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6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4"/>
  </p:notesMasterIdLst>
  <p:sldIdLst>
    <p:sldId id="373" r:id="rId3"/>
    <p:sldId id="423" r:id="rId4"/>
    <p:sldId id="327" r:id="rId5"/>
    <p:sldId id="283" r:id="rId6"/>
    <p:sldId id="288" r:id="rId7"/>
    <p:sldId id="289" r:id="rId8"/>
    <p:sldId id="352" r:id="rId9"/>
    <p:sldId id="430" r:id="rId10"/>
    <p:sldId id="315" r:id="rId11"/>
    <p:sldId id="317" r:id="rId12"/>
    <p:sldId id="431" r:id="rId13"/>
    <p:sldId id="432" r:id="rId14"/>
    <p:sldId id="411" r:id="rId15"/>
    <p:sldId id="434" r:id="rId16"/>
    <p:sldId id="412" r:id="rId17"/>
    <p:sldId id="439" r:id="rId18"/>
    <p:sldId id="436" r:id="rId19"/>
    <p:sldId id="437" r:id="rId20"/>
    <p:sldId id="440" r:id="rId21"/>
    <p:sldId id="441" r:id="rId22"/>
    <p:sldId id="409" r:id="rId23"/>
  </p:sldIdLst>
  <p:sldSz cx="18288000" cy="10285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A4B3CB7A-03FA-470D-A59F-40DC950A61A6}">
          <p14:sldIdLst>
            <p14:sldId id="373"/>
            <p14:sldId id="423"/>
            <p14:sldId id="327"/>
            <p14:sldId id="283"/>
            <p14:sldId id="288"/>
            <p14:sldId id="289"/>
            <p14:sldId id="352"/>
            <p14:sldId id="430"/>
            <p14:sldId id="315"/>
            <p14:sldId id="317"/>
            <p14:sldId id="431"/>
            <p14:sldId id="432"/>
            <p14:sldId id="411"/>
            <p14:sldId id="434"/>
            <p14:sldId id="412"/>
            <p14:sldId id="439"/>
            <p14:sldId id="436"/>
            <p14:sldId id="437"/>
            <p14:sldId id="440"/>
            <p14:sldId id="441"/>
            <p14:sldId id="40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920"/>
    <a:srgbClr val="950412"/>
    <a:srgbClr val="FCB809"/>
    <a:srgbClr val="F1F4F5"/>
    <a:srgbClr val="FFFFFF"/>
    <a:srgbClr val="0B3820"/>
    <a:srgbClr val="315B4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45" d="100"/>
          <a:sy n="45" d="100"/>
        </p:scale>
        <p:origin x="644" y="20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4B700-E454-4935-A6FA-FD6D01281268}" type="datetimeFigureOut">
              <a:rPr kumimoji="1" lang="ja-JP" altLang="en-US" smtClean="0"/>
              <a:t>2020/4/25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180D7-54DB-4F7F-AE75-6A18932822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9940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685754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1371509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2057263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2743017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3428771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4114526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4800280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5486034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3349172"/>
            <a:ext cx="5854700" cy="2277311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8039100" y="1"/>
            <a:ext cx="0" cy="5422899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280401" y="4725988"/>
            <a:ext cx="6984999" cy="36576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280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398588"/>
            <a:ext cx="18288000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626600" y="5689600"/>
            <a:ext cx="5638800" cy="2693987"/>
          </a:xfrm>
        </p:spPr>
        <p:txBody>
          <a:bodyPr anchor="b"/>
          <a:lstStyle>
            <a:lvl1pPr marL="0" indent="0" algn="l"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359151"/>
            <a:ext cx="6121400" cy="5113336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661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</p:bld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6918"/>
            <a:ext cx="18288000" cy="115195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8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2" name="Rounded Rectangle 11"/>
          <p:cNvSpPr/>
          <p:nvPr userDrawn="1"/>
        </p:nvSpPr>
        <p:spPr>
          <a:xfrm>
            <a:off x="708016" y="2262830"/>
            <a:ext cx="5699680" cy="7297216"/>
          </a:xfrm>
          <a:prstGeom prst="roundRect">
            <a:avLst>
              <a:gd name="adj" fmla="val 396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62" tIns="91431" rIns="182862" bIns="91431" rtlCol="0" anchor="ctr"/>
          <a:lstStyle/>
          <a:p>
            <a:pPr algn="ctr"/>
            <a:endParaRPr lang="ko-KR" altLang="en-US" dirty="0">
              <a:latin typeface="+mn-lt"/>
            </a:endParaRPr>
          </a:p>
        </p:txBody>
      </p:sp>
      <p:sp>
        <p:nvSpPr>
          <p:cNvPr id="15" name="Rounded Rectangle 14"/>
          <p:cNvSpPr/>
          <p:nvPr userDrawn="1"/>
        </p:nvSpPr>
        <p:spPr>
          <a:xfrm>
            <a:off x="1063864" y="2694585"/>
            <a:ext cx="217040" cy="6479946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62" tIns="91431" rIns="182862" bIns="91431"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6" name="Half Frame 15"/>
          <p:cNvSpPr/>
          <p:nvPr userDrawn="1"/>
        </p:nvSpPr>
        <p:spPr>
          <a:xfrm rot="5400000">
            <a:off x="5185363" y="2475943"/>
            <a:ext cx="1004507" cy="1004662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62" tIns="91431" rIns="182862" bIns="91431"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51239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imple 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 userDrawn="1"/>
        </p:nvSpPr>
        <p:spPr>
          <a:xfrm rot="18900000">
            <a:off x="2739393" y="4656159"/>
            <a:ext cx="1923574" cy="1923574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40E575-75D0-4511-BE24-65258C32779F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32" name="Rectangle 31"/>
          <p:cNvSpPr/>
          <p:nvPr userDrawn="1"/>
        </p:nvSpPr>
        <p:spPr>
          <a:xfrm rot="18900000">
            <a:off x="2741526" y="4833686"/>
            <a:ext cx="1923574" cy="19235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2730479" y="5315457"/>
            <a:ext cx="1945668" cy="960033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6" name="Rectangle 35"/>
          <p:cNvSpPr/>
          <p:nvPr userDrawn="1"/>
        </p:nvSpPr>
        <p:spPr>
          <a:xfrm rot="18900000">
            <a:off x="5459738" y="5011214"/>
            <a:ext cx="1923574" cy="1923574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Rectangle 36"/>
          <p:cNvSpPr/>
          <p:nvPr userDrawn="1"/>
        </p:nvSpPr>
        <p:spPr>
          <a:xfrm rot="18900000">
            <a:off x="5461870" y="4833688"/>
            <a:ext cx="1923574" cy="19235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5450823" y="5315459"/>
            <a:ext cx="1945668" cy="960033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1601025" y="2587379"/>
            <a:ext cx="4200309" cy="1545382"/>
          </a:xfrm>
        </p:spPr>
        <p:txBody>
          <a:bodyPr vert="horz" lIns="91440" tIns="45720" rIns="91440" bIns="45720" rtlCol="0" anchor="b">
            <a:normAutofit/>
          </a:bodyPr>
          <a:lstStyle>
            <a:lvl1pPr algn="ctr">
              <a:spcBef>
                <a:spcPts val="0"/>
              </a:spcBef>
              <a:defRPr kumimoji="1" lang="ja-JP" altLang="en-US" sz="1800" dirty="0">
                <a:solidFill>
                  <a:schemeClr val="tx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4321370" y="7520474"/>
            <a:ext cx="4200309" cy="1609458"/>
          </a:xfrm>
        </p:spPr>
        <p:txBody>
          <a:bodyPr vert="horz" lIns="91440" tIns="45720" rIns="91440" bIns="45720" rtlCol="0" anchor="t">
            <a:normAutofit/>
          </a:bodyPr>
          <a:lstStyle>
            <a:lvl1pPr algn="ctr">
              <a:spcBef>
                <a:spcPts val="0"/>
              </a:spcBef>
              <a:defRPr kumimoji="1" lang="ja-JP" altLang="en-US" sz="1800" dirty="0">
                <a:solidFill>
                  <a:schemeClr val="tx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Rectangle 40"/>
          <p:cNvSpPr/>
          <p:nvPr userDrawn="1"/>
        </p:nvSpPr>
        <p:spPr>
          <a:xfrm rot="18900000">
            <a:off x="8182213" y="4656159"/>
            <a:ext cx="1923574" cy="1923574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2" name="Rectangle 41"/>
          <p:cNvSpPr/>
          <p:nvPr userDrawn="1"/>
        </p:nvSpPr>
        <p:spPr>
          <a:xfrm rot="18900000">
            <a:off x="8184346" y="4833686"/>
            <a:ext cx="1923574" cy="19235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8173299" y="5315457"/>
            <a:ext cx="1945668" cy="960033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44" name="Rectangle 43"/>
          <p:cNvSpPr/>
          <p:nvPr userDrawn="1"/>
        </p:nvSpPr>
        <p:spPr>
          <a:xfrm rot="18900000">
            <a:off x="10902558" y="5011214"/>
            <a:ext cx="1923574" cy="1923574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Rectangle 44"/>
          <p:cNvSpPr/>
          <p:nvPr userDrawn="1"/>
        </p:nvSpPr>
        <p:spPr>
          <a:xfrm rot="18900000">
            <a:off x="10904690" y="4833688"/>
            <a:ext cx="1923574" cy="19235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10893643" y="5315459"/>
            <a:ext cx="1945668" cy="960033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7043845" y="2587379"/>
            <a:ext cx="4200309" cy="1545382"/>
          </a:xfrm>
        </p:spPr>
        <p:txBody>
          <a:bodyPr vert="horz" lIns="91440" tIns="45720" rIns="91440" bIns="45720" rtlCol="0" anchor="b">
            <a:normAutofit/>
          </a:bodyPr>
          <a:lstStyle>
            <a:lvl1pPr algn="ctr">
              <a:spcBef>
                <a:spcPts val="0"/>
              </a:spcBef>
              <a:defRPr kumimoji="1" lang="ja-JP" altLang="en-US" sz="1800" dirty="0">
                <a:solidFill>
                  <a:schemeClr val="tx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30" hasCustomPrompt="1"/>
          </p:nvPr>
        </p:nvSpPr>
        <p:spPr>
          <a:xfrm>
            <a:off x="9764190" y="7520474"/>
            <a:ext cx="4200309" cy="1609458"/>
          </a:xfrm>
        </p:spPr>
        <p:txBody>
          <a:bodyPr vert="horz" lIns="91440" tIns="45720" rIns="91440" bIns="45720" rtlCol="0" anchor="t">
            <a:normAutofit/>
          </a:bodyPr>
          <a:lstStyle>
            <a:lvl1pPr algn="ctr">
              <a:spcBef>
                <a:spcPts val="0"/>
              </a:spcBef>
              <a:defRPr kumimoji="1" lang="ja-JP" altLang="en-US" sz="1800" dirty="0">
                <a:solidFill>
                  <a:schemeClr val="tx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9" name="Rectangle 48"/>
          <p:cNvSpPr/>
          <p:nvPr userDrawn="1"/>
        </p:nvSpPr>
        <p:spPr>
          <a:xfrm rot="18900000">
            <a:off x="13625033" y="4656159"/>
            <a:ext cx="1923574" cy="1923574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0" name="Rectangle 49"/>
          <p:cNvSpPr/>
          <p:nvPr userDrawn="1"/>
        </p:nvSpPr>
        <p:spPr>
          <a:xfrm rot="18900000">
            <a:off x="13627166" y="4833686"/>
            <a:ext cx="1923574" cy="19235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31" hasCustomPrompt="1"/>
          </p:nvPr>
        </p:nvSpPr>
        <p:spPr>
          <a:xfrm>
            <a:off x="13616119" y="5315457"/>
            <a:ext cx="1945668" cy="960033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55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12486665" y="2587379"/>
            <a:ext cx="4200309" cy="1545382"/>
          </a:xfrm>
        </p:spPr>
        <p:txBody>
          <a:bodyPr vert="horz" lIns="91440" tIns="45720" rIns="91440" bIns="45720" rtlCol="0" anchor="b">
            <a:normAutofit/>
          </a:bodyPr>
          <a:lstStyle>
            <a:lvl1pPr algn="ctr">
              <a:spcBef>
                <a:spcPts val="0"/>
              </a:spcBef>
              <a:defRPr kumimoji="1" lang="ja-JP" altLang="en-US" sz="1800" dirty="0">
                <a:solidFill>
                  <a:schemeClr val="tx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Freeform: Shape 25"/>
          <p:cNvSpPr/>
          <p:nvPr userDrawn="1"/>
        </p:nvSpPr>
        <p:spPr>
          <a:xfrm>
            <a:off x="4955493" y="0"/>
            <a:ext cx="8938307" cy="2993922"/>
          </a:xfrm>
          <a:custGeom>
            <a:avLst/>
            <a:gdLst>
              <a:gd name="connsiteX0" fmla="*/ 6841406 w 8938307"/>
              <a:gd name="connsiteY0" fmla="*/ 2962151 h 2993922"/>
              <a:gd name="connsiteX1" fmla="*/ 6926129 w 8938307"/>
              <a:gd name="connsiteY1" fmla="*/ 2993922 h 2993922"/>
              <a:gd name="connsiteX2" fmla="*/ 6862587 w 8938307"/>
              <a:gd name="connsiteY2" fmla="*/ 2983332 h 2993922"/>
              <a:gd name="connsiteX3" fmla="*/ 6841406 w 8938307"/>
              <a:gd name="connsiteY3" fmla="*/ 2962151 h 2993922"/>
              <a:gd name="connsiteX4" fmla="*/ 7961341 w 8938307"/>
              <a:gd name="connsiteY4" fmla="*/ 2893314 h 2993922"/>
              <a:gd name="connsiteX5" fmla="*/ 7963990 w 8938307"/>
              <a:gd name="connsiteY5" fmla="*/ 2898609 h 2993922"/>
              <a:gd name="connsiteX6" fmla="*/ 7953398 w 8938307"/>
              <a:gd name="connsiteY6" fmla="*/ 2898609 h 2993922"/>
              <a:gd name="connsiteX7" fmla="*/ 7961341 w 8938307"/>
              <a:gd name="connsiteY7" fmla="*/ 2893314 h 2993922"/>
              <a:gd name="connsiteX8" fmla="*/ 7625096 w 8938307"/>
              <a:gd name="connsiteY8" fmla="*/ 2845657 h 2993922"/>
              <a:gd name="connsiteX9" fmla="*/ 7667457 w 8938307"/>
              <a:gd name="connsiteY9" fmla="*/ 2845657 h 2993922"/>
              <a:gd name="connsiteX10" fmla="*/ 7667457 w 8938307"/>
              <a:gd name="connsiteY10" fmla="*/ 2856247 h 2993922"/>
              <a:gd name="connsiteX11" fmla="*/ 7646278 w 8938307"/>
              <a:gd name="connsiteY11" fmla="*/ 2856247 h 2993922"/>
              <a:gd name="connsiteX12" fmla="*/ 7625096 w 8938307"/>
              <a:gd name="connsiteY12" fmla="*/ 2845657 h 2993922"/>
              <a:gd name="connsiteX13" fmla="*/ 7572144 w 8938307"/>
              <a:gd name="connsiteY13" fmla="*/ 2835066 h 2993922"/>
              <a:gd name="connsiteX14" fmla="*/ 7593326 w 8938307"/>
              <a:gd name="connsiteY14" fmla="*/ 2835066 h 2993922"/>
              <a:gd name="connsiteX15" fmla="*/ 7593326 w 8938307"/>
              <a:gd name="connsiteY15" fmla="*/ 2845657 h 2993922"/>
              <a:gd name="connsiteX16" fmla="*/ 7752182 w 8938307"/>
              <a:gd name="connsiteY16" fmla="*/ 2750343 h 2993922"/>
              <a:gd name="connsiteX17" fmla="*/ 7773361 w 8938307"/>
              <a:gd name="connsiteY17" fmla="*/ 2760933 h 2993922"/>
              <a:gd name="connsiteX18" fmla="*/ 7815724 w 8938307"/>
              <a:gd name="connsiteY18" fmla="*/ 2771524 h 2993922"/>
              <a:gd name="connsiteX19" fmla="*/ 7863380 w 8938307"/>
              <a:gd name="connsiteY19" fmla="*/ 2798000 h 2993922"/>
              <a:gd name="connsiteX20" fmla="*/ 7942808 w 8938307"/>
              <a:gd name="connsiteY20" fmla="*/ 2835066 h 2993922"/>
              <a:gd name="connsiteX21" fmla="*/ 8048712 w 8938307"/>
              <a:gd name="connsiteY21" fmla="*/ 2888018 h 2993922"/>
              <a:gd name="connsiteX22" fmla="*/ 8096369 w 8938307"/>
              <a:gd name="connsiteY22" fmla="*/ 2909199 h 2993922"/>
              <a:gd name="connsiteX23" fmla="*/ 8128141 w 8938307"/>
              <a:gd name="connsiteY23" fmla="*/ 2930380 h 2993922"/>
              <a:gd name="connsiteX24" fmla="*/ 8133435 w 8938307"/>
              <a:gd name="connsiteY24" fmla="*/ 2940970 h 2993922"/>
              <a:gd name="connsiteX25" fmla="*/ 8133435 w 8938307"/>
              <a:gd name="connsiteY25" fmla="*/ 2962151 h 2993922"/>
              <a:gd name="connsiteX26" fmla="*/ 8122846 w 8938307"/>
              <a:gd name="connsiteY26" fmla="*/ 2951561 h 2993922"/>
              <a:gd name="connsiteX27" fmla="*/ 8106960 w 8938307"/>
              <a:gd name="connsiteY27" fmla="*/ 2946266 h 2993922"/>
              <a:gd name="connsiteX28" fmla="*/ 8101664 w 8938307"/>
              <a:gd name="connsiteY28" fmla="*/ 2940970 h 2993922"/>
              <a:gd name="connsiteX29" fmla="*/ 8080483 w 8938307"/>
              <a:gd name="connsiteY29" fmla="*/ 2940970 h 2993922"/>
              <a:gd name="connsiteX30" fmla="*/ 8059302 w 8938307"/>
              <a:gd name="connsiteY30" fmla="*/ 2919791 h 2993922"/>
              <a:gd name="connsiteX31" fmla="*/ 8032827 w 8938307"/>
              <a:gd name="connsiteY31" fmla="*/ 2909199 h 2993922"/>
              <a:gd name="connsiteX32" fmla="*/ 8032827 w 8938307"/>
              <a:gd name="connsiteY32" fmla="*/ 2914495 h 2993922"/>
              <a:gd name="connsiteX33" fmla="*/ 8038123 w 8938307"/>
              <a:gd name="connsiteY33" fmla="*/ 2925085 h 2993922"/>
              <a:gd name="connsiteX34" fmla="*/ 8011646 w 8938307"/>
              <a:gd name="connsiteY34" fmla="*/ 2909199 h 2993922"/>
              <a:gd name="connsiteX35" fmla="*/ 7985171 w 8938307"/>
              <a:gd name="connsiteY35" fmla="*/ 2877428 h 2993922"/>
              <a:gd name="connsiteX36" fmla="*/ 7921627 w 8938307"/>
              <a:gd name="connsiteY36" fmla="*/ 2845657 h 2993922"/>
              <a:gd name="connsiteX37" fmla="*/ 7889856 w 8938307"/>
              <a:gd name="connsiteY37" fmla="*/ 2824476 h 2993922"/>
              <a:gd name="connsiteX38" fmla="*/ 7879267 w 8938307"/>
              <a:gd name="connsiteY38" fmla="*/ 2824476 h 2993922"/>
              <a:gd name="connsiteX39" fmla="*/ 7868675 w 8938307"/>
              <a:gd name="connsiteY39" fmla="*/ 2824476 h 2993922"/>
              <a:gd name="connsiteX40" fmla="*/ 7847494 w 8938307"/>
              <a:gd name="connsiteY40" fmla="*/ 2813885 h 2993922"/>
              <a:gd name="connsiteX41" fmla="*/ 7836904 w 8938307"/>
              <a:gd name="connsiteY41" fmla="*/ 2813885 h 2993922"/>
              <a:gd name="connsiteX42" fmla="*/ 7826313 w 8938307"/>
              <a:gd name="connsiteY42" fmla="*/ 2803295 h 2993922"/>
              <a:gd name="connsiteX43" fmla="*/ 7815724 w 8938307"/>
              <a:gd name="connsiteY43" fmla="*/ 2803295 h 2993922"/>
              <a:gd name="connsiteX44" fmla="*/ 7783952 w 8938307"/>
              <a:gd name="connsiteY44" fmla="*/ 2782114 h 2993922"/>
              <a:gd name="connsiteX45" fmla="*/ 6068305 w 8938307"/>
              <a:gd name="connsiteY45" fmla="*/ 2739753 h 2993922"/>
              <a:gd name="connsiteX46" fmla="*/ 6089486 w 8938307"/>
              <a:gd name="connsiteY46" fmla="*/ 2750343 h 2993922"/>
              <a:gd name="connsiteX47" fmla="*/ 6073601 w 8938307"/>
              <a:gd name="connsiteY47" fmla="*/ 2745048 h 2993922"/>
              <a:gd name="connsiteX48" fmla="*/ 6068305 w 8938307"/>
              <a:gd name="connsiteY48" fmla="*/ 2739753 h 2993922"/>
              <a:gd name="connsiteX49" fmla="*/ 7709820 w 8938307"/>
              <a:gd name="connsiteY49" fmla="*/ 2729162 h 2993922"/>
              <a:gd name="connsiteX50" fmla="*/ 7731000 w 8938307"/>
              <a:gd name="connsiteY50" fmla="*/ 2739753 h 2993922"/>
              <a:gd name="connsiteX51" fmla="*/ 7731000 w 8938307"/>
              <a:gd name="connsiteY51" fmla="*/ 2750343 h 2993922"/>
              <a:gd name="connsiteX52" fmla="*/ 7720409 w 8938307"/>
              <a:gd name="connsiteY52" fmla="*/ 2739753 h 2993922"/>
              <a:gd name="connsiteX53" fmla="*/ 7715115 w 8938307"/>
              <a:gd name="connsiteY53" fmla="*/ 2734458 h 2993922"/>
              <a:gd name="connsiteX54" fmla="*/ 7709820 w 8938307"/>
              <a:gd name="connsiteY54" fmla="*/ 2729162 h 2993922"/>
              <a:gd name="connsiteX55" fmla="*/ 7699230 w 8938307"/>
              <a:gd name="connsiteY55" fmla="*/ 2707981 h 2993922"/>
              <a:gd name="connsiteX56" fmla="*/ 7709820 w 8938307"/>
              <a:gd name="connsiteY56" fmla="*/ 2718572 h 2993922"/>
              <a:gd name="connsiteX57" fmla="*/ 7699230 w 8938307"/>
              <a:gd name="connsiteY57" fmla="*/ 2718572 h 2993922"/>
              <a:gd name="connsiteX58" fmla="*/ 5983582 w 8938307"/>
              <a:gd name="connsiteY58" fmla="*/ 2707981 h 2993922"/>
              <a:gd name="connsiteX59" fmla="*/ 5994172 w 8938307"/>
              <a:gd name="connsiteY59" fmla="*/ 2707981 h 2993922"/>
              <a:gd name="connsiteX60" fmla="*/ 6068305 w 8938307"/>
              <a:gd name="connsiteY60" fmla="*/ 2739753 h 2993922"/>
              <a:gd name="connsiteX61" fmla="*/ 5983582 w 8938307"/>
              <a:gd name="connsiteY61" fmla="*/ 2707981 h 2993922"/>
              <a:gd name="connsiteX62" fmla="*/ 7656867 w 8938307"/>
              <a:gd name="connsiteY62" fmla="*/ 2697391 h 2993922"/>
              <a:gd name="connsiteX63" fmla="*/ 7667457 w 8938307"/>
              <a:gd name="connsiteY63" fmla="*/ 2702687 h 2993922"/>
              <a:gd name="connsiteX64" fmla="*/ 7672752 w 8938307"/>
              <a:gd name="connsiteY64" fmla="*/ 2707981 h 2993922"/>
              <a:gd name="connsiteX65" fmla="*/ 7688638 w 8938307"/>
              <a:gd name="connsiteY65" fmla="*/ 2718572 h 2993922"/>
              <a:gd name="connsiteX66" fmla="*/ 7688638 w 8938307"/>
              <a:gd name="connsiteY66" fmla="*/ 2729162 h 2993922"/>
              <a:gd name="connsiteX67" fmla="*/ 7683344 w 8938307"/>
              <a:gd name="connsiteY67" fmla="*/ 2729162 h 2993922"/>
              <a:gd name="connsiteX68" fmla="*/ 7678048 w 8938307"/>
              <a:gd name="connsiteY68" fmla="*/ 2718572 h 2993922"/>
              <a:gd name="connsiteX69" fmla="*/ 7656867 w 8938307"/>
              <a:gd name="connsiteY69" fmla="*/ 2707981 h 2993922"/>
              <a:gd name="connsiteX70" fmla="*/ 6290704 w 8938307"/>
              <a:gd name="connsiteY70" fmla="*/ 2665620 h 2993922"/>
              <a:gd name="connsiteX71" fmla="*/ 6301294 w 8938307"/>
              <a:gd name="connsiteY71" fmla="*/ 2665620 h 2993922"/>
              <a:gd name="connsiteX72" fmla="*/ 6322476 w 8938307"/>
              <a:gd name="connsiteY72" fmla="*/ 2676210 h 2993922"/>
              <a:gd name="connsiteX73" fmla="*/ 6311884 w 8938307"/>
              <a:gd name="connsiteY73" fmla="*/ 2676210 h 2993922"/>
              <a:gd name="connsiteX74" fmla="*/ 6290704 w 8938307"/>
              <a:gd name="connsiteY74" fmla="*/ 2676210 h 2993922"/>
              <a:gd name="connsiteX75" fmla="*/ 6555464 w 8938307"/>
              <a:gd name="connsiteY75" fmla="*/ 2602077 h 2993922"/>
              <a:gd name="connsiteX76" fmla="*/ 6555464 w 8938307"/>
              <a:gd name="connsiteY76" fmla="*/ 2612668 h 2993922"/>
              <a:gd name="connsiteX77" fmla="*/ 6544874 w 8938307"/>
              <a:gd name="connsiteY77" fmla="*/ 2612668 h 2993922"/>
              <a:gd name="connsiteX78" fmla="*/ 6555464 w 8938307"/>
              <a:gd name="connsiteY78" fmla="*/ 2602077 h 2993922"/>
              <a:gd name="connsiteX79" fmla="*/ 7434468 w 8938307"/>
              <a:gd name="connsiteY79" fmla="*/ 2591487 h 2993922"/>
              <a:gd name="connsiteX80" fmla="*/ 7445059 w 8938307"/>
              <a:gd name="connsiteY80" fmla="*/ 2591487 h 2993922"/>
              <a:gd name="connsiteX81" fmla="*/ 7450355 w 8938307"/>
              <a:gd name="connsiteY81" fmla="*/ 2602077 h 2993922"/>
              <a:gd name="connsiteX82" fmla="*/ 7434468 w 8938307"/>
              <a:gd name="connsiteY82" fmla="*/ 2591487 h 2993922"/>
              <a:gd name="connsiteX83" fmla="*/ 6904948 w 8938307"/>
              <a:gd name="connsiteY83" fmla="*/ 2591487 h 2993922"/>
              <a:gd name="connsiteX84" fmla="*/ 6936718 w 8938307"/>
              <a:gd name="connsiteY84" fmla="*/ 2602077 h 2993922"/>
              <a:gd name="connsiteX85" fmla="*/ 6952604 w 8938307"/>
              <a:gd name="connsiteY85" fmla="*/ 2602077 h 2993922"/>
              <a:gd name="connsiteX86" fmla="*/ 6957900 w 8938307"/>
              <a:gd name="connsiteY86" fmla="*/ 2602077 h 2993922"/>
              <a:gd name="connsiteX87" fmla="*/ 6957900 w 8938307"/>
              <a:gd name="connsiteY87" fmla="*/ 2612668 h 2993922"/>
              <a:gd name="connsiteX88" fmla="*/ 6968491 w 8938307"/>
              <a:gd name="connsiteY88" fmla="*/ 2612668 h 2993922"/>
              <a:gd name="connsiteX89" fmla="*/ 6984376 w 8938307"/>
              <a:gd name="connsiteY89" fmla="*/ 2612668 h 2993922"/>
              <a:gd name="connsiteX90" fmla="*/ 7010852 w 8938307"/>
              <a:gd name="connsiteY90" fmla="*/ 2612668 h 2993922"/>
              <a:gd name="connsiteX91" fmla="*/ 7053214 w 8938307"/>
              <a:gd name="connsiteY91" fmla="*/ 2633849 h 2993922"/>
              <a:gd name="connsiteX92" fmla="*/ 7084985 w 8938307"/>
              <a:gd name="connsiteY92" fmla="*/ 2633849 h 2993922"/>
              <a:gd name="connsiteX93" fmla="*/ 7095574 w 8938307"/>
              <a:gd name="connsiteY93" fmla="*/ 2644439 h 2993922"/>
              <a:gd name="connsiteX94" fmla="*/ 7116756 w 8938307"/>
              <a:gd name="connsiteY94" fmla="*/ 2644439 h 2993922"/>
              <a:gd name="connsiteX95" fmla="*/ 7127347 w 8938307"/>
              <a:gd name="connsiteY95" fmla="*/ 2655029 h 2993922"/>
              <a:gd name="connsiteX96" fmla="*/ 7116756 w 8938307"/>
              <a:gd name="connsiteY96" fmla="*/ 2655029 h 2993922"/>
              <a:gd name="connsiteX97" fmla="*/ 7053214 w 8938307"/>
              <a:gd name="connsiteY97" fmla="*/ 2644439 h 2993922"/>
              <a:gd name="connsiteX98" fmla="*/ 7063804 w 8938307"/>
              <a:gd name="connsiteY98" fmla="*/ 2655029 h 2993922"/>
              <a:gd name="connsiteX99" fmla="*/ 7053214 w 8938307"/>
              <a:gd name="connsiteY99" fmla="*/ 2655029 h 2993922"/>
              <a:gd name="connsiteX100" fmla="*/ 7063804 w 8938307"/>
              <a:gd name="connsiteY100" fmla="*/ 2665620 h 2993922"/>
              <a:gd name="connsiteX101" fmla="*/ 7095574 w 8938307"/>
              <a:gd name="connsiteY101" fmla="*/ 2660325 h 2993922"/>
              <a:gd name="connsiteX102" fmla="*/ 7100870 w 8938307"/>
              <a:gd name="connsiteY102" fmla="*/ 2655029 h 2993922"/>
              <a:gd name="connsiteX103" fmla="*/ 7095574 w 8938307"/>
              <a:gd name="connsiteY103" fmla="*/ 2665620 h 2993922"/>
              <a:gd name="connsiteX104" fmla="*/ 7106166 w 8938307"/>
              <a:gd name="connsiteY104" fmla="*/ 2676210 h 2993922"/>
              <a:gd name="connsiteX105" fmla="*/ 7063804 w 8938307"/>
              <a:gd name="connsiteY105" fmla="*/ 2676210 h 2993922"/>
              <a:gd name="connsiteX106" fmla="*/ 7010852 w 8938307"/>
              <a:gd name="connsiteY106" fmla="*/ 2665620 h 2993922"/>
              <a:gd name="connsiteX107" fmla="*/ 7010852 w 8938307"/>
              <a:gd name="connsiteY107" fmla="*/ 2655029 h 2993922"/>
              <a:gd name="connsiteX108" fmla="*/ 7021443 w 8938307"/>
              <a:gd name="connsiteY108" fmla="*/ 2644439 h 2993922"/>
              <a:gd name="connsiteX109" fmla="*/ 7016148 w 8938307"/>
              <a:gd name="connsiteY109" fmla="*/ 2644439 h 2993922"/>
              <a:gd name="connsiteX110" fmla="*/ 7000262 w 8938307"/>
              <a:gd name="connsiteY110" fmla="*/ 2644439 h 2993922"/>
              <a:gd name="connsiteX111" fmla="*/ 6989670 w 8938307"/>
              <a:gd name="connsiteY111" fmla="*/ 2644439 h 2993922"/>
              <a:gd name="connsiteX112" fmla="*/ 6989670 w 8938307"/>
              <a:gd name="connsiteY112" fmla="*/ 2655029 h 2993922"/>
              <a:gd name="connsiteX113" fmla="*/ 6979081 w 8938307"/>
              <a:gd name="connsiteY113" fmla="*/ 2644439 h 2993922"/>
              <a:gd name="connsiteX114" fmla="*/ 6968491 w 8938307"/>
              <a:gd name="connsiteY114" fmla="*/ 2633849 h 2993922"/>
              <a:gd name="connsiteX115" fmla="*/ 6947310 w 8938307"/>
              <a:gd name="connsiteY115" fmla="*/ 2644439 h 2993922"/>
              <a:gd name="connsiteX116" fmla="*/ 6936718 w 8938307"/>
              <a:gd name="connsiteY116" fmla="*/ 2633849 h 2993922"/>
              <a:gd name="connsiteX117" fmla="*/ 6904948 w 8938307"/>
              <a:gd name="connsiteY117" fmla="*/ 2633849 h 2993922"/>
              <a:gd name="connsiteX118" fmla="*/ 6899652 w 8938307"/>
              <a:gd name="connsiteY118" fmla="*/ 2633849 h 2993922"/>
              <a:gd name="connsiteX119" fmla="*/ 6883766 w 8938307"/>
              <a:gd name="connsiteY119" fmla="*/ 2633849 h 2993922"/>
              <a:gd name="connsiteX120" fmla="*/ 6862587 w 8938307"/>
              <a:gd name="connsiteY120" fmla="*/ 2644439 h 2993922"/>
              <a:gd name="connsiteX121" fmla="*/ 6873177 w 8938307"/>
              <a:gd name="connsiteY121" fmla="*/ 2644439 h 2993922"/>
              <a:gd name="connsiteX122" fmla="*/ 6873177 w 8938307"/>
              <a:gd name="connsiteY122" fmla="*/ 2649735 h 2993922"/>
              <a:gd name="connsiteX123" fmla="*/ 6846700 w 8938307"/>
              <a:gd name="connsiteY123" fmla="*/ 2649735 h 2993922"/>
              <a:gd name="connsiteX124" fmla="*/ 6799044 w 8938307"/>
              <a:gd name="connsiteY124" fmla="*/ 2633849 h 2993922"/>
              <a:gd name="connsiteX125" fmla="*/ 6767272 w 8938307"/>
              <a:gd name="connsiteY125" fmla="*/ 2612668 h 2993922"/>
              <a:gd name="connsiteX126" fmla="*/ 6799044 w 8938307"/>
              <a:gd name="connsiteY126" fmla="*/ 2623258 h 2993922"/>
              <a:gd name="connsiteX127" fmla="*/ 6814929 w 8938307"/>
              <a:gd name="connsiteY127" fmla="*/ 2628554 h 2993922"/>
              <a:gd name="connsiteX128" fmla="*/ 6830814 w 8938307"/>
              <a:gd name="connsiteY128" fmla="*/ 2633849 h 2993922"/>
              <a:gd name="connsiteX129" fmla="*/ 6841406 w 8938307"/>
              <a:gd name="connsiteY129" fmla="*/ 2623258 h 2993922"/>
              <a:gd name="connsiteX130" fmla="*/ 6851996 w 8938307"/>
              <a:gd name="connsiteY130" fmla="*/ 2623258 h 2993922"/>
              <a:gd name="connsiteX131" fmla="*/ 6862587 w 8938307"/>
              <a:gd name="connsiteY131" fmla="*/ 2623258 h 2993922"/>
              <a:gd name="connsiteX132" fmla="*/ 6883766 w 8938307"/>
              <a:gd name="connsiteY132" fmla="*/ 2617962 h 2993922"/>
              <a:gd name="connsiteX133" fmla="*/ 6889062 w 8938307"/>
              <a:gd name="connsiteY133" fmla="*/ 2602077 h 2993922"/>
              <a:gd name="connsiteX134" fmla="*/ 6904948 w 8938307"/>
              <a:gd name="connsiteY134" fmla="*/ 2591487 h 2993922"/>
              <a:gd name="connsiteX135" fmla="*/ 6230187 w 8938307"/>
              <a:gd name="connsiteY135" fmla="*/ 2586949 h 2993922"/>
              <a:gd name="connsiteX136" fmla="*/ 6237752 w 8938307"/>
              <a:gd name="connsiteY136" fmla="*/ 2602077 h 2993922"/>
              <a:gd name="connsiteX137" fmla="*/ 6227161 w 8938307"/>
              <a:gd name="connsiteY137" fmla="*/ 2591487 h 2993922"/>
              <a:gd name="connsiteX138" fmla="*/ 7265022 w 8938307"/>
              <a:gd name="connsiteY138" fmla="*/ 2580897 h 2993922"/>
              <a:gd name="connsiteX139" fmla="*/ 7275612 w 8938307"/>
              <a:gd name="connsiteY139" fmla="*/ 2580897 h 2993922"/>
              <a:gd name="connsiteX140" fmla="*/ 7286203 w 8938307"/>
              <a:gd name="connsiteY140" fmla="*/ 2591487 h 2993922"/>
              <a:gd name="connsiteX141" fmla="*/ 7307384 w 8938307"/>
              <a:gd name="connsiteY141" fmla="*/ 2591487 h 2993922"/>
              <a:gd name="connsiteX142" fmla="*/ 7317974 w 8938307"/>
              <a:gd name="connsiteY142" fmla="*/ 2602077 h 2993922"/>
              <a:gd name="connsiteX143" fmla="*/ 7307384 w 8938307"/>
              <a:gd name="connsiteY143" fmla="*/ 2602077 h 2993922"/>
              <a:gd name="connsiteX144" fmla="*/ 7275612 w 8938307"/>
              <a:gd name="connsiteY144" fmla="*/ 2591487 h 2993922"/>
              <a:gd name="connsiteX145" fmla="*/ 6227161 w 8938307"/>
              <a:gd name="connsiteY145" fmla="*/ 2580897 h 2993922"/>
              <a:gd name="connsiteX146" fmla="*/ 6232457 w 8938307"/>
              <a:gd name="connsiteY146" fmla="*/ 2583544 h 2993922"/>
              <a:gd name="connsiteX147" fmla="*/ 6230187 w 8938307"/>
              <a:gd name="connsiteY147" fmla="*/ 2586949 h 2993922"/>
              <a:gd name="connsiteX148" fmla="*/ 7529782 w 8938307"/>
              <a:gd name="connsiteY148" fmla="*/ 2570306 h 2993922"/>
              <a:gd name="connsiteX149" fmla="*/ 7540374 w 8938307"/>
              <a:gd name="connsiteY149" fmla="*/ 2580897 h 2993922"/>
              <a:gd name="connsiteX150" fmla="*/ 7550963 w 8938307"/>
              <a:gd name="connsiteY150" fmla="*/ 2580897 h 2993922"/>
              <a:gd name="connsiteX151" fmla="*/ 7540374 w 8938307"/>
              <a:gd name="connsiteY151" fmla="*/ 2591487 h 2993922"/>
              <a:gd name="connsiteX152" fmla="*/ 7540374 w 8938307"/>
              <a:gd name="connsiteY152" fmla="*/ 2602077 h 2993922"/>
              <a:gd name="connsiteX153" fmla="*/ 7529782 w 8938307"/>
              <a:gd name="connsiteY153" fmla="*/ 2602077 h 2993922"/>
              <a:gd name="connsiteX154" fmla="*/ 7519192 w 8938307"/>
              <a:gd name="connsiteY154" fmla="*/ 2591487 h 2993922"/>
              <a:gd name="connsiteX155" fmla="*/ 7508601 w 8938307"/>
              <a:gd name="connsiteY155" fmla="*/ 2591487 h 2993922"/>
              <a:gd name="connsiteX156" fmla="*/ 7519192 w 8938307"/>
              <a:gd name="connsiteY156" fmla="*/ 2580897 h 2993922"/>
              <a:gd name="connsiteX157" fmla="*/ 7455649 w 8938307"/>
              <a:gd name="connsiteY157" fmla="*/ 2570306 h 2993922"/>
              <a:gd name="connsiteX158" fmla="*/ 7466240 w 8938307"/>
              <a:gd name="connsiteY158" fmla="*/ 2580897 h 2993922"/>
              <a:gd name="connsiteX159" fmla="*/ 7455649 w 8938307"/>
              <a:gd name="connsiteY159" fmla="*/ 2580897 h 2993922"/>
              <a:gd name="connsiteX160" fmla="*/ 6979081 w 8938307"/>
              <a:gd name="connsiteY160" fmla="*/ 2570306 h 2993922"/>
              <a:gd name="connsiteX161" fmla="*/ 7021443 w 8938307"/>
              <a:gd name="connsiteY161" fmla="*/ 2586192 h 2993922"/>
              <a:gd name="connsiteX162" fmla="*/ 7053214 w 8938307"/>
              <a:gd name="connsiteY162" fmla="*/ 2591487 h 2993922"/>
              <a:gd name="connsiteX163" fmla="*/ 6989670 w 8938307"/>
              <a:gd name="connsiteY163" fmla="*/ 2591487 h 2993922"/>
              <a:gd name="connsiteX164" fmla="*/ 5994172 w 8938307"/>
              <a:gd name="connsiteY164" fmla="*/ 2570306 h 2993922"/>
              <a:gd name="connsiteX165" fmla="*/ 6015353 w 8938307"/>
              <a:gd name="connsiteY165" fmla="*/ 2575602 h 2993922"/>
              <a:gd name="connsiteX166" fmla="*/ 6031238 w 8938307"/>
              <a:gd name="connsiteY166" fmla="*/ 2575602 h 2993922"/>
              <a:gd name="connsiteX167" fmla="*/ 6084190 w 8938307"/>
              <a:gd name="connsiteY167" fmla="*/ 2586192 h 2993922"/>
              <a:gd name="connsiteX168" fmla="*/ 6142438 w 8938307"/>
              <a:gd name="connsiteY168" fmla="*/ 2612668 h 2993922"/>
              <a:gd name="connsiteX169" fmla="*/ 6163620 w 8938307"/>
              <a:gd name="connsiteY169" fmla="*/ 2623258 h 2993922"/>
              <a:gd name="connsiteX170" fmla="*/ 6174209 w 8938307"/>
              <a:gd name="connsiteY170" fmla="*/ 2623258 h 2993922"/>
              <a:gd name="connsiteX171" fmla="*/ 6184800 w 8938307"/>
              <a:gd name="connsiteY171" fmla="*/ 2633849 h 2993922"/>
              <a:gd name="connsiteX172" fmla="*/ 6221866 w 8938307"/>
              <a:gd name="connsiteY172" fmla="*/ 2644439 h 2993922"/>
              <a:gd name="connsiteX173" fmla="*/ 6237752 w 8938307"/>
              <a:gd name="connsiteY173" fmla="*/ 2655029 h 2993922"/>
              <a:gd name="connsiteX174" fmla="*/ 6195390 w 8938307"/>
              <a:gd name="connsiteY174" fmla="*/ 2644439 h 2993922"/>
              <a:gd name="connsiteX175" fmla="*/ 6147734 w 8938307"/>
              <a:gd name="connsiteY175" fmla="*/ 2628554 h 2993922"/>
              <a:gd name="connsiteX176" fmla="*/ 6121257 w 8938307"/>
              <a:gd name="connsiteY176" fmla="*/ 2623258 h 2993922"/>
              <a:gd name="connsiteX177" fmla="*/ 6110668 w 8938307"/>
              <a:gd name="connsiteY177" fmla="*/ 2623258 h 2993922"/>
              <a:gd name="connsiteX178" fmla="*/ 6100076 w 8938307"/>
              <a:gd name="connsiteY178" fmla="*/ 2612668 h 2993922"/>
              <a:gd name="connsiteX179" fmla="*/ 6078895 w 8938307"/>
              <a:gd name="connsiteY179" fmla="*/ 2602077 h 2993922"/>
              <a:gd name="connsiteX180" fmla="*/ 6025943 w 8938307"/>
              <a:gd name="connsiteY180" fmla="*/ 2591487 h 2993922"/>
              <a:gd name="connsiteX181" fmla="*/ 5983582 w 8938307"/>
              <a:gd name="connsiteY181" fmla="*/ 2570306 h 2993922"/>
              <a:gd name="connsiteX182" fmla="*/ 5994172 w 8938307"/>
              <a:gd name="connsiteY182" fmla="*/ 2580897 h 2993922"/>
              <a:gd name="connsiteX183" fmla="*/ 5983582 w 8938307"/>
              <a:gd name="connsiteY183" fmla="*/ 2575602 h 2993922"/>
              <a:gd name="connsiteX184" fmla="*/ 5983582 w 8938307"/>
              <a:gd name="connsiteY184" fmla="*/ 2570306 h 2993922"/>
              <a:gd name="connsiteX185" fmla="*/ 7159118 w 8938307"/>
              <a:gd name="connsiteY185" fmla="*/ 2559716 h 2993922"/>
              <a:gd name="connsiteX186" fmla="*/ 7176327 w 8938307"/>
              <a:gd name="connsiteY186" fmla="*/ 2561040 h 2993922"/>
              <a:gd name="connsiteX187" fmla="*/ 7243841 w 8938307"/>
              <a:gd name="connsiteY187" fmla="*/ 2580897 h 2993922"/>
              <a:gd name="connsiteX188" fmla="*/ 7222660 w 8938307"/>
              <a:gd name="connsiteY188" fmla="*/ 2580897 h 2993922"/>
              <a:gd name="connsiteX189" fmla="*/ 7175004 w 8938307"/>
              <a:gd name="connsiteY189" fmla="*/ 2567659 h 2993922"/>
              <a:gd name="connsiteX190" fmla="*/ 7688638 w 8938307"/>
              <a:gd name="connsiteY190" fmla="*/ 2538535 h 2993922"/>
              <a:gd name="connsiteX191" fmla="*/ 7699230 w 8938307"/>
              <a:gd name="connsiteY191" fmla="*/ 2538535 h 2993922"/>
              <a:gd name="connsiteX192" fmla="*/ 7688638 w 8938307"/>
              <a:gd name="connsiteY192" fmla="*/ 2549125 h 2993922"/>
              <a:gd name="connsiteX193" fmla="*/ 7275612 w 8938307"/>
              <a:gd name="connsiteY193" fmla="*/ 2538535 h 2993922"/>
              <a:gd name="connsiteX194" fmla="*/ 7296793 w 8938307"/>
              <a:gd name="connsiteY194" fmla="*/ 2538535 h 2993922"/>
              <a:gd name="connsiteX195" fmla="*/ 7360336 w 8938307"/>
              <a:gd name="connsiteY195" fmla="*/ 2549125 h 2993922"/>
              <a:gd name="connsiteX196" fmla="*/ 7370926 w 8938307"/>
              <a:gd name="connsiteY196" fmla="*/ 2538535 h 2993922"/>
              <a:gd name="connsiteX197" fmla="*/ 7381516 w 8938307"/>
              <a:gd name="connsiteY197" fmla="*/ 2549125 h 2993922"/>
              <a:gd name="connsiteX198" fmla="*/ 7402697 w 8938307"/>
              <a:gd name="connsiteY198" fmla="*/ 2559716 h 2993922"/>
              <a:gd name="connsiteX199" fmla="*/ 7423878 w 8938307"/>
              <a:gd name="connsiteY199" fmla="*/ 2565010 h 2993922"/>
              <a:gd name="connsiteX200" fmla="*/ 7434468 w 8938307"/>
              <a:gd name="connsiteY200" fmla="*/ 2559716 h 2993922"/>
              <a:gd name="connsiteX201" fmla="*/ 7434468 w 8938307"/>
              <a:gd name="connsiteY201" fmla="*/ 2570306 h 2993922"/>
              <a:gd name="connsiteX202" fmla="*/ 7423878 w 8938307"/>
              <a:gd name="connsiteY202" fmla="*/ 2580897 h 2993922"/>
              <a:gd name="connsiteX203" fmla="*/ 7392107 w 8938307"/>
              <a:gd name="connsiteY203" fmla="*/ 2570306 h 2993922"/>
              <a:gd name="connsiteX204" fmla="*/ 7360336 w 8938307"/>
              <a:gd name="connsiteY204" fmla="*/ 2570306 h 2993922"/>
              <a:gd name="connsiteX205" fmla="*/ 7116756 w 8938307"/>
              <a:gd name="connsiteY205" fmla="*/ 2538535 h 2993922"/>
              <a:gd name="connsiteX206" fmla="*/ 7132641 w 8938307"/>
              <a:gd name="connsiteY206" fmla="*/ 2543831 h 2993922"/>
              <a:gd name="connsiteX207" fmla="*/ 7141909 w 8938307"/>
              <a:gd name="connsiteY207" fmla="*/ 2550449 h 2993922"/>
              <a:gd name="connsiteX208" fmla="*/ 7159116 w 8938307"/>
              <a:gd name="connsiteY208" fmla="*/ 2559715 h 2993922"/>
              <a:gd name="connsiteX209" fmla="*/ 7137937 w 8938307"/>
              <a:gd name="connsiteY209" fmla="*/ 2549125 h 2993922"/>
              <a:gd name="connsiteX210" fmla="*/ 7116756 w 8938307"/>
              <a:gd name="connsiteY210" fmla="*/ 2549125 h 2993922"/>
              <a:gd name="connsiteX211" fmla="*/ 6629598 w 8938307"/>
              <a:gd name="connsiteY211" fmla="*/ 2538535 h 2993922"/>
              <a:gd name="connsiteX212" fmla="*/ 6650778 w 8938307"/>
              <a:gd name="connsiteY212" fmla="*/ 2549125 h 2993922"/>
              <a:gd name="connsiteX213" fmla="*/ 6682550 w 8938307"/>
              <a:gd name="connsiteY213" fmla="*/ 2549125 h 2993922"/>
              <a:gd name="connsiteX214" fmla="*/ 6693140 w 8938307"/>
              <a:gd name="connsiteY214" fmla="*/ 2538535 h 2993922"/>
              <a:gd name="connsiteX215" fmla="*/ 6703730 w 8938307"/>
              <a:gd name="connsiteY215" fmla="*/ 2538535 h 2993922"/>
              <a:gd name="connsiteX216" fmla="*/ 6703730 w 8938307"/>
              <a:gd name="connsiteY216" fmla="*/ 2549125 h 2993922"/>
              <a:gd name="connsiteX217" fmla="*/ 6777862 w 8938307"/>
              <a:gd name="connsiteY217" fmla="*/ 2570306 h 2993922"/>
              <a:gd name="connsiteX218" fmla="*/ 6809634 w 8938307"/>
              <a:gd name="connsiteY218" fmla="*/ 2591487 h 2993922"/>
              <a:gd name="connsiteX219" fmla="*/ 6820224 w 8938307"/>
              <a:gd name="connsiteY219" fmla="*/ 2591487 h 2993922"/>
              <a:gd name="connsiteX220" fmla="*/ 6846700 w 8938307"/>
              <a:gd name="connsiteY220" fmla="*/ 2591487 h 2993922"/>
              <a:gd name="connsiteX221" fmla="*/ 6873177 w 8938307"/>
              <a:gd name="connsiteY221" fmla="*/ 2602077 h 2993922"/>
              <a:gd name="connsiteX222" fmla="*/ 6809634 w 8938307"/>
              <a:gd name="connsiteY222" fmla="*/ 2602077 h 2993922"/>
              <a:gd name="connsiteX223" fmla="*/ 6783158 w 8938307"/>
              <a:gd name="connsiteY223" fmla="*/ 2591487 h 2993922"/>
              <a:gd name="connsiteX224" fmla="*/ 6756682 w 8938307"/>
              <a:gd name="connsiteY224" fmla="*/ 2602077 h 2993922"/>
              <a:gd name="connsiteX225" fmla="*/ 6735502 w 8938307"/>
              <a:gd name="connsiteY225" fmla="*/ 2602077 h 2993922"/>
              <a:gd name="connsiteX226" fmla="*/ 6714320 w 8938307"/>
              <a:gd name="connsiteY226" fmla="*/ 2607373 h 2993922"/>
              <a:gd name="connsiteX227" fmla="*/ 6703730 w 8938307"/>
              <a:gd name="connsiteY227" fmla="*/ 2612668 h 2993922"/>
              <a:gd name="connsiteX228" fmla="*/ 6693140 w 8938307"/>
              <a:gd name="connsiteY228" fmla="*/ 2602077 h 2993922"/>
              <a:gd name="connsiteX229" fmla="*/ 6682550 w 8938307"/>
              <a:gd name="connsiteY229" fmla="*/ 2591487 h 2993922"/>
              <a:gd name="connsiteX230" fmla="*/ 6682550 w 8938307"/>
              <a:gd name="connsiteY230" fmla="*/ 2580897 h 2993922"/>
              <a:gd name="connsiteX231" fmla="*/ 6671958 w 8938307"/>
              <a:gd name="connsiteY231" fmla="*/ 2570306 h 2993922"/>
              <a:gd name="connsiteX232" fmla="*/ 6661368 w 8938307"/>
              <a:gd name="connsiteY232" fmla="*/ 2570306 h 2993922"/>
              <a:gd name="connsiteX233" fmla="*/ 6640188 w 8938307"/>
              <a:gd name="connsiteY233" fmla="*/ 2549125 h 2993922"/>
              <a:gd name="connsiteX234" fmla="*/ 6078895 w 8938307"/>
              <a:gd name="connsiteY234" fmla="*/ 2538535 h 2993922"/>
              <a:gd name="connsiteX235" fmla="*/ 6110668 w 8938307"/>
              <a:gd name="connsiteY235" fmla="*/ 2559716 h 2993922"/>
              <a:gd name="connsiteX236" fmla="*/ 6131847 w 8938307"/>
              <a:gd name="connsiteY236" fmla="*/ 2559716 h 2993922"/>
              <a:gd name="connsiteX237" fmla="*/ 6147734 w 8938307"/>
              <a:gd name="connsiteY237" fmla="*/ 2559716 h 2993922"/>
              <a:gd name="connsiteX238" fmla="*/ 6174209 w 8938307"/>
              <a:gd name="connsiteY238" fmla="*/ 2559716 h 2993922"/>
              <a:gd name="connsiteX239" fmla="*/ 6163620 w 8938307"/>
              <a:gd name="connsiteY239" fmla="*/ 2570306 h 2993922"/>
              <a:gd name="connsiteX240" fmla="*/ 6147734 w 8938307"/>
              <a:gd name="connsiteY240" fmla="*/ 2575602 h 2993922"/>
              <a:gd name="connsiteX241" fmla="*/ 6142438 w 8938307"/>
              <a:gd name="connsiteY241" fmla="*/ 2580897 h 2993922"/>
              <a:gd name="connsiteX242" fmla="*/ 6131847 w 8938307"/>
              <a:gd name="connsiteY242" fmla="*/ 2580897 h 2993922"/>
              <a:gd name="connsiteX243" fmla="*/ 6110668 w 8938307"/>
              <a:gd name="connsiteY243" fmla="*/ 2570306 h 2993922"/>
              <a:gd name="connsiteX244" fmla="*/ 6100076 w 8938307"/>
              <a:gd name="connsiteY244" fmla="*/ 2559716 h 2993922"/>
              <a:gd name="connsiteX245" fmla="*/ 5326977 w 8938307"/>
              <a:gd name="connsiteY245" fmla="*/ 2538535 h 2993922"/>
              <a:gd name="connsiteX246" fmla="*/ 5337566 w 8938307"/>
              <a:gd name="connsiteY246" fmla="*/ 2538535 h 2993922"/>
              <a:gd name="connsiteX247" fmla="*/ 5358748 w 8938307"/>
              <a:gd name="connsiteY247" fmla="*/ 2549125 h 2993922"/>
              <a:gd name="connsiteX248" fmla="*/ 5326977 w 8938307"/>
              <a:gd name="connsiteY248" fmla="*/ 2538535 h 2993922"/>
              <a:gd name="connsiteX249" fmla="*/ 6280114 w 8938307"/>
              <a:gd name="connsiteY249" fmla="*/ 2527944 h 2993922"/>
              <a:gd name="connsiteX250" fmla="*/ 6311884 w 8938307"/>
              <a:gd name="connsiteY250" fmla="*/ 2538535 h 2993922"/>
              <a:gd name="connsiteX251" fmla="*/ 6290704 w 8938307"/>
              <a:gd name="connsiteY251" fmla="*/ 2538535 h 2993922"/>
              <a:gd name="connsiteX252" fmla="*/ 7434468 w 8938307"/>
              <a:gd name="connsiteY252" fmla="*/ 2517354 h 2993922"/>
              <a:gd name="connsiteX253" fmla="*/ 7434468 w 8938307"/>
              <a:gd name="connsiteY253" fmla="*/ 2538535 h 2993922"/>
              <a:gd name="connsiteX254" fmla="*/ 7423878 w 8938307"/>
              <a:gd name="connsiteY254" fmla="*/ 2527944 h 2993922"/>
              <a:gd name="connsiteX255" fmla="*/ 7434468 w 8938307"/>
              <a:gd name="connsiteY255" fmla="*/ 2517354 h 2993922"/>
              <a:gd name="connsiteX256" fmla="*/ 6343656 w 8938307"/>
              <a:gd name="connsiteY256" fmla="*/ 2517354 h 2993922"/>
              <a:gd name="connsiteX257" fmla="*/ 6354246 w 8938307"/>
              <a:gd name="connsiteY257" fmla="*/ 2527944 h 2993922"/>
              <a:gd name="connsiteX258" fmla="*/ 6343656 w 8938307"/>
              <a:gd name="connsiteY258" fmla="*/ 2527944 h 2993922"/>
              <a:gd name="connsiteX259" fmla="*/ 6343656 w 8938307"/>
              <a:gd name="connsiteY259" fmla="*/ 2517354 h 2993922"/>
              <a:gd name="connsiteX260" fmla="*/ 7159118 w 8938307"/>
              <a:gd name="connsiteY260" fmla="*/ 2506764 h 2993922"/>
              <a:gd name="connsiteX261" fmla="*/ 7169708 w 8938307"/>
              <a:gd name="connsiteY261" fmla="*/ 2506764 h 2993922"/>
              <a:gd name="connsiteX262" fmla="*/ 7180299 w 8938307"/>
              <a:gd name="connsiteY262" fmla="*/ 2506764 h 2993922"/>
              <a:gd name="connsiteX263" fmla="*/ 7169708 w 8938307"/>
              <a:gd name="connsiteY263" fmla="*/ 2517354 h 2993922"/>
              <a:gd name="connsiteX264" fmla="*/ 7053214 w 8938307"/>
              <a:gd name="connsiteY264" fmla="*/ 2506764 h 2993922"/>
              <a:gd name="connsiteX265" fmla="*/ 7074395 w 8938307"/>
              <a:gd name="connsiteY265" fmla="*/ 2517354 h 2993922"/>
              <a:gd name="connsiteX266" fmla="*/ 7084985 w 8938307"/>
              <a:gd name="connsiteY266" fmla="*/ 2527944 h 2993922"/>
              <a:gd name="connsiteX267" fmla="*/ 7074395 w 8938307"/>
              <a:gd name="connsiteY267" fmla="*/ 2527944 h 2993922"/>
              <a:gd name="connsiteX268" fmla="*/ 7063804 w 8938307"/>
              <a:gd name="connsiteY268" fmla="*/ 2527944 h 2993922"/>
              <a:gd name="connsiteX269" fmla="*/ 7042622 w 8938307"/>
              <a:gd name="connsiteY269" fmla="*/ 2527944 h 2993922"/>
              <a:gd name="connsiteX270" fmla="*/ 7032033 w 8938307"/>
              <a:gd name="connsiteY270" fmla="*/ 2527944 h 2993922"/>
              <a:gd name="connsiteX271" fmla="*/ 7021443 w 8938307"/>
              <a:gd name="connsiteY271" fmla="*/ 2538535 h 2993922"/>
              <a:gd name="connsiteX272" fmla="*/ 7010852 w 8938307"/>
              <a:gd name="connsiteY272" fmla="*/ 2527944 h 2993922"/>
              <a:gd name="connsiteX273" fmla="*/ 7021443 w 8938307"/>
              <a:gd name="connsiteY273" fmla="*/ 2527944 h 2993922"/>
              <a:gd name="connsiteX274" fmla="*/ 7042622 w 8938307"/>
              <a:gd name="connsiteY274" fmla="*/ 2517354 h 2993922"/>
              <a:gd name="connsiteX275" fmla="*/ 7053214 w 8938307"/>
              <a:gd name="connsiteY275" fmla="*/ 2506764 h 2993922"/>
              <a:gd name="connsiteX276" fmla="*/ 6830814 w 8938307"/>
              <a:gd name="connsiteY276" fmla="*/ 2506764 h 2993922"/>
              <a:gd name="connsiteX277" fmla="*/ 6851996 w 8938307"/>
              <a:gd name="connsiteY277" fmla="*/ 2506764 h 2993922"/>
              <a:gd name="connsiteX278" fmla="*/ 6851996 w 8938307"/>
              <a:gd name="connsiteY278" fmla="*/ 2517354 h 2993922"/>
              <a:gd name="connsiteX279" fmla="*/ 6830814 w 8938307"/>
              <a:gd name="connsiteY279" fmla="*/ 2506764 h 2993922"/>
              <a:gd name="connsiteX280" fmla="*/ 6205980 w 8938307"/>
              <a:gd name="connsiteY280" fmla="*/ 2506764 h 2993922"/>
              <a:gd name="connsiteX281" fmla="*/ 6216572 w 8938307"/>
              <a:gd name="connsiteY281" fmla="*/ 2506764 h 2993922"/>
              <a:gd name="connsiteX282" fmla="*/ 6237752 w 8938307"/>
              <a:gd name="connsiteY282" fmla="*/ 2517354 h 2993922"/>
              <a:gd name="connsiteX283" fmla="*/ 6205980 w 8938307"/>
              <a:gd name="connsiteY283" fmla="*/ 2506764 h 2993922"/>
              <a:gd name="connsiteX284" fmla="*/ 8080483 w 8938307"/>
              <a:gd name="connsiteY284" fmla="*/ 2496173 h 2993922"/>
              <a:gd name="connsiteX285" fmla="*/ 8091075 w 8938307"/>
              <a:gd name="connsiteY285" fmla="*/ 2506764 h 2993922"/>
              <a:gd name="connsiteX286" fmla="*/ 8080483 w 8938307"/>
              <a:gd name="connsiteY286" fmla="*/ 2506764 h 2993922"/>
              <a:gd name="connsiteX287" fmla="*/ 7095574 w 8938307"/>
              <a:gd name="connsiteY287" fmla="*/ 2496173 h 2993922"/>
              <a:gd name="connsiteX288" fmla="*/ 7148526 w 8938307"/>
              <a:gd name="connsiteY288" fmla="*/ 2506764 h 2993922"/>
              <a:gd name="connsiteX289" fmla="*/ 7116756 w 8938307"/>
              <a:gd name="connsiteY289" fmla="*/ 2506764 h 2993922"/>
              <a:gd name="connsiteX290" fmla="*/ 6703730 w 8938307"/>
              <a:gd name="connsiteY290" fmla="*/ 2496173 h 2993922"/>
              <a:gd name="connsiteX291" fmla="*/ 6714320 w 8938307"/>
              <a:gd name="connsiteY291" fmla="*/ 2501469 h 2993922"/>
              <a:gd name="connsiteX292" fmla="*/ 6709025 w 8938307"/>
              <a:gd name="connsiteY292" fmla="*/ 2506764 h 2993922"/>
              <a:gd name="connsiteX293" fmla="*/ 6703730 w 8938307"/>
              <a:gd name="connsiteY293" fmla="*/ 2496173 h 2993922"/>
              <a:gd name="connsiteX294" fmla="*/ 5263434 w 8938307"/>
              <a:gd name="connsiteY294" fmla="*/ 2496173 h 2993922"/>
              <a:gd name="connsiteX295" fmla="*/ 5274025 w 8938307"/>
              <a:gd name="connsiteY295" fmla="*/ 2517354 h 2993922"/>
              <a:gd name="connsiteX296" fmla="*/ 5252844 w 8938307"/>
              <a:gd name="connsiteY296" fmla="*/ 2517354 h 2993922"/>
              <a:gd name="connsiteX297" fmla="*/ 5242254 w 8938307"/>
              <a:gd name="connsiteY297" fmla="*/ 2506764 h 2993922"/>
              <a:gd name="connsiteX298" fmla="*/ 7137937 w 8938307"/>
              <a:gd name="connsiteY298" fmla="*/ 2485583 h 2993922"/>
              <a:gd name="connsiteX299" fmla="*/ 7159118 w 8938307"/>
              <a:gd name="connsiteY299" fmla="*/ 2490879 h 2993922"/>
              <a:gd name="connsiteX300" fmla="*/ 7169708 w 8938307"/>
              <a:gd name="connsiteY300" fmla="*/ 2496173 h 2993922"/>
              <a:gd name="connsiteX301" fmla="*/ 7159118 w 8938307"/>
              <a:gd name="connsiteY301" fmla="*/ 2506764 h 2993922"/>
              <a:gd name="connsiteX302" fmla="*/ 7159118 w 8938307"/>
              <a:gd name="connsiteY302" fmla="*/ 2496173 h 2993922"/>
              <a:gd name="connsiteX303" fmla="*/ 6947310 w 8938307"/>
              <a:gd name="connsiteY303" fmla="*/ 2485583 h 2993922"/>
              <a:gd name="connsiteX304" fmla="*/ 6963196 w 8938307"/>
              <a:gd name="connsiteY304" fmla="*/ 2485583 h 2993922"/>
              <a:gd name="connsiteX305" fmla="*/ 6968491 w 8938307"/>
              <a:gd name="connsiteY305" fmla="*/ 2485583 h 2993922"/>
              <a:gd name="connsiteX306" fmla="*/ 6947310 w 8938307"/>
              <a:gd name="connsiteY306" fmla="*/ 2496173 h 2993922"/>
              <a:gd name="connsiteX307" fmla="*/ 6936718 w 8938307"/>
              <a:gd name="connsiteY307" fmla="*/ 2496173 h 2993922"/>
              <a:gd name="connsiteX308" fmla="*/ 6947310 w 8938307"/>
              <a:gd name="connsiteY308" fmla="*/ 2485583 h 2993922"/>
              <a:gd name="connsiteX309" fmla="*/ 5721469 w 8938307"/>
              <a:gd name="connsiteY309" fmla="*/ 2482273 h 2993922"/>
              <a:gd name="connsiteX310" fmla="*/ 5761183 w 8938307"/>
              <a:gd name="connsiteY310" fmla="*/ 2496173 h 2993922"/>
              <a:gd name="connsiteX311" fmla="*/ 5729412 w 8938307"/>
              <a:gd name="connsiteY311" fmla="*/ 2496173 h 2993922"/>
              <a:gd name="connsiteX312" fmla="*/ 5697641 w 8938307"/>
              <a:gd name="connsiteY312" fmla="*/ 2485583 h 2993922"/>
              <a:gd name="connsiteX313" fmla="*/ 5721469 w 8938307"/>
              <a:gd name="connsiteY313" fmla="*/ 2482273 h 2993922"/>
              <a:gd name="connsiteX314" fmla="*/ 5665870 w 8938307"/>
              <a:gd name="connsiteY314" fmla="*/ 2474992 h 2993922"/>
              <a:gd name="connsiteX315" fmla="*/ 5676460 w 8938307"/>
              <a:gd name="connsiteY315" fmla="*/ 2474992 h 2993922"/>
              <a:gd name="connsiteX316" fmla="*/ 5671166 w 8938307"/>
              <a:gd name="connsiteY316" fmla="*/ 2485583 h 2993922"/>
              <a:gd name="connsiteX317" fmla="*/ 5665870 w 8938307"/>
              <a:gd name="connsiteY317" fmla="*/ 2474992 h 2993922"/>
              <a:gd name="connsiteX318" fmla="*/ 7443736 w 8938307"/>
              <a:gd name="connsiteY318" fmla="*/ 2469698 h 2993922"/>
              <a:gd name="connsiteX319" fmla="*/ 7445059 w 8938307"/>
              <a:gd name="connsiteY319" fmla="*/ 2474992 h 2993922"/>
              <a:gd name="connsiteX320" fmla="*/ 7445059 w 8938307"/>
              <a:gd name="connsiteY320" fmla="*/ 2485583 h 2993922"/>
              <a:gd name="connsiteX321" fmla="*/ 7439764 w 8938307"/>
              <a:gd name="connsiteY321" fmla="*/ 2474992 h 2993922"/>
              <a:gd name="connsiteX322" fmla="*/ 7443736 w 8938307"/>
              <a:gd name="connsiteY322" fmla="*/ 2469698 h 2993922"/>
              <a:gd name="connsiteX323" fmla="*/ 7111462 w 8938307"/>
              <a:gd name="connsiteY323" fmla="*/ 2469698 h 2993922"/>
              <a:gd name="connsiteX324" fmla="*/ 7120728 w 8938307"/>
              <a:gd name="connsiteY324" fmla="*/ 2476317 h 2993922"/>
              <a:gd name="connsiteX325" fmla="*/ 7137937 w 8938307"/>
              <a:gd name="connsiteY325" fmla="*/ 2485583 h 2993922"/>
              <a:gd name="connsiteX326" fmla="*/ 7122052 w 8938307"/>
              <a:gd name="connsiteY326" fmla="*/ 2485583 h 2993922"/>
              <a:gd name="connsiteX327" fmla="*/ 7116756 w 8938307"/>
              <a:gd name="connsiteY327" fmla="*/ 2474992 h 2993922"/>
              <a:gd name="connsiteX328" fmla="*/ 6947310 w 8938307"/>
              <a:gd name="connsiteY328" fmla="*/ 2464402 h 2993922"/>
              <a:gd name="connsiteX329" fmla="*/ 6957900 w 8938307"/>
              <a:gd name="connsiteY329" fmla="*/ 2464402 h 2993922"/>
              <a:gd name="connsiteX330" fmla="*/ 6952604 w 8938307"/>
              <a:gd name="connsiteY330" fmla="*/ 2474992 h 2993922"/>
              <a:gd name="connsiteX331" fmla="*/ 6947310 w 8938307"/>
              <a:gd name="connsiteY331" fmla="*/ 2464402 h 2993922"/>
              <a:gd name="connsiteX332" fmla="*/ 6364836 w 8938307"/>
              <a:gd name="connsiteY332" fmla="*/ 2464402 h 2993922"/>
              <a:gd name="connsiteX333" fmla="*/ 6343656 w 8938307"/>
              <a:gd name="connsiteY333" fmla="*/ 2474992 h 2993922"/>
              <a:gd name="connsiteX334" fmla="*/ 6364836 w 8938307"/>
              <a:gd name="connsiteY334" fmla="*/ 2474992 h 2993922"/>
              <a:gd name="connsiteX335" fmla="*/ 6386018 w 8938307"/>
              <a:gd name="connsiteY335" fmla="*/ 2485583 h 2993922"/>
              <a:gd name="connsiteX336" fmla="*/ 6380723 w 8938307"/>
              <a:gd name="connsiteY336" fmla="*/ 2496173 h 2993922"/>
              <a:gd name="connsiteX337" fmla="*/ 6396608 w 8938307"/>
              <a:gd name="connsiteY337" fmla="*/ 2496173 h 2993922"/>
              <a:gd name="connsiteX338" fmla="*/ 6396608 w 8938307"/>
              <a:gd name="connsiteY338" fmla="*/ 2474992 h 2993922"/>
              <a:gd name="connsiteX339" fmla="*/ 6386018 w 8938307"/>
              <a:gd name="connsiteY339" fmla="*/ 2474992 h 2993922"/>
              <a:gd name="connsiteX340" fmla="*/ 6248342 w 8938307"/>
              <a:gd name="connsiteY340" fmla="*/ 2464402 h 2993922"/>
              <a:gd name="connsiteX341" fmla="*/ 6248342 w 8938307"/>
              <a:gd name="connsiteY341" fmla="*/ 2474992 h 2993922"/>
              <a:gd name="connsiteX342" fmla="*/ 6237752 w 8938307"/>
              <a:gd name="connsiteY342" fmla="*/ 2474992 h 2993922"/>
              <a:gd name="connsiteX343" fmla="*/ 6785806 w 8938307"/>
              <a:gd name="connsiteY343" fmla="*/ 2459106 h 2993922"/>
              <a:gd name="connsiteX344" fmla="*/ 6788454 w 8938307"/>
              <a:gd name="connsiteY344" fmla="*/ 2464402 h 2993922"/>
              <a:gd name="connsiteX345" fmla="*/ 6777862 w 8938307"/>
              <a:gd name="connsiteY345" fmla="*/ 2464402 h 2993922"/>
              <a:gd name="connsiteX346" fmla="*/ 6785806 w 8938307"/>
              <a:gd name="connsiteY346" fmla="*/ 2459106 h 2993922"/>
              <a:gd name="connsiteX347" fmla="*/ 6513102 w 8938307"/>
              <a:gd name="connsiteY347" fmla="*/ 2453812 h 2993922"/>
              <a:gd name="connsiteX348" fmla="*/ 6555464 w 8938307"/>
              <a:gd name="connsiteY348" fmla="*/ 2464402 h 2993922"/>
              <a:gd name="connsiteX349" fmla="*/ 6534284 w 8938307"/>
              <a:gd name="connsiteY349" fmla="*/ 2464402 h 2993922"/>
              <a:gd name="connsiteX350" fmla="*/ 6513102 w 8938307"/>
              <a:gd name="connsiteY350" fmla="*/ 2453812 h 2993922"/>
              <a:gd name="connsiteX351" fmla="*/ 6025943 w 8938307"/>
              <a:gd name="connsiteY351" fmla="*/ 2453812 h 2993922"/>
              <a:gd name="connsiteX352" fmla="*/ 6036534 w 8938307"/>
              <a:gd name="connsiteY352" fmla="*/ 2453812 h 2993922"/>
              <a:gd name="connsiteX353" fmla="*/ 6068305 w 8938307"/>
              <a:gd name="connsiteY353" fmla="*/ 2464402 h 2993922"/>
              <a:gd name="connsiteX354" fmla="*/ 6036534 w 8938307"/>
              <a:gd name="connsiteY354" fmla="*/ 2464402 h 2993922"/>
              <a:gd name="connsiteX355" fmla="*/ 7701876 w 8938307"/>
              <a:gd name="connsiteY355" fmla="*/ 2436602 h 2993922"/>
              <a:gd name="connsiteX356" fmla="*/ 7709820 w 8938307"/>
              <a:gd name="connsiteY356" fmla="*/ 2437927 h 2993922"/>
              <a:gd name="connsiteX357" fmla="*/ 7752182 w 8938307"/>
              <a:gd name="connsiteY357" fmla="*/ 2443221 h 2993922"/>
              <a:gd name="connsiteX358" fmla="*/ 7794542 w 8938307"/>
              <a:gd name="connsiteY358" fmla="*/ 2453812 h 2993922"/>
              <a:gd name="connsiteX359" fmla="*/ 7783952 w 8938307"/>
              <a:gd name="connsiteY359" fmla="*/ 2464402 h 2993922"/>
              <a:gd name="connsiteX360" fmla="*/ 7741590 w 8938307"/>
              <a:gd name="connsiteY360" fmla="*/ 2453812 h 2993922"/>
              <a:gd name="connsiteX361" fmla="*/ 7699230 w 8938307"/>
              <a:gd name="connsiteY361" fmla="*/ 2443221 h 2993922"/>
              <a:gd name="connsiteX362" fmla="*/ 7701876 w 8938307"/>
              <a:gd name="connsiteY362" fmla="*/ 2436602 h 2993922"/>
              <a:gd name="connsiteX363" fmla="*/ 7286203 w 8938307"/>
              <a:gd name="connsiteY363" fmla="*/ 2432631 h 2993922"/>
              <a:gd name="connsiteX364" fmla="*/ 7307384 w 8938307"/>
              <a:gd name="connsiteY364" fmla="*/ 2432631 h 2993922"/>
              <a:gd name="connsiteX365" fmla="*/ 7307384 w 8938307"/>
              <a:gd name="connsiteY365" fmla="*/ 2443221 h 2993922"/>
              <a:gd name="connsiteX366" fmla="*/ 7291498 w 8938307"/>
              <a:gd name="connsiteY366" fmla="*/ 2443221 h 2993922"/>
              <a:gd name="connsiteX367" fmla="*/ 7286203 w 8938307"/>
              <a:gd name="connsiteY367" fmla="*/ 2432631 h 2993922"/>
              <a:gd name="connsiteX368" fmla="*/ 7116756 w 8938307"/>
              <a:gd name="connsiteY368" fmla="*/ 2432631 h 2993922"/>
              <a:gd name="connsiteX369" fmla="*/ 7127347 w 8938307"/>
              <a:gd name="connsiteY369" fmla="*/ 2443221 h 2993922"/>
              <a:gd name="connsiteX370" fmla="*/ 7116756 w 8938307"/>
              <a:gd name="connsiteY370" fmla="*/ 2443221 h 2993922"/>
              <a:gd name="connsiteX371" fmla="*/ 7106166 w 8938307"/>
              <a:gd name="connsiteY371" fmla="*/ 2443221 h 2993922"/>
              <a:gd name="connsiteX372" fmla="*/ 7116756 w 8938307"/>
              <a:gd name="connsiteY372" fmla="*/ 2432631 h 2993922"/>
              <a:gd name="connsiteX373" fmla="*/ 5920039 w 8938307"/>
              <a:gd name="connsiteY373" fmla="*/ 2432631 h 2993922"/>
              <a:gd name="connsiteX374" fmla="*/ 5930630 w 8938307"/>
              <a:gd name="connsiteY374" fmla="*/ 2432631 h 2993922"/>
              <a:gd name="connsiteX375" fmla="*/ 6015353 w 8938307"/>
              <a:gd name="connsiteY375" fmla="*/ 2453812 h 2993922"/>
              <a:gd name="connsiteX376" fmla="*/ 5994172 w 8938307"/>
              <a:gd name="connsiteY376" fmla="*/ 2453812 h 2993922"/>
              <a:gd name="connsiteX377" fmla="*/ 5951812 w 8938307"/>
              <a:gd name="connsiteY377" fmla="*/ 2443221 h 2993922"/>
              <a:gd name="connsiteX378" fmla="*/ 5930630 w 8938307"/>
              <a:gd name="connsiteY378" fmla="*/ 2437927 h 2993922"/>
              <a:gd name="connsiteX379" fmla="*/ 5920039 w 8938307"/>
              <a:gd name="connsiteY379" fmla="*/ 2432631 h 2993922"/>
              <a:gd name="connsiteX380" fmla="*/ 6354246 w 8938307"/>
              <a:gd name="connsiteY380" fmla="*/ 2422040 h 2993922"/>
              <a:gd name="connsiteX381" fmla="*/ 6364836 w 8938307"/>
              <a:gd name="connsiteY381" fmla="*/ 2432631 h 2993922"/>
              <a:gd name="connsiteX382" fmla="*/ 6364836 w 8938307"/>
              <a:gd name="connsiteY382" fmla="*/ 2437927 h 2993922"/>
              <a:gd name="connsiteX383" fmla="*/ 6375428 w 8938307"/>
              <a:gd name="connsiteY383" fmla="*/ 2443221 h 2993922"/>
              <a:gd name="connsiteX384" fmla="*/ 6386018 w 8938307"/>
              <a:gd name="connsiteY384" fmla="*/ 2453812 h 2993922"/>
              <a:gd name="connsiteX385" fmla="*/ 6449560 w 8938307"/>
              <a:gd name="connsiteY385" fmla="*/ 2474992 h 2993922"/>
              <a:gd name="connsiteX386" fmla="*/ 6460150 w 8938307"/>
              <a:gd name="connsiteY386" fmla="*/ 2485583 h 2993922"/>
              <a:gd name="connsiteX387" fmla="*/ 6481332 w 8938307"/>
              <a:gd name="connsiteY387" fmla="*/ 2485583 h 2993922"/>
              <a:gd name="connsiteX388" fmla="*/ 6534284 w 8938307"/>
              <a:gd name="connsiteY388" fmla="*/ 2496173 h 2993922"/>
              <a:gd name="connsiteX389" fmla="*/ 6587236 w 8938307"/>
              <a:gd name="connsiteY389" fmla="*/ 2506764 h 2993922"/>
              <a:gd name="connsiteX390" fmla="*/ 6608416 w 8938307"/>
              <a:gd name="connsiteY390" fmla="*/ 2517354 h 2993922"/>
              <a:gd name="connsiteX391" fmla="*/ 6619006 w 8938307"/>
              <a:gd name="connsiteY391" fmla="*/ 2517354 h 2993922"/>
              <a:gd name="connsiteX392" fmla="*/ 6640188 w 8938307"/>
              <a:gd name="connsiteY392" fmla="*/ 2527944 h 2993922"/>
              <a:gd name="connsiteX393" fmla="*/ 6650778 w 8938307"/>
              <a:gd name="connsiteY393" fmla="*/ 2538535 h 2993922"/>
              <a:gd name="connsiteX394" fmla="*/ 6640188 w 8938307"/>
              <a:gd name="connsiteY394" fmla="*/ 2538535 h 2993922"/>
              <a:gd name="connsiteX395" fmla="*/ 6629598 w 8938307"/>
              <a:gd name="connsiteY395" fmla="*/ 2538535 h 2993922"/>
              <a:gd name="connsiteX396" fmla="*/ 6619006 w 8938307"/>
              <a:gd name="connsiteY396" fmla="*/ 2538535 h 2993922"/>
              <a:gd name="connsiteX397" fmla="*/ 6624302 w 8938307"/>
              <a:gd name="connsiteY397" fmla="*/ 2554421 h 2993922"/>
              <a:gd name="connsiteX398" fmla="*/ 6613711 w 8938307"/>
              <a:gd name="connsiteY398" fmla="*/ 2559716 h 2993922"/>
              <a:gd name="connsiteX399" fmla="*/ 6608416 w 8938307"/>
              <a:gd name="connsiteY399" fmla="*/ 2549125 h 2993922"/>
              <a:gd name="connsiteX400" fmla="*/ 6576646 w 8938307"/>
              <a:gd name="connsiteY400" fmla="*/ 2538535 h 2993922"/>
              <a:gd name="connsiteX401" fmla="*/ 6513102 w 8938307"/>
              <a:gd name="connsiteY401" fmla="*/ 2517354 h 2993922"/>
              <a:gd name="connsiteX402" fmla="*/ 6460150 w 8938307"/>
              <a:gd name="connsiteY402" fmla="*/ 2506764 h 2993922"/>
              <a:gd name="connsiteX403" fmla="*/ 6454855 w 8938307"/>
              <a:gd name="connsiteY403" fmla="*/ 2496173 h 2993922"/>
              <a:gd name="connsiteX404" fmla="*/ 6449560 w 8938307"/>
              <a:gd name="connsiteY404" fmla="*/ 2480287 h 2993922"/>
              <a:gd name="connsiteX405" fmla="*/ 6438970 w 8938307"/>
              <a:gd name="connsiteY405" fmla="*/ 2474992 h 2993922"/>
              <a:gd name="connsiteX406" fmla="*/ 6433675 w 8938307"/>
              <a:gd name="connsiteY406" fmla="*/ 2485583 h 2993922"/>
              <a:gd name="connsiteX407" fmla="*/ 6423084 w 8938307"/>
              <a:gd name="connsiteY407" fmla="*/ 2501469 h 2993922"/>
              <a:gd name="connsiteX408" fmla="*/ 6407198 w 8938307"/>
              <a:gd name="connsiteY408" fmla="*/ 2506764 h 2993922"/>
              <a:gd name="connsiteX409" fmla="*/ 6396608 w 8938307"/>
              <a:gd name="connsiteY409" fmla="*/ 2517354 h 2993922"/>
              <a:gd name="connsiteX410" fmla="*/ 6375428 w 8938307"/>
              <a:gd name="connsiteY410" fmla="*/ 2517354 h 2993922"/>
              <a:gd name="connsiteX411" fmla="*/ 6364836 w 8938307"/>
              <a:gd name="connsiteY411" fmla="*/ 2517354 h 2993922"/>
              <a:gd name="connsiteX412" fmla="*/ 6359542 w 8938307"/>
              <a:gd name="connsiteY412" fmla="*/ 2512058 h 2993922"/>
              <a:gd name="connsiteX413" fmla="*/ 6354246 w 8938307"/>
              <a:gd name="connsiteY413" fmla="*/ 2506764 h 2993922"/>
              <a:gd name="connsiteX414" fmla="*/ 6348950 w 8938307"/>
              <a:gd name="connsiteY414" fmla="*/ 2496173 h 2993922"/>
              <a:gd name="connsiteX415" fmla="*/ 6343656 w 8938307"/>
              <a:gd name="connsiteY415" fmla="*/ 2496173 h 2993922"/>
              <a:gd name="connsiteX416" fmla="*/ 6333066 w 8938307"/>
              <a:gd name="connsiteY416" fmla="*/ 2485583 h 2993922"/>
              <a:gd name="connsiteX417" fmla="*/ 6333066 w 8938307"/>
              <a:gd name="connsiteY417" fmla="*/ 2464402 h 2993922"/>
              <a:gd name="connsiteX418" fmla="*/ 6301294 w 8938307"/>
              <a:gd name="connsiteY418" fmla="*/ 2443221 h 2993922"/>
              <a:gd name="connsiteX419" fmla="*/ 6280114 w 8938307"/>
              <a:gd name="connsiteY419" fmla="*/ 2432631 h 2993922"/>
              <a:gd name="connsiteX420" fmla="*/ 6285409 w 8938307"/>
              <a:gd name="connsiteY420" fmla="*/ 2432631 h 2993922"/>
              <a:gd name="connsiteX421" fmla="*/ 6290704 w 8938307"/>
              <a:gd name="connsiteY421" fmla="*/ 2432631 h 2993922"/>
              <a:gd name="connsiteX422" fmla="*/ 6333066 w 8938307"/>
              <a:gd name="connsiteY422" fmla="*/ 2432631 h 2993922"/>
              <a:gd name="connsiteX423" fmla="*/ 6333066 w 8938307"/>
              <a:gd name="connsiteY423" fmla="*/ 2416746 h 2993922"/>
              <a:gd name="connsiteX424" fmla="*/ 6343656 w 8938307"/>
              <a:gd name="connsiteY424" fmla="*/ 2422040 h 2993922"/>
              <a:gd name="connsiteX425" fmla="*/ 6333066 w 8938307"/>
              <a:gd name="connsiteY425" fmla="*/ 2422040 h 2993922"/>
              <a:gd name="connsiteX426" fmla="*/ 6322476 w 8938307"/>
              <a:gd name="connsiteY426" fmla="*/ 2422040 h 2993922"/>
              <a:gd name="connsiteX427" fmla="*/ 6333066 w 8938307"/>
              <a:gd name="connsiteY427" fmla="*/ 2416746 h 2993922"/>
              <a:gd name="connsiteX428" fmla="*/ 6926129 w 8938307"/>
              <a:gd name="connsiteY428" fmla="*/ 2411450 h 2993922"/>
              <a:gd name="connsiteX429" fmla="*/ 6957900 w 8938307"/>
              <a:gd name="connsiteY429" fmla="*/ 2416746 h 2993922"/>
              <a:gd name="connsiteX430" fmla="*/ 6989670 w 8938307"/>
              <a:gd name="connsiteY430" fmla="*/ 2422040 h 2993922"/>
              <a:gd name="connsiteX431" fmla="*/ 6957900 w 8938307"/>
              <a:gd name="connsiteY431" fmla="*/ 2422040 h 2993922"/>
              <a:gd name="connsiteX432" fmla="*/ 6936718 w 8938307"/>
              <a:gd name="connsiteY432" fmla="*/ 2422040 h 2993922"/>
              <a:gd name="connsiteX433" fmla="*/ 6724910 w 8938307"/>
              <a:gd name="connsiteY433" fmla="*/ 2411450 h 2993922"/>
              <a:gd name="connsiteX434" fmla="*/ 6730206 w 8938307"/>
              <a:gd name="connsiteY434" fmla="*/ 2422040 h 2993922"/>
              <a:gd name="connsiteX435" fmla="*/ 6735502 w 8938307"/>
              <a:gd name="connsiteY435" fmla="*/ 2422040 h 2993922"/>
              <a:gd name="connsiteX436" fmla="*/ 6730206 w 8938307"/>
              <a:gd name="connsiteY436" fmla="*/ 2432631 h 2993922"/>
              <a:gd name="connsiteX437" fmla="*/ 6724910 w 8938307"/>
              <a:gd name="connsiteY437" fmla="*/ 2432631 h 2993922"/>
              <a:gd name="connsiteX438" fmla="*/ 6724910 w 8938307"/>
              <a:gd name="connsiteY438" fmla="*/ 2422040 h 2993922"/>
              <a:gd name="connsiteX439" fmla="*/ 6068305 w 8938307"/>
              <a:gd name="connsiteY439" fmla="*/ 2411450 h 2993922"/>
              <a:gd name="connsiteX440" fmla="*/ 6084190 w 8938307"/>
              <a:gd name="connsiteY440" fmla="*/ 2411450 h 2993922"/>
              <a:gd name="connsiteX441" fmla="*/ 6110668 w 8938307"/>
              <a:gd name="connsiteY441" fmla="*/ 2411450 h 2993922"/>
              <a:gd name="connsiteX442" fmla="*/ 6142438 w 8938307"/>
              <a:gd name="connsiteY442" fmla="*/ 2422040 h 2993922"/>
              <a:gd name="connsiteX443" fmla="*/ 6078895 w 8938307"/>
              <a:gd name="connsiteY443" fmla="*/ 2422040 h 2993922"/>
              <a:gd name="connsiteX444" fmla="*/ 5644689 w 8938307"/>
              <a:gd name="connsiteY444" fmla="*/ 2411450 h 2993922"/>
              <a:gd name="connsiteX445" fmla="*/ 5655279 w 8938307"/>
              <a:gd name="connsiteY445" fmla="*/ 2422040 h 2993922"/>
              <a:gd name="connsiteX446" fmla="*/ 5649984 w 8938307"/>
              <a:gd name="connsiteY446" fmla="*/ 2427335 h 2993922"/>
              <a:gd name="connsiteX447" fmla="*/ 5634099 w 8938307"/>
              <a:gd name="connsiteY447" fmla="*/ 2422040 h 2993922"/>
              <a:gd name="connsiteX448" fmla="*/ 7193536 w 8938307"/>
              <a:gd name="connsiteY448" fmla="*/ 2406154 h 2993922"/>
              <a:gd name="connsiteX449" fmla="*/ 7201480 w 8938307"/>
              <a:gd name="connsiteY449" fmla="*/ 2411450 h 2993922"/>
              <a:gd name="connsiteX450" fmla="*/ 7190889 w 8938307"/>
              <a:gd name="connsiteY450" fmla="*/ 2411450 h 2993922"/>
              <a:gd name="connsiteX451" fmla="*/ 7193536 w 8938307"/>
              <a:gd name="connsiteY451" fmla="*/ 2406154 h 2993922"/>
              <a:gd name="connsiteX452" fmla="*/ 6796396 w 8938307"/>
              <a:gd name="connsiteY452" fmla="*/ 2406154 h 2993922"/>
              <a:gd name="connsiteX453" fmla="*/ 6799044 w 8938307"/>
              <a:gd name="connsiteY453" fmla="*/ 2411450 h 2993922"/>
              <a:gd name="connsiteX454" fmla="*/ 6788454 w 8938307"/>
              <a:gd name="connsiteY454" fmla="*/ 2411450 h 2993922"/>
              <a:gd name="connsiteX455" fmla="*/ 6796396 w 8938307"/>
              <a:gd name="connsiteY455" fmla="*/ 2406154 h 2993922"/>
              <a:gd name="connsiteX456" fmla="*/ 6904948 w 8938307"/>
              <a:gd name="connsiteY456" fmla="*/ 2400860 h 2993922"/>
              <a:gd name="connsiteX457" fmla="*/ 6904948 w 8938307"/>
              <a:gd name="connsiteY457" fmla="*/ 2411450 h 2993922"/>
              <a:gd name="connsiteX458" fmla="*/ 6883766 w 8938307"/>
              <a:gd name="connsiteY458" fmla="*/ 2411450 h 2993922"/>
              <a:gd name="connsiteX459" fmla="*/ 6904948 w 8938307"/>
              <a:gd name="connsiteY459" fmla="*/ 2400860 h 2993922"/>
              <a:gd name="connsiteX460" fmla="*/ 6269524 w 8938307"/>
              <a:gd name="connsiteY460" fmla="*/ 2400860 h 2993922"/>
              <a:gd name="connsiteX461" fmla="*/ 6280114 w 8938307"/>
              <a:gd name="connsiteY461" fmla="*/ 2406154 h 2993922"/>
              <a:gd name="connsiteX462" fmla="*/ 6269524 w 8938307"/>
              <a:gd name="connsiteY462" fmla="*/ 2411450 h 2993922"/>
              <a:gd name="connsiteX463" fmla="*/ 6269524 w 8938307"/>
              <a:gd name="connsiteY463" fmla="*/ 2400860 h 2993922"/>
              <a:gd name="connsiteX464" fmla="*/ 6243046 w 8938307"/>
              <a:gd name="connsiteY464" fmla="*/ 2400860 h 2993922"/>
              <a:gd name="connsiteX465" fmla="*/ 6253638 w 8938307"/>
              <a:gd name="connsiteY465" fmla="*/ 2400860 h 2993922"/>
              <a:gd name="connsiteX466" fmla="*/ 6248342 w 8938307"/>
              <a:gd name="connsiteY466" fmla="*/ 2411450 h 2993922"/>
              <a:gd name="connsiteX467" fmla="*/ 6237752 w 8938307"/>
              <a:gd name="connsiteY467" fmla="*/ 2411450 h 2993922"/>
              <a:gd name="connsiteX468" fmla="*/ 6243046 w 8938307"/>
              <a:gd name="connsiteY468" fmla="*/ 2400860 h 2993922"/>
              <a:gd name="connsiteX469" fmla="*/ 6098752 w 8938307"/>
              <a:gd name="connsiteY469" fmla="*/ 2394241 h 2993922"/>
              <a:gd name="connsiteX470" fmla="*/ 6100076 w 8938307"/>
              <a:gd name="connsiteY470" fmla="*/ 2400860 h 2993922"/>
              <a:gd name="connsiteX471" fmla="*/ 6089486 w 8938307"/>
              <a:gd name="connsiteY471" fmla="*/ 2400860 h 2993922"/>
              <a:gd name="connsiteX472" fmla="*/ 6094782 w 8938307"/>
              <a:gd name="connsiteY472" fmla="*/ 2395565 h 2993922"/>
              <a:gd name="connsiteX473" fmla="*/ 6098752 w 8938307"/>
              <a:gd name="connsiteY473" fmla="*/ 2394241 h 2993922"/>
              <a:gd name="connsiteX474" fmla="*/ 6597826 w 8938307"/>
              <a:gd name="connsiteY474" fmla="*/ 2379679 h 2993922"/>
              <a:gd name="connsiteX475" fmla="*/ 6619006 w 8938307"/>
              <a:gd name="connsiteY475" fmla="*/ 2379679 h 2993922"/>
              <a:gd name="connsiteX476" fmla="*/ 6629598 w 8938307"/>
              <a:gd name="connsiteY476" fmla="*/ 2400860 h 2993922"/>
              <a:gd name="connsiteX477" fmla="*/ 6634892 w 8938307"/>
              <a:gd name="connsiteY477" fmla="*/ 2400860 h 2993922"/>
              <a:gd name="connsiteX478" fmla="*/ 6650778 w 8938307"/>
              <a:gd name="connsiteY478" fmla="*/ 2400860 h 2993922"/>
              <a:gd name="connsiteX479" fmla="*/ 6661368 w 8938307"/>
              <a:gd name="connsiteY479" fmla="*/ 2400860 h 2993922"/>
              <a:gd name="connsiteX480" fmla="*/ 6661368 w 8938307"/>
              <a:gd name="connsiteY480" fmla="*/ 2390269 h 2993922"/>
              <a:gd name="connsiteX481" fmla="*/ 6671958 w 8938307"/>
              <a:gd name="connsiteY481" fmla="*/ 2390269 h 2993922"/>
              <a:gd name="connsiteX482" fmla="*/ 6671958 w 8938307"/>
              <a:gd name="connsiteY482" fmla="*/ 2400860 h 2993922"/>
              <a:gd name="connsiteX483" fmla="*/ 6682550 w 8938307"/>
              <a:gd name="connsiteY483" fmla="*/ 2400860 h 2993922"/>
              <a:gd name="connsiteX484" fmla="*/ 6693140 w 8938307"/>
              <a:gd name="connsiteY484" fmla="*/ 2411450 h 2993922"/>
              <a:gd name="connsiteX485" fmla="*/ 6671958 w 8938307"/>
              <a:gd name="connsiteY485" fmla="*/ 2411450 h 2993922"/>
              <a:gd name="connsiteX486" fmla="*/ 6650778 w 8938307"/>
              <a:gd name="connsiteY486" fmla="*/ 2422040 h 2993922"/>
              <a:gd name="connsiteX487" fmla="*/ 6640188 w 8938307"/>
              <a:gd name="connsiteY487" fmla="*/ 2422040 h 2993922"/>
              <a:gd name="connsiteX488" fmla="*/ 6619006 w 8938307"/>
              <a:gd name="connsiteY488" fmla="*/ 2400860 h 2993922"/>
              <a:gd name="connsiteX489" fmla="*/ 6608416 w 8938307"/>
              <a:gd name="connsiteY489" fmla="*/ 2384973 h 2993922"/>
              <a:gd name="connsiteX490" fmla="*/ 6597826 w 8938307"/>
              <a:gd name="connsiteY490" fmla="*/ 2379679 h 2993922"/>
              <a:gd name="connsiteX491" fmla="*/ 6153028 w 8938307"/>
              <a:gd name="connsiteY491" fmla="*/ 2379679 h 2993922"/>
              <a:gd name="connsiteX492" fmla="*/ 6195390 w 8938307"/>
              <a:gd name="connsiteY492" fmla="*/ 2390269 h 2993922"/>
              <a:gd name="connsiteX493" fmla="*/ 6237752 w 8938307"/>
              <a:gd name="connsiteY493" fmla="*/ 2400860 h 2993922"/>
              <a:gd name="connsiteX494" fmla="*/ 6205980 w 8938307"/>
              <a:gd name="connsiteY494" fmla="*/ 2400860 h 2993922"/>
              <a:gd name="connsiteX495" fmla="*/ 6184800 w 8938307"/>
              <a:gd name="connsiteY495" fmla="*/ 2400860 h 2993922"/>
              <a:gd name="connsiteX496" fmla="*/ 6163620 w 8938307"/>
              <a:gd name="connsiteY496" fmla="*/ 2400860 h 2993922"/>
              <a:gd name="connsiteX497" fmla="*/ 6163620 w 8938307"/>
              <a:gd name="connsiteY497" fmla="*/ 2395565 h 2993922"/>
              <a:gd name="connsiteX498" fmla="*/ 6153028 w 8938307"/>
              <a:gd name="connsiteY498" fmla="*/ 2390269 h 2993922"/>
              <a:gd name="connsiteX499" fmla="*/ 6791101 w 8938307"/>
              <a:gd name="connsiteY499" fmla="*/ 2374383 h 2993922"/>
              <a:gd name="connsiteX500" fmla="*/ 6788454 w 8938307"/>
              <a:gd name="connsiteY500" fmla="*/ 2379679 h 2993922"/>
              <a:gd name="connsiteX501" fmla="*/ 6799044 w 8938307"/>
              <a:gd name="connsiteY501" fmla="*/ 2379679 h 2993922"/>
              <a:gd name="connsiteX502" fmla="*/ 6791101 w 8938307"/>
              <a:gd name="connsiteY502" fmla="*/ 2374383 h 2993922"/>
              <a:gd name="connsiteX503" fmla="*/ 7635686 w 8938307"/>
              <a:gd name="connsiteY503" fmla="*/ 2369088 h 2993922"/>
              <a:gd name="connsiteX504" fmla="*/ 7646278 w 8938307"/>
              <a:gd name="connsiteY504" fmla="*/ 2379679 h 2993922"/>
              <a:gd name="connsiteX505" fmla="*/ 7638334 w 8938307"/>
              <a:gd name="connsiteY505" fmla="*/ 2379679 h 2993922"/>
              <a:gd name="connsiteX506" fmla="*/ 7625096 w 8938307"/>
              <a:gd name="connsiteY506" fmla="*/ 2379679 h 2993922"/>
              <a:gd name="connsiteX507" fmla="*/ 7630390 w 8938307"/>
              <a:gd name="connsiteY507" fmla="*/ 2374383 h 2993922"/>
              <a:gd name="connsiteX508" fmla="*/ 7635686 w 8938307"/>
              <a:gd name="connsiteY508" fmla="*/ 2369088 h 2993922"/>
              <a:gd name="connsiteX509" fmla="*/ 7540374 w 8938307"/>
              <a:gd name="connsiteY509" fmla="*/ 2369088 h 2993922"/>
              <a:gd name="connsiteX510" fmla="*/ 7540374 w 8938307"/>
              <a:gd name="connsiteY510" fmla="*/ 2379679 h 2993922"/>
              <a:gd name="connsiteX511" fmla="*/ 7529782 w 8938307"/>
              <a:gd name="connsiteY511" fmla="*/ 2379679 h 2993922"/>
              <a:gd name="connsiteX512" fmla="*/ 7540374 w 8938307"/>
              <a:gd name="connsiteY512" fmla="*/ 2369088 h 2993922"/>
              <a:gd name="connsiteX513" fmla="*/ 7487420 w 8938307"/>
              <a:gd name="connsiteY513" fmla="*/ 2369088 h 2993922"/>
              <a:gd name="connsiteX514" fmla="*/ 7498011 w 8938307"/>
              <a:gd name="connsiteY514" fmla="*/ 2369088 h 2993922"/>
              <a:gd name="connsiteX515" fmla="*/ 7508601 w 8938307"/>
              <a:gd name="connsiteY515" fmla="*/ 2369088 h 2993922"/>
              <a:gd name="connsiteX516" fmla="*/ 7498011 w 8938307"/>
              <a:gd name="connsiteY516" fmla="*/ 2379679 h 2993922"/>
              <a:gd name="connsiteX517" fmla="*/ 7487420 w 8938307"/>
              <a:gd name="connsiteY517" fmla="*/ 2379679 h 2993922"/>
              <a:gd name="connsiteX518" fmla="*/ 7487420 w 8938307"/>
              <a:gd name="connsiteY518" fmla="*/ 2369088 h 2993922"/>
              <a:gd name="connsiteX519" fmla="*/ 5930630 w 8938307"/>
              <a:gd name="connsiteY519" fmla="*/ 2369088 h 2993922"/>
              <a:gd name="connsiteX520" fmla="*/ 5951812 w 8938307"/>
              <a:gd name="connsiteY520" fmla="*/ 2369088 h 2993922"/>
              <a:gd name="connsiteX521" fmla="*/ 5951812 w 8938307"/>
              <a:gd name="connsiteY521" fmla="*/ 2379679 h 2993922"/>
              <a:gd name="connsiteX522" fmla="*/ 5930630 w 8938307"/>
              <a:gd name="connsiteY522" fmla="*/ 2369088 h 2993922"/>
              <a:gd name="connsiteX523" fmla="*/ 5761183 w 8938307"/>
              <a:gd name="connsiteY523" fmla="*/ 2369088 h 2993922"/>
              <a:gd name="connsiteX524" fmla="*/ 5782364 w 8938307"/>
              <a:gd name="connsiteY524" fmla="*/ 2369088 h 2993922"/>
              <a:gd name="connsiteX525" fmla="*/ 5803545 w 8938307"/>
              <a:gd name="connsiteY525" fmla="*/ 2379679 h 2993922"/>
              <a:gd name="connsiteX526" fmla="*/ 5798250 w 8938307"/>
              <a:gd name="connsiteY526" fmla="*/ 2384973 h 2993922"/>
              <a:gd name="connsiteX527" fmla="*/ 5787660 w 8938307"/>
              <a:gd name="connsiteY527" fmla="*/ 2384973 h 2993922"/>
              <a:gd name="connsiteX528" fmla="*/ 5771774 w 8938307"/>
              <a:gd name="connsiteY528" fmla="*/ 2379679 h 2993922"/>
              <a:gd name="connsiteX529" fmla="*/ 5655279 w 8938307"/>
              <a:gd name="connsiteY529" fmla="*/ 2369088 h 2993922"/>
              <a:gd name="connsiteX530" fmla="*/ 5676460 w 8938307"/>
              <a:gd name="connsiteY530" fmla="*/ 2379679 h 2993922"/>
              <a:gd name="connsiteX531" fmla="*/ 5676460 w 8938307"/>
              <a:gd name="connsiteY531" fmla="*/ 2390269 h 2993922"/>
              <a:gd name="connsiteX532" fmla="*/ 5655279 w 8938307"/>
              <a:gd name="connsiteY532" fmla="*/ 2390269 h 2993922"/>
              <a:gd name="connsiteX533" fmla="*/ 5644689 w 8938307"/>
              <a:gd name="connsiteY533" fmla="*/ 2390269 h 2993922"/>
              <a:gd name="connsiteX534" fmla="*/ 5655279 w 8938307"/>
              <a:gd name="connsiteY534" fmla="*/ 2379679 h 2993922"/>
              <a:gd name="connsiteX535" fmla="*/ 5655279 w 8938307"/>
              <a:gd name="connsiteY535" fmla="*/ 2369088 h 2993922"/>
              <a:gd name="connsiteX536" fmla="*/ 5591737 w 8938307"/>
              <a:gd name="connsiteY536" fmla="*/ 2369088 h 2993922"/>
              <a:gd name="connsiteX537" fmla="*/ 5612918 w 8938307"/>
              <a:gd name="connsiteY537" fmla="*/ 2369088 h 2993922"/>
              <a:gd name="connsiteX538" fmla="*/ 5602327 w 8938307"/>
              <a:gd name="connsiteY538" fmla="*/ 2379679 h 2993922"/>
              <a:gd name="connsiteX539" fmla="*/ 7400050 w 8938307"/>
              <a:gd name="connsiteY539" fmla="*/ 2363793 h 2993922"/>
              <a:gd name="connsiteX540" fmla="*/ 7402697 w 8938307"/>
              <a:gd name="connsiteY540" fmla="*/ 2369088 h 2993922"/>
              <a:gd name="connsiteX541" fmla="*/ 7392107 w 8938307"/>
              <a:gd name="connsiteY541" fmla="*/ 2369088 h 2993922"/>
              <a:gd name="connsiteX542" fmla="*/ 7400050 w 8938307"/>
              <a:gd name="connsiteY542" fmla="*/ 2363793 h 2993922"/>
              <a:gd name="connsiteX543" fmla="*/ 7095574 w 8938307"/>
              <a:gd name="connsiteY543" fmla="*/ 2358498 h 2993922"/>
              <a:gd name="connsiteX544" fmla="*/ 7106166 w 8938307"/>
              <a:gd name="connsiteY544" fmla="*/ 2358498 h 2993922"/>
              <a:gd name="connsiteX545" fmla="*/ 7116756 w 8938307"/>
              <a:gd name="connsiteY545" fmla="*/ 2358498 h 2993922"/>
              <a:gd name="connsiteX546" fmla="*/ 7106166 w 8938307"/>
              <a:gd name="connsiteY546" fmla="*/ 2369088 h 2993922"/>
              <a:gd name="connsiteX547" fmla="*/ 6184800 w 8938307"/>
              <a:gd name="connsiteY547" fmla="*/ 2358498 h 2993922"/>
              <a:gd name="connsiteX548" fmla="*/ 6195390 w 8938307"/>
              <a:gd name="connsiteY548" fmla="*/ 2358498 h 2993922"/>
              <a:gd name="connsiteX549" fmla="*/ 6195390 w 8938307"/>
              <a:gd name="connsiteY549" fmla="*/ 2363793 h 2993922"/>
              <a:gd name="connsiteX550" fmla="*/ 6195390 w 8938307"/>
              <a:gd name="connsiteY550" fmla="*/ 2369088 h 2993922"/>
              <a:gd name="connsiteX551" fmla="*/ 6126553 w 8938307"/>
              <a:gd name="connsiteY551" fmla="*/ 2358498 h 2993922"/>
              <a:gd name="connsiteX552" fmla="*/ 6137142 w 8938307"/>
              <a:gd name="connsiteY552" fmla="*/ 2369088 h 2993922"/>
              <a:gd name="connsiteX553" fmla="*/ 6121257 w 8938307"/>
              <a:gd name="connsiteY553" fmla="*/ 2379679 h 2993922"/>
              <a:gd name="connsiteX554" fmla="*/ 6100076 w 8938307"/>
              <a:gd name="connsiteY554" fmla="*/ 2369088 h 2993922"/>
              <a:gd name="connsiteX555" fmla="*/ 6110668 w 8938307"/>
              <a:gd name="connsiteY555" fmla="*/ 2369088 h 2993922"/>
              <a:gd name="connsiteX556" fmla="*/ 6121257 w 8938307"/>
              <a:gd name="connsiteY556" fmla="*/ 2369088 h 2993922"/>
              <a:gd name="connsiteX557" fmla="*/ 6126553 w 8938307"/>
              <a:gd name="connsiteY557" fmla="*/ 2358498 h 2993922"/>
              <a:gd name="connsiteX558" fmla="*/ 5475243 w 8938307"/>
              <a:gd name="connsiteY558" fmla="*/ 2358498 h 2993922"/>
              <a:gd name="connsiteX559" fmla="*/ 5485833 w 8938307"/>
              <a:gd name="connsiteY559" fmla="*/ 2358498 h 2993922"/>
              <a:gd name="connsiteX560" fmla="*/ 5507014 w 8938307"/>
              <a:gd name="connsiteY560" fmla="*/ 2369088 h 2993922"/>
              <a:gd name="connsiteX561" fmla="*/ 5538785 w 8938307"/>
              <a:gd name="connsiteY561" fmla="*/ 2379679 h 2993922"/>
              <a:gd name="connsiteX562" fmla="*/ 5559966 w 8938307"/>
              <a:gd name="connsiteY562" fmla="*/ 2379679 h 2993922"/>
              <a:gd name="connsiteX563" fmla="*/ 5581147 w 8938307"/>
              <a:gd name="connsiteY563" fmla="*/ 2379679 h 2993922"/>
              <a:gd name="connsiteX564" fmla="*/ 5517604 w 8938307"/>
              <a:gd name="connsiteY564" fmla="*/ 2390269 h 2993922"/>
              <a:gd name="connsiteX565" fmla="*/ 5496423 w 8938307"/>
              <a:gd name="connsiteY565" fmla="*/ 2379679 h 2993922"/>
              <a:gd name="connsiteX566" fmla="*/ 7892505 w 8938307"/>
              <a:gd name="connsiteY566" fmla="*/ 2353202 h 2993922"/>
              <a:gd name="connsiteX567" fmla="*/ 7911038 w 8938307"/>
              <a:gd name="connsiteY567" fmla="*/ 2358498 h 2993922"/>
              <a:gd name="connsiteX568" fmla="*/ 7932219 w 8938307"/>
              <a:gd name="connsiteY568" fmla="*/ 2369088 h 2993922"/>
              <a:gd name="connsiteX569" fmla="*/ 7953398 w 8938307"/>
              <a:gd name="connsiteY569" fmla="*/ 2379679 h 2993922"/>
              <a:gd name="connsiteX570" fmla="*/ 7963990 w 8938307"/>
              <a:gd name="connsiteY570" fmla="*/ 2379679 h 2993922"/>
              <a:gd name="connsiteX571" fmla="*/ 7953398 w 8938307"/>
              <a:gd name="connsiteY571" fmla="*/ 2390269 h 2993922"/>
              <a:gd name="connsiteX572" fmla="*/ 7963990 w 8938307"/>
              <a:gd name="connsiteY572" fmla="*/ 2395565 h 2993922"/>
              <a:gd name="connsiteX573" fmla="*/ 7985171 w 8938307"/>
              <a:gd name="connsiteY573" fmla="*/ 2400860 h 2993922"/>
              <a:gd name="connsiteX574" fmla="*/ 8069894 w 8938307"/>
              <a:gd name="connsiteY574" fmla="*/ 2443221 h 2993922"/>
              <a:gd name="connsiteX575" fmla="*/ 8175798 w 8938307"/>
              <a:gd name="connsiteY575" fmla="*/ 2485583 h 2993922"/>
              <a:gd name="connsiteX576" fmla="*/ 8223454 w 8938307"/>
              <a:gd name="connsiteY576" fmla="*/ 2517354 h 2993922"/>
              <a:gd name="connsiteX577" fmla="*/ 8249931 w 8938307"/>
              <a:gd name="connsiteY577" fmla="*/ 2538535 h 2993922"/>
              <a:gd name="connsiteX578" fmla="*/ 8255225 w 8938307"/>
              <a:gd name="connsiteY578" fmla="*/ 2549125 h 2993922"/>
              <a:gd name="connsiteX579" fmla="*/ 8260521 w 8938307"/>
              <a:gd name="connsiteY579" fmla="*/ 2559716 h 2993922"/>
              <a:gd name="connsiteX580" fmla="*/ 8249931 w 8938307"/>
              <a:gd name="connsiteY580" fmla="*/ 2559716 h 2993922"/>
              <a:gd name="connsiteX581" fmla="*/ 8228750 w 8938307"/>
              <a:gd name="connsiteY581" fmla="*/ 2549125 h 2993922"/>
              <a:gd name="connsiteX582" fmla="*/ 8212864 w 8938307"/>
              <a:gd name="connsiteY582" fmla="*/ 2554421 h 2993922"/>
              <a:gd name="connsiteX583" fmla="*/ 8207569 w 8938307"/>
              <a:gd name="connsiteY583" fmla="*/ 2543831 h 2993922"/>
              <a:gd name="connsiteX584" fmla="*/ 8186387 w 8938307"/>
              <a:gd name="connsiteY584" fmla="*/ 2522650 h 2993922"/>
              <a:gd name="connsiteX585" fmla="*/ 8154617 w 8938307"/>
              <a:gd name="connsiteY585" fmla="*/ 2517354 h 2993922"/>
              <a:gd name="connsiteX586" fmla="*/ 8165206 w 8938307"/>
              <a:gd name="connsiteY586" fmla="*/ 2527944 h 2993922"/>
              <a:gd name="connsiteX587" fmla="*/ 8112254 w 8938307"/>
              <a:gd name="connsiteY587" fmla="*/ 2485583 h 2993922"/>
              <a:gd name="connsiteX588" fmla="*/ 8048712 w 8938307"/>
              <a:gd name="connsiteY588" fmla="*/ 2453812 h 2993922"/>
              <a:gd name="connsiteX589" fmla="*/ 8016942 w 8938307"/>
              <a:gd name="connsiteY589" fmla="*/ 2432631 h 2993922"/>
              <a:gd name="connsiteX590" fmla="*/ 8001056 w 8938307"/>
              <a:gd name="connsiteY590" fmla="*/ 2427335 h 2993922"/>
              <a:gd name="connsiteX591" fmla="*/ 7990465 w 8938307"/>
              <a:gd name="connsiteY591" fmla="*/ 2422040 h 2993922"/>
              <a:gd name="connsiteX592" fmla="*/ 7974579 w 8938307"/>
              <a:gd name="connsiteY592" fmla="*/ 2422040 h 2993922"/>
              <a:gd name="connsiteX593" fmla="*/ 7963990 w 8938307"/>
              <a:gd name="connsiteY593" fmla="*/ 2411450 h 2993922"/>
              <a:gd name="connsiteX594" fmla="*/ 7953398 w 8938307"/>
              <a:gd name="connsiteY594" fmla="*/ 2411450 h 2993922"/>
              <a:gd name="connsiteX595" fmla="*/ 7942808 w 8938307"/>
              <a:gd name="connsiteY595" fmla="*/ 2400860 h 2993922"/>
              <a:gd name="connsiteX596" fmla="*/ 7921627 w 8938307"/>
              <a:gd name="connsiteY596" fmla="*/ 2390269 h 2993922"/>
              <a:gd name="connsiteX597" fmla="*/ 7911038 w 8938307"/>
              <a:gd name="connsiteY597" fmla="*/ 2379679 h 2993922"/>
              <a:gd name="connsiteX598" fmla="*/ 7879267 w 8938307"/>
              <a:gd name="connsiteY598" fmla="*/ 2358498 h 2993922"/>
              <a:gd name="connsiteX599" fmla="*/ 7892505 w 8938307"/>
              <a:gd name="connsiteY599" fmla="*/ 2353202 h 2993922"/>
              <a:gd name="connsiteX600" fmla="*/ 7180299 w 8938307"/>
              <a:gd name="connsiteY600" fmla="*/ 2347908 h 2993922"/>
              <a:gd name="connsiteX601" fmla="*/ 7212070 w 8938307"/>
              <a:gd name="connsiteY601" fmla="*/ 2358498 h 2993922"/>
              <a:gd name="connsiteX602" fmla="*/ 7227956 w 8938307"/>
              <a:gd name="connsiteY602" fmla="*/ 2369088 h 2993922"/>
              <a:gd name="connsiteX603" fmla="*/ 7233251 w 8938307"/>
              <a:gd name="connsiteY603" fmla="*/ 2379679 h 2993922"/>
              <a:gd name="connsiteX604" fmla="*/ 7190889 w 8938307"/>
              <a:gd name="connsiteY604" fmla="*/ 2379679 h 2993922"/>
              <a:gd name="connsiteX605" fmla="*/ 7180299 w 8938307"/>
              <a:gd name="connsiteY605" fmla="*/ 2369088 h 2993922"/>
              <a:gd name="connsiteX606" fmla="*/ 7190889 w 8938307"/>
              <a:gd name="connsiteY606" fmla="*/ 2358498 h 2993922"/>
              <a:gd name="connsiteX607" fmla="*/ 7180299 w 8938307"/>
              <a:gd name="connsiteY607" fmla="*/ 2358498 h 2993922"/>
              <a:gd name="connsiteX608" fmla="*/ 5835316 w 8938307"/>
              <a:gd name="connsiteY608" fmla="*/ 2337317 h 2993922"/>
              <a:gd name="connsiteX609" fmla="*/ 5856497 w 8938307"/>
              <a:gd name="connsiteY609" fmla="*/ 2347908 h 2993922"/>
              <a:gd name="connsiteX610" fmla="*/ 5824726 w 8938307"/>
              <a:gd name="connsiteY610" fmla="*/ 2347908 h 2993922"/>
              <a:gd name="connsiteX611" fmla="*/ 5533490 w 8938307"/>
              <a:gd name="connsiteY611" fmla="*/ 2337317 h 2993922"/>
              <a:gd name="connsiteX612" fmla="*/ 5538785 w 8938307"/>
              <a:gd name="connsiteY612" fmla="*/ 2337317 h 2993922"/>
              <a:gd name="connsiteX613" fmla="*/ 5517604 w 8938307"/>
              <a:gd name="connsiteY613" fmla="*/ 2358498 h 2993922"/>
              <a:gd name="connsiteX614" fmla="*/ 5517604 w 8938307"/>
              <a:gd name="connsiteY614" fmla="*/ 2347908 h 2993922"/>
              <a:gd name="connsiteX615" fmla="*/ 5533490 w 8938307"/>
              <a:gd name="connsiteY615" fmla="*/ 2337317 h 2993922"/>
              <a:gd name="connsiteX616" fmla="*/ 7450355 w 8938307"/>
              <a:gd name="connsiteY616" fmla="*/ 2332021 h 2993922"/>
              <a:gd name="connsiteX617" fmla="*/ 7455649 w 8938307"/>
              <a:gd name="connsiteY617" fmla="*/ 2337317 h 2993922"/>
              <a:gd name="connsiteX618" fmla="*/ 7445059 w 8938307"/>
              <a:gd name="connsiteY618" fmla="*/ 2347908 h 2993922"/>
              <a:gd name="connsiteX619" fmla="*/ 7434468 w 8938307"/>
              <a:gd name="connsiteY619" fmla="*/ 2337317 h 2993922"/>
              <a:gd name="connsiteX620" fmla="*/ 7450355 w 8938307"/>
              <a:gd name="connsiteY620" fmla="*/ 2332021 h 2993922"/>
              <a:gd name="connsiteX621" fmla="*/ 7274290 w 8938307"/>
              <a:gd name="connsiteY621" fmla="*/ 2330698 h 2993922"/>
              <a:gd name="connsiteX622" fmla="*/ 7280908 w 8938307"/>
              <a:gd name="connsiteY622" fmla="*/ 2332021 h 2993922"/>
              <a:gd name="connsiteX623" fmla="*/ 7280908 w 8938307"/>
              <a:gd name="connsiteY623" fmla="*/ 2342612 h 2993922"/>
              <a:gd name="connsiteX624" fmla="*/ 7265022 w 8938307"/>
              <a:gd name="connsiteY624" fmla="*/ 2347908 h 2993922"/>
              <a:gd name="connsiteX625" fmla="*/ 7265022 w 8938307"/>
              <a:gd name="connsiteY625" fmla="*/ 2337317 h 2993922"/>
              <a:gd name="connsiteX626" fmla="*/ 7274290 w 8938307"/>
              <a:gd name="connsiteY626" fmla="*/ 2330698 h 2993922"/>
              <a:gd name="connsiteX627" fmla="*/ 7805134 w 8938307"/>
              <a:gd name="connsiteY627" fmla="*/ 2326727 h 2993922"/>
              <a:gd name="connsiteX628" fmla="*/ 7815724 w 8938307"/>
              <a:gd name="connsiteY628" fmla="*/ 2326727 h 2993922"/>
              <a:gd name="connsiteX629" fmla="*/ 7815724 w 8938307"/>
              <a:gd name="connsiteY629" fmla="*/ 2337317 h 2993922"/>
              <a:gd name="connsiteX630" fmla="*/ 7810428 w 8938307"/>
              <a:gd name="connsiteY630" fmla="*/ 2337317 h 2993922"/>
              <a:gd name="connsiteX631" fmla="*/ 7805134 w 8938307"/>
              <a:gd name="connsiteY631" fmla="*/ 2337317 h 2993922"/>
              <a:gd name="connsiteX632" fmla="*/ 7805134 w 8938307"/>
              <a:gd name="connsiteY632" fmla="*/ 2326727 h 2993922"/>
              <a:gd name="connsiteX633" fmla="*/ 7582734 w 8938307"/>
              <a:gd name="connsiteY633" fmla="*/ 2326727 h 2993922"/>
              <a:gd name="connsiteX634" fmla="*/ 7593326 w 8938307"/>
              <a:gd name="connsiteY634" fmla="*/ 2326727 h 2993922"/>
              <a:gd name="connsiteX635" fmla="*/ 7582734 w 8938307"/>
              <a:gd name="connsiteY635" fmla="*/ 2337317 h 2993922"/>
              <a:gd name="connsiteX636" fmla="*/ 7492716 w 8938307"/>
              <a:gd name="connsiteY636" fmla="*/ 2326727 h 2993922"/>
              <a:gd name="connsiteX637" fmla="*/ 7519192 w 8938307"/>
              <a:gd name="connsiteY637" fmla="*/ 2326727 h 2993922"/>
              <a:gd name="connsiteX638" fmla="*/ 7519192 w 8938307"/>
              <a:gd name="connsiteY638" fmla="*/ 2337317 h 2993922"/>
              <a:gd name="connsiteX639" fmla="*/ 7476830 w 8938307"/>
              <a:gd name="connsiteY639" fmla="*/ 2337317 h 2993922"/>
              <a:gd name="connsiteX640" fmla="*/ 7492716 w 8938307"/>
              <a:gd name="connsiteY640" fmla="*/ 2326727 h 2993922"/>
              <a:gd name="connsiteX641" fmla="*/ 7053214 w 8938307"/>
              <a:gd name="connsiteY641" fmla="*/ 2326727 h 2993922"/>
              <a:gd name="connsiteX642" fmla="*/ 7063804 w 8938307"/>
              <a:gd name="connsiteY642" fmla="*/ 2337317 h 2993922"/>
              <a:gd name="connsiteX643" fmla="*/ 7053214 w 8938307"/>
              <a:gd name="connsiteY643" fmla="*/ 2337317 h 2993922"/>
              <a:gd name="connsiteX644" fmla="*/ 7053214 w 8938307"/>
              <a:gd name="connsiteY644" fmla="*/ 2326727 h 2993922"/>
              <a:gd name="connsiteX645" fmla="*/ 5782364 w 8938307"/>
              <a:gd name="connsiteY645" fmla="*/ 2326727 h 2993922"/>
              <a:gd name="connsiteX646" fmla="*/ 5792954 w 8938307"/>
              <a:gd name="connsiteY646" fmla="*/ 2326727 h 2993922"/>
              <a:gd name="connsiteX647" fmla="*/ 5808840 w 8938307"/>
              <a:gd name="connsiteY647" fmla="*/ 2332021 h 2993922"/>
              <a:gd name="connsiteX648" fmla="*/ 5814135 w 8938307"/>
              <a:gd name="connsiteY648" fmla="*/ 2337317 h 2993922"/>
              <a:gd name="connsiteX649" fmla="*/ 5792954 w 8938307"/>
              <a:gd name="connsiteY649" fmla="*/ 2337317 h 2993922"/>
              <a:gd name="connsiteX650" fmla="*/ 5718822 w 8938307"/>
              <a:gd name="connsiteY650" fmla="*/ 2326727 h 2993922"/>
              <a:gd name="connsiteX651" fmla="*/ 5718822 w 8938307"/>
              <a:gd name="connsiteY651" fmla="*/ 2337317 h 2993922"/>
              <a:gd name="connsiteX652" fmla="*/ 5718822 w 8938307"/>
              <a:gd name="connsiteY652" fmla="*/ 2342612 h 2993922"/>
              <a:gd name="connsiteX653" fmla="*/ 5729412 w 8938307"/>
              <a:gd name="connsiteY653" fmla="*/ 2347908 h 2993922"/>
              <a:gd name="connsiteX654" fmla="*/ 5729412 w 8938307"/>
              <a:gd name="connsiteY654" fmla="*/ 2358498 h 2993922"/>
              <a:gd name="connsiteX655" fmla="*/ 5655279 w 8938307"/>
              <a:gd name="connsiteY655" fmla="*/ 2358498 h 2993922"/>
              <a:gd name="connsiteX656" fmla="*/ 5644689 w 8938307"/>
              <a:gd name="connsiteY656" fmla="*/ 2358498 h 2993922"/>
              <a:gd name="connsiteX657" fmla="*/ 5644689 w 8938307"/>
              <a:gd name="connsiteY657" fmla="*/ 2353202 h 2993922"/>
              <a:gd name="connsiteX658" fmla="*/ 5634099 w 8938307"/>
              <a:gd name="connsiteY658" fmla="*/ 2347908 h 2993922"/>
              <a:gd name="connsiteX659" fmla="*/ 5623508 w 8938307"/>
              <a:gd name="connsiteY659" fmla="*/ 2347908 h 2993922"/>
              <a:gd name="connsiteX660" fmla="*/ 5618214 w 8938307"/>
              <a:gd name="connsiteY660" fmla="*/ 2347908 h 2993922"/>
              <a:gd name="connsiteX661" fmla="*/ 5602327 w 8938307"/>
              <a:gd name="connsiteY661" fmla="*/ 2337317 h 2993922"/>
              <a:gd name="connsiteX662" fmla="*/ 5655279 w 8938307"/>
              <a:gd name="connsiteY662" fmla="*/ 2347908 h 2993922"/>
              <a:gd name="connsiteX663" fmla="*/ 5708232 w 8938307"/>
              <a:gd name="connsiteY663" fmla="*/ 2337317 h 2993922"/>
              <a:gd name="connsiteX664" fmla="*/ 5718822 w 8938307"/>
              <a:gd name="connsiteY664" fmla="*/ 2326727 h 2993922"/>
              <a:gd name="connsiteX665" fmla="*/ 5665870 w 8938307"/>
              <a:gd name="connsiteY665" fmla="*/ 2326727 h 2993922"/>
              <a:gd name="connsiteX666" fmla="*/ 5665870 w 8938307"/>
              <a:gd name="connsiteY666" fmla="*/ 2337317 h 2993922"/>
              <a:gd name="connsiteX667" fmla="*/ 5644689 w 8938307"/>
              <a:gd name="connsiteY667" fmla="*/ 2337317 h 2993922"/>
              <a:gd name="connsiteX668" fmla="*/ 6047124 w 8938307"/>
              <a:gd name="connsiteY668" fmla="*/ 2321431 h 2993922"/>
              <a:gd name="connsiteX669" fmla="*/ 6057716 w 8938307"/>
              <a:gd name="connsiteY669" fmla="*/ 2326727 h 2993922"/>
              <a:gd name="connsiteX670" fmla="*/ 6049772 w 8938307"/>
              <a:gd name="connsiteY670" fmla="*/ 2325403 h 2993922"/>
              <a:gd name="connsiteX671" fmla="*/ 7836904 w 8938307"/>
              <a:gd name="connsiteY671" fmla="*/ 2316136 h 2993922"/>
              <a:gd name="connsiteX672" fmla="*/ 7858085 w 8938307"/>
              <a:gd name="connsiteY672" fmla="*/ 2337317 h 2993922"/>
              <a:gd name="connsiteX673" fmla="*/ 7868675 w 8938307"/>
              <a:gd name="connsiteY673" fmla="*/ 2353202 h 2993922"/>
              <a:gd name="connsiteX674" fmla="*/ 7858085 w 8938307"/>
              <a:gd name="connsiteY674" fmla="*/ 2358498 h 2993922"/>
              <a:gd name="connsiteX675" fmla="*/ 7847494 w 8938307"/>
              <a:gd name="connsiteY675" fmla="*/ 2347908 h 2993922"/>
              <a:gd name="connsiteX676" fmla="*/ 7836904 w 8938307"/>
              <a:gd name="connsiteY676" fmla="*/ 2332021 h 2993922"/>
              <a:gd name="connsiteX677" fmla="*/ 7826313 w 8938307"/>
              <a:gd name="connsiteY677" fmla="*/ 2326727 h 2993922"/>
              <a:gd name="connsiteX678" fmla="*/ 7312678 w 8938307"/>
              <a:gd name="connsiteY678" fmla="*/ 2316136 h 2993922"/>
              <a:gd name="connsiteX679" fmla="*/ 7317974 w 8938307"/>
              <a:gd name="connsiteY679" fmla="*/ 2316136 h 2993922"/>
              <a:gd name="connsiteX680" fmla="*/ 7307384 w 8938307"/>
              <a:gd name="connsiteY680" fmla="*/ 2326727 h 2993922"/>
              <a:gd name="connsiteX681" fmla="*/ 7302088 w 8938307"/>
              <a:gd name="connsiteY681" fmla="*/ 2321431 h 2993922"/>
              <a:gd name="connsiteX682" fmla="*/ 7312678 w 8938307"/>
              <a:gd name="connsiteY682" fmla="*/ 2316136 h 2993922"/>
              <a:gd name="connsiteX683" fmla="*/ 7010852 w 8938307"/>
              <a:gd name="connsiteY683" fmla="*/ 2316136 h 2993922"/>
              <a:gd name="connsiteX684" fmla="*/ 7021443 w 8938307"/>
              <a:gd name="connsiteY684" fmla="*/ 2326727 h 2993922"/>
              <a:gd name="connsiteX685" fmla="*/ 7010852 w 8938307"/>
              <a:gd name="connsiteY685" fmla="*/ 2337317 h 2993922"/>
              <a:gd name="connsiteX686" fmla="*/ 7000262 w 8938307"/>
              <a:gd name="connsiteY686" fmla="*/ 2326727 h 2993922"/>
              <a:gd name="connsiteX687" fmla="*/ 7010852 w 8938307"/>
              <a:gd name="connsiteY687" fmla="*/ 2316136 h 2993922"/>
              <a:gd name="connsiteX688" fmla="*/ 6036534 w 8938307"/>
              <a:gd name="connsiteY688" fmla="*/ 2316136 h 2993922"/>
              <a:gd name="connsiteX689" fmla="*/ 6044477 w 8938307"/>
              <a:gd name="connsiteY689" fmla="*/ 2317461 h 2993922"/>
              <a:gd name="connsiteX690" fmla="*/ 6047124 w 8938307"/>
              <a:gd name="connsiteY690" fmla="*/ 2321431 h 2993922"/>
              <a:gd name="connsiteX691" fmla="*/ 6004764 w 8938307"/>
              <a:gd name="connsiteY691" fmla="*/ 2316136 h 2993922"/>
              <a:gd name="connsiteX692" fmla="*/ 6004764 w 8938307"/>
              <a:gd name="connsiteY692" fmla="*/ 2326727 h 2993922"/>
              <a:gd name="connsiteX693" fmla="*/ 6015353 w 8938307"/>
              <a:gd name="connsiteY693" fmla="*/ 2321431 h 2993922"/>
              <a:gd name="connsiteX694" fmla="*/ 6004764 w 8938307"/>
              <a:gd name="connsiteY694" fmla="*/ 2316136 h 2993922"/>
              <a:gd name="connsiteX695" fmla="*/ 5401110 w 8938307"/>
              <a:gd name="connsiteY695" fmla="*/ 2316136 h 2993922"/>
              <a:gd name="connsiteX696" fmla="*/ 5485833 w 8938307"/>
              <a:gd name="connsiteY696" fmla="*/ 2326727 h 2993922"/>
              <a:gd name="connsiteX697" fmla="*/ 5496423 w 8938307"/>
              <a:gd name="connsiteY697" fmla="*/ 2347908 h 2993922"/>
              <a:gd name="connsiteX698" fmla="*/ 5480538 w 8938307"/>
              <a:gd name="connsiteY698" fmla="*/ 2342612 h 2993922"/>
              <a:gd name="connsiteX699" fmla="*/ 5448766 w 8938307"/>
              <a:gd name="connsiteY699" fmla="*/ 2332021 h 2993922"/>
              <a:gd name="connsiteX700" fmla="*/ 5416996 w 8938307"/>
              <a:gd name="connsiteY700" fmla="*/ 2321431 h 2993922"/>
              <a:gd name="connsiteX701" fmla="*/ 5401110 w 8938307"/>
              <a:gd name="connsiteY701" fmla="*/ 2316136 h 2993922"/>
              <a:gd name="connsiteX702" fmla="*/ 7773361 w 8938307"/>
              <a:gd name="connsiteY702" fmla="*/ 2305546 h 2993922"/>
              <a:gd name="connsiteX703" fmla="*/ 7783952 w 8938307"/>
              <a:gd name="connsiteY703" fmla="*/ 2305546 h 2993922"/>
              <a:gd name="connsiteX704" fmla="*/ 7794542 w 8938307"/>
              <a:gd name="connsiteY704" fmla="*/ 2316136 h 2993922"/>
              <a:gd name="connsiteX705" fmla="*/ 7789248 w 8938307"/>
              <a:gd name="connsiteY705" fmla="*/ 2316136 h 2993922"/>
              <a:gd name="connsiteX706" fmla="*/ 7783952 w 8938307"/>
              <a:gd name="connsiteY706" fmla="*/ 2316136 h 2993922"/>
              <a:gd name="connsiteX707" fmla="*/ 7667457 w 8938307"/>
              <a:gd name="connsiteY707" fmla="*/ 2305546 h 2993922"/>
              <a:gd name="connsiteX708" fmla="*/ 7678048 w 8938307"/>
              <a:gd name="connsiteY708" fmla="*/ 2305546 h 2993922"/>
              <a:gd name="connsiteX709" fmla="*/ 7683344 w 8938307"/>
              <a:gd name="connsiteY709" fmla="*/ 2310841 h 2993922"/>
              <a:gd name="connsiteX710" fmla="*/ 7699230 w 8938307"/>
              <a:gd name="connsiteY710" fmla="*/ 2316136 h 2993922"/>
              <a:gd name="connsiteX711" fmla="*/ 7678048 w 8938307"/>
              <a:gd name="connsiteY711" fmla="*/ 2316136 h 2993922"/>
              <a:gd name="connsiteX712" fmla="*/ 7550963 w 8938307"/>
              <a:gd name="connsiteY712" fmla="*/ 2305546 h 2993922"/>
              <a:gd name="connsiteX713" fmla="*/ 7561553 w 8938307"/>
              <a:gd name="connsiteY713" fmla="*/ 2305546 h 2993922"/>
              <a:gd name="connsiteX714" fmla="*/ 7550963 w 8938307"/>
              <a:gd name="connsiteY714" fmla="*/ 2316136 h 2993922"/>
              <a:gd name="connsiteX715" fmla="*/ 7550963 w 8938307"/>
              <a:gd name="connsiteY715" fmla="*/ 2305546 h 2993922"/>
              <a:gd name="connsiteX716" fmla="*/ 5655279 w 8938307"/>
              <a:gd name="connsiteY716" fmla="*/ 2305546 h 2993922"/>
              <a:gd name="connsiteX717" fmla="*/ 5676460 w 8938307"/>
              <a:gd name="connsiteY717" fmla="*/ 2316136 h 2993922"/>
              <a:gd name="connsiteX718" fmla="*/ 5665870 w 8938307"/>
              <a:gd name="connsiteY718" fmla="*/ 2316136 h 2993922"/>
              <a:gd name="connsiteX719" fmla="*/ 5644689 w 8938307"/>
              <a:gd name="connsiteY719" fmla="*/ 2316136 h 2993922"/>
              <a:gd name="connsiteX720" fmla="*/ 5655279 w 8938307"/>
              <a:gd name="connsiteY720" fmla="*/ 2305546 h 2993922"/>
              <a:gd name="connsiteX721" fmla="*/ 4871588 w 8938307"/>
              <a:gd name="connsiteY721" fmla="*/ 2305546 h 2993922"/>
              <a:gd name="connsiteX722" fmla="*/ 4882180 w 8938307"/>
              <a:gd name="connsiteY722" fmla="*/ 2316136 h 2993922"/>
              <a:gd name="connsiteX723" fmla="*/ 4871588 w 8938307"/>
              <a:gd name="connsiteY723" fmla="*/ 2316136 h 2993922"/>
              <a:gd name="connsiteX724" fmla="*/ 4765684 w 8938307"/>
              <a:gd name="connsiteY724" fmla="*/ 2305546 h 2993922"/>
              <a:gd name="connsiteX725" fmla="*/ 4776276 w 8938307"/>
              <a:gd name="connsiteY725" fmla="*/ 2305546 h 2993922"/>
              <a:gd name="connsiteX726" fmla="*/ 4776276 w 8938307"/>
              <a:gd name="connsiteY726" fmla="*/ 2316136 h 2993922"/>
              <a:gd name="connsiteX727" fmla="*/ 4765684 w 8938307"/>
              <a:gd name="connsiteY727" fmla="*/ 2316136 h 2993922"/>
              <a:gd name="connsiteX728" fmla="*/ 6092134 w 8938307"/>
              <a:gd name="connsiteY728" fmla="*/ 2302237 h 2993922"/>
              <a:gd name="connsiteX729" fmla="*/ 6131847 w 8938307"/>
              <a:gd name="connsiteY729" fmla="*/ 2316136 h 2993922"/>
              <a:gd name="connsiteX730" fmla="*/ 6195390 w 8938307"/>
              <a:gd name="connsiteY730" fmla="*/ 2337317 h 2993922"/>
              <a:gd name="connsiteX731" fmla="*/ 6205980 w 8938307"/>
              <a:gd name="connsiteY731" fmla="*/ 2347908 h 2993922"/>
              <a:gd name="connsiteX732" fmla="*/ 6184800 w 8938307"/>
              <a:gd name="connsiteY732" fmla="*/ 2347908 h 2993922"/>
              <a:gd name="connsiteX733" fmla="*/ 6158324 w 8938307"/>
              <a:gd name="connsiteY733" fmla="*/ 2342612 h 2993922"/>
              <a:gd name="connsiteX734" fmla="*/ 6121257 w 8938307"/>
              <a:gd name="connsiteY734" fmla="*/ 2326727 h 2993922"/>
              <a:gd name="connsiteX735" fmla="*/ 6089486 w 8938307"/>
              <a:gd name="connsiteY735" fmla="*/ 2305546 h 2993922"/>
              <a:gd name="connsiteX736" fmla="*/ 6092134 w 8938307"/>
              <a:gd name="connsiteY736" fmla="*/ 2302237 h 2993922"/>
              <a:gd name="connsiteX737" fmla="*/ 6407198 w 8938307"/>
              <a:gd name="connsiteY737" fmla="*/ 2294956 h 2993922"/>
              <a:gd name="connsiteX738" fmla="*/ 6417788 w 8938307"/>
              <a:gd name="connsiteY738" fmla="*/ 2294956 h 2993922"/>
              <a:gd name="connsiteX739" fmla="*/ 6423084 w 8938307"/>
              <a:gd name="connsiteY739" fmla="*/ 2305546 h 2993922"/>
              <a:gd name="connsiteX740" fmla="*/ 6417788 w 8938307"/>
              <a:gd name="connsiteY740" fmla="*/ 2305546 h 2993922"/>
              <a:gd name="connsiteX741" fmla="*/ 5708232 w 8938307"/>
              <a:gd name="connsiteY741" fmla="*/ 2294956 h 2993922"/>
              <a:gd name="connsiteX742" fmla="*/ 5718822 w 8938307"/>
              <a:gd name="connsiteY742" fmla="*/ 2294956 h 2993922"/>
              <a:gd name="connsiteX743" fmla="*/ 5729412 w 8938307"/>
              <a:gd name="connsiteY743" fmla="*/ 2300250 h 2993922"/>
              <a:gd name="connsiteX744" fmla="*/ 5718822 w 8938307"/>
              <a:gd name="connsiteY744" fmla="*/ 2305546 h 2993922"/>
              <a:gd name="connsiteX745" fmla="*/ 5713526 w 8938307"/>
              <a:gd name="connsiteY745" fmla="*/ 2300250 h 2993922"/>
              <a:gd name="connsiteX746" fmla="*/ 5708232 w 8938307"/>
              <a:gd name="connsiteY746" fmla="*/ 2294956 h 2993922"/>
              <a:gd name="connsiteX747" fmla="*/ 7302088 w 8938307"/>
              <a:gd name="connsiteY747" fmla="*/ 2284365 h 2993922"/>
              <a:gd name="connsiteX748" fmla="*/ 7307384 w 8938307"/>
              <a:gd name="connsiteY748" fmla="*/ 2284365 h 2993922"/>
              <a:gd name="connsiteX749" fmla="*/ 7296793 w 8938307"/>
              <a:gd name="connsiteY749" fmla="*/ 2294956 h 2993922"/>
              <a:gd name="connsiteX750" fmla="*/ 7302088 w 8938307"/>
              <a:gd name="connsiteY750" fmla="*/ 2284365 h 2993922"/>
              <a:gd name="connsiteX751" fmla="*/ 5972991 w 8938307"/>
              <a:gd name="connsiteY751" fmla="*/ 2284365 h 2993922"/>
              <a:gd name="connsiteX752" fmla="*/ 5983582 w 8938307"/>
              <a:gd name="connsiteY752" fmla="*/ 2294956 h 2993922"/>
              <a:gd name="connsiteX753" fmla="*/ 6015353 w 8938307"/>
              <a:gd name="connsiteY753" fmla="*/ 2305546 h 2993922"/>
              <a:gd name="connsiteX754" fmla="*/ 6036534 w 8938307"/>
              <a:gd name="connsiteY754" fmla="*/ 2316136 h 2993922"/>
              <a:gd name="connsiteX755" fmla="*/ 6036534 w 8938307"/>
              <a:gd name="connsiteY755" fmla="*/ 2326727 h 2993922"/>
              <a:gd name="connsiteX756" fmla="*/ 6036534 w 8938307"/>
              <a:gd name="connsiteY756" fmla="*/ 2337317 h 2993922"/>
              <a:gd name="connsiteX757" fmla="*/ 6047124 w 8938307"/>
              <a:gd name="connsiteY757" fmla="*/ 2337317 h 2993922"/>
              <a:gd name="connsiteX758" fmla="*/ 6057716 w 8938307"/>
              <a:gd name="connsiteY758" fmla="*/ 2347908 h 2993922"/>
              <a:gd name="connsiteX759" fmla="*/ 6078895 w 8938307"/>
              <a:gd name="connsiteY759" fmla="*/ 2358498 h 2993922"/>
              <a:gd name="connsiteX760" fmla="*/ 6100076 w 8938307"/>
              <a:gd name="connsiteY760" fmla="*/ 2358498 h 2993922"/>
              <a:gd name="connsiteX761" fmla="*/ 6078895 w 8938307"/>
              <a:gd name="connsiteY761" fmla="*/ 2369088 h 2993922"/>
              <a:gd name="connsiteX762" fmla="*/ 6047124 w 8938307"/>
              <a:gd name="connsiteY762" fmla="*/ 2358498 h 2993922"/>
              <a:gd name="connsiteX763" fmla="*/ 6047124 w 8938307"/>
              <a:gd name="connsiteY763" fmla="*/ 2347908 h 2993922"/>
              <a:gd name="connsiteX764" fmla="*/ 6036534 w 8938307"/>
              <a:gd name="connsiteY764" fmla="*/ 2347908 h 2993922"/>
              <a:gd name="connsiteX765" fmla="*/ 6015353 w 8938307"/>
              <a:gd name="connsiteY765" fmla="*/ 2353202 h 2993922"/>
              <a:gd name="connsiteX766" fmla="*/ 5988878 w 8938307"/>
              <a:gd name="connsiteY766" fmla="*/ 2342612 h 2993922"/>
              <a:gd name="connsiteX767" fmla="*/ 5962401 w 8938307"/>
              <a:gd name="connsiteY767" fmla="*/ 2337317 h 2993922"/>
              <a:gd name="connsiteX768" fmla="*/ 5941220 w 8938307"/>
              <a:gd name="connsiteY768" fmla="*/ 2337317 h 2993922"/>
              <a:gd name="connsiteX769" fmla="*/ 5983582 w 8938307"/>
              <a:gd name="connsiteY769" fmla="*/ 2316136 h 2993922"/>
              <a:gd name="connsiteX770" fmla="*/ 5994172 w 8938307"/>
              <a:gd name="connsiteY770" fmla="*/ 2305546 h 2993922"/>
              <a:gd name="connsiteX771" fmla="*/ 5972991 w 8938307"/>
              <a:gd name="connsiteY771" fmla="*/ 2294956 h 2993922"/>
              <a:gd name="connsiteX772" fmla="*/ 5962401 w 8938307"/>
              <a:gd name="connsiteY772" fmla="*/ 2294956 h 2993922"/>
              <a:gd name="connsiteX773" fmla="*/ 4808046 w 8938307"/>
              <a:gd name="connsiteY773" fmla="*/ 2284365 h 2993922"/>
              <a:gd name="connsiteX774" fmla="*/ 4808046 w 8938307"/>
              <a:gd name="connsiteY774" fmla="*/ 2294956 h 2993922"/>
              <a:gd name="connsiteX775" fmla="*/ 4797456 w 8938307"/>
              <a:gd name="connsiteY775" fmla="*/ 2294956 h 2993922"/>
              <a:gd name="connsiteX776" fmla="*/ 7688638 w 8938307"/>
              <a:gd name="connsiteY776" fmla="*/ 2273775 h 2993922"/>
              <a:gd name="connsiteX777" fmla="*/ 7709820 w 8938307"/>
              <a:gd name="connsiteY777" fmla="*/ 2273775 h 2993922"/>
              <a:gd name="connsiteX778" fmla="*/ 7699230 w 8938307"/>
              <a:gd name="connsiteY778" fmla="*/ 2284365 h 2993922"/>
              <a:gd name="connsiteX779" fmla="*/ 7021443 w 8938307"/>
              <a:gd name="connsiteY779" fmla="*/ 2273775 h 2993922"/>
              <a:gd name="connsiteX780" fmla="*/ 7032033 w 8938307"/>
              <a:gd name="connsiteY780" fmla="*/ 2284365 h 2993922"/>
              <a:gd name="connsiteX781" fmla="*/ 7021443 w 8938307"/>
              <a:gd name="connsiteY781" fmla="*/ 2284365 h 2993922"/>
              <a:gd name="connsiteX782" fmla="*/ 7021443 w 8938307"/>
              <a:gd name="connsiteY782" fmla="*/ 2273775 h 2993922"/>
              <a:gd name="connsiteX783" fmla="*/ 6608416 w 8938307"/>
              <a:gd name="connsiteY783" fmla="*/ 2273775 h 2993922"/>
              <a:gd name="connsiteX784" fmla="*/ 6619006 w 8938307"/>
              <a:gd name="connsiteY784" fmla="*/ 2284365 h 2993922"/>
              <a:gd name="connsiteX785" fmla="*/ 6608416 w 8938307"/>
              <a:gd name="connsiteY785" fmla="*/ 2284365 h 2993922"/>
              <a:gd name="connsiteX786" fmla="*/ 5295206 w 8938307"/>
              <a:gd name="connsiteY786" fmla="*/ 2273775 h 2993922"/>
              <a:gd name="connsiteX787" fmla="*/ 5348158 w 8938307"/>
              <a:gd name="connsiteY787" fmla="*/ 2294956 h 2993922"/>
              <a:gd name="connsiteX788" fmla="*/ 5358748 w 8938307"/>
              <a:gd name="connsiteY788" fmla="*/ 2294956 h 2993922"/>
              <a:gd name="connsiteX789" fmla="*/ 5369339 w 8938307"/>
              <a:gd name="connsiteY789" fmla="*/ 2294956 h 2993922"/>
              <a:gd name="connsiteX790" fmla="*/ 5369339 w 8938307"/>
              <a:gd name="connsiteY790" fmla="*/ 2305546 h 2993922"/>
              <a:gd name="connsiteX791" fmla="*/ 5342862 w 8938307"/>
              <a:gd name="connsiteY791" fmla="*/ 2305546 h 2993922"/>
              <a:gd name="connsiteX792" fmla="*/ 5311092 w 8938307"/>
              <a:gd name="connsiteY792" fmla="*/ 2294956 h 2993922"/>
              <a:gd name="connsiteX793" fmla="*/ 5295206 w 8938307"/>
              <a:gd name="connsiteY793" fmla="*/ 2284365 h 2993922"/>
              <a:gd name="connsiteX794" fmla="*/ 8175798 w 8938307"/>
              <a:gd name="connsiteY794" fmla="*/ 2263184 h 2993922"/>
              <a:gd name="connsiteX795" fmla="*/ 8181093 w 8938307"/>
              <a:gd name="connsiteY795" fmla="*/ 2263184 h 2993922"/>
              <a:gd name="connsiteX796" fmla="*/ 8186387 w 8938307"/>
              <a:gd name="connsiteY796" fmla="*/ 2268479 h 2993922"/>
              <a:gd name="connsiteX797" fmla="*/ 8175798 w 8938307"/>
              <a:gd name="connsiteY797" fmla="*/ 2273775 h 2993922"/>
              <a:gd name="connsiteX798" fmla="*/ 8175798 w 8938307"/>
              <a:gd name="connsiteY798" fmla="*/ 2263184 h 2993922"/>
              <a:gd name="connsiteX799" fmla="*/ 6163620 w 8938307"/>
              <a:gd name="connsiteY799" fmla="*/ 2263184 h 2993922"/>
              <a:gd name="connsiteX800" fmla="*/ 6163620 w 8938307"/>
              <a:gd name="connsiteY800" fmla="*/ 2273775 h 2993922"/>
              <a:gd name="connsiteX801" fmla="*/ 6174209 w 8938307"/>
              <a:gd name="connsiteY801" fmla="*/ 2268479 h 2993922"/>
              <a:gd name="connsiteX802" fmla="*/ 6174209 w 8938307"/>
              <a:gd name="connsiteY802" fmla="*/ 2263184 h 2993922"/>
              <a:gd name="connsiteX803" fmla="*/ 6163620 w 8938307"/>
              <a:gd name="connsiteY803" fmla="*/ 2263184 h 2993922"/>
              <a:gd name="connsiteX804" fmla="*/ 5814135 w 8938307"/>
              <a:gd name="connsiteY804" fmla="*/ 2263184 h 2993922"/>
              <a:gd name="connsiteX805" fmla="*/ 5835316 w 8938307"/>
              <a:gd name="connsiteY805" fmla="*/ 2273775 h 2993922"/>
              <a:gd name="connsiteX806" fmla="*/ 5824726 w 8938307"/>
              <a:gd name="connsiteY806" fmla="*/ 2263184 h 2993922"/>
              <a:gd name="connsiteX807" fmla="*/ 5581147 w 8938307"/>
              <a:gd name="connsiteY807" fmla="*/ 2263184 h 2993922"/>
              <a:gd name="connsiteX808" fmla="*/ 5623508 w 8938307"/>
              <a:gd name="connsiteY808" fmla="*/ 2284365 h 2993922"/>
              <a:gd name="connsiteX809" fmla="*/ 5602327 w 8938307"/>
              <a:gd name="connsiteY809" fmla="*/ 2284365 h 2993922"/>
              <a:gd name="connsiteX810" fmla="*/ 5591737 w 8938307"/>
              <a:gd name="connsiteY810" fmla="*/ 2284365 h 2993922"/>
              <a:gd name="connsiteX811" fmla="*/ 5591737 w 8938307"/>
              <a:gd name="connsiteY811" fmla="*/ 2294956 h 2993922"/>
              <a:gd name="connsiteX812" fmla="*/ 5581147 w 8938307"/>
              <a:gd name="connsiteY812" fmla="*/ 2273775 h 2993922"/>
              <a:gd name="connsiteX813" fmla="*/ 5581147 w 8938307"/>
              <a:gd name="connsiteY813" fmla="*/ 2263184 h 2993922"/>
              <a:gd name="connsiteX814" fmla="*/ 5475243 w 8938307"/>
              <a:gd name="connsiteY814" fmla="*/ 2263184 h 2993922"/>
              <a:gd name="connsiteX815" fmla="*/ 5496423 w 8938307"/>
              <a:gd name="connsiteY815" fmla="*/ 2273775 h 2993922"/>
              <a:gd name="connsiteX816" fmla="*/ 5485833 w 8938307"/>
              <a:gd name="connsiteY816" fmla="*/ 2273775 h 2993922"/>
              <a:gd name="connsiteX817" fmla="*/ 5475243 w 8938307"/>
              <a:gd name="connsiteY817" fmla="*/ 2284365 h 2993922"/>
              <a:gd name="connsiteX818" fmla="*/ 5475243 w 8938307"/>
              <a:gd name="connsiteY818" fmla="*/ 2294956 h 2993922"/>
              <a:gd name="connsiteX819" fmla="*/ 5464652 w 8938307"/>
              <a:gd name="connsiteY819" fmla="*/ 2289660 h 2993922"/>
              <a:gd name="connsiteX820" fmla="*/ 5464652 w 8938307"/>
              <a:gd name="connsiteY820" fmla="*/ 2284365 h 2993922"/>
              <a:gd name="connsiteX821" fmla="*/ 5464652 w 8938307"/>
              <a:gd name="connsiteY821" fmla="*/ 2273775 h 2993922"/>
              <a:gd name="connsiteX822" fmla="*/ 8165206 w 8938307"/>
              <a:gd name="connsiteY822" fmla="*/ 2252594 h 2993922"/>
              <a:gd name="connsiteX823" fmla="*/ 8165206 w 8938307"/>
              <a:gd name="connsiteY823" fmla="*/ 2263184 h 2993922"/>
              <a:gd name="connsiteX824" fmla="*/ 8154617 w 8938307"/>
              <a:gd name="connsiteY824" fmla="*/ 2263184 h 2993922"/>
              <a:gd name="connsiteX825" fmla="*/ 7190889 w 8938307"/>
              <a:gd name="connsiteY825" fmla="*/ 2252594 h 2993922"/>
              <a:gd name="connsiteX826" fmla="*/ 7190889 w 8938307"/>
              <a:gd name="connsiteY826" fmla="*/ 2263184 h 2993922"/>
              <a:gd name="connsiteX827" fmla="*/ 7201480 w 8938307"/>
              <a:gd name="connsiteY827" fmla="*/ 2263184 h 2993922"/>
              <a:gd name="connsiteX828" fmla="*/ 7212070 w 8938307"/>
              <a:gd name="connsiteY828" fmla="*/ 2252594 h 2993922"/>
              <a:gd name="connsiteX829" fmla="*/ 7201480 w 8938307"/>
              <a:gd name="connsiteY829" fmla="*/ 2252594 h 2993922"/>
              <a:gd name="connsiteX830" fmla="*/ 7190889 w 8938307"/>
              <a:gd name="connsiteY830" fmla="*/ 2252594 h 2993922"/>
              <a:gd name="connsiteX831" fmla="*/ 7047918 w 8938307"/>
              <a:gd name="connsiteY831" fmla="*/ 2252594 h 2993922"/>
              <a:gd name="connsiteX832" fmla="*/ 7053214 w 8938307"/>
              <a:gd name="connsiteY832" fmla="*/ 2252594 h 2993922"/>
              <a:gd name="connsiteX833" fmla="*/ 7042622 w 8938307"/>
              <a:gd name="connsiteY833" fmla="*/ 2263184 h 2993922"/>
              <a:gd name="connsiteX834" fmla="*/ 7037328 w 8938307"/>
              <a:gd name="connsiteY834" fmla="*/ 2257889 h 2993922"/>
              <a:gd name="connsiteX835" fmla="*/ 7047918 w 8938307"/>
              <a:gd name="connsiteY835" fmla="*/ 2252594 h 2993922"/>
              <a:gd name="connsiteX836" fmla="*/ 6735502 w 8938307"/>
              <a:gd name="connsiteY836" fmla="*/ 2252594 h 2993922"/>
              <a:gd name="connsiteX837" fmla="*/ 6740796 w 8938307"/>
              <a:gd name="connsiteY837" fmla="*/ 2257889 h 2993922"/>
              <a:gd name="connsiteX838" fmla="*/ 6746092 w 8938307"/>
              <a:gd name="connsiteY838" fmla="*/ 2263184 h 2993922"/>
              <a:gd name="connsiteX839" fmla="*/ 6735502 w 8938307"/>
              <a:gd name="connsiteY839" fmla="*/ 2263184 h 2993922"/>
              <a:gd name="connsiteX840" fmla="*/ 6714320 w 8938307"/>
              <a:gd name="connsiteY840" fmla="*/ 2252594 h 2993922"/>
              <a:gd name="connsiteX841" fmla="*/ 6724910 w 8938307"/>
              <a:gd name="connsiteY841" fmla="*/ 2257889 h 2993922"/>
              <a:gd name="connsiteX842" fmla="*/ 6714320 w 8938307"/>
              <a:gd name="connsiteY842" fmla="*/ 2263184 h 2993922"/>
              <a:gd name="connsiteX843" fmla="*/ 6714320 w 8938307"/>
              <a:gd name="connsiteY843" fmla="*/ 2252594 h 2993922"/>
              <a:gd name="connsiteX844" fmla="*/ 6401903 w 8938307"/>
              <a:gd name="connsiteY844" fmla="*/ 2252594 h 2993922"/>
              <a:gd name="connsiteX845" fmla="*/ 6407198 w 8938307"/>
              <a:gd name="connsiteY845" fmla="*/ 2257889 h 2993922"/>
              <a:gd name="connsiteX846" fmla="*/ 6417788 w 8938307"/>
              <a:gd name="connsiteY846" fmla="*/ 2263184 h 2993922"/>
              <a:gd name="connsiteX847" fmla="*/ 6433675 w 8938307"/>
              <a:gd name="connsiteY847" fmla="*/ 2273775 h 2993922"/>
              <a:gd name="connsiteX848" fmla="*/ 6454855 w 8938307"/>
              <a:gd name="connsiteY848" fmla="*/ 2284365 h 2993922"/>
              <a:gd name="connsiteX849" fmla="*/ 6476036 w 8938307"/>
              <a:gd name="connsiteY849" fmla="*/ 2289660 h 2993922"/>
              <a:gd name="connsiteX850" fmla="*/ 6486627 w 8938307"/>
              <a:gd name="connsiteY850" fmla="*/ 2294956 h 2993922"/>
              <a:gd name="connsiteX851" fmla="*/ 6523694 w 8938307"/>
              <a:gd name="connsiteY851" fmla="*/ 2300250 h 2993922"/>
              <a:gd name="connsiteX852" fmla="*/ 6566054 w 8938307"/>
              <a:gd name="connsiteY852" fmla="*/ 2316136 h 2993922"/>
              <a:gd name="connsiteX853" fmla="*/ 6576646 w 8938307"/>
              <a:gd name="connsiteY853" fmla="*/ 2316136 h 2993922"/>
              <a:gd name="connsiteX854" fmla="*/ 6603121 w 8938307"/>
              <a:gd name="connsiteY854" fmla="*/ 2321431 h 2993922"/>
              <a:gd name="connsiteX855" fmla="*/ 6629598 w 8938307"/>
              <a:gd name="connsiteY855" fmla="*/ 2326727 h 2993922"/>
              <a:gd name="connsiteX856" fmla="*/ 6640188 w 8938307"/>
              <a:gd name="connsiteY856" fmla="*/ 2326727 h 2993922"/>
              <a:gd name="connsiteX857" fmla="*/ 6650778 w 8938307"/>
              <a:gd name="connsiteY857" fmla="*/ 2326727 h 2993922"/>
              <a:gd name="connsiteX858" fmla="*/ 6671958 w 8938307"/>
              <a:gd name="connsiteY858" fmla="*/ 2337317 h 2993922"/>
              <a:gd name="connsiteX859" fmla="*/ 6703730 w 8938307"/>
              <a:gd name="connsiteY859" fmla="*/ 2347908 h 2993922"/>
              <a:gd name="connsiteX860" fmla="*/ 6719616 w 8938307"/>
              <a:gd name="connsiteY860" fmla="*/ 2347908 h 2993922"/>
              <a:gd name="connsiteX861" fmla="*/ 6724910 w 8938307"/>
              <a:gd name="connsiteY861" fmla="*/ 2347908 h 2993922"/>
              <a:gd name="connsiteX862" fmla="*/ 6735502 w 8938307"/>
              <a:gd name="connsiteY862" fmla="*/ 2358498 h 2993922"/>
              <a:gd name="connsiteX863" fmla="*/ 6746092 w 8938307"/>
              <a:gd name="connsiteY863" fmla="*/ 2369088 h 2993922"/>
              <a:gd name="connsiteX864" fmla="*/ 6746092 w 8938307"/>
              <a:gd name="connsiteY864" fmla="*/ 2379679 h 2993922"/>
              <a:gd name="connsiteX865" fmla="*/ 6756682 w 8938307"/>
              <a:gd name="connsiteY865" fmla="*/ 2390269 h 2993922"/>
              <a:gd name="connsiteX866" fmla="*/ 6767272 w 8938307"/>
              <a:gd name="connsiteY866" fmla="*/ 2384973 h 2993922"/>
              <a:gd name="connsiteX867" fmla="*/ 6777862 w 8938307"/>
              <a:gd name="connsiteY867" fmla="*/ 2369088 h 2993922"/>
              <a:gd name="connsiteX868" fmla="*/ 6756682 w 8938307"/>
              <a:gd name="connsiteY868" fmla="*/ 2347908 h 2993922"/>
              <a:gd name="connsiteX869" fmla="*/ 6730206 w 8938307"/>
              <a:gd name="connsiteY869" fmla="*/ 2332021 h 2993922"/>
              <a:gd name="connsiteX870" fmla="*/ 6703730 w 8938307"/>
              <a:gd name="connsiteY870" fmla="*/ 2326727 h 2993922"/>
              <a:gd name="connsiteX871" fmla="*/ 6682550 w 8938307"/>
              <a:gd name="connsiteY871" fmla="*/ 2326727 h 2993922"/>
              <a:gd name="connsiteX872" fmla="*/ 6703730 w 8938307"/>
              <a:gd name="connsiteY872" fmla="*/ 2321431 h 2993922"/>
              <a:gd name="connsiteX873" fmla="*/ 6724910 w 8938307"/>
              <a:gd name="connsiteY873" fmla="*/ 2316136 h 2993922"/>
              <a:gd name="connsiteX874" fmla="*/ 6730206 w 8938307"/>
              <a:gd name="connsiteY874" fmla="*/ 2326727 h 2993922"/>
              <a:gd name="connsiteX875" fmla="*/ 6746092 w 8938307"/>
              <a:gd name="connsiteY875" fmla="*/ 2326727 h 2993922"/>
              <a:gd name="connsiteX876" fmla="*/ 6767272 w 8938307"/>
              <a:gd name="connsiteY876" fmla="*/ 2337317 h 2993922"/>
              <a:gd name="connsiteX877" fmla="*/ 6809634 w 8938307"/>
              <a:gd name="connsiteY877" fmla="*/ 2347908 h 2993922"/>
              <a:gd name="connsiteX878" fmla="*/ 6894358 w 8938307"/>
              <a:gd name="connsiteY878" fmla="*/ 2379679 h 2993922"/>
              <a:gd name="connsiteX879" fmla="*/ 6904948 w 8938307"/>
              <a:gd name="connsiteY879" fmla="*/ 2379679 h 2993922"/>
              <a:gd name="connsiteX880" fmla="*/ 6926129 w 8938307"/>
              <a:gd name="connsiteY880" fmla="*/ 2390269 h 2993922"/>
              <a:gd name="connsiteX881" fmla="*/ 6936718 w 8938307"/>
              <a:gd name="connsiteY881" fmla="*/ 2400860 h 2993922"/>
              <a:gd name="connsiteX882" fmla="*/ 6926129 w 8938307"/>
              <a:gd name="connsiteY882" fmla="*/ 2400860 h 2993922"/>
              <a:gd name="connsiteX883" fmla="*/ 6894358 w 8938307"/>
              <a:gd name="connsiteY883" fmla="*/ 2390269 h 2993922"/>
              <a:gd name="connsiteX884" fmla="*/ 6883766 w 8938307"/>
              <a:gd name="connsiteY884" fmla="*/ 2400860 h 2993922"/>
              <a:gd name="connsiteX885" fmla="*/ 6873177 w 8938307"/>
              <a:gd name="connsiteY885" fmla="*/ 2400860 h 2993922"/>
              <a:gd name="connsiteX886" fmla="*/ 6857292 w 8938307"/>
              <a:gd name="connsiteY886" fmla="*/ 2400860 h 2993922"/>
              <a:gd name="connsiteX887" fmla="*/ 6841406 w 8938307"/>
              <a:gd name="connsiteY887" fmla="*/ 2406154 h 2993922"/>
              <a:gd name="connsiteX888" fmla="*/ 6851996 w 8938307"/>
              <a:gd name="connsiteY888" fmla="*/ 2411450 h 2993922"/>
              <a:gd name="connsiteX889" fmla="*/ 6857292 w 8938307"/>
              <a:gd name="connsiteY889" fmla="*/ 2416746 h 2993922"/>
              <a:gd name="connsiteX890" fmla="*/ 6862587 w 8938307"/>
              <a:gd name="connsiteY890" fmla="*/ 2422040 h 2993922"/>
              <a:gd name="connsiteX891" fmla="*/ 6873177 w 8938307"/>
              <a:gd name="connsiteY891" fmla="*/ 2422040 h 2993922"/>
              <a:gd name="connsiteX892" fmla="*/ 6889062 w 8938307"/>
              <a:gd name="connsiteY892" fmla="*/ 2427335 h 2993922"/>
              <a:gd name="connsiteX893" fmla="*/ 6894358 w 8938307"/>
              <a:gd name="connsiteY893" fmla="*/ 2432631 h 2993922"/>
              <a:gd name="connsiteX894" fmla="*/ 6904948 w 8938307"/>
              <a:gd name="connsiteY894" fmla="*/ 2443221 h 2993922"/>
              <a:gd name="connsiteX895" fmla="*/ 6904948 w 8938307"/>
              <a:gd name="connsiteY895" fmla="*/ 2432631 h 2993922"/>
              <a:gd name="connsiteX896" fmla="*/ 6915539 w 8938307"/>
              <a:gd name="connsiteY896" fmla="*/ 2432631 h 2993922"/>
              <a:gd name="connsiteX897" fmla="*/ 6936718 w 8938307"/>
              <a:gd name="connsiteY897" fmla="*/ 2432631 h 2993922"/>
              <a:gd name="connsiteX898" fmla="*/ 6947310 w 8938307"/>
              <a:gd name="connsiteY898" fmla="*/ 2437927 h 2993922"/>
              <a:gd name="connsiteX899" fmla="*/ 6968491 w 8938307"/>
              <a:gd name="connsiteY899" fmla="*/ 2443221 h 2993922"/>
              <a:gd name="connsiteX900" fmla="*/ 7032033 w 8938307"/>
              <a:gd name="connsiteY900" fmla="*/ 2453812 h 2993922"/>
              <a:gd name="connsiteX901" fmla="*/ 7042622 w 8938307"/>
              <a:gd name="connsiteY901" fmla="*/ 2453812 h 2993922"/>
              <a:gd name="connsiteX902" fmla="*/ 7063804 w 8938307"/>
              <a:gd name="connsiteY902" fmla="*/ 2453812 h 2993922"/>
              <a:gd name="connsiteX903" fmla="*/ 7084985 w 8938307"/>
              <a:gd name="connsiteY903" fmla="*/ 2453812 h 2993922"/>
              <a:gd name="connsiteX904" fmla="*/ 7095574 w 8938307"/>
              <a:gd name="connsiteY904" fmla="*/ 2474992 h 2993922"/>
              <a:gd name="connsiteX905" fmla="*/ 7106166 w 8938307"/>
              <a:gd name="connsiteY905" fmla="*/ 2485583 h 2993922"/>
              <a:gd name="connsiteX906" fmla="*/ 7084985 w 8938307"/>
              <a:gd name="connsiteY906" fmla="*/ 2485583 h 2993922"/>
              <a:gd name="connsiteX907" fmla="*/ 7053214 w 8938307"/>
              <a:gd name="connsiteY907" fmla="*/ 2464402 h 2993922"/>
              <a:gd name="connsiteX908" fmla="*/ 7032033 w 8938307"/>
              <a:gd name="connsiteY908" fmla="*/ 2459106 h 2993922"/>
              <a:gd name="connsiteX909" fmla="*/ 7000262 w 8938307"/>
              <a:gd name="connsiteY909" fmla="*/ 2453812 h 2993922"/>
              <a:gd name="connsiteX910" fmla="*/ 6926129 w 8938307"/>
              <a:gd name="connsiteY910" fmla="*/ 2459106 h 2993922"/>
              <a:gd name="connsiteX911" fmla="*/ 6883766 w 8938307"/>
              <a:gd name="connsiteY911" fmla="*/ 2448517 h 2993922"/>
              <a:gd name="connsiteX912" fmla="*/ 6873177 w 8938307"/>
              <a:gd name="connsiteY912" fmla="*/ 2453812 h 2993922"/>
              <a:gd name="connsiteX913" fmla="*/ 6851996 w 8938307"/>
              <a:gd name="connsiteY913" fmla="*/ 2464402 h 2993922"/>
              <a:gd name="connsiteX914" fmla="*/ 6841406 w 8938307"/>
              <a:gd name="connsiteY914" fmla="*/ 2453812 h 2993922"/>
              <a:gd name="connsiteX915" fmla="*/ 6846700 w 8938307"/>
              <a:gd name="connsiteY915" fmla="*/ 2448517 h 2993922"/>
              <a:gd name="connsiteX916" fmla="*/ 6862587 w 8938307"/>
              <a:gd name="connsiteY916" fmla="*/ 2443221 h 2993922"/>
              <a:gd name="connsiteX917" fmla="*/ 6873177 w 8938307"/>
              <a:gd name="connsiteY917" fmla="*/ 2443221 h 2993922"/>
              <a:gd name="connsiteX918" fmla="*/ 6862587 w 8938307"/>
              <a:gd name="connsiteY918" fmla="*/ 2432631 h 2993922"/>
              <a:gd name="connsiteX919" fmla="*/ 6830814 w 8938307"/>
              <a:gd name="connsiteY919" fmla="*/ 2443221 h 2993922"/>
              <a:gd name="connsiteX920" fmla="*/ 6809634 w 8938307"/>
              <a:gd name="connsiteY920" fmla="*/ 2453812 h 2993922"/>
              <a:gd name="connsiteX921" fmla="*/ 6788454 w 8938307"/>
              <a:gd name="connsiteY921" fmla="*/ 2443221 h 2993922"/>
              <a:gd name="connsiteX922" fmla="*/ 6756682 w 8938307"/>
              <a:gd name="connsiteY922" fmla="*/ 2422040 h 2993922"/>
              <a:gd name="connsiteX923" fmla="*/ 6767272 w 8938307"/>
              <a:gd name="connsiteY923" fmla="*/ 2427335 h 2993922"/>
              <a:gd name="connsiteX924" fmla="*/ 6809634 w 8938307"/>
              <a:gd name="connsiteY924" fmla="*/ 2432631 h 2993922"/>
              <a:gd name="connsiteX925" fmla="*/ 6830814 w 8938307"/>
              <a:gd name="connsiteY925" fmla="*/ 2422040 h 2993922"/>
              <a:gd name="connsiteX926" fmla="*/ 6820224 w 8938307"/>
              <a:gd name="connsiteY926" fmla="*/ 2422040 h 2993922"/>
              <a:gd name="connsiteX927" fmla="*/ 6809634 w 8938307"/>
              <a:gd name="connsiteY927" fmla="*/ 2411450 h 2993922"/>
              <a:gd name="connsiteX928" fmla="*/ 6820224 w 8938307"/>
              <a:gd name="connsiteY928" fmla="*/ 2400860 h 2993922"/>
              <a:gd name="connsiteX929" fmla="*/ 6825520 w 8938307"/>
              <a:gd name="connsiteY929" fmla="*/ 2400860 h 2993922"/>
              <a:gd name="connsiteX930" fmla="*/ 6830814 w 8938307"/>
              <a:gd name="connsiteY930" fmla="*/ 2390269 h 2993922"/>
              <a:gd name="connsiteX931" fmla="*/ 6830814 w 8938307"/>
              <a:gd name="connsiteY931" fmla="*/ 2379679 h 2993922"/>
              <a:gd name="connsiteX932" fmla="*/ 6814929 w 8938307"/>
              <a:gd name="connsiteY932" fmla="*/ 2374383 h 2993922"/>
              <a:gd name="connsiteX933" fmla="*/ 6809634 w 8938307"/>
              <a:gd name="connsiteY933" fmla="*/ 2384973 h 2993922"/>
              <a:gd name="connsiteX934" fmla="*/ 6799044 w 8938307"/>
              <a:gd name="connsiteY934" fmla="*/ 2384973 h 2993922"/>
              <a:gd name="connsiteX935" fmla="*/ 6783158 w 8938307"/>
              <a:gd name="connsiteY935" fmla="*/ 2390269 h 2993922"/>
              <a:gd name="connsiteX936" fmla="*/ 6761977 w 8938307"/>
              <a:gd name="connsiteY936" fmla="*/ 2400860 h 2993922"/>
              <a:gd name="connsiteX937" fmla="*/ 6735502 w 8938307"/>
              <a:gd name="connsiteY937" fmla="*/ 2390269 h 2993922"/>
              <a:gd name="connsiteX938" fmla="*/ 6724910 w 8938307"/>
              <a:gd name="connsiteY938" fmla="*/ 2390269 h 2993922"/>
              <a:gd name="connsiteX939" fmla="*/ 6640188 w 8938307"/>
              <a:gd name="connsiteY939" fmla="*/ 2379679 h 2993922"/>
              <a:gd name="connsiteX940" fmla="*/ 6587236 w 8938307"/>
              <a:gd name="connsiteY940" fmla="*/ 2358498 h 2993922"/>
              <a:gd name="connsiteX941" fmla="*/ 6555464 w 8938307"/>
              <a:gd name="connsiteY941" fmla="*/ 2347908 h 2993922"/>
              <a:gd name="connsiteX942" fmla="*/ 6534284 w 8938307"/>
              <a:gd name="connsiteY942" fmla="*/ 2347908 h 2993922"/>
              <a:gd name="connsiteX943" fmla="*/ 6544874 w 8938307"/>
              <a:gd name="connsiteY943" fmla="*/ 2369088 h 2993922"/>
              <a:gd name="connsiteX944" fmla="*/ 6534284 w 8938307"/>
              <a:gd name="connsiteY944" fmla="*/ 2379679 h 2993922"/>
              <a:gd name="connsiteX945" fmla="*/ 6513102 w 8938307"/>
              <a:gd name="connsiteY945" fmla="*/ 2369088 h 2993922"/>
              <a:gd name="connsiteX946" fmla="*/ 6523694 w 8938307"/>
              <a:gd name="connsiteY946" fmla="*/ 2369088 h 2993922"/>
              <a:gd name="connsiteX947" fmla="*/ 6523694 w 8938307"/>
              <a:gd name="connsiteY947" fmla="*/ 2358498 h 2993922"/>
              <a:gd name="connsiteX948" fmla="*/ 6523694 w 8938307"/>
              <a:gd name="connsiteY948" fmla="*/ 2347908 h 2993922"/>
              <a:gd name="connsiteX949" fmla="*/ 6513102 w 8938307"/>
              <a:gd name="connsiteY949" fmla="*/ 2347908 h 2993922"/>
              <a:gd name="connsiteX950" fmla="*/ 6502512 w 8938307"/>
              <a:gd name="connsiteY950" fmla="*/ 2358498 h 2993922"/>
              <a:gd name="connsiteX951" fmla="*/ 6491922 w 8938307"/>
              <a:gd name="connsiteY951" fmla="*/ 2347908 h 2993922"/>
              <a:gd name="connsiteX952" fmla="*/ 6491922 w 8938307"/>
              <a:gd name="connsiteY952" fmla="*/ 2337317 h 2993922"/>
              <a:gd name="connsiteX953" fmla="*/ 6470740 w 8938307"/>
              <a:gd name="connsiteY953" fmla="*/ 2326727 h 2993922"/>
              <a:gd name="connsiteX954" fmla="*/ 6460150 w 8938307"/>
              <a:gd name="connsiteY954" fmla="*/ 2326727 h 2993922"/>
              <a:gd name="connsiteX955" fmla="*/ 6460150 w 8938307"/>
              <a:gd name="connsiteY955" fmla="*/ 2337317 h 2993922"/>
              <a:gd name="connsiteX956" fmla="*/ 6470740 w 8938307"/>
              <a:gd name="connsiteY956" fmla="*/ 2337317 h 2993922"/>
              <a:gd name="connsiteX957" fmla="*/ 6386018 w 8938307"/>
              <a:gd name="connsiteY957" fmla="*/ 2337317 h 2993922"/>
              <a:gd name="connsiteX958" fmla="*/ 6343656 w 8938307"/>
              <a:gd name="connsiteY958" fmla="*/ 2337317 h 2993922"/>
              <a:gd name="connsiteX959" fmla="*/ 6327771 w 8938307"/>
              <a:gd name="connsiteY959" fmla="*/ 2332021 h 2993922"/>
              <a:gd name="connsiteX960" fmla="*/ 6301294 w 8938307"/>
              <a:gd name="connsiteY960" fmla="*/ 2321431 h 2993922"/>
              <a:gd name="connsiteX961" fmla="*/ 6280114 w 8938307"/>
              <a:gd name="connsiteY961" fmla="*/ 2316136 h 2993922"/>
              <a:gd name="connsiteX962" fmla="*/ 6269524 w 8938307"/>
              <a:gd name="connsiteY962" fmla="*/ 2316136 h 2993922"/>
              <a:gd name="connsiteX963" fmla="*/ 6264228 w 8938307"/>
              <a:gd name="connsiteY963" fmla="*/ 2316136 h 2993922"/>
              <a:gd name="connsiteX964" fmla="*/ 6248342 w 8938307"/>
              <a:gd name="connsiteY964" fmla="*/ 2305546 h 2993922"/>
              <a:gd name="connsiteX965" fmla="*/ 6264228 w 8938307"/>
              <a:gd name="connsiteY965" fmla="*/ 2305546 h 2993922"/>
              <a:gd name="connsiteX966" fmla="*/ 6258932 w 8938307"/>
              <a:gd name="connsiteY966" fmla="*/ 2294956 h 2993922"/>
              <a:gd name="connsiteX967" fmla="*/ 6290704 w 8938307"/>
              <a:gd name="connsiteY967" fmla="*/ 2294956 h 2993922"/>
              <a:gd name="connsiteX968" fmla="*/ 6317180 w 8938307"/>
              <a:gd name="connsiteY968" fmla="*/ 2300250 h 2993922"/>
              <a:gd name="connsiteX969" fmla="*/ 6343656 w 8938307"/>
              <a:gd name="connsiteY969" fmla="*/ 2305546 h 2993922"/>
              <a:gd name="connsiteX970" fmla="*/ 6407198 w 8938307"/>
              <a:gd name="connsiteY970" fmla="*/ 2316136 h 2993922"/>
              <a:gd name="connsiteX971" fmla="*/ 6438970 w 8938307"/>
              <a:gd name="connsiteY971" fmla="*/ 2316136 h 2993922"/>
              <a:gd name="connsiteX972" fmla="*/ 6428380 w 8938307"/>
              <a:gd name="connsiteY972" fmla="*/ 2300250 h 2993922"/>
              <a:gd name="connsiteX973" fmla="*/ 6428380 w 8938307"/>
              <a:gd name="connsiteY973" fmla="*/ 2294956 h 2993922"/>
              <a:gd name="connsiteX974" fmla="*/ 6438970 w 8938307"/>
              <a:gd name="connsiteY974" fmla="*/ 2305546 h 2993922"/>
              <a:gd name="connsiteX975" fmla="*/ 6449560 w 8938307"/>
              <a:gd name="connsiteY975" fmla="*/ 2300250 h 2993922"/>
              <a:gd name="connsiteX976" fmla="*/ 6449560 w 8938307"/>
              <a:gd name="connsiteY976" fmla="*/ 2294956 h 2993922"/>
              <a:gd name="connsiteX977" fmla="*/ 6438970 w 8938307"/>
              <a:gd name="connsiteY977" fmla="*/ 2294956 h 2993922"/>
              <a:gd name="connsiteX978" fmla="*/ 6428380 w 8938307"/>
              <a:gd name="connsiteY978" fmla="*/ 2294956 h 2993922"/>
              <a:gd name="connsiteX979" fmla="*/ 6417788 w 8938307"/>
              <a:gd name="connsiteY979" fmla="*/ 2284365 h 2993922"/>
              <a:gd name="connsiteX980" fmla="*/ 6401903 w 8938307"/>
              <a:gd name="connsiteY980" fmla="*/ 2279069 h 2993922"/>
              <a:gd name="connsiteX981" fmla="*/ 6396608 w 8938307"/>
              <a:gd name="connsiteY981" fmla="*/ 2263184 h 2993922"/>
              <a:gd name="connsiteX982" fmla="*/ 6401903 w 8938307"/>
              <a:gd name="connsiteY982" fmla="*/ 2252594 h 2993922"/>
              <a:gd name="connsiteX983" fmla="*/ 5994172 w 8938307"/>
              <a:gd name="connsiteY983" fmla="*/ 2252594 h 2993922"/>
              <a:gd name="connsiteX984" fmla="*/ 6004764 w 8938307"/>
              <a:gd name="connsiteY984" fmla="*/ 2252594 h 2993922"/>
              <a:gd name="connsiteX985" fmla="*/ 5994172 w 8938307"/>
              <a:gd name="connsiteY985" fmla="*/ 2263184 h 2993922"/>
              <a:gd name="connsiteX986" fmla="*/ 4702142 w 8938307"/>
              <a:gd name="connsiteY986" fmla="*/ 2252594 h 2993922"/>
              <a:gd name="connsiteX987" fmla="*/ 4723324 w 8938307"/>
              <a:gd name="connsiteY987" fmla="*/ 2252594 h 2993922"/>
              <a:gd name="connsiteX988" fmla="*/ 4765684 w 8938307"/>
              <a:gd name="connsiteY988" fmla="*/ 2273775 h 2993922"/>
              <a:gd name="connsiteX989" fmla="*/ 4765684 w 8938307"/>
              <a:gd name="connsiteY989" fmla="*/ 2284365 h 2993922"/>
              <a:gd name="connsiteX990" fmla="*/ 4744504 w 8938307"/>
              <a:gd name="connsiteY990" fmla="*/ 2279069 h 2993922"/>
              <a:gd name="connsiteX991" fmla="*/ 4733914 w 8938307"/>
              <a:gd name="connsiteY991" fmla="*/ 2273775 h 2993922"/>
              <a:gd name="connsiteX992" fmla="*/ 4702142 w 8938307"/>
              <a:gd name="connsiteY992" fmla="*/ 2263184 h 2993922"/>
              <a:gd name="connsiteX993" fmla="*/ 7847494 w 8938307"/>
              <a:gd name="connsiteY993" fmla="*/ 2242004 h 2993922"/>
              <a:gd name="connsiteX994" fmla="*/ 7858085 w 8938307"/>
              <a:gd name="connsiteY994" fmla="*/ 2242004 h 2993922"/>
              <a:gd name="connsiteX995" fmla="*/ 7847494 w 8938307"/>
              <a:gd name="connsiteY995" fmla="*/ 2252594 h 2993922"/>
              <a:gd name="connsiteX996" fmla="*/ 7720409 w 8938307"/>
              <a:gd name="connsiteY996" fmla="*/ 2242004 h 2993922"/>
              <a:gd name="connsiteX997" fmla="*/ 7773361 w 8938307"/>
              <a:gd name="connsiteY997" fmla="*/ 2252594 h 2993922"/>
              <a:gd name="connsiteX998" fmla="*/ 7741590 w 8938307"/>
              <a:gd name="connsiteY998" fmla="*/ 2252594 h 2993922"/>
              <a:gd name="connsiteX999" fmla="*/ 7720409 w 8938307"/>
              <a:gd name="connsiteY999" fmla="*/ 2242004 h 2993922"/>
              <a:gd name="connsiteX1000" fmla="*/ 7127347 w 8938307"/>
              <a:gd name="connsiteY1000" fmla="*/ 2242004 h 2993922"/>
              <a:gd name="connsiteX1001" fmla="*/ 7127347 w 8938307"/>
              <a:gd name="connsiteY1001" fmla="*/ 2252594 h 2993922"/>
              <a:gd name="connsiteX1002" fmla="*/ 7148526 w 8938307"/>
              <a:gd name="connsiteY1002" fmla="*/ 2252594 h 2993922"/>
              <a:gd name="connsiteX1003" fmla="*/ 7127347 w 8938307"/>
              <a:gd name="connsiteY1003" fmla="*/ 2242004 h 2993922"/>
              <a:gd name="connsiteX1004" fmla="*/ 6904948 w 8938307"/>
              <a:gd name="connsiteY1004" fmla="*/ 2242004 h 2993922"/>
              <a:gd name="connsiteX1005" fmla="*/ 6904948 w 8938307"/>
              <a:gd name="connsiteY1005" fmla="*/ 2252594 h 2993922"/>
              <a:gd name="connsiteX1006" fmla="*/ 6915539 w 8938307"/>
              <a:gd name="connsiteY1006" fmla="*/ 2257889 h 2993922"/>
              <a:gd name="connsiteX1007" fmla="*/ 6915539 w 8938307"/>
              <a:gd name="connsiteY1007" fmla="*/ 2273775 h 2993922"/>
              <a:gd name="connsiteX1008" fmla="*/ 6904948 w 8938307"/>
              <a:gd name="connsiteY1008" fmla="*/ 2279069 h 2993922"/>
              <a:gd name="connsiteX1009" fmla="*/ 6910244 w 8938307"/>
              <a:gd name="connsiteY1009" fmla="*/ 2284365 h 2993922"/>
              <a:gd name="connsiteX1010" fmla="*/ 6920833 w 8938307"/>
              <a:gd name="connsiteY1010" fmla="*/ 2284365 h 2993922"/>
              <a:gd name="connsiteX1011" fmla="*/ 6926129 w 8938307"/>
              <a:gd name="connsiteY1011" fmla="*/ 2279069 h 2993922"/>
              <a:gd name="connsiteX1012" fmla="*/ 6936718 w 8938307"/>
              <a:gd name="connsiteY1012" fmla="*/ 2273775 h 2993922"/>
              <a:gd name="connsiteX1013" fmla="*/ 6947310 w 8938307"/>
              <a:gd name="connsiteY1013" fmla="*/ 2268479 h 2993922"/>
              <a:gd name="connsiteX1014" fmla="*/ 6957900 w 8938307"/>
              <a:gd name="connsiteY1014" fmla="*/ 2263184 h 2993922"/>
              <a:gd name="connsiteX1015" fmla="*/ 6957900 w 8938307"/>
              <a:gd name="connsiteY1015" fmla="*/ 2252594 h 2993922"/>
              <a:gd name="connsiteX1016" fmla="*/ 6947310 w 8938307"/>
              <a:gd name="connsiteY1016" fmla="*/ 2257889 h 2993922"/>
              <a:gd name="connsiteX1017" fmla="*/ 6936718 w 8938307"/>
              <a:gd name="connsiteY1017" fmla="*/ 2252594 h 2993922"/>
              <a:gd name="connsiteX1018" fmla="*/ 6926129 w 8938307"/>
              <a:gd name="connsiteY1018" fmla="*/ 2242004 h 2993922"/>
              <a:gd name="connsiteX1019" fmla="*/ 6915539 w 8938307"/>
              <a:gd name="connsiteY1019" fmla="*/ 2242004 h 2993922"/>
              <a:gd name="connsiteX1020" fmla="*/ 6910244 w 8938307"/>
              <a:gd name="connsiteY1020" fmla="*/ 2242004 h 2993922"/>
              <a:gd name="connsiteX1021" fmla="*/ 6650778 w 8938307"/>
              <a:gd name="connsiteY1021" fmla="*/ 2242004 h 2993922"/>
              <a:gd name="connsiteX1022" fmla="*/ 6661368 w 8938307"/>
              <a:gd name="connsiteY1022" fmla="*/ 2242004 h 2993922"/>
              <a:gd name="connsiteX1023" fmla="*/ 6650778 w 8938307"/>
              <a:gd name="connsiteY1023" fmla="*/ 2252594 h 2993922"/>
              <a:gd name="connsiteX1024" fmla="*/ 6640188 w 8938307"/>
              <a:gd name="connsiteY1024" fmla="*/ 2247298 h 2993922"/>
              <a:gd name="connsiteX1025" fmla="*/ 6650778 w 8938307"/>
              <a:gd name="connsiteY1025" fmla="*/ 2242004 h 2993922"/>
              <a:gd name="connsiteX1026" fmla="*/ 6619006 w 8938307"/>
              <a:gd name="connsiteY1026" fmla="*/ 2242004 h 2993922"/>
              <a:gd name="connsiteX1027" fmla="*/ 6629598 w 8938307"/>
              <a:gd name="connsiteY1027" fmla="*/ 2242004 h 2993922"/>
              <a:gd name="connsiteX1028" fmla="*/ 6629598 w 8938307"/>
              <a:gd name="connsiteY1028" fmla="*/ 2252594 h 2993922"/>
              <a:gd name="connsiteX1029" fmla="*/ 6619006 w 8938307"/>
              <a:gd name="connsiteY1029" fmla="*/ 2242004 h 2993922"/>
              <a:gd name="connsiteX1030" fmla="*/ 6491922 w 8938307"/>
              <a:gd name="connsiteY1030" fmla="*/ 2242004 h 2993922"/>
              <a:gd name="connsiteX1031" fmla="*/ 6523694 w 8938307"/>
              <a:gd name="connsiteY1031" fmla="*/ 2252594 h 2993922"/>
              <a:gd name="connsiteX1032" fmla="*/ 6544874 w 8938307"/>
              <a:gd name="connsiteY1032" fmla="*/ 2252594 h 2993922"/>
              <a:gd name="connsiteX1033" fmla="*/ 6555464 w 8938307"/>
              <a:gd name="connsiteY1033" fmla="*/ 2263184 h 2993922"/>
              <a:gd name="connsiteX1034" fmla="*/ 6566054 w 8938307"/>
              <a:gd name="connsiteY1034" fmla="*/ 2273775 h 2993922"/>
              <a:gd name="connsiteX1035" fmla="*/ 6523694 w 8938307"/>
              <a:gd name="connsiteY1035" fmla="*/ 2263184 h 2993922"/>
              <a:gd name="connsiteX1036" fmla="*/ 6491922 w 8938307"/>
              <a:gd name="connsiteY1036" fmla="*/ 2242004 h 2993922"/>
              <a:gd name="connsiteX1037" fmla="*/ 7815724 w 8938307"/>
              <a:gd name="connsiteY1037" fmla="*/ 2231413 h 2993922"/>
              <a:gd name="connsiteX1038" fmla="*/ 7821019 w 8938307"/>
              <a:gd name="connsiteY1038" fmla="*/ 2236708 h 2993922"/>
              <a:gd name="connsiteX1039" fmla="*/ 7826313 w 8938307"/>
              <a:gd name="connsiteY1039" fmla="*/ 2242004 h 2993922"/>
              <a:gd name="connsiteX1040" fmla="*/ 7815724 w 8938307"/>
              <a:gd name="connsiteY1040" fmla="*/ 2242004 h 2993922"/>
              <a:gd name="connsiteX1041" fmla="*/ 6830814 w 8938307"/>
              <a:gd name="connsiteY1041" fmla="*/ 2231413 h 2993922"/>
              <a:gd name="connsiteX1042" fmla="*/ 6825520 w 8938307"/>
              <a:gd name="connsiteY1042" fmla="*/ 2236708 h 2993922"/>
              <a:gd name="connsiteX1043" fmla="*/ 6857292 w 8938307"/>
              <a:gd name="connsiteY1043" fmla="*/ 2242004 h 2993922"/>
              <a:gd name="connsiteX1044" fmla="*/ 6883766 w 8938307"/>
              <a:gd name="connsiteY1044" fmla="*/ 2236708 h 2993922"/>
              <a:gd name="connsiteX1045" fmla="*/ 6862587 w 8938307"/>
              <a:gd name="connsiteY1045" fmla="*/ 2231413 h 2993922"/>
              <a:gd name="connsiteX1046" fmla="*/ 6830814 w 8938307"/>
              <a:gd name="connsiteY1046" fmla="*/ 2231413 h 2993922"/>
              <a:gd name="connsiteX1047" fmla="*/ 6460150 w 8938307"/>
              <a:gd name="connsiteY1047" fmla="*/ 2231413 h 2993922"/>
              <a:gd name="connsiteX1048" fmla="*/ 6470740 w 8938307"/>
              <a:gd name="connsiteY1048" fmla="*/ 2242004 h 2993922"/>
              <a:gd name="connsiteX1049" fmla="*/ 6460150 w 8938307"/>
              <a:gd name="connsiteY1049" fmla="*/ 2242004 h 2993922"/>
              <a:gd name="connsiteX1050" fmla="*/ 4617420 w 8938307"/>
              <a:gd name="connsiteY1050" fmla="*/ 2231413 h 2993922"/>
              <a:gd name="connsiteX1051" fmla="*/ 4628010 w 8938307"/>
              <a:gd name="connsiteY1051" fmla="*/ 2231413 h 2993922"/>
              <a:gd name="connsiteX1052" fmla="*/ 4649190 w 8938307"/>
              <a:gd name="connsiteY1052" fmla="*/ 2247298 h 2993922"/>
              <a:gd name="connsiteX1053" fmla="*/ 4649190 w 8938307"/>
              <a:gd name="connsiteY1053" fmla="*/ 2252594 h 2993922"/>
              <a:gd name="connsiteX1054" fmla="*/ 4638599 w 8938307"/>
              <a:gd name="connsiteY1054" fmla="*/ 2242004 h 2993922"/>
              <a:gd name="connsiteX1055" fmla="*/ 4617420 w 8938307"/>
              <a:gd name="connsiteY1055" fmla="*/ 2231413 h 2993922"/>
              <a:gd name="connsiteX1056" fmla="*/ 6980404 w 8938307"/>
              <a:gd name="connsiteY1056" fmla="*/ 2214204 h 2993922"/>
              <a:gd name="connsiteX1057" fmla="*/ 6973785 w 8938307"/>
              <a:gd name="connsiteY1057" fmla="*/ 2215527 h 2993922"/>
              <a:gd name="connsiteX1058" fmla="*/ 6952604 w 8938307"/>
              <a:gd name="connsiteY1058" fmla="*/ 2220823 h 2993922"/>
              <a:gd name="connsiteX1059" fmla="*/ 6936718 w 8938307"/>
              <a:gd name="connsiteY1059" fmla="*/ 2220823 h 2993922"/>
              <a:gd name="connsiteX1060" fmla="*/ 6989670 w 8938307"/>
              <a:gd name="connsiteY1060" fmla="*/ 2231413 h 2993922"/>
              <a:gd name="connsiteX1061" fmla="*/ 6989670 w 8938307"/>
              <a:gd name="connsiteY1061" fmla="*/ 2220823 h 2993922"/>
              <a:gd name="connsiteX1062" fmla="*/ 6980404 w 8938307"/>
              <a:gd name="connsiteY1062" fmla="*/ 2214204 h 2993922"/>
              <a:gd name="connsiteX1063" fmla="*/ 7932219 w 8938307"/>
              <a:gd name="connsiteY1063" fmla="*/ 2210232 h 2993922"/>
              <a:gd name="connsiteX1064" fmla="*/ 7937513 w 8938307"/>
              <a:gd name="connsiteY1064" fmla="*/ 2220823 h 2993922"/>
              <a:gd name="connsiteX1065" fmla="*/ 7942808 w 8938307"/>
              <a:gd name="connsiteY1065" fmla="*/ 2215527 h 2993922"/>
              <a:gd name="connsiteX1066" fmla="*/ 7932219 w 8938307"/>
              <a:gd name="connsiteY1066" fmla="*/ 2210232 h 2993922"/>
              <a:gd name="connsiteX1067" fmla="*/ 6857292 w 8938307"/>
              <a:gd name="connsiteY1067" fmla="*/ 2210232 h 2993922"/>
              <a:gd name="connsiteX1068" fmla="*/ 6851996 w 8938307"/>
              <a:gd name="connsiteY1068" fmla="*/ 2220823 h 2993922"/>
              <a:gd name="connsiteX1069" fmla="*/ 6857292 w 8938307"/>
              <a:gd name="connsiteY1069" fmla="*/ 2215527 h 2993922"/>
              <a:gd name="connsiteX1070" fmla="*/ 6857292 w 8938307"/>
              <a:gd name="connsiteY1070" fmla="*/ 2210232 h 2993922"/>
              <a:gd name="connsiteX1071" fmla="*/ 5522900 w 8938307"/>
              <a:gd name="connsiteY1071" fmla="*/ 2210232 h 2993922"/>
              <a:gd name="connsiteX1072" fmla="*/ 5507014 w 8938307"/>
              <a:gd name="connsiteY1072" fmla="*/ 2220823 h 2993922"/>
              <a:gd name="connsiteX1073" fmla="*/ 5517604 w 8938307"/>
              <a:gd name="connsiteY1073" fmla="*/ 2220823 h 2993922"/>
              <a:gd name="connsiteX1074" fmla="*/ 5538785 w 8938307"/>
              <a:gd name="connsiteY1074" fmla="*/ 2220823 h 2993922"/>
              <a:gd name="connsiteX1075" fmla="*/ 5528195 w 8938307"/>
              <a:gd name="connsiteY1075" fmla="*/ 2210232 h 2993922"/>
              <a:gd name="connsiteX1076" fmla="*/ 5522900 w 8938307"/>
              <a:gd name="connsiteY1076" fmla="*/ 2210232 h 2993922"/>
              <a:gd name="connsiteX1077" fmla="*/ 5210482 w 8938307"/>
              <a:gd name="connsiteY1077" fmla="*/ 2210232 h 2993922"/>
              <a:gd name="connsiteX1078" fmla="*/ 5242254 w 8938307"/>
              <a:gd name="connsiteY1078" fmla="*/ 2210232 h 2993922"/>
              <a:gd name="connsiteX1079" fmla="*/ 5263434 w 8938307"/>
              <a:gd name="connsiteY1079" fmla="*/ 2220823 h 2993922"/>
              <a:gd name="connsiteX1080" fmla="*/ 5221073 w 8938307"/>
              <a:gd name="connsiteY1080" fmla="*/ 2220823 h 2993922"/>
              <a:gd name="connsiteX1081" fmla="*/ 7317974 w 8938307"/>
              <a:gd name="connsiteY1081" fmla="*/ 2199642 h 2993922"/>
              <a:gd name="connsiteX1082" fmla="*/ 7360336 w 8938307"/>
              <a:gd name="connsiteY1082" fmla="*/ 2220823 h 2993922"/>
              <a:gd name="connsiteX1083" fmla="*/ 7328564 w 8938307"/>
              <a:gd name="connsiteY1083" fmla="*/ 2210232 h 2993922"/>
              <a:gd name="connsiteX1084" fmla="*/ 6460150 w 8938307"/>
              <a:gd name="connsiteY1084" fmla="*/ 2199642 h 2993922"/>
              <a:gd name="connsiteX1085" fmla="*/ 6513102 w 8938307"/>
              <a:gd name="connsiteY1085" fmla="*/ 2210232 h 2993922"/>
              <a:gd name="connsiteX1086" fmla="*/ 6528988 w 8938307"/>
              <a:gd name="connsiteY1086" fmla="*/ 2204937 h 2993922"/>
              <a:gd name="connsiteX1087" fmla="*/ 6544874 w 8938307"/>
              <a:gd name="connsiteY1087" fmla="*/ 2210232 h 2993922"/>
              <a:gd name="connsiteX1088" fmla="*/ 6544874 w 8938307"/>
              <a:gd name="connsiteY1088" fmla="*/ 2215527 h 2993922"/>
              <a:gd name="connsiteX1089" fmla="*/ 6544874 w 8938307"/>
              <a:gd name="connsiteY1089" fmla="*/ 2220823 h 2993922"/>
              <a:gd name="connsiteX1090" fmla="*/ 6555464 w 8938307"/>
              <a:gd name="connsiteY1090" fmla="*/ 2220823 h 2993922"/>
              <a:gd name="connsiteX1091" fmla="*/ 6566054 w 8938307"/>
              <a:gd name="connsiteY1091" fmla="*/ 2231413 h 2993922"/>
              <a:gd name="connsiteX1092" fmla="*/ 6555464 w 8938307"/>
              <a:gd name="connsiteY1092" fmla="*/ 2231413 h 2993922"/>
              <a:gd name="connsiteX1093" fmla="*/ 6534284 w 8938307"/>
              <a:gd name="connsiteY1093" fmla="*/ 2231413 h 2993922"/>
              <a:gd name="connsiteX1094" fmla="*/ 6523694 w 8938307"/>
              <a:gd name="connsiteY1094" fmla="*/ 2231413 h 2993922"/>
              <a:gd name="connsiteX1095" fmla="*/ 4988084 w 8938307"/>
              <a:gd name="connsiteY1095" fmla="*/ 2199642 h 2993922"/>
              <a:gd name="connsiteX1096" fmla="*/ 4998674 w 8938307"/>
              <a:gd name="connsiteY1096" fmla="*/ 2199642 h 2993922"/>
              <a:gd name="connsiteX1097" fmla="*/ 5009265 w 8938307"/>
              <a:gd name="connsiteY1097" fmla="*/ 2210232 h 2993922"/>
              <a:gd name="connsiteX1098" fmla="*/ 5035740 w 8938307"/>
              <a:gd name="connsiteY1098" fmla="*/ 2204937 h 2993922"/>
              <a:gd name="connsiteX1099" fmla="*/ 5078102 w 8938307"/>
              <a:gd name="connsiteY1099" fmla="*/ 2215527 h 2993922"/>
              <a:gd name="connsiteX1100" fmla="*/ 5115169 w 8938307"/>
              <a:gd name="connsiteY1100" fmla="*/ 2231413 h 2993922"/>
              <a:gd name="connsiteX1101" fmla="*/ 5104578 w 8938307"/>
              <a:gd name="connsiteY1101" fmla="*/ 2231413 h 2993922"/>
              <a:gd name="connsiteX1102" fmla="*/ 5104578 w 8938307"/>
              <a:gd name="connsiteY1102" fmla="*/ 2242004 h 2993922"/>
              <a:gd name="connsiteX1103" fmla="*/ 5115169 w 8938307"/>
              <a:gd name="connsiteY1103" fmla="*/ 2231413 h 2993922"/>
              <a:gd name="connsiteX1104" fmla="*/ 5157530 w 8938307"/>
              <a:gd name="connsiteY1104" fmla="*/ 2242004 h 2993922"/>
              <a:gd name="connsiteX1105" fmla="*/ 5221073 w 8938307"/>
              <a:gd name="connsiteY1105" fmla="*/ 2252594 h 2993922"/>
              <a:gd name="connsiteX1106" fmla="*/ 5263434 w 8938307"/>
              <a:gd name="connsiteY1106" fmla="*/ 2263184 h 2993922"/>
              <a:gd name="connsiteX1107" fmla="*/ 5263434 w 8938307"/>
              <a:gd name="connsiteY1107" fmla="*/ 2294956 h 2993922"/>
              <a:gd name="connsiteX1108" fmla="*/ 5284614 w 8938307"/>
              <a:gd name="connsiteY1108" fmla="*/ 2305546 h 2993922"/>
              <a:gd name="connsiteX1109" fmla="*/ 5295206 w 8938307"/>
              <a:gd name="connsiteY1109" fmla="*/ 2305546 h 2993922"/>
              <a:gd name="connsiteX1110" fmla="*/ 5316386 w 8938307"/>
              <a:gd name="connsiteY1110" fmla="*/ 2305546 h 2993922"/>
              <a:gd name="connsiteX1111" fmla="*/ 5321681 w 8938307"/>
              <a:gd name="connsiteY1111" fmla="*/ 2316136 h 2993922"/>
              <a:gd name="connsiteX1112" fmla="*/ 5326977 w 8938307"/>
              <a:gd name="connsiteY1112" fmla="*/ 2316136 h 2993922"/>
              <a:gd name="connsiteX1113" fmla="*/ 5337566 w 8938307"/>
              <a:gd name="connsiteY1113" fmla="*/ 2316136 h 2993922"/>
              <a:gd name="connsiteX1114" fmla="*/ 5422291 w 8938307"/>
              <a:gd name="connsiteY1114" fmla="*/ 2337317 h 2993922"/>
              <a:gd name="connsiteX1115" fmla="*/ 5432881 w 8938307"/>
              <a:gd name="connsiteY1115" fmla="*/ 2342612 h 2993922"/>
              <a:gd name="connsiteX1116" fmla="*/ 5422291 w 8938307"/>
              <a:gd name="connsiteY1116" fmla="*/ 2353202 h 2993922"/>
              <a:gd name="connsiteX1117" fmla="*/ 5390518 w 8938307"/>
              <a:gd name="connsiteY1117" fmla="*/ 2353202 h 2993922"/>
              <a:gd name="connsiteX1118" fmla="*/ 5348158 w 8938307"/>
              <a:gd name="connsiteY1118" fmla="*/ 2342612 h 2993922"/>
              <a:gd name="connsiteX1119" fmla="*/ 5316386 w 8938307"/>
              <a:gd name="connsiteY1119" fmla="*/ 2326727 h 2993922"/>
              <a:gd name="connsiteX1120" fmla="*/ 5274025 w 8938307"/>
              <a:gd name="connsiteY1120" fmla="*/ 2316136 h 2993922"/>
              <a:gd name="connsiteX1121" fmla="*/ 5252844 w 8938307"/>
              <a:gd name="connsiteY1121" fmla="*/ 2305546 h 2993922"/>
              <a:gd name="connsiteX1122" fmla="*/ 5221073 w 8938307"/>
              <a:gd name="connsiteY1122" fmla="*/ 2294956 h 2993922"/>
              <a:gd name="connsiteX1123" fmla="*/ 5173416 w 8938307"/>
              <a:gd name="connsiteY1123" fmla="*/ 2289660 h 2993922"/>
              <a:gd name="connsiteX1124" fmla="*/ 5125758 w 8938307"/>
              <a:gd name="connsiteY1124" fmla="*/ 2279069 h 2993922"/>
              <a:gd name="connsiteX1125" fmla="*/ 5083398 w 8938307"/>
              <a:gd name="connsiteY1125" fmla="*/ 2263184 h 2993922"/>
              <a:gd name="connsiteX1126" fmla="*/ 5056921 w 8938307"/>
              <a:gd name="connsiteY1126" fmla="*/ 2257889 h 2993922"/>
              <a:gd name="connsiteX1127" fmla="*/ 5041036 w 8938307"/>
              <a:gd name="connsiteY1127" fmla="*/ 2252594 h 2993922"/>
              <a:gd name="connsiteX1128" fmla="*/ 4966902 w 8938307"/>
              <a:gd name="connsiteY1128" fmla="*/ 2220823 h 2993922"/>
              <a:gd name="connsiteX1129" fmla="*/ 4966902 w 8938307"/>
              <a:gd name="connsiteY1129" fmla="*/ 2210232 h 2993922"/>
              <a:gd name="connsiteX1130" fmla="*/ 4977492 w 8938307"/>
              <a:gd name="connsiteY1130" fmla="*/ 2210232 h 2993922"/>
              <a:gd name="connsiteX1131" fmla="*/ 4988084 w 8938307"/>
              <a:gd name="connsiteY1131" fmla="*/ 2210232 h 2993922"/>
              <a:gd name="connsiteX1132" fmla="*/ 4670372 w 8938307"/>
              <a:gd name="connsiteY1132" fmla="*/ 2199642 h 2993922"/>
              <a:gd name="connsiteX1133" fmla="*/ 4675666 w 8938307"/>
              <a:gd name="connsiteY1133" fmla="*/ 2204937 h 2993922"/>
              <a:gd name="connsiteX1134" fmla="*/ 4691551 w 8938307"/>
              <a:gd name="connsiteY1134" fmla="*/ 2210232 h 2993922"/>
              <a:gd name="connsiteX1135" fmla="*/ 4680962 w 8938307"/>
              <a:gd name="connsiteY1135" fmla="*/ 2210232 h 2993922"/>
              <a:gd name="connsiteX1136" fmla="*/ 4670372 w 8938307"/>
              <a:gd name="connsiteY1136" fmla="*/ 2210232 h 2993922"/>
              <a:gd name="connsiteX1137" fmla="*/ 5925334 w 8938307"/>
              <a:gd name="connsiteY1137" fmla="*/ 2194346 h 2993922"/>
              <a:gd name="connsiteX1138" fmla="*/ 5920039 w 8938307"/>
              <a:gd name="connsiteY1138" fmla="*/ 2199642 h 2993922"/>
              <a:gd name="connsiteX1139" fmla="*/ 5930630 w 8938307"/>
              <a:gd name="connsiteY1139" fmla="*/ 2199642 h 2993922"/>
              <a:gd name="connsiteX1140" fmla="*/ 5941220 w 8938307"/>
              <a:gd name="connsiteY1140" fmla="*/ 2199642 h 2993922"/>
              <a:gd name="connsiteX1141" fmla="*/ 5925334 w 8938307"/>
              <a:gd name="connsiteY1141" fmla="*/ 2194346 h 2993922"/>
              <a:gd name="connsiteX1142" fmla="*/ 7476830 w 8938307"/>
              <a:gd name="connsiteY1142" fmla="*/ 2189051 h 2993922"/>
              <a:gd name="connsiteX1143" fmla="*/ 7487420 w 8938307"/>
              <a:gd name="connsiteY1143" fmla="*/ 2189051 h 2993922"/>
              <a:gd name="connsiteX1144" fmla="*/ 7487420 w 8938307"/>
              <a:gd name="connsiteY1144" fmla="*/ 2199642 h 2993922"/>
              <a:gd name="connsiteX1145" fmla="*/ 7476830 w 8938307"/>
              <a:gd name="connsiteY1145" fmla="*/ 2189051 h 2993922"/>
              <a:gd name="connsiteX1146" fmla="*/ 6682550 w 8938307"/>
              <a:gd name="connsiteY1146" fmla="*/ 2189051 h 2993922"/>
              <a:gd name="connsiteX1147" fmla="*/ 6682550 w 8938307"/>
              <a:gd name="connsiteY1147" fmla="*/ 2199642 h 2993922"/>
              <a:gd name="connsiteX1148" fmla="*/ 6671958 w 8938307"/>
              <a:gd name="connsiteY1148" fmla="*/ 2199642 h 2993922"/>
              <a:gd name="connsiteX1149" fmla="*/ 6491922 w 8938307"/>
              <a:gd name="connsiteY1149" fmla="*/ 2189051 h 2993922"/>
              <a:gd name="connsiteX1150" fmla="*/ 6502512 w 8938307"/>
              <a:gd name="connsiteY1150" fmla="*/ 2199642 h 2993922"/>
              <a:gd name="connsiteX1151" fmla="*/ 6497217 w 8938307"/>
              <a:gd name="connsiteY1151" fmla="*/ 2199642 h 2993922"/>
              <a:gd name="connsiteX1152" fmla="*/ 6491922 w 8938307"/>
              <a:gd name="connsiteY1152" fmla="*/ 2194346 h 2993922"/>
              <a:gd name="connsiteX1153" fmla="*/ 6491922 w 8938307"/>
              <a:gd name="connsiteY1153" fmla="*/ 2189051 h 2993922"/>
              <a:gd name="connsiteX1154" fmla="*/ 6301294 w 8938307"/>
              <a:gd name="connsiteY1154" fmla="*/ 2189051 h 2993922"/>
              <a:gd name="connsiteX1155" fmla="*/ 6311884 w 8938307"/>
              <a:gd name="connsiteY1155" fmla="*/ 2189051 h 2993922"/>
              <a:gd name="connsiteX1156" fmla="*/ 6311884 w 8938307"/>
              <a:gd name="connsiteY1156" fmla="*/ 2199642 h 2993922"/>
              <a:gd name="connsiteX1157" fmla="*/ 6301294 w 8938307"/>
              <a:gd name="connsiteY1157" fmla="*/ 2189051 h 2993922"/>
              <a:gd name="connsiteX1158" fmla="*/ 5909449 w 8938307"/>
              <a:gd name="connsiteY1158" fmla="*/ 2189051 h 2993922"/>
              <a:gd name="connsiteX1159" fmla="*/ 5909449 w 8938307"/>
              <a:gd name="connsiteY1159" fmla="*/ 2199642 h 2993922"/>
              <a:gd name="connsiteX1160" fmla="*/ 5920039 w 8938307"/>
              <a:gd name="connsiteY1160" fmla="*/ 2189051 h 2993922"/>
              <a:gd name="connsiteX1161" fmla="*/ 5909449 w 8938307"/>
              <a:gd name="connsiteY1161" fmla="*/ 2189051 h 2993922"/>
              <a:gd name="connsiteX1162" fmla="*/ 4903360 w 8938307"/>
              <a:gd name="connsiteY1162" fmla="*/ 2189051 h 2993922"/>
              <a:gd name="connsiteX1163" fmla="*/ 4913950 w 8938307"/>
              <a:gd name="connsiteY1163" fmla="*/ 2189051 h 2993922"/>
              <a:gd name="connsiteX1164" fmla="*/ 4924540 w 8938307"/>
              <a:gd name="connsiteY1164" fmla="*/ 2199642 h 2993922"/>
              <a:gd name="connsiteX1165" fmla="*/ 4903360 w 8938307"/>
              <a:gd name="connsiteY1165" fmla="*/ 2199642 h 2993922"/>
              <a:gd name="connsiteX1166" fmla="*/ 4204393 w 8938307"/>
              <a:gd name="connsiteY1166" fmla="*/ 2189051 h 2993922"/>
              <a:gd name="connsiteX1167" fmla="*/ 4257345 w 8938307"/>
              <a:gd name="connsiteY1167" fmla="*/ 2204937 h 2993922"/>
              <a:gd name="connsiteX1168" fmla="*/ 4289116 w 8938307"/>
              <a:gd name="connsiteY1168" fmla="*/ 2220823 h 2993922"/>
              <a:gd name="connsiteX1169" fmla="*/ 4225574 w 8938307"/>
              <a:gd name="connsiteY1169" fmla="*/ 2210232 h 2993922"/>
              <a:gd name="connsiteX1170" fmla="*/ 4204393 w 8938307"/>
              <a:gd name="connsiteY1170" fmla="*/ 2189051 h 2993922"/>
              <a:gd name="connsiteX1171" fmla="*/ 7868675 w 8938307"/>
              <a:gd name="connsiteY1171" fmla="*/ 2178461 h 2993922"/>
              <a:gd name="connsiteX1172" fmla="*/ 7879267 w 8938307"/>
              <a:gd name="connsiteY1172" fmla="*/ 2183756 h 2993922"/>
              <a:gd name="connsiteX1173" fmla="*/ 7868675 w 8938307"/>
              <a:gd name="connsiteY1173" fmla="*/ 2189051 h 2993922"/>
              <a:gd name="connsiteX1174" fmla="*/ 7858085 w 8938307"/>
              <a:gd name="connsiteY1174" fmla="*/ 2183756 h 2993922"/>
              <a:gd name="connsiteX1175" fmla="*/ 7868675 w 8938307"/>
              <a:gd name="connsiteY1175" fmla="*/ 2178461 h 2993922"/>
              <a:gd name="connsiteX1176" fmla="*/ 7635686 w 8938307"/>
              <a:gd name="connsiteY1176" fmla="*/ 2178461 h 2993922"/>
              <a:gd name="connsiteX1177" fmla="*/ 7625096 w 8938307"/>
              <a:gd name="connsiteY1177" fmla="*/ 2189051 h 2993922"/>
              <a:gd name="connsiteX1178" fmla="*/ 7635686 w 8938307"/>
              <a:gd name="connsiteY1178" fmla="*/ 2189051 h 2993922"/>
              <a:gd name="connsiteX1179" fmla="*/ 6936718 w 8938307"/>
              <a:gd name="connsiteY1179" fmla="*/ 2178461 h 2993922"/>
              <a:gd name="connsiteX1180" fmla="*/ 6936718 w 8938307"/>
              <a:gd name="connsiteY1180" fmla="*/ 2189051 h 2993922"/>
              <a:gd name="connsiteX1181" fmla="*/ 6947310 w 8938307"/>
              <a:gd name="connsiteY1181" fmla="*/ 2178461 h 2993922"/>
              <a:gd name="connsiteX1182" fmla="*/ 6703730 w 8938307"/>
              <a:gd name="connsiteY1182" fmla="*/ 2178461 h 2993922"/>
              <a:gd name="connsiteX1183" fmla="*/ 6724910 w 8938307"/>
              <a:gd name="connsiteY1183" fmla="*/ 2189051 h 2993922"/>
              <a:gd name="connsiteX1184" fmla="*/ 6703730 w 8938307"/>
              <a:gd name="connsiteY1184" fmla="*/ 2189051 h 2993922"/>
              <a:gd name="connsiteX1185" fmla="*/ 5867087 w 8938307"/>
              <a:gd name="connsiteY1185" fmla="*/ 2178461 h 2993922"/>
              <a:gd name="connsiteX1186" fmla="*/ 5867087 w 8938307"/>
              <a:gd name="connsiteY1186" fmla="*/ 2189051 h 2993922"/>
              <a:gd name="connsiteX1187" fmla="*/ 5888268 w 8938307"/>
              <a:gd name="connsiteY1187" fmla="*/ 2189051 h 2993922"/>
              <a:gd name="connsiteX1188" fmla="*/ 5867087 w 8938307"/>
              <a:gd name="connsiteY1188" fmla="*/ 2178461 h 2993922"/>
              <a:gd name="connsiteX1189" fmla="*/ 7720409 w 8938307"/>
              <a:gd name="connsiteY1189" fmla="*/ 2167871 h 2993922"/>
              <a:gd name="connsiteX1190" fmla="*/ 7720409 w 8938307"/>
              <a:gd name="connsiteY1190" fmla="*/ 2178461 h 2993922"/>
              <a:gd name="connsiteX1191" fmla="*/ 7720409 w 8938307"/>
              <a:gd name="connsiteY1191" fmla="*/ 2189051 h 2993922"/>
              <a:gd name="connsiteX1192" fmla="*/ 7709820 w 8938307"/>
              <a:gd name="connsiteY1192" fmla="*/ 2178461 h 2993922"/>
              <a:gd name="connsiteX1193" fmla="*/ 7720409 w 8938307"/>
              <a:gd name="connsiteY1193" fmla="*/ 2167871 h 2993922"/>
              <a:gd name="connsiteX1194" fmla="*/ 6121257 w 8938307"/>
              <a:gd name="connsiteY1194" fmla="*/ 2157280 h 2993922"/>
              <a:gd name="connsiteX1195" fmla="*/ 6121257 w 8938307"/>
              <a:gd name="connsiteY1195" fmla="*/ 2167871 h 2993922"/>
              <a:gd name="connsiteX1196" fmla="*/ 6153028 w 8938307"/>
              <a:gd name="connsiteY1196" fmla="*/ 2178461 h 2993922"/>
              <a:gd name="connsiteX1197" fmla="*/ 6142438 w 8938307"/>
              <a:gd name="connsiteY1197" fmla="*/ 2167871 h 2993922"/>
              <a:gd name="connsiteX1198" fmla="*/ 6121257 w 8938307"/>
              <a:gd name="connsiteY1198" fmla="*/ 2157280 h 2993922"/>
              <a:gd name="connsiteX1199" fmla="*/ 7564202 w 8938307"/>
              <a:gd name="connsiteY1199" fmla="*/ 2150660 h 2993922"/>
              <a:gd name="connsiteX1200" fmla="*/ 7561553 w 8938307"/>
              <a:gd name="connsiteY1200" fmla="*/ 2151985 h 2993922"/>
              <a:gd name="connsiteX1201" fmla="*/ 7572144 w 8938307"/>
              <a:gd name="connsiteY1201" fmla="*/ 2167871 h 2993922"/>
              <a:gd name="connsiteX1202" fmla="*/ 7582734 w 8938307"/>
              <a:gd name="connsiteY1202" fmla="*/ 2167871 h 2993922"/>
              <a:gd name="connsiteX1203" fmla="*/ 7572144 w 8938307"/>
              <a:gd name="connsiteY1203" fmla="*/ 2157280 h 2993922"/>
              <a:gd name="connsiteX1204" fmla="*/ 7564202 w 8938307"/>
              <a:gd name="connsiteY1204" fmla="*/ 2150660 h 2993922"/>
              <a:gd name="connsiteX1205" fmla="*/ 7805134 w 8938307"/>
              <a:gd name="connsiteY1205" fmla="*/ 2146690 h 2993922"/>
              <a:gd name="connsiteX1206" fmla="*/ 7783952 w 8938307"/>
              <a:gd name="connsiteY1206" fmla="*/ 2157280 h 2993922"/>
              <a:gd name="connsiteX1207" fmla="*/ 7805134 w 8938307"/>
              <a:gd name="connsiteY1207" fmla="*/ 2157280 h 2993922"/>
              <a:gd name="connsiteX1208" fmla="*/ 7805134 w 8938307"/>
              <a:gd name="connsiteY1208" fmla="*/ 2146690 h 2993922"/>
              <a:gd name="connsiteX1209" fmla="*/ 6957900 w 8938307"/>
              <a:gd name="connsiteY1209" fmla="*/ 2146690 h 2993922"/>
              <a:gd name="connsiteX1210" fmla="*/ 6968491 w 8938307"/>
              <a:gd name="connsiteY1210" fmla="*/ 2157280 h 2993922"/>
              <a:gd name="connsiteX1211" fmla="*/ 6957900 w 8938307"/>
              <a:gd name="connsiteY1211" fmla="*/ 2157280 h 2993922"/>
              <a:gd name="connsiteX1212" fmla="*/ 4331478 w 8938307"/>
              <a:gd name="connsiteY1212" fmla="*/ 2146690 h 2993922"/>
              <a:gd name="connsiteX1213" fmla="*/ 4395020 w 8938307"/>
              <a:gd name="connsiteY1213" fmla="*/ 2167871 h 2993922"/>
              <a:gd name="connsiteX1214" fmla="*/ 4426791 w 8938307"/>
              <a:gd name="connsiteY1214" fmla="*/ 2178461 h 2993922"/>
              <a:gd name="connsiteX1215" fmla="*/ 4458562 w 8938307"/>
              <a:gd name="connsiteY1215" fmla="*/ 2189051 h 2993922"/>
              <a:gd name="connsiteX1216" fmla="*/ 4447972 w 8938307"/>
              <a:gd name="connsiteY1216" fmla="*/ 2199642 h 2993922"/>
              <a:gd name="connsiteX1217" fmla="*/ 4426791 w 8938307"/>
              <a:gd name="connsiteY1217" fmla="*/ 2210232 h 2993922"/>
              <a:gd name="connsiteX1218" fmla="*/ 4384430 w 8938307"/>
              <a:gd name="connsiteY1218" fmla="*/ 2189051 h 2993922"/>
              <a:gd name="connsiteX1219" fmla="*/ 4352658 w 8938307"/>
              <a:gd name="connsiteY1219" fmla="*/ 2167871 h 2993922"/>
              <a:gd name="connsiteX1220" fmla="*/ 4342068 w 8938307"/>
              <a:gd name="connsiteY1220" fmla="*/ 2157280 h 2993922"/>
              <a:gd name="connsiteX1221" fmla="*/ 7519192 w 8938307"/>
              <a:gd name="connsiteY1221" fmla="*/ 2136099 h 2993922"/>
              <a:gd name="connsiteX1222" fmla="*/ 7508601 w 8938307"/>
              <a:gd name="connsiteY1222" fmla="*/ 2146690 h 2993922"/>
              <a:gd name="connsiteX1223" fmla="*/ 7519192 w 8938307"/>
              <a:gd name="connsiteY1223" fmla="*/ 2157280 h 2993922"/>
              <a:gd name="connsiteX1224" fmla="*/ 7519192 w 8938307"/>
              <a:gd name="connsiteY1224" fmla="*/ 2146690 h 2993922"/>
              <a:gd name="connsiteX1225" fmla="*/ 6301294 w 8938307"/>
              <a:gd name="connsiteY1225" fmla="*/ 2136099 h 2993922"/>
              <a:gd name="connsiteX1226" fmla="*/ 6311884 w 8938307"/>
              <a:gd name="connsiteY1226" fmla="*/ 2136099 h 2993922"/>
              <a:gd name="connsiteX1227" fmla="*/ 6311884 w 8938307"/>
              <a:gd name="connsiteY1227" fmla="*/ 2157280 h 2993922"/>
              <a:gd name="connsiteX1228" fmla="*/ 6290704 w 8938307"/>
              <a:gd name="connsiteY1228" fmla="*/ 2157280 h 2993922"/>
              <a:gd name="connsiteX1229" fmla="*/ 6280114 w 8938307"/>
              <a:gd name="connsiteY1229" fmla="*/ 2146690 h 2993922"/>
              <a:gd name="connsiteX1230" fmla="*/ 6290704 w 8938307"/>
              <a:gd name="connsiteY1230" fmla="*/ 2146690 h 2993922"/>
              <a:gd name="connsiteX1231" fmla="*/ 6295998 w 8938307"/>
              <a:gd name="connsiteY1231" fmla="*/ 2146690 h 2993922"/>
              <a:gd name="connsiteX1232" fmla="*/ 6301294 w 8938307"/>
              <a:gd name="connsiteY1232" fmla="*/ 2136099 h 2993922"/>
              <a:gd name="connsiteX1233" fmla="*/ 5814135 w 8938307"/>
              <a:gd name="connsiteY1233" fmla="*/ 2136099 h 2993922"/>
              <a:gd name="connsiteX1234" fmla="*/ 5819430 w 8938307"/>
              <a:gd name="connsiteY1234" fmla="*/ 2141394 h 2993922"/>
              <a:gd name="connsiteX1235" fmla="*/ 5835316 w 8938307"/>
              <a:gd name="connsiteY1235" fmla="*/ 2146690 h 2993922"/>
              <a:gd name="connsiteX1236" fmla="*/ 5856497 w 8938307"/>
              <a:gd name="connsiteY1236" fmla="*/ 2146690 h 2993922"/>
              <a:gd name="connsiteX1237" fmla="*/ 5867087 w 8938307"/>
              <a:gd name="connsiteY1237" fmla="*/ 2157280 h 2993922"/>
              <a:gd name="connsiteX1238" fmla="*/ 5920039 w 8938307"/>
              <a:gd name="connsiteY1238" fmla="*/ 2178461 h 2993922"/>
              <a:gd name="connsiteX1239" fmla="*/ 5930630 w 8938307"/>
              <a:gd name="connsiteY1239" fmla="*/ 2178461 h 2993922"/>
              <a:gd name="connsiteX1240" fmla="*/ 5962401 w 8938307"/>
              <a:gd name="connsiteY1240" fmla="*/ 2189051 h 2993922"/>
              <a:gd name="connsiteX1241" fmla="*/ 5972991 w 8938307"/>
              <a:gd name="connsiteY1241" fmla="*/ 2189051 h 2993922"/>
              <a:gd name="connsiteX1242" fmla="*/ 5983582 w 8938307"/>
              <a:gd name="connsiteY1242" fmla="*/ 2189051 h 2993922"/>
              <a:gd name="connsiteX1243" fmla="*/ 5983582 w 8938307"/>
              <a:gd name="connsiteY1243" fmla="*/ 2178461 h 2993922"/>
              <a:gd name="connsiteX1244" fmla="*/ 5972991 w 8938307"/>
              <a:gd name="connsiteY1244" fmla="*/ 2178461 h 2993922"/>
              <a:gd name="connsiteX1245" fmla="*/ 5930630 w 8938307"/>
              <a:gd name="connsiteY1245" fmla="*/ 2167871 h 2993922"/>
              <a:gd name="connsiteX1246" fmla="*/ 5909449 w 8938307"/>
              <a:gd name="connsiteY1246" fmla="*/ 2146690 h 2993922"/>
              <a:gd name="connsiteX1247" fmla="*/ 5898860 w 8938307"/>
              <a:gd name="connsiteY1247" fmla="*/ 2146690 h 2993922"/>
              <a:gd name="connsiteX1248" fmla="*/ 5861792 w 8938307"/>
              <a:gd name="connsiteY1248" fmla="*/ 2141394 h 2993922"/>
              <a:gd name="connsiteX1249" fmla="*/ 5824726 w 8938307"/>
              <a:gd name="connsiteY1249" fmla="*/ 2136099 h 2993922"/>
              <a:gd name="connsiteX1250" fmla="*/ 5194596 w 8938307"/>
              <a:gd name="connsiteY1250" fmla="*/ 2136099 h 2993922"/>
              <a:gd name="connsiteX1251" fmla="*/ 5178710 w 8938307"/>
              <a:gd name="connsiteY1251" fmla="*/ 2141394 h 2993922"/>
              <a:gd name="connsiteX1252" fmla="*/ 5178710 w 8938307"/>
              <a:gd name="connsiteY1252" fmla="*/ 2146690 h 2993922"/>
              <a:gd name="connsiteX1253" fmla="*/ 5231662 w 8938307"/>
              <a:gd name="connsiteY1253" fmla="*/ 2157280 h 2993922"/>
              <a:gd name="connsiteX1254" fmla="*/ 5252844 w 8938307"/>
              <a:gd name="connsiteY1254" fmla="*/ 2157280 h 2993922"/>
              <a:gd name="connsiteX1255" fmla="*/ 5231662 w 8938307"/>
              <a:gd name="connsiteY1255" fmla="*/ 2151985 h 2993922"/>
              <a:gd name="connsiteX1256" fmla="*/ 5210482 w 8938307"/>
              <a:gd name="connsiteY1256" fmla="*/ 2141394 h 2993922"/>
              <a:gd name="connsiteX1257" fmla="*/ 5194596 w 8938307"/>
              <a:gd name="connsiteY1257" fmla="*/ 2136099 h 2993922"/>
              <a:gd name="connsiteX1258" fmla="*/ 6460150 w 8938307"/>
              <a:gd name="connsiteY1258" fmla="*/ 2135216 h 2993922"/>
              <a:gd name="connsiteX1259" fmla="*/ 6460150 w 8938307"/>
              <a:gd name="connsiteY1259" fmla="*/ 2136099 h 2993922"/>
              <a:gd name="connsiteX1260" fmla="*/ 6450884 w 8938307"/>
              <a:gd name="connsiteY1260" fmla="*/ 2138747 h 2993922"/>
              <a:gd name="connsiteX1261" fmla="*/ 6454855 w 8938307"/>
              <a:gd name="connsiteY1261" fmla="*/ 2136099 h 2993922"/>
              <a:gd name="connsiteX1262" fmla="*/ 5092664 w 8938307"/>
              <a:gd name="connsiteY1262" fmla="*/ 2129481 h 2993922"/>
              <a:gd name="connsiteX1263" fmla="*/ 5088692 w 8938307"/>
              <a:gd name="connsiteY1263" fmla="*/ 2130804 h 2993922"/>
              <a:gd name="connsiteX1264" fmla="*/ 5093988 w 8938307"/>
              <a:gd name="connsiteY1264" fmla="*/ 2136099 h 2993922"/>
              <a:gd name="connsiteX1265" fmla="*/ 5092664 w 8938307"/>
              <a:gd name="connsiteY1265" fmla="*/ 2129481 h 2993922"/>
              <a:gd name="connsiteX1266" fmla="*/ 7466240 w 8938307"/>
              <a:gd name="connsiteY1266" fmla="*/ 2128156 h 2993922"/>
              <a:gd name="connsiteX1267" fmla="*/ 7471534 w 8938307"/>
              <a:gd name="connsiteY1267" fmla="*/ 2130804 h 2993922"/>
              <a:gd name="connsiteX1268" fmla="*/ 7476830 w 8938307"/>
              <a:gd name="connsiteY1268" fmla="*/ 2136099 h 2993922"/>
              <a:gd name="connsiteX1269" fmla="*/ 7468888 w 8938307"/>
              <a:gd name="connsiteY1269" fmla="*/ 2146690 h 2993922"/>
              <a:gd name="connsiteX1270" fmla="*/ 7466240 w 8938307"/>
              <a:gd name="connsiteY1270" fmla="*/ 2136099 h 2993922"/>
              <a:gd name="connsiteX1271" fmla="*/ 7460944 w 8938307"/>
              <a:gd name="connsiteY1271" fmla="*/ 2130804 h 2993922"/>
              <a:gd name="connsiteX1272" fmla="*/ 7466240 w 8938307"/>
              <a:gd name="connsiteY1272" fmla="*/ 2128156 h 2993922"/>
              <a:gd name="connsiteX1273" fmla="*/ 6408522 w 8938307"/>
              <a:gd name="connsiteY1273" fmla="*/ 2128156 h 2993922"/>
              <a:gd name="connsiteX1274" fmla="*/ 6417788 w 8938307"/>
              <a:gd name="connsiteY1274" fmla="*/ 2130804 h 2993922"/>
              <a:gd name="connsiteX1275" fmla="*/ 6428380 w 8938307"/>
              <a:gd name="connsiteY1275" fmla="*/ 2136099 h 2993922"/>
              <a:gd name="connsiteX1276" fmla="*/ 6446250 w 8938307"/>
              <a:gd name="connsiteY1276" fmla="*/ 2140071 h 2993922"/>
              <a:gd name="connsiteX1277" fmla="*/ 6450884 w 8938307"/>
              <a:gd name="connsiteY1277" fmla="*/ 2138747 h 2993922"/>
              <a:gd name="connsiteX1278" fmla="*/ 6449560 w 8938307"/>
              <a:gd name="connsiteY1278" fmla="*/ 2146690 h 2993922"/>
              <a:gd name="connsiteX1279" fmla="*/ 6396608 w 8938307"/>
              <a:gd name="connsiteY1279" fmla="*/ 2146690 h 2993922"/>
              <a:gd name="connsiteX1280" fmla="*/ 6401903 w 8938307"/>
              <a:gd name="connsiteY1280" fmla="*/ 2130804 h 2993922"/>
              <a:gd name="connsiteX1281" fmla="*/ 6408522 w 8938307"/>
              <a:gd name="connsiteY1281" fmla="*/ 2128156 h 2993922"/>
              <a:gd name="connsiteX1282" fmla="*/ 6336324 w 8938307"/>
              <a:gd name="connsiteY1282" fmla="*/ 2126731 h 2993922"/>
              <a:gd name="connsiteX1283" fmla="*/ 6333066 w 8938307"/>
              <a:gd name="connsiteY1283" fmla="*/ 2130804 h 2993922"/>
              <a:gd name="connsiteX1284" fmla="*/ 6335714 w 8938307"/>
              <a:gd name="connsiteY1284" fmla="*/ 2126832 h 2993922"/>
              <a:gd name="connsiteX1285" fmla="*/ 7794542 w 8938307"/>
              <a:gd name="connsiteY1285" fmla="*/ 2125509 h 2993922"/>
              <a:gd name="connsiteX1286" fmla="*/ 7789248 w 8938307"/>
              <a:gd name="connsiteY1286" fmla="*/ 2136099 h 2993922"/>
              <a:gd name="connsiteX1287" fmla="*/ 7815724 w 8938307"/>
              <a:gd name="connsiteY1287" fmla="*/ 2146690 h 2993922"/>
              <a:gd name="connsiteX1288" fmla="*/ 7836904 w 8938307"/>
              <a:gd name="connsiteY1288" fmla="*/ 2157280 h 2993922"/>
              <a:gd name="connsiteX1289" fmla="*/ 7836904 w 8938307"/>
              <a:gd name="connsiteY1289" fmla="*/ 2167871 h 2993922"/>
              <a:gd name="connsiteX1290" fmla="*/ 7836904 w 8938307"/>
              <a:gd name="connsiteY1290" fmla="*/ 2178461 h 2993922"/>
              <a:gd name="connsiteX1291" fmla="*/ 7836904 w 8938307"/>
              <a:gd name="connsiteY1291" fmla="*/ 2183756 h 2993922"/>
              <a:gd name="connsiteX1292" fmla="*/ 7847494 w 8938307"/>
              <a:gd name="connsiteY1292" fmla="*/ 2199642 h 2993922"/>
              <a:gd name="connsiteX1293" fmla="*/ 7900446 w 8938307"/>
              <a:gd name="connsiteY1293" fmla="*/ 2199642 h 2993922"/>
              <a:gd name="connsiteX1294" fmla="*/ 7932219 w 8938307"/>
              <a:gd name="connsiteY1294" fmla="*/ 2199642 h 2993922"/>
              <a:gd name="connsiteX1295" fmla="*/ 7942808 w 8938307"/>
              <a:gd name="connsiteY1295" fmla="*/ 2189051 h 2993922"/>
              <a:gd name="connsiteX1296" fmla="*/ 7921627 w 8938307"/>
              <a:gd name="connsiteY1296" fmla="*/ 2178461 h 2993922"/>
              <a:gd name="connsiteX1297" fmla="*/ 7905742 w 8938307"/>
              <a:gd name="connsiteY1297" fmla="*/ 2173165 h 2993922"/>
              <a:gd name="connsiteX1298" fmla="*/ 7889856 w 8938307"/>
              <a:gd name="connsiteY1298" fmla="*/ 2167871 h 2993922"/>
              <a:gd name="connsiteX1299" fmla="*/ 7873971 w 8938307"/>
              <a:gd name="connsiteY1299" fmla="*/ 2167871 h 2993922"/>
              <a:gd name="connsiteX1300" fmla="*/ 7858085 w 8938307"/>
              <a:gd name="connsiteY1300" fmla="*/ 2157280 h 2993922"/>
              <a:gd name="connsiteX1301" fmla="*/ 7858085 w 8938307"/>
              <a:gd name="connsiteY1301" fmla="*/ 2146690 h 2993922"/>
              <a:gd name="connsiteX1302" fmla="*/ 7847494 w 8938307"/>
              <a:gd name="connsiteY1302" fmla="*/ 2146690 h 2993922"/>
              <a:gd name="connsiteX1303" fmla="*/ 7826313 w 8938307"/>
              <a:gd name="connsiteY1303" fmla="*/ 2136099 h 2993922"/>
              <a:gd name="connsiteX1304" fmla="*/ 7805134 w 8938307"/>
              <a:gd name="connsiteY1304" fmla="*/ 2125509 h 2993922"/>
              <a:gd name="connsiteX1305" fmla="*/ 7794542 w 8938307"/>
              <a:gd name="connsiteY1305" fmla="*/ 2125509 h 2993922"/>
              <a:gd name="connsiteX1306" fmla="*/ 5051626 w 8938307"/>
              <a:gd name="connsiteY1306" fmla="*/ 2125509 h 2993922"/>
              <a:gd name="connsiteX1307" fmla="*/ 5051626 w 8938307"/>
              <a:gd name="connsiteY1307" fmla="*/ 2136099 h 2993922"/>
              <a:gd name="connsiteX1308" fmla="*/ 5062217 w 8938307"/>
              <a:gd name="connsiteY1308" fmla="*/ 2125509 h 2993922"/>
              <a:gd name="connsiteX1309" fmla="*/ 4310297 w 8938307"/>
              <a:gd name="connsiteY1309" fmla="*/ 2125509 h 2993922"/>
              <a:gd name="connsiteX1310" fmla="*/ 4320887 w 8938307"/>
              <a:gd name="connsiteY1310" fmla="*/ 2136099 h 2993922"/>
              <a:gd name="connsiteX1311" fmla="*/ 4299706 w 8938307"/>
              <a:gd name="connsiteY1311" fmla="*/ 2136099 h 2993922"/>
              <a:gd name="connsiteX1312" fmla="*/ 4310297 w 8938307"/>
              <a:gd name="connsiteY1312" fmla="*/ 2125509 h 2993922"/>
              <a:gd name="connsiteX1313" fmla="*/ 6109342 w 8938307"/>
              <a:gd name="connsiteY1313" fmla="*/ 2122200 h 2993922"/>
              <a:gd name="connsiteX1314" fmla="*/ 6121257 w 8938307"/>
              <a:gd name="connsiteY1314" fmla="*/ 2136099 h 2993922"/>
              <a:gd name="connsiteX1315" fmla="*/ 6100076 w 8938307"/>
              <a:gd name="connsiteY1315" fmla="*/ 2136099 h 2993922"/>
              <a:gd name="connsiteX1316" fmla="*/ 6100076 w 8938307"/>
              <a:gd name="connsiteY1316" fmla="*/ 2125509 h 2993922"/>
              <a:gd name="connsiteX1317" fmla="*/ 6109342 w 8938307"/>
              <a:gd name="connsiteY1317" fmla="*/ 2122200 h 2993922"/>
              <a:gd name="connsiteX1318" fmla="*/ 6237752 w 8938307"/>
              <a:gd name="connsiteY1318" fmla="*/ 2120213 h 2993922"/>
              <a:gd name="connsiteX1319" fmla="*/ 6243046 w 8938307"/>
              <a:gd name="connsiteY1319" fmla="*/ 2125509 h 2993922"/>
              <a:gd name="connsiteX1320" fmla="*/ 6248342 w 8938307"/>
              <a:gd name="connsiteY1320" fmla="*/ 2136099 h 2993922"/>
              <a:gd name="connsiteX1321" fmla="*/ 6248342 w 8938307"/>
              <a:gd name="connsiteY1321" fmla="*/ 2146690 h 2993922"/>
              <a:gd name="connsiteX1322" fmla="*/ 6237752 w 8938307"/>
              <a:gd name="connsiteY1322" fmla="*/ 2130804 h 2993922"/>
              <a:gd name="connsiteX1323" fmla="*/ 6237752 w 8938307"/>
              <a:gd name="connsiteY1323" fmla="*/ 2124185 h 2993922"/>
              <a:gd name="connsiteX1324" fmla="*/ 5681756 w 8938307"/>
              <a:gd name="connsiteY1324" fmla="*/ 2120213 h 2993922"/>
              <a:gd name="connsiteX1325" fmla="*/ 5676460 w 8938307"/>
              <a:gd name="connsiteY1325" fmla="*/ 2125509 h 2993922"/>
              <a:gd name="connsiteX1326" fmla="*/ 5687051 w 8938307"/>
              <a:gd name="connsiteY1326" fmla="*/ 2130804 h 2993922"/>
              <a:gd name="connsiteX1327" fmla="*/ 5708232 w 8938307"/>
              <a:gd name="connsiteY1327" fmla="*/ 2136099 h 2993922"/>
              <a:gd name="connsiteX1328" fmla="*/ 5697641 w 8938307"/>
              <a:gd name="connsiteY1328" fmla="*/ 2125509 h 2993922"/>
              <a:gd name="connsiteX1329" fmla="*/ 5681756 w 8938307"/>
              <a:gd name="connsiteY1329" fmla="*/ 2120213 h 2993922"/>
              <a:gd name="connsiteX1330" fmla="*/ 7370926 w 8938307"/>
              <a:gd name="connsiteY1330" fmla="*/ 2114919 h 2993922"/>
              <a:gd name="connsiteX1331" fmla="*/ 7376222 w 8938307"/>
              <a:gd name="connsiteY1331" fmla="*/ 2120213 h 2993922"/>
              <a:gd name="connsiteX1332" fmla="*/ 7376222 w 8938307"/>
              <a:gd name="connsiteY1332" fmla="*/ 2125509 h 2993922"/>
              <a:gd name="connsiteX1333" fmla="*/ 7386812 w 8938307"/>
              <a:gd name="connsiteY1333" fmla="*/ 2130804 h 2993922"/>
              <a:gd name="connsiteX1334" fmla="*/ 7392107 w 8938307"/>
              <a:gd name="connsiteY1334" fmla="*/ 2146690 h 2993922"/>
              <a:gd name="connsiteX1335" fmla="*/ 7376222 w 8938307"/>
              <a:gd name="connsiteY1335" fmla="*/ 2130804 h 2993922"/>
              <a:gd name="connsiteX1336" fmla="*/ 7360336 w 8938307"/>
              <a:gd name="connsiteY1336" fmla="*/ 2125509 h 2993922"/>
              <a:gd name="connsiteX1337" fmla="*/ 7349745 w 8938307"/>
              <a:gd name="connsiteY1337" fmla="*/ 2125509 h 2993922"/>
              <a:gd name="connsiteX1338" fmla="*/ 7370926 w 8938307"/>
              <a:gd name="connsiteY1338" fmla="*/ 2114919 h 2993922"/>
              <a:gd name="connsiteX1339" fmla="*/ 6947310 w 8938307"/>
              <a:gd name="connsiteY1339" fmla="*/ 2114919 h 2993922"/>
              <a:gd name="connsiteX1340" fmla="*/ 6968491 w 8938307"/>
              <a:gd name="connsiteY1340" fmla="*/ 2114919 h 2993922"/>
              <a:gd name="connsiteX1341" fmla="*/ 6989670 w 8938307"/>
              <a:gd name="connsiteY1341" fmla="*/ 2114919 h 2993922"/>
              <a:gd name="connsiteX1342" fmla="*/ 6979081 w 8938307"/>
              <a:gd name="connsiteY1342" fmla="*/ 2125509 h 2993922"/>
              <a:gd name="connsiteX1343" fmla="*/ 6989670 w 8938307"/>
              <a:gd name="connsiteY1343" fmla="*/ 2136099 h 2993922"/>
              <a:gd name="connsiteX1344" fmla="*/ 7032033 w 8938307"/>
              <a:gd name="connsiteY1344" fmla="*/ 2157280 h 2993922"/>
              <a:gd name="connsiteX1345" fmla="*/ 7000262 w 8938307"/>
              <a:gd name="connsiteY1345" fmla="*/ 2146690 h 2993922"/>
              <a:gd name="connsiteX1346" fmla="*/ 6957900 w 8938307"/>
              <a:gd name="connsiteY1346" fmla="*/ 2125509 h 2993922"/>
              <a:gd name="connsiteX1347" fmla="*/ 6947310 w 8938307"/>
              <a:gd name="connsiteY1347" fmla="*/ 2114919 h 2993922"/>
              <a:gd name="connsiteX1348" fmla="*/ 6894358 w 8938307"/>
              <a:gd name="connsiteY1348" fmla="*/ 2114919 h 2993922"/>
              <a:gd name="connsiteX1349" fmla="*/ 6926129 w 8938307"/>
              <a:gd name="connsiteY1349" fmla="*/ 2125509 h 2993922"/>
              <a:gd name="connsiteX1350" fmla="*/ 6894358 w 8938307"/>
              <a:gd name="connsiteY1350" fmla="*/ 2125509 h 2993922"/>
              <a:gd name="connsiteX1351" fmla="*/ 6894358 w 8938307"/>
              <a:gd name="connsiteY1351" fmla="*/ 2114919 h 2993922"/>
              <a:gd name="connsiteX1352" fmla="*/ 6534284 w 8938307"/>
              <a:gd name="connsiteY1352" fmla="*/ 2114919 h 2993922"/>
              <a:gd name="connsiteX1353" fmla="*/ 6534284 w 8938307"/>
              <a:gd name="connsiteY1353" fmla="*/ 2125509 h 2993922"/>
              <a:gd name="connsiteX1354" fmla="*/ 6544874 w 8938307"/>
              <a:gd name="connsiteY1354" fmla="*/ 2114919 h 2993922"/>
              <a:gd name="connsiteX1355" fmla="*/ 6534284 w 8938307"/>
              <a:gd name="connsiteY1355" fmla="*/ 2114919 h 2993922"/>
              <a:gd name="connsiteX1356" fmla="*/ 7159118 w 8938307"/>
              <a:gd name="connsiteY1356" fmla="*/ 2104328 h 2993922"/>
              <a:gd name="connsiteX1357" fmla="*/ 7212070 w 8938307"/>
              <a:gd name="connsiteY1357" fmla="*/ 2125509 h 2993922"/>
              <a:gd name="connsiteX1358" fmla="*/ 7227956 w 8938307"/>
              <a:gd name="connsiteY1358" fmla="*/ 2141394 h 2993922"/>
              <a:gd name="connsiteX1359" fmla="*/ 7243841 w 8938307"/>
              <a:gd name="connsiteY1359" fmla="*/ 2136099 h 2993922"/>
              <a:gd name="connsiteX1360" fmla="*/ 7265022 w 8938307"/>
              <a:gd name="connsiteY1360" fmla="*/ 2146690 h 2993922"/>
              <a:gd name="connsiteX1361" fmla="*/ 7270318 w 8938307"/>
              <a:gd name="connsiteY1361" fmla="*/ 2157280 h 2993922"/>
              <a:gd name="connsiteX1362" fmla="*/ 7275612 w 8938307"/>
              <a:gd name="connsiteY1362" fmla="*/ 2157280 h 2993922"/>
              <a:gd name="connsiteX1363" fmla="*/ 7291498 w 8938307"/>
              <a:gd name="connsiteY1363" fmla="*/ 2151985 h 2993922"/>
              <a:gd name="connsiteX1364" fmla="*/ 7307384 w 8938307"/>
              <a:gd name="connsiteY1364" fmla="*/ 2157280 h 2993922"/>
              <a:gd name="connsiteX1365" fmla="*/ 7328564 w 8938307"/>
              <a:gd name="connsiteY1365" fmla="*/ 2167871 h 2993922"/>
              <a:gd name="connsiteX1366" fmla="*/ 7339155 w 8938307"/>
              <a:gd name="connsiteY1366" fmla="*/ 2167871 h 2993922"/>
              <a:gd name="connsiteX1367" fmla="*/ 7344450 w 8938307"/>
              <a:gd name="connsiteY1367" fmla="*/ 2157280 h 2993922"/>
              <a:gd name="connsiteX1368" fmla="*/ 7349745 w 8938307"/>
              <a:gd name="connsiteY1368" fmla="*/ 2167871 h 2993922"/>
              <a:gd name="connsiteX1369" fmla="*/ 7381516 w 8938307"/>
              <a:gd name="connsiteY1369" fmla="*/ 2178461 h 2993922"/>
              <a:gd name="connsiteX1370" fmla="*/ 7402697 w 8938307"/>
              <a:gd name="connsiteY1370" fmla="*/ 2178461 h 2993922"/>
              <a:gd name="connsiteX1371" fmla="*/ 7423878 w 8938307"/>
              <a:gd name="connsiteY1371" fmla="*/ 2189051 h 2993922"/>
              <a:gd name="connsiteX1372" fmla="*/ 7445059 w 8938307"/>
              <a:gd name="connsiteY1372" fmla="*/ 2199642 h 2993922"/>
              <a:gd name="connsiteX1373" fmla="*/ 7466240 w 8938307"/>
              <a:gd name="connsiteY1373" fmla="*/ 2199642 h 2993922"/>
              <a:gd name="connsiteX1374" fmla="*/ 7445059 w 8938307"/>
              <a:gd name="connsiteY1374" fmla="*/ 2210232 h 2993922"/>
              <a:gd name="connsiteX1375" fmla="*/ 7423878 w 8938307"/>
              <a:gd name="connsiteY1375" fmla="*/ 2199642 h 2993922"/>
              <a:gd name="connsiteX1376" fmla="*/ 7397403 w 8938307"/>
              <a:gd name="connsiteY1376" fmla="*/ 2194346 h 2993922"/>
              <a:gd name="connsiteX1377" fmla="*/ 7381516 w 8938307"/>
              <a:gd name="connsiteY1377" fmla="*/ 2189051 h 2993922"/>
              <a:gd name="connsiteX1378" fmla="*/ 7376222 w 8938307"/>
              <a:gd name="connsiteY1378" fmla="*/ 2194346 h 2993922"/>
              <a:gd name="connsiteX1379" fmla="*/ 7365630 w 8938307"/>
              <a:gd name="connsiteY1379" fmla="*/ 2189051 h 2993922"/>
              <a:gd name="connsiteX1380" fmla="*/ 7349745 w 8938307"/>
              <a:gd name="connsiteY1380" fmla="*/ 2189051 h 2993922"/>
              <a:gd name="connsiteX1381" fmla="*/ 7339155 w 8938307"/>
              <a:gd name="connsiteY1381" fmla="*/ 2189051 h 2993922"/>
              <a:gd name="connsiteX1382" fmla="*/ 7296793 w 8938307"/>
              <a:gd name="connsiteY1382" fmla="*/ 2178461 h 2993922"/>
              <a:gd name="connsiteX1383" fmla="*/ 7222660 w 8938307"/>
              <a:gd name="connsiteY1383" fmla="*/ 2146690 h 2993922"/>
              <a:gd name="connsiteX1384" fmla="*/ 7217366 w 8938307"/>
              <a:gd name="connsiteY1384" fmla="*/ 2141394 h 2993922"/>
              <a:gd name="connsiteX1385" fmla="*/ 7201480 w 8938307"/>
              <a:gd name="connsiteY1385" fmla="*/ 2136099 h 2993922"/>
              <a:gd name="connsiteX1386" fmla="*/ 7185593 w 8938307"/>
              <a:gd name="connsiteY1386" fmla="*/ 2141394 h 2993922"/>
              <a:gd name="connsiteX1387" fmla="*/ 7169708 w 8938307"/>
              <a:gd name="connsiteY1387" fmla="*/ 2146690 h 2993922"/>
              <a:gd name="connsiteX1388" fmla="*/ 7148526 w 8938307"/>
              <a:gd name="connsiteY1388" fmla="*/ 2146690 h 2993922"/>
              <a:gd name="connsiteX1389" fmla="*/ 7137937 w 8938307"/>
              <a:gd name="connsiteY1389" fmla="*/ 2146690 h 2993922"/>
              <a:gd name="connsiteX1390" fmla="*/ 7137937 w 8938307"/>
              <a:gd name="connsiteY1390" fmla="*/ 2136099 h 2993922"/>
              <a:gd name="connsiteX1391" fmla="*/ 7137937 w 8938307"/>
              <a:gd name="connsiteY1391" fmla="*/ 2125509 h 2993922"/>
              <a:gd name="connsiteX1392" fmla="*/ 7143232 w 8938307"/>
              <a:gd name="connsiteY1392" fmla="*/ 2125509 h 2993922"/>
              <a:gd name="connsiteX1393" fmla="*/ 7159118 w 8938307"/>
              <a:gd name="connsiteY1393" fmla="*/ 2125509 h 2993922"/>
              <a:gd name="connsiteX1394" fmla="*/ 7164414 w 8938307"/>
              <a:gd name="connsiteY1394" fmla="*/ 2120213 h 2993922"/>
              <a:gd name="connsiteX1395" fmla="*/ 7159118 w 8938307"/>
              <a:gd name="connsiteY1395" fmla="*/ 2114919 h 2993922"/>
              <a:gd name="connsiteX1396" fmla="*/ 6915539 w 8938307"/>
              <a:gd name="connsiteY1396" fmla="*/ 2104328 h 2993922"/>
              <a:gd name="connsiteX1397" fmla="*/ 6920833 w 8938307"/>
              <a:gd name="connsiteY1397" fmla="*/ 2104328 h 2993922"/>
              <a:gd name="connsiteX1398" fmla="*/ 6926129 w 8938307"/>
              <a:gd name="connsiteY1398" fmla="*/ 2114919 h 2993922"/>
              <a:gd name="connsiteX1399" fmla="*/ 6904948 w 8938307"/>
              <a:gd name="connsiteY1399" fmla="*/ 2114919 h 2993922"/>
              <a:gd name="connsiteX1400" fmla="*/ 4755094 w 8938307"/>
              <a:gd name="connsiteY1400" fmla="*/ 2104328 h 2993922"/>
              <a:gd name="connsiteX1401" fmla="*/ 4765684 w 8938307"/>
              <a:gd name="connsiteY1401" fmla="*/ 2114919 h 2993922"/>
              <a:gd name="connsiteX1402" fmla="*/ 4755094 w 8938307"/>
              <a:gd name="connsiteY1402" fmla="*/ 2114919 h 2993922"/>
              <a:gd name="connsiteX1403" fmla="*/ 4755094 w 8938307"/>
              <a:gd name="connsiteY1403" fmla="*/ 2104328 h 2993922"/>
              <a:gd name="connsiteX1404" fmla="*/ 3918452 w 8938307"/>
              <a:gd name="connsiteY1404" fmla="*/ 2104328 h 2993922"/>
              <a:gd name="connsiteX1405" fmla="*/ 3939633 w 8938307"/>
              <a:gd name="connsiteY1405" fmla="*/ 2109623 h 2993922"/>
              <a:gd name="connsiteX1406" fmla="*/ 3960812 w 8938307"/>
              <a:gd name="connsiteY1406" fmla="*/ 2125509 h 2993922"/>
              <a:gd name="connsiteX1407" fmla="*/ 3934338 w 8938307"/>
              <a:gd name="connsiteY1407" fmla="*/ 2114919 h 2993922"/>
              <a:gd name="connsiteX1408" fmla="*/ 3923746 w 8938307"/>
              <a:gd name="connsiteY1408" fmla="*/ 2109623 h 2993922"/>
              <a:gd name="connsiteX1409" fmla="*/ 3918452 w 8938307"/>
              <a:gd name="connsiteY1409" fmla="*/ 2104328 h 2993922"/>
              <a:gd name="connsiteX1410" fmla="*/ 8800632 w 8938307"/>
              <a:gd name="connsiteY1410" fmla="*/ 2093738 h 2993922"/>
              <a:gd name="connsiteX1411" fmla="*/ 8800632 w 8938307"/>
              <a:gd name="connsiteY1411" fmla="*/ 2104328 h 2993922"/>
              <a:gd name="connsiteX1412" fmla="*/ 8790041 w 8938307"/>
              <a:gd name="connsiteY1412" fmla="*/ 2104328 h 2993922"/>
              <a:gd name="connsiteX1413" fmla="*/ 8800632 w 8938307"/>
              <a:gd name="connsiteY1413" fmla="*/ 2093738 h 2993922"/>
              <a:gd name="connsiteX1414" fmla="*/ 7942808 w 8938307"/>
              <a:gd name="connsiteY1414" fmla="*/ 2093738 h 2993922"/>
              <a:gd name="connsiteX1415" fmla="*/ 7953398 w 8938307"/>
              <a:gd name="connsiteY1415" fmla="*/ 2093738 h 2993922"/>
              <a:gd name="connsiteX1416" fmla="*/ 7953398 w 8938307"/>
              <a:gd name="connsiteY1416" fmla="*/ 2104328 h 2993922"/>
              <a:gd name="connsiteX1417" fmla="*/ 7937513 w 8938307"/>
              <a:gd name="connsiteY1417" fmla="*/ 2099033 h 2993922"/>
              <a:gd name="connsiteX1418" fmla="*/ 7942808 w 8938307"/>
              <a:gd name="connsiteY1418" fmla="*/ 2093738 h 2993922"/>
              <a:gd name="connsiteX1419" fmla="*/ 7021443 w 8938307"/>
              <a:gd name="connsiteY1419" fmla="*/ 2093738 h 2993922"/>
              <a:gd name="connsiteX1420" fmla="*/ 7032033 w 8938307"/>
              <a:gd name="connsiteY1420" fmla="*/ 2104328 h 2993922"/>
              <a:gd name="connsiteX1421" fmla="*/ 7021443 w 8938307"/>
              <a:gd name="connsiteY1421" fmla="*/ 2104328 h 2993922"/>
              <a:gd name="connsiteX1422" fmla="*/ 6830814 w 8938307"/>
              <a:gd name="connsiteY1422" fmla="*/ 2093738 h 2993922"/>
              <a:gd name="connsiteX1423" fmla="*/ 6841406 w 8938307"/>
              <a:gd name="connsiteY1423" fmla="*/ 2093738 h 2993922"/>
              <a:gd name="connsiteX1424" fmla="*/ 6851996 w 8938307"/>
              <a:gd name="connsiteY1424" fmla="*/ 2093738 h 2993922"/>
              <a:gd name="connsiteX1425" fmla="*/ 6851996 w 8938307"/>
              <a:gd name="connsiteY1425" fmla="*/ 2114919 h 2993922"/>
              <a:gd name="connsiteX1426" fmla="*/ 6830814 w 8938307"/>
              <a:gd name="connsiteY1426" fmla="*/ 2104328 h 2993922"/>
              <a:gd name="connsiteX1427" fmla="*/ 6820224 w 8938307"/>
              <a:gd name="connsiteY1427" fmla="*/ 2104328 h 2993922"/>
              <a:gd name="connsiteX1428" fmla="*/ 6830814 w 8938307"/>
              <a:gd name="connsiteY1428" fmla="*/ 2093738 h 2993922"/>
              <a:gd name="connsiteX1429" fmla="*/ 5517604 w 8938307"/>
              <a:gd name="connsiteY1429" fmla="*/ 2093738 h 2993922"/>
              <a:gd name="connsiteX1430" fmla="*/ 5538785 w 8938307"/>
              <a:gd name="connsiteY1430" fmla="*/ 2104328 h 2993922"/>
              <a:gd name="connsiteX1431" fmla="*/ 5554670 w 8938307"/>
              <a:gd name="connsiteY1431" fmla="*/ 2104328 h 2993922"/>
              <a:gd name="connsiteX1432" fmla="*/ 5559966 w 8938307"/>
              <a:gd name="connsiteY1432" fmla="*/ 2114919 h 2993922"/>
              <a:gd name="connsiteX1433" fmla="*/ 5581147 w 8938307"/>
              <a:gd name="connsiteY1433" fmla="*/ 2114919 h 2993922"/>
              <a:gd name="connsiteX1434" fmla="*/ 5644689 w 8938307"/>
              <a:gd name="connsiteY1434" fmla="*/ 2136099 h 2993922"/>
              <a:gd name="connsiteX1435" fmla="*/ 5655279 w 8938307"/>
              <a:gd name="connsiteY1435" fmla="*/ 2136099 h 2993922"/>
              <a:gd name="connsiteX1436" fmla="*/ 5665870 w 8938307"/>
              <a:gd name="connsiteY1436" fmla="*/ 2141394 h 2993922"/>
              <a:gd name="connsiteX1437" fmla="*/ 5671166 w 8938307"/>
              <a:gd name="connsiteY1437" fmla="*/ 2146690 h 2993922"/>
              <a:gd name="connsiteX1438" fmla="*/ 5687051 w 8938307"/>
              <a:gd name="connsiteY1438" fmla="*/ 2146690 h 2993922"/>
              <a:gd name="connsiteX1439" fmla="*/ 5761183 w 8938307"/>
              <a:gd name="connsiteY1439" fmla="*/ 2167871 h 2993922"/>
              <a:gd name="connsiteX1440" fmla="*/ 5824726 w 8938307"/>
              <a:gd name="connsiteY1440" fmla="*/ 2178461 h 2993922"/>
              <a:gd name="connsiteX1441" fmla="*/ 5819430 w 8938307"/>
              <a:gd name="connsiteY1441" fmla="*/ 2167871 h 2993922"/>
              <a:gd name="connsiteX1442" fmla="*/ 5814135 w 8938307"/>
              <a:gd name="connsiteY1442" fmla="*/ 2162575 h 2993922"/>
              <a:gd name="connsiteX1443" fmla="*/ 5803545 w 8938307"/>
              <a:gd name="connsiteY1443" fmla="*/ 2167871 h 2993922"/>
              <a:gd name="connsiteX1444" fmla="*/ 5792954 w 8938307"/>
              <a:gd name="connsiteY1444" fmla="*/ 2167871 h 2993922"/>
              <a:gd name="connsiteX1445" fmla="*/ 5782364 w 8938307"/>
              <a:gd name="connsiteY1445" fmla="*/ 2157280 h 2993922"/>
              <a:gd name="connsiteX1446" fmla="*/ 5761183 w 8938307"/>
              <a:gd name="connsiteY1446" fmla="*/ 2162575 h 2993922"/>
              <a:gd name="connsiteX1447" fmla="*/ 5740002 w 8938307"/>
              <a:gd name="connsiteY1447" fmla="*/ 2157280 h 2993922"/>
              <a:gd name="connsiteX1448" fmla="*/ 5665870 w 8938307"/>
              <a:gd name="connsiteY1448" fmla="*/ 2125509 h 2993922"/>
              <a:gd name="connsiteX1449" fmla="*/ 5665870 w 8938307"/>
              <a:gd name="connsiteY1449" fmla="*/ 2114919 h 2993922"/>
              <a:gd name="connsiteX1450" fmla="*/ 5655279 w 8938307"/>
              <a:gd name="connsiteY1450" fmla="*/ 2114919 h 2993922"/>
              <a:gd name="connsiteX1451" fmla="*/ 5665870 w 8938307"/>
              <a:gd name="connsiteY1451" fmla="*/ 2125509 h 2993922"/>
              <a:gd name="connsiteX1452" fmla="*/ 5634099 w 8938307"/>
              <a:gd name="connsiteY1452" fmla="*/ 2114919 h 2993922"/>
              <a:gd name="connsiteX1453" fmla="*/ 5644689 w 8938307"/>
              <a:gd name="connsiteY1453" fmla="*/ 2114919 h 2993922"/>
              <a:gd name="connsiteX1454" fmla="*/ 5644689 w 8938307"/>
              <a:gd name="connsiteY1454" fmla="*/ 2104328 h 2993922"/>
              <a:gd name="connsiteX1455" fmla="*/ 5639394 w 8938307"/>
              <a:gd name="connsiteY1455" fmla="*/ 2104328 h 2993922"/>
              <a:gd name="connsiteX1456" fmla="*/ 5634099 w 8938307"/>
              <a:gd name="connsiteY1456" fmla="*/ 2114919 h 2993922"/>
              <a:gd name="connsiteX1457" fmla="*/ 5581147 w 8938307"/>
              <a:gd name="connsiteY1457" fmla="*/ 2114919 h 2993922"/>
              <a:gd name="connsiteX1458" fmla="*/ 5549375 w 8938307"/>
              <a:gd name="connsiteY1458" fmla="*/ 2093738 h 2993922"/>
              <a:gd name="connsiteX1459" fmla="*/ 5522900 w 8938307"/>
              <a:gd name="connsiteY1459" fmla="*/ 2093738 h 2993922"/>
              <a:gd name="connsiteX1460" fmla="*/ 5517604 w 8938307"/>
              <a:gd name="connsiteY1460" fmla="*/ 2093738 h 2993922"/>
              <a:gd name="connsiteX1461" fmla="*/ 4331478 w 8938307"/>
              <a:gd name="connsiteY1461" fmla="*/ 2093738 h 2993922"/>
              <a:gd name="connsiteX1462" fmla="*/ 4331478 w 8938307"/>
              <a:gd name="connsiteY1462" fmla="*/ 2104328 h 2993922"/>
              <a:gd name="connsiteX1463" fmla="*/ 4342068 w 8938307"/>
              <a:gd name="connsiteY1463" fmla="*/ 2104328 h 2993922"/>
              <a:gd name="connsiteX1464" fmla="*/ 4331478 w 8938307"/>
              <a:gd name="connsiteY1464" fmla="*/ 2093738 h 2993922"/>
              <a:gd name="connsiteX1465" fmla="*/ 8091075 w 8938307"/>
              <a:gd name="connsiteY1465" fmla="*/ 2083146 h 2993922"/>
              <a:gd name="connsiteX1466" fmla="*/ 8091075 w 8938307"/>
              <a:gd name="connsiteY1466" fmla="*/ 2093738 h 2993922"/>
              <a:gd name="connsiteX1467" fmla="*/ 8080483 w 8938307"/>
              <a:gd name="connsiteY1467" fmla="*/ 2093738 h 2993922"/>
              <a:gd name="connsiteX1468" fmla="*/ 7911038 w 8938307"/>
              <a:gd name="connsiteY1468" fmla="*/ 2083146 h 2993922"/>
              <a:gd name="connsiteX1469" fmla="*/ 7921627 w 8938307"/>
              <a:gd name="connsiteY1469" fmla="*/ 2083146 h 2993922"/>
              <a:gd name="connsiteX1470" fmla="*/ 7926923 w 8938307"/>
              <a:gd name="connsiteY1470" fmla="*/ 2083146 h 2993922"/>
              <a:gd name="connsiteX1471" fmla="*/ 7921627 w 8938307"/>
              <a:gd name="connsiteY1471" fmla="*/ 2093738 h 2993922"/>
              <a:gd name="connsiteX1472" fmla="*/ 7911038 w 8938307"/>
              <a:gd name="connsiteY1472" fmla="*/ 2083146 h 2993922"/>
              <a:gd name="connsiteX1473" fmla="*/ 7466240 w 8938307"/>
              <a:gd name="connsiteY1473" fmla="*/ 2083146 h 2993922"/>
              <a:gd name="connsiteX1474" fmla="*/ 7476830 w 8938307"/>
              <a:gd name="connsiteY1474" fmla="*/ 2083146 h 2993922"/>
              <a:gd name="connsiteX1475" fmla="*/ 7476830 w 8938307"/>
              <a:gd name="connsiteY1475" fmla="*/ 2093738 h 2993922"/>
              <a:gd name="connsiteX1476" fmla="*/ 7032033 w 8938307"/>
              <a:gd name="connsiteY1476" fmla="*/ 2083146 h 2993922"/>
              <a:gd name="connsiteX1477" fmla="*/ 7042622 w 8938307"/>
              <a:gd name="connsiteY1477" fmla="*/ 2083146 h 2993922"/>
              <a:gd name="connsiteX1478" fmla="*/ 7042622 w 8938307"/>
              <a:gd name="connsiteY1478" fmla="*/ 2093738 h 2993922"/>
              <a:gd name="connsiteX1479" fmla="*/ 6566054 w 8938307"/>
              <a:gd name="connsiteY1479" fmla="*/ 2083146 h 2993922"/>
              <a:gd name="connsiteX1480" fmla="*/ 6555464 w 8938307"/>
              <a:gd name="connsiteY1480" fmla="*/ 2093738 h 2993922"/>
              <a:gd name="connsiteX1481" fmla="*/ 6566054 w 8938307"/>
              <a:gd name="connsiteY1481" fmla="*/ 2093738 h 2993922"/>
              <a:gd name="connsiteX1482" fmla="*/ 6566054 w 8938307"/>
              <a:gd name="connsiteY1482" fmla="*/ 2083146 h 2993922"/>
              <a:gd name="connsiteX1483" fmla="*/ 5702936 w 8938307"/>
              <a:gd name="connsiteY1483" fmla="*/ 2083146 h 2993922"/>
              <a:gd name="connsiteX1484" fmla="*/ 5687051 w 8938307"/>
              <a:gd name="connsiteY1484" fmla="*/ 2093738 h 2993922"/>
              <a:gd name="connsiteX1485" fmla="*/ 5697641 w 8938307"/>
              <a:gd name="connsiteY1485" fmla="*/ 2104328 h 2993922"/>
              <a:gd name="connsiteX1486" fmla="*/ 5718822 w 8938307"/>
              <a:gd name="connsiteY1486" fmla="*/ 2104328 h 2993922"/>
              <a:gd name="connsiteX1487" fmla="*/ 5724116 w 8938307"/>
              <a:gd name="connsiteY1487" fmla="*/ 2088442 h 2993922"/>
              <a:gd name="connsiteX1488" fmla="*/ 5702936 w 8938307"/>
              <a:gd name="connsiteY1488" fmla="*/ 2083146 h 2993922"/>
              <a:gd name="connsiteX1489" fmla="*/ 4808046 w 8938307"/>
              <a:gd name="connsiteY1489" fmla="*/ 2083146 h 2993922"/>
              <a:gd name="connsiteX1490" fmla="*/ 4829228 w 8938307"/>
              <a:gd name="connsiteY1490" fmla="*/ 2088442 h 2993922"/>
              <a:gd name="connsiteX1491" fmla="*/ 4839818 w 8938307"/>
              <a:gd name="connsiteY1491" fmla="*/ 2093738 h 2993922"/>
              <a:gd name="connsiteX1492" fmla="*/ 4797456 w 8938307"/>
              <a:gd name="connsiteY1492" fmla="*/ 2093738 h 2993922"/>
              <a:gd name="connsiteX1493" fmla="*/ 4765684 w 8938307"/>
              <a:gd name="connsiteY1493" fmla="*/ 2083146 h 2993922"/>
              <a:gd name="connsiteX1494" fmla="*/ 4776276 w 8938307"/>
              <a:gd name="connsiteY1494" fmla="*/ 2083146 h 2993922"/>
              <a:gd name="connsiteX1495" fmla="*/ 4765684 w 8938307"/>
              <a:gd name="connsiteY1495" fmla="*/ 2093738 h 2993922"/>
              <a:gd name="connsiteX1496" fmla="*/ 4755094 w 8938307"/>
              <a:gd name="connsiteY1496" fmla="*/ 2088442 h 2993922"/>
              <a:gd name="connsiteX1497" fmla="*/ 4765684 w 8938307"/>
              <a:gd name="connsiteY1497" fmla="*/ 2083146 h 2993922"/>
              <a:gd name="connsiteX1498" fmla="*/ 4628010 w 8938307"/>
              <a:gd name="connsiteY1498" fmla="*/ 2083146 h 2993922"/>
              <a:gd name="connsiteX1499" fmla="*/ 4638599 w 8938307"/>
              <a:gd name="connsiteY1499" fmla="*/ 2093738 h 2993922"/>
              <a:gd name="connsiteX1500" fmla="*/ 4628010 w 8938307"/>
              <a:gd name="connsiteY1500" fmla="*/ 2093738 h 2993922"/>
              <a:gd name="connsiteX1501" fmla="*/ 4628010 w 8938307"/>
              <a:gd name="connsiteY1501" fmla="*/ 2083146 h 2993922"/>
              <a:gd name="connsiteX1502" fmla="*/ 4328830 w 8938307"/>
              <a:gd name="connsiteY1502" fmla="*/ 2080169 h 2993922"/>
              <a:gd name="connsiteX1503" fmla="*/ 4352658 w 8938307"/>
              <a:gd name="connsiteY1503" fmla="*/ 2099033 h 2993922"/>
              <a:gd name="connsiteX1504" fmla="*/ 4384430 w 8938307"/>
              <a:gd name="connsiteY1504" fmla="*/ 2114919 h 2993922"/>
              <a:gd name="connsiteX1505" fmla="*/ 4447972 w 8938307"/>
              <a:gd name="connsiteY1505" fmla="*/ 2114919 h 2993922"/>
              <a:gd name="connsiteX1506" fmla="*/ 4511514 w 8938307"/>
              <a:gd name="connsiteY1506" fmla="*/ 2146690 h 2993922"/>
              <a:gd name="connsiteX1507" fmla="*/ 4553876 w 8938307"/>
              <a:gd name="connsiteY1507" fmla="*/ 2167871 h 2993922"/>
              <a:gd name="connsiteX1508" fmla="*/ 4585647 w 8938307"/>
              <a:gd name="connsiteY1508" fmla="*/ 2178461 h 2993922"/>
              <a:gd name="connsiteX1509" fmla="*/ 4659780 w 8938307"/>
              <a:gd name="connsiteY1509" fmla="*/ 2199642 h 2993922"/>
              <a:gd name="connsiteX1510" fmla="*/ 4575058 w 8938307"/>
              <a:gd name="connsiteY1510" fmla="*/ 2189051 h 2993922"/>
              <a:gd name="connsiteX1511" fmla="*/ 4342068 w 8938307"/>
              <a:gd name="connsiteY1511" fmla="*/ 2125509 h 2993922"/>
              <a:gd name="connsiteX1512" fmla="*/ 4299706 w 8938307"/>
              <a:gd name="connsiteY1512" fmla="*/ 2104328 h 2993922"/>
              <a:gd name="connsiteX1513" fmla="*/ 4289116 w 8938307"/>
              <a:gd name="connsiteY1513" fmla="*/ 2104328 h 2993922"/>
              <a:gd name="connsiteX1514" fmla="*/ 4278526 w 8938307"/>
              <a:gd name="connsiteY1514" fmla="*/ 2093738 h 2993922"/>
              <a:gd name="connsiteX1515" fmla="*/ 4289116 w 8938307"/>
              <a:gd name="connsiteY1515" fmla="*/ 2093738 h 2993922"/>
              <a:gd name="connsiteX1516" fmla="*/ 4310297 w 8938307"/>
              <a:gd name="connsiteY1516" fmla="*/ 2083146 h 2993922"/>
              <a:gd name="connsiteX1517" fmla="*/ 4328830 w 8938307"/>
              <a:gd name="connsiteY1517" fmla="*/ 2080169 h 2993922"/>
              <a:gd name="connsiteX1518" fmla="*/ 7529782 w 8938307"/>
              <a:gd name="connsiteY1518" fmla="*/ 2072557 h 2993922"/>
              <a:gd name="connsiteX1519" fmla="*/ 7540374 w 8938307"/>
              <a:gd name="connsiteY1519" fmla="*/ 2083146 h 2993922"/>
              <a:gd name="connsiteX1520" fmla="*/ 7529782 w 8938307"/>
              <a:gd name="connsiteY1520" fmla="*/ 2083146 h 2993922"/>
              <a:gd name="connsiteX1521" fmla="*/ 7370926 w 8938307"/>
              <a:gd name="connsiteY1521" fmla="*/ 2072557 h 2993922"/>
              <a:gd name="connsiteX1522" fmla="*/ 7381516 w 8938307"/>
              <a:gd name="connsiteY1522" fmla="*/ 2072557 h 2993922"/>
              <a:gd name="connsiteX1523" fmla="*/ 7370926 w 8938307"/>
              <a:gd name="connsiteY1523" fmla="*/ 2083146 h 2993922"/>
              <a:gd name="connsiteX1524" fmla="*/ 7376222 w 8938307"/>
              <a:gd name="connsiteY1524" fmla="*/ 2093738 h 2993922"/>
              <a:gd name="connsiteX1525" fmla="*/ 7392107 w 8938307"/>
              <a:gd name="connsiteY1525" fmla="*/ 2093738 h 2993922"/>
              <a:gd name="connsiteX1526" fmla="*/ 7413288 w 8938307"/>
              <a:gd name="connsiteY1526" fmla="*/ 2099033 h 2993922"/>
              <a:gd name="connsiteX1527" fmla="*/ 7423878 w 8938307"/>
              <a:gd name="connsiteY1527" fmla="*/ 2104328 h 2993922"/>
              <a:gd name="connsiteX1528" fmla="*/ 7413288 w 8938307"/>
              <a:gd name="connsiteY1528" fmla="*/ 2114919 h 2993922"/>
              <a:gd name="connsiteX1529" fmla="*/ 7392107 w 8938307"/>
              <a:gd name="connsiteY1529" fmla="*/ 2104328 h 2993922"/>
              <a:gd name="connsiteX1530" fmla="*/ 7349745 w 8938307"/>
              <a:gd name="connsiteY1530" fmla="*/ 2104328 h 2993922"/>
              <a:gd name="connsiteX1531" fmla="*/ 7349745 w 8938307"/>
              <a:gd name="connsiteY1531" fmla="*/ 2093738 h 2993922"/>
              <a:gd name="connsiteX1532" fmla="*/ 7360336 w 8938307"/>
              <a:gd name="connsiteY1532" fmla="*/ 2083146 h 2993922"/>
              <a:gd name="connsiteX1533" fmla="*/ 7370926 w 8938307"/>
              <a:gd name="connsiteY1533" fmla="*/ 2072557 h 2993922"/>
              <a:gd name="connsiteX1534" fmla="*/ 7296793 w 8938307"/>
              <a:gd name="connsiteY1534" fmla="*/ 2072557 h 2993922"/>
              <a:gd name="connsiteX1535" fmla="*/ 7323270 w 8938307"/>
              <a:gd name="connsiteY1535" fmla="*/ 2083146 h 2993922"/>
              <a:gd name="connsiteX1536" fmla="*/ 7328564 w 8938307"/>
              <a:gd name="connsiteY1536" fmla="*/ 2093738 h 2993922"/>
              <a:gd name="connsiteX1537" fmla="*/ 7307384 w 8938307"/>
              <a:gd name="connsiteY1537" fmla="*/ 2083146 h 2993922"/>
              <a:gd name="connsiteX1538" fmla="*/ 6195390 w 8938307"/>
              <a:gd name="connsiteY1538" fmla="*/ 2072557 h 2993922"/>
              <a:gd name="connsiteX1539" fmla="*/ 6184800 w 8938307"/>
              <a:gd name="connsiteY1539" fmla="*/ 2104328 h 2993922"/>
              <a:gd name="connsiteX1540" fmla="*/ 6195390 w 8938307"/>
              <a:gd name="connsiteY1540" fmla="*/ 2114919 h 2993922"/>
              <a:gd name="connsiteX1541" fmla="*/ 6205980 w 8938307"/>
              <a:gd name="connsiteY1541" fmla="*/ 2104328 h 2993922"/>
              <a:gd name="connsiteX1542" fmla="*/ 6205980 w 8938307"/>
              <a:gd name="connsiteY1542" fmla="*/ 2083146 h 2993922"/>
              <a:gd name="connsiteX1543" fmla="*/ 6195390 w 8938307"/>
              <a:gd name="connsiteY1543" fmla="*/ 2072557 h 2993922"/>
              <a:gd name="connsiteX1544" fmla="*/ 5655279 w 8938307"/>
              <a:gd name="connsiteY1544" fmla="*/ 2072557 h 2993922"/>
              <a:gd name="connsiteX1545" fmla="*/ 5660574 w 8938307"/>
              <a:gd name="connsiteY1545" fmla="*/ 2088442 h 2993922"/>
              <a:gd name="connsiteX1546" fmla="*/ 5665870 w 8938307"/>
              <a:gd name="connsiteY1546" fmla="*/ 2088442 h 2993922"/>
              <a:gd name="connsiteX1547" fmla="*/ 5665870 w 8938307"/>
              <a:gd name="connsiteY1547" fmla="*/ 2072557 h 2993922"/>
              <a:gd name="connsiteX1548" fmla="*/ 5655279 w 8938307"/>
              <a:gd name="connsiteY1548" fmla="*/ 2072557 h 2993922"/>
              <a:gd name="connsiteX1549" fmla="*/ 7567510 w 8938307"/>
              <a:gd name="connsiteY1549" fmla="*/ 2069248 h 2993922"/>
              <a:gd name="connsiteX1550" fmla="*/ 7572144 w 8938307"/>
              <a:gd name="connsiteY1550" fmla="*/ 2072557 h 2993922"/>
              <a:gd name="connsiteX1551" fmla="*/ 7593326 w 8938307"/>
              <a:gd name="connsiteY1551" fmla="*/ 2083146 h 2993922"/>
              <a:gd name="connsiteX1552" fmla="*/ 7609211 w 8938307"/>
              <a:gd name="connsiteY1552" fmla="*/ 2083146 h 2993922"/>
              <a:gd name="connsiteX1553" fmla="*/ 7614505 w 8938307"/>
              <a:gd name="connsiteY1553" fmla="*/ 2083146 h 2993922"/>
              <a:gd name="connsiteX1554" fmla="*/ 7625096 w 8938307"/>
              <a:gd name="connsiteY1554" fmla="*/ 2093738 h 2993922"/>
              <a:gd name="connsiteX1555" fmla="*/ 7635686 w 8938307"/>
              <a:gd name="connsiteY1555" fmla="*/ 2083146 h 2993922"/>
              <a:gd name="connsiteX1556" fmla="*/ 7646278 w 8938307"/>
              <a:gd name="connsiteY1556" fmla="*/ 2083146 h 2993922"/>
              <a:gd name="connsiteX1557" fmla="*/ 7656867 w 8938307"/>
              <a:gd name="connsiteY1557" fmla="*/ 2093738 h 2993922"/>
              <a:gd name="connsiteX1558" fmla="*/ 7667457 w 8938307"/>
              <a:gd name="connsiteY1558" fmla="*/ 2093738 h 2993922"/>
              <a:gd name="connsiteX1559" fmla="*/ 7678048 w 8938307"/>
              <a:gd name="connsiteY1559" fmla="*/ 2104328 h 2993922"/>
              <a:gd name="connsiteX1560" fmla="*/ 7688638 w 8938307"/>
              <a:gd name="connsiteY1560" fmla="*/ 2114919 h 2993922"/>
              <a:gd name="connsiteX1561" fmla="*/ 7699230 w 8938307"/>
              <a:gd name="connsiteY1561" fmla="*/ 2125509 h 2993922"/>
              <a:gd name="connsiteX1562" fmla="*/ 7699230 w 8938307"/>
              <a:gd name="connsiteY1562" fmla="*/ 2114919 h 2993922"/>
              <a:gd name="connsiteX1563" fmla="*/ 7709820 w 8938307"/>
              <a:gd name="connsiteY1563" fmla="*/ 2114919 h 2993922"/>
              <a:gd name="connsiteX1564" fmla="*/ 7720409 w 8938307"/>
              <a:gd name="connsiteY1564" fmla="*/ 2125509 h 2993922"/>
              <a:gd name="connsiteX1565" fmla="*/ 7720409 w 8938307"/>
              <a:gd name="connsiteY1565" fmla="*/ 2136099 h 2993922"/>
              <a:gd name="connsiteX1566" fmla="*/ 7731000 w 8938307"/>
              <a:gd name="connsiteY1566" fmla="*/ 2136099 h 2993922"/>
              <a:gd name="connsiteX1567" fmla="*/ 7731000 w 8938307"/>
              <a:gd name="connsiteY1567" fmla="*/ 2141394 h 2993922"/>
              <a:gd name="connsiteX1568" fmla="*/ 7725704 w 8938307"/>
              <a:gd name="connsiteY1568" fmla="*/ 2146690 h 2993922"/>
              <a:gd name="connsiteX1569" fmla="*/ 7720409 w 8938307"/>
              <a:gd name="connsiteY1569" fmla="*/ 2146690 h 2993922"/>
              <a:gd name="connsiteX1570" fmla="*/ 7709820 w 8938307"/>
              <a:gd name="connsiteY1570" fmla="*/ 2157280 h 2993922"/>
              <a:gd name="connsiteX1571" fmla="*/ 7699230 w 8938307"/>
              <a:gd name="connsiteY1571" fmla="*/ 2146690 h 2993922"/>
              <a:gd name="connsiteX1572" fmla="*/ 7667457 w 8938307"/>
              <a:gd name="connsiteY1572" fmla="*/ 2114919 h 2993922"/>
              <a:gd name="connsiteX1573" fmla="*/ 7678048 w 8938307"/>
              <a:gd name="connsiteY1573" fmla="*/ 2125509 h 2993922"/>
              <a:gd name="connsiteX1574" fmla="*/ 7656867 w 8938307"/>
              <a:gd name="connsiteY1574" fmla="*/ 2125509 h 2993922"/>
              <a:gd name="connsiteX1575" fmla="*/ 7646278 w 8938307"/>
              <a:gd name="connsiteY1575" fmla="*/ 2136099 h 2993922"/>
              <a:gd name="connsiteX1576" fmla="*/ 7656867 w 8938307"/>
              <a:gd name="connsiteY1576" fmla="*/ 2141394 h 2993922"/>
              <a:gd name="connsiteX1577" fmla="*/ 7646278 w 8938307"/>
              <a:gd name="connsiteY1577" fmla="*/ 2157280 h 2993922"/>
              <a:gd name="connsiteX1578" fmla="*/ 7635686 w 8938307"/>
              <a:gd name="connsiteY1578" fmla="*/ 2167871 h 2993922"/>
              <a:gd name="connsiteX1579" fmla="*/ 7646278 w 8938307"/>
              <a:gd name="connsiteY1579" fmla="*/ 2167871 h 2993922"/>
              <a:gd name="connsiteX1580" fmla="*/ 7672752 w 8938307"/>
              <a:gd name="connsiteY1580" fmla="*/ 2162575 h 2993922"/>
              <a:gd name="connsiteX1581" fmla="*/ 7678048 w 8938307"/>
              <a:gd name="connsiteY1581" fmla="*/ 2189051 h 2993922"/>
              <a:gd name="connsiteX1582" fmla="*/ 7688638 w 8938307"/>
              <a:gd name="connsiteY1582" fmla="*/ 2220823 h 2993922"/>
              <a:gd name="connsiteX1583" fmla="*/ 7667457 w 8938307"/>
              <a:gd name="connsiteY1583" fmla="*/ 2231413 h 2993922"/>
              <a:gd name="connsiteX1584" fmla="*/ 7646278 w 8938307"/>
              <a:gd name="connsiteY1584" fmla="*/ 2242004 h 2993922"/>
              <a:gd name="connsiteX1585" fmla="*/ 7656867 w 8938307"/>
              <a:gd name="connsiteY1585" fmla="*/ 2247298 h 2993922"/>
              <a:gd name="connsiteX1586" fmla="*/ 7656867 w 8938307"/>
              <a:gd name="connsiteY1586" fmla="*/ 2252594 h 2993922"/>
              <a:gd name="connsiteX1587" fmla="*/ 7646278 w 8938307"/>
              <a:gd name="connsiteY1587" fmla="*/ 2252594 h 2993922"/>
              <a:gd name="connsiteX1588" fmla="*/ 7635686 w 8938307"/>
              <a:gd name="connsiteY1588" fmla="*/ 2252594 h 2993922"/>
              <a:gd name="connsiteX1589" fmla="*/ 7625096 w 8938307"/>
              <a:gd name="connsiteY1589" fmla="*/ 2252594 h 2993922"/>
              <a:gd name="connsiteX1590" fmla="*/ 7603915 w 8938307"/>
              <a:gd name="connsiteY1590" fmla="*/ 2252594 h 2993922"/>
              <a:gd name="connsiteX1591" fmla="*/ 7561553 w 8938307"/>
              <a:gd name="connsiteY1591" fmla="*/ 2242004 h 2993922"/>
              <a:gd name="connsiteX1592" fmla="*/ 7550963 w 8938307"/>
              <a:gd name="connsiteY1592" fmla="*/ 2231413 h 2993922"/>
              <a:gd name="connsiteX1593" fmla="*/ 7561553 w 8938307"/>
              <a:gd name="connsiteY1593" fmla="*/ 2231413 h 2993922"/>
              <a:gd name="connsiteX1594" fmla="*/ 7598620 w 8938307"/>
              <a:gd name="connsiteY1594" fmla="*/ 2236708 h 2993922"/>
              <a:gd name="connsiteX1595" fmla="*/ 7635686 w 8938307"/>
              <a:gd name="connsiteY1595" fmla="*/ 2231413 h 2993922"/>
              <a:gd name="connsiteX1596" fmla="*/ 7635686 w 8938307"/>
              <a:gd name="connsiteY1596" fmla="*/ 2220823 h 2993922"/>
              <a:gd name="connsiteX1597" fmla="*/ 7646278 w 8938307"/>
              <a:gd name="connsiteY1597" fmla="*/ 2220823 h 2993922"/>
              <a:gd name="connsiteX1598" fmla="*/ 7656867 w 8938307"/>
              <a:gd name="connsiteY1598" fmla="*/ 2210232 h 2993922"/>
              <a:gd name="connsiteX1599" fmla="*/ 7635686 w 8938307"/>
              <a:gd name="connsiteY1599" fmla="*/ 2199642 h 2993922"/>
              <a:gd name="connsiteX1600" fmla="*/ 7603915 w 8938307"/>
              <a:gd name="connsiteY1600" fmla="*/ 2194346 h 2993922"/>
              <a:gd name="connsiteX1601" fmla="*/ 7577438 w 8938307"/>
              <a:gd name="connsiteY1601" fmla="*/ 2189051 h 2993922"/>
              <a:gd name="connsiteX1602" fmla="*/ 7572144 w 8938307"/>
              <a:gd name="connsiteY1602" fmla="*/ 2178461 h 2993922"/>
              <a:gd name="connsiteX1603" fmla="*/ 7572144 w 8938307"/>
              <a:gd name="connsiteY1603" fmla="*/ 2189051 h 2993922"/>
              <a:gd name="connsiteX1604" fmla="*/ 7572144 w 8938307"/>
              <a:gd name="connsiteY1604" fmla="*/ 2210232 h 2993922"/>
              <a:gd name="connsiteX1605" fmla="*/ 7566848 w 8938307"/>
              <a:gd name="connsiteY1605" fmla="*/ 2210232 h 2993922"/>
              <a:gd name="connsiteX1606" fmla="*/ 7561553 w 8938307"/>
              <a:gd name="connsiteY1606" fmla="*/ 2199642 h 2993922"/>
              <a:gd name="connsiteX1607" fmla="*/ 7556259 w 8938307"/>
              <a:gd name="connsiteY1607" fmla="*/ 2189051 h 2993922"/>
              <a:gd name="connsiteX1608" fmla="*/ 7540374 w 8938307"/>
              <a:gd name="connsiteY1608" fmla="*/ 2183756 h 2993922"/>
              <a:gd name="connsiteX1609" fmla="*/ 7498011 w 8938307"/>
              <a:gd name="connsiteY1609" fmla="*/ 2178461 h 2993922"/>
              <a:gd name="connsiteX1610" fmla="*/ 7423878 w 8938307"/>
              <a:gd name="connsiteY1610" fmla="*/ 2157280 h 2993922"/>
              <a:gd name="connsiteX1611" fmla="*/ 7407992 w 8938307"/>
              <a:gd name="connsiteY1611" fmla="*/ 2157280 h 2993922"/>
              <a:gd name="connsiteX1612" fmla="*/ 7402697 w 8938307"/>
              <a:gd name="connsiteY1612" fmla="*/ 2146690 h 2993922"/>
              <a:gd name="connsiteX1613" fmla="*/ 7413288 w 8938307"/>
              <a:gd name="connsiteY1613" fmla="*/ 2136099 h 2993922"/>
              <a:gd name="connsiteX1614" fmla="*/ 7423878 w 8938307"/>
              <a:gd name="connsiteY1614" fmla="*/ 2136099 h 2993922"/>
              <a:gd name="connsiteX1615" fmla="*/ 7423878 w 8938307"/>
              <a:gd name="connsiteY1615" fmla="*/ 2125509 h 2993922"/>
              <a:gd name="connsiteX1616" fmla="*/ 7445059 w 8938307"/>
              <a:gd name="connsiteY1616" fmla="*/ 2136099 h 2993922"/>
              <a:gd name="connsiteX1617" fmla="*/ 7434468 w 8938307"/>
              <a:gd name="connsiteY1617" fmla="*/ 2136099 h 2993922"/>
              <a:gd name="connsiteX1618" fmla="*/ 7423878 w 8938307"/>
              <a:gd name="connsiteY1618" fmla="*/ 2146690 h 2993922"/>
              <a:gd name="connsiteX1619" fmla="*/ 7468888 w 8938307"/>
              <a:gd name="connsiteY1619" fmla="*/ 2146690 h 2993922"/>
              <a:gd name="connsiteX1620" fmla="*/ 7487420 w 8938307"/>
              <a:gd name="connsiteY1620" fmla="*/ 2146690 h 2993922"/>
              <a:gd name="connsiteX1621" fmla="*/ 7487420 w 8938307"/>
              <a:gd name="connsiteY1621" fmla="*/ 2125509 h 2993922"/>
              <a:gd name="connsiteX1622" fmla="*/ 7508601 w 8938307"/>
              <a:gd name="connsiteY1622" fmla="*/ 2125509 h 2993922"/>
              <a:gd name="connsiteX1623" fmla="*/ 7508601 w 8938307"/>
              <a:gd name="connsiteY1623" fmla="*/ 2114919 h 2993922"/>
              <a:gd name="connsiteX1624" fmla="*/ 7498011 w 8938307"/>
              <a:gd name="connsiteY1624" fmla="*/ 2104328 h 2993922"/>
              <a:gd name="connsiteX1625" fmla="*/ 7508601 w 8938307"/>
              <a:gd name="connsiteY1625" fmla="*/ 2104328 h 2993922"/>
              <a:gd name="connsiteX1626" fmla="*/ 7519192 w 8938307"/>
              <a:gd name="connsiteY1626" fmla="*/ 2104328 h 2993922"/>
              <a:gd name="connsiteX1627" fmla="*/ 7524486 w 8938307"/>
              <a:gd name="connsiteY1627" fmla="*/ 2125509 h 2993922"/>
              <a:gd name="connsiteX1628" fmla="*/ 7535078 w 8938307"/>
              <a:gd name="connsiteY1628" fmla="*/ 2130804 h 2993922"/>
              <a:gd name="connsiteX1629" fmla="*/ 7540374 w 8938307"/>
              <a:gd name="connsiteY1629" fmla="*/ 2114919 h 2993922"/>
              <a:gd name="connsiteX1630" fmla="*/ 7561553 w 8938307"/>
              <a:gd name="connsiteY1630" fmla="*/ 2125509 h 2993922"/>
              <a:gd name="connsiteX1631" fmla="*/ 7603915 w 8938307"/>
              <a:gd name="connsiteY1631" fmla="*/ 2136099 h 2993922"/>
              <a:gd name="connsiteX1632" fmla="*/ 7603915 w 8938307"/>
              <a:gd name="connsiteY1632" fmla="*/ 2125509 h 2993922"/>
              <a:gd name="connsiteX1633" fmla="*/ 7603915 w 8938307"/>
              <a:gd name="connsiteY1633" fmla="*/ 2114919 h 2993922"/>
              <a:gd name="connsiteX1634" fmla="*/ 7625096 w 8938307"/>
              <a:gd name="connsiteY1634" fmla="*/ 2120213 h 2993922"/>
              <a:gd name="connsiteX1635" fmla="*/ 7630390 w 8938307"/>
              <a:gd name="connsiteY1635" fmla="*/ 2109623 h 2993922"/>
              <a:gd name="connsiteX1636" fmla="*/ 7614505 w 8938307"/>
              <a:gd name="connsiteY1636" fmla="*/ 2104328 h 2993922"/>
              <a:gd name="connsiteX1637" fmla="*/ 7598620 w 8938307"/>
              <a:gd name="connsiteY1637" fmla="*/ 2099033 h 2993922"/>
              <a:gd name="connsiteX1638" fmla="*/ 7593326 w 8938307"/>
              <a:gd name="connsiteY1638" fmla="*/ 2093738 h 2993922"/>
              <a:gd name="connsiteX1639" fmla="*/ 7561553 w 8938307"/>
              <a:gd name="connsiteY1639" fmla="*/ 2083146 h 2993922"/>
              <a:gd name="connsiteX1640" fmla="*/ 7567510 w 8938307"/>
              <a:gd name="connsiteY1640" fmla="*/ 2069248 h 2993922"/>
              <a:gd name="connsiteX1641" fmla="*/ 7413288 w 8938307"/>
              <a:gd name="connsiteY1641" fmla="*/ 2067261 h 2993922"/>
              <a:gd name="connsiteX1642" fmla="*/ 7418582 w 8938307"/>
              <a:gd name="connsiteY1642" fmla="*/ 2072557 h 2993922"/>
              <a:gd name="connsiteX1643" fmla="*/ 7413288 w 8938307"/>
              <a:gd name="connsiteY1643" fmla="*/ 2083146 h 2993922"/>
              <a:gd name="connsiteX1644" fmla="*/ 7407992 w 8938307"/>
              <a:gd name="connsiteY1644" fmla="*/ 2072557 h 2993922"/>
              <a:gd name="connsiteX1645" fmla="*/ 7413288 w 8938307"/>
              <a:gd name="connsiteY1645" fmla="*/ 2067261 h 2993922"/>
              <a:gd name="connsiteX1646" fmla="*/ 7593326 w 8938307"/>
              <a:gd name="connsiteY1646" fmla="*/ 2061967 h 2993922"/>
              <a:gd name="connsiteX1647" fmla="*/ 7603915 w 8938307"/>
              <a:gd name="connsiteY1647" fmla="*/ 2061967 h 2993922"/>
              <a:gd name="connsiteX1648" fmla="*/ 7593326 w 8938307"/>
              <a:gd name="connsiteY1648" fmla="*/ 2072557 h 2993922"/>
              <a:gd name="connsiteX1649" fmla="*/ 7593326 w 8938307"/>
              <a:gd name="connsiteY1649" fmla="*/ 2061967 h 2993922"/>
              <a:gd name="connsiteX1650" fmla="*/ 7487420 w 8938307"/>
              <a:gd name="connsiteY1650" fmla="*/ 2061967 h 2993922"/>
              <a:gd name="connsiteX1651" fmla="*/ 7487420 w 8938307"/>
              <a:gd name="connsiteY1651" fmla="*/ 2072557 h 2993922"/>
              <a:gd name="connsiteX1652" fmla="*/ 7476830 w 8938307"/>
              <a:gd name="connsiteY1652" fmla="*/ 2072557 h 2993922"/>
              <a:gd name="connsiteX1653" fmla="*/ 6153028 w 8938307"/>
              <a:gd name="connsiteY1653" fmla="*/ 2061967 h 2993922"/>
              <a:gd name="connsiteX1654" fmla="*/ 6131847 w 8938307"/>
              <a:gd name="connsiteY1654" fmla="*/ 2072557 h 2993922"/>
              <a:gd name="connsiteX1655" fmla="*/ 6147734 w 8938307"/>
              <a:gd name="connsiteY1655" fmla="*/ 2072557 h 2993922"/>
              <a:gd name="connsiteX1656" fmla="*/ 6153028 w 8938307"/>
              <a:gd name="connsiteY1656" fmla="*/ 2072557 h 2993922"/>
              <a:gd name="connsiteX1657" fmla="*/ 4977492 w 8938307"/>
              <a:gd name="connsiteY1657" fmla="*/ 2061967 h 2993922"/>
              <a:gd name="connsiteX1658" fmla="*/ 4988084 w 8938307"/>
              <a:gd name="connsiteY1658" fmla="*/ 2072557 h 2993922"/>
              <a:gd name="connsiteX1659" fmla="*/ 4998674 w 8938307"/>
              <a:gd name="connsiteY1659" fmla="*/ 2072557 h 2993922"/>
              <a:gd name="connsiteX1660" fmla="*/ 4988084 w 8938307"/>
              <a:gd name="connsiteY1660" fmla="*/ 2061967 h 2993922"/>
              <a:gd name="connsiteX1661" fmla="*/ 4977492 w 8938307"/>
              <a:gd name="connsiteY1661" fmla="*/ 2061967 h 2993922"/>
              <a:gd name="connsiteX1662" fmla="*/ 7329889 w 8938307"/>
              <a:gd name="connsiteY1662" fmla="*/ 2056671 h 2993922"/>
              <a:gd name="connsiteX1663" fmla="*/ 7333860 w 8938307"/>
              <a:gd name="connsiteY1663" fmla="*/ 2061967 h 2993922"/>
              <a:gd name="connsiteX1664" fmla="*/ 7349745 w 8938307"/>
              <a:gd name="connsiteY1664" fmla="*/ 2067261 h 2993922"/>
              <a:gd name="connsiteX1665" fmla="*/ 7360336 w 8938307"/>
              <a:gd name="connsiteY1665" fmla="*/ 2072557 h 2993922"/>
              <a:gd name="connsiteX1666" fmla="*/ 7339155 w 8938307"/>
              <a:gd name="connsiteY1666" fmla="*/ 2072557 h 2993922"/>
              <a:gd name="connsiteX1667" fmla="*/ 7317974 w 8938307"/>
              <a:gd name="connsiteY1667" fmla="*/ 2072557 h 2993922"/>
              <a:gd name="connsiteX1668" fmla="*/ 7328564 w 8938307"/>
              <a:gd name="connsiteY1668" fmla="*/ 2061967 h 2993922"/>
              <a:gd name="connsiteX1669" fmla="*/ 7329889 w 8938307"/>
              <a:gd name="connsiteY1669" fmla="*/ 2056671 h 2993922"/>
              <a:gd name="connsiteX1670" fmla="*/ 6674607 w 8938307"/>
              <a:gd name="connsiteY1670" fmla="*/ 2055348 h 2993922"/>
              <a:gd name="connsiteX1671" fmla="*/ 6682550 w 8938307"/>
              <a:gd name="connsiteY1671" fmla="*/ 2061967 h 2993922"/>
              <a:gd name="connsiteX1672" fmla="*/ 6682550 w 8938307"/>
              <a:gd name="connsiteY1672" fmla="*/ 2072557 h 2993922"/>
              <a:gd name="connsiteX1673" fmla="*/ 6682550 w 8938307"/>
              <a:gd name="connsiteY1673" fmla="*/ 2083146 h 2993922"/>
              <a:gd name="connsiteX1674" fmla="*/ 6682550 w 8938307"/>
              <a:gd name="connsiteY1674" fmla="*/ 2093738 h 2993922"/>
              <a:gd name="connsiteX1675" fmla="*/ 6650778 w 8938307"/>
              <a:gd name="connsiteY1675" fmla="*/ 2093738 h 2993922"/>
              <a:gd name="connsiteX1676" fmla="*/ 6650778 w 8938307"/>
              <a:gd name="connsiteY1676" fmla="*/ 2083146 h 2993922"/>
              <a:gd name="connsiteX1677" fmla="*/ 6666664 w 8938307"/>
              <a:gd name="connsiteY1677" fmla="*/ 2083146 h 2993922"/>
              <a:gd name="connsiteX1678" fmla="*/ 6671958 w 8938307"/>
              <a:gd name="connsiteY1678" fmla="*/ 2083146 h 2993922"/>
              <a:gd name="connsiteX1679" fmla="*/ 6671958 w 8938307"/>
              <a:gd name="connsiteY1679" fmla="*/ 2072557 h 2993922"/>
              <a:gd name="connsiteX1680" fmla="*/ 6671958 w 8938307"/>
              <a:gd name="connsiteY1680" fmla="*/ 2061967 h 2993922"/>
              <a:gd name="connsiteX1681" fmla="*/ 6671958 w 8938307"/>
              <a:gd name="connsiteY1681" fmla="*/ 2056671 h 2993922"/>
              <a:gd name="connsiteX1682" fmla="*/ 6674607 w 8938307"/>
              <a:gd name="connsiteY1682" fmla="*/ 2055348 h 2993922"/>
              <a:gd name="connsiteX1683" fmla="*/ 5559966 w 8938307"/>
              <a:gd name="connsiteY1683" fmla="*/ 2051376 h 2993922"/>
              <a:gd name="connsiteX1684" fmla="*/ 5570556 w 8938307"/>
              <a:gd name="connsiteY1684" fmla="*/ 2061967 h 2993922"/>
              <a:gd name="connsiteX1685" fmla="*/ 5570556 w 8938307"/>
              <a:gd name="connsiteY1685" fmla="*/ 2051376 h 2993922"/>
              <a:gd name="connsiteX1686" fmla="*/ 5559966 w 8938307"/>
              <a:gd name="connsiteY1686" fmla="*/ 2051376 h 2993922"/>
              <a:gd name="connsiteX1687" fmla="*/ 4045537 w 8938307"/>
              <a:gd name="connsiteY1687" fmla="*/ 2051376 h 2993922"/>
              <a:gd name="connsiteX1688" fmla="*/ 4087898 w 8938307"/>
              <a:gd name="connsiteY1688" fmla="*/ 2061967 h 2993922"/>
              <a:gd name="connsiteX1689" fmla="*/ 4077308 w 8938307"/>
              <a:gd name="connsiteY1689" fmla="*/ 2072557 h 2993922"/>
              <a:gd name="connsiteX1690" fmla="*/ 4045537 w 8938307"/>
              <a:gd name="connsiteY1690" fmla="*/ 2072557 h 2993922"/>
              <a:gd name="connsiteX1691" fmla="*/ 4045537 w 8938307"/>
              <a:gd name="connsiteY1691" fmla="*/ 2061967 h 2993922"/>
              <a:gd name="connsiteX1692" fmla="*/ 7768067 w 8938307"/>
              <a:gd name="connsiteY1692" fmla="*/ 2040786 h 2993922"/>
              <a:gd name="connsiteX1693" fmla="*/ 7773361 w 8938307"/>
              <a:gd name="connsiteY1693" fmla="*/ 2051376 h 2993922"/>
              <a:gd name="connsiteX1694" fmla="*/ 7762772 w 8938307"/>
              <a:gd name="connsiteY1694" fmla="*/ 2046080 h 2993922"/>
              <a:gd name="connsiteX1695" fmla="*/ 7768067 w 8938307"/>
              <a:gd name="connsiteY1695" fmla="*/ 2040786 h 2993922"/>
              <a:gd name="connsiteX1696" fmla="*/ 6142438 w 8938307"/>
              <a:gd name="connsiteY1696" fmla="*/ 2040786 h 2993922"/>
              <a:gd name="connsiteX1697" fmla="*/ 6142438 w 8938307"/>
              <a:gd name="connsiteY1697" fmla="*/ 2046080 h 2993922"/>
              <a:gd name="connsiteX1698" fmla="*/ 6153028 w 8938307"/>
              <a:gd name="connsiteY1698" fmla="*/ 2040786 h 2993922"/>
              <a:gd name="connsiteX1699" fmla="*/ 6153028 w 8938307"/>
              <a:gd name="connsiteY1699" fmla="*/ 2051376 h 2993922"/>
              <a:gd name="connsiteX1700" fmla="*/ 6174209 w 8938307"/>
              <a:gd name="connsiteY1700" fmla="*/ 2051376 h 2993922"/>
              <a:gd name="connsiteX1701" fmla="*/ 6195390 w 8938307"/>
              <a:gd name="connsiteY1701" fmla="*/ 2061967 h 2993922"/>
              <a:gd name="connsiteX1702" fmla="*/ 6216572 w 8938307"/>
              <a:gd name="connsiteY1702" fmla="*/ 2072557 h 2993922"/>
              <a:gd name="connsiteX1703" fmla="*/ 6216572 w 8938307"/>
              <a:gd name="connsiteY1703" fmla="*/ 2061967 h 2993922"/>
              <a:gd name="connsiteX1704" fmla="*/ 6195390 w 8938307"/>
              <a:gd name="connsiteY1704" fmla="*/ 2056671 h 2993922"/>
              <a:gd name="connsiteX1705" fmla="*/ 6174209 w 8938307"/>
              <a:gd name="connsiteY1705" fmla="*/ 2051376 h 2993922"/>
              <a:gd name="connsiteX1706" fmla="*/ 6163620 w 8938307"/>
              <a:gd name="connsiteY1706" fmla="*/ 2046080 h 2993922"/>
              <a:gd name="connsiteX1707" fmla="*/ 6163620 w 8938307"/>
              <a:gd name="connsiteY1707" fmla="*/ 2040786 h 2993922"/>
              <a:gd name="connsiteX1708" fmla="*/ 6153028 w 8938307"/>
              <a:gd name="connsiteY1708" fmla="*/ 2040786 h 2993922"/>
              <a:gd name="connsiteX1709" fmla="*/ 6142438 w 8938307"/>
              <a:gd name="connsiteY1709" fmla="*/ 2040786 h 2993922"/>
              <a:gd name="connsiteX1710" fmla="*/ 4691551 w 8938307"/>
              <a:gd name="connsiteY1710" fmla="*/ 2040786 h 2993922"/>
              <a:gd name="connsiteX1711" fmla="*/ 4691551 w 8938307"/>
              <a:gd name="connsiteY1711" fmla="*/ 2051376 h 2993922"/>
              <a:gd name="connsiteX1712" fmla="*/ 4702142 w 8938307"/>
              <a:gd name="connsiteY1712" fmla="*/ 2051376 h 2993922"/>
              <a:gd name="connsiteX1713" fmla="*/ 4702142 w 8938307"/>
              <a:gd name="connsiteY1713" fmla="*/ 2061967 h 2993922"/>
              <a:gd name="connsiteX1714" fmla="*/ 4670372 w 8938307"/>
              <a:gd name="connsiteY1714" fmla="*/ 2061967 h 2993922"/>
              <a:gd name="connsiteX1715" fmla="*/ 4691551 w 8938307"/>
              <a:gd name="connsiteY1715" fmla="*/ 2040786 h 2993922"/>
              <a:gd name="connsiteX1716" fmla="*/ 4649190 w 8938307"/>
              <a:gd name="connsiteY1716" fmla="*/ 2040786 h 2993922"/>
              <a:gd name="connsiteX1717" fmla="*/ 4659780 w 8938307"/>
              <a:gd name="connsiteY1717" fmla="*/ 2061967 h 2993922"/>
              <a:gd name="connsiteX1718" fmla="*/ 4638599 w 8938307"/>
              <a:gd name="connsiteY1718" fmla="*/ 2061967 h 2993922"/>
              <a:gd name="connsiteX1719" fmla="*/ 4649190 w 8938307"/>
              <a:gd name="connsiteY1719" fmla="*/ 2040786 h 2993922"/>
              <a:gd name="connsiteX1720" fmla="*/ 7171032 w 8938307"/>
              <a:gd name="connsiteY1720" fmla="*/ 2034167 h 2993922"/>
              <a:gd name="connsiteX1721" fmla="*/ 7169708 w 8938307"/>
              <a:gd name="connsiteY1721" fmla="*/ 2040786 h 2993922"/>
              <a:gd name="connsiteX1722" fmla="*/ 7180299 w 8938307"/>
              <a:gd name="connsiteY1722" fmla="*/ 2040786 h 2993922"/>
              <a:gd name="connsiteX1723" fmla="*/ 7180299 w 8938307"/>
              <a:gd name="connsiteY1723" fmla="*/ 2051376 h 2993922"/>
              <a:gd name="connsiteX1724" fmla="*/ 7212070 w 8938307"/>
              <a:gd name="connsiteY1724" fmla="*/ 2051376 h 2993922"/>
              <a:gd name="connsiteX1725" fmla="*/ 7212070 w 8938307"/>
              <a:gd name="connsiteY1725" fmla="*/ 2040786 h 2993922"/>
              <a:gd name="connsiteX1726" fmla="*/ 7201480 w 8938307"/>
              <a:gd name="connsiteY1726" fmla="*/ 2040786 h 2993922"/>
              <a:gd name="connsiteX1727" fmla="*/ 7190889 w 8938307"/>
              <a:gd name="connsiteY1727" fmla="*/ 2040786 h 2993922"/>
              <a:gd name="connsiteX1728" fmla="*/ 7175004 w 8938307"/>
              <a:gd name="connsiteY1728" fmla="*/ 2035490 h 2993922"/>
              <a:gd name="connsiteX1729" fmla="*/ 7171032 w 8938307"/>
              <a:gd name="connsiteY1729" fmla="*/ 2034167 h 2993922"/>
              <a:gd name="connsiteX1730" fmla="*/ 7783952 w 8938307"/>
              <a:gd name="connsiteY1730" fmla="*/ 2030194 h 2993922"/>
              <a:gd name="connsiteX1731" fmla="*/ 7789248 w 8938307"/>
              <a:gd name="connsiteY1731" fmla="*/ 2030194 h 2993922"/>
              <a:gd name="connsiteX1732" fmla="*/ 7794542 w 8938307"/>
              <a:gd name="connsiteY1732" fmla="*/ 2040786 h 2993922"/>
              <a:gd name="connsiteX1733" fmla="*/ 7783952 w 8938307"/>
              <a:gd name="connsiteY1733" fmla="*/ 2040786 h 2993922"/>
              <a:gd name="connsiteX1734" fmla="*/ 7413288 w 8938307"/>
              <a:gd name="connsiteY1734" fmla="*/ 2030194 h 2993922"/>
              <a:gd name="connsiteX1735" fmla="*/ 7423878 w 8938307"/>
              <a:gd name="connsiteY1735" fmla="*/ 2030194 h 2993922"/>
              <a:gd name="connsiteX1736" fmla="*/ 7429174 w 8938307"/>
              <a:gd name="connsiteY1736" fmla="*/ 2035490 h 2993922"/>
              <a:gd name="connsiteX1737" fmla="*/ 7434468 w 8938307"/>
              <a:gd name="connsiteY1737" fmla="*/ 2040786 h 2993922"/>
              <a:gd name="connsiteX1738" fmla="*/ 7423878 w 8938307"/>
              <a:gd name="connsiteY1738" fmla="*/ 2051376 h 2993922"/>
              <a:gd name="connsiteX1739" fmla="*/ 7423878 w 8938307"/>
              <a:gd name="connsiteY1739" fmla="*/ 2061967 h 2993922"/>
              <a:gd name="connsiteX1740" fmla="*/ 7413288 w 8938307"/>
              <a:gd name="connsiteY1740" fmla="*/ 2061967 h 2993922"/>
              <a:gd name="connsiteX1741" fmla="*/ 7402697 w 8938307"/>
              <a:gd name="connsiteY1741" fmla="*/ 2061967 h 2993922"/>
              <a:gd name="connsiteX1742" fmla="*/ 7407992 w 8938307"/>
              <a:gd name="connsiteY1742" fmla="*/ 2056671 h 2993922"/>
              <a:gd name="connsiteX1743" fmla="*/ 7407992 w 8938307"/>
              <a:gd name="connsiteY1743" fmla="*/ 2046080 h 2993922"/>
              <a:gd name="connsiteX1744" fmla="*/ 7413288 w 8938307"/>
              <a:gd name="connsiteY1744" fmla="*/ 2030194 h 2993922"/>
              <a:gd name="connsiteX1745" fmla="*/ 6587236 w 8938307"/>
              <a:gd name="connsiteY1745" fmla="*/ 2030194 h 2993922"/>
              <a:gd name="connsiteX1746" fmla="*/ 6597826 w 8938307"/>
              <a:gd name="connsiteY1746" fmla="*/ 2030194 h 2993922"/>
              <a:gd name="connsiteX1747" fmla="*/ 6597826 w 8938307"/>
              <a:gd name="connsiteY1747" fmla="*/ 2040786 h 2993922"/>
              <a:gd name="connsiteX1748" fmla="*/ 5507014 w 8938307"/>
              <a:gd name="connsiteY1748" fmla="*/ 2030194 h 2993922"/>
              <a:gd name="connsiteX1749" fmla="*/ 5517604 w 8938307"/>
              <a:gd name="connsiteY1749" fmla="*/ 2051376 h 2993922"/>
              <a:gd name="connsiteX1750" fmla="*/ 5528195 w 8938307"/>
              <a:gd name="connsiteY1750" fmla="*/ 2040786 h 2993922"/>
              <a:gd name="connsiteX1751" fmla="*/ 5522900 w 8938307"/>
              <a:gd name="connsiteY1751" fmla="*/ 2035490 h 2993922"/>
              <a:gd name="connsiteX1752" fmla="*/ 5507014 w 8938307"/>
              <a:gd name="connsiteY1752" fmla="*/ 2030194 h 2993922"/>
              <a:gd name="connsiteX1753" fmla="*/ 4034946 w 8938307"/>
              <a:gd name="connsiteY1753" fmla="*/ 2030194 h 2993922"/>
              <a:gd name="connsiteX1754" fmla="*/ 4045537 w 8938307"/>
              <a:gd name="connsiteY1754" fmla="*/ 2030194 h 2993922"/>
              <a:gd name="connsiteX1755" fmla="*/ 4045537 w 8938307"/>
              <a:gd name="connsiteY1755" fmla="*/ 2040786 h 2993922"/>
              <a:gd name="connsiteX1756" fmla="*/ 3918452 w 8938307"/>
              <a:gd name="connsiteY1756" fmla="*/ 2030194 h 2993922"/>
              <a:gd name="connsiteX1757" fmla="*/ 3929042 w 8938307"/>
              <a:gd name="connsiteY1757" fmla="*/ 2030194 h 2993922"/>
              <a:gd name="connsiteX1758" fmla="*/ 3939633 w 8938307"/>
              <a:gd name="connsiteY1758" fmla="*/ 2040786 h 2993922"/>
              <a:gd name="connsiteX1759" fmla="*/ 3929042 w 8938307"/>
              <a:gd name="connsiteY1759" fmla="*/ 2040786 h 2993922"/>
              <a:gd name="connsiteX1760" fmla="*/ 3918452 w 8938307"/>
              <a:gd name="connsiteY1760" fmla="*/ 2030194 h 2993922"/>
              <a:gd name="connsiteX1761" fmla="*/ 5403757 w 8938307"/>
              <a:gd name="connsiteY1761" fmla="*/ 2024900 h 2993922"/>
              <a:gd name="connsiteX1762" fmla="*/ 5401110 w 8938307"/>
              <a:gd name="connsiteY1762" fmla="*/ 2030194 h 2993922"/>
              <a:gd name="connsiteX1763" fmla="*/ 5411700 w 8938307"/>
              <a:gd name="connsiteY1763" fmla="*/ 2030194 h 2993922"/>
              <a:gd name="connsiteX1764" fmla="*/ 5403757 w 8938307"/>
              <a:gd name="connsiteY1764" fmla="*/ 2024900 h 2993922"/>
              <a:gd name="connsiteX1765" fmla="*/ 7741590 w 8938307"/>
              <a:gd name="connsiteY1765" fmla="*/ 2019605 h 2993922"/>
              <a:gd name="connsiteX1766" fmla="*/ 7762772 w 8938307"/>
              <a:gd name="connsiteY1766" fmla="*/ 2040786 h 2993922"/>
              <a:gd name="connsiteX1767" fmla="*/ 7752182 w 8938307"/>
              <a:gd name="connsiteY1767" fmla="*/ 2040786 h 2993922"/>
              <a:gd name="connsiteX1768" fmla="*/ 7736296 w 8938307"/>
              <a:gd name="connsiteY1768" fmla="*/ 2035490 h 2993922"/>
              <a:gd name="connsiteX1769" fmla="*/ 7720409 w 8938307"/>
              <a:gd name="connsiteY1769" fmla="*/ 2024900 h 2993922"/>
              <a:gd name="connsiteX1770" fmla="*/ 7741590 w 8938307"/>
              <a:gd name="connsiteY1770" fmla="*/ 2019605 h 2993922"/>
              <a:gd name="connsiteX1771" fmla="*/ 7243841 w 8938307"/>
              <a:gd name="connsiteY1771" fmla="*/ 2019605 h 2993922"/>
              <a:gd name="connsiteX1772" fmla="*/ 7254432 w 8938307"/>
              <a:gd name="connsiteY1772" fmla="*/ 2024900 h 2993922"/>
              <a:gd name="connsiteX1773" fmla="*/ 7249136 w 8938307"/>
              <a:gd name="connsiteY1773" fmla="*/ 2030194 h 2993922"/>
              <a:gd name="connsiteX1774" fmla="*/ 7243841 w 8938307"/>
              <a:gd name="connsiteY1774" fmla="*/ 2019605 h 2993922"/>
              <a:gd name="connsiteX1775" fmla="*/ 5734708 w 8938307"/>
              <a:gd name="connsiteY1775" fmla="*/ 2019605 h 2993922"/>
              <a:gd name="connsiteX1776" fmla="*/ 5740002 w 8938307"/>
              <a:gd name="connsiteY1776" fmla="*/ 2030194 h 2993922"/>
              <a:gd name="connsiteX1777" fmla="*/ 5729412 w 8938307"/>
              <a:gd name="connsiteY1777" fmla="*/ 2030194 h 2993922"/>
              <a:gd name="connsiteX1778" fmla="*/ 5734708 w 8938307"/>
              <a:gd name="connsiteY1778" fmla="*/ 2019605 h 2993922"/>
              <a:gd name="connsiteX1779" fmla="*/ 3950223 w 8938307"/>
              <a:gd name="connsiteY1779" fmla="*/ 2019605 h 2993922"/>
              <a:gd name="connsiteX1780" fmla="*/ 4003175 w 8938307"/>
              <a:gd name="connsiteY1780" fmla="*/ 2030194 h 2993922"/>
              <a:gd name="connsiteX1781" fmla="*/ 4013765 w 8938307"/>
              <a:gd name="connsiteY1781" fmla="*/ 2051376 h 2993922"/>
              <a:gd name="connsiteX1782" fmla="*/ 3971404 w 8938307"/>
              <a:gd name="connsiteY1782" fmla="*/ 2030194 h 2993922"/>
              <a:gd name="connsiteX1783" fmla="*/ 7341802 w 8938307"/>
              <a:gd name="connsiteY1783" fmla="*/ 2012985 h 2993922"/>
              <a:gd name="connsiteX1784" fmla="*/ 7349745 w 8938307"/>
              <a:gd name="connsiteY1784" fmla="*/ 2014309 h 2993922"/>
              <a:gd name="connsiteX1785" fmla="*/ 7360336 w 8938307"/>
              <a:gd name="connsiteY1785" fmla="*/ 2019605 h 2993922"/>
              <a:gd name="connsiteX1786" fmla="*/ 7370926 w 8938307"/>
              <a:gd name="connsiteY1786" fmla="*/ 2040786 h 2993922"/>
              <a:gd name="connsiteX1787" fmla="*/ 7355040 w 8938307"/>
              <a:gd name="connsiteY1787" fmla="*/ 2040786 h 2993922"/>
              <a:gd name="connsiteX1788" fmla="*/ 7349745 w 8938307"/>
              <a:gd name="connsiteY1788" fmla="*/ 2030194 h 2993922"/>
              <a:gd name="connsiteX1789" fmla="*/ 7339155 w 8938307"/>
              <a:gd name="connsiteY1789" fmla="*/ 2019605 h 2993922"/>
              <a:gd name="connsiteX1790" fmla="*/ 7341802 w 8938307"/>
              <a:gd name="connsiteY1790" fmla="*/ 2012985 h 2993922"/>
              <a:gd name="connsiteX1791" fmla="*/ 7762772 w 8938307"/>
              <a:gd name="connsiteY1791" fmla="*/ 2009015 h 2993922"/>
              <a:gd name="connsiteX1792" fmla="*/ 7773361 w 8938307"/>
              <a:gd name="connsiteY1792" fmla="*/ 2009015 h 2993922"/>
              <a:gd name="connsiteX1793" fmla="*/ 7762772 w 8938307"/>
              <a:gd name="connsiteY1793" fmla="*/ 2019605 h 2993922"/>
              <a:gd name="connsiteX1794" fmla="*/ 7317974 w 8938307"/>
              <a:gd name="connsiteY1794" fmla="*/ 2009015 h 2993922"/>
              <a:gd name="connsiteX1795" fmla="*/ 7328564 w 8938307"/>
              <a:gd name="connsiteY1795" fmla="*/ 2019605 h 2993922"/>
              <a:gd name="connsiteX1796" fmla="*/ 7328564 w 8938307"/>
              <a:gd name="connsiteY1796" fmla="*/ 2030194 h 2993922"/>
              <a:gd name="connsiteX1797" fmla="*/ 7317974 w 8938307"/>
              <a:gd name="connsiteY1797" fmla="*/ 2030194 h 2993922"/>
              <a:gd name="connsiteX1798" fmla="*/ 7317974 w 8938307"/>
              <a:gd name="connsiteY1798" fmla="*/ 2019605 h 2993922"/>
              <a:gd name="connsiteX1799" fmla="*/ 6650778 w 8938307"/>
              <a:gd name="connsiteY1799" fmla="*/ 2009015 h 2993922"/>
              <a:gd name="connsiteX1800" fmla="*/ 6650778 w 8938307"/>
              <a:gd name="connsiteY1800" fmla="*/ 2019605 h 2993922"/>
              <a:gd name="connsiteX1801" fmla="*/ 6671958 w 8938307"/>
              <a:gd name="connsiteY1801" fmla="*/ 2009015 h 2993922"/>
              <a:gd name="connsiteX1802" fmla="*/ 6333066 w 8938307"/>
              <a:gd name="connsiteY1802" fmla="*/ 2009015 h 2993922"/>
              <a:gd name="connsiteX1803" fmla="*/ 6311884 w 8938307"/>
              <a:gd name="connsiteY1803" fmla="*/ 2019605 h 2993922"/>
              <a:gd name="connsiteX1804" fmla="*/ 6311884 w 8938307"/>
              <a:gd name="connsiteY1804" fmla="*/ 2030194 h 2993922"/>
              <a:gd name="connsiteX1805" fmla="*/ 6343656 w 8938307"/>
              <a:gd name="connsiteY1805" fmla="*/ 2035490 h 2993922"/>
              <a:gd name="connsiteX1806" fmla="*/ 6364836 w 8938307"/>
              <a:gd name="connsiteY1806" fmla="*/ 2040786 h 2993922"/>
              <a:gd name="connsiteX1807" fmla="*/ 6386018 w 8938307"/>
              <a:gd name="connsiteY1807" fmla="*/ 2040786 h 2993922"/>
              <a:gd name="connsiteX1808" fmla="*/ 6386018 w 8938307"/>
              <a:gd name="connsiteY1808" fmla="*/ 2030194 h 2993922"/>
              <a:gd name="connsiteX1809" fmla="*/ 6386018 w 8938307"/>
              <a:gd name="connsiteY1809" fmla="*/ 2019605 h 2993922"/>
              <a:gd name="connsiteX1810" fmla="*/ 6370132 w 8938307"/>
              <a:gd name="connsiteY1810" fmla="*/ 2014309 h 2993922"/>
              <a:gd name="connsiteX1811" fmla="*/ 6354246 w 8938307"/>
              <a:gd name="connsiteY1811" fmla="*/ 2019605 h 2993922"/>
              <a:gd name="connsiteX1812" fmla="*/ 6333066 w 8938307"/>
              <a:gd name="connsiteY1812" fmla="*/ 2009015 h 2993922"/>
              <a:gd name="connsiteX1813" fmla="*/ 5263434 w 8938307"/>
              <a:gd name="connsiteY1813" fmla="*/ 2009015 h 2993922"/>
              <a:gd name="connsiteX1814" fmla="*/ 5274025 w 8938307"/>
              <a:gd name="connsiteY1814" fmla="*/ 2009015 h 2993922"/>
              <a:gd name="connsiteX1815" fmla="*/ 5263434 w 8938307"/>
              <a:gd name="connsiteY1815" fmla="*/ 2019605 h 2993922"/>
              <a:gd name="connsiteX1816" fmla="*/ 3783424 w 8938307"/>
              <a:gd name="connsiteY1816" fmla="*/ 2001072 h 2993922"/>
              <a:gd name="connsiteX1817" fmla="*/ 3791367 w 8938307"/>
              <a:gd name="connsiteY1817" fmla="*/ 2003719 h 2993922"/>
              <a:gd name="connsiteX1818" fmla="*/ 3801956 w 8938307"/>
              <a:gd name="connsiteY1818" fmla="*/ 2009015 h 2993922"/>
              <a:gd name="connsiteX1819" fmla="*/ 3780776 w 8938307"/>
              <a:gd name="connsiteY1819" fmla="*/ 2009015 h 2993922"/>
              <a:gd name="connsiteX1820" fmla="*/ 3780776 w 8938307"/>
              <a:gd name="connsiteY1820" fmla="*/ 2003719 h 2993922"/>
              <a:gd name="connsiteX1821" fmla="*/ 3783424 w 8938307"/>
              <a:gd name="connsiteY1821" fmla="*/ 2001072 h 2993922"/>
              <a:gd name="connsiteX1822" fmla="*/ 7540374 w 8938307"/>
              <a:gd name="connsiteY1822" fmla="*/ 1998424 h 2993922"/>
              <a:gd name="connsiteX1823" fmla="*/ 7550963 w 8938307"/>
              <a:gd name="connsiteY1823" fmla="*/ 1998424 h 2993922"/>
              <a:gd name="connsiteX1824" fmla="*/ 7540374 w 8938307"/>
              <a:gd name="connsiteY1824" fmla="*/ 2009015 h 2993922"/>
              <a:gd name="connsiteX1825" fmla="*/ 7540374 w 8938307"/>
              <a:gd name="connsiteY1825" fmla="*/ 1998424 h 2993922"/>
              <a:gd name="connsiteX1826" fmla="*/ 7339155 w 8938307"/>
              <a:gd name="connsiteY1826" fmla="*/ 1998424 h 2993922"/>
              <a:gd name="connsiteX1827" fmla="*/ 7349745 w 8938307"/>
              <a:gd name="connsiteY1827" fmla="*/ 1998424 h 2993922"/>
              <a:gd name="connsiteX1828" fmla="*/ 7339155 w 8938307"/>
              <a:gd name="connsiteY1828" fmla="*/ 2009015 h 2993922"/>
              <a:gd name="connsiteX1829" fmla="*/ 7047918 w 8938307"/>
              <a:gd name="connsiteY1829" fmla="*/ 1998424 h 2993922"/>
              <a:gd name="connsiteX1830" fmla="*/ 7047918 w 8938307"/>
              <a:gd name="connsiteY1830" fmla="*/ 2003719 h 2993922"/>
              <a:gd name="connsiteX1831" fmla="*/ 7074395 w 8938307"/>
              <a:gd name="connsiteY1831" fmla="*/ 2014309 h 2993922"/>
              <a:gd name="connsiteX1832" fmla="*/ 7100870 w 8938307"/>
              <a:gd name="connsiteY1832" fmla="*/ 2019605 h 2993922"/>
              <a:gd name="connsiteX1833" fmla="*/ 7116756 w 8938307"/>
              <a:gd name="connsiteY1833" fmla="*/ 2019605 h 2993922"/>
              <a:gd name="connsiteX1834" fmla="*/ 7127347 w 8938307"/>
              <a:gd name="connsiteY1834" fmla="*/ 2019605 h 2993922"/>
              <a:gd name="connsiteX1835" fmla="*/ 7127347 w 8938307"/>
              <a:gd name="connsiteY1835" fmla="*/ 2009015 h 2993922"/>
              <a:gd name="connsiteX1836" fmla="*/ 7137937 w 8938307"/>
              <a:gd name="connsiteY1836" fmla="*/ 2009015 h 2993922"/>
              <a:gd name="connsiteX1837" fmla="*/ 7095574 w 8938307"/>
              <a:gd name="connsiteY1837" fmla="*/ 1998424 h 2993922"/>
              <a:gd name="connsiteX1838" fmla="*/ 7074395 w 8938307"/>
              <a:gd name="connsiteY1838" fmla="*/ 1998424 h 2993922"/>
              <a:gd name="connsiteX1839" fmla="*/ 7053214 w 8938307"/>
              <a:gd name="connsiteY1839" fmla="*/ 1998424 h 2993922"/>
              <a:gd name="connsiteX1840" fmla="*/ 7047918 w 8938307"/>
              <a:gd name="connsiteY1840" fmla="*/ 1998424 h 2993922"/>
              <a:gd name="connsiteX1841" fmla="*/ 8493510 w 8938307"/>
              <a:gd name="connsiteY1841" fmla="*/ 1987834 h 2993922"/>
              <a:gd name="connsiteX1842" fmla="*/ 8504100 w 8938307"/>
              <a:gd name="connsiteY1842" fmla="*/ 1987834 h 2993922"/>
              <a:gd name="connsiteX1843" fmla="*/ 8514691 w 8938307"/>
              <a:gd name="connsiteY1843" fmla="*/ 1987834 h 2993922"/>
              <a:gd name="connsiteX1844" fmla="*/ 8525281 w 8938307"/>
              <a:gd name="connsiteY1844" fmla="*/ 1987834 h 2993922"/>
              <a:gd name="connsiteX1845" fmla="*/ 8541166 w 8938307"/>
              <a:gd name="connsiteY1845" fmla="*/ 1998424 h 2993922"/>
              <a:gd name="connsiteX1846" fmla="*/ 8546462 w 8938307"/>
              <a:gd name="connsiteY1846" fmla="*/ 1998424 h 2993922"/>
              <a:gd name="connsiteX1847" fmla="*/ 8631185 w 8938307"/>
              <a:gd name="connsiteY1847" fmla="*/ 2030194 h 2993922"/>
              <a:gd name="connsiteX1848" fmla="*/ 8647070 w 8938307"/>
              <a:gd name="connsiteY1848" fmla="*/ 2035490 h 2993922"/>
              <a:gd name="connsiteX1849" fmla="*/ 8662957 w 8938307"/>
              <a:gd name="connsiteY1849" fmla="*/ 2040786 h 2993922"/>
              <a:gd name="connsiteX1850" fmla="*/ 8673545 w 8938307"/>
              <a:gd name="connsiteY1850" fmla="*/ 2040786 h 2993922"/>
              <a:gd name="connsiteX1851" fmla="*/ 8694728 w 8938307"/>
              <a:gd name="connsiteY1851" fmla="*/ 2061967 h 2993922"/>
              <a:gd name="connsiteX1852" fmla="*/ 8715908 w 8938307"/>
              <a:gd name="connsiteY1852" fmla="*/ 2072557 h 2993922"/>
              <a:gd name="connsiteX1853" fmla="*/ 8684137 w 8938307"/>
              <a:gd name="connsiteY1853" fmla="*/ 2072557 h 2993922"/>
              <a:gd name="connsiteX1854" fmla="*/ 8641775 w 8938307"/>
              <a:gd name="connsiteY1854" fmla="*/ 2051376 h 2993922"/>
              <a:gd name="connsiteX1855" fmla="*/ 8610004 w 8938307"/>
              <a:gd name="connsiteY1855" fmla="*/ 2040786 h 2993922"/>
              <a:gd name="connsiteX1856" fmla="*/ 8578233 w 8938307"/>
              <a:gd name="connsiteY1856" fmla="*/ 2030194 h 2993922"/>
              <a:gd name="connsiteX1857" fmla="*/ 8567641 w 8938307"/>
              <a:gd name="connsiteY1857" fmla="*/ 2024900 h 2993922"/>
              <a:gd name="connsiteX1858" fmla="*/ 8514691 w 8938307"/>
              <a:gd name="connsiteY1858" fmla="*/ 2009015 h 2993922"/>
              <a:gd name="connsiteX1859" fmla="*/ 7423878 w 8938307"/>
              <a:gd name="connsiteY1859" fmla="*/ 1987834 h 2993922"/>
              <a:gd name="connsiteX1860" fmla="*/ 7434468 w 8938307"/>
              <a:gd name="connsiteY1860" fmla="*/ 1993128 h 2993922"/>
              <a:gd name="connsiteX1861" fmla="*/ 7423878 w 8938307"/>
              <a:gd name="connsiteY1861" fmla="*/ 1998424 h 2993922"/>
              <a:gd name="connsiteX1862" fmla="*/ 7413288 w 8938307"/>
              <a:gd name="connsiteY1862" fmla="*/ 1998424 h 2993922"/>
              <a:gd name="connsiteX1863" fmla="*/ 7423878 w 8938307"/>
              <a:gd name="connsiteY1863" fmla="*/ 1987834 h 2993922"/>
              <a:gd name="connsiteX1864" fmla="*/ 5972991 w 8938307"/>
              <a:gd name="connsiteY1864" fmla="*/ 1987834 h 2993922"/>
              <a:gd name="connsiteX1865" fmla="*/ 5972991 w 8938307"/>
              <a:gd name="connsiteY1865" fmla="*/ 2009015 h 2993922"/>
              <a:gd name="connsiteX1866" fmla="*/ 6036534 w 8938307"/>
              <a:gd name="connsiteY1866" fmla="*/ 2030194 h 2993922"/>
              <a:gd name="connsiteX1867" fmla="*/ 6057716 w 8938307"/>
              <a:gd name="connsiteY1867" fmla="*/ 2019605 h 2993922"/>
              <a:gd name="connsiteX1868" fmla="*/ 6068305 w 8938307"/>
              <a:gd name="connsiteY1868" fmla="*/ 2030194 h 2993922"/>
              <a:gd name="connsiteX1869" fmla="*/ 6089486 w 8938307"/>
              <a:gd name="connsiteY1869" fmla="*/ 2030194 h 2993922"/>
              <a:gd name="connsiteX1870" fmla="*/ 6036534 w 8938307"/>
              <a:gd name="connsiteY1870" fmla="*/ 2009015 h 2993922"/>
              <a:gd name="connsiteX1871" fmla="*/ 6025943 w 8938307"/>
              <a:gd name="connsiteY1871" fmla="*/ 2009015 h 2993922"/>
              <a:gd name="connsiteX1872" fmla="*/ 6015353 w 8938307"/>
              <a:gd name="connsiteY1872" fmla="*/ 2003719 h 2993922"/>
              <a:gd name="connsiteX1873" fmla="*/ 6025943 w 8938307"/>
              <a:gd name="connsiteY1873" fmla="*/ 1998424 h 2993922"/>
              <a:gd name="connsiteX1874" fmla="*/ 5994172 w 8938307"/>
              <a:gd name="connsiteY1874" fmla="*/ 1987834 h 2993922"/>
              <a:gd name="connsiteX1875" fmla="*/ 5379929 w 8938307"/>
              <a:gd name="connsiteY1875" fmla="*/ 1987834 h 2993922"/>
              <a:gd name="connsiteX1876" fmla="*/ 5369339 w 8938307"/>
              <a:gd name="connsiteY1876" fmla="*/ 1993128 h 2993922"/>
              <a:gd name="connsiteX1877" fmla="*/ 5379929 w 8938307"/>
              <a:gd name="connsiteY1877" fmla="*/ 1998424 h 2993922"/>
              <a:gd name="connsiteX1878" fmla="*/ 5401110 w 8938307"/>
              <a:gd name="connsiteY1878" fmla="*/ 2009015 h 2993922"/>
              <a:gd name="connsiteX1879" fmla="*/ 5411700 w 8938307"/>
              <a:gd name="connsiteY1879" fmla="*/ 2014309 h 2993922"/>
              <a:gd name="connsiteX1880" fmla="*/ 5432881 w 8938307"/>
              <a:gd name="connsiteY1880" fmla="*/ 2019605 h 2993922"/>
              <a:gd name="connsiteX1881" fmla="*/ 5454062 w 8938307"/>
              <a:gd name="connsiteY1881" fmla="*/ 2019605 h 2993922"/>
              <a:gd name="connsiteX1882" fmla="*/ 5443471 w 8938307"/>
              <a:gd name="connsiteY1882" fmla="*/ 2014309 h 2993922"/>
              <a:gd name="connsiteX1883" fmla="*/ 5422291 w 8938307"/>
              <a:gd name="connsiteY1883" fmla="*/ 2009015 h 2993922"/>
              <a:gd name="connsiteX1884" fmla="*/ 5395814 w 8938307"/>
              <a:gd name="connsiteY1884" fmla="*/ 1993128 h 2993922"/>
              <a:gd name="connsiteX1885" fmla="*/ 5379929 w 8938307"/>
              <a:gd name="connsiteY1885" fmla="*/ 1987834 h 2993922"/>
              <a:gd name="connsiteX1886" fmla="*/ 4490334 w 8938307"/>
              <a:gd name="connsiteY1886" fmla="*/ 1987834 h 2993922"/>
              <a:gd name="connsiteX1887" fmla="*/ 4490334 w 8938307"/>
              <a:gd name="connsiteY1887" fmla="*/ 1998424 h 2993922"/>
              <a:gd name="connsiteX1888" fmla="*/ 4479743 w 8938307"/>
              <a:gd name="connsiteY1888" fmla="*/ 1998424 h 2993922"/>
              <a:gd name="connsiteX1889" fmla="*/ 4479743 w 8938307"/>
              <a:gd name="connsiteY1889" fmla="*/ 1993128 h 2993922"/>
              <a:gd name="connsiteX1890" fmla="*/ 4490334 w 8938307"/>
              <a:gd name="connsiteY1890" fmla="*/ 1987834 h 2993922"/>
              <a:gd name="connsiteX1891" fmla="*/ 4426791 w 8938307"/>
              <a:gd name="connsiteY1891" fmla="*/ 1987834 h 2993922"/>
              <a:gd name="connsiteX1892" fmla="*/ 4458562 w 8938307"/>
              <a:gd name="connsiteY1892" fmla="*/ 2009015 h 2993922"/>
              <a:gd name="connsiteX1893" fmla="*/ 4426791 w 8938307"/>
              <a:gd name="connsiteY1893" fmla="*/ 2009015 h 2993922"/>
              <a:gd name="connsiteX1894" fmla="*/ 7339155 w 8938307"/>
              <a:gd name="connsiteY1894" fmla="*/ 1977242 h 2993922"/>
              <a:gd name="connsiteX1895" fmla="*/ 7349745 w 8938307"/>
              <a:gd name="connsiteY1895" fmla="*/ 1977242 h 2993922"/>
              <a:gd name="connsiteX1896" fmla="*/ 7360336 w 8938307"/>
              <a:gd name="connsiteY1896" fmla="*/ 1977242 h 2993922"/>
              <a:gd name="connsiteX1897" fmla="*/ 7360336 w 8938307"/>
              <a:gd name="connsiteY1897" fmla="*/ 1982538 h 2993922"/>
              <a:gd name="connsiteX1898" fmla="*/ 7349745 w 8938307"/>
              <a:gd name="connsiteY1898" fmla="*/ 1987834 h 2993922"/>
              <a:gd name="connsiteX1899" fmla="*/ 7339155 w 8938307"/>
              <a:gd name="connsiteY1899" fmla="*/ 1977242 h 2993922"/>
              <a:gd name="connsiteX1900" fmla="*/ 6550169 w 8938307"/>
              <a:gd name="connsiteY1900" fmla="*/ 1977242 h 2993922"/>
              <a:gd name="connsiteX1901" fmla="*/ 6566054 w 8938307"/>
              <a:gd name="connsiteY1901" fmla="*/ 1977242 h 2993922"/>
              <a:gd name="connsiteX1902" fmla="*/ 6576646 w 8938307"/>
              <a:gd name="connsiteY1902" fmla="*/ 1977242 h 2993922"/>
              <a:gd name="connsiteX1903" fmla="*/ 6576646 w 8938307"/>
              <a:gd name="connsiteY1903" fmla="*/ 1987834 h 2993922"/>
              <a:gd name="connsiteX1904" fmla="*/ 6566054 w 8938307"/>
              <a:gd name="connsiteY1904" fmla="*/ 1987834 h 2993922"/>
              <a:gd name="connsiteX1905" fmla="*/ 6550169 w 8938307"/>
              <a:gd name="connsiteY1905" fmla="*/ 1977242 h 2993922"/>
              <a:gd name="connsiteX1906" fmla="*/ 6428380 w 8938307"/>
              <a:gd name="connsiteY1906" fmla="*/ 1977242 h 2993922"/>
              <a:gd name="connsiteX1907" fmla="*/ 6438970 w 8938307"/>
              <a:gd name="connsiteY1907" fmla="*/ 1977242 h 2993922"/>
              <a:gd name="connsiteX1908" fmla="*/ 6481332 w 8938307"/>
              <a:gd name="connsiteY1908" fmla="*/ 1977242 h 2993922"/>
              <a:gd name="connsiteX1909" fmla="*/ 6523694 w 8938307"/>
              <a:gd name="connsiteY1909" fmla="*/ 1977242 h 2993922"/>
              <a:gd name="connsiteX1910" fmla="*/ 6534284 w 8938307"/>
              <a:gd name="connsiteY1910" fmla="*/ 1977242 h 2993922"/>
              <a:gd name="connsiteX1911" fmla="*/ 6544874 w 8938307"/>
              <a:gd name="connsiteY1911" fmla="*/ 1977242 h 2993922"/>
              <a:gd name="connsiteX1912" fmla="*/ 6550169 w 8938307"/>
              <a:gd name="connsiteY1912" fmla="*/ 1977242 h 2993922"/>
              <a:gd name="connsiteX1913" fmla="*/ 6534284 w 8938307"/>
              <a:gd name="connsiteY1913" fmla="*/ 1982538 h 2993922"/>
              <a:gd name="connsiteX1914" fmla="*/ 6539579 w 8938307"/>
              <a:gd name="connsiteY1914" fmla="*/ 1987834 h 2993922"/>
              <a:gd name="connsiteX1915" fmla="*/ 6544874 w 8938307"/>
              <a:gd name="connsiteY1915" fmla="*/ 1998424 h 2993922"/>
              <a:gd name="connsiteX1916" fmla="*/ 6555464 w 8938307"/>
              <a:gd name="connsiteY1916" fmla="*/ 2009015 h 2993922"/>
              <a:gd name="connsiteX1917" fmla="*/ 6560759 w 8938307"/>
              <a:gd name="connsiteY1917" fmla="*/ 2014309 h 2993922"/>
              <a:gd name="connsiteX1918" fmla="*/ 6534284 w 8938307"/>
              <a:gd name="connsiteY1918" fmla="*/ 2009015 h 2993922"/>
              <a:gd name="connsiteX1919" fmla="*/ 6491922 w 8938307"/>
              <a:gd name="connsiteY1919" fmla="*/ 1998424 h 2993922"/>
              <a:gd name="connsiteX1920" fmla="*/ 6476036 w 8938307"/>
              <a:gd name="connsiteY1920" fmla="*/ 1993128 h 2993922"/>
              <a:gd name="connsiteX1921" fmla="*/ 6470740 w 8938307"/>
              <a:gd name="connsiteY1921" fmla="*/ 1987834 h 2993922"/>
              <a:gd name="connsiteX1922" fmla="*/ 6470740 w 8938307"/>
              <a:gd name="connsiteY1922" fmla="*/ 1998424 h 2993922"/>
              <a:gd name="connsiteX1923" fmla="*/ 6470740 w 8938307"/>
              <a:gd name="connsiteY1923" fmla="*/ 2009015 h 2993922"/>
              <a:gd name="connsiteX1924" fmla="*/ 6449560 w 8938307"/>
              <a:gd name="connsiteY1924" fmla="*/ 1993128 h 2993922"/>
              <a:gd name="connsiteX1925" fmla="*/ 6428380 w 8938307"/>
              <a:gd name="connsiteY1925" fmla="*/ 1977242 h 2993922"/>
              <a:gd name="connsiteX1926" fmla="*/ 5146940 w 8938307"/>
              <a:gd name="connsiteY1926" fmla="*/ 1977242 h 2993922"/>
              <a:gd name="connsiteX1927" fmla="*/ 5168121 w 8938307"/>
              <a:gd name="connsiteY1927" fmla="*/ 1987834 h 2993922"/>
              <a:gd name="connsiteX1928" fmla="*/ 5157530 w 8938307"/>
              <a:gd name="connsiteY1928" fmla="*/ 1987834 h 2993922"/>
              <a:gd name="connsiteX1929" fmla="*/ 5146940 w 8938307"/>
              <a:gd name="connsiteY1929" fmla="*/ 1987834 h 2993922"/>
              <a:gd name="connsiteX1930" fmla="*/ 5157530 w 8938307"/>
              <a:gd name="connsiteY1930" fmla="*/ 1998424 h 2993922"/>
              <a:gd name="connsiteX1931" fmla="*/ 5178710 w 8938307"/>
              <a:gd name="connsiteY1931" fmla="*/ 1987834 h 2993922"/>
              <a:gd name="connsiteX1932" fmla="*/ 5157530 w 8938307"/>
              <a:gd name="connsiteY1932" fmla="*/ 1977242 h 2993922"/>
              <a:gd name="connsiteX1933" fmla="*/ 5009265 w 8938307"/>
              <a:gd name="connsiteY1933" fmla="*/ 1977242 h 2993922"/>
              <a:gd name="connsiteX1934" fmla="*/ 5009265 w 8938307"/>
              <a:gd name="connsiteY1934" fmla="*/ 1987834 h 2993922"/>
              <a:gd name="connsiteX1935" fmla="*/ 5019854 w 8938307"/>
              <a:gd name="connsiteY1935" fmla="*/ 1977242 h 2993922"/>
              <a:gd name="connsiteX1936" fmla="*/ 5009265 w 8938307"/>
              <a:gd name="connsiteY1936" fmla="*/ 1977242 h 2993922"/>
              <a:gd name="connsiteX1937" fmla="*/ 7104842 w 8938307"/>
              <a:gd name="connsiteY1937" fmla="*/ 1971948 h 2993922"/>
              <a:gd name="connsiteX1938" fmla="*/ 7095574 w 8938307"/>
              <a:gd name="connsiteY1938" fmla="*/ 1977242 h 2993922"/>
              <a:gd name="connsiteX1939" fmla="*/ 7106166 w 8938307"/>
              <a:gd name="connsiteY1939" fmla="*/ 1987834 h 2993922"/>
              <a:gd name="connsiteX1940" fmla="*/ 7116756 w 8938307"/>
              <a:gd name="connsiteY1940" fmla="*/ 1987834 h 2993922"/>
              <a:gd name="connsiteX1941" fmla="*/ 7111462 w 8938307"/>
              <a:gd name="connsiteY1941" fmla="*/ 1977242 h 2993922"/>
              <a:gd name="connsiteX1942" fmla="*/ 7104842 w 8938307"/>
              <a:gd name="connsiteY1942" fmla="*/ 1971948 h 2993922"/>
              <a:gd name="connsiteX1943" fmla="*/ 7635686 w 8938307"/>
              <a:gd name="connsiteY1943" fmla="*/ 1966653 h 2993922"/>
              <a:gd name="connsiteX1944" fmla="*/ 7646278 w 8938307"/>
              <a:gd name="connsiteY1944" fmla="*/ 1977242 h 2993922"/>
              <a:gd name="connsiteX1945" fmla="*/ 7667457 w 8938307"/>
              <a:gd name="connsiteY1945" fmla="*/ 1966653 h 2993922"/>
              <a:gd name="connsiteX1946" fmla="*/ 7651572 w 8938307"/>
              <a:gd name="connsiteY1946" fmla="*/ 1966653 h 2993922"/>
              <a:gd name="connsiteX1947" fmla="*/ 7635686 w 8938307"/>
              <a:gd name="connsiteY1947" fmla="*/ 1966653 h 2993922"/>
              <a:gd name="connsiteX1948" fmla="*/ 6608416 w 8938307"/>
              <a:gd name="connsiteY1948" fmla="*/ 1966653 h 2993922"/>
              <a:gd name="connsiteX1949" fmla="*/ 6619006 w 8938307"/>
              <a:gd name="connsiteY1949" fmla="*/ 1977242 h 2993922"/>
              <a:gd name="connsiteX1950" fmla="*/ 6629598 w 8938307"/>
              <a:gd name="connsiteY1950" fmla="*/ 1966653 h 2993922"/>
              <a:gd name="connsiteX1951" fmla="*/ 6619006 w 8938307"/>
              <a:gd name="connsiteY1951" fmla="*/ 1966653 h 2993922"/>
              <a:gd name="connsiteX1952" fmla="*/ 6608416 w 8938307"/>
              <a:gd name="connsiteY1952" fmla="*/ 1966653 h 2993922"/>
              <a:gd name="connsiteX1953" fmla="*/ 6174209 w 8938307"/>
              <a:gd name="connsiteY1953" fmla="*/ 1966653 h 2993922"/>
              <a:gd name="connsiteX1954" fmla="*/ 6174209 w 8938307"/>
              <a:gd name="connsiteY1954" fmla="*/ 1977242 h 2993922"/>
              <a:gd name="connsiteX1955" fmla="*/ 6184800 w 8938307"/>
              <a:gd name="connsiteY1955" fmla="*/ 1977242 h 2993922"/>
              <a:gd name="connsiteX1956" fmla="*/ 6174209 w 8938307"/>
              <a:gd name="connsiteY1956" fmla="*/ 1966653 h 2993922"/>
              <a:gd name="connsiteX1957" fmla="*/ 5941220 w 8938307"/>
              <a:gd name="connsiteY1957" fmla="*/ 1966653 h 2993922"/>
              <a:gd name="connsiteX1958" fmla="*/ 5930630 w 8938307"/>
              <a:gd name="connsiteY1958" fmla="*/ 1977242 h 2993922"/>
              <a:gd name="connsiteX1959" fmla="*/ 5930630 w 8938307"/>
              <a:gd name="connsiteY1959" fmla="*/ 1987834 h 2993922"/>
              <a:gd name="connsiteX1960" fmla="*/ 5941220 w 8938307"/>
              <a:gd name="connsiteY1960" fmla="*/ 1987834 h 2993922"/>
              <a:gd name="connsiteX1961" fmla="*/ 5962401 w 8938307"/>
              <a:gd name="connsiteY1961" fmla="*/ 1987834 h 2993922"/>
              <a:gd name="connsiteX1962" fmla="*/ 5951812 w 8938307"/>
              <a:gd name="connsiteY1962" fmla="*/ 1977242 h 2993922"/>
              <a:gd name="connsiteX1963" fmla="*/ 5941220 w 8938307"/>
              <a:gd name="connsiteY1963" fmla="*/ 1966653 h 2993922"/>
              <a:gd name="connsiteX1964" fmla="*/ 5845908 w 8938307"/>
              <a:gd name="connsiteY1964" fmla="*/ 1966653 h 2993922"/>
              <a:gd name="connsiteX1965" fmla="*/ 5830020 w 8938307"/>
              <a:gd name="connsiteY1965" fmla="*/ 1977242 h 2993922"/>
              <a:gd name="connsiteX1966" fmla="*/ 5845908 w 8938307"/>
              <a:gd name="connsiteY1966" fmla="*/ 1998424 h 2993922"/>
              <a:gd name="connsiteX1967" fmla="*/ 5877678 w 8938307"/>
              <a:gd name="connsiteY1967" fmla="*/ 1998424 h 2993922"/>
              <a:gd name="connsiteX1968" fmla="*/ 5882972 w 8938307"/>
              <a:gd name="connsiteY1968" fmla="*/ 1977242 h 2993922"/>
              <a:gd name="connsiteX1969" fmla="*/ 5867087 w 8938307"/>
              <a:gd name="connsiteY1969" fmla="*/ 1977242 h 2993922"/>
              <a:gd name="connsiteX1970" fmla="*/ 5856497 w 8938307"/>
              <a:gd name="connsiteY1970" fmla="*/ 1966653 h 2993922"/>
              <a:gd name="connsiteX1971" fmla="*/ 5845908 w 8938307"/>
              <a:gd name="connsiteY1971" fmla="*/ 1966653 h 2993922"/>
              <a:gd name="connsiteX1972" fmla="*/ 5687051 w 8938307"/>
              <a:gd name="connsiteY1972" fmla="*/ 1966653 h 2993922"/>
              <a:gd name="connsiteX1973" fmla="*/ 5676460 w 8938307"/>
              <a:gd name="connsiteY1973" fmla="*/ 1977242 h 2993922"/>
              <a:gd name="connsiteX1974" fmla="*/ 5681756 w 8938307"/>
              <a:gd name="connsiteY1974" fmla="*/ 1987834 h 2993922"/>
              <a:gd name="connsiteX1975" fmla="*/ 5687051 w 8938307"/>
              <a:gd name="connsiteY1975" fmla="*/ 1977242 h 2993922"/>
              <a:gd name="connsiteX1976" fmla="*/ 5687051 w 8938307"/>
              <a:gd name="connsiteY1976" fmla="*/ 1966653 h 2993922"/>
              <a:gd name="connsiteX1977" fmla="*/ 8424672 w 8938307"/>
              <a:gd name="connsiteY1977" fmla="*/ 1963344 h 2993922"/>
              <a:gd name="connsiteX1978" fmla="*/ 8440558 w 8938307"/>
              <a:gd name="connsiteY1978" fmla="*/ 1977242 h 2993922"/>
              <a:gd name="connsiteX1979" fmla="*/ 8451148 w 8938307"/>
              <a:gd name="connsiteY1979" fmla="*/ 1987834 h 2993922"/>
              <a:gd name="connsiteX1980" fmla="*/ 8429968 w 8938307"/>
              <a:gd name="connsiteY1980" fmla="*/ 1977242 h 2993922"/>
              <a:gd name="connsiteX1981" fmla="*/ 8419377 w 8938307"/>
              <a:gd name="connsiteY1981" fmla="*/ 1966653 h 2993922"/>
              <a:gd name="connsiteX1982" fmla="*/ 8424672 w 8938307"/>
              <a:gd name="connsiteY1982" fmla="*/ 1963344 h 2993922"/>
              <a:gd name="connsiteX1983" fmla="*/ 7540374 w 8938307"/>
              <a:gd name="connsiteY1983" fmla="*/ 1956063 h 2993922"/>
              <a:gd name="connsiteX1984" fmla="*/ 7529782 w 8938307"/>
              <a:gd name="connsiteY1984" fmla="*/ 1966653 h 2993922"/>
              <a:gd name="connsiteX1985" fmla="*/ 7540374 w 8938307"/>
              <a:gd name="connsiteY1985" fmla="*/ 1966653 h 2993922"/>
              <a:gd name="connsiteX1986" fmla="*/ 7434468 w 8938307"/>
              <a:gd name="connsiteY1986" fmla="*/ 1956063 h 2993922"/>
              <a:gd name="connsiteX1987" fmla="*/ 7445059 w 8938307"/>
              <a:gd name="connsiteY1987" fmla="*/ 1966653 h 2993922"/>
              <a:gd name="connsiteX1988" fmla="*/ 7455649 w 8938307"/>
              <a:gd name="connsiteY1988" fmla="*/ 1977242 h 2993922"/>
              <a:gd name="connsiteX1989" fmla="*/ 7466240 w 8938307"/>
              <a:gd name="connsiteY1989" fmla="*/ 1982538 h 2993922"/>
              <a:gd name="connsiteX1990" fmla="*/ 7455649 w 8938307"/>
              <a:gd name="connsiteY1990" fmla="*/ 1987834 h 2993922"/>
              <a:gd name="connsiteX1991" fmla="*/ 7445059 w 8938307"/>
              <a:gd name="connsiteY1991" fmla="*/ 1987834 h 2993922"/>
              <a:gd name="connsiteX1992" fmla="*/ 7434468 w 8938307"/>
              <a:gd name="connsiteY1992" fmla="*/ 1977242 h 2993922"/>
              <a:gd name="connsiteX1993" fmla="*/ 7233251 w 8938307"/>
              <a:gd name="connsiteY1993" fmla="*/ 1956063 h 2993922"/>
              <a:gd name="connsiteX1994" fmla="*/ 7233251 w 8938307"/>
              <a:gd name="connsiteY1994" fmla="*/ 1966653 h 2993922"/>
              <a:gd name="connsiteX1995" fmla="*/ 7243841 w 8938307"/>
              <a:gd name="connsiteY1995" fmla="*/ 1971948 h 2993922"/>
              <a:gd name="connsiteX1996" fmla="*/ 7254432 w 8938307"/>
              <a:gd name="connsiteY1996" fmla="*/ 1966653 h 2993922"/>
              <a:gd name="connsiteX1997" fmla="*/ 7254432 w 8938307"/>
              <a:gd name="connsiteY1997" fmla="*/ 1956063 h 2993922"/>
              <a:gd name="connsiteX1998" fmla="*/ 7243841 w 8938307"/>
              <a:gd name="connsiteY1998" fmla="*/ 1956063 h 2993922"/>
              <a:gd name="connsiteX1999" fmla="*/ 5623508 w 8938307"/>
              <a:gd name="connsiteY1999" fmla="*/ 1956063 h 2993922"/>
              <a:gd name="connsiteX2000" fmla="*/ 5634099 w 8938307"/>
              <a:gd name="connsiteY2000" fmla="*/ 1966653 h 2993922"/>
              <a:gd name="connsiteX2001" fmla="*/ 5649984 w 8938307"/>
              <a:gd name="connsiteY2001" fmla="*/ 1977242 h 2993922"/>
              <a:gd name="connsiteX2002" fmla="*/ 5655279 w 8938307"/>
              <a:gd name="connsiteY2002" fmla="*/ 1966653 h 2993922"/>
              <a:gd name="connsiteX2003" fmla="*/ 5623508 w 8938307"/>
              <a:gd name="connsiteY2003" fmla="*/ 1956063 h 2993922"/>
              <a:gd name="connsiteX2004" fmla="*/ 5570556 w 8938307"/>
              <a:gd name="connsiteY2004" fmla="*/ 1956063 h 2993922"/>
              <a:gd name="connsiteX2005" fmla="*/ 5559966 w 8938307"/>
              <a:gd name="connsiteY2005" fmla="*/ 1966653 h 2993922"/>
              <a:gd name="connsiteX2006" fmla="*/ 5570556 w 8938307"/>
              <a:gd name="connsiteY2006" fmla="*/ 1961357 h 2993922"/>
              <a:gd name="connsiteX2007" fmla="*/ 5570556 w 8938307"/>
              <a:gd name="connsiteY2007" fmla="*/ 1956063 h 2993922"/>
              <a:gd name="connsiteX2008" fmla="*/ 5115169 w 8938307"/>
              <a:gd name="connsiteY2008" fmla="*/ 1956063 h 2993922"/>
              <a:gd name="connsiteX2009" fmla="*/ 5104578 w 8938307"/>
              <a:gd name="connsiteY2009" fmla="*/ 1966653 h 2993922"/>
              <a:gd name="connsiteX2010" fmla="*/ 5104578 w 8938307"/>
              <a:gd name="connsiteY2010" fmla="*/ 1977242 h 2993922"/>
              <a:gd name="connsiteX2011" fmla="*/ 5115169 w 8938307"/>
              <a:gd name="connsiteY2011" fmla="*/ 1977242 h 2993922"/>
              <a:gd name="connsiteX2012" fmla="*/ 5125758 w 8938307"/>
              <a:gd name="connsiteY2012" fmla="*/ 1966653 h 2993922"/>
              <a:gd name="connsiteX2013" fmla="*/ 5125758 w 8938307"/>
              <a:gd name="connsiteY2013" fmla="*/ 1961357 h 2993922"/>
              <a:gd name="connsiteX2014" fmla="*/ 5115169 w 8938307"/>
              <a:gd name="connsiteY2014" fmla="*/ 1956063 h 2993922"/>
              <a:gd name="connsiteX2015" fmla="*/ 4522106 w 8938307"/>
              <a:gd name="connsiteY2015" fmla="*/ 1956063 h 2993922"/>
              <a:gd name="connsiteX2016" fmla="*/ 4522106 w 8938307"/>
              <a:gd name="connsiteY2016" fmla="*/ 1966653 h 2993922"/>
              <a:gd name="connsiteX2017" fmla="*/ 4532695 w 8938307"/>
              <a:gd name="connsiteY2017" fmla="*/ 1966653 h 2993922"/>
              <a:gd name="connsiteX2018" fmla="*/ 4522106 w 8938307"/>
              <a:gd name="connsiteY2018" fmla="*/ 1956063 h 2993922"/>
              <a:gd name="connsiteX2019" fmla="*/ 4160708 w 8938307"/>
              <a:gd name="connsiteY2019" fmla="*/ 1949444 h 2993922"/>
              <a:gd name="connsiteX2020" fmla="*/ 4156736 w 8938307"/>
              <a:gd name="connsiteY2020" fmla="*/ 1950767 h 2993922"/>
              <a:gd name="connsiteX2021" fmla="*/ 4162031 w 8938307"/>
              <a:gd name="connsiteY2021" fmla="*/ 1961357 h 2993922"/>
              <a:gd name="connsiteX2022" fmla="*/ 4172621 w 8938307"/>
              <a:gd name="connsiteY2022" fmla="*/ 1966653 h 2993922"/>
              <a:gd name="connsiteX2023" fmla="*/ 4162031 w 8938307"/>
              <a:gd name="connsiteY2023" fmla="*/ 1956063 h 2993922"/>
              <a:gd name="connsiteX2024" fmla="*/ 4160708 w 8938307"/>
              <a:gd name="connsiteY2024" fmla="*/ 1949444 h 2993922"/>
              <a:gd name="connsiteX2025" fmla="*/ 7699230 w 8938307"/>
              <a:gd name="connsiteY2025" fmla="*/ 1945472 h 2993922"/>
              <a:gd name="connsiteX2026" fmla="*/ 7699230 w 8938307"/>
              <a:gd name="connsiteY2026" fmla="*/ 1966653 h 2993922"/>
              <a:gd name="connsiteX2027" fmla="*/ 7720409 w 8938307"/>
              <a:gd name="connsiteY2027" fmla="*/ 1966653 h 2993922"/>
              <a:gd name="connsiteX2028" fmla="*/ 7731000 w 8938307"/>
              <a:gd name="connsiteY2028" fmla="*/ 1966653 h 2993922"/>
              <a:gd name="connsiteX2029" fmla="*/ 7709820 w 8938307"/>
              <a:gd name="connsiteY2029" fmla="*/ 1956063 h 2993922"/>
              <a:gd name="connsiteX2030" fmla="*/ 7699230 w 8938307"/>
              <a:gd name="connsiteY2030" fmla="*/ 1945472 h 2993922"/>
              <a:gd name="connsiteX2031" fmla="*/ 7646278 w 8938307"/>
              <a:gd name="connsiteY2031" fmla="*/ 1945472 h 2993922"/>
              <a:gd name="connsiteX2032" fmla="*/ 7656867 w 8938307"/>
              <a:gd name="connsiteY2032" fmla="*/ 1956063 h 2993922"/>
              <a:gd name="connsiteX2033" fmla="*/ 7656867 w 8938307"/>
              <a:gd name="connsiteY2033" fmla="*/ 1945472 h 2993922"/>
              <a:gd name="connsiteX2034" fmla="*/ 7646278 w 8938307"/>
              <a:gd name="connsiteY2034" fmla="*/ 1945472 h 2993922"/>
              <a:gd name="connsiteX2035" fmla="*/ 7593326 w 8938307"/>
              <a:gd name="connsiteY2035" fmla="*/ 1945472 h 2993922"/>
              <a:gd name="connsiteX2036" fmla="*/ 7582734 w 8938307"/>
              <a:gd name="connsiteY2036" fmla="*/ 1977242 h 2993922"/>
              <a:gd name="connsiteX2037" fmla="*/ 7593326 w 8938307"/>
              <a:gd name="connsiteY2037" fmla="*/ 1966653 h 2993922"/>
              <a:gd name="connsiteX2038" fmla="*/ 7370926 w 8938307"/>
              <a:gd name="connsiteY2038" fmla="*/ 1945472 h 2993922"/>
              <a:gd name="connsiteX2039" fmla="*/ 7370926 w 8938307"/>
              <a:gd name="connsiteY2039" fmla="*/ 1956063 h 2993922"/>
              <a:gd name="connsiteX2040" fmla="*/ 7381516 w 8938307"/>
              <a:gd name="connsiteY2040" fmla="*/ 1956063 h 2993922"/>
              <a:gd name="connsiteX2041" fmla="*/ 7376222 w 8938307"/>
              <a:gd name="connsiteY2041" fmla="*/ 1945472 h 2993922"/>
              <a:gd name="connsiteX2042" fmla="*/ 7370926 w 8938307"/>
              <a:gd name="connsiteY2042" fmla="*/ 1945472 h 2993922"/>
              <a:gd name="connsiteX2043" fmla="*/ 3685463 w 8938307"/>
              <a:gd name="connsiteY2043" fmla="*/ 1945472 h 2993922"/>
              <a:gd name="connsiteX2044" fmla="*/ 3706644 w 8938307"/>
              <a:gd name="connsiteY2044" fmla="*/ 1945472 h 2993922"/>
              <a:gd name="connsiteX2045" fmla="*/ 3706644 w 8938307"/>
              <a:gd name="connsiteY2045" fmla="*/ 1956063 h 2993922"/>
              <a:gd name="connsiteX2046" fmla="*/ 3685463 w 8938307"/>
              <a:gd name="connsiteY2046" fmla="*/ 1945472 h 2993922"/>
              <a:gd name="connsiteX2047" fmla="*/ 7519192 w 8938307"/>
              <a:gd name="connsiteY2047" fmla="*/ 1934882 h 2993922"/>
              <a:gd name="connsiteX2048" fmla="*/ 7519192 w 8938307"/>
              <a:gd name="connsiteY2048" fmla="*/ 1945472 h 2993922"/>
              <a:gd name="connsiteX2049" fmla="*/ 7519192 w 8938307"/>
              <a:gd name="connsiteY2049" fmla="*/ 1956063 h 2993922"/>
              <a:gd name="connsiteX2050" fmla="*/ 7529782 w 8938307"/>
              <a:gd name="connsiteY2050" fmla="*/ 1945472 h 2993922"/>
              <a:gd name="connsiteX2051" fmla="*/ 7519192 w 8938307"/>
              <a:gd name="connsiteY2051" fmla="*/ 1934882 h 2993922"/>
              <a:gd name="connsiteX2052" fmla="*/ 7434468 w 8938307"/>
              <a:gd name="connsiteY2052" fmla="*/ 1934882 h 2993922"/>
              <a:gd name="connsiteX2053" fmla="*/ 7445059 w 8938307"/>
              <a:gd name="connsiteY2053" fmla="*/ 1934882 h 2993922"/>
              <a:gd name="connsiteX2054" fmla="*/ 7445059 w 8938307"/>
              <a:gd name="connsiteY2054" fmla="*/ 1945472 h 2993922"/>
              <a:gd name="connsiteX2055" fmla="*/ 7434468 w 8938307"/>
              <a:gd name="connsiteY2055" fmla="*/ 1934882 h 2993922"/>
              <a:gd name="connsiteX2056" fmla="*/ 7296793 w 8938307"/>
              <a:gd name="connsiteY2056" fmla="*/ 1934882 h 2993922"/>
              <a:gd name="connsiteX2057" fmla="*/ 7317974 w 8938307"/>
              <a:gd name="connsiteY2057" fmla="*/ 1945472 h 2993922"/>
              <a:gd name="connsiteX2058" fmla="*/ 7317974 w 8938307"/>
              <a:gd name="connsiteY2058" fmla="*/ 1934882 h 2993922"/>
              <a:gd name="connsiteX2059" fmla="*/ 7169708 w 8938307"/>
              <a:gd name="connsiteY2059" fmla="*/ 1934882 h 2993922"/>
              <a:gd name="connsiteX2060" fmla="*/ 7175004 w 8938307"/>
              <a:gd name="connsiteY2060" fmla="*/ 1950767 h 2993922"/>
              <a:gd name="connsiteX2061" fmla="*/ 7190889 w 8938307"/>
              <a:gd name="connsiteY2061" fmla="*/ 1956063 h 2993922"/>
              <a:gd name="connsiteX2062" fmla="*/ 7180299 w 8938307"/>
              <a:gd name="connsiteY2062" fmla="*/ 1934882 h 2993922"/>
              <a:gd name="connsiteX2063" fmla="*/ 7137937 w 8938307"/>
              <a:gd name="connsiteY2063" fmla="*/ 1934882 h 2993922"/>
              <a:gd name="connsiteX2064" fmla="*/ 7148526 w 8938307"/>
              <a:gd name="connsiteY2064" fmla="*/ 1945472 h 2993922"/>
              <a:gd name="connsiteX2065" fmla="*/ 7159118 w 8938307"/>
              <a:gd name="connsiteY2065" fmla="*/ 1934882 h 2993922"/>
              <a:gd name="connsiteX2066" fmla="*/ 5856497 w 8938307"/>
              <a:gd name="connsiteY2066" fmla="*/ 1934882 h 2993922"/>
              <a:gd name="connsiteX2067" fmla="*/ 5867087 w 8938307"/>
              <a:gd name="connsiteY2067" fmla="*/ 1945472 h 2993922"/>
              <a:gd name="connsiteX2068" fmla="*/ 5867087 w 8938307"/>
              <a:gd name="connsiteY2068" fmla="*/ 1934882 h 2993922"/>
              <a:gd name="connsiteX2069" fmla="*/ 5856497 w 8938307"/>
              <a:gd name="connsiteY2069" fmla="*/ 1934882 h 2993922"/>
              <a:gd name="connsiteX2070" fmla="*/ 5528195 w 8938307"/>
              <a:gd name="connsiteY2070" fmla="*/ 1934882 h 2993922"/>
              <a:gd name="connsiteX2071" fmla="*/ 5528195 w 8938307"/>
              <a:gd name="connsiteY2071" fmla="*/ 1945472 h 2993922"/>
              <a:gd name="connsiteX2072" fmla="*/ 5538785 w 8938307"/>
              <a:gd name="connsiteY2072" fmla="*/ 1945472 h 2993922"/>
              <a:gd name="connsiteX2073" fmla="*/ 5538785 w 8938307"/>
              <a:gd name="connsiteY2073" fmla="*/ 1934882 h 2993922"/>
              <a:gd name="connsiteX2074" fmla="*/ 5528195 w 8938307"/>
              <a:gd name="connsiteY2074" fmla="*/ 1934882 h 2993922"/>
              <a:gd name="connsiteX2075" fmla="*/ 5125758 w 8938307"/>
              <a:gd name="connsiteY2075" fmla="*/ 1934882 h 2993922"/>
              <a:gd name="connsiteX2076" fmla="*/ 5136350 w 8938307"/>
              <a:gd name="connsiteY2076" fmla="*/ 1945472 h 2993922"/>
              <a:gd name="connsiteX2077" fmla="*/ 5146940 w 8938307"/>
              <a:gd name="connsiteY2077" fmla="*/ 1945472 h 2993922"/>
              <a:gd name="connsiteX2078" fmla="*/ 5146940 w 8938307"/>
              <a:gd name="connsiteY2078" fmla="*/ 1934882 h 2993922"/>
              <a:gd name="connsiteX2079" fmla="*/ 5136350 w 8938307"/>
              <a:gd name="connsiteY2079" fmla="*/ 1934882 h 2993922"/>
              <a:gd name="connsiteX2080" fmla="*/ 5125758 w 8938307"/>
              <a:gd name="connsiteY2080" fmla="*/ 1934882 h 2993922"/>
              <a:gd name="connsiteX2081" fmla="*/ 4098489 w 8938307"/>
              <a:gd name="connsiteY2081" fmla="*/ 1934882 h 2993922"/>
              <a:gd name="connsiteX2082" fmla="*/ 4087898 w 8938307"/>
              <a:gd name="connsiteY2082" fmla="*/ 1945472 h 2993922"/>
              <a:gd name="connsiteX2083" fmla="*/ 4098489 w 8938307"/>
              <a:gd name="connsiteY2083" fmla="*/ 1945472 h 2993922"/>
              <a:gd name="connsiteX2084" fmla="*/ 7257080 w 8938307"/>
              <a:gd name="connsiteY2084" fmla="*/ 1929586 h 2993922"/>
              <a:gd name="connsiteX2085" fmla="*/ 7254432 w 8938307"/>
              <a:gd name="connsiteY2085" fmla="*/ 1934882 h 2993922"/>
              <a:gd name="connsiteX2086" fmla="*/ 7265022 w 8938307"/>
              <a:gd name="connsiteY2086" fmla="*/ 1934882 h 2993922"/>
              <a:gd name="connsiteX2087" fmla="*/ 7257080 w 8938307"/>
              <a:gd name="connsiteY2087" fmla="*/ 1929586 h 2993922"/>
              <a:gd name="connsiteX2088" fmla="*/ 6194067 w 8938307"/>
              <a:gd name="connsiteY2088" fmla="*/ 1929586 h 2993922"/>
              <a:gd name="connsiteX2089" fmla="*/ 6184800 w 8938307"/>
              <a:gd name="connsiteY2089" fmla="*/ 1934882 h 2993922"/>
              <a:gd name="connsiteX2090" fmla="*/ 6200686 w 8938307"/>
              <a:gd name="connsiteY2090" fmla="*/ 1950767 h 2993922"/>
              <a:gd name="connsiteX2091" fmla="*/ 6248342 w 8938307"/>
              <a:gd name="connsiteY2091" fmla="*/ 1956063 h 2993922"/>
              <a:gd name="connsiteX2092" fmla="*/ 6237752 w 8938307"/>
              <a:gd name="connsiteY2092" fmla="*/ 1945472 h 2993922"/>
              <a:gd name="connsiteX2093" fmla="*/ 6216572 w 8938307"/>
              <a:gd name="connsiteY2093" fmla="*/ 1934882 h 2993922"/>
              <a:gd name="connsiteX2094" fmla="*/ 6200686 w 8938307"/>
              <a:gd name="connsiteY2094" fmla="*/ 1934882 h 2993922"/>
              <a:gd name="connsiteX2095" fmla="*/ 6194067 w 8938307"/>
              <a:gd name="connsiteY2095" fmla="*/ 1929586 h 2993922"/>
              <a:gd name="connsiteX2096" fmla="*/ 7212070 w 8938307"/>
              <a:gd name="connsiteY2096" fmla="*/ 1924290 h 2993922"/>
              <a:gd name="connsiteX2097" fmla="*/ 7201480 w 8938307"/>
              <a:gd name="connsiteY2097" fmla="*/ 1934882 h 2993922"/>
              <a:gd name="connsiteX2098" fmla="*/ 7196184 w 8938307"/>
              <a:gd name="connsiteY2098" fmla="*/ 1945472 h 2993922"/>
              <a:gd name="connsiteX2099" fmla="*/ 7190889 w 8938307"/>
              <a:gd name="connsiteY2099" fmla="*/ 1950767 h 2993922"/>
              <a:gd name="connsiteX2100" fmla="*/ 7206774 w 8938307"/>
              <a:gd name="connsiteY2100" fmla="*/ 1950767 h 2993922"/>
              <a:gd name="connsiteX2101" fmla="*/ 7222660 w 8938307"/>
              <a:gd name="connsiteY2101" fmla="*/ 1945472 h 2993922"/>
              <a:gd name="connsiteX2102" fmla="*/ 7222660 w 8938307"/>
              <a:gd name="connsiteY2102" fmla="*/ 1934882 h 2993922"/>
              <a:gd name="connsiteX2103" fmla="*/ 7233251 w 8938307"/>
              <a:gd name="connsiteY2103" fmla="*/ 1929586 h 2993922"/>
              <a:gd name="connsiteX2104" fmla="*/ 7222660 w 8938307"/>
              <a:gd name="connsiteY2104" fmla="*/ 1924290 h 2993922"/>
              <a:gd name="connsiteX2105" fmla="*/ 5994172 w 8938307"/>
              <a:gd name="connsiteY2105" fmla="*/ 1924290 h 2993922"/>
              <a:gd name="connsiteX2106" fmla="*/ 6004764 w 8938307"/>
              <a:gd name="connsiteY2106" fmla="*/ 1934882 h 2993922"/>
              <a:gd name="connsiteX2107" fmla="*/ 6015353 w 8938307"/>
              <a:gd name="connsiteY2107" fmla="*/ 1934882 h 2993922"/>
              <a:gd name="connsiteX2108" fmla="*/ 5994172 w 8938307"/>
              <a:gd name="connsiteY2108" fmla="*/ 1924290 h 2993922"/>
              <a:gd name="connsiteX2109" fmla="*/ 5814135 w 8938307"/>
              <a:gd name="connsiteY2109" fmla="*/ 1924290 h 2993922"/>
              <a:gd name="connsiteX2110" fmla="*/ 5803545 w 8938307"/>
              <a:gd name="connsiteY2110" fmla="*/ 1934882 h 2993922"/>
              <a:gd name="connsiteX2111" fmla="*/ 5803545 w 8938307"/>
              <a:gd name="connsiteY2111" fmla="*/ 1945472 h 2993922"/>
              <a:gd name="connsiteX2112" fmla="*/ 5814135 w 8938307"/>
              <a:gd name="connsiteY2112" fmla="*/ 1945472 h 2993922"/>
              <a:gd name="connsiteX2113" fmla="*/ 5824726 w 8938307"/>
              <a:gd name="connsiteY2113" fmla="*/ 1934882 h 2993922"/>
              <a:gd name="connsiteX2114" fmla="*/ 5830020 w 8938307"/>
              <a:gd name="connsiteY2114" fmla="*/ 1929586 h 2993922"/>
              <a:gd name="connsiteX2115" fmla="*/ 5814135 w 8938307"/>
              <a:gd name="connsiteY2115" fmla="*/ 1924290 h 2993922"/>
              <a:gd name="connsiteX2116" fmla="*/ 5729412 w 8938307"/>
              <a:gd name="connsiteY2116" fmla="*/ 1924290 h 2993922"/>
              <a:gd name="connsiteX2117" fmla="*/ 5718822 w 8938307"/>
              <a:gd name="connsiteY2117" fmla="*/ 1934882 h 2993922"/>
              <a:gd name="connsiteX2118" fmla="*/ 5750593 w 8938307"/>
              <a:gd name="connsiteY2118" fmla="*/ 1945472 h 2993922"/>
              <a:gd name="connsiteX2119" fmla="*/ 5750593 w 8938307"/>
              <a:gd name="connsiteY2119" fmla="*/ 1934882 h 2993922"/>
              <a:gd name="connsiteX2120" fmla="*/ 5734708 w 8938307"/>
              <a:gd name="connsiteY2120" fmla="*/ 1934882 h 2993922"/>
              <a:gd name="connsiteX2121" fmla="*/ 5729412 w 8938307"/>
              <a:gd name="connsiteY2121" fmla="*/ 1924290 h 2993922"/>
              <a:gd name="connsiteX2122" fmla="*/ 5507014 w 8938307"/>
              <a:gd name="connsiteY2122" fmla="*/ 1924290 h 2993922"/>
              <a:gd name="connsiteX2123" fmla="*/ 5507014 w 8938307"/>
              <a:gd name="connsiteY2123" fmla="*/ 1934882 h 2993922"/>
              <a:gd name="connsiteX2124" fmla="*/ 5517604 w 8938307"/>
              <a:gd name="connsiteY2124" fmla="*/ 1934882 h 2993922"/>
              <a:gd name="connsiteX2125" fmla="*/ 5517604 w 8938307"/>
              <a:gd name="connsiteY2125" fmla="*/ 1924290 h 2993922"/>
              <a:gd name="connsiteX2126" fmla="*/ 5507014 w 8938307"/>
              <a:gd name="connsiteY2126" fmla="*/ 1924290 h 2993922"/>
              <a:gd name="connsiteX2127" fmla="*/ 5395814 w 8938307"/>
              <a:gd name="connsiteY2127" fmla="*/ 1924290 h 2993922"/>
              <a:gd name="connsiteX2128" fmla="*/ 5401110 w 8938307"/>
              <a:gd name="connsiteY2128" fmla="*/ 1934882 h 2993922"/>
              <a:gd name="connsiteX2129" fmla="*/ 5416996 w 8938307"/>
              <a:gd name="connsiteY2129" fmla="*/ 1945472 h 2993922"/>
              <a:gd name="connsiteX2130" fmla="*/ 5422291 w 8938307"/>
              <a:gd name="connsiteY2130" fmla="*/ 1934882 h 2993922"/>
              <a:gd name="connsiteX2131" fmla="*/ 5411700 w 8938307"/>
              <a:gd name="connsiteY2131" fmla="*/ 1934882 h 2993922"/>
              <a:gd name="connsiteX2132" fmla="*/ 5406404 w 8938307"/>
              <a:gd name="connsiteY2132" fmla="*/ 1934882 h 2993922"/>
              <a:gd name="connsiteX2133" fmla="*/ 5401110 w 8938307"/>
              <a:gd name="connsiteY2133" fmla="*/ 1924290 h 2993922"/>
              <a:gd name="connsiteX2134" fmla="*/ 5395814 w 8938307"/>
              <a:gd name="connsiteY2134" fmla="*/ 1924290 h 2993922"/>
              <a:gd name="connsiteX2135" fmla="*/ 4236164 w 8938307"/>
              <a:gd name="connsiteY2135" fmla="*/ 1924290 h 2993922"/>
              <a:gd name="connsiteX2136" fmla="*/ 4246754 w 8938307"/>
              <a:gd name="connsiteY2136" fmla="*/ 1924290 h 2993922"/>
              <a:gd name="connsiteX2137" fmla="*/ 4236164 w 8938307"/>
              <a:gd name="connsiteY2137" fmla="*/ 1934882 h 2993922"/>
              <a:gd name="connsiteX2138" fmla="*/ 7234573 w 8938307"/>
              <a:gd name="connsiteY2138" fmla="*/ 1916348 h 2993922"/>
              <a:gd name="connsiteX2139" fmla="*/ 7227956 w 8938307"/>
              <a:gd name="connsiteY2139" fmla="*/ 1918996 h 2993922"/>
              <a:gd name="connsiteX2140" fmla="*/ 7238546 w 8938307"/>
              <a:gd name="connsiteY2140" fmla="*/ 1924290 h 2993922"/>
              <a:gd name="connsiteX2141" fmla="*/ 7243841 w 8938307"/>
              <a:gd name="connsiteY2141" fmla="*/ 1918996 h 2993922"/>
              <a:gd name="connsiteX2142" fmla="*/ 7234573 w 8938307"/>
              <a:gd name="connsiteY2142" fmla="*/ 1916348 h 2993922"/>
              <a:gd name="connsiteX2143" fmla="*/ 7974579 w 8938307"/>
              <a:gd name="connsiteY2143" fmla="*/ 1913701 h 2993922"/>
              <a:gd name="connsiteX2144" fmla="*/ 7985171 w 8938307"/>
              <a:gd name="connsiteY2144" fmla="*/ 1924290 h 2993922"/>
              <a:gd name="connsiteX2145" fmla="*/ 7974579 w 8938307"/>
              <a:gd name="connsiteY2145" fmla="*/ 1924290 h 2993922"/>
              <a:gd name="connsiteX2146" fmla="*/ 7974579 w 8938307"/>
              <a:gd name="connsiteY2146" fmla="*/ 1913701 h 2993922"/>
              <a:gd name="connsiteX2147" fmla="*/ 5972991 w 8938307"/>
              <a:gd name="connsiteY2147" fmla="*/ 1913701 h 2993922"/>
              <a:gd name="connsiteX2148" fmla="*/ 5983582 w 8938307"/>
              <a:gd name="connsiteY2148" fmla="*/ 1924290 h 2993922"/>
              <a:gd name="connsiteX2149" fmla="*/ 5983582 w 8938307"/>
              <a:gd name="connsiteY2149" fmla="*/ 1913701 h 2993922"/>
              <a:gd name="connsiteX2150" fmla="*/ 5443471 w 8938307"/>
              <a:gd name="connsiteY2150" fmla="*/ 1913701 h 2993922"/>
              <a:gd name="connsiteX2151" fmla="*/ 5448766 w 8938307"/>
              <a:gd name="connsiteY2151" fmla="*/ 1924290 h 2993922"/>
              <a:gd name="connsiteX2152" fmla="*/ 5454062 w 8938307"/>
              <a:gd name="connsiteY2152" fmla="*/ 1913701 h 2993922"/>
              <a:gd name="connsiteX2153" fmla="*/ 5443471 w 8938307"/>
              <a:gd name="connsiteY2153" fmla="*/ 1913701 h 2993922"/>
              <a:gd name="connsiteX2154" fmla="*/ 5358748 w 8938307"/>
              <a:gd name="connsiteY2154" fmla="*/ 1913701 h 2993922"/>
              <a:gd name="connsiteX2155" fmla="*/ 5348158 w 8938307"/>
              <a:gd name="connsiteY2155" fmla="*/ 1924290 h 2993922"/>
              <a:gd name="connsiteX2156" fmla="*/ 5369339 w 8938307"/>
              <a:gd name="connsiteY2156" fmla="*/ 1913701 h 2993922"/>
              <a:gd name="connsiteX2157" fmla="*/ 7611858 w 8938307"/>
              <a:gd name="connsiteY2157" fmla="*/ 1908405 h 2993922"/>
              <a:gd name="connsiteX2158" fmla="*/ 7603915 w 8938307"/>
              <a:gd name="connsiteY2158" fmla="*/ 1913701 h 2993922"/>
              <a:gd name="connsiteX2159" fmla="*/ 7614505 w 8938307"/>
              <a:gd name="connsiteY2159" fmla="*/ 1913701 h 2993922"/>
              <a:gd name="connsiteX2160" fmla="*/ 7611858 w 8938307"/>
              <a:gd name="connsiteY2160" fmla="*/ 1908405 h 2993922"/>
              <a:gd name="connsiteX2161" fmla="*/ 5943868 w 8938307"/>
              <a:gd name="connsiteY2161" fmla="*/ 1908405 h 2993922"/>
              <a:gd name="connsiteX2162" fmla="*/ 5941220 w 8938307"/>
              <a:gd name="connsiteY2162" fmla="*/ 1913701 h 2993922"/>
              <a:gd name="connsiteX2163" fmla="*/ 5946516 w 8938307"/>
              <a:gd name="connsiteY2163" fmla="*/ 1924290 h 2993922"/>
              <a:gd name="connsiteX2164" fmla="*/ 5951812 w 8938307"/>
              <a:gd name="connsiteY2164" fmla="*/ 1913701 h 2993922"/>
              <a:gd name="connsiteX2165" fmla="*/ 5943868 w 8938307"/>
              <a:gd name="connsiteY2165" fmla="*/ 1908405 h 2993922"/>
              <a:gd name="connsiteX2166" fmla="*/ 7911038 w 8938307"/>
              <a:gd name="connsiteY2166" fmla="*/ 1903111 h 2993922"/>
              <a:gd name="connsiteX2167" fmla="*/ 7921627 w 8938307"/>
              <a:gd name="connsiteY2167" fmla="*/ 1913701 h 2993922"/>
              <a:gd name="connsiteX2168" fmla="*/ 7911038 w 8938307"/>
              <a:gd name="connsiteY2168" fmla="*/ 1913701 h 2993922"/>
              <a:gd name="connsiteX2169" fmla="*/ 7911038 w 8938307"/>
              <a:gd name="connsiteY2169" fmla="*/ 1903111 h 2993922"/>
              <a:gd name="connsiteX2170" fmla="*/ 7725704 w 8938307"/>
              <a:gd name="connsiteY2170" fmla="*/ 1903111 h 2993922"/>
              <a:gd name="connsiteX2171" fmla="*/ 7720409 w 8938307"/>
              <a:gd name="connsiteY2171" fmla="*/ 1913701 h 2993922"/>
              <a:gd name="connsiteX2172" fmla="*/ 7720409 w 8938307"/>
              <a:gd name="connsiteY2172" fmla="*/ 1924290 h 2993922"/>
              <a:gd name="connsiteX2173" fmla="*/ 7731000 w 8938307"/>
              <a:gd name="connsiteY2173" fmla="*/ 1913701 h 2993922"/>
              <a:gd name="connsiteX2174" fmla="*/ 7725704 w 8938307"/>
              <a:gd name="connsiteY2174" fmla="*/ 1903111 h 2993922"/>
              <a:gd name="connsiteX2175" fmla="*/ 7423878 w 8938307"/>
              <a:gd name="connsiteY2175" fmla="*/ 1903111 h 2993922"/>
              <a:gd name="connsiteX2176" fmla="*/ 7413288 w 8938307"/>
              <a:gd name="connsiteY2176" fmla="*/ 1913701 h 2993922"/>
              <a:gd name="connsiteX2177" fmla="*/ 7434468 w 8938307"/>
              <a:gd name="connsiteY2177" fmla="*/ 1913701 h 2993922"/>
              <a:gd name="connsiteX2178" fmla="*/ 7423878 w 8938307"/>
              <a:gd name="connsiteY2178" fmla="*/ 1903111 h 2993922"/>
              <a:gd name="connsiteX2179" fmla="*/ 7169708 w 8938307"/>
              <a:gd name="connsiteY2179" fmla="*/ 1903111 h 2993922"/>
              <a:gd name="connsiteX2180" fmla="*/ 7169708 w 8938307"/>
              <a:gd name="connsiteY2180" fmla="*/ 1904434 h 2993922"/>
              <a:gd name="connsiteX2181" fmla="*/ 7169708 w 8938307"/>
              <a:gd name="connsiteY2181" fmla="*/ 1913701 h 2993922"/>
              <a:gd name="connsiteX2182" fmla="*/ 7185593 w 8938307"/>
              <a:gd name="connsiteY2182" fmla="*/ 1924290 h 2993922"/>
              <a:gd name="connsiteX2183" fmla="*/ 7201480 w 8938307"/>
              <a:gd name="connsiteY2183" fmla="*/ 1913701 h 2993922"/>
              <a:gd name="connsiteX2184" fmla="*/ 7201480 w 8938307"/>
              <a:gd name="connsiteY2184" fmla="*/ 1903111 h 2993922"/>
              <a:gd name="connsiteX2185" fmla="*/ 7190889 w 8938307"/>
              <a:gd name="connsiteY2185" fmla="*/ 1903111 h 2993922"/>
              <a:gd name="connsiteX2186" fmla="*/ 7095574 w 8938307"/>
              <a:gd name="connsiteY2186" fmla="*/ 1903111 h 2993922"/>
              <a:gd name="connsiteX2187" fmla="*/ 7095574 w 8938307"/>
              <a:gd name="connsiteY2187" fmla="*/ 1924290 h 2993922"/>
              <a:gd name="connsiteX2188" fmla="*/ 7127347 w 8938307"/>
              <a:gd name="connsiteY2188" fmla="*/ 1924290 h 2993922"/>
              <a:gd name="connsiteX2189" fmla="*/ 7116756 w 8938307"/>
              <a:gd name="connsiteY2189" fmla="*/ 1913701 h 2993922"/>
              <a:gd name="connsiteX2190" fmla="*/ 7106166 w 8938307"/>
              <a:gd name="connsiteY2190" fmla="*/ 1913701 h 2993922"/>
              <a:gd name="connsiteX2191" fmla="*/ 7095574 w 8938307"/>
              <a:gd name="connsiteY2191" fmla="*/ 1903111 h 2993922"/>
              <a:gd name="connsiteX2192" fmla="*/ 6253638 w 8938307"/>
              <a:gd name="connsiteY2192" fmla="*/ 1903111 h 2993922"/>
              <a:gd name="connsiteX2193" fmla="*/ 6248342 w 8938307"/>
              <a:gd name="connsiteY2193" fmla="*/ 1908405 h 2993922"/>
              <a:gd name="connsiteX2194" fmla="*/ 6258932 w 8938307"/>
              <a:gd name="connsiteY2194" fmla="*/ 1913701 h 2993922"/>
              <a:gd name="connsiteX2195" fmla="*/ 6253638 w 8938307"/>
              <a:gd name="connsiteY2195" fmla="*/ 1903111 h 2993922"/>
              <a:gd name="connsiteX2196" fmla="*/ 5697641 w 8938307"/>
              <a:gd name="connsiteY2196" fmla="*/ 1903111 h 2993922"/>
              <a:gd name="connsiteX2197" fmla="*/ 5708232 w 8938307"/>
              <a:gd name="connsiteY2197" fmla="*/ 1913701 h 2993922"/>
              <a:gd name="connsiteX2198" fmla="*/ 5708232 w 8938307"/>
              <a:gd name="connsiteY2198" fmla="*/ 1903111 h 2993922"/>
              <a:gd name="connsiteX2199" fmla="*/ 7002910 w 8938307"/>
              <a:gd name="connsiteY2199" fmla="*/ 1896491 h 2993922"/>
              <a:gd name="connsiteX2200" fmla="*/ 7000262 w 8938307"/>
              <a:gd name="connsiteY2200" fmla="*/ 1903111 h 2993922"/>
              <a:gd name="connsiteX2201" fmla="*/ 6973785 w 8938307"/>
              <a:gd name="connsiteY2201" fmla="*/ 1897815 h 2993922"/>
              <a:gd name="connsiteX2202" fmla="*/ 6961872 w 8938307"/>
              <a:gd name="connsiteY2202" fmla="*/ 1896492 h 2993922"/>
              <a:gd name="connsiteX2203" fmla="*/ 6957900 w 8938307"/>
              <a:gd name="connsiteY2203" fmla="*/ 1903111 h 2993922"/>
              <a:gd name="connsiteX2204" fmla="*/ 6979081 w 8938307"/>
              <a:gd name="connsiteY2204" fmla="*/ 1903111 h 2993922"/>
              <a:gd name="connsiteX2205" fmla="*/ 7000262 w 8938307"/>
              <a:gd name="connsiteY2205" fmla="*/ 1903111 h 2993922"/>
              <a:gd name="connsiteX2206" fmla="*/ 7021443 w 8938307"/>
              <a:gd name="connsiteY2206" fmla="*/ 1913701 h 2993922"/>
              <a:gd name="connsiteX2207" fmla="*/ 7010852 w 8938307"/>
              <a:gd name="connsiteY2207" fmla="*/ 1897815 h 2993922"/>
              <a:gd name="connsiteX2208" fmla="*/ 7002910 w 8938307"/>
              <a:gd name="connsiteY2208" fmla="*/ 1896491 h 2993922"/>
              <a:gd name="connsiteX2209" fmla="*/ 7868675 w 8938307"/>
              <a:gd name="connsiteY2209" fmla="*/ 1892520 h 2993922"/>
              <a:gd name="connsiteX2210" fmla="*/ 7873971 w 8938307"/>
              <a:gd name="connsiteY2210" fmla="*/ 1897815 h 2993922"/>
              <a:gd name="connsiteX2211" fmla="*/ 7879267 w 8938307"/>
              <a:gd name="connsiteY2211" fmla="*/ 1903111 h 2993922"/>
              <a:gd name="connsiteX2212" fmla="*/ 7868675 w 8938307"/>
              <a:gd name="connsiteY2212" fmla="*/ 1903111 h 2993922"/>
              <a:gd name="connsiteX2213" fmla="*/ 7455649 w 8938307"/>
              <a:gd name="connsiteY2213" fmla="*/ 1892520 h 2993922"/>
              <a:gd name="connsiteX2214" fmla="*/ 7450355 w 8938307"/>
              <a:gd name="connsiteY2214" fmla="*/ 1908405 h 2993922"/>
              <a:gd name="connsiteX2215" fmla="*/ 7466240 w 8938307"/>
              <a:gd name="connsiteY2215" fmla="*/ 1913701 h 2993922"/>
              <a:gd name="connsiteX2216" fmla="*/ 7370926 w 8938307"/>
              <a:gd name="connsiteY2216" fmla="*/ 1892520 h 2993922"/>
              <a:gd name="connsiteX2217" fmla="*/ 7376222 w 8938307"/>
              <a:gd name="connsiteY2217" fmla="*/ 1903111 h 2993922"/>
              <a:gd name="connsiteX2218" fmla="*/ 7381516 w 8938307"/>
              <a:gd name="connsiteY2218" fmla="*/ 1892520 h 2993922"/>
              <a:gd name="connsiteX2219" fmla="*/ 7370926 w 8938307"/>
              <a:gd name="connsiteY2219" fmla="*/ 1892520 h 2993922"/>
              <a:gd name="connsiteX2220" fmla="*/ 7159118 w 8938307"/>
              <a:gd name="connsiteY2220" fmla="*/ 1892520 h 2993922"/>
              <a:gd name="connsiteX2221" fmla="*/ 7169708 w 8938307"/>
              <a:gd name="connsiteY2221" fmla="*/ 1897815 h 2993922"/>
              <a:gd name="connsiteX2222" fmla="*/ 7169708 w 8938307"/>
              <a:gd name="connsiteY2222" fmla="*/ 1892520 h 2993922"/>
              <a:gd name="connsiteX2223" fmla="*/ 6904948 w 8938307"/>
              <a:gd name="connsiteY2223" fmla="*/ 1892520 h 2993922"/>
              <a:gd name="connsiteX2224" fmla="*/ 6915539 w 8938307"/>
              <a:gd name="connsiteY2224" fmla="*/ 1903111 h 2993922"/>
              <a:gd name="connsiteX2225" fmla="*/ 6926129 w 8938307"/>
              <a:gd name="connsiteY2225" fmla="*/ 1892520 h 2993922"/>
              <a:gd name="connsiteX2226" fmla="*/ 6904948 w 8938307"/>
              <a:gd name="connsiteY2226" fmla="*/ 1892520 h 2993922"/>
              <a:gd name="connsiteX2227" fmla="*/ 5427586 w 8938307"/>
              <a:gd name="connsiteY2227" fmla="*/ 1892520 h 2993922"/>
              <a:gd name="connsiteX2228" fmla="*/ 5422291 w 8938307"/>
              <a:gd name="connsiteY2228" fmla="*/ 1903111 h 2993922"/>
              <a:gd name="connsiteX2229" fmla="*/ 5432881 w 8938307"/>
              <a:gd name="connsiteY2229" fmla="*/ 1897815 h 2993922"/>
              <a:gd name="connsiteX2230" fmla="*/ 5427586 w 8938307"/>
              <a:gd name="connsiteY2230" fmla="*/ 1892520 h 2993922"/>
              <a:gd name="connsiteX2231" fmla="*/ 7614505 w 8938307"/>
              <a:gd name="connsiteY2231" fmla="*/ 1881930 h 2993922"/>
              <a:gd name="connsiteX2232" fmla="*/ 7614505 w 8938307"/>
              <a:gd name="connsiteY2232" fmla="*/ 1892520 h 2993922"/>
              <a:gd name="connsiteX2233" fmla="*/ 7635686 w 8938307"/>
              <a:gd name="connsiteY2233" fmla="*/ 1892520 h 2993922"/>
              <a:gd name="connsiteX2234" fmla="*/ 7625096 w 8938307"/>
              <a:gd name="connsiteY2234" fmla="*/ 1887224 h 2993922"/>
              <a:gd name="connsiteX2235" fmla="*/ 7614505 w 8938307"/>
              <a:gd name="connsiteY2235" fmla="*/ 1881930 h 2993922"/>
              <a:gd name="connsiteX2236" fmla="*/ 6216572 w 8938307"/>
              <a:gd name="connsiteY2236" fmla="*/ 1881930 h 2993922"/>
              <a:gd name="connsiteX2237" fmla="*/ 6216572 w 8938307"/>
              <a:gd name="connsiteY2237" fmla="*/ 1892520 h 2993922"/>
              <a:gd name="connsiteX2238" fmla="*/ 6227161 w 8938307"/>
              <a:gd name="connsiteY2238" fmla="*/ 1892520 h 2993922"/>
              <a:gd name="connsiteX2239" fmla="*/ 6216572 w 8938307"/>
              <a:gd name="connsiteY2239" fmla="*/ 1881930 h 2993922"/>
              <a:gd name="connsiteX2240" fmla="*/ 6057716 w 8938307"/>
              <a:gd name="connsiteY2240" fmla="*/ 1881930 h 2993922"/>
              <a:gd name="connsiteX2241" fmla="*/ 6068305 w 8938307"/>
              <a:gd name="connsiteY2241" fmla="*/ 1892520 h 2993922"/>
              <a:gd name="connsiteX2242" fmla="*/ 6068305 w 8938307"/>
              <a:gd name="connsiteY2242" fmla="*/ 1881930 h 2993922"/>
              <a:gd name="connsiteX2243" fmla="*/ 4151441 w 8938307"/>
              <a:gd name="connsiteY2243" fmla="*/ 1881930 h 2993922"/>
              <a:gd name="connsiteX2244" fmla="*/ 4162031 w 8938307"/>
              <a:gd name="connsiteY2244" fmla="*/ 1892520 h 2993922"/>
              <a:gd name="connsiteX2245" fmla="*/ 4151441 w 8938307"/>
              <a:gd name="connsiteY2245" fmla="*/ 1892520 h 2993922"/>
              <a:gd name="connsiteX2246" fmla="*/ 4140850 w 8938307"/>
              <a:gd name="connsiteY2246" fmla="*/ 1892520 h 2993922"/>
              <a:gd name="connsiteX2247" fmla="*/ 4151441 w 8938307"/>
              <a:gd name="connsiteY2247" fmla="*/ 1881930 h 2993922"/>
              <a:gd name="connsiteX2248" fmla="*/ 3518664 w 8938307"/>
              <a:gd name="connsiteY2248" fmla="*/ 1878619 h 2993922"/>
              <a:gd name="connsiteX2249" fmla="*/ 3558378 w 8938307"/>
              <a:gd name="connsiteY2249" fmla="*/ 1892520 h 2993922"/>
              <a:gd name="connsiteX2250" fmla="*/ 3579559 w 8938307"/>
              <a:gd name="connsiteY2250" fmla="*/ 1903111 h 2993922"/>
              <a:gd name="connsiteX2251" fmla="*/ 3590148 w 8938307"/>
              <a:gd name="connsiteY2251" fmla="*/ 1903111 h 2993922"/>
              <a:gd name="connsiteX2252" fmla="*/ 3606034 w 8938307"/>
              <a:gd name="connsiteY2252" fmla="*/ 1913701 h 2993922"/>
              <a:gd name="connsiteX2253" fmla="*/ 3643100 w 8938307"/>
              <a:gd name="connsiteY2253" fmla="*/ 1929586 h 2993922"/>
              <a:gd name="connsiteX2254" fmla="*/ 3674872 w 8938307"/>
              <a:gd name="connsiteY2254" fmla="*/ 1934882 h 2993922"/>
              <a:gd name="connsiteX2255" fmla="*/ 3674872 w 8938307"/>
              <a:gd name="connsiteY2255" fmla="*/ 1945472 h 2993922"/>
              <a:gd name="connsiteX2256" fmla="*/ 3627215 w 8938307"/>
              <a:gd name="connsiteY2256" fmla="*/ 1934882 h 2993922"/>
              <a:gd name="connsiteX2257" fmla="*/ 3563673 w 8938307"/>
              <a:gd name="connsiteY2257" fmla="*/ 1913701 h 2993922"/>
              <a:gd name="connsiteX2258" fmla="*/ 3537196 w 8938307"/>
              <a:gd name="connsiteY2258" fmla="*/ 1892520 h 2993922"/>
              <a:gd name="connsiteX2259" fmla="*/ 3516016 w 8938307"/>
              <a:gd name="connsiteY2259" fmla="*/ 1881930 h 2993922"/>
              <a:gd name="connsiteX2260" fmla="*/ 3518664 w 8938307"/>
              <a:gd name="connsiteY2260" fmla="*/ 1878619 h 2993922"/>
              <a:gd name="connsiteX2261" fmla="*/ 6881120 w 8938307"/>
              <a:gd name="connsiteY2261" fmla="*/ 1876634 h 2993922"/>
              <a:gd name="connsiteX2262" fmla="*/ 6873177 w 8938307"/>
              <a:gd name="connsiteY2262" fmla="*/ 1881930 h 2993922"/>
              <a:gd name="connsiteX2263" fmla="*/ 6883766 w 8938307"/>
              <a:gd name="connsiteY2263" fmla="*/ 1881930 h 2993922"/>
              <a:gd name="connsiteX2264" fmla="*/ 6881120 w 8938307"/>
              <a:gd name="connsiteY2264" fmla="*/ 1876634 h 2993922"/>
              <a:gd name="connsiteX2265" fmla="*/ 5631782 w 8938307"/>
              <a:gd name="connsiteY2265" fmla="*/ 1875641 h 2993922"/>
              <a:gd name="connsiteX2266" fmla="*/ 5628804 w 8938307"/>
              <a:gd name="connsiteY2266" fmla="*/ 1876634 h 2993922"/>
              <a:gd name="connsiteX2267" fmla="*/ 5623508 w 8938307"/>
              <a:gd name="connsiteY2267" fmla="*/ 1887224 h 2993922"/>
              <a:gd name="connsiteX2268" fmla="*/ 5612918 w 8938307"/>
              <a:gd name="connsiteY2268" fmla="*/ 1892520 h 2993922"/>
              <a:gd name="connsiteX2269" fmla="*/ 5612918 w 8938307"/>
              <a:gd name="connsiteY2269" fmla="*/ 1903111 h 2993922"/>
              <a:gd name="connsiteX2270" fmla="*/ 5623508 w 8938307"/>
              <a:gd name="connsiteY2270" fmla="*/ 1913701 h 2993922"/>
              <a:gd name="connsiteX2271" fmla="*/ 5634099 w 8938307"/>
              <a:gd name="connsiteY2271" fmla="*/ 1913701 h 2993922"/>
              <a:gd name="connsiteX2272" fmla="*/ 5655279 w 8938307"/>
              <a:gd name="connsiteY2272" fmla="*/ 1924290 h 2993922"/>
              <a:gd name="connsiteX2273" fmla="*/ 5673813 w 8938307"/>
              <a:gd name="connsiteY2273" fmla="*/ 1924290 h 2993922"/>
              <a:gd name="connsiteX2274" fmla="*/ 5676460 w 8938307"/>
              <a:gd name="connsiteY2274" fmla="*/ 1924290 h 2993922"/>
              <a:gd name="connsiteX2275" fmla="*/ 5676460 w 8938307"/>
              <a:gd name="connsiteY2275" fmla="*/ 1913701 h 2993922"/>
              <a:gd name="connsiteX2276" fmla="*/ 5687051 w 8938307"/>
              <a:gd name="connsiteY2276" fmla="*/ 1908405 h 2993922"/>
              <a:gd name="connsiteX2277" fmla="*/ 5676460 w 8938307"/>
              <a:gd name="connsiteY2277" fmla="*/ 1897815 h 2993922"/>
              <a:gd name="connsiteX2278" fmla="*/ 5665870 w 8938307"/>
              <a:gd name="connsiteY2278" fmla="*/ 1892520 h 2993922"/>
              <a:gd name="connsiteX2279" fmla="*/ 5644689 w 8938307"/>
              <a:gd name="connsiteY2279" fmla="*/ 1892520 h 2993922"/>
              <a:gd name="connsiteX2280" fmla="*/ 5631782 w 8938307"/>
              <a:gd name="connsiteY2280" fmla="*/ 1875641 h 2993922"/>
              <a:gd name="connsiteX2281" fmla="*/ 7688638 w 8938307"/>
              <a:gd name="connsiteY2281" fmla="*/ 1871338 h 2993922"/>
              <a:gd name="connsiteX2282" fmla="*/ 7688638 w 8938307"/>
              <a:gd name="connsiteY2282" fmla="*/ 1881930 h 2993922"/>
              <a:gd name="connsiteX2283" fmla="*/ 7699230 w 8938307"/>
              <a:gd name="connsiteY2283" fmla="*/ 1881930 h 2993922"/>
              <a:gd name="connsiteX2284" fmla="*/ 7720409 w 8938307"/>
              <a:gd name="connsiteY2284" fmla="*/ 1881930 h 2993922"/>
              <a:gd name="connsiteX2285" fmla="*/ 7715115 w 8938307"/>
              <a:gd name="connsiteY2285" fmla="*/ 1876634 h 2993922"/>
              <a:gd name="connsiteX2286" fmla="*/ 7699230 w 8938307"/>
              <a:gd name="connsiteY2286" fmla="*/ 1871338 h 2993922"/>
              <a:gd name="connsiteX2287" fmla="*/ 7280908 w 8938307"/>
              <a:gd name="connsiteY2287" fmla="*/ 1871338 h 2993922"/>
              <a:gd name="connsiteX2288" fmla="*/ 7275612 w 8938307"/>
              <a:gd name="connsiteY2288" fmla="*/ 1876634 h 2993922"/>
              <a:gd name="connsiteX2289" fmla="*/ 7286203 w 8938307"/>
              <a:gd name="connsiteY2289" fmla="*/ 1881930 h 2993922"/>
              <a:gd name="connsiteX2290" fmla="*/ 7280908 w 8938307"/>
              <a:gd name="connsiteY2290" fmla="*/ 1871338 h 2993922"/>
              <a:gd name="connsiteX2291" fmla="*/ 7839551 w 8938307"/>
              <a:gd name="connsiteY2291" fmla="*/ 1866044 h 2993922"/>
              <a:gd name="connsiteX2292" fmla="*/ 7847494 w 8938307"/>
              <a:gd name="connsiteY2292" fmla="*/ 1871338 h 2993922"/>
              <a:gd name="connsiteX2293" fmla="*/ 7836904 w 8938307"/>
              <a:gd name="connsiteY2293" fmla="*/ 1881930 h 2993922"/>
              <a:gd name="connsiteX2294" fmla="*/ 7826313 w 8938307"/>
              <a:gd name="connsiteY2294" fmla="*/ 1881930 h 2993922"/>
              <a:gd name="connsiteX2295" fmla="*/ 7836904 w 8938307"/>
              <a:gd name="connsiteY2295" fmla="*/ 1871338 h 2993922"/>
              <a:gd name="connsiteX2296" fmla="*/ 7839551 w 8938307"/>
              <a:gd name="connsiteY2296" fmla="*/ 1866044 h 2993922"/>
              <a:gd name="connsiteX2297" fmla="*/ 6817578 w 8938307"/>
              <a:gd name="connsiteY2297" fmla="*/ 1866044 h 2993922"/>
              <a:gd name="connsiteX2298" fmla="*/ 6809634 w 8938307"/>
              <a:gd name="connsiteY2298" fmla="*/ 1871338 h 2993922"/>
              <a:gd name="connsiteX2299" fmla="*/ 6820224 w 8938307"/>
              <a:gd name="connsiteY2299" fmla="*/ 1871338 h 2993922"/>
              <a:gd name="connsiteX2300" fmla="*/ 6817578 w 8938307"/>
              <a:gd name="connsiteY2300" fmla="*/ 1866044 h 2993922"/>
              <a:gd name="connsiteX2301" fmla="*/ 4890122 w 8938307"/>
              <a:gd name="connsiteY2301" fmla="*/ 1866044 h 2993922"/>
              <a:gd name="connsiteX2302" fmla="*/ 4882180 w 8938307"/>
              <a:gd name="connsiteY2302" fmla="*/ 1871338 h 2993922"/>
              <a:gd name="connsiteX2303" fmla="*/ 4892770 w 8938307"/>
              <a:gd name="connsiteY2303" fmla="*/ 1871338 h 2993922"/>
              <a:gd name="connsiteX2304" fmla="*/ 4890122 w 8938307"/>
              <a:gd name="connsiteY2304" fmla="*/ 1866044 h 2993922"/>
              <a:gd name="connsiteX2305" fmla="*/ 4293087 w 8938307"/>
              <a:gd name="connsiteY2305" fmla="*/ 1866044 h 2993922"/>
              <a:gd name="connsiteX2306" fmla="*/ 4305002 w 8938307"/>
              <a:gd name="connsiteY2306" fmla="*/ 1871338 h 2993922"/>
              <a:gd name="connsiteX2307" fmla="*/ 4320887 w 8938307"/>
              <a:gd name="connsiteY2307" fmla="*/ 1881930 h 2993922"/>
              <a:gd name="connsiteX2308" fmla="*/ 4299706 w 8938307"/>
              <a:gd name="connsiteY2308" fmla="*/ 1881930 h 2993922"/>
              <a:gd name="connsiteX2309" fmla="*/ 4289116 w 8938307"/>
              <a:gd name="connsiteY2309" fmla="*/ 1871338 h 2993922"/>
              <a:gd name="connsiteX2310" fmla="*/ 4293087 w 8938307"/>
              <a:gd name="connsiteY2310" fmla="*/ 1866044 h 2993922"/>
              <a:gd name="connsiteX2311" fmla="*/ 7625096 w 8938307"/>
              <a:gd name="connsiteY2311" fmla="*/ 1860749 h 2993922"/>
              <a:gd name="connsiteX2312" fmla="*/ 7614505 w 8938307"/>
              <a:gd name="connsiteY2312" fmla="*/ 1871338 h 2993922"/>
              <a:gd name="connsiteX2313" fmla="*/ 7635686 w 8938307"/>
              <a:gd name="connsiteY2313" fmla="*/ 1860749 h 2993922"/>
              <a:gd name="connsiteX2314" fmla="*/ 7625096 w 8938307"/>
              <a:gd name="connsiteY2314" fmla="*/ 1860749 h 2993922"/>
              <a:gd name="connsiteX2315" fmla="*/ 7529782 w 8938307"/>
              <a:gd name="connsiteY2315" fmla="*/ 1860749 h 2993922"/>
              <a:gd name="connsiteX2316" fmla="*/ 7540374 w 8938307"/>
              <a:gd name="connsiteY2316" fmla="*/ 1871338 h 2993922"/>
              <a:gd name="connsiteX2317" fmla="*/ 7540374 w 8938307"/>
              <a:gd name="connsiteY2317" fmla="*/ 1860749 h 2993922"/>
              <a:gd name="connsiteX2318" fmla="*/ 6883766 w 8938307"/>
              <a:gd name="connsiteY2318" fmla="*/ 1860749 h 2993922"/>
              <a:gd name="connsiteX2319" fmla="*/ 6894358 w 8938307"/>
              <a:gd name="connsiteY2319" fmla="*/ 1871338 h 2993922"/>
              <a:gd name="connsiteX2320" fmla="*/ 6915539 w 8938307"/>
              <a:gd name="connsiteY2320" fmla="*/ 1881930 h 2993922"/>
              <a:gd name="connsiteX2321" fmla="*/ 6904948 w 8938307"/>
              <a:gd name="connsiteY2321" fmla="*/ 1871338 h 2993922"/>
              <a:gd name="connsiteX2322" fmla="*/ 6904948 w 8938307"/>
              <a:gd name="connsiteY2322" fmla="*/ 1860749 h 2993922"/>
              <a:gd name="connsiteX2323" fmla="*/ 6894358 w 8938307"/>
              <a:gd name="connsiteY2323" fmla="*/ 1860749 h 2993922"/>
              <a:gd name="connsiteX2324" fmla="*/ 6883766 w 8938307"/>
              <a:gd name="connsiteY2324" fmla="*/ 1860749 h 2993922"/>
              <a:gd name="connsiteX2325" fmla="*/ 6746092 w 8938307"/>
              <a:gd name="connsiteY2325" fmla="*/ 1860749 h 2993922"/>
              <a:gd name="connsiteX2326" fmla="*/ 6756682 w 8938307"/>
              <a:gd name="connsiteY2326" fmla="*/ 1871338 h 2993922"/>
              <a:gd name="connsiteX2327" fmla="*/ 6756682 w 8938307"/>
              <a:gd name="connsiteY2327" fmla="*/ 1866044 h 2993922"/>
              <a:gd name="connsiteX2328" fmla="*/ 6746092 w 8938307"/>
              <a:gd name="connsiteY2328" fmla="*/ 1860749 h 2993922"/>
              <a:gd name="connsiteX2329" fmla="*/ 6004764 w 8938307"/>
              <a:gd name="connsiteY2329" fmla="*/ 1860749 h 2993922"/>
              <a:gd name="connsiteX2330" fmla="*/ 6004764 w 8938307"/>
              <a:gd name="connsiteY2330" fmla="*/ 1871338 h 2993922"/>
              <a:gd name="connsiteX2331" fmla="*/ 6015353 w 8938307"/>
              <a:gd name="connsiteY2331" fmla="*/ 1860749 h 2993922"/>
              <a:gd name="connsiteX2332" fmla="*/ 5835316 w 8938307"/>
              <a:gd name="connsiteY2332" fmla="*/ 1860749 h 2993922"/>
              <a:gd name="connsiteX2333" fmla="*/ 5830020 w 8938307"/>
              <a:gd name="connsiteY2333" fmla="*/ 1866044 h 2993922"/>
              <a:gd name="connsiteX2334" fmla="*/ 5835316 w 8938307"/>
              <a:gd name="connsiteY2334" fmla="*/ 1871338 h 2993922"/>
              <a:gd name="connsiteX2335" fmla="*/ 5835316 w 8938307"/>
              <a:gd name="connsiteY2335" fmla="*/ 1860749 h 2993922"/>
              <a:gd name="connsiteX2336" fmla="*/ 4670372 w 8938307"/>
              <a:gd name="connsiteY2336" fmla="*/ 1860749 h 2993922"/>
              <a:gd name="connsiteX2337" fmla="*/ 4659780 w 8938307"/>
              <a:gd name="connsiteY2337" fmla="*/ 1871338 h 2993922"/>
              <a:gd name="connsiteX2338" fmla="*/ 4680962 w 8938307"/>
              <a:gd name="connsiteY2338" fmla="*/ 1871338 h 2993922"/>
              <a:gd name="connsiteX2339" fmla="*/ 8313473 w 8938307"/>
              <a:gd name="connsiteY2339" fmla="*/ 1850157 h 2993922"/>
              <a:gd name="connsiteX2340" fmla="*/ 8345244 w 8938307"/>
              <a:gd name="connsiteY2340" fmla="*/ 1860749 h 2993922"/>
              <a:gd name="connsiteX2341" fmla="*/ 8324064 w 8938307"/>
              <a:gd name="connsiteY2341" fmla="*/ 1860749 h 2993922"/>
              <a:gd name="connsiteX2342" fmla="*/ 7169708 w 8938307"/>
              <a:gd name="connsiteY2342" fmla="*/ 1850157 h 2993922"/>
              <a:gd name="connsiteX2343" fmla="*/ 7180299 w 8938307"/>
              <a:gd name="connsiteY2343" fmla="*/ 1860749 h 2993922"/>
              <a:gd name="connsiteX2344" fmla="*/ 7180299 w 8938307"/>
              <a:gd name="connsiteY2344" fmla="*/ 1850157 h 2993922"/>
              <a:gd name="connsiteX2345" fmla="*/ 5528195 w 8938307"/>
              <a:gd name="connsiteY2345" fmla="*/ 1850157 h 2993922"/>
              <a:gd name="connsiteX2346" fmla="*/ 5528195 w 8938307"/>
              <a:gd name="connsiteY2346" fmla="*/ 1860749 h 2993922"/>
              <a:gd name="connsiteX2347" fmla="*/ 5517604 w 8938307"/>
              <a:gd name="connsiteY2347" fmla="*/ 1860749 h 2993922"/>
              <a:gd name="connsiteX2348" fmla="*/ 5528195 w 8938307"/>
              <a:gd name="connsiteY2348" fmla="*/ 1850157 h 2993922"/>
              <a:gd name="connsiteX2349" fmla="*/ 4744504 w 8938307"/>
              <a:gd name="connsiteY2349" fmla="*/ 1850157 h 2993922"/>
              <a:gd name="connsiteX2350" fmla="*/ 4733914 w 8938307"/>
              <a:gd name="connsiteY2350" fmla="*/ 1860749 h 2993922"/>
              <a:gd name="connsiteX2351" fmla="*/ 4755094 w 8938307"/>
              <a:gd name="connsiteY2351" fmla="*/ 1860749 h 2993922"/>
              <a:gd name="connsiteX2352" fmla="*/ 4776276 w 8938307"/>
              <a:gd name="connsiteY2352" fmla="*/ 1871338 h 2993922"/>
              <a:gd name="connsiteX2353" fmla="*/ 4808046 w 8938307"/>
              <a:gd name="connsiteY2353" fmla="*/ 1881930 h 2993922"/>
              <a:gd name="connsiteX2354" fmla="*/ 4834523 w 8938307"/>
              <a:gd name="connsiteY2354" fmla="*/ 1897815 h 2993922"/>
              <a:gd name="connsiteX2355" fmla="*/ 4882180 w 8938307"/>
              <a:gd name="connsiteY2355" fmla="*/ 1903111 h 2993922"/>
              <a:gd name="connsiteX2356" fmla="*/ 4892770 w 8938307"/>
              <a:gd name="connsiteY2356" fmla="*/ 1908405 h 2993922"/>
              <a:gd name="connsiteX2357" fmla="*/ 4903360 w 8938307"/>
              <a:gd name="connsiteY2357" fmla="*/ 1913701 h 2993922"/>
              <a:gd name="connsiteX2358" fmla="*/ 4913950 w 8938307"/>
              <a:gd name="connsiteY2358" fmla="*/ 1924290 h 2993922"/>
              <a:gd name="connsiteX2359" fmla="*/ 4892770 w 8938307"/>
              <a:gd name="connsiteY2359" fmla="*/ 1924290 h 2993922"/>
              <a:gd name="connsiteX2360" fmla="*/ 4871588 w 8938307"/>
              <a:gd name="connsiteY2360" fmla="*/ 1908405 h 2993922"/>
              <a:gd name="connsiteX2361" fmla="*/ 4860998 w 8938307"/>
              <a:gd name="connsiteY2361" fmla="*/ 1913701 h 2993922"/>
              <a:gd name="connsiteX2362" fmla="*/ 4850408 w 8938307"/>
              <a:gd name="connsiteY2362" fmla="*/ 1913701 h 2993922"/>
              <a:gd name="connsiteX2363" fmla="*/ 4839818 w 8938307"/>
              <a:gd name="connsiteY2363" fmla="*/ 1903111 h 2993922"/>
              <a:gd name="connsiteX2364" fmla="*/ 4776276 w 8938307"/>
              <a:gd name="connsiteY2364" fmla="*/ 1892520 h 2993922"/>
              <a:gd name="connsiteX2365" fmla="*/ 4765684 w 8938307"/>
              <a:gd name="connsiteY2365" fmla="*/ 1892520 h 2993922"/>
              <a:gd name="connsiteX2366" fmla="*/ 4755094 w 8938307"/>
              <a:gd name="connsiteY2366" fmla="*/ 1892520 h 2993922"/>
              <a:gd name="connsiteX2367" fmla="*/ 4723324 w 8938307"/>
              <a:gd name="connsiteY2367" fmla="*/ 1871338 h 2993922"/>
              <a:gd name="connsiteX2368" fmla="*/ 4723324 w 8938307"/>
              <a:gd name="connsiteY2368" fmla="*/ 1892520 h 2993922"/>
              <a:gd name="connsiteX2369" fmla="*/ 4744504 w 8938307"/>
              <a:gd name="connsiteY2369" fmla="*/ 1897815 h 2993922"/>
              <a:gd name="connsiteX2370" fmla="*/ 4760390 w 8938307"/>
              <a:gd name="connsiteY2370" fmla="*/ 1908405 h 2993922"/>
              <a:gd name="connsiteX2371" fmla="*/ 4786866 w 8938307"/>
              <a:gd name="connsiteY2371" fmla="*/ 1913701 h 2993922"/>
              <a:gd name="connsiteX2372" fmla="*/ 4802751 w 8938307"/>
              <a:gd name="connsiteY2372" fmla="*/ 1918996 h 2993922"/>
              <a:gd name="connsiteX2373" fmla="*/ 4808046 w 8938307"/>
              <a:gd name="connsiteY2373" fmla="*/ 1924290 h 2993922"/>
              <a:gd name="connsiteX2374" fmla="*/ 4829228 w 8938307"/>
              <a:gd name="connsiteY2374" fmla="*/ 1934882 h 2993922"/>
              <a:gd name="connsiteX2375" fmla="*/ 4839818 w 8938307"/>
              <a:gd name="connsiteY2375" fmla="*/ 1934882 h 2993922"/>
              <a:gd name="connsiteX2376" fmla="*/ 4892770 w 8938307"/>
              <a:gd name="connsiteY2376" fmla="*/ 1945472 h 2993922"/>
              <a:gd name="connsiteX2377" fmla="*/ 4898065 w 8938307"/>
              <a:gd name="connsiteY2377" fmla="*/ 1934882 h 2993922"/>
              <a:gd name="connsiteX2378" fmla="*/ 4903360 w 8938307"/>
              <a:gd name="connsiteY2378" fmla="*/ 1945472 h 2993922"/>
              <a:gd name="connsiteX2379" fmla="*/ 4956312 w 8938307"/>
              <a:gd name="connsiteY2379" fmla="*/ 1966653 h 2993922"/>
              <a:gd name="connsiteX2380" fmla="*/ 4977492 w 8938307"/>
              <a:gd name="connsiteY2380" fmla="*/ 1966653 h 2993922"/>
              <a:gd name="connsiteX2381" fmla="*/ 4966902 w 8938307"/>
              <a:gd name="connsiteY2381" fmla="*/ 1956063 h 2993922"/>
              <a:gd name="connsiteX2382" fmla="*/ 4977492 w 8938307"/>
              <a:gd name="connsiteY2382" fmla="*/ 1945472 h 2993922"/>
              <a:gd name="connsiteX2383" fmla="*/ 5009265 w 8938307"/>
              <a:gd name="connsiteY2383" fmla="*/ 1961357 h 2993922"/>
              <a:gd name="connsiteX2384" fmla="*/ 5062217 w 8938307"/>
              <a:gd name="connsiteY2384" fmla="*/ 1966653 h 2993922"/>
              <a:gd name="connsiteX2385" fmla="*/ 5093988 w 8938307"/>
              <a:gd name="connsiteY2385" fmla="*/ 1966653 h 2993922"/>
              <a:gd name="connsiteX2386" fmla="*/ 5088692 w 8938307"/>
              <a:gd name="connsiteY2386" fmla="*/ 1961357 h 2993922"/>
              <a:gd name="connsiteX2387" fmla="*/ 5072806 w 8938307"/>
              <a:gd name="connsiteY2387" fmla="*/ 1956063 h 2993922"/>
              <a:gd name="connsiteX2388" fmla="*/ 5062217 w 8938307"/>
              <a:gd name="connsiteY2388" fmla="*/ 1945472 h 2993922"/>
              <a:gd name="connsiteX2389" fmla="*/ 5030446 w 8938307"/>
              <a:gd name="connsiteY2389" fmla="*/ 1945472 h 2993922"/>
              <a:gd name="connsiteX2390" fmla="*/ 5009265 w 8938307"/>
              <a:gd name="connsiteY2390" fmla="*/ 1934882 h 2993922"/>
              <a:gd name="connsiteX2391" fmla="*/ 4988084 w 8938307"/>
              <a:gd name="connsiteY2391" fmla="*/ 1924290 h 2993922"/>
              <a:gd name="connsiteX2392" fmla="*/ 4982788 w 8938307"/>
              <a:gd name="connsiteY2392" fmla="*/ 1940176 h 2993922"/>
              <a:gd name="connsiteX2393" fmla="*/ 4977492 w 8938307"/>
              <a:gd name="connsiteY2393" fmla="*/ 1934882 h 2993922"/>
              <a:gd name="connsiteX2394" fmla="*/ 4977492 w 8938307"/>
              <a:gd name="connsiteY2394" fmla="*/ 1924290 h 2993922"/>
              <a:gd name="connsiteX2395" fmla="*/ 4966902 w 8938307"/>
              <a:gd name="connsiteY2395" fmla="*/ 1913701 h 2993922"/>
              <a:gd name="connsiteX2396" fmla="*/ 4966902 w 8938307"/>
              <a:gd name="connsiteY2396" fmla="*/ 1903111 h 2993922"/>
              <a:gd name="connsiteX2397" fmla="*/ 4988084 w 8938307"/>
              <a:gd name="connsiteY2397" fmla="*/ 1903111 h 2993922"/>
              <a:gd name="connsiteX2398" fmla="*/ 5030446 w 8938307"/>
              <a:gd name="connsiteY2398" fmla="*/ 1913701 h 2993922"/>
              <a:gd name="connsiteX2399" fmla="*/ 5030446 w 8938307"/>
              <a:gd name="connsiteY2399" fmla="*/ 1924290 h 2993922"/>
              <a:gd name="connsiteX2400" fmla="*/ 5041036 w 8938307"/>
              <a:gd name="connsiteY2400" fmla="*/ 1929586 h 2993922"/>
              <a:gd name="connsiteX2401" fmla="*/ 5051626 w 8938307"/>
              <a:gd name="connsiteY2401" fmla="*/ 1934882 h 2993922"/>
              <a:gd name="connsiteX2402" fmla="*/ 5078102 w 8938307"/>
              <a:gd name="connsiteY2402" fmla="*/ 1940176 h 2993922"/>
              <a:gd name="connsiteX2403" fmla="*/ 5099284 w 8938307"/>
              <a:gd name="connsiteY2403" fmla="*/ 1934882 h 2993922"/>
              <a:gd name="connsiteX2404" fmla="*/ 5115169 w 8938307"/>
              <a:gd name="connsiteY2404" fmla="*/ 1924290 h 2993922"/>
              <a:gd name="connsiteX2405" fmla="*/ 5041036 w 8938307"/>
              <a:gd name="connsiteY2405" fmla="*/ 1903111 h 2993922"/>
              <a:gd name="connsiteX2406" fmla="*/ 5030446 w 8938307"/>
              <a:gd name="connsiteY2406" fmla="*/ 1913701 h 2993922"/>
              <a:gd name="connsiteX2407" fmla="*/ 5030446 w 8938307"/>
              <a:gd name="connsiteY2407" fmla="*/ 1903111 h 2993922"/>
              <a:gd name="connsiteX2408" fmla="*/ 4977492 w 8938307"/>
              <a:gd name="connsiteY2408" fmla="*/ 1892520 h 2993922"/>
              <a:gd name="connsiteX2409" fmla="*/ 4956312 w 8938307"/>
              <a:gd name="connsiteY2409" fmla="*/ 1892520 h 2993922"/>
              <a:gd name="connsiteX2410" fmla="*/ 4935132 w 8938307"/>
              <a:gd name="connsiteY2410" fmla="*/ 1903111 h 2993922"/>
              <a:gd name="connsiteX2411" fmla="*/ 4903360 w 8938307"/>
              <a:gd name="connsiteY2411" fmla="*/ 1903111 h 2993922"/>
              <a:gd name="connsiteX2412" fmla="*/ 4860998 w 8938307"/>
              <a:gd name="connsiteY2412" fmla="*/ 1881930 h 2993922"/>
              <a:gd name="connsiteX2413" fmla="*/ 4834523 w 8938307"/>
              <a:gd name="connsiteY2413" fmla="*/ 1876634 h 2993922"/>
              <a:gd name="connsiteX2414" fmla="*/ 4808046 w 8938307"/>
              <a:gd name="connsiteY2414" fmla="*/ 1871338 h 2993922"/>
              <a:gd name="connsiteX2415" fmla="*/ 4755094 w 8938307"/>
              <a:gd name="connsiteY2415" fmla="*/ 1860749 h 2993922"/>
              <a:gd name="connsiteX2416" fmla="*/ 4744504 w 8938307"/>
              <a:gd name="connsiteY2416" fmla="*/ 1850157 h 2993922"/>
              <a:gd name="connsiteX2417" fmla="*/ 7149852 w 8938307"/>
              <a:gd name="connsiteY2417" fmla="*/ 1843540 h 2993922"/>
              <a:gd name="connsiteX2418" fmla="*/ 7148526 w 8938307"/>
              <a:gd name="connsiteY2418" fmla="*/ 1850157 h 2993922"/>
              <a:gd name="connsiteX2419" fmla="*/ 7159118 w 8938307"/>
              <a:gd name="connsiteY2419" fmla="*/ 1850157 h 2993922"/>
              <a:gd name="connsiteX2420" fmla="*/ 7153822 w 8938307"/>
              <a:gd name="connsiteY2420" fmla="*/ 1844863 h 2993922"/>
              <a:gd name="connsiteX2421" fmla="*/ 7149852 w 8938307"/>
              <a:gd name="connsiteY2421" fmla="*/ 1843540 h 2993922"/>
              <a:gd name="connsiteX2422" fmla="*/ 7942808 w 8938307"/>
              <a:gd name="connsiteY2422" fmla="*/ 1839567 h 2993922"/>
              <a:gd name="connsiteX2423" fmla="*/ 7953398 w 8938307"/>
              <a:gd name="connsiteY2423" fmla="*/ 1850157 h 2993922"/>
              <a:gd name="connsiteX2424" fmla="*/ 7942808 w 8938307"/>
              <a:gd name="connsiteY2424" fmla="*/ 1850157 h 2993922"/>
              <a:gd name="connsiteX2425" fmla="*/ 7582734 w 8938307"/>
              <a:gd name="connsiteY2425" fmla="*/ 1839567 h 2993922"/>
              <a:gd name="connsiteX2426" fmla="*/ 7582734 w 8938307"/>
              <a:gd name="connsiteY2426" fmla="*/ 1844863 h 2993922"/>
              <a:gd name="connsiteX2427" fmla="*/ 7572144 w 8938307"/>
              <a:gd name="connsiteY2427" fmla="*/ 1850157 h 2993922"/>
              <a:gd name="connsiteX2428" fmla="*/ 7561553 w 8938307"/>
              <a:gd name="connsiteY2428" fmla="*/ 1871338 h 2993922"/>
              <a:gd name="connsiteX2429" fmla="*/ 7550963 w 8938307"/>
              <a:gd name="connsiteY2429" fmla="*/ 1881930 h 2993922"/>
              <a:gd name="connsiteX2430" fmla="*/ 7529782 w 8938307"/>
              <a:gd name="connsiteY2430" fmla="*/ 1892520 h 2993922"/>
              <a:gd name="connsiteX2431" fmla="*/ 7519192 w 8938307"/>
              <a:gd name="connsiteY2431" fmla="*/ 1903111 h 2993922"/>
              <a:gd name="connsiteX2432" fmla="*/ 7529782 w 8938307"/>
              <a:gd name="connsiteY2432" fmla="*/ 1903111 h 2993922"/>
              <a:gd name="connsiteX2433" fmla="*/ 7550963 w 8938307"/>
              <a:gd name="connsiteY2433" fmla="*/ 1903111 h 2993922"/>
              <a:gd name="connsiteX2434" fmla="*/ 7582734 w 8938307"/>
              <a:gd name="connsiteY2434" fmla="*/ 1881930 h 2993922"/>
              <a:gd name="connsiteX2435" fmla="*/ 7577438 w 8938307"/>
              <a:gd name="connsiteY2435" fmla="*/ 1876634 h 2993922"/>
              <a:gd name="connsiteX2436" fmla="*/ 7572144 w 8938307"/>
              <a:gd name="connsiteY2436" fmla="*/ 1860749 h 2993922"/>
              <a:gd name="connsiteX2437" fmla="*/ 7593326 w 8938307"/>
              <a:gd name="connsiteY2437" fmla="*/ 1850157 h 2993922"/>
              <a:gd name="connsiteX2438" fmla="*/ 7582734 w 8938307"/>
              <a:gd name="connsiteY2438" fmla="*/ 1839567 h 2993922"/>
              <a:gd name="connsiteX2439" fmla="*/ 4680962 w 8938307"/>
              <a:gd name="connsiteY2439" fmla="*/ 1839567 h 2993922"/>
              <a:gd name="connsiteX2440" fmla="*/ 4680962 w 8938307"/>
              <a:gd name="connsiteY2440" fmla="*/ 1850157 h 2993922"/>
              <a:gd name="connsiteX2441" fmla="*/ 4691551 w 8938307"/>
              <a:gd name="connsiteY2441" fmla="*/ 1850157 h 2993922"/>
              <a:gd name="connsiteX2442" fmla="*/ 4680962 w 8938307"/>
              <a:gd name="connsiteY2442" fmla="*/ 1839567 h 2993922"/>
              <a:gd name="connsiteX2443" fmla="*/ 3406141 w 8938307"/>
              <a:gd name="connsiteY2443" fmla="*/ 1836920 h 2993922"/>
              <a:gd name="connsiteX2444" fmla="*/ 3441882 w 8938307"/>
              <a:gd name="connsiteY2444" fmla="*/ 1860749 h 2993922"/>
              <a:gd name="connsiteX2445" fmla="*/ 3452474 w 8938307"/>
              <a:gd name="connsiteY2445" fmla="*/ 1860749 h 2993922"/>
              <a:gd name="connsiteX2446" fmla="*/ 3463064 w 8938307"/>
              <a:gd name="connsiteY2446" fmla="*/ 1860749 h 2993922"/>
              <a:gd name="connsiteX2447" fmla="*/ 3473655 w 8938307"/>
              <a:gd name="connsiteY2447" fmla="*/ 1881930 h 2993922"/>
              <a:gd name="connsiteX2448" fmla="*/ 3463064 w 8938307"/>
              <a:gd name="connsiteY2448" fmla="*/ 1881930 h 2993922"/>
              <a:gd name="connsiteX2449" fmla="*/ 3441882 w 8938307"/>
              <a:gd name="connsiteY2449" fmla="*/ 1881930 h 2993922"/>
              <a:gd name="connsiteX2450" fmla="*/ 3410112 w 8938307"/>
              <a:gd name="connsiteY2450" fmla="*/ 1881930 h 2993922"/>
              <a:gd name="connsiteX2451" fmla="*/ 3388931 w 8938307"/>
              <a:gd name="connsiteY2451" fmla="*/ 1892520 h 2993922"/>
              <a:gd name="connsiteX2452" fmla="*/ 3378341 w 8938307"/>
              <a:gd name="connsiteY2452" fmla="*/ 1881930 h 2993922"/>
              <a:gd name="connsiteX2453" fmla="*/ 3346570 w 8938307"/>
              <a:gd name="connsiteY2453" fmla="*/ 1860749 h 2993922"/>
              <a:gd name="connsiteX2454" fmla="*/ 3399522 w 8938307"/>
              <a:gd name="connsiteY2454" fmla="*/ 1860749 h 2993922"/>
              <a:gd name="connsiteX2455" fmla="*/ 3388931 w 8938307"/>
              <a:gd name="connsiteY2455" fmla="*/ 1839567 h 2993922"/>
              <a:gd name="connsiteX2456" fmla="*/ 3378341 w 8938307"/>
              <a:gd name="connsiteY2456" fmla="*/ 1839567 h 2993922"/>
              <a:gd name="connsiteX2457" fmla="*/ 3406141 w 8938307"/>
              <a:gd name="connsiteY2457" fmla="*/ 1836920 h 2993922"/>
              <a:gd name="connsiteX2458" fmla="*/ 4810694 w 8938307"/>
              <a:gd name="connsiteY2458" fmla="*/ 1831625 h 2993922"/>
              <a:gd name="connsiteX2459" fmla="*/ 4797456 w 8938307"/>
              <a:gd name="connsiteY2459" fmla="*/ 1834272 h 2993922"/>
              <a:gd name="connsiteX2460" fmla="*/ 4786866 w 8938307"/>
              <a:gd name="connsiteY2460" fmla="*/ 1839567 h 2993922"/>
              <a:gd name="connsiteX2461" fmla="*/ 4797456 w 8938307"/>
              <a:gd name="connsiteY2461" fmla="*/ 1850157 h 2993922"/>
              <a:gd name="connsiteX2462" fmla="*/ 4818636 w 8938307"/>
              <a:gd name="connsiteY2462" fmla="*/ 1860749 h 2993922"/>
              <a:gd name="connsiteX2463" fmla="*/ 4829228 w 8938307"/>
              <a:gd name="connsiteY2463" fmla="*/ 1850157 h 2993922"/>
              <a:gd name="connsiteX2464" fmla="*/ 4839818 w 8938307"/>
              <a:gd name="connsiteY2464" fmla="*/ 1850157 h 2993922"/>
              <a:gd name="connsiteX2465" fmla="*/ 4860998 w 8938307"/>
              <a:gd name="connsiteY2465" fmla="*/ 1839567 h 2993922"/>
              <a:gd name="connsiteX2466" fmla="*/ 4829228 w 8938307"/>
              <a:gd name="connsiteY2466" fmla="*/ 1834272 h 2993922"/>
              <a:gd name="connsiteX2467" fmla="*/ 4810694 w 8938307"/>
              <a:gd name="connsiteY2467" fmla="*/ 1831625 h 2993922"/>
              <a:gd name="connsiteX2468" fmla="*/ 7635686 w 8938307"/>
              <a:gd name="connsiteY2468" fmla="*/ 1828978 h 2993922"/>
              <a:gd name="connsiteX2469" fmla="*/ 7640982 w 8938307"/>
              <a:gd name="connsiteY2469" fmla="*/ 1834272 h 2993922"/>
              <a:gd name="connsiteX2470" fmla="*/ 7646278 w 8938307"/>
              <a:gd name="connsiteY2470" fmla="*/ 1839567 h 2993922"/>
              <a:gd name="connsiteX2471" fmla="*/ 7656867 w 8938307"/>
              <a:gd name="connsiteY2471" fmla="*/ 1834272 h 2993922"/>
              <a:gd name="connsiteX2472" fmla="*/ 7646278 w 8938307"/>
              <a:gd name="connsiteY2472" fmla="*/ 1828978 h 2993922"/>
              <a:gd name="connsiteX2473" fmla="*/ 7635686 w 8938307"/>
              <a:gd name="connsiteY2473" fmla="*/ 1828978 h 2993922"/>
              <a:gd name="connsiteX2474" fmla="*/ 7492716 w 8938307"/>
              <a:gd name="connsiteY2474" fmla="*/ 1828978 h 2993922"/>
              <a:gd name="connsiteX2475" fmla="*/ 7445059 w 8938307"/>
              <a:gd name="connsiteY2475" fmla="*/ 1839567 h 2993922"/>
              <a:gd name="connsiteX2476" fmla="*/ 7450355 w 8938307"/>
              <a:gd name="connsiteY2476" fmla="*/ 1844863 h 2993922"/>
              <a:gd name="connsiteX2477" fmla="*/ 7460944 w 8938307"/>
              <a:gd name="connsiteY2477" fmla="*/ 1850157 h 2993922"/>
              <a:gd name="connsiteX2478" fmla="*/ 7466240 w 8938307"/>
              <a:gd name="connsiteY2478" fmla="*/ 1850157 h 2993922"/>
              <a:gd name="connsiteX2479" fmla="*/ 7466240 w 8938307"/>
              <a:gd name="connsiteY2479" fmla="*/ 1860749 h 2993922"/>
              <a:gd name="connsiteX2480" fmla="*/ 7482126 w 8938307"/>
              <a:gd name="connsiteY2480" fmla="*/ 1855453 h 2993922"/>
              <a:gd name="connsiteX2481" fmla="*/ 7513896 w 8938307"/>
              <a:gd name="connsiteY2481" fmla="*/ 1850157 h 2993922"/>
              <a:gd name="connsiteX2482" fmla="*/ 7529782 w 8938307"/>
              <a:gd name="connsiteY2482" fmla="*/ 1844863 h 2993922"/>
              <a:gd name="connsiteX2483" fmla="*/ 7535078 w 8938307"/>
              <a:gd name="connsiteY2483" fmla="*/ 1834272 h 2993922"/>
              <a:gd name="connsiteX2484" fmla="*/ 7492716 w 8938307"/>
              <a:gd name="connsiteY2484" fmla="*/ 1828978 h 2993922"/>
              <a:gd name="connsiteX2485" fmla="*/ 6015353 w 8938307"/>
              <a:gd name="connsiteY2485" fmla="*/ 1828978 h 2993922"/>
              <a:gd name="connsiteX2486" fmla="*/ 6004764 w 8938307"/>
              <a:gd name="connsiteY2486" fmla="*/ 1839567 h 2993922"/>
              <a:gd name="connsiteX2487" fmla="*/ 6015353 w 8938307"/>
              <a:gd name="connsiteY2487" fmla="*/ 1839567 h 2993922"/>
              <a:gd name="connsiteX2488" fmla="*/ 6004764 w 8938307"/>
              <a:gd name="connsiteY2488" fmla="*/ 1850157 h 2993922"/>
              <a:gd name="connsiteX2489" fmla="*/ 6015353 w 8938307"/>
              <a:gd name="connsiteY2489" fmla="*/ 1850157 h 2993922"/>
              <a:gd name="connsiteX2490" fmla="*/ 6020649 w 8938307"/>
              <a:gd name="connsiteY2490" fmla="*/ 1844863 h 2993922"/>
              <a:gd name="connsiteX2491" fmla="*/ 6025943 w 8938307"/>
              <a:gd name="connsiteY2491" fmla="*/ 1834272 h 2993922"/>
              <a:gd name="connsiteX2492" fmla="*/ 6015353 w 8938307"/>
              <a:gd name="connsiteY2492" fmla="*/ 1828978 h 2993922"/>
              <a:gd name="connsiteX2493" fmla="*/ 5348158 w 8938307"/>
              <a:gd name="connsiteY2493" fmla="*/ 1828978 h 2993922"/>
              <a:gd name="connsiteX2494" fmla="*/ 5337566 w 8938307"/>
              <a:gd name="connsiteY2494" fmla="*/ 1834272 h 2993922"/>
              <a:gd name="connsiteX2495" fmla="*/ 5348158 w 8938307"/>
              <a:gd name="connsiteY2495" fmla="*/ 1839567 h 2993922"/>
              <a:gd name="connsiteX2496" fmla="*/ 5337566 w 8938307"/>
              <a:gd name="connsiteY2496" fmla="*/ 1850157 h 2993922"/>
              <a:gd name="connsiteX2497" fmla="*/ 5348158 w 8938307"/>
              <a:gd name="connsiteY2497" fmla="*/ 1850157 h 2993922"/>
              <a:gd name="connsiteX2498" fmla="*/ 5348158 w 8938307"/>
              <a:gd name="connsiteY2498" fmla="*/ 1839567 h 2993922"/>
              <a:gd name="connsiteX2499" fmla="*/ 5358748 w 8938307"/>
              <a:gd name="connsiteY2499" fmla="*/ 1834272 h 2993922"/>
              <a:gd name="connsiteX2500" fmla="*/ 5348158 w 8938307"/>
              <a:gd name="connsiteY2500" fmla="*/ 1828978 h 2993922"/>
              <a:gd name="connsiteX2501" fmla="*/ 4013765 w 8938307"/>
              <a:gd name="connsiteY2501" fmla="*/ 1828978 h 2993922"/>
              <a:gd name="connsiteX2502" fmla="*/ 4003175 w 8938307"/>
              <a:gd name="connsiteY2502" fmla="*/ 1834272 h 2993922"/>
              <a:gd name="connsiteX2503" fmla="*/ 4008470 w 8938307"/>
              <a:gd name="connsiteY2503" fmla="*/ 1839567 h 2993922"/>
              <a:gd name="connsiteX2504" fmla="*/ 4013765 w 8938307"/>
              <a:gd name="connsiteY2504" fmla="*/ 1828978 h 2993922"/>
              <a:gd name="connsiteX2505" fmla="*/ 5951812 w 8938307"/>
              <a:gd name="connsiteY2505" fmla="*/ 1818386 h 2993922"/>
              <a:gd name="connsiteX2506" fmla="*/ 5957106 w 8938307"/>
              <a:gd name="connsiteY2506" fmla="*/ 1823682 h 2993922"/>
              <a:gd name="connsiteX2507" fmla="*/ 5962401 w 8938307"/>
              <a:gd name="connsiteY2507" fmla="*/ 1828978 h 2993922"/>
              <a:gd name="connsiteX2508" fmla="*/ 5972991 w 8938307"/>
              <a:gd name="connsiteY2508" fmla="*/ 1818386 h 2993922"/>
              <a:gd name="connsiteX2509" fmla="*/ 5411700 w 8938307"/>
              <a:gd name="connsiteY2509" fmla="*/ 1818386 h 2993922"/>
              <a:gd name="connsiteX2510" fmla="*/ 5411700 w 8938307"/>
              <a:gd name="connsiteY2510" fmla="*/ 1839567 h 2993922"/>
              <a:gd name="connsiteX2511" fmla="*/ 5422291 w 8938307"/>
              <a:gd name="connsiteY2511" fmla="*/ 1839567 h 2993922"/>
              <a:gd name="connsiteX2512" fmla="*/ 5459356 w 8938307"/>
              <a:gd name="connsiteY2512" fmla="*/ 1855453 h 2993922"/>
              <a:gd name="connsiteX2513" fmla="*/ 5496423 w 8938307"/>
              <a:gd name="connsiteY2513" fmla="*/ 1881930 h 2993922"/>
              <a:gd name="connsiteX2514" fmla="*/ 5517604 w 8938307"/>
              <a:gd name="connsiteY2514" fmla="*/ 1881930 h 2993922"/>
              <a:gd name="connsiteX2515" fmla="*/ 5538785 w 8938307"/>
              <a:gd name="connsiteY2515" fmla="*/ 1887224 h 2993922"/>
              <a:gd name="connsiteX2516" fmla="*/ 5549375 w 8938307"/>
              <a:gd name="connsiteY2516" fmla="*/ 1892520 h 2993922"/>
              <a:gd name="connsiteX2517" fmla="*/ 5570556 w 8938307"/>
              <a:gd name="connsiteY2517" fmla="*/ 1881930 h 2993922"/>
              <a:gd name="connsiteX2518" fmla="*/ 5581147 w 8938307"/>
              <a:gd name="connsiteY2518" fmla="*/ 1871338 h 2993922"/>
              <a:gd name="connsiteX2519" fmla="*/ 5591737 w 8938307"/>
              <a:gd name="connsiteY2519" fmla="*/ 1871338 h 2993922"/>
              <a:gd name="connsiteX2520" fmla="*/ 5602327 w 8938307"/>
              <a:gd name="connsiteY2520" fmla="*/ 1860749 h 2993922"/>
              <a:gd name="connsiteX2521" fmla="*/ 5586442 w 8938307"/>
              <a:gd name="connsiteY2521" fmla="*/ 1855453 h 2993922"/>
              <a:gd name="connsiteX2522" fmla="*/ 5581147 w 8938307"/>
              <a:gd name="connsiteY2522" fmla="*/ 1850157 h 2993922"/>
              <a:gd name="connsiteX2523" fmla="*/ 5559966 w 8938307"/>
              <a:gd name="connsiteY2523" fmla="*/ 1850157 h 2993922"/>
              <a:gd name="connsiteX2524" fmla="*/ 5544080 w 8938307"/>
              <a:gd name="connsiteY2524" fmla="*/ 1850157 h 2993922"/>
              <a:gd name="connsiteX2525" fmla="*/ 5533490 w 8938307"/>
              <a:gd name="connsiteY2525" fmla="*/ 1844863 h 2993922"/>
              <a:gd name="connsiteX2526" fmla="*/ 5517604 w 8938307"/>
              <a:gd name="connsiteY2526" fmla="*/ 1839567 h 2993922"/>
              <a:gd name="connsiteX2527" fmla="*/ 5501718 w 8938307"/>
              <a:gd name="connsiteY2527" fmla="*/ 1828978 h 2993922"/>
              <a:gd name="connsiteX2528" fmla="*/ 5469948 w 8938307"/>
              <a:gd name="connsiteY2528" fmla="*/ 1818386 h 2993922"/>
              <a:gd name="connsiteX2529" fmla="*/ 5438176 w 8938307"/>
              <a:gd name="connsiteY2529" fmla="*/ 1823682 h 2993922"/>
              <a:gd name="connsiteX2530" fmla="*/ 5422291 w 8938307"/>
              <a:gd name="connsiteY2530" fmla="*/ 1828978 h 2993922"/>
              <a:gd name="connsiteX2531" fmla="*/ 5411700 w 8938307"/>
              <a:gd name="connsiteY2531" fmla="*/ 1818386 h 2993922"/>
              <a:gd name="connsiteX2532" fmla="*/ 5390518 w 8938307"/>
              <a:gd name="connsiteY2532" fmla="*/ 1818386 h 2993922"/>
              <a:gd name="connsiteX2533" fmla="*/ 5395814 w 8938307"/>
              <a:gd name="connsiteY2533" fmla="*/ 1828978 h 2993922"/>
              <a:gd name="connsiteX2534" fmla="*/ 5401110 w 8938307"/>
              <a:gd name="connsiteY2534" fmla="*/ 1823682 h 2993922"/>
              <a:gd name="connsiteX2535" fmla="*/ 5390518 w 8938307"/>
              <a:gd name="connsiteY2535" fmla="*/ 1818386 h 2993922"/>
              <a:gd name="connsiteX2536" fmla="*/ 4744504 w 8938307"/>
              <a:gd name="connsiteY2536" fmla="*/ 1818386 h 2993922"/>
              <a:gd name="connsiteX2537" fmla="*/ 4755094 w 8938307"/>
              <a:gd name="connsiteY2537" fmla="*/ 1828978 h 2993922"/>
              <a:gd name="connsiteX2538" fmla="*/ 4755094 w 8938307"/>
              <a:gd name="connsiteY2538" fmla="*/ 1823682 h 2993922"/>
              <a:gd name="connsiteX2539" fmla="*/ 4744504 w 8938307"/>
              <a:gd name="connsiteY2539" fmla="*/ 1818386 h 2993922"/>
              <a:gd name="connsiteX2540" fmla="*/ 4151441 w 8938307"/>
              <a:gd name="connsiteY2540" fmla="*/ 1818386 h 2993922"/>
              <a:gd name="connsiteX2541" fmla="*/ 4162031 w 8938307"/>
              <a:gd name="connsiteY2541" fmla="*/ 1828978 h 2993922"/>
              <a:gd name="connsiteX2542" fmla="*/ 4162031 w 8938307"/>
              <a:gd name="connsiteY2542" fmla="*/ 1818386 h 2993922"/>
              <a:gd name="connsiteX2543" fmla="*/ 4530048 w 8938307"/>
              <a:gd name="connsiteY2543" fmla="*/ 1813092 h 2993922"/>
              <a:gd name="connsiteX2544" fmla="*/ 4511514 w 8938307"/>
              <a:gd name="connsiteY2544" fmla="*/ 1818386 h 2993922"/>
              <a:gd name="connsiteX2545" fmla="*/ 4537991 w 8938307"/>
              <a:gd name="connsiteY2545" fmla="*/ 1828978 h 2993922"/>
              <a:gd name="connsiteX2546" fmla="*/ 4596238 w 8938307"/>
              <a:gd name="connsiteY2546" fmla="*/ 1844863 h 2993922"/>
              <a:gd name="connsiteX2547" fmla="*/ 4633305 w 8938307"/>
              <a:gd name="connsiteY2547" fmla="*/ 1850157 h 2993922"/>
              <a:gd name="connsiteX2548" fmla="*/ 4633305 w 8938307"/>
              <a:gd name="connsiteY2548" fmla="*/ 1844863 h 2993922"/>
              <a:gd name="connsiteX2549" fmla="*/ 4617420 w 8938307"/>
              <a:gd name="connsiteY2549" fmla="*/ 1839567 h 2993922"/>
              <a:gd name="connsiteX2550" fmla="*/ 4606828 w 8938307"/>
              <a:gd name="connsiteY2550" fmla="*/ 1839567 h 2993922"/>
              <a:gd name="connsiteX2551" fmla="*/ 4564468 w 8938307"/>
              <a:gd name="connsiteY2551" fmla="*/ 1818386 h 2993922"/>
              <a:gd name="connsiteX2552" fmla="*/ 4530048 w 8938307"/>
              <a:gd name="connsiteY2552" fmla="*/ 1813092 h 2993922"/>
              <a:gd name="connsiteX2553" fmla="*/ 7414612 w 8938307"/>
              <a:gd name="connsiteY2553" fmla="*/ 1811767 h 2993922"/>
              <a:gd name="connsiteX2554" fmla="*/ 7407992 w 8938307"/>
              <a:gd name="connsiteY2554" fmla="*/ 1813092 h 2993922"/>
              <a:gd name="connsiteX2555" fmla="*/ 7413288 w 8938307"/>
              <a:gd name="connsiteY2555" fmla="*/ 1828978 h 2993922"/>
              <a:gd name="connsiteX2556" fmla="*/ 7423878 w 8938307"/>
              <a:gd name="connsiteY2556" fmla="*/ 1839567 h 2993922"/>
              <a:gd name="connsiteX2557" fmla="*/ 7423878 w 8938307"/>
              <a:gd name="connsiteY2557" fmla="*/ 1818386 h 2993922"/>
              <a:gd name="connsiteX2558" fmla="*/ 7414612 w 8938307"/>
              <a:gd name="connsiteY2558" fmla="*/ 1811767 h 2993922"/>
              <a:gd name="connsiteX2559" fmla="*/ 5855174 w 8938307"/>
              <a:gd name="connsiteY2559" fmla="*/ 1811767 h 2993922"/>
              <a:gd name="connsiteX2560" fmla="*/ 5851202 w 8938307"/>
              <a:gd name="connsiteY2560" fmla="*/ 1813092 h 2993922"/>
              <a:gd name="connsiteX2561" fmla="*/ 5845908 w 8938307"/>
              <a:gd name="connsiteY2561" fmla="*/ 1818386 h 2993922"/>
              <a:gd name="connsiteX2562" fmla="*/ 5856497 w 8938307"/>
              <a:gd name="connsiteY2562" fmla="*/ 1818386 h 2993922"/>
              <a:gd name="connsiteX2563" fmla="*/ 5855174 w 8938307"/>
              <a:gd name="connsiteY2563" fmla="*/ 1811767 h 2993922"/>
              <a:gd name="connsiteX2564" fmla="*/ 7900446 w 8938307"/>
              <a:gd name="connsiteY2564" fmla="*/ 1807797 h 2993922"/>
              <a:gd name="connsiteX2565" fmla="*/ 7905742 w 8938307"/>
              <a:gd name="connsiteY2565" fmla="*/ 1807797 h 2993922"/>
              <a:gd name="connsiteX2566" fmla="*/ 7932219 w 8938307"/>
              <a:gd name="connsiteY2566" fmla="*/ 1807797 h 2993922"/>
              <a:gd name="connsiteX2567" fmla="*/ 7969284 w 8938307"/>
              <a:gd name="connsiteY2567" fmla="*/ 1823682 h 2993922"/>
              <a:gd name="connsiteX2568" fmla="*/ 7985171 w 8938307"/>
              <a:gd name="connsiteY2568" fmla="*/ 1828978 h 2993922"/>
              <a:gd name="connsiteX2569" fmla="*/ 7995760 w 8938307"/>
              <a:gd name="connsiteY2569" fmla="*/ 1834272 h 2993922"/>
              <a:gd name="connsiteX2570" fmla="*/ 8006350 w 8938307"/>
              <a:gd name="connsiteY2570" fmla="*/ 1839567 h 2993922"/>
              <a:gd name="connsiteX2571" fmla="*/ 8016942 w 8938307"/>
              <a:gd name="connsiteY2571" fmla="*/ 1850157 h 2993922"/>
              <a:gd name="connsiteX2572" fmla="*/ 7995760 w 8938307"/>
              <a:gd name="connsiteY2572" fmla="*/ 1839567 h 2993922"/>
              <a:gd name="connsiteX2573" fmla="*/ 7921627 w 8938307"/>
              <a:gd name="connsiteY2573" fmla="*/ 1828978 h 2993922"/>
              <a:gd name="connsiteX2574" fmla="*/ 7911038 w 8938307"/>
              <a:gd name="connsiteY2574" fmla="*/ 1828978 h 2993922"/>
              <a:gd name="connsiteX2575" fmla="*/ 7905742 w 8938307"/>
              <a:gd name="connsiteY2575" fmla="*/ 1839567 h 2993922"/>
              <a:gd name="connsiteX2576" fmla="*/ 7900446 w 8938307"/>
              <a:gd name="connsiteY2576" fmla="*/ 1828978 h 2993922"/>
              <a:gd name="connsiteX2577" fmla="*/ 7900446 w 8938307"/>
              <a:gd name="connsiteY2577" fmla="*/ 1818386 h 2993922"/>
              <a:gd name="connsiteX2578" fmla="*/ 7370926 w 8938307"/>
              <a:gd name="connsiteY2578" fmla="*/ 1807797 h 2993922"/>
              <a:gd name="connsiteX2579" fmla="*/ 7360336 w 8938307"/>
              <a:gd name="connsiteY2579" fmla="*/ 1818386 h 2993922"/>
              <a:gd name="connsiteX2580" fmla="*/ 7370926 w 8938307"/>
              <a:gd name="connsiteY2580" fmla="*/ 1818386 h 2993922"/>
              <a:gd name="connsiteX2581" fmla="*/ 7370926 w 8938307"/>
              <a:gd name="connsiteY2581" fmla="*/ 1807797 h 2993922"/>
              <a:gd name="connsiteX2582" fmla="*/ 5274025 w 8938307"/>
              <a:gd name="connsiteY2582" fmla="*/ 1807797 h 2993922"/>
              <a:gd name="connsiteX2583" fmla="*/ 5284614 w 8938307"/>
              <a:gd name="connsiteY2583" fmla="*/ 1818386 h 2993922"/>
              <a:gd name="connsiteX2584" fmla="*/ 5326977 w 8938307"/>
              <a:gd name="connsiteY2584" fmla="*/ 1828978 h 2993922"/>
              <a:gd name="connsiteX2585" fmla="*/ 5316386 w 8938307"/>
              <a:gd name="connsiteY2585" fmla="*/ 1818386 h 2993922"/>
              <a:gd name="connsiteX2586" fmla="*/ 5300500 w 8938307"/>
              <a:gd name="connsiteY2586" fmla="*/ 1813092 h 2993922"/>
              <a:gd name="connsiteX2587" fmla="*/ 5289910 w 8938307"/>
              <a:gd name="connsiteY2587" fmla="*/ 1807797 h 2993922"/>
              <a:gd name="connsiteX2588" fmla="*/ 5284614 w 8938307"/>
              <a:gd name="connsiteY2588" fmla="*/ 1807797 h 2993922"/>
              <a:gd name="connsiteX2589" fmla="*/ 5274025 w 8938307"/>
              <a:gd name="connsiteY2589" fmla="*/ 1807797 h 2993922"/>
              <a:gd name="connsiteX2590" fmla="*/ 4723324 w 8938307"/>
              <a:gd name="connsiteY2590" fmla="*/ 1807797 h 2993922"/>
              <a:gd name="connsiteX2591" fmla="*/ 4707438 w 8938307"/>
              <a:gd name="connsiteY2591" fmla="*/ 1813092 h 2993922"/>
              <a:gd name="connsiteX2592" fmla="*/ 4712732 w 8938307"/>
              <a:gd name="connsiteY2592" fmla="*/ 1818386 h 2993922"/>
              <a:gd name="connsiteX2593" fmla="*/ 4723324 w 8938307"/>
              <a:gd name="connsiteY2593" fmla="*/ 1818386 h 2993922"/>
              <a:gd name="connsiteX2594" fmla="*/ 4723324 w 8938307"/>
              <a:gd name="connsiteY2594" fmla="*/ 1807797 h 2993922"/>
              <a:gd name="connsiteX2595" fmla="*/ 3876090 w 8938307"/>
              <a:gd name="connsiteY2595" fmla="*/ 1807797 h 2993922"/>
              <a:gd name="connsiteX2596" fmla="*/ 3897271 w 8938307"/>
              <a:gd name="connsiteY2596" fmla="*/ 1818386 h 2993922"/>
              <a:gd name="connsiteX2597" fmla="*/ 3897271 w 8938307"/>
              <a:gd name="connsiteY2597" fmla="*/ 1807797 h 2993922"/>
              <a:gd name="connsiteX2598" fmla="*/ 3886681 w 8938307"/>
              <a:gd name="connsiteY2598" fmla="*/ 1807797 h 2993922"/>
              <a:gd name="connsiteX2599" fmla="*/ 3876090 w 8938307"/>
              <a:gd name="connsiteY2599" fmla="*/ 1807797 h 2993922"/>
              <a:gd name="connsiteX2600" fmla="*/ 7509924 w 8938307"/>
              <a:gd name="connsiteY2600" fmla="*/ 1801177 h 2993922"/>
              <a:gd name="connsiteX2601" fmla="*/ 7503307 w 8938307"/>
              <a:gd name="connsiteY2601" fmla="*/ 1802501 h 2993922"/>
              <a:gd name="connsiteX2602" fmla="*/ 7466240 w 8938307"/>
              <a:gd name="connsiteY2602" fmla="*/ 1807797 h 2993922"/>
              <a:gd name="connsiteX2603" fmla="*/ 7455649 w 8938307"/>
              <a:gd name="connsiteY2603" fmla="*/ 1807797 h 2993922"/>
              <a:gd name="connsiteX2604" fmla="*/ 7508601 w 8938307"/>
              <a:gd name="connsiteY2604" fmla="*/ 1828978 h 2993922"/>
              <a:gd name="connsiteX2605" fmla="*/ 7508601 w 8938307"/>
              <a:gd name="connsiteY2605" fmla="*/ 1818386 h 2993922"/>
              <a:gd name="connsiteX2606" fmla="*/ 7519192 w 8938307"/>
              <a:gd name="connsiteY2606" fmla="*/ 1807797 h 2993922"/>
              <a:gd name="connsiteX2607" fmla="*/ 7509924 w 8938307"/>
              <a:gd name="connsiteY2607" fmla="*/ 1801177 h 2993922"/>
              <a:gd name="connsiteX2608" fmla="*/ 7434468 w 8938307"/>
              <a:gd name="connsiteY2608" fmla="*/ 1797205 h 2993922"/>
              <a:gd name="connsiteX2609" fmla="*/ 7434468 w 8938307"/>
              <a:gd name="connsiteY2609" fmla="*/ 1807797 h 2993922"/>
              <a:gd name="connsiteX2610" fmla="*/ 7445059 w 8938307"/>
              <a:gd name="connsiteY2610" fmla="*/ 1807797 h 2993922"/>
              <a:gd name="connsiteX2611" fmla="*/ 7386812 w 8938307"/>
              <a:gd name="connsiteY2611" fmla="*/ 1797205 h 2993922"/>
              <a:gd name="connsiteX2612" fmla="*/ 7381516 w 8938307"/>
              <a:gd name="connsiteY2612" fmla="*/ 1807797 h 2993922"/>
              <a:gd name="connsiteX2613" fmla="*/ 7392107 w 8938307"/>
              <a:gd name="connsiteY2613" fmla="*/ 1818386 h 2993922"/>
              <a:gd name="connsiteX2614" fmla="*/ 7397403 w 8938307"/>
              <a:gd name="connsiteY2614" fmla="*/ 1813092 h 2993922"/>
              <a:gd name="connsiteX2615" fmla="*/ 7402697 w 8938307"/>
              <a:gd name="connsiteY2615" fmla="*/ 1807797 h 2993922"/>
              <a:gd name="connsiteX2616" fmla="*/ 7392107 w 8938307"/>
              <a:gd name="connsiteY2616" fmla="*/ 1797205 h 2993922"/>
              <a:gd name="connsiteX2617" fmla="*/ 7386812 w 8938307"/>
              <a:gd name="connsiteY2617" fmla="*/ 1797205 h 2993922"/>
              <a:gd name="connsiteX2618" fmla="*/ 7307384 w 8938307"/>
              <a:gd name="connsiteY2618" fmla="*/ 1797205 h 2993922"/>
              <a:gd name="connsiteX2619" fmla="*/ 7296793 w 8938307"/>
              <a:gd name="connsiteY2619" fmla="*/ 1807797 h 2993922"/>
              <a:gd name="connsiteX2620" fmla="*/ 7296793 w 8938307"/>
              <a:gd name="connsiteY2620" fmla="*/ 1818386 h 2993922"/>
              <a:gd name="connsiteX2621" fmla="*/ 7307384 w 8938307"/>
              <a:gd name="connsiteY2621" fmla="*/ 1818386 h 2993922"/>
              <a:gd name="connsiteX2622" fmla="*/ 7317974 w 8938307"/>
              <a:gd name="connsiteY2622" fmla="*/ 1807797 h 2993922"/>
              <a:gd name="connsiteX2623" fmla="*/ 7317974 w 8938307"/>
              <a:gd name="connsiteY2623" fmla="*/ 1797205 h 2993922"/>
              <a:gd name="connsiteX2624" fmla="*/ 7307384 w 8938307"/>
              <a:gd name="connsiteY2624" fmla="*/ 1797205 h 2993922"/>
              <a:gd name="connsiteX2625" fmla="*/ 4490334 w 8938307"/>
              <a:gd name="connsiteY2625" fmla="*/ 1797205 h 2993922"/>
              <a:gd name="connsiteX2626" fmla="*/ 4490334 w 8938307"/>
              <a:gd name="connsiteY2626" fmla="*/ 1818386 h 2993922"/>
              <a:gd name="connsiteX2627" fmla="*/ 4500924 w 8938307"/>
              <a:gd name="connsiteY2627" fmla="*/ 1818386 h 2993922"/>
              <a:gd name="connsiteX2628" fmla="*/ 4500924 w 8938307"/>
              <a:gd name="connsiteY2628" fmla="*/ 1807797 h 2993922"/>
              <a:gd name="connsiteX2629" fmla="*/ 2838230 w 8938307"/>
              <a:gd name="connsiteY2629" fmla="*/ 1797205 h 2993922"/>
              <a:gd name="connsiteX2630" fmla="*/ 2875296 w 8938307"/>
              <a:gd name="connsiteY2630" fmla="*/ 1813092 h 2993922"/>
              <a:gd name="connsiteX2631" fmla="*/ 2922954 w 8938307"/>
              <a:gd name="connsiteY2631" fmla="*/ 1828978 h 2993922"/>
              <a:gd name="connsiteX2632" fmla="*/ 2954724 w 8938307"/>
              <a:gd name="connsiteY2632" fmla="*/ 1850157 h 2993922"/>
              <a:gd name="connsiteX2633" fmla="*/ 3018266 w 8938307"/>
              <a:gd name="connsiteY2633" fmla="*/ 1871338 h 2993922"/>
              <a:gd name="connsiteX2634" fmla="*/ 3050039 w 8938307"/>
              <a:gd name="connsiteY2634" fmla="*/ 1887224 h 2993922"/>
              <a:gd name="connsiteX2635" fmla="*/ 3071218 w 8938307"/>
              <a:gd name="connsiteY2635" fmla="*/ 1892520 h 2993922"/>
              <a:gd name="connsiteX2636" fmla="*/ 3124171 w 8938307"/>
              <a:gd name="connsiteY2636" fmla="*/ 1918996 h 2993922"/>
              <a:gd name="connsiteX2637" fmla="*/ 3155942 w 8938307"/>
              <a:gd name="connsiteY2637" fmla="*/ 1934882 h 2993922"/>
              <a:gd name="connsiteX2638" fmla="*/ 3124171 w 8938307"/>
              <a:gd name="connsiteY2638" fmla="*/ 1934882 h 2993922"/>
              <a:gd name="connsiteX2639" fmla="*/ 3018266 w 8938307"/>
              <a:gd name="connsiteY2639" fmla="*/ 1892520 h 2993922"/>
              <a:gd name="connsiteX2640" fmla="*/ 2997086 w 8938307"/>
              <a:gd name="connsiteY2640" fmla="*/ 1881930 h 2993922"/>
              <a:gd name="connsiteX2641" fmla="*/ 2922954 w 8938307"/>
              <a:gd name="connsiteY2641" fmla="*/ 1850157 h 2993922"/>
              <a:gd name="connsiteX2642" fmla="*/ 2870002 w 8938307"/>
              <a:gd name="connsiteY2642" fmla="*/ 1828978 h 2993922"/>
              <a:gd name="connsiteX2643" fmla="*/ 2854115 w 8938307"/>
              <a:gd name="connsiteY2643" fmla="*/ 1823682 h 2993922"/>
              <a:gd name="connsiteX2644" fmla="*/ 2838230 w 8938307"/>
              <a:gd name="connsiteY2644" fmla="*/ 1818386 h 2993922"/>
              <a:gd name="connsiteX2645" fmla="*/ 4665738 w 8938307"/>
              <a:gd name="connsiteY2645" fmla="*/ 1793896 h 2993922"/>
              <a:gd name="connsiteX2646" fmla="*/ 4659780 w 8938307"/>
              <a:gd name="connsiteY2646" fmla="*/ 1797205 h 2993922"/>
              <a:gd name="connsiteX2647" fmla="*/ 4659780 w 8938307"/>
              <a:gd name="connsiteY2647" fmla="*/ 1813092 h 2993922"/>
              <a:gd name="connsiteX2648" fmla="*/ 4670372 w 8938307"/>
              <a:gd name="connsiteY2648" fmla="*/ 1807797 h 2993922"/>
              <a:gd name="connsiteX2649" fmla="*/ 4675666 w 8938307"/>
              <a:gd name="connsiteY2649" fmla="*/ 1807797 h 2993922"/>
              <a:gd name="connsiteX2650" fmla="*/ 4680962 w 8938307"/>
              <a:gd name="connsiteY2650" fmla="*/ 1818386 h 2993922"/>
              <a:gd name="connsiteX2651" fmla="*/ 4702142 w 8938307"/>
              <a:gd name="connsiteY2651" fmla="*/ 1818386 h 2993922"/>
              <a:gd name="connsiteX2652" fmla="*/ 4691551 w 8938307"/>
              <a:gd name="connsiteY2652" fmla="*/ 1807797 h 2993922"/>
              <a:gd name="connsiteX2653" fmla="*/ 4665738 w 8938307"/>
              <a:gd name="connsiteY2653" fmla="*/ 1793896 h 2993922"/>
              <a:gd name="connsiteX2654" fmla="*/ 7234574 w 8938307"/>
              <a:gd name="connsiteY2654" fmla="*/ 1791911 h 2993922"/>
              <a:gd name="connsiteX2655" fmla="*/ 7238546 w 8938307"/>
              <a:gd name="connsiteY2655" fmla="*/ 1797205 h 2993922"/>
              <a:gd name="connsiteX2656" fmla="*/ 7233251 w 8938307"/>
              <a:gd name="connsiteY2656" fmla="*/ 1797205 h 2993922"/>
              <a:gd name="connsiteX2657" fmla="*/ 7234574 w 8938307"/>
              <a:gd name="connsiteY2657" fmla="*/ 1791911 h 2993922"/>
              <a:gd name="connsiteX2658" fmla="*/ 7201480 w 8938307"/>
              <a:gd name="connsiteY2658" fmla="*/ 1786615 h 2993922"/>
              <a:gd name="connsiteX2659" fmla="*/ 7212070 w 8938307"/>
              <a:gd name="connsiteY2659" fmla="*/ 1797205 h 2993922"/>
              <a:gd name="connsiteX2660" fmla="*/ 7212070 w 8938307"/>
              <a:gd name="connsiteY2660" fmla="*/ 1786615 h 2993922"/>
              <a:gd name="connsiteX2661" fmla="*/ 7201480 w 8938307"/>
              <a:gd name="connsiteY2661" fmla="*/ 1786615 h 2993922"/>
              <a:gd name="connsiteX2662" fmla="*/ 5316386 w 8938307"/>
              <a:gd name="connsiteY2662" fmla="*/ 1786615 h 2993922"/>
              <a:gd name="connsiteX2663" fmla="*/ 5316386 w 8938307"/>
              <a:gd name="connsiteY2663" fmla="*/ 1807797 h 2993922"/>
              <a:gd name="connsiteX2664" fmla="*/ 5348158 w 8938307"/>
              <a:gd name="connsiteY2664" fmla="*/ 1807797 h 2993922"/>
              <a:gd name="connsiteX2665" fmla="*/ 5337566 w 8938307"/>
              <a:gd name="connsiteY2665" fmla="*/ 1797205 h 2993922"/>
              <a:gd name="connsiteX2666" fmla="*/ 5326977 w 8938307"/>
              <a:gd name="connsiteY2666" fmla="*/ 1786615 h 2993922"/>
              <a:gd name="connsiteX2667" fmla="*/ 3929042 w 8938307"/>
              <a:gd name="connsiteY2667" fmla="*/ 1786615 h 2993922"/>
              <a:gd name="connsiteX2668" fmla="*/ 3939633 w 8938307"/>
              <a:gd name="connsiteY2668" fmla="*/ 1797205 h 2993922"/>
              <a:gd name="connsiteX2669" fmla="*/ 3950223 w 8938307"/>
              <a:gd name="connsiteY2669" fmla="*/ 1797205 h 2993922"/>
              <a:gd name="connsiteX2670" fmla="*/ 3944928 w 8938307"/>
              <a:gd name="connsiteY2670" fmla="*/ 1786615 h 2993922"/>
              <a:gd name="connsiteX2671" fmla="*/ 3929042 w 8938307"/>
              <a:gd name="connsiteY2671" fmla="*/ 1786615 h 2993922"/>
              <a:gd name="connsiteX2672" fmla="*/ 3155942 w 8938307"/>
              <a:gd name="connsiteY2672" fmla="*/ 1786615 h 2993922"/>
              <a:gd name="connsiteX2673" fmla="*/ 3171829 w 8938307"/>
              <a:gd name="connsiteY2673" fmla="*/ 1797205 h 2993922"/>
              <a:gd name="connsiteX2674" fmla="*/ 3171829 w 8938307"/>
              <a:gd name="connsiteY2674" fmla="*/ 1807797 h 2993922"/>
              <a:gd name="connsiteX2675" fmla="*/ 3155942 w 8938307"/>
              <a:gd name="connsiteY2675" fmla="*/ 1807797 h 2993922"/>
              <a:gd name="connsiteX2676" fmla="*/ 3145351 w 8938307"/>
              <a:gd name="connsiteY2676" fmla="*/ 1797205 h 2993922"/>
              <a:gd name="connsiteX2677" fmla="*/ 3155942 w 8938307"/>
              <a:gd name="connsiteY2677" fmla="*/ 1786615 h 2993922"/>
              <a:gd name="connsiteX2678" fmla="*/ 7341802 w 8938307"/>
              <a:gd name="connsiteY2678" fmla="*/ 1781320 h 2993922"/>
              <a:gd name="connsiteX2679" fmla="*/ 7339155 w 8938307"/>
              <a:gd name="connsiteY2679" fmla="*/ 1786615 h 2993922"/>
              <a:gd name="connsiteX2680" fmla="*/ 7349745 w 8938307"/>
              <a:gd name="connsiteY2680" fmla="*/ 1786615 h 2993922"/>
              <a:gd name="connsiteX2681" fmla="*/ 7341802 w 8938307"/>
              <a:gd name="connsiteY2681" fmla="*/ 1781320 h 2993922"/>
              <a:gd name="connsiteX2682" fmla="*/ 7259726 w 8938307"/>
              <a:gd name="connsiteY2682" fmla="*/ 1781320 h 2993922"/>
              <a:gd name="connsiteX2683" fmla="*/ 7243841 w 8938307"/>
              <a:gd name="connsiteY2683" fmla="*/ 1786615 h 2993922"/>
              <a:gd name="connsiteX2684" fmla="*/ 7222660 w 8938307"/>
              <a:gd name="connsiteY2684" fmla="*/ 1786615 h 2993922"/>
              <a:gd name="connsiteX2685" fmla="*/ 7233251 w 8938307"/>
              <a:gd name="connsiteY2685" fmla="*/ 1797205 h 2993922"/>
              <a:gd name="connsiteX2686" fmla="*/ 7222660 w 8938307"/>
              <a:gd name="connsiteY2686" fmla="*/ 1807797 h 2993922"/>
              <a:gd name="connsiteX2687" fmla="*/ 7222660 w 8938307"/>
              <a:gd name="connsiteY2687" fmla="*/ 1818386 h 2993922"/>
              <a:gd name="connsiteX2688" fmla="*/ 7233251 w 8938307"/>
              <a:gd name="connsiteY2688" fmla="*/ 1818386 h 2993922"/>
              <a:gd name="connsiteX2689" fmla="*/ 7259726 w 8938307"/>
              <a:gd name="connsiteY2689" fmla="*/ 1813092 h 2993922"/>
              <a:gd name="connsiteX2690" fmla="*/ 7270318 w 8938307"/>
              <a:gd name="connsiteY2690" fmla="*/ 1802501 h 2993922"/>
              <a:gd name="connsiteX2691" fmla="*/ 7265022 w 8938307"/>
              <a:gd name="connsiteY2691" fmla="*/ 1786615 h 2993922"/>
              <a:gd name="connsiteX2692" fmla="*/ 7259726 w 8938307"/>
              <a:gd name="connsiteY2692" fmla="*/ 1781320 h 2993922"/>
              <a:gd name="connsiteX2693" fmla="*/ 7794542 w 8938307"/>
              <a:gd name="connsiteY2693" fmla="*/ 1776026 h 2993922"/>
              <a:gd name="connsiteX2694" fmla="*/ 7783952 w 8938307"/>
              <a:gd name="connsiteY2694" fmla="*/ 1781320 h 2993922"/>
              <a:gd name="connsiteX2695" fmla="*/ 7789248 w 8938307"/>
              <a:gd name="connsiteY2695" fmla="*/ 1786615 h 2993922"/>
              <a:gd name="connsiteX2696" fmla="*/ 7794542 w 8938307"/>
              <a:gd name="connsiteY2696" fmla="*/ 1776026 h 2993922"/>
              <a:gd name="connsiteX2697" fmla="*/ 7688638 w 8938307"/>
              <a:gd name="connsiteY2697" fmla="*/ 1776026 h 2993922"/>
              <a:gd name="connsiteX2698" fmla="*/ 7688638 w 8938307"/>
              <a:gd name="connsiteY2698" fmla="*/ 1786615 h 2993922"/>
              <a:gd name="connsiteX2699" fmla="*/ 7699230 w 8938307"/>
              <a:gd name="connsiteY2699" fmla="*/ 1797205 h 2993922"/>
              <a:gd name="connsiteX2700" fmla="*/ 7709820 w 8938307"/>
              <a:gd name="connsiteY2700" fmla="*/ 1781320 h 2993922"/>
              <a:gd name="connsiteX2701" fmla="*/ 7699230 w 8938307"/>
              <a:gd name="connsiteY2701" fmla="*/ 1776026 h 2993922"/>
              <a:gd name="connsiteX2702" fmla="*/ 7286203 w 8938307"/>
              <a:gd name="connsiteY2702" fmla="*/ 1776026 h 2993922"/>
              <a:gd name="connsiteX2703" fmla="*/ 7275612 w 8938307"/>
              <a:gd name="connsiteY2703" fmla="*/ 1786615 h 2993922"/>
              <a:gd name="connsiteX2704" fmla="*/ 7286203 w 8938307"/>
              <a:gd name="connsiteY2704" fmla="*/ 1786615 h 2993922"/>
              <a:gd name="connsiteX2705" fmla="*/ 5221073 w 8938307"/>
              <a:gd name="connsiteY2705" fmla="*/ 1776026 h 2993922"/>
              <a:gd name="connsiteX2706" fmla="*/ 5221073 w 8938307"/>
              <a:gd name="connsiteY2706" fmla="*/ 1786615 h 2993922"/>
              <a:gd name="connsiteX2707" fmla="*/ 5231662 w 8938307"/>
              <a:gd name="connsiteY2707" fmla="*/ 1786615 h 2993922"/>
              <a:gd name="connsiteX2708" fmla="*/ 5221073 w 8938307"/>
              <a:gd name="connsiteY2708" fmla="*/ 1776026 h 2993922"/>
              <a:gd name="connsiteX2709" fmla="*/ 4447972 w 8938307"/>
              <a:gd name="connsiteY2709" fmla="*/ 1776026 h 2993922"/>
              <a:gd name="connsiteX2710" fmla="*/ 4416202 w 8938307"/>
              <a:gd name="connsiteY2710" fmla="*/ 1786615 h 2993922"/>
              <a:gd name="connsiteX2711" fmla="*/ 4458562 w 8938307"/>
              <a:gd name="connsiteY2711" fmla="*/ 1786615 h 2993922"/>
              <a:gd name="connsiteX2712" fmla="*/ 3749004 w 8938307"/>
              <a:gd name="connsiteY2712" fmla="*/ 1776026 h 2993922"/>
              <a:gd name="connsiteX2713" fmla="*/ 3749004 w 8938307"/>
              <a:gd name="connsiteY2713" fmla="*/ 1786615 h 2993922"/>
              <a:gd name="connsiteX2714" fmla="*/ 3743710 w 8938307"/>
              <a:gd name="connsiteY2714" fmla="*/ 1786615 h 2993922"/>
              <a:gd name="connsiteX2715" fmla="*/ 3738415 w 8938307"/>
              <a:gd name="connsiteY2715" fmla="*/ 1781320 h 2993922"/>
              <a:gd name="connsiteX2716" fmla="*/ 3749004 w 8938307"/>
              <a:gd name="connsiteY2716" fmla="*/ 1776026 h 2993922"/>
              <a:gd name="connsiteX2717" fmla="*/ 3335979 w 8938307"/>
              <a:gd name="connsiteY2717" fmla="*/ 1776026 h 2993922"/>
              <a:gd name="connsiteX2718" fmla="*/ 3335979 w 8938307"/>
              <a:gd name="connsiteY2718" fmla="*/ 1786615 h 2993922"/>
              <a:gd name="connsiteX2719" fmla="*/ 3330685 w 8938307"/>
              <a:gd name="connsiteY2719" fmla="*/ 1791911 h 2993922"/>
              <a:gd name="connsiteX2720" fmla="*/ 3346570 w 8938307"/>
              <a:gd name="connsiteY2720" fmla="*/ 1797205 h 2993922"/>
              <a:gd name="connsiteX2721" fmla="*/ 3367751 w 8938307"/>
              <a:gd name="connsiteY2721" fmla="*/ 1807797 h 2993922"/>
              <a:gd name="connsiteX2722" fmla="*/ 3378341 w 8938307"/>
              <a:gd name="connsiteY2722" fmla="*/ 1797205 h 2993922"/>
              <a:gd name="connsiteX2723" fmla="*/ 3388931 w 8938307"/>
              <a:gd name="connsiteY2723" fmla="*/ 1797205 h 2993922"/>
              <a:gd name="connsiteX2724" fmla="*/ 3410112 w 8938307"/>
              <a:gd name="connsiteY2724" fmla="*/ 1797205 h 2993922"/>
              <a:gd name="connsiteX2725" fmla="*/ 3441882 w 8938307"/>
              <a:gd name="connsiteY2725" fmla="*/ 1797205 h 2993922"/>
              <a:gd name="connsiteX2726" fmla="*/ 3463064 w 8938307"/>
              <a:gd name="connsiteY2726" fmla="*/ 1807797 h 2993922"/>
              <a:gd name="connsiteX2727" fmla="*/ 3526607 w 8938307"/>
              <a:gd name="connsiteY2727" fmla="*/ 1839567 h 2993922"/>
              <a:gd name="connsiteX2728" fmla="*/ 3516016 w 8938307"/>
              <a:gd name="connsiteY2728" fmla="*/ 1839567 h 2993922"/>
              <a:gd name="connsiteX2729" fmla="*/ 3505426 w 8938307"/>
              <a:gd name="connsiteY2729" fmla="*/ 1839567 h 2993922"/>
              <a:gd name="connsiteX2730" fmla="*/ 3558378 w 8938307"/>
              <a:gd name="connsiteY2730" fmla="*/ 1850157 h 2993922"/>
              <a:gd name="connsiteX2731" fmla="*/ 3664282 w 8938307"/>
              <a:gd name="connsiteY2731" fmla="*/ 1881930 h 2993922"/>
              <a:gd name="connsiteX2732" fmla="*/ 3690758 w 8938307"/>
              <a:gd name="connsiteY2732" fmla="*/ 1887224 h 2993922"/>
              <a:gd name="connsiteX2733" fmla="*/ 3706644 w 8938307"/>
              <a:gd name="connsiteY2733" fmla="*/ 1892520 h 2993922"/>
              <a:gd name="connsiteX2734" fmla="*/ 3823138 w 8938307"/>
              <a:gd name="connsiteY2734" fmla="*/ 1934882 h 2993922"/>
              <a:gd name="connsiteX2735" fmla="*/ 3854908 w 8938307"/>
              <a:gd name="connsiteY2735" fmla="*/ 1940176 h 2993922"/>
              <a:gd name="connsiteX2736" fmla="*/ 3876090 w 8938307"/>
              <a:gd name="connsiteY2736" fmla="*/ 1934882 h 2993922"/>
              <a:gd name="connsiteX2737" fmla="*/ 3918452 w 8938307"/>
              <a:gd name="connsiteY2737" fmla="*/ 1956063 h 2993922"/>
              <a:gd name="connsiteX2738" fmla="*/ 3907860 w 8938307"/>
              <a:gd name="connsiteY2738" fmla="*/ 1956063 h 2993922"/>
              <a:gd name="connsiteX2739" fmla="*/ 3897271 w 8938307"/>
              <a:gd name="connsiteY2739" fmla="*/ 1966653 h 2993922"/>
              <a:gd name="connsiteX2740" fmla="*/ 3929042 w 8938307"/>
              <a:gd name="connsiteY2740" fmla="*/ 1966653 h 2993922"/>
              <a:gd name="connsiteX2741" fmla="*/ 3939633 w 8938307"/>
              <a:gd name="connsiteY2741" fmla="*/ 1971948 h 2993922"/>
              <a:gd name="connsiteX2742" fmla="*/ 3960812 w 8938307"/>
              <a:gd name="connsiteY2742" fmla="*/ 1982538 h 2993922"/>
              <a:gd name="connsiteX2743" fmla="*/ 3981994 w 8938307"/>
              <a:gd name="connsiteY2743" fmla="*/ 1987834 h 2993922"/>
              <a:gd name="connsiteX2744" fmla="*/ 4013765 w 8938307"/>
              <a:gd name="connsiteY2744" fmla="*/ 1998424 h 2993922"/>
              <a:gd name="connsiteX2745" fmla="*/ 4056127 w 8938307"/>
              <a:gd name="connsiteY2745" fmla="*/ 2019605 h 2993922"/>
              <a:gd name="connsiteX2746" fmla="*/ 4130260 w 8938307"/>
              <a:gd name="connsiteY2746" fmla="*/ 2040786 h 2993922"/>
              <a:gd name="connsiteX2747" fmla="*/ 4162031 w 8938307"/>
              <a:gd name="connsiteY2747" fmla="*/ 2051376 h 2993922"/>
              <a:gd name="connsiteX2748" fmla="*/ 4183212 w 8938307"/>
              <a:gd name="connsiteY2748" fmla="*/ 2046080 h 2993922"/>
              <a:gd name="connsiteX2749" fmla="*/ 4193802 w 8938307"/>
              <a:gd name="connsiteY2749" fmla="*/ 2040786 h 2993922"/>
              <a:gd name="connsiteX2750" fmla="*/ 4209688 w 8938307"/>
              <a:gd name="connsiteY2750" fmla="*/ 2040786 h 2993922"/>
              <a:gd name="connsiteX2751" fmla="*/ 4214983 w 8938307"/>
              <a:gd name="connsiteY2751" fmla="*/ 2040786 h 2993922"/>
              <a:gd name="connsiteX2752" fmla="*/ 4225574 w 8938307"/>
              <a:gd name="connsiteY2752" fmla="*/ 2051376 h 2993922"/>
              <a:gd name="connsiteX2753" fmla="*/ 4230868 w 8938307"/>
              <a:gd name="connsiteY2753" fmla="*/ 2067261 h 2993922"/>
              <a:gd name="connsiteX2754" fmla="*/ 4246754 w 8938307"/>
              <a:gd name="connsiteY2754" fmla="*/ 2072557 h 2993922"/>
              <a:gd name="connsiteX2755" fmla="*/ 4267935 w 8938307"/>
              <a:gd name="connsiteY2755" fmla="*/ 2083146 h 2993922"/>
              <a:gd name="connsiteX2756" fmla="*/ 4267935 w 8938307"/>
              <a:gd name="connsiteY2756" fmla="*/ 2093738 h 2993922"/>
              <a:gd name="connsiteX2757" fmla="*/ 4225574 w 8938307"/>
              <a:gd name="connsiteY2757" fmla="*/ 2083146 h 2993922"/>
              <a:gd name="connsiteX2758" fmla="*/ 4162031 w 8938307"/>
              <a:gd name="connsiteY2758" fmla="*/ 2061967 h 2993922"/>
              <a:gd name="connsiteX2759" fmla="*/ 4130260 w 8938307"/>
              <a:gd name="connsiteY2759" fmla="*/ 2051376 h 2993922"/>
              <a:gd name="connsiteX2760" fmla="*/ 4093194 w 8938307"/>
              <a:gd name="connsiteY2760" fmla="*/ 2035490 h 2993922"/>
              <a:gd name="connsiteX2761" fmla="*/ 4056127 w 8938307"/>
              <a:gd name="connsiteY2761" fmla="*/ 2024900 h 2993922"/>
              <a:gd name="connsiteX2762" fmla="*/ 4013765 w 8938307"/>
              <a:gd name="connsiteY2762" fmla="*/ 2019605 h 2993922"/>
              <a:gd name="connsiteX2763" fmla="*/ 3939633 w 8938307"/>
              <a:gd name="connsiteY2763" fmla="*/ 1998424 h 2993922"/>
              <a:gd name="connsiteX2764" fmla="*/ 3907860 w 8938307"/>
              <a:gd name="connsiteY2764" fmla="*/ 2009015 h 2993922"/>
              <a:gd name="connsiteX2765" fmla="*/ 3876090 w 8938307"/>
              <a:gd name="connsiteY2765" fmla="*/ 1998424 h 2993922"/>
              <a:gd name="connsiteX2766" fmla="*/ 3849614 w 8938307"/>
              <a:gd name="connsiteY2766" fmla="*/ 1993128 h 2993922"/>
              <a:gd name="connsiteX2767" fmla="*/ 3844319 w 8938307"/>
              <a:gd name="connsiteY2767" fmla="*/ 1987834 h 2993922"/>
              <a:gd name="connsiteX2768" fmla="*/ 3833728 w 8938307"/>
              <a:gd name="connsiteY2768" fmla="*/ 1977242 h 2993922"/>
              <a:gd name="connsiteX2769" fmla="*/ 3812548 w 8938307"/>
              <a:gd name="connsiteY2769" fmla="*/ 1966653 h 2993922"/>
              <a:gd name="connsiteX2770" fmla="*/ 3780776 w 8938307"/>
              <a:gd name="connsiteY2770" fmla="*/ 1956063 h 2993922"/>
              <a:gd name="connsiteX2771" fmla="*/ 3791367 w 8938307"/>
              <a:gd name="connsiteY2771" fmla="*/ 1966653 h 2993922"/>
              <a:gd name="connsiteX2772" fmla="*/ 3796662 w 8938307"/>
              <a:gd name="connsiteY2772" fmla="*/ 1971948 h 2993922"/>
              <a:gd name="connsiteX2773" fmla="*/ 3812548 w 8938307"/>
              <a:gd name="connsiteY2773" fmla="*/ 1977242 h 2993922"/>
              <a:gd name="connsiteX2774" fmla="*/ 3823138 w 8938307"/>
              <a:gd name="connsiteY2774" fmla="*/ 1987834 h 2993922"/>
              <a:gd name="connsiteX2775" fmla="*/ 3823138 w 8938307"/>
              <a:gd name="connsiteY2775" fmla="*/ 1998424 h 2993922"/>
              <a:gd name="connsiteX2776" fmla="*/ 3801956 w 8938307"/>
              <a:gd name="connsiteY2776" fmla="*/ 1998424 h 2993922"/>
              <a:gd name="connsiteX2777" fmla="*/ 3749004 w 8938307"/>
              <a:gd name="connsiteY2777" fmla="*/ 1956063 h 2993922"/>
              <a:gd name="connsiteX2778" fmla="*/ 3717234 w 8938307"/>
              <a:gd name="connsiteY2778" fmla="*/ 1934882 h 2993922"/>
              <a:gd name="connsiteX2779" fmla="*/ 3706644 w 8938307"/>
              <a:gd name="connsiteY2779" fmla="*/ 1934882 h 2993922"/>
              <a:gd name="connsiteX2780" fmla="*/ 3696052 w 8938307"/>
              <a:gd name="connsiteY2780" fmla="*/ 1924290 h 2993922"/>
              <a:gd name="connsiteX2781" fmla="*/ 3685463 w 8938307"/>
              <a:gd name="connsiteY2781" fmla="*/ 1924290 h 2993922"/>
              <a:gd name="connsiteX2782" fmla="*/ 3627215 w 8938307"/>
              <a:gd name="connsiteY2782" fmla="*/ 1897815 h 2993922"/>
              <a:gd name="connsiteX2783" fmla="*/ 3547788 w 8938307"/>
              <a:gd name="connsiteY2783" fmla="*/ 1881930 h 2993922"/>
              <a:gd name="connsiteX2784" fmla="*/ 3505426 w 8938307"/>
              <a:gd name="connsiteY2784" fmla="*/ 1860749 h 2993922"/>
              <a:gd name="connsiteX2785" fmla="*/ 3441882 w 8938307"/>
              <a:gd name="connsiteY2785" fmla="*/ 1839567 h 2993922"/>
              <a:gd name="connsiteX2786" fmla="*/ 3293618 w 8938307"/>
              <a:gd name="connsiteY2786" fmla="*/ 1797205 h 2993922"/>
              <a:gd name="connsiteX2787" fmla="*/ 7709820 w 8938307"/>
              <a:gd name="connsiteY2787" fmla="*/ 1765434 h 2993922"/>
              <a:gd name="connsiteX2788" fmla="*/ 7720409 w 8938307"/>
              <a:gd name="connsiteY2788" fmla="*/ 1776026 h 2993922"/>
              <a:gd name="connsiteX2789" fmla="*/ 7741590 w 8938307"/>
              <a:gd name="connsiteY2789" fmla="*/ 1765434 h 2993922"/>
              <a:gd name="connsiteX2790" fmla="*/ 6555464 w 8938307"/>
              <a:gd name="connsiteY2790" fmla="*/ 1765434 h 2993922"/>
              <a:gd name="connsiteX2791" fmla="*/ 6544874 w 8938307"/>
              <a:gd name="connsiteY2791" fmla="*/ 1776026 h 2993922"/>
              <a:gd name="connsiteX2792" fmla="*/ 6566054 w 8938307"/>
              <a:gd name="connsiteY2792" fmla="*/ 1776026 h 2993922"/>
              <a:gd name="connsiteX2793" fmla="*/ 5231662 w 8938307"/>
              <a:gd name="connsiteY2793" fmla="*/ 1765434 h 2993922"/>
              <a:gd name="connsiteX2794" fmla="*/ 5242254 w 8938307"/>
              <a:gd name="connsiteY2794" fmla="*/ 1776026 h 2993922"/>
              <a:gd name="connsiteX2795" fmla="*/ 5242254 w 8938307"/>
              <a:gd name="connsiteY2795" fmla="*/ 1765434 h 2993922"/>
              <a:gd name="connsiteX2796" fmla="*/ 3060629 w 8938307"/>
              <a:gd name="connsiteY2796" fmla="*/ 1765434 h 2993922"/>
              <a:gd name="connsiteX2797" fmla="*/ 3071218 w 8938307"/>
              <a:gd name="connsiteY2797" fmla="*/ 1770730 h 2993922"/>
              <a:gd name="connsiteX2798" fmla="*/ 3060629 w 8938307"/>
              <a:gd name="connsiteY2798" fmla="*/ 1776026 h 2993922"/>
              <a:gd name="connsiteX2799" fmla="*/ 5146940 w 8938307"/>
              <a:gd name="connsiteY2799" fmla="*/ 1754845 h 2993922"/>
              <a:gd name="connsiteX2800" fmla="*/ 5146940 w 8938307"/>
              <a:gd name="connsiteY2800" fmla="*/ 1765434 h 2993922"/>
              <a:gd name="connsiteX2801" fmla="*/ 5168121 w 8938307"/>
              <a:gd name="connsiteY2801" fmla="*/ 1754845 h 2993922"/>
              <a:gd name="connsiteX2802" fmla="*/ 4575058 w 8938307"/>
              <a:gd name="connsiteY2802" fmla="*/ 1754845 h 2993922"/>
              <a:gd name="connsiteX2803" fmla="*/ 4564468 w 8938307"/>
              <a:gd name="connsiteY2803" fmla="*/ 1765434 h 2993922"/>
              <a:gd name="connsiteX2804" fmla="*/ 4564468 w 8938307"/>
              <a:gd name="connsiteY2804" fmla="*/ 1776026 h 2993922"/>
              <a:gd name="connsiteX2805" fmla="*/ 4569762 w 8938307"/>
              <a:gd name="connsiteY2805" fmla="*/ 1776026 h 2993922"/>
              <a:gd name="connsiteX2806" fmla="*/ 4585647 w 8938307"/>
              <a:gd name="connsiteY2806" fmla="*/ 1776026 h 2993922"/>
              <a:gd name="connsiteX2807" fmla="*/ 4601532 w 8938307"/>
              <a:gd name="connsiteY2807" fmla="*/ 1791911 h 2993922"/>
              <a:gd name="connsiteX2808" fmla="*/ 4628010 w 8938307"/>
              <a:gd name="connsiteY2808" fmla="*/ 1797205 h 2993922"/>
              <a:gd name="connsiteX2809" fmla="*/ 4643895 w 8938307"/>
              <a:gd name="connsiteY2809" fmla="*/ 1797205 h 2993922"/>
              <a:gd name="connsiteX2810" fmla="*/ 4649190 w 8938307"/>
              <a:gd name="connsiteY2810" fmla="*/ 1786615 h 2993922"/>
              <a:gd name="connsiteX2811" fmla="*/ 4633305 w 8938307"/>
              <a:gd name="connsiteY2811" fmla="*/ 1770730 h 2993922"/>
              <a:gd name="connsiteX2812" fmla="*/ 4596238 w 8938307"/>
              <a:gd name="connsiteY2812" fmla="*/ 1765434 h 2993922"/>
              <a:gd name="connsiteX2813" fmla="*/ 4585647 w 8938307"/>
              <a:gd name="connsiteY2813" fmla="*/ 1760140 h 2993922"/>
              <a:gd name="connsiteX2814" fmla="*/ 4575058 w 8938307"/>
              <a:gd name="connsiteY2814" fmla="*/ 1754845 h 2993922"/>
              <a:gd name="connsiteX2815" fmla="*/ 4379134 w 8938307"/>
              <a:gd name="connsiteY2815" fmla="*/ 1754845 h 2993922"/>
              <a:gd name="connsiteX2816" fmla="*/ 4373839 w 8938307"/>
              <a:gd name="connsiteY2816" fmla="*/ 1760140 h 2993922"/>
              <a:gd name="connsiteX2817" fmla="*/ 4384430 w 8938307"/>
              <a:gd name="connsiteY2817" fmla="*/ 1770730 h 2993922"/>
              <a:gd name="connsiteX2818" fmla="*/ 4400316 w 8938307"/>
              <a:gd name="connsiteY2818" fmla="*/ 1770730 h 2993922"/>
              <a:gd name="connsiteX2819" fmla="*/ 4405610 w 8938307"/>
              <a:gd name="connsiteY2819" fmla="*/ 1765434 h 2993922"/>
              <a:gd name="connsiteX2820" fmla="*/ 4400316 w 8938307"/>
              <a:gd name="connsiteY2820" fmla="*/ 1765434 h 2993922"/>
              <a:gd name="connsiteX2821" fmla="*/ 4389724 w 8938307"/>
              <a:gd name="connsiteY2821" fmla="*/ 1760140 h 2993922"/>
              <a:gd name="connsiteX2822" fmla="*/ 4379134 w 8938307"/>
              <a:gd name="connsiteY2822" fmla="*/ 1754845 h 2993922"/>
              <a:gd name="connsiteX2823" fmla="*/ 4331478 w 8938307"/>
              <a:gd name="connsiteY2823" fmla="*/ 1754845 h 2993922"/>
              <a:gd name="connsiteX2824" fmla="*/ 4352658 w 8938307"/>
              <a:gd name="connsiteY2824" fmla="*/ 1765434 h 2993922"/>
              <a:gd name="connsiteX2825" fmla="*/ 4352658 w 8938307"/>
              <a:gd name="connsiteY2825" fmla="*/ 1754845 h 2993922"/>
              <a:gd name="connsiteX2826" fmla="*/ 7667457 w 8938307"/>
              <a:gd name="connsiteY2826" fmla="*/ 1744253 h 2993922"/>
              <a:gd name="connsiteX2827" fmla="*/ 7656867 w 8938307"/>
              <a:gd name="connsiteY2827" fmla="*/ 1754845 h 2993922"/>
              <a:gd name="connsiteX2828" fmla="*/ 7667457 w 8938307"/>
              <a:gd name="connsiteY2828" fmla="*/ 1754845 h 2993922"/>
              <a:gd name="connsiteX2829" fmla="*/ 7678048 w 8938307"/>
              <a:gd name="connsiteY2829" fmla="*/ 1765434 h 2993922"/>
              <a:gd name="connsiteX2830" fmla="*/ 7699230 w 8938307"/>
              <a:gd name="connsiteY2830" fmla="*/ 1765434 h 2993922"/>
              <a:gd name="connsiteX2831" fmla="*/ 7688638 w 8938307"/>
              <a:gd name="connsiteY2831" fmla="*/ 1754845 h 2993922"/>
              <a:gd name="connsiteX2832" fmla="*/ 7683344 w 8938307"/>
              <a:gd name="connsiteY2832" fmla="*/ 1749549 h 2993922"/>
              <a:gd name="connsiteX2833" fmla="*/ 7667457 w 8938307"/>
              <a:gd name="connsiteY2833" fmla="*/ 1744253 h 2993922"/>
              <a:gd name="connsiteX2834" fmla="*/ 7455649 w 8938307"/>
              <a:gd name="connsiteY2834" fmla="*/ 1744253 h 2993922"/>
              <a:gd name="connsiteX2835" fmla="*/ 7439764 w 8938307"/>
              <a:gd name="connsiteY2835" fmla="*/ 1749549 h 2993922"/>
              <a:gd name="connsiteX2836" fmla="*/ 7439764 w 8938307"/>
              <a:gd name="connsiteY2836" fmla="*/ 1760140 h 2993922"/>
              <a:gd name="connsiteX2837" fmla="*/ 7450355 w 8938307"/>
              <a:gd name="connsiteY2837" fmla="*/ 1765434 h 2993922"/>
              <a:gd name="connsiteX2838" fmla="*/ 7455649 w 8938307"/>
              <a:gd name="connsiteY2838" fmla="*/ 1754845 h 2993922"/>
              <a:gd name="connsiteX2839" fmla="*/ 7222660 w 8938307"/>
              <a:gd name="connsiteY2839" fmla="*/ 1744253 h 2993922"/>
              <a:gd name="connsiteX2840" fmla="*/ 7201480 w 8938307"/>
              <a:gd name="connsiteY2840" fmla="*/ 1754845 h 2993922"/>
              <a:gd name="connsiteX2841" fmla="*/ 7159118 w 8938307"/>
              <a:gd name="connsiteY2841" fmla="*/ 1754845 h 2993922"/>
              <a:gd name="connsiteX2842" fmla="*/ 7137937 w 8938307"/>
              <a:gd name="connsiteY2842" fmla="*/ 1754845 h 2993922"/>
              <a:gd name="connsiteX2843" fmla="*/ 7116756 w 8938307"/>
              <a:gd name="connsiteY2843" fmla="*/ 1754845 h 2993922"/>
              <a:gd name="connsiteX2844" fmla="*/ 7106166 w 8938307"/>
              <a:gd name="connsiteY2844" fmla="*/ 1765434 h 2993922"/>
              <a:gd name="connsiteX2845" fmla="*/ 7106166 w 8938307"/>
              <a:gd name="connsiteY2845" fmla="*/ 1776026 h 2993922"/>
              <a:gd name="connsiteX2846" fmla="*/ 7122052 w 8938307"/>
              <a:gd name="connsiteY2846" fmla="*/ 1770730 h 2993922"/>
              <a:gd name="connsiteX2847" fmla="*/ 7148526 w 8938307"/>
              <a:gd name="connsiteY2847" fmla="*/ 1765434 h 2993922"/>
              <a:gd name="connsiteX2848" fmla="*/ 7159118 w 8938307"/>
              <a:gd name="connsiteY2848" fmla="*/ 1776026 h 2993922"/>
              <a:gd name="connsiteX2849" fmla="*/ 7159118 w 8938307"/>
              <a:gd name="connsiteY2849" fmla="*/ 1786615 h 2993922"/>
              <a:gd name="connsiteX2850" fmla="*/ 7175004 w 8938307"/>
              <a:gd name="connsiteY2850" fmla="*/ 1781320 h 2993922"/>
              <a:gd name="connsiteX2851" fmla="*/ 7185593 w 8938307"/>
              <a:gd name="connsiteY2851" fmla="*/ 1776026 h 2993922"/>
              <a:gd name="connsiteX2852" fmla="*/ 7190889 w 8938307"/>
              <a:gd name="connsiteY2852" fmla="*/ 1786615 h 2993922"/>
              <a:gd name="connsiteX2853" fmla="*/ 7196184 w 8938307"/>
              <a:gd name="connsiteY2853" fmla="*/ 1786615 h 2993922"/>
              <a:gd name="connsiteX2854" fmla="*/ 7201480 w 8938307"/>
              <a:gd name="connsiteY2854" fmla="*/ 1776026 h 2993922"/>
              <a:gd name="connsiteX2855" fmla="*/ 7212070 w 8938307"/>
              <a:gd name="connsiteY2855" fmla="*/ 1776026 h 2993922"/>
              <a:gd name="connsiteX2856" fmla="*/ 7217366 w 8938307"/>
              <a:gd name="connsiteY2856" fmla="*/ 1776026 h 2993922"/>
              <a:gd name="connsiteX2857" fmla="*/ 7212070 w 8938307"/>
              <a:gd name="connsiteY2857" fmla="*/ 1765434 h 2993922"/>
              <a:gd name="connsiteX2858" fmla="*/ 7212070 w 8938307"/>
              <a:gd name="connsiteY2858" fmla="*/ 1754845 h 2993922"/>
              <a:gd name="connsiteX2859" fmla="*/ 4744504 w 8938307"/>
              <a:gd name="connsiteY2859" fmla="*/ 1744253 h 2993922"/>
              <a:gd name="connsiteX2860" fmla="*/ 4755094 w 8938307"/>
              <a:gd name="connsiteY2860" fmla="*/ 1754845 h 2993922"/>
              <a:gd name="connsiteX2861" fmla="*/ 4755094 w 8938307"/>
              <a:gd name="connsiteY2861" fmla="*/ 1744253 h 2993922"/>
              <a:gd name="connsiteX2862" fmla="*/ 3902566 w 8938307"/>
              <a:gd name="connsiteY2862" fmla="*/ 1744253 h 2993922"/>
              <a:gd name="connsiteX2863" fmla="*/ 3897271 w 8938307"/>
              <a:gd name="connsiteY2863" fmla="*/ 1754845 h 2993922"/>
              <a:gd name="connsiteX2864" fmla="*/ 3907860 w 8938307"/>
              <a:gd name="connsiteY2864" fmla="*/ 1754845 h 2993922"/>
              <a:gd name="connsiteX2865" fmla="*/ 3902566 w 8938307"/>
              <a:gd name="connsiteY2865" fmla="*/ 1744253 h 2993922"/>
              <a:gd name="connsiteX2866" fmla="*/ 8069894 w 8938307"/>
              <a:gd name="connsiteY2866" fmla="*/ 1733663 h 2993922"/>
              <a:gd name="connsiteX2867" fmla="*/ 8101664 w 8938307"/>
              <a:gd name="connsiteY2867" fmla="*/ 1733663 h 2993922"/>
              <a:gd name="connsiteX2868" fmla="*/ 8080483 w 8938307"/>
              <a:gd name="connsiteY2868" fmla="*/ 1744253 h 2993922"/>
              <a:gd name="connsiteX2869" fmla="*/ 8069894 w 8938307"/>
              <a:gd name="connsiteY2869" fmla="*/ 1733663 h 2993922"/>
              <a:gd name="connsiteX2870" fmla="*/ 7625096 w 8938307"/>
              <a:gd name="connsiteY2870" fmla="*/ 1733663 h 2993922"/>
              <a:gd name="connsiteX2871" fmla="*/ 7614505 w 8938307"/>
              <a:gd name="connsiteY2871" fmla="*/ 1744253 h 2993922"/>
              <a:gd name="connsiteX2872" fmla="*/ 7625096 w 8938307"/>
              <a:gd name="connsiteY2872" fmla="*/ 1744253 h 2993922"/>
              <a:gd name="connsiteX2873" fmla="*/ 7635686 w 8938307"/>
              <a:gd name="connsiteY2873" fmla="*/ 1738959 h 2993922"/>
              <a:gd name="connsiteX2874" fmla="*/ 7625096 w 8938307"/>
              <a:gd name="connsiteY2874" fmla="*/ 1733663 h 2993922"/>
              <a:gd name="connsiteX2875" fmla="*/ 7529782 w 8938307"/>
              <a:gd name="connsiteY2875" fmla="*/ 1733663 h 2993922"/>
              <a:gd name="connsiteX2876" fmla="*/ 7529782 w 8938307"/>
              <a:gd name="connsiteY2876" fmla="*/ 1744253 h 2993922"/>
              <a:gd name="connsiteX2877" fmla="*/ 7529782 w 8938307"/>
              <a:gd name="connsiteY2877" fmla="*/ 1754845 h 2993922"/>
              <a:gd name="connsiteX2878" fmla="*/ 7540374 w 8938307"/>
              <a:gd name="connsiteY2878" fmla="*/ 1754845 h 2993922"/>
              <a:gd name="connsiteX2879" fmla="*/ 7556259 w 8938307"/>
              <a:gd name="connsiteY2879" fmla="*/ 1754845 h 2993922"/>
              <a:gd name="connsiteX2880" fmla="*/ 7561553 w 8938307"/>
              <a:gd name="connsiteY2880" fmla="*/ 1765434 h 2993922"/>
              <a:gd name="connsiteX2881" fmla="*/ 7572144 w 8938307"/>
              <a:gd name="connsiteY2881" fmla="*/ 1765434 h 2993922"/>
              <a:gd name="connsiteX2882" fmla="*/ 7572144 w 8938307"/>
              <a:gd name="connsiteY2882" fmla="*/ 1754845 h 2993922"/>
              <a:gd name="connsiteX2883" fmla="*/ 7566848 w 8938307"/>
              <a:gd name="connsiteY2883" fmla="*/ 1749549 h 2993922"/>
              <a:gd name="connsiteX2884" fmla="*/ 7561553 w 8938307"/>
              <a:gd name="connsiteY2884" fmla="*/ 1744253 h 2993922"/>
              <a:gd name="connsiteX2885" fmla="*/ 7545668 w 8938307"/>
              <a:gd name="connsiteY2885" fmla="*/ 1738959 h 2993922"/>
              <a:gd name="connsiteX2886" fmla="*/ 7529782 w 8938307"/>
              <a:gd name="connsiteY2886" fmla="*/ 1733663 h 2993922"/>
              <a:gd name="connsiteX2887" fmla="*/ 7498011 w 8938307"/>
              <a:gd name="connsiteY2887" fmla="*/ 1733663 h 2993922"/>
              <a:gd name="connsiteX2888" fmla="*/ 7476830 w 8938307"/>
              <a:gd name="connsiteY2888" fmla="*/ 1744253 h 2993922"/>
              <a:gd name="connsiteX2889" fmla="*/ 7476830 w 8938307"/>
              <a:gd name="connsiteY2889" fmla="*/ 1754845 h 2993922"/>
              <a:gd name="connsiteX2890" fmla="*/ 7508601 w 8938307"/>
              <a:gd name="connsiteY2890" fmla="*/ 1754845 h 2993922"/>
              <a:gd name="connsiteX2891" fmla="*/ 7513896 w 8938307"/>
              <a:gd name="connsiteY2891" fmla="*/ 1738959 h 2993922"/>
              <a:gd name="connsiteX2892" fmla="*/ 7498011 w 8938307"/>
              <a:gd name="connsiteY2892" fmla="*/ 1733663 h 2993922"/>
              <a:gd name="connsiteX2893" fmla="*/ 7169708 w 8938307"/>
              <a:gd name="connsiteY2893" fmla="*/ 1733663 h 2993922"/>
              <a:gd name="connsiteX2894" fmla="*/ 7159118 w 8938307"/>
              <a:gd name="connsiteY2894" fmla="*/ 1744253 h 2993922"/>
              <a:gd name="connsiteX2895" fmla="*/ 7169708 w 8938307"/>
              <a:gd name="connsiteY2895" fmla="*/ 1744253 h 2993922"/>
              <a:gd name="connsiteX2896" fmla="*/ 5104578 w 8938307"/>
              <a:gd name="connsiteY2896" fmla="*/ 1733663 h 2993922"/>
              <a:gd name="connsiteX2897" fmla="*/ 5115169 w 8938307"/>
              <a:gd name="connsiteY2897" fmla="*/ 1744253 h 2993922"/>
              <a:gd name="connsiteX2898" fmla="*/ 5104578 w 8938307"/>
              <a:gd name="connsiteY2898" fmla="*/ 1733663 h 2993922"/>
              <a:gd name="connsiteX2899" fmla="*/ 4278526 w 8938307"/>
              <a:gd name="connsiteY2899" fmla="*/ 1733663 h 2993922"/>
              <a:gd name="connsiteX2900" fmla="*/ 4289116 w 8938307"/>
              <a:gd name="connsiteY2900" fmla="*/ 1733663 h 2993922"/>
              <a:gd name="connsiteX2901" fmla="*/ 4289116 w 8938307"/>
              <a:gd name="connsiteY2901" fmla="*/ 1744253 h 2993922"/>
              <a:gd name="connsiteX2902" fmla="*/ 4278526 w 8938307"/>
              <a:gd name="connsiteY2902" fmla="*/ 1733663 h 2993922"/>
              <a:gd name="connsiteX2903" fmla="*/ 3918452 w 8938307"/>
              <a:gd name="connsiteY2903" fmla="*/ 1733663 h 2993922"/>
              <a:gd name="connsiteX2904" fmla="*/ 3918452 w 8938307"/>
              <a:gd name="connsiteY2904" fmla="*/ 1744253 h 2993922"/>
              <a:gd name="connsiteX2905" fmla="*/ 3929042 w 8938307"/>
              <a:gd name="connsiteY2905" fmla="*/ 1754845 h 2993922"/>
              <a:gd name="connsiteX2906" fmla="*/ 3929042 w 8938307"/>
              <a:gd name="connsiteY2906" fmla="*/ 1744253 h 2993922"/>
              <a:gd name="connsiteX2907" fmla="*/ 3918452 w 8938307"/>
              <a:gd name="connsiteY2907" fmla="*/ 1733663 h 2993922"/>
              <a:gd name="connsiteX2908" fmla="*/ 3664282 w 8938307"/>
              <a:gd name="connsiteY2908" fmla="*/ 1733663 h 2993922"/>
              <a:gd name="connsiteX2909" fmla="*/ 3674872 w 8938307"/>
              <a:gd name="connsiteY2909" fmla="*/ 1733663 h 2993922"/>
              <a:gd name="connsiteX2910" fmla="*/ 3680167 w 8938307"/>
              <a:gd name="connsiteY2910" fmla="*/ 1733663 h 2993922"/>
              <a:gd name="connsiteX2911" fmla="*/ 3685463 w 8938307"/>
              <a:gd name="connsiteY2911" fmla="*/ 1744253 h 2993922"/>
              <a:gd name="connsiteX2912" fmla="*/ 3674872 w 8938307"/>
              <a:gd name="connsiteY2912" fmla="*/ 1744253 h 2993922"/>
              <a:gd name="connsiteX2913" fmla="*/ 3177123 w 8938307"/>
              <a:gd name="connsiteY2913" fmla="*/ 1733663 h 2993922"/>
              <a:gd name="connsiteX2914" fmla="*/ 3187714 w 8938307"/>
              <a:gd name="connsiteY2914" fmla="*/ 1744253 h 2993922"/>
              <a:gd name="connsiteX2915" fmla="*/ 3177123 w 8938307"/>
              <a:gd name="connsiteY2915" fmla="*/ 1744253 h 2993922"/>
              <a:gd name="connsiteX2916" fmla="*/ 8101664 w 8938307"/>
              <a:gd name="connsiteY2916" fmla="*/ 1723074 h 2993922"/>
              <a:gd name="connsiteX2917" fmla="*/ 8144027 w 8938307"/>
              <a:gd name="connsiteY2917" fmla="*/ 1733663 h 2993922"/>
              <a:gd name="connsiteX2918" fmla="*/ 8122846 w 8938307"/>
              <a:gd name="connsiteY2918" fmla="*/ 1733663 h 2993922"/>
              <a:gd name="connsiteX2919" fmla="*/ 7974579 w 8938307"/>
              <a:gd name="connsiteY2919" fmla="*/ 1723074 h 2993922"/>
              <a:gd name="connsiteX2920" fmla="*/ 7985171 w 8938307"/>
              <a:gd name="connsiteY2920" fmla="*/ 1733663 h 2993922"/>
              <a:gd name="connsiteX2921" fmla="*/ 7974579 w 8938307"/>
              <a:gd name="connsiteY2921" fmla="*/ 1733663 h 2993922"/>
              <a:gd name="connsiteX2922" fmla="*/ 5740002 w 8938307"/>
              <a:gd name="connsiteY2922" fmla="*/ 1723074 h 2993922"/>
              <a:gd name="connsiteX2923" fmla="*/ 5740002 w 8938307"/>
              <a:gd name="connsiteY2923" fmla="*/ 1733663 h 2993922"/>
              <a:gd name="connsiteX2924" fmla="*/ 5750593 w 8938307"/>
              <a:gd name="connsiteY2924" fmla="*/ 1733663 h 2993922"/>
              <a:gd name="connsiteX2925" fmla="*/ 5750593 w 8938307"/>
              <a:gd name="connsiteY2925" fmla="*/ 1728368 h 2993922"/>
              <a:gd name="connsiteX2926" fmla="*/ 5740002 w 8938307"/>
              <a:gd name="connsiteY2926" fmla="*/ 1723074 h 2993922"/>
              <a:gd name="connsiteX2927" fmla="*/ 4267935 w 8938307"/>
              <a:gd name="connsiteY2927" fmla="*/ 1723074 h 2993922"/>
              <a:gd name="connsiteX2928" fmla="*/ 4262640 w 8938307"/>
              <a:gd name="connsiteY2928" fmla="*/ 1738959 h 2993922"/>
              <a:gd name="connsiteX2929" fmla="*/ 4267935 w 8938307"/>
              <a:gd name="connsiteY2929" fmla="*/ 1744253 h 2993922"/>
              <a:gd name="connsiteX2930" fmla="*/ 4289116 w 8938307"/>
              <a:gd name="connsiteY2930" fmla="*/ 1744253 h 2993922"/>
              <a:gd name="connsiteX2931" fmla="*/ 4299706 w 8938307"/>
              <a:gd name="connsiteY2931" fmla="*/ 1744253 h 2993922"/>
              <a:gd name="connsiteX2932" fmla="*/ 4310297 w 8938307"/>
              <a:gd name="connsiteY2932" fmla="*/ 1754845 h 2993922"/>
              <a:gd name="connsiteX2933" fmla="*/ 4320887 w 8938307"/>
              <a:gd name="connsiteY2933" fmla="*/ 1744253 h 2993922"/>
              <a:gd name="connsiteX2934" fmla="*/ 4320887 w 8938307"/>
              <a:gd name="connsiteY2934" fmla="*/ 1738959 h 2993922"/>
              <a:gd name="connsiteX2935" fmla="*/ 4299706 w 8938307"/>
              <a:gd name="connsiteY2935" fmla="*/ 1723074 h 2993922"/>
              <a:gd name="connsiteX2936" fmla="*/ 4225574 w 8938307"/>
              <a:gd name="connsiteY2936" fmla="*/ 1723074 h 2993922"/>
              <a:gd name="connsiteX2937" fmla="*/ 4225574 w 8938307"/>
              <a:gd name="connsiteY2937" fmla="*/ 1733663 h 2993922"/>
              <a:gd name="connsiteX2938" fmla="*/ 4241460 w 8938307"/>
              <a:gd name="connsiteY2938" fmla="*/ 1733663 h 2993922"/>
              <a:gd name="connsiteX2939" fmla="*/ 4246754 w 8938307"/>
              <a:gd name="connsiteY2939" fmla="*/ 1733663 h 2993922"/>
              <a:gd name="connsiteX2940" fmla="*/ 4241460 w 8938307"/>
              <a:gd name="connsiteY2940" fmla="*/ 1728368 h 2993922"/>
              <a:gd name="connsiteX2941" fmla="*/ 4225574 w 8938307"/>
              <a:gd name="connsiteY2941" fmla="*/ 1723074 h 2993922"/>
              <a:gd name="connsiteX2942" fmla="*/ 7396078 w 8938307"/>
              <a:gd name="connsiteY2942" fmla="*/ 1716454 h 2993922"/>
              <a:gd name="connsiteX2943" fmla="*/ 7392107 w 8938307"/>
              <a:gd name="connsiteY2943" fmla="*/ 1723074 h 2993922"/>
              <a:gd name="connsiteX2944" fmla="*/ 7423878 w 8938307"/>
              <a:gd name="connsiteY2944" fmla="*/ 1723074 h 2993922"/>
              <a:gd name="connsiteX2945" fmla="*/ 7407992 w 8938307"/>
              <a:gd name="connsiteY2945" fmla="*/ 1717778 h 2993922"/>
              <a:gd name="connsiteX2946" fmla="*/ 7396078 w 8938307"/>
              <a:gd name="connsiteY2946" fmla="*/ 1716454 h 2993922"/>
              <a:gd name="connsiteX2947" fmla="*/ 7317974 w 8938307"/>
              <a:gd name="connsiteY2947" fmla="*/ 1712482 h 2993922"/>
              <a:gd name="connsiteX2948" fmla="*/ 7317974 w 8938307"/>
              <a:gd name="connsiteY2948" fmla="*/ 1733663 h 2993922"/>
              <a:gd name="connsiteX2949" fmla="*/ 7328564 w 8938307"/>
              <a:gd name="connsiteY2949" fmla="*/ 1723074 h 2993922"/>
              <a:gd name="connsiteX2950" fmla="*/ 7328564 w 8938307"/>
              <a:gd name="connsiteY2950" fmla="*/ 1712482 h 2993922"/>
              <a:gd name="connsiteX2951" fmla="*/ 7063804 w 8938307"/>
              <a:gd name="connsiteY2951" fmla="*/ 1712482 h 2993922"/>
              <a:gd name="connsiteX2952" fmla="*/ 7053214 w 8938307"/>
              <a:gd name="connsiteY2952" fmla="*/ 1723074 h 2993922"/>
              <a:gd name="connsiteX2953" fmla="*/ 7063804 w 8938307"/>
              <a:gd name="connsiteY2953" fmla="*/ 1723074 h 2993922"/>
              <a:gd name="connsiteX2954" fmla="*/ 7074395 w 8938307"/>
              <a:gd name="connsiteY2954" fmla="*/ 1723074 h 2993922"/>
              <a:gd name="connsiteX2955" fmla="*/ 7063804 w 8938307"/>
              <a:gd name="connsiteY2955" fmla="*/ 1712482 h 2993922"/>
              <a:gd name="connsiteX2956" fmla="*/ 4649190 w 8938307"/>
              <a:gd name="connsiteY2956" fmla="*/ 1712482 h 2993922"/>
              <a:gd name="connsiteX2957" fmla="*/ 4649190 w 8938307"/>
              <a:gd name="connsiteY2957" fmla="*/ 1723074 h 2993922"/>
              <a:gd name="connsiteX2958" fmla="*/ 4659780 w 8938307"/>
              <a:gd name="connsiteY2958" fmla="*/ 1712482 h 2993922"/>
              <a:gd name="connsiteX2959" fmla="*/ 4649190 w 8938307"/>
              <a:gd name="connsiteY2959" fmla="*/ 1712482 h 2993922"/>
              <a:gd name="connsiteX2960" fmla="*/ 3063276 w 8938307"/>
              <a:gd name="connsiteY2960" fmla="*/ 1709173 h 2993922"/>
              <a:gd name="connsiteX2961" fmla="*/ 3102990 w 8938307"/>
              <a:gd name="connsiteY2961" fmla="*/ 1723074 h 2993922"/>
              <a:gd name="connsiteX2962" fmla="*/ 3134762 w 8938307"/>
              <a:gd name="connsiteY2962" fmla="*/ 1723074 h 2993922"/>
              <a:gd name="connsiteX2963" fmla="*/ 3166533 w 8938307"/>
              <a:gd name="connsiteY2963" fmla="*/ 1733663 h 2993922"/>
              <a:gd name="connsiteX2964" fmla="*/ 3155942 w 8938307"/>
              <a:gd name="connsiteY2964" fmla="*/ 1733663 h 2993922"/>
              <a:gd name="connsiteX2965" fmla="*/ 3124171 w 8938307"/>
              <a:gd name="connsiteY2965" fmla="*/ 1744253 h 2993922"/>
              <a:gd name="connsiteX2966" fmla="*/ 3102990 w 8938307"/>
              <a:gd name="connsiteY2966" fmla="*/ 1733663 h 2993922"/>
              <a:gd name="connsiteX2967" fmla="*/ 3071218 w 8938307"/>
              <a:gd name="connsiteY2967" fmla="*/ 1717778 h 2993922"/>
              <a:gd name="connsiteX2968" fmla="*/ 3060629 w 8938307"/>
              <a:gd name="connsiteY2968" fmla="*/ 1712482 h 2993922"/>
              <a:gd name="connsiteX2969" fmla="*/ 3063276 w 8938307"/>
              <a:gd name="connsiteY2969" fmla="*/ 1709173 h 2993922"/>
              <a:gd name="connsiteX2970" fmla="*/ 8917126 w 8938307"/>
              <a:gd name="connsiteY2970" fmla="*/ 1701893 h 2993922"/>
              <a:gd name="connsiteX2971" fmla="*/ 8927716 w 8938307"/>
              <a:gd name="connsiteY2971" fmla="*/ 1701893 h 2993922"/>
              <a:gd name="connsiteX2972" fmla="*/ 8917126 w 8938307"/>
              <a:gd name="connsiteY2972" fmla="*/ 1712482 h 2993922"/>
              <a:gd name="connsiteX2973" fmla="*/ 4405610 w 8938307"/>
              <a:gd name="connsiteY2973" fmla="*/ 1701893 h 2993922"/>
              <a:gd name="connsiteX2974" fmla="*/ 4405610 w 8938307"/>
              <a:gd name="connsiteY2974" fmla="*/ 1712482 h 2993922"/>
              <a:gd name="connsiteX2975" fmla="*/ 4416202 w 8938307"/>
              <a:gd name="connsiteY2975" fmla="*/ 1701893 h 2993922"/>
              <a:gd name="connsiteX2976" fmla="*/ 4405610 w 8938307"/>
              <a:gd name="connsiteY2976" fmla="*/ 1701893 h 2993922"/>
              <a:gd name="connsiteX2977" fmla="*/ 3643100 w 8938307"/>
              <a:gd name="connsiteY2977" fmla="*/ 1701893 h 2993922"/>
              <a:gd name="connsiteX2978" fmla="*/ 3653692 w 8938307"/>
              <a:gd name="connsiteY2978" fmla="*/ 1701893 h 2993922"/>
              <a:gd name="connsiteX2979" fmla="*/ 3653692 w 8938307"/>
              <a:gd name="connsiteY2979" fmla="*/ 1712482 h 2993922"/>
              <a:gd name="connsiteX2980" fmla="*/ 3653692 w 8938307"/>
              <a:gd name="connsiteY2980" fmla="*/ 1723074 h 2993922"/>
              <a:gd name="connsiteX2981" fmla="*/ 3643100 w 8938307"/>
              <a:gd name="connsiteY2981" fmla="*/ 1723074 h 2993922"/>
              <a:gd name="connsiteX2982" fmla="*/ 3643100 w 8938307"/>
              <a:gd name="connsiteY2982" fmla="*/ 1712482 h 2993922"/>
              <a:gd name="connsiteX2983" fmla="*/ 3643100 w 8938307"/>
              <a:gd name="connsiteY2983" fmla="*/ 1701893 h 2993922"/>
              <a:gd name="connsiteX2984" fmla="*/ 2562879 w 8938307"/>
              <a:gd name="connsiteY2984" fmla="*/ 1701893 h 2993922"/>
              <a:gd name="connsiteX2985" fmla="*/ 2615831 w 8938307"/>
              <a:gd name="connsiteY2985" fmla="*/ 1712482 h 2993922"/>
              <a:gd name="connsiteX2986" fmla="*/ 2647602 w 8938307"/>
              <a:gd name="connsiteY2986" fmla="*/ 1717778 h 2993922"/>
              <a:gd name="connsiteX2987" fmla="*/ 2689964 w 8938307"/>
              <a:gd name="connsiteY2987" fmla="*/ 1733663 h 2993922"/>
              <a:gd name="connsiteX2988" fmla="*/ 2774687 w 8938307"/>
              <a:gd name="connsiteY2988" fmla="*/ 1765434 h 2993922"/>
              <a:gd name="connsiteX2989" fmla="*/ 2779984 w 8938307"/>
              <a:gd name="connsiteY2989" fmla="*/ 1770730 h 2993922"/>
              <a:gd name="connsiteX2990" fmla="*/ 2795868 w 8938307"/>
              <a:gd name="connsiteY2990" fmla="*/ 1786615 h 2993922"/>
              <a:gd name="connsiteX2991" fmla="*/ 2827639 w 8938307"/>
              <a:gd name="connsiteY2991" fmla="*/ 1797205 h 2993922"/>
              <a:gd name="connsiteX2992" fmla="*/ 2785278 w 8938307"/>
              <a:gd name="connsiteY2992" fmla="*/ 1786615 h 2993922"/>
              <a:gd name="connsiteX2993" fmla="*/ 2727032 w 8938307"/>
              <a:gd name="connsiteY2993" fmla="*/ 1765434 h 2993922"/>
              <a:gd name="connsiteX2994" fmla="*/ 2674080 w 8938307"/>
              <a:gd name="connsiteY2994" fmla="*/ 1744253 h 2993922"/>
              <a:gd name="connsiteX2995" fmla="*/ 2647602 w 8938307"/>
              <a:gd name="connsiteY2995" fmla="*/ 1733663 h 2993922"/>
              <a:gd name="connsiteX2996" fmla="*/ 2615831 w 8938307"/>
              <a:gd name="connsiteY2996" fmla="*/ 1723074 h 2993922"/>
              <a:gd name="connsiteX2997" fmla="*/ 2605241 w 8938307"/>
              <a:gd name="connsiteY2997" fmla="*/ 1717778 h 2993922"/>
              <a:gd name="connsiteX2998" fmla="*/ 2584060 w 8938307"/>
              <a:gd name="connsiteY2998" fmla="*/ 1712482 h 2993922"/>
              <a:gd name="connsiteX2999" fmla="*/ 2562879 w 8938307"/>
              <a:gd name="connsiteY2999" fmla="*/ 1701893 h 2993922"/>
              <a:gd name="connsiteX3000" fmla="*/ 7009528 w 8938307"/>
              <a:gd name="connsiteY3000" fmla="*/ 1695273 h 2993922"/>
              <a:gd name="connsiteX3001" fmla="*/ 7005558 w 8938307"/>
              <a:gd name="connsiteY3001" fmla="*/ 1696597 h 2993922"/>
              <a:gd name="connsiteX3002" fmla="*/ 6989670 w 8938307"/>
              <a:gd name="connsiteY3002" fmla="*/ 1701893 h 2993922"/>
              <a:gd name="connsiteX3003" fmla="*/ 6989670 w 8938307"/>
              <a:gd name="connsiteY3003" fmla="*/ 1712482 h 2993922"/>
              <a:gd name="connsiteX3004" fmla="*/ 7010852 w 8938307"/>
              <a:gd name="connsiteY3004" fmla="*/ 1712482 h 2993922"/>
              <a:gd name="connsiteX3005" fmla="*/ 7026737 w 8938307"/>
              <a:gd name="connsiteY3005" fmla="*/ 1712482 h 2993922"/>
              <a:gd name="connsiteX3006" fmla="*/ 7032033 w 8938307"/>
              <a:gd name="connsiteY3006" fmla="*/ 1707187 h 2993922"/>
              <a:gd name="connsiteX3007" fmla="*/ 7032033 w 8938307"/>
              <a:gd name="connsiteY3007" fmla="*/ 1701893 h 2993922"/>
              <a:gd name="connsiteX3008" fmla="*/ 7010852 w 8938307"/>
              <a:gd name="connsiteY3008" fmla="*/ 1701893 h 2993922"/>
              <a:gd name="connsiteX3009" fmla="*/ 7009528 w 8938307"/>
              <a:gd name="connsiteY3009" fmla="*/ 1695273 h 2993922"/>
              <a:gd name="connsiteX3010" fmla="*/ 8345244 w 8938307"/>
              <a:gd name="connsiteY3010" fmla="*/ 1691301 h 2993922"/>
              <a:gd name="connsiteX3011" fmla="*/ 8371720 w 8938307"/>
              <a:gd name="connsiteY3011" fmla="*/ 1696597 h 2993922"/>
              <a:gd name="connsiteX3012" fmla="*/ 8392901 w 8938307"/>
              <a:gd name="connsiteY3012" fmla="*/ 1707187 h 2993922"/>
              <a:gd name="connsiteX3013" fmla="*/ 8387606 w 8938307"/>
              <a:gd name="connsiteY3013" fmla="*/ 1723074 h 2993922"/>
              <a:gd name="connsiteX3014" fmla="*/ 8355835 w 8938307"/>
              <a:gd name="connsiteY3014" fmla="*/ 1723074 h 2993922"/>
              <a:gd name="connsiteX3015" fmla="*/ 8377016 w 8938307"/>
              <a:gd name="connsiteY3015" fmla="*/ 1712482 h 2993922"/>
              <a:gd name="connsiteX3016" fmla="*/ 8355835 w 8938307"/>
              <a:gd name="connsiteY3016" fmla="*/ 1701893 h 2993922"/>
              <a:gd name="connsiteX3017" fmla="*/ 7625096 w 8938307"/>
              <a:gd name="connsiteY3017" fmla="*/ 1691301 h 2993922"/>
              <a:gd name="connsiteX3018" fmla="*/ 7614505 w 8938307"/>
              <a:gd name="connsiteY3018" fmla="*/ 1701893 h 2993922"/>
              <a:gd name="connsiteX3019" fmla="*/ 7646278 w 8938307"/>
              <a:gd name="connsiteY3019" fmla="*/ 1691301 h 2993922"/>
              <a:gd name="connsiteX3020" fmla="*/ 4172621 w 8938307"/>
              <a:gd name="connsiteY3020" fmla="*/ 1691301 h 2993922"/>
              <a:gd name="connsiteX3021" fmla="*/ 4162031 w 8938307"/>
              <a:gd name="connsiteY3021" fmla="*/ 1701893 h 2993922"/>
              <a:gd name="connsiteX3022" fmla="*/ 4172621 w 8938307"/>
              <a:gd name="connsiteY3022" fmla="*/ 1723074 h 2993922"/>
              <a:gd name="connsiteX3023" fmla="*/ 4214983 w 8938307"/>
              <a:gd name="connsiteY3023" fmla="*/ 1723074 h 2993922"/>
              <a:gd name="connsiteX3024" fmla="*/ 4193802 w 8938307"/>
              <a:gd name="connsiteY3024" fmla="*/ 1712482 h 2993922"/>
              <a:gd name="connsiteX3025" fmla="*/ 4193802 w 8938307"/>
              <a:gd name="connsiteY3025" fmla="*/ 1701893 h 2993922"/>
              <a:gd name="connsiteX3026" fmla="*/ 4183212 w 8938307"/>
              <a:gd name="connsiteY3026" fmla="*/ 1691301 h 2993922"/>
              <a:gd name="connsiteX3027" fmla="*/ 4172621 w 8938307"/>
              <a:gd name="connsiteY3027" fmla="*/ 1691301 h 2993922"/>
              <a:gd name="connsiteX3028" fmla="*/ 7233251 w 8938307"/>
              <a:gd name="connsiteY3028" fmla="*/ 1680711 h 2993922"/>
              <a:gd name="connsiteX3029" fmla="*/ 7222660 w 8938307"/>
              <a:gd name="connsiteY3029" fmla="*/ 1691301 h 2993922"/>
              <a:gd name="connsiteX3030" fmla="*/ 7286203 w 8938307"/>
              <a:gd name="connsiteY3030" fmla="*/ 1707187 h 2993922"/>
              <a:gd name="connsiteX3031" fmla="*/ 7328564 w 8938307"/>
              <a:gd name="connsiteY3031" fmla="*/ 1701893 h 2993922"/>
              <a:gd name="connsiteX3032" fmla="*/ 7339155 w 8938307"/>
              <a:gd name="connsiteY3032" fmla="*/ 1701893 h 2993922"/>
              <a:gd name="connsiteX3033" fmla="*/ 7328564 w 8938307"/>
              <a:gd name="connsiteY3033" fmla="*/ 1691301 h 2993922"/>
              <a:gd name="connsiteX3034" fmla="*/ 7302088 w 8938307"/>
              <a:gd name="connsiteY3034" fmla="*/ 1696597 h 2993922"/>
              <a:gd name="connsiteX3035" fmla="*/ 7280908 w 8938307"/>
              <a:gd name="connsiteY3035" fmla="*/ 1701893 h 2993922"/>
              <a:gd name="connsiteX3036" fmla="*/ 7275612 w 8938307"/>
              <a:gd name="connsiteY3036" fmla="*/ 1691301 h 2993922"/>
              <a:gd name="connsiteX3037" fmla="*/ 7233251 w 8938307"/>
              <a:gd name="connsiteY3037" fmla="*/ 1680711 h 2993922"/>
              <a:gd name="connsiteX3038" fmla="*/ 4829228 w 8938307"/>
              <a:gd name="connsiteY3038" fmla="*/ 1680711 h 2993922"/>
              <a:gd name="connsiteX3039" fmla="*/ 4829228 w 8938307"/>
              <a:gd name="connsiteY3039" fmla="*/ 1691301 h 2993922"/>
              <a:gd name="connsiteX3040" fmla="*/ 4839818 w 8938307"/>
              <a:gd name="connsiteY3040" fmla="*/ 1680711 h 2993922"/>
              <a:gd name="connsiteX3041" fmla="*/ 4829228 w 8938307"/>
              <a:gd name="connsiteY3041" fmla="*/ 1680711 h 2993922"/>
              <a:gd name="connsiteX3042" fmla="*/ 2986495 w 8938307"/>
              <a:gd name="connsiteY3042" fmla="*/ 1680711 h 2993922"/>
              <a:gd name="connsiteX3043" fmla="*/ 2997086 w 8938307"/>
              <a:gd name="connsiteY3043" fmla="*/ 1691301 h 2993922"/>
              <a:gd name="connsiteX3044" fmla="*/ 2986495 w 8938307"/>
              <a:gd name="connsiteY3044" fmla="*/ 1691301 h 2993922"/>
              <a:gd name="connsiteX3045" fmla="*/ 2975906 w 8938307"/>
              <a:gd name="connsiteY3045" fmla="*/ 1691301 h 2993922"/>
              <a:gd name="connsiteX3046" fmla="*/ 2986495 w 8938307"/>
              <a:gd name="connsiteY3046" fmla="*/ 1680711 h 2993922"/>
              <a:gd name="connsiteX3047" fmla="*/ 4900712 w 8938307"/>
              <a:gd name="connsiteY3047" fmla="*/ 1675416 h 2993922"/>
              <a:gd name="connsiteX3048" fmla="*/ 4892770 w 8938307"/>
              <a:gd name="connsiteY3048" fmla="*/ 1680711 h 2993922"/>
              <a:gd name="connsiteX3049" fmla="*/ 4903360 w 8938307"/>
              <a:gd name="connsiteY3049" fmla="*/ 1680711 h 2993922"/>
              <a:gd name="connsiteX3050" fmla="*/ 4900712 w 8938307"/>
              <a:gd name="connsiteY3050" fmla="*/ 1675416 h 2993922"/>
              <a:gd name="connsiteX3051" fmla="*/ 7175004 w 8938307"/>
              <a:gd name="connsiteY3051" fmla="*/ 1670122 h 2993922"/>
              <a:gd name="connsiteX3052" fmla="*/ 7169708 w 8938307"/>
              <a:gd name="connsiteY3052" fmla="*/ 1675416 h 2993922"/>
              <a:gd name="connsiteX3053" fmla="*/ 7180299 w 8938307"/>
              <a:gd name="connsiteY3053" fmla="*/ 1680711 h 2993922"/>
              <a:gd name="connsiteX3054" fmla="*/ 7175004 w 8938307"/>
              <a:gd name="connsiteY3054" fmla="*/ 1670122 h 2993922"/>
              <a:gd name="connsiteX3055" fmla="*/ 4913950 w 8938307"/>
              <a:gd name="connsiteY3055" fmla="*/ 1670122 h 2993922"/>
              <a:gd name="connsiteX3056" fmla="*/ 4945722 w 8938307"/>
              <a:gd name="connsiteY3056" fmla="*/ 1691301 h 2993922"/>
              <a:gd name="connsiteX3057" fmla="*/ 4956312 w 8938307"/>
              <a:gd name="connsiteY3057" fmla="*/ 1686007 h 2993922"/>
              <a:gd name="connsiteX3058" fmla="*/ 4945722 w 8938307"/>
              <a:gd name="connsiteY3058" fmla="*/ 1680711 h 2993922"/>
              <a:gd name="connsiteX3059" fmla="*/ 4935132 w 8938307"/>
              <a:gd name="connsiteY3059" fmla="*/ 1680711 h 2993922"/>
              <a:gd name="connsiteX3060" fmla="*/ 4924540 w 8938307"/>
              <a:gd name="connsiteY3060" fmla="*/ 1670122 h 2993922"/>
              <a:gd name="connsiteX3061" fmla="*/ 4913950 w 8938307"/>
              <a:gd name="connsiteY3061" fmla="*/ 1670122 h 2993922"/>
              <a:gd name="connsiteX3062" fmla="*/ 8207569 w 8938307"/>
              <a:gd name="connsiteY3062" fmla="*/ 1659530 h 2993922"/>
              <a:gd name="connsiteX3063" fmla="*/ 8260521 w 8938307"/>
              <a:gd name="connsiteY3063" fmla="*/ 1670122 h 2993922"/>
              <a:gd name="connsiteX3064" fmla="*/ 8249931 w 8938307"/>
              <a:gd name="connsiteY3064" fmla="*/ 1680711 h 2993922"/>
              <a:gd name="connsiteX3065" fmla="*/ 8228750 w 8938307"/>
              <a:gd name="connsiteY3065" fmla="*/ 1670122 h 2993922"/>
              <a:gd name="connsiteX3066" fmla="*/ 7836904 w 8938307"/>
              <a:gd name="connsiteY3066" fmla="*/ 1659530 h 2993922"/>
              <a:gd name="connsiteX3067" fmla="*/ 7858085 w 8938307"/>
              <a:gd name="connsiteY3067" fmla="*/ 1659530 h 2993922"/>
              <a:gd name="connsiteX3068" fmla="*/ 7879267 w 8938307"/>
              <a:gd name="connsiteY3068" fmla="*/ 1670122 h 2993922"/>
              <a:gd name="connsiteX3069" fmla="*/ 7900446 w 8938307"/>
              <a:gd name="connsiteY3069" fmla="*/ 1670122 h 2993922"/>
              <a:gd name="connsiteX3070" fmla="*/ 7911038 w 8938307"/>
              <a:gd name="connsiteY3070" fmla="*/ 1680711 h 2993922"/>
              <a:gd name="connsiteX3071" fmla="*/ 7926923 w 8938307"/>
              <a:gd name="connsiteY3071" fmla="*/ 1680711 h 2993922"/>
              <a:gd name="connsiteX3072" fmla="*/ 7953398 w 8938307"/>
              <a:gd name="connsiteY3072" fmla="*/ 1691301 h 2993922"/>
              <a:gd name="connsiteX3073" fmla="*/ 8016942 w 8938307"/>
              <a:gd name="connsiteY3073" fmla="*/ 1712482 h 2993922"/>
              <a:gd name="connsiteX3074" fmla="*/ 8027531 w 8938307"/>
              <a:gd name="connsiteY3074" fmla="*/ 1723074 h 2993922"/>
              <a:gd name="connsiteX3075" fmla="*/ 7995760 w 8938307"/>
              <a:gd name="connsiteY3075" fmla="*/ 1712482 h 2993922"/>
              <a:gd name="connsiteX3076" fmla="*/ 7974579 w 8938307"/>
              <a:gd name="connsiteY3076" fmla="*/ 1707187 h 2993922"/>
              <a:gd name="connsiteX3077" fmla="*/ 7953398 w 8938307"/>
              <a:gd name="connsiteY3077" fmla="*/ 1701893 h 2993922"/>
              <a:gd name="connsiteX3078" fmla="*/ 7868675 w 8938307"/>
              <a:gd name="connsiteY3078" fmla="*/ 1680711 h 2993922"/>
              <a:gd name="connsiteX3079" fmla="*/ 7836904 w 8938307"/>
              <a:gd name="connsiteY3079" fmla="*/ 1659530 h 2993922"/>
              <a:gd name="connsiteX3080" fmla="*/ 7476830 w 8938307"/>
              <a:gd name="connsiteY3080" fmla="*/ 1659530 h 2993922"/>
              <a:gd name="connsiteX3081" fmla="*/ 7519192 w 8938307"/>
              <a:gd name="connsiteY3081" fmla="*/ 1670122 h 2993922"/>
              <a:gd name="connsiteX3082" fmla="*/ 7519192 w 8938307"/>
              <a:gd name="connsiteY3082" fmla="*/ 1659530 h 2993922"/>
              <a:gd name="connsiteX3083" fmla="*/ 7492716 w 8938307"/>
              <a:gd name="connsiteY3083" fmla="*/ 1659530 h 2993922"/>
              <a:gd name="connsiteX3084" fmla="*/ 7483450 w 8938307"/>
              <a:gd name="connsiteY3084" fmla="*/ 1659530 h 2993922"/>
              <a:gd name="connsiteX3085" fmla="*/ 7296793 w 8938307"/>
              <a:gd name="connsiteY3085" fmla="*/ 1659530 h 2993922"/>
              <a:gd name="connsiteX3086" fmla="*/ 7286203 w 8938307"/>
              <a:gd name="connsiteY3086" fmla="*/ 1670122 h 2993922"/>
              <a:gd name="connsiteX3087" fmla="*/ 7302088 w 8938307"/>
              <a:gd name="connsiteY3087" fmla="*/ 1670122 h 2993922"/>
              <a:gd name="connsiteX3088" fmla="*/ 7317974 w 8938307"/>
              <a:gd name="connsiteY3088" fmla="*/ 1664826 h 2993922"/>
              <a:gd name="connsiteX3089" fmla="*/ 7312678 w 8938307"/>
              <a:gd name="connsiteY3089" fmla="*/ 1659530 h 2993922"/>
              <a:gd name="connsiteX3090" fmla="*/ 7296793 w 8938307"/>
              <a:gd name="connsiteY3090" fmla="*/ 1659530 h 2993922"/>
              <a:gd name="connsiteX3091" fmla="*/ 4490334 w 8938307"/>
              <a:gd name="connsiteY3091" fmla="*/ 1659530 h 2993922"/>
              <a:gd name="connsiteX3092" fmla="*/ 4490334 w 8938307"/>
              <a:gd name="connsiteY3092" fmla="*/ 1670122 h 2993922"/>
              <a:gd name="connsiteX3093" fmla="*/ 4500924 w 8938307"/>
              <a:gd name="connsiteY3093" fmla="*/ 1670122 h 2993922"/>
              <a:gd name="connsiteX3094" fmla="*/ 4490334 w 8938307"/>
              <a:gd name="connsiteY3094" fmla="*/ 1659530 h 2993922"/>
              <a:gd name="connsiteX3095" fmla="*/ 3219485 w 8938307"/>
              <a:gd name="connsiteY3095" fmla="*/ 1659530 h 2993922"/>
              <a:gd name="connsiteX3096" fmla="*/ 3219485 w 8938307"/>
              <a:gd name="connsiteY3096" fmla="*/ 1670122 h 2993922"/>
              <a:gd name="connsiteX3097" fmla="*/ 3230075 w 8938307"/>
              <a:gd name="connsiteY3097" fmla="*/ 1670122 h 2993922"/>
              <a:gd name="connsiteX3098" fmla="*/ 4003175 w 8938307"/>
              <a:gd name="connsiteY3098" fmla="*/ 1648940 h 2993922"/>
              <a:gd name="connsiteX3099" fmla="*/ 4024356 w 8938307"/>
              <a:gd name="connsiteY3099" fmla="*/ 1648940 h 2993922"/>
              <a:gd name="connsiteX3100" fmla="*/ 4024356 w 8938307"/>
              <a:gd name="connsiteY3100" fmla="*/ 1659530 h 2993922"/>
              <a:gd name="connsiteX3101" fmla="*/ 4003175 w 8938307"/>
              <a:gd name="connsiteY3101" fmla="*/ 1648940 h 2993922"/>
              <a:gd name="connsiteX3102" fmla="*/ 7512964 w 8938307"/>
              <a:gd name="connsiteY3102" fmla="*/ 1644577 h 2993922"/>
              <a:gd name="connsiteX3103" fmla="*/ 7509924 w 8938307"/>
              <a:gd name="connsiteY3103" fmla="*/ 1647617 h 2993922"/>
              <a:gd name="connsiteX3104" fmla="*/ 7508601 w 8938307"/>
              <a:gd name="connsiteY3104" fmla="*/ 1648940 h 2993922"/>
              <a:gd name="connsiteX3105" fmla="*/ 8030180 w 8938307"/>
              <a:gd name="connsiteY3105" fmla="*/ 1643646 h 2993922"/>
              <a:gd name="connsiteX3106" fmla="*/ 8038123 w 8938307"/>
              <a:gd name="connsiteY3106" fmla="*/ 1648940 h 2993922"/>
              <a:gd name="connsiteX3107" fmla="*/ 8027531 w 8938307"/>
              <a:gd name="connsiteY3107" fmla="*/ 1648940 h 2993922"/>
              <a:gd name="connsiteX3108" fmla="*/ 8030180 w 8938307"/>
              <a:gd name="connsiteY3108" fmla="*/ 1643646 h 2993922"/>
              <a:gd name="connsiteX3109" fmla="*/ 8154617 w 8938307"/>
              <a:gd name="connsiteY3109" fmla="*/ 1638349 h 2993922"/>
              <a:gd name="connsiteX3110" fmla="*/ 8175798 w 8938307"/>
              <a:gd name="connsiteY3110" fmla="*/ 1648940 h 2993922"/>
              <a:gd name="connsiteX3111" fmla="*/ 8154617 w 8938307"/>
              <a:gd name="connsiteY3111" fmla="*/ 1648940 h 2993922"/>
              <a:gd name="connsiteX3112" fmla="*/ 7275612 w 8938307"/>
              <a:gd name="connsiteY3112" fmla="*/ 1638349 h 2993922"/>
              <a:gd name="connsiteX3113" fmla="*/ 7275612 w 8938307"/>
              <a:gd name="connsiteY3113" fmla="*/ 1659530 h 2993922"/>
              <a:gd name="connsiteX3114" fmla="*/ 7296793 w 8938307"/>
              <a:gd name="connsiteY3114" fmla="*/ 1648940 h 2993922"/>
              <a:gd name="connsiteX3115" fmla="*/ 7312678 w 8938307"/>
              <a:gd name="connsiteY3115" fmla="*/ 1654235 h 2993922"/>
              <a:gd name="connsiteX3116" fmla="*/ 7328564 w 8938307"/>
              <a:gd name="connsiteY3116" fmla="*/ 1659530 h 2993922"/>
              <a:gd name="connsiteX3117" fmla="*/ 7317974 w 8938307"/>
              <a:gd name="connsiteY3117" fmla="*/ 1638349 h 2993922"/>
              <a:gd name="connsiteX3118" fmla="*/ 7296793 w 8938307"/>
              <a:gd name="connsiteY3118" fmla="*/ 1638349 h 2993922"/>
              <a:gd name="connsiteX3119" fmla="*/ 2859410 w 8938307"/>
              <a:gd name="connsiteY3119" fmla="*/ 1638349 h 2993922"/>
              <a:gd name="connsiteX3120" fmla="*/ 2870002 w 8938307"/>
              <a:gd name="connsiteY3120" fmla="*/ 1638349 h 2993922"/>
              <a:gd name="connsiteX3121" fmla="*/ 2859410 w 8938307"/>
              <a:gd name="connsiteY3121" fmla="*/ 1648940 h 2993922"/>
              <a:gd name="connsiteX3122" fmla="*/ 7717762 w 8938307"/>
              <a:gd name="connsiteY3122" fmla="*/ 1633055 h 2993922"/>
              <a:gd name="connsiteX3123" fmla="*/ 7720409 w 8938307"/>
              <a:gd name="connsiteY3123" fmla="*/ 1638349 h 2993922"/>
              <a:gd name="connsiteX3124" fmla="*/ 7725704 w 8938307"/>
              <a:gd name="connsiteY3124" fmla="*/ 1638349 h 2993922"/>
              <a:gd name="connsiteX3125" fmla="*/ 7741590 w 8938307"/>
              <a:gd name="connsiteY3125" fmla="*/ 1638349 h 2993922"/>
              <a:gd name="connsiteX3126" fmla="*/ 7762772 w 8938307"/>
              <a:gd name="connsiteY3126" fmla="*/ 1648940 h 2993922"/>
              <a:gd name="connsiteX3127" fmla="*/ 7741590 w 8938307"/>
              <a:gd name="connsiteY3127" fmla="*/ 1648940 h 2993922"/>
              <a:gd name="connsiteX3128" fmla="*/ 7709820 w 8938307"/>
              <a:gd name="connsiteY3128" fmla="*/ 1638349 h 2993922"/>
              <a:gd name="connsiteX3129" fmla="*/ 7717762 w 8938307"/>
              <a:gd name="connsiteY3129" fmla="*/ 1633055 h 2993922"/>
              <a:gd name="connsiteX3130" fmla="*/ 7634362 w 8938307"/>
              <a:gd name="connsiteY3130" fmla="*/ 1630406 h 2993922"/>
              <a:gd name="connsiteX3131" fmla="*/ 7625096 w 8938307"/>
              <a:gd name="connsiteY3131" fmla="*/ 1633055 h 2993922"/>
              <a:gd name="connsiteX3132" fmla="*/ 7625096 w 8938307"/>
              <a:gd name="connsiteY3132" fmla="*/ 1648940 h 2993922"/>
              <a:gd name="connsiteX3133" fmla="*/ 7646278 w 8938307"/>
              <a:gd name="connsiteY3133" fmla="*/ 1638349 h 2993922"/>
              <a:gd name="connsiteX3134" fmla="*/ 7640982 w 8938307"/>
              <a:gd name="connsiteY3134" fmla="*/ 1633055 h 2993922"/>
              <a:gd name="connsiteX3135" fmla="*/ 7634362 w 8938307"/>
              <a:gd name="connsiteY3135" fmla="*/ 1630406 h 2993922"/>
              <a:gd name="connsiteX3136" fmla="*/ 7762772 w 8938307"/>
              <a:gd name="connsiteY3136" fmla="*/ 1627759 h 2993922"/>
              <a:gd name="connsiteX3137" fmla="*/ 7773361 w 8938307"/>
              <a:gd name="connsiteY3137" fmla="*/ 1627759 h 2993922"/>
              <a:gd name="connsiteX3138" fmla="*/ 7789248 w 8938307"/>
              <a:gd name="connsiteY3138" fmla="*/ 1633055 h 2993922"/>
              <a:gd name="connsiteX3139" fmla="*/ 7810428 w 8938307"/>
              <a:gd name="connsiteY3139" fmla="*/ 1638349 h 2993922"/>
              <a:gd name="connsiteX3140" fmla="*/ 7826313 w 8938307"/>
              <a:gd name="connsiteY3140" fmla="*/ 1648940 h 2993922"/>
              <a:gd name="connsiteX3141" fmla="*/ 7830285 w 8938307"/>
              <a:gd name="connsiteY3141" fmla="*/ 1648940 h 2993922"/>
              <a:gd name="connsiteX3142" fmla="*/ 7831609 w 8938307"/>
              <a:gd name="connsiteY3142" fmla="*/ 1648940 h 2993922"/>
              <a:gd name="connsiteX3143" fmla="*/ 7836904 w 8938307"/>
              <a:gd name="connsiteY3143" fmla="*/ 1648940 h 2993922"/>
              <a:gd name="connsiteX3144" fmla="*/ 7826313 w 8938307"/>
              <a:gd name="connsiteY3144" fmla="*/ 1659530 h 2993922"/>
              <a:gd name="connsiteX3145" fmla="*/ 7805134 w 8938307"/>
              <a:gd name="connsiteY3145" fmla="*/ 1648940 h 2993922"/>
              <a:gd name="connsiteX3146" fmla="*/ 7794542 w 8938307"/>
              <a:gd name="connsiteY3146" fmla="*/ 1648940 h 2993922"/>
              <a:gd name="connsiteX3147" fmla="*/ 7794542 w 8938307"/>
              <a:gd name="connsiteY3147" fmla="*/ 1638349 h 2993922"/>
              <a:gd name="connsiteX3148" fmla="*/ 7783952 w 8938307"/>
              <a:gd name="connsiteY3148" fmla="*/ 1638349 h 2993922"/>
              <a:gd name="connsiteX3149" fmla="*/ 7768067 w 8938307"/>
              <a:gd name="connsiteY3149" fmla="*/ 1638349 h 2993922"/>
              <a:gd name="connsiteX3150" fmla="*/ 7762772 w 8938307"/>
              <a:gd name="connsiteY3150" fmla="*/ 1627759 h 2993922"/>
              <a:gd name="connsiteX3151" fmla="*/ 7582734 w 8938307"/>
              <a:gd name="connsiteY3151" fmla="*/ 1617170 h 2993922"/>
              <a:gd name="connsiteX3152" fmla="*/ 7582734 w 8938307"/>
              <a:gd name="connsiteY3152" fmla="*/ 1627759 h 2993922"/>
              <a:gd name="connsiteX3153" fmla="*/ 7593326 w 8938307"/>
              <a:gd name="connsiteY3153" fmla="*/ 1633055 h 2993922"/>
              <a:gd name="connsiteX3154" fmla="*/ 7593326 w 8938307"/>
              <a:gd name="connsiteY3154" fmla="*/ 1638349 h 2993922"/>
              <a:gd name="connsiteX3155" fmla="*/ 7603915 w 8938307"/>
              <a:gd name="connsiteY3155" fmla="*/ 1638349 h 2993922"/>
              <a:gd name="connsiteX3156" fmla="*/ 2774687 w 8938307"/>
              <a:gd name="connsiteY3156" fmla="*/ 1617170 h 2993922"/>
              <a:gd name="connsiteX3157" fmla="*/ 2774687 w 8938307"/>
              <a:gd name="connsiteY3157" fmla="*/ 1627759 h 2993922"/>
              <a:gd name="connsiteX3158" fmla="*/ 2769392 w 8938307"/>
              <a:gd name="connsiteY3158" fmla="*/ 1633055 h 2993922"/>
              <a:gd name="connsiteX3159" fmla="*/ 2764097 w 8938307"/>
              <a:gd name="connsiteY3159" fmla="*/ 1622464 h 2993922"/>
              <a:gd name="connsiteX3160" fmla="*/ 2774687 w 8938307"/>
              <a:gd name="connsiteY3160" fmla="*/ 1617170 h 2993922"/>
              <a:gd name="connsiteX3161" fmla="*/ 8022237 w 8938307"/>
              <a:gd name="connsiteY3161" fmla="*/ 1606578 h 2993922"/>
              <a:gd name="connsiteX3162" fmla="*/ 8027531 w 8938307"/>
              <a:gd name="connsiteY3162" fmla="*/ 1606578 h 2993922"/>
              <a:gd name="connsiteX3163" fmla="*/ 8038123 w 8938307"/>
              <a:gd name="connsiteY3163" fmla="*/ 1606578 h 2993922"/>
              <a:gd name="connsiteX3164" fmla="*/ 8080483 w 8938307"/>
              <a:gd name="connsiteY3164" fmla="*/ 1617170 h 2993922"/>
              <a:gd name="connsiteX3165" fmla="*/ 8112254 w 8938307"/>
              <a:gd name="connsiteY3165" fmla="*/ 1638349 h 2993922"/>
              <a:gd name="connsiteX3166" fmla="*/ 8101664 w 8938307"/>
              <a:gd name="connsiteY3166" fmla="*/ 1638349 h 2993922"/>
              <a:gd name="connsiteX3167" fmla="*/ 7529782 w 8938307"/>
              <a:gd name="connsiteY3167" fmla="*/ 1606578 h 2993922"/>
              <a:gd name="connsiteX3168" fmla="*/ 7529782 w 8938307"/>
              <a:gd name="connsiteY3168" fmla="*/ 1617170 h 2993922"/>
              <a:gd name="connsiteX3169" fmla="*/ 7540374 w 8938307"/>
              <a:gd name="connsiteY3169" fmla="*/ 1606578 h 2993922"/>
              <a:gd name="connsiteX3170" fmla="*/ 3145351 w 8938307"/>
              <a:gd name="connsiteY3170" fmla="*/ 1606578 h 2993922"/>
              <a:gd name="connsiteX3171" fmla="*/ 3166533 w 8938307"/>
              <a:gd name="connsiteY3171" fmla="*/ 1606578 h 2993922"/>
              <a:gd name="connsiteX3172" fmla="*/ 3166533 w 8938307"/>
              <a:gd name="connsiteY3172" fmla="*/ 1617170 h 2993922"/>
              <a:gd name="connsiteX3173" fmla="*/ 3145351 w 8938307"/>
              <a:gd name="connsiteY3173" fmla="*/ 1606578 h 2993922"/>
              <a:gd name="connsiteX3174" fmla="*/ 8610004 w 8938307"/>
              <a:gd name="connsiteY3174" fmla="*/ 1595988 h 2993922"/>
              <a:gd name="connsiteX3175" fmla="*/ 8620595 w 8938307"/>
              <a:gd name="connsiteY3175" fmla="*/ 1595988 h 2993922"/>
              <a:gd name="connsiteX3176" fmla="*/ 8641775 w 8938307"/>
              <a:gd name="connsiteY3176" fmla="*/ 1595988 h 2993922"/>
              <a:gd name="connsiteX3177" fmla="*/ 8652366 w 8938307"/>
              <a:gd name="connsiteY3177" fmla="*/ 1595988 h 2993922"/>
              <a:gd name="connsiteX3178" fmla="*/ 8657660 w 8938307"/>
              <a:gd name="connsiteY3178" fmla="*/ 1601283 h 2993922"/>
              <a:gd name="connsiteX3179" fmla="*/ 8673545 w 8938307"/>
              <a:gd name="connsiteY3179" fmla="*/ 1606578 h 2993922"/>
              <a:gd name="connsiteX3180" fmla="*/ 8710613 w 8938307"/>
              <a:gd name="connsiteY3180" fmla="*/ 1617170 h 2993922"/>
              <a:gd name="connsiteX3181" fmla="*/ 8758270 w 8938307"/>
              <a:gd name="connsiteY3181" fmla="*/ 1638349 h 2993922"/>
              <a:gd name="connsiteX3182" fmla="*/ 8774155 w 8938307"/>
              <a:gd name="connsiteY3182" fmla="*/ 1638349 h 2993922"/>
              <a:gd name="connsiteX3183" fmla="*/ 8784747 w 8938307"/>
              <a:gd name="connsiteY3183" fmla="*/ 1638349 h 2993922"/>
              <a:gd name="connsiteX3184" fmla="*/ 8795336 w 8938307"/>
              <a:gd name="connsiteY3184" fmla="*/ 1643645 h 2993922"/>
              <a:gd name="connsiteX3185" fmla="*/ 8800632 w 8938307"/>
              <a:gd name="connsiteY3185" fmla="*/ 1648940 h 2993922"/>
              <a:gd name="connsiteX3186" fmla="*/ 8821812 w 8938307"/>
              <a:gd name="connsiteY3186" fmla="*/ 1670122 h 2993922"/>
              <a:gd name="connsiteX3187" fmla="*/ 8842993 w 8938307"/>
              <a:gd name="connsiteY3187" fmla="*/ 1680711 h 2993922"/>
              <a:gd name="connsiteX3188" fmla="*/ 8800632 w 8938307"/>
              <a:gd name="connsiteY3188" fmla="*/ 1680711 h 2993922"/>
              <a:gd name="connsiteX3189" fmla="*/ 8768861 w 8938307"/>
              <a:gd name="connsiteY3189" fmla="*/ 1659530 h 2993922"/>
              <a:gd name="connsiteX3190" fmla="*/ 8747679 w 8938307"/>
              <a:gd name="connsiteY3190" fmla="*/ 1654235 h 2993922"/>
              <a:gd name="connsiteX3191" fmla="*/ 8737089 w 8938307"/>
              <a:gd name="connsiteY3191" fmla="*/ 1648940 h 2993922"/>
              <a:gd name="connsiteX3192" fmla="*/ 8721203 w 8938307"/>
              <a:gd name="connsiteY3192" fmla="*/ 1643645 h 2993922"/>
              <a:gd name="connsiteX3193" fmla="*/ 8705318 w 8938307"/>
              <a:gd name="connsiteY3193" fmla="*/ 1638349 h 2993922"/>
              <a:gd name="connsiteX3194" fmla="*/ 8694728 w 8938307"/>
              <a:gd name="connsiteY3194" fmla="*/ 1627759 h 2993922"/>
              <a:gd name="connsiteX3195" fmla="*/ 8689432 w 8938307"/>
              <a:gd name="connsiteY3195" fmla="*/ 1622464 h 2993922"/>
              <a:gd name="connsiteX3196" fmla="*/ 8678843 w 8938307"/>
              <a:gd name="connsiteY3196" fmla="*/ 1617170 h 2993922"/>
              <a:gd name="connsiteX3197" fmla="*/ 8662957 w 8938307"/>
              <a:gd name="connsiteY3197" fmla="*/ 1617170 h 2993922"/>
              <a:gd name="connsiteX3198" fmla="*/ 8641775 w 8938307"/>
              <a:gd name="connsiteY3198" fmla="*/ 1617170 h 2993922"/>
              <a:gd name="connsiteX3199" fmla="*/ 8620595 w 8938307"/>
              <a:gd name="connsiteY3199" fmla="*/ 1611874 h 2993922"/>
              <a:gd name="connsiteX3200" fmla="*/ 8610004 w 8938307"/>
              <a:gd name="connsiteY3200" fmla="*/ 1595988 h 2993922"/>
              <a:gd name="connsiteX3201" fmla="*/ 7900446 w 8938307"/>
              <a:gd name="connsiteY3201" fmla="*/ 1595988 h 2993922"/>
              <a:gd name="connsiteX3202" fmla="*/ 7911038 w 8938307"/>
              <a:gd name="connsiteY3202" fmla="*/ 1595988 h 2993922"/>
              <a:gd name="connsiteX3203" fmla="*/ 7911038 w 8938307"/>
              <a:gd name="connsiteY3203" fmla="*/ 1606578 h 2993922"/>
              <a:gd name="connsiteX3204" fmla="*/ 7900446 w 8938307"/>
              <a:gd name="connsiteY3204" fmla="*/ 1595988 h 2993922"/>
              <a:gd name="connsiteX3205" fmla="*/ 7720409 w 8938307"/>
              <a:gd name="connsiteY3205" fmla="*/ 1595988 h 2993922"/>
              <a:gd name="connsiteX3206" fmla="*/ 7731000 w 8938307"/>
              <a:gd name="connsiteY3206" fmla="*/ 1601283 h 2993922"/>
              <a:gd name="connsiteX3207" fmla="*/ 7731000 w 8938307"/>
              <a:gd name="connsiteY3207" fmla="*/ 1617170 h 2993922"/>
              <a:gd name="connsiteX3208" fmla="*/ 7731000 w 8938307"/>
              <a:gd name="connsiteY3208" fmla="*/ 1627759 h 2993922"/>
              <a:gd name="connsiteX3209" fmla="*/ 7720409 w 8938307"/>
              <a:gd name="connsiteY3209" fmla="*/ 1622464 h 2993922"/>
              <a:gd name="connsiteX3210" fmla="*/ 7709820 w 8938307"/>
              <a:gd name="connsiteY3210" fmla="*/ 1606578 h 2993922"/>
              <a:gd name="connsiteX3211" fmla="*/ 3463064 w 8938307"/>
              <a:gd name="connsiteY3211" fmla="*/ 1595988 h 2993922"/>
              <a:gd name="connsiteX3212" fmla="*/ 3484244 w 8938307"/>
              <a:gd name="connsiteY3212" fmla="*/ 1606578 h 2993922"/>
              <a:gd name="connsiteX3213" fmla="*/ 3494834 w 8938307"/>
              <a:gd name="connsiteY3213" fmla="*/ 1606578 h 2993922"/>
              <a:gd name="connsiteX3214" fmla="*/ 3505426 w 8938307"/>
              <a:gd name="connsiteY3214" fmla="*/ 1617170 h 2993922"/>
              <a:gd name="connsiteX3215" fmla="*/ 3547788 w 8938307"/>
              <a:gd name="connsiteY3215" fmla="*/ 1638349 h 2993922"/>
              <a:gd name="connsiteX3216" fmla="*/ 3621920 w 8938307"/>
              <a:gd name="connsiteY3216" fmla="*/ 1659530 h 2993922"/>
              <a:gd name="connsiteX3217" fmla="*/ 3643100 w 8938307"/>
              <a:gd name="connsiteY3217" fmla="*/ 1664826 h 2993922"/>
              <a:gd name="connsiteX3218" fmla="*/ 3664282 w 8938307"/>
              <a:gd name="connsiteY3218" fmla="*/ 1670122 h 2993922"/>
              <a:gd name="connsiteX3219" fmla="*/ 3738415 w 8938307"/>
              <a:gd name="connsiteY3219" fmla="*/ 1701893 h 2993922"/>
              <a:gd name="connsiteX3220" fmla="*/ 3717234 w 8938307"/>
              <a:gd name="connsiteY3220" fmla="*/ 1701893 h 2993922"/>
              <a:gd name="connsiteX3221" fmla="*/ 3664282 w 8938307"/>
              <a:gd name="connsiteY3221" fmla="*/ 1691301 h 2993922"/>
              <a:gd name="connsiteX3222" fmla="*/ 3611330 w 8938307"/>
              <a:gd name="connsiteY3222" fmla="*/ 1670122 h 2993922"/>
              <a:gd name="connsiteX3223" fmla="*/ 3595444 w 8938307"/>
              <a:gd name="connsiteY3223" fmla="*/ 1664826 h 2993922"/>
              <a:gd name="connsiteX3224" fmla="*/ 3568968 w 8938307"/>
              <a:gd name="connsiteY3224" fmla="*/ 1664826 h 2993922"/>
              <a:gd name="connsiteX3225" fmla="*/ 3531901 w 8938307"/>
              <a:gd name="connsiteY3225" fmla="*/ 1648940 h 2993922"/>
              <a:gd name="connsiteX3226" fmla="*/ 3505426 w 8938307"/>
              <a:gd name="connsiteY3226" fmla="*/ 1638349 h 2993922"/>
              <a:gd name="connsiteX3227" fmla="*/ 3489540 w 8938307"/>
              <a:gd name="connsiteY3227" fmla="*/ 1638349 h 2993922"/>
              <a:gd name="connsiteX3228" fmla="*/ 3473655 w 8938307"/>
              <a:gd name="connsiteY3228" fmla="*/ 1627759 h 2993922"/>
              <a:gd name="connsiteX3229" fmla="*/ 3463064 w 8938307"/>
              <a:gd name="connsiteY3229" fmla="*/ 1595988 h 2993922"/>
              <a:gd name="connsiteX3230" fmla="*/ 2732326 w 8938307"/>
              <a:gd name="connsiteY3230" fmla="*/ 1595988 h 2993922"/>
              <a:gd name="connsiteX3231" fmla="*/ 2753506 w 8938307"/>
              <a:gd name="connsiteY3231" fmla="*/ 1606578 h 2993922"/>
              <a:gd name="connsiteX3232" fmla="*/ 2748211 w 8938307"/>
              <a:gd name="connsiteY3232" fmla="*/ 1606578 h 2993922"/>
              <a:gd name="connsiteX3233" fmla="*/ 2732326 w 8938307"/>
              <a:gd name="connsiteY3233" fmla="*/ 1606578 h 2993922"/>
              <a:gd name="connsiteX3234" fmla="*/ 7402697 w 8938307"/>
              <a:gd name="connsiteY3234" fmla="*/ 1585397 h 2993922"/>
              <a:gd name="connsiteX3235" fmla="*/ 7370926 w 8938307"/>
              <a:gd name="connsiteY3235" fmla="*/ 1595988 h 2993922"/>
              <a:gd name="connsiteX3236" fmla="*/ 7360336 w 8938307"/>
              <a:gd name="connsiteY3236" fmla="*/ 1595988 h 2993922"/>
              <a:gd name="connsiteX3237" fmla="*/ 7349745 w 8938307"/>
              <a:gd name="connsiteY3237" fmla="*/ 1606578 h 2993922"/>
              <a:gd name="connsiteX3238" fmla="*/ 7360336 w 8938307"/>
              <a:gd name="connsiteY3238" fmla="*/ 1606578 h 2993922"/>
              <a:gd name="connsiteX3239" fmla="*/ 7370926 w 8938307"/>
              <a:gd name="connsiteY3239" fmla="*/ 1606578 h 2993922"/>
              <a:gd name="connsiteX3240" fmla="*/ 7392107 w 8938307"/>
              <a:gd name="connsiteY3240" fmla="*/ 1606578 h 2993922"/>
              <a:gd name="connsiteX3241" fmla="*/ 7402697 w 8938307"/>
              <a:gd name="connsiteY3241" fmla="*/ 1617170 h 2993922"/>
              <a:gd name="connsiteX3242" fmla="*/ 7402697 w 8938307"/>
              <a:gd name="connsiteY3242" fmla="*/ 1595988 h 2993922"/>
              <a:gd name="connsiteX3243" fmla="*/ 3929042 w 8938307"/>
              <a:gd name="connsiteY3243" fmla="*/ 1574807 h 2993922"/>
              <a:gd name="connsiteX3244" fmla="*/ 3934338 w 8938307"/>
              <a:gd name="connsiteY3244" fmla="*/ 1580103 h 2993922"/>
              <a:gd name="connsiteX3245" fmla="*/ 3939633 w 8938307"/>
              <a:gd name="connsiteY3245" fmla="*/ 1585397 h 2993922"/>
              <a:gd name="connsiteX3246" fmla="*/ 3939633 w 8938307"/>
              <a:gd name="connsiteY3246" fmla="*/ 1574807 h 2993922"/>
              <a:gd name="connsiteX3247" fmla="*/ 8547785 w 8938307"/>
              <a:gd name="connsiteY3247" fmla="*/ 1568188 h 2993922"/>
              <a:gd name="connsiteX3248" fmla="*/ 8551756 w 8938307"/>
              <a:gd name="connsiteY3248" fmla="*/ 1569512 h 2993922"/>
              <a:gd name="connsiteX3249" fmla="*/ 8567641 w 8938307"/>
              <a:gd name="connsiteY3249" fmla="*/ 1574807 h 2993922"/>
              <a:gd name="connsiteX3250" fmla="*/ 8578233 w 8938307"/>
              <a:gd name="connsiteY3250" fmla="*/ 1585397 h 2993922"/>
              <a:gd name="connsiteX3251" fmla="*/ 8557053 w 8938307"/>
              <a:gd name="connsiteY3251" fmla="*/ 1585397 h 2993922"/>
              <a:gd name="connsiteX3252" fmla="*/ 8546462 w 8938307"/>
              <a:gd name="connsiteY3252" fmla="*/ 1574807 h 2993922"/>
              <a:gd name="connsiteX3253" fmla="*/ 8547785 w 8938307"/>
              <a:gd name="connsiteY3253" fmla="*/ 1568188 h 2993922"/>
              <a:gd name="connsiteX3254" fmla="*/ 7455649 w 8938307"/>
              <a:gd name="connsiteY3254" fmla="*/ 1564218 h 2993922"/>
              <a:gd name="connsiteX3255" fmla="*/ 7445059 w 8938307"/>
              <a:gd name="connsiteY3255" fmla="*/ 1574807 h 2993922"/>
              <a:gd name="connsiteX3256" fmla="*/ 7445059 w 8938307"/>
              <a:gd name="connsiteY3256" fmla="*/ 1585397 h 2993922"/>
              <a:gd name="connsiteX3257" fmla="*/ 7476830 w 8938307"/>
              <a:gd name="connsiteY3257" fmla="*/ 1574807 h 2993922"/>
              <a:gd name="connsiteX3258" fmla="*/ 7455649 w 8938307"/>
              <a:gd name="connsiteY3258" fmla="*/ 1564218 h 2993922"/>
              <a:gd name="connsiteX3259" fmla="*/ 2933543 w 8938307"/>
              <a:gd name="connsiteY3259" fmla="*/ 1564218 h 2993922"/>
              <a:gd name="connsiteX3260" fmla="*/ 2954724 w 8938307"/>
              <a:gd name="connsiteY3260" fmla="*/ 1564218 h 2993922"/>
              <a:gd name="connsiteX3261" fmla="*/ 2986495 w 8938307"/>
              <a:gd name="connsiteY3261" fmla="*/ 1580103 h 2993922"/>
              <a:gd name="connsiteX3262" fmla="*/ 3007676 w 8938307"/>
              <a:gd name="connsiteY3262" fmla="*/ 1585397 h 2993922"/>
              <a:gd name="connsiteX3263" fmla="*/ 3050039 w 8938307"/>
              <a:gd name="connsiteY3263" fmla="*/ 1606578 h 2993922"/>
              <a:gd name="connsiteX3264" fmla="*/ 3060629 w 8938307"/>
              <a:gd name="connsiteY3264" fmla="*/ 1606578 h 2993922"/>
              <a:gd name="connsiteX3265" fmla="*/ 3113581 w 8938307"/>
              <a:gd name="connsiteY3265" fmla="*/ 1617170 h 2993922"/>
              <a:gd name="connsiteX3266" fmla="*/ 3171829 w 8938307"/>
              <a:gd name="connsiteY3266" fmla="*/ 1638349 h 2993922"/>
              <a:gd name="connsiteX3267" fmla="*/ 3208895 w 8938307"/>
              <a:gd name="connsiteY3267" fmla="*/ 1648940 h 2993922"/>
              <a:gd name="connsiteX3268" fmla="*/ 3251255 w 8938307"/>
              <a:gd name="connsiteY3268" fmla="*/ 1659530 h 2993922"/>
              <a:gd name="connsiteX3269" fmla="*/ 3261847 w 8938307"/>
              <a:gd name="connsiteY3269" fmla="*/ 1659530 h 2993922"/>
              <a:gd name="connsiteX3270" fmla="*/ 3272437 w 8938307"/>
              <a:gd name="connsiteY3270" fmla="*/ 1659530 h 2993922"/>
              <a:gd name="connsiteX3271" fmla="*/ 3283027 w 8938307"/>
              <a:gd name="connsiteY3271" fmla="*/ 1659530 h 2993922"/>
              <a:gd name="connsiteX3272" fmla="*/ 3304208 w 8938307"/>
              <a:gd name="connsiteY3272" fmla="*/ 1670122 h 2993922"/>
              <a:gd name="connsiteX3273" fmla="*/ 3357160 w 8938307"/>
              <a:gd name="connsiteY3273" fmla="*/ 1691301 h 2993922"/>
              <a:gd name="connsiteX3274" fmla="*/ 3367751 w 8938307"/>
              <a:gd name="connsiteY3274" fmla="*/ 1701893 h 2993922"/>
              <a:gd name="connsiteX3275" fmla="*/ 3373046 w 8938307"/>
              <a:gd name="connsiteY3275" fmla="*/ 1712482 h 2993922"/>
              <a:gd name="connsiteX3276" fmla="*/ 3378341 w 8938307"/>
              <a:gd name="connsiteY3276" fmla="*/ 1701893 h 2993922"/>
              <a:gd name="connsiteX3277" fmla="*/ 3399522 w 8938307"/>
              <a:gd name="connsiteY3277" fmla="*/ 1701893 h 2993922"/>
              <a:gd name="connsiteX3278" fmla="*/ 3404817 w 8938307"/>
              <a:gd name="connsiteY3278" fmla="*/ 1707187 h 2993922"/>
              <a:gd name="connsiteX3279" fmla="*/ 3415408 w 8938307"/>
              <a:gd name="connsiteY3279" fmla="*/ 1707187 h 2993922"/>
              <a:gd name="connsiteX3280" fmla="*/ 3431293 w 8938307"/>
              <a:gd name="connsiteY3280" fmla="*/ 1712482 h 2993922"/>
              <a:gd name="connsiteX3281" fmla="*/ 3463064 w 8938307"/>
              <a:gd name="connsiteY3281" fmla="*/ 1723074 h 2993922"/>
              <a:gd name="connsiteX3282" fmla="*/ 3568968 w 8938307"/>
              <a:gd name="connsiteY3282" fmla="*/ 1754845 h 2993922"/>
              <a:gd name="connsiteX3283" fmla="*/ 3595444 w 8938307"/>
              <a:gd name="connsiteY3283" fmla="*/ 1765434 h 2993922"/>
              <a:gd name="connsiteX3284" fmla="*/ 3632511 w 8938307"/>
              <a:gd name="connsiteY3284" fmla="*/ 1765434 h 2993922"/>
              <a:gd name="connsiteX3285" fmla="*/ 3643100 w 8938307"/>
              <a:gd name="connsiteY3285" fmla="*/ 1770730 h 2993922"/>
              <a:gd name="connsiteX3286" fmla="*/ 3653692 w 8938307"/>
              <a:gd name="connsiteY3286" fmla="*/ 1765434 h 2993922"/>
              <a:gd name="connsiteX3287" fmla="*/ 3664282 w 8938307"/>
              <a:gd name="connsiteY3287" fmla="*/ 1754845 h 2993922"/>
              <a:gd name="connsiteX3288" fmla="*/ 3680167 w 8938307"/>
              <a:gd name="connsiteY3288" fmla="*/ 1760140 h 2993922"/>
              <a:gd name="connsiteX3289" fmla="*/ 3706644 w 8938307"/>
              <a:gd name="connsiteY3289" fmla="*/ 1776026 h 2993922"/>
              <a:gd name="connsiteX3290" fmla="*/ 3717234 w 8938307"/>
              <a:gd name="connsiteY3290" fmla="*/ 1786615 h 2993922"/>
              <a:gd name="connsiteX3291" fmla="*/ 3701348 w 8938307"/>
              <a:gd name="connsiteY3291" fmla="*/ 1786615 h 2993922"/>
              <a:gd name="connsiteX3292" fmla="*/ 3696052 w 8938307"/>
              <a:gd name="connsiteY3292" fmla="*/ 1786615 h 2993922"/>
              <a:gd name="connsiteX3293" fmla="*/ 3696052 w 8938307"/>
              <a:gd name="connsiteY3293" fmla="*/ 1797205 h 2993922"/>
              <a:gd name="connsiteX3294" fmla="*/ 3706644 w 8938307"/>
              <a:gd name="connsiteY3294" fmla="*/ 1797205 h 2993922"/>
              <a:gd name="connsiteX3295" fmla="*/ 3717234 w 8938307"/>
              <a:gd name="connsiteY3295" fmla="*/ 1797205 h 2993922"/>
              <a:gd name="connsiteX3296" fmla="*/ 3738415 w 8938307"/>
              <a:gd name="connsiteY3296" fmla="*/ 1807797 h 2993922"/>
              <a:gd name="connsiteX3297" fmla="*/ 3791367 w 8938307"/>
              <a:gd name="connsiteY3297" fmla="*/ 1828978 h 2993922"/>
              <a:gd name="connsiteX3298" fmla="*/ 3844319 w 8938307"/>
              <a:gd name="connsiteY3298" fmla="*/ 1850157 h 2993922"/>
              <a:gd name="connsiteX3299" fmla="*/ 3854908 w 8938307"/>
              <a:gd name="connsiteY3299" fmla="*/ 1850157 h 2993922"/>
              <a:gd name="connsiteX3300" fmla="*/ 3865500 w 8938307"/>
              <a:gd name="connsiteY3300" fmla="*/ 1860749 h 2993922"/>
              <a:gd name="connsiteX3301" fmla="*/ 3876090 w 8938307"/>
              <a:gd name="connsiteY3301" fmla="*/ 1860749 h 2993922"/>
              <a:gd name="connsiteX3302" fmla="*/ 3907860 w 8938307"/>
              <a:gd name="connsiteY3302" fmla="*/ 1860749 h 2993922"/>
              <a:gd name="connsiteX3303" fmla="*/ 3971404 w 8938307"/>
              <a:gd name="connsiteY3303" fmla="*/ 1871338 h 2993922"/>
              <a:gd name="connsiteX3304" fmla="*/ 4003175 w 8938307"/>
              <a:gd name="connsiteY3304" fmla="*/ 1871338 h 2993922"/>
              <a:gd name="connsiteX3305" fmla="*/ 4024356 w 8938307"/>
              <a:gd name="connsiteY3305" fmla="*/ 1881930 h 2993922"/>
              <a:gd name="connsiteX3306" fmla="*/ 4040242 w 8938307"/>
              <a:gd name="connsiteY3306" fmla="*/ 1887224 h 2993922"/>
              <a:gd name="connsiteX3307" fmla="*/ 4056127 w 8938307"/>
              <a:gd name="connsiteY3307" fmla="*/ 1892520 h 2993922"/>
              <a:gd name="connsiteX3308" fmla="*/ 4077308 w 8938307"/>
              <a:gd name="connsiteY3308" fmla="*/ 1881930 h 2993922"/>
              <a:gd name="connsiteX3309" fmla="*/ 4056127 w 8938307"/>
              <a:gd name="connsiteY3309" fmla="*/ 1871338 h 2993922"/>
              <a:gd name="connsiteX3310" fmla="*/ 4077308 w 8938307"/>
              <a:gd name="connsiteY3310" fmla="*/ 1871338 h 2993922"/>
              <a:gd name="connsiteX3311" fmla="*/ 4109079 w 8938307"/>
              <a:gd name="connsiteY3311" fmla="*/ 1881930 h 2993922"/>
              <a:gd name="connsiteX3312" fmla="*/ 4098489 w 8938307"/>
              <a:gd name="connsiteY3312" fmla="*/ 1881930 h 2993922"/>
              <a:gd name="connsiteX3313" fmla="*/ 4087898 w 8938307"/>
              <a:gd name="connsiteY3313" fmla="*/ 1892520 h 2993922"/>
              <a:gd name="connsiteX3314" fmla="*/ 4098489 w 8938307"/>
              <a:gd name="connsiteY3314" fmla="*/ 1903111 h 2993922"/>
              <a:gd name="connsiteX3315" fmla="*/ 4109079 w 8938307"/>
              <a:gd name="connsiteY3315" fmla="*/ 1913701 h 2993922"/>
              <a:gd name="connsiteX3316" fmla="*/ 4119669 w 8938307"/>
              <a:gd name="connsiteY3316" fmla="*/ 1924290 h 2993922"/>
              <a:gd name="connsiteX3317" fmla="*/ 4151441 w 8938307"/>
              <a:gd name="connsiteY3317" fmla="*/ 1934882 h 2993922"/>
              <a:gd name="connsiteX3318" fmla="*/ 4204393 w 8938307"/>
              <a:gd name="connsiteY3318" fmla="*/ 1934882 h 2993922"/>
              <a:gd name="connsiteX3319" fmla="*/ 4241460 w 8938307"/>
              <a:gd name="connsiteY3319" fmla="*/ 1940176 h 2993922"/>
              <a:gd name="connsiteX3320" fmla="*/ 4257345 w 8938307"/>
              <a:gd name="connsiteY3320" fmla="*/ 1956063 h 2993922"/>
              <a:gd name="connsiteX3321" fmla="*/ 4289116 w 8938307"/>
              <a:gd name="connsiteY3321" fmla="*/ 1956063 h 2993922"/>
              <a:gd name="connsiteX3322" fmla="*/ 4278526 w 8938307"/>
              <a:gd name="connsiteY3322" fmla="*/ 1945472 h 2993922"/>
              <a:gd name="connsiteX3323" fmla="*/ 4289116 w 8938307"/>
              <a:gd name="connsiteY3323" fmla="*/ 1945472 h 2993922"/>
              <a:gd name="connsiteX3324" fmla="*/ 4299706 w 8938307"/>
              <a:gd name="connsiteY3324" fmla="*/ 1945472 h 2993922"/>
              <a:gd name="connsiteX3325" fmla="*/ 4305002 w 8938307"/>
              <a:gd name="connsiteY3325" fmla="*/ 1940176 h 2993922"/>
              <a:gd name="connsiteX3326" fmla="*/ 4320887 w 8938307"/>
              <a:gd name="connsiteY3326" fmla="*/ 1945472 h 2993922"/>
              <a:gd name="connsiteX3327" fmla="*/ 4352658 w 8938307"/>
              <a:gd name="connsiteY3327" fmla="*/ 1966653 h 2993922"/>
              <a:gd name="connsiteX3328" fmla="*/ 4373839 w 8938307"/>
              <a:gd name="connsiteY3328" fmla="*/ 1966653 h 2993922"/>
              <a:gd name="connsiteX3329" fmla="*/ 4395020 w 8938307"/>
              <a:gd name="connsiteY3329" fmla="*/ 1966653 h 2993922"/>
              <a:gd name="connsiteX3330" fmla="*/ 4416202 w 8938307"/>
              <a:gd name="connsiteY3330" fmla="*/ 1977242 h 2993922"/>
              <a:gd name="connsiteX3331" fmla="*/ 4395020 w 8938307"/>
              <a:gd name="connsiteY3331" fmla="*/ 1982538 h 2993922"/>
              <a:gd name="connsiteX3332" fmla="*/ 4363249 w 8938307"/>
              <a:gd name="connsiteY3332" fmla="*/ 1977242 h 2993922"/>
              <a:gd name="connsiteX3333" fmla="*/ 4320887 w 8938307"/>
              <a:gd name="connsiteY3333" fmla="*/ 1966653 h 2993922"/>
              <a:gd name="connsiteX3334" fmla="*/ 4289116 w 8938307"/>
              <a:gd name="connsiteY3334" fmla="*/ 1977242 h 2993922"/>
              <a:gd name="connsiteX3335" fmla="*/ 4267935 w 8938307"/>
              <a:gd name="connsiteY3335" fmla="*/ 1977242 h 2993922"/>
              <a:gd name="connsiteX3336" fmla="*/ 4257345 w 8938307"/>
              <a:gd name="connsiteY3336" fmla="*/ 1966653 h 2993922"/>
              <a:gd name="connsiteX3337" fmla="*/ 4278526 w 8938307"/>
              <a:gd name="connsiteY3337" fmla="*/ 1998424 h 2993922"/>
              <a:gd name="connsiteX3338" fmla="*/ 4299706 w 8938307"/>
              <a:gd name="connsiteY3338" fmla="*/ 2009015 h 2993922"/>
              <a:gd name="connsiteX3339" fmla="*/ 4342068 w 8938307"/>
              <a:gd name="connsiteY3339" fmla="*/ 2009015 h 2993922"/>
              <a:gd name="connsiteX3340" fmla="*/ 4342068 w 8938307"/>
              <a:gd name="connsiteY3340" fmla="*/ 1998424 h 2993922"/>
              <a:gd name="connsiteX3341" fmla="*/ 4405610 w 8938307"/>
              <a:gd name="connsiteY3341" fmla="*/ 2030194 h 2993922"/>
              <a:gd name="connsiteX3342" fmla="*/ 4437382 w 8938307"/>
              <a:gd name="connsiteY3342" fmla="*/ 2035490 h 2993922"/>
              <a:gd name="connsiteX3343" fmla="*/ 4458562 w 8938307"/>
              <a:gd name="connsiteY3343" fmla="*/ 2030194 h 2993922"/>
              <a:gd name="connsiteX3344" fmla="*/ 4500924 w 8938307"/>
              <a:gd name="connsiteY3344" fmla="*/ 2040786 h 2993922"/>
              <a:gd name="connsiteX3345" fmla="*/ 4522106 w 8938307"/>
              <a:gd name="connsiteY3345" fmla="*/ 2040786 h 2993922"/>
              <a:gd name="connsiteX3346" fmla="*/ 4490334 w 8938307"/>
              <a:gd name="connsiteY3346" fmla="*/ 2019605 h 2993922"/>
              <a:gd name="connsiteX3347" fmla="*/ 4469154 w 8938307"/>
              <a:gd name="connsiteY3347" fmla="*/ 2014309 h 2993922"/>
              <a:gd name="connsiteX3348" fmla="*/ 4490334 w 8938307"/>
              <a:gd name="connsiteY3348" fmla="*/ 2014309 h 2993922"/>
              <a:gd name="connsiteX3349" fmla="*/ 4500924 w 8938307"/>
              <a:gd name="connsiteY3349" fmla="*/ 2009015 h 2993922"/>
              <a:gd name="connsiteX3350" fmla="*/ 4511514 w 8938307"/>
              <a:gd name="connsiteY3350" fmla="*/ 1998424 h 2993922"/>
              <a:gd name="connsiteX3351" fmla="*/ 4522106 w 8938307"/>
              <a:gd name="connsiteY3351" fmla="*/ 2009015 h 2993922"/>
              <a:gd name="connsiteX3352" fmla="*/ 4522106 w 8938307"/>
              <a:gd name="connsiteY3352" fmla="*/ 2019605 h 2993922"/>
              <a:gd name="connsiteX3353" fmla="*/ 4543286 w 8938307"/>
              <a:gd name="connsiteY3353" fmla="*/ 2030194 h 2993922"/>
              <a:gd name="connsiteX3354" fmla="*/ 4548580 w 8938307"/>
              <a:gd name="connsiteY3354" fmla="*/ 2040786 h 2993922"/>
              <a:gd name="connsiteX3355" fmla="*/ 4553876 w 8938307"/>
              <a:gd name="connsiteY3355" fmla="*/ 2040786 h 2993922"/>
              <a:gd name="connsiteX3356" fmla="*/ 4559172 w 8938307"/>
              <a:gd name="connsiteY3356" fmla="*/ 2046080 h 2993922"/>
              <a:gd name="connsiteX3357" fmla="*/ 4564468 w 8938307"/>
              <a:gd name="connsiteY3357" fmla="*/ 2051376 h 2993922"/>
              <a:gd name="connsiteX3358" fmla="*/ 4532695 w 8938307"/>
              <a:gd name="connsiteY3358" fmla="*/ 2051376 h 2993922"/>
              <a:gd name="connsiteX3359" fmla="*/ 4522106 w 8938307"/>
              <a:gd name="connsiteY3359" fmla="*/ 2061967 h 2993922"/>
              <a:gd name="connsiteX3360" fmla="*/ 4522106 w 8938307"/>
              <a:gd name="connsiteY3360" fmla="*/ 2072557 h 2993922"/>
              <a:gd name="connsiteX3361" fmla="*/ 4532695 w 8938307"/>
              <a:gd name="connsiteY3361" fmla="*/ 2083146 h 2993922"/>
              <a:gd name="connsiteX3362" fmla="*/ 4564468 w 8938307"/>
              <a:gd name="connsiteY3362" fmla="*/ 2093738 h 2993922"/>
              <a:gd name="connsiteX3363" fmla="*/ 4606828 w 8938307"/>
              <a:gd name="connsiteY3363" fmla="*/ 2093738 h 2993922"/>
              <a:gd name="connsiteX3364" fmla="*/ 4596238 w 8938307"/>
              <a:gd name="connsiteY3364" fmla="*/ 2083146 h 2993922"/>
              <a:gd name="connsiteX3365" fmla="*/ 4606828 w 8938307"/>
              <a:gd name="connsiteY3365" fmla="*/ 2083146 h 2993922"/>
              <a:gd name="connsiteX3366" fmla="*/ 4606828 w 8938307"/>
              <a:gd name="connsiteY3366" fmla="*/ 2104328 h 2993922"/>
              <a:gd name="connsiteX3367" fmla="*/ 4617420 w 8938307"/>
              <a:gd name="connsiteY3367" fmla="*/ 2114919 h 2993922"/>
              <a:gd name="connsiteX3368" fmla="*/ 4637592 w 8938307"/>
              <a:gd name="connsiteY3368" fmla="*/ 2113910 h 2993922"/>
              <a:gd name="connsiteX3369" fmla="*/ 4628010 w 8938307"/>
              <a:gd name="connsiteY3369" fmla="*/ 2104328 h 2993922"/>
              <a:gd name="connsiteX3370" fmla="*/ 4649190 w 8938307"/>
              <a:gd name="connsiteY3370" fmla="*/ 2104328 h 2993922"/>
              <a:gd name="connsiteX3371" fmla="*/ 4639715 w 8938307"/>
              <a:gd name="connsiteY3371" fmla="*/ 2113805 h 2993922"/>
              <a:gd name="connsiteX3372" fmla="*/ 4643895 w 8938307"/>
              <a:gd name="connsiteY3372" fmla="*/ 2113594 h 2993922"/>
              <a:gd name="connsiteX3373" fmla="*/ 4659780 w 8938307"/>
              <a:gd name="connsiteY3373" fmla="*/ 2109623 h 2993922"/>
              <a:gd name="connsiteX3374" fmla="*/ 4680962 w 8938307"/>
              <a:gd name="connsiteY3374" fmla="*/ 2114919 h 2993922"/>
              <a:gd name="connsiteX3375" fmla="*/ 4702142 w 8938307"/>
              <a:gd name="connsiteY3375" fmla="*/ 2125509 h 2993922"/>
              <a:gd name="connsiteX3376" fmla="*/ 4733914 w 8938307"/>
              <a:gd name="connsiteY3376" fmla="*/ 2146690 h 2993922"/>
              <a:gd name="connsiteX3377" fmla="*/ 4765684 w 8938307"/>
              <a:gd name="connsiteY3377" fmla="*/ 2157280 h 2993922"/>
              <a:gd name="connsiteX3378" fmla="*/ 4818636 w 8938307"/>
              <a:gd name="connsiteY3378" fmla="*/ 2162575 h 2993922"/>
              <a:gd name="connsiteX3379" fmla="*/ 4850408 w 8938307"/>
              <a:gd name="connsiteY3379" fmla="*/ 2167871 h 2993922"/>
              <a:gd name="connsiteX3380" fmla="*/ 4850408 w 8938307"/>
              <a:gd name="connsiteY3380" fmla="*/ 2189051 h 2993922"/>
              <a:gd name="connsiteX3381" fmla="*/ 4839818 w 8938307"/>
              <a:gd name="connsiteY3381" fmla="*/ 2183756 h 2993922"/>
              <a:gd name="connsiteX3382" fmla="*/ 4818636 w 8938307"/>
              <a:gd name="connsiteY3382" fmla="*/ 2178461 h 2993922"/>
              <a:gd name="connsiteX3383" fmla="*/ 4776276 w 8938307"/>
              <a:gd name="connsiteY3383" fmla="*/ 2167871 h 2993922"/>
              <a:gd name="connsiteX3384" fmla="*/ 4680962 w 8938307"/>
              <a:gd name="connsiteY3384" fmla="*/ 2146690 h 2993922"/>
              <a:gd name="connsiteX3385" fmla="*/ 4659780 w 8938307"/>
              <a:gd name="connsiteY3385" fmla="*/ 2141394 h 2993922"/>
              <a:gd name="connsiteX3386" fmla="*/ 4649190 w 8938307"/>
              <a:gd name="connsiteY3386" fmla="*/ 2136099 h 2993922"/>
              <a:gd name="connsiteX3387" fmla="*/ 4601532 w 8938307"/>
              <a:gd name="connsiteY3387" fmla="*/ 2125509 h 2993922"/>
              <a:gd name="connsiteX3388" fmla="*/ 4506220 w 8938307"/>
              <a:gd name="connsiteY3388" fmla="*/ 2104328 h 2993922"/>
              <a:gd name="connsiteX3389" fmla="*/ 4447972 w 8938307"/>
              <a:gd name="connsiteY3389" fmla="*/ 2083146 h 2993922"/>
              <a:gd name="connsiteX3390" fmla="*/ 4405610 w 8938307"/>
              <a:gd name="connsiteY3390" fmla="*/ 2072557 h 2993922"/>
              <a:gd name="connsiteX3391" fmla="*/ 4384430 w 8938307"/>
              <a:gd name="connsiteY3391" fmla="*/ 2061967 h 2993922"/>
              <a:gd name="connsiteX3392" fmla="*/ 4352658 w 8938307"/>
              <a:gd name="connsiteY3392" fmla="*/ 2051376 h 2993922"/>
              <a:gd name="connsiteX3393" fmla="*/ 4326182 w 8938307"/>
              <a:gd name="connsiteY3393" fmla="*/ 2046080 h 2993922"/>
              <a:gd name="connsiteX3394" fmla="*/ 4289116 w 8938307"/>
              <a:gd name="connsiteY3394" fmla="*/ 2035490 h 2993922"/>
              <a:gd name="connsiteX3395" fmla="*/ 4241460 w 8938307"/>
              <a:gd name="connsiteY3395" fmla="*/ 2019605 h 2993922"/>
              <a:gd name="connsiteX3396" fmla="*/ 4199098 w 8938307"/>
              <a:gd name="connsiteY3396" fmla="*/ 2003719 h 2993922"/>
              <a:gd name="connsiteX3397" fmla="*/ 4172621 w 8938307"/>
              <a:gd name="connsiteY3397" fmla="*/ 1993128 h 2993922"/>
              <a:gd name="connsiteX3398" fmla="*/ 4151441 w 8938307"/>
              <a:gd name="connsiteY3398" fmla="*/ 1982538 h 2993922"/>
              <a:gd name="connsiteX3399" fmla="*/ 4119669 w 8938307"/>
              <a:gd name="connsiteY3399" fmla="*/ 1977242 h 2993922"/>
              <a:gd name="connsiteX3400" fmla="*/ 4077308 w 8938307"/>
              <a:gd name="connsiteY3400" fmla="*/ 1961357 h 2993922"/>
              <a:gd name="connsiteX3401" fmla="*/ 4056127 w 8938307"/>
              <a:gd name="connsiteY3401" fmla="*/ 1956063 h 2993922"/>
              <a:gd name="connsiteX3402" fmla="*/ 3981994 w 8938307"/>
              <a:gd name="connsiteY3402" fmla="*/ 1940176 h 2993922"/>
              <a:gd name="connsiteX3403" fmla="*/ 3939633 w 8938307"/>
              <a:gd name="connsiteY3403" fmla="*/ 1924290 h 2993922"/>
              <a:gd name="connsiteX3404" fmla="*/ 3865500 w 8938307"/>
              <a:gd name="connsiteY3404" fmla="*/ 1892520 h 2993922"/>
              <a:gd name="connsiteX3405" fmla="*/ 3854908 w 8938307"/>
              <a:gd name="connsiteY3405" fmla="*/ 1881930 h 2993922"/>
              <a:gd name="connsiteX3406" fmla="*/ 3833728 w 8938307"/>
              <a:gd name="connsiteY3406" fmla="*/ 1876634 h 2993922"/>
              <a:gd name="connsiteX3407" fmla="*/ 3812548 w 8938307"/>
              <a:gd name="connsiteY3407" fmla="*/ 1871338 h 2993922"/>
              <a:gd name="connsiteX3408" fmla="*/ 3727824 w 8938307"/>
              <a:gd name="connsiteY3408" fmla="*/ 1850157 h 2993922"/>
              <a:gd name="connsiteX3409" fmla="*/ 3637805 w 8938307"/>
              <a:gd name="connsiteY3409" fmla="*/ 1823682 h 2993922"/>
              <a:gd name="connsiteX3410" fmla="*/ 3568968 w 8938307"/>
              <a:gd name="connsiteY3410" fmla="*/ 1797205 h 2993922"/>
              <a:gd name="connsiteX3411" fmla="*/ 3537196 w 8938307"/>
              <a:gd name="connsiteY3411" fmla="*/ 1786615 h 2993922"/>
              <a:gd name="connsiteX3412" fmla="*/ 3494834 w 8938307"/>
              <a:gd name="connsiteY3412" fmla="*/ 1776026 h 2993922"/>
              <a:gd name="connsiteX3413" fmla="*/ 3452474 w 8938307"/>
              <a:gd name="connsiteY3413" fmla="*/ 1765434 h 2993922"/>
              <a:gd name="connsiteX3414" fmla="*/ 3388931 w 8938307"/>
              <a:gd name="connsiteY3414" fmla="*/ 1744253 h 2993922"/>
              <a:gd name="connsiteX3415" fmla="*/ 3346570 w 8938307"/>
              <a:gd name="connsiteY3415" fmla="*/ 1733663 h 2993922"/>
              <a:gd name="connsiteX3416" fmla="*/ 3314799 w 8938307"/>
              <a:gd name="connsiteY3416" fmla="*/ 1723074 h 2993922"/>
              <a:gd name="connsiteX3417" fmla="*/ 3261847 w 8938307"/>
              <a:gd name="connsiteY3417" fmla="*/ 1701893 h 2993922"/>
              <a:gd name="connsiteX3418" fmla="*/ 3193008 w 8938307"/>
              <a:gd name="connsiteY3418" fmla="*/ 1680711 h 2993922"/>
              <a:gd name="connsiteX3419" fmla="*/ 3113581 w 8938307"/>
              <a:gd name="connsiteY3419" fmla="*/ 1648940 h 2993922"/>
              <a:gd name="connsiteX3420" fmla="*/ 3081810 w 8938307"/>
              <a:gd name="connsiteY3420" fmla="*/ 1638349 h 2993922"/>
              <a:gd name="connsiteX3421" fmla="*/ 3081810 w 8938307"/>
              <a:gd name="connsiteY3421" fmla="*/ 1627759 h 2993922"/>
              <a:gd name="connsiteX3422" fmla="*/ 3039447 w 8938307"/>
              <a:gd name="connsiteY3422" fmla="*/ 1617170 h 2993922"/>
              <a:gd name="connsiteX3423" fmla="*/ 3018266 w 8938307"/>
              <a:gd name="connsiteY3423" fmla="*/ 1617170 h 2993922"/>
              <a:gd name="connsiteX3424" fmla="*/ 2986495 w 8938307"/>
              <a:gd name="connsiteY3424" fmla="*/ 1617170 h 2993922"/>
              <a:gd name="connsiteX3425" fmla="*/ 2944134 w 8938307"/>
              <a:gd name="connsiteY3425" fmla="*/ 1601283 h 2993922"/>
              <a:gd name="connsiteX3426" fmla="*/ 2933543 w 8938307"/>
              <a:gd name="connsiteY3426" fmla="*/ 1585397 h 2993922"/>
              <a:gd name="connsiteX3427" fmla="*/ 2868489 w 8938307"/>
              <a:gd name="connsiteY3427" fmla="*/ 1562705 h 2993922"/>
              <a:gd name="connsiteX3428" fmla="*/ 2880591 w 8938307"/>
              <a:gd name="connsiteY3428" fmla="*/ 1564218 h 2993922"/>
              <a:gd name="connsiteX3429" fmla="*/ 2870002 w 8938307"/>
              <a:gd name="connsiteY3429" fmla="*/ 1564218 h 2993922"/>
              <a:gd name="connsiteX3430" fmla="*/ 7423878 w 8938307"/>
              <a:gd name="connsiteY3430" fmla="*/ 1553626 h 2993922"/>
              <a:gd name="connsiteX3431" fmla="*/ 7423878 w 8938307"/>
              <a:gd name="connsiteY3431" fmla="*/ 1564218 h 2993922"/>
              <a:gd name="connsiteX3432" fmla="*/ 7423878 w 8938307"/>
              <a:gd name="connsiteY3432" fmla="*/ 1574807 h 2993922"/>
              <a:gd name="connsiteX3433" fmla="*/ 7434468 w 8938307"/>
              <a:gd name="connsiteY3433" fmla="*/ 1574807 h 2993922"/>
              <a:gd name="connsiteX3434" fmla="*/ 7434468 w 8938307"/>
              <a:gd name="connsiteY3434" fmla="*/ 1564218 h 2993922"/>
              <a:gd name="connsiteX3435" fmla="*/ 7349745 w 8938307"/>
              <a:gd name="connsiteY3435" fmla="*/ 1553626 h 2993922"/>
              <a:gd name="connsiteX3436" fmla="*/ 7349745 w 8938307"/>
              <a:gd name="connsiteY3436" fmla="*/ 1564218 h 2993922"/>
              <a:gd name="connsiteX3437" fmla="*/ 7328564 w 8938307"/>
              <a:gd name="connsiteY3437" fmla="*/ 1574807 h 2993922"/>
              <a:gd name="connsiteX3438" fmla="*/ 7317974 w 8938307"/>
              <a:gd name="connsiteY3438" fmla="*/ 1580103 h 2993922"/>
              <a:gd name="connsiteX3439" fmla="*/ 7302088 w 8938307"/>
              <a:gd name="connsiteY3439" fmla="*/ 1585397 h 2993922"/>
              <a:gd name="connsiteX3440" fmla="*/ 7286203 w 8938307"/>
              <a:gd name="connsiteY3440" fmla="*/ 1580103 h 2993922"/>
              <a:gd name="connsiteX3441" fmla="*/ 7270318 w 8938307"/>
              <a:gd name="connsiteY3441" fmla="*/ 1574807 h 2993922"/>
              <a:gd name="connsiteX3442" fmla="*/ 7254432 w 8938307"/>
              <a:gd name="connsiteY3442" fmla="*/ 1564218 h 2993922"/>
              <a:gd name="connsiteX3443" fmla="*/ 7254432 w 8938307"/>
              <a:gd name="connsiteY3443" fmla="*/ 1574807 h 2993922"/>
              <a:gd name="connsiteX3444" fmla="*/ 7265022 w 8938307"/>
              <a:gd name="connsiteY3444" fmla="*/ 1585397 h 2993922"/>
              <a:gd name="connsiteX3445" fmla="*/ 7302088 w 8938307"/>
              <a:gd name="connsiteY3445" fmla="*/ 1595988 h 2993922"/>
              <a:gd name="connsiteX3446" fmla="*/ 7323270 w 8938307"/>
              <a:gd name="connsiteY3446" fmla="*/ 1590693 h 2993922"/>
              <a:gd name="connsiteX3447" fmla="*/ 7339155 w 8938307"/>
              <a:gd name="connsiteY3447" fmla="*/ 1585397 h 2993922"/>
              <a:gd name="connsiteX3448" fmla="*/ 7360336 w 8938307"/>
              <a:gd name="connsiteY3448" fmla="*/ 1564218 h 2993922"/>
              <a:gd name="connsiteX3449" fmla="*/ 7349745 w 8938307"/>
              <a:gd name="connsiteY3449" fmla="*/ 1553626 h 2993922"/>
              <a:gd name="connsiteX3450" fmla="*/ 7286203 w 8938307"/>
              <a:gd name="connsiteY3450" fmla="*/ 1553626 h 2993922"/>
              <a:gd name="connsiteX3451" fmla="*/ 7275612 w 8938307"/>
              <a:gd name="connsiteY3451" fmla="*/ 1564218 h 2993922"/>
              <a:gd name="connsiteX3452" fmla="*/ 7286203 w 8938307"/>
              <a:gd name="connsiteY3452" fmla="*/ 1564218 h 2993922"/>
              <a:gd name="connsiteX3453" fmla="*/ 7296793 w 8938307"/>
              <a:gd name="connsiteY3453" fmla="*/ 1564218 h 2993922"/>
              <a:gd name="connsiteX3454" fmla="*/ 3791367 w 8938307"/>
              <a:gd name="connsiteY3454" fmla="*/ 1553626 h 2993922"/>
              <a:gd name="connsiteX3455" fmla="*/ 3801956 w 8938307"/>
              <a:gd name="connsiteY3455" fmla="*/ 1564218 h 2993922"/>
              <a:gd name="connsiteX3456" fmla="*/ 3823138 w 8938307"/>
              <a:gd name="connsiteY3456" fmla="*/ 1553626 h 2993922"/>
              <a:gd name="connsiteX3457" fmla="*/ 2562879 w 8938307"/>
              <a:gd name="connsiteY3457" fmla="*/ 1553626 h 2993922"/>
              <a:gd name="connsiteX3458" fmla="*/ 2658193 w 8938307"/>
              <a:gd name="connsiteY3458" fmla="*/ 1574807 h 2993922"/>
              <a:gd name="connsiteX3459" fmla="*/ 2637012 w 8938307"/>
              <a:gd name="connsiteY3459" fmla="*/ 1574807 h 2993922"/>
              <a:gd name="connsiteX3460" fmla="*/ 2605241 w 8938307"/>
              <a:gd name="connsiteY3460" fmla="*/ 1564218 h 2993922"/>
              <a:gd name="connsiteX3461" fmla="*/ 7468888 w 8938307"/>
              <a:gd name="connsiteY3461" fmla="*/ 1547007 h 2993922"/>
              <a:gd name="connsiteX3462" fmla="*/ 7466240 w 8938307"/>
              <a:gd name="connsiteY3462" fmla="*/ 1548331 h 2993922"/>
              <a:gd name="connsiteX3463" fmla="*/ 7466240 w 8938307"/>
              <a:gd name="connsiteY3463" fmla="*/ 1564218 h 2993922"/>
              <a:gd name="connsiteX3464" fmla="*/ 7476830 w 8938307"/>
              <a:gd name="connsiteY3464" fmla="*/ 1564218 h 2993922"/>
              <a:gd name="connsiteX3465" fmla="*/ 7476830 w 8938307"/>
              <a:gd name="connsiteY3465" fmla="*/ 1553626 h 2993922"/>
              <a:gd name="connsiteX3466" fmla="*/ 7468888 w 8938307"/>
              <a:gd name="connsiteY3466" fmla="*/ 1547007 h 2993922"/>
              <a:gd name="connsiteX3467" fmla="*/ 7392107 w 8938307"/>
              <a:gd name="connsiteY3467" fmla="*/ 1543036 h 2993922"/>
              <a:gd name="connsiteX3468" fmla="*/ 7392107 w 8938307"/>
              <a:gd name="connsiteY3468" fmla="*/ 1553626 h 2993922"/>
              <a:gd name="connsiteX3469" fmla="*/ 7402697 w 8938307"/>
              <a:gd name="connsiteY3469" fmla="*/ 1548331 h 2993922"/>
              <a:gd name="connsiteX3470" fmla="*/ 7392107 w 8938307"/>
              <a:gd name="connsiteY3470" fmla="*/ 1543036 h 2993922"/>
              <a:gd name="connsiteX3471" fmla="*/ 2933543 w 8938307"/>
              <a:gd name="connsiteY3471" fmla="*/ 1543036 h 2993922"/>
              <a:gd name="connsiteX3472" fmla="*/ 2944134 w 8938307"/>
              <a:gd name="connsiteY3472" fmla="*/ 1543036 h 2993922"/>
              <a:gd name="connsiteX3473" fmla="*/ 2965314 w 8938307"/>
              <a:gd name="connsiteY3473" fmla="*/ 1553626 h 2993922"/>
              <a:gd name="connsiteX3474" fmla="*/ 2266347 w 8938307"/>
              <a:gd name="connsiteY3474" fmla="*/ 1543036 h 2993922"/>
              <a:gd name="connsiteX3475" fmla="*/ 2298119 w 8938307"/>
              <a:gd name="connsiteY3475" fmla="*/ 1543036 h 2993922"/>
              <a:gd name="connsiteX3476" fmla="*/ 2319299 w 8938307"/>
              <a:gd name="connsiteY3476" fmla="*/ 1553626 h 2993922"/>
              <a:gd name="connsiteX3477" fmla="*/ 2335186 w 8938307"/>
              <a:gd name="connsiteY3477" fmla="*/ 1558922 h 2993922"/>
              <a:gd name="connsiteX3478" fmla="*/ 2345776 w 8938307"/>
              <a:gd name="connsiteY3478" fmla="*/ 1564218 h 2993922"/>
              <a:gd name="connsiteX3479" fmla="*/ 2356365 w 8938307"/>
              <a:gd name="connsiteY3479" fmla="*/ 1564218 h 2993922"/>
              <a:gd name="connsiteX3480" fmla="*/ 2372252 w 8938307"/>
              <a:gd name="connsiteY3480" fmla="*/ 1574807 h 2993922"/>
              <a:gd name="connsiteX3481" fmla="*/ 2425203 w 8938307"/>
              <a:gd name="connsiteY3481" fmla="*/ 1590693 h 2993922"/>
              <a:gd name="connsiteX3482" fmla="*/ 2467566 w 8938307"/>
              <a:gd name="connsiteY3482" fmla="*/ 1595988 h 2993922"/>
              <a:gd name="connsiteX3483" fmla="*/ 2520518 w 8938307"/>
              <a:gd name="connsiteY3483" fmla="*/ 1606578 h 2993922"/>
              <a:gd name="connsiteX3484" fmla="*/ 2562879 w 8938307"/>
              <a:gd name="connsiteY3484" fmla="*/ 1617170 h 2993922"/>
              <a:gd name="connsiteX3485" fmla="*/ 2562879 w 8938307"/>
              <a:gd name="connsiteY3485" fmla="*/ 1627759 h 2993922"/>
              <a:gd name="connsiteX3486" fmla="*/ 2594650 w 8938307"/>
              <a:gd name="connsiteY3486" fmla="*/ 1648940 h 2993922"/>
              <a:gd name="connsiteX3487" fmla="*/ 2637012 w 8938307"/>
              <a:gd name="connsiteY3487" fmla="*/ 1670122 h 2993922"/>
              <a:gd name="connsiteX3488" fmla="*/ 2674080 w 8938307"/>
              <a:gd name="connsiteY3488" fmla="*/ 1691301 h 2993922"/>
              <a:gd name="connsiteX3489" fmla="*/ 2684669 w 8938307"/>
              <a:gd name="connsiteY3489" fmla="*/ 1701893 h 2993922"/>
              <a:gd name="connsiteX3490" fmla="*/ 2705851 w 8938307"/>
              <a:gd name="connsiteY3490" fmla="*/ 1707187 h 2993922"/>
              <a:gd name="connsiteX3491" fmla="*/ 2721735 w 8938307"/>
              <a:gd name="connsiteY3491" fmla="*/ 1712482 h 2993922"/>
              <a:gd name="connsiteX3492" fmla="*/ 2721735 w 8938307"/>
              <a:gd name="connsiteY3492" fmla="*/ 1723074 h 2993922"/>
              <a:gd name="connsiteX3493" fmla="*/ 2700554 w 8938307"/>
              <a:gd name="connsiteY3493" fmla="*/ 1712482 h 2993922"/>
              <a:gd name="connsiteX3494" fmla="*/ 2668783 w 8938307"/>
              <a:gd name="connsiteY3494" fmla="*/ 1707187 h 2993922"/>
              <a:gd name="connsiteX3495" fmla="*/ 2647602 w 8938307"/>
              <a:gd name="connsiteY3495" fmla="*/ 1696597 h 2993922"/>
              <a:gd name="connsiteX3496" fmla="*/ 2637012 w 8938307"/>
              <a:gd name="connsiteY3496" fmla="*/ 1691301 h 2993922"/>
              <a:gd name="connsiteX3497" fmla="*/ 2621125 w 8938307"/>
              <a:gd name="connsiteY3497" fmla="*/ 1686007 h 2993922"/>
              <a:gd name="connsiteX3498" fmla="*/ 2615831 w 8938307"/>
              <a:gd name="connsiteY3498" fmla="*/ 1680711 h 2993922"/>
              <a:gd name="connsiteX3499" fmla="*/ 2584060 w 8938307"/>
              <a:gd name="connsiteY3499" fmla="*/ 1659530 h 2993922"/>
              <a:gd name="connsiteX3500" fmla="*/ 2573470 w 8938307"/>
              <a:gd name="connsiteY3500" fmla="*/ 1648940 h 2993922"/>
              <a:gd name="connsiteX3501" fmla="*/ 2552289 w 8938307"/>
              <a:gd name="connsiteY3501" fmla="*/ 1643645 h 2993922"/>
              <a:gd name="connsiteX3502" fmla="*/ 2536402 w 8938307"/>
              <a:gd name="connsiteY3502" fmla="*/ 1648940 h 2993922"/>
              <a:gd name="connsiteX3503" fmla="*/ 2520518 w 8938307"/>
              <a:gd name="connsiteY3503" fmla="*/ 1648940 h 2993922"/>
              <a:gd name="connsiteX3504" fmla="*/ 2467566 w 8938307"/>
              <a:gd name="connsiteY3504" fmla="*/ 1627759 h 2993922"/>
              <a:gd name="connsiteX3505" fmla="*/ 2435794 w 8938307"/>
              <a:gd name="connsiteY3505" fmla="*/ 1606578 h 2993922"/>
              <a:gd name="connsiteX3506" fmla="*/ 2414614 w 8938307"/>
              <a:gd name="connsiteY3506" fmla="*/ 1595988 h 2993922"/>
              <a:gd name="connsiteX3507" fmla="*/ 2393433 w 8938307"/>
              <a:gd name="connsiteY3507" fmla="*/ 1595988 h 2993922"/>
              <a:gd name="connsiteX3508" fmla="*/ 2393433 w 8938307"/>
              <a:gd name="connsiteY3508" fmla="*/ 1606578 h 2993922"/>
              <a:gd name="connsiteX3509" fmla="*/ 2361662 w 8938307"/>
              <a:gd name="connsiteY3509" fmla="*/ 1590693 h 2993922"/>
              <a:gd name="connsiteX3510" fmla="*/ 2351071 w 8938307"/>
              <a:gd name="connsiteY3510" fmla="*/ 1580103 h 2993922"/>
              <a:gd name="connsiteX3511" fmla="*/ 2329890 w 8938307"/>
              <a:gd name="connsiteY3511" fmla="*/ 1569512 h 2993922"/>
              <a:gd name="connsiteX3512" fmla="*/ 2266347 w 8938307"/>
              <a:gd name="connsiteY3512" fmla="*/ 1564218 h 2993922"/>
              <a:gd name="connsiteX3513" fmla="*/ 2266347 w 8938307"/>
              <a:gd name="connsiteY3513" fmla="*/ 1558922 h 2993922"/>
              <a:gd name="connsiteX3514" fmla="*/ 2276938 w 8938307"/>
              <a:gd name="connsiteY3514" fmla="*/ 1553626 h 2993922"/>
              <a:gd name="connsiteX3515" fmla="*/ 7307384 w 8938307"/>
              <a:gd name="connsiteY3515" fmla="*/ 1537741 h 2993922"/>
              <a:gd name="connsiteX3516" fmla="*/ 7296793 w 8938307"/>
              <a:gd name="connsiteY3516" fmla="*/ 1543036 h 2993922"/>
              <a:gd name="connsiteX3517" fmla="*/ 7286203 w 8938307"/>
              <a:gd name="connsiteY3517" fmla="*/ 1543036 h 2993922"/>
              <a:gd name="connsiteX3518" fmla="*/ 7317974 w 8938307"/>
              <a:gd name="connsiteY3518" fmla="*/ 1553626 h 2993922"/>
              <a:gd name="connsiteX3519" fmla="*/ 7339155 w 8938307"/>
              <a:gd name="connsiteY3519" fmla="*/ 1543036 h 2993922"/>
              <a:gd name="connsiteX3520" fmla="*/ 7317974 w 8938307"/>
              <a:gd name="connsiteY3520" fmla="*/ 1543036 h 2993922"/>
              <a:gd name="connsiteX3521" fmla="*/ 7307384 w 8938307"/>
              <a:gd name="connsiteY3521" fmla="*/ 1537741 h 2993922"/>
              <a:gd name="connsiteX3522" fmla="*/ 7577438 w 8938307"/>
              <a:gd name="connsiteY3522" fmla="*/ 1532445 h 2993922"/>
              <a:gd name="connsiteX3523" fmla="*/ 7572144 w 8938307"/>
              <a:gd name="connsiteY3523" fmla="*/ 1543036 h 2993922"/>
              <a:gd name="connsiteX3524" fmla="*/ 7572144 w 8938307"/>
              <a:gd name="connsiteY3524" fmla="*/ 1553626 h 2993922"/>
              <a:gd name="connsiteX3525" fmla="*/ 7561553 w 8938307"/>
              <a:gd name="connsiteY3525" fmla="*/ 1543036 h 2993922"/>
              <a:gd name="connsiteX3526" fmla="*/ 7529782 w 8938307"/>
              <a:gd name="connsiteY3526" fmla="*/ 1543036 h 2993922"/>
              <a:gd name="connsiteX3527" fmla="*/ 7540374 w 8938307"/>
              <a:gd name="connsiteY3527" fmla="*/ 1553626 h 2993922"/>
              <a:gd name="connsiteX3528" fmla="*/ 7550963 w 8938307"/>
              <a:gd name="connsiteY3528" fmla="*/ 1553626 h 2993922"/>
              <a:gd name="connsiteX3529" fmla="*/ 7561553 w 8938307"/>
              <a:gd name="connsiteY3529" fmla="*/ 1558922 h 2993922"/>
              <a:gd name="connsiteX3530" fmla="*/ 7577438 w 8938307"/>
              <a:gd name="connsiteY3530" fmla="*/ 1564218 h 2993922"/>
              <a:gd name="connsiteX3531" fmla="*/ 7593326 w 8938307"/>
              <a:gd name="connsiteY3531" fmla="*/ 1569512 h 2993922"/>
              <a:gd name="connsiteX3532" fmla="*/ 7603915 w 8938307"/>
              <a:gd name="connsiteY3532" fmla="*/ 1574807 h 2993922"/>
              <a:gd name="connsiteX3533" fmla="*/ 7625096 w 8938307"/>
              <a:gd name="connsiteY3533" fmla="*/ 1574807 h 2993922"/>
              <a:gd name="connsiteX3534" fmla="*/ 7603915 w 8938307"/>
              <a:gd name="connsiteY3534" fmla="*/ 1564218 h 2993922"/>
              <a:gd name="connsiteX3535" fmla="*/ 7598620 w 8938307"/>
              <a:gd name="connsiteY3535" fmla="*/ 1548331 h 2993922"/>
              <a:gd name="connsiteX3536" fmla="*/ 7582734 w 8938307"/>
              <a:gd name="connsiteY3536" fmla="*/ 1543036 h 2993922"/>
              <a:gd name="connsiteX3537" fmla="*/ 7577438 w 8938307"/>
              <a:gd name="connsiteY3537" fmla="*/ 1532445 h 2993922"/>
              <a:gd name="connsiteX3538" fmla="*/ 7349745 w 8938307"/>
              <a:gd name="connsiteY3538" fmla="*/ 1532445 h 2993922"/>
              <a:gd name="connsiteX3539" fmla="*/ 7360336 w 8938307"/>
              <a:gd name="connsiteY3539" fmla="*/ 1543036 h 2993922"/>
              <a:gd name="connsiteX3540" fmla="*/ 7370926 w 8938307"/>
              <a:gd name="connsiteY3540" fmla="*/ 1532445 h 2993922"/>
              <a:gd name="connsiteX3541" fmla="*/ 3801956 w 8938307"/>
              <a:gd name="connsiteY3541" fmla="*/ 1532445 h 2993922"/>
              <a:gd name="connsiteX3542" fmla="*/ 3812548 w 8938307"/>
              <a:gd name="connsiteY3542" fmla="*/ 1543036 h 2993922"/>
              <a:gd name="connsiteX3543" fmla="*/ 3849614 w 8938307"/>
              <a:gd name="connsiteY3543" fmla="*/ 1550979 h 2993922"/>
              <a:gd name="connsiteX3544" fmla="*/ 3854178 w 8938307"/>
              <a:gd name="connsiteY3544" fmla="*/ 1552348 h 2993922"/>
              <a:gd name="connsiteX3545" fmla="*/ 3849614 w 8938307"/>
              <a:gd name="connsiteY3545" fmla="*/ 1544360 h 2993922"/>
              <a:gd name="connsiteX3546" fmla="*/ 3833728 w 8938307"/>
              <a:gd name="connsiteY3546" fmla="*/ 1537741 h 2993922"/>
              <a:gd name="connsiteX3547" fmla="*/ 3801956 w 8938307"/>
              <a:gd name="connsiteY3547" fmla="*/ 1532445 h 2993922"/>
              <a:gd name="connsiteX3548" fmla="*/ 2446385 w 8938307"/>
              <a:gd name="connsiteY3548" fmla="*/ 1532445 h 2993922"/>
              <a:gd name="connsiteX3549" fmla="*/ 2456975 w 8938307"/>
              <a:gd name="connsiteY3549" fmla="*/ 1532445 h 2993922"/>
              <a:gd name="connsiteX3550" fmla="*/ 2456975 w 8938307"/>
              <a:gd name="connsiteY3550" fmla="*/ 1543036 h 2993922"/>
              <a:gd name="connsiteX3551" fmla="*/ 2446385 w 8938307"/>
              <a:gd name="connsiteY3551" fmla="*/ 1532445 h 2993922"/>
              <a:gd name="connsiteX3552" fmla="*/ 7921627 w 8938307"/>
              <a:gd name="connsiteY3552" fmla="*/ 1521855 h 2993922"/>
              <a:gd name="connsiteX3553" fmla="*/ 7942808 w 8938307"/>
              <a:gd name="connsiteY3553" fmla="*/ 1532445 h 2993922"/>
              <a:gd name="connsiteX3554" fmla="*/ 7921627 w 8938307"/>
              <a:gd name="connsiteY3554" fmla="*/ 1532445 h 2993922"/>
              <a:gd name="connsiteX3555" fmla="*/ 2488746 w 8938307"/>
              <a:gd name="connsiteY3555" fmla="*/ 1521855 h 2993922"/>
              <a:gd name="connsiteX3556" fmla="*/ 2509927 w 8938307"/>
              <a:gd name="connsiteY3556" fmla="*/ 1532445 h 2993922"/>
              <a:gd name="connsiteX3557" fmla="*/ 2499337 w 8938307"/>
              <a:gd name="connsiteY3557" fmla="*/ 1532445 h 2993922"/>
              <a:gd name="connsiteX3558" fmla="*/ 7593326 w 8938307"/>
              <a:gd name="connsiteY3558" fmla="*/ 1511264 h 2993922"/>
              <a:gd name="connsiteX3559" fmla="*/ 7593326 w 8938307"/>
              <a:gd name="connsiteY3559" fmla="*/ 1521855 h 2993922"/>
              <a:gd name="connsiteX3560" fmla="*/ 7614505 w 8938307"/>
              <a:gd name="connsiteY3560" fmla="*/ 1521855 h 2993922"/>
              <a:gd name="connsiteX3561" fmla="*/ 7593326 w 8938307"/>
              <a:gd name="connsiteY3561" fmla="*/ 1511264 h 2993922"/>
              <a:gd name="connsiteX3562" fmla="*/ 3950223 w 8938307"/>
              <a:gd name="connsiteY3562" fmla="*/ 1511264 h 2993922"/>
              <a:gd name="connsiteX3563" fmla="*/ 3939633 w 8938307"/>
              <a:gd name="connsiteY3563" fmla="*/ 1521855 h 2993922"/>
              <a:gd name="connsiteX3564" fmla="*/ 3944928 w 8938307"/>
              <a:gd name="connsiteY3564" fmla="*/ 1527151 h 2993922"/>
              <a:gd name="connsiteX3565" fmla="*/ 3950223 w 8938307"/>
              <a:gd name="connsiteY3565" fmla="*/ 1532445 h 2993922"/>
              <a:gd name="connsiteX3566" fmla="*/ 3981994 w 8938307"/>
              <a:gd name="connsiteY3566" fmla="*/ 1532445 h 2993922"/>
              <a:gd name="connsiteX3567" fmla="*/ 3971404 w 8938307"/>
              <a:gd name="connsiteY3567" fmla="*/ 1521855 h 2993922"/>
              <a:gd name="connsiteX3568" fmla="*/ 3960812 w 8938307"/>
              <a:gd name="connsiteY3568" fmla="*/ 1521855 h 2993922"/>
              <a:gd name="connsiteX3569" fmla="*/ 7466240 w 8938307"/>
              <a:gd name="connsiteY3569" fmla="*/ 1500674 h 2993922"/>
              <a:gd name="connsiteX3570" fmla="*/ 7476830 w 8938307"/>
              <a:gd name="connsiteY3570" fmla="*/ 1500674 h 2993922"/>
              <a:gd name="connsiteX3571" fmla="*/ 7475135 w 8938307"/>
              <a:gd name="connsiteY3571" fmla="*/ 1506605 h 2993922"/>
              <a:gd name="connsiteX3572" fmla="*/ 3865500 w 8938307"/>
              <a:gd name="connsiteY3572" fmla="*/ 1500674 h 2993922"/>
              <a:gd name="connsiteX3573" fmla="*/ 3886681 w 8938307"/>
              <a:gd name="connsiteY3573" fmla="*/ 1511264 h 2993922"/>
              <a:gd name="connsiteX3574" fmla="*/ 3876090 w 8938307"/>
              <a:gd name="connsiteY3574" fmla="*/ 1500674 h 2993922"/>
              <a:gd name="connsiteX3575" fmla="*/ 3865500 w 8938307"/>
              <a:gd name="connsiteY3575" fmla="*/ 1500674 h 2993922"/>
              <a:gd name="connsiteX3576" fmla="*/ 2859410 w 8938307"/>
              <a:gd name="connsiteY3576" fmla="*/ 1492576 h 2993922"/>
              <a:gd name="connsiteX3577" fmla="*/ 2875296 w 8938307"/>
              <a:gd name="connsiteY3577" fmla="*/ 1495379 h 2993922"/>
              <a:gd name="connsiteX3578" fmla="*/ 2907067 w 8938307"/>
              <a:gd name="connsiteY3578" fmla="*/ 1500674 h 2993922"/>
              <a:gd name="connsiteX3579" fmla="*/ 2922954 w 8938307"/>
              <a:gd name="connsiteY3579" fmla="*/ 1505970 h 2993922"/>
              <a:gd name="connsiteX3580" fmla="*/ 2954724 w 8938307"/>
              <a:gd name="connsiteY3580" fmla="*/ 1511264 h 2993922"/>
              <a:gd name="connsiteX3581" fmla="*/ 3071218 w 8938307"/>
              <a:gd name="connsiteY3581" fmla="*/ 1543036 h 2993922"/>
              <a:gd name="connsiteX3582" fmla="*/ 3124171 w 8938307"/>
              <a:gd name="connsiteY3582" fmla="*/ 1553626 h 2993922"/>
              <a:gd name="connsiteX3583" fmla="*/ 3187714 w 8938307"/>
              <a:gd name="connsiteY3583" fmla="*/ 1564218 h 2993922"/>
              <a:gd name="connsiteX3584" fmla="*/ 3198303 w 8938307"/>
              <a:gd name="connsiteY3584" fmla="*/ 1564218 h 2993922"/>
              <a:gd name="connsiteX3585" fmla="*/ 3208895 w 8938307"/>
              <a:gd name="connsiteY3585" fmla="*/ 1574807 h 2993922"/>
              <a:gd name="connsiteX3586" fmla="*/ 3325389 w 8938307"/>
              <a:gd name="connsiteY3586" fmla="*/ 1595988 h 2993922"/>
              <a:gd name="connsiteX3587" fmla="*/ 3378341 w 8938307"/>
              <a:gd name="connsiteY3587" fmla="*/ 1606578 h 2993922"/>
              <a:gd name="connsiteX3588" fmla="*/ 3463064 w 8938307"/>
              <a:gd name="connsiteY3588" fmla="*/ 1638349 h 2993922"/>
              <a:gd name="connsiteX3589" fmla="*/ 3494834 w 8938307"/>
              <a:gd name="connsiteY3589" fmla="*/ 1659530 h 2993922"/>
              <a:gd name="connsiteX3590" fmla="*/ 3516016 w 8938307"/>
              <a:gd name="connsiteY3590" fmla="*/ 1670122 h 2993922"/>
              <a:gd name="connsiteX3591" fmla="*/ 3547788 w 8938307"/>
              <a:gd name="connsiteY3591" fmla="*/ 1675416 h 2993922"/>
              <a:gd name="connsiteX3592" fmla="*/ 3574263 w 8938307"/>
              <a:gd name="connsiteY3592" fmla="*/ 1680711 h 2993922"/>
              <a:gd name="connsiteX3593" fmla="*/ 3590148 w 8938307"/>
              <a:gd name="connsiteY3593" fmla="*/ 1686007 h 2993922"/>
              <a:gd name="connsiteX3594" fmla="*/ 3600740 w 8938307"/>
              <a:gd name="connsiteY3594" fmla="*/ 1691301 h 2993922"/>
              <a:gd name="connsiteX3595" fmla="*/ 3621920 w 8938307"/>
              <a:gd name="connsiteY3595" fmla="*/ 1712482 h 2993922"/>
              <a:gd name="connsiteX3596" fmla="*/ 3600740 w 8938307"/>
              <a:gd name="connsiteY3596" fmla="*/ 1712482 h 2993922"/>
              <a:gd name="connsiteX3597" fmla="*/ 3579559 w 8938307"/>
              <a:gd name="connsiteY3597" fmla="*/ 1712482 h 2993922"/>
              <a:gd name="connsiteX3598" fmla="*/ 3574263 w 8938307"/>
              <a:gd name="connsiteY3598" fmla="*/ 1707187 h 2993922"/>
              <a:gd name="connsiteX3599" fmla="*/ 3563673 w 8938307"/>
              <a:gd name="connsiteY3599" fmla="*/ 1701893 h 2993922"/>
              <a:gd name="connsiteX3600" fmla="*/ 3553082 w 8938307"/>
              <a:gd name="connsiteY3600" fmla="*/ 1701893 h 2993922"/>
              <a:gd name="connsiteX3601" fmla="*/ 3537196 w 8938307"/>
              <a:gd name="connsiteY3601" fmla="*/ 1701893 h 2993922"/>
              <a:gd name="connsiteX3602" fmla="*/ 3537196 w 8938307"/>
              <a:gd name="connsiteY3602" fmla="*/ 1691301 h 2993922"/>
              <a:gd name="connsiteX3603" fmla="*/ 3526607 w 8938307"/>
              <a:gd name="connsiteY3603" fmla="*/ 1680711 h 2993922"/>
              <a:gd name="connsiteX3604" fmla="*/ 3526607 w 8938307"/>
              <a:gd name="connsiteY3604" fmla="*/ 1691301 h 2993922"/>
              <a:gd name="connsiteX3605" fmla="*/ 3505426 w 8938307"/>
              <a:gd name="connsiteY3605" fmla="*/ 1691301 h 2993922"/>
              <a:gd name="connsiteX3606" fmla="*/ 3489540 w 8938307"/>
              <a:gd name="connsiteY3606" fmla="*/ 1680711 h 2993922"/>
              <a:gd name="connsiteX3607" fmla="*/ 3473655 w 8938307"/>
              <a:gd name="connsiteY3607" fmla="*/ 1675416 h 2993922"/>
              <a:gd name="connsiteX3608" fmla="*/ 3463064 w 8938307"/>
              <a:gd name="connsiteY3608" fmla="*/ 1670122 h 2993922"/>
              <a:gd name="connsiteX3609" fmla="*/ 3441882 w 8938307"/>
              <a:gd name="connsiteY3609" fmla="*/ 1659530 h 2993922"/>
              <a:gd name="connsiteX3610" fmla="*/ 3420703 w 8938307"/>
              <a:gd name="connsiteY3610" fmla="*/ 1659530 h 2993922"/>
              <a:gd name="connsiteX3611" fmla="*/ 3404817 w 8938307"/>
              <a:gd name="connsiteY3611" fmla="*/ 1659530 h 2993922"/>
              <a:gd name="connsiteX3612" fmla="*/ 3373046 w 8938307"/>
              <a:gd name="connsiteY3612" fmla="*/ 1654235 h 2993922"/>
              <a:gd name="connsiteX3613" fmla="*/ 3357160 w 8938307"/>
              <a:gd name="connsiteY3613" fmla="*/ 1643645 h 2993922"/>
              <a:gd name="connsiteX3614" fmla="*/ 3341274 w 8938307"/>
              <a:gd name="connsiteY3614" fmla="*/ 1638349 h 2993922"/>
              <a:gd name="connsiteX3615" fmla="*/ 3293618 w 8938307"/>
              <a:gd name="connsiteY3615" fmla="*/ 1622464 h 2993922"/>
              <a:gd name="connsiteX3616" fmla="*/ 3235370 w 8938307"/>
              <a:gd name="connsiteY3616" fmla="*/ 1606578 h 2993922"/>
              <a:gd name="connsiteX3617" fmla="*/ 3208895 w 8938307"/>
              <a:gd name="connsiteY3617" fmla="*/ 1595988 h 2993922"/>
              <a:gd name="connsiteX3618" fmla="*/ 3198303 w 8938307"/>
              <a:gd name="connsiteY3618" fmla="*/ 1595988 h 2993922"/>
              <a:gd name="connsiteX3619" fmla="*/ 3187714 w 8938307"/>
              <a:gd name="connsiteY3619" fmla="*/ 1595988 h 2993922"/>
              <a:gd name="connsiteX3620" fmla="*/ 3155942 w 8938307"/>
              <a:gd name="connsiteY3620" fmla="*/ 1585397 h 2993922"/>
              <a:gd name="connsiteX3621" fmla="*/ 3134762 w 8938307"/>
              <a:gd name="connsiteY3621" fmla="*/ 1580103 h 2993922"/>
              <a:gd name="connsiteX3622" fmla="*/ 3113581 w 8938307"/>
              <a:gd name="connsiteY3622" fmla="*/ 1574807 h 2993922"/>
              <a:gd name="connsiteX3623" fmla="*/ 3087104 w 8938307"/>
              <a:gd name="connsiteY3623" fmla="*/ 1569512 h 2993922"/>
              <a:gd name="connsiteX3624" fmla="*/ 3060629 w 8938307"/>
              <a:gd name="connsiteY3624" fmla="*/ 1553626 h 2993922"/>
              <a:gd name="connsiteX3625" fmla="*/ 3012972 w 8938307"/>
              <a:gd name="connsiteY3625" fmla="*/ 1543036 h 2993922"/>
              <a:gd name="connsiteX3626" fmla="*/ 2986495 w 8938307"/>
              <a:gd name="connsiteY3626" fmla="*/ 1543036 h 2993922"/>
              <a:gd name="connsiteX3627" fmla="*/ 2975906 w 8938307"/>
              <a:gd name="connsiteY3627" fmla="*/ 1532445 h 2993922"/>
              <a:gd name="connsiteX3628" fmla="*/ 2965314 w 8938307"/>
              <a:gd name="connsiteY3628" fmla="*/ 1532445 h 2993922"/>
              <a:gd name="connsiteX3629" fmla="*/ 2954724 w 8938307"/>
              <a:gd name="connsiteY3629" fmla="*/ 1532445 h 2993922"/>
              <a:gd name="connsiteX3630" fmla="*/ 2938840 w 8938307"/>
              <a:gd name="connsiteY3630" fmla="*/ 1527151 h 2993922"/>
              <a:gd name="connsiteX3631" fmla="*/ 2928248 w 8938307"/>
              <a:gd name="connsiteY3631" fmla="*/ 1516560 h 2993922"/>
              <a:gd name="connsiteX3632" fmla="*/ 2912362 w 8938307"/>
              <a:gd name="connsiteY3632" fmla="*/ 1511264 h 2993922"/>
              <a:gd name="connsiteX3633" fmla="*/ 2891182 w 8938307"/>
              <a:gd name="connsiteY3633" fmla="*/ 1521855 h 2993922"/>
              <a:gd name="connsiteX3634" fmla="*/ 2859410 w 8938307"/>
              <a:gd name="connsiteY3634" fmla="*/ 1511264 h 2993922"/>
              <a:gd name="connsiteX3635" fmla="*/ 8779451 w 8938307"/>
              <a:gd name="connsiteY3635" fmla="*/ 1490084 h 2993922"/>
              <a:gd name="connsiteX3636" fmla="*/ 8779451 w 8938307"/>
              <a:gd name="connsiteY3636" fmla="*/ 1500674 h 2993922"/>
              <a:gd name="connsiteX3637" fmla="*/ 8768861 w 8938307"/>
              <a:gd name="connsiteY3637" fmla="*/ 1500674 h 2993922"/>
              <a:gd name="connsiteX3638" fmla="*/ 8779451 w 8938307"/>
              <a:gd name="connsiteY3638" fmla="*/ 1490084 h 2993922"/>
              <a:gd name="connsiteX3639" fmla="*/ 7603915 w 8938307"/>
              <a:gd name="connsiteY3639" fmla="*/ 1490084 h 2993922"/>
              <a:gd name="connsiteX3640" fmla="*/ 7593326 w 8938307"/>
              <a:gd name="connsiteY3640" fmla="*/ 1500674 h 2993922"/>
              <a:gd name="connsiteX3641" fmla="*/ 7603915 w 8938307"/>
              <a:gd name="connsiteY3641" fmla="*/ 1500674 h 2993922"/>
              <a:gd name="connsiteX3642" fmla="*/ 7603915 w 8938307"/>
              <a:gd name="connsiteY3642" fmla="*/ 1490084 h 2993922"/>
              <a:gd name="connsiteX3643" fmla="*/ 7169708 w 8938307"/>
              <a:gd name="connsiteY3643" fmla="*/ 1490084 h 2993922"/>
              <a:gd name="connsiteX3644" fmla="*/ 7180299 w 8938307"/>
              <a:gd name="connsiteY3644" fmla="*/ 1500674 h 2993922"/>
              <a:gd name="connsiteX3645" fmla="*/ 7180299 w 8938307"/>
              <a:gd name="connsiteY3645" fmla="*/ 1490084 h 2993922"/>
              <a:gd name="connsiteX3646" fmla="*/ 7042622 w 8938307"/>
              <a:gd name="connsiteY3646" fmla="*/ 1490084 h 2993922"/>
              <a:gd name="connsiteX3647" fmla="*/ 7047918 w 8938307"/>
              <a:gd name="connsiteY3647" fmla="*/ 1500674 h 2993922"/>
              <a:gd name="connsiteX3648" fmla="*/ 7079689 w 8938307"/>
              <a:gd name="connsiteY3648" fmla="*/ 1516560 h 2993922"/>
              <a:gd name="connsiteX3649" fmla="*/ 7106166 w 8938307"/>
              <a:gd name="connsiteY3649" fmla="*/ 1521855 h 2993922"/>
              <a:gd name="connsiteX3650" fmla="*/ 7137937 w 8938307"/>
              <a:gd name="connsiteY3650" fmla="*/ 1521855 h 2993922"/>
              <a:gd name="connsiteX3651" fmla="*/ 7148526 w 8938307"/>
              <a:gd name="connsiteY3651" fmla="*/ 1532445 h 2993922"/>
              <a:gd name="connsiteX3652" fmla="*/ 7169708 w 8938307"/>
              <a:gd name="connsiteY3652" fmla="*/ 1532445 h 2993922"/>
              <a:gd name="connsiteX3653" fmla="*/ 7175004 w 8938307"/>
              <a:gd name="connsiteY3653" fmla="*/ 1543036 h 2993922"/>
              <a:gd name="connsiteX3654" fmla="*/ 7190889 w 8938307"/>
              <a:gd name="connsiteY3654" fmla="*/ 1532445 h 2993922"/>
              <a:gd name="connsiteX3655" fmla="*/ 7201480 w 8938307"/>
              <a:gd name="connsiteY3655" fmla="*/ 1553626 h 2993922"/>
              <a:gd name="connsiteX3656" fmla="*/ 7212070 w 8938307"/>
              <a:gd name="connsiteY3656" fmla="*/ 1553626 h 2993922"/>
              <a:gd name="connsiteX3657" fmla="*/ 7222660 w 8938307"/>
              <a:gd name="connsiteY3657" fmla="*/ 1564218 h 2993922"/>
              <a:gd name="connsiteX3658" fmla="*/ 7243841 w 8938307"/>
              <a:gd name="connsiteY3658" fmla="*/ 1564218 h 2993922"/>
              <a:gd name="connsiteX3659" fmla="*/ 7249136 w 8938307"/>
              <a:gd name="connsiteY3659" fmla="*/ 1558922 h 2993922"/>
              <a:gd name="connsiteX3660" fmla="*/ 7254432 w 8938307"/>
              <a:gd name="connsiteY3660" fmla="*/ 1553626 h 2993922"/>
              <a:gd name="connsiteX3661" fmla="*/ 7254432 w 8938307"/>
              <a:gd name="connsiteY3661" fmla="*/ 1543036 h 2993922"/>
              <a:gd name="connsiteX3662" fmla="*/ 7243841 w 8938307"/>
              <a:gd name="connsiteY3662" fmla="*/ 1532445 h 2993922"/>
              <a:gd name="connsiteX3663" fmla="*/ 7233251 w 8938307"/>
              <a:gd name="connsiteY3663" fmla="*/ 1532445 h 2993922"/>
              <a:gd name="connsiteX3664" fmla="*/ 7233251 w 8938307"/>
              <a:gd name="connsiteY3664" fmla="*/ 1543036 h 2993922"/>
              <a:gd name="connsiteX3665" fmla="*/ 7222660 w 8938307"/>
              <a:gd name="connsiteY3665" fmla="*/ 1532445 h 2993922"/>
              <a:gd name="connsiteX3666" fmla="*/ 7212070 w 8938307"/>
              <a:gd name="connsiteY3666" fmla="*/ 1521855 h 2993922"/>
              <a:gd name="connsiteX3667" fmla="*/ 7206774 w 8938307"/>
              <a:gd name="connsiteY3667" fmla="*/ 1516560 h 2993922"/>
              <a:gd name="connsiteX3668" fmla="*/ 7190889 w 8938307"/>
              <a:gd name="connsiteY3668" fmla="*/ 1521855 h 2993922"/>
              <a:gd name="connsiteX3669" fmla="*/ 7180299 w 8938307"/>
              <a:gd name="connsiteY3669" fmla="*/ 1532445 h 2993922"/>
              <a:gd name="connsiteX3670" fmla="*/ 7169708 w 8938307"/>
              <a:gd name="connsiteY3670" fmla="*/ 1521855 h 2993922"/>
              <a:gd name="connsiteX3671" fmla="*/ 7159118 w 8938307"/>
              <a:gd name="connsiteY3671" fmla="*/ 1511264 h 2993922"/>
              <a:gd name="connsiteX3672" fmla="*/ 7148526 w 8938307"/>
              <a:gd name="connsiteY3672" fmla="*/ 1500674 h 2993922"/>
              <a:gd name="connsiteX3673" fmla="*/ 7132641 w 8938307"/>
              <a:gd name="connsiteY3673" fmla="*/ 1500674 h 2993922"/>
              <a:gd name="connsiteX3674" fmla="*/ 7127347 w 8938307"/>
              <a:gd name="connsiteY3674" fmla="*/ 1500674 h 2993922"/>
              <a:gd name="connsiteX3675" fmla="*/ 7116756 w 8938307"/>
              <a:gd name="connsiteY3675" fmla="*/ 1500674 h 2993922"/>
              <a:gd name="connsiteX3676" fmla="*/ 7084985 w 8938307"/>
              <a:gd name="connsiteY3676" fmla="*/ 1490084 h 2993922"/>
              <a:gd name="connsiteX3677" fmla="*/ 7042622 w 8938307"/>
              <a:gd name="connsiteY3677" fmla="*/ 1490084 h 2993922"/>
              <a:gd name="connsiteX3678" fmla="*/ 3198303 w 8938307"/>
              <a:gd name="connsiteY3678" fmla="*/ 1490084 h 2993922"/>
              <a:gd name="connsiteX3679" fmla="*/ 3198303 w 8938307"/>
              <a:gd name="connsiteY3679" fmla="*/ 1500674 h 2993922"/>
              <a:gd name="connsiteX3680" fmla="*/ 3208895 w 8938307"/>
              <a:gd name="connsiteY3680" fmla="*/ 1500674 h 2993922"/>
              <a:gd name="connsiteX3681" fmla="*/ 2859410 w 8938307"/>
              <a:gd name="connsiteY3681" fmla="*/ 1490084 h 2993922"/>
              <a:gd name="connsiteX3682" fmla="*/ 2859410 w 8938307"/>
              <a:gd name="connsiteY3682" fmla="*/ 1492576 h 2993922"/>
              <a:gd name="connsiteX3683" fmla="*/ 2857293 w 8938307"/>
              <a:gd name="connsiteY3683" fmla="*/ 1492202 h 2993922"/>
              <a:gd name="connsiteX3684" fmla="*/ 2827639 w 8938307"/>
              <a:gd name="connsiteY3684" fmla="*/ 1490084 h 2993922"/>
              <a:gd name="connsiteX3685" fmla="*/ 2838230 w 8938307"/>
              <a:gd name="connsiteY3685" fmla="*/ 1490084 h 2993922"/>
              <a:gd name="connsiteX3686" fmla="*/ 2852791 w 8938307"/>
              <a:gd name="connsiteY3686" fmla="*/ 1491408 h 2993922"/>
              <a:gd name="connsiteX3687" fmla="*/ 2857293 w 8938307"/>
              <a:gd name="connsiteY3687" fmla="*/ 1492202 h 2993922"/>
              <a:gd name="connsiteX3688" fmla="*/ 2848820 w 8938307"/>
              <a:gd name="connsiteY3688" fmla="*/ 1500674 h 2993922"/>
              <a:gd name="connsiteX3689" fmla="*/ 2848820 w 8938307"/>
              <a:gd name="connsiteY3689" fmla="*/ 1511264 h 2993922"/>
              <a:gd name="connsiteX3690" fmla="*/ 2859410 w 8938307"/>
              <a:gd name="connsiteY3690" fmla="*/ 1516560 h 2993922"/>
              <a:gd name="connsiteX3691" fmla="*/ 2848820 w 8938307"/>
              <a:gd name="connsiteY3691" fmla="*/ 1521855 h 2993922"/>
              <a:gd name="connsiteX3692" fmla="*/ 2827639 w 8938307"/>
              <a:gd name="connsiteY3692" fmla="*/ 1521855 h 2993922"/>
              <a:gd name="connsiteX3693" fmla="*/ 2822344 w 8938307"/>
              <a:gd name="connsiteY3693" fmla="*/ 1505970 h 2993922"/>
              <a:gd name="connsiteX3694" fmla="*/ 2827639 w 8938307"/>
              <a:gd name="connsiteY3694" fmla="*/ 1490084 h 2993922"/>
              <a:gd name="connsiteX3695" fmla="*/ 3947576 w 8938307"/>
              <a:gd name="connsiteY3695" fmla="*/ 1484789 h 2993922"/>
              <a:gd name="connsiteX3696" fmla="*/ 3939633 w 8938307"/>
              <a:gd name="connsiteY3696" fmla="*/ 1490084 h 2993922"/>
              <a:gd name="connsiteX3697" fmla="*/ 3950223 w 8938307"/>
              <a:gd name="connsiteY3697" fmla="*/ 1500674 h 2993922"/>
              <a:gd name="connsiteX3698" fmla="*/ 3971404 w 8938307"/>
              <a:gd name="connsiteY3698" fmla="*/ 1500674 h 2993922"/>
              <a:gd name="connsiteX3699" fmla="*/ 3981994 w 8938307"/>
              <a:gd name="connsiteY3699" fmla="*/ 1500674 h 2993922"/>
              <a:gd name="connsiteX3700" fmla="*/ 4003175 w 8938307"/>
              <a:gd name="connsiteY3700" fmla="*/ 1511264 h 2993922"/>
              <a:gd name="connsiteX3701" fmla="*/ 3971404 w 8938307"/>
              <a:gd name="connsiteY3701" fmla="*/ 1490084 h 2993922"/>
              <a:gd name="connsiteX3702" fmla="*/ 3947576 w 8938307"/>
              <a:gd name="connsiteY3702" fmla="*/ 1484789 h 2993922"/>
              <a:gd name="connsiteX3703" fmla="*/ 8726499 w 8938307"/>
              <a:gd name="connsiteY3703" fmla="*/ 1479493 h 2993922"/>
              <a:gd name="connsiteX3704" fmla="*/ 8737089 w 8938307"/>
              <a:gd name="connsiteY3704" fmla="*/ 1479493 h 2993922"/>
              <a:gd name="connsiteX3705" fmla="*/ 8726499 w 8938307"/>
              <a:gd name="connsiteY3705" fmla="*/ 1490084 h 2993922"/>
              <a:gd name="connsiteX3706" fmla="*/ 8726499 w 8938307"/>
              <a:gd name="connsiteY3706" fmla="*/ 1479493 h 2993922"/>
              <a:gd name="connsiteX3707" fmla="*/ 8345244 w 8938307"/>
              <a:gd name="connsiteY3707" fmla="*/ 1479493 h 2993922"/>
              <a:gd name="connsiteX3708" fmla="*/ 8355835 w 8938307"/>
              <a:gd name="connsiteY3708" fmla="*/ 1479493 h 2993922"/>
              <a:gd name="connsiteX3709" fmla="*/ 8345244 w 8938307"/>
              <a:gd name="connsiteY3709" fmla="*/ 1490084 h 2993922"/>
              <a:gd name="connsiteX3710" fmla="*/ 3791367 w 8938307"/>
              <a:gd name="connsiteY3710" fmla="*/ 1479493 h 2993922"/>
              <a:gd name="connsiteX3711" fmla="*/ 3801956 w 8938307"/>
              <a:gd name="connsiteY3711" fmla="*/ 1484789 h 2993922"/>
              <a:gd name="connsiteX3712" fmla="*/ 3812548 w 8938307"/>
              <a:gd name="connsiteY3712" fmla="*/ 1490084 h 2993922"/>
              <a:gd name="connsiteX3713" fmla="*/ 3812548 w 8938307"/>
              <a:gd name="connsiteY3713" fmla="*/ 1484789 h 2993922"/>
              <a:gd name="connsiteX3714" fmla="*/ 3801956 w 8938307"/>
              <a:gd name="connsiteY3714" fmla="*/ 1479493 h 2993922"/>
              <a:gd name="connsiteX3715" fmla="*/ 3102990 w 8938307"/>
              <a:gd name="connsiteY3715" fmla="*/ 1479493 h 2993922"/>
              <a:gd name="connsiteX3716" fmla="*/ 3092399 w 8938307"/>
              <a:gd name="connsiteY3716" fmla="*/ 1484789 h 2993922"/>
              <a:gd name="connsiteX3717" fmla="*/ 3092399 w 8938307"/>
              <a:gd name="connsiteY3717" fmla="*/ 1490084 h 2993922"/>
              <a:gd name="connsiteX3718" fmla="*/ 3102990 w 8938307"/>
              <a:gd name="connsiteY3718" fmla="*/ 1490084 h 2993922"/>
              <a:gd name="connsiteX3719" fmla="*/ 3113581 w 8938307"/>
              <a:gd name="connsiteY3719" fmla="*/ 1484789 h 2993922"/>
              <a:gd name="connsiteX3720" fmla="*/ 3102990 w 8938307"/>
              <a:gd name="connsiteY3720" fmla="*/ 1479493 h 2993922"/>
              <a:gd name="connsiteX3721" fmla="*/ 8165206 w 8938307"/>
              <a:gd name="connsiteY3721" fmla="*/ 1468903 h 2993922"/>
              <a:gd name="connsiteX3722" fmla="*/ 8175798 w 8938307"/>
              <a:gd name="connsiteY3722" fmla="*/ 1468903 h 2993922"/>
              <a:gd name="connsiteX3723" fmla="*/ 8186387 w 8938307"/>
              <a:gd name="connsiteY3723" fmla="*/ 1479493 h 2993922"/>
              <a:gd name="connsiteX3724" fmla="*/ 8170502 w 8938307"/>
              <a:gd name="connsiteY3724" fmla="*/ 1474199 h 2993922"/>
              <a:gd name="connsiteX3725" fmla="*/ 8165206 w 8938307"/>
              <a:gd name="connsiteY3725" fmla="*/ 1468903 h 2993922"/>
              <a:gd name="connsiteX3726" fmla="*/ 7529782 w 8938307"/>
              <a:gd name="connsiteY3726" fmla="*/ 1468903 h 2993922"/>
              <a:gd name="connsiteX3727" fmla="*/ 7519192 w 8938307"/>
              <a:gd name="connsiteY3727" fmla="*/ 1479493 h 2993922"/>
              <a:gd name="connsiteX3728" fmla="*/ 7540374 w 8938307"/>
              <a:gd name="connsiteY3728" fmla="*/ 1479493 h 2993922"/>
              <a:gd name="connsiteX3729" fmla="*/ 7529782 w 8938307"/>
              <a:gd name="connsiteY3729" fmla="*/ 1468903 h 2993922"/>
              <a:gd name="connsiteX3730" fmla="*/ 2817049 w 8938307"/>
              <a:gd name="connsiteY3730" fmla="*/ 1468903 h 2993922"/>
              <a:gd name="connsiteX3731" fmla="*/ 2827639 w 8938307"/>
              <a:gd name="connsiteY3731" fmla="*/ 1468903 h 2993922"/>
              <a:gd name="connsiteX3732" fmla="*/ 2817049 w 8938307"/>
              <a:gd name="connsiteY3732" fmla="*/ 1479493 h 2993922"/>
              <a:gd name="connsiteX3733" fmla="*/ 2806458 w 8938307"/>
              <a:gd name="connsiteY3733" fmla="*/ 1479493 h 2993922"/>
              <a:gd name="connsiteX3734" fmla="*/ 2811755 w 8938307"/>
              <a:gd name="connsiteY3734" fmla="*/ 1474199 h 2993922"/>
              <a:gd name="connsiteX3735" fmla="*/ 2817049 w 8938307"/>
              <a:gd name="connsiteY3735" fmla="*/ 1468903 h 2993922"/>
              <a:gd name="connsiteX3736" fmla="*/ 7593326 w 8938307"/>
              <a:gd name="connsiteY3736" fmla="*/ 1458312 h 2993922"/>
              <a:gd name="connsiteX3737" fmla="*/ 7593326 w 8938307"/>
              <a:gd name="connsiteY3737" fmla="*/ 1468903 h 2993922"/>
              <a:gd name="connsiteX3738" fmla="*/ 7603915 w 8938307"/>
              <a:gd name="connsiteY3738" fmla="*/ 1468903 h 2993922"/>
              <a:gd name="connsiteX3739" fmla="*/ 7593326 w 8938307"/>
              <a:gd name="connsiteY3739" fmla="*/ 1458312 h 2993922"/>
              <a:gd name="connsiteX3740" fmla="*/ 6979081 w 8938307"/>
              <a:gd name="connsiteY3740" fmla="*/ 1458312 h 2993922"/>
              <a:gd name="connsiteX3741" fmla="*/ 6968491 w 8938307"/>
              <a:gd name="connsiteY3741" fmla="*/ 1468903 h 2993922"/>
              <a:gd name="connsiteX3742" fmla="*/ 6957900 w 8938307"/>
              <a:gd name="connsiteY3742" fmla="*/ 1468903 h 2993922"/>
              <a:gd name="connsiteX3743" fmla="*/ 6947310 w 8938307"/>
              <a:gd name="connsiteY3743" fmla="*/ 1468903 h 2993922"/>
              <a:gd name="connsiteX3744" fmla="*/ 6947310 w 8938307"/>
              <a:gd name="connsiteY3744" fmla="*/ 1484789 h 2993922"/>
              <a:gd name="connsiteX3745" fmla="*/ 6952604 w 8938307"/>
              <a:gd name="connsiteY3745" fmla="*/ 1484789 h 2993922"/>
              <a:gd name="connsiteX3746" fmla="*/ 6968491 w 8938307"/>
              <a:gd name="connsiteY3746" fmla="*/ 1490084 h 2993922"/>
              <a:gd name="connsiteX3747" fmla="*/ 7000262 w 8938307"/>
              <a:gd name="connsiteY3747" fmla="*/ 1490084 h 2993922"/>
              <a:gd name="connsiteX3748" fmla="*/ 7010852 w 8938307"/>
              <a:gd name="connsiteY3748" fmla="*/ 1490084 h 2993922"/>
              <a:gd name="connsiteX3749" fmla="*/ 7021443 w 8938307"/>
              <a:gd name="connsiteY3749" fmla="*/ 1490084 h 2993922"/>
              <a:gd name="connsiteX3750" fmla="*/ 7021443 w 8938307"/>
              <a:gd name="connsiteY3750" fmla="*/ 1479493 h 2993922"/>
              <a:gd name="connsiteX3751" fmla="*/ 7010852 w 8938307"/>
              <a:gd name="connsiteY3751" fmla="*/ 1468903 h 2993922"/>
              <a:gd name="connsiteX3752" fmla="*/ 6989670 w 8938307"/>
              <a:gd name="connsiteY3752" fmla="*/ 1468903 h 2993922"/>
              <a:gd name="connsiteX3753" fmla="*/ 6979081 w 8938307"/>
              <a:gd name="connsiteY3753" fmla="*/ 1458312 h 2993922"/>
              <a:gd name="connsiteX3754" fmla="*/ 2986495 w 8938307"/>
              <a:gd name="connsiteY3754" fmla="*/ 1458312 h 2993922"/>
              <a:gd name="connsiteX3755" fmla="*/ 2986495 w 8938307"/>
              <a:gd name="connsiteY3755" fmla="*/ 1468903 h 2993922"/>
              <a:gd name="connsiteX3756" fmla="*/ 2997086 w 8938307"/>
              <a:gd name="connsiteY3756" fmla="*/ 1468903 h 2993922"/>
              <a:gd name="connsiteX3757" fmla="*/ 8196979 w 8938307"/>
              <a:gd name="connsiteY3757" fmla="*/ 1453018 h 2993922"/>
              <a:gd name="connsiteX3758" fmla="*/ 8228750 w 8938307"/>
              <a:gd name="connsiteY3758" fmla="*/ 1458312 h 2993922"/>
              <a:gd name="connsiteX3759" fmla="*/ 8218160 w 8938307"/>
              <a:gd name="connsiteY3759" fmla="*/ 1458312 h 2993922"/>
              <a:gd name="connsiteX3760" fmla="*/ 8202273 w 8938307"/>
              <a:gd name="connsiteY3760" fmla="*/ 1458312 h 2993922"/>
              <a:gd name="connsiteX3761" fmla="*/ 8186387 w 8938307"/>
              <a:gd name="connsiteY3761" fmla="*/ 1458312 h 2993922"/>
              <a:gd name="connsiteX3762" fmla="*/ 8196979 w 8938307"/>
              <a:gd name="connsiteY3762" fmla="*/ 1453018 h 2993922"/>
              <a:gd name="connsiteX3763" fmla="*/ 7806457 w 8938307"/>
              <a:gd name="connsiteY3763" fmla="*/ 1451694 h 2993922"/>
              <a:gd name="connsiteX3764" fmla="*/ 7805134 w 8938307"/>
              <a:gd name="connsiteY3764" fmla="*/ 1458312 h 2993922"/>
              <a:gd name="connsiteX3765" fmla="*/ 7836904 w 8938307"/>
              <a:gd name="connsiteY3765" fmla="*/ 1479493 h 2993922"/>
              <a:gd name="connsiteX3766" fmla="*/ 7858085 w 8938307"/>
              <a:gd name="connsiteY3766" fmla="*/ 1484789 h 2993922"/>
              <a:gd name="connsiteX3767" fmla="*/ 7879267 w 8938307"/>
              <a:gd name="connsiteY3767" fmla="*/ 1490084 h 2993922"/>
              <a:gd name="connsiteX3768" fmla="*/ 7889856 w 8938307"/>
              <a:gd name="connsiteY3768" fmla="*/ 1490084 h 2993922"/>
              <a:gd name="connsiteX3769" fmla="*/ 7900446 w 8938307"/>
              <a:gd name="connsiteY3769" fmla="*/ 1479493 h 2993922"/>
              <a:gd name="connsiteX3770" fmla="*/ 7868675 w 8938307"/>
              <a:gd name="connsiteY3770" fmla="*/ 1479493 h 2993922"/>
              <a:gd name="connsiteX3771" fmla="*/ 7858085 w 8938307"/>
              <a:gd name="connsiteY3771" fmla="*/ 1468903 h 2993922"/>
              <a:gd name="connsiteX3772" fmla="*/ 7836904 w 8938307"/>
              <a:gd name="connsiteY3772" fmla="*/ 1468903 h 2993922"/>
              <a:gd name="connsiteX3773" fmla="*/ 7810428 w 8938307"/>
              <a:gd name="connsiteY3773" fmla="*/ 1453018 h 2993922"/>
              <a:gd name="connsiteX3774" fmla="*/ 7806457 w 8938307"/>
              <a:gd name="connsiteY3774" fmla="*/ 1451694 h 2993922"/>
              <a:gd name="connsiteX3775" fmla="*/ 7392107 w 8938307"/>
              <a:gd name="connsiteY3775" fmla="*/ 1447722 h 2993922"/>
              <a:gd name="connsiteX3776" fmla="*/ 7402697 w 8938307"/>
              <a:gd name="connsiteY3776" fmla="*/ 1458312 h 2993922"/>
              <a:gd name="connsiteX3777" fmla="*/ 7402697 w 8938307"/>
              <a:gd name="connsiteY3777" fmla="*/ 1479493 h 2993922"/>
              <a:gd name="connsiteX3778" fmla="*/ 7407992 w 8938307"/>
              <a:gd name="connsiteY3778" fmla="*/ 1495379 h 2993922"/>
              <a:gd name="connsiteX3779" fmla="*/ 7402697 w 8938307"/>
              <a:gd name="connsiteY3779" fmla="*/ 1505970 h 2993922"/>
              <a:gd name="connsiteX3780" fmla="*/ 7413288 w 8938307"/>
              <a:gd name="connsiteY3780" fmla="*/ 1511264 h 2993922"/>
              <a:gd name="connsiteX3781" fmla="*/ 7423878 w 8938307"/>
              <a:gd name="connsiteY3781" fmla="*/ 1490084 h 2993922"/>
              <a:gd name="connsiteX3782" fmla="*/ 7466240 w 8938307"/>
              <a:gd name="connsiteY3782" fmla="*/ 1500674 h 2993922"/>
              <a:gd name="connsiteX3783" fmla="*/ 7466240 w 8938307"/>
              <a:gd name="connsiteY3783" fmla="*/ 1511264 h 2993922"/>
              <a:gd name="connsiteX3784" fmla="*/ 7455649 w 8938307"/>
              <a:gd name="connsiteY3784" fmla="*/ 1511264 h 2993922"/>
              <a:gd name="connsiteX3785" fmla="*/ 7434468 w 8938307"/>
              <a:gd name="connsiteY3785" fmla="*/ 1511264 h 2993922"/>
              <a:gd name="connsiteX3786" fmla="*/ 7434468 w 8938307"/>
              <a:gd name="connsiteY3786" fmla="*/ 1516560 h 2993922"/>
              <a:gd name="connsiteX3787" fmla="*/ 7445059 w 8938307"/>
              <a:gd name="connsiteY3787" fmla="*/ 1521855 h 2993922"/>
              <a:gd name="connsiteX3788" fmla="*/ 7466240 w 8938307"/>
              <a:gd name="connsiteY3788" fmla="*/ 1516560 h 2993922"/>
              <a:gd name="connsiteX3789" fmla="*/ 7474183 w 8938307"/>
              <a:gd name="connsiteY3789" fmla="*/ 1509941 h 2993922"/>
              <a:gd name="connsiteX3790" fmla="*/ 7475135 w 8938307"/>
              <a:gd name="connsiteY3790" fmla="*/ 1506605 h 2993922"/>
              <a:gd name="connsiteX3791" fmla="*/ 7480140 w 8938307"/>
              <a:gd name="connsiteY3791" fmla="*/ 1509941 h 2993922"/>
              <a:gd name="connsiteX3792" fmla="*/ 7498011 w 8938307"/>
              <a:gd name="connsiteY3792" fmla="*/ 1521855 h 2993922"/>
              <a:gd name="connsiteX3793" fmla="*/ 7481067 w 8938307"/>
              <a:gd name="connsiteY3793" fmla="*/ 1530328 h 2993922"/>
              <a:gd name="connsiteX3794" fmla="*/ 7487420 w 8938307"/>
              <a:gd name="connsiteY3794" fmla="*/ 1543036 h 2993922"/>
              <a:gd name="connsiteX3795" fmla="*/ 7513896 w 8938307"/>
              <a:gd name="connsiteY3795" fmla="*/ 1532445 h 2993922"/>
              <a:gd name="connsiteX3796" fmla="*/ 7529782 w 8938307"/>
              <a:gd name="connsiteY3796" fmla="*/ 1521855 h 2993922"/>
              <a:gd name="connsiteX3797" fmla="*/ 7561553 w 8938307"/>
              <a:gd name="connsiteY3797" fmla="*/ 1521855 h 2993922"/>
              <a:gd name="connsiteX3798" fmla="*/ 7550963 w 8938307"/>
              <a:gd name="connsiteY3798" fmla="*/ 1511264 h 2993922"/>
              <a:gd name="connsiteX3799" fmla="*/ 7529782 w 8938307"/>
              <a:gd name="connsiteY3799" fmla="*/ 1511264 h 2993922"/>
              <a:gd name="connsiteX3800" fmla="*/ 7529782 w 8938307"/>
              <a:gd name="connsiteY3800" fmla="*/ 1500674 h 2993922"/>
              <a:gd name="connsiteX3801" fmla="*/ 7513896 w 8938307"/>
              <a:gd name="connsiteY3801" fmla="*/ 1495379 h 2993922"/>
              <a:gd name="connsiteX3802" fmla="*/ 7498011 w 8938307"/>
              <a:gd name="connsiteY3802" fmla="*/ 1490084 h 2993922"/>
              <a:gd name="connsiteX3803" fmla="*/ 7413288 w 8938307"/>
              <a:gd name="connsiteY3803" fmla="*/ 1479493 h 2993922"/>
              <a:gd name="connsiteX3804" fmla="*/ 7413288 w 8938307"/>
              <a:gd name="connsiteY3804" fmla="*/ 1468903 h 2993922"/>
              <a:gd name="connsiteX3805" fmla="*/ 7418582 w 8938307"/>
              <a:gd name="connsiteY3805" fmla="*/ 1458312 h 2993922"/>
              <a:gd name="connsiteX3806" fmla="*/ 7413288 w 8938307"/>
              <a:gd name="connsiteY3806" fmla="*/ 1447722 h 2993922"/>
              <a:gd name="connsiteX3807" fmla="*/ 7376222 w 8938307"/>
              <a:gd name="connsiteY3807" fmla="*/ 1447722 h 2993922"/>
              <a:gd name="connsiteX3808" fmla="*/ 7349745 w 8938307"/>
              <a:gd name="connsiteY3808" fmla="*/ 1458312 h 2993922"/>
              <a:gd name="connsiteX3809" fmla="*/ 7360336 w 8938307"/>
              <a:gd name="connsiteY3809" fmla="*/ 1468903 h 2993922"/>
              <a:gd name="connsiteX3810" fmla="*/ 7381516 w 8938307"/>
              <a:gd name="connsiteY3810" fmla="*/ 1479493 h 2993922"/>
              <a:gd name="connsiteX3811" fmla="*/ 7392107 w 8938307"/>
              <a:gd name="connsiteY3811" fmla="*/ 1479493 h 2993922"/>
              <a:gd name="connsiteX3812" fmla="*/ 7381516 w 8938307"/>
              <a:gd name="connsiteY3812" fmla="*/ 1458312 h 2993922"/>
              <a:gd name="connsiteX3813" fmla="*/ 7376222 w 8938307"/>
              <a:gd name="connsiteY3813" fmla="*/ 1447722 h 2993922"/>
              <a:gd name="connsiteX3814" fmla="*/ 2806458 w 8938307"/>
              <a:gd name="connsiteY3814" fmla="*/ 1447722 h 2993922"/>
              <a:gd name="connsiteX3815" fmla="*/ 2817049 w 8938307"/>
              <a:gd name="connsiteY3815" fmla="*/ 1458312 h 2993922"/>
              <a:gd name="connsiteX3816" fmla="*/ 2806458 w 8938307"/>
              <a:gd name="connsiteY3816" fmla="*/ 1458312 h 2993922"/>
              <a:gd name="connsiteX3817" fmla="*/ 2795868 w 8938307"/>
              <a:gd name="connsiteY3817" fmla="*/ 1458312 h 2993922"/>
              <a:gd name="connsiteX3818" fmla="*/ 2639660 w 8938307"/>
              <a:gd name="connsiteY3818" fmla="*/ 1441103 h 2993922"/>
              <a:gd name="connsiteX3819" fmla="*/ 2637012 w 8938307"/>
              <a:gd name="connsiteY3819" fmla="*/ 1447722 h 2993922"/>
              <a:gd name="connsiteX3820" fmla="*/ 2637012 w 8938307"/>
              <a:gd name="connsiteY3820" fmla="*/ 1458312 h 2993922"/>
              <a:gd name="connsiteX3821" fmla="*/ 2658193 w 8938307"/>
              <a:gd name="connsiteY3821" fmla="*/ 1458312 h 2993922"/>
              <a:gd name="connsiteX3822" fmla="*/ 2647602 w 8938307"/>
              <a:gd name="connsiteY3822" fmla="*/ 1442427 h 2993922"/>
              <a:gd name="connsiteX3823" fmla="*/ 2639660 w 8938307"/>
              <a:gd name="connsiteY3823" fmla="*/ 1441103 h 2993922"/>
              <a:gd name="connsiteX3824" fmla="*/ 8482920 w 8938307"/>
              <a:gd name="connsiteY3824" fmla="*/ 1437132 h 2993922"/>
              <a:gd name="connsiteX3825" fmla="*/ 8504100 w 8938307"/>
              <a:gd name="connsiteY3825" fmla="*/ 1437132 h 2993922"/>
              <a:gd name="connsiteX3826" fmla="*/ 8493510 w 8938307"/>
              <a:gd name="connsiteY3826" fmla="*/ 1447722 h 2993922"/>
              <a:gd name="connsiteX3827" fmla="*/ 7757476 w 8938307"/>
              <a:gd name="connsiteY3827" fmla="*/ 1437132 h 2993922"/>
              <a:gd name="connsiteX3828" fmla="*/ 7752182 w 8938307"/>
              <a:gd name="connsiteY3828" fmla="*/ 1447722 h 2993922"/>
              <a:gd name="connsiteX3829" fmla="*/ 7762772 w 8938307"/>
              <a:gd name="connsiteY3829" fmla="*/ 1447722 h 2993922"/>
              <a:gd name="connsiteX3830" fmla="*/ 7757476 w 8938307"/>
              <a:gd name="connsiteY3830" fmla="*/ 1437132 h 2993922"/>
              <a:gd name="connsiteX3831" fmla="*/ 1990997 w 8938307"/>
              <a:gd name="connsiteY3831" fmla="*/ 1437132 h 2993922"/>
              <a:gd name="connsiteX3832" fmla="*/ 2001587 w 8938307"/>
              <a:gd name="connsiteY3832" fmla="*/ 1437132 h 2993922"/>
              <a:gd name="connsiteX3833" fmla="*/ 2054540 w 8938307"/>
              <a:gd name="connsiteY3833" fmla="*/ 1458312 h 2993922"/>
              <a:gd name="connsiteX3834" fmla="*/ 2049245 w 8938307"/>
              <a:gd name="connsiteY3834" fmla="*/ 1468903 h 2993922"/>
              <a:gd name="connsiteX3835" fmla="*/ 2065130 w 8938307"/>
              <a:gd name="connsiteY3835" fmla="*/ 1479493 h 2993922"/>
              <a:gd name="connsiteX3836" fmla="*/ 2070426 w 8938307"/>
              <a:gd name="connsiteY3836" fmla="*/ 1484789 h 2993922"/>
              <a:gd name="connsiteX3837" fmla="*/ 2096901 w 8938307"/>
              <a:gd name="connsiteY3837" fmla="*/ 1490084 h 2993922"/>
              <a:gd name="connsiteX3838" fmla="*/ 2171034 w 8938307"/>
              <a:gd name="connsiteY3838" fmla="*/ 1511264 h 2993922"/>
              <a:gd name="connsiteX3839" fmla="*/ 2192215 w 8938307"/>
              <a:gd name="connsiteY3839" fmla="*/ 1532445 h 2993922"/>
              <a:gd name="connsiteX3840" fmla="*/ 2181625 w 8938307"/>
              <a:gd name="connsiteY3840" fmla="*/ 1532445 h 2993922"/>
              <a:gd name="connsiteX3841" fmla="*/ 2165738 w 8938307"/>
              <a:gd name="connsiteY3841" fmla="*/ 1532445 h 2993922"/>
              <a:gd name="connsiteX3842" fmla="*/ 2144559 w 8938307"/>
              <a:gd name="connsiteY3842" fmla="*/ 1521855 h 2993922"/>
              <a:gd name="connsiteX3843" fmla="*/ 2139263 w 8938307"/>
              <a:gd name="connsiteY3843" fmla="*/ 1511264 h 2993922"/>
              <a:gd name="connsiteX3844" fmla="*/ 2123378 w 8938307"/>
              <a:gd name="connsiteY3844" fmla="*/ 1511264 h 2993922"/>
              <a:gd name="connsiteX3845" fmla="*/ 2107491 w 8938307"/>
              <a:gd name="connsiteY3845" fmla="*/ 1511264 h 2993922"/>
              <a:gd name="connsiteX3846" fmla="*/ 2086311 w 8938307"/>
              <a:gd name="connsiteY3846" fmla="*/ 1500674 h 2993922"/>
              <a:gd name="connsiteX3847" fmla="*/ 2075721 w 8938307"/>
              <a:gd name="connsiteY3847" fmla="*/ 1500674 h 2993922"/>
              <a:gd name="connsiteX3848" fmla="*/ 2054540 w 8938307"/>
              <a:gd name="connsiteY3848" fmla="*/ 1490084 h 2993922"/>
              <a:gd name="connsiteX3849" fmla="*/ 2022769 w 8938307"/>
              <a:gd name="connsiteY3849" fmla="*/ 1479493 h 2993922"/>
              <a:gd name="connsiteX3850" fmla="*/ 2001587 w 8938307"/>
              <a:gd name="connsiteY3850" fmla="*/ 1468903 h 2993922"/>
              <a:gd name="connsiteX3851" fmla="*/ 1990997 w 8938307"/>
              <a:gd name="connsiteY3851" fmla="*/ 1463608 h 2993922"/>
              <a:gd name="connsiteX3852" fmla="*/ 1969816 w 8938307"/>
              <a:gd name="connsiteY3852" fmla="*/ 1458312 h 2993922"/>
              <a:gd name="connsiteX3853" fmla="*/ 1948635 w 8938307"/>
              <a:gd name="connsiteY3853" fmla="*/ 1447722 h 2993922"/>
              <a:gd name="connsiteX3854" fmla="*/ 1959226 w 8938307"/>
              <a:gd name="connsiteY3854" fmla="*/ 1447722 h 2993922"/>
              <a:gd name="connsiteX3855" fmla="*/ 1990997 w 8938307"/>
              <a:gd name="connsiteY3855" fmla="*/ 1437132 h 2993922"/>
              <a:gd name="connsiteX3856" fmla="*/ 7323270 w 8938307"/>
              <a:gd name="connsiteY3856" fmla="*/ 1431837 h 2993922"/>
              <a:gd name="connsiteX3857" fmla="*/ 7317974 w 8938307"/>
              <a:gd name="connsiteY3857" fmla="*/ 1437132 h 2993922"/>
              <a:gd name="connsiteX3858" fmla="*/ 7312678 w 8938307"/>
              <a:gd name="connsiteY3858" fmla="*/ 1453018 h 2993922"/>
              <a:gd name="connsiteX3859" fmla="*/ 7307384 w 8938307"/>
              <a:gd name="connsiteY3859" fmla="*/ 1458312 h 2993922"/>
              <a:gd name="connsiteX3860" fmla="*/ 7349745 w 8938307"/>
              <a:gd name="connsiteY3860" fmla="*/ 1479493 h 2993922"/>
              <a:gd name="connsiteX3861" fmla="*/ 7339155 w 8938307"/>
              <a:gd name="connsiteY3861" fmla="*/ 1468903 h 2993922"/>
              <a:gd name="connsiteX3862" fmla="*/ 7328564 w 8938307"/>
              <a:gd name="connsiteY3862" fmla="*/ 1463608 h 2993922"/>
              <a:gd name="connsiteX3863" fmla="*/ 7328564 w 8938307"/>
              <a:gd name="connsiteY3863" fmla="*/ 1458312 h 2993922"/>
              <a:gd name="connsiteX3864" fmla="*/ 7339155 w 8938307"/>
              <a:gd name="connsiteY3864" fmla="*/ 1447722 h 2993922"/>
              <a:gd name="connsiteX3865" fmla="*/ 7349745 w 8938307"/>
              <a:gd name="connsiteY3865" fmla="*/ 1442427 h 2993922"/>
              <a:gd name="connsiteX3866" fmla="*/ 7339155 w 8938307"/>
              <a:gd name="connsiteY3866" fmla="*/ 1437132 h 2993922"/>
              <a:gd name="connsiteX3867" fmla="*/ 7323270 w 8938307"/>
              <a:gd name="connsiteY3867" fmla="*/ 1431837 h 2993922"/>
              <a:gd name="connsiteX3868" fmla="*/ 8811222 w 8938307"/>
              <a:gd name="connsiteY3868" fmla="*/ 1426541 h 2993922"/>
              <a:gd name="connsiteX3869" fmla="*/ 8821812 w 8938307"/>
              <a:gd name="connsiteY3869" fmla="*/ 1426541 h 2993922"/>
              <a:gd name="connsiteX3870" fmla="*/ 8816517 w 8938307"/>
              <a:gd name="connsiteY3870" fmla="*/ 1431837 h 2993922"/>
              <a:gd name="connsiteX3871" fmla="*/ 8811222 w 8938307"/>
              <a:gd name="connsiteY3871" fmla="*/ 1437132 h 2993922"/>
              <a:gd name="connsiteX3872" fmla="*/ 8811222 w 8938307"/>
              <a:gd name="connsiteY3872" fmla="*/ 1426541 h 2993922"/>
              <a:gd name="connsiteX3873" fmla="*/ 8334654 w 8938307"/>
              <a:gd name="connsiteY3873" fmla="*/ 1426541 h 2993922"/>
              <a:gd name="connsiteX3874" fmla="*/ 8334654 w 8938307"/>
              <a:gd name="connsiteY3874" fmla="*/ 1437132 h 2993922"/>
              <a:gd name="connsiteX3875" fmla="*/ 8345244 w 8938307"/>
              <a:gd name="connsiteY3875" fmla="*/ 1426541 h 2993922"/>
              <a:gd name="connsiteX3876" fmla="*/ 8334654 w 8938307"/>
              <a:gd name="connsiteY3876" fmla="*/ 1426541 h 2993922"/>
              <a:gd name="connsiteX3877" fmla="*/ 7974579 w 8938307"/>
              <a:gd name="connsiteY3877" fmla="*/ 1426541 h 2993922"/>
              <a:gd name="connsiteX3878" fmla="*/ 7974579 w 8938307"/>
              <a:gd name="connsiteY3878" fmla="*/ 1437132 h 2993922"/>
              <a:gd name="connsiteX3879" fmla="*/ 7963990 w 8938307"/>
              <a:gd name="connsiteY3879" fmla="*/ 1437132 h 2993922"/>
              <a:gd name="connsiteX3880" fmla="*/ 7974579 w 8938307"/>
              <a:gd name="connsiteY3880" fmla="*/ 1426541 h 2993922"/>
              <a:gd name="connsiteX3881" fmla="*/ 6883766 w 8938307"/>
              <a:gd name="connsiteY3881" fmla="*/ 1426541 h 2993922"/>
              <a:gd name="connsiteX3882" fmla="*/ 6873177 w 8938307"/>
              <a:gd name="connsiteY3882" fmla="*/ 1437132 h 2993922"/>
              <a:gd name="connsiteX3883" fmla="*/ 6883766 w 8938307"/>
              <a:gd name="connsiteY3883" fmla="*/ 1437132 h 2993922"/>
              <a:gd name="connsiteX3884" fmla="*/ 6756682 w 8938307"/>
              <a:gd name="connsiteY3884" fmla="*/ 1426541 h 2993922"/>
              <a:gd name="connsiteX3885" fmla="*/ 6746092 w 8938307"/>
              <a:gd name="connsiteY3885" fmla="*/ 1437132 h 2993922"/>
              <a:gd name="connsiteX3886" fmla="*/ 6756682 w 8938307"/>
              <a:gd name="connsiteY3886" fmla="*/ 1437132 h 2993922"/>
              <a:gd name="connsiteX3887" fmla="*/ 6756682 w 8938307"/>
              <a:gd name="connsiteY3887" fmla="*/ 1426541 h 2993922"/>
              <a:gd name="connsiteX3888" fmla="*/ 2732326 w 8938307"/>
              <a:gd name="connsiteY3888" fmla="*/ 1426541 h 2993922"/>
              <a:gd name="connsiteX3889" fmla="*/ 2742916 w 8938307"/>
              <a:gd name="connsiteY3889" fmla="*/ 1431837 h 2993922"/>
              <a:gd name="connsiteX3890" fmla="*/ 2732326 w 8938307"/>
              <a:gd name="connsiteY3890" fmla="*/ 1437132 h 2993922"/>
              <a:gd name="connsiteX3891" fmla="*/ 2033359 w 8938307"/>
              <a:gd name="connsiteY3891" fmla="*/ 1426541 h 2993922"/>
              <a:gd name="connsiteX3892" fmla="*/ 2043949 w 8938307"/>
              <a:gd name="connsiteY3892" fmla="*/ 1426541 h 2993922"/>
              <a:gd name="connsiteX3893" fmla="*/ 2043949 w 8938307"/>
              <a:gd name="connsiteY3893" fmla="*/ 1437132 h 2993922"/>
              <a:gd name="connsiteX3894" fmla="*/ 7243841 w 8938307"/>
              <a:gd name="connsiteY3894" fmla="*/ 1415951 h 2993922"/>
              <a:gd name="connsiteX3895" fmla="*/ 7243841 w 8938307"/>
              <a:gd name="connsiteY3895" fmla="*/ 1426541 h 2993922"/>
              <a:gd name="connsiteX3896" fmla="*/ 7254432 w 8938307"/>
              <a:gd name="connsiteY3896" fmla="*/ 1415951 h 2993922"/>
              <a:gd name="connsiteX3897" fmla="*/ 7243841 w 8938307"/>
              <a:gd name="connsiteY3897" fmla="*/ 1415951 h 2993922"/>
              <a:gd name="connsiteX3898" fmla="*/ 6788454 w 8938307"/>
              <a:gd name="connsiteY3898" fmla="*/ 1415951 h 2993922"/>
              <a:gd name="connsiteX3899" fmla="*/ 6788454 w 8938307"/>
              <a:gd name="connsiteY3899" fmla="*/ 1437132 h 2993922"/>
              <a:gd name="connsiteX3900" fmla="*/ 6804340 w 8938307"/>
              <a:gd name="connsiteY3900" fmla="*/ 1442427 h 2993922"/>
              <a:gd name="connsiteX3901" fmla="*/ 6809634 w 8938307"/>
              <a:gd name="connsiteY3901" fmla="*/ 1447722 h 2993922"/>
              <a:gd name="connsiteX3902" fmla="*/ 6820224 w 8938307"/>
              <a:gd name="connsiteY3902" fmla="*/ 1447722 h 2993922"/>
              <a:gd name="connsiteX3903" fmla="*/ 6830814 w 8938307"/>
              <a:gd name="connsiteY3903" fmla="*/ 1458312 h 2993922"/>
              <a:gd name="connsiteX3904" fmla="*/ 6841406 w 8938307"/>
              <a:gd name="connsiteY3904" fmla="*/ 1447722 h 2993922"/>
              <a:gd name="connsiteX3905" fmla="*/ 6841406 w 8938307"/>
              <a:gd name="connsiteY3905" fmla="*/ 1431837 h 2993922"/>
              <a:gd name="connsiteX3906" fmla="*/ 6830814 w 8938307"/>
              <a:gd name="connsiteY3906" fmla="*/ 1426541 h 2993922"/>
              <a:gd name="connsiteX3907" fmla="*/ 6814929 w 8938307"/>
              <a:gd name="connsiteY3907" fmla="*/ 1421247 h 2993922"/>
              <a:gd name="connsiteX3908" fmla="*/ 6788454 w 8938307"/>
              <a:gd name="connsiteY3908" fmla="*/ 1415951 h 2993922"/>
              <a:gd name="connsiteX3909" fmla="*/ 7645375 w 8938307"/>
              <a:gd name="connsiteY3909" fmla="*/ 1408740 h 2993922"/>
              <a:gd name="connsiteX3910" fmla="*/ 7664148 w 8938307"/>
              <a:gd name="connsiteY3910" fmla="*/ 1415290 h 2993922"/>
              <a:gd name="connsiteX3911" fmla="*/ 7709820 w 8938307"/>
              <a:gd name="connsiteY3911" fmla="*/ 1437132 h 2993922"/>
              <a:gd name="connsiteX3912" fmla="*/ 7731000 w 8938307"/>
              <a:gd name="connsiteY3912" fmla="*/ 1437132 h 2993922"/>
              <a:gd name="connsiteX3913" fmla="*/ 7715115 w 8938307"/>
              <a:gd name="connsiteY3913" fmla="*/ 1421247 h 2993922"/>
              <a:gd name="connsiteX3914" fmla="*/ 7688638 w 8938307"/>
              <a:gd name="connsiteY3914" fmla="*/ 1415951 h 2993922"/>
              <a:gd name="connsiteX3915" fmla="*/ 7963990 w 8938307"/>
              <a:gd name="connsiteY3915" fmla="*/ 1405360 h 2993922"/>
              <a:gd name="connsiteX3916" fmla="*/ 7963990 w 8938307"/>
              <a:gd name="connsiteY3916" fmla="*/ 1415951 h 2993922"/>
              <a:gd name="connsiteX3917" fmla="*/ 7974579 w 8938307"/>
              <a:gd name="connsiteY3917" fmla="*/ 1415951 h 2993922"/>
              <a:gd name="connsiteX3918" fmla="*/ 7963990 w 8938307"/>
              <a:gd name="connsiteY3918" fmla="*/ 1405360 h 2993922"/>
              <a:gd name="connsiteX3919" fmla="*/ 3590148 w 8938307"/>
              <a:gd name="connsiteY3919" fmla="*/ 1405360 h 2993922"/>
              <a:gd name="connsiteX3920" fmla="*/ 3600740 w 8938307"/>
              <a:gd name="connsiteY3920" fmla="*/ 1415951 h 2993922"/>
              <a:gd name="connsiteX3921" fmla="*/ 3611330 w 8938307"/>
              <a:gd name="connsiteY3921" fmla="*/ 1405360 h 2993922"/>
              <a:gd name="connsiteX3922" fmla="*/ 3600740 w 8938307"/>
              <a:gd name="connsiteY3922" fmla="*/ 1405360 h 2993922"/>
              <a:gd name="connsiteX3923" fmla="*/ 3590148 w 8938307"/>
              <a:gd name="connsiteY3923" fmla="*/ 1405360 h 2993922"/>
              <a:gd name="connsiteX3924" fmla="*/ 3092399 w 8938307"/>
              <a:gd name="connsiteY3924" fmla="*/ 1405360 h 2993922"/>
              <a:gd name="connsiteX3925" fmla="*/ 3102990 w 8938307"/>
              <a:gd name="connsiteY3925" fmla="*/ 1415951 h 2993922"/>
              <a:gd name="connsiteX3926" fmla="*/ 3102990 w 8938307"/>
              <a:gd name="connsiteY3926" fmla="*/ 1405360 h 2993922"/>
              <a:gd name="connsiteX3927" fmla="*/ 8758270 w 8938307"/>
              <a:gd name="connsiteY3927" fmla="*/ 1394770 h 2993922"/>
              <a:gd name="connsiteX3928" fmla="*/ 8763564 w 8938307"/>
              <a:gd name="connsiteY3928" fmla="*/ 1400066 h 2993922"/>
              <a:gd name="connsiteX3929" fmla="*/ 8758270 w 8938307"/>
              <a:gd name="connsiteY3929" fmla="*/ 1415951 h 2993922"/>
              <a:gd name="connsiteX3930" fmla="*/ 8747679 w 8938307"/>
              <a:gd name="connsiteY3930" fmla="*/ 1405360 h 2993922"/>
              <a:gd name="connsiteX3931" fmla="*/ 8758270 w 8938307"/>
              <a:gd name="connsiteY3931" fmla="*/ 1394770 h 2993922"/>
              <a:gd name="connsiteX3932" fmla="*/ 8387606 w 8938307"/>
              <a:gd name="connsiteY3932" fmla="*/ 1394770 h 2993922"/>
              <a:gd name="connsiteX3933" fmla="*/ 8387606 w 8938307"/>
              <a:gd name="connsiteY3933" fmla="*/ 1405360 h 2993922"/>
              <a:gd name="connsiteX3934" fmla="*/ 8377016 w 8938307"/>
              <a:gd name="connsiteY3934" fmla="*/ 1405360 h 2993922"/>
              <a:gd name="connsiteX3935" fmla="*/ 7137937 w 8938307"/>
              <a:gd name="connsiteY3935" fmla="*/ 1394770 h 2993922"/>
              <a:gd name="connsiteX3936" fmla="*/ 7137937 w 8938307"/>
              <a:gd name="connsiteY3936" fmla="*/ 1405360 h 2993922"/>
              <a:gd name="connsiteX3937" fmla="*/ 7148526 w 8938307"/>
              <a:gd name="connsiteY3937" fmla="*/ 1405360 h 2993922"/>
              <a:gd name="connsiteX3938" fmla="*/ 7137937 w 8938307"/>
              <a:gd name="connsiteY3938" fmla="*/ 1394770 h 2993922"/>
              <a:gd name="connsiteX3939" fmla="*/ 6836110 w 8938307"/>
              <a:gd name="connsiteY3939" fmla="*/ 1394770 h 2993922"/>
              <a:gd name="connsiteX3940" fmla="*/ 6830814 w 8938307"/>
              <a:gd name="connsiteY3940" fmla="*/ 1400066 h 2993922"/>
              <a:gd name="connsiteX3941" fmla="*/ 6841406 w 8938307"/>
              <a:gd name="connsiteY3941" fmla="*/ 1405360 h 2993922"/>
              <a:gd name="connsiteX3942" fmla="*/ 6836110 w 8938307"/>
              <a:gd name="connsiteY3942" fmla="*/ 1394770 h 2993922"/>
              <a:gd name="connsiteX3943" fmla="*/ 6640188 w 8938307"/>
              <a:gd name="connsiteY3943" fmla="*/ 1394770 h 2993922"/>
              <a:gd name="connsiteX3944" fmla="*/ 6629598 w 8938307"/>
              <a:gd name="connsiteY3944" fmla="*/ 1405360 h 2993922"/>
              <a:gd name="connsiteX3945" fmla="*/ 6640188 w 8938307"/>
              <a:gd name="connsiteY3945" fmla="*/ 1405360 h 2993922"/>
              <a:gd name="connsiteX3946" fmla="*/ 6767272 w 8938307"/>
              <a:gd name="connsiteY3946" fmla="*/ 1384180 h 2993922"/>
              <a:gd name="connsiteX3947" fmla="*/ 6767272 w 8938307"/>
              <a:gd name="connsiteY3947" fmla="*/ 1394770 h 2993922"/>
              <a:gd name="connsiteX3948" fmla="*/ 6777862 w 8938307"/>
              <a:gd name="connsiteY3948" fmla="*/ 1394770 h 2993922"/>
              <a:gd name="connsiteX3949" fmla="*/ 6777862 w 8938307"/>
              <a:gd name="connsiteY3949" fmla="*/ 1384180 h 2993922"/>
              <a:gd name="connsiteX3950" fmla="*/ 6767272 w 8938307"/>
              <a:gd name="connsiteY3950" fmla="*/ 1384180 h 2993922"/>
              <a:gd name="connsiteX3951" fmla="*/ 3516016 w 8938307"/>
              <a:gd name="connsiteY3951" fmla="*/ 1384180 h 2993922"/>
              <a:gd name="connsiteX3952" fmla="*/ 3521311 w 8938307"/>
              <a:gd name="connsiteY3952" fmla="*/ 1394770 h 2993922"/>
              <a:gd name="connsiteX3953" fmla="*/ 3526607 w 8938307"/>
              <a:gd name="connsiteY3953" fmla="*/ 1394770 h 2993922"/>
              <a:gd name="connsiteX3954" fmla="*/ 3526607 w 8938307"/>
              <a:gd name="connsiteY3954" fmla="*/ 1384180 h 2993922"/>
              <a:gd name="connsiteX3955" fmla="*/ 3516016 w 8938307"/>
              <a:gd name="connsiteY3955" fmla="*/ 1384180 h 2993922"/>
              <a:gd name="connsiteX3956" fmla="*/ 2562879 w 8938307"/>
              <a:gd name="connsiteY3956" fmla="*/ 1384180 h 2993922"/>
              <a:gd name="connsiteX3957" fmla="*/ 2584060 w 8938307"/>
              <a:gd name="connsiteY3957" fmla="*/ 1384180 h 2993922"/>
              <a:gd name="connsiteX3958" fmla="*/ 2615831 w 8938307"/>
              <a:gd name="connsiteY3958" fmla="*/ 1389475 h 2993922"/>
              <a:gd name="connsiteX3959" fmla="*/ 2637012 w 8938307"/>
              <a:gd name="connsiteY3959" fmla="*/ 1394770 h 2993922"/>
              <a:gd name="connsiteX3960" fmla="*/ 2668783 w 8938307"/>
              <a:gd name="connsiteY3960" fmla="*/ 1405360 h 2993922"/>
              <a:gd name="connsiteX3961" fmla="*/ 2679374 w 8938307"/>
              <a:gd name="connsiteY3961" fmla="*/ 1410656 h 2993922"/>
              <a:gd name="connsiteX3962" fmla="*/ 2695259 w 8938307"/>
              <a:gd name="connsiteY3962" fmla="*/ 1415951 h 2993922"/>
              <a:gd name="connsiteX3963" fmla="*/ 2705851 w 8938307"/>
              <a:gd name="connsiteY3963" fmla="*/ 1415951 h 2993922"/>
              <a:gd name="connsiteX3964" fmla="*/ 2711145 w 8938307"/>
              <a:gd name="connsiteY3964" fmla="*/ 1426541 h 2993922"/>
              <a:gd name="connsiteX3965" fmla="*/ 2700554 w 8938307"/>
              <a:gd name="connsiteY3965" fmla="*/ 1426541 h 2993922"/>
              <a:gd name="connsiteX3966" fmla="*/ 2689964 w 8938307"/>
              <a:gd name="connsiteY3966" fmla="*/ 1421247 h 2993922"/>
              <a:gd name="connsiteX3967" fmla="*/ 2658193 w 8938307"/>
              <a:gd name="connsiteY3967" fmla="*/ 1415951 h 2993922"/>
              <a:gd name="connsiteX3968" fmla="*/ 2599947 w 8938307"/>
              <a:gd name="connsiteY3968" fmla="*/ 1400066 h 2993922"/>
              <a:gd name="connsiteX3969" fmla="*/ 2562879 w 8938307"/>
              <a:gd name="connsiteY3969" fmla="*/ 1384180 h 2993922"/>
              <a:gd name="connsiteX3970" fmla="*/ 1837435 w 8938307"/>
              <a:gd name="connsiteY3970" fmla="*/ 1384180 h 2993922"/>
              <a:gd name="connsiteX3971" fmla="*/ 1848026 w 8938307"/>
              <a:gd name="connsiteY3971" fmla="*/ 1389475 h 2993922"/>
              <a:gd name="connsiteX3972" fmla="*/ 1863912 w 8938307"/>
              <a:gd name="connsiteY3972" fmla="*/ 1394770 h 2993922"/>
              <a:gd name="connsiteX3973" fmla="*/ 1885093 w 8938307"/>
              <a:gd name="connsiteY3973" fmla="*/ 1394770 h 2993922"/>
              <a:gd name="connsiteX3974" fmla="*/ 1895684 w 8938307"/>
              <a:gd name="connsiteY3974" fmla="*/ 1405360 h 2993922"/>
              <a:gd name="connsiteX3975" fmla="*/ 1885093 w 8938307"/>
              <a:gd name="connsiteY3975" fmla="*/ 1415951 h 2993922"/>
              <a:gd name="connsiteX3976" fmla="*/ 1874503 w 8938307"/>
              <a:gd name="connsiteY3976" fmla="*/ 1415951 h 2993922"/>
              <a:gd name="connsiteX3977" fmla="*/ 1853322 w 8938307"/>
              <a:gd name="connsiteY3977" fmla="*/ 1405360 h 2993922"/>
              <a:gd name="connsiteX3978" fmla="*/ 1832141 w 8938307"/>
              <a:gd name="connsiteY3978" fmla="*/ 1389475 h 2993922"/>
              <a:gd name="connsiteX3979" fmla="*/ 1837435 w 8938307"/>
              <a:gd name="connsiteY3979" fmla="*/ 1384180 h 2993922"/>
              <a:gd name="connsiteX3980" fmla="*/ 8284349 w 8938307"/>
              <a:gd name="connsiteY3980" fmla="*/ 1378885 h 2993922"/>
              <a:gd name="connsiteX3981" fmla="*/ 8292291 w 8938307"/>
              <a:gd name="connsiteY3981" fmla="*/ 1384180 h 2993922"/>
              <a:gd name="connsiteX3982" fmla="*/ 8281702 w 8938307"/>
              <a:gd name="connsiteY3982" fmla="*/ 1384180 h 2993922"/>
              <a:gd name="connsiteX3983" fmla="*/ 8284349 w 8938307"/>
              <a:gd name="connsiteY3983" fmla="*/ 1378885 h 2993922"/>
              <a:gd name="connsiteX3984" fmla="*/ 8715908 w 8938307"/>
              <a:gd name="connsiteY3984" fmla="*/ 1373589 h 2993922"/>
              <a:gd name="connsiteX3985" fmla="*/ 8726499 w 8938307"/>
              <a:gd name="connsiteY3985" fmla="*/ 1384180 h 2993922"/>
              <a:gd name="connsiteX3986" fmla="*/ 8715908 w 8938307"/>
              <a:gd name="connsiteY3986" fmla="*/ 1394770 h 2993922"/>
              <a:gd name="connsiteX3987" fmla="*/ 8700022 w 8938307"/>
              <a:gd name="connsiteY3987" fmla="*/ 1394770 h 2993922"/>
              <a:gd name="connsiteX3988" fmla="*/ 8694728 w 8938307"/>
              <a:gd name="connsiteY3988" fmla="*/ 1394770 h 2993922"/>
              <a:gd name="connsiteX3989" fmla="*/ 8715908 w 8938307"/>
              <a:gd name="connsiteY3989" fmla="*/ 1373589 h 2993922"/>
              <a:gd name="connsiteX3990" fmla="*/ 7921627 w 8938307"/>
              <a:gd name="connsiteY3990" fmla="*/ 1373589 h 2993922"/>
              <a:gd name="connsiteX3991" fmla="*/ 7911038 w 8938307"/>
              <a:gd name="connsiteY3991" fmla="*/ 1384180 h 2993922"/>
              <a:gd name="connsiteX3992" fmla="*/ 7921627 w 8938307"/>
              <a:gd name="connsiteY3992" fmla="*/ 1384180 h 2993922"/>
              <a:gd name="connsiteX3993" fmla="*/ 6640188 w 8938307"/>
              <a:gd name="connsiteY3993" fmla="*/ 1373589 h 2993922"/>
              <a:gd name="connsiteX3994" fmla="*/ 6661368 w 8938307"/>
              <a:gd name="connsiteY3994" fmla="*/ 1384180 h 2993922"/>
              <a:gd name="connsiteX3995" fmla="*/ 6682550 w 8938307"/>
              <a:gd name="connsiteY3995" fmla="*/ 1394770 h 2993922"/>
              <a:gd name="connsiteX3996" fmla="*/ 6693140 w 8938307"/>
              <a:gd name="connsiteY3996" fmla="*/ 1394770 h 2993922"/>
              <a:gd name="connsiteX3997" fmla="*/ 6687844 w 8938307"/>
              <a:gd name="connsiteY3997" fmla="*/ 1405360 h 2993922"/>
              <a:gd name="connsiteX3998" fmla="*/ 6709025 w 8938307"/>
              <a:gd name="connsiteY3998" fmla="*/ 1410656 h 2993922"/>
              <a:gd name="connsiteX3999" fmla="*/ 6724910 w 8938307"/>
              <a:gd name="connsiteY3999" fmla="*/ 1415951 h 2993922"/>
              <a:gd name="connsiteX4000" fmla="*/ 6730206 w 8938307"/>
              <a:gd name="connsiteY4000" fmla="*/ 1415951 h 2993922"/>
              <a:gd name="connsiteX4001" fmla="*/ 6746092 w 8938307"/>
              <a:gd name="connsiteY4001" fmla="*/ 1415951 h 2993922"/>
              <a:gd name="connsiteX4002" fmla="*/ 6756682 w 8938307"/>
              <a:gd name="connsiteY4002" fmla="*/ 1405360 h 2993922"/>
              <a:gd name="connsiteX4003" fmla="*/ 6735502 w 8938307"/>
              <a:gd name="connsiteY4003" fmla="*/ 1394770 h 2993922"/>
              <a:gd name="connsiteX4004" fmla="*/ 6703730 w 8938307"/>
              <a:gd name="connsiteY4004" fmla="*/ 1389475 h 2993922"/>
              <a:gd name="connsiteX4005" fmla="*/ 6650778 w 8938307"/>
              <a:gd name="connsiteY4005" fmla="*/ 1373589 h 2993922"/>
              <a:gd name="connsiteX4006" fmla="*/ 3116228 w 8938307"/>
              <a:gd name="connsiteY4006" fmla="*/ 1368295 h 2993922"/>
              <a:gd name="connsiteX4007" fmla="*/ 3124171 w 8938307"/>
              <a:gd name="connsiteY4007" fmla="*/ 1373589 h 2993922"/>
              <a:gd name="connsiteX4008" fmla="*/ 3113581 w 8938307"/>
              <a:gd name="connsiteY4008" fmla="*/ 1373589 h 2993922"/>
              <a:gd name="connsiteX4009" fmla="*/ 3116228 w 8938307"/>
              <a:gd name="connsiteY4009" fmla="*/ 1368295 h 2993922"/>
              <a:gd name="connsiteX4010" fmla="*/ 1735503 w 8938307"/>
              <a:gd name="connsiteY4010" fmla="*/ 1368295 h 2993922"/>
              <a:gd name="connsiteX4011" fmla="*/ 1742122 w 8938307"/>
              <a:gd name="connsiteY4011" fmla="*/ 1373589 h 2993922"/>
              <a:gd name="connsiteX4012" fmla="*/ 1752713 w 8938307"/>
              <a:gd name="connsiteY4012" fmla="*/ 1378885 h 2993922"/>
              <a:gd name="connsiteX4013" fmla="*/ 1763304 w 8938307"/>
              <a:gd name="connsiteY4013" fmla="*/ 1378885 h 2993922"/>
              <a:gd name="connsiteX4014" fmla="*/ 1779189 w 8938307"/>
              <a:gd name="connsiteY4014" fmla="*/ 1384180 h 2993922"/>
              <a:gd name="connsiteX4015" fmla="*/ 1810960 w 8938307"/>
              <a:gd name="connsiteY4015" fmla="*/ 1384180 h 2993922"/>
              <a:gd name="connsiteX4016" fmla="*/ 1800370 w 8938307"/>
              <a:gd name="connsiteY4016" fmla="*/ 1405360 h 2993922"/>
              <a:gd name="connsiteX4017" fmla="*/ 1789779 w 8938307"/>
              <a:gd name="connsiteY4017" fmla="*/ 1394770 h 2993922"/>
              <a:gd name="connsiteX4018" fmla="*/ 1726237 w 8938307"/>
              <a:gd name="connsiteY4018" fmla="*/ 1373589 h 2993922"/>
              <a:gd name="connsiteX4019" fmla="*/ 1735503 w 8938307"/>
              <a:gd name="connsiteY4019" fmla="*/ 1368295 h 2993922"/>
              <a:gd name="connsiteX4020" fmla="*/ 7286203 w 8938307"/>
              <a:gd name="connsiteY4020" fmla="*/ 1362999 h 2993922"/>
              <a:gd name="connsiteX4021" fmla="*/ 7296793 w 8938307"/>
              <a:gd name="connsiteY4021" fmla="*/ 1373589 h 2993922"/>
              <a:gd name="connsiteX4022" fmla="*/ 7317974 w 8938307"/>
              <a:gd name="connsiteY4022" fmla="*/ 1373589 h 2993922"/>
              <a:gd name="connsiteX4023" fmla="*/ 7328564 w 8938307"/>
              <a:gd name="connsiteY4023" fmla="*/ 1384180 h 2993922"/>
              <a:gd name="connsiteX4024" fmla="*/ 7349745 w 8938307"/>
              <a:gd name="connsiteY4024" fmla="*/ 1384180 h 2993922"/>
              <a:gd name="connsiteX4025" fmla="*/ 7370926 w 8938307"/>
              <a:gd name="connsiteY4025" fmla="*/ 1410656 h 2993922"/>
              <a:gd name="connsiteX4026" fmla="*/ 7397403 w 8938307"/>
              <a:gd name="connsiteY4026" fmla="*/ 1426541 h 2993922"/>
              <a:gd name="connsiteX4027" fmla="*/ 7407992 w 8938307"/>
              <a:gd name="connsiteY4027" fmla="*/ 1421247 h 2993922"/>
              <a:gd name="connsiteX4028" fmla="*/ 7413288 w 8938307"/>
              <a:gd name="connsiteY4028" fmla="*/ 1426541 h 2993922"/>
              <a:gd name="connsiteX4029" fmla="*/ 7423878 w 8938307"/>
              <a:gd name="connsiteY4029" fmla="*/ 1437132 h 2993922"/>
              <a:gd name="connsiteX4030" fmla="*/ 7445059 w 8938307"/>
              <a:gd name="connsiteY4030" fmla="*/ 1437132 h 2993922"/>
              <a:gd name="connsiteX4031" fmla="*/ 7445059 w 8938307"/>
              <a:gd name="connsiteY4031" fmla="*/ 1447722 h 2993922"/>
              <a:gd name="connsiteX4032" fmla="*/ 7455649 w 8938307"/>
              <a:gd name="connsiteY4032" fmla="*/ 1447722 h 2993922"/>
              <a:gd name="connsiteX4033" fmla="*/ 7445059 w 8938307"/>
              <a:gd name="connsiteY4033" fmla="*/ 1458312 h 2993922"/>
              <a:gd name="connsiteX4034" fmla="*/ 7455649 w 8938307"/>
              <a:gd name="connsiteY4034" fmla="*/ 1458312 h 2993922"/>
              <a:gd name="connsiteX4035" fmla="*/ 7455649 w 8938307"/>
              <a:gd name="connsiteY4035" fmla="*/ 1447722 h 2993922"/>
              <a:gd name="connsiteX4036" fmla="*/ 7466240 w 8938307"/>
              <a:gd name="connsiteY4036" fmla="*/ 1447722 h 2993922"/>
              <a:gd name="connsiteX4037" fmla="*/ 7487420 w 8938307"/>
              <a:gd name="connsiteY4037" fmla="*/ 1458312 h 2993922"/>
              <a:gd name="connsiteX4038" fmla="*/ 7550963 w 8938307"/>
              <a:gd name="connsiteY4038" fmla="*/ 1468903 h 2993922"/>
              <a:gd name="connsiteX4039" fmla="*/ 7561553 w 8938307"/>
              <a:gd name="connsiteY4039" fmla="*/ 1458312 h 2993922"/>
              <a:gd name="connsiteX4040" fmla="*/ 7423878 w 8938307"/>
              <a:gd name="connsiteY4040" fmla="*/ 1394770 h 2993922"/>
              <a:gd name="connsiteX4041" fmla="*/ 7392107 w 8938307"/>
              <a:gd name="connsiteY4041" fmla="*/ 1384180 h 2993922"/>
              <a:gd name="connsiteX4042" fmla="*/ 7328564 w 8938307"/>
              <a:gd name="connsiteY4042" fmla="*/ 1362999 h 2993922"/>
              <a:gd name="connsiteX4043" fmla="*/ 6788454 w 8938307"/>
              <a:gd name="connsiteY4043" fmla="*/ 1362999 h 2993922"/>
              <a:gd name="connsiteX4044" fmla="*/ 6788454 w 8938307"/>
              <a:gd name="connsiteY4044" fmla="*/ 1373589 h 2993922"/>
              <a:gd name="connsiteX4045" fmla="*/ 6799044 w 8938307"/>
              <a:gd name="connsiteY4045" fmla="*/ 1362999 h 2993922"/>
              <a:gd name="connsiteX4046" fmla="*/ 6788454 w 8938307"/>
              <a:gd name="connsiteY4046" fmla="*/ 1362999 h 2993922"/>
              <a:gd name="connsiteX4047" fmla="*/ 6460150 w 8938307"/>
              <a:gd name="connsiteY4047" fmla="*/ 1362999 h 2993922"/>
              <a:gd name="connsiteX4048" fmla="*/ 6460150 w 8938307"/>
              <a:gd name="connsiteY4048" fmla="*/ 1373589 h 2993922"/>
              <a:gd name="connsiteX4049" fmla="*/ 6470740 w 8938307"/>
              <a:gd name="connsiteY4049" fmla="*/ 1362999 h 2993922"/>
              <a:gd name="connsiteX4050" fmla="*/ 6460150 w 8938307"/>
              <a:gd name="connsiteY4050" fmla="*/ 1362999 h 2993922"/>
              <a:gd name="connsiteX4051" fmla="*/ 1747418 w 8938307"/>
              <a:gd name="connsiteY4051" fmla="*/ 1362999 h 2993922"/>
              <a:gd name="connsiteX4052" fmla="*/ 1768598 w 8938307"/>
              <a:gd name="connsiteY4052" fmla="*/ 1362999 h 2993922"/>
              <a:gd name="connsiteX4053" fmla="*/ 1768598 w 8938307"/>
              <a:gd name="connsiteY4053" fmla="*/ 1373589 h 2993922"/>
              <a:gd name="connsiteX4054" fmla="*/ 1747418 w 8938307"/>
              <a:gd name="connsiteY4054" fmla="*/ 1362999 h 2993922"/>
              <a:gd name="connsiteX4055" fmla="*/ 3071218 w 8938307"/>
              <a:gd name="connsiteY4055" fmla="*/ 1352408 h 2993922"/>
              <a:gd name="connsiteX4056" fmla="*/ 3081810 w 8938307"/>
              <a:gd name="connsiteY4056" fmla="*/ 1362999 h 2993922"/>
              <a:gd name="connsiteX4057" fmla="*/ 3076514 w 8938307"/>
              <a:gd name="connsiteY4057" fmla="*/ 1362999 h 2993922"/>
              <a:gd name="connsiteX4058" fmla="*/ 3065925 w 8938307"/>
              <a:gd name="connsiteY4058" fmla="*/ 1357704 h 2993922"/>
              <a:gd name="connsiteX4059" fmla="*/ 3071218 w 8938307"/>
              <a:gd name="connsiteY4059" fmla="*/ 1352408 h 2993922"/>
              <a:gd name="connsiteX4060" fmla="*/ 3249271 w 8938307"/>
              <a:gd name="connsiteY4060" fmla="*/ 1349099 h 2993922"/>
              <a:gd name="connsiteX4061" fmla="*/ 3251255 w 8938307"/>
              <a:gd name="connsiteY4061" fmla="*/ 1362999 h 2993922"/>
              <a:gd name="connsiteX4062" fmla="*/ 3261847 w 8938307"/>
              <a:gd name="connsiteY4062" fmla="*/ 1373589 h 2993922"/>
              <a:gd name="connsiteX4063" fmla="*/ 3251255 w 8938307"/>
              <a:gd name="connsiteY4063" fmla="*/ 1373589 h 2993922"/>
              <a:gd name="connsiteX4064" fmla="*/ 3240666 w 8938307"/>
              <a:gd name="connsiteY4064" fmla="*/ 1373589 h 2993922"/>
              <a:gd name="connsiteX4065" fmla="*/ 3314799 w 8938307"/>
              <a:gd name="connsiteY4065" fmla="*/ 1384180 h 2993922"/>
              <a:gd name="connsiteX4066" fmla="*/ 3346570 w 8938307"/>
              <a:gd name="connsiteY4066" fmla="*/ 1389475 h 2993922"/>
              <a:gd name="connsiteX4067" fmla="*/ 3367751 w 8938307"/>
              <a:gd name="connsiteY4067" fmla="*/ 1405360 h 2993922"/>
              <a:gd name="connsiteX4068" fmla="*/ 3378341 w 8938307"/>
              <a:gd name="connsiteY4068" fmla="*/ 1405360 h 2993922"/>
              <a:gd name="connsiteX4069" fmla="*/ 3394226 w 8938307"/>
              <a:gd name="connsiteY4069" fmla="*/ 1410656 h 2993922"/>
              <a:gd name="connsiteX4070" fmla="*/ 3399522 w 8938307"/>
              <a:gd name="connsiteY4070" fmla="*/ 1415951 h 2993922"/>
              <a:gd name="connsiteX4071" fmla="*/ 3463064 w 8938307"/>
              <a:gd name="connsiteY4071" fmla="*/ 1426541 h 2993922"/>
              <a:gd name="connsiteX4072" fmla="*/ 3505426 w 8938307"/>
              <a:gd name="connsiteY4072" fmla="*/ 1437132 h 2993922"/>
              <a:gd name="connsiteX4073" fmla="*/ 3484244 w 8938307"/>
              <a:gd name="connsiteY4073" fmla="*/ 1421247 h 2993922"/>
              <a:gd name="connsiteX4074" fmla="*/ 3452474 w 8938307"/>
              <a:gd name="connsiteY4074" fmla="*/ 1415951 h 2993922"/>
              <a:gd name="connsiteX4075" fmla="*/ 3441882 w 8938307"/>
              <a:gd name="connsiteY4075" fmla="*/ 1415951 h 2993922"/>
              <a:gd name="connsiteX4076" fmla="*/ 3431293 w 8938307"/>
              <a:gd name="connsiteY4076" fmla="*/ 1405360 h 2993922"/>
              <a:gd name="connsiteX4077" fmla="*/ 3388931 w 8938307"/>
              <a:gd name="connsiteY4077" fmla="*/ 1394770 h 2993922"/>
              <a:gd name="connsiteX4078" fmla="*/ 3378341 w 8938307"/>
              <a:gd name="connsiteY4078" fmla="*/ 1394770 h 2993922"/>
              <a:gd name="connsiteX4079" fmla="*/ 3373046 w 8938307"/>
              <a:gd name="connsiteY4079" fmla="*/ 1389475 h 2993922"/>
              <a:gd name="connsiteX4080" fmla="*/ 3357160 w 8938307"/>
              <a:gd name="connsiteY4080" fmla="*/ 1384180 h 2993922"/>
              <a:gd name="connsiteX4081" fmla="*/ 3346570 w 8938307"/>
              <a:gd name="connsiteY4081" fmla="*/ 1384180 h 2993922"/>
              <a:gd name="connsiteX4082" fmla="*/ 3325389 w 8938307"/>
              <a:gd name="connsiteY4082" fmla="*/ 1373589 h 2993922"/>
              <a:gd name="connsiteX4083" fmla="*/ 3325389 w 8938307"/>
              <a:gd name="connsiteY4083" fmla="*/ 1362999 h 2993922"/>
              <a:gd name="connsiteX4084" fmla="*/ 3304208 w 8938307"/>
              <a:gd name="connsiteY4084" fmla="*/ 1362999 h 2993922"/>
              <a:gd name="connsiteX4085" fmla="*/ 3261847 w 8938307"/>
              <a:gd name="connsiteY4085" fmla="*/ 1352408 h 2993922"/>
              <a:gd name="connsiteX4086" fmla="*/ 3249271 w 8938307"/>
              <a:gd name="connsiteY4086" fmla="*/ 1349099 h 2993922"/>
              <a:gd name="connsiteX4087" fmla="*/ 6478684 w 8938307"/>
              <a:gd name="connsiteY4087" fmla="*/ 1347114 h 2993922"/>
              <a:gd name="connsiteX4088" fmla="*/ 6470740 w 8938307"/>
              <a:gd name="connsiteY4088" fmla="*/ 1352408 h 2993922"/>
              <a:gd name="connsiteX4089" fmla="*/ 6481332 w 8938307"/>
              <a:gd name="connsiteY4089" fmla="*/ 1352408 h 2993922"/>
              <a:gd name="connsiteX4090" fmla="*/ 6478684 w 8938307"/>
              <a:gd name="connsiteY4090" fmla="*/ 1347114 h 2993922"/>
              <a:gd name="connsiteX4091" fmla="*/ 6779186 w 8938307"/>
              <a:gd name="connsiteY4091" fmla="*/ 1345790 h 2993922"/>
              <a:gd name="connsiteX4092" fmla="*/ 6772568 w 8938307"/>
              <a:gd name="connsiteY4092" fmla="*/ 1347114 h 2993922"/>
              <a:gd name="connsiteX4093" fmla="*/ 6767272 w 8938307"/>
              <a:gd name="connsiteY4093" fmla="*/ 1352408 h 2993922"/>
              <a:gd name="connsiteX4094" fmla="*/ 6788454 w 8938307"/>
              <a:gd name="connsiteY4094" fmla="*/ 1352408 h 2993922"/>
              <a:gd name="connsiteX4095" fmla="*/ 6779186 w 8938307"/>
              <a:gd name="connsiteY4095" fmla="*/ 1345790 h 2993922"/>
              <a:gd name="connsiteX4096" fmla="*/ 8144027 w 8938307"/>
              <a:gd name="connsiteY4096" fmla="*/ 1341818 h 2993922"/>
              <a:gd name="connsiteX4097" fmla="*/ 8175798 w 8938307"/>
              <a:gd name="connsiteY4097" fmla="*/ 1341818 h 2993922"/>
              <a:gd name="connsiteX4098" fmla="*/ 8207569 w 8938307"/>
              <a:gd name="connsiteY4098" fmla="*/ 1362999 h 2993922"/>
              <a:gd name="connsiteX4099" fmla="*/ 8175798 w 8938307"/>
              <a:gd name="connsiteY4099" fmla="*/ 1362999 h 2993922"/>
              <a:gd name="connsiteX4100" fmla="*/ 8154617 w 8938307"/>
              <a:gd name="connsiteY4100" fmla="*/ 1352408 h 2993922"/>
              <a:gd name="connsiteX4101" fmla="*/ 8144027 w 8938307"/>
              <a:gd name="connsiteY4101" fmla="*/ 1341818 h 2993922"/>
              <a:gd name="connsiteX4102" fmla="*/ 2478156 w 8938307"/>
              <a:gd name="connsiteY4102" fmla="*/ 1341818 h 2993922"/>
              <a:gd name="connsiteX4103" fmla="*/ 2488746 w 8938307"/>
              <a:gd name="connsiteY4103" fmla="*/ 1341818 h 2993922"/>
              <a:gd name="connsiteX4104" fmla="*/ 2478156 w 8938307"/>
              <a:gd name="connsiteY4104" fmla="*/ 1341818 h 2993922"/>
              <a:gd name="connsiteX4105" fmla="*/ 8324064 w 8938307"/>
              <a:gd name="connsiteY4105" fmla="*/ 1331228 h 2993922"/>
              <a:gd name="connsiteX4106" fmla="*/ 8334654 w 8938307"/>
              <a:gd name="connsiteY4106" fmla="*/ 1331228 h 2993922"/>
              <a:gd name="connsiteX4107" fmla="*/ 8345244 w 8938307"/>
              <a:gd name="connsiteY4107" fmla="*/ 1341818 h 2993922"/>
              <a:gd name="connsiteX4108" fmla="*/ 8408787 w 8938307"/>
              <a:gd name="connsiteY4108" fmla="*/ 1347114 h 2993922"/>
              <a:gd name="connsiteX4109" fmla="*/ 8482920 w 8938307"/>
              <a:gd name="connsiteY4109" fmla="*/ 1362999 h 2993922"/>
              <a:gd name="connsiteX4110" fmla="*/ 8504100 w 8938307"/>
              <a:gd name="connsiteY4110" fmla="*/ 1362999 h 2993922"/>
              <a:gd name="connsiteX4111" fmla="*/ 8509395 w 8938307"/>
              <a:gd name="connsiteY4111" fmla="*/ 1368293 h 2993922"/>
              <a:gd name="connsiteX4112" fmla="*/ 8514691 w 8938307"/>
              <a:gd name="connsiteY4112" fmla="*/ 1384180 h 2993922"/>
              <a:gd name="connsiteX4113" fmla="*/ 8525281 w 8938307"/>
              <a:gd name="connsiteY4113" fmla="*/ 1394770 h 2993922"/>
              <a:gd name="connsiteX4114" fmla="*/ 8546462 w 8938307"/>
              <a:gd name="connsiteY4114" fmla="*/ 1400066 h 2993922"/>
              <a:gd name="connsiteX4115" fmla="*/ 8572938 w 8938307"/>
              <a:gd name="connsiteY4115" fmla="*/ 1410656 h 2993922"/>
              <a:gd name="connsiteX4116" fmla="*/ 8610004 w 8938307"/>
              <a:gd name="connsiteY4116" fmla="*/ 1426541 h 2993922"/>
              <a:gd name="connsiteX4117" fmla="*/ 8641775 w 8938307"/>
              <a:gd name="connsiteY4117" fmla="*/ 1437132 h 2993922"/>
              <a:gd name="connsiteX4118" fmla="*/ 8652366 w 8938307"/>
              <a:gd name="connsiteY4118" fmla="*/ 1442427 h 2993922"/>
              <a:gd name="connsiteX4119" fmla="*/ 8673545 w 8938307"/>
              <a:gd name="connsiteY4119" fmla="*/ 1458312 h 2993922"/>
              <a:gd name="connsiteX4120" fmla="*/ 8694728 w 8938307"/>
              <a:gd name="connsiteY4120" fmla="*/ 1468903 h 2993922"/>
              <a:gd name="connsiteX4121" fmla="*/ 8652366 w 8938307"/>
              <a:gd name="connsiteY4121" fmla="*/ 1468903 h 2993922"/>
              <a:gd name="connsiteX4122" fmla="*/ 8631185 w 8938307"/>
              <a:gd name="connsiteY4122" fmla="*/ 1458312 h 2993922"/>
              <a:gd name="connsiteX4123" fmla="*/ 8599414 w 8938307"/>
              <a:gd name="connsiteY4123" fmla="*/ 1447722 h 2993922"/>
              <a:gd name="connsiteX4124" fmla="*/ 8572938 w 8938307"/>
              <a:gd name="connsiteY4124" fmla="*/ 1431837 h 2993922"/>
              <a:gd name="connsiteX4125" fmla="*/ 8557053 w 8938307"/>
              <a:gd name="connsiteY4125" fmla="*/ 1426541 h 2993922"/>
              <a:gd name="connsiteX4126" fmla="*/ 8546462 w 8938307"/>
              <a:gd name="connsiteY4126" fmla="*/ 1426541 h 2993922"/>
              <a:gd name="connsiteX4127" fmla="*/ 8504100 w 8938307"/>
              <a:gd name="connsiteY4127" fmla="*/ 1405360 h 2993922"/>
              <a:gd name="connsiteX4128" fmla="*/ 8461739 w 8938307"/>
              <a:gd name="connsiteY4128" fmla="*/ 1384180 h 2993922"/>
              <a:gd name="connsiteX4129" fmla="*/ 8451148 w 8938307"/>
              <a:gd name="connsiteY4129" fmla="*/ 1373589 h 2993922"/>
              <a:gd name="connsiteX4130" fmla="*/ 8440558 w 8938307"/>
              <a:gd name="connsiteY4130" fmla="*/ 1373589 h 2993922"/>
              <a:gd name="connsiteX4131" fmla="*/ 8429968 w 8938307"/>
              <a:gd name="connsiteY4131" fmla="*/ 1362999 h 2993922"/>
              <a:gd name="connsiteX4132" fmla="*/ 8429968 w 8938307"/>
              <a:gd name="connsiteY4132" fmla="*/ 1373589 h 2993922"/>
              <a:gd name="connsiteX4133" fmla="*/ 8408787 w 8938307"/>
              <a:gd name="connsiteY4133" fmla="*/ 1384180 h 2993922"/>
              <a:gd name="connsiteX4134" fmla="*/ 8392901 w 8938307"/>
              <a:gd name="connsiteY4134" fmla="*/ 1362999 h 2993922"/>
              <a:gd name="connsiteX4135" fmla="*/ 8377016 w 8938307"/>
              <a:gd name="connsiteY4135" fmla="*/ 1352408 h 2993922"/>
              <a:gd name="connsiteX4136" fmla="*/ 8324064 w 8938307"/>
              <a:gd name="connsiteY4136" fmla="*/ 1331228 h 2993922"/>
              <a:gd name="connsiteX4137" fmla="*/ 7201480 w 8938307"/>
              <a:gd name="connsiteY4137" fmla="*/ 1331228 h 2993922"/>
              <a:gd name="connsiteX4138" fmla="*/ 7201480 w 8938307"/>
              <a:gd name="connsiteY4138" fmla="*/ 1341818 h 2993922"/>
              <a:gd name="connsiteX4139" fmla="*/ 7222660 w 8938307"/>
              <a:gd name="connsiteY4139" fmla="*/ 1341818 h 2993922"/>
              <a:gd name="connsiteX4140" fmla="*/ 7233251 w 8938307"/>
              <a:gd name="connsiteY4140" fmla="*/ 1352408 h 2993922"/>
              <a:gd name="connsiteX4141" fmla="*/ 7254432 w 8938307"/>
              <a:gd name="connsiteY4141" fmla="*/ 1352408 h 2993922"/>
              <a:gd name="connsiteX4142" fmla="*/ 7275612 w 8938307"/>
              <a:gd name="connsiteY4142" fmla="*/ 1352408 h 2993922"/>
              <a:gd name="connsiteX4143" fmla="*/ 7254432 w 8938307"/>
              <a:gd name="connsiteY4143" fmla="*/ 1341818 h 2993922"/>
              <a:gd name="connsiteX4144" fmla="*/ 7201480 w 8938307"/>
              <a:gd name="connsiteY4144" fmla="*/ 1331228 h 2993922"/>
              <a:gd name="connsiteX4145" fmla="*/ 3177123 w 8938307"/>
              <a:gd name="connsiteY4145" fmla="*/ 1331228 h 2993922"/>
              <a:gd name="connsiteX4146" fmla="*/ 3177123 w 8938307"/>
              <a:gd name="connsiteY4146" fmla="*/ 1341818 h 2993922"/>
              <a:gd name="connsiteX4147" fmla="*/ 3198303 w 8938307"/>
              <a:gd name="connsiteY4147" fmla="*/ 1352408 h 2993922"/>
              <a:gd name="connsiteX4148" fmla="*/ 3208895 w 8938307"/>
              <a:gd name="connsiteY4148" fmla="*/ 1352408 h 2993922"/>
              <a:gd name="connsiteX4149" fmla="*/ 3198303 w 8938307"/>
              <a:gd name="connsiteY4149" fmla="*/ 1341818 h 2993922"/>
              <a:gd name="connsiteX4150" fmla="*/ 8478683 w 8938307"/>
              <a:gd name="connsiteY4150" fmla="*/ 1324874 h 2993922"/>
              <a:gd name="connsiteX4151" fmla="*/ 8492546 w 8938307"/>
              <a:gd name="connsiteY4151" fmla="*/ 1328339 h 2993922"/>
              <a:gd name="connsiteX4152" fmla="*/ 8493510 w 8938307"/>
              <a:gd name="connsiteY4152" fmla="*/ 1331228 h 2993922"/>
              <a:gd name="connsiteX4153" fmla="*/ 8472329 w 8938307"/>
              <a:gd name="connsiteY4153" fmla="*/ 1331228 h 2993922"/>
              <a:gd name="connsiteX4154" fmla="*/ 7050566 w 8938307"/>
              <a:gd name="connsiteY4154" fmla="*/ 1324609 h 2993922"/>
              <a:gd name="connsiteX4155" fmla="*/ 7053214 w 8938307"/>
              <a:gd name="connsiteY4155" fmla="*/ 1325933 h 2993922"/>
              <a:gd name="connsiteX4156" fmla="*/ 7042622 w 8938307"/>
              <a:gd name="connsiteY4156" fmla="*/ 1331228 h 2993922"/>
              <a:gd name="connsiteX4157" fmla="*/ 7050566 w 8938307"/>
              <a:gd name="connsiteY4157" fmla="*/ 1324609 h 2993922"/>
              <a:gd name="connsiteX4158" fmla="*/ 7328564 w 8938307"/>
              <a:gd name="connsiteY4158" fmla="*/ 1320637 h 2993922"/>
              <a:gd name="connsiteX4159" fmla="*/ 7317974 w 8938307"/>
              <a:gd name="connsiteY4159" fmla="*/ 1331228 h 2993922"/>
              <a:gd name="connsiteX4160" fmla="*/ 7339155 w 8938307"/>
              <a:gd name="connsiteY4160" fmla="*/ 1331228 h 2993922"/>
              <a:gd name="connsiteX4161" fmla="*/ 7333860 w 8938307"/>
              <a:gd name="connsiteY4161" fmla="*/ 1325933 h 2993922"/>
              <a:gd name="connsiteX4162" fmla="*/ 7328564 w 8938307"/>
              <a:gd name="connsiteY4162" fmla="*/ 1320637 h 2993922"/>
              <a:gd name="connsiteX4163" fmla="*/ 6375428 w 8938307"/>
              <a:gd name="connsiteY4163" fmla="*/ 1320637 h 2993922"/>
              <a:gd name="connsiteX4164" fmla="*/ 6386018 w 8938307"/>
              <a:gd name="connsiteY4164" fmla="*/ 1331228 h 2993922"/>
              <a:gd name="connsiteX4165" fmla="*/ 6386018 w 8938307"/>
              <a:gd name="connsiteY4165" fmla="*/ 1320637 h 2993922"/>
              <a:gd name="connsiteX4166" fmla="*/ 6375428 w 8938307"/>
              <a:gd name="connsiteY4166" fmla="*/ 1320637 h 2993922"/>
              <a:gd name="connsiteX4167" fmla="*/ 6322476 w 8938307"/>
              <a:gd name="connsiteY4167" fmla="*/ 1320637 h 2993922"/>
              <a:gd name="connsiteX4168" fmla="*/ 6333066 w 8938307"/>
              <a:gd name="connsiteY4168" fmla="*/ 1331228 h 2993922"/>
              <a:gd name="connsiteX4169" fmla="*/ 6333066 w 8938307"/>
              <a:gd name="connsiteY4169" fmla="*/ 1325933 h 2993922"/>
              <a:gd name="connsiteX4170" fmla="*/ 6322476 w 8938307"/>
              <a:gd name="connsiteY4170" fmla="*/ 1320637 h 2993922"/>
              <a:gd name="connsiteX4171" fmla="*/ 2817049 w 8938307"/>
              <a:gd name="connsiteY4171" fmla="*/ 1320637 h 2993922"/>
              <a:gd name="connsiteX4172" fmla="*/ 2827639 w 8938307"/>
              <a:gd name="connsiteY4172" fmla="*/ 1331228 h 2993922"/>
              <a:gd name="connsiteX4173" fmla="*/ 2880591 w 8938307"/>
              <a:gd name="connsiteY4173" fmla="*/ 1341818 h 2993922"/>
              <a:gd name="connsiteX4174" fmla="*/ 2891182 w 8938307"/>
              <a:gd name="connsiteY4174" fmla="*/ 1341818 h 2993922"/>
              <a:gd name="connsiteX4175" fmla="*/ 2817049 w 8938307"/>
              <a:gd name="connsiteY4175" fmla="*/ 1320637 h 2993922"/>
              <a:gd name="connsiteX4176" fmla="*/ 6448236 w 8938307"/>
              <a:gd name="connsiteY4176" fmla="*/ 1314018 h 2993922"/>
              <a:gd name="connsiteX4177" fmla="*/ 6444265 w 8938307"/>
              <a:gd name="connsiteY4177" fmla="*/ 1315341 h 2993922"/>
              <a:gd name="connsiteX4178" fmla="*/ 6438970 w 8938307"/>
              <a:gd name="connsiteY4178" fmla="*/ 1331228 h 2993922"/>
              <a:gd name="connsiteX4179" fmla="*/ 6449560 w 8938307"/>
              <a:gd name="connsiteY4179" fmla="*/ 1320637 h 2993922"/>
              <a:gd name="connsiteX4180" fmla="*/ 6448236 w 8938307"/>
              <a:gd name="connsiteY4180" fmla="*/ 1314018 h 2993922"/>
              <a:gd name="connsiteX4181" fmla="*/ 8228750 w 8938307"/>
              <a:gd name="connsiteY4181" fmla="*/ 1310047 h 2993922"/>
              <a:gd name="connsiteX4182" fmla="*/ 8302883 w 8938307"/>
              <a:gd name="connsiteY4182" fmla="*/ 1320637 h 2993922"/>
              <a:gd name="connsiteX4183" fmla="*/ 8292291 w 8938307"/>
              <a:gd name="connsiteY4183" fmla="*/ 1331228 h 2993922"/>
              <a:gd name="connsiteX4184" fmla="*/ 8265816 w 8938307"/>
              <a:gd name="connsiteY4184" fmla="*/ 1331228 h 2993922"/>
              <a:gd name="connsiteX4185" fmla="*/ 8234045 w 8938307"/>
              <a:gd name="connsiteY4185" fmla="*/ 1325933 h 2993922"/>
              <a:gd name="connsiteX4186" fmla="*/ 8228750 w 8938307"/>
              <a:gd name="connsiteY4186" fmla="*/ 1310047 h 2993922"/>
              <a:gd name="connsiteX4187" fmla="*/ 3611330 w 8938307"/>
              <a:gd name="connsiteY4187" fmla="*/ 1310047 h 2993922"/>
              <a:gd name="connsiteX4188" fmla="*/ 3600740 w 8938307"/>
              <a:gd name="connsiteY4188" fmla="*/ 1315341 h 2993922"/>
              <a:gd name="connsiteX4189" fmla="*/ 3606034 w 8938307"/>
              <a:gd name="connsiteY4189" fmla="*/ 1320637 h 2993922"/>
              <a:gd name="connsiteX4190" fmla="*/ 3611330 w 8938307"/>
              <a:gd name="connsiteY4190" fmla="*/ 1310047 h 2993922"/>
              <a:gd name="connsiteX4191" fmla="*/ 3177123 w 8938307"/>
              <a:gd name="connsiteY4191" fmla="*/ 1310047 h 2993922"/>
              <a:gd name="connsiteX4192" fmla="*/ 3166533 w 8938307"/>
              <a:gd name="connsiteY4192" fmla="*/ 1320637 h 2993922"/>
              <a:gd name="connsiteX4193" fmla="*/ 3177123 w 8938307"/>
              <a:gd name="connsiteY4193" fmla="*/ 1315341 h 2993922"/>
              <a:gd name="connsiteX4194" fmla="*/ 3187714 w 8938307"/>
              <a:gd name="connsiteY4194" fmla="*/ 1310047 h 2993922"/>
              <a:gd name="connsiteX4195" fmla="*/ 3177123 w 8938307"/>
              <a:gd name="connsiteY4195" fmla="*/ 1310047 h 2993922"/>
              <a:gd name="connsiteX4196" fmla="*/ 3357160 w 8938307"/>
              <a:gd name="connsiteY4196" fmla="*/ 1299456 h 2993922"/>
              <a:gd name="connsiteX4197" fmla="*/ 3357160 w 8938307"/>
              <a:gd name="connsiteY4197" fmla="*/ 1310047 h 2993922"/>
              <a:gd name="connsiteX4198" fmla="*/ 3378341 w 8938307"/>
              <a:gd name="connsiteY4198" fmla="*/ 1310047 h 2993922"/>
              <a:gd name="connsiteX4199" fmla="*/ 3357160 w 8938307"/>
              <a:gd name="connsiteY4199" fmla="*/ 1299456 h 2993922"/>
              <a:gd name="connsiteX4200" fmla="*/ 2912362 w 8938307"/>
              <a:gd name="connsiteY4200" fmla="*/ 1299456 h 2993922"/>
              <a:gd name="connsiteX4201" fmla="*/ 2922954 w 8938307"/>
              <a:gd name="connsiteY4201" fmla="*/ 1299456 h 2993922"/>
              <a:gd name="connsiteX4202" fmla="*/ 2922954 w 8938307"/>
              <a:gd name="connsiteY4202" fmla="*/ 1310047 h 2993922"/>
              <a:gd name="connsiteX4203" fmla="*/ 2912362 w 8938307"/>
              <a:gd name="connsiteY4203" fmla="*/ 1299456 h 2993922"/>
              <a:gd name="connsiteX4204" fmla="*/ 2509927 w 8938307"/>
              <a:gd name="connsiteY4204" fmla="*/ 1299456 h 2993922"/>
              <a:gd name="connsiteX4205" fmla="*/ 2520518 w 8938307"/>
              <a:gd name="connsiteY4205" fmla="*/ 1304752 h 2993922"/>
              <a:gd name="connsiteX4206" fmla="*/ 2541698 w 8938307"/>
              <a:gd name="connsiteY4206" fmla="*/ 1310047 h 2993922"/>
              <a:gd name="connsiteX4207" fmla="*/ 2573470 w 8938307"/>
              <a:gd name="connsiteY4207" fmla="*/ 1320637 h 2993922"/>
              <a:gd name="connsiteX4208" fmla="*/ 2589355 w 8938307"/>
              <a:gd name="connsiteY4208" fmla="*/ 1325933 h 2993922"/>
              <a:gd name="connsiteX4209" fmla="*/ 2605241 w 8938307"/>
              <a:gd name="connsiteY4209" fmla="*/ 1331228 h 2993922"/>
              <a:gd name="connsiteX4210" fmla="*/ 2626422 w 8938307"/>
              <a:gd name="connsiteY4210" fmla="*/ 1341818 h 2993922"/>
              <a:gd name="connsiteX4211" fmla="*/ 2642307 w 8938307"/>
              <a:gd name="connsiteY4211" fmla="*/ 1341818 h 2993922"/>
              <a:gd name="connsiteX4212" fmla="*/ 2658193 w 8938307"/>
              <a:gd name="connsiteY4212" fmla="*/ 1352408 h 2993922"/>
              <a:gd name="connsiteX4213" fmla="*/ 2689964 w 8938307"/>
              <a:gd name="connsiteY4213" fmla="*/ 1352408 h 2993922"/>
              <a:gd name="connsiteX4214" fmla="*/ 2721735 w 8938307"/>
              <a:gd name="connsiteY4214" fmla="*/ 1352408 h 2993922"/>
              <a:gd name="connsiteX4215" fmla="*/ 2705851 w 8938307"/>
              <a:gd name="connsiteY4215" fmla="*/ 1347114 h 2993922"/>
              <a:gd name="connsiteX4216" fmla="*/ 2679374 w 8938307"/>
              <a:gd name="connsiteY4216" fmla="*/ 1331228 h 2993922"/>
              <a:gd name="connsiteX4217" fmla="*/ 2615831 w 8938307"/>
              <a:gd name="connsiteY4217" fmla="*/ 1320637 h 2993922"/>
              <a:gd name="connsiteX4218" fmla="*/ 2573470 w 8938307"/>
              <a:gd name="connsiteY4218" fmla="*/ 1310047 h 2993922"/>
              <a:gd name="connsiteX4219" fmla="*/ 2520518 w 8938307"/>
              <a:gd name="connsiteY4219" fmla="*/ 1299456 h 2993922"/>
              <a:gd name="connsiteX4220" fmla="*/ 2509927 w 8938307"/>
              <a:gd name="connsiteY4220" fmla="*/ 1299456 h 2993922"/>
              <a:gd name="connsiteX4221" fmla="*/ 2223986 w 8938307"/>
              <a:gd name="connsiteY4221" fmla="*/ 1299456 h 2993922"/>
              <a:gd name="connsiteX4222" fmla="*/ 2234577 w 8938307"/>
              <a:gd name="connsiteY4222" fmla="*/ 1299456 h 2993922"/>
              <a:gd name="connsiteX4223" fmla="*/ 2223986 w 8938307"/>
              <a:gd name="connsiteY4223" fmla="*/ 1310047 h 2993922"/>
              <a:gd name="connsiteX4224" fmla="*/ 8353186 w 8938307"/>
              <a:gd name="connsiteY4224" fmla="*/ 1294162 h 2993922"/>
              <a:gd name="connsiteX4225" fmla="*/ 8355835 w 8938307"/>
              <a:gd name="connsiteY4225" fmla="*/ 1299456 h 2993922"/>
              <a:gd name="connsiteX4226" fmla="*/ 8345244 w 8938307"/>
              <a:gd name="connsiteY4226" fmla="*/ 1299456 h 2993922"/>
              <a:gd name="connsiteX4227" fmla="*/ 8353186 w 8938307"/>
              <a:gd name="connsiteY4227" fmla="*/ 1294162 h 2993922"/>
              <a:gd name="connsiteX4228" fmla="*/ 7922951 w 8938307"/>
              <a:gd name="connsiteY4228" fmla="*/ 1292837 h 2993922"/>
              <a:gd name="connsiteX4229" fmla="*/ 7921627 w 8938307"/>
              <a:gd name="connsiteY4229" fmla="*/ 1299456 h 2993922"/>
              <a:gd name="connsiteX4230" fmla="*/ 7932219 w 8938307"/>
              <a:gd name="connsiteY4230" fmla="*/ 1299456 h 2993922"/>
              <a:gd name="connsiteX4231" fmla="*/ 7926923 w 8938307"/>
              <a:gd name="connsiteY4231" fmla="*/ 1294162 h 2993922"/>
              <a:gd name="connsiteX4232" fmla="*/ 7922951 w 8938307"/>
              <a:gd name="connsiteY4232" fmla="*/ 1292837 h 2993922"/>
              <a:gd name="connsiteX4233" fmla="*/ 6333066 w 8938307"/>
              <a:gd name="connsiteY4233" fmla="*/ 1288866 h 2993922"/>
              <a:gd name="connsiteX4234" fmla="*/ 6343656 w 8938307"/>
              <a:gd name="connsiteY4234" fmla="*/ 1299456 h 2993922"/>
              <a:gd name="connsiteX4235" fmla="*/ 6354246 w 8938307"/>
              <a:gd name="connsiteY4235" fmla="*/ 1299456 h 2993922"/>
              <a:gd name="connsiteX4236" fmla="*/ 3155942 w 8938307"/>
              <a:gd name="connsiteY4236" fmla="*/ 1288866 h 2993922"/>
              <a:gd name="connsiteX4237" fmla="*/ 3177123 w 8938307"/>
              <a:gd name="connsiteY4237" fmla="*/ 1299456 h 2993922"/>
              <a:gd name="connsiteX4238" fmla="*/ 3187714 w 8938307"/>
              <a:gd name="connsiteY4238" fmla="*/ 1288866 h 2993922"/>
              <a:gd name="connsiteX4239" fmla="*/ 3166533 w 8938307"/>
              <a:gd name="connsiteY4239" fmla="*/ 1288866 h 2993922"/>
              <a:gd name="connsiteX4240" fmla="*/ 3050039 w 8938307"/>
              <a:gd name="connsiteY4240" fmla="*/ 1288866 h 2993922"/>
              <a:gd name="connsiteX4241" fmla="*/ 3155942 w 8938307"/>
              <a:gd name="connsiteY4241" fmla="*/ 1331228 h 2993922"/>
              <a:gd name="connsiteX4242" fmla="*/ 3150648 w 8938307"/>
              <a:gd name="connsiteY4242" fmla="*/ 1320637 h 2993922"/>
              <a:gd name="connsiteX4243" fmla="*/ 3134762 w 8938307"/>
              <a:gd name="connsiteY4243" fmla="*/ 1310047 h 2993922"/>
              <a:gd name="connsiteX4244" fmla="*/ 3092399 w 8938307"/>
              <a:gd name="connsiteY4244" fmla="*/ 1299456 h 2993922"/>
              <a:gd name="connsiteX4245" fmla="*/ 2276938 w 8938307"/>
              <a:gd name="connsiteY4245" fmla="*/ 1288866 h 2993922"/>
              <a:gd name="connsiteX4246" fmla="*/ 2303415 w 8938307"/>
              <a:gd name="connsiteY4246" fmla="*/ 1294162 h 2993922"/>
              <a:gd name="connsiteX4247" fmla="*/ 2329890 w 8938307"/>
              <a:gd name="connsiteY4247" fmla="*/ 1310047 h 2993922"/>
              <a:gd name="connsiteX4248" fmla="*/ 2329890 w 8938307"/>
              <a:gd name="connsiteY4248" fmla="*/ 1320637 h 2993922"/>
              <a:gd name="connsiteX4249" fmla="*/ 2308710 w 8938307"/>
              <a:gd name="connsiteY4249" fmla="*/ 1331228 h 2993922"/>
              <a:gd name="connsiteX4250" fmla="*/ 2308710 w 8938307"/>
              <a:gd name="connsiteY4250" fmla="*/ 1320637 h 2993922"/>
              <a:gd name="connsiteX4251" fmla="*/ 2298119 w 8938307"/>
              <a:gd name="connsiteY4251" fmla="*/ 1310047 h 2993922"/>
              <a:gd name="connsiteX4252" fmla="*/ 8440558 w 8938307"/>
              <a:gd name="connsiteY4252" fmla="*/ 1278276 h 2993922"/>
              <a:gd name="connsiteX4253" fmla="*/ 8461739 w 8938307"/>
              <a:gd name="connsiteY4253" fmla="*/ 1278276 h 2993922"/>
              <a:gd name="connsiteX4254" fmla="*/ 8472329 w 8938307"/>
              <a:gd name="connsiteY4254" fmla="*/ 1278276 h 2993922"/>
              <a:gd name="connsiteX4255" fmla="*/ 8493510 w 8938307"/>
              <a:gd name="connsiteY4255" fmla="*/ 1288866 h 2993922"/>
              <a:gd name="connsiteX4256" fmla="*/ 8514691 w 8938307"/>
              <a:gd name="connsiteY4256" fmla="*/ 1299456 h 2993922"/>
              <a:gd name="connsiteX4257" fmla="*/ 8535871 w 8938307"/>
              <a:gd name="connsiteY4257" fmla="*/ 1304752 h 2993922"/>
              <a:gd name="connsiteX4258" fmla="*/ 8567641 w 8938307"/>
              <a:gd name="connsiteY4258" fmla="*/ 1320637 h 2993922"/>
              <a:gd name="connsiteX4259" fmla="*/ 8620595 w 8938307"/>
              <a:gd name="connsiteY4259" fmla="*/ 1331228 h 2993922"/>
              <a:gd name="connsiteX4260" fmla="*/ 8625889 w 8938307"/>
              <a:gd name="connsiteY4260" fmla="*/ 1336523 h 2993922"/>
              <a:gd name="connsiteX4261" fmla="*/ 8641775 w 8938307"/>
              <a:gd name="connsiteY4261" fmla="*/ 1352408 h 2993922"/>
              <a:gd name="connsiteX4262" fmla="*/ 8662957 w 8938307"/>
              <a:gd name="connsiteY4262" fmla="*/ 1362999 h 2993922"/>
              <a:gd name="connsiteX4263" fmla="*/ 8684137 w 8938307"/>
              <a:gd name="connsiteY4263" fmla="*/ 1384180 h 2993922"/>
              <a:gd name="connsiteX4264" fmla="*/ 8631185 w 8938307"/>
              <a:gd name="connsiteY4264" fmla="*/ 1373589 h 2993922"/>
              <a:gd name="connsiteX4265" fmla="*/ 8588824 w 8938307"/>
              <a:gd name="connsiteY4265" fmla="*/ 1357704 h 2993922"/>
              <a:gd name="connsiteX4266" fmla="*/ 8546462 w 8938307"/>
              <a:gd name="connsiteY4266" fmla="*/ 1352408 h 2993922"/>
              <a:gd name="connsiteX4267" fmla="*/ 8519985 w 8938307"/>
              <a:gd name="connsiteY4267" fmla="*/ 1341818 h 2993922"/>
              <a:gd name="connsiteX4268" fmla="*/ 8514691 w 8938307"/>
              <a:gd name="connsiteY4268" fmla="*/ 1331228 h 2993922"/>
              <a:gd name="connsiteX4269" fmla="*/ 8504100 w 8938307"/>
              <a:gd name="connsiteY4269" fmla="*/ 1331228 h 2993922"/>
              <a:gd name="connsiteX4270" fmla="*/ 8492546 w 8938307"/>
              <a:gd name="connsiteY4270" fmla="*/ 1328339 h 2993922"/>
              <a:gd name="connsiteX4271" fmla="*/ 8490863 w 8938307"/>
              <a:gd name="connsiteY4271" fmla="*/ 1323286 h 2993922"/>
              <a:gd name="connsiteX4272" fmla="*/ 8482920 w 8938307"/>
              <a:gd name="connsiteY4272" fmla="*/ 1320637 h 2993922"/>
              <a:gd name="connsiteX4273" fmla="*/ 8478683 w 8938307"/>
              <a:gd name="connsiteY4273" fmla="*/ 1324874 h 2993922"/>
              <a:gd name="connsiteX4274" fmla="*/ 8461739 w 8938307"/>
              <a:gd name="connsiteY4274" fmla="*/ 1320637 h 2993922"/>
              <a:gd name="connsiteX4275" fmla="*/ 8440558 w 8938307"/>
              <a:gd name="connsiteY4275" fmla="*/ 1310047 h 2993922"/>
              <a:gd name="connsiteX4276" fmla="*/ 8249931 w 8938307"/>
              <a:gd name="connsiteY4276" fmla="*/ 1278276 h 2993922"/>
              <a:gd name="connsiteX4277" fmla="*/ 8260521 w 8938307"/>
              <a:gd name="connsiteY4277" fmla="*/ 1278276 h 2993922"/>
              <a:gd name="connsiteX4278" fmla="*/ 8249931 w 8938307"/>
              <a:gd name="connsiteY4278" fmla="*/ 1288866 h 2993922"/>
              <a:gd name="connsiteX4279" fmla="*/ 8112254 w 8938307"/>
              <a:gd name="connsiteY4279" fmla="*/ 1278276 h 2993922"/>
              <a:gd name="connsiteX4280" fmla="*/ 8133435 w 8938307"/>
              <a:gd name="connsiteY4280" fmla="*/ 1278276 h 2993922"/>
              <a:gd name="connsiteX4281" fmla="*/ 8165206 w 8938307"/>
              <a:gd name="connsiteY4281" fmla="*/ 1288866 h 2993922"/>
              <a:gd name="connsiteX4282" fmla="*/ 8181093 w 8938307"/>
              <a:gd name="connsiteY4282" fmla="*/ 1299456 h 2993922"/>
              <a:gd name="connsiteX4283" fmla="*/ 8202273 w 8938307"/>
              <a:gd name="connsiteY4283" fmla="*/ 1310047 h 2993922"/>
              <a:gd name="connsiteX4284" fmla="*/ 8196979 w 8938307"/>
              <a:gd name="connsiteY4284" fmla="*/ 1320637 h 2993922"/>
              <a:gd name="connsiteX4285" fmla="*/ 8175798 w 8938307"/>
              <a:gd name="connsiteY4285" fmla="*/ 1310047 h 2993922"/>
              <a:gd name="connsiteX4286" fmla="*/ 8154617 w 8938307"/>
              <a:gd name="connsiteY4286" fmla="*/ 1299456 h 2993922"/>
              <a:gd name="connsiteX4287" fmla="*/ 8133435 w 8938307"/>
              <a:gd name="connsiteY4287" fmla="*/ 1288866 h 2993922"/>
              <a:gd name="connsiteX4288" fmla="*/ 8117550 w 8938307"/>
              <a:gd name="connsiteY4288" fmla="*/ 1283571 h 2993922"/>
              <a:gd name="connsiteX4289" fmla="*/ 8112254 w 8938307"/>
              <a:gd name="connsiteY4289" fmla="*/ 1278276 h 2993922"/>
              <a:gd name="connsiteX4290" fmla="*/ 8069894 w 8938307"/>
              <a:gd name="connsiteY4290" fmla="*/ 1278276 h 2993922"/>
              <a:gd name="connsiteX4291" fmla="*/ 8080483 w 8938307"/>
              <a:gd name="connsiteY4291" fmla="*/ 1278276 h 2993922"/>
              <a:gd name="connsiteX4292" fmla="*/ 8069894 w 8938307"/>
              <a:gd name="connsiteY4292" fmla="*/ 1288866 h 2993922"/>
              <a:gd name="connsiteX4293" fmla="*/ 6936718 w 8938307"/>
              <a:gd name="connsiteY4293" fmla="*/ 1278276 h 2993922"/>
              <a:gd name="connsiteX4294" fmla="*/ 6947310 w 8938307"/>
              <a:gd name="connsiteY4294" fmla="*/ 1278276 h 2993922"/>
              <a:gd name="connsiteX4295" fmla="*/ 6947310 w 8938307"/>
              <a:gd name="connsiteY4295" fmla="*/ 1288866 h 2993922"/>
              <a:gd name="connsiteX4296" fmla="*/ 2954724 w 8938307"/>
              <a:gd name="connsiteY4296" fmla="*/ 1278276 h 2993922"/>
              <a:gd name="connsiteX4297" fmla="*/ 2975906 w 8938307"/>
              <a:gd name="connsiteY4297" fmla="*/ 1299456 h 2993922"/>
              <a:gd name="connsiteX4298" fmla="*/ 2986495 w 8938307"/>
              <a:gd name="connsiteY4298" fmla="*/ 1310047 h 2993922"/>
              <a:gd name="connsiteX4299" fmla="*/ 3018266 w 8938307"/>
              <a:gd name="connsiteY4299" fmla="*/ 1331228 h 2993922"/>
              <a:gd name="connsiteX4300" fmla="*/ 3028858 w 8938307"/>
              <a:gd name="connsiteY4300" fmla="*/ 1341818 h 2993922"/>
              <a:gd name="connsiteX4301" fmla="*/ 3007676 w 8938307"/>
              <a:gd name="connsiteY4301" fmla="*/ 1341818 h 2993922"/>
              <a:gd name="connsiteX4302" fmla="*/ 2965314 w 8938307"/>
              <a:gd name="connsiteY4302" fmla="*/ 1331228 h 2993922"/>
              <a:gd name="connsiteX4303" fmla="*/ 2960019 w 8938307"/>
              <a:gd name="connsiteY4303" fmla="*/ 1325933 h 2993922"/>
              <a:gd name="connsiteX4304" fmla="*/ 2944134 w 8938307"/>
              <a:gd name="connsiteY4304" fmla="*/ 1320637 h 2993922"/>
              <a:gd name="connsiteX4305" fmla="*/ 2944134 w 8938307"/>
              <a:gd name="connsiteY4305" fmla="*/ 1299456 h 2993922"/>
              <a:gd name="connsiteX4306" fmla="*/ 2917658 w 8938307"/>
              <a:gd name="connsiteY4306" fmla="*/ 1278276 h 2993922"/>
              <a:gd name="connsiteX4307" fmla="*/ 2933543 w 8938307"/>
              <a:gd name="connsiteY4307" fmla="*/ 1278276 h 2993922"/>
              <a:gd name="connsiteX4308" fmla="*/ 2922954 w 8938307"/>
              <a:gd name="connsiteY4308" fmla="*/ 1288866 h 2993922"/>
              <a:gd name="connsiteX4309" fmla="*/ 2912362 w 8938307"/>
              <a:gd name="connsiteY4309" fmla="*/ 1288866 h 2993922"/>
              <a:gd name="connsiteX4310" fmla="*/ 2917658 w 8938307"/>
              <a:gd name="connsiteY4310" fmla="*/ 1278276 h 2993922"/>
              <a:gd name="connsiteX4311" fmla="*/ 2909715 w 8938307"/>
              <a:gd name="connsiteY4311" fmla="*/ 1272981 h 2993922"/>
              <a:gd name="connsiteX4312" fmla="*/ 2912362 w 8938307"/>
              <a:gd name="connsiteY4312" fmla="*/ 1278276 h 2993922"/>
              <a:gd name="connsiteX4313" fmla="*/ 2901772 w 8938307"/>
              <a:gd name="connsiteY4313" fmla="*/ 1278276 h 2993922"/>
              <a:gd name="connsiteX4314" fmla="*/ 2909715 w 8938307"/>
              <a:gd name="connsiteY4314" fmla="*/ 1272981 h 2993922"/>
              <a:gd name="connsiteX4315" fmla="*/ 8218160 w 8938307"/>
              <a:gd name="connsiteY4315" fmla="*/ 1267685 h 2993922"/>
              <a:gd name="connsiteX4316" fmla="*/ 8228750 w 8938307"/>
              <a:gd name="connsiteY4316" fmla="*/ 1278276 h 2993922"/>
              <a:gd name="connsiteX4317" fmla="*/ 8223454 w 8938307"/>
              <a:gd name="connsiteY4317" fmla="*/ 1278276 h 2993922"/>
              <a:gd name="connsiteX4318" fmla="*/ 8218160 w 8938307"/>
              <a:gd name="connsiteY4318" fmla="*/ 1278276 h 2993922"/>
              <a:gd name="connsiteX4319" fmla="*/ 6534284 w 8938307"/>
              <a:gd name="connsiteY4319" fmla="*/ 1267685 h 2993922"/>
              <a:gd name="connsiteX4320" fmla="*/ 6539579 w 8938307"/>
              <a:gd name="connsiteY4320" fmla="*/ 1272981 h 2993922"/>
              <a:gd name="connsiteX4321" fmla="*/ 6544874 w 8938307"/>
              <a:gd name="connsiteY4321" fmla="*/ 1278276 h 2993922"/>
              <a:gd name="connsiteX4322" fmla="*/ 6544874 w 8938307"/>
              <a:gd name="connsiteY4322" fmla="*/ 1288866 h 2993922"/>
              <a:gd name="connsiteX4323" fmla="*/ 6576646 w 8938307"/>
              <a:gd name="connsiteY4323" fmla="*/ 1288866 h 2993922"/>
              <a:gd name="connsiteX4324" fmla="*/ 6587236 w 8938307"/>
              <a:gd name="connsiteY4324" fmla="*/ 1288866 h 2993922"/>
              <a:gd name="connsiteX4325" fmla="*/ 6597826 w 8938307"/>
              <a:gd name="connsiteY4325" fmla="*/ 1288866 h 2993922"/>
              <a:gd name="connsiteX4326" fmla="*/ 6566054 w 8938307"/>
              <a:gd name="connsiteY4326" fmla="*/ 1267685 h 2993922"/>
              <a:gd name="connsiteX4327" fmla="*/ 6544874 w 8938307"/>
              <a:gd name="connsiteY4327" fmla="*/ 1267685 h 2993922"/>
              <a:gd name="connsiteX4328" fmla="*/ 6534284 w 8938307"/>
              <a:gd name="connsiteY4328" fmla="*/ 1267685 h 2993922"/>
              <a:gd name="connsiteX4329" fmla="*/ 6481332 w 8938307"/>
              <a:gd name="connsiteY4329" fmla="*/ 1267685 h 2993922"/>
              <a:gd name="connsiteX4330" fmla="*/ 6491922 w 8938307"/>
              <a:gd name="connsiteY4330" fmla="*/ 1278276 h 2993922"/>
              <a:gd name="connsiteX4331" fmla="*/ 6491922 w 8938307"/>
              <a:gd name="connsiteY4331" fmla="*/ 1267685 h 2993922"/>
              <a:gd name="connsiteX4332" fmla="*/ 6481332 w 8938307"/>
              <a:gd name="connsiteY4332" fmla="*/ 1267685 h 2993922"/>
              <a:gd name="connsiteX4333" fmla="*/ 3463064 w 8938307"/>
              <a:gd name="connsiteY4333" fmla="*/ 1267685 h 2993922"/>
              <a:gd name="connsiteX4334" fmla="*/ 3473655 w 8938307"/>
              <a:gd name="connsiteY4334" fmla="*/ 1278276 h 2993922"/>
              <a:gd name="connsiteX4335" fmla="*/ 3473655 w 8938307"/>
              <a:gd name="connsiteY4335" fmla="*/ 1267685 h 2993922"/>
              <a:gd name="connsiteX4336" fmla="*/ 3463064 w 8938307"/>
              <a:gd name="connsiteY4336" fmla="*/ 1267685 h 2993922"/>
              <a:gd name="connsiteX4337" fmla="*/ 2435794 w 8938307"/>
              <a:gd name="connsiteY4337" fmla="*/ 1267685 h 2993922"/>
              <a:gd name="connsiteX4338" fmla="*/ 2451680 w 8938307"/>
              <a:gd name="connsiteY4338" fmla="*/ 1278276 h 2993922"/>
              <a:gd name="connsiteX4339" fmla="*/ 2467566 w 8938307"/>
              <a:gd name="connsiteY4339" fmla="*/ 1278276 h 2993922"/>
              <a:gd name="connsiteX4340" fmla="*/ 2478156 w 8938307"/>
              <a:gd name="connsiteY4340" fmla="*/ 1278276 h 2993922"/>
              <a:gd name="connsiteX4341" fmla="*/ 2467566 w 8938307"/>
              <a:gd name="connsiteY4341" fmla="*/ 1267685 h 2993922"/>
              <a:gd name="connsiteX4342" fmla="*/ 3092399 w 8938307"/>
              <a:gd name="connsiteY4342" fmla="*/ 1257095 h 2993922"/>
              <a:gd name="connsiteX4343" fmla="*/ 3102990 w 8938307"/>
              <a:gd name="connsiteY4343" fmla="*/ 1278276 h 2993922"/>
              <a:gd name="connsiteX4344" fmla="*/ 3134762 w 8938307"/>
              <a:gd name="connsiteY4344" fmla="*/ 1278276 h 2993922"/>
              <a:gd name="connsiteX4345" fmla="*/ 3118877 w 8938307"/>
              <a:gd name="connsiteY4345" fmla="*/ 1267685 h 2993922"/>
              <a:gd name="connsiteX4346" fmla="*/ 3092399 w 8938307"/>
              <a:gd name="connsiteY4346" fmla="*/ 1257095 h 2993922"/>
              <a:gd name="connsiteX4347" fmla="*/ 2986495 w 8938307"/>
              <a:gd name="connsiteY4347" fmla="*/ 1257095 h 2993922"/>
              <a:gd name="connsiteX4348" fmla="*/ 3018266 w 8938307"/>
              <a:gd name="connsiteY4348" fmla="*/ 1278276 h 2993922"/>
              <a:gd name="connsiteX4349" fmla="*/ 3018266 w 8938307"/>
              <a:gd name="connsiteY4349" fmla="*/ 1267685 h 2993922"/>
              <a:gd name="connsiteX4350" fmla="*/ 2663488 w 8938307"/>
              <a:gd name="connsiteY4350" fmla="*/ 1257095 h 2993922"/>
              <a:gd name="connsiteX4351" fmla="*/ 2658193 w 8938307"/>
              <a:gd name="connsiteY4351" fmla="*/ 1267685 h 2993922"/>
              <a:gd name="connsiteX4352" fmla="*/ 2679374 w 8938307"/>
              <a:gd name="connsiteY4352" fmla="*/ 1267685 h 2993922"/>
              <a:gd name="connsiteX4353" fmla="*/ 2700554 w 8938307"/>
              <a:gd name="connsiteY4353" fmla="*/ 1267685 h 2993922"/>
              <a:gd name="connsiteX4354" fmla="*/ 2689964 w 8938307"/>
              <a:gd name="connsiteY4354" fmla="*/ 1257095 h 2993922"/>
              <a:gd name="connsiteX4355" fmla="*/ 2663488 w 8938307"/>
              <a:gd name="connsiteY4355" fmla="*/ 1257095 h 2993922"/>
              <a:gd name="connsiteX4356" fmla="*/ 2128673 w 8938307"/>
              <a:gd name="connsiteY4356" fmla="*/ 1257095 h 2993922"/>
              <a:gd name="connsiteX4357" fmla="*/ 2223986 w 8938307"/>
              <a:gd name="connsiteY4357" fmla="*/ 1267685 h 2993922"/>
              <a:gd name="connsiteX4358" fmla="*/ 2255757 w 8938307"/>
              <a:gd name="connsiteY4358" fmla="*/ 1288866 h 2993922"/>
              <a:gd name="connsiteX4359" fmla="*/ 2245167 w 8938307"/>
              <a:gd name="connsiteY4359" fmla="*/ 1294162 h 2993922"/>
              <a:gd name="connsiteX4360" fmla="*/ 2218690 w 8938307"/>
              <a:gd name="connsiteY4360" fmla="*/ 1283571 h 2993922"/>
              <a:gd name="connsiteX4361" fmla="*/ 2181625 w 8938307"/>
              <a:gd name="connsiteY4361" fmla="*/ 1278276 h 2993922"/>
              <a:gd name="connsiteX4362" fmla="*/ 2155149 w 8938307"/>
              <a:gd name="connsiteY4362" fmla="*/ 1272981 h 2993922"/>
              <a:gd name="connsiteX4363" fmla="*/ 2128673 w 8938307"/>
              <a:gd name="connsiteY4363" fmla="*/ 1257095 h 2993922"/>
              <a:gd name="connsiteX4364" fmla="*/ 1895684 w 8938307"/>
              <a:gd name="connsiteY4364" fmla="*/ 1257095 h 2993922"/>
              <a:gd name="connsiteX4365" fmla="*/ 1885093 w 8938307"/>
              <a:gd name="connsiteY4365" fmla="*/ 1262389 h 2993922"/>
              <a:gd name="connsiteX4366" fmla="*/ 1895684 w 8938307"/>
              <a:gd name="connsiteY4366" fmla="*/ 1267685 h 2993922"/>
              <a:gd name="connsiteX4367" fmla="*/ 1916864 w 8938307"/>
              <a:gd name="connsiteY4367" fmla="*/ 1267685 h 2993922"/>
              <a:gd name="connsiteX4368" fmla="*/ 6153028 w 8938307"/>
              <a:gd name="connsiteY4368" fmla="*/ 1246504 h 2993922"/>
              <a:gd name="connsiteX4369" fmla="*/ 6153028 w 8938307"/>
              <a:gd name="connsiteY4369" fmla="*/ 1251800 h 2993922"/>
              <a:gd name="connsiteX4370" fmla="*/ 6153028 w 8938307"/>
              <a:gd name="connsiteY4370" fmla="*/ 1257095 h 2993922"/>
              <a:gd name="connsiteX4371" fmla="*/ 6163620 w 8938307"/>
              <a:gd name="connsiteY4371" fmla="*/ 1251800 h 2993922"/>
              <a:gd name="connsiteX4372" fmla="*/ 6153028 w 8938307"/>
              <a:gd name="connsiteY4372" fmla="*/ 1246504 h 2993922"/>
              <a:gd name="connsiteX4373" fmla="*/ 2711145 w 8938307"/>
              <a:gd name="connsiteY4373" fmla="*/ 1246504 h 2993922"/>
              <a:gd name="connsiteX4374" fmla="*/ 2742916 w 8938307"/>
              <a:gd name="connsiteY4374" fmla="*/ 1257095 h 2993922"/>
              <a:gd name="connsiteX4375" fmla="*/ 2732326 w 8938307"/>
              <a:gd name="connsiteY4375" fmla="*/ 1246504 h 2993922"/>
              <a:gd name="connsiteX4376" fmla="*/ 1408525 w 8938307"/>
              <a:gd name="connsiteY4376" fmla="*/ 1246504 h 2993922"/>
              <a:gd name="connsiteX4377" fmla="*/ 1419114 w 8938307"/>
              <a:gd name="connsiteY4377" fmla="*/ 1246504 h 2993922"/>
              <a:gd name="connsiteX4378" fmla="*/ 1440296 w 8938307"/>
              <a:gd name="connsiteY4378" fmla="*/ 1251800 h 2993922"/>
              <a:gd name="connsiteX4379" fmla="*/ 1472067 w 8938307"/>
              <a:gd name="connsiteY4379" fmla="*/ 1257095 h 2993922"/>
              <a:gd name="connsiteX4380" fmla="*/ 1493248 w 8938307"/>
              <a:gd name="connsiteY4380" fmla="*/ 1267685 h 2993922"/>
              <a:gd name="connsiteX4381" fmla="*/ 1503838 w 8938307"/>
              <a:gd name="connsiteY4381" fmla="*/ 1267685 h 2993922"/>
              <a:gd name="connsiteX4382" fmla="*/ 1525019 w 8938307"/>
              <a:gd name="connsiteY4382" fmla="*/ 1278276 h 2993922"/>
              <a:gd name="connsiteX4383" fmla="*/ 1540904 w 8938307"/>
              <a:gd name="connsiteY4383" fmla="*/ 1288866 h 2993922"/>
              <a:gd name="connsiteX4384" fmla="*/ 1577971 w 8938307"/>
              <a:gd name="connsiteY4384" fmla="*/ 1299456 h 2993922"/>
              <a:gd name="connsiteX4385" fmla="*/ 1683875 w 8938307"/>
              <a:gd name="connsiteY4385" fmla="*/ 1331228 h 2993922"/>
              <a:gd name="connsiteX4386" fmla="*/ 1705056 w 8938307"/>
              <a:gd name="connsiteY4386" fmla="*/ 1341818 h 2993922"/>
              <a:gd name="connsiteX4387" fmla="*/ 1678581 w 8938307"/>
              <a:gd name="connsiteY4387" fmla="*/ 1341818 h 2993922"/>
              <a:gd name="connsiteX4388" fmla="*/ 1652104 w 8938307"/>
              <a:gd name="connsiteY4388" fmla="*/ 1331228 h 2993922"/>
              <a:gd name="connsiteX4389" fmla="*/ 1609742 w 8938307"/>
              <a:gd name="connsiteY4389" fmla="*/ 1320637 h 2993922"/>
              <a:gd name="connsiteX4390" fmla="*/ 1535610 w 8938307"/>
              <a:gd name="connsiteY4390" fmla="*/ 1299456 h 2993922"/>
              <a:gd name="connsiteX4391" fmla="*/ 1514429 w 8938307"/>
              <a:gd name="connsiteY4391" fmla="*/ 1299456 h 2993922"/>
              <a:gd name="connsiteX4392" fmla="*/ 1482658 w 8938307"/>
              <a:gd name="connsiteY4392" fmla="*/ 1278276 h 2993922"/>
              <a:gd name="connsiteX4393" fmla="*/ 1429704 w 8938307"/>
              <a:gd name="connsiteY4393" fmla="*/ 1257095 h 2993922"/>
              <a:gd name="connsiteX4394" fmla="*/ 1408525 w 8938307"/>
              <a:gd name="connsiteY4394" fmla="*/ 1246504 h 2993922"/>
              <a:gd name="connsiteX4395" fmla="*/ 2840878 w 8938307"/>
              <a:gd name="connsiteY4395" fmla="*/ 1241210 h 2993922"/>
              <a:gd name="connsiteX4396" fmla="*/ 2838230 w 8938307"/>
              <a:gd name="connsiteY4396" fmla="*/ 1246504 h 2993922"/>
              <a:gd name="connsiteX4397" fmla="*/ 2838230 w 8938307"/>
              <a:gd name="connsiteY4397" fmla="*/ 1257095 h 2993922"/>
              <a:gd name="connsiteX4398" fmla="*/ 2880591 w 8938307"/>
              <a:gd name="connsiteY4398" fmla="*/ 1267685 h 2993922"/>
              <a:gd name="connsiteX4399" fmla="*/ 2870002 w 8938307"/>
              <a:gd name="connsiteY4399" fmla="*/ 1278276 h 2993922"/>
              <a:gd name="connsiteX4400" fmla="*/ 2838230 w 8938307"/>
              <a:gd name="connsiteY4400" fmla="*/ 1278276 h 2993922"/>
              <a:gd name="connsiteX4401" fmla="*/ 2827639 w 8938307"/>
              <a:gd name="connsiteY4401" fmla="*/ 1278276 h 2993922"/>
              <a:gd name="connsiteX4402" fmla="*/ 2817049 w 8938307"/>
              <a:gd name="connsiteY4402" fmla="*/ 1267685 h 2993922"/>
              <a:gd name="connsiteX4403" fmla="*/ 2827639 w 8938307"/>
              <a:gd name="connsiteY4403" fmla="*/ 1283571 h 2993922"/>
              <a:gd name="connsiteX4404" fmla="*/ 2848820 w 8938307"/>
              <a:gd name="connsiteY4404" fmla="*/ 1288866 h 2993922"/>
              <a:gd name="connsiteX4405" fmla="*/ 2880591 w 8938307"/>
              <a:gd name="connsiteY4405" fmla="*/ 1310047 h 2993922"/>
              <a:gd name="connsiteX4406" fmla="*/ 2848820 w 8938307"/>
              <a:gd name="connsiteY4406" fmla="*/ 1299456 h 2993922"/>
              <a:gd name="connsiteX4407" fmla="*/ 2817049 w 8938307"/>
              <a:gd name="connsiteY4407" fmla="*/ 1278276 h 2993922"/>
              <a:gd name="connsiteX4408" fmla="*/ 2753506 w 8938307"/>
              <a:gd name="connsiteY4408" fmla="*/ 1257095 h 2993922"/>
              <a:gd name="connsiteX4409" fmla="*/ 2774687 w 8938307"/>
              <a:gd name="connsiteY4409" fmla="*/ 1267685 h 2993922"/>
              <a:gd name="connsiteX4410" fmla="*/ 2785278 w 8938307"/>
              <a:gd name="connsiteY4410" fmla="*/ 1278276 h 2993922"/>
              <a:gd name="connsiteX4411" fmla="*/ 2795868 w 8938307"/>
              <a:gd name="connsiteY4411" fmla="*/ 1288866 h 2993922"/>
              <a:gd name="connsiteX4412" fmla="*/ 2806458 w 8938307"/>
              <a:gd name="connsiteY4412" fmla="*/ 1299456 h 2993922"/>
              <a:gd name="connsiteX4413" fmla="*/ 2806458 w 8938307"/>
              <a:gd name="connsiteY4413" fmla="*/ 1310047 h 2993922"/>
              <a:gd name="connsiteX4414" fmla="*/ 2827639 w 8938307"/>
              <a:gd name="connsiteY4414" fmla="*/ 1310047 h 2993922"/>
              <a:gd name="connsiteX4415" fmla="*/ 2859410 w 8938307"/>
              <a:gd name="connsiteY4415" fmla="*/ 1320637 h 2993922"/>
              <a:gd name="connsiteX4416" fmla="*/ 2891182 w 8938307"/>
              <a:gd name="connsiteY4416" fmla="*/ 1331228 h 2993922"/>
              <a:gd name="connsiteX4417" fmla="*/ 2907067 w 8938307"/>
              <a:gd name="connsiteY4417" fmla="*/ 1336523 h 2993922"/>
              <a:gd name="connsiteX4418" fmla="*/ 2933543 w 8938307"/>
              <a:gd name="connsiteY4418" fmla="*/ 1352408 h 2993922"/>
              <a:gd name="connsiteX4419" fmla="*/ 2965314 w 8938307"/>
              <a:gd name="connsiteY4419" fmla="*/ 1362999 h 2993922"/>
              <a:gd name="connsiteX4420" fmla="*/ 2944134 w 8938307"/>
              <a:gd name="connsiteY4420" fmla="*/ 1362999 h 2993922"/>
              <a:gd name="connsiteX4421" fmla="*/ 2933543 w 8938307"/>
              <a:gd name="connsiteY4421" fmla="*/ 1362999 h 2993922"/>
              <a:gd name="connsiteX4422" fmla="*/ 2954724 w 8938307"/>
              <a:gd name="connsiteY4422" fmla="*/ 1373589 h 2993922"/>
              <a:gd name="connsiteX4423" fmla="*/ 2965314 w 8938307"/>
              <a:gd name="connsiteY4423" fmla="*/ 1362999 h 2993922"/>
              <a:gd name="connsiteX4424" fmla="*/ 2997086 w 8938307"/>
              <a:gd name="connsiteY4424" fmla="*/ 1373589 h 2993922"/>
              <a:gd name="connsiteX4425" fmla="*/ 3007676 w 8938307"/>
              <a:gd name="connsiteY4425" fmla="*/ 1384180 h 2993922"/>
              <a:gd name="connsiteX4426" fmla="*/ 3023562 w 8938307"/>
              <a:gd name="connsiteY4426" fmla="*/ 1384180 h 2993922"/>
              <a:gd name="connsiteX4427" fmla="*/ 3039447 w 8938307"/>
              <a:gd name="connsiteY4427" fmla="*/ 1394770 h 2993922"/>
              <a:gd name="connsiteX4428" fmla="*/ 3039447 w 8938307"/>
              <a:gd name="connsiteY4428" fmla="*/ 1384180 h 2993922"/>
              <a:gd name="connsiteX4429" fmla="*/ 3071218 w 8938307"/>
              <a:gd name="connsiteY4429" fmla="*/ 1384180 h 2993922"/>
              <a:gd name="connsiteX4430" fmla="*/ 3113581 w 8938307"/>
              <a:gd name="connsiteY4430" fmla="*/ 1405360 h 2993922"/>
              <a:gd name="connsiteX4431" fmla="*/ 3113581 w 8938307"/>
              <a:gd name="connsiteY4431" fmla="*/ 1415951 h 2993922"/>
              <a:gd name="connsiteX4432" fmla="*/ 3124171 w 8938307"/>
              <a:gd name="connsiteY4432" fmla="*/ 1415951 h 2993922"/>
              <a:gd name="connsiteX4433" fmla="*/ 3129466 w 8938307"/>
              <a:gd name="connsiteY4433" fmla="*/ 1405360 h 2993922"/>
              <a:gd name="connsiteX4434" fmla="*/ 3129466 w 8938307"/>
              <a:gd name="connsiteY4434" fmla="*/ 1415951 h 2993922"/>
              <a:gd name="connsiteX4435" fmla="*/ 3134762 w 8938307"/>
              <a:gd name="connsiteY4435" fmla="*/ 1426541 h 2993922"/>
              <a:gd name="connsiteX4436" fmla="*/ 3155942 w 8938307"/>
              <a:gd name="connsiteY4436" fmla="*/ 1426541 h 2993922"/>
              <a:gd name="connsiteX4437" fmla="*/ 3155942 w 8938307"/>
              <a:gd name="connsiteY4437" fmla="*/ 1437132 h 2993922"/>
              <a:gd name="connsiteX4438" fmla="*/ 3177123 w 8938307"/>
              <a:gd name="connsiteY4438" fmla="*/ 1447722 h 2993922"/>
              <a:gd name="connsiteX4439" fmla="*/ 3198303 w 8938307"/>
              <a:gd name="connsiteY4439" fmla="*/ 1458312 h 2993922"/>
              <a:gd name="connsiteX4440" fmla="*/ 3208895 w 8938307"/>
              <a:gd name="connsiteY4440" fmla="*/ 1447722 h 2993922"/>
              <a:gd name="connsiteX4441" fmla="*/ 3219485 w 8938307"/>
              <a:gd name="connsiteY4441" fmla="*/ 1447722 h 2993922"/>
              <a:gd name="connsiteX4442" fmla="*/ 3235370 w 8938307"/>
              <a:gd name="connsiteY4442" fmla="*/ 1447722 h 2993922"/>
              <a:gd name="connsiteX4443" fmla="*/ 3251255 w 8938307"/>
              <a:gd name="connsiteY4443" fmla="*/ 1437132 h 2993922"/>
              <a:gd name="connsiteX4444" fmla="*/ 3261847 w 8938307"/>
              <a:gd name="connsiteY4444" fmla="*/ 1447722 h 2993922"/>
              <a:gd name="connsiteX4445" fmla="*/ 3251255 w 8938307"/>
              <a:gd name="connsiteY4445" fmla="*/ 1447722 h 2993922"/>
              <a:gd name="connsiteX4446" fmla="*/ 3251255 w 8938307"/>
              <a:gd name="connsiteY4446" fmla="*/ 1458312 h 2993922"/>
              <a:gd name="connsiteX4447" fmla="*/ 3272437 w 8938307"/>
              <a:gd name="connsiteY4447" fmla="*/ 1458312 h 2993922"/>
              <a:gd name="connsiteX4448" fmla="*/ 3283027 w 8938307"/>
              <a:gd name="connsiteY4448" fmla="*/ 1458312 h 2993922"/>
              <a:gd name="connsiteX4449" fmla="*/ 3304208 w 8938307"/>
              <a:gd name="connsiteY4449" fmla="*/ 1468903 h 2993922"/>
              <a:gd name="connsiteX4450" fmla="*/ 3325389 w 8938307"/>
              <a:gd name="connsiteY4450" fmla="*/ 1468903 h 2993922"/>
              <a:gd name="connsiteX4451" fmla="*/ 3335979 w 8938307"/>
              <a:gd name="connsiteY4451" fmla="*/ 1468903 h 2993922"/>
              <a:gd name="connsiteX4452" fmla="*/ 3341274 w 8938307"/>
              <a:gd name="connsiteY4452" fmla="*/ 1468903 h 2993922"/>
              <a:gd name="connsiteX4453" fmla="*/ 3357160 w 8938307"/>
              <a:gd name="connsiteY4453" fmla="*/ 1468903 h 2993922"/>
              <a:gd name="connsiteX4454" fmla="*/ 3367751 w 8938307"/>
              <a:gd name="connsiteY4454" fmla="*/ 1474199 h 2993922"/>
              <a:gd name="connsiteX4455" fmla="*/ 3362456 w 8938307"/>
              <a:gd name="connsiteY4455" fmla="*/ 1479493 h 2993922"/>
              <a:gd name="connsiteX4456" fmla="*/ 3346570 w 8938307"/>
              <a:gd name="connsiteY4456" fmla="*/ 1479493 h 2993922"/>
              <a:gd name="connsiteX4457" fmla="*/ 3357160 w 8938307"/>
              <a:gd name="connsiteY4457" fmla="*/ 1490084 h 2993922"/>
              <a:gd name="connsiteX4458" fmla="*/ 3399522 w 8938307"/>
              <a:gd name="connsiteY4458" fmla="*/ 1505970 h 2993922"/>
              <a:gd name="connsiteX4459" fmla="*/ 3431293 w 8938307"/>
              <a:gd name="connsiteY4459" fmla="*/ 1516560 h 2993922"/>
              <a:gd name="connsiteX4460" fmla="*/ 3478949 w 8938307"/>
              <a:gd name="connsiteY4460" fmla="*/ 1527151 h 2993922"/>
              <a:gd name="connsiteX4461" fmla="*/ 3516016 w 8938307"/>
              <a:gd name="connsiteY4461" fmla="*/ 1532445 h 2993922"/>
              <a:gd name="connsiteX4462" fmla="*/ 3606034 w 8938307"/>
              <a:gd name="connsiteY4462" fmla="*/ 1553626 h 2993922"/>
              <a:gd name="connsiteX4463" fmla="*/ 3664282 w 8938307"/>
              <a:gd name="connsiteY4463" fmla="*/ 1574807 h 2993922"/>
              <a:gd name="connsiteX4464" fmla="*/ 3696052 w 8938307"/>
              <a:gd name="connsiteY4464" fmla="*/ 1585397 h 2993922"/>
              <a:gd name="connsiteX4465" fmla="*/ 3727824 w 8938307"/>
              <a:gd name="connsiteY4465" fmla="*/ 1595988 h 2993922"/>
              <a:gd name="connsiteX4466" fmla="*/ 3780776 w 8938307"/>
              <a:gd name="connsiteY4466" fmla="*/ 1606578 h 2993922"/>
              <a:gd name="connsiteX4467" fmla="*/ 3791367 w 8938307"/>
              <a:gd name="connsiteY4467" fmla="*/ 1617170 h 2993922"/>
              <a:gd name="connsiteX4468" fmla="*/ 3844319 w 8938307"/>
              <a:gd name="connsiteY4468" fmla="*/ 1627759 h 2993922"/>
              <a:gd name="connsiteX4469" fmla="*/ 3870796 w 8938307"/>
              <a:gd name="connsiteY4469" fmla="*/ 1633055 h 2993922"/>
              <a:gd name="connsiteX4470" fmla="*/ 3886681 w 8938307"/>
              <a:gd name="connsiteY4470" fmla="*/ 1638349 h 2993922"/>
              <a:gd name="connsiteX4471" fmla="*/ 3907860 w 8938307"/>
              <a:gd name="connsiteY4471" fmla="*/ 1648940 h 2993922"/>
              <a:gd name="connsiteX4472" fmla="*/ 3929042 w 8938307"/>
              <a:gd name="connsiteY4472" fmla="*/ 1659530 h 2993922"/>
              <a:gd name="connsiteX4473" fmla="*/ 4024356 w 8938307"/>
              <a:gd name="connsiteY4473" fmla="*/ 1680711 h 2993922"/>
              <a:gd name="connsiteX4474" fmla="*/ 4040242 w 8938307"/>
              <a:gd name="connsiteY4474" fmla="*/ 1691301 h 2993922"/>
              <a:gd name="connsiteX4475" fmla="*/ 4056127 w 8938307"/>
              <a:gd name="connsiteY4475" fmla="*/ 1691301 h 2993922"/>
              <a:gd name="connsiteX4476" fmla="*/ 4082604 w 8938307"/>
              <a:gd name="connsiteY4476" fmla="*/ 1686007 h 2993922"/>
              <a:gd name="connsiteX4477" fmla="*/ 4098489 w 8938307"/>
              <a:gd name="connsiteY4477" fmla="*/ 1691301 h 2993922"/>
              <a:gd name="connsiteX4478" fmla="*/ 4114374 w 8938307"/>
              <a:gd name="connsiteY4478" fmla="*/ 1696597 h 2993922"/>
              <a:gd name="connsiteX4479" fmla="*/ 4130260 w 8938307"/>
              <a:gd name="connsiteY4479" fmla="*/ 1701893 h 2993922"/>
              <a:gd name="connsiteX4480" fmla="*/ 4130260 w 8938307"/>
              <a:gd name="connsiteY4480" fmla="*/ 1691301 h 2993922"/>
              <a:gd name="connsiteX4481" fmla="*/ 4119669 w 8938307"/>
              <a:gd name="connsiteY4481" fmla="*/ 1670122 h 2993922"/>
              <a:gd name="connsiteX4482" fmla="*/ 4077308 w 8938307"/>
              <a:gd name="connsiteY4482" fmla="*/ 1659530 h 2993922"/>
              <a:gd name="connsiteX4483" fmla="*/ 4061422 w 8938307"/>
              <a:gd name="connsiteY4483" fmla="*/ 1659530 h 2993922"/>
              <a:gd name="connsiteX4484" fmla="*/ 4056127 w 8938307"/>
              <a:gd name="connsiteY4484" fmla="*/ 1659530 h 2993922"/>
              <a:gd name="connsiteX4485" fmla="*/ 3992585 w 8938307"/>
              <a:gd name="connsiteY4485" fmla="*/ 1648940 h 2993922"/>
              <a:gd name="connsiteX4486" fmla="*/ 3971404 w 8938307"/>
              <a:gd name="connsiteY4486" fmla="*/ 1638349 h 2993922"/>
              <a:gd name="connsiteX4487" fmla="*/ 3960812 w 8938307"/>
              <a:gd name="connsiteY4487" fmla="*/ 1627759 h 2993922"/>
              <a:gd name="connsiteX4488" fmla="*/ 3950223 w 8938307"/>
              <a:gd name="connsiteY4488" fmla="*/ 1627759 h 2993922"/>
              <a:gd name="connsiteX4489" fmla="*/ 3939633 w 8938307"/>
              <a:gd name="connsiteY4489" fmla="*/ 1627759 h 2993922"/>
              <a:gd name="connsiteX4490" fmla="*/ 3907860 w 8938307"/>
              <a:gd name="connsiteY4490" fmla="*/ 1617170 h 2993922"/>
              <a:gd name="connsiteX4491" fmla="*/ 3844319 w 8938307"/>
              <a:gd name="connsiteY4491" fmla="*/ 1595988 h 2993922"/>
              <a:gd name="connsiteX4492" fmla="*/ 3823138 w 8938307"/>
              <a:gd name="connsiteY4492" fmla="*/ 1574807 h 2993922"/>
              <a:gd name="connsiteX4493" fmla="*/ 3791367 w 8938307"/>
              <a:gd name="connsiteY4493" fmla="*/ 1564218 h 2993922"/>
              <a:gd name="connsiteX4494" fmla="*/ 3717234 w 8938307"/>
              <a:gd name="connsiteY4494" fmla="*/ 1543036 h 2993922"/>
              <a:gd name="connsiteX4495" fmla="*/ 3706644 w 8938307"/>
              <a:gd name="connsiteY4495" fmla="*/ 1543036 h 2993922"/>
              <a:gd name="connsiteX4496" fmla="*/ 3696052 w 8938307"/>
              <a:gd name="connsiteY4496" fmla="*/ 1532445 h 2993922"/>
              <a:gd name="connsiteX4497" fmla="*/ 3696052 w 8938307"/>
              <a:gd name="connsiteY4497" fmla="*/ 1543036 h 2993922"/>
              <a:gd name="connsiteX4498" fmla="*/ 3696052 w 8938307"/>
              <a:gd name="connsiteY4498" fmla="*/ 1553626 h 2993922"/>
              <a:gd name="connsiteX4499" fmla="*/ 3664282 w 8938307"/>
              <a:gd name="connsiteY4499" fmla="*/ 1543036 h 2993922"/>
              <a:gd name="connsiteX4500" fmla="*/ 3590148 w 8938307"/>
              <a:gd name="connsiteY4500" fmla="*/ 1511264 h 2993922"/>
              <a:gd name="connsiteX4501" fmla="*/ 3558378 w 8938307"/>
              <a:gd name="connsiteY4501" fmla="*/ 1505970 h 2993922"/>
              <a:gd name="connsiteX4502" fmla="*/ 3537196 w 8938307"/>
              <a:gd name="connsiteY4502" fmla="*/ 1500674 h 2993922"/>
              <a:gd name="connsiteX4503" fmla="*/ 3516016 w 8938307"/>
              <a:gd name="connsiteY4503" fmla="*/ 1500674 h 2993922"/>
              <a:gd name="connsiteX4504" fmla="*/ 3463064 w 8938307"/>
              <a:gd name="connsiteY4504" fmla="*/ 1479493 h 2993922"/>
              <a:gd name="connsiteX4505" fmla="*/ 3452474 w 8938307"/>
              <a:gd name="connsiteY4505" fmla="*/ 1479493 h 2993922"/>
              <a:gd name="connsiteX4506" fmla="*/ 3452474 w 8938307"/>
              <a:gd name="connsiteY4506" fmla="*/ 1468903 h 2993922"/>
              <a:gd name="connsiteX4507" fmla="*/ 3452474 w 8938307"/>
              <a:gd name="connsiteY4507" fmla="*/ 1458312 h 2993922"/>
              <a:gd name="connsiteX4508" fmla="*/ 3436588 w 8938307"/>
              <a:gd name="connsiteY4508" fmla="*/ 1447722 h 2993922"/>
              <a:gd name="connsiteX4509" fmla="*/ 3420703 w 8938307"/>
              <a:gd name="connsiteY4509" fmla="*/ 1447722 h 2993922"/>
              <a:gd name="connsiteX4510" fmla="*/ 3399522 w 8938307"/>
              <a:gd name="connsiteY4510" fmla="*/ 1447722 h 2993922"/>
              <a:gd name="connsiteX4511" fmla="*/ 3394226 w 8938307"/>
              <a:gd name="connsiteY4511" fmla="*/ 1442427 h 2993922"/>
              <a:gd name="connsiteX4512" fmla="*/ 3388931 w 8938307"/>
              <a:gd name="connsiteY4512" fmla="*/ 1437132 h 2993922"/>
              <a:gd name="connsiteX4513" fmla="*/ 3383637 w 8938307"/>
              <a:gd name="connsiteY4513" fmla="*/ 1441103 h 2993922"/>
              <a:gd name="connsiteX4514" fmla="*/ 3379970 w 8938307"/>
              <a:gd name="connsiteY4514" fmla="*/ 1442020 h 2993922"/>
              <a:gd name="connsiteX4515" fmla="*/ 3420703 w 8938307"/>
              <a:gd name="connsiteY4515" fmla="*/ 1458312 h 2993922"/>
              <a:gd name="connsiteX4516" fmla="*/ 3420703 w 8938307"/>
              <a:gd name="connsiteY4516" fmla="*/ 1468903 h 2993922"/>
              <a:gd name="connsiteX4517" fmla="*/ 3293618 w 8938307"/>
              <a:gd name="connsiteY4517" fmla="*/ 1437132 h 2993922"/>
              <a:gd name="connsiteX4518" fmla="*/ 3277733 w 8938307"/>
              <a:gd name="connsiteY4518" fmla="*/ 1426541 h 2993922"/>
              <a:gd name="connsiteX4519" fmla="*/ 3261847 w 8938307"/>
              <a:gd name="connsiteY4519" fmla="*/ 1426541 h 2993922"/>
              <a:gd name="connsiteX4520" fmla="*/ 3261847 w 8938307"/>
              <a:gd name="connsiteY4520" fmla="*/ 1405360 h 2993922"/>
              <a:gd name="connsiteX4521" fmla="*/ 3251255 w 8938307"/>
              <a:gd name="connsiteY4521" fmla="*/ 1405360 h 2993922"/>
              <a:gd name="connsiteX4522" fmla="*/ 3251255 w 8938307"/>
              <a:gd name="connsiteY4522" fmla="*/ 1415951 h 2993922"/>
              <a:gd name="connsiteX4523" fmla="*/ 3251255 w 8938307"/>
              <a:gd name="connsiteY4523" fmla="*/ 1426541 h 2993922"/>
              <a:gd name="connsiteX4524" fmla="*/ 3235370 w 8938307"/>
              <a:gd name="connsiteY4524" fmla="*/ 1415951 h 2993922"/>
              <a:gd name="connsiteX4525" fmla="*/ 3219485 w 8938307"/>
              <a:gd name="connsiteY4525" fmla="*/ 1405360 h 2993922"/>
              <a:gd name="connsiteX4526" fmla="*/ 3230075 w 8938307"/>
              <a:gd name="connsiteY4526" fmla="*/ 1405360 h 2993922"/>
              <a:gd name="connsiteX4527" fmla="*/ 3240666 w 8938307"/>
              <a:gd name="connsiteY4527" fmla="*/ 1400066 h 2993922"/>
              <a:gd name="connsiteX4528" fmla="*/ 3224781 w 8938307"/>
              <a:gd name="connsiteY4528" fmla="*/ 1394770 h 2993922"/>
              <a:gd name="connsiteX4529" fmla="*/ 3208895 w 8938307"/>
              <a:gd name="connsiteY4529" fmla="*/ 1384180 h 2993922"/>
              <a:gd name="connsiteX4530" fmla="*/ 3187714 w 8938307"/>
              <a:gd name="connsiteY4530" fmla="*/ 1373589 h 2993922"/>
              <a:gd name="connsiteX4531" fmla="*/ 3177123 w 8938307"/>
              <a:gd name="connsiteY4531" fmla="*/ 1368293 h 2993922"/>
              <a:gd name="connsiteX4532" fmla="*/ 3134762 w 8938307"/>
              <a:gd name="connsiteY4532" fmla="*/ 1347114 h 2993922"/>
              <a:gd name="connsiteX4533" fmla="*/ 3071218 w 8938307"/>
              <a:gd name="connsiteY4533" fmla="*/ 1331228 h 2993922"/>
              <a:gd name="connsiteX4534" fmla="*/ 3071218 w 8938307"/>
              <a:gd name="connsiteY4534" fmla="*/ 1320637 h 2993922"/>
              <a:gd name="connsiteX4535" fmla="*/ 3039447 w 8938307"/>
              <a:gd name="connsiteY4535" fmla="*/ 1299456 h 2993922"/>
              <a:gd name="connsiteX4536" fmla="*/ 2891182 w 8938307"/>
              <a:gd name="connsiteY4536" fmla="*/ 1257095 h 2993922"/>
              <a:gd name="connsiteX4537" fmla="*/ 2870002 w 8938307"/>
              <a:gd name="connsiteY4537" fmla="*/ 1246504 h 2993922"/>
              <a:gd name="connsiteX4538" fmla="*/ 2848820 w 8938307"/>
              <a:gd name="connsiteY4538" fmla="*/ 1246504 h 2993922"/>
              <a:gd name="connsiteX4539" fmla="*/ 2840878 w 8938307"/>
              <a:gd name="connsiteY4539" fmla="*/ 1241210 h 2993922"/>
              <a:gd name="connsiteX4540" fmla="*/ 8133435 w 8938307"/>
              <a:gd name="connsiteY4540" fmla="*/ 1235914 h 2993922"/>
              <a:gd name="connsiteX4541" fmla="*/ 8154617 w 8938307"/>
              <a:gd name="connsiteY4541" fmla="*/ 1235914 h 2993922"/>
              <a:gd name="connsiteX4542" fmla="*/ 8165206 w 8938307"/>
              <a:gd name="connsiteY4542" fmla="*/ 1246504 h 2993922"/>
              <a:gd name="connsiteX4543" fmla="*/ 8133435 w 8938307"/>
              <a:gd name="connsiteY4543" fmla="*/ 1235914 h 2993922"/>
              <a:gd name="connsiteX4544" fmla="*/ 6735502 w 8938307"/>
              <a:gd name="connsiteY4544" fmla="*/ 1225324 h 2993922"/>
              <a:gd name="connsiteX4545" fmla="*/ 6735502 w 8938307"/>
              <a:gd name="connsiteY4545" fmla="*/ 1235914 h 2993922"/>
              <a:gd name="connsiteX4546" fmla="*/ 6761977 w 8938307"/>
              <a:gd name="connsiteY4546" fmla="*/ 1241210 h 2993922"/>
              <a:gd name="connsiteX4547" fmla="*/ 6777862 w 8938307"/>
              <a:gd name="connsiteY4547" fmla="*/ 1246504 h 2993922"/>
              <a:gd name="connsiteX4548" fmla="*/ 6783158 w 8938307"/>
              <a:gd name="connsiteY4548" fmla="*/ 1257095 h 2993922"/>
              <a:gd name="connsiteX4549" fmla="*/ 6799044 w 8938307"/>
              <a:gd name="connsiteY4549" fmla="*/ 1257095 h 2993922"/>
              <a:gd name="connsiteX4550" fmla="*/ 6820224 w 8938307"/>
              <a:gd name="connsiteY4550" fmla="*/ 1267685 h 2993922"/>
              <a:gd name="connsiteX4551" fmla="*/ 6836110 w 8938307"/>
              <a:gd name="connsiteY4551" fmla="*/ 1272981 h 2993922"/>
              <a:gd name="connsiteX4552" fmla="*/ 6846700 w 8938307"/>
              <a:gd name="connsiteY4552" fmla="*/ 1272981 h 2993922"/>
              <a:gd name="connsiteX4553" fmla="*/ 6873177 w 8938307"/>
              <a:gd name="connsiteY4553" fmla="*/ 1283571 h 2993922"/>
              <a:gd name="connsiteX4554" fmla="*/ 6904948 w 8938307"/>
              <a:gd name="connsiteY4554" fmla="*/ 1288866 h 2993922"/>
              <a:gd name="connsiteX4555" fmla="*/ 6915539 w 8938307"/>
              <a:gd name="connsiteY4555" fmla="*/ 1278276 h 2993922"/>
              <a:gd name="connsiteX4556" fmla="*/ 6915539 w 8938307"/>
              <a:gd name="connsiteY4556" fmla="*/ 1294162 h 2993922"/>
              <a:gd name="connsiteX4557" fmla="*/ 6936718 w 8938307"/>
              <a:gd name="connsiteY4557" fmla="*/ 1299456 h 2993922"/>
              <a:gd name="connsiteX4558" fmla="*/ 6957900 w 8938307"/>
              <a:gd name="connsiteY4558" fmla="*/ 1304752 h 2993922"/>
              <a:gd name="connsiteX4559" fmla="*/ 6968491 w 8938307"/>
              <a:gd name="connsiteY4559" fmla="*/ 1320637 h 2993922"/>
              <a:gd name="connsiteX4560" fmla="*/ 6973785 w 8938307"/>
              <a:gd name="connsiteY4560" fmla="*/ 1320637 h 2993922"/>
              <a:gd name="connsiteX4561" fmla="*/ 6989670 w 8938307"/>
              <a:gd name="connsiteY4561" fmla="*/ 1320637 h 2993922"/>
              <a:gd name="connsiteX4562" fmla="*/ 7005558 w 8938307"/>
              <a:gd name="connsiteY4562" fmla="*/ 1325933 h 2993922"/>
              <a:gd name="connsiteX4563" fmla="*/ 7026737 w 8938307"/>
              <a:gd name="connsiteY4563" fmla="*/ 1325933 h 2993922"/>
              <a:gd name="connsiteX4564" fmla="*/ 7042622 w 8938307"/>
              <a:gd name="connsiteY4564" fmla="*/ 1331228 h 2993922"/>
              <a:gd name="connsiteX4565" fmla="*/ 7047918 w 8938307"/>
              <a:gd name="connsiteY4565" fmla="*/ 1341818 h 2993922"/>
              <a:gd name="connsiteX4566" fmla="*/ 7069100 w 8938307"/>
              <a:gd name="connsiteY4566" fmla="*/ 1341818 h 2993922"/>
              <a:gd name="connsiteX4567" fmla="*/ 7100870 w 8938307"/>
              <a:gd name="connsiteY4567" fmla="*/ 1352408 h 2993922"/>
              <a:gd name="connsiteX4568" fmla="*/ 7116756 w 8938307"/>
              <a:gd name="connsiteY4568" fmla="*/ 1352408 h 2993922"/>
              <a:gd name="connsiteX4569" fmla="*/ 7127347 w 8938307"/>
              <a:gd name="connsiteY4569" fmla="*/ 1362999 h 2993922"/>
              <a:gd name="connsiteX4570" fmla="*/ 7153822 w 8938307"/>
              <a:gd name="connsiteY4570" fmla="*/ 1373589 h 2993922"/>
              <a:gd name="connsiteX4571" fmla="*/ 7190889 w 8938307"/>
              <a:gd name="connsiteY4571" fmla="*/ 1384180 h 2993922"/>
              <a:gd name="connsiteX4572" fmla="*/ 7249136 w 8938307"/>
              <a:gd name="connsiteY4572" fmla="*/ 1400066 h 2993922"/>
              <a:gd name="connsiteX4573" fmla="*/ 7286203 w 8938307"/>
              <a:gd name="connsiteY4573" fmla="*/ 1405360 h 2993922"/>
              <a:gd name="connsiteX4574" fmla="*/ 7296793 w 8938307"/>
              <a:gd name="connsiteY4574" fmla="*/ 1405360 h 2993922"/>
              <a:gd name="connsiteX4575" fmla="*/ 7317974 w 8938307"/>
              <a:gd name="connsiteY4575" fmla="*/ 1415951 h 2993922"/>
              <a:gd name="connsiteX4576" fmla="*/ 7370926 w 8938307"/>
              <a:gd name="connsiteY4576" fmla="*/ 1426541 h 2993922"/>
              <a:gd name="connsiteX4577" fmla="*/ 7360336 w 8938307"/>
              <a:gd name="connsiteY4577" fmla="*/ 1415951 h 2993922"/>
              <a:gd name="connsiteX4578" fmla="*/ 7339155 w 8938307"/>
              <a:gd name="connsiteY4578" fmla="*/ 1405360 h 2993922"/>
              <a:gd name="connsiteX4579" fmla="*/ 7307384 w 8938307"/>
              <a:gd name="connsiteY4579" fmla="*/ 1394770 h 2993922"/>
              <a:gd name="connsiteX4580" fmla="*/ 7286203 w 8938307"/>
              <a:gd name="connsiteY4580" fmla="*/ 1394770 h 2993922"/>
              <a:gd name="connsiteX4581" fmla="*/ 7275612 w 8938307"/>
              <a:gd name="connsiteY4581" fmla="*/ 1394770 h 2993922"/>
              <a:gd name="connsiteX4582" fmla="*/ 7227956 w 8938307"/>
              <a:gd name="connsiteY4582" fmla="*/ 1368293 h 2993922"/>
              <a:gd name="connsiteX4583" fmla="*/ 7159118 w 8938307"/>
              <a:gd name="connsiteY4583" fmla="*/ 1352408 h 2993922"/>
              <a:gd name="connsiteX4584" fmla="*/ 7127347 w 8938307"/>
              <a:gd name="connsiteY4584" fmla="*/ 1331228 h 2993922"/>
              <a:gd name="connsiteX4585" fmla="*/ 7111462 w 8938307"/>
              <a:gd name="connsiteY4585" fmla="*/ 1325933 h 2993922"/>
              <a:gd name="connsiteX4586" fmla="*/ 7074395 w 8938307"/>
              <a:gd name="connsiteY4586" fmla="*/ 1310047 h 2993922"/>
              <a:gd name="connsiteX4587" fmla="*/ 7042622 w 8938307"/>
              <a:gd name="connsiteY4587" fmla="*/ 1310047 h 2993922"/>
              <a:gd name="connsiteX4588" fmla="*/ 7016148 w 8938307"/>
              <a:gd name="connsiteY4588" fmla="*/ 1294162 h 2993922"/>
              <a:gd name="connsiteX4589" fmla="*/ 6994966 w 8938307"/>
              <a:gd name="connsiteY4589" fmla="*/ 1288866 h 2993922"/>
              <a:gd name="connsiteX4590" fmla="*/ 6984376 w 8938307"/>
              <a:gd name="connsiteY4590" fmla="*/ 1288866 h 2993922"/>
              <a:gd name="connsiteX4591" fmla="*/ 6968491 w 8938307"/>
              <a:gd name="connsiteY4591" fmla="*/ 1288866 h 2993922"/>
              <a:gd name="connsiteX4592" fmla="*/ 6957900 w 8938307"/>
              <a:gd name="connsiteY4592" fmla="*/ 1278276 h 2993922"/>
              <a:gd name="connsiteX4593" fmla="*/ 6904948 w 8938307"/>
              <a:gd name="connsiteY4593" fmla="*/ 1257095 h 2993922"/>
              <a:gd name="connsiteX4594" fmla="*/ 6883766 w 8938307"/>
              <a:gd name="connsiteY4594" fmla="*/ 1262389 h 2993922"/>
              <a:gd name="connsiteX4595" fmla="*/ 6873177 w 8938307"/>
              <a:gd name="connsiteY4595" fmla="*/ 1257095 h 2993922"/>
              <a:gd name="connsiteX4596" fmla="*/ 6851996 w 8938307"/>
              <a:gd name="connsiteY4596" fmla="*/ 1251800 h 2993922"/>
              <a:gd name="connsiteX4597" fmla="*/ 6825520 w 8938307"/>
              <a:gd name="connsiteY4597" fmla="*/ 1246504 h 2993922"/>
              <a:gd name="connsiteX4598" fmla="*/ 6799044 w 8938307"/>
              <a:gd name="connsiteY4598" fmla="*/ 1246504 h 2993922"/>
              <a:gd name="connsiteX4599" fmla="*/ 6788454 w 8938307"/>
              <a:gd name="connsiteY4599" fmla="*/ 1235914 h 2993922"/>
              <a:gd name="connsiteX4600" fmla="*/ 6767272 w 8938307"/>
              <a:gd name="connsiteY4600" fmla="*/ 1235914 h 2993922"/>
              <a:gd name="connsiteX4601" fmla="*/ 6740796 w 8938307"/>
              <a:gd name="connsiteY4601" fmla="*/ 1230619 h 2993922"/>
              <a:gd name="connsiteX4602" fmla="*/ 6735502 w 8938307"/>
              <a:gd name="connsiteY4602" fmla="*/ 1225324 h 2993922"/>
              <a:gd name="connsiteX4603" fmla="*/ 3320093 w 8938307"/>
              <a:gd name="connsiteY4603" fmla="*/ 1225324 h 2993922"/>
              <a:gd name="connsiteX4604" fmla="*/ 3314799 w 8938307"/>
              <a:gd name="connsiteY4604" fmla="*/ 1235914 h 2993922"/>
              <a:gd name="connsiteX4605" fmla="*/ 3325389 w 8938307"/>
              <a:gd name="connsiteY4605" fmla="*/ 1230619 h 2993922"/>
              <a:gd name="connsiteX4606" fmla="*/ 3320093 w 8938307"/>
              <a:gd name="connsiteY4606" fmla="*/ 1225324 h 2993922"/>
              <a:gd name="connsiteX4607" fmla="*/ 3124171 w 8938307"/>
              <a:gd name="connsiteY4607" fmla="*/ 1225324 h 2993922"/>
              <a:gd name="connsiteX4608" fmla="*/ 3124171 w 8938307"/>
              <a:gd name="connsiteY4608" fmla="*/ 1235914 h 2993922"/>
              <a:gd name="connsiteX4609" fmla="*/ 3145351 w 8938307"/>
              <a:gd name="connsiteY4609" fmla="*/ 1246504 h 2993922"/>
              <a:gd name="connsiteX4610" fmla="*/ 3145351 w 8938307"/>
              <a:gd name="connsiteY4610" fmla="*/ 1235914 h 2993922"/>
              <a:gd name="connsiteX4611" fmla="*/ 3134762 w 8938307"/>
              <a:gd name="connsiteY4611" fmla="*/ 1235914 h 2993922"/>
              <a:gd name="connsiteX4612" fmla="*/ 3124171 w 8938307"/>
              <a:gd name="connsiteY4612" fmla="*/ 1225324 h 2993922"/>
              <a:gd name="connsiteX4613" fmla="*/ 2975906 w 8938307"/>
              <a:gd name="connsiteY4613" fmla="*/ 1225324 h 2993922"/>
              <a:gd name="connsiteX4614" fmla="*/ 2986495 w 8938307"/>
              <a:gd name="connsiteY4614" fmla="*/ 1235914 h 2993922"/>
              <a:gd name="connsiteX4615" fmla="*/ 2986495 w 8938307"/>
              <a:gd name="connsiteY4615" fmla="*/ 1225324 h 2993922"/>
              <a:gd name="connsiteX4616" fmla="*/ 2975906 w 8938307"/>
              <a:gd name="connsiteY4616" fmla="*/ 1225324 h 2993922"/>
              <a:gd name="connsiteX4617" fmla="*/ 1196717 w 8938307"/>
              <a:gd name="connsiteY4617" fmla="*/ 1225324 h 2993922"/>
              <a:gd name="connsiteX4618" fmla="*/ 1217897 w 8938307"/>
              <a:gd name="connsiteY4618" fmla="*/ 1235914 h 2993922"/>
              <a:gd name="connsiteX4619" fmla="*/ 1228487 w 8938307"/>
              <a:gd name="connsiteY4619" fmla="*/ 1246504 h 2993922"/>
              <a:gd name="connsiteX4620" fmla="*/ 1207306 w 8938307"/>
              <a:gd name="connsiteY4620" fmla="*/ 1246504 h 2993922"/>
              <a:gd name="connsiteX4621" fmla="*/ 1196717 w 8938307"/>
              <a:gd name="connsiteY4621" fmla="*/ 1235914 h 2993922"/>
              <a:gd name="connsiteX4622" fmla="*/ 1196717 w 8938307"/>
              <a:gd name="connsiteY4622" fmla="*/ 1225324 h 2993922"/>
              <a:gd name="connsiteX4623" fmla="*/ 8059302 w 8938307"/>
              <a:gd name="connsiteY4623" fmla="*/ 1214733 h 2993922"/>
              <a:gd name="connsiteX4624" fmla="*/ 8080483 w 8938307"/>
              <a:gd name="connsiteY4624" fmla="*/ 1214733 h 2993922"/>
              <a:gd name="connsiteX4625" fmla="*/ 8080483 w 8938307"/>
              <a:gd name="connsiteY4625" fmla="*/ 1225324 h 2993922"/>
              <a:gd name="connsiteX4626" fmla="*/ 8064598 w 8938307"/>
              <a:gd name="connsiteY4626" fmla="*/ 1220029 h 2993922"/>
              <a:gd name="connsiteX4627" fmla="*/ 8059302 w 8938307"/>
              <a:gd name="connsiteY4627" fmla="*/ 1214733 h 2993922"/>
              <a:gd name="connsiteX4628" fmla="*/ 6703730 w 8938307"/>
              <a:gd name="connsiteY4628" fmla="*/ 1214733 h 2993922"/>
              <a:gd name="connsiteX4629" fmla="*/ 6698435 w 8938307"/>
              <a:gd name="connsiteY4629" fmla="*/ 1230619 h 2993922"/>
              <a:gd name="connsiteX4630" fmla="*/ 6709025 w 8938307"/>
              <a:gd name="connsiteY4630" fmla="*/ 1235914 h 2993922"/>
              <a:gd name="connsiteX4631" fmla="*/ 6714320 w 8938307"/>
              <a:gd name="connsiteY4631" fmla="*/ 1235914 h 2993922"/>
              <a:gd name="connsiteX4632" fmla="*/ 6714320 w 8938307"/>
              <a:gd name="connsiteY4632" fmla="*/ 1225324 h 2993922"/>
              <a:gd name="connsiteX4633" fmla="*/ 2944134 w 8938307"/>
              <a:gd name="connsiteY4633" fmla="*/ 1214733 h 2993922"/>
              <a:gd name="connsiteX4634" fmla="*/ 2949429 w 8938307"/>
              <a:gd name="connsiteY4634" fmla="*/ 1225324 h 2993922"/>
              <a:gd name="connsiteX4635" fmla="*/ 2954724 w 8938307"/>
              <a:gd name="connsiteY4635" fmla="*/ 1220029 h 2993922"/>
              <a:gd name="connsiteX4636" fmla="*/ 2944134 w 8938307"/>
              <a:gd name="connsiteY4636" fmla="*/ 1214733 h 2993922"/>
              <a:gd name="connsiteX4637" fmla="*/ 2795868 w 8938307"/>
              <a:gd name="connsiteY4637" fmla="*/ 1214733 h 2993922"/>
              <a:gd name="connsiteX4638" fmla="*/ 2801163 w 8938307"/>
              <a:gd name="connsiteY4638" fmla="*/ 1225324 h 2993922"/>
              <a:gd name="connsiteX4639" fmla="*/ 2806458 w 8938307"/>
              <a:gd name="connsiteY4639" fmla="*/ 1220029 h 2993922"/>
              <a:gd name="connsiteX4640" fmla="*/ 2795868 w 8938307"/>
              <a:gd name="connsiteY4640" fmla="*/ 1214733 h 2993922"/>
              <a:gd name="connsiteX4641" fmla="*/ 2020121 w 8938307"/>
              <a:gd name="connsiteY4641" fmla="*/ 1214733 h 2993922"/>
              <a:gd name="connsiteX4642" fmla="*/ 2033359 w 8938307"/>
              <a:gd name="connsiteY4642" fmla="*/ 1225324 h 2993922"/>
              <a:gd name="connsiteX4643" fmla="*/ 2022769 w 8938307"/>
              <a:gd name="connsiteY4643" fmla="*/ 1225324 h 2993922"/>
              <a:gd name="connsiteX4644" fmla="*/ 2012178 w 8938307"/>
              <a:gd name="connsiteY4644" fmla="*/ 1225324 h 2993922"/>
              <a:gd name="connsiteX4645" fmla="*/ 2001587 w 8938307"/>
              <a:gd name="connsiteY4645" fmla="*/ 1235914 h 2993922"/>
              <a:gd name="connsiteX4646" fmla="*/ 2001587 w 8938307"/>
              <a:gd name="connsiteY4646" fmla="*/ 1225324 h 2993922"/>
              <a:gd name="connsiteX4647" fmla="*/ 2020121 w 8938307"/>
              <a:gd name="connsiteY4647" fmla="*/ 1214733 h 2993922"/>
              <a:gd name="connsiteX4648" fmla="*/ 1959226 w 8938307"/>
              <a:gd name="connsiteY4648" fmla="*/ 1214733 h 2993922"/>
              <a:gd name="connsiteX4649" fmla="*/ 1969816 w 8938307"/>
              <a:gd name="connsiteY4649" fmla="*/ 1214733 h 2993922"/>
              <a:gd name="connsiteX4650" fmla="*/ 1964522 w 8938307"/>
              <a:gd name="connsiteY4650" fmla="*/ 1225324 h 2993922"/>
              <a:gd name="connsiteX4651" fmla="*/ 1953930 w 8938307"/>
              <a:gd name="connsiteY4651" fmla="*/ 1220029 h 2993922"/>
              <a:gd name="connsiteX4652" fmla="*/ 1959226 w 8938307"/>
              <a:gd name="connsiteY4652" fmla="*/ 1214733 h 2993922"/>
              <a:gd name="connsiteX4653" fmla="*/ 8027531 w 8938307"/>
              <a:gd name="connsiteY4653" fmla="*/ 1204143 h 2993922"/>
              <a:gd name="connsiteX4654" fmla="*/ 8038123 w 8938307"/>
              <a:gd name="connsiteY4654" fmla="*/ 1204143 h 2993922"/>
              <a:gd name="connsiteX4655" fmla="*/ 8038123 w 8938307"/>
              <a:gd name="connsiteY4655" fmla="*/ 1214733 h 2993922"/>
              <a:gd name="connsiteX4656" fmla="*/ 7752182 w 8938307"/>
              <a:gd name="connsiteY4656" fmla="*/ 1204143 h 2993922"/>
              <a:gd name="connsiteX4657" fmla="*/ 7762772 w 8938307"/>
              <a:gd name="connsiteY4657" fmla="*/ 1204143 h 2993922"/>
              <a:gd name="connsiteX4658" fmla="*/ 7752182 w 8938307"/>
              <a:gd name="connsiteY4658" fmla="*/ 1214733 h 2993922"/>
              <a:gd name="connsiteX4659" fmla="*/ 7752182 w 8938307"/>
              <a:gd name="connsiteY4659" fmla="*/ 1204143 h 2993922"/>
              <a:gd name="connsiteX4660" fmla="*/ 6576646 w 8938307"/>
              <a:gd name="connsiteY4660" fmla="*/ 1204143 h 2993922"/>
              <a:gd name="connsiteX4661" fmla="*/ 6587236 w 8938307"/>
              <a:gd name="connsiteY4661" fmla="*/ 1214733 h 2993922"/>
              <a:gd name="connsiteX4662" fmla="*/ 6587236 w 8938307"/>
              <a:gd name="connsiteY4662" fmla="*/ 1209437 h 2993922"/>
              <a:gd name="connsiteX4663" fmla="*/ 6576646 w 8938307"/>
              <a:gd name="connsiteY4663" fmla="*/ 1204143 h 2993922"/>
              <a:gd name="connsiteX4664" fmla="*/ 2986495 w 8938307"/>
              <a:gd name="connsiteY4664" fmla="*/ 1204143 h 2993922"/>
              <a:gd name="connsiteX4665" fmla="*/ 2986495 w 8938307"/>
              <a:gd name="connsiteY4665" fmla="*/ 1214733 h 2993922"/>
              <a:gd name="connsiteX4666" fmla="*/ 2997086 w 8938307"/>
              <a:gd name="connsiteY4666" fmla="*/ 1209437 h 2993922"/>
              <a:gd name="connsiteX4667" fmla="*/ 2986495 w 8938307"/>
              <a:gd name="connsiteY4667" fmla="*/ 1204143 h 2993922"/>
              <a:gd name="connsiteX4668" fmla="*/ 2467566 w 8938307"/>
              <a:gd name="connsiteY4668" fmla="*/ 1204143 h 2993922"/>
              <a:gd name="connsiteX4669" fmla="*/ 2478156 w 8938307"/>
              <a:gd name="connsiteY4669" fmla="*/ 1204143 h 2993922"/>
              <a:gd name="connsiteX4670" fmla="*/ 2478156 w 8938307"/>
              <a:gd name="connsiteY4670" fmla="*/ 1214733 h 2993922"/>
              <a:gd name="connsiteX4671" fmla="*/ 2467566 w 8938307"/>
              <a:gd name="connsiteY4671" fmla="*/ 1204143 h 2993922"/>
              <a:gd name="connsiteX4672" fmla="*/ 2160443 w 8938307"/>
              <a:gd name="connsiteY4672" fmla="*/ 1204143 h 2993922"/>
              <a:gd name="connsiteX4673" fmla="*/ 2171034 w 8938307"/>
              <a:gd name="connsiteY4673" fmla="*/ 1214733 h 2993922"/>
              <a:gd name="connsiteX4674" fmla="*/ 2181625 w 8938307"/>
              <a:gd name="connsiteY4674" fmla="*/ 1209437 h 2993922"/>
              <a:gd name="connsiteX4675" fmla="*/ 2171034 w 8938307"/>
              <a:gd name="connsiteY4675" fmla="*/ 1204143 h 2993922"/>
              <a:gd name="connsiteX4676" fmla="*/ 1323802 w 8938307"/>
              <a:gd name="connsiteY4676" fmla="*/ 1204143 h 2993922"/>
              <a:gd name="connsiteX4677" fmla="*/ 1366162 w 8938307"/>
              <a:gd name="connsiteY4677" fmla="*/ 1214733 h 2993922"/>
              <a:gd name="connsiteX4678" fmla="*/ 1355573 w 8938307"/>
              <a:gd name="connsiteY4678" fmla="*/ 1235914 h 2993922"/>
              <a:gd name="connsiteX4679" fmla="*/ 1323802 w 8938307"/>
              <a:gd name="connsiteY4679" fmla="*/ 1225324 h 2993922"/>
              <a:gd name="connsiteX4680" fmla="*/ 1318506 w 8938307"/>
              <a:gd name="connsiteY4680" fmla="*/ 1214733 h 2993922"/>
              <a:gd name="connsiteX4681" fmla="*/ 1323802 w 8938307"/>
              <a:gd name="connsiteY4681" fmla="*/ 1204143 h 2993922"/>
              <a:gd name="connsiteX4682" fmla="*/ 7879267 w 8938307"/>
              <a:gd name="connsiteY4682" fmla="*/ 1198849 h 2993922"/>
              <a:gd name="connsiteX4683" fmla="*/ 7868675 w 8938307"/>
              <a:gd name="connsiteY4683" fmla="*/ 1204143 h 2993922"/>
              <a:gd name="connsiteX4684" fmla="*/ 7879267 w 8938307"/>
              <a:gd name="connsiteY4684" fmla="*/ 1214733 h 2993922"/>
              <a:gd name="connsiteX4685" fmla="*/ 7889856 w 8938307"/>
              <a:gd name="connsiteY4685" fmla="*/ 1214733 h 2993922"/>
              <a:gd name="connsiteX4686" fmla="*/ 7889856 w 8938307"/>
              <a:gd name="connsiteY4686" fmla="*/ 1204143 h 2993922"/>
              <a:gd name="connsiteX4687" fmla="*/ 7879267 w 8938307"/>
              <a:gd name="connsiteY4687" fmla="*/ 1198849 h 2993922"/>
              <a:gd name="connsiteX4688" fmla="*/ 7995760 w 8938307"/>
              <a:gd name="connsiteY4688" fmla="*/ 1193552 h 2993922"/>
              <a:gd name="connsiteX4689" fmla="*/ 8006350 w 8938307"/>
              <a:gd name="connsiteY4689" fmla="*/ 1193552 h 2993922"/>
              <a:gd name="connsiteX4690" fmla="*/ 8006350 w 8938307"/>
              <a:gd name="connsiteY4690" fmla="*/ 1204143 h 2993922"/>
              <a:gd name="connsiteX4691" fmla="*/ 1461477 w 8938307"/>
              <a:gd name="connsiteY4691" fmla="*/ 1193552 h 2993922"/>
              <a:gd name="connsiteX4692" fmla="*/ 1472067 w 8938307"/>
              <a:gd name="connsiteY4692" fmla="*/ 1193552 h 2993922"/>
              <a:gd name="connsiteX4693" fmla="*/ 1461477 w 8938307"/>
              <a:gd name="connsiteY4693" fmla="*/ 1204143 h 2993922"/>
              <a:gd name="connsiteX4694" fmla="*/ 1461477 w 8938307"/>
              <a:gd name="connsiteY4694" fmla="*/ 1193552 h 2993922"/>
              <a:gd name="connsiteX4695" fmla="*/ 1080222 w 8938307"/>
              <a:gd name="connsiteY4695" fmla="*/ 1193552 h 2993922"/>
              <a:gd name="connsiteX4696" fmla="*/ 1111993 w 8938307"/>
              <a:gd name="connsiteY4696" fmla="*/ 1193552 h 2993922"/>
              <a:gd name="connsiteX4697" fmla="*/ 1138469 w 8938307"/>
              <a:gd name="connsiteY4697" fmla="*/ 1220029 h 2993922"/>
              <a:gd name="connsiteX4698" fmla="*/ 1127878 w 8938307"/>
              <a:gd name="connsiteY4698" fmla="*/ 1214733 h 2993922"/>
              <a:gd name="connsiteX4699" fmla="*/ 1101402 w 8938307"/>
              <a:gd name="connsiteY4699" fmla="*/ 1204143 h 2993922"/>
              <a:gd name="connsiteX4700" fmla="*/ 1080222 w 8938307"/>
              <a:gd name="connsiteY4700" fmla="*/ 1193552 h 2993922"/>
              <a:gd name="connsiteX4701" fmla="*/ 2671431 w 8938307"/>
              <a:gd name="connsiteY4701" fmla="*/ 1188258 h 2993922"/>
              <a:gd name="connsiteX4702" fmla="*/ 2679374 w 8938307"/>
              <a:gd name="connsiteY4702" fmla="*/ 1193552 h 2993922"/>
              <a:gd name="connsiteX4703" fmla="*/ 2674080 w 8938307"/>
              <a:gd name="connsiteY4703" fmla="*/ 1204143 h 2993922"/>
              <a:gd name="connsiteX4704" fmla="*/ 2668783 w 8938307"/>
              <a:gd name="connsiteY4704" fmla="*/ 1193552 h 2993922"/>
              <a:gd name="connsiteX4705" fmla="*/ 2671431 w 8938307"/>
              <a:gd name="connsiteY4705" fmla="*/ 1188258 h 2993922"/>
              <a:gd name="connsiteX4706" fmla="*/ 8122846 w 8938307"/>
              <a:gd name="connsiteY4706" fmla="*/ 1182962 h 2993922"/>
              <a:gd name="connsiteX4707" fmla="*/ 8122846 w 8938307"/>
              <a:gd name="connsiteY4707" fmla="*/ 1193552 h 2993922"/>
              <a:gd name="connsiteX4708" fmla="*/ 8112254 w 8938307"/>
              <a:gd name="connsiteY4708" fmla="*/ 1193552 h 2993922"/>
              <a:gd name="connsiteX4709" fmla="*/ 7953398 w 8938307"/>
              <a:gd name="connsiteY4709" fmla="*/ 1182962 h 2993922"/>
              <a:gd name="connsiteX4710" fmla="*/ 7963990 w 8938307"/>
              <a:gd name="connsiteY4710" fmla="*/ 1182962 h 2993922"/>
              <a:gd name="connsiteX4711" fmla="*/ 7974579 w 8938307"/>
              <a:gd name="connsiteY4711" fmla="*/ 1193552 h 2993922"/>
              <a:gd name="connsiteX4712" fmla="*/ 7958694 w 8938307"/>
              <a:gd name="connsiteY4712" fmla="*/ 1188258 h 2993922"/>
              <a:gd name="connsiteX4713" fmla="*/ 7953398 w 8938307"/>
              <a:gd name="connsiteY4713" fmla="*/ 1182962 h 2993922"/>
              <a:gd name="connsiteX4714" fmla="*/ 2012178 w 8938307"/>
              <a:gd name="connsiteY4714" fmla="*/ 1182962 h 2993922"/>
              <a:gd name="connsiteX4715" fmla="*/ 2022769 w 8938307"/>
              <a:gd name="connsiteY4715" fmla="*/ 1193552 h 2993922"/>
              <a:gd name="connsiteX4716" fmla="*/ 2022769 w 8938307"/>
              <a:gd name="connsiteY4716" fmla="*/ 1182962 h 2993922"/>
              <a:gd name="connsiteX4717" fmla="*/ 1175535 w 8938307"/>
              <a:gd name="connsiteY4717" fmla="*/ 1182962 h 2993922"/>
              <a:gd name="connsiteX4718" fmla="*/ 1186126 w 8938307"/>
              <a:gd name="connsiteY4718" fmla="*/ 1193552 h 2993922"/>
              <a:gd name="connsiteX4719" fmla="*/ 1175535 w 8938307"/>
              <a:gd name="connsiteY4719" fmla="*/ 1193552 h 2993922"/>
              <a:gd name="connsiteX4720" fmla="*/ 1170240 w 8938307"/>
              <a:gd name="connsiteY4720" fmla="*/ 1188258 h 2993922"/>
              <a:gd name="connsiteX4721" fmla="*/ 1175535 w 8938307"/>
              <a:gd name="connsiteY4721" fmla="*/ 1182962 h 2993922"/>
              <a:gd name="connsiteX4722" fmla="*/ 7889856 w 8938307"/>
              <a:gd name="connsiteY4722" fmla="*/ 1172371 h 2993922"/>
              <a:gd name="connsiteX4723" fmla="*/ 7900446 w 8938307"/>
              <a:gd name="connsiteY4723" fmla="*/ 1182962 h 2993922"/>
              <a:gd name="connsiteX4724" fmla="*/ 7900446 w 8938307"/>
              <a:gd name="connsiteY4724" fmla="*/ 1172371 h 2993922"/>
              <a:gd name="connsiteX4725" fmla="*/ 7889856 w 8938307"/>
              <a:gd name="connsiteY4725" fmla="*/ 1172371 h 2993922"/>
              <a:gd name="connsiteX4726" fmla="*/ 7868675 w 8938307"/>
              <a:gd name="connsiteY4726" fmla="*/ 1172371 h 2993922"/>
              <a:gd name="connsiteX4727" fmla="*/ 7873971 w 8938307"/>
              <a:gd name="connsiteY4727" fmla="*/ 1182962 h 2993922"/>
              <a:gd name="connsiteX4728" fmla="*/ 7879267 w 8938307"/>
              <a:gd name="connsiteY4728" fmla="*/ 1177666 h 2993922"/>
              <a:gd name="connsiteX4729" fmla="*/ 7868675 w 8938307"/>
              <a:gd name="connsiteY4729" fmla="*/ 1172371 h 2993922"/>
              <a:gd name="connsiteX4730" fmla="*/ 6031238 w 8938307"/>
              <a:gd name="connsiteY4730" fmla="*/ 1172371 h 2993922"/>
              <a:gd name="connsiteX4731" fmla="*/ 6025943 w 8938307"/>
              <a:gd name="connsiteY4731" fmla="*/ 1182962 h 2993922"/>
              <a:gd name="connsiteX4732" fmla="*/ 6036534 w 8938307"/>
              <a:gd name="connsiteY4732" fmla="*/ 1182962 h 2993922"/>
              <a:gd name="connsiteX4733" fmla="*/ 6036534 w 8938307"/>
              <a:gd name="connsiteY4733" fmla="*/ 1177666 h 2993922"/>
              <a:gd name="connsiteX4734" fmla="*/ 6031238 w 8938307"/>
              <a:gd name="connsiteY4734" fmla="*/ 1172371 h 2993922"/>
              <a:gd name="connsiteX4735" fmla="*/ 1885093 w 8938307"/>
              <a:gd name="connsiteY4735" fmla="*/ 1172371 h 2993922"/>
              <a:gd name="connsiteX4736" fmla="*/ 1885093 w 8938307"/>
              <a:gd name="connsiteY4736" fmla="*/ 1182962 h 2993922"/>
              <a:gd name="connsiteX4737" fmla="*/ 1874503 w 8938307"/>
              <a:gd name="connsiteY4737" fmla="*/ 1182962 h 2993922"/>
              <a:gd name="connsiteX4738" fmla="*/ 1885093 w 8938307"/>
              <a:gd name="connsiteY4738" fmla="*/ 1172371 h 2993922"/>
              <a:gd name="connsiteX4739" fmla="*/ 8888002 w 8938307"/>
              <a:gd name="connsiteY4739" fmla="*/ 1164428 h 2993922"/>
              <a:gd name="connsiteX4740" fmla="*/ 8895945 w 8938307"/>
              <a:gd name="connsiteY4740" fmla="*/ 1167077 h 2993922"/>
              <a:gd name="connsiteX4741" fmla="*/ 8906536 w 8938307"/>
              <a:gd name="connsiteY4741" fmla="*/ 1172371 h 2993922"/>
              <a:gd name="connsiteX4742" fmla="*/ 8895945 w 8938307"/>
              <a:gd name="connsiteY4742" fmla="*/ 1172371 h 2993922"/>
              <a:gd name="connsiteX4743" fmla="*/ 8885355 w 8938307"/>
              <a:gd name="connsiteY4743" fmla="*/ 1167077 h 2993922"/>
              <a:gd name="connsiteX4744" fmla="*/ 8888002 w 8938307"/>
              <a:gd name="connsiteY4744" fmla="*/ 1164428 h 2993922"/>
              <a:gd name="connsiteX4745" fmla="*/ 2859410 w 8938307"/>
              <a:gd name="connsiteY4745" fmla="*/ 1161781 h 2993922"/>
              <a:gd name="connsiteX4746" fmla="*/ 2854115 w 8938307"/>
              <a:gd name="connsiteY4746" fmla="*/ 1167077 h 2993922"/>
              <a:gd name="connsiteX4747" fmla="*/ 2864707 w 8938307"/>
              <a:gd name="connsiteY4747" fmla="*/ 1172371 h 2993922"/>
              <a:gd name="connsiteX4748" fmla="*/ 2870002 w 8938307"/>
              <a:gd name="connsiteY4748" fmla="*/ 1161781 h 2993922"/>
              <a:gd name="connsiteX4749" fmla="*/ 2859410 w 8938307"/>
              <a:gd name="connsiteY4749" fmla="*/ 1161781 h 2993922"/>
              <a:gd name="connsiteX4750" fmla="*/ 2075721 w 8938307"/>
              <a:gd name="connsiteY4750" fmla="*/ 1161781 h 2993922"/>
              <a:gd name="connsiteX4751" fmla="*/ 2086311 w 8938307"/>
              <a:gd name="connsiteY4751" fmla="*/ 1172371 h 2993922"/>
              <a:gd name="connsiteX4752" fmla="*/ 2086311 w 8938307"/>
              <a:gd name="connsiteY4752" fmla="*/ 1182962 h 2993922"/>
              <a:gd name="connsiteX4753" fmla="*/ 2096901 w 8938307"/>
              <a:gd name="connsiteY4753" fmla="*/ 1182962 h 2993922"/>
              <a:gd name="connsiteX4754" fmla="*/ 2086311 w 8938307"/>
              <a:gd name="connsiteY4754" fmla="*/ 1193552 h 2993922"/>
              <a:gd name="connsiteX4755" fmla="*/ 2075721 w 8938307"/>
              <a:gd name="connsiteY4755" fmla="*/ 1193552 h 2993922"/>
              <a:gd name="connsiteX4756" fmla="*/ 2118082 w 8938307"/>
              <a:gd name="connsiteY4756" fmla="*/ 1204143 h 2993922"/>
              <a:gd name="connsiteX4757" fmla="*/ 2107491 w 8938307"/>
              <a:gd name="connsiteY4757" fmla="*/ 1193552 h 2993922"/>
              <a:gd name="connsiteX4758" fmla="*/ 2107491 w 8938307"/>
              <a:gd name="connsiteY4758" fmla="*/ 1182962 h 2993922"/>
              <a:gd name="connsiteX4759" fmla="*/ 2149853 w 8938307"/>
              <a:gd name="connsiteY4759" fmla="*/ 1182962 h 2993922"/>
              <a:gd name="connsiteX4760" fmla="*/ 2192215 w 8938307"/>
              <a:gd name="connsiteY4760" fmla="*/ 1193552 h 2993922"/>
              <a:gd name="connsiteX4761" fmla="*/ 2160443 w 8938307"/>
              <a:gd name="connsiteY4761" fmla="*/ 1182962 h 2993922"/>
              <a:gd name="connsiteX4762" fmla="*/ 2128673 w 8938307"/>
              <a:gd name="connsiteY4762" fmla="*/ 1172371 h 2993922"/>
              <a:gd name="connsiteX4763" fmla="*/ 2075721 w 8938307"/>
              <a:gd name="connsiteY4763" fmla="*/ 1161781 h 2993922"/>
              <a:gd name="connsiteX4764" fmla="*/ 6502512 w 8938307"/>
              <a:gd name="connsiteY4764" fmla="*/ 1151191 h 2993922"/>
              <a:gd name="connsiteX4765" fmla="*/ 6486627 w 8938307"/>
              <a:gd name="connsiteY4765" fmla="*/ 1156485 h 2993922"/>
              <a:gd name="connsiteX4766" fmla="*/ 6491922 w 8938307"/>
              <a:gd name="connsiteY4766" fmla="*/ 1167077 h 2993922"/>
              <a:gd name="connsiteX4767" fmla="*/ 6518398 w 8938307"/>
              <a:gd name="connsiteY4767" fmla="*/ 1177666 h 2993922"/>
              <a:gd name="connsiteX4768" fmla="*/ 6544874 w 8938307"/>
              <a:gd name="connsiteY4768" fmla="*/ 1193552 h 2993922"/>
              <a:gd name="connsiteX4769" fmla="*/ 6560759 w 8938307"/>
              <a:gd name="connsiteY4769" fmla="*/ 1188258 h 2993922"/>
              <a:gd name="connsiteX4770" fmla="*/ 6566054 w 8938307"/>
              <a:gd name="connsiteY4770" fmla="*/ 1193552 h 2993922"/>
              <a:gd name="connsiteX4771" fmla="*/ 6576646 w 8938307"/>
              <a:gd name="connsiteY4771" fmla="*/ 1193552 h 2993922"/>
              <a:gd name="connsiteX4772" fmla="*/ 6597826 w 8938307"/>
              <a:gd name="connsiteY4772" fmla="*/ 1204143 h 2993922"/>
              <a:gd name="connsiteX4773" fmla="*/ 6629598 w 8938307"/>
              <a:gd name="connsiteY4773" fmla="*/ 1225324 h 2993922"/>
              <a:gd name="connsiteX4774" fmla="*/ 6629598 w 8938307"/>
              <a:gd name="connsiteY4774" fmla="*/ 1214733 h 2993922"/>
              <a:gd name="connsiteX4775" fmla="*/ 6629598 w 8938307"/>
              <a:gd name="connsiteY4775" fmla="*/ 1209437 h 2993922"/>
              <a:gd name="connsiteX4776" fmla="*/ 6629598 w 8938307"/>
              <a:gd name="connsiteY4776" fmla="*/ 1193552 h 2993922"/>
              <a:gd name="connsiteX4777" fmla="*/ 6640188 w 8938307"/>
              <a:gd name="connsiteY4777" fmla="*/ 1193552 h 2993922"/>
              <a:gd name="connsiteX4778" fmla="*/ 6640188 w 8938307"/>
              <a:gd name="connsiteY4778" fmla="*/ 1214733 h 2993922"/>
              <a:gd name="connsiteX4779" fmla="*/ 6650778 w 8938307"/>
              <a:gd name="connsiteY4779" fmla="*/ 1204143 h 2993922"/>
              <a:gd name="connsiteX4780" fmla="*/ 6661368 w 8938307"/>
              <a:gd name="connsiteY4780" fmla="*/ 1204143 h 2993922"/>
              <a:gd name="connsiteX4781" fmla="*/ 6671958 w 8938307"/>
              <a:gd name="connsiteY4781" fmla="*/ 1204143 h 2993922"/>
              <a:gd name="connsiteX4782" fmla="*/ 6661368 w 8938307"/>
              <a:gd name="connsiteY4782" fmla="*/ 1214733 h 2993922"/>
              <a:gd name="connsiteX4783" fmla="*/ 6666664 w 8938307"/>
              <a:gd name="connsiteY4783" fmla="*/ 1214733 h 2993922"/>
              <a:gd name="connsiteX4784" fmla="*/ 6682550 w 8938307"/>
              <a:gd name="connsiteY4784" fmla="*/ 1214733 h 2993922"/>
              <a:gd name="connsiteX4785" fmla="*/ 6693140 w 8938307"/>
              <a:gd name="connsiteY4785" fmla="*/ 1214733 h 2993922"/>
              <a:gd name="connsiteX4786" fmla="*/ 6693140 w 8938307"/>
              <a:gd name="connsiteY4786" fmla="*/ 1204143 h 2993922"/>
              <a:gd name="connsiteX4787" fmla="*/ 6682550 w 8938307"/>
              <a:gd name="connsiteY4787" fmla="*/ 1193552 h 2993922"/>
              <a:gd name="connsiteX4788" fmla="*/ 6661368 w 8938307"/>
              <a:gd name="connsiteY4788" fmla="*/ 1193552 h 2993922"/>
              <a:gd name="connsiteX4789" fmla="*/ 6645483 w 8938307"/>
              <a:gd name="connsiteY4789" fmla="*/ 1188258 h 2993922"/>
              <a:gd name="connsiteX4790" fmla="*/ 6640188 w 8938307"/>
              <a:gd name="connsiteY4790" fmla="*/ 1182962 h 2993922"/>
              <a:gd name="connsiteX4791" fmla="*/ 6629598 w 8938307"/>
              <a:gd name="connsiteY4791" fmla="*/ 1182962 h 2993922"/>
              <a:gd name="connsiteX4792" fmla="*/ 6629598 w 8938307"/>
              <a:gd name="connsiteY4792" fmla="*/ 1172371 h 2993922"/>
              <a:gd name="connsiteX4793" fmla="*/ 6629598 w 8938307"/>
              <a:gd name="connsiteY4793" fmla="*/ 1161781 h 2993922"/>
              <a:gd name="connsiteX4794" fmla="*/ 6624302 w 8938307"/>
              <a:gd name="connsiteY4794" fmla="*/ 1161781 h 2993922"/>
              <a:gd name="connsiteX4795" fmla="*/ 6608416 w 8938307"/>
              <a:gd name="connsiteY4795" fmla="*/ 1161781 h 2993922"/>
              <a:gd name="connsiteX4796" fmla="*/ 6581940 w 8938307"/>
              <a:gd name="connsiteY4796" fmla="*/ 1156485 h 2993922"/>
              <a:gd name="connsiteX4797" fmla="*/ 6555464 w 8938307"/>
              <a:gd name="connsiteY4797" fmla="*/ 1151191 h 2993922"/>
              <a:gd name="connsiteX4798" fmla="*/ 6534284 w 8938307"/>
              <a:gd name="connsiteY4798" fmla="*/ 1151191 h 2993922"/>
              <a:gd name="connsiteX4799" fmla="*/ 6534284 w 8938307"/>
              <a:gd name="connsiteY4799" fmla="*/ 1161781 h 2993922"/>
              <a:gd name="connsiteX4800" fmla="*/ 6502512 w 8938307"/>
              <a:gd name="connsiteY4800" fmla="*/ 1161781 h 2993922"/>
              <a:gd name="connsiteX4801" fmla="*/ 6100076 w 8938307"/>
              <a:gd name="connsiteY4801" fmla="*/ 1151191 h 2993922"/>
              <a:gd name="connsiteX4802" fmla="*/ 6100076 w 8938307"/>
              <a:gd name="connsiteY4802" fmla="*/ 1161781 h 2993922"/>
              <a:gd name="connsiteX4803" fmla="*/ 6110668 w 8938307"/>
              <a:gd name="connsiteY4803" fmla="*/ 1161781 h 2993922"/>
              <a:gd name="connsiteX4804" fmla="*/ 2329890 w 8938307"/>
              <a:gd name="connsiteY4804" fmla="*/ 1151191 h 2993922"/>
              <a:gd name="connsiteX4805" fmla="*/ 2329890 w 8938307"/>
              <a:gd name="connsiteY4805" fmla="*/ 1161781 h 2993922"/>
              <a:gd name="connsiteX4806" fmla="*/ 2340481 w 8938307"/>
              <a:gd name="connsiteY4806" fmla="*/ 1161781 h 2993922"/>
              <a:gd name="connsiteX4807" fmla="*/ 2329890 w 8938307"/>
              <a:gd name="connsiteY4807" fmla="*/ 1151191 h 2993922"/>
              <a:gd name="connsiteX4808" fmla="*/ 1863912 w 8938307"/>
              <a:gd name="connsiteY4808" fmla="*/ 1151191 h 2993922"/>
              <a:gd name="connsiteX4809" fmla="*/ 1858616 w 8938307"/>
              <a:gd name="connsiteY4809" fmla="*/ 1161781 h 2993922"/>
              <a:gd name="connsiteX4810" fmla="*/ 1853322 w 8938307"/>
              <a:gd name="connsiteY4810" fmla="*/ 1156485 h 2993922"/>
              <a:gd name="connsiteX4811" fmla="*/ 1863912 w 8938307"/>
              <a:gd name="connsiteY4811" fmla="*/ 1151191 h 2993922"/>
              <a:gd name="connsiteX4812" fmla="*/ 7433144 w 8938307"/>
              <a:gd name="connsiteY4812" fmla="*/ 1144572 h 2993922"/>
              <a:gd name="connsiteX4813" fmla="*/ 7429174 w 8938307"/>
              <a:gd name="connsiteY4813" fmla="*/ 1145896 h 2993922"/>
              <a:gd name="connsiteX4814" fmla="*/ 7434468 w 8938307"/>
              <a:gd name="connsiteY4814" fmla="*/ 1151191 h 2993922"/>
              <a:gd name="connsiteX4815" fmla="*/ 7433144 w 8938307"/>
              <a:gd name="connsiteY4815" fmla="*/ 1144572 h 2993922"/>
              <a:gd name="connsiteX4816" fmla="*/ 8800632 w 8938307"/>
              <a:gd name="connsiteY4816" fmla="*/ 1140600 h 2993922"/>
              <a:gd name="connsiteX4817" fmla="*/ 8837697 w 8938307"/>
              <a:gd name="connsiteY4817" fmla="*/ 1151191 h 2993922"/>
              <a:gd name="connsiteX4818" fmla="*/ 8874765 w 8938307"/>
              <a:gd name="connsiteY4818" fmla="*/ 1172371 h 2993922"/>
              <a:gd name="connsiteX4819" fmla="*/ 8832403 w 8938307"/>
              <a:gd name="connsiteY4819" fmla="*/ 1161781 h 2993922"/>
              <a:gd name="connsiteX4820" fmla="*/ 6438970 w 8938307"/>
              <a:gd name="connsiteY4820" fmla="*/ 1140600 h 2993922"/>
              <a:gd name="connsiteX4821" fmla="*/ 6449560 w 8938307"/>
              <a:gd name="connsiteY4821" fmla="*/ 1151191 h 2993922"/>
              <a:gd name="connsiteX4822" fmla="*/ 6454855 w 8938307"/>
              <a:gd name="connsiteY4822" fmla="*/ 1156485 h 2993922"/>
              <a:gd name="connsiteX4823" fmla="*/ 6460150 w 8938307"/>
              <a:gd name="connsiteY4823" fmla="*/ 1161781 h 2993922"/>
              <a:gd name="connsiteX4824" fmla="*/ 6470740 w 8938307"/>
              <a:gd name="connsiteY4824" fmla="*/ 1161781 h 2993922"/>
              <a:gd name="connsiteX4825" fmla="*/ 6470740 w 8938307"/>
              <a:gd name="connsiteY4825" fmla="*/ 1151191 h 2993922"/>
              <a:gd name="connsiteX4826" fmla="*/ 6460150 w 8938307"/>
              <a:gd name="connsiteY4826" fmla="*/ 1140600 h 2993922"/>
              <a:gd name="connsiteX4827" fmla="*/ 3283027 w 8938307"/>
              <a:gd name="connsiteY4827" fmla="*/ 1140600 h 2993922"/>
              <a:gd name="connsiteX4828" fmla="*/ 3293618 w 8938307"/>
              <a:gd name="connsiteY4828" fmla="*/ 1151191 h 2993922"/>
              <a:gd name="connsiteX4829" fmla="*/ 3293618 w 8938307"/>
              <a:gd name="connsiteY4829" fmla="*/ 1140600 h 2993922"/>
              <a:gd name="connsiteX4830" fmla="*/ 3018266 w 8938307"/>
              <a:gd name="connsiteY4830" fmla="*/ 1140600 h 2993922"/>
              <a:gd name="connsiteX4831" fmla="*/ 3007676 w 8938307"/>
              <a:gd name="connsiteY4831" fmla="*/ 1145896 h 2993922"/>
              <a:gd name="connsiteX4832" fmla="*/ 2997086 w 8938307"/>
              <a:gd name="connsiteY4832" fmla="*/ 1151191 h 2993922"/>
              <a:gd name="connsiteX4833" fmla="*/ 2986495 w 8938307"/>
              <a:gd name="connsiteY4833" fmla="*/ 1151191 h 2993922"/>
              <a:gd name="connsiteX4834" fmla="*/ 2997086 w 8938307"/>
              <a:gd name="connsiteY4834" fmla="*/ 1161781 h 2993922"/>
              <a:gd name="connsiteX4835" fmla="*/ 3018266 w 8938307"/>
              <a:gd name="connsiteY4835" fmla="*/ 1161781 h 2993922"/>
              <a:gd name="connsiteX4836" fmla="*/ 3028858 w 8938307"/>
              <a:gd name="connsiteY4836" fmla="*/ 1151191 h 2993922"/>
              <a:gd name="connsiteX4837" fmla="*/ 3018266 w 8938307"/>
              <a:gd name="connsiteY4837" fmla="*/ 1140600 h 2993922"/>
              <a:gd name="connsiteX4838" fmla="*/ 3190361 w 8938307"/>
              <a:gd name="connsiteY4838" fmla="*/ 1135306 h 2993922"/>
              <a:gd name="connsiteX4839" fmla="*/ 3187714 w 8938307"/>
              <a:gd name="connsiteY4839" fmla="*/ 1140600 h 2993922"/>
              <a:gd name="connsiteX4840" fmla="*/ 3198303 w 8938307"/>
              <a:gd name="connsiteY4840" fmla="*/ 1140600 h 2993922"/>
              <a:gd name="connsiteX4841" fmla="*/ 3190361 w 8938307"/>
              <a:gd name="connsiteY4841" fmla="*/ 1135306 h 2993922"/>
              <a:gd name="connsiteX4842" fmla="*/ 8048712 w 8938307"/>
              <a:gd name="connsiteY4842" fmla="*/ 1130010 h 2993922"/>
              <a:gd name="connsiteX4843" fmla="*/ 8069894 w 8938307"/>
              <a:gd name="connsiteY4843" fmla="*/ 1130010 h 2993922"/>
              <a:gd name="connsiteX4844" fmla="*/ 8069894 w 8938307"/>
              <a:gd name="connsiteY4844" fmla="*/ 1140600 h 2993922"/>
              <a:gd name="connsiteX4845" fmla="*/ 8048712 w 8938307"/>
              <a:gd name="connsiteY4845" fmla="*/ 1130010 h 2993922"/>
              <a:gd name="connsiteX4846" fmla="*/ 7752182 w 8938307"/>
              <a:gd name="connsiteY4846" fmla="*/ 1130010 h 2993922"/>
              <a:gd name="connsiteX4847" fmla="*/ 7752182 w 8938307"/>
              <a:gd name="connsiteY4847" fmla="*/ 1140600 h 2993922"/>
              <a:gd name="connsiteX4848" fmla="*/ 7762772 w 8938307"/>
              <a:gd name="connsiteY4848" fmla="*/ 1140600 h 2993922"/>
              <a:gd name="connsiteX4849" fmla="*/ 7752182 w 8938307"/>
              <a:gd name="connsiteY4849" fmla="*/ 1130010 h 2993922"/>
              <a:gd name="connsiteX4850" fmla="*/ 6417788 w 8938307"/>
              <a:gd name="connsiteY4850" fmla="*/ 1130010 h 2993922"/>
              <a:gd name="connsiteX4851" fmla="*/ 6417788 w 8938307"/>
              <a:gd name="connsiteY4851" fmla="*/ 1140600 h 2993922"/>
              <a:gd name="connsiteX4852" fmla="*/ 6423084 w 8938307"/>
              <a:gd name="connsiteY4852" fmla="*/ 1140600 h 2993922"/>
              <a:gd name="connsiteX4853" fmla="*/ 6417788 w 8938307"/>
              <a:gd name="connsiteY4853" fmla="*/ 1130010 h 2993922"/>
              <a:gd name="connsiteX4854" fmla="*/ 2319299 w 8938307"/>
              <a:gd name="connsiteY4854" fmla="*/ 1130010 h 2993922"/>
              <a:gd name="connsiteX4855" fmla="*/ 2308710 w 8938307"/>
              <a:gd name="connsiteY4855" fmla="*/ 1140600 h 2993922"/>
              <a:gd name="connsiteX4856" fmla="*/ 2319299 w 8938307"/>
              <a:gd name="connsiteY4856" fmla="*/ 1140600 h 2993922"/>
              <a:gd name="connsiteX4857" fmla="*/ 2319299 w 8938307"/>
              <a:gd name="connsiteY4857" fmla="*/ 1130010 h 2993922"/>
              <a:gd name="connsiteX4858" fmla="*/ 2758803 w 8938307"/>
              <a:gd name="connsiteY4858" fmla="*/ 1126700 h 2993922"/>
              <a:gd name="connsiteX4859" fmla="*/ 2742916 w 8938307"/>
              <a:gd name="connsiteY4859" fmla="*/ 1130010 h 2993922"/>
              <a:gd name="connsiteX4860" fmla="*/ 2732326 w 8938307"/>
              <a:gd name="connsiteY4860" fmla="*/ 1130010 h 2993922"/>
              <a:gd name="connsiteX4861" fmla="*/ 2753506 w 8938307"/>
              <a:gd name="connsiteY4861" fmla="*/ 1140600 h 2993922"/>
              <a:gd name="connsiteX4862" fmla="*/ 2785278 w 8938307"/>
              <a:gd name="connsiteY4862" fmla="*/ 1140600 h 2993922"/>
              <a:gd name="connsiteX4863" fmla="*/ 2795868 w 8938307"/>
              <a:gd name="connsiteY4863" fmla="*/ 1140600 h 2993922"/>
              <a:gd name="connsiteX4864" fmla="*/ 2806458 w 8938307"/>
              <a:gd name="connsiteY4864" fmla="*/ 1151191 h 2993922"/>
              <a:gd name="connsiteX4865" fmla="*/ 2817049 w 8938307"/>
              <a:gd name="connsiteY4865" fmla="*/ 1151191 h 2993922"/>
              <a:gd name="connsiteX4866" fmla="*/ 2806458 w 8938307"/>
              <a:gd name="connsiteY4866" fmla="*/ 1140600 h 2993922"/>
              <a:gd name="connsiteX4867" fmla="*/ 2758803 w 8938307"/>
              <a:gd name="connsiteY4867" fmla="*/ 1126700 h 2993922"/>
              <a:gd name="connsiteX4868" fmla="*/ 6473389 w 8938307"/>
              <a:gd name="connsiteY4868" fmla="*/ 1124714 h 2993922"/>
              <a:gd name="connsiteX4869" fmla="*/ 6470740 w 8938307"/>
              <a:gd name="connsiteY4869" fmla="*/ 1130010 h 2993922"/>
              <a:gd name="connsiteX4870" fmla="*/ 6481332 w 8938307"/>
              <a:gd name="connsiteY4870" fmla="*/ 1130010 h 2993922"/>
              <a:gd name="connsiteX4871" fmla="*/ 6473389 w 8938307"/>
              <a:gd name="connsiteY4871" fmla="*/ 1124714 h 2993922"/>
              <a:gd name="connsiteX4872" fmla="*/ 5847231 w 8938307"/>
              <a:gd name="connsiteY4872" fmla="*/ 1123391 h 2993922"/>
              <a:gd name="connsiteX4873" fmla="*/ 5845908 w 8938307"/>
              <a:gd name="connsiteY4873" fmla="*/ 1130010 h 2993922"/>
              <a:gd name="connsiteX4874" fmla="*/ 5845908 w 8938307"/>
              <a:gd name="connsiteY4874" fmla="*/ 1140600 h 2993922"/>
              <a:gd name="connsiteX4875" fmla="*/ 5851202 w 8938307"/>
              <a:gd name="connsiteY4875" fmla="*/ 1135306 h 2993922"/>
              <a:gd name="connsiteX4876" fmla="*/ 5851202 w 8938307"/>
              <a:gd name="connsiteY4876" fmla="*/ 1124714 h 2993922"/>
              <a:gd name="connsiteX4877" fmla="*/ 5847231 w 8938307"/>
              <a:gd name="connsiteY4877" fmla="*/ 1123391 h 2993922"/>
              <a:gd name="connsiteX4878" fmla="*/ 2255757 w 8938307"/>
              <a:gd name="connsiteY4878" fmla="*/ 1119419 h 2993922"/>
              <a:gd name="connsiteX4879" fmla="*/ 2255757 w 8938307"/>
              <a:gd name="connsiteY4879" fmla="*/ 1130010 h 2993922"/>
              <a:gd name="connsiteX4880" fmla="*/ 2266347 w 8938307"/>
              <a:gd name="connsiteY4880" fmla="*/ 1151191 h 2993922"/>
              <a:gd name="connsiteX4881" fmla="*/ 2308710 w 8938307"/>
              <a:gd name="connsiteY4881" fmla="*/ 1151191 h 2993922"/>
              <a:gd name="connsiteX4882" fmla="*/ 2303415 w 8938307"/>
              <a:gd name="connsiteY4882" fmla="*/ 1140600 h 2993922"/>
              <a:gd name="connsiteX4883" fmla="*/ 2287529 w 8938307"/>
              <a:gd name="connsiteY4883" fmla="*/ 1130010 h 2993922"/>
              <a:gd name="connsiteX4884" fmla="*/ 2266347 w 8938307"/>
              <a:gd name="connsiteY4884" fmla="*/ 1130010 h 2993922"/>
              <a:gd name="connsiteX4885" fmla="*/ 1906274 w 8938307"/>
              <a:gd name="connsiteY4885" fmla="*/ 1119419 h 2993922"/>
              <a:gd name="connsiteX4886" fmla="*/ 1948635 w 8938307"/>
              <a:gd name="connsiteY4886" fmla="*/ 1140600 h 2993922"/>
              <a:gd name="connsiteX4887" fmla="*/ 2012178 w 8938307"/>
              <a:gd name="connsiteY4887" fmla="*/ 1161781 h 2993922"/>
              <a:gd name="connsiteX4888" fmla="*/ 2065130 w 8938307"/>
              <a:gd name="connsiteY4888" fmla="*/ 1161781 h 2993922"/>
              <a:gd name="connsiteX4889" fmla="*/ 2054540 w 8938307"/>
              <a:gd name="connsiteY4889" fmla="*/ 1151191 h 2993922"/>
              <a:gd name="connsiteX4890" fmla="*/ 2054540 w 8938307"/>
              <a:gd name="connsiteY4890" fmla="*/ 1135306 h 2993922"/>
              <a:gd name="connsiteX4891" fmla="*/ 2033359 w 8938307"/>
              <a:gd name="connsiteY4891" fmla="*/ 1130010 h 2993922"/>
              <a:gd name="connsiteX4892" fmla="*/ 2006882 w 8938307"/>
              <a:gd name="connsiteY4892" fmla="*/ 1124714 h 2993922"/>
              <a:gd name="connsiteX4893" fmla="*/ 1980407 w 8938307"/>
              <a:gd name="connsiteY4893" fmla="*/ 1119419 h 2993922"/>
              <a:gd name="connsiteX4894" fmla="*/ 1885093 w 8938307"/>
              <a:gd name="connsiteY4894" fmla="*/ 1119419 h 2993922"/>
              <a:gd name="connsiteX4895" fmla="*/ 1874503 w 8938307"/>
              <a:gd name="connsiteY4895" fmla="*/ 1130010 h 2993922"/>
              <a:gd name="connsiteX4896" fmla="*/ 1885093 w 8938307"/>
              <a:gd name="connsiteY4896" fmla="*/ 1130010 h 2993922"/>
              <a:gd name="connsiteX4897" fmla="*/ 1895684 w 8938307"/>
              <a:gd name="connsiteY4897" fmla="*/ 1130010 h 2993922"/>
              <a:gd name="connsiteX4898" fmla="*/ 1885093 w 8938307"/>
              <a:gd name="connsiteY4898" fmla="*/ 1119419 h 2993922"/>
              <a:gd name="connsiteX4899" fmla="*/ 1085517 w 8938307"/>
              <a:gd name="connsiteY4899" fmla="*/ 1119419 h 2993922"/>
              <a:gd name="connsiteX4900" fmla="*/ 1111993 w 8938307"/>
              <a:gd name="connsiteY4900" fmla="*/ 1130010 h 2993922"/>
              <a:gd name="connsiteX4901" fmla="*/ 1133174 w 8938307"/>
              <a:gd name="connsiteY4901" fmla="*/ 1140600 h 2993922"/>
              <a:gd name="connsiteX4902" fmla="*/ 1249669 w 8938307"/>
              <a:gd name="connsiteY4902" fmla="*/ 1193552 h 2993922"/>
              <a:gd name="connsiteX4903" fmla="*/ 1281440 w 8938307"/>
              <a:gd name="connsiteY4903" fmla="*/ 1225324 h 2993922"/>
              <a:gd name="connsiteX4904" fmla="*/ 1323802 w 8938307"/>
              <a:gd name="connsiteY4904" fmla="*/ 1246504 h 2993922"/>
              <a:gd name="connsiteX4905" fmla="*/ 1344982 w 8938307"/>
              <a:gd name="connsiteY4905" fmla="*/ 1246504 h 2993922"/>
              <a:gd name="connsiteX4906" fmla="*/ 1355573 w 8938307"/>
              <a:gd name="connsiteY4906" fmla="*/ 1246504 h 2993922"/>
              <a:gd name="connsiteX4907" fmla="*/ 1344982 w 8938307"/>
              <a:gd name="connsiteY4907" fmla="*/ 1257095 h 2993922"/>
              <a:gd name="connsiteX4908" fmla="*/ 1313210 w 8938307"/>
              <a:gd name="connsiteY4908" fmla="*/ 1246504 h 2993922"/>
              <a:gd name="connsiteX4909" fmla="*/ 1292030 w 8938307"/>
              <a:gd name="connsiteY4909" fmla="*/ 1235914 h 2993922"/>
              <a:gd name="connsiteX4910" fmla="*/ 1260258 w 8938307"/>
              <a:gd name="connsiteY4910" fmla="*/ 1230619 h 2993922"/>
              <a:gd name="connsiteX4911" fmla="*/ 1228487 w 8938307"/>
              <a:gd name="connsiteY4911" fmla="*/ 1214733 h 2993922"/>
              <a:gd name="connsiteX4912" fmla="*/ 1196717 w 8938307"/>
              <a:gd name="connsiteY4912" fmla="*/ 1193552 h 2993922"/>
              <a:gd name="connsiteX4913" fmla="*/ 1170240 w 8938307"/>
              <a:gd name="connsiteY4913" fmla="*/ 1172371 h 2993922"/>
              <a:gd name="connsiteX4914" fmla="*/ 1143765 w 8938307"/>
              <a:gd name="connsiteY4914" fmla="*/ 1161781 h 2993922"/>
              <a:gd name="connsiteX4915" fmla="*/ 1111993 w 8938307"/>
              <a:gd name="connsiteY4915" fmla="*/ 1151191 h 2993922"/>
              <a:gd name="connsiteX4916" fmla="*/ 1080222 w 8938307"/>
              <a:gd name="connsiteY4916" fmla="*/ 1130010 h 2993922"/>
              <a:gd name="connsiteX4917" fmla="*/ 1069631 w 8938307"/>
              <a:gd name="connsiteY4917" fmla="*/ 1130010 h 2993922"/>
              <a:gd name="connsiteX4918" fmla="*/ 1085517 w 8938307"/>
              <a:gd name="connsiteY4918" fmla="*/ 1119419 h 2993922"/>
              <a:gd name="connsiteX4919" fmla="*/ 921366 w 8938307"/>
              <a:gd name="connsiteY4919" fmla="*/ 1119419 h 2993922"/>
              <a:gd name="connsiteX4920" fmla="*/ 953137 w 8938307"/>
              <a:gd name="connsiteY4920" fmla="*/ 1130010 h 2993922"/>
              <a:gd name="connsiteX4921" fmla="*/ 995498 w 8938307"/>
              <a:gd name="connsiteY4921" fmla="*/ 1151191 h 2993922"/>
              <a:gd name="connsiteX4922" fmla="*/ 1006089 w 8938307"/>
              <a:gd name="connsiteY4922" fmla="*/ 1156485 h 2993922"/>
              <a:gd name="connsiteX4923" fmla="*/ 1011384 w 8938307"/>
              <a:gd name="connsiteY4923" fmla="*/ 1161781 h 2993922"/>
              <a:gd name="connsiteX4924" fmla="*/ 1027270 w 8938307"/>
              <a:gd name="connsiteY4924" fmla="*/ 1172371 h 2993922"/>
              <a:gd name="connsiteX4925" fmla="*/ 1048450 w 8938307"/>
              <a:gd name="connsiteY4925" fmla="*/ 1182962 h 2993922"/>
              <a:gd name="connsiteX4926" fmla="*/ 1037859 w 8938307"/>
              <a:gd name="connsiteY4926" fmla="*/ 1182962 h 2993922"/>
              <a:gd name="connsiteX4927" fmla="*/ 1006089 w 8938307"/>
              <a:gd name="connsiteY4927" fmla="*/ 1172371 h 2993922"/>
              <a:gd name="connsiteX4928" fmla="*/ 953137 w 8938307"/>
              <a:gd name="connsiteY4928" fmla="*/ 1151191 h 2993922"/>
              <a:gd name="connsiteX4929" fmla="*/ 931956 w 8938307"/>
              <a:gd name="connsiteY4929" fmla="*/ 1140600 h 2993922"/>
              <a:gd name="connsiteX4930" fmla="*/ 921366 w 8938307"/>
              <a:gd name="connsiteY4930" fmla="*/ 1130010 h 2993922"/>
              <a:gd name="connsiteX4931" fmla="*/ 3199628 w 8938307"/>
              <a:gd name="connsiteY4931" fmla="*/ 1111476 h 2993922"/>
              <a:gd name="connsiteX4932" fmla="*/ 3193008 w 8938307"/>
              <a:gd name="connsiteY4932" fmla="*/ 1114125 h 2993922"/>
              <a:gd name="connsiteX4933" fmla="*/ 3198303 w 8938307"/>
              <a:gd name="connsiteY4933" fmla="*/ 1119419 h 2993922"/>
              <a:gd name="connsiteX4934" fmla="*/ 3219485 w 8938307"/>
              <a:gd name="connsiteY4934" fmla="*/ 1119419 h 2993922"/>
              <a:gd name="connsiteX4935" fmla="*/ 3208895 w 8938307"/>
              <a:gd name="connsiteY4935" fmla="*/ 1114125 h 2993922"/>
              <a:gd name="connsiteX4936" fmla="*/ 3199628 w 8938307"/>
              <a:gd name="connsiteY4936" fmla="*/ 1111476 h 2993922"/>
              <a:gd name="connsiteX4937" fmla="*/ 7360336 w 8938307"/>
              <a:gd name="connsiteY4937" fmla="*/ 1108829 h 2993922"/>
              <a:gd name="connsiteX4938" fmla="*/ 7370926 w 8938307"/>
              <a:gd name="connsiteY4938" fmla="*/ 1114125 h 2993922"/>
              <a:gd name="connsiteX4939" fmla="*/ 7360336 w 8938307"/>
              <a:gd name="connsiteY4939" fmla="*/ 1119419 h 2993922"/>
              <a:gd name="connsiteX4940" fmla="*/ 7360336 w 8938307"/>
              <a:gd name="connsiteY4940" fmla="*/ 1108829 h 2993922"/>
              <a:gd name="connsiteX4941" fmla="*/ 5920039 w 8938307"/>
              <a:gd name="connsiteY4941" fmla="*/ 1108829 h 2993922"/>
              <a:gd name="connsiteX4942" fmla="*/ 5920039 w 8938307"/>
              <a:gd name="connsiteY4942" fmla="*/ 1119419 h 2993922"/>
              <a:gd name="connsiteX4943" fmla="*/ 5930630 w 8938307"/>
              <a:gd name="connsiteY4943" fmla="*/ 1119419 h 2993922"/>
              <a:gd name="connsiteX4944" fmla="*/ 5930630 w 8938307"/>
              <a:gd name="connsiteY4944" fmla="*/ 1108829 h 2993922"/>
              <a:gd name="connsiteX4945" fmla="*/ 2155149 w 8938307"/>
              <a:gd name="connsiteY4945" fmla="*/ 1108829 h 2993922"/>
              <a:gd name="connsiteX4946" fmla="*/ 2149853 w 8938307"/>
              <a:gd name="connsiteY4946" fmla="*/ 1119419 h 2993922"/>
              <a:gd name="connsiteX4947" fmla="*/ 2160443 w 8938307"/>
              <a:gd name="connsiteY4947" fmla="*/ 1119419 h 2993922"/>
              <a:gd name="connsiteX4948" fmla="*/ 2171034 w 8938307"/>
              <a:gd name="connsiteY4948" fmla="*/ 1119419 h 2993922"/>
              <a:gd name="connsiteX4949" fmla="*/ 2155149 w 8938307"/>
              <a:gd name="connsiteY4949" fmla="*/ 1108829 h 2993922"/>
              <a:gd name="connsiteX4950" fmla="*/ 5896211 w 8938307"/>
              <a:gd name="connsiteY4950" fmla="*/ 1103535 h 2993922"/>
              <a:gd name="connsiteX4951" fmla="*/ 5888268 w 8938307"/>
              <a:gd name="connsiteY4951" fmla="*/ 1108829 h 2993922"/>
              <a:gd name="connsiteX4952" fmla="*/ 5898860 w 8938307"/>
              <a:gd name="connsiteY4952" fmla="*/ 1108829 h 2993922"/>
              <a:gd name="connsiteX4953" fmla="*/ 5896211 w 8938307"/>
              <a:gd name="connsiteY4953" fmla="*/ 1103535 h 2993922"/>
              <a:gd name="connsiteX4954" fmla="*/ 8345244 w 8938307"/>
              <a:gd name="connsiteY4954" fmla="*/ 1098239 h 2993922"/>
              <a:gd name="connsiteX4955" fmla="*/ 8366425 w 8938307"/>
              <a:gd name="connsiteY4955" fmla="*/ 1103533 h 2993922"/>
              <a:gd name="connsiteX4956" fmla="*/ 8377016 w 8938307"/>
              <a:gd name="connsiteY4956" fmla="*/ 1108829 h 2993922"/>
              <a:gd name="connsiteX4957" fmla="*/ 7286203 w 8938307"/>
              <a:gd name="connsiteY4957" fmla="*/ 1098239 h 2993922"/>
              <a:gd name="connsiteX4958" fmla="*/ 7275612 w 8938307"/>
              <a:gd name="connsiteY4958" fmla="*/ 1108829 h 2993922"/>
              <a:gd name="connsiteX4959" fmla="*/ 7296793 w 8938307"/>
              <a:gd name="connsiteY4959" fmla="*/ 1108829 h 2993922"/>
              <a:gd name="connsiteX4960" fmla="*/ 7291498 w 8938307"/>
              <a:gd name="connsiteY4960" fmla="*/ 1103533 h 2993922"/>
              <a:gd name="connsiteX4961" fmla="*/ 7286203 w 8938307"/>
              <a:gd name="connsiteY4961" fmla="*/ 1098239 h 2993922"/>
              <a:gd name="connsiteX4962" fmla="*/ 6375428 w 8938307"/>
              <a:gd name="connsiteY4962" fmla="*/ 1098239 h 2993922"/>
              <a:gd name="connsiteX4963" fmla="*/ 6375428 w 8938307"/>
              <a:gd name="connsiteY4963" fmla="*/ 1108829 h 2993922"/>
              <a:gd name="connsiteX4964" fmla="*/ 6370132 w 8938307"/>
              <a:gd name="connsiteY4964" fmla="*/ 1119419 h 2993922"/>
              <a:gd name="connsiteX4965" fmla="*/ 6364836 w 8938307"/>
              <a:gd name="connsiteY4965" fmla="*/ 1108829 h 2993922"/>
              <a:gd name="connsiteX4966" fmla="*/ 6375428 w 8938307"/>
              <a:gd name="connsiteY4966" fmla="*/ 1098239 h 2993922"/>
              <a:gd name="connsiteX4967" fmla="*/ 6343656 w 8938307"/>
              <a:gd name="connsiteY4967" fmla="*/ 1098239 h 2993922"/>
              <a:gd name="connsiteX4968" fmla="*/ 6354246 w 8938307"/>
              <a:gd name="connsiteY4968" fmla="*/ 1098239 h 2993922"/>
              <a:gd name="connsiteX4969" fmla="*/ 6333066 w 8938307"/>
              <a:gd name="connsiteY4969" fmla="*/ 1108829 h 2993922"/>
              <a:gd name="connsiteX4970" fmla="*/ 6333066 w 8938307"/>
              <a:gd name="connsiteY4970" fmla="*/ 1103533 h 2993922"/>
              <a:gd name="connsiteX4971" fmla="*/ 6343656 w 8938307"/>
              <a:gd name="connsiteY4971" fmla="*/ 1098239 h 2993922"/>
              <a:gd name="connsiteX4972" fmla="*/ 3145351 w 8938307"/>
              <a:gd name="connsiteY4972" fmla="*/ 1098239 h 2993922"/>
              <a:gd name="connsiteX4973" fmla="*/ 3155942 w 8938307"/>
              <a:gd name="connsiteY4973" fmla="*/ 1108829 h 2993922"/>
              <a:gd name="connsiteX4974" fmla="*/ 3166533 w 8938307"/>
              <a:gd name="connsiteY4974" fmla="*/ 1108829 h 2993922"/>
              <a:gd name="connsiteX4975" fmla="*/ 3155942 w 8938307"/>
              <a:gd name="connsiteY4975" fmla="*/ 1098239 h 2993922"/>
              <a:gd name="connsiteX4976" fmla="*/ 3145351 w 8938307"/>
              <a:gd name="connsiteY4976" fmla="*/ 1098239 h 2993922"/>
              <a:gd name="connsiteX4977" fmla="*/ 2171034 w 8938307"/>
              <a:gd name="connsiteY4977" fmla="*/ 1098239 h 2993922"/>
              <a:gd name="connsiteX4978" fmla="*/ 2192215 w 8938307"/>
              <a:gd name="connsiteY4978" fmla="*/ 1119419 h 2993922"/>
              <a:gd name="connsiteX4979" fmla="*/ 2223986 w 8938307"/>
              <a:gd name="connsiteY4979" fmla="*/ 1119419 h 2993922"/>
              <a:gd name="connsiteX4980" fmla="*/ 2213396 w 8938307"/>
              <a:gd name="connsiteY4980" fmla="*/ 1108829 h 2993922"/>
              <a:gd name="connsiteX4981" fmla="*/ 2192215 w 8938307"/>
              <a:gd name="connsiteY4981" fmla="*/ 1108829 h 2993922"/>
              <a:gd name="connsiteX4982" fmla="*/ 1535610 w 8938307"/>
              <a:gd name="connsiteY4982" fmla="*/ 1098239 h 2993922"/>
              <a:gd name="connsiteX4983" fmla="*/ 1535610 w 8938307"/>
              <a:gd name="connsiteY4983" fmla="*/ 1108829 h 2993922"/>
              <a:gd name="connsiteX4984" fmla="*/ 1546200 w 8938307"/>
              <a:gd name="connsiteY4984" fmla="*/ 1119419 h 2993922"/>
              <a:gd name="connsiteX4985" fmla="*/ 1895684 w 8938307"/>
              <a:gd name="connsiteY4985" fmla="*/ 1087648 h 2993922"/>
              <a:gd name="connsiteX4986" fmla="*/ 1885093 w 8938307"/>
              <a:gd name="connsiteY4986" fmla="*/ 1092944 h 2993922"/>
              <a:gd name="connsiteX4987" fmla="*/ 1895684 w 8938307"/>
              <a:gd name="connsiteY4987" fmla="*/ 1098239 h 2993922"/>
              <a:gd name="connsiteX4988" fmla="*/ 7328564 w 8938307"/>
              <a:gd name="connsiteY4988" fmla="*/ 1077058 h 2993922"/>
              <a:gd name="connsiteX4989" fmla="*/ 7328564 w 8938307"/>
              <a:gd name="connsiteY4989" fmla="*/ 1108829 h 2993922"/>
              <a:gd name="connsiteX4990" fmla="*/ 7328564 w 8938307"/>
              <a:gd name="connsiteY4990" fmla="*/ 1119419 h 2993922"/>
              <a:gd name="connsiteX4991" fmla="*/ 7370926 w 8938307"/>
              <a:gd name="connsiteY4991" fmla="*/ 1130010 h 2993922"/>
              <a:gd name="connsiteX4992" fmla="*/ 7392107 w 8938307"/>
              <a:gd name="connsiteY4992" fmla="*/ 1130010 h 2993922"/>
              <a:gd name="connsiteX4993" fmla="*/ 7413288 w 8938307"/>
              <a:gd name="connsiteY4993" fmla="*/ 1130010 h 2993922"/>
              <a:gd name="connsiteX4994" fmla="*/ 7434468 w 8938307"/>
              <a:gd name="connsiteY4994" fmla="*/ 1130010 h 2993922"/>
              <a:gd name="connsiteX4995" fmla="*/ 7423878 w 8938307"/>
              <a:gd name="connsiteY4995" fmla="*/ 1119419 h 2993922"/>
              <a:gd name="connsiteX4996" fmla="*/ 7413288 w 8938307"/>
              <a:gd name="connsiteY4996" fmla="*/ 1119419 h 2993922"/>
              <a:gd name="connsiteX4997" fmla="*/ 7402697 w 8938307"/>
              <a:gd name="connsiteY4997" fmla="*/ 1119419 h 2993922"/>
              <a:gd name="connsiteX4998" fmla="*/ 7386812 w 8938307"/>
              <a:gd name="connsiteY4998" fmla="*/ 1108829 h 2993922"/>
              <a:gd name="connsiteX4999" fmla="*/ 7365630 w 8938307"/>
              <a:gd name="connsiteY4999" fmla="*/ 1098239 h 2993922"/>
              <a:gd name="connsiteX5000" fmla="*/ 7349745 w 8938307"/>
              <a:gd name="connsiteY5000" fmla="*/ 1092944 h 2993922"/>
              <a:gd name="connsiteX5001" fmla="*/ 7339155 w 8938307"/>
              <a:gd name="connsiteY5001" fmla="*/ 1087648 h 2993922"/>
              <a:gd name="connsiteX5002" fmla="*/ 7333860 w 8938307"/>
              <a:gd name="connsiteY5002" fmla="*/ 1082354 h 2993922"/>
              <a:gd name="connsiteX5003" fmla="*/ 7328564 w 8938307"/>
              <a:gd name="connsiteY5003" fmla="*/ 1077058 h 2993922"/>
              <a:gd name="connsiteX5004" fmla="*/ 2223986 w 8938307"/>
              <a:gd name="connsiteY5004" fmla="*/ 1077058 h 2993922"/>
              <a:gd name="connsiteX5005" fmla="*/ 2234577 w 8938307"/>
              <a:gd name="connsiteY5005" fmla="*/ 1077058 h 2993922"/>
              <a:gd name="connsiteX5006" fmla="*/ 2234577 w 8938307"/>
              <a:gd name="connsiteY5006" fmla="*/ 1087648 h 2993922"/>
              <a:gd name="connsiteX5007" fmla="*/ 2223986 w 8938307"/>
              <a:gd name="connsiteY5007" fmla="*/ 1077058 h 2993922"/>
              <a:gd name="connsiteX5008" fmla="*/ 1842731 w 8938307"/>
              <a:gd name="connsiteY5008" fmla="*/ 1077058 h 2993922"/>
              <a:gd name="connsiteX5009" fmla="*/ 1848026 w 8938307"/>
              <a:gd name="connsiteY5009" fmla="*/ 1082354 h 2993922"/>
              <a:gd name="connsiteX5010" fmla="*/ 1853322 w 8938307"/>
              <a:gd name="connsiteY5010" fmla="*/ 1082354 h 2993922"/>
              <a:gd name="connsiteX5011" fmla="*/ 1853322 w 8938307"/>
              <a:gd name="connsiteY5011" fmla="*/ 1077058 h 2993922"/>
              <a:gd name="connsiteX5012" fmla="*/ 942546 w 8938307"/>
              <a:gd name="connsiteY5012" fmla="*/ 1077058 h 2993922"/>
              <a:gd name="connsiteX5013" fmla="*/ 974318 w 8938307"/>
              <a:gd name="connsiteY5013" fmla="*/ 1087648 h 2993922"/>
              <a:gd name="connsiteX5014" fmla="*/ 990203 w 8938307"/>
              <a:gd name="connsiteY5014" fmla="*/ 1103533 h 2993922"/>
              <a:gd name="connsiteX5015" fmla="*/ 995498 w 8938307"/>
              <a:gd name="connsiteY5015" fmla="*/ 1108829 h 2993922"/>
              <a:gd name="connsiteX5016" fmla="*/ 963726 w 8938307"/>
              <a:gd name="connsiteY5016" fmla="*/ 1108829 h 2993922"/>
              <a:gd name="connsiteX5017" fmla="*/ 942546 w 8938307"/>
              <a:gd name="connsiteY5017" fmla="*/ 1103533 h 2993922"/>
              <a:gd name="connsiteX5018" fmla="*/ 931956 w 8938307"/>
              <a:gd name="connsiteY5018" fmla="*/ 1092944 h 2993922"/>
              <a:gd name="connsiteX5019" fmla="*/ 931956 w 8938307"/>
              <a:gd name="connsiteY5019" fmla="*/ 1087648 h 2993922"/>
              <a:gd name="connsiteX5020" fmla="*/ 8302883 w 8938307"/>
              <a:gd name="connsiteY5020" fmla="*/ 1066467 h 2993922"/>
              <a:gd name="connsiteX5021" fmla="*/ 8313473 w 8938307"/>
              <a:gd name="connsiteY5021" fmla="*/ 1087648 h 2993922"/>
              <a:gd name="connsiteX5022" fmla="*/ 8292291 w 8938307"/>
              <a:gd name="connsiteY5022" fmla="*/ 1087648 h 2993922"/>
              <a:gd name="connsiteX5023" fmla="*/ 8286997 w 8938307"/>
              <a:gd name="connsiteY5023" fmla="*/ 1071762 h 2993922"/>
              <a:gd name="connsiteX5024" fmla="*/ 8302883 w 8938307"/>
              <a:gd name="connsiteY5024" fmla="*/ 1066467 h 2993922"/>
              <a:gd name="connsiteX5025" fmla="*/ 7974579 w 8938307"/>
              <a:gd name="connsiteY5025" fmla="*/ 1066467 h 2993922"/>
              <a:gd name="connsiteX5026" fmla="*/ 7963990 w 8938307"/>
              <a:gd name="connsiteY5026" fmla="*/ 1077058 h 2993922"/>
              <a:gd name="connsiteX5027" fmla="*/ 8016942 w 8938307"/>
              <a:gd name="connsiteY5027" fmla="*/ 1098239 h 2993922"/>
              <a:gd name="connsiteX5028" fmla="*/ 8022237 w 8938307"/>
              <a:gd name="connsiteY5028" fmla="*/ 1092944 h 2993922"/>
              <a:gd name="connsiteX5029" fmla="*/ 8001056 w 8938307"/>
              <a:gd name="connsiteY5029" fmla="*/ 1082354 h 2993922"/>
              <a:gd name="connsiteX5030" fmla="*/ 7985171 w 8938307"/>
              <a:gd name="connsiteY5030" fmla="*/ 1071762 h 2993922"/>
              <a:gd name="connsiteX5031" fmla="*/ 7974579 w 8938307"/>
              <a:gd name="connsiteY5031" fmla="*/ 1066467 h 2993922"/>
              <a:gd name="connsiteX5032" fmla="*/ 7932219 w 8938307"/>
              <a:gd name="connsiteY5032" fmla="*/ 1066467 h 2993922"/>
              <a:gd name="connsiteX5033" fmla="*/ 7942808 w 8938307"/>
              <a:gd name="connsiteY5033" fmla="*/ 1077058 h 2993922"/>
              <a:gd name="connsiteX5034" fmla="*/ 7953398 w 8938307"/>
              <a:gd name="connsiteY5034" fmla="*/ 1077058 h 2993922"/>
              <a:gd name="connsiteX5035" fmla="*/ 7942808 w 8938307"/>
              <a:gd name="connsiteY5035" fmla="*/ 1066467 h 2993922"/>
              <a:gd name="connsiteX5036" fmla="*/ 6153028 w 8938307"/>
              <a:gd name="connsiteY5036" fmla="*/ 1066467 h 2993922"/>
              <a:gd name="connsiteX5037" fmla="*/ 6184800 w 8938307"/>
              <a:gd name="connsiteY5037" fmla="*/ 1077058 h 2993922"/>
              <a:gd name="connsiteX5038" fmla="*/ 6195390 w 8938307"/>
              <a:gd name="connsiteY5038" fmla="*/ 1077058 h 2993922"/>
              <a:gd name="connsiteX5039" fmla="*/ 6205980 w 8938307"/>
              <a:gd name="connsiteY5039" fmla="*/ 1087648 h 2993922"/>
              <a:gd name="connsiteX5040" fmla="*/ 6221866 w 8938307"/>
              <a:gd name="connsiteY5040" fmla="*/ 1103533 h 2993922"/>
              <a:gd name="connsiteX5041" fmla="*/ 6258932 w 8938307"/>
              <a:gd name="connsiteY5041" fmla="*/ 1108829 h 2993922"/>
              <a:gd name="connsiteX5042" fmla="*/ 6280114 w 8938307"/>
              <a:gd name="connsiteY5042" fmla="*/ 1108829 h 2993922"/>
              <a:gd name="connsiteX5043" fmla="*/ 6290704 w 8938307"/>
              <a:gd name="connsiteY5043" fmla="*/ 1108829 h 2993922"/>
              <a:gd name="connsiteX5044" fmla="*/ 6301294 w 8938307"/>
              <a:gd name="connsiteY5044" fmla="*/ 1114125 h 2993922"/>
              <a:gd name="connsiteX5045" fmla="*/ 6322476 w 8938307"/>
              <a:gd name="connsiteY5045" fmla="*/ 1119419 h 2993922"/>
              <a:gd name="connsiteX5046" fmla="*/ 6348950 w 8938307"/>
              <a:gd name="connsiteY5046" fmla="*/ 1124714 h 2993922"/>
              <a:gd name="connsiteX5047" fmla="*/ 6375428 w 8938307"/>
              <a:gd name="connsiteY5047" fmla="*/ 1130010 h 2993922"/>
              <a:gd name="connsiteX5048" fmla="*/ 6386018 w 8938307"/>
              <a:gd name="connsiteY5048" fmla="*/ 1130010 h 2993922"/>
              <a:gd name="connsiteX5049" fmla="*/ 6407198 w 8938307"/>
              <a:gd name="connsiteY5049" fmla="*/ 1119419 h 2993922"/>
              <a:gd name="connsiteX5050" fmla="*/ 6428380 w 8938307"/>
              <a:gd name="connsiteY5050" fmla="*/ 1119419 h 2993922"/>
              <a:gd name="connsiteX5051" fmla="*/ 6417788 w 8938307"/>
              <a:gd name="connsiteY5051" fmla="*/ 1108829 h 2993922"/>
              <a:gd name="connsiteX5052" fmla="*/ 6407198 w 8938307"/>
              <a:gd name="connsiteY5052" fmla="*/ 1108829 h 2993922"/>
              <a:gd name="connsiteX5053" fmla="*/ 6386018 w 8938307"/>
              <a:gd name="connsiteY5053" fmla="*/ 1098239 h 2993922"/>
              <a:gd name="connsiteX5054" fmla="*/ 6375428 w 8938307"/>
              <a:gd name="connsiteY5054" fmla="*/ 1098239 h 2993922"/>
              <a:gd name="connsiteX5055" fmla="*/ 6370132 w 8938307"/>
              <a:gd name="connsiteY5055" fmla="*/ 1098239 h 2993922"/>
              <a:gd name="connsiteX5056" fmla="*/ 6364836 w 8938307"/>
              <a:gd name="connsiteY5056" fmla="*/ 1098239 h 2993922"/>
              <a:gd name="connsiteX5057" fmla="*/ 6354246 w 8938307"/>
              <a:gd name="connsiteY5057" fmla="*/ 1092944 h 2993922"/>
              <a:gd name="connsiteX5058" fmla="*/ 6333066 w 8938307"/>
              <a:gd name="connsiteY5058" fmla="*/ 1087648 h 2993922"/>
              <a:gd name="connsiteX5059" fmla="*/ 6311884 w 8938307"/>
              <a:gd name="connsiteY5059" fmla="*/ 1092944 h 2993922"/>
              <a:gd name="connsiteX5060" fmla="*/ 6306590 w 8938307"/>
              <a:gd name="connsiteY5060" fmla="*/ 1098239 h 2993922"/>
              <a:gd name="connsiteX5061" fmla="*/ 6301294 w 8938307"/>
              <a:gd name="connsiteY5061" fmla="*/ 1087648 h 2993922"/>
              <a:gd name="connsiteX5062" fmla="*/ 6237752 w 8938307"/>
              <a:gd name="connsiteY5062" fmla="*/ 1087648 h 2993922"/>
              <a:gd name="connsiteX5063" fmla="*/ 6211276 w 8938307"/>
              <a:gd name="connsiteY5063" fmla="*/ 1082354 h 2993922"/>
              <a:gd name="connsiteX5064" fmla="*/ 6200686 w 8938307"/>
              <a:gd name="connsiteY5064" fmla="*/ 1077058 h 2993922"/>
              <a:gd name="connsiteX5065" fmla="*/ 6174209 w 8938307"/>
              <a:gd name="connsiteY5065" fmla="*/ 1066467 h 2993922"/>
              <a:gd name="connsiteX5066" fmla="*/ 6153028 w 8938307"/>
              <a:gd name="connsiteY5066" fmla="*/ 1066467 h 2993922"/>
              <a:gd name="connsiteX5067" fmla="*/ 2337833 w 8938307"/>
              <a:gd name="connsiteY5067" fmla="*/ 1061173 h 2993922"/>
              <a:gd name="connsiteX5068" fmla="*/ 2329890 w 8938307"/>
              <a:gd name="connsiteY5068" fmla="*/ 1066467 h 2993922"/>
              <a:gd name="connsiteX5069" fmla="*/ 2340481 w 8938307"/>
              <a:gd name="connsiteY5069" fmla="*/ 1066467 h 2993922"/>
              <a:gd name="connsiteX5070" fmla="*/ 2337833 w 8938307"/>
              <a:gd name="connsiteY5070" fmla="*/ 1061173 h 2993922"/>
              <a:gd name="connsiteX5071" fmla="*/ 8324064 w 8938307"/>
              <a:gd name="connsiteY5071" fmla="*/ 1055877 h 2993922"/>
              <a:gd name="connsiteX5072" fmla="*/ 8377016 w 8938307"/>
              <a:gd name="connsiteY5072" fmla="*/ 1077058 h 2993922"/>
              <a:gd name="connsiteX5073" fmla="*/ 8366425 w 8938307"/>
              <a:gd name="connsiteY5073" fmla="*/ 1066467 h 2993922"/>
              <a:gd name="connsiteX5074" fmla="*/ 8334654 w 8938307"/>
              <a:gd name="connsiteY5074" fmla="*/ 1066467 h 2993922"/>
              <a:gd name="connsiteX5075" fmla="*/ 8186387 w 8938307"/>
              <a:gd name="connsiteY5075" fmla="*/ 1055877 h 2993922"/>
              <a:gd name="connsiteX5076" fmla="*/ 8207569 w 8938307"/>
              <a:gd name="connsiteY5076" fmla="*/ 1055877 h 2993922"/>
              <a:gd name="connsiteX5077" fmla="*/ 8239339 w 8938307"/>
              <a:gd name="connsiteY5077" fmla="*/ 1066467 h 2993922"/>
              <a:gd name="connsiteX5078" fmla="*/ 8207569 w 8938307"/>
              <a:gd name="connsiteY5078" fmla="*/ 1066467 h 2993922"/>
              <a:gd name="connsiteX5079" fmla="*/ 1747418 w 8938307"/>
              <a:gd name="connsiteY5079" fmla="*/ 1055877 h 2993922"/>
              <a:gd name="connsiteX5080" fmla="*/ 1779189 w 8938307"/>
              <a:gd name="connsiteY5080" fmla="*/ 1066467 h 2993922"/>
              <a:gd name="connsiteX5081" fmla="*/ 1810960 w 8938307"/>
              <a:gd name="connsiteY5081" fmla="*/ 1077058 h 2993922"/>
              <a:gd name="connsiteX5082" fmla="*/ 1832141 w 8938307"/>
              <a:gd name="connsiteY5082" fmla="*/ 1087648 h 2993922"/>
              <a:gd name="connsiteX5083" fmla="*/ 1800370 w 8938307"/>
              <a:gd name="connsiteY5083" fmla="*/ 1055877 h 2993922"/>
              <a:gd name="connsiteX5084" fmla="*/ 1779189 w 8938307"/>
              <a:gd name="connsiteY5084" fmla="*/ 1055877 h 2993922"/>
              <a:gd name="connsiteX5085" fmla="*/ 1773893 w 8938307"/>
              <a:gd name="connsiteY5085" fmla="*/ 1055877 h 2993922"/>
              <a:gd name="connsiteX5086" fmla="*/ 1758008 w 8938307"/>
              <a:gd name="connsiteY5086" fmla="*/ 1055877 h 2993922"/>
              <a:gd name="connsiteX5087" fmla="*/ 7495894 w 8938307"/>
              <a:gd name="connsiteY5087" fmla="*/ 1053759 h 2993922"/>
              <a:gd name="connsiteX5088" fmla="*/ 7508601 w 8938307"/>
              <a:gd name="connsiteY5088" fmla="*/ 1055877 h 2993922"/>
              <a:gd name="connsiteX5089" fmla="*/ 7498011 w 8938307"/>
              <a:gd name="connsiteY5089" fmla="*/ 1055877 h 2993922"/>
              <a:gd name="connsiteX5090" fmla="*/ 7487420 w 8938307"/>
              <a:gd name="connsiteY5090" fmla="*/ 1045287 h 2993922"/>
              <a:gd name="connsiteX5091" fmla="*/ 7495894 w 8938307"/>
              <a:gd name="connsiteY5091" fmla="*/ 1053759 h 2993922"/>
              <a:gd name="connsiteX5092" fmla="*/ 7492716 w 8938307"/>
              <a:gd name="connsiteY5092" fmla="*/ 1053230 h 2993922"/>
              <a:gd name="connsiteX5093" fmla="*/ 7487420 w 8938307"/>
              <a:gd name="connsiteY5093" fmla="*/ 1045287 h 2993922"/>
              <a:gd name="connsiteX5094" fmla="*/ 7445059 w 8938307"/>
              <a:gd name="connsiteY5094" fmla="*/ 1045287 h 2993922"/>
              <a:gd name="connsiteX5095" fmla="*/ 7445059 w 8938307"/>
              <a:gd name="connsiteY5095" fmla="*/ 1055877 h 2993922"/>
              <a:gd name="connsiteX5096" fmla="*/ 7455649 w 8938307"/>
              <a:gd name="connsiteY5096" fmla="*/ 1055877 h 2993922"/>
              <a:gd name="connsiteX5097" fmla="*/ 7466240 w 8938307"/>
              <a:gd name="connsiteY5097" fmla="*/ 1055877 h 2993922"/>
              <a:gd name="connsiteX5098" fmla="*/ 7460944 w 8938307"/>
              <a:gd name="connsiteY5098" fmla="*/ 1045287 h 2993922"/>
              <a:gd name="connsiteX5099" fmla="*/ 7450355 w 8938307"/>
              <a:gd name="connsiteY5099" fmla="*/ 1045287 h 2993922"/>
              <a:gd name="connsiteX5100" fmla="*/ 7445059 w 8938307"/>
              <a:gd name="connsiteY5100" fmla="*/ 1045287 h 2993922"/>
              <a:gd name="connsiteX5101" fmla="*/ 6227161 w 8938307"/>
              <a:gd name="connsiteY5101" fmla="*/ 1045287 h 2993922"/>
              <a:gd name="connsiteX5102" fmla="*/ 6216572 w 8938307"/>
              <a:gd name="connsiteY5102" fmla="*/ 1055877 h 2993922"/>
              <a:gd name="connsiteX5103" fmla="*/ 6227161 w 8938307"/>
              <a:gd name="connsiteY5103" fmla="*/ 1055877 h 2993922"/>
              <a:gd name="connsiteX5104" fmla="*/ 8790041 w 8938307"/>
              <a:gd name="connsiteY5104" fmla="*/ 1034696 h 2993922"/>
              <a:gd name="connsiteX5105" fmla="*/ 8811222 w 8938307"/>
              <a:gd name="connsiteY5105" fmla="*/ 1045287 h 2993922"/>
              <a:gd name="connsiteX5106" fmla="*/ 8800632 w 8938307"/>
              <a:gd name="connsiteY5106" fmla="*/ 1045287 h 2993922"/>
              <a:gd name="connsiteX5107" fmla="*/ 8790041 w 8938307"/>
              <a:gd name="connsiteY5107" fmla="*/ 1034696 h 2993922"/>
              <a:gd name="connsiteX5108" fmla="*/ 8249931 w 8938307"/>
              <a:gd name="connsiteY5108" fmla="*/ 1034696 h 2993922"/>
              <a:gd name="connsiteX5109" fmla="*/ 8260521 w 8938307"/>
              <a:gd name="connsiteY5109" fmla="*/ 1045287 h 2993922"/>
              <a:gd name="connsiteX5110" fmla="*/ 8249931 w 8938307"/>
              <a:gd name="connsiteY5110" fmla="*/ 1045287 h 2993922"/>
              <a:gd name="connsiteX5111" fmla="*/ 8249931 w 8938307"/>
              <a:gd name="connsiteY5111" fmla="*/ 1034696 h 2993922"/>
              <a:gd name="connsiteX5112" fmla="*/ 2181625 w 8938307"/>
              <a:gd name="connsiteY5112" fmla="*/ 1034696 h 2993922"/>
              <a:gd name="connsiteX5113" fmla="*/ 2192215 w 8938307"/>
              <a:gd name="connsiteY5113" fmla="*/ 1039992 h 2993922"/>
              <a:gd name="connsiteX5114" fmla="*/ 2181625 w 8938307"/>
              <a:gd name="connsiteY5114" fmla="*/ 1045287 h 2993922"/>
              <a:gd name="connsiteX5115" fmla="*/ 2192215 w 8938307"/>
              <a:gd name="connsiteY5115" fmla="*/ 1066467 h 2993922"/>
              <a:gd name="connsiteX5116" fmla="*/ 2213396 w 8938307"/>
              <a:gd name="connsiteY5116" fmla="*/ 1077058 h 2993922"/>
              <a:gd name="connsiteX5117" fmla="*/ 2223986 w 8938307"/>
              <a:gd name="connsiteY5117" fmla="*/ 1092944 h 2993922"/>
              <a:gd name="connsiteX5118" fmla="*/ 2255757 w 8938307"/>
              <a:gd name="connsiteY5118" fmla="*/ 1098239 h 2993922"/>
              <a:gd name="connsiteX5119" fmla="*/ 2271642 w 8938307"/>
              <a:gd name="connsiteY5119" fmla="*/ 1103533 h 2993922"/>
              <a:gd name="connsiteX5120" fmla="*/ 2287529 w 8938307"/>
              <a:gd name="connsiteY5120" fmla="*/ 1108829 h 2993922"/>
              <a:gd name="connsiteX5121" fmla="*/ 2298119 w 8938307"/>
              <a:gd name="connsiteY5121" fmla="*/ 1108829 h 2993922"/>
              <a:gd name="connsiteX5122" fmla="*/ 2314005 w 8938307"/>
              <a:gd name="connsiteY5122" fmla="*/ 1103533 h 2993922"/>
              <a:gd name="connsiteX5123" fmla="*/ 2335186 w 8938307"/>
              <a:gd name="connsiteY5123" fmla="*/ 1108829 h 2993922"/>
              <a:gd name="connsiteX5124" fmla="*/ 2351071 w 8938307"/>
              <a:gd name="connsiteY5124" fmla="*/ 1108829 h 2993922"/>
              <a:gd name="connsiteX5125" fmla="*/ 2340481 w 8938307"/>
              <a:gd name="connsiteY5125" fmla="*/ 1119419 h 2993922"/>
              <a:gd name="connsiteX5126" fmla="*/ 2329890 w 8938307"/>
              <a:gd name="connsiteY5126" fmla="*/ 1130010 h 2993922"/>
              <a:gd name="connsiteX5127" fmla="*/ 2340481 w 8938307"/>
              <a:gd name="connsiteY5127" fmla="*/ 1140600 h 2993922"/>
              <a:gd name="connsiteX5128" fmla="*/ 2361662 w 8938307"/>
              <a:gd name="connsiteY5128" fmla="*/ 1161781 h 2993922"/>
              <a:gd name="connsiteX5129" fmla="*/ 2340481 w 8938307"/>
              <a:gd name="connsiteY5129" fmla="*/ 1167077 h 2993922"/>
              <a:gd name="connsiteX5130" fmla="*/ 2361662 w 8938307"/>
              <a:gd name="connsiteY5130" fmla="*/ 1172371 h 2993922"/>
              <a:gd name="connsiteX5131" fmla="*/ 2372252 w 8938307"/>
              <a:gd name="connsiteY5131" fmla="*/ 1182962 h 2993922"/>
              <a:gd name="connsiteX5132" fmla="*/ 2382842 w 8938307"/>
              <a:gd name="connsiteY5132" fmla="*/ 1188258 h 2993922"/>
              <a:gd name="connsiteX5133" fmla="*/ 2414614 w 8938307"/>
              <a:gd name="connsiteY5133" fmla="*/ 1193552 h 2993922"/>
              <a:gd name="connsiteX5134" fmla="*/ 2435794 w 8938307"/>
              <a:gd name="connsiteY5134" fmla="*/ 1198848 h 2993922"/>
              <a:gd name="connsiteX5135" fmla="*/ 2456975 w 8938307"/>
              <a:gd name="connsiteY5135" fmla="*/ 1204143 h 2993922"/>
              <a:gd name="connsiteX5136" fmla="*/ 2488746 w 8938307"/>
              <a:gd name="connsiteY5136" fmla="*/ 1214733 h 2993922"/>
              <a:gd name="connsiteX5137" fmla="*/ 2504632 w 8938307"/>
              <a:gd name="connsiteY5137" fmla="*/ 1220029 h 2993922"/>
              <a:gd name="connsiteX5138" fmla="*/ 2520518 w 8938307"/>
              <a:gd name="connsiteY5138" fmla="*/ 1214733 h 2993922"/>
              <a:gd name="connsiteX5139" fmla="*/ 2536402 w 8938307"/>
              <a:gd name="connsiteY5139" fmla="*/ 1220029 h 2993922"/>
              <a:gd name="connsiteX5140" fmla="*/ 2541698 w 8938307"/>
              <a:gd name="connsiteY5140" fmla="*/ 1225324 h 2993922"/>
              <a:gd name="connsiteX5141" fmla="*/ 2573470 w 8938307"/>
              <a:gd name="connsiteY5141" fmla="*/ 1235914 h 2993922"/>
              <a:gd name="connsiteX5142" fmla="*/ 2573470 w 8938307"/>
              <a:gd name="connsiteY5142" fmla="*/ 1225324 h 2993922"/>
              <a:gd name="connsiteX5143" fmla="*/ 2520518 w 8938307"/>
              <a:gd name="connsiteY5143" fmla="*/ 1209437 h 2993922"/>
              <a:gd name="connsiteX5144" fmla="*/ 2467566 w 8938307"/>
              <a:gd name="connsiteY5144" fmla="*/ 1182962 h 2993922"/>
              <a:gd name="connsiteX5145" fmla="*/ 2456975 w 8938307"/>
              <a:gd name="connsiteY5145" fmla="*/ 1182962 h 2993922"/>
              <a:gd name="connsiteX5146" fmla="*/ 2425203 w 8938307"/>
              <a:gd name="connsiteY5146" fmla="*/ 1182962 h 2993922"/>
              <a:gd name="connsiteX5147" fmla="*/ 2414614 w 8938307"/>
              <a:gd name="connsiteY5147" fmla="*/ 1177666 h 2993922"/>
              <a:gd name="connsiteX5148" fmla="*/ 2404023 w 8938307"/>
              <a:gd name="connsiteY5148" fmla="*/ 1172371 h 2993922"/>
              <a:gd name="connsiteX5149" fmla="*/ 2393433 w 8938307"/>
              <a:gd name="connsiteY5149" fmla="*/ 1167077 h 2993922"/>
              <a:gd name="connsiteX5150" fmla="*/ 2382842 w 8938307"/>
              <a:gd name="connsiteY5150" fmla="*/ 1151191 h 2993922"/>
              <a:gd name="connsiteX5151" fmla="*/ 2382842 w 8938307"/>
              <a:gd name="connsiteY5151" fmla="*/ 1140600 h 2993922"/>
              <a:gd name="connsiteX5152" fmla="*/ 2425203 w 8938307"/>
              <a:gd name="connsiteY5152" fmla="*/ 1151191 h 2993922"/>
              <a:gd name="connsiteX5153" fmla="*/ 2509927 w 8938307"/>
              <a:gd name="connsiteY5153" fmla="*/ 1182962 h 2993922"/>
              <a:gd name="connsiteX5154" fmla="*/ 2536402 w 8938307"/>
              <a:gd name="connsiteY5154" fmla="*/ 1193552 h 2993922"/>
              <a:gd name="connsiteX5155" fmla="*/ 2562879 w 8938307"/>
              <a:gd name="connsiteY5155" fmla="*/ 1193552 h 2993922"/>
              <a:gd name="connsiteX5156" fmla="*/ 2573470 w 8938307"/>
              <a:gd name="connsiteY5156" fmla="*/ 1193552 h 2993922"/>
              <a:gd name="connsiteX5157" fmla="*/ 2562879 w 8938307"/>
              <a:gd name="connsiteY5157" fmla="*/ 1182962 h 2993922"/>
              <a:gd name="connsiteX5158" fmla="*/ 2509927 w 8938307"/>
              <a:gd name="connsiteY5158" fmla="*/ 1172371 h 2993922"/>
              <a:gd name="connsiteX5159" fmla="*/ 2478156 w 8938307"/>
              <a:gd name="connsiteY5159" fmla="*/ 1151191 h 2993922"/>
              <a:gd name="connsiteX5160" fmla="*/ 2483450 w 8938307"/>
              <a:gd name="connsiteY5160" fmla="*/ 1140600 h 2993922"/>
              <a:gd name="connsiteX5161" fmla="*/ 2488746 w 8938307"/>
              <a:gd name="connsiteY5161" fmla="*/ 1151191 h 2993922"/>
              <a:gd name="connsiteX5162" fmla="*/ 2499337 w 8938307"/>
              <a:gd name="connsiteY5162" fmla="*/ 1151191 h 2993922"/>
              <a:gd name="connsiteX5163" fmla="*/ 2520518 w 8938307"/>
              <a:gd name="connsiteY5163" fmla="*/ 1151191 h 2993922"/>
              <a:gd name="connsiteX5164" fmla="*/ 2536402 w 8938307"/>
              <a:gd name="connsiteY5164" fmla="*/ 1151191 h 2993922"/>
              <a:gd name="connsiteX5165" fmla="*/ 2552289 w 8938307"/>
              <a:gd name="connsiteY5165" fmla="*/ 1151191 h 2993922"/>
              <a:gd name="connsiteX5166" fmla="*/ 2562879 w 8938307"/>
              <a:gd name="connsiteY5166" fmla="*/ 1161781 h 2993922"/>
              <a:gd name="connsiteX5167" fmla="*/ 2552289 w 8938307"/>
              <a:gd name="connsiteY5167" fmla="*/ 1161781 h 2993922"/>
              <a:gd name="connsiteX5168" fmla="*/ 2541698 w 8938307"/>
              <a:gd name="connsiteY5168" fmla="*/ 1161781 h 2993922"/>
              <a:gd name="connsiteX5169" fmla="*/ 2552289 w 8938307"/>
              <a:gd name="connsiteY5169" fmla="*/ 1167077 h 2993922"/>
              <a:gd name="connsiteX5170" fmla="*/ 2573470 w 8938307"/>
              <a:gd name="connsiteY5170" fmla="*/ 1172371 h 2993922"/>
              <a:gd name="connsiteX5171" fmla="*/ 2594650 w 8938307"/>
              <a:gd name="connsiteY5171" fmla="*/ 1172371 h 2993922"/>
              <a:gd name="connsiteX5172" fmla="*/ 2615831 w 8938307"/>
              <a:gd name="connsiteY5172" fmla="*/ 1182962 h 2993922"/>
              <a:gd name="connsiteX5173" fmla="*/ 2637012 w 8938307"/>
              <a:gd name="connsiteY5173" fmla="*/ 1188258 h 2993922"/>
              <a:gd name="connsiteX5174" fmla="*/ 2647602 w 8938307"/>
              <a:gd name="connsiteY5174" fmla="*/ 1193552 h 2993922"/>
              <a:gd name="connsiteX5175" fmla="*/ 2663488 w 8938307"/>
              <a:gd name="connsiteY5175" fmla="*/ 1204143 h 2993922"/>
              <a:gd name="connsiteX5176" fmla="*/ 2684669 w 8938307"/>
              <a:gd name="connsiteY5176" fmla="*/ 1209437 h 2993922"/>
              <a:gd name="connsiteX5177" fmla="*/ 2695259 w 8938307"/>
              <a:gd name="connsiteY5177" fmla="*/ 1209437 h 2993922"/>
              <a:gd name="connsiteX5178" fmla="*/ 2711145 w 8938307"/>
              <a:gd name="connsiteY5178" fmla="*/ 1220029 h 2993922"/>
              <a:gd name="connsiteX5179" fmla="*/ 2716440 w 8938307"/>
              <a:gd name="connsiteY5179" fmla="*/ 1214733 h 2993922"/>
              <a:gd name="connsiteX5180" fmla="*/ 2732326 w 8938307"/>
              <a:gd name="connsiteY5180" fmla="*/ 1204143 h 2993922"/>
              <a:gd name="connsiteX5181" fmla="*/ 2753506 w 8938307"/>
              <a:gd name="connsiteY5181" fmla="*/ 1204143 h 2993922"/>
              <a:gd name="connsiteX5182" fmla="*/ 2679374 w 8938307"/>
              <a:gd name="connsiteY5182" fmla="*/ 1182962 h 2993922"/>
              <a:gd name="connsiteX5183" fmla="*/ 2663488 w 8938307"/>
              <a:gd name="connsiteY5183" fmla="*/ 1172371 h 2993922"/>
              <a:gd name="connsiteX5184" fmla="*/ 2658193 w 8938307"/>
              <a:gd name="connsiteY5184" fmla="*/ 1172371 h 2993922"/>
              <a:gd name="connsiteX5185" fmla="*/ 2626422 w 8938307"/>
              <a:gd name="connsiteY5185" fmla="*/ 1172371 h 2993922"/>
              <a:gd name="connsiteX5186" fmla="*/ 2594650 w 8938307"/>
              <a:gd name="connsiteY5186" fmla="*/ 1161781 h 2993922"/>
              <a:gd name="connsiteX5187" fmla="*/ 2573470 w 8938307"/>
              <a:gd name="connsiteY5187" fmla="*/ 1151191 h 2993922"/>
              <a:gd name="connsiteX5188" fmla="*/ 2562879 w 8938307"/>
              <a:gd name="connsiteY5188" fmla="*/ 1140600 h 2993922"/>
              <a:gd name="connsiteX5189" fmla="*/ 2536402 w 8938307"/>
              <a:gd name="connsiteY5189" fmla="*/ 1130010 h 2993922"/>
              <a:gd name="connsiteX5190" fmla="*/ 2488746 w 8938307"/>
              <a:gd name="connsiteY5190" fmla="*/ 1119419 h 2993922"/>
              <a:gd name="connsiteX5191" fmla="*/ 2478156 w 8938307"/>
              <a:gd name="connsiteY5191" fmla="*/ 1119419 h 2993922"/>
              <a:gd name="connsiteX5192" fmla="*/ 2467566 w 8938307"/>
              <a:gd name="connsiteY5192" fmla="*/ 1098239 h 2993922"/>
              <a:gd name="connsiteX5193" fmla="*/ 2451680 w 8938307"/>
              <a:gd name="connsiteY5193" fmla="*/ 1092944 h 2993922"/>
              <a:gd name="connsiteX5194" fmla="*/ 2430498 w 8938307"/>
              <a:gd name="connsiteY5194" fmla="*/ 1087648 h 2993922"/>
              <a:gd name="connsiteX5195" fmla="*/ 2409317 w 8938307"/>
              <a:gd name="connsiteY5195" fmla="*/ 1087648 h 2993922"/>
              <a:gd name="connsiteX5196" fmla="*/ 2393433 w 8938307"/>
              <a:gd name="connsiteY5196" fmla="*/ 1087648 h 2993922"/>
              <a:gd name="connsiteX5197" fmla="*/ 2329890 w 8938307"/>
              <a:gd name="connsiteY5197" fmla="*/ 1077058 h 2993922"/>
              <a:gd name="connsiteX5198" fmla="*/ 2314005 w 8938307"/>
              <a:gd name="connsiteY5198" fmla="*/ 1066467 h 2993922"/>
              <a:gd name="connsiteX5199" fmla="*/ 2298119 w 8938307"/>
              <a:gd name="connsiteY5199" fmla="*/ 1061173 h 2993922"/>
              <a:gd name="connsiteX5200" fmla="*/ 2276938 w 8938307"/>
              <a:gd name="connsiteY5200" fmla="*/ 1055877 h 2993922"/>
              <a:gd name="connsiteX5201" fmla="*/ 2250461 w 8938307"/>
              <a:gd name="connsiteY5201" fmla="*/ 1045287 h 2993922"/>
              <a:gd name="connsiteX5202" fmla="*/ 2218690 w 8938307"/>
              <a:gd name="connsiteY5202" fmla="*/ 1039992 h 2993922"/>
              <a:gd name="connsiteX5203" fmla="*/ 2192215 w 8938307"/>
              <a:gd name="connsiteY5203" fmla="*/ 1034696 h 2993922"/>
              <a:gd name="connsiteX5204" fmla="*/ 667195 w 8938307"/>
              <a:gd name="connsiteY5204" fmla="*/ 1034696 h 2993922"/>
              <a:gd name="connsiteX5205" fmla="*/ 683080 w 8938307"/>
              <a:gd name="connsiteY5205" fmla="*/ 1045287 h 2993922"/>
              <a:gd name="connsiteX5206" fmla="*/ 709557 w 8938307"/>
              <a:gd name="connsiteY5206" fmla="*/ 1066467 h 2993922"/>
              <a:gd name="connsiteX5207" fmla="*/ 730738 w 8938307"/>
              <a:gd name="connsiteY5207" fmla="*/ 1077058 h 2993922"/>
              <a:gd name="connsiteX5208" fmla="*/ 709557 w 8938307"/>
              <a:gd name="connsiteY5208" fmla="*/ 1077058 h 2993922"/>
              <a:gd name="connsiteX5209" fmla="*/ 8768861 w 8938307"/>
              <a:gd name="connsiteY5209" fmla="*/ 1024106 h 2993922"/>
              <a:gd name="connsiteX5210" fmla="*/ 8779451 w 8938307"/>
              <a:gd name="connsiteY5210" fmla="*/ 1034696 h 2993922"/>
              <a:gd name="connsiteX5211" fmla="*/ 8758270 w 8938307"/>
              <a:gd name="connsiteY5211" fmla="*/ 1034696 h 2993922"/>
              <a:gd name="connsiteX5212" fmla="*/ 8218160 w 8938307"/>
              <a:gd name="connsiteY5212" fmla="*/ 1024106 h 2993922"/>
              <a:gd name="connsiteX5213" fmla="*/ 8228750 w 8938307"/>
              <a:gd name="connsiteY5213" fmla="*/ 1034696 h 2993922"/>
              <a:gd name="connsiteX5214" fmla="*/ 8218160 w 8938307"/>
              <a:gd name="connsiteY5214" fmla="*/ 1034696 h 2993922"/>
              <a:gd name="connsiteX5215" fmla="*/ 8218160 w 8938307"/>
              <a:gd name="connsiteY5215" fmla="*/ 1024106 h 2993922"/>
              <a:gd name="connsiteX5216" fmla="*/ 8133435 w 8938307"/>
              <a:gd name="connsiteY5216" fmla="*/ 1024106 h 2993922"/>
              <a:gd name="connsiteX5217" fmla="*/ 8144027 w 8938307"/>
              <a:gd name="connsiteY5217" fmla="*/ 1034696 h 2993922"/>
              <a:gd name="connsiteX5218" fmla="*/ 8154617 w 8938307"/>
              <a:gd name="connsiteY5218" fmla="*/ 1024106 h 2993922"/>
              <a:gd name="connsiteX5219" fmla="*/ 7445059 w 8938307"/>
              <a:gd name="connsiteY5219" fmla="*/ 1024106 h 2993922"/>
              <a:gd name="connsiteX5220" fmla="*/ 7450355 w 8938307"/>
              <a:gd name="connsiteY5220" fmla="*/ 1029400 h 2993922"/>
              <a:gd name="connsiteX5221" fmla="*/ 7466240 w 8938307"/>
              <a:gd name="connsiteY5221" fmla="*/ 1034696 h 2993922"/>
              <a:gd name="connsiteX5222" fmla="*/ 7482126 w 8938307"/>
              <a:gd name="connsiteY5222" fmla="*/ 1055877 h 2993922"/>
              <a:gd name="connsiteX5223" fmla="*/ 7498011 w 8938307"/>
              <a:gd name="connsiteY5223" fmla="*/ 1066467 h 2993922"/>
              <a:gd name="connsiteX5224" fmla="*/ 7513896 w 8938307"/>
              <a:gd name="connsiteY5224" fmla="*/ 1066467 h 2993922"/>
              <a:gd name="connsiteX5225" fmla="*/ 7519192 w 8938307"/>
              <a:gd name="connsiteY5225" fmla="*/ 1077058 h 2993922"/>
              <a:gd name="connsiteX5226" fmla="*/ 7529782 w 8938307"/>
              <a:gd name="connsiteY5226" fmla="*/ 1077058 h 2993922"/>
              <a:gd name="connsiteX5227" fmla="*/ 7508601 w 8938307"/>
              <a:gd name="connsiteY5227" fmla="*/ 1055877 h 2993922"/>
              <a:gd name="connsiteX5228" fmla="*/ 7519192 w 8938307"/>
              <a:gd name="connsiteY5228" fmla="*/ 1055877 h 2993922"/>
              <a:gd name="connsiteX5229" fmla="*/ 7572144 w 8938307"/>
              <a:gd name="connsiteY5229" fmla="*/ 1066467 h 2993922"/>
              <a:gd name="connsiteX5230" fmla="*/ 7635686 w 8938307"/>
              <a:gd name="connsiteY5230" fmla="*/ 1087648 h 2993922"/>
              <a:gd name="connsiteX5231" fmla="*/ 7720409 w 8938307"/>
              <a:gd name="connsiteY5231" fmla="*/ 1108829 h 2993922"/>
              <a:gd name="connsiteX5232" fmla="*/ 7731000 w 8938307"/>
              <a:gd name="connsiteY5232" fmla="*/ 1114125 h 2993922"/>
              <a:gd name="connsiteX5233" fmla="*/ 7757476 w 8938307"/>
              <a:gd name="connsiteY5233" fmla="*/ 1124714 h 2993922"/>
              <a:gd name="connsiteX5234" fmla="*/ 7799838 w 8938307"/>
              <a:gd name="connsiteY5234" fmla="*/ 1135306 h 2993922"/>
              <a:gd name="connsiteX5235" fmla="*/ 7831609 w 8938307"/>
              <a:gd name="connsiteY5235" fmla="*/ 1135306 h 2993922"/>
              <a:gd name="connsiteX5236" fmla="*/ 7847494 w 8938307"/>
              <a:gd name="connsiteY5236" fmla="*/ 1130010 h 2993922"/>
              <a:gd name="connsiteX5237" fmla="*/ 7847494 w 8938307"/>
              <a:gd name="connsiteY5237" fmla="*/ 1119419 h 2993922"/>
              <a:gd name="connsiteX5238" fmla="*/ 7826313 w 8938307"/>
              <a:gd name="connsiteY5238" fmla="*/ 1108829 h 2993922"/>
              <a:gd name="connsiteX5239" fmla="*/ 7794542 w 8938307"/>
              <a:gd name="connsiteY5239" fmla="*/ 1103533 h 2993922"/>
              <a:gd name="connsiteX5240" fmla="*/ 7778656 w 8938307"/>
              <a:gd name="connsiteY5240" fmla="*/ 1098239 h 2993922"/>
              <a:gd name="connsiteX5241" fmla="*/ 7762772 w 8938307"/>
              <a:gd name="connsiteY5241" fmla="*/ 1092944 h 2993922"/>
              <a:gd name="connsiteX5242" fmla="*/ 7741590 w 8938307"/>
              <a:gd name="connsiteY5242" fmla="*/ 1087648 h 2993922"/>
              <a:gd name="connsiteX5243" fmla="*/ 7678048 w 8938307"/>
              <a:gd name="connsiteY5243" fmla="*/ 1077058 h 2993922"/>
              <a:gd name="connsiteX5244" fmla="*/ 7678048 w 8938307"/>
              <a:gd name="connsiteY5244" fmla="*/ 1066467 h 2993922"/>
              <a:gd name="connsiteX5245" fmla="*/ 7667457 w 8938307"/>
              <a:gd name="connsiteY5245" fmla="*/ 1066467 h 2993922"/>
              <a:gd name="connsiteX5246" fmla="*/ 7646278 w 8938307"/>
              <a:gd name="connsiteY5246" fmla="*/ 1066467 h 2993922"/>
              <a:gd name="connsiteX5247" fmla="*/ 7625096 w 8938307"/>
              <a:gd name="connsiteY5247" fmla="*/ 1061173 h 2993922"/>
              <a:gd name="connsiteX5248" fmla="*/ 7609211 w 8938307"/>
              <a:gd name="connsiteY5248" fmla="*/ 1055877 h 2993922"/>
              <a:gd name="connsiteX5249" fmla="*/ 7598620 w 8938307"/>
              <a:gd name="connsiteY5249" fmla="*/ 1055877 h 2993922"/>
              <a:gd name="connsiteX5250" fmla="*/ 7593326 w 8938307"/>
              <a:gd name="connsiteY5250" fmla="*/ 1055877 h 2993922"/>
              <a:gd name="connsiteX5251" fmla="*/ 7561553 w 8938307"/>
              <a:gd name="connsiteY5251" fmla="*/ 1045287 h 2993922"/>
              <a:gd name="connsiteX5252" fmla="*/ 7519192 w 8938307"/>
              <a:gd name="connsiteY5252" fmla="*/ 1034696 h 2993922"/>
              <a:gd name="connsiteX5253" fmla="*/ 7487420 w 8938307"/>
              <a:gd name="connsiteY5253" fmla="*/ 1024106 h 2993922"/>
              <a:gd name="connsiteX5254" fmla="*/ 7466240 w 8938307"/>
              <a:gd name="connsiteY5254" fmla="*/ 1024106 h 2993922"/>
              <a:gd name="connsiteX5255" fmla="*/ 7032033 w 8938307"/>
              <a:gd name="connsiteY5255" fmla="*/ 1024106 h 2993922"/>
              <a:gd name="connsiteX5256" fmla="*/ 7084985 w 8938307"/>
              <a:gd name="connsiteY5256" fmla="*/ 1045287 h 2993922"/>
              <a:gd name="connsiteX5257" fmla="*/ 7063804 w 8938307"/>
              <a:gd name="connsiteY5257" fmla="*/ 1029400 h 2993922"/>
              <a:gd name="connsiteX5258" fmla="*/ 7032033 w 8938307"/>
              <a:gd name="connsiteY5258" fmla="*/ 1024106 h 2993922"/>
              <a:gd name="connsiteX5259" fmla="*/ 2891182 w 8938307"/>
              <a:gd name="connsiteY5259" fmla="*/ 1024106 h 2993922"/>
              <a:gd name="connsiteX5260" fmla="*/ 2901772 w 8938307"/>
              <a:gd name="connsiteY5260" fmla="*/ 1034696 h 2993922"/>
              <a:gd name="connsiteX5261" fmla="*/ 2901772 w 8938307"/>
              <a:gd name="connsiteY5261" fmla="*/ 1024106 h 2993922"/>
              <a:gd name="connsiteX5262" fmla="*/ 2891182 w 8938307"/>
              <a:gd name="connsiteY5262" fmla="*/ 1024106 h 2993922"/>
              <a:gd name="connsiteX5263" fmla="*/ 1503839 w 8938307"/>
              <a:gd name="connsiteY5263" fmla="*/ 1024106 h 2993922"/>
              <a:gd name="connsiteX5264" fmla="*/ 1514429 w 8938307"/>
              <a:gd name="connsiteY5264" fmla="*/ 1032049 h 2993922"/>
              <a:gd name="connsiteX5265" fmla="*/ 1525019 w 8938307"/>
              <a:gd name="connsiteY5265" fmla="*/ 1034696 h 2993922"/>
              <a:gd name="connsiteX5266" fmla="*/ 783690 w 8938307"/>
              <a:gd name="connsiteY5266" fmla="*/ 1024106 h 2993922"/>
              <a:gd name="connsiteX5267" fmla="*/ 804871 w 8938307"/>
              <a:gd name="connsiteY5267" fmla="*/ 1024106 h 2993922"/>
              <a:gd name="connsiteX5268" fmla="*/ 826051 w 8938307"/>
              <a:gd name="connsiteY5268" fmla="*/ 1034696 h 2993922"/>
              <a:gd name="connsiteX5269" fmla="*/ 826051 w 8938307"/>
              <a:gd name="connsiteY5269" fmla="*/ 1045287 h 2993922"/>
              <a:gd name="connsiteX5270" fmla="*/ 799576 w 8938307"/>
              <a:gd name="connsiteY5270" fmla="*/ 1034696 h 2993922"/>
              <a:gd name="connsiteX5271" fmla="*/ 783690 w 8938307"/>
              <a:gd name="connsiteY5271" fmla="*/ 1024106 h 2993922"/>
              <a:gd name="connsiteX5272" fmla="*/ 8737089 w 8938307"/>
              <a:gd name="connsiteY5272" fmla="*/ 1013515 h 2993922"/>
              <a:gd name="connsiteX5273" fmla="*/ 8747679 w 8938307"/>
              <a:gd name="connsiteY5273" fmla="*/ 1024106 h 2993922"/>
              <a:gd name="connsiteX5274" fmla="*/ 8737089 w 8938307"/>
              <a:gd name="connsiteY5274" fmla="*/ 1024106 h 2993922"/>
              <a:gd name="connsiteX5275" fmla="*/ 8112254 w 8938307"/>
              <a:gd name="connsiteY5275" fmla="*/ 1013515 h 2993922"/>
              <a:gd name="connsiteX5276" fmla="*/ 8112254 w 8938307"/>
              <a:gd name="connsiteY5276" fmla="*/ 1024106 h 2993922"/>
              <a:gd name="connsiteX5277" fmla="*/ 8122846 w 8938307"/>
              <a:gd name="connsiteY5277" fmla="*/ 1024106 h 2993922"/>
              <a:gd name="connsiteX5278" fmla="*/ 8112254 w 8938307"/>
              <a:gd name="connsiteY5278" fmla="*/ 1013515 h 2993922"/>
              <a:gd name="connsiteX5279" fmla="*/ 8091075 w 8938307"/>
              <a:gd name="connsiteY5279" fmla="*/ 1013515 h 2993922"/>
              <a:gd name="connsiteX5280" fmla="*/ 8096369 w 8938307"/>
              <a:gd name="connsiteY5280" fmla="*/ 1024106 h 2993922"/>
              <a:gd name="connsiteX5281" fmla="*/ 8101664 w 8938307"/>
              <a:gd name="connsiteY5281" fmla="*/ 1018810 h 2993922"/>
              <a:gd name="connsiteX5282" fmla="*/ 8091075 w 8938307"/>
              <a:gd name="connsiteY5282" fmla="*/ 1013515 h 2993922"/>
              <a:gd name="connsiteX5283" fmla="*/ 7783952 w 8938307"/>
              <a:gd name="connsiteY5283" fmla="*/ 1013515 h 2993922"/>
              <a:gd name="connsiteX5284" fmla="*/ 7794542 w 8938307"/>
              <a:gd name="connsiteY5284" fmla="*/ 1024106 h 2993922"/>
              <a:gd name="connsiteX5285" fmla="*/ 7826313 w 8938307"/>
              <a:gd name="connsiteY5285" fmla="*/ 1034696 h 2993922"/>
              <a:gd name="connsiteX5286" fmla="*/ 7836904 w 8938307"/>
              <a:gd name="connsiteY5286" fmla="*/ 1034696 h 2993922"/>
              <a:gd name="connsiteX5287" fmla="*/ 7815724 w 8938307"/>
              <a:gd name="connsiteY5287" fmla="*/ 1018810 h 2993922"/>
              <a:gd name="connsiteX5288" fmla="*/ 7783952 w 8938307"/>
              <a:gd name="connsiteY5288" fmla="*/ 1013515 h 2993922"/>
              <a:gd name="connsiteX5289" fmla="*/ 2340481 w 8938307"/>
              <a:gd name="connsiteY5289" fmla="*/ 1013515 h 2993922"/>
              <a:gd name="connsiteX5290" fmla="*/ 2372252 w 8938307"/>
              <a:gd name="connsiteY5290" fmla="*/ 1024106 h 2993922"/>
              <a:gd name="connsiteX5291" fmla="*/ 2425203 w 8938307"/>
              <a:gd name="connsiteY5291" fmla="*/ 1045287 h 2993922"/>
              <a:gd name="connsiteX5292" fmla="*/ 2446385 w 8938307"/>
              <a:gd name="connsiteY5292" fmla="*/ 1055877 h 2993922"/>
              <a:gd name="connsiteX5293" fmla="*/ 2467566 w 8938307"/>
              <a:gd name="connsiteY5293" fmla="*/ 1061173 h 2993922"/>
              <a:gd name="connsiteX5294" fmla="*/ 2488746 w 8938307"/>
              <a:gd name="connsiteY5294" fmla="*/ 1066467 h 2993922"/>
              <a:gd name="connsiteX5295" fmla="*/ 2499337 w 8938307"/>
              <a:gd name="connsiteY5295" fmla="*/ 1066467 h 2993922"/>
              <a:gd name="connsiteX5296" fmla="*/ 2520518 w 8938307"/>
              <a:gd name="connsiteY5296" fmla="*/ 1077058 h 2993922"/>
              <a:gd name="connsiteX5297" fmla="*/ 2573470 w 8938307"/>
              <a:gd name="connsiteY5297" fmla="*/ 1087648 h 2993922"/>
              <a:gd name="connsiteX5298" fmla="*/ 2594650 w 8938307"/>
              <a:gd name="connsiteY5298" fmla="*/ 1087648 h 2993922"/>
              <a:gd name="connsiteX5299" fmla="*/ 2557584 w 8938307"/>
              <a:gd name="connsiteY5299" fmla="*/ 1071762 h 2993922"/>
              <a:gd name="connsiteX5300" fmla="*/ 2509927 w 8938307"/>
              <a:gd name="connsiteY5300" fmla="*/ 1055877 h 2993922"/>
              <a:gd name="connsiteX5301" fmla="*/ 2456975 w 8938307"/>
              <a:gd name="connsiteY5301" fmla="*/ 1045287 h 2993922"/>
              <a:gd name="connsiteX5302" fmla="*/ 2446385 w 8938307"/>
              <a:gd name="connsiteY5302" fmla="*/ 1045287 h 2993922"/>
              <a:gd name="connsiteX5303" fmla="*/ 2446385 w 8938307"/>
              <a:gd name="connsiteY5303" fmla="*/ 1034696 h 2993922"/>
              <a:gd name="connsiteX5304" fmla="*/ 2382842 w 8938307"/>
              <a:gd name="connsiteY5304" fmla="*/ 1024106 h 2993922"/>
              <a:gd name="connsiteX5305" fmla="*/ 2340481 w 8938307"/>
              <a:gd name="connsiteY5305" fmla="*/ 1013515 h 2993922"/>
              <a:gd name="connsiteX5306" fmla="*/ 8504100 w 8938307"/>
              <a:gd name="connsiteY5306" fmla="*/ 1002925 h 2993922"/>
              <a:gd name="connsiteX5307" fmla="*/ 8514691 w 8938307"/>
              <a:gd name="connsiteY5307" fmla="*/ 1002925 h 2993922"/>
              <a:gd name="connsiteX5308" fmla="*/ 8514691 w 8938307"/>
              <a:gd name="connsiteY5308" fmla="*/ 1013515 h 2993922"/>
              <a:gd name="connsiteX5309" fmla="*/ 8504100 w 8938307"/>
              <a:gd name="connsiteY5309" fmla="*/ 1013515 h 2993922"/>
              <a:gd name="connsiteX5310" fmla="*/ 7640982 w 8938307"/>
              <a:gd name="connsiteY5310" fmla="*/ 1002925 h 2993922"/>
              <a:gd name="connsiteX5311" fmla="*/ 7635686 w 8938307"/>
              <a:gd name="connsiteY5311" fmla="*/ 1008220 h 2993922"/>
              <a:gd name="connsiteX5312" fmla="*/ 7667457 w 8938307"/>
              <a:gd name="connsiteY5312" fmla="*/ 1024106 h 2993922"/>
              <a:gd name="connsiteX5313" fmla="*/ 7709820 w 8938307"/>
              <a:gd name="connsiteY5313" fmla="*/ 1034696 h 2993922"/>
              <a:gd name="connsiteX5314" fmla="*/ 7725704 w 8938307"/>
              <a:gd name="connsiteY5314" fmla="*/ 1034696 h 2993922"/>
              <a:gd name="connsiteX5315" fmla="*/ 7731000 w 8938307"/>
              <a:gd name="connsiteY5315" fmla="*/ 1045287 h 2993922"/>
              <a:gd name="connsiteX5316" fmla="*/ 7789248 w 8938307"/>
              <a:gd name="connsiteY5316" fmla="*/ 1061173 h 2993922"/>
              <a:gd name="connsiteX5317" fmla="*/ 7827638 w 8938307"/>
              <a:gd name="connsiteY5317" fmla="*/ 1073086 h 2993922"/>
              <a:gd name="connsiteX5318" fmla="*/ 7835275 w 8938307"/>
              <a:gd name="connsiteY5318" fmla="*/ 1074613 h 2993922"/>
              <a:gd name="connsiteX5319" fmla="*/ 7831609 w 8938307"/>
              <a:gd name="connsiteY5319" fmla="*/ 1069115 h 2993922"/>
              <a:gd name="connsiteX5320" fmla="*/ 7836904 w 8938307"/>
              <a:gd name="connsiteY5320" fmla="*/ 1066467 h 2993922"/>
              <a:gd name="connsiteX5321" fmla="*/ 7836904 w 8938307"/>
              <a:gd name="connsiteY5321" fmla="*/ 1055877 h 2993922"/>
              <a:gd name="connsiteX5322" fmla="*/ 7826313 w 8938307"/>
              <a:gd name="connsiteY5322" fmla="*/ 1055877 h 2993922"/>
              <a:gd name="connsiteX5323" fmla="*/ 7794542 w 8938307"/>
              <a:gd name="connsiteY5323" fmla="*/ 1050581 h 2993922"/>
              <a:gd name="connsiteX5324" fmla="*/ 7752182 w 8938307"/>
              <a:gd name="connsiteY5324" fmla="*/ 1039992 h 2993922"/>
              <a:gd name="connsiteX5325" fmla="*/ 7720409 w 8938307"/>
              <a:gd name="connsiteY5325" fmla="*/ 1024106 h 2993922"/>
              <a:gd name="connsiteX5326" fmla="*/ 7688638 w 8938307"/>
              <a:gd name="connsiteY5326" fmla="*/ 1013515 h 2993922"/>
              <a:gd name="connsiteX5327" fmla="*/ 7651572 w 8938307"/>
              <a:gd name="connsiteY5327" fmla="*/ 1002925 h 2993922"/>
              <a:gd name="connsiteX5328" fmla="*/ 7640982 w 8938307"/>
              <a:gd name="connsiteY5328" fmla="*/ 1002925 h 2993922"/>
              <a:gd name="connsiteX5329" fmla="*/ 6989670 w 8938307"/>
              <a:gd name="connsiteY5329" fmla="*/ 1002925 h 2993922"/>
              <a:gd name="connsiteX5330" fmla="*/ 6989670 w 8938307"/>
              <a:gd name="connsiteY5330" fmla="*/ 1013515 h 2993922"/>
              <a:gd name="connsiteX5331" fmla="*/ 7000262 w 8938307"/>
              <a:gd name="connsiteY5331" fmla="*/ 1013515 h 2993922"/>
              <a:gd name="connsiteX5332" fmla="*/ 6994966 w 8938307"/>
              <a:gd name="connsiteY5332" fmla="*/ 1002925 h 2993922"/>
              <a:gd name="connsiteX5333" fmla="*/ 6989670 w 8938307"/>
              <a:gd name="connsiteY5333" fmla="*/ 1002925 h 2993922"/>
              <a:gd name="connsiteX5334" fmla="*/ 730738 w 8938307"/>
              <a:gd name="connsiteY5334" fmla="*/ 1002925 h 2993922"/>
              <a:gd name="connsiteX5335" fmla="*/ 741329 w 8938307"/>
              <a:gd name="connsiteY5335" fmla="*/ 1002925 h 2993922"/>
              <a:gd name="connsiteX5336" fmla="*/ 730738 w 8938307"/>
              <a:gd name="connsiteY5336" fmla="*/ 1013515 h 2993922"/>
              <a:gd name="connsiteX5337" fmla="*/ 7308708 w 8938307"/>
              <a:gd name="connsiteY5337" fmla="*/ 996306 h 2993922"/>
              <a:gd name="connsiteX5338" fmla="*/ 7307384 w 8938307"/>
              <a:gd name="connsiteY5338" fmla="*/ 1002925 h 2993922"/>
              <a:gd name="connsiteX5339" fmla="*/ 7317974 w 8938307"/>
              <a:gd name="connsiteY5339" fmla="*/ 1002925 h 2993922"/>
              <a:gd name="connsiteX5340" fmla="*/ 7312678 w 8938307"/>
              <a:gd name="connsiteY5340" fmla="*/ 997629 h 2993922"/>
              <a:gd name="connsiteX5341" fmla="*/ 7308708 w 8938307"/>
              <a:gd name="connsiteY5341" fmla="*/ 996306 h 2993922"/>
              <a:gd name="connsiteX5342" fmla="*/ 5358748 w 8938307"/>
              <a:gd name="connsiteY5342" fmla="*/ 992335 h 2993922"/>
              <a:gd name="connsiteX5343" fmla="*/ 5358748 w 8938307"/>
              <a:gd name="connsiteY5343" fmla="*/ 997629 h 2993922"/>
              <a:gd name="connsiteX5344" fmla="*/ 5369339 w 8938307"/>
              <a:gd name="connsiteY5344" fmla="*/ 1002925 h 2993922"/>
              <a:gd name="connsiteX5345" fmla="*/ 5379929 w 8938307"/>
              <a:gd name="connsiteY5345" fmla="*/ 1002925 h 2993922"/>
              <a:gd name="connsiteX5346" fmla="*/ 5369339 w 8938307"/>
              <a:gd name="connsiteY5346" fmla="*/ 992335 h 2993922"/>
              <a:gd name="connsiteX5347" fmla="*/ 5358748 w 8938307"/>
              <a:gd name="connsiteY5347" fmla="*/ 992335 h 2993922"/>
              <a:gd name="connsiteX5348" fmla="*/ 1980407 w 8938307"/>
              <a:gd name="connsiteY5348" fmla="*/ 992335 h 2993922"/>
              <a:gd name="connsiteX5349" fmla="*/ 2012178 w 8938307"/>
              <a:gd name="connsiteY5349" fmla="*/ 997629 h 2993922"/>
              <a:gd name="connsiteX5350" fmla="*/ 2038653 w 8938307"/>
              <a:gd name="connsiteY5350" fmla="*/ 1008220 h 2993922"/>
              <a:gd name="connsiteX5351" fmla="*/ 2054540 w 8938307"/>
              <a:gd name="connsiteY5351" fmla="*/ 1013515 h 2993922"/>
              <a:gd name="connsiteX5352" fmla="*/ 2065130 w 8938307"/>
              <a:gd name="connsiteY5352" fmla="*/ 1024106 h 2993922"/>
              <a:gd name="connsiteX5353" fmla="*/ 2012178 w 8938307"/>
              <a:gd name="connsiteY5353" fmla="*/ 1013515 h 2993922"/>
              <a:gd name="connsiteX5354" fmla="*/ 2022769 w 8938307"/>
              <a:gd name="connsiteY5354" fmla="*/ 1034696 h 2993922"/>
              <a:gd name="connsiteX5355" fmla="*/ 2022769 w 8938307"/>
              <a:gd name="connsiteY5355" fmla="*/ 1045287 h 2993922"/>
              <a:gd name="connsiteX5356" fmla="*/ 2012178 w 8938307"/>
              <a:gd name="connsiteY5356" fmla="*/ 1034696 h 2993922"/>
              <a:gd name="connsiteX5357" fmla="*/ 1990997 w 8938307"/>
              <a:gd name="connsiteY5357" fmla="*/ 1024106 h 2993922"/>
              <a:gd name="connsiteX5358" fmla="*/ 1969816 w 8938307"/>
              <a:gd name="connsiteY5358" fmla="*/ 1013515 h 2993922"/>
              <a:gd name="connsiteX5359" fmla="*/ 1959226 w 8938307"/>
              <a:gd name="connsiteY5359" fmla="*/ 1013515 h 2993922"/>
              <a:gd name="connsiteX5360" fmla="*/ 1948635 w 8938307"/>
              <a:gd name="connsiteY5360" fmla="*/ 1002925 h 2993922"/>
              <a:gd name="connsiteX5361" fmla="*/ 1980407 w 8938307"/>
              <a:gd name="connsiteY5361" fmla="*/ 992335 h 2993922"/>
              <a:gd name="connsiteX5362" fmla="*/ 1577971 w 8938307"/>
              <a:gd name="connsiteY5362" fmla="*/ 992335 h 2993922"/>
              <a:gd name="connsiteX5363" fmla="*/ 1583266 w 8938307"/>
              <a:gd name="connsiteY5363" fmla="*/ 992335 h 2993922"/>
              <a:gd name="connsiteX5364" fmla="*/ 1588562 w 8938307"/>
              <a:gd name="connsiteY5364" fmla="*/ 1002925 h 2993922"/>
              <a:gd name="connsiteX5365" fmla="*/ 1270849 w 8938307"/>
              <a:gd name="connsiteY5365" fmla="*/ 992335 h 2993922"/>
              <a:gd name="connsiteX5366" fmla="*/ 1281440 w 8938307"/>
              <a:gd name="connsiteY5366" fmla="*/ 992335 h 2993922"/>
              <a:gd name="connsiteX5367" fmla="*/ 1270849 w 8938307"/>
              <a:gd name="connsiteY5367" fmla="*/ 1002925 h 2993922"/>
              <a:gd name="connsiteX5368" fmla="*/ 1270849 w 8938307"/>
              <a:gd name="connsiteY5368" fmla="*/ 992335 h 2993922"/>
              <a:gd name="connsiteX5369" fmla="*/ 7995760 w 8938307"/>
              <a:gd name="connsiteY5369" fmla="*/ 981744 h 2993922"/>
              <a:gd name="connsiteX5370" fmla="*/ 7995760 w 8938307"/>
              <a:gd name="connsiteY5370" fmla="*/ 992335 h 2993922"/>
              <a:gd name="connsiteX5371" fmla="*/ 8006350 w 8938307"/>
              <a:gd name="connsiteY5371" fmla="*/ 992335 h 2993922"/>
              <a:gd name="connsiteX5372" fmla="*/ 1895684 w 8938307"/>
              <a:gd name="connsiteY5372" fmla="*/ 981744 h 2993922"/>
              <a:gd name="connsiteX5373" fmla="*/ 1906274 w 8938307"/>
              <a:gd name="connsiteY5373" fmla="*/ 992335 h 2993922"/>
              <a:gd name="connsiteX5374" fmla="*/ 1906274 w 8938307"/>
              <a:gd name="connsiteY5374" fmla="*/ 981744 h 2993922"/>
              <a:gd name="connsiteX5375" fmla="*/ 1895684 w 8938307"/>
              <a:gd name="connsiteY5375" fmla="*/ 981744 h 2993922"/>
              <a:gd name="connsiteX5376" fmla="*/ 543291 w 8938307"/>
              <a:gd name="connsiteY5376" fmla="*/ 974333 h 2993922"/>
              <a:gd name="connsiteX5377" fmla="*/ 545405 w 8938307"/>
              <a:gd name="connsiteY5377" fmla="*/ 976448 h 2993922"/>
              <a:gd name="connsiteX5378" fmla="*/ 550701 w 8938307"/>
              <a:gd name="connsiteY5378" fmla="*/ 981744 h 2993922"/>
              <a:gd name="connsiteX5379" fmla="*/ 548053 w 8938307"/>
              <a:gd name="connsiteY5379" fmla="*/ 979097 h 2993922"/>
              <a:gd name="connsiteX5380" fmla="*/ 7328564 w 8938307"/>
              <a:gd name="connsiteY5380" fmla="*/ 971154 h 2993922"/>
              <a:gd name="connsiteX5381" fmla="*/ 7317974 w 8938307"/>
              <a:gd name="connsiteY5381" fmla="*/ 981744 h 2993922"/>
              <a:gd name="connsiteX5382" fmla="*/ 7339155 w 8938307"/>
              <a:gd name="connsiteY5382" fmla="*/ 987040 h 2993922"/>
              <a:gd name="connsiteX5383" fmla="*/ 7360336 w 8938307"/>
              <a:gd name="connsiteY5383" fmla="*/ 992335 h 2993922"/>
              <a:gd name="connsiteX5384" fmla="*/ 7365630 w 8938307"/>
              <a:gd name="connsiteY5384" fmla="*/ 987040 h 2993922"/>
              <a:gd name="connsiteX5385" fmla="*/ 7328564 w 8938307"/>
              <a:gd name="connsiteY5385" fmla="*/ 971154 h 2993922"/>
              <a:gd name="connsiteX5386" fmla="*/ 2716440 w 8938307"/>
              <a:gd name="connsiteY5386" fmla="*/ 971154 h 2993922"/>
              <a:gd name="connsiteX5387" fmla="*/ 2711145 w 8938307"/>
              <a:gd name="connsiteY5387" fmla="*/ 976448 h 2993922"/>
              <a:gd name="connsiteX5388" fmla="*/ 2721735 w 8938307"/>
              <a:gd name="connsiteY5388" fmla="*/ 981744 h 2993922"/>
              <a:gd name="connsiteX5389" fmla="*/ 2716440 w 8938307"/>
              <a:gd name="connsiteY5389" fmla="*/ 971154 h 2993922"/>
              <a:gd name="connsiteX5390" fmla="*/ 1281440 w 8938307"/>
              <a:gd name="connsiteY5390" fmla="*/ 971154 h 2993922"/>
              <a:gd name="connsiteX5391" fmla="*/ 1302621 w 8938307"/>
              <a:gd name="connsiteY5391" fmla="*/ 981744 h 2993922"/>
              <a:gd name="connsiteX5392" fmla="*/ 1292030 w 8938307"/>
              <a:gd name="connsiteY5392" fmla="*/ 981744 h 2993922"/>
              <a:gd name="connsiteX5393" fmla="*/ 1281440 w 8938307"/>
              <a:gd name="connsiteY5393" fmla="*/ 981744 h 2993922"/>
              <a:gd name="connsiteX5394" fmla="*/ 1217897 w 8938307"/>
              <a:gd name="connsiteY5394" fmla="*/ 971154 h 2993922"/>
              <a:gd name="connsiteX5395" fmla="*/ 1228487 w 8938307"/>
              <a:gd name="connsiteY5395" fmla="*/ 971154 h 2993922"/>
              <a:gd name="connsiteX5396" fmla="*/ 1239078 w 8938307"/>
              <a:gd name="connsiteY5396" fmla="*/ 981744 h 2993922"/>
              <a:gd name="connsiteX5397" fmla="*/ 540110 w 8938307"/>
              <a:gd name="connsiteY5397" fmla="*/ 971154 h 2993922"/>
              <a:gd name="connsiteX5398" fmla="*/ 541435 w 8938307"/>
              <a:gd name="connsiteY5398" fmla="*/ 972478 h 2993922"/>
              <a:gd name="connsiteX5399" fmla="*/ 543291 w 8938307"/>
              <a:gd name="connsiteY5399" fmla="*/ 974333 h 2993922"/>
              <a:gd name="connsiteX5400" fmla="*/ 2139263 w 8938307"/>
              <a:gd name="connsiteY5400" fmla="*/ 960563 h 2993922"/>
              <a:gd name="connsiteX5401" fmla="*/ 2144559 w 8938307"/>
              <a:gd name="connsiteY5401" fmla="*/ 971154 h 2993922"/>
              <a:gd name="connsiteX5402" fmla="*/ 2149853 w 8938307"/>
              <a:gd name="connsiteY5402" fmla="*/ 981744 h 2993922"/>
              <a:gd name="connsiteX5403" fmla="*/ 2160443 w 8938307"/>
              <a:gd name="connsiteY5403" fmla="*/ 981744 h 2993922"/>
              <a:gd name="connsiteX5404" fmla="*/ 2197509 w 8938307"/>
              <a:gd name="connsiteY5404" fmla="*/ 987040 h 2993922"/>
              <a:gd name="connsiteX5405" fmla="*/ 2223986 w 8938307"/>
              <a:gd name="connsiteY5405" fmla="*/ 992335 h 2993922"/>
              <a:gd name="connsiteX5406" fmla="*/ 2255757 w 8938307"/>
              <a:gd name="connsiteY5406" fmla="*/ 1002925 h 2993922"/>
              <a:gd name="connsiteX5407" fmla="*/ 2276938 w 8938307"/>
              <a:gd name="connsiteY5407" fmla="*/ 1013515 h 2993922"/>
              <a:gd name="connsiteX5408" fmla="*/ 2308710 w 8938307"/>
              <a:gd name="connsiteY5408" fmla="*/ 1013515 h 2993922"/>
              <a:gd name="connsiteX5409" fmla="*/ 2319299 w 8938307"/>
              <a:gd name="connsiteY5409" fmla="*/ 1002925 h 2993922"/>
              <a:gd name="connsiteX5410" fmla="*/ 2308710 w 8938307"/>
              <a:gd name="connsiteY5410" fmla="*/ 1002925 h 2993922"/>
              <a:gd name="connsiteX5411" fmla="*/ 2314005 w 8938307"/>
              <a:gd name="connsiteY5411" fmla="*/ 997629 h 2993922"/>
              <a:gd name="connsiteX5412" fmla="*/ 2298119 w 8938307"/>
              <a:gd name="connsiteY5412" fmla="*/ 992335 h 2993922"/>
              <a:gd name="connsiteX5413" fmla="*/ 2287529 w 8938307"/>
              <a:gd name="connsiteY5413" fmla="*/ 992335 h 2993922"/>
              <a:gd name="connsiteX5414" fmla="*/ 2287529 w 8938307"/>
              <a:gd name="connsiteY5414" fmla="*/ 981744 h 2993922"/>
              <a:gd name="connsiteX5415" fmla="*/ 2197509 w 8938307"/>
              <a:gd name="connsiteY5415" fmla="*/ 971154 h 2993922"/>
              <a:gd name="connsiteX5416" fmla="*/ 2149853 w 8938307"/>
              <a:gd name="connsiteY5416" fmla="*/ 960563 h 2993922"/>
              <a:gd name="connsiteX5417" fmla="*/ 1853322 w 8938307"/>
              <a:gd name="connsiteY5417" fmla="*/ 960563 h 2993922"/>
              <a:gd name="connsiteX5418" fmla="*/ 1858616 w 8938307"/>
              <a:gd name="connsiteY5418" fmla="*/ 960563 h 2993922"/>
              <a:gd name="connsiteX5419" fmla="*/ 1874503 w 8938307"/>
              <a:gd name="connsiteY5419" fmla="*/ 960563 h 2993922"/>
              <a:gd name="connsiteX5420" fmla="*/ 1916864 w 8938307"/>
              <a:gd name="connsiteY5420" fmla="*/ 981744 h 2993922"/>
              <a:gd name="connsiteX5421" fmla="*/ 1916864 w 8938307"/>
              <a:gd name="connsiteY5421" fmla="*/ 992335 h 2993922"/>
              <a:gd name="connsiteX5422" fmla="*/ 1927455 w 8938307"/>
              <a:gd name="connsiteY5422" fmla="*/ 992335 h 2993922"/>
              <a:gd name="connsiteX5423" fmla="*/ 1938045 w 8938307"/>
              <a:gd name="connsiteY5423" fmla="*/ 981744 h 2993922"/>
              <a:gd name="connsiteX5424" fmla="*/ 1938045 w 8938307"/>
              <a:gd name="connsiteY5424" fmla="*/ 992335 h 2993922"/>
              <a:gd name="connsiteX5425" fmla="*/ 1938045 w 8938307"/>
              <a:gd name="connsiteY5425" fmla="*/ 1002925 h 2993922"/>
              <a:gd name="connsiteX5426" fmla="*/ 1895684 w 8938307"/>
              <a:gd name="connsiteY5426" fmla="*/ 1002925 h 2993922"/>
              <a:gd name="connsiteX5427" fmla="*/ 1853322 w 8938307"/>
              <a:gd name="connsiteY5427" fmla="*/ 987040 h 2993922"/>
              <a:gd name="connsiteX5428" fmla="*/ 1832141 w 8938307"/>
              <a:gd name="connsiteY5428" fmla="*/ 971154 h 2993922"/>
              <a:gd name="connsiteX5429" fmla="*/ 1842731 w 8938307"/>
              <a:gd name="connsiteY5429" fmla="*/ 971154 h 2993922"/>
              <a:gd name="connsiteX5430" fmla="*/ 1853322 w 8938307"/>
              <a:gd name="connsiteY5430" fmla="*/ 960563 h 2993922"/>
              <a:gd name="connsiteX5431" fmla="*/ 1472067 w 8938307"/>
              <a:gd name="connsiteY5431" fmla="*/ 960563 h 2993922"/>
              <a:gd name="connsiteX5432" fmla="*/ 1472067 w 8938307"/>
              <a:gd name="connsiteY5432" fmla="*/ 971154 h 2993922"/>
              <a:gd name="connsiteX5433" fmla="*/ 1482658 w 8938307"/>
              <a:gd name="connsiteY5433" fmla="*/ 971154 h 2993922"/>
              <a:gd name="connsiteX5434" fmla="*/ 1535610 w 8938307"/>
              <a:gd name="connsiteY5434" fmla="*/ 992335 h 2993922"/>
              <a:gd name="connsiteX5435" fmla="*/ 1546200 w 8938307"/>
              <a:gd name="connsiteY5435" fmla="*/ 1002925 h 2993922"/>
              <a:gd name="connsiteX5436" fmla="*/ 1551496 w 8938307"/>
              <a:gd name="connsiteY5436" fmla="*/ 1002925 h 2993922"/>
              <a:gd name="connsiteX5437" fmla="*/ 1567381 w 8938307"/>
              <a:gd name="connsiteY5437" fmla="*/ 1002925 h 2993922"/>
              <a:gd name="connsiteX5438" fmla="*/ 1577971 w 8938307"/>
              <a:gd name="connsiteY5438" fmla="*/ 1002925 h 2993922"/>
              <a:gd name="connsiteX5439" fmla="*/ 1577971 w 8938307"/>
              <a:gd name="connsiteY5439" fmla="*/ 1013515 h 2993922"/>
              <a:gd name="connsiteX5440" fmla="*/ 1609742 w 8938307"/>
              <a:gd name="connsiteY5440" fmla="*/ 1013515 h 2993922"/>
              <a:gd name="connsiteX5441" fmla="*/ 1630923 w 8938307"/>
              <a:gd name="connsiteY5441" fmla="*/ 1013515 h 2993922"/>
              <a:gd name="connsiteX5442" fmla="*/ 1630923 w 8938307"/>
              <a:gd name="connsiteY5442" fmla="*/ 1024106 h 2993922"/>
              <a:gd name="connsiteX5443" fmla="*/ 1652104 w 8938307"/>
              <a:gd name="connsiteY5443" fmla="*/ 1024106 h 2993922"/>
              <a:gd name="connsiteX5444" fmla="*/ 1662694 w 8938307"/>
              <a:gd name="connsiteY5444" fmla="*/ 1024106 h 2993922"/>
              <a:gd name="connsiteX5445" fmla="*/ 1662694 w 8938307"/>
              <a:gd name="connsiteY5445" fmla="*/ 1034696 h 2993922"/>
              <a:gd name="connsiteX5446" fmla="*/ 1683875 w 8938307"/>
              <a:gd name="connsiteY5446" fmla="*/ 1055877 h 2993922"/>
              <a:gd name="connsiteX5447" fmla="*/ 1715646 w 8938307"/>
              <a:gd name="connsiteY5447" fmla="*/ 1066467 h 2993922"/>
              <a:gd name="connsiteX5448" fmla="*/ 1673285 w 8938307"/>
              <a:gd name="connsiteY5448" fmla="*/ 1066467 h 2993922"/>
              <a:gd name="connsiteX5449" fmla="*/ 1620333 w 8938307"/>
              <a:gd name="connsiteY5449" fmla="*/ 1055877 h 2993922"/>
              <a:gd name="connsiteX5450" fmla="*/ 1620333 w 8938307"/>
              <a:gd name="connsiteY5450" fmla="*/ 1045287 h 2993922"/>
              <a:gd name="connsiteX5451" fmla="*/ 1609742 w 8938307"/>
              <a:gd name="connsiteY5451" fmla="*/ 1045287 h 2993922"/>
              <a:gd name="connsiteX5452" fmla="*/ 1604448 w 8938307"/>
              <a:gd name="connsiteY5452" fmla="*/ 1050581 h 2993922"/>
              <a:gd name="connsiteX5453" fmla="*/ 1588562 w 8938307"/>
              <a:gd name="connsiteY5453" fmla="*/ 1045287 h 2993922"/>
              <a:gd name="connsiteX5454" fmla="*/ 1572677 w 8938307"/>
              <a:gd name="connsiteY5454" fmla="*/ 1045287 h 2993922"/>
              <a:gd name="connsiteX5455" fmla="*/ 1546200 w 8938307"/>
              <a:gd name="connsiteY5455" fmla="*/ 1045287 h 2993922"/>
              <a:gd name="connsiteX5456" fmla="*/ 1498544 w 8938307"/>
              <a:gd name="connsiteY5456" fmla="*/ 1039992 h 2993922"/>
              <a:gd name="connsiteX5457" fmla="*/ 1493248 w 8938307"/>
              <a:gd name="connsiteY5457" fmla="*/ 1034696 h 2993922"/>
              <a:gd name="connsiteX5458" fmla="*/ 1495895 w 8938307"/>
              <a:gd name="connsiteY5458" fmla="*/ 1026753 h 2993922"/>
              <a:gd name="connsiteX5459" fmla="*/ 1503838 w 8938307"/>
              <a:gd name="connsiteY5459" fmla="*/ 1024106 h 2993922"/>
              <a:gd name="connsiteX5460" fmla="*/ 1482658 w 8938307"/>
              <a:gd name="connsiteY5460" fmla="*/ 1013515 h 2993922"/>
              <a:gd name="connsiteX5461" fmla="*/ 1472067 w 8938307"/>
              <a:gd name="connsiteY5461" fmla="*/ 1024106 h 2993922"/>
              <a:gd name="connsiteX5462" fmla="*/ 1461477 w 8938307"/>
              <a:gd name="connsiteY5462" fmla="*/ 1034696 h 2993922"/>
              <a:gd name="connsiteX5463" fmla="*/ 1450886 w 8938307"/>
              <a:gd name="connsiteY5463" fmla="*/ 1024106 h 2993922"/>
              <a:gd name="connsiteX5464" fmla="*/ 1408525 w 8938307"/>
              <a:gd name="connsiteY5464" fmla="*/ 1034696 h 2993922"/>
              <a:gd name="connsiteX5465" fmla="*/ 1397934 w 8938307"/>
              <a:gd name="connsiteY5465" fmla="*/ 1034696 h 2993922"/>
              <a:gd name="connsiteX5466" fmla="*/ 1387344 w 8938307"/>
              <a:gd name="connsiteY5466" fmla="*/ 1034696 h 2993922"/>
              <a:gd name="connsiteX5467" fmla="*/ 1408525 w 8938307"/>
              <a:gd name="connsiteY5467" fmla="*/ 1055877 h 2993922"/>
              <a:gd name="connsiteX5468" fmla="*/ 1419114 w 8938307"/>
              <a:gd name="connsiteY5468" fmla="*/ 1066467 h 2993922"/>
              <a:gd name="connsiteX5469" fmla="*/ 1461477 w 8938307"/>
              <a:gd name="connsiteY5469" fmla="*/ 1077058 h 2993922"/>
              <a:gd name="connsiteX5470" fmla="*/ 1503838 w 8938307"/>
              <a:gd name="connsiteY5470" fmla="*/ 1087648 h 2993922"/>
              <a:gd name="connsiteX5471" fmla="*/ 1525019 w 8938307"/>
              <a:gd name="connsiteY5471" fmla="*/ 1092944 h 2993922"/>
              <a:gd name="connsiteX5472" fmla="*/ 1530314 w 8938307"/>
              <a:gd name="connsiteY5472" fmla="*/ 1077058 h 2993922"/>
              <a:gd name="connsiteX5473" fmla="*/ 1514429 w 8938307"/>
              <a:gd name="connsiteY5473" fmla="*/ 1077058 h 2993922"/>
              <a:gd name="connsiteX5474" fmla="*/ 1514429 w 8938307"/>
              <a:gd name="connsiteY5474" fmla="*/ 1066467 h 2993922"/>
              <a:gd name="connsiteX5475" fmla="*/ 1530314 w 8938307"/>
              <a:gd name="connsiteY5475" fmla="*/ 1055877 h 2993922"/>
              <a:gd name="connsiteX5476" fmla="*/ 1535610 w 8938307"/>
              <a:gd name="connsiteY5476" fmla="*/ 1066467 h 2993922"/>
              <a:gd name="connsiteX5477" fmla="*/ 1546200 w 8938307"/>
              <a:gd name="connsiteY5477" fmla="*/ 1071762 h 2993922"/>
              <a:gd name="connsiteX5478" fmla="*/ 1556790 w 8938307"/>
              <a:gd name="connsiteY5478" fmla="*/ 1077058 h 2993922"/>
              <a:gd name="connsiteX5479" fmla="*/ 1572677 w 8938307"/>
              <a:gd name="connsiteY5479" fmla="*/ 1082354 h 2993922"/>
              <a:gd name="connsiteX5480" fmla="*/ 1593856 w 8938307"/>
              <a:gd name="connsiteY5480" fmla="*/ 1087648 h 2993922"/>
              <a:gd name="connsiteX5481" fmla="*/ 1609742 w 8938307"/>
              <a:gd name="connsiteY5481" fmla="*/ 1087648 h 2993922"/>
              <a:gd name="connsiteX5482" fmla="*/ 1599152 w 8938307"/>
              <a:gd name="connsiteY5482" fmla="*/ 1098239 h 2993922"/>
              <a:gd name="connsiteX5483" fmla="*/ 1556790 w 8938307"/>
              <a:gd name="connsiteY5483" fmla="*/ 1087648 h 2993922"/>
              <a:gd name="connsiteX5484" fmla="*/ 1599152 w 8938307"/>
              <a:gd name="connsiteY5484" fmla="*/ 1108829 h 2993922"/>
              <a:gd name="connsiteX5485" fmla="*/ 1662694 w 8938307"/>
              <a:gd name="connsiteY5485" fmla="*/ 1119419 h 2993922"/>
              <a:gd name="connsiteX5486" fmla="*/ 1673285 w 8938307"/>
              <a:gd name="connsiteY5486" fmla="*/ 1108829 h 2993922"/>
              <a:gd name="connsiteX5487" fmla="*/ 1683875 w 8938307"/>
              <a:gd name="connsiteY5487" fmla="*/ 1092944 h 2993922"/>
              <a:gd name="connsiteX5488" fmla="*/ 1694466 w 8938307"/>
              <a:gd name="connsiteY5488" fmla="*/ 1087648 h 2993922"/>
              <a:gd name="connsiteX5489" fmla="*/ 1705056 w 8938307"/>
              <a:gd name="connsiteY5489" fmla="*/ 1077058 h 2993922"/>
              <a:gd name="connsiteX5490" fmla="*/ 1726237 w 8938307"/>
              <a:gd name="connsiteY5490" fmla="*/ 1055877 h 2993922"/>
              <a:gd name="connsiteX5491" fmla="*/ 1705056 w 8938307"/>
              <a:gd name="connsiteY5491" fmla="*/ 1045287 h 2993922"/>
              <a:gd name="connsiteX5492" fmla="*/ 1705056 w 8938307"/>
              <a:gd name="connsiteY5492" fmla="*/ 1034696 h 2993922"/>
              <a:gd name="connsiteX5493" fmla="*/ 1715646 w 8938307"/>
              <a:gd name="connsiteY5493" fmla="*/ 1034696 h 2993922"/>
              <a:gd name="connsiteX5494" fmla="*/ 1747418 w 8938307"/>
              <a:gd name="connsiteY5494" fmla="*/ 1045287 h 2993922"/>
              <a:gd name="connsiteX5495" fmla="*/ 1726237 w 8938307"/>
              <a:gd name="connsiteY5495" fmla="*/ 1034696 h 2993922"/>
              <a:gd name="connsiteX5496" fmla="*/ 1715646 w 8938307"/>
              <a:gd name="connsiteY5496" fmla="*/ 1034696 h 2993922"/>
              <a:gd name="connsiteX5497" fmla="*/ 1715646 w 8938307"/>
              <a:gd name="connsiteY5497" fmla="*/ 1024106 h 2993922"/>
              <a:gd name="connsiteX5498" fmla="*/ 1705056 w 8938307"/>
              <a:gd name="connsiteY5498" fmla="*/ 1024106 h 2993922"/>
              <a:gd name="connsiteX5499" fmla="*/ 1678581 w 8938307"/>
              <a:gd name="connsiteY5499" fmla="*/ 1013515 h 2993922"/>
              <a:gd name="connsiteX5500" fmla="*/ 1662694 w 8938307"/>
              <a:gd name="connsiteY5500" fmla="*/ 1013515 h 2993922"/>
              <a:gd name="connsiteX5501" fmla="*/ 1652104 w 8938307"/>
              <a:gd name="connsiteY5501" fmla="*/ 1024106 h 2993922"/>
              <a:gd name="connsiteX5502" fmla="*/ 1652104 w 8938307"/>
              <a:gd name="connsiteY5502" fmla="*/ 1013515 h 2993922"/>
              <a:gd name="connsiteX5503" fmla="*/ 1641514 w 8938307"/>
              <a:gd name="connsiteY5503" fmla="*/ 1002925 h 2993922"/>
              <a:gd name="connsiteX5504" fmla="*/ 1636218 w 8938307"/>
              <a:gd name="connsiteY5504" fmla="*/ 997629 h 2993922"/>
              <a:gd name="connsiteX5505" fmla="*/ 1620333 w 8938307"/>
              <a:gd name="connsiteY5505" fmla="*/ 992335 h 2993922"/>
              <a:gd name="connsiteX5506" fmla="*/ 1583266 w 8938307"/>
              <a:gd name="connsiteY5506" fmla="*/ 976448 h 2993922"/>
              <a:gd name="connsiteX5507" fmla="*/ 1535610 w 8938307"/>
              <a:gd name="connsiteY5507" fmla="*/ 971154 h 2993922"/>
              <a:gd name="connsiteX5508" fmla="*/ 1493248 w 8938307"/>
              <a:gd name="connsiteY5508" fmla="*/ 971154 h 2993922"/>
              <a:gd name="connsiteX5509" fmla="*/ 1493248 w 8938307"/>
              <a:gd name="connsiteY5509" fmla="*/ 960563 h 2993922"/>
              <a:gd name="connsiteX5510" fmla="*/ 1472067 w 8938307"/>
              <a:gd name="connsiteY5510" fmla="*/ 960563 h 2993922"/>
              <a:gd name="connsiteX5511" fmla="*/ 1450886 w 8938307"/>
              <a:gd name="connsiteY5511" fmla="*/ 960563 h 2993922"/>
              <a:gd name="connsiteX5512" fmla="*/ 1440296 w 8938307"/>
              <a:gd name="connsiteY5512" fmla="*/ 965858 h 2993922"/>
              <a:gd name="connsiteX5513" fmla="*/ 1450886 w 8938307"/>
              <a:gd name="connsiteY5513" fmla="*/ 971154 h 2993922"/>
              <a:gd name="connsiteX5514" fmla="*/ 1461477 w 8938307"/>
              <a:gd name="connsiteY5514" fmla="*/ 971154 h 2993922"/>
              <a:gd name="connsiteX5515" fmla="*/ 1175535 w 8938307"/>
              <a:gd name="connsiteY5515" fmla="*/ 960563 h 2993922"/>
              <a:gd name="connsiteX5516" fmla="*/ 1186126 w 8938307"/>
              <a:gd name="connsiteY5516" fmla="*/ 960563 h 2993922"/>
              <a:gd name="connsiteX5517" fmla="*/ 1196717 w 8938307"/>
              <a:gd name="connsiteY5517" fmla="*/ 971154 h 2993922"/>
              <a:gd name="connsiteX5518" fmla="*/ 1186126 w 8938307"/>
              <a:gd name="connsiteY5518" fmla="*/ 971154 h 2993922"/>
              <a:gd name="connsiteX5519" fmla="*/ 1180832 w 8938307"/>
              <a:gd name="connsiteY5519" fmla="*/ 965858 h 2993922"/>
              <a:gd name="connsiteX5520" fmla="*/ 1175535 w 8938307"/>
              <a:gd name="connsiteY5520" fmla="*/ 960563 h 2993922"/>
              <a:gd name="connsiteX5521" fmla="*/ 2478156 w 8938307"/>
              <a:gd name="connsiteY5521" fmla="*/ 953944 h 2993922"/>
              <a:gd name="connsiteX5522" fmla="*/ 2467566 w 8938307"/>
              <a:gd name="connsiteY5522" fmla="*/ 960563 h 2993922"/>
              <a:gd name="connsiteX5523" fmla="*/ 2456975 w 8938307"/>
              <a:gd name="connsiteY5523" fmla="*/ 960563 h 2993922"/>
              <a:gd name="connsiteX5524" fmla="*/ 2483450 w 8938307"/>
              <a:gd name="connsiteY5524" fmla="*/ 965858 h 2993922"/>
              <a:gd name="connsiteX5525" fmla="*/ 2488746 w 8938307"/>
              <a:gd name="connsiteY5525" fmla="*/ 971154 h 2993922"/>
              <a:gd name="connsiteX5526" fmla="*/ 2552289 w 8938307"/>
              <a:gd name="connsiteY5526" fmla="*/ 981744 h 2993922"/>
              <a:gd name="connsiteX5527" fmla="*/ 2509927 w 8938307"/>
              <a:gd name="connsiteY5527" fmla="*/ 960563 h 2993922"/>
              <a:gd name="connsiteX5528" fmla="*/ 2488746 w 8938307"/>
              <a:gd name="connsiteY5528" fmla="*/ 955269 h 2993922"/>
              <a:gd name="connsiteX5529" fmla="*/ 2478156 w 8938307"/>
              <a:gd name="connsiteY5529" fmla="*/ 953944 h 2993922"/>
              <a:gd name="connsiteX5530" fmla="*/ 8832403 w 8938307"/>
              <a:gd name="connsiteY5530" fmla="*/ 949973 h 2993922"/>
              <a:gd name="connsiteX5531" fmla="*/ 8853583 w 8938307"/>
              <a:gd name="connsiteY5531" fmla="*/ 955269 h 2993922"/>
              <a:gd name="connsiteX5532" fmla="*/ 8901240 w 8938307"/>
              <a:gd name="connsiteY5532" fmla="*/ 971154 h 2993922"/>
              <a:gd name="connsiteX5533" fmla="*/ 8938307 w 8938307"/>
              <a:gd name="connsiteY5533" fmla="*/ 981744 h 2993922"/>
              <a:gd name="connsiteX5534" fmla="*/ 8917126 w 8938307"/>
              <a:gd name="connsiteY5534" fmla="*/ 981744 h 2993922"/>
              <a:gd name="connsiteX5535" fmla="*/ 8895945 w 8938307"/>
              <a:gd name="connsiteY5535" fmla="*/ 976448 h 2993922"/>
              <a:gd name="connsiteX5536" fmla="*/ 8874765 w 8938307"/>
              <a:gd name="connsiteY5536" fmla="*/ 971154 h 2993922"/>
              <a:gd name="connsiteX5537" fmla="*/ 8832403 w 8938307"/>
              <a:gd name="connsiteY5537" fmla="*/ 949973 h 2993922"/>
              <a:gd name="connsiteX5538" fmla="*/ 8271112 w 8938307"/>
              <a:gd name="connsiteY5538" fmla="*/ 949973 h 2993922"/>
              <a:gd name="connsiteX5539" fmla="*/ 8334654 w 8938307"/>
              <a:gd name="connsiteY5539" fmla="*/ 960563 h 2993922"/>
              <a:gd name="connsiteX5540" fmla="*/ 8324064 w 8938307"/>
              <a:gd name="connsiteY5540" fmla="*/ 960563 h 2993922"/>
              <a:gd name="connsiteX5541" fmla="*/ 8302883 w 8938307"/>
              <a:gd name="connsiteY5541" fmla="*/ 960563 h 2993922"/>
              <a:gd name="connsiteX5542" fmla="*/ 8281702 w 8938307"/>
              <a:gd name="connsiteY5542" fmla="*/ 960563 h 2993922"/>
              <a:gd name="connsiteX5543" fmla="*/ 8271112 w 8938307"/>
              <a:gd name="connsiteY5543" fmla="*/ 949973 h 2993922"/>
              <a:gd name="connsiteX5544" fmla="*/ 7254432 w 8938307"/>
              <a:gd name="connsiteY5544" fmla="*/ 949973 h 2993922"/>
              <a:gd name="connsiteX5545" fmla="*/ 7275612 w 8938307"/>
              <a:gd name="connsiteY5545" fmla="*/ 960563 h 2993922"/>
              <a:gd name="connsiteX5546" fmla="*/ 7286203 w 8938307"/>
              <a:gd name="connsiteY5546" fmla="*/ 960563 h 2993922"/>
              <a:gd name="connsiteX5547" fmla="*/ 2435794 w 8938307"/>
              <a:gd name="connsiteY5547" fmla="*/ 949973 h 2993922"/>
              <a:gd name="connsiteX5548" fmla="*/ 2435794 w 8938307"/>
              <a:gd name="connsiteY5548" fmla="*/ 960563 h 2993922"/>
              <a:gd name="connsiteX5549" fmla="*/ 2446385 w 8938307"/>
              <a:gd name="connsiteY5549" fmla="*/ 960563 h 2993922"/>
              <a:gd name="connsiteX5550" fmla="*/ 2435794 w 8938307"/>
              <a:gd name="connsiteY5550" fmla="*/ 949973 h 2993922"/>
              <a:gd name="connsiteX5551" fmla="*/ 603653 w 8938307"/>
              <a:gd name="connsiteY5551" fmla="*/ 939383 h 2993922"/>
              <a:gd name="connsiteX5552" fmla="*/ 630128 w 8938307"/>
              <a:gd name="connsiteY5552" fmla="*/ 944677 h 2993922"/>
              <a:gd name="connsiteX5553" fmla="*/ 646015 w 8938307"/>
              <a:gd name="connsiteY5553" fmla="*/ 960563 h 2993922"/>
              <a:gd name="connsiteX5554" fmla="*/ 656605 w 8938307"/>
              <a:gd name="connsiteY5554" fmla="*/ 981744 h 2993922"/>
              <a:gd name="connsiteX5555" fmla="*/ 667195 w 8938307"/>
              <a:gd name="connsiteY5555" fmla="*/ 992335 h 2993922"/>
              <a:gd name="connsiteX5556" fmla="*/ 656605 w 8938307"/>
              <a:gd name="connsiteY5556" fmla="*/ 992335 h 2993922"/>
              <a:gd name="connsiteX5557" fmla="*/ 614243 w 8938307"/>
              <a:gd name="connsiteY5557" fmla="*/ 971154 h 2993922"/>
              <a:gd name="connsiteX5558" fmla="*/ 603653 w 8938307"/>
              <a:gd name="connsiteY5558" fmla="*/ 939383 h 2993922"/>
              <a:gd name="connsiteX5559" fmla="*/ 8461739 w 8938307"/>
              <a:gd name="connsiteY5559" fmla="*/ 928792 h 2993922"/>
              <a:gd name="connsiteX5560" fmla="*/ 8482920 w 8938307"/>
              <a:gd name="connsiteY5560" fmla="*/ 939383 h 2993922"/>
              <a:gd name="connsiteX5561" fmla="*/ 8546462 w 8938307"/>
              <a:gd name="connsiteY5561" fmla="*/ 949973 h 2993922"/>
              <a:gd name="connsiteX5562" fmla="*/ 8599414 w 8938307"/>
              <a:gd name="connsiteY5562" fmla="*/ 971154 h 2993922"/>
              <a:gd name="connsiteX5563" fmla="*/ 8615299 w 8938307"/>
              <a:gd name="connsiteY5563" fmla="*/ 971154 h 2993922"/>
              <a:gd name="connsiteX5564" fmla="*/ 8625889 w 8938307"/>
              <a:gd name="connsiteY5564" fmla="*/ 971154 h 2993922"/>
              <a:gd name="connsiteX5565" fmla="*/ 8636480 w 8938307"/>
              <a:gd name="connsiteY5565" fmla="*/ 971154 h 2993922"/>
              <a:gd name="connsiteX5566" fmla="*/ 8641775 w 8938307"/>
              <a:gd name="connsiteY5566" fmla="*/ 981744 h 2993922"/>
              <a:gd name="connsiteX5567" fmla="*/ 8652366 w 8938307"/>
              <a:gd name="connsiteY5567" fmla="*/ 981744 h 2993922"/>
              <a:gd name="connsiteX5568" fmla="*/ 8662957 w 8938307"/>
              <a:gd name="connsiteY5568" fmla="*/ 981744 h 2993922"/>
              <a:gd name="connsiteX5569" fmla="*/ 8662957 w 8938307"/>
              <a:gd name="connsiteY5569" fmla="*/ 992335 h 2993922"/>
              <a:gd name="connsiteX5570" fmla="*/ 8726499 w 8938307"/>
              <a:gd name="connsiteY5570" fmla="*/ 1013515 h 2993922"/>
              <a:gd name="connsiteX5571" fmla="*/ 8710613 w 8938307"/>
              <a:gd name="connsiteY5571" fmla="*/ 1013515 h 2993922"/>
              <a:gd name="connsiteX5572" fmla="*/ 8678843 w 8938307"/>
              <a:gd name="connsiteY5572" fmla="*/ 1008220 h 2993922"/>
              <a:gd name="connsiteX5573" fmla="*/ 8641775 w 8938307"/>
              <a:gd name="connsiteY5573" fmla="*/ 997629 h 2993922"/>
              <a:gd name="connsiteX5574" fmla="*/ 8599414 w 8938307"/>
              <a:gd name="connsiteY5574" fmla="*/ 992335 h 2993922"/>
              <a:gd name="connsiteX5575" fmla="*/ 8557053 w 8938307"/>
              <a:gd name="connsiteY5575" fmla="*/ 981744 h 2993922"/>
              <a:gd name="connsiteX5576" fmla="*/ 8546462 w 8938307"/>
              <a:gd name="connsiteY5576" fmla="*/ 971154 h 2993922"/>
              <a:gd name="connsiteX5577" fmla="*/ 8535871 w 8938307"/>
              <a:gd name="connsiteY5577" fmla="*/ 971154 h 2993922"/>
              <a:gd name="connsiteX5578" fmla="*/ 8525281 w 8938307"/>
              <a:gd name="connsiteY5578" fmla="*/ 971154 h 2993922"/>
              <a:gd name="connsiteX5579" fmla="*/ 8477624 w 8938307"/>
              <a:gd name="connsiteY5579" fmla="*/ 955269 h 2993922"/>
              <a:gd name="connsiteX5580" fmla="*/ 8451148 w 8938307"/>
              <a:gd name="connsiteY5580" fmla="*/ 939383 h 2993922"/>
              <a:gd name="connsiteX5581" fmla="*/ 1376752 w 8938307"/>
              <a:gd name="connsiteY5581" fmla="*/ 928792 h 2993922"/>
              <a:gd name="connsiteX5582" fmla="*/ 1366162 w 8938307"/>
              <a:gd name="connsiteY5582" fmla="*/ 934087 h 2993922"/>
              <a:gd name="connsiteX5583" fmla="*/ 1376752 w 8938307"/>
              <a:gd name="connsiteY5583" fmla="*/ 939383 h 2993922"/>
              <a:gd name="connsiteX5584" fmla="*/ 1397934 w 8938307"/>
              <a:gd name="connsiteY5584" fmla="*/ 939383 h 2993922"/>
              <a:gd name="connsiteX5585" fmla="*/ 1313210 w 8938307"/>
              <a:gd name="connsiteY5585" fmla="*/ 918202 h 2993922"/>
              <a:gd name="connsiteX5586" fmla="*/ 1323802 w 8938307"/>
              <a:gd name="connsiteY5586" fmla="*/ 928792 h 2993922"/>
              <a:gd name="connsiteX5587" fmla="*/ 1355573 w 8938307"/>
              <a:gd name="connsiteY5587" fmla="*/ 928792 h 2993922"/>
              <a:gd name="connsiteX5588" fmla="*/ 1260258 w 8938307"/>
              <a:gd name="connsiteY5588" fmla="*/ 918202 h 2993922"/>
              <a:gd name="connsiteX5589" fmla="*/ 1260258 w 8938307"/>
              <a:gd name="connsiteY5589" fmla="*/ 928792 h 2993922"/>
              <a:gd name="connsiteX5590" fmla="*/ 1270849 w 8938307"/>
              <a:gd name="connsiteY5590" fmla="*/ 918202 h 2993922"/>
              <a:gd name="connsiteX5591" fmla="*/ 1260258 w 8938307"/>
              <a:gd name="connsiteY5591" fmla="*/ 918202 h 2993922"/>
              <a:gd name="connsiteX5592" fmla="*/ 1980407 w 8938307"/>
              <a:gd name="connsiteY5592" fmla="*/ 907611 h 2993922"/>
              <a:gd name="connsiteX5593" fmla="*/ 1969816 w 8938307"/>
              <a:gd name="connsiteY5593" fmla="*/ 918202 h 2993922"/>
              <a:gd name="connsiteX5594" fmla="*/ 1980407 w 8938307"/>
              <a:gd name="connsiteY5594" fmla="*/ 918202 h 2993922"/>
              <a:gd name="connsiteX5595" fmla="*/ 1980407 w 8938307"/>
              <a:gd name="connsiteY5595" fmla="*/ 907611 h 2993922"/>
              <a:gd name="connsiteX5596" fmla="*/ 381254 w 8938307"/>
              <a:gd name="connsiteY5596" fmla="*/ 907611 h 2993922"/>
              <a:gd name="connsiteX5597" fmla="*/ 413026 w 8938307"/>
              <a:gd name="connsiteY5597" fmla="*/ 918202 h 2993922"/>
              <a:gd name="connsiteX5598" fmla="*/ 529521 w 8938307"/>
              <a:gd name="connsiteY5598" fmla="*/ 981744 h 2993922"/>
              <a:gd name="connsiteX5599" fmla="*/ 571882 w 8938307"/>
              <a:gd name="connsiteY5599" fmla="*/ 1002925 h 2993922"/>
              <a:gd name="connsiteX5600" fmla="*/ 593062 w 8938307"/>
              <a:gd name="connsiteY5600" fmla="*/ 1008220 h 2993922"/>
              <a:gd name="connsiteX5601" fmla="*/ 614243 w 8938307"/>
              <a:gd name="connsiteY5601" fmla="*/ 1013515 h 2993922"/>
              <a:gd name="connsiteX5602" fmla="*/ 635425 w 8938307"/>
              <a:gd name="connsiteY5602" fmla="*/ 1034696 h 2993922"/>
              <a:gd name="connsiteX5603" fmla="*/ 656605 w 8938307"/>
              <a:gd name="connsiteY5603" fmla="*/ 1045287 h 2993922"/>
              <a:gd name="connsiteX5604" fmla="*/ 656605 w 8938307"/>
              <a:gd name="connsiteY5604" fmla="*/ 1055877 h 2993922"/>
              <a:gd name="connsiteX5605" fmla="*/ 603653 w 8938307"/>
              <a:gd name="connsiteY5605" fmla="*/ 1034696 h 2993922"/>
              <a:gd name="connsiteX5606" fmla="*/ 534816 w 8938307"/>
              <a:gd name="connsiteY5606" fmla="*/ 997629 h 2993922"/>
              <a:gd name="connsiteX5607" fmla="*/ 497749 w 8938307"/>
              <a:gd name="connsiteY5607" fmla="*/ 981744 h 2993922"/>
              <a:gd name="connsiteX5608" fmla="*/ 413026 w 8938307"/>
              <a:gd name="connsiteY5608" fmla="*/ 949973 h 2993922"/>
              <a:gd name="connsiteX5609" fmla="*/ 402435 w 8938307"/>
              <a:gd name="connsiteY5609" fmla="*/ 939383 h 2993922"/>
              <a:gd name="connsiteX5610" fmla="*/ 381254 w 8938307"/>
              <a:gd name="connsiteY5610" fmla="*/ 939383 h 2993922"/>
              <a:gd name="connsiteX5611" fmla="*/ 365368 w 8938307"/>
              <a:gd name="connsiteY5611" fmla="*/ 928792 h 2993922"/>
              <a:gd name="connsiteX5612" fmla="*/ 365368 w 8938307"/>
              <a:gd name="connsiteY5612" fmla="*/ 912906 h 2993922"/>
              <a:gd name="connsiteX5613" fmla="*/ 381254 w 8938307"/>
              <a:gd name="connsiteY5613" fmla="*/ 907611 h 2993922"/>
              <a:gd name="connsiteX5614" fmla="*/ 1993645 w 8938307"/>
              <a:gd name="connsiteY5614" fmla="*/ 899668 h 2993922"/>
              <a:gd name="connsiteX5615" fmla="*/ 1990997 w 8938307"/>
              <a:gd name="connsiteY5615" fmla="*/ 902317 h 2993922"/>
              <a:gd name="connsiteX5616" fmla="*/ 2012178 w 8938307"/>
              <a:gd name="connsiteY5616" fmla="*/ 907611 h 2993922"/>
              <a:gd name="connsiteX5617" fmla="*/ 2033359 w 8938307"/>
              <a:gd name="connsiteY5617" fmla="*/ 918202 h 2993922"/>
              <a:gd name="connsiteX5618" fmla="*/ 2012178 w 8938307"/>
              <a:gd name="connsiteY5618" fmla="*/ 928792 h 2993922"/>
              <a:gd name="connsiteX5619" fmla="*/ 2022769 w 8938307"/>
              <a:gd name="connsiteY5619" fmla="*/ 939383 h 2993922"/>
              <a:gd name="connsiteX5620" fmla="*/ 2054540 w 8938307"/>
              <a:gd name="connsiteY5620" fmla="*/ 949973 h 2993922"/>
              <a:gd name="connsiteX5621" fmla="*/ 2086311 w 8938307"/>
              <a:gd name="connsiteY5621" fmla="*/ 949973 h 2993922"/>
              <a:gd name="connsiteX5622" fmla="*/ 2107491 w 8938307"/>
              <a:gd name="connsiteY5622" fmla="*/ 949973 h 2993922"/>
              <a:gd name="connsiteX5623" fmla="*/ 2096901 w 8938307"/>
              <a:gd name="connsiteY5623" fmla="*/ 939383 h 2993922"/>
              <a:gd name="connsiteX5624" fmla="*/ 2086311 w 8938307"/>
              <a:gd name="connsiteY5624" fmla="*/ 939383 h 2993922"/>
              <a:gd name="connsiteX5625" fmla="*/ 2075721 w 8938307"/>
              <a:gd name="connsiteY5625" fmla="*/ 939383 h 2993922"/>
              <a:gd name="connsiteX5626" fmla="*/ 2075721 w 8938307"/>
              <a:gd name="connsiteY5626" fmla="*/ 918202 h 2993922"/>
              <a:gd name="connsiteX5627" fmla="*/ 2086311 w 8938307"/>
              <a:gd name="connsiteY5627" fmla="*/ 918202 h 2993922"/>
              <a:gd name="connsiteX5628" fmla="*/ 2075721 w 8938307"/>
              <a:gd name="connsiteY5628" fmla="*/ 907611 h 2993922"/>
              <a:gd name="connsiteX5629" fmla="*/ 2043949 w 8938307"/>
              <a:gd name="connsiteY5629" fmla="*/ 907611 h 2993922"/>
              <a:gd name="connsiteX5630" fmla="*/ 2012178 w 8938307"/>
              <a:gd name="connsiteY5630" fmla="*/ 902317 h 2993922"/>
              <a:gd name="connsiteX5631" fmla="*/ 2001587 w 8938307"/>
              <a:gd name="connsiteY5631" fmla="*/ 902317 h 2993922"/>
              <a:gd name="connsiteX5632" fmla="*/ 1993645 w 8938307"/>
              <a:gd name="connsiteY5632" fmla="*/ 899668 h 2993922"/>
              <a:gd name="connsiteX5633" fmla="*/ 8472329 w 8938307"/>
              <a:gd name="connsiteY5633" fmla="*/ 897021 h 2993922"/>
              <a:gd name="connsiteX5634" fmla="*/ 8482920 w 8938307"/>
              <a:gd name="connsiteY5634" fmla="*/ 897021 h 2993922"/>
              <a:gd name="connsiteX5635" fmla="*/ 8472329 w 8938307"/>
              <a:gd name="connsiteY5635" fmla="*/ 907611 h 2993922"/>
              <a:gd name="connsiteX5636" fmla="*/ 2425203 w 8938307"/>
              <a:gd name="connsiteY5636" fmla="*/ 886431 h 2993922"/>
              <a:gd name="connsiteX5637" fmla="*/ 2435794 w 8938307"/>
              <a:gd name="connsiteY5637" fmla="*/ 897021 h 2993922"/>
              <a:gd name="connsiteX5638" fmla="*/ 2435794 w 8938307"/>
              <a:gd name="connsiteY5638" fmla="*/ 886431 h 2993922"/>
              <a:gd name="connsiteX5639" fmla="*/ 2425203 w 8938307"/>
              <a:gd name="connsiteY5639" fmla="*/ 886431 h 2993922"/>
              <a:gd name="connsiteX5640" fmla="*/ 1874503 w 8938307"/>
              <a:gd name="connsiteY5640" fmla="*/ 886431 h 2993922"/>
              <a:gd name="connsiteX5641" fmla="*/ 1874503 w 8938307"/>
              <a:gd name="connsiteY5641" fmla="*/ 897021 h 2993922"/>
              <a:gd name="connsiteX5642" fmla="*/ 1885093 w 8938307"/>
              <a:gd name="connsiteY5642" fmla="*/ 886431 h 2993922"/>
              <a:gd name="connsiteX5643" fmla="*/ 1334392 w 8938307"/>
              <a:gd name="connsiteY5643" fmla="*/ 886431 h 2993922"/>
              <a:gd name="connsiteX5644" fmla="*/ 1323802 w 8938307"/>
              <a:gd name="connsiteY5644" fmla="*/ 897021 h 2993922"/>
              <a:gd name="connsiteX5645" fmla="*/ 1313210 w 8938307"/>
              <a:gd name="connsiteY5645" fmla="*/ 897021 h 2993922"/>
              <a:gd name="connsiteX5646" fmla="*/ 1334392 w 8938307"/>
              <a:gd name="connsiteY5646" fmla="*/ 907611 h 2993922"/>
              <a:gd name="connsiteX5647" fmla="*/ 1355573 w 8938307"/>
              <a:gd name="connsiteY5647" fmla="*/ 912906 h 2993922"/>
              <a:gd name="connsiteX5648" fmla="*/ 1360867 w 8938307"/>
              <a:gd name="connsiteY5648" fmla="*/ 912906 h 2993922"/>
              <a:gd name="connsiteX5649" fmla="*/ 1360867 w 8938307"/>
              <a:gd name="connsiteY5649" fmla="*/ 902317 h 2993922"/>
              <a:gd name="connsiteX5650" fmla="*/ 1344982 w 8938307"/>
              <a:gd name="connsiteY5650" fmla="*/ 897021 h 2993922"/>
              <a:gd name="connsiteX5651" fmla="*/ 1334392 w 8938307"/>
              <a:gd name="connsiteY5651" fmla="*/ 886431 h 2993922"/>
              <a:gd name="connsiteX5652" fmla="*/ 1281440 w 8938307"/>
              <a:gd name="connsiteY5652" fmla="*/ 886431 h 2993922"/>
              <a:gd name="connsiteX5653" fmla="*/ 1292030 w 8938307"/>
              <a:gd name="connsiteY5653" fmla="*/ 897021 h 2993922"/>
              <a:gd name="connsiteX5654" fmla="*/ 1302621 w 8938307"/>
              <a:gd name="connsiteY5654" fmla="*/ 886431 h 2993922"/>
              <a:gd name="connsiteX5655" fmla="*/ 1292030 w 8938307"/>
              <a:gd name="connsiteY5655" fmla="*/ 886431 h 2993922"/>
              <a:gd name="connsiteX5656" fmla="*/ 1281440 w 8938307"/>
              <a:gd name="connsiteY5656" fmla="*/ 886431 h 2993922"/>
              <a:gd name="connsiteX5657" fmla="*/ 8387606 w 8938307"/>
              <a:gd name="connsiteY5657" fmla="*/ 875840 h 2993922"/>
              <a:gd name="connsiteX5658" fmla="*/ 8429968 w 8938307"/>
              <a:gd name="connsiteY5658" fmla="*/ 886431 h 2993922"/>
              <a:gd name="connsiteX5659" fmla="*/ 8408787 w 8938307"/>
              <a:gd name="connsiteY5659" fmla="*/ 886431 h 2993922"/>
              <a:gd name="connsiteX5660" fmla="*/ 8387606 w 8938307"/>
              <a:gd name="connsiteY5660" fmla="*/ 875840 h 2993922"/>
              <a:gd name="connsiteX5661" fmla="*/ 6973785 w 8938307"/>
              <a:gd name="connsiteY5661" fmla="*/ 875840 h 2993922"/>
              <a:gd name="connsiteX5662" fmla="*/ 6968491 w 8938307"/>
              <a:gd name="connsiteY5662" fmla="*/ 886431 h 2993922"/>
              <a:gd name="connsiteX5663" fmla="*/ 6979081 w 8938307"/>
              <a:gd name="connsiteY5663" fmla="*/ 886431 h 2993922"/>
              <a:gd name="connsiteX5664" fmla="*/ 6973785 w 8938307"/>
              <a:gd name="connsiteY5664" fmla="*/ 875840 h 2993922"/>
              <a:gd name="connsiteX5665" fmla="*/ 2404023 w 8938307"/>
              <a:gd name="connsiteY5665" fmla="*/ 875840 h 2993922"/>
              <a:gd name="connsiteX5666" fmla="*/ 2404023 w 8938307"/>
              <a:gd name="connsiteY5666" fmla="*/ 886431 h 2993922"/>
              <a:gd name="connsiteX5667" fmla="*/ 2414614 w 8938307"/>
              <a:gd name="connsiteY5667" fmla="*/ 886431 h 2993922"/>
              <a:gd name="connsiteX5668" fmla="*/ 2404023 w 8938307"/>
              <a:gd name="connsiteY5668" fmla="*/ 875840 h 2993922"/>
              <a:gd name="connsiteX5669" fmla="*/ 2202805 w 8938307"/>
              <a:gd name="connsiteY5669" fmla="*/ 875840 h 2993922"/>
              <a:gd name="connsiteX5670" fmla="*/ 2223986 w 8938307"/>
              <a:gd name="connsiteY5670" fmla="*/ 897021 h 2993922"/>
              <a:gd name="connsiteX5671" fmla="*/ 2234577 w 8938307"/>
              <a:gd name="connsiteY5671" fmla="*/ 897021 h 2993922"/>
              <a:gd name="connsiteX5672" fmla="*/ 2255757 w 8938307"/>
              <a:gd name="connsiteY5672" fmla="*/ 897021 h 2993922"/>
              <a:gd name="connsiteX5673" fmla="*/ 2282234 w 8938307"/>
              <a:gd name="connsiteY5673" fmla="*/ 907611 h 2993922"/>
              <a:gd name="connsiteX5674" fmla="*/ 2287529 w 8938307"/>
              <a:gd name="connsiteY5674" fmla="*/ 907611 h 2993922"/>
              <a:gd name="connsiteX5675" fmla="*/ 2287529 w 8938307"/>
              <a:gd name="connsiteY5675" fmla="*/ 897021 h 2993922"/>
              <a:gd name="connsiteX5676" fmla="*/ 2298119 w 8938307"/>
              <a:gd name="connsiteY5676" fmla="*/ 907611 h 2993922"/>
              <a:gd name="connsiteX5677" fmla="*/ 2308710 w 8938307"/>
              <a:gd name="connsiteY5677" fmla="*/ 918202 h 2993922"/>
              <a:gd name="connsiteX5678" fmla="*/ 2340481 w 8938307"/>
              <a:gd name="connsiteY5678" fmla="*/ 928792 h 2993922"/>
              <a:gd name="connsiteX5679" fmla="*/ 2382842 w 8938307"/>
              <a:gd name="connsiteY5679" fmla="*/ 939383 h 2993922"/>
              <a:gd name="connsiteX5680" fmla="*/ 2393433 w 8938307"/>
              <a:gd name="connsiteY5680" fmla="*/ 939383 h 2993922"/>
              <a:gd name="connsiteX5681" fmla="*/ 2382842 w 8938307"/>
              <a:gd name="connsiteY5681" fmla="*/ 923496 h 2993922"/>
              <a:gd name="connsiteX5682" fmla="*/ 2361662 w 8938307"/>
              <a:gd name="connsiteY5682" fmla="*/ 918202 h 2993922"/>
              <a:gd name="connsiteX5683" fmla="*/ 2340481 w 8938307"/>
              <a:gd name="connsiteY5683" fmla="*/ 907611 h 2993922"/>
              <a:gd name="connsiteX5684" fmla="*/ 2324594 w 8938307"/>
              <a:gd name="connsiteY5684" fmla="*/ 907611 h 2993922"/>
              <a:gd name="connsiteX5685" fmla="*/ 2314005 w 8938307"/>
              <a:gd name="connsiteY5685" fmla="*/ 902317 h 2993922"/>
              <a:gd name="connsiteX5686" fmla="*/ 2308710 w 8938307"/>
              <a:gd name="connsiteY5686" fmla="*/ 897021 h 2993922"/>
              <a:gd name="connsiteX5687" fmla="*/ 2276938 w 8938307"/>
              <a:gd name="connsiteY5687" fmla="*/ 886431 h 2993922"/>
              <a:gd name="connsiteX5688" fmla="*/ 2223986 w 8938307"/>
              <a:gd name="connsiteY5688" fmla="*/ 875840 h 2993922"/>
              <a:gd name="connsiteX5689" fmla="*/ 2340481 w 8938307"/>
              <a:gd name="connsiteY5689" fmla="*/ 865250 h 2993922"/>
              <a:gd name="connsiteX5690" fmla="*/ 2361662 w 8938307"/>
              <a:gd name="connsiteY5690" fmla="*/ 875840 h 2993922"/>
              <a:gd name="connsiteX5691" fmla="*/ 2361662 w 8938307"/>
              <a:gd name="connsiteY5691" fmla="*/ 865250 h 2993922"/>
              <a:gd name="connsiteX5692" fmla="*/ 2186919 w 8938307"/>
              <a:gd name="connsiteY5692" fmla="*/ 865250 h 2993922"/>
              <a:gd name="connsiteX5693" fmla="*/ 2181625 w 8938307"/>
              <a:gd name="connsiteY5693" fmla="*/ 875840 h 2993922"/>
              <a:gd name="connsiteX5694" fmla="*/ 2192215 w 8938307"/>
              <a:gd name="connsiteY5694" fmla="*/ 870544 h 2993922"/>
              <a:gd name="connsiteX5695" fmla="*/ 2186919 w 8938307"/>
              <a:gd name="connsiteY5695" fmla="*/ 865250 h 2993922"/>
              <a:gd name="connsiteX5696" fmla="*/ 1525019 w 8938307"/>
              <a:gd name="connsiteY5696" fmla="*/ 865250 h 2993922"/>
              <a:gd name="connsiteX5697" fmla="*/ 1535610 w 8938307"/>
              <a:gd name="connsiteY5697" fmla="*/ 875840 h 2993922"/>
              <a:gd name="connsiteX5698" fmla="*/ 1535610 w 8938307"/>
              <a:gd name="connsiteY5698" fmla="*/ 886431 h 2993922"/>
              <a:gd name="connsiteX5699" fmla="*/ 1525019 w 8938307"/>
              <a:gd name="connsiteY5699" fmla="*/ 886431 h 2993922"/>
              <a:gd name="connsiteX5700" fmla="*/ 1525019 w 8938307"/>
              <a:gd name="connsiteY5700" fmla="*/ 875840 h 2993922"/>
              <a:gd name="connsiteX5701" fmla="*/ 1525019 w 8938307"/>
              <a:gd name="connsiteY5701" fmla="*/ 865250 h 2993922"/>
              <a:gd name="connsiteX5702" fmla="*/ 1228487 w 8938307"/>
              <a:gd name="connsiteY5702" fmla="*/ 865250 h 2993922"/>
              <a:gd name="connsiteX5703" fmla="*/ 1249669 w 8938307"/>
              <a:gd name="connsiteY5703" fmla="*/ 875840 h 2993922"/>
              <a:gd name="connsiteX5704" fmla="*/ 1239078 w 8938307"/>
              <a:gd name="connsiteY5704" fmla="*/ 865250 h 2993922"/>
              <a:gd name="connsiteX5705" fmla="*/ 1207306 w 8938307"/>
              <a:gd name="connsiteY5705" fmla="*/ 865250 h 2993922"/>
              <a:gd name="connsiteX5706" fmla="*/ 1207306 w 8938307"/>
              <a:gd name="connsiteY5706" fmla="*/ 875840 h 2993922"/>
              <a:gd name="connsiteX5707" fmla="*/ 1217897 w 8938307"/>
              <a:gd name="connsiteY5707" fmla="*/ 865250 h 2993922"/>
              <a:gd name="connsiteX5708" fmla="*/ 1143765 w 8938307"/>
              <a:gd name="connsiteY5708" fmla="*/ 854659 h 2993922"/>
              <a:gd name="connsiteX5709" fmla="*/ 1175535 w 8938307"/>
              <a:gd name="connsiteY5709" fmla="*/ 875840 h 2993922"/>
              <a:gd name="connsiteX5710" fmla="*/ 1186126 w 8938307"/>
              <a:gd name="connsiteY5710" fmla="*/ 875840 h 2993922"/>
              <a:gd name="connsiteX5711" fmla="*/ 1164945 w 8938307"/>
              <a:gd name="connsiteY5711" fmla="*/ 865250 h 2993922"/>
              <a:gd name="connsiteX5712" fmla="*/ 1556790 w 8938307"/>
              <a:gd name="connsiteY5712" fmla="*/ 844069 h 2993922"/>
              <a:gd name="connsiteX5713" fmla="*/ 1556790 w 8938307"/>
              <a:gd name="connsiteY5713" fmla="*/ 854659 h 2993922"/>
              <a:gd name="connsiteX5714" fmla="*/ 1567381 w 8938307"/>
              <a:gd name="connsiteY5714" fmla="*/ 854659 h 2993922"/>
              <a:gd name="connsiteX5715" fmla="*/ 1556790 w 8938307"/>
              <a:gd name="connsiteY5715" fmla="*/ 844069 h 2993922"/>
              <a:gd name="connsiteX5716" fmla="*/ 952474 w 8938307"/>
              <a:gd name="connsiteY5716" fmla="*/ 837450 h 2993922"/>
              <a:gd name="connsiteX5717" fmla="*/ 910775 w 8938307"/>
              <a:gd name="connsiteY5717" fmla="*/ 844069 h 2993922"/>
              <a:gd name="connsiteX5718" fmla="*/ 900185 w 8938307"/>
              <a:gd name="connsiteY5718" fmla="*/ 854659 h 2993922"/>
              <a:gd name="connsiteX5719" fmla="*/ 921366 w 8938307"/>
              <a:gd name="connsiteY5719" fmla="*/ 865250 h 2993922"/>
              <a:gd name="connsiteX5720" fmla="*/ 953137 w 8938307"/>
              <a:gd name="connsiteY5720" fmla="*/ 875840 h 2993922"/>
              <a:gd name="connsiteX5721" fmla="*/ 974318 w 8938307"/>
              <a:gd name="connsiteY5721" fmla="*/ 886431 h 2993922"/>
              <a:gd name="connsiteX5722" fmla="*/ 1016678 w 8938307"/>
              <a:gd name="connsiteY5722" fmla="*/ 897021 h 2993922"/>
              <a:gd name="connsiteX5723" fmla="*/ 1037859 w 8938307"/>
              <a:gd name="connsiteY5723" fmla="*/ 918202 h 2993922"/>
              <a:gd name="connsiteX5724" fmla="*/ 1048450 w 8938307"/>
              <a:gd name="connsiteY5724" fmla="*/ 918202 h 2993922"/>
              <a:gd name="connsiteX5725" fmla="*/ 1101402 w 8938307"/>
              <a:gd name="connsiteY5725" fmla="*/ 939383 h 2993922"/>
              <a:gd name="connsiteX5726" fmla="*/ 1090813 w 8938307"/>
              <a:gd name="connsiteY5726" fmla="*/ 939383 h 2993922"/>
              <a:gd name="connsiteX5727" fmla="*/ 1090813 w 8938307"/>
              <a:gd name="connsiteY5727" fmla="*/ 949973 h 2993922"/>
              <a:gd name="connsiteX5728" fmla="*/ 1122583 w 8938307"/>
              <a:gd name="connsiteY5728" fmla="*/ 960563 h 2993922"/>
              <a:gd name="connsiteX5729" fmla="*/ 1164945 w 8938307"/>
              <a:gd name="connsiteY5729" fmla="*/ 971154 h 2993922"/>
              <a:gd name="connsiteX5730" fmla="*/ 1186126 w 8938307"/>
              <a:gd name="connsiteY5730" fmla="*/ 971154 h 2993922"/>
              <a:gd name="connsiteX5731" fmla="*/ 1196717 w 8938307"/>
              <a:gd name="connsiteY5731" fmla="*/ 981744 h 2993922"/>
              <a:gd name="connsiteX5732" fmla="*/ 1217897 w 8938307"/>
              <a:gd name="connsiteY5732" fmla="*/ 981744 h 2993922"/>
              <a:gd name="connsiteX5733" fmla="*/ 1239078 w 8938307"/>
              <a:gd name="connsiteY5733" fmla="*/ 992335 h 2993922"/>
              <a:gd name="connsiteX5734" fmla="*/ 1260258 w 8938307"/>
              <a:gd name="connsiteY5734" fmla="*/ 1002925 h 2993922"/>
              <a:gd name="connsiteX5735" fmla="*/ 1270849 w 8938307"/>
              <a:gd name="connsiteY5735" fmla="*/ 1002925 h 2993922"/>
              <a:gd name="connsiteX5736" fmla="*/ 1281440 w 8938307"/>
              <a:gd name="connsiteY5736" fmla="*/ 1002925 h 2993922"/>
              <a:gd name="connsiteX5737" fmla="*/ 1260258 w 8938307"/>
              <a:gd name="connsiteY5737" fmla="*/ 1013515 h 2993922"/>
              <a:gd name="connsiteX5738" fmla="*/ 1249669 w 8938307"/>
              <a:gd name="connsiteY5738" fmla="*/ 1013515 h 2993922"/>
              <a:gd name="connsiteX5739" fmla="*/ 1239078 w 8938307"/>
              <a:gd name="connsiteY5739" fmla="*/ 1002925 h 2993922"/>
              <a:gd name="connsiteX5740" fmla="*/ 1217897 w 8938307"/>
              <a:gd name="connsiteY5740" fmla="*/ 992335 h 2993922"/>
              <a:gd name="connsiteX5741" fmla="*/ 1217897 w 8938307"/>
              <a:gd name="connsiteY5741" fmla="*/ 1002925 h 2993922"/>
              <a:gd name="connsiteX5742" fmla="*/ 1207306 w 8938307"/>
              <a:gd name="connsiteY5742" fmla="*/ 1002925 h 2993922"/>
              <a:gd name="connsiteX5743" fmla="*/ 1207306 w 8938307"/>
              <a:gd name="connsiteY5743" fmla="*/ 1013515 h 2993922"/>
              <a:gd name="connsiteX5744" fmla="*/ 1223192 w 8938307"/>
              <a:gd name="connsiteY5744" fmla="*/ 1008220 h 2993922"/>
              <a:gd name="connsiteX5745" fmla="*/ 1233784 w 8938307"/>
              <a:gd name="connsiteY5745" fmla="*/ 1013515 h 2993922"/>
              <a:gd name="connsiteX5746" fmla="*/ 1260258 w 8938307"/>
              <a:gd name="connsiteY5746" fmla="*/ 1024106 h 2993922"/>
              <a:gd name="connsiteX5747" fmla="*/ 1281440 w 8938307"/>
              <a:gd name="connsiteY5747" fmla="*/ 1029400 h 2993922"/>
              <a:gd name="connsiteX5748" fmla="*/ 1292030 w 8938307"/>
              <a:gd name="connsiteY5748" fmla="*/ 1024106 h 2993922"/>
              <a:gd name="connsiteX5749" fmla="*/ 1313210 w 8938307"/>
              <a:gd name="connsiteY5749" fmla="*/ 1034696 h 2993922"/>
              <a:gd name="connsiteX5750" fmla="*/ 1355573 w 8938307"/>
              <a:gd name="connsiteY5750" fmla="*/ 1034696 h 2993922"/>
              <a:gd name="connsiteX5751" fmla="*/ 1366162 w 8938307"/>
              <a:gd name="connsiteY5751" fmla="*/ 1024106 h 2993922"/>
              <a:gd name="connsiteX5752" fmla="*/ 1334392 w 8938307"/>
              <a:gd name="connsiteY5752" fmla="*/ 1013515 h 2993922"/>
              <a:gd name="connsiteX5753" fmla="*/ 1313210 w 8938307"/>
              <a:gd name="connsiteY5753" fmla="*/ 1002925 h 2993922"/>
              <a:gd name="connsiteX5754" fmla="*/ 1323802 w 8938307"/>
              <a:gd name="connsiteY5754" fmla="*/ 1002925 h 2993922"/>
              <a:gd name="connsiteX5755" fmla="*/ 1355573 w 8938307"/>
              <a:gd name="connsiteY5755" fmla="*/ 1013515 h 2993922"/>
              <a:gd name="connsiteX5756" fmla="*/ 1376752 w 8938307"/>
              <a:gd name="connsiteY5756" fmla="*/ 1013515 h 2993922"/>
              <a:gd name="connsiteX5757" fmla="*/ 1366162 w 8938307"/>
              <a:gd name="connsiteY5757" fmla="*/ 1002925 h 2993922"/>
              <a:gd name="connsiteX5758" fmla="*/ 1355573 w 8938307"/>
              <a:gd name="connsiteY5758" fmla="*/ 1002925 h 2993922"/>
              <a:gd name="connsiteX5759" fmla="*/ 1334392 w 8938307"/>
              <a:gd name="connsiteY5759" fmla="*/ 987040 h 2993922"/>
              <a:gd name="connsiteX5760" fmla="*/ 1344982 w 8938307"/>
              <a:gd name="connsiteY5760" fmla="*/ 971154 h 2993922"/>
              <a:gd name="connsiteX5761" fmla="*/ 1344982 w 8938307"/>
              <a:gd name="connsiteY5761" fmla="*/ 960563 h 2993922"/>
              <a:gd name="connsiteX5762" fmla="*/ 1323802 w 8938307"/>
              <a:gd name="connsiteY5762" fmla="*/ 949973 h 2993922"/>
              <a:gd name="connsiteX5763" fmla="*/ 1286734 w 8938307"/>
              <a:gd name="connsiteY5763" fmla="*/ 939383 h 2993922"/>
              <a:gd name="connsiteX5764" fmla="*/ 1249669 w 8938307"/>
              <a:gd name="connsiteY5764" fmla="*/ 939383 h 2993922"/>
              <a:gd name="connsiteX5765" fmla="*/ 1228487 w 8938307"/>
              <a:gd name="connsiteY5765" fmla="*/ 928792 h 2993922"/>
              <a:gd name="connsiteX5766" fmla="*/ 1217897 w 8938307"/>
              <a:gd name="connsiteY5766" fmla="*/ 918202 h 2993922"/>
              <a:gd name="connsiteX5767" fmla="*/ 1217897 w 8938307"/>
              <a:gd name="connsiteY5767" fmla="*/ 928792 h 2993922"/>
              <a:gd name="connsiteX5768" fmla="*/ 1196717 w 8938307"/>
              <a:gd name="connsiteY5768" fmla="*/ 928792 h 2993922"/>
              <a:gd name="connsiteX5769" fmla="*/ 1196717 w 8938307"/>
              <a:gd name="connsiteY5769" fmla="*/ 918202 h 2993922"/>
              <a:gd name="connsiteX5770" fmla="*/ 1196717 w 8938307"/>
              <a:gd name="connsiteY5770" fmla="*/ 907611 h 2993922"/>
              <a:gd name="connsiteX5771" fmla="*/ 1175535 w 8938307"/>
              <a:gd name="connsiteY5771" fmla="*/ 907611 h 2993922"/>
              <a:gd name="connsiteX5772" fmla="*/ 1154354 w 8938307"/>
              <a:gd name="connsiteY5772" fmla="*/ 907611 h 2993922"/>
              <a:gd name="connsiteX5773" fmla="*/ 1154354 w 8938307"/>
              <a:gd name="connsiteY5773" fmla="*/ 918202 h 2993922"/>
              <a:gd name="connsiteX5774" fmla="*/ 1143765 w 8938307"/>
              <a:gd name="connsiteY5774" fmla="*/ 907611 h 2993922"/>
              <a:gd name="connsiteX5775" fmla="*/ 1143765 w 8938307"/>
              <a:gd name="connsiteY5775" fmla="*/ 897021 h 2993922"/>
              <a:gd name="connsiteX5776" fmla="*/ 1122583 w 8938307"/>
              <a:gd name="connsiteY5776" fmla="*/ 886431 h 2993922"/>
              <a:gd name="connsiteX5777" fmla="*/ 1111993 w 8938307"/>
              <a:gd name="connsiteY5777" fmla="*/ 875840 h 2993922"/>
              <a:gd name="connsiteX5778" fmla="*/ 1074928 w 8938307"/>
              <a:gd name="connsiteY5778" fmla="*/ 875840 h 2993922"/>
              <a:gd name="connsiteX5779" fmla="*/ 1090813 w 8938307"/>
              <a:gd name="connsiteY5779" fmla="*/ 886431 h 2993922"/>
              <a:gd name="connsiteX5780" fmla="*/ 1101402 w 8938307"/>
              <a:gd name="connsiteY5780" fmla="*/ 886431 h 2993922"/>
              <a:gd name="connsiteX5781" fmla="*/ 1048450 w 8938307"/>
              <a:gd name="connsiteY5781" fmla="*/ 897021 h 2993922"/>
              <a:gd name="connsiteX5782" fmla="*/ 1006089 w 8938307"/>
              <a:gd name="connsiteY5782" fmla="*/ 865250 h 2993922"/>
              <a:gd name="connsiteX5783" fmla="*/ 952474 w 8938307"/>
              <a:gd name="connsiteY5783" fmla="*/ 837450 h 2993922"/>
              <a:gd name="connsiteX5784" fmla="*/ 1736827 w 8938307"/>
              <a:gd name="connsiteY5784" fmla="*/ 833478 h 2993922"/>
              <a:gd name="connsiteX5785" fmla="*/ 1747418 w 8938307"/>
              <a:gd name="connsiteY5785" fmla="*/ 833478 h 2993922"/>
              <a:gd name="connsiteX5786" fmla="*/ 1745300 w 8938307"/>
              <a:gd name="connsiteY5786" fmla="*/ 834538 h 2993922"/>
              <a:gd name="connsiteX5787" fmla="*/ 1323802 w 8938307"/>
              <a:gd name="connsiteY5787" fmla="*/ 830169 h 2993922"/>
              <a:gd name="connsiteX5788" fmla="*/ 1355573 w 8938307"/>
              <a:gd name="connsiteY5788" fmla="*/ 844069 h 2993922"/>
              <a:gd name="connsiteX5789" fmla="*/ 1355573 w 8938307"/>
              <a:gd name="connsiteY5789" fmla="*/ 854659 h 2993922"/>
              <a:gd name="connsiteX5790" fmla="*/ 1344982 w 8938307"/>
              <a:gd name="connsiteY5790" fmla="*/ 854659 h 2993922"/>
              <a:gd name="connsiteX5791" fmla="*/ 1339688 w 8938307"/>
              <a:gd name="connsiteY5791" fmla="*/ 849365 h 2993922"/>
              <a:gd name="connsiteX5792" fmla="*/ 1323802 w 8938307"/>
              <a:gd name="connsiteY5792" fmla="*/ 844069 h 2993922"/>
              <a:gd name="connsiteX5793" fmla="*/ 1313210 w 8938307"/>
              <a:gd name="connsiteY5793" fmla="*/ 833478 h 2993922"/>
              <a:gd name="connsiteX5794" fmla="*/ 1323802 w 8938307"/>
              <a:gd name="connsiteY5794" fmla="*/ 830169 h 2993922"/>
              <a:gd name="connsiteX5795" fmla="*/ 2221339 w 8938307"/>
              <a:gd name="connsiteY5795" fmla="*/ 828183 h 2993922"/>
              <a:gd name="connsiteX5796" fmla="*/ 2213396 w 8938307"/>
              <a:gd name="connsiteY5796" fmla="*/ 833478 h 2993922"/>
              <a:gd name="connsiteX5797" fmla="*/ 2223986 w 8938307"/>
              <a:gd name="connsiteY5797" fmla="*/ 833478 h 2993922"/>
              <a:gd name="connsiteX5798" fmla="*/ 2221339 w 8938307"/>
              <a:gd name="connsiteY5798" fmla="*/ 828183 h 2993922"/>
              <a:gd name="connsiteX5799" fmla="*/ 2065130 w 8938307"/>
              <a:gd name="connsiteY5799" fmla="*/ 822888 h 2993922"/>
              <a:gd name="connsiteX5800" fmla="*/ 2054540 w 8938307"/>
              <a:gd name="connsiteY5800" fmla="*/ 833478 h 2993922"/>
              <a:gd name="connsiteX5801" fmla="*/ 2096901 w 8938307"/>
              <a:gd name="connsiteY5801" fmla="*/ 859954 h 2993922"/>
              <a:gd name="connsiteX5802" fmla="*/ 2139263 w 8938307"/>
              <a:gd name="connsiteY5802" fmla="*/ 854659 h 2993922"/>
              <a:gd name="connsiteX5803" fmla="*/ 2086311 w 8938307"/>
              <a:gd name="connsiteY5803" fmla="*/ 833478 h 2993922"/>
              <a:gd name="connsiteX5804" fmla="*/ 2065130 w 8938307"/>
              <a:gd name="connsiteY5804" fmla="*/ 822888 h 2993922"/>
              <a:gd name="connsiteX5805" fmla="*/ 1111993 w 8938307"/>
              <a:gd name="connsiteY5805" fmla="*/ 822888 h 2993922"/>
              <a:gd name="connsiteX5806" fmla="*/ 1122583 w 8938307"/>
              <a:gd name="connsiteY5806" fmla="*/ 833478 h 2993922"/>
              <a:gd name="connsiteX5807" fmla="*/ 1133174 w 8938307"/>
              <a:gd name="connsiteY5807" fmla="*/ 822888 h 2993922"/>
              <a:gd name="connsiteX5808" fmla="*/ 873709 w 8938307"/>
              <a:gd name="connsiteY5808" fmla="*/ 817592 h 2993922"/>
              <a:gd name="connsiteX5809" fmla="*/ 868414 w 8938307"/>
              <a:gd name="connsiteY5809" fmla="*/ 822888 h 2993922"/>
              <a:gd name="connsiteX5810" fmla="*/ 879003 w 8938307"/>
              <a:gd name="connsiteY5810" fmla="*/ 822888 h 2993922"/>
              <a:gd name="connsiteX5811" fmla="*/ 900185 w 8938307"/>
              <a:gd name="connsiteY5811" fmla="*/ 828183 h 2993922"/>
              <a:gd name="connsiteX5812" fmla="*/ 916070 w 8938307"/>
              <a:gd name="connsiteY5812" fmla="*/ 833478 h 2993922"/>
              <a:gd name="connsiteX5813" fmla="*/ 931956 w 8938307"/>
              <a:gd name="connsiteY5813" fmla="*/ 822888 h 2993922"/>
              <a:gd name="connsiteX5814" fmla="*/ 921366 w 8938307"/>
              <a:gd name="connsiteY5814" fmla="*/ 822888 h 2993922"/>
              <a:gd name="connsiteX5815" fmla="*/ 889594 w 8938307"/>
              <a:gd name="connsiteY5815" fmla="*/ 822888 h 2993922"/>
              <a:gd name="connsiteX5816" fmla="*/ 873709 w 8938307"/>
              <a:gd name="connsiteY5816" fmla="*/ 817592 h 2993922"/>
              <a:gd name="connsiteX5817" fmla="*/ 1376752 w 8938307"/>
              <a:gd name="connsiteY5817" fmla="*/ 812298 h 2993922"/>
              <a:gd name="connsiteX5818" fmla="*/ 1424410 w 8938307"/>
              <a:gd name="connsiteY5818" fmla="*/ 838773 h 2993922"/>
              <a:gd name="connsiteX5819" fmla="*/ 1482658 w 8938307"/>
              <a:gd name="connsiteY5819" fmla="*/ 854659 h 2993922"/>
              <a:gd name="connsiteX5820" fmla="*/ 1493248 w 8938307"/>
              <a:gd name="connsiteY5820" fmla="*/ 844069 h 2993922"/>
              <a:gd name="connsiteX5821" fmla="*/ 1472067 w 8938307"/>
              <a:gd name="connsiteY5821" fmla="*/ 838773 h 2993922"/>
              <a:gd name="connsiteX5822" fmla="*/ 1445590 w 8938307"/>
              <a:gd name="connsiteY5822" fmla="*/ 828183 h 2993922"/>
              <a:gd name="connsiteX5823" fmla="*/ 1424410 w 8938307"/>
              <a:gd name="connsiteY5823" fmla="*/ 822888 h 2993922"/>
              <a:gd name="connsiteX5824" fmla="*/ 1408525 w 8938307"/>
              <a:gd name="connsiteY5824" fmla="*/ 812298 h 2993922"/>
              <a:gd name="connsiteX5825" fmla="*/ 836642 w 8938307"/>
              <a:gd name="connsiteY5825" fmla="*/ 812298 h 2993922"/>
              <a:gd name="connsiteX5826" fmla="*/ 836642 w 8938307"/>
              <a:gd name="connsiteY5826" fmla="*/ 822888 h 2993922"/>
              <a:gd name="connsiteX5827" fmla="*/ 879003 w 8938307"/>
              <a:gd name="connsiteY5827" fmla="*/ 844069 h 2993922"/>
              <a:gd name="connsiteX5828" fmla="*/ 879003 w 8938307"/>
              <a:gd name="connsiteY5828" fmla="*/ 833478 h 2993922"/>
              <a:gd name="connsiteX5829" fmla="*/ 857823 w 8938307"/>
              <a:gd name="connsiteY5829" fmla="*/ 822888 h 2993922"/>
              <a:gd name="connsiteX5830" fmla="*/ 836642 w 8938307"/>
              <a:gd name="connsiteY5830" fmla="*/ 812298 h 2993922"/>
              <a:gd name="connsiteX5831" fmla="*/ 8175798 w 8938307"/>
              <a:gd name="connsiteY5831" fmla="*/ 801707 h 2993922"/>
              <a:gd name="connsiteX5832" fmla="*/ 8175798 w 8938307"/>
              <a:gd name="connsiteY5832" fmla="*/ 812298 h 2993922"/>
              <a:gd name="connsiteX5833" fmla="*/ 8196979 w 8938307"/>
              <a:gd name="connsiteY5833" fmla="*/ 812298 h 2993922"/>
              <a:gd name="connsiteX5834" fmla="*/ 8175798 w 8938307"/>
              <a:gd name="connsiteY5834" fmla="*/ 801707 h 2993922"/>
              <a:gd name="connsiteX5835" fmla="*/ 8112254 w 8938307"/>
              <a:gd name="connsiteY5835" fmla="*/ 801707 h 2993922"/>
              <a:gd name="connsiteX5836" fmla="*/ 8080483 w 8938307"/>
              <a:gd name="connsiteY5836" fmla="*/ 812298 h 2993922"/>
              <a:gd name="connsiteX5837" fmla="*/ 8112254 w 8938307"/>
              <a:gd name="connsiteY5837" fmla="*/ 812298 h 2993922"/>
              <a:gd name="connsiteX5838" fmla="*/ 8112254 w 8938307"/>
              <a:gd name="connsiteY5838" fmla="*/ 801707 h 2993922"/>
              <a:gd name="connsiteX5839" fmla="*/ 794281 w 8938307"/>
              <a:gd name="connsiteY5839" fmla="*/ 801707 h 2993922"/>
              <a:gd name="connsiteX5840" fmla="*/ 794281 w 8938307"/>
              <a:gd name="connsiteY5840" fmla="*/ 812298 h 2993922"/>
              <a:gd name="connsiteX5841" fmla="*/ 804871 w 8938307"/>
              <a:gd name="connsiteY5841" fmla="*/ 812298 h 2993922"/>
              <a:gd name="connsiteX5842" fmla="*/ 1419114 w 8938307"/>
              <a:gd name="connsiteY5842" fmla="*/ 791117 h 2993922"/>
              <a:gd name="connsiteX5843" fmla="*/ 1461477 w 8938307"/>
              <a:gd name="connsiteY5843" fmla="*/ 801707 h 2993922"/>
              <a:gd name="connsiteX5844" fmla="*/ 1450886 w 8938307"/>
              <a:gd name="connsiteY5844" fmla="*/ 791117 h 2993922"/>
              <a:gd name="connsiteX5845" fmla="*/ 1429704 w 8938307"/>
              <a:gd name="connsiteY5845" fmla="*/ 791117 h 2993922"/>
              <a:gd name="connsiteX5846" fmla="*/ 836642 w 8938307"/>
              <a:gd name="connsiteY5846" fmla="*/ 791117 h 2993922"/>
              <a:gd name="connsiteX5847" fmla="*/ 826051 w 8938307"/>
              <a:gd name="connsiteY5847" fmla="*/ 801707 h 2993922"/>
              <a:gd name="connsiteX5848" fmla="*/ 836642 w 8938307"/>
              <a:gd name="connsiteY5848" fmla="*/ 801707 h 2993922"/>
              <a:gd name="connsiteX5849" fmla="*/ 857823 w 8938307"/>
              <a:gd name="connsiteY5849" fmla="*/ 801707 h 2993922"/>
              <a:gd name="connsiteX5850" fmla="*/ 762510 w 8938307"/>
              <a:gd name="connsiteY5850" fmla="*/ 791117 h 2993922"/>
              <a:gd name="connsiteX5851" fmla="*/ 751919 w 8938307"/>
              <a:gd name="connsiteY5851" fmla="*/ 801707 h 2993922"/>
              <a:gd name="connsiteX5852" fmla="*/ 767805 w 8938307"/>
              <a:gd name="connsiteY5852" fmla="*/ 807002 h 2993922"/>
              <a:gd name="connsiteX5853" fmla="*/ 773099 w 8938307"/>
              <a:gd name="connsiteY5853" fmla="*/ 801707 h 2993922"/>
              <a:gd name="connsiteX5854" fmla="*/ 1450886 w 8938307"/>
              <a:gd name="connsiteY5854" fmla="*/ 780526 h 2993922"/>
              <a:gd name="connsiteX5855" fmla="*/ 1461477 w 8938307"/>
              <a:gd name="connsiteY5855" fmla="*/ 791117 h 2993922"/>
              <a:gd name="connsiteX5856" fmla="*/ 1472067 w 8938307"/>
              <a:gd name="connsiteY5856" fmla="*/ 780526 h 2993922"/>
              <a:gd name="connsiteX5857" fmla="*/ 1461477 w 8938307"/>
              <a:gd name="connsiteY5857" fmla="*/ 780526 h 2993922"/>
              <a:gd name="connsiteX5858" fmla="*/ 8083132 w 8938307"/>
              <a:gd name="connsiteY5858" fmla="*/ 775231 h 2993922"/>
              <a:gd name="connsiteX5859" fmla="*/ 8080483 w 8938307"/>
              <a:gd name="connsiteY5859" fmla="*/ 780526 h 2993922"/>
              <a:gd name="connsiteX5860" fmla="*/ 8091075 w 8938307"/>
              <a:gd name="connsiteY5860" fmla="*/ 780526 h 2993922"/>
              <a:gd name="connsiteX5861" fmla="*/ 8083132 w 8938307"/>
              <a:gd name="connsiteY5861" fmla="*/ 775231 h 2993922"/>
              <a:gd name="connsiteX5862" fmla="*/ 8271112 w 8938307"/>
              <a:gd name="connsiteY5862" fmla="*/ 769936 h 2993922"/>
              <a:gd name="connsiteX5863" fmla="*/ 8302883 w 8938307"/>
              <a:gd name="connsiteY5863" fmla="*/ 775231 h 2993922"/>
              <a:gd name="connsiteX5864" fmla="*/ 8313473 w 8938307"/>
              <a:gd name="connsiteY5864" fmla="*/ 780526 h 2993922"/>
              <a:gd name="connsiteX5865" fmla="*/ 8324064 w 8938307"/>
              <a:gd name="connsiteY5865" fmla="*/ 780526 h 2993922"/>
              <a:gd name="connsiteX5866" fmla="*/ 8334654 w 8938307"/>
              <a:gd name="connsiteY5866" fmla="*/ 780526 h 2993922"/>
              <a:gd name="connsiteX5867" fmla="*/ 8355835 w 8938307"/>
              <a:gd name="connsiteY5867" fmla="*/ 791117 h 2993922"/>
              <a:gd name="connsiteX5868" fmla="*/ 8366425 w 8938307"/>
              <a:gd name="connsiteY5868" fmla="*/ 791117 h 2993922"/>
              <a:gd name="connsiteX5869" fmla="*/ 8366425 w 8938307"/>
              <a:gd name="connsiteY5869" fmla="*/ 780526 h 2993922"/>
              <a:gd name="connsiteX5870" fmla="*/ 8377016 w 8938307"/>
              <a:gd name="connsiteY5870" fmla="*/ 780526 h 2993922"/>
              <a:gd name="connsiteX5871" fmla="*/ 8377016 w 8938307"/>
              <a:gd name="connsiteY5871" fmla="*/ 791117 h 2993922"/>
              <a:gd name="connsiteX5872" fmla="*/ 8387606 w 8938307"/>
              <a:gd name="connsiteY5872" fmla="*/ 791117 h 2993922"/>
              <a:gd name="connsiteX5873" fmla="*/ 8398196 w 8938307"/>
              <a:gd name="connsiteY5873" fmla="*/ 801707 h 2993922"/>
              <a:gd name="connsiteX5874" fmla="*/ 8377016 w 8938307"/>
              <a:gd name="connsiteY5874" fmla="*/ 801707 h 2993922"/>
              <a:gd name="connsiteX5875" fmla="*/ 8345244 w 8938307"/>
              <a:gd name="connsiteY5875" fmla="*/ 801707 h 2993922"/>
              <a:gd name="connsiteX5876" fmla="*/ 8271112 w 8938307"/>
              <a:gd name="connsiteY5876" fmla="*/ 791117 h 2993922"/>
              <a:gd name="connsiteX5877" fmla="*/ 8260521 w 8938307"/>
              <a:gd name="connsiteY5877" fmla="*/ 780526 h 2993922"/>
              <a:gd name="connsiteX5878" fmla="*/ 8249931 w 8938307"/>
              <a:gd name="connsiteY5878" fmla="*/ 780526 h 2993922"/>
              <a:gd name="connsiteX5879" fmla="*/ 8271112 w 8938307"/>
              <a:gd name="connsiteY5879" fmla="*/ 769936 h 2993922"/>
              <a:gd name="connsiteX5880" fmla="*/ 1387344 w 8938307"/>
              <a:gd name="connsiteY5880" fmla="*/ 769936 h 2993922"/>
              <a:gd name="connsiteX5881" fmla="*/ 1376752 w 8938307"/>
              <a:gd name="connsiteY5881" fmla="*/ 780526 h 2993922"/>
              <a:gd name="connsiteX5882" fmla="*/ 1397934 w 8938307"/>
              <a:gd name="connsiteY5882" fmla="*/ 780526 h 2993922"/>
              <a:gd name="connsiteX5883" fmla="*/ 1387344 w 8938307"/>
              <a:gd name="connsiteY5883" fmla="*/ 769936 h 2993922"/>
              <a:gd name="connsiteX5884" fmla="*/ 931956 w 8938307"/>
              <a:gd name="connsiteY5884" fmla="*/ 769936 h 2993922"/>
              <a:gd name="connsiteX5885" fmla="*/ 931956 w 8938307"/>
              <a:gd name="connsiteY5885" fmla="*/ 780526 h 2993922"/>
              <a:gd name="connsiteX5886" fmla="*/ 942546 w 8938307"/>
              <a:gd name="connsiteY5886" fmla="*/ 775231 h 2993922"/>
              <a:gd name="connsiteX5887" fmla="*/ 931956 w 8938307"/>
              <a:gd name="connsiteY5887" fmla="*/ 769936 h 2993922"/>
              <a:gd name="connsiteX5888" fmla="*/ 901508 w 8938307"/>
              <a:gd name="connsiteY5888" fmla="*/ 763317 h 2993922"/>
              <a:gd name="connsiteX5889" fmla="*/ 900185 w 8938307"/>
              <a:gd name="connsiteY5889" fmla="*/ 769936 h 2993922"/>
              <a:gd name="connsiteX5890" fmla="*/ 905480 w 8938307"/>
              <a:gd name="connsiteY5890" fmla="*/ 769936 h 2993922"/>
              <a:gd name="connsiteX5891" fmla="*/ 910775 w 8938307"/>
              <a:gd name="connsiteY5891" fmla="*/ 769936 h 2993922"/>
              <a:gd name="connsiteX5892" fmla="*/ 905480 w 8938307"/>
              <a:gd name="connsiteY5892" fmla="*/ 764640 h 2993922"/>
              <a:gd name="connsiteX5893" fmla="*/ 901508 w 8938307"/>
              <a:gd name="connsiteY5893" fmla="*/ 763317 h 2993922"/>
              <a:gd name="connsiteX5894" fmla="*/ 1816256 w 8938307"/>
              <a:gd name="connsiteY5894" fmla="*/ 756036 h 2993922"/>
              <a:gd name="connsiteX5895" fmla="*/ 1810960 w 8938307"/>
              <a:gd name="connsiteY5895" fmla="*/ 759346 h 2993922"/>
              <a:gd name="connsiteX5896" fmla="*/ 1821551 w 8938307"/>
              <a:gd name="connsiteY5896" fmla="*/ 769936 h 2993922"/>
              <a:gd name="connsiteX5897" fmla="*/ 1832141 w 8938307"/>
              <a:gd name="connsiteY5897" fmla="*/ 769936 h 2993922"/>
              <a:gd name="connsiteX5898" fmla="*/ 1816256 w 8938307"/>
              <a:gd name="connsiteY5898" fmla="*/ 756036 h 2993922"/>
              <a:gd name="connsiteX5899" fmla="*/ 1239078 w 8938307"/>
              <a:gd name="connsiteY5899" fmla="*/ 727574 h 2993922"/>
              <a:gd name="connsiteX5900" fmla="*/ 1239078 w 8938307"/>
              <a:gd name="connsiteY5900" fmla="*/ 738165 h 2993922"/>
              <a:gd name="connsiteX5901" fmla="*/ 1249669 w 8938307"/>
              <a:gd name="connsiteY5901" fmla="*/ 738165 h 2993922"/>
              <a:gd name="connsiteX5902" fmla="*/ 1239078 w 8938307"/>
              <a:gd name="connsiteY5902" fmla="*/ 727574 h 2993922"/>
              <a:gd name="connsiteX5903" fmla="*/ 984908 w 8938307"/>
              <a:gd name="connsiteY5903" fmla="*/ 727574 h 2993922"/>
              <a:gd name="connsiteX5904" fmla="*/ 995498 w 8938307"/>
              <a:gd name="connsiteY5904" fmla="*/ 727574 h 2993922"/>
              <a:gd name="connsiteX5905" fmla="*/ 1006089 w 8938307"/>
              <a:gd name="connsiteY5905" fmla="*/ 727574 h 2993922"/>
              <a:gd name="connsiteX5906" fmla="*/ 995498 w 8938307"/>
              <a:gd name="connsiteY5906" fmla="*/ 738165 h 2993922"/>
              <a:gd name="connsiteX5907" fmla="*/ 984908 w 8938307"/>
              <a:gd name="connsiteY5907" fmla="*/ 738165 h 2993922"/>
              <a:gd name="connsiteX5908" fmla="*/ 984908 w 8938307"/>
              <a:gd name="connsiteY5908" fmla="*/ 727574 h 2993922"/>
              <a:gd name="connsiteX5909" fmla="*/ 8652366 w 8938307"/>
              <a:gd name="connsiteY5909" fmla="*/ 716984 h 2993922"/>
              <a:gd name="connsiteX5910" fmla="*/ 8662957 w 8938307"/>
              <a:gd name="connsiteY5910" fmla="*/ 716984 h 2993922"/>
              <a:gd name="connsiteX5911" fmla="*/ 8652366 w 8938307"/>
              <a:gd name="connsiteY5911" fmla="*/ 727574 h 2993922"/>
              <a:gd name="connsiteX5912" fmla="*/ 8652366 w 8938307"/>
              <a:gd name="connsiteY5912" fmla="*/ 716984 h 2993922"/>
              <a:gd name="connsiteX5913" fmla="*/ 8377016 w 8938307"/>
              <a:gd name="connsiteY5913" fmla="*/ 716984 h 2993922"/>
              <a:gd name="connsiteX5914" fmla="*/ 8387606 w 8938307"/>
              <a:gd name="connsiteY5914" fmla="*/ 727574 h 2993922"/>
              <a:gd name="connsiteX5915" fmla="*/ 8408787 w 8938307"/>
              <a:gd name="connsiteY5915" fmla="*/ 727574 h 2993922"/>
              <a:gd name="connsiteX5916" fmla="*/ 8398196 w 8938307"/>
              <a:gd name="connsiteY5916" fmla="*/ 716984 h 2993922"/>
              <a:gd name="connsiteX5917" fmla="*/ 8377016 w 8938307"/>
              <a:gd name="connsiteY5917" fmla="*/ 716984 h 2993922"/>
              <a:gd name="connsiteX5918" fmla="*/ 8122846 w 8938307"/>
              <a:gd name="connsiteY5918" fmla="*/ 716984 h 2993922"/>
              <a:gd name="connsiteX5919" fmla="*/ 8112254 w 8938307"/>
              <a:gd name="connsiteY5919" fmla="*/ 738165 h 2993922"/>
              <a:gd name="connsiteX5920" fmla="*/ 8154617 w 8938307"/>
              <a:gd name="connsiteY5920" fmla="*/ 738165 h 2993922"/>
              <a:gd name="connsiteX5921" fmla="*/ 8149321 w 8938307"/>
              <a:gd name="connsiteY5921" fmla="*/ 722279 h 2993922"/>
              <a:gd name="connsiteX5922" fmla="*/ 8122846 w 8938307"/>
              <a:gd name="connsiteY5922" fmla="*/ 716984 h 2993922"/>
              <a:gd name="connsiteX5923" fmla="*/ 8069894 w 8938307"/>
              <a:gd name="connsiteY5923" fmla="*/ 716984 h 2993922"/>
              <a:gd name="connsiteX5924" fmla="*/ 8091075 w 8938307"/>
              <a:gd name="connsiteY5924" fmla="*/ 716984 h 2993922"/>
              <a:gd name="connsiteX5925" fmla="*/ 8080483 w 8938307"/>
              <a:gd name="connsiteY5925" fmla="*/ 716984 h 2993922"/>
              <a:gd name="connsiteX5926" fmla="*/ 8610004 w 8938307"/>
              <a:gd name="connsiteY5926" fmla="*/ 706394 h 2993922"/>
              <a:gd name="connsiteX5927" fmla="*/ 8620595 w 8938307"/>
              <a:gd name="connsiteY5927" fmla="*/ 706394 h 2993922"/>
              <a:gd name="connsiteX5928" fmla="*/ 8610004 w 8938307"/>
              <a:gd name="connsiteY5928" fmla="*/ 716984 h 2993922"/>
              <a:gd name="connsiteX5929" fmla="*/ 8504100 w 8938307"/>
              <a:gd name="connsiteY5929" fmla="*/ 706394 h 2993922"/>
              <a:gd name="connsiteX5930" fmla="*/ 8514691 w 8938307"/>
              <a:gd name="connsiteY5930" fmla="*/ 706394 h 2993922"/>
              <a:gd name="connsiteX5931" fmla="*/ 8504100 w 8938307"/>
              <a:gd name="connsiteY5931" fmla="*/ 716984 h 2993922"/>
              <a:gd name="connsiteX5932" fmla="*/ 8546462 w 8938307"/>
              <a:gd name="connsiteY5932" fmla="*/ 702864 h 2993922"/>
              <a:gd name="connsiteX5933" fmla="*/ 8546462 w 8938307"/>
              <a:gd name="connsiteY5933" fmla="*/ 706394 h 2993922"/>
              <a:gd name="connsiteX5934" fmla="*/ 8535871 w 8938307"/>
              <a:gd name="connsiteY5934" fmla="*/ 706394 h 2993922"/>
              <a:gd name="connsiteX5935" fmla="*/ 1207306 w 8938307"/>
              <a:gd name="connsiteY5935" fmla="*/ 695803 h 2993922"/>
              <a:gd name="connsiteX5936" fmla="*/ 1196717 w 8938307"/>
              <a:gd name="connsiteY5936" fmla="*/ 706394 h 2993922"/>
              <a:gd name="connsiteX5937" fmla="*/ 1207306 w 8938307"/>
              <a:gd name="connsiteY5937" fmla="*/ 706394 h 2993922"/>
              <a:gd name="connsiteX5938" fmla="*/ 1217897 w 8938307"/>
              <a:gd name="connsiteY5938" fmla="*/ 701098 h 2993922"/>
              <a:gd name="connsiteX5939" fmla="*/ 1207306 w 8938307"/>
              <a:gd name="connsiteY5939" fmla="*/ 695803 h 2993922"/>
              <a:gd name="connsiteX5940" fmla="*/ 1111993 w 8938307"/>
              <a:gd name="connsiteY5940" fmla="*/ 695803 h 2993922"/>
              <a:gd name="connsiteX5941" fmla="*/ 1111993 w 8938307"/>
              <a:gd name="connsiteY5941" fmla="*/ 706394 h 2993922"/>
              <a:gd name="connsiteX5942" fmla="*/ 1133174 w 8938307"/>
              <a:gd name="connsiteY5942" fmla="*/ 706394 h 2993922"/>
              <a:gd name="connsiteX5943" fmla="*/ 921366 w 8938307"/>
              <a:gd name="connsiteY5943" fmla="*/ 695803 h 2993922"/>
              <a:gd name="connsiteX5944" fmla="*/ 910775 w 8938307"/>
              <a:gd name="connsiteY5944" fmla="*/ 706394 h 2993922"/>
              <a:gd name="connsiteX5945" fmla="*/ 931956 w 8938307"/>
              <a:gd name="connsiteY5945" fmla="*/ 716984 h 2993922"/>
              <a:gd name="connsiteX5946" fmla="*/ 953137 w 8938307"/>
              <a:gd name="connsiteY5946" fmla="*/ 727574 h 2993922"/>
              <a:gd name="connsiteX5947" fmla="*/ 931956 w 8938307"/>
              <a:gd name="connsiteY5947" fmla="*/ 727574 h 2993922"/>
              <a:gd name="connsiteX5948" fmla="*/ 953137 w 8938307"/>
              <a:gd name="connsiteY5948" fmla="*/ 738165 h 2993922"/>
              <a:gd name="connsiteX5949" fmla="*/ 953137 w 8938307"/>
              <a:gd name="connsiteY5949" fmla="*/ 727574 h 2993922"/>
              <a:gd name="connsiteX5950" fmla="*/ 963726 w 8938307"/>
              <a:gd name="connsiteY5950" fmla="*/ 722279 h 2993922"/>
              <a:gd name="connsiteX5951" fmla="*/ 974318 w 8938307"/>
              <a:gd name="connsiteY5951" fmla="*/ 727574 h 2993922"/>
              <a:gd name="connsiteX5952" fmla="*/ 984908 w 8938307"/>
              <a:gd name="connsiteY5952" fmla="*/ 738165 h 2993922"/>
              <a:gd name="connsiteX5953" fmla="*/ 1006089 w 8938307"/>
              <a:gd name="connsiteY5953" fmla="*/ 748755 h 2993922"/>
              <a:gd name="connsiteX5954" fmla="*/ 1037859 w 8938307"/>
              <a:gd name="connsiteY5954" fmla="*/ 769936 h 2993922"/>
              <a:gd name="connsiteX5955" fmla="*/ 1064336 w 8938307"/>
              <a:gd name="connsiteY5955" fmla="*/ 780526 h 2993922"/>
              <a:gd name="connsiteX5956" fmla="*/ 1111993 w 8938307"/>
              <a:gd name="connsiteY5956" fmla="*/ 801707 h 2993922"/>
              <a:gd name="connsiteX5957" fmla="*/ 1138469 w 8938307"/>
              <a:gd name="connsiteY5957" fmla="*/ 812298 h 2993922"/>
              <a:gd name="connsiteX5958" fmla="*/ 1143765 w 8938307"/>
              <a:gd name="connsiteY5958" fmla="*/ 822888 h 2993922"/>
              <a:gd name="connsiteX5959" fmla="*/ 1149059 w 8938307"/>
              <a:gd name="connsiteY5959" fmla="*/ 833478 h 2993922"/>
              <a:gd name="connsiteX5960" fmla="*/ 1154354 w 8938307"/>
              <a:gd name="connsiteY5960" fmla="*/ 833478 h 2993922"/>
              <a:gd name="connsiteX5961" fmla="*/ 1154354 w 8938307"/>
              <a:gd name="connsiteY5961" fmla="*/ 822888 h 2993922"/>
              <a:gd name="connsiteX5962" fmla="*/ 1164945 w 8938307"/>
              <a:gd name="connsiteY5962" fmla="*/ 822888 h 2993922"/>
              <a:gd name="connsiteX5963" fmla="*/ 1202011 w 8938307"/>
              <a:gd name="connsiteY5963" fmla="*/ 833478 h 2993922"/>
              <a:gd name="connsiteX5964" fmla="*/ 1249669 w 8938307"/>
              <a:gd name="connsiteY5964" fmla="*/ 833478 h 2993922"/>
              <a:gd name="connsiteX5965" fmla="*/ 1260258 w 8938307"/>
              <a:gd name="connsiteY5965" fmla="*/ 838773 h 2993922"/>
              <a:gd name="connsiteX5966" fmla="*/ 1276144 w 8938307"/>
              <a:gd name="connsiteY5966" fmla="*/ 838773 h 2993922"/>
              <a:gd name="connsiteX5967" fmla="*/ 1292030 w 8938307"/>
              <a:gd name="connsiteY5967" fmla="*/ 838773 h 2993922"/>
              <a:gd name="connsiteX5968" fmla="*/ 1307915 w 8938307"/>
              <a:gd name="connsiteY5968" fmla="*/ 844069 h 2993922"/>
              <a:gd name="connsiteX5969" fmla="*/ 1329096 w 8938307"/>
              <a:gd name="connsiteY5969" fmla="*/ 854659 h 2993922"/>
              <a:gd name="connsiteX5970" fmla="*/ 1355573 w 8938307"/>
              <a:gd name="connsiteY5970" fmla="*/ 875840 h 2993922"/>
              <a:gd name="connsiteX5971" fmla="*/ 1376752 w 8938307"/>
              <a:gd name="connsiteY5971" fmla="*/ 886431 h 2993922"/>
              <a:gd name="connsiteX5972" fmla="*/ 1461477 w 8938307"/>
              <a:gd name="connsiteY5972" fmla="*/ 907611 h 2993922"/>
              <a:gd name="connsiteX5973" fmla="*/ 1450886 w 8938307"/>
              <a:gd name="connsiteY5973" fmla="*/ 897021 h 2993922"/>
              <a:gd name="connsiteX5974" fmla="*/ 1461477 w 8938307"/>
              <a:gd name="connsiteY5974" fmla="*/ 897021 h 2993922"/>
              <a:gd name="connsiteX5975" fmla="*/ 1482658 w 8938307"/>
              <a:gd name="connsiteY5975" fmla="*/ 907611 h 2993922"/>
              <a:gd name="connsiteX5976" fmla="*/ 1567381 w 8938307"/>
              <a:gd name="connsiteY5976" fmla="*/ 939383 h 2993922"/>
              <a:gd name="connsiteX5977" fmla="*/ 1588562 w 8938307"/>
              <a:gd name="connsiteY5977" fmla="*/ 944677 h 2993922"/>
              <a:gd name="connsiteX5978" fmla="*/ 1604448 w 8938307"/>
              <a:gd name="connsiteY5978" fmla="*/ 949973 h 2993922"/>
              <a:gd name="connsiteX5979" fmla="*/ 1652104 w 8938307"/>
              <a:gd name="connsiteY5979" fmla="*/ 965858 h 2993922"/>
              <a:gd name="connsiteX5980" fmla="*/ 1710352 w 8938307"/>
              <a:gd name="connsiteY5980" fmla="*/ 987040 h 2993922"/>
              <a:gd name="connsiteX5981" fmla="*/ 1747418 w 8938307"/>
              <a:gd name="connsiteY5981" fmla="*/ 997629 h 2993922"/>
              <a:gd name="connsiteX5982" fmla="*/ 1763304 w 8938307"/>
              <a:gd name="connsiteY5982" fmla="*/ 1002925 h 2993922"/>
              <a:gd name="connsiteX5983" fmla="*/ 1779189 w 8938307"/>
              <a:gd name="connsiteY5983" fmla="*/ 1013515 h 2993922"/>
              <a:gd name="connsiteX5984" fmla="*/ 1810960 w 8938307"/>
              <a:gd name="connsiteY5984" fmla="*/ 1024106 h 2993922"/>
              <a:gd name="connsiteX5985" fmla="*/ 1832141 w 8938307"/>
              <a:gd name="connsiteY5985" fmla="*/ 1024106 h 2993922"/>
              <a:gd name="connsiteX5986" fmla="*/ 1858616 w 8938307"/>
              <a:gd name="connsiteY5986" fmla="*/ 1029400 h 2993922"/>
              <a:gd name="connsiteX5987" fmla="*/ 1879797 w 8938307"/>
              <a:gd name="connsiteY5987" fmla="*/ 1034696 h 2993922"/>
              <a:gd name="connsiteX5988" fmla="*/ 1906274 w 8938307"/>
              <a:gd name="connsiteY5988" fmla="*/ 1045287 h 2993922"/>
              <a:gd name="connsiteX5989" fmla="*/ 1927455 w 8938307"/>
              <a:gd name="connsiteY5989" fmla="*/ 1045287 h 2993922"/>
              <a:gd name="connsiteX5990" fmla="*/ 1938045 w 8938307"/>
              <a:gd name="connsiteY5990" fmla="*/ 1055877 h 2993922"/>
              <a:gd name="connsiteX5991" fmla="*/ 1959226 w 8938307"/>
              <a:gd name="connsiteY5991" fmla="*/ 1045287 h 2993922"/>
              <a:gd name="connsiteX5992" fmla="*/ 1959226 w 8938307"/>
              <a:gd name="connsiteY5992" fmla="*/ 1024106 h 2993922"/>
              <a:gd name="connsiteX5993" fmla="*/ 1990997 w 8938307"/>
              <a:gd name="connsiteY5993" fmla="*/ 1045287 h 2993922"/>
              <a:gd name="connsiteX5994" fmla="*/ 1980407 w 8938307"/>
              <a:gd name="connsiteY5994" fmla="*/ 1045287 h 2993922"/>
              <a:gd name="connsiteX5995" fmla="*/ 1980407 w 8938307"/>
              <a:gd name="connsiteY5995" fmla="*/ 1055877 h 2993922"/>
              <a:gd name="connsiteX5996" fmla="*/ 2054540 w 8938307"/>
              <a:gd name="connsiteY5996" fmla="*/ 1077058 h 2993922"/>
              <a:gd name="connsiteX5997" fmla="*/ 2070426 w 8938307"/>
              <a:gd name="connsiteY5997" fmla="*/ 1077058 h 2993922"/>
              <a:gd name="connsiteX5998" fmla="*/ 2081016 w 8938307"/>
              <a:gd name="connsiteY5998" fmla="*/ 1077058 h 2993922"/>
              <a:gd name="connsiteX5999" fmla="*/ 2096901 w 8938307"/>
              <a:gd name="connsiteY5999" fmla="*/ 1077058 h 2993922"/>
              <a:gd name="connsiteX6000" fmla="*/ 2086311 w 8938307"/>
              <a:gd name="connsiteY6000" fmla="*/ 1066467 h 2993922"/>
              <a:gd name="connsiteX6001" fmla="*/ 2070426 w 8938307"/>
              <a:gd name="connsiteY6001" fmla="*/ 1061173 h 2993922"/>
              <a:gd name="connsiteX6002" fmla="*/ 2054540 w 8938307"/>
              <a:gd name="connsiteY6002" fmla="*/ 1045287 h 2993922"/>
              <a:gd name="connsiteX6003" fmla="*/ 2065130 w 8938307"/>
              <a:gd name="connsiteY6003" fmla="*/ 1045287 h 2993922"/>
              <a:gd name="connsiteX6004" fmla="*/ 2075721 w 8938307"/>
              <a:gd name="connsiteY6004" fmla="*/ 1045287 h 2993922"/>
              <a:gd name="connsiteX6005" fmla="*/ 2078367 w 8938307"/>
              <a:gd name="connsiteY6005" fmla="*/ 1045287 h 2993922"/>
              <a:gd name="connsiteX6006" fmla="*/ 2096901 w 8938307"/>
              <a:gd name="connsiteY6006" fmla="*/ 1045287 h 2993922"/>
              <a:gd name="connsiteX6007" fmla="*/ 2128673 w 8938307"/>
              <a:gd name="connsiteY6007" fmla="*/ 1034696 h 2993922"/>
              <a:gd name="connsiteX6008" fmla="*/ 2139263 w 8938307"/>
              <a:gd name="connsiteY6008" fmla="*/ 1034696 h 2993922"/>
              <a:gd name="connsiteX6009" fmla="*/ 2118082 w 8938307"/>
              <a:gd name="connsiteY6009" fmla="*/ 1013515 h 2993922"/>
              <a:gd name="connsiteX6010" fmla="*/ 2102197 w 8938307"/>
              <a:gd name="connsiteY6010" fmla="*/ 1008220 h 2993922"/>
              <a:gd name="connsiteX6011" fmla="*/ 2096901 w 8938307"/>
              <a:gd name="connsiteY6011" fmla="*/ 1002925 h 2993922"/>
              <a:gd name="connsiteX6012" fmla="*/ 2065130 w 8938307"/>
              <a:gd name="connsiteY6012" fmla="*/ 992335 h 2993922"/>
              <a:gd name="connsiteX6013" fmla="*/ 2012178 w 8938307"/>
              <a:gd name="connsiteY6013" fmla="*/ 981744 h 2993922"/>
              <a:gd name="connsiteX6014" fmla="*/ 1980407 w 8938307"/>
              <a:gd name="connsiteY6014" fmla="*/ 971154 h 2993922"/>
              <a:gd name="connsiteX6015" fmla="*/ 1948635 w 8938307"/>
              <a:gd name="connsiteY6015" fmla="*/ 960563 h 2993922"/>
              <a:gd name="connsiteX6016" fmla="*/ 1932749 w 8938307"/>
              <a:gd name="connsiteY6016" fmla="*/ 955269 h 2993922"/>
              <a:gd name="connsiteX6017" fmla="*/ 1879797 w 8938307"/>
              <a:gd name="connsiteY6017" fmla="*/ 934087 h 2993922"/>
              <a:gd name="connsiteX6018" fmla="*/ 1789779 w 8938307"/>
              <a:gd name="connsiteY6018" fmla="*/ 907611 h 2993922"/>
              <a:gd name="connsiteX6019" fmla="*/ 1705056 w 8938307"/>
              <a:gd name="connsiteY6019" fmla="*/ 886431 h 2993922"/>
              <a:gd name="connsiteX6020" fmla="*/ 1683875 w 8938307"/>
              <a:gd name="connsiteY6020" fmla="*/ 875840 h 2993922"/>
              <a:gd name="connsiteX6021" fmla="*/ 1652104 w 8938307"/>
              <a:gd name="connsiteY6021" fmla="*/ 875840 h 2993922"/>
              <a:gd name="connsiteX6022" fmla="*/ 1641514 w 8938307"/>
              <a:gd name="connsiteY6022" fmla="*/ 875840 h 2993922"/>
              <a:gd name="connsiteX6023" fmla="*/ 1662694 w 8938307"/>
              <a:gd name="connsiteY6023" fmla="*/ 886431 h 2993922"/>
              <a:gd name="connsiteX6024" fmla="*/ 1694466 w 8938307"/>
              <a:gd name="connsiteY6024" fmla="*/ 897021 h 2993922"/>
              <a:gd name="connsiteX6025" fmla="*/ 1715646 w 8938307"/>
              <a:gd name="connsiteY6025" fmla="*/ 912906 h 2993922"/>
              <a:gd name="connsiteX6026" fmla="*/ 1726237 w 8938307"/>
              <a:gd name="connsiteY6026" fmla="*/ 918202 h 2993922"/>
              <a:gd name="connsiteX6027" fmla="*/ 1789779 w 8938307"/>
              <a:gd name="connsiteY6027" fmla="*/ 934087 h 2993922"/>
              <a:gd name="connsiteX6028" fmla="*/ 1821551 w 8938307"/>
              <a:gd name="connsiteY6028" fmla="*/ 949973 h 2993922"/>
              <a:gd name="connsiteX6029" fmla="*/ 1800370 w 8938307"/>
              <a:gd name="connsiteY6029" fmla="*/ 960563 h 2993922"/>
              <a:gd name="connsiteX6030" fmla="*/ 1789779 w 8938307"/>
              <a:gd name="connsiteY6030" fmla="*/ 949973 h 2993922"/>
              <a:gd name="connsiteX6031" fmla="*/ 1747418 w 8938307"/>
              <a:gd name="connsiteY6031" fmla="*/ 939383 h 2993922"/>
              <a:gd name="connsiteX6032" fmla="*/ 1736827 w 8938307"/>
              <a:gd name="connsiteY6032" fmla="*/ 928792 h 2993922"/>
              <a:gd name="connsiteX6033" fmla="*/ 1715646 w 8938307"/>
              <a:gd name="connsiteY6033" fmla="*/ 928792 h 2993922"/>
              <a:gd name="connsiteX6034" fmla="*/ 1715646 w 8938307"/>
              <a:gd name="connsiteY6034" fmla="*/ 918202 h 2993922"/>
              <a:gd name="connsiteX6035" fmla="*/ 1705056 w 8938307"/>
              <a:gd name="connsiteY6035" fmla="*/ 918202 h 2993922"/>
              <a:gd name="connsiteX6036" fmla="*/ 1683875 w 8938307"/>
              <a:gd name="connsiteY6036" fmla="*/ 918202 h 2993922"/>
              <a:gd name="connsiteX6037" fmla="*/ 1683875 w 8938307"/>
              <a:gd name="connsiteY6037" fmla="*/ 928792 h 2993922"/>
              <a:gd name="connsiteX6038" fmla="*/ 1673285 w 8938307"/>
              <a:gd name="connsiteY6038" fmla="*/ 918202 h 2993922"/>
              <a:gd name="connsiteX6039" fmla="*/ 1683875 w 8938307"/>
              <a:gd name="connsiteY6039" fmla="*/ 912906 h 2993922"/>
              <a:gd name="connsiteX6040" fmla="*/ 1683875 w 8938307"/>
              <a:gd name="connsiteY6040" fmla="*/ 907611 h 2993922"/>
              <a:gd name="connsiteX6041" fmla="*/ 1652104 w 8938307"/>
              <a:gd name="connsiteY6041" fmla="*/ 907611 h 2993922"/>
              <a:gd name="connsiteX6042" fmla="*/ 1620333 w 8938307"/>
              <a:gd name="connsiteY6042" fmla="*/ 907611 h 2993922"/>
              <a:gd name="connsiteX6043" fmla="*/ 1599152 w 8938307"/>
              <a:gd name="connsiteY6043" fmla="*/ 897021 h 2993922"/>
              <a:gd name="connsiteX6044" fmla="*/ 1577971 w 8938307"/>
              <a:gd name="connsiteY6044" fmla="*/ 897021 h 2993922"/>
              <a:gd name="connsiteX6045" fmla="*/ 1599152 w 8938307"/>
              <a:gd name="connsiteY6045" fmla="*/ 886431 h 2993922"/>
              <a:gd name="connsiteX6046" fmla="*/ 1609742 w 8938307"/>
              <a:gd name="connsiteY6046" fmla="*/ 897021 h 2993922"/>
              <a:gd name="connsiteX6047" fmla="*/ 1609742 w 8938307"/>
              <a:gd name="connsiteY6047" fmla="*/ 886431 h 2993922"/>
              <a:gd name="connsiteX6048" fmla="*/ 1599152 w 8938307"/>
              <a:gd name="connsiteY6048" fmla="*/ 875840 h 2993922"/>
              <a:gd name="connsiteX6049" fmla="*/ 1567381 w 8938307"/>
              <a:gd name="connsiteY6049" fmla="*/ 865250 h 2993922"/>
              <a:gd name="connsiteX6050" fmla="*/ 1525019 w 8938307"/>
              <a:gd name="connsiteY6050" fmla="*/ 854659 h 2993922"/>
              <a:gd name="connsiteX6051" fmla="*/ 1503838 w 8938307"/>
              <a:gd name="connsiteY6051" fmla="*/ 854659 h 2993922"/>
              <a:gd name="connsiteX6052" fmla="*/ 1472067 w 8938307"/>
              <a:gd name="connsiteY6052" fmla="*/ 865250 h 2993922"/>
              <a:gd name="connsiteX6053" fmla="*/ 1440296 w 8938307"/>
              <a:gd name="connsiteY6053" fmla="*/ 854659 h 2993922"/>
              <a:gd name="connsiteX6054" fmla="*/ 1413820 w 8938307"/>
              <a:gd name="connsiteY6054" fmla="*/ 838773 h 2993922"/>
              <a:gd name="connsiteX6055" fmla="*/ 1387344 w 8938307"/>
              <a:gd name="connsiteY6055" fmla="*/ 833478 h 2993922"/>
              <a:gd name="connsiteX6056" fmla="*/ 1292030 w 8938307"/>
              <a:gd name="connsiteY6056" fmla="*/ 801707 h 2993922"/>
              <a:gd name="connsiteX6057" fmla="*/ 1292030 w 8938307"/>
              <a:gd name="connsiteY6057" fmla="*/ 791117 h 2993922"/>
              <a:gd name="connsiteX6058" fmla="*/ 1270849 w 8938307"/>
              <a:gd name="connsiteY6058" fmla="*/ 780526 h 2993922"/>
              <a:gd name="connsiteX6059" fmla="*/ 1228487 w 8938307"/>
              <a:gd name="connsiteY6059" fmla="*/ 769936 h 2993922"/>
              <a:gd name="connsiteX6060" fmla="*/ 1217897 w 8938307"/>
              <a:gd name="connsiteY6060" fmla="*/ 769936 h 2993922"/>
              <a:gd name="connsiteX6061" fmla="*/ 1217897 w 8938307"/>
              <a:gd name="connsiteY6061" fmla="*/ 785821 h 2993922"/>
              <a:gd name="connsiteX6062" fmla="*/ 1228487 w 8938307"/>
              <a:gd name="connsiteY6062" fmla="*/ 801707 h 2993922"/>
              <a:gd name="connsiteX6063" fmla="*/ 1260258 w 8938307"/>
              <a:gd name="connsiteY6063" fmla="*/ 817592 h 2993922"/>
              <a:gd name="connsiteX6064" fmla="*/ 1270849 w 8938307"/>
              <a:gd name="connsiteY6064" fmla="*/ 828183 h 2993922"/>
              <a:gd name="connsiteX6065" fmla="*/ 1265555 w 8938307"/>
              <a:gd name="connsiteY6065" fmla="*/ 828183 h 2993922"/>
              <a:gd name="connsiteX6066" fmla="*/ 1228487 w 8938307"/>
              <a:gd name="connsiteY6066" fmla="*/ 812298 h 2993922"/>
              <a:gd name="connsiteX6067" fmla="*/ 1196717 w 8938307"/>
              <a:gd name="connsiteY6067" fmla="*/ 791117 h 2993922"/>
              <a:gd name="connsiteX6068" fmla="*/ 1207306 w 8938307"/>
              <a:gd name="connsiteY6068" fmla="*/ 769936 h 2993922"/>
              <a:gd name="connsiteX6069" fmla="*/ 1196717 w 8938307"/>
              <a:gd name="connsiteY6069" fmla="*/ 759346 h 2993922"/>
              <a:gd name="connsiteX6070" fmla="*/ 1196717 w 8938307"/>
              <a:gd name="connsiteY6070" fmla="*/ 748755 h 2993922"/>
              <a:gd name="connsiteX6071" fmla="*/ 1207306 w 8938307"/>
              <a:gd name="connsiteY6071" fmla="*/ 748755 h 2993922"/>
              <a:gd name="connsiteX6072" fmla="*/ 1202011 w 8938307"/>
              <a:gd name="connsiteY6072" fmla="*/ 743460 h 2993922"/>
              <a:gd name="connsiteX6073" fmla="*/ 1186126 w 8938307"/>
              <a:gd name="connsiteY6073" fmla="*/ 738165 h 2993922"/>
              <a:gd name="connsiteX6074" fmla="*/ 1164945 w 8938307"/>
              <a:gd name="connsiteY6074" fmla="*/ 722279 h 2993922"/>
              <a:gd name="connsiteX6075" fmla="*/ 1143765 w 8938307"/>
              <a:gd name="connsiteY6075" fmla="*/ 716984 h 2993922"/>
              <a:gd name="connsiteX6076" fmla="*/ 1122583 w 8938307"/>
              <a:gd name="connsiteY6076" fmla="*/ 727574 h 2993922"/>
              <a:gd name="connsiteX6077" fmla="*/ 1143765 w 8938307"/>
              <a:gd name="connsiteY6077" fmla="*/ 727574 h 2993922"/>
              <a:gd name="connsiteX6078" fmla="*/ 1164945 w 8938307"/>
              <a:gd name="connsiteY6078" fmla="*/ 738165 h 2993922"/>
              <a:gd name="connsiteX6079" fmla="*/ 1175535 w 8938307"/>
              <a:gd name="connsiteY6079" fmla="*/ 759346 h 2993922"/>
              <a:gd name="connsiteX6080" fmla="*/ 1143765 w 8938307"/>
              <a:gd name="connsiteY6080" fmla="*/ 748755 h 2993922"/>
              <a:gd name="connsiteX6081" fmla="*/ 1111993 w 8938307"/>
              <a:gd name="connsiteY6081" fmla="*/ 748755 h 2993922"/>
              <a:gd name="connsiteX6082" fmla="*/ 1133174 w 8938307"/>
              <a:gd name="connsiteY6082" fmla="*/ 769936 h 2993922"/>
              <a:gd name="connsiteX6083" fmla="*/ 1143765 w 8938307"/>
              <a:gd name="connsiteY6083" fmla="*/ 769936 h 2993922"/>
              <a:gd name="connsiteX6084" fmla="*/ 1154354 w 8938307"/>
              <a:gd name="connsiteY6084" fmla="*/ 769936 h 2993922"/>
              <a:gd name="connsiteX6085" fmla="*/ 1159651 w 8938307"/>
              <a:gd name="connsiteY6085" fmla="*/ 775231 h 2993922"/>
              <a:gd name="connsiteX6086" fmla="*/ 1164945 w 8938307"/>
              <a:gd name="connsiteY6086" fmla="*/ 791117 h 2993922"/>
              <a:gd name="connsiteX6087" fmla="*/ 1154354 w 8938307"/>
              <a:gd name="connsiteY6087" fmla="*/ 791117 h 2993922"/>
              <a:gd name="connsiteX6088" fmla="*/ 1133174 w 8938307"/>
              <a:gd name="connsiteY6088" fmla="*/ 780526 h 2993922"/>
              <a:gd name="connsiteX6089" fmla="*/ 1069631 w 8938307"/>
              <a:gd name="connsiteY6089" fmla="*/ 769936 h 2993922"/>
              <a:gd name="connsiteX6090" fmla="*/ 1043155 w 8938307"/>
              <a:gd name="connsiteY6090" fmla="*/ 759346 h 2993922"/>
              <a:gd name="connsiteX6091" fmla="*/ 1027270 w 8938307"/>
              <a:gd name="connsiteY6091" fmla="*/ 748755 h 2993922"/>
              <a:gd name="connsiteX6092" fmla="*/ 1037859 w 8938307"/>
              <a:gd name="connsiteY6092" fmla="*/ 748755 h 2993922"/>
              <a:gd name="connsiteX6093" fmla="*/ 1027270 w 8938307"/>
              <a:gd name="connsiteY6093" fmla="*/ 738165 h 2993922"/>
              <a:gd name="connsiteX6094" fmla="*/ 1016678 w 8938307"/>
              <a:gd name="connsiteY6094" fmla="*/ 732869 h 2993922"/>
              <a:gd name="connsiteX6095" fmla="*/ 1006089 w 8938307"/>
              <a:gd name="connsiteY6095" fmla="*/ 716984 h 2993922"/>
              <a:gd name="connsiteX6096" fmla="*/ 974318 w 8938307"/>
              <a:gd name="connsiteY6096" fmla="*/ 706394 h 2993922"/>
              <a:gd name="connsiteX6097" fmla="*/ 953137 w 8938307"/>
              <a:gd name="connsiteY6097" fmla="*/ 706394 h 2993922"/>
              <a:gd name="connsiteX6098" fmla="*/ 942546 w 8938307"/>
              <a:gd name="connsiteY6098" fmla="*/ 695803 h 2993922"/>
              <a:gd name="connsiteX6099" fmla="*/ 8673545 w 8938307"/>
              <a:gd name="connsiteY6099" fmla="*/ 685213 h 2993922"/>
              <a:gd name="connsiteX6100" fmla="*/ 8684137 w 8938307"/>
              <a:gd name="connsiteY6100" fmla="*/ 695803 h 2993922"/>
              <a:gd name="connsiteX6101" fmla="*/ 8673545 w 8938307"/>
              <a:gd name="connsiteY6101" fmla="*/ 695803 h 2993922"/>
              <a:gd name="connsiteX6102" fmla="*/ 8662957 w 8938307"/>
              <a:gd name="connsiteY6102" fmla="*/ 695803 h 2993922"/>
              <a:gd name="connsiteX6103" fmla="*/ 8673545 w 8938307"/>
              <a:gd name="connsiteY6103" fmla="*/ 685213 h 2993922"/>
              <a:gd name="connsiteX6104" fmla="*/ 8535871 w 8938307"/>
              <a:gd name="connsiteY6104" fmla="*/ 685213 h 2993922"/>
              <a:gd name="connsiteX6105" fmla="*/ 8567641 w 8938307"/>
              <a:gd name="connsiteY6105" fmla="*/ 695803 h 2993922"/>
              <a:gd name="connsiteX6106" fmla="*/ 8546462 w 8938307"/>
              <a:gd name="connsiteY6106" fmla="*/ 702864 h 2993922"/>
              <a:gd name="connsiteX6107" fmla="*/ 8546462 w 8938307"/>
              <a:gd name="connsiteY6107" fmla="*/ 695803 h 2993922"/>
              <a:gd name="connsiteX6108" fmla="*/ 8535871 w 8938307"/>
              <a:gd name="connsiteY6108" fmla="*/ 685213 h 2993922"/>
              <a:gd name="connsiteX6109" fmla="*/ 8207569 w 8938307"/>
              <a:gd name="connsiteY6109" fmla="*/ 685213 h 2993922"/>
              <a:gd name="connsiteX6110" fmla="*/ 8207569 w 8938307"/>
              <a:gd name="connsiteY6110" fmla="*/ 695803 h 2993922"/>
              <a:gd name="connsiteX6111" fmla="*/ 8218160 w 8938307"/>
              <a:gd name="connsiteY6111" fmla="*/ 685213 h 2993922"/>
              <a:gd name="connsiteX6112" fmla="*/ 8207569 w 8938307"/>
              <a:gd name="connsiteY6112" fmla="*/ 685213 h 2993922"/>
              <a:gd name="connsiteX6113" fmla="*/ 7974579 w 8938307"/>
              <a:gd name="connsiteY6113" fmla="*/ 685213 h 2993922"/>
              <a:gd name="connsiteX6114" fmla="*/ 7974579 w 8938307"/>
              <a:gd name="connsiteY6114" fmla="*/ 695803 h 2993922"/>
              <a:gd name="connsiteX6115" fmla="*/ 7995760 w 8938307"/>
              <a:gd name="connsiteY6115" fmla="*/ 695803 h 2993922"/>
              <a:gd name="connsiteX6116" fmla="*/ 7990465 w 8938307"/>
              <a:gd name="connsiteY6116" fmla="*/ 685213 h 2993922"/>
              <a:gd name="connsiteX6117" fmla="*/ 7974579 w 8938307"/>
              <a:gd name="connsiteY6117" fmla="*/ 685213 h 2993922"/>
              <a:gd name="connsiteX6118" fmla="*/ 1630923 w 8938307"/>
              <a:gd name="connsiteY6118" fmla="*/ 685213 h 2993922"/>
              <a:gd name="connsiteX6119" fmla="*/ 1641514 w 8938307"/>
              <a:gd name="connsiteY6119" fmla="*/ 695803 h 2993922"/>
              <a:gd name="connsiteX6120" fmla="*/ 1641514 w 8938307"/>
              <a:gd name="connsiteY6120" fmla="*/ 685213 h 2993922"/>
              <a:gd name="connsiteX6121" fmla="*/ 1164945 w 8938307"/>
              <a:gd name="connsiteY6121" fmla="*/ 685213 h 2993922"/>
              <a:gd name="connsiteX6122" fmla="*/ 1175535 w 8938307"/>
              <a:gd name="connsiteY6122" fmla="*/ 695803 h 2993922"/>
              <a:gd name="connsiteX6123" fmla="*/ 1175535 w 8938307"/>
              <a:gd name="connsiteY6123" fmla="*/ 685213 h 2993922"/>
              <a:gd name="connsiteX6124" fmla="*/ 1164945 w 8938307"/>
              <a:gd name="connsiteY6124" fmla="*/ 685213 h 2993922"/>
              <a:gd name="connsiteX6125" fmla="*/ 1037859 w 8938307"/>
              <a:gd name="connsiteY6125" fmla="*/ 685213 h 2993922"/>
              <a:gd name="connsiteX6126" fmla="*/ 1048450 w 8938307"/>
              <a:gd name="connsiteY6126" fmla="*/ 706394 h 2993922"/>
              <a:gd name="connsiteX6127" fmla="*/ 1048450 w 8938307"/>
              <a:gd name="connsiteY6127" fmla="*/ 695803 h 2993922"/>
              <a:gd name="connsiteX6128" fmla="*/ 455387 w 8938307"/>
              <a:gd name="connsiteY6128" fmla="*/ 685213 h 2993922"/>
              <a:gd name="connsiteX6129" fmla="*/ 434206 w 8938307"/>
              <a:gd name="connsiteY6129" fmla="*/ 695803 h 2993922"/>
              <a:gd name="connsiteX6130" fmla="*/ 508339 w 8938307"/>
              <a:gd name="connsiteY6130" fmla="*/ 716984 h 2993922"/>
              <a:gd name="connsiteX6131" fmla="*/ 524224 w 8938307"/>
              <a:gd name="connsiteY6131" fmla="*/ 716984 h 2993922"/>
              <a:gd name="connsiteX6132" fmla="*/ 529521 w 8938307"/>
              <a:gd name="connsiteY6132" fmla="*/ 727574 h 2993922"/>
              <a:gd name="connsiteX6133" fmla="*/ 550701 w 8938307"/>
              <a:gd name="connsiteY6133" fmla="*/ 727574 h 2993922"/>
              <a:gd name="connsiteX6134" fmla="*/ 550701 w 8938307"/>
              <a:gd name="connsiteY6134" fmla="*/ 716984 h 2993922"/>
              <a:gd name="connsiteX6135" fmla="*/ 534816 w 8938307"/>
              <a:gd name="connsiteY6135" fmla="*/ 706394 h 2993922"/>
              <a:gd name="connsiteX6136" fmla="*/ 508339 w 8938307"/>
              <a:gd name="connsiteY6136" fmla="*/ 695803 h 2993922"/>
              <a:gd name="connsiteX6137" fmla="*/ 497749 w 8938307"/>
              <a:gd name="connsiteY6137" fmla="*/ 695803 h 2993922"/>
              <a:gd name="connsiteX6138" fmla="*/ 476569 w 8938307"/>
              <a:gd name="connsiteY6138" fmla="*/ 695803 h 2993922"/>
              <a:gd name="connsiteX6139" fmla="*/ 455387 w 8938307"/>
              <a:gd name="connsiteY6139" fmla="*/ 685213 h 2993922"/>
              <a:gd name="connsiteX6140" fmla="*/ 8832403 w 8938307"/>
              <a:gd name="connsiteY6140" fmla="*/ 674621 h 2993922"/>
              <a:gd name="connsiteX6141" fmla="*/ 8832403 w 8938307"/>
              <a:gd name="connsiteY6141" fmla="*/ 685213 h 2993922"/>
              <a:gd name="connsiteX6142" fmla="*/ 8821812 w 8938307"/>
              <a:gd name="connsiteY6142" fmla="*/ 685213 h 2993922"/>
              <a:gd name="connsiteX6143" fmla="*/ 1607094 w 8938307"/>
              <a:gd name="connsiteY6143" fmla="*/ 658738 h 2993922"/>
              <a:gd name="connsiteX6144" fmla="*/ 1599152 w 8938307"/>
              <a:gd name="connsiteY6144" fmla="*/ 664031 h 2993922"/>
              <a:gd name="connsiteX6145" fmla="*/ 1599152 w 8938307"/>
              <a:gd name="connsiteY6145" fmla="*/ 674621 h 2993922"/>
              <a:gd name="connsiteX6146" fmla="*/ 1609742 w 8938307"/>
              <a:gd name="connsiteY6146" fmla="*/ 669327 h 2993922"/>
              <a:gd name="connsiteX6147" fmla="*/ 1609742 w 8938307"/>
              <a:gd name="connsiteY6147" fmla="*/ 664031 h 2993922"/>
              <a:gd name="connsiteX6148" fmla="*/ 1607094 w 8938307"/>
              <a:gd name="connsiteY6148" fmla="*/ 658738 h 2993922"/>
              <a:gd name="connsiteX6149" fmla="*/ 8673545 w 8938307"/>
              <a:gd name="connsiteY6149" fmla="*/ 642851 h 2993922"/>
              <a:gd name="connsiteX6150" fmla="*/ 8684137 w 8938307"/>
              <a:gd name="connsiteY6150" fmla="*/ 642851 h 2993922"/>
              <a:gd name="connsiteX6151" fmla="*/ 8673545 w 8938307"/>
              <a:gd name="connsiteY6151" fmla="*/ 653442 h 2993922"/>
              <a:gd name="connsiteX6152" fmla="*/ 783690 w 8938307"/>
              <a:gd name="connsiteY6152" fmla="*/ 632261 h 2993922"/>
              <a:gd name="connsiteX6153" fmla="*/ 804871 w 8938307"/>
              <a:gd name="connsiteY6153" fmla="*/ 642851 h 2993922"/>
              <a:gd name="connsiteX6154" fmla="*/ 826051 w 8938307"/>
              <a:gd name="connsiteY6154" fmla="*/ 664031 h 2993922"/>
              <a:gd name="connsiteX6155" fmla="*/ 852528 w 8938307"/>
              <a:gd name="connsiteY6155" fmla="*/ 669327 h 2993922"/>
              <a:gd name="connsiteX6156" fmla="*/ 868414 w 8938307"/>
              <a:gd name="connsiteY6156" fmla="*/ 685213 h 2993922"/>
              <a:gd name="connsiteX6157" fmla="*/ 836642 w 8938307"/>
              <a:gd name="connsiteY6157" fmla="*/ 685213 h 2993922"/>
              <a:gd name="connsiteX6158" fmla="*/ 794281 w 8938307"/>
              <a:gd name="connsiteY6158" fmla="*/ 658736 h 2993922"/>
              <a:gd name="connsiteX6159" fmla="*/ 783690 w 8938307"/>
              <a:gd name="connsiteY6159" fmla="*/ 642851 h 2993922"/>
              <a:gd name="connsiteX6160" fmla="*/ 783690 w 8938307"/>
              <a:gd name="connsiteY6160" fmla="*/ 653442 h 2993922"/>
              <a:gd name="connsiteX6161" fmla="*/ 773099 w 8938307"/>
              <a:gd name="connsiteY6161" fmla="*/ 664031 h 2993922"/>
              <a:gd name="connsiteX6162" fmla="*/ 783690 w 8938307"/>
              <a:gd name="connsiteY6162" fmla="*/ 674621 h 2993922"/>
              <a:gd name="connsiteX6163" fmla="*/ 868414 w 8938307"/>
              <a:gd name="connsiteY6163" fmla="*/ 695803 h 2993922"/>
              <a:gd name="connsiteX6164" fmla="*/ 873709 w 8938307"/>
              <a:gd name="connsiteY6164" fmla="*/ 701098 h 2993922"/>
              <a:gd name="connsiteX6165" fmla="*/ 889594 w 8938307"/>
              <a:gd name="connsiteY6165" fmla="*/ 706394 h 2993922"/>
              <a:gd name="connsiteX6166" fmla="*/ 900185 w 8938307"/>
              <a:gd name="connsiteY6166" fmla="*/ 706394 h 2993922"/>
              <a:gd name="connsiteX6167" fmla="*/ 900185 w 8938307"/>
              <a:gd name="connsiteY6167" fmla="*/ 695803 h 2993922"/>
              <a:gd name="connsiteX6168" fmla="*/ 889594 w 8938307"/>
              <a:gd name="connsiteY6168" fmla="*/ 706394 h 2993922"/>
              <a:gd name="connsiteX6169" fmla="*/ 879003 w 8938307"/>
              <a:gd name="connsiteY6169" fmla="*/ 685213 h 2993922"/>
              <a:gd name="connsiteX6170" fmla="*/ 900185 w 8938307"/>
              <a:gd name="connsiteY6170" fmla="*/ 685213 h 2993922"/>
              <a:gd name="connsiteX6171" fmla="*/ 905480 w 8938307"/>
              <a:gd name="connsiteY6171" fmla="*/ 674621 h 2993922"/>
              <a:gd name="connsiteX6172" fmla="*/ 900185 w 8938307"/>
              <a:gd name="connsiteY6172" fmla="*/ 664031 h 2993922"/>
              <a:gd name="connsiteX6173" fmla="*/ 910775 w 8938307"/>
              <a:gd name="connsiteY6173" fmla="*/ 664031 h 2993922"/>
              <a:gd name="connsiteX6174" fmla="*/ 921366 w 8938307"/>
              <a:gd name="connsiteY6174" fmla="*/ 674621 h 2993922"/>
              <a:gd name="connsiteX6175" fmla="*/ 931956 w 8938307"/>
              <a:gd name="connsiteY6175" fmla="*/ 685213 h 2993922"/>
              <a:gd name="connsiteX6176" fmla="*/ 942546 w 8938307"/>
              <a:gd name="connsiteY6176" fmla="*/ 685213 h 2993922"/>
              <a:gd name="connsiteX6177" fmla="*/ 979613 w 8938307"/>
              <a:gd name="connsiteY6177" fmla="*/ 690507 h 2993922"/>
              <a:gd name="connsiteX6178" fmla="*/ 1016678 w 8938307"/>
              <a:gd name="connsiteY6178" fmla="*/ 695803 h 2993922"/>
              <a:gd name="connsiteX6179" fmla="*/ 1006089 w 8938307"/>
              <a:gd name="connsiteY6179" fmla="*/ 674621 h 2993922"/>
              <a:gd name="connsiteX6180" fmla="*/ 953137 w 8938307"/>
              <a:gd name="connsiteY6180" fmla="*/ 664031 h 2993922"/>
              <a:gd name="connsiteX6181" fmla="*/ 926661 w 8938307"/>
              <a:gd name="connsiteY6181" fmla="*/ 658736 h 2993922"/>
              <a:gd name="connsiteX6182" fmla="*/ 900185 w 8938307"/>
              <a:gd name="connsiteY6182" fmla="*/ 653442 h 2993922"/>
              <a:gd name="connsiteX6183" fmla="*/ 873709 w 8938307"/>
              <a:gd name="connsiteY6183" fmla="*/ 648146 h 2993922"/>
              <a:gd name="connsiteX6184" fmla="*/ 847233 w 8938307"/>
              <a:gd name="connsiteY6184" fmla="*/ 642851 h 2993922"/>
              <a:gd name="connsiteX6185" fmla="*/ 826051 w 8938307"/>
              <a:gd name="connsiteY6185" fmla="*/ 632261 h 2993922"/>
              <a:gd name="connsiteX6186" fmla="*/ 804871 w 8938307"/>
              <a:gd name="connsiteY6186" fmla="*/ 632261 h 2993922"/>
              <a:gd name="connsiteX6187" fmla="*/ 296531 w 8938307"/>
              <a:gd name="connsiteY6187" fmla="*/ 613727 h 2993922"/>
              <a:gd name="connsiteX6188" fmla="*/ 301826 w 8938307"/>
              <a:gd name="connsiteY6188" fmla="*/ 616375 h 2993922"/>
              <a:gd name="connsiteX6189" fmla="*/ 307121 w 8938307"/>
              <a:gd name="connsiteY6189" fmla="*/ 621670 h 2993922"/>
              <a:gd name="connsiteX6190" fmla="*/ 296531 w 8938307"/>
              <a:gd name="connsiteY6190" fmla="*/ 621670 h 2993922"/>
              <a:gd name="connsiteX6191" fmla="*/ 291235 w 8938307"/>
              <a:gd name="connsiteY6191" fmla="*/ 616375 h 2993922"/>
              <a:gd name="connsiteX6192" fmla="*/ 296531 w 8938307"/>
              <a:gd name="connsiteY6192" fmla="*/ 613727 h 2993922"/>
              <a:gd name="connsiteX6193" fmla="*/ 730738 w 8938307"/>
              <a:gd name="connsiteY6193" fmla="*/ 611080 h 2993922"/>
              <a:gd name="connsiteX6194" fmla="*/ 741329 w 8938307"/>
              <a:gd name="connsiteY6194" fmla="*/ 621670 h 2993922"/>
              <a:gd name="connsiteX6195" fmla="*/ 751919 w 8938307"/>
              <a:gd name="connsiteY6195" fmla="*/ 621670 h 2993922"/>
              <a:gd name="connsiteX6196" fmla="*/ 741329 w 8938307"/>
              <a:gd name="connsiteY6196" fmla="*/ 611080 h 2993922"/>
              <a:gd name="connsiteX6197" fmla="*/ 730738 w 8938307"/>
              <a:gd name="connsiteY6197" fmla="*/ 611080 h 2993922"/>
              <a:gd name="connsiteX6198" fmla="*/ 8006350 w 8938307"/>
              <a:gd name="connsiteY6198" fmla="*/ 589899 h 2993922"/>
              <a:gd name="connsiteX6199" fmla="*/ 8016942 w 8938307"/>
              <a:gd name="connsiteY6199" fmla="*/ 600490 h 2993922"/>
              <a:gd name="connsiteX6200" fmla="*/ 8048712 w 8938307"/>
              <a:gd name="connsiteY6200" fmla="*/ 600490 h 2993922"/>
              <a:gd name="connsiteX6201" fmla="*/ 8032827 w 8938307"/>
              <a:gd name="connsiteY6201" fmla="*/ 589899 h 2993922"/>
              <a:gd name="connsiteX6202" fmla="*/ 8016942 w 8938307"/>
              <a:gd name="connsiteY6202" fmla="*/ 589899 h 2993922"/>
              <a:gd name="connsiteX6203" fmla="*/ 667195 w 8938307"/>
              <a:gd name="connsiteY6203" fmla="*/ 589899 h 2993922"/>
              <a:gd name="connsiteX6204" fmla="*/ 656605 w 8938307"/>
              <a:gd name="connsiteY6204" fmla="*/ 600490 h 2993922"/>
              <a:gd name="connsiteX6205" fmla="*/ 677786 w 8938307"/>
              <a:gd name="connsiteY6205" fmla="*/ 589899 h 2993922"/>
              <a:gd name="connsiteX6206" fmla="*/ 487158 w 8938307"/>
              <a:gd name="connsiteY6206" fmla="*/ 589899 h 2993922"/>
              <a:gd name="connsiteX6207" fmla="*/ 497749 w 8938307"/>
              <a:gd name="connsiteY6207" fmla="*/ 600490 h 2993922"/>
              <a:gd name="connsiteX6208" fmla="*/ 497749 w 8938307"/>
              <a:gd name="connsiteY6208" fmla="*/ 589899 h 2993922"/>
              <a:gd name="connsiteX6209" fmla="*/ 487158 w 8938307"/>
              <a:gd name="connsiteY6209" fmla="*/ 589899 h 2993922"/>
              <a:gd name="connsiteX6210" fmla="*/ 8377016 w 8938307"/>
              <a:gd name="connsiteY6210" fmla="*/ 579309 h 2993922"/>
              <a:gd name="connsiteX6211" fmla="*/ 8398196 w 8938307"/>
              <a:gd name="connsiteY6211" fmla="*/ 589899 h 2993922"/>
              <a:gd name="connsiteX6212" fmla="*/ 8387606 w 8938307"/>
              <a:gd name="connsiteY6212" fmla="*/ 589899 h 2993922"/>
              <a:gd name="connsiteX6213" fmla="*/ 465977 w 8938307"/>
              <a:gd name="connsiteY6213" fmla="*/ 579309 h 2993922"/>
              <a:gd name="connsiteX6214" fmla="*/ 465977 w 8938307"/>
              <a:gd name="connsiteY6214" fmla="*/ 589899 h 2993922"/>
              <a:gd name="connsiteX6215" fmla="*/ 476569 w 8938307"/>
              <a:gd name="connsiteY6215" fmla="*/ 589899 h 2993922"/>
              <a:gd name="connsiteX6216" fmla="*/ 465977 w 8938307"/>
              <a:gd name="connsiteY6216" fmla="*/ 579309 h 2993922"/>
              <a:gd name="connsiteX6217" fmla="*/ 8324064 w 8938307"/>
              <a:gd name="connsiteY6217" fmla="*/ 558128 h 2993922"/>
              <a:gd name="connsiteX6218" fmla="*/ 8334654 w 8938307"/>
              <a:gd name="connsiteY6218" fmla="*/ 563423 h 2993922"/>
              <a:gd name="connsiteX6219" fmla="*/ 8345244 w 8938307"/>
              <a:gd name="connsiteY6219" fmla="*/ 568718 h 2993922"/>
              <a:gd name="connsiteX6220" fmla="*/ 8334654 w 8938307"/>
              <a:gd name="connsiteY6220" fmla="*/ 568718 h 2993922"/>
              <a:gd name="connsiteX6221" fmla="*/ 931956 w 8938307"/>
              <a:gd name="connsiteY6221" fmla="*/ 558128 h 2993922"/>
              <a:gd name="connsiteX6222" fmla="*/ 931956 w 8938307"/>
              <a:gd name="connsiteY6222" fmla="*/ 568718 h 2993922"/>
              <a:gd name="connsiteX6223" fmla="*/ 942546 w 8938307"/>
              <a:gd name="connsiteY6223" fmla="*/ 568718 h 2993922"/>
              <a:gd name="connsiteX6224" fmla="*/ 942546 w 8938307"/>
              <a:gd name="connsiteY6224" fmla="*/ 579309 h 2993922"/>
              <a:gd name="connsiteX6225" fmla="*/ 910775 w 8938307"/>
              <a:gd name="connsiteY6225" fmla="*/ 579309 h 2993922"/>
              <a:gd name="connsiteX6226" fmla="*/ 889594 w 8938307"/>
              <a:gd name="connsiteY6226" fmla="*/ 579309 h 2993922"/>
              <a:gd name="connsiteX6227" fmla="*/ 910775 w 8938307"/>
              <a:gd name="connsiteY6227" fmla="*/ 589899 h 2993922"/>
              <a:gd name="connsiteX6228" fmla="*/ 931956 w 8938307"/>
              <a:gd name="connsiteY6228" fmla="*/ 589899 h 2993922"/>
              <a:gd name="connsiteX6229" fmla="*/ 942546 w 8938307"/>
              <a:gd name="connsiteY6229" fmla="*/ 600490 h 2993922"/>
              <a:gd name="connsiteX6230" fmla="*/ 953137 w 8938307"/>
              <a:gd name="connsiteY6230" fmla="*/ 589899 h 2993922"/>
              <a:gd name="connsiteX6231" fmla="*/ 953137 w 8938307"/>
              <a:gd name="connsiteY6231" fmla="*/ 600490 h 2993922"/>
              <a:gd name="connsiteX6232" fmla="*/ 974318 w 8938307"/>
              <a:gd name="connsiteY6232" fmla="*/ 600490 h 2993922"/>
              <a:gd name="connsiteX6233" fmla="*/ 995498 w 8938307"/>
              <a:gd name="connsiteY6233" fmla="*/ 611080 h 2993922"/>
              <a:gd name="connsiteX6234" fmla="*/ 1000795 w 8938307"/>
              <a:gd name="connsiteY6234" fmla="*/ 611080 h 2993922"/>
              <a:gd name="connsiteX6235" fmla="*/ 1016678 w 8938307"/>
              <a:gd name="connsiteY6235" fmla="*/ 611080 h 2993922"/>
              <a:gd name="connsiteX6236" fmla="*/ 1016678 w 8938307"/>
              <a:gd name="connsiteY6236" fmla="*/ 621670 h 2993922"/>
              <a:gd name="connsiteX6237" fmla="*/ 1006089 w 8938307"/>
              <a:gd name="connsiteY6237" fmla="*/ 632261 h 2993922"/>
              <a:gd name="connsiteX6238" fmla="*/ 1037859 w 8938307"/>
              <a:gd name="connsiteY6238" fmla="*/ 642851 h 2993922"/>
              <a:gd name="connsiteX6239" fmla="*/ 1053747 w 8938307"/>
              <a:gd name="connsiteY6239" fmla="*/ 648146 h 2993922"/>
              <a:gd name="connsiteX6240" fmla="*/ 1059041 w 8938307"/>
              <a:gd name="connsiteY6240" fmla="*/ 653442 h 2993922"/>
              <a:gd name="connsiteX6241" fmla="*/ 1069631 w 8938307"/>
              <a:gd name="connsiteY6241" fmla="*/ 653442 h 2993922"/>
              <a:gd name="connsiteX6242" fmla="*/ 1069631 w 8938307"/>
              <a:gd name="connsiteY6242" fmla="*/ 642851 h 2993922"/>
              <a:gd name="connsiteX6243" fmla="*/ 1059041 w 8938307"/>
              <a:gd name="connsiteY6243" fmla="*/ 632261 h 2993922"/>
              <a:gd name="connsiteX6244" fmla="*/ 1111993 w 8938307"/>
              <a:gd name="connsiteY6244" fmla="*/ 653442 h 2993922"/>
              <a:gd name="connsiteX6245" fmla="*/ 1111993 w 8938307"/>
              <a:gd name="connsiteY6245" fmla="*/ 664031 h 2993922"/>
              <a:gd name="connsiteX6246" fmla="*/ 1122583 w 8938307"/>
              <a:gd name="connsiteY6246" fmla="*/ 664031 h 2993922"/>
              <a:gd name="connsiteX6247" fmla="*/ 1143765 w 8938307"/>
              <a:gd name="connsiteY6247" fmla="*/ 658736 h 2993922"/>
              <a:gd name="connsiteX6248" fmla="*/ 1175535 w 8938307"/>
              <a:gd name="connsiteY6248" fmla="*/ 664031 h 2993922"/>
              <a:gd name="connsiteX6249" fmla="*/ 1175535 w 8938307"/>
              <a:gd name="connsiteY6249" fmla="*/ 674621 h 2993922"/>
              <a:gd name="connsiteX6250" fmla="*/ 1186126 w 8938307"/>
              <a:gd name="connsiteY6250" fmla="*/ 674621 h 2993922"/>
              <a:gd name="connsiteX6251" fmla="*/ 1217897 w 8938307"/>
              <a:gd name="connsiteY6251" fmla="*/ 685213 h 2993922"/>
              <a:gd name="connsiteX6252" fmla="*/ 1260258 w 8938307"/>
              <a:gd name="connsiteY6252" fmla="*/ 695803 h 2993922"/>
              <a:gd name="connsiteX6253" fmla="*/ 1344982 w 8938307"/>
              <a:gd name="connsiteY6253" fmla="*/ 716984 h 2993922"/>
              <a:gd name="connsiteX6254" fmla="*/ 1355573 w 8938307"/>
              <a:gd name="connsiteY6254" fmla="*/ 727574 h 2993922"/>
              <a:gd name="connsiteX6255" fmla="*/ 1376752 w 8938307"/>
              <a:gd name="connsiteY6255" fmla="*/ 732869 h 2993922"/>
              <a:gd name="connsiteX6256" fmla="*/ 1429704 w 8938307"/>
              <a:gd name="connsiteY6256" fmla="*/ 748755 h 2993922"/>
              <a:gd name="connsiteX6257" fmla="*/ 1509133 w 8938307"/>
              <a:gd name="connsiteY6257" fmla="*/ 775231 h 2993922"/>
              <a:gd name="connsiteX6258" fmla="*/ 1562085 w 8938307"/>
              <a:gd name="connsiteY6258" fmla="*/ 791117 h 2993922"/>
              <a:gd name="connsiteX6259" fmla="*/ 1609742 w 8938307"/>
              <a:gd name="connsiteY6259" fmla="*/ 801707 h 2993922"/>
              <a:gd name="connsiteX6260" fmla="*/ 1683875 w 8938307"/>
              <a:gd name="connsiteY6260" fmla="*/ 822888 h 2993922"/>
              <a:gd name="connsiteX6261" fmla="*/ 1673285 w 8938307"/>
              <a:gd name="connsiteY6261" fmla="*/ 812298 h 2993922"/>
              <a:gd name="connsiteX6262" fmla="*/ 1715646 w 8938307"/>
              <a:gd name="connsiteY6262" fmla="*/ 833478 h 2993922"/>
              <a:gd name="connsiteX6263" fmla="*/ 1726237 w 8938307"/>
              <a:gd name="connsiteY6263" fmla="*/ 844069 h 2993922"/>
              <a:gd name="connsiteX6264" fmla="*/ 1745300 w 8938307"/>
              <a:gd name="connsiteY6264" fmla="*/ 834538 h 2993922"/>
              <a:gd name="connsiteX6265" fmla="*/ 1747418 w 8938307"/>
              <a:gd name="connsiteY6265" fmla="*/ 834803 h 2993922"/>
              <a:gd name="connsiteX6266" fmla="*/ 1758008 w 8938307"/>
              <a:gd name="connsiteY6266" fmla="*/ 838773 h 2993922"/>
              <a:gd name="connsiteX6267" fmla="*/ 1779189 w 8938307"/>
              <a:gd name="connsiteY6267" fmla="*/ 849365 h 2993922"/>
              <a:gd name="connsiteX6268" fmla="*/ 1800370 w 8938307"/>
              <a:gd name="connsiteY6268" fmla="*/ 854659 h 2993922"/>
              <a:gd name="connsiteX6269" fmla="*/ 1848026 w 8938307"/>
              <a:gd name="connsiteY6269" fmla="*/ 859954 h 2993922"/>
              <a:gd name="connsiteX6270" fmla="*/ 1879797 w 8938307"/>
              <a:gd name="connsiteY6270" fmla="*/ 870544 h 2993922"/>
              <a:gd name="connsiteX6271" fmla="*/ 1906274 w 8938307"/>
              <a:gd name="connsiteY6271" fmla="*/ 875840 h 2993922"/>
              <a:gd name="connsiteX6272" fmla="*/ 1922160 w 8938307"/>
              <a:gd name="connsiteY6272" fmla="*/ 881135 h 2993922"/>
              <a:gd name="connsiteX6273" fmla="*/ 1927455 w 8938307"/>
              <a:gd name="connsiteY6273" fmla="*/ 886431 h 2993922"/>
              <a:gd name="connsiteX6274" fmla="*/ 1938045 w 8938307"/>
              <a:gd name="connsiteY6274" fmla="*/ 886431 h 2993922"/>
              <a:gd name="connsiteX6275" fmla="*/ 1969816 w 8938307"/>
              <a:gd name="connsiteY6275" fmla="*/ 897021 h 2993922"/>
              <a:gd name="connsiteX6276" fmla="*/ 2001587 w 8938307"/>
              <a:gd name="connsiteY6276" fmla="*/ 897021 h 2993922"/>
              <a:gd name="connsiteX6277" fmla="*/ 1980407 w 8938307"/>
              <a:gd name="connsiteY6277" fmla="*/ 886431 h 2993922"/>
              <a:gd name="connsiteX6278" fmla="*/ 1938045 w 8938307"/>
              <a:gd name="connsiteY6278" fmla="*/ 870544 h 2993922"/>
              <a:gd name="connsiteX6279" fmla="*/ 1906274 w 8938307"/>
              <a:gd name="connsiteY6279" fmla="*/ 865250 h 2993922"/>
              <a:gd name="connsiteX6280" fmla="*/ 1895684 w 8938307"/>
              <a:gd name="connsiteY6280" fmla="*/ 854659 h 2993922"/>
              <a:gd name="connsiteX6281" fmla="*/ 1832141 w 8938307"/>
              <a:gd name="connsiteY6281" fmla="*/ 833478 h 2993922"/>
              <a:gd name="connsiteX6282" fmla="*/ 1805665 w 8938307"/>
              <a:gd name="connsiteY6282" fmla="*/ 822888 h 2993922"/>
              <a:gd name="connsiteX6283" fmla="*/ 1779189 w 8938307"/>
              <a:gd name="connsiteY6283" fmla="*/ 812298 h 2993922"/>
              <a:gd name="connsiteX6284" fmla="*/ 1752713 w 8938307"/>
              <a:gd name="connsiteY6284" fmla="*/ 807002 h 2993922"/>
              <a:gd name="connsiteX6285" fmla="*/ 1726237 w 8938307"/>
              <a:gd name="connsiteY6285" fmla="*/ 801707 h 2993922"/>
              <a:gd name="connsiteX6286" fmla="*/ 1652104 w 8938307"/>
              <a:gd name="connsiteY6286" fmla="*/ 775231 h 2993922"/>
              <a:gd name="connsiteX6287" fmla="*/ 1599152 w 8938307"/>
              <a:gd name="connsiteY6287" fmla="*/ 759346 h 2993922"/>
              <a:gd name="connsiteX6288" fmla="*/ 1588562 w 8938307"/>
              <a:gd name="connsiteY6288" fmla="*/ 759346 h 2993922"/>
              <a:gd name="connsiteX6289" fmla="*/ 1514429 w 8938307"/>
              <a:gd name="connsiteY6289" fmla="*/ 727574 h 2993922"/>
              <a:gd name="connsiteX6290" fmla="*/ 1509133 w 8938307"/>
              <a:gd name="connsiteY6290" fmla="*/ 727574 h 2993922"/>
              <a:gd name="connsiteX6291" fmla="*/ 1493248 w 8938307"/>
              <a:gd name="connsiteY6291" fmla="*/ 716984 h 2993922"/>
              <a:gd name="connsiteX6292" fmla="*/ 1472067 w 8938307"/>
              <a:gd name="connsiteY6292" fmla="*/ 716984 h 2993922"/>
              <a:gd name="connsiteX6293" fmla="*/ 1450886 w 8938307"/>
              <a:gd name="connsiteY6293" fmla="*/ 706394 h 2993922"/>
              <a:gd name="connsiteX6294" fmla="*/ 1355573 w 8938307"/>
              <a:gd name="connsiteY6294" fmla="*/ 674621 h 2993922"/>
              <a:gd name="connsiteX6295" fmla="*/ 1339688 w 8938307"/>
              <a:gd name="connsiteY6295" fmla="*/ 674621 h 2993922"/>
              <a:gd name="connsiteX6296" fmla="*/ 1334392 w 8938307"/>
              <a:gd name="connsiteY6296" fmla="*/ 664031 h 2993922"/>
              <a:gd name="connsiteX6297" fmla="*/ 1318506 w 8938307"/>
              <a:gd name="connsiteY6297" fmla="*/ 669327 h 2993922"/>
              <a:gd name="connsiteX6298" fmla="*/ 1302621 w 8938307"/>
              <a:gd name="connsiteY6298" fmla="*/ 669327 h 2993922"/>
              <a:gd name="connsiteX6299" fmla="*/ 1292030 w 8938307"/>
              <a:gd name="connsiteY6299" fmla="*/ 653442 h 2993922"/>
              <a:gd name="connsiteX6300" fmla="*/ 1281440 w 8938307"/>
              <a:gd name="connsiteY6300" fmla="*/ 653442 h 2993922"/>
              <a:gd name="connsiteX6301" fmla="*/ 1270849 w 8938307"/>
              <a:gd name="connsiteY6301" fmla="*/ 653442 h 2993922"/>
              <a:gd name="connsiteX6302" fmla="*/ 1260258 w 8938307"/>
              <a:gd name="connsiteY6302" fmla="*/ 642851 h 2993922"/>
              <a:gd name="connsiteX6303" fmla="*/ 1249669 w 8938307"/>
              <a:gd name="connsiteY6303" fmla="*/ 642851 h 2993922"/>
              <a:gd name="connsiteX6304" fmla="*/ 1239078 w 8938307"/>
              <a:gd name="connsiteY6304" fmla="*/ 653442 h 2993922"/>
              <a:gd name="connsiteX6305" fmla="*/ 1228487 w 8938307"/>
              <a:gd name="connsiteY6305" fmla="*/ 653442 h 2993922"/>
              <a:gd name="connsiteX6306" fmla="*/ 1154354 w 8938307"/>
              <a:gd name="connsiteY6306" fmla="*/ 621670 h 2993922"/>
              <a:gd name="connsiteX6307" fmla="*/ 1196717 w 8938307"/>
              <a:gd name="connsiteY6307" fmla="*/ 632261 h 2993922"/>
              <a:gd name="connsiteX6308" fmla="*/ 1207306 w 8938307"/>
              <a:gd name="connsiteY6308" fmla="*/ 632261 h 2993922"/>
              <a:gd name="connsiteX6309" fmla="*/ 1186126 w 8938307"/>
              <a:gd name="connsiteY6309" fmla="*/ 611080 h 2993922"/>
              <a:gd name="connsiteX6310" fmla="*/ 1175535 w 8938307"/>
              <a:gd name="connsiteY6310" fmla="*/ 611080 h 2993922"/>
              <a:gd name="connsiteX6311" fmla="*/ 1164945 w 8938307"/>
              <a:gd name="connsiteY6311" fmla="*/ 605784 h 2993922"/>
              <a:gd name="connsiteX6312" fmla="*/ 1154354 w 8938307"/>
              <a:gd name="connsiteY6312" fmla="*/ 600490 h 2993922"/>
              <a:gd name="connsiteX6313" fmla="*/ 1111993 w 8938307"/>
              <a:gd name="connsiteY6313" fmla="*/ 589899 h 2993922"/>
              <a:gd name="connsiteX6314" fmla="*/ 1090813 w 8938307"/>
              <a:gd name="connsiteY6314" fmla="*/ 579309 h 2993922"/>
              <a:gd name="connsiteX6315" fmla="*/ 1101402 w 8938307"/>
              <a:gd name="connsiteY6315" fmla="*/ 600490 h 2993922"/>
              <a:gd name="connsiteX6316" fmla="*/ 1133174 w 8938307"/>
              <a:gd name="connsiteY6316" fmla="*/ 621670 h 2993922"/>
              <a:gd name="connsiteX6317" fmla="*/ 1122583 w 8938307"/>
              <a:gd name="connsiteY6317" fmla="*/ 621670 h 2993922"/>
              <a:gd name="connsiteX6318" fmla="*/ 1101402 w 8938307"/>
              <a:gd name="connsiteY6318" fmla="*/ 621670 h 2993922"/>
              <a:gd name="connsiteX6319" fmla="*/ 1085517 w 8938307"/>
              <a:gd name="connsiteY6319" fmla="*/ 611080 h 2993922"/>
              <a:gd name="connsiteX6320" fmla="*/ 1064336 w 8938307"/>
              <a:gd name="connsiteY6320" fmla="*/ 600490 h 2993922"/>
              <a:gd name="connsiteX6321" fmla="*/ 1059041 w 8938307"/>
              <a:gd name="connsiteY6321" fmla="*/ 589899 h 2993922"/>
              <a:gd name="connsiteX6322" fmla="*/ 1037859 w 8938307"/>
              <a:gd name="connsiteY6322" fmla="*/ 568718 h 2993922"/>
              <a:gd name="connsiteX6323" fmla="*/ 1027270 w 8938307"/>
              <a:gd name="connsiteY6323" fmla="*/ 579309 h 2993922"/>
              <a:gd name="connsiteX6324" fmla="*/ 1016678 w 8938307"/>
              <a:gd name="connsiteY6324" fmla="*/ 589899 h 2993922"/>
              <a:gd name="connsiteX6325" fmla="*/ 979613 w 8938307"/>
              <a:gd name="connsiteY6325" fmla="*/ 568718 h 2993922"/>
              <a:gd name="connsiteX6326" fmla="*/ 942546 w 8938307"/>
              <a:gd name="connsiteY6326" fmla="*/ 558128 h 2993922"/>
              <a:gd name="connsiteX6327" fmla="*/ 7929570 w 8938307"/>
              <a:gd name="connsiteY6327" fmla="*/ 554817 h 2993922"/>
              <a:gd name="connsiteX6328" fmla="*/ 7911038 w 8938307"/>
              <a:gd name="connsiteY6328" fmla="*/ 558128 h 2993922"/>
              <a:gd name="connsiteX6329" fmla="*/ 7932219 w 8938307"/>
              <a:gd name="connsiteY6329" fmla="*/ 568718 h 2993922"/>
              <a:gd name="connsiteX6330" fmla="*/ 7953398 w 8938307"/>
              <a:gd name="connsiteY6330" fmla="*/ 568718 h 2993922"/>
              <a:gd name="connsiteX6331" fmla="*/ 7929570 w 8938307"/>
              <a:gd name="connsiteY6331" fmla="*/ 554817 h 2993922"/>
              <a:gd name="connsiteX6332" fmla="*/ 7847494 w 8938307"/>
              <a:gd name="connsiteY6332" fmla="*/ 547538 h 2993922"/>
              <a:gd name="connsiteX6333" fmla="*/ 7858085 w 8938307"/>
              <a:gd name="connsiteY6333" fmla="*/ 558128 h 2993922"/>
              <a:gd name="connsiteX6334" fmla="*/ 7879267 w 8938307"/>
              <a:gd name="connsiteY6334" fmla="*/ 547538 h 2993922"/>
              <a:gd name="connsiteX6335" fmla="*/ 7858085 w 8938307"/>
              <a:gd name="connsiteY6335" fmla="*/ 547538 h 2993922"/>
              <a:gd name="connsiteX6336" fmla="*/ 7847494 w 8938307"/>
              <a:gd name="connsiteY6336" fmla="*/ 547538 h 2993922"/>
              <a:gd name="connsiteX6337" fmla="*/ 1016678 w 8938307"/>
              <a:gd name="connsiteY6337" fmla="*/ 547538 h 2993922"/>
              <a:gd name="connsiteX6338" fmla="*/ 1027270 w 8938307"/>
              <a:gd name="connsiteY6338" fmla="*/ 558128 h 2993922"/>
              <a:gd name="connsiteX6339" fmla="*/ 1037859 w 8938307"/>
              <a:gd name="connsiteY6339" fmla="*/ 547538 h 2993922"/>
              <a:gd name="connsiteX6340" fmla="*/ 1016678 w 8938307"/>
              <a:gd name="connsiteY6340" fmla="*/ 547538 h 2993922"/>
              <a:gd name="connsiteX6341" fmla="*/ 7834257 w 8938307"/>
              <a:gd name="connsiteY6341" fmla="*/ 542242 h 2993922"/>
              <a:gd name="connsiteX6342" fmla="*/ 7826313 w 8938307"/>
              <a:gd name="connsiteY6342" fmla="*/ 547538 h 2993922"/>
              <a:gd name="connsiteX6343" fmla="*/ 7836904 w 8938307"/>
              <a:gd name="connsiteY6343" fmla="*/ 547538 h 2993922"/>
              <a:gd name="connsiteX6344" fmla="*/ 7834257 w 8938307"/>
              <a:gd name="connsiteY6344" fmla="*/ 542242 h 2993922"/>
              <a:gd name="connsiteX6345" fmla="*/ 828700 w 8938307"/>
              <a:gd name="connsiteY6345" fmla="*/ 540919 h 2993922"/>
              <a:gd name="connsiteX6346" fmla="*/ 826051 w 8938307"/>
              <a:gd name="connsiteY6346" fmla="*/ 542242 h 2993922"/>
              <a:gd name="connsiteX6347" fmla="*/ 836642 w 8938307"/>
              <a:gd name="connsiteY6347" fmla="*/ 558128 h 2993922"/>
              <a:gd name="connsiteX6348" fmla="*/ 868414 w 8938307"/>
              <a:gd name="connsiteY6348" fmla="*/ 558128 h 2993922"/>
              <a:gd name="connsiteX6349" fmla="*/ 868414 w 8938307"/>
              <a:gd name="connsiteY6349" fmla="*/ 547538 h 2993922"/>
              <a:gd name="connsiteX6350" fmla="*/ 836642 w 8938307"/>
              <a:gd name="connsiteY6350" fmla="*/ 547538 h 2993922"/>
              <a:gd name="connsiteX6351" fmla="*/ 828700 w 8938307"/>
              <a:gd name="connsiteY6351" fmla="*/ 540919 h 2993922"/>
              <a:gd name="connsiteX6352" fmla="*/ 8271112 w 8938307"/>
              <a:gd name="connsiteY6352" fmla="*/ 536947 h 2993922"/>
              <a:gd name="connsiteX6353" fmla="*/ 8281702 w 8938307"/>
              <a:gd name="connsiteY6353" fmla="*/ 547538 h 2993922"/>
              <a:gd name="connsiteX6354" fmla="*/ 8271112 w 8938307"/>
              <a:gd name="connsiteY6354" fmla="*/ 547538 h 2993922"/>
              <a:gd name="connsiteX6355" fmla="*/ 900185 w 8938307"/>
              <a:gd name="connsiteY6355" fmla="*/ 536947 h 2993922"/>
              <a:gd name="connsiteX6356" fmla="*/ 910775 w 8938307"/>
              <a:gd name="connsiteY6356" fmla="*/ 558128 h 2993922"/>
              <a:gd name="connsiteX6357" fmla="*/ 921366 w 8938307"/>
              <a:gd name="connsiteY6357" fmla="*/ 558128 h 2993922"/>
              <a:gd name="connsiteX6358" fmla="*/ 910775 w 8938307"/>
              <a:gd name="connsiteY6358" fmla="*/ 547538 h 2993922"/>
              <a:gd name="connsiteX6359" fmla="*/ 900185 w 8938307"/>
              <a:gd name="connsiteY6359" fmla="*/ 536947 h 2993922"/>
              <a:gd name="connsiteX6360" fmla="*/ 7794542 w 8938307"/>
              <a:gd name="connsiteY6360" fmla="*/ 526357 h 2993922"/>
              <a:gd name="connsiteX6361" fmla="*/ 7794542 w 8938307"/>
              <a:gd name="connsiteY6361" fmla="*/ 536947 h 2993922"/>
              <a:gd name="connsiteX6362" fmla="*/ 7805134 w 8938307"/>
              <a:gd name="connsiteY6362" fmla="*/ 526357 h 2993922"/>
              <a:gd name="connsiteX6363" fmla="*/ 7794542 w 8938307"/>
              <a:gd name="connsiteY6363" fmla="*/ 526357 h 2993922"/>
              <a:gd name="connsiteX6364" fmla="*/ 957108 w 8938307"/>
              <a:gd name="connsiteY6364" fmla="*/ 519737 h 2993922"/>
              <a:gd name="connsiteX6365" fmla="*/ 953137 w 8938307"/>
              <a:gd name="connsiteY6365" fmla="*/ 526357 h 2993922"/>
              <a:gd name="connsiteX6366" fmla="*/ 939016 w 8938307"/>
              <a:gd name="connsiteY6366" fmla="*/ 526357 h 2993922"/>
              <a:gd name="connsiteX6367" fmla="*/ 974318 w 8938307"/>
              <a:gd name="connsiteY6367" fmla="*/ 547538 h 2993922"/>
              <a:gd name="connsiteX6368" fmla="*/ 979613 w 8938307"/>
              <a:gd name="connsiteY6368" fmla="*/ 536947 h 2993922"/>
              <a:gd name="connsiteX6369" fmla="*/ 969022 w 8938307"/>
              <a:gd name="connsiteY6369" fmla="*/ 521061 h 2993922"/>
              <a:gd name="connsiteX6370" fmla="*/ 957108 w 8938307"/>
              <a:gd name="connsiteY6370" fmla="*/ 519737 h 2993922"/>
              <a:gd name="connsiteX6371" fmla="*/ 7900446 w 8938307"/>
              <a:gd name="connsiteY6371" fmla="*/ 515766 h 2993922"/>
              <a:gd name="connsiteX6372" fmla="*/ 7911038 w 8938307"/>
              <a:gd name="connsiteY6372" fmla="*/ 526357 h 2993922"/>
              <a:gd name="connsiteX6373" fmla="*/ 7911038 w 8938307"/>
              <a:gd name="connsiteY6373" fmla="*/ 515766 h 2993922"/>
              <a:gd name="connsiteX6374" fmla="*/ 7900446 w 8938307"/>
              <a:gd name="connsiteY6374" fmla="*/ 515766 h 2993922"/>
              <a:gd name="connsiteX6375" fmla="*/ 921366 w 8938307"/>
              <a:gd name="connsiteY6375" fmla="*/ 515766 h 2993922"/>
              <a:gd name="connsiteX6376" fmla="*/ 930190 w 8938307"/>
              <a:gd name="connsiteY6376" fmla="*/ 521061 h 2993922"/>
              <a:gd name="connsiteX6377" fmla="*/ 929308 w 8938307"/>
              <a:gd name="connsiteY6377" fmla="*/ 518414 h 2993922"/>
              <a:gd name="connsiteX6378" fmla="*/ 921366 w 8938307"/>
              <a:gd name="connsiteY6378" fmla="*/ 515766 h 2993922"/>
              <a:gd name="connsiteX6379" fmla="*/ 7921627 w 8938307"/>
              <a:gd name="connsiteY6379" fmla="*/ 494584 h 2993922"/>
              <a:gd name="connsiteX6380" fmla="*/ 7942808 w 8938307"/>
              <a:gd name="connsiteY6380" fmla="*/ 515766 h 2993922"/>
              <a:gd name="connsiteX6381" fmla="*/ 7942808 w 8938307"/>
              <a:gd name="connsiteY6381" fmla="*/ 505176 h 2993922"/>
              <a:gd name="connsiteX6382" fmla="*/ 7932219 w 8938307"/>
              <a:gd name="connsiteY6382" fmla="*/ 499880 h 2993922"/>
              <a:gd name="connsiteX6383" fmla="*/ 7921627 w 8938307"/>
              <a:gd name="connsiteY6383" fmla="*/ 494584 h 2993922"/>
              <a:gd name="connsiteX6384" fmla="*/ 7646278 w 8938307"/>
              <a:gd name="connsiteY6384" fmla="*/ 494584 h 2993922"/>
              <a:gd name="connsiteX6385" fmla="*/ 7656867 w 8938307"/>
              <a:gd name="connsiteY6385" fmla="*/ 505176 h 2993922"/>
              <a:gd name="connsiteX6386" fmla="*/ 7656867 w 8938307"/>
              <a:gd name="connsiteY6386" fmla="*/ 494584 h 2993922"/>
              <a:gd name="connsiteX6387" fmla="*/ 7646278 w 8938307"/>
              <a:gd name="connsiteY6387" fmla="*/ 494584 h 2993922"/>
              <a:gd name="connsiteX6388" fmla="*/ 444797 w 8938307"/>
              <a:gd name="connsiteY6388" fmla="*/ 494584 h 2993922"/>
              <a:gd name="connsiteX6389" fmla="*/ 465977 w 8938307"/>
              <a:gd name="connsiteY6389" fmla="*/ 494584 h 2993922"/>
              <a:gd name="connsiteX6390" fmla="*/ 476569 w 8938307"/>
              <a:gd name="connsiteY6390" fmla="*/ 505176 h 2993922"/>
              <a:gd name="connsiteX6391" fmla="*/ 476569 w 8938307"/>
              <a:gd name="connsiteY6391" fmla="*/ 515766 h 2993922"/>
              <a:gd name="connsiteX6392" fmla="*/ 465977 w 8938307"/>
              <a:gd name="connsiteY6392" fmla="*/ 505176 h 2993922"/>
              <a:gd name="connsiteX6393" fmla="*/ 434206 w 8938307"/>
              <a:gd name="connsiteY6393" fmla="*/ 505176 h 2993922"/>
              <a:gd name="connsiteX6394" fmla="*/ 614243 w 8938307"/>
              <a:gd name="connsiteY6394" fmla="*/ 483994 h 2993922"/>
              <a:gd name="connsiteX6395" fmla="*/ 608947 w 8938307"/>
              <a:gd name="connsiteY6395" fmla="*/ 494584 h 2993922"/>
              <a:gd name="connsiteX6396" fmla="*/ 603653 w 8938307"/>
              <a:gd name="connsiteY6396" fmla="*/ 489290 h 2993922"/>
              <a:gd name="connsiteX6397" fmla="*/ 614243 w 8938307"/>
              <a:gd name="connsiteY6397" fmla="*/ 483994 h 2993922"/>
              <a:gd name="connsiteX6398" fmla="*/ 296531 w 8938307"/>
              <a:gd name="connsiteY6398" fmla="*/ 483994 h 2993922"/>
              <a:gd name="connsiteX6399" fmla="*/ 333597 w 8938307"/>
              <a:gd name="connsiteY6399" fmla="*/ 489290 h 2993922"/>
              <a:gd name="connsiteX6400" fmla="*/ 365368 w 8938307"/>
              <a:gd name="connsiteY6400" fmla="*/ 499880 h 2993922"/>
              <a:gd name="connsiteX6401" fmla="*/ 381254 w 8938307"/>
              <a:gd name="connsiteY6401" fmla="*/ 510471 h 2993922"/>
              <a:gd name="connsiteX6402" fmla="*/ 375959 w 8938307"/>
              <a:gd name="connsiteY6402" fmla="*/ 515766 h 2993922"/>
              <a:gd name="connsiteX6403" fmla="*/ 360074 w 8938307"/>
              <a:gd name="connsiteY6403" fmla="*/ 515766 h 2993922"/>
              <a:gd name="connsiteX6404" fmla="*/ 338893 w 8938307"/>
              <a:gd name="connsiteY6404" fmla="*/ 515766 h 2993922"/>
              <a:gd name="connsiteX6405" fmla="*/ 317712 w 8938307"/>
              <a:gd name="connsiteY6405" fmla="*/ 505176 h 2993922"/>
              <a:gd name="connsiteX6406" fmla="*/ 312416 w 8938307"/>
              <a:gd name="connsiteY6406" fmla="*/ 499880 h 2993922"/>
              <a:gd name="connsiteX6407" fmla="*/ 296531 w 8938307"/>
              <a:gd name="connsiteY6407" fmla="*/ 494584 h 2993922"/>
              <a:gd name="connsiteX6408" fmla="*/ 773099 w 8938307"/>
              <a:gd name="connsiteY6408" fmla="*/ 481642 h 2993922"/>
              <a:gd name="connsiteX6409" fmla="*/ 782367 w 8938307"/>
              <a:gd name="connsiteY6409" fmla="*/ 482671 h 2993922"/>
              <a:gd name="connsiteX6410" fmla="*/ 783690 w 8938307"/>
              <a:gd name="connsiteY6410" fmla="*/ 483994 h 2993922"/>
              <a:gd name="connsiteX6411" fmla="*/ 773099 w 8938307"/>
              <a:gd name="connsiteY6411" fmla="*/ 483994 h 2993922"/>
              <a:gd name="connsiteX6412" fmla="*/ 7762772 w 8938307"/>
              <a:gd name="connsiteY6412" fmla="*/ 473405 h 2993922"/>
              <a:gd name="connsiteX6413" fmla="*/ 7773361 w 8938307"/>
              <a:gd name="connsiteY6413" fmla="*/ 483994 h 2993922"/>
              <a:gd name="connsiteX6414" fmla="*/ 7805134 w 8938307"/>
              <a:gd name="connsiteY6414" fmla="*/ 483994 h 2993922"/>
              <a:gd name="connsiteX6415" fmla="*/ 7794542 w 8938307"/>
              <a:gd name="connsiteY6415" fmla="*/ 478699 h 2993922"/>
              <a:gd name="connsiteX6416" fmla="*/ 7783952 w 8938307"/>
              <a:gd name="connsiteY6416" fmla="*/ 473405 h 2993922"/>
              <a:gd name="connsiteX6417" fmla="*/ 667195 w 8938307"/>
              <a:gd name="connsiteY6417" fmla="*/ 473405 h 2993922"/>
              <a:gd name="connsiteX6418" fmla="*/ 677786 w 8938307"/>
              <a:gd name="connsiteY6418" fmla="*/ 483994 h 2993922"/>
              <a:gd name="connsiteX6419" fmla="*/ 688377 w 8938307"/>
              <a:gd name="connsiteY6419" fmla="*/ 473405 h 2993922"/>
              <a:gd name="connsiteX6420" fmla="*/ 672491 w 8938307"/>
              <a:gd name="connsiteY6420" fmla="*/ 473405 h 2993922"/>
              <a:gd name="connsiteX6421" fmla="*/ 667195 w 8938307"/>
              <a:gd name="connsiteY6421" fmla="*/ 473405 h 2993922"/>
              <a:gd name="connsiteX6422" fmla="*/ 582473 w 8938307"/>
              <a:gd name="connsiteY6422" fmla="*/ 473405 h 2993922"/>
              <a:gd name="connsiteX6423" fmla="*/ 593062 w 8938307"/>
              <a:gd name="connsiteY6423" fmla="*/ 473405 h 2993922"/>
              <a:gd name="connsiteX6424" fmla="*/ 593062 w 8938307"/>
              <a:gd name="connsiteY6424" fmla="*/ 483994 h 2993922"/>
              <a:gd name="connsiteX6425" fmla="*/ 582473 w 8938307"/>
              <a:gd name="connsiteY6425" fmla="*/ 483994 h 2993922"/>
              <a:gd name="connsiteX6426" fmla="*/ 773099 w 8938307"/>
              <a:gd name="connsiteY6426" fmla="*/ 452224 h 2993922"/>
              <a:gd name="connsiteX6427" fmla="*/ 783690 w 8938307"/>
              <a:gd name="connsiteY6427" fmla="*/ 462813 h 2993922"/>
              <a:gd name="connsiteX6428" fmla="*/ 804871 w 8938307"/>
              <a:gd name="connsiteY6428" fmla="*/ 468109 h 2993922"/>
              <a:gd name="connsiteX6429" fmla="*/ 815462 w 8938307"/>
              <a:gd name="connsiteY6429" fmla="*/ 462813 h 2993922"/>
              <a:gd name="connsiteX6430" fmla="*/ 487158 w 8938307"/>
              <a:gd name="connsiteY6430" fmla="*/ 441632 h 2993922"/>
              <a:gd name="connsiteX6431" fmla="*/ 561291 w 8938307"/>
              <a:gd name="connsiteY6431" fmla="*/ 462813 h 2993922"/>
              <a:gd name="connsiteX6432" fmla="*/ 540110 w 8938307"/>
              <a:gd name="connsiteY6432" fmla="*/ 462813 h 2993922"/>
              <a:gd name="connsiteX6433" fmla="*/ 524224 w 8938307"/>
              <a:gd name="connsiteY6433" fmla="*/ 457519 h 2993922"/>
              <a:gd name="connsiteX6434" fmla="*/ 508339 w 8938307"/>
              <a:gd name="connsiteY6434" fmla="*/ 452224 h 2993922"/>
              <a:gd name="connsiteX6435" fmla="*/ 487158 w 8938307"/>
              <a:gd name="connsiteY6435" fmla="*/ 441632 h 2993922"/>
              <a:gd name="connsiteX6436" fmla="*/ 730738 w 8938307"/>
              <a:gd name="connsiteY6436" fmla="*/ 431043 h 2993922"/>
              <a:gd name="connsiteX6437" fmla="*/ 746624 w 8938307"/>
              <a:gd name="connsiteY6437" fmla="*/ 436338 h 2993922"/>
              <a:gd name="connsiteX6438" fmla="*/ 751919 w 8938307"/>
              <a:gd name="connsiteY6438" fmla="*/ 441632 h 2993922"/>
              <a:gd name="connsiteX6439" fmla="*/ 751919 w 8938307"/>
              <a:gd name="connsiteY6439" fmla="*/ 431043 h 2993922"/>
              <a:gd name="connsiteX6440" fmla="*/ 646015 w 8938307"/>
              <a:gd name="connsiteY6440" fmla="*/ 420453 h 2993922"/>
              <a:gd name="connsiteX6441" fmla="*/ 646015 w 8938307"/>
              <a:gd name="connsiteY6441" fmla="*/ 431043 h 2993922"/>
              <a:gd name="connsiteX6442" fmla="*/ 656605 w 8938307"/>
              <a:gd name="connsiteY6442" fmla="*/ 420453 h 2993922"/>
              <a:gd name="connsiteX6443" fmla="*/ 646015 w 8938307"/>
              <a:gd name="connsiteY6443" fmla="*/ 420453 h 2993922"/>
              <a:gd name="connsiteX6444" fmla="*/ 593062 w 8938307"/>
              <a:gd name="connsiteY6444" fmla="*/ 409861 h 2993922"/>
              <a:gd name="connsiteX6445" fmla="*/ 593062 w 8938307"/>
              <a:gd name="connsiteY6445" fmla="*/ 420453 h 2993922"/>
              <a:gd name="connsiteX6446" fmla="*/ 614243 w 8938307"/>
              <a:gd name="connsiteY6446" fmla="*/ 420453 h 2993922"/>
              <a:gd name="connsiteX6447" fmla="*/ 603653 w 8938307"/>
              <a:gd name="connsiteY6447" fmla="*/ 409861 h 2993922"/>
              <a:gd name="connsiteX6448" fmla="*/ 598357 w 8938307"/>
              <a:gd name="connsiteY6448" fmla="*/ 409861 h 2993922"/>
              <a:gd name="connsiteX6449" fmla="*/ 614243 w 8938307"/>
              <a:gd name="connsiteY6449" fmla="*/ 388680 h 2993922"/>
              <a:gd name="connsiteX6450" fmla="*/ 603653 w 8938307"/>
              <a:gd name="connsiteY6450" fmla="*/ 399272 h 2993922"/>
              <a:gd name="connsiteX6451" fmla="*/ 614243 w 8938307"/>
              <a:gd name="connsiteY6451" fmla="*/ 399272 h 2993922"/>
              <a:gd name="connsiteX6452" fmla="*/ 402435 w 8938307"/>
              <a:gd name="connsiteY6452" fmla="*/ 388680 h 2993922"/>
              <a:gd name="connsiteX6453" fmla="*/ 423617 w 8938307"/>
              <a:gd name="connsiteY6453" fmla="*/ 399272 h 2993922"/>
              <a:gd name="connsiteX6454" fmla="*/ 434206 w 8938307"/>
              <a:gd name="connsiteY6454" fmla="*/ 409861 h 2993922"/>
              <a:gd name="connsiteX6455" fmla="*/ 444797 w 8938307"/>
              <a:gd name="connsiteY6455" fmla="*/ 420453 h 2993922"/>
              <a:gd name="connsiteX6456" fmla="*/ 465977 w 8938307"/>
              <a:gd name="connsiteY6456" fmla="*/ 431043 h 2993922"/>
              <a:gd name="connsiteX6457" fmla="*/ 444797 w 8938307"/>
              <a:gd name="connsiteY6457" fmla="*/ 425747 h 2993922"/>
              <a:gd name="connsiteX6458" fmla="*/ 434206 w 8938307"/>
              <a:gd name="connsiteY6458" fmla="*/ 420453 h 2993922"/>
              <a:gd name="connsiteX6459" fmla="*/ 381254 w 8938307"/>
              <a:gd name="connsiteY6459" fmla="*/ 399272 h 2993922"/>
              <a:gd name="connsiteX6460" fmla="*/ 402435 w 8938307"/>
              <a:gd name="connsiteY6460" fmla="*/ 388680 h 2993922"/>
              <a:gd name="connsiteX6461" fmla="*/ 0 w 8938307"/>
              <a:gd name="connsiteY6461" fmla="*/ 388680 h 2993922"/>
              <a:gd name="connsiteX6462" fmla="*/ 10590 w 8938307"/>
              <a:gd name="connsiteY6462" fmla="*/ 388680 h 2993922"/>
              <a:gd name="connsiteX6463" fmla="*/ 10590 w 8938307"/>
              <a:gd name="connsiteY6463" fmla="*/ 399272 h 2993922"/>
              <a:gd name="connsiteX6464" fmla="*/ 5295 w 8938307"/>
              <a:gd name="connsiteY6464" fmla="*/ 393976 h 2993922"/>
              <a:gd name="connsiteX6465" fmla="*/ 0 w 8938307"/>
              <a:gd name="connsiteY6465" fmla="*/ 388680 h 2993922"/>
              <a:gd name="connsiteX6466" fmla="*/ 542759 w 8938307"/>
              <a:gd name="connsiteY6466" fmla="*/ 383386 h 2993922"/>
              <a:gd name="connsiteX6467" fmla="*/ 540110 w 8938307"/>
              <a:gd name="connsiteY6467" fmla="*/ 388680 h 2993922"/>
              <a:gd name="connsiteX6468" fmla="*/ 550701 w 8938307"/>
              <a:gd name="connsiteY6468" fmla="*/ 388680 h 2993922"/>
              <a:gd name="connsiteX6469" fmla="*/ 542759 w 8938307"/>
              <a:gd name="connsiteY6469" fmla="*/ 383386 h 2993922"/>
              <a:gd name="connsiteX6470" fmla="*/ 413026 w 8938307"/>
              <a:gd name="connsiteY6470" fmla="*/ 367501 h 2993922"/>
              <a:gd name="connsiteX6471" fmla="*/ 434206 w 8938307"/>
              <a:gd name="connsiteY6471" fmla="*/ 378091 h 2993922"/>
              <a:gd name="connsiteX6472" fmla="*/ 402435 w 8938307"/>
              <a:gd name="connsiteY6472" fmla="*/ 372795 h 2993922"/>
              <a:gd name="connsiteX6473" fmla="*/ 413026 w 8938307"/>
              <a:gd name="connsiteY6473" fmla="*/ 367501 h 2993922"/>
              <a:gd name="connsiteX6474" fmla="*/ 338893 w 8938307"/>
              <a:gd name="connsiteY6474" fmla="*/ 367501 h 2993922"/>
              <a:gd name="connsiteX6475" fmla="*/ 360074 w 8938307"/>
              <a:gd name="connsiteY6475" fmla="*/ 367501 h 2993922"/>
              <a:gd name="connsiteX6476" fmla="*/ 375959 w 8938307"/>
              <a:gd name="connsiteY6476" fmla="*/ 383386 h 2993922"/>
              <a:gd name="connsiteX6477" fmla="*/ 381254 w 8938307"/>
              <a:gd name="connsiteY6477" fmla="*/ 388680 h 2993922"/>
              <a:gd name="connsiteX6478" fmla="*/ 360074 w 8938307"/>
              <a:gd name="connsiteY6478" fmla="*/ 388680 h 2993922"/>
              <a:gd name="connsiteX6479" fmla="*/ 349483 w 8938307"/>
              <a:gd name="connsiteY6479" fmla="*/ 378091 h 2993922"/>
              <a:gd name="connsiteX6480" fmla="*/ 338893 w 8938307"/>
              <a:gd name="connsiteY6480" fmla="*/ 378091 h 2993922"/>
              <a:gd name="connsiteX6481" fmla="*/ 338893 w 8938307"/>
              <a:gd name="connsiteY6481" fmla="*/ 367501 h 2993922"/>
              <a:gd name="connsiteX6482" fmla="*/ 370664 w 8938307"/>
              <a:gd name="connsiteY6482" fmla="*/ 356909 h 2993922"/>
              <a:gd name="connsiteX6483" fmla="*/ 370664 w 8938307"/>
              <a:gd name="connsiteY6483" fmla="*/ 367501 h 2993922"/>
              <a:gd name="connsiteX6484" fmla="*/ 360074 w 8938307"/>
              <a:gd name="connsiteY6484" fmla="*/ 362205 h 2993922"/>
              <a:gd name="connsiteX6485" fmla="*/ 370664 w 8938307"/>
              <a:gd name="connsiteY6485" fmla="*/ 356909 h 2993922"/>
              <a:gd name="connsiteX6486" fmla="*/ 7508601 w 8938307"/>
              <a:gd name="connsiteY6486" fmla="*/ 335728 h 2993922"/>
              <a:gd name="connsiteX6487" fmla="*/ 7508601 w 8938307"/>
              <a:gd name="connsiteY6487" fmla="*/ 346320 h 2993922"/>
              <a:gd name="connsiteX6488" fmla="*/ 7498011 w 8938307"/>
              <a:gd name="connsiteY6488" fmla="*/ 346320 h 2993922"/>
              <a:gd name="connsiteX6489" fmla="*/ 476569 w 8938307"/>
              <a:gd name="connsiteY6489" fmla="*/ 335728 h 2993922"/>
              <a:gd name="connsiteX6490" fmla="*/ 476569 w 8938307"/>
              <a:gd name="connsiteY6490" fmla="*/ 346320 h 2993922"/>
              <a:gd name="connsiteX6491" fmla="*/ 492453 w 8938307"/>
              <a:gd name="connsiteY6491" fmla="*/ 356909 h 2993922"/>
              <a:gd name="connsiteX6492" fmla="*/ 497749 w 8938307"/>
              <a:gd name="connsiteY6492" fmla="*/ 346320 h 2993922"/>
              <a:gd name="connsiteX6493" fmla="*/ 487158 w 8938307"/>
              <a:gd name="connsiteY6493" fmla="*/ 335728 h 2993922"/>
              <a:gd name="connsiteX6494" fmla="*/ 476569 w 8938307"/>
              <a:gd name="connsiteY6494" fmla="*/ 335728 h 2993922"/>
              <a:gd name="connsiteX6495" fmla="*/ 532167 w 8938307"/>
              <a:gd name="connsiteY6495" fmla="*/ 330434 h 2993922"/>
              <a:gd name="connsiteX6496" fmla="*/ 529521 w 8938307"/>
              <a:gd name="connsiteY6496" fmla="*/ 335728 h 2993922"/>
              <a:gd name="connsiteX6497" fmla="*/ 540110 w 8938307"/>
              <a:gd name="connsiteY6497" fmla="*/ 335728 h 2993922"/>
              <a:gd name="connsiteX6498" fmla="*/ 532167 w 8938307"/>
              <a:gd name="connsiteY6498" fmla="*/ 330434 h 2993922"/>
              <a:gd name="connsiteX6499" fmla="*/ 497749 w 8938307"/>
              <a:gd name="connsiteY6499" fmla="*/ 325139 h 2993922"/>
              <a:gd name="connsiteX6500" fmla="*/ 508339 w 8938307"/>
              <a:gd name="connsiteY6500" fmla="*/ 335728 h 2993922"/>
              <a:gd name="connsiteX6501" fmla="*/ 508339 w 8938307"/>
              <a:gd name="connsiteY6501" fmla="*/ 325139 h 2993922"/>
              <a:gd name="connsiteX6502" fmla="*/ 413026 w 8938307"/>
              <a:gd name="connsiteY6502" fmla="*/ 293368 h 2993922"/>
              <a:gd name="connsiteX6503" fmla="*/ 423617 w 8938307"/>
              <a:gd name="connsiteY6503" fmla="*/ 303957 h 2993922"/>
              <a:gd name="connsiteX6504" fmla="*/ 418320 w 8938307"/>
              <a:gd name="connsiteY6504" fmla="*/ 303957 h 2993922"/>
              <a:gd name="connsiteX6505" fmla="*/ 407730 w 8938307"/>
              <a:gd name="connsiteY6505" fmla="*/ 303957 h 2993922"/>
              <a:gd name="connsiteX6506" fmla="*/ 402435 w 8938307"/>
              <a:gd name="connsiteY6506" fmla="*/ 298662 h 2993922"/>
              <a:gd name="connsiteX6507" fmla="*/ 413026 w 8938307"/>
              <a:gd name="connsiteY6507" fmla="*/ 293368 h 2993922"/>
              <a:gd name="connsiteX6508" fmla="*/ 275350 w 8938307"/>
              <a:gd name="connsiteY6508" fmla="*/ 282776 h 2993922"/>
              <a:gd name="connsiteX6509" fmla="*/ 296531 w 8938307"/>
              <a:gd name="connsiteY6509" fmla="*/ 282776 h 2993922"/>
              <a:gd name="connsiteX6510" fmla="*/ 296531 w 8938307"/>
              <a:gd name="connsiteY6510" fmla="*/ 293368 h 2993922"/>
              <a:gd name="connsiteX6511" fmla="*/ 275350 w 8938307"/>
              <a:gd name="connsiteY6511" fmla="*/ 282776 h 2993922"/>
              <a:gd name="connsiteX6512" fmla="*/ 643367 w 8938307"/>
              <a:gd name="connsiteY6512" fmla="*/ 256301 h 2993922"/>
              <a:gd name="connsiteX6513" fmla="*/ 635425 w 8938307"/>
              <a:gd name="connsiteY6513" fmla="*/ 261597 h 2993922"/>
              <a:gd name="connsiteX6514" fmla="*/ 635425 w 8938307"/>
              <a:gd name="connsiteY6514" fmla="*/ 266891 h 2993922"/>
              <a:gd name="connsiteX6515" fmla="*/ 624833 w 8938307"/>
              <a:gd name="connsiteY6515" fmla="*/ 272186 h 2993922"/>
              <a:gd name="connsiteX6516" fmla="*/ 635425 w 8938307"/>
              <a:gd name="connsiteY6516" fmla="*/ 282776 h 2993922"/>
              <a:gd name="connsiteX6517" fmla="*/ 677786 w 8938307"/>
              <a:gd name="connsiteY6517" fmla="*/ 293368 h 2993922"/>
              <a:gd name="connsiteX6518" fmla="*/ 720147 w 8938307"/>
              <a:gd name="connsiteY6518" fmla="*/ 293368 h 2993922"/>
              <a:gd name="connsiteX6519" fmla="*/ 656605 w 8938307"/>
              <a:gd name="connsiteY6519" fmla="*/ 272186 h 2993922"/>
              <a:gd name="connsiteX6520" fmla="*/ 640720 w 8938307"/>
              <a:gd name="connsiteY6520" fmla="*/ 272186 h 2993922"/>
              <a:gd name="connsiteX6521" fmla="*/ 646015 w 8938307"/>
              <a:gd name="connsiteY6521" fmla="*/ 261597 h 2993922"/>
              <a:gd name="connsiteX6522" fmla="*/ 643367 w 8938307"/>
              <a:gd name="connsiteY6522" fmla="*/ 256301 h 2993922"/>
              <a:gd name="connsiteX6523" fmla="*/ 7212070 w 8938307"/>
              <a:gd name="connsiteY6523" fmla="*/ 240416 h 2993922"/>
              <a:gd name="connsiteX6524" fmla="*/ 7217366 w 8938307"/>
              <a:gd name="connsiteY6524" fmla="*/ 245710 h 2993922"/>
              <a:gd name="connsiteX6525" fmla="*/ 7222660 w 8938307"/>
              <a:gd name="connsiteY6525" fmla="*/ 251005 h 2993922"/>
              <a:gd name="connsiteX6526" fmla="*/ 7222660 w 8938307"/>
              <a:gd name="connsiteY6526" fmla="*/ 240416 h 2993922"/>
              <a:gd name="connsiteX6527" fmla="*/ 21179 w 8938307"/>
              <a:gd name="connsiteY6527" fmla="*/ 240416 h 2993922"/>
              <a:gd name="connsiteX6528" fmla="*/ 31771 w 8938307"/>
              <a:gd name="connsiteY6528" fmla="*/ 240416 h 2993922"/>
              <a:gd name="connsiteX6529" fmla="*/ 31771 w 8938307"/>
              <a:gd name="connsiteY6529" fmla="*/ 251005 h 2993922"/>
              <a:gd name="connsiteX6530" fmla="*/ 529521 w 8938307"/>
              <a:gd name="connsiteY6530" fmla="*/ 229824 h 2993922"/>
              <a:gd name="connsiteX6531" fmla="*/ 550701 w 8938307"/>
              <a:gd name="connsiteY6531" fmla="*/ 240416 h 2993922"/>
              <a:gd name="connsiteX6532" fmla="*/ 545405 w 8938307"/>
              <a:gd name="connsiteY6532" fmla="*/ 229824 h 2993922"/>
              <a:gd name="connsiteX6533" fmla="*/ 529521 w 8938307"/>
              <a:gd name="connsiteY6533" fmla="*/ 229824 h 2993922"/>
              <a:gd name="connsiteX6534" fmla="*/ 42361 w 8938307"/>
              <a:gd name="connsiteY6534" fmla="*/ 219234 h 2993922"/>
              <a:gd name="connsiteX6535" fmla="*/ 52952 w 8938307"/>
              <a:gd name="connsiteY6535" fmla="*/ 229824 h 2993922"/>
              <a:gd name="connsiteX6536" fmla="*/ 42361 w 8938307"/>
              <a:gd name="connsiteY6536" fmla="*/ 229824 h 2993922"/>
              <a:gd name="connsiteX6537" fmla="*/ 42361 w 8938307"/>
              <a:gd name="connsiteY6537" fmla="*/ 219234 h 2993922"/>
              <a:gd name="connsiteX6538" fmla="*/ 455387 w 8938307"/>
              <a:gd name="connsiteY6538" fmla="*/ 208645 h 2993922"/>
              <a:gd name="connsiteX6539" fmla="*/ 434206 w 8938307"/>
              <a:gd name="connsiteY6539" fmla="*/ 213939 h 2993922"/>
              <a:gd name="connsiteX6540" fmla="*/ 444797 w 8938307"/>
              <a:gd name="connsiteY6540" fmla="*/ 229824 h 2993922"/>
              <a:gd name="connsiteX6541" fmla="*/ 476569 w 8938307"/>
              <a:gd name="connsiteY6541" fmla="*/ 219234 h 2993922"/>
              <a:gd name="connsiteX6542" fmla="*/ 476569 w 8938307"/>
              <a:gd name="connsiteY6542" fmla="*/ 213939 h 2993922"/>
              <a:gd name="connsiteX6543" fmla="*/ 455387 w 8938307"/>
              <a:gd name="connsiteY6543" fmla="*/ 208645 h 2993922"/>
              <a:gd name="connsiteX6544" fmla="*/ 317712 w 8938307"/>
              <a:gd name="connsiteY6544" fmla="*/ 198053 h 2993922"/>
              <a:gd name="connsiteX6545" fmla="*/ 349483 w 8938307"/>
              <a:gd name="connsiteY6545" fmla="*/ 208645 h 2993922"/>
              <a:gd name="connsiteX6546" fmla="*/ 381254 w 8938307"/>
              <a:gd name="connsiteY6546" fmla="*/ 219234 h 2993922"/>
              <a:gd name="connsiteX6547" fmla="*/ 328302 w 8938307"/>
              <a:gd name="connsiteY6547" fmla="*/ 198053 h 2993922"/>
              <a:gd name="connsiteX6548" fmla="*/ 296531 w 8938307"/>
              <a:gd name="connsiteY6548" fmla="*/ 187463 h 2993922"/>
              <a:gd name="connsiteX6549" fmla="*/ 307121 w 8938307"/>
              <a:gd name="connsiteY6549" fmla="*/ 198053 h 2993922"/>
              <a:gd name="connsiteX6550" fmla="*/ 307121 w 8938307"/>
              <a:gd name="connsiteY6550" fmla="*/ 187463 h 2993922"/>
              <a:gd name="connsiteX6551" fmla="*/ 296531 w 8938307"/>
              <a:gd name="connsiteY6551" fmla="*/ 187463 h 2993922"/>
              <a:gd name="connsiteX6552" fmla="*/ 476569 w 8938307"/>
              <a:gd name="connsiteY6552" fmla="*/ 166282 h 2993922"/>
              <a:gd name="connsiteX6553" fmla="*/ 476569 w 8938307"/>
              <a:gd name="connsiteY6553" fmla="*/ 176872 h 2993922"/>
              <a:gd name="connsiteX6554" fmla="*/ 497749 w 8938307"/>
              <a:gd name="connsiteY6554" fmla="*/ 176872 h 2993922"/>
              <a:gd name="connsiteX6555" fmla="*/ 487158 w 8938307"/>
              <a:gd name="connsiteY6555" fmla="*/ 166282 h 2993922"/>
              <a:gd name="connsiteX6556" fmla="*/ 476569 w 8938307"/>
              <a:gd name="connsiteY6556" fmla="*/ 166282 h 2993922"/>
              <a:gd name="connsiteX6557" fmla="*/ 7137937 w 8938307"/>
              <a:gd name="connsiteY6557" fmla="*/ 155691 h 2993922"/>
              <a:gd name="connsiteX6558" fmla="*/ 7159118 w 8938307"/>
              <a:gd name="connsiteY6558" fmla="*/ 176872 h 2993922"/>
              <a:gd name="connsiteX6559" fmla="*/ 7137937 w 8938307"/>
              <a:gd name="connsiteY6559" fmla="*/ 166282 h 2993922"/>
              <a:gd name="connsiteX6560" fmla="*/ 7137937 w 8938307"/>
              <a:gd name="connsiteY6560" fmla="*/ 155691 h 2993922"/>
              <a:gd name="connsiteX6561" fmla="*/ 7042622 w 8938307"/>
              <a:gd name="connsiteY6561" fmla="*/ 155691 h 2993922"/>
              <a:gd name="connsiteX6562" fmla="*/ 7053214 w 8938307"/>
              <a:gd name="connsiteY6562" fmla="*/ 155691 h 2993922"/>
              <a:gd name="connsiteX6563" fmla="*/ 7063804 w 8938307"/>
              <a:gd name="connsiteY6563" fmla="*/ 160987 h 2993922"/>
              <a:gd name="connsiteX6564" fmla="*/ 7042622 w 8938307"/>
              <a:gd name="connsiteY6564" fmla="*/ 166282 h 2993922"/>
              <a:gd name="connsiteX6565" fmla="*/ 7032033 w 8938307"/>
              <a:gd name="connsiteY6565" fmla="*/ 160987 h 2993922"/>
              <a:gd name="connsiteX6566" fmla="*/ 7042622 w 8938307"/>
              <a:gd name="connsiteY6566" fmla="*/ 155691 h 2993922"/>
              <a:gd name="connsiteX6567" fmla="*/ 7053214 w 8938307"/>
              <a:gd name="connsiteY6567" fmla="*/ 123920 h 2993922"/>
              <a:gd name="connsiteX6568" fmla="*/ 7116756 w 8938307"/>
              <a:gd name="connsiteY6568" fmla="*/ 145101 h 2993922"/>
              <a:gd name="connsiteX6569" fmla="*/ 7084985 w 8938307"/>
              <a:gd name="connsiteY6569" fmla="*/ 145101 h 2993922"/>
              <a:gd name="connsiteX6570" fmla="*/ 7053214 w 8938307"/>
              <a:gd name="connsiteY6570" fmla="*/ 123920 h 2993922"/>
              <a:gd name="connsiteX6571" fmla="*/ 6979081 w 8938307"/>
              <a:gd name="connsiteY6571" fmla="*/ 102739 h 2993922"/>
              <a:gd name="connsiteX6572" fmla="*/ 6989670 w 8938307"/>
              <a:gd name="connsiteY6572" fmla="*/ 102739 h 2993922"/>
              <a:gd name="connsiteX6573" fmla="*/ 6989670 w 8938307"/>
              <a:gd name="connsiteY6573" fmla="*/ 113330 h 2993922"/>
              <a:gd name="connsiteX6574" fmla="*/ 6979081 w 8938307"/>
              <a:gd name="connsiteY6574" fmla="*/ 102739 h 2993922"/>
              <a:gd name="connsiteX6575" fmla="*/ 64866 w 8938307"/>
              <a:gd name="connsiteY6575" fmla="*/ 96121 h 2993922"/>
              <a:gd name="connsiteX6576" fmla="*/ 79427 w 8938307"/>
              <a:gd name="connsiteY6576" fmla="*/ 97445 h 2993922"/>
              <a:gd name="connsiteX6577" fmla="*/ 100608 w 8938307"/>
              <a:gd name="connsiteY6577" fmla="*/ 108035 h 2993922"/>
              <a:gd name="connsiteX6578" fmla="*/ 116494 w 8938307"/>
              <a:gd name="connsiteY6578" fmla="*/ 113330 h 2993922"/>
              <a:gd name="connsiteX6579" fmla="*/ 84723 w 8938307"/>
              <a:gd name="connsiteY6579" fmla="*/ 113330 h 2993922"/>
              <a:gd name="connsiteX6580" fmla="*/ 63542 w 8938307"/>
              <a:gd name="connsiteY6580" fmla="*/ 102739 h 2993922"/>
              <a:gd name="connsiteX6581" fmla="*/ 52952 w 8938307"/>
              <a:gd name="connsiteY6581" fmla="*/ 102739 h 2993922"/>
              <a:gd name="connsiteX6582" fmla="*/ 64866 w 8938307"/>
              <a:gd name="connsiteY6582" fmla="*/ 96121 h 2993922"/>
              <a:gd name="connsiteX6583" fmla="*/ 6883766 w 8938307"/>
              <a:gd name="connsiteY6583" fmla="*/ 60378 h 2993922"/>
              <a:gd name="connsiteX6584" fmla="*/ 6926129 w 8938307"/>
              <a:gd name="connsiteY6584" fmla="*/ 81559 h 2993922"/>
              <a:gd name="connsiteX6585" fmla="*/ 6883766 w 8938307"/>
              <a:gd name="connsiteY6585" fmla="*/ 81559 h 2993922"/>
              <a:gd name="connsiteX6586" fmla="*/ 6883766 w 8938307"/>
              <a:gd name="connsiteY6586" fmla="*/ 60378 h 2993922"/>
              <a:gd name="connsiteX6587" fmla="*/ 6862587 w 8938307"/>
              <a:gd name="connsiteY6587" fmla="*/ 60378 h 2993922"/>
              <a:gd name="connsiteX6588" fmla="*/ 6873177 w 8938307"/>
              <a:gd name="connsiteY6588" fmla="*/ 70968 h 2993922"/>
              <a:gd name="connsiteX6589" fmla="*/ 6862587 w 8938307"/>
              <a:gd name="connsiteY6589" fmla="*/ 70968 h 2993922"/>
              <a:gd name="connsiteX6590" fmla="*/ 6862587 w 8938307"/>
              <a:gd name="connsiteY6590" fmla="*/ 60378 h 2993922"/>
              <a:gd name="connsiteX6591" fmla="*/ 232989 w 8938307"/>
              <a:gd name="connsiteY6591" fmla="*/ 60378 h 2993922"/>
              <a:gd name="connsiteX6592" fmla="*/ 243579 w 8938307"/>
              <a:gd name="connsiteY6592" fmla="*/ 70968 h 2993922"/>
              <a:gd name="connsiteX6593" fmla="*/ 232989 w 8938307"/>
              <a:gd name="connsiteY6593" fmla="*/ 81559 h 2993922"/>
              <a:gd name="connsiteX6594" fmla="*/ 148265 w 8938307"/>
              <a:gd name="connsiteY6594" fmla="*/ 60378 h 2993922"/>
              <a:gd name="connsiteX6595" fmla="*/ 158856 w 8938307"/>
              <a:gd name="connsiteY6595" fmla="*/ 60378 h 2993922"/>
              <a:gd name="connsiteX6596" fmla="*/ 158856 w 8938307"/>
              <a:gd name="connsiteY6596" fmla="*/ 65674 h 2993922"/>
              <a:gd name="connsiteX6597" fmla="*/ 158856 w 8938307"/>
              <a:gd name="connsiteY6597" fmla="*/ 70968 h 2993922"/>
              <a:gd name="connsiteX6598" fmla="*/ 148265 w 8938307"/>
              <a:gd name="connsiteY6598" fmla="*/ 60378 h 2993922"/>
              <a:gd name="connsiteX6599" fmla="*/ 190627 w 8938307"/>
              <a:gd name="connsiteY6599" fmla="*/ 49787 h 2993922"/>
              <a:gd name="connsiteX6600" fmla="*/ 201217 w 8938307"/>
              <a:gd name="connsiteY6600" fmla="*/ 49787 h 2993922"/>
              <a:gd name="connsiteX6601" fmla="*/ 206512 w 8938307"/>
              <a:gd name="connsiteY6601" fmla="*/ 55083 h 2993922"/>
              <a:gd name="connsiteX6602" fmla="*/ 211808 w 8938307"/>
              <a:gd name="connsiteY6602" fmla="*/ 60378 h 2993922"/>
              <a:gd name="connsiteX6603" fmla="*/ 201217 w 8938307"/>
              <a:gd name="connsiteY6603" fmla="*/ 65674 h 2993922"/>
              <a:gd name="connsiteX6604" fmla="*/ 180037 w 8938307"/>
              <a:gd name="connsiteY6604" fmla="*/ 70968 h 2993922"/>
              <a:gd name="connsiteX6605" fmla="*/ 190627 w 8938307"/>
              <a:gd name="connsiteY6605" fmla="*/ 49787 h 2993922"/>
              <a:gd name="connsiteX6606" fmla="*/ 308703 w 8938307"/>
              <a:gd name="connsiteY6606" fmla="*/ 0 h 2993922"/>
              <a:gd name="connsiteX6607" fmla="*/ 6631666 w 8938307"/>
              <a:gd name="connsiteY6607" fmla="*/ 0 h 2993922"/>
              <a:gd name="connsiteX6608" fmla="*/ 6640188 w 8938307"/>
              <a:gd name="connsiteY6608" fmla="*/ 2131 h 2993922"/>
              <a:gd name="connsiteX6609" fmla="*/ 6661368 w 8938307"/>
              <a:gd name="connsiteY6609" fmla="*/ 7426 h 2993922"/>
              <a:gd name="connsiteX6610" fmla="*/ 6703730 w 8938307"/>
              <a:gd name="connsiteY6610" fmla="*/ 28607 h 2993922"/>
              <a:gd name="connsiteX6611" fmla="*/ 6724910 w 8938307"/>
              <a:gd name="connsiteY6611" fmla="*/ 44493 h 2993922"/>
              <a:gd name="connsiteX6612" fmla="*/ 6735502 w 8938307"/>
              <a:gd name="connsiteY6612" fmla="*/ 49787 h 2993922"/>
              <a:gd name="connsiteX6613" fmla="*/ 6756682 w 8938307"/>
              <a:gd name="connsiteY6613" fmla="*/ 60378 h 2993922"/>
              <a:gd name="connsiteX6614" fmla="*/ 6820224 w 8938307"/>
              <a:gd name="connsiteY6614" fmla="*/ 81559 h 2993922"/>
              <a:gd name="connsiteX6615" fmla="*/ 6841406 w 8938307"/>
              <a:gd name="connsiteY6615" fmla="*/ 81559 h 2993922"/>
              <a:gd name="connsiteX6616" fmla="*/ 6846700 w 8938307"/>
              <a:gd name="connsiteY6616" fmla="*/ 86854 h 2993922"/>
              <a:gd name="connsiteX6617" fmla="*/ 6862587 w 8938307"/>
              <a:gd name="connsiteY6617" fmla="*/ 92149 h 2993922"/>
              <a:gd name="connsiteX6618" fmla="*/ 6883766 w 8938307"/>
              <a:gd name="connsiteY6618" fmla="*/ 102739 h 2993922"/>
              <a:gd name="connsiteX6619" fmla="*/ 6899652 w 8938307"/>
              <a:gd name="connsiteY6619" fmla="*/ 108035 h 2993922"/>
              <a:gd name="connsiteX6620" fmla="*/ 6915539 w 8938307"/>
              <a:gd name="connsiteY6620" fmla="*/ 113330 h 2993922"/>
              <a:gd name="connsiteX6621" fmla="*/ 6926129 w 8938307"/>
              <a:gd name="connsiteY6621" fmla="*/ 113330 h 2993922"/>
              <a:gd name="connsiteX6622" fmla="*/ 6931424 w 8938307"/>
              <a:gd name="connsiteY6622" fmla="*/ 129216 h 2993922"/>
              <a:gd name="connsiteX6623" fmla="*/ 6957900 w 8938307"/>
              <a:gd name="connsiteY6623" fmla="*/ 134511 h 2993922"/>
              <a:gd name="connsiteX6624" fmla="*/ 6968491 w 8938307"/>
              <a:gd name="connsiteY6624" fmla="*/ 134511 h 2993922"/>
              <a:gd name="connsiteX6625" fmla="*/ 6957900 w 8938307"/>
              <a:gd name="connsiteY6625" fmla="*/ 145101 h 2993922"/>
              <a:gd name="connsiteX6626" fmla="*/ 7026737 w 8938307"/>
              <a:gd name="connsiteY6626" fmla="*/ 166282 h 2993922"/>
              <a:gd name="connsiteX6627" fmla="*/ 7074395 w 8938307"/>
              <a:gd name="connsiteY6627" fmla="*/ 176872 h 2993922"/>
              <a:gd name="connsiteX6628" fmla="*/ 7084985 w 8938307"/>
              <a:gd name="connsiteY6628" fmla="*/ 166282 h 2993922"/>
              <a:gd name="connsiteX6629" fmla="*/ 7116756 w 8938307"/>
              <a:gd name="connsiteY6629" fmla="*/ 182168 h 2993922"/>
              <a:gd name="connsiteX6630" fmla="*/ 7127347 w 8938307"/>
              <a:gd name="connsiteY6630" fmla="*/ 198053 h 2993922"/>
              <a:gd name="connsiteX6631" fmla="*/ 7137937 w 8938307"/>
              <a:gd name="connsiteY6631" fmla="*/ 208645 h 2993922"/>
              <a:gd name="connsiteX6632" fmla="*/ 7137937 w 8938307"/>
              <a:gd name="connsiteY6632" fmla="*/ 198053 h 2993922"/>
              <a:gd name="connsiteX6633" fmla="*/ 7159118 w 8938307"/>
              <a:gd name="connsiteY6633" fmla="*/ 208645 h 2993922"/>
              <a:gd name="connsiteX6634" fmla="*/ 7180299 w 8938307"/>
              <a:gd name="connsiteY6634" fmla="*/ 219234 h 2993922"/>
              <a:gd name="connsiteX6635" fmla="*/ 7222660 w 8938307"/>
              <a:gd name="connsiteY6635" fmla="*/ 229824 h 2993922"/>
              <a:gd name="connsiteX6636" fmla="*/ 7249136 w 8938307"/>
              <a:gd name="connsiteY6636" fmla="*/ 251005 h 2993922"/>
              <a:gd name="connsiteX6637" fmla="*/ 7275612 w 8938307"/>
              <a:gd name="connsiteY6637" fmla="*/ 261597 h 2993922"/>
              <a:gd name="connsiteX6638" fmla="*/ 7307384 w 8938307"/>
              <a:gd name="connsiteY6638" fmla="*/ 272186 h 2993922"/>
              <a:gd name="connsiteX6639" fmla="*/ 7307384 w 8938307"/>
              <a:gd name="connsiteY6639" fmla="*/ 282776 h 2993922"/>
              <a:gd name="connsiteX6640" fmla="*/ 7317974 w 8938307"/>
              <a:gd name="connsiteY6640" fmla="*/ 282776 h 2993922"/>
              <a:gd name="connsiteX6641" fmla="*/ 7370926 w 8938307"/>
              <a:gd name="connsiteY6641" fmla="*/ 293368 h 2993922"/>
              <a:gd name="connsiteX6642" fmla="*/ 7392107 w 8938307"/>
              <a:gd name="connsiteY6642" fmla="*/ 298662 h 2993922"/>
              <a:gd name="connsiteX6643" fmla="*/ 7402697 w 8938307"/>
              <a:gd name="connsiteY6643" fmla="*/ 303957 h 2993922"/>
              <a:gd name="connsiteX6644" fmla="*/ 7423878 w 8938307"/>
              <a:gd name="connsiteY6644" fmla="*/ 325139 h 2993922"/>
              <a:gd name="connsiteX6645" fmla="*/ 7413288 w 8938307"/>
              <a:gd name="connsiteY6645" fmla="*/ 314549 h 2993922"/>
              <a:gd name="connsiteX6646" fmla="*/ 7413288 w 8938307"/>
              <a:gd name="connsiteY6646" fmla="*/ 325139 h 2993922"/>
              <a:gd name="connsiteX6647" fmla="*/ 7423878 w 8938307"/>
              <a:gd name="connsiteY6647" fmla="*/ 325139 h 2993922"/>
              <a:gd name="connsiteX6648" fmla="*/ 7423878 w 8938307"/>
              <a:gd name="connsiteY6648" fmla="*/ 335728 h 2993922"/>
              <a:gd name="connsiteX6649" fmla="*/ 7434468 w 8938307"/>
              <a:gd name="connsiteY6649" fmla="*/ 346320 h 2993922"/>
              <a:gd name="connsiteX6650" fmla="*/ 7445059 w 8938307"/>
              <a:gd name="connsiteY6650" fmla="*/ 372795 h 2993922"/>
              <a:gd name="connsiteX6651" fmla="*/ 7466240 w 8938307"/>
              <a:gd name="connsiteY6651" fmla="*/ 378091 h 2993922"/>
              <a:gd name="connsiteX6652" fmla="*/ 7487420 w 8938307"/>
              <a:gd name="connsiteY6652" fmla="*/ 378091 h 2993922"/>
              <a:gd name="connsiteX6653" fmla="*/ 7466240 w 8938307"/>
              <a:gd name="connsiteY6653" fmla="*/ 367501 h 2993922"/>
              <a:gd name="connsiteX6654" fmla="*/ 7445059 w 8938307"/>
              <a:gd name="connsiteY6654" fmla="*/ 356909 h 2993922"/>
              <a:gd name="connsiteX6655" fmla="*/ 7445059 w 8938307"/>
              <a:gd name="connsiteY6655" fmla="*/ 351614 h 2993922"/>
              <a:gd name="connsiteX6656" fmla="*/ 7434468 w 8938307"/>
              <a:gd name="connsiteY6656" fmla="*/ 335728 h 2993922"/>
              <a:gd name="connsiteX6657" fmla="*/ 7445059 w 8938307"/>
              <a:gd name="connsiteY6657" fmla="*/ 335728 h 2993922"/>
              <a:gd name="connsiteX6658" fmla="*/ 7466240 w 8938307"/>
              <a:gd name="connsiteY6658" fmla="*/ 346320 h 2993922"/>
              <a:gd name="connsiteX6659" fmla="*/ 7490068 w 8938307"/>
              <a:gd name="connsiteY6659" fmla="*/ 354262 h 2993922"/>
              <a:gd name="connsiteX6660" fmla="*/ 7498011 w 8938307"/>
              <a:gd name="connsiteY6660" fmla="*/ 346320 h 2993922"/>
              <a:gd name="connsiteX6661" fmla="*/ 7508601 w 8938307"/>
              <a:gd name="connsiteY6661" fmla="*/ 356909 h 2993922"/>
              <a:gd name="connsiteX6662" fmla="*/ 7498011 w 8938307"/>
              <a:gd name="connsiteY6662" fmla="*/ 356909 h 2993922"/>
              <a:gd name="connsiteX6663" fmla="*/ 7519192 w 8938307"/>
              <a:gd name="connsiteY6663" fmla="*/ 367501 h 2993922"/>
              <a:gd name="connsiteX6664" fmla="*/ 7529782 w 8938307"/>
              <a:gd name="connsiteY6664" fmla="*/ 367501 h 2993922"/>
              <a:gd name="connsiteX6665" fmla="*/ 7529782 w 8938307"/>
              <a:gd name="connsiteY6665" fmla="*/ 356909 h 2993922"/>
              <a:gd name="connsiteX6666" fmla="*/ 7540374 w 8938307"/>
              <a:gd name="connsiteY6666" fmla="*/ 367501 h 2993922"/>
              <a:gd name="connsiteX6667" fmla="*/ 7572144 w 8938307"/>
              <a:gd name="connsiteY6667" fmla="*/ 378091 h 2993922"/>
              <a:gd name="connsiteX6668" fmla="*/ 7588030 w 8938307"/>
              <a:gd name="connsiteY6668" fmla="*/ 383386 h 2993922"/>
              <a:gd name="connsiteX6669" fmla="*/ 7625096 w 8938307"/>
              <a:gd name="connsiteY6669" fmla="*/ 399272 h 2993922"/>
              <a:gd name="connsiteX6670" fmla="*/ 7995760 w 8938307"/>
              <a:gd name="connsiteY6670" fmla="*/ 505176 h 2993922"/>
              <a:gd name="connsiteX6671" fmla="*/ 8080483 w 8938307"/>
              <a:gd name="connsiteY6671" fmla="*/ 526357 h 2993922"/>
              <a:gd name="connsiteX6672" fmla="*/ 8186387 w 8938307"/>
              <a:gd name="connsiteY6672" fmla="*/ 558128 h 2993922"/>
              <a:gd name="connsiteX6673" fmla="*/ 8191683 w 8938307"/>
              <a:gd name="connsiteY6673" fmla="*/ 563423 h 2993922"/>
              <a:gd name="connsiteX6674" fmla="*/ 8207569 w 8938307"/>
              <a:gd name="connsiteY6674" fmla="*/ 568718 h 2993922"/>
              <a:gd name="connsiteX6675" fmla="*/ 8260521 w 8938307"/>
              <a:gd name="connsiteY6675" fmla="*/ 579309 h 2993922"/>
              <a:gd name="connsiteX6676" fmla="*/ 8429968 w 8938307"/>
              <a:gd name="connsiteY6676" fmla="*/ 632261 h 2993922"/>
              <a:gd name="connsiteX6677" fmla="*/ 8461739 w 8938307"/>
              <a:gd name="connsiteY6677" fmla="*/ 637555 h 2993922"/>
              <a:gd name="connsiteX6678" fmla="*/ 8498805 w 8938307"/>
              <a:gd name="connsiteY6678" fmla="*/ 648146 h 2993922"/>
              <a:gd name="connsiteX6679" fmla="*/ 8514691 w 8938307"/>
              <a:gd name="connsiteY6679" fmla="*/ 653442 h 2993922"/>
              <a:gd name="connsiteX6680" fmla="*/ 8482920 w 8938307"/>
              <a:gd name="connsiteY6680" fmla="*/ 653442 h 2993922"/>
              <a:gd name="connsiteX6681" fmla="*/ 8472329 w 8938307"/>
              <a:gd name="connsiteY6681" fmla="*/ 653442 h 2993922"/>
              <a:gd name="connsiteX6682" fmla="*/ 8451148 w 8938307"/>
              <a:gd name="connsiteY6682" fmla="*/ 653442 h 2993922"/>
              <a:gd name="connsiteX6683" fmla="*/ 8435262 w 8938307"/>
              <a:gd name="connsiteY6683" fmla="*/ 648146 h 2993922"/>
              <a:gd name="connsiteX6684" fmla="*/ 8429968 w 8938307"/>
              <a:gd name="connsiteY6684" fmla="*/ 642851 h 2993922"/>
              <a:gd name="connsiteX6685" fmla="*/ 8403491 w 8938307"/>
              <a:gd name="connsiteY6685" fmla="*/ 632261 h 2993922"/>
              <a:gd name="connsiteX6686" fmla="*/ 8377016 w 8938307"/>
              <a:gd name="connsiteY6686" fmla="*/ 632261 h 2993922"/>
              <a:gd name="connsiteX6687" fmla="*/ 8355835 w 8938307"/>
              <a:gd name="connsiteY6687" fmla="*/ 621670 h 2993922"/>
              <a:gd name="connsiteX6688" fmla="*/ 8324064 w 8938307"/>
              <a:gd name="connsiteY6688" fmla="*/ 621670 h 2993922"/>
              <a:gd name="connsiteX6689" fmla="*/ 8281702 w 8938307"/>
              <a:gd name="connsiteY6689" fmla="*/ 611080 h 2993922"/>
              <a:gd name="connsiteX6690" fmla="*/ 8271112 w 8938307"/>
              <a:gd name="connsiteY6690" fmla="*/ 611080 h 2993922"/>
              <a:gd name="connsiteX6691" fmla="*/ 8207569 w 8938307"/>
              <a:gd name="connsiteY6691" fmla="*/ 589899 h 2993922"/>
              <a:gd name="connsiteX6692" fmla="*/ 8154617 w 8938307"/>
              <a:gd name="connsiteY6692" fmla="*/ 574013 h 2993922"/>
              <a:gd name="connsiteX6693" fmla="*/ 8144027 w 8938307"/>
              <a:gd name="connsiteY6693" fmla="*/ 568718 h 2993922"/>
              <a:gd name="connsiteX6694" fmla="*/ 8138731 w 8938307"/>
              <a:gd name="connsiteY6694" fmla="*/ 558128 h 2993922"/>
              <a:gd name="connsiteX6695" fmla="*/ 8133435 w 8938307"/>
              <a:gd name="connsiteY6695" fmla="*/ 558128 h 2993922"/>
              <a:gd name="connsiteX6696" fmla="*/ 8101664 w 8938307"/>
              <a:gd name="connsiteY6696" fmla="*/ 558128 h 2993922"/>
              <a:gd name="connsiteX6697" fmla="*/ 8091075 w 8938307"/>
              <a:gd name="connsiteY6697" fmla="*/ 558128 h 2993922"/>
              <a:gd name="connsiteX6698" fmla="*/ 8059302 w 8938307"/>
              <a:gd name="connsiteY6698" fmla="*/ 536947 h 2993922"/>
              <a:gd name="connsiteX6699" fmla="*/ 8048712 w 8938307"/>
              <a:gd name="connsiteY6699" fmla="*/ 536947 h 2993922"/>
              <a:gd name="connsiteX6700" fmla="*/ 8027531 w 8938307"/>
              <a:gd name="connsiteY6700" fmla="*/ 536947 h 2993922"/>
              <a:gd name="connsiteX6701" fmla="*/ 8006350 w 8938307"/>
              <a:gd name="connsiteY6701" fmla="*/ 536947 h 2993922"/>
              <a:gd name="connsiteX6702" fmla="*/ 7990465 w 8938307"/>
              <a:gd name="connsiteY6702" fmla="*/ 531651 h 2993922"/>
              <a:gd name="connsiteX6703" fmla="*/ 7979875 w 8938307"/>
              <a:gd name="connsiteY6703" fmla="*/ 526357 h 2993922"/>
              <a:gd name="connsiteX6704" fmla="*/ 7963990 w 8938307"/>
              <a:gd name="connsiteY6704" fmla="*/ 526357 h 2993922"/>
              <a:gd name="connsiteX6705" fmla="*/ 7953398 w 8938307"/>
              <a:gd name="connsiteY6705" fmla="*/ 526357 h 2993922"/>
              <a:gd name="connsiteX6706" fmla="*/ 7921627 w 8938307"/>
              <a:gd name="connsiteY6706" fmla="*/ 515766 h 2993922"/>
              <a:gd name="connsiteX6707" fmla="*/ 7921627 w 8938307"/>
              <a:gd name="connsiteY6707" fmla="*/ 521061 h 2993922"/>
              <a:gd name="connsiteX6708" fmla="*/ 7932219 w 8938307"/>
              <a:gd name="connsiteY6708" fmla="*/ 526357 h 2993922"/>
              <a:gd name="connsiteX6709" fmla="*/ 7948104 w 8938307"/>
              <a:gd name="connsiteY6709" fmla="*/ 531651 h 2993922"/>
              <a:gd name="connsiteX6710" fmla="*/ 7953398 w 8938307"/>
              <a:gd name="connsiteY6710" fmla="*/ 536947 h 2993922"/>
              <a:gd name="connsiteX6711" fmla="*/ 7958694 w 8938307"/>
              <a:gd name="connsiteY6711" fmla="*/ 536947 h 2993922"/>
              <a:gd name="connsiteX6712" fmla="*/ 7969284 w 8938307"/>
              <a:gd name="connsiteY6712" fmla="*/ 536947 h 2993922"/>
              <a:gd name="connsiteX6713" fmla="*/ 7985171 w 8938307"/>
              <a:gd name="connsiteY6713" fmla="*/ 542242 h 2993922"/>
              <a:gd name="connsiteX6714" fmla="*/ 8006350 w 8938307"/>
              <a:gd name="connsiteY6714" fmla="*/ 552832 h 2993922"/>
              <a:gd name="connsiteX6715" fmla="*/ 8016942 w 8938307"/>
              <a:gd name="connsiteY6715" fmla="*/ 552832 h 2993922"/>
              <a:gd name="connsiteX6716" fmla="*/ 8027531 w 8938307"/>
              <a:gd name="connsiteY6716" fmla="*/ 558128 h 2993922"/>
              <a:gd name="connsiteX6717" fmla="*/ 8043417 w 8938307"/>
              <a:gd name="connsiteY6717" fmla="*/ 563423 h 2993922"/>
              <a:gd name="connsiteX6718" fmla="*/ 8059302 w 8938307"/>
              <a:gd name="connsiteY6718" fmla="*/ 568718 h 2993922"/>
              <a:gd name="connsiteX6719" fmla="*/ 8106960 w 8938307"/>
              <a:gd name="connsiteY6719" fmla="*/ 574013 h 2993922"/>
              <a:gd name="connsiteX6720" fmla="*/ 8128141 w 8938307"/>
              <a:gd name="connsiteY6720" fmla="*/ 584603 h 2993922"/>
              <a:gd name="connsiteX6721" fmla="*/ 8144027 w 8938307"/>
              <a:gd name="connsiteY6721" fmla="*/ 589899 h 2993922"/>
              <a:gd name="connsiteX6722" fmla="*/ 8154617 w 8938307"/>
              <a:gd name="connsiteY6722" fmla="*/ 589899 h 2993922"/>
              <a:gd name="connsiteX6723" fmla="*/ 8154617 w 8938307"/>
              <a:gd name="connsiteY6723" fmla="*/ 600490 h 2993922"/>
              <a:gd name="connsiteX6724" fmla="*/ 8165206 w 8938307"/>
              <a:gd name="connsiteY6724" fmla="*/ 600490 h 2993922"/>
              <a:gd name="connsiteX6725" fmla="*/ 8165206 w 8938307"/>
              <a:gd name="connsiteY6725" fmla="*/ 589899 h 2993922"/>
              <a:gd name="connsiteX6726" fmla="*/ 8175798 w 8938307"/>
              <a:gd name="connsiteY6726" fmla="*/ 600490 h 2993922"/>
              <a:gd name="connsiteX6727" fmla="*/ 8196979 w 8938307"/>
              <a:gd name="connsiteY6727" fmla="*/ 611080 h 2993922"/>
              <a:gd name="connsiteX6728" fmla="*/ 8234045 w 8938307"/>
              <a:gd name="connsiteY6728" fmla="*/ 611080 h 2993922"/>
              <a:gd name="connsiteX6729" fmla="*/ 8324064 w 8938307"/>
              <a:gd name="connsiteY6729" fmla="*/ 632261 h 2993922"/>
              <a:gd name="connsiteX6730" fmla="*/ 8361130 w 8938307"/>
              <a:gd name="connsiteY6730" fmla="*/ 642851 h 2993922"/>
              <a:gd name="connsiteX6731" fmla="*/ 8382310 w 8938307"/>
              <a:gd name="connsiteY6731" fmla="*/ 648146 h 2993922"/>
              <a:gd name="connsiteX6732" fmla="*/ 8398196 w 8938307"/>
              <a:gd name="connsiteY6732" fmla="*/ 642851 h 2993922"/>
              <a:gd name="connsiteX6733" fmla="*/ 8398196 w 8938307"/>
              <a:gd name="connsiteY6733" fmla="*/ 653442 h 2993922"/>
              <a:gd name="connsiteX6734" fmla="*/ 8429968 w 8938307"/>
              <a:gd name="connsiteY6734" fmla="*/ 664031 h 2993922"/>
              <a:gd name="connsiteX6735" fmla="*/ 8461739 w 8938307"/>
              <a:gd name="connsiteY6735" fmla="*/ 664031 h 2993922"/>
              <a:gd name="connsiteX6736" fmla="*/ 8472329 w 8938307"/>
              <a:gd name="connsiteY6736" fmla="*/ 664031 h 2993922"/>
              <a:gd name="connsiteX6737" fmla="*/ 8493510 w 8938307"/>
              <a:gd name="connsiteY6737" fmla="*/ 674621 h 2993922"/>
              <a:gd name="connsiteX6738" fmla="*/ 8525281 w 8938307"/>
              <a:gd name="connsiteY6738" fmla="*/ 685213 h 2993922"/>
              <a:gd name="connsiteX6739" fmla="*/ 8514691 w 8938307"/>
              <a:gd name="connsiteY6739" fmla="*/ 685213 h 2993922"/>
              <a:gd name="connsiteX6740" fmla="*/ 8504100 w 8938307"/>
              <a:gd name="connsiteY6740" fmla="*/ 695803 h 2993922"/>
              <a:gd name="connsiteX6741" fmla="*/ 8493510 w 8938307"/>
              <a:gd name="connsiteY6741" fmla="*/ 695803 h 2993922"/>
              <a:gd name="connsiteX6742" fmla="*/ 8493510 w 8938307"/>
              <a:gd name="connsiteY6742" fmla="*/ 706394 h 2993922"/>
              <a:gd name="connsiteX6743" fmla="*/ 8482920 w 8938307"/>
              <a:gd name="connsiteY6743" fmla="*/ 706394 h 2993922"/>
              <a:gd name="connsiteX6744" fmla="*/ 8472329 w 8938307"/>
              <a:gd name="connsiteY6744" fmla="*/ 706394 h 2993922"/>
              <a:gd name="connsiteX6745" fmla="*/ 8472329 w 8938307"/>
              <a:gd name="connsiteY6745" fmla="*/ 695803 h 2993922"/>
              <a:gd name="connsiteX6746" fmla="*/ 8456443 w 8938307"/>
              <a:gd name="connsiteY6746" fmla="*/ 695803 h 2993922"/>
              <a:gd name="connsiteX6747" fmla="*/ 8435262 w 8938307"/>
              <a:gd name="connsiteY6747" fmla="*/ 706394 h 2993922"/>
              <a:gd name="connsiteX6748" fmla="*/ 8419377 w 8938307"/>
              <a:gd name="connsiteY6748" fmla="*/ 706394 h 2993922"/>
              <a:gd name="connsiteX6749" fmla="*/ 8419377 w 8938307"/>
              <a:gd name="connsiteY6749" fmla="*/ 695803 h 2993922"/>
              <a:gd name="connsiteX6750" fmla="*/ 8408787 w 8938307"/>
              <a:gd name="connsiteY6750" fmla="*/ 685213 h 2993922"/>
              <a:gd name="connsiteX6751" fmla="*/ 8403491 w 8938307"/>
              <a:gd name="connsiteY6751" fmla="*/ 685213 h 2993922"/>
              <a:gd name="connsiteX6752" fmla="*/ 8387606 w 8938307"/>
              <a:gd name="connsiteY6752" fmla="*/ 685213 h 2993922"/>
              <a:gd name="connsiteX6753" fmla="*/ 8377016 w 8938307"/>
              <a:gd name="connsiteY6753" fmla="*/ 685213 h 2993922"/>
              <a:gd name="connsiteX6754" fmla="*/ 8366425 w 8938307"/>
              <a:gd name="connsiteY6754" fmla="*/ 685213 h 2993922"/>
              <a:gd name="connsiteX6755" fmla="*/ 8302883 w 8938307"/>
              <a:gd name="connsiteY6755" fmla="*/ 653442 h 2993922"/>
              <a:gd name="connsiteX6756" fmla="*/ 8249931 w 8938307"/>
              <a:gd name="connsiteY6756" fmla="*/ 648146 h 2993922"/>
              <a:gd name="connsiteX6757" fmla="*/ 8212864 w 8938307"/>
              <a:gd name="connsiteY6757" fmla="*/ 642851 h 2993922"/>
              <a:gd name="connsiteX6758" fmla="*/ 8181093 w 8938307"/>
              <a:gd name="connsiteY6758" fmla="*/ 632261 h 2993922"/>
              <a:gd name="connsiteX6759" fmla="*/ 8138731 w 8938307"/>
              <a:gd name="connsiteY6759" fmla="*/ 621670 h 2993922"/>
              <a:gd name="connsiteX6760" fmla="*/ 8106960 w 8938307"/>
              <a:gd name="connsiteY6760" fmla="*/ 616375 h 2993922"/>
              <a:gd name="connsiteX6761" fmla="*/ 8091075 w 8938307"/>
              <a:gd name="connsiteY6761" fmla="*/ 605784 h 2993922"/>
              <a:gd name="connsiteX6762" fmla="*/ 8069894 w 8938307"/>
              <a:gd name="connsiteY6762" fmla="*/ 611080 h 2993922"/>
              <a:gd name="connsiteX6763" fmla="*/ 8096369 w 8938307"/>
              <a:gd name="connsiteY6763" fmla="*/ 621670 h 2993922"/>
              <a:gd name="connsiteX6764" fmla="*/ 8112254 w 8938307"/>
              <a:gd name="connsiteY6764" fmla="*/ 632261 h 2993922"/>
              <a:gd name="connsiteX6765" fmla="*/ 8154617 w 8938307"/>
              <a:gd name="connsiteY6765" fmla="*/ 642851 h 2993922"/>
              <a:gd name="connsiteX6766" fmla="*/ 8165206 w 8938307"/>
              <a:gd name="connsiteY6766" fmla="*/ 653442 h 2993922"/>
              <a:gd name="connsiteX6767" fmla="*/ 8207569 w 8938307"/>
              <a:gd name="connsiteY6767" fmla="*/ 664031 h 2993922"/>
              <a:gd name="connsiteX6768" fmla="*/ 8228750 w 8938307"/>
              <a:gd name="connsiteY6768" fmla="*/ 664031 h 2993922"/>
              <a:gd name="connsiteX6769" fmla="*/ 8234045 w 8938307"/>
              <a:gd name="connsiteY6769" fmla="*/ 658736 h 2993922"/>
              <a:gd name="connsiteX6770" fmla="*/ 8249931 w 8938307"/>
              <a:gd name="connsiteY6770" fmla="*/ 664031 h 2993922"/>
              <a:gd name="connsiteX6771" fmla="*/ 8271112 w 8938307"/>
              <a:gd name="connsiteY6771" fmla="*/ 674621 h 2993922"/>
              <a:gd name="connsiteX6772" fmla="*/ 8281702 w 8938307"/>
              <a:gd name="connsiteY6772" fmla="*/ 685213 h 2993922"/>
              <a:gd name="connsiteX6773" fmla="*/ 8260521 w 8938307"/>
              <a:gd name="connsiteY6773" fmla="*/ 695803 h 2993922"/>
              <a:gd name="connsiteX6774" fmla="*/ 8271112 w 8938307"/>
              <a:gd name="connsiteY6774" fmla="*/ 706394 h 2993922"/>
              <a:gd name="connsiteX6775" fmla="*/ 8377016 w 8938307"/>
              <a:gd name="connsiteY6775" fmla="*/ 727574 h 2993922"/>
              <a:gd name="connsiteX6776" fmla="*/ 8355835 w 8938307"/>
              <a:gd name="connsiteY6776" fmla="*/ 716984 h 2993922"/>
              <a:gd name="connsiteX6777" fmla="*/ 8313473 w 8938307"/>
              <a:gd name="connsiteY6777" fmla="*/ 706394 h 2993922"/>
              <a:gd name="connsiteX6778" fmla="*/ 8302883 w 8938307"/>
              <a:gd name="connsiteY6778" fmla="*/ 701098 h 2993922"/>
              <a:gd name="connsiteX6779" fmla="*/ 8292291 w 8938307"/>
              <a:gd name="connsiteY6779" fmla="*/ 706394 h 2993922"/>
              <a:gd name="connsiteX6780" fmla="*/ 8292291 w 8938307"/>
              <a:gd name="connsiteY6780" fmla="*/ 695803 h 2993922"/>
              <a:gd name="connsiteX6781" fmla="*/ 8302883 w 8938307"/>
              <a:gd name="connsiteY6781" fmla="*/ 685213 h 2993922"/>
              <a:gd name="connsiteX6782" fmla="*/ 8324064 w 8938307"/>
              <a:gd name="connsiteY6782" fmla="*/ 685213 h 2993922"/>
              <a:gd name="connsiteX6783" fmla="*/ 8355835 w 8938307"/>
              <a:gd name="connsiteY6783" fmla="*/ 695803 h 2993922"/>
              <a:gd name="connsiteX6784" fmla="*/ 8387606 w 8938307"/>
              <a:gd name="connsiteY6784" fmla="*/ 695803 h 2993922"/>
              <a:gd name="connsiteX6785" fmla="*/ 8408787 w 8938307"/>
              <a:gd name="connsiteY6785" fmla="*/ 716984 h 2993922"/>
              <a:gd name="connsiteX6786" fmla="*/ 8419377 w 8938307"/>
              <a:gd name="connsiteY6786" fmla="*/ 727574 h 2993922"/>
              <a:gd name="connsiteX6787" fmla="*/ 8429968 w 8938307"/>
              <a:gd name="connsiteY6787" fmla="*/ 727574 h 2993922"/>
              <a:gd name="connsiteX6788" fmla="*/ 8440558 w 8938307"/>
              <a:gd name="connsiteY6788" fmla="*/ 727574 h 2993922"/>
              <a:gd name="connsiteX6789" fmla="*/ 8461739 w 8938307"/>
              <a:gd name="connsiteY6789" fmla="*/ 727574 h 2993922"/>
              <a:gd name="connsiteX6790" fmla="*/ 8472329 w 8938307"/>
              <a:gd name="connsiteY6790" fmla="*/ 738165 h 2993922"/>
              <a:gd name="connsiteX6791" fmla="*/ 8472329 w 8938307"/>
              <a:gd name="connsiteY6791" fmla="*/ 759346 h 2993922"/>
              <a:gd name="connsiteX6792" fmla="*/ 8493510 w 8938307"/>
              <a:gd name="connsiteY6792" fmla="*/ 769936 h 2993922"/>
              <a:gd name="connsiteX6793" fmla="*/ 8461739 w 8938307"/>
              <a:gd name="connsiteY6793" fmla="*/ 780526 h 2993922"/>
              <a:gd name="connsiteX6794" fmla="*/ 8461739 w 8938307"/>
              <a:gd name="connsiteY6794" fmla="*/ 769936 h 2993922"/>
              <a:gd name="connsiteX6795" fmla="*/ 8451148 w 8938307"/>
              <a:gd name="connsiteY6795" fmla="*/ 780526 h 2993922"/>
              <a:gd name="connsiteX6796" fmla="*/ 8408787 w 8938307"/>
              <a:gd name="connsiteY6796" fmla="*/ 769936 h 2993922"/>
              <a:gd name="connsiteX6797" fmla="*/ 8345244 w 8938307"/>
              <a:gd name="connsiteY6797" fmla="*/ 769936 h 2993922"/>
              <a:gd name="connsiteX6798" fmla="*/ 8302883 w 8938307"/>
              <a:gd name="connsiteY6798" fmla="*/ 769936 h 2993922"/>
              <a:gd name="connsiteX6799" fmla="*/ 8292291 w 8938307"/>
              <a:gd name="connsiteY6799" fmla="*/ 759346 h 2993922"/>
              <a:gd name="connsiteX6800" fmla="*/ 8292291 w 8938307"/>
              <a:gd name="connsiteY6800" fmla="*/ 748755 h 2993922"/>
              <a:gd name="connsiteX6801" fmla="*/ 8281702 w 8938307"/>
              <a:gd name="connsiteY6801" fmla="*/ 759346 h 2993922"/>
              <a:gd name="connsiteX6802" fmla="*/ 8249931 w 8938307"/>
              <a:gd name="connsiteY6802" fmla="*/ 748755 h 2993922"/>
              <a:gd name="connsiteX6803" fmla="*/ 8239339 w 8938307"/>
              <a:gd name="connsiteY6803" fmla="*/ 748755 h 2993922"/>
              <a:gd name="connsiteX6804" fmla="*/ 8223454 w 8938307"/>
              <a:gd name="connsiteY6804" fmla="*/ 748755 h 2993922"/>
              <a:gd name="connsiteX6805" fmla="*/ 8212864 w 8938307"/>
              <a:gd name="connsiteY6805" fmla="*/ 748755 h 2993922"/>
              <a:gd name="connsiteX6806" fmla="*/ 8207569 w 8938307"/>
              <a:gd name="connsiteY6806" fmla="*/ 748755 h 2993922"/>
              <a:gd name="connsiteX6807" fmla="*/ 8175798 w 8938307"/>
              <a:gd name="connsiteY6807" fmla="*/ 738165 h 2993922"/>
              <a:gd name="connsiteX6808" fmla="*/ 8181093 w 8938307"/>
              <a:gd name="connsiteY6808" fmla="*/ 748755 h 2993922"/>
              <a:gd name="connsiteX6809" fmla="*/ 8196979 w 8938307"/>
              <a:gd name="connsiteY6809" fmla="*/ 748755 h 2993922"/>
              <a:gd name="connsiteX6810" fmla="*/ 8218160 w 8938307"/>
              <a:gd name="connsiteY6810" fmla="*/ 759346 h 2993922"/>
              <a:gd name="connsiteX6811" fmla="*/ 8234045 w 8938307"/>
              <a:gd name="connsiteY6811" fmla="*/ 759346 h 2993922"/>
              <a:gd name="connsiteX6812" fmla="*/ 8239339 w 8938307"/>
              <a:gd name="connsiteY6812" fmla="*/ 769936 h 2993922"/>
              <a:gd name="connsiteX6813" fmla="*/ 8234045 w 8938307"/>
              <a:gd name="connsiteY6813" fmla="*/ 775231 h 2993922"/>
              <a:gd name="connsiteX6814" fmla="*/ 8218160 w 8938307"/>
              <a:gd name="connsiteY6814" fmla="*/ 780526 h 2993922"/>
              <a:gd name="connsiteX6815" fmla="*/ 8207569 w 8938307"/>
              <a:gd name="connsiteY6815" fmla="*/ 780526 h 2993922"/>
              <a:gd name="connsiteX6816" fmla="*/ 8398196 w 8938307"/>
              <a:gd name="connsiteY6816" fmla="*/ 822888 h 2993922"/>
              <a:gd name="connsiteX6817" fmla="*/ 8461739 w 8938307"/>
              <a:gd name="connsiteY6817" fmla="*/ 833478 h 2993922"/>
              <a:gd name="connsiteX6818" fmla="*/ 8482920 w 8938307"/>
              <a:gd name="connsiteY6818" fmla="*/ 844069 h 2993922"/>
              <a:gd name="connsiteX6819" fmla="*/ 8461739 w 8938307"/>
              <a:gd name="connsiteY6819" fmla="*/ 844069 h 2993922"/>
              <a:gd name="connsiteX6820" fmla="*/ 8398196 w 8938307"/>
              <a:gd name="connsiteY6820" fmla="*/ 854659 h 2993922"/>
              <a:gd name="connsiteX6821" fmla="*/ 8377016 w 8938307"/>
              <a:gd name="connsiteY6821" fmla="*/ 854659 h 2993922"/>
              <a:gd name="connsiteX6822" fmla="*/ 8355835 w 8938307"/>
              <a:gd name="connsiteY6822" fmla="*/ 854659 h 2993922"/>
              <a:gd name="connsiteX6823" fmla="*/ 8345244 w 8938307"/>
              <a:gd name="connsiteY6823" fmla="*/ 844069 h 2993922"/>
              <a:gd name="connsiteX6824" fmla="*/ 8324064 w 8938307"/>
              <a:gd name="connsiteY6824" fmla="*/ 844069 h 2993922"/>
              <a:gd name="connsiteX6825" fmla="*/ 8218160 w 8938307"/>
              <a:gd name="connsiteY6825" fmla="*/ 833478 h 2993922"/>
              <a:gd name="connsiteX6826" fmla="*/ 8212864 w 8938307"/>
              <a:gd name="connsiteY6826" fmla="*/ 833478 h 2993922"/>
              <a:gd name="connsiteX6827" fmla="*/ 8196979 w 8938307"/>
              <a:gd name="connsiteY6827" fmla="*/ 833478 h 2993922"/>
              <a:gd name="connsiteX6828" fmla="*/ 8196979 w 8938307"/>
              <a:gd name="connsiteY6828" fmla="*/ 844069 h 2993922"/>
              <a:gd name="connsiteX6829" fmla="*/ 8228750 w 8938307"/>
              <a:gd name="connsiteY6829" fmla="*/ 854659 h 2993922"/>
              <a:gd name="connsiteX6830" fmla="*/ 8260521 w 8938307"/>
              <a:gd name="connsiteY6830" fmla="*/ 865250 h 2993922"/>
              <a:gd name="connsiteX6831" fmla="*/ 8313473 w 8938307"/>
              <a:gd name="connsiteY6831" fmla="*/ 875840 h 2993922"/>
              <a:gd name="connsiteX6832" fmla="*/ 8355835 w 8938307"/>
              <a:gd name="connsiteY6832" fmla="*/ 875840 h 2993922"/>
              <a:gd name="connsiteX6833" fmla="*/ 8377016 w 8938307"/>
              <a:gd name="connsiteY6833" fmla="*/ 897021 h 2993922"/>
              <a:gd name="connsiteX6834" fmla="*/ 8355835 w 8938307"/>
              <a:gd name="connsiteY6834" fmla="*/ 886431 h 2993922"/>
              <a:gd name="connsiteX6835" fmla="*/ 8334654 w 8938307"/>
              <a:gd name="connsiteY6835" fmla="*/ 886431 h 2993922"/>
              <a:gd name="connsiteX6836" fmla="*/ 8408787 w 8938307"/>
              <a:gd name="connsiteY6836" fmla="*/ 918202 h 2993922"/>
              <a:gd name="connsiteX6837" fmla="*/ 8440558 w 8938307"/>
              <a:gd name="connsiteY6837" fmla="*/ 928792 h 2993922"/>
              <a:gd name="connsiteX6838" fmla="*/ 8429968 w 8938307"/>
              <a:gd name="connsiteY6838" fmla="*/ 939383 h 2993922"/>
              <a:gd name="connsiteX6839" fmla="*/ 8387606 w 8938307"/>
              <a:gd name="connsiteY6839" fmla="*/ 939383 h 2993922"/>
              <a:gd name="connsiteX6840" fmla="*/ 8361130 w 8938307"/>
              <a:gd name="connsiteY6840" fmla="*/ 934087 h 2993922"/>
              <a:gd name="connsiteX6841" fmla="*/ 8345244 w 8938307"/>
              <a:gd name="connsiteY6841" fmla="*/ 928792 h 2993922"/>
              <a:gd name="connsiteX6842" fmla="*/ 8329358 w 8938307"/>
              <a:gd name="connsiteY6842" fmla="*/ 923496 h 2993922"/>
              <a:gd name="connsiteX6843" fmla="*/ 8302883 w 8938307"/>
              <a:gd name="connsiteY6843" fmla="*/ 918202 h 2993922"/>
              <a:gd name="connsiteX6844" fmla="*/ 8292291 w 8938307"/>
              <a:gd name="connsiteY6844" fmla="*/ 912906 h 2993922"/>
              <a:gd name="connsiteX6845" fmla="*/ 8281702 w 8938307"/>
              <a:gd name="connsiteY6845" fmla="*/ 907611 h 2993922"/>
              <a:gd name="connsiteX6846" fmla="*/ 8271112 w 8938307"/>
              <a:gd name="connsiteY6846" fmla="*/ 907611 h 2993922"/>
              <a:gd name="connsiteX6847" fmla="*/ 8260521 w 8938307"/>
              <a:gd name="connsiteY6847" fmla="*/ 897021 h 2993922"/>
              <a:gd name="connsiteX6848" fmla="*/ 8249931 w 8938307"/>
              <a:gd name="connsiteY6848" fmla="*/ 897021 h 2993922"/>
              <a:gd name="connsiteX6849" fmla="*/ 8218160 w 8938307"/>
              <a:gd name="connsiteY6849" fmla="*/ 891725 h 2993922"/>
              <a:gd name="connsiteX6850" fmla="*/ 8181093 w 8938307"/>
              <a:gd name="connsiteY6850" fmla="*/ 886431 h 2993922"/>
              <a:gd name="connsiteX6851" fmla="*/ 8165206 w 8938307"/>
              <a:gd name="connsiteY6851" fmla="*/ 886431 h 2993922"/>
              <a:gd name="connsiteX6852" fmla="*/ 8122846 w 8938307"/>
              <a:gd name="connsiteY6852" fmla="*/ 865250 h 2993922"/>
              <a:gd name="connsiteX6853" fmla="*/ 8106960 w 8938307"/>
              <a:gd name="connsiteY6853" fmla="*/ 859954 h 2993922"/>
              <a:gd name="connsiteX6854" fmla="*/ 8080483 w 8938307"/>
              <a:gd name="connsiteY6854" fmla="*/ 865250 h 2993922"/>
              <a:gd name="connsiteX6855" fmla="*/ 8048712 w 8938307"/>
              <a:gd name="connsiteY6855" fmla="*/ 859954 h 2993922"/>
              <a:gd name="connsiteX6856" fmla="*/ 7995760 w 8938307"/>
              <a:gd name="connsiteY6856" fmla="*/ 844069 h 2993922"/>
              <a:gd name="connsiteX6857" fmla="*/ 7974579 w 8938307"/>
              <a:gd name="connsiteY6857" fmla="*/ 844069 h 2993922"/>
              <a:gd name="connsiteX6858" fmla="*/ 7889856 w 8938307"/>
              <a:gd name="connsiteY6858" fmla="*/ 812298 h 2993922"/>
              <a:gd name="connsiteX6859" fmla="*/ 7900446 w 8938307"/>
              <a:gd name="connsiteY6859" fmla="*/ 822888 h 2993922"/>
              <a:gd name="connsiteX6860" fmla="*/ 7921627 w 8938307"/>
              <a:gd name="connsiteY6860" fmla="*/ 828183 h 2993922"/>
              <a:gd name="connsiteX6861" fmla="*/ 7963990 w 8938307"/>
              <a:gd name="connsiteY6861" fmla="*/ 844069 h 2993922"/>
              <a:gd name="connsiteX6862" fmla="*/ 7990465 w 8938307"/>
              <a:gd name="connsiteY6862" fmla="*/ 859954 h 2993922"/>
              <a:gd name="connsiteX6863" fmla="*/ 8022237 w 8938307"/>
              <a:gd name="connsiteY6863" fmla="*/ 865250 h 2993922"/>
              <a:gd name="connsiteX6864" fmla="*/ 8038123 w 8938307"/>
              <a:gd name="connsiteY6864" fmla="*/ 875840 h 2993922"/>
              <a:gd name="connsiteX6865" fmla="*/ 8069894 w 8938307"/>
              <a:gd name="connsiteY6865" fmla="*/ 886431 h 2993922"/>
              <a:gd name="connsiteX6866" fmla="*/ 8075189 w 8938307"/>
              <a:gd name="connsiteY6866" fmla="*/ 886431 h 2993922"/>
              <a:gd name="connsiteX6867" fmla="*/ 8091075 w 8938307"/>
              <a:gd name="connsiteY6867" fmla="*/ 886431 h 2993922"/>
              <a:gd name="connsiteX6868" fmla="*/ 8106960 w 8938307"/>
              <a:gd name="connsiteY6868" fmla="*/ 891725 h 2993922"/>
              <a:gd name="connsiteX6869" fmla="*/ 8101664 w 8938307"/>
              <a:gd name="connsiteY6869" fmla="*/ 897021 h 2993922"/>
              <a:gd name="connsiteX6870" fmla="*/ 8091075 w 8938307"/>
              <a:gd name="connsiteY6870" fmla="*/ 907611 h 2993922"/>
              <a:gd name="connsiteX6871" fmla="*/ 8101664 w 8938307"/>
              <a:gd name="connsiteY6871" fmla="*/ 907611 h 2993922"/>
              <a:gd name="connsiteX6872" fmla="*/ 8133435 w 8938307"/>
              <a:gd name="connsiteY6872" fmla="*/ 907611 h 2993922"/>
              <a:gd name="connsiteX6873" fmla="*/ 8165206 w 8938307"/>
              <a:gd name="connsiteY6873" fmla="*/ 918202 h 2993922"/>
              <a:gd name="connsiteX6874" fmla="*/ 8186387 w 8938307"/>
              <a:gd name="connsiteY6874" fmla="*/ 928792 h 2993922"/>
              <a:gd name="connsiteX6875" fmla="*/ 8218160 w 8938307"/>
              <a:gd name="connsiteY6875" fmla="*/ 928792 h 2993922"/>
              <a:gd name="connsiteX6876" fmla="*/ 8239339 w 8938307"/>
              <a:gd name="connsiteY6876" fmla="*/ 939383 h 2993922"/>
              <a:gd name="connsiteX6877" fmla="*/ 8281702 w 8938307"/>
              <a:gd name="connsiteY6877" fmla="*/ 960563 h 2993922"/>
              <a:gd name="connsiteX6878" fmla="*/ 8292291 w 8938307"/>
              <a:gd name="connsiteY6878" fmla="*/ 971154 h 2993922"/>
              <a:gd name="connsiteX6879" fmla="*/ 8334654 w 8938307"/>
              <a:gd name="connsiteY6879" fmla="*/ 981744 h 2993922"/>
              <a:gd name="connsiteX6880" fmla="*/ 8456443 w 8938307"/>
              <a:gd name="connsiteY6880" fmla="*/ 1018810 h 2993922"/>
              <a:gd name="connsiteX6881" fmla="*/ 8567641 w 8938307"/>
              <a:gd name="connsiteY6881" fmla="*/ 1034696 h 2993922"/>
              <a:gd name="connsiteX6882" fmla="*/ 8599414 w 8938307"/>
              <a:gd name="connsiteY6882" fmla="*/ 1045287 h 2993922"/>
              <a:gd name="connsiteX6883" fmla="*/ 8610004 w 8938307"/>
              <a:gd name="connsiteY6883" fmla="*/ 1045287 h 2993922"/>
              <a:gd name="connsiteX6884" fmla="*/ 8578233 w 8938307"/>
              <a:gd name="connsiteY6884" fmla="*/ 1050581 h 2993922"/>
              <a:gd name="connsiteX6885" fmla="*/ 8567641 w 8938307"/>
              <a:gd name="connsiteY6885" fmla="*/ 1055877 h 2993922"/>
              <a:gd name="connsiteX6886" fmla="*/ 8567641 w 8938307"/>
              <a:gd name="connsiteY6886" fmla="*/ 1066467 h 2993922"/>
              <a:gd name="connsiteX6887" fmla="*/ 8578233 w 8938307"/>
              <a:gd name="connsiteY6887" fmla="*/ 1066467 h 2993922"/>
              <a:gd name="connsiteX6888" fmla="*/ 8588824 w 8938307"/>
              <a:gd name="connsiteY6888" fmla="*/ 1077058 h 2993922"/>
              <a:gd name="connsiteX6889" fmla="*/ 8615299 w 8938307"/>
              <a:gd name="connsiteY6889" fmla="*/ 1082354 h 2993922"/>
              <a:gd name="connsiteX6890" fmla="*/ 8641775 w 8938307"/>
              <a:gd name="connsiteY6890" fmla="*/ 1087648 h 2993922"/>
              <a:gd name="connsiteX6891" fmla="*/ 8662957 w 8938307"/>
              <a:gd name="connsiteY6891" fmla="*/ 1098239 h 2993922"/>
              <a:gd name="connsiteX6892" fmla="*/ 8715908 w 8938307"/>
              <a:gd name="connsiteY6892" fmla="*/ 1119419 h 2993922"/>
              <a:gd name="connsiteX6893" fmla="*/ 8790041 w 8938307"/>
              <a:gd name="connsiteY6893" fmla="*/ 1140600 h 2993922"/>
              <a:gd name="connsiteX6894" fmla="*/ 8652366 w 8938307"/>
              <a:gd name="connsiteY6894" fmla="*/ 1108829 h 2993922"/>
              <a:gd name="connsiteX6895" fmla="*/ 8610004 w 8938307"/>
              <a:gd name="connsiteY6895" fmla="*/ 1092944 h 2993922"/>
              <a:gd name="connsiteX6896" fmla="*/ 8572938 w 8938307"/>
              <a:gd name="connsiteY6896" fmla="*/ 1082354 h 2993922"/>
              <a:gd name="connsiteX6897" fmla="*/ 8546462 w 8938307"/>
              <a:gd name="connsiteY6897" fmla="*/ 1077058 h 2993922"/>
              <a:gd name="connsiteX6898" fmla="*/ 8493510 w 8938307"/>
              <a:gd name="connsiteY6898" fmla="*/ 1055877 h 2993922"/>
              <a:gd name="connsiteX6899" fmla="*/ 8440558 w 8938307"/>
              <a:gd name="connsiteY6899" fmla="*/ 1055877 h 2993922"/>
              <a:gd name="connsiteX6900" fmla="*/ 8419377 w 8938307"/>
              <a:gd name="connsiteY6900" fmla="*/ 1050581 h 2993922"/>
              <a:gd name="connsiteX6901" fmla="*/ 8392901 w 8938307"/>
              <a:gd name="connsiteY6901" fmla="*/ 1039992 h 2993922"/>
              <a:gd name="connsiteX6902" fmla="*/ 8361130 w 8938307"/>
              <a:gd name="connsiteY6902" fmla="*/ 1034696 h 2993922"/>
              <a:gd name="connsiteX6903" fmla="*/ 8334654 w 8938307"/>
              <a:gd name="connsiteY6903" fmla="*/ 1024106 h 2993922"/>
              <a:gd name="connsiteX6904" fmla="*/ 8302883 w 8938307"/>
              <a:gd name="connsiteY6904" fmla="*/ 1013515 h 2993922"/>
              <a:gd name="connsiteX6905" fmla="*/ 8271112 w 8938307"/>
              <a:gd name="connsiteY6905" fmla="*/ 1013515 h 2993922"/>
              <a:gd name="connsiteX6906" fmla="*/ 8244635 w 8938307"/>
              <a:gd name="connsiteY6906" fmla="*/ 1008220 h 2993922"/>
              <a:gd name="connsiteX6907" fmla="*/ 8228750 w 8938307"/>
              <a:gd name="connsiteY6907" fmla="*/ 997629 h 2993922"/>
              <a:gd name="connsiteX6908" fmla="*/ 8212864 w 8938307"/>
              <a:gd name="connsiteY6908" fmla="*/ 992335 h 2993922"/>
              <a:gd name="connsiteX6909" fmla="*/ 8181093 w 8938307"/>
              <a:gd name="connsiteY6909" fmla="*/ 987040 h 2993922"/>
              <a:gd name="connsiteX6910" fmla="*/ 8149321 w 8938307"/>
              <a:gd name="connsiteY6910" fmla="*/ 976448 h 2993922"/>
              <a:gd name="connsiteX6911" fmla="*/ 8128141 w 8938307"/>
              <a:gd name="connsiteY6911" fmla="*/ 981744 h 2993922"/>
              <a:gd name="connsiteX6912" fmla="*/ 8106960 w 8938307"/>
              <a:gd name="connsiteY6912" fmla="*/ 976448 h 2993922"/>
              <a:gd name="connsiteX6913" fmla="*/ 8085779 w 8938307"/>
              <a:gd name="connsiteY6913" fmla="*/ 971154 h 2993922"/>
              <a:gd name="connsiteX6914" fmla="*/ 8069894 w 8938307"/>
              <a:gd name="connsiteY6914" fmla="*/ 960563 h 2993922"/>
              <a:gd name="connsiteX6915" fmla="*/ 8038123 w 8938307"/>
              <a:gd name="connsiteY6915" fmla="*/ 960563 h 2993922"/>
              <a:gd name="connsiteX6916" fmla="*/ 7995760 w 8938307"/>
              <a:gd name="connsiteY6916" fmla="*/ 949973 h 2993922"/>
              <a:gd name="connsiteX6917" fmla="*/ 7990465 w 8938307"/>
              <a:gd name="connsiteY6917" fmla="*/ 949973 h 2993922"/>
              <a:gd name="connsiteX6918" fmla="*/ 7985171 w 8938307"/>
              <a:gd name="connsiteY6918" fmla="*/ 960563 h 2993922"/>
              <a:gd name="connsiteX6919" fmla="*/ 8016942 w 8938307"/>
              <a:gd name="connsiteY6919" fmla="*/ 976448 h 2993922"/>
              <a:gd name="connsiteX6920" fmla="*/ 8059302 w 8938307"/>
              <a:gd name="connsiteY6920" fmla="*/ 992335 h 2993922"/>
              <a:gd name="connsiteX6921" fmla="*/ 8080483 w 8938307"/>
              <a:gd name="connsiteY6921" fmla="*/ 992335 h 2993922"/>
              <a:gd name="connsiteX6922" fmla="*/ 8144027 w 8938307"/>
              <a:gd name="connsiteY6922" fmla="*/ 1008220 h 2993922"/>
              <a:gd name="connsiteX6923" fmla="*/ 8196979 w 8938307"/>
              <a:gd name="connsiteY6923" fmla="*/ 1024106 h 2993922"/>
              <a:gd name="connsiteX6924" fmla="*/ 8196979 w 8938307"/>
              <a:gd name="connsiteY6924" fmla="*/ 1034696 h 2993922"/>
              <a:gd name="connsiteX6925" fmla="*/ 8175798 w 8938307"/>
              <a:gd name="connsiteY6925" fmla="*/ 1029400 h 2993922"/>
              <a:gd name="connsiteX6926" fmla="*/ 8165206 w 8938307"/>
              <a:gd name="connsiteY6926" fmla="*/ 1034696 h 2993922"/>
              <a:gd name="connsiteX6927" fmla="*/ 8133435 w 8938307"/>
              <a:gd name="connsiteY6927" fmla="*/ 1045287 h 2993922"/>
              <a:gd name="connsiteX6928" fmla="*/ 8101664 w 8938307"/>
              <a:gd name="connsiteY6928" fmla="*/ 1034696 h 2993922"/>
              <a:gd name="connsiteX6929" fmla="*/ 8048712 w 8938307"/>
              <a:gd name="connsiteY6929" fmla="*/ 1024106 h 2993922"/>
              <a:gd name="connsiteX6930" fmla="*/ 7953398 w 8938307"/>
              <a:gd name="connsiteY6930" fmla="*/ 1002925 h 2993922"/>
              <a:gd name="connsiteX6931" fmla="*/ 8144027 w 8938307"/>
              <a:gd name="connsiteY6931" fmla="*/ 1066467 h 2993922"/>
              <a:gd name="connsiteX6932" fmla="*/ 8196979 w 8938307"/>
              <a:gd name="connsiteY6932" fmla="*/ 1087648 h 2993922"/>
              <a:gd name="connsiteX6933" fmla="*/ 8175798 w 8938307"/>
              <a:gd name="connsiteY6933" fmla="*/ 1087648 h 2993922"/>
              <a:gd name="connsiteX6934" fmla="*/ 8165206 w 8938307"/>
              <a:gd name="connsiteY6934" fmla="*/ 1087648 h 2993922"/>
              <a:gd name="connsiteX6935" fmla="*/ 8196979 w 8938307"/>
              <a:gd name="connsiteY6935" fmla="*/ 1103533 h 2993922"/>
              <a:gd name="connsiteX6936" fmla="*/ 8228750 w 8938307"/>
              <a:gd name="connsiteY6936" fmla="*/ 1119419 h 2993922"/>
              <a:gd name="connsiteX6937" fmla="*/ 8260521 w 8938307"/>
              <a:gd name="connsiteY6937" fmla="*/ 1130010 h 2993922"/>
              <a:gd name="connsiteX6938" fmla="*/ 8281702 w 8938307"/>
              <a:gd name="connsiteY6938" fmla="*/ 1130010 h 2993922"/>
              <a:gd name="connsiteX6939" fmla="*/ 8302883 w 8938307"/>
              <a:gd name="connsiteY6939" fmla="*/ 1140600 h 2993922"/>
              <a:gd name="connsiteX6940" fmla="*/ 8408787 w 8938307"/>
              <a:gd name="connsiteY6940" fmla="*/ 1172371 h 2993922"/>
              <a:gd name="connsiteX6941" fmla="*/ 8435262 w 8938307"/>
              <a:gd name="connsiteY6941" fmla="*/ 1172371 h 2993922"/>
              <a:gd name="connsiteX6942" fmla="*/ 8451148 w 8938307"/>
              <a:gd name="connsiteY6942" fmla="*/ 1182962 h 2993922"/>
              <a:gd name="connsiteX6943" fmla="*/ 8461739 w 8938307"/>
              <a:gd name="connsiteY6943" fmla="*/ 1188258 h 2993922"/>
              <a:gd name="connsiteX6944" fmla="*/ 8493510 w 8938307"/>
              <a:gd name="connsiteY6944" fmla="*/ 1193552 h 2993922"/>
              <a:gd name="connsiteX6945" fmla="*/ 8535871 w 8938307"/>
              <a:gd name="connsiteY6945" fmla="*/ 1214733 h 2993922"/>
              <a:gd name="connsiteX6946" fmla="*/ 8525281 w 8938307"/>
              <a:gd name="connsiteY6946" fmla="*/ 1214733 h 2993922"/>
              <a:gd name="connsiteX6947" fmla="*/ 8504100 w 8938307"/>
              <a:gd name="connsiteY6947" fmla="*/ 1214733 h 2993922"/>
              <a:gd name="connsiteX6948" fmla="*/ 8461739 w 8938307"/>
              <a:gd name="connsiteY6948" fmla="*/ 1204143 h 2993922"/>
              <a:gd name="connsiteX6949" fmla="*/ 8440558 w 8938307"/>
              <a:gd name="connsiteY6949" fmla="*/ 1193552 h 2993922"/>
              <a:gd name="connsiteX6950" fmla="*/ 8419377 w 8938307"/>
              <a:gd name="connsiteY6950" fmla="*/ 1193552 h 2993922"/>
              <a:gd name="connsiteX6951" fmla="*/ 8355835 w 8938307"/>
              <a:gd name="connsiteY6951" fmla="*/ 1172371 h 2993922"/>
              <a:gd name="connsiteX6952" fmla="*/ 8302883 w 8938307"/>
              <a:gd name="connsiteY6952" fmla="*/ 1156485 h 2993922"/>
              <a:gd name="connsiteX6953" fmla="*/ 8281702 w 8938307"/>
              <a:gd name="connsiteY6953" fmla="*/ 1151191 h 2993922"/>
              <a:gd name="connsiteX6954" fmla="*/ 8207569 w 8938307"/>
              <a:gd name="connsiteY6954" fmla="*/ 1130010 h 2993922"/>
              <a:gd name="connsiteX6955" fmla="*/ 8186387 w 8938307"/>
              <a:gd name="connsiteY6955" fmla="*/ 1130010 h 2993922"/>
              <a:gd name="connsiteX6956" fmla="*/ 8133435 w 8938307"/>
              <a:gd name="connsiteY6956" fmla="*/ 1119419 h 2993922"/>
              <a:gd name="connsiteX6957" fmla="*/ 8112254 w 8938307"/>
              <a:gd name="connsiteY6957" fmla="*/ 1108829 h 2993922"/>
              <a:gd name="connsiteX6958" fmla="*/ 8085779 w 8938307"/>
              <a:gd name="connsiteY6958" fmla="*/ 1103533 h 2993922"/>
              <a:gd name="connsiteX6959" fmla="*/ 8069894 w 8938307"/>
              <a:gd name="connsiteY6959" fmla="*/ 1098239 h 2993922"/>
              <a:gd name="connsiteX6960" fmla="*/ 8059302 w 8938307"/>
              <a:gd name="connsiteY6960" fmla="*/ 1108829 h 2993922"/>
              <a:gd name="connsiteX6961" fmla="*/ 8059302 w 8938307"/>
              <a:gd name="connsiteY6961" fmla="*/ 1098239 h 2993922"/>
              <a:gd name="connsiteX6962" fmla="*/ 8043417 w 8938307"/>
              <a:gd name="connsiteY6962" fmla="*/ 1098239 h 2993922"/>
              <a:gd name="connsiteX6963" fmla="*/ 8038123 w 8938307"/>
              <a:gd name="connsiteY6963" fmla="*/ 1098239 h 2993922"/>
              <a:gd name="connsiteX6964" fmla="*/ 8027531 w 8938307"/>
              <a:gd name="connsiteY6964" fmla="*/ 1108829 h 2993922"/>
              <a:gd name="connsiteX6965" fmla="*/ 8016942 w 8938307"/>
              <a:gd name="connsiteY6965" fmla="*/ 1108829 h 2993922"/>
              <a:gd name="connsiteX6966" fmla="*/ 8016942 w 8938307"/>
              <a:gd name="connsiteY6966" fmla="*/ 1119419 h 2993922"/>
              <a:gd name="connsiteX6967" fmla="*/ 7932219 w 8938307"/>
              <a:gd name="connsiteY6967" fmla="*/ 1087648 h 2993922"/>
              <a:gd name="connsiteX6968" fmla="*/ 7921627 w 8938307"/>
              <a:gd name="connsiteY6968" fmla="*/ 1087648 h 2993922"/>
              <a:gd name="connsiteX6969" fmla="*/ 7911038 w 8938307"/>
              <a:gd name="connsiteY6969" fmla="*/ 1087648 h 2993922"/>
              <a:gd name="connsiteX6970" fmla="*/ 7900446 w 8938307"/>
              <a:gd name="connsiteY6970" fmla="*/ 1077058 h 2993922"/>
              <a:gd name="connsiteX6971" fmla="*/ 7879267 w 8938307"/>
              <a:gd name="connsiteY6971" fmla="*/ 1077058 h 2993922"/>
              <a:gd name="connsiteX6972" fmla="*/ 7868675 w 8938307"/>
              <a:gd name="connsiteY6972" fmla="*/ 1077058 h 2993922"/>
              <a:gd name="connsiteX6973" fmla="*/ 7879267 w 8938307"/>
              <a:gd name="connsiteY6973" fmla="*/ 1087648 h 2993922"/>
              <a:gd name="connsiteX6974" fmla="*/ 7879267 w 8938307"/>
              <a:gd name="connsiteY6974" fmla="*/ 1098239 h 2993922"/>
              <a:gd name="connsiteX6975" fmla="*/ 7900446 w 8938307"/>
              <a:gd name="connsiteY6975" fmla="*/ 1098239 h 2993922"/>
              <a:gd name="connsiteX6976" fmla="*/ 7921627 w 8938307"/>
              <a:gd name="connsiteY6976" fmla="*/ 1108829 h 2993922"/>
              <a:gd name="connsiteX6977" fmla="*/ 7937513 w 8938307"/>
              <a:gd name="connsiteY6977" fmla="*/ 1108829 h 2993922"/>
              <a:gd name="connsiteX6978" fmla="*/ 7942808 w 8938307"/>
              <a:gd name="connsiteY6978" fmla="*/ 1108829 h 2993922"/>
              <a:gd name="connsiteX6979" fmla="*/ 7995760 w 8938307"/>
              <a:gd name="connsiteY6979" fmla="*/ 1130010 h 2993922"/>
              <a:gd name="connsiteX6980" fmla="*/ 8069894 w 8938307"/>
              <a:gd name="connsiteY6980" fmla="*/ 1151191 h 2993922"/>
              <a:gd name="connsiteX6981" fmla="*/ 8048712 w 8938307"/>
              <a:gd name="connsiteY6981" fmla="*/ 1161781 h 2993922"/>
              <a:gd name="connsiteX6982" fmla="*/ 8059302 w 8938307"/>
              <a:gd name="connsiteY6982" fmla="*/ 1172371 h 2993922"/>
              <a:gd name="connsiteX6983" fmla="*/ 8091075 w 8938307"/>
              <a:gd name="connsiteY6983" fmla="*/ 1188258 h 2993922"/>
              <a:gd name="connsiteX6984" fmla="*/ 8128141 w 8938307"/>
              <a:gd name="connsiteY6984" fmla="*/ 1198848 h 2993922"/>
              <a:gd name="connsiteX6985" fmla="*/ 8144027 w 8938307"/>
              <a:gd name="connsiteY6985" fmla="*/ 1204143 h 2993922"/>
              <a:gd name="connsiteX6986" fmla="*/ 8154617 w 8938307"/>
              <a:gd name="connsiteY6986" fmla="*/ 1204143 h 2993922"/>
              <a:gd name="connsiteX6987" fmla="*/ 8154617 w 8938307"/>
              <a:gd name="connsiteY6987" fmla="*/ 1214733 h 2993922"/>
              <a:gd name="connsiteX6988" fmla="*/ 8170502 w 8938307"/>
              <a:gd name="connsiteY6988" fmla="*/ 1214733 h 2993922"/>
              <a:gd name="connsiteX6989" fmla="*/ 8186387 w 8938307"/>
              <a:gd name="connsiteY6989" fmla="*/ 1209437 h 2993922"/>
              <a:gd name="connsiteX6990" fmla="*/ 8202273 w 8938307"/>
              <a:gd name="connsiteY6990" fmla="*/ 1204143 h 2993922"/>
              <a:gd name="connsiteX6991" fmla="*/ 8207569 w 8938307"/>
              <a:gd name="connsiteY6991" fmla="*/ 1214733 h 2993922"/>
              <a:gd name="connsiteX6992" fmla="*/ 8218160 w 8938307"/>
              <a:gd name="connsiteY6992" fmla="*/ 1225324 h 2993922"/>
              <a:gd name="connsiteX6993" fmla="*/ 8218160 w 8938307"/>
              <a:gd name="connsiteY6993" fmla="*/ 1214733 h 2993922"/>
              <a:gd name="connsiteX6994" fmla="*/ 8228750 w 8938307"/>
              <a:gd name="connsiteY6994" fmla="*/ 1214733 h 2993922"/>
              <a:gd name="connsiteX6995" fmla="*/ 8249931 w 8938307"/>
              <a:gd name="connsiteY6995" fmla="*/ 1225324 h 2993922"/>
              <a:gd name="connsiteX6996" fmla="*/ 8302883 w 8938307"/>
              <a:gd name="connsiteY6996" fmla="*/ 1246504 h 2993922"/>
              <a:gd name="connsiteX6997" fmla="*/ 8334654 w 8938307"/>
              <a:gd name="connsiteY6997" fmla="*/ 1257095 h 2993922"/>
              <a:gd name="connsiteX6998" fmla="*/ 8371720 w 8938307"/>
              <a:gd name="connsiteY6998" fmla="*/ 1262389 h 2993922"/>
              <a:gd name="connsiteX6999" fmla="*/ 8408787 w 8938307"/>
              <a:gd name="connsiteY6999" fmla="*/ 1267685 h 2993922"/>
              <a:gd name="connsiteX7000" fmla="*/ 8429968 w 8938307"/>
              <a:gd name="connsiteY7000" fmla="*/ 1288866 h 2993922"/>
              <a:gd name="connsiteX7001" fmla="*/ 8355835 w 8938307"/>
              <a:gd name="connsiteY7001" fmla="*/ 1278276 h 2993922"/>
              <a:gd name="connsiteX7002" fmla="*/ 8324064 w 8938307"/>
              <a:gd name="connsiteY7002" fmla="*/ 1267685 h 2993922"/>
              <a:gd name="connsiteX7003" fmla="*/ 8281702 w 8938307"/>
              <a:gd name="connsiteY7003" fmla="*/ 1257095 h 2993922"/>
              <a:gd name="connsiteX7004" fmla="*/ 8249931 w 8938307"/>
              <a:gd name="connsiteY7004" fmla="*/ 1246504 h 2993922"/>
              <a:gd name="connsiteX7005" fmla="*/ 8186387 w 8938307"/>
              <a:gd name="connsiteY7005" fmla="*/ 1225324 h 2993922"/>
              <a:gd name="connsiteX7006" fmla="*/ 7974579 w 8938307"/>
              <a:gd name="connsiteY7006" fmla="*/ 1161781 h 2993922"/>
              <a:gd name="connsiteX7007" fmla="*/ 7921627 w 8938307"/>
              <a:gd name="connsiteY7007" fmla="*/ 1151191 h 2993922"/>
              <a:gd name="connsiteX7008" fmla="*/ 7911038 w 8938307"/>
              <a:gd name="connsiteY7008" fmla="*/ 1140600 h 2993922"/>
              <a:gd name="connsiteX7009" fmla="*/ 7879267 w 8938307"/>
              <a:gd name="connsiteY7009" fmla="*/ 1140600 h 2993922"/>
              <a:gd name="connsiteX7010" fmla="*/ 7847494 w 8938307"/>
              <a:gd name="connsiteY7010" fmla="*/ 1140600 h 2993922"/>
              <a:gd name="connsiteX7011" fmla="*/ 7868675 w 8938307"/>
              <a:gd name="connsiteY7011" fmla="*/ 1151191 h 2993922"/>
              <a:gd name="connsiteX7012" fmla="*/ 7911038 w 8938307"/>
              <a:gd name="connsiteY7012" fmla="*/ 1172371 h 2993922"/>
              <a:gd name="connsiteX7013" fmla="*/ 7932219 w 8938307"/>
              <a:gd name="connsiteY7013" fmla="*/ 1182962 h 2993922"/>
              <a:gd name="connsiteX7014" fmla="*/ 7942808 w 8938307"/>
              <a:gd name="connsiteY7014" fmla="*/ 1193552 h 2993922"/>
              <a:gd name="connsiteX7015" fmla="*/ 7953398 w 8938307"/>
              <a:gd name="connsiteY7015" fmla="*/ 1204143 h 2993922"/>
              <a:gd name="connsiteX7016" fmla="*/ 7900446 w 8938307"/>
              <a:gd name="connsiteY7016" fmla="*/ 1193552 h 2993922"/>
              <a:gd name="connsiteX7017" fmla="*/ 7889856 w 8938307"/>
              <a:gd name="connsiteY7017" fmla="*/ 1193552 h 2993922"/>
              <a:gd name="connsiteX7018" fmla="*/ 7911038 w 8938307"/>
              <a:gd name="connsiteY7018" fmla="*/ 1204143 h 2993922"/>
              <a:gd name="connsiteX7019" fmla="*/ 7932219 w 8938307"/>
              <a:gd name="connsiteY7019" fmla="*/ 1209437 h 2993922"/>
              <a:gd name="connsiteX7020" fmla="*/ 7942808 w 8938307"/>
              <a:gd name="connsiteY7020" fmla="*/ 1214733 h 2993922"/>
              <a:gd name="connsiteX7021" fmla="*/ 7963990 w 8938307"/>
              <a:gd name="connsiteY7021" fmla="*/ 1225324 h 2993922"/>
              <a:gd name="connsiteX7022" fmla="*/ 7979875 w 8938307"/>
              <a:gd name="connsiteY7022" fmla="*/ 1225324 h 2993922"/>
              <a:gd name="connsiteX7023" fmla="*/ 7985171 w 8938307"/>
              <a:gd name="connsiteY7023" fmla="*/ 1225324 h 2993922"/>
              <a:gd name="connsiteX7024" fmla="*/ 8016942 w 8938307"/>
              <a:gd name="connsiteY7024" fmla="*/ 1246504 h 2993922"/>
              <a:gd name="connsiteX7025" fmla="*/ 8059302 w 8938307"/>
              <a:gd name="connsiteY7025" fmla="*/ 1257095 h 2993922"/>
              <a:gd name="connsiteX7026" fmla="*/ 8069894 w 8938307"/>
              <a:gd name="connsiteY7026" fmla="*/ 1267685 h 2993922"/>
              <a:gd name="connsiteX7027" fmla="*/ 8048712 w 8938307"/>
              <a:gd name="connsiteY7027" fmla="*/ 1267685 h 2993922"/>
              <a:gd name="connsiteX7028" fmla="*/ 8038123 w 8938307"/>
              <a:gd name="connsiteY7028" fmla="*/ 1267685 h 2993922"/>
              <a:gd name="connsiteX7029" fmla="*/ 8027531 w 8938307"/>
              <a:gd name="connsiteY7029" fmla="*/ 1267685 h 2993922"/>
              <a:gd name="connsiteX7030" fmla="*/ 7953398 w 8938307"/>
              <a:gd name="connsiteY7030" fmla="*/ 1246504 h 2993922"/>
              <a:gd name="connsiteX7031" fmla="*/ 7932219 w 8938307"/>
              <a:gd name="connsiteY7031" fmla="*/ 1241210 h 2993922"/>
              <a:gd name="connsiteX7032" fmla="*/ 7921627 w 8938307"/>
              <a:gd name="connsiteY7032" fmla="*/ 1235914 h 2993922"/>
              <a:gd name="connsiteX7033" fmla="*/ 7889856 w 8938307"/>
              <a:gd name="connsiteY7033" fmla="*/ 1235914 h 2993922"/>
              <a:gd name="connsiteX7034" fmla="*/ 7868675 w 8938307"/>
              <a:gd name="connsiteY7034" fmla="*/ 1225324 h 2993922"/>
              <a:gd name="connsiteX7035" fmla="*/ 7847494 w 8938307"/>
              <a:gd name="connsiteY7035" fmla="*/ 1225324 h 2993922"/>
              <a:gd name="connsiteX7036" fmla="*/ 7836904 w 8938307"/>
              <a:gd name="connsiteY7036" fmla="*/ 1214733 h 2993922"/>
              <a:gd name="connsiteX7037" fmla="*/ 7815724 w 8938307"/>
              <a:gd name="connsiteY7037" fmla="*/ 1214733 h 2993922"/>
              <a:gd name="connsiteX7038" fmla="*/ 7794542 w 8938307"/>
              <a:gd name="connsiteY7038" fmla="*/ 1209437 h 2993922"/>
              <a:gd name="connsiteX7039" fmla="*/ 7783952 w 8938307"/>
              <a:gd name="connsiteY7039" fmla="*/ 1204143 h 2993922"/>
              <a:gd name="connsiteX7040" fmla="*/ 7731000 w 8938307"/>
              <a:gd name="connsiteY7040" fmla="*/ 1193552 h 2993922"/>
              <a:gd name="connsiteX7041" fmla="*/ 7688638 w 8938307"/>
              <a:gd name="connsiteY7041" fmla="*/ 1193552 h 2993922"/>
              <a:gd name="connsiteX7042" fmla="*/ 7635686 w 8938307"/>
              <a:gd name="connsiteY7042" fmla="*/ 1172371 h 2993922"/>
              <a:gd name="connsiteX7043" fmla="*/ 7614505 w 8938307"/>
              <a:gd name="connsiteY7043" fmla="*/ 1167077 h 2993922"/>
              <a:gd name="connsiteX7044" fmla="*/ 7593326 w 8938307"/>
              <a:gd name="connsiteY7044" fmla="*/ 1156485 h 2993922"/>
              <a:gd name="connsiteX7045" fmla="*/ 7566848 w 8938307"/>
              <a:gd name="connsiteY7045" fmla="*/ 1145896 h 2993922"/>
              <a:gd name="connsiteX7046" fmla="*/ 7540374 w 8938307"/>
              <a:gd name="connsiteY7046" fmla="*/ 1140600 h 2993922"/>
              <a:gd name="connsiteX7047" fmla="*/ 7487420 w 8938307"/>
              <a:gd name="connsiteY7047" fmla="*/ 1130010 h 2993922"/>
              <a:gd name="connsiteX7048" fmla="*/ 7466240 w 8938307"/>
              <a:gd name="connsiteY7048" fmla="*/ 1140600 h 2993922"/>
              <a:gd name="connsiteX7049" fmla="*/ 7529782 w 8938307"/>
              <a:gd name="connsiteY7049" fmla="*/ 1151191 h 2993922"/>
              <a:gd name="connsiteX7050" fmla="*/ 7540374 w 8938307"/>
              <a:gd name="connsiteY7050" fmla="*/ 1167077 h 2993922"/>
              <a:gd name="connsiteX7051" fmla="*/ 7561553 w 8938307"/>
              <a:gd name="connsiteY7051" fmla="*/ 1161781 h 2993922"/>
              <a:gd name="connsiteX7052" fmla="*/ 7572144 w 8938307"/>
              <a:gd name="connsiteY7052" fmla="*/ 1172371 h 2993922"/>
              <a:gd name="connsiteX7053" fmla="*/ 7593326 w 8938307"/>
              <a:gd name="connsiteY7053" fmla="*/ 1182962 h 2993922"/>
              <a:gd name="connsiteX7054" fmla="*/ 7625096 w 8938307"/>
              <a:gd name="connsiteY7054" fmla="*/ 1188258 h 2993922"/>
              <a:gd name="connsiteX7055" fmla="*/ 7651572 w 8938307"/>
              <a:gd name="connsiteY7055" fmla="*/ 1193552 h 2993922"/>
              <a:gd name="connsiteX7056" fmla="*/ 7667457 w 8938307"/>
              <a:gd name="connsiteY7056" fmla="*/ 1204143 h 2993922"/>
              <a:gd name="connsiteX7057" fmla="*/ 7678048 w 8938307"/>
              <a:gd name="connsiteY7057" fmla="*/ 1204143 h 2993922"/>
              <a:gd name="connsiteX7058" fmla="*/ 7678048 w 8938307"/>
              <a:gd name="connsiteY7058" fmla="*/ 1214733 h 2993922"/>
              <a:gd name="connsiteX7059" fmla="*/ 7688638 w 8938307"/>
              <a:gd name="connsiteY7059" fmla="*/ 1214733 h 2993922"/>
              <a:gd name="connsiteX7060" fmla="*/ 7773361 w 8938307"/>
              <a:gd name="connsiteY7060" fmla="*/ 1235914 h 2993922"/>
              <a:gd name="connsiteX7061" fmla="*/ 7783952 w 8938307"/>
              <a:gd name="connsiteY7061" fmla="*/ 1235914 h 2993922"/>
              <a:gd name="connsiteX7062" fmla="*/ 7789248 w 8938307"/>
              <a:gd name="connsiteY7062" fmla="*/ 1235914 h 2993922"/>
              <a:gd name="connsiteX7063" fmla="*/ 7815724 w 8938307"/>
              <a:gd name="connsiteY7063" fmla="*/ 1246504 h 2993922"/>
              <a:gd name="connsiteX7064" fmla="*/ 7847494 w 8938307"/>
              <a:gd name="connsiteY7064" fmla="*/ 1257095 h 2993922"/>
              <a:gd name="connsiteX7065" fmla="*/ 7868675 w 8938307"/>
              <a:gd name="connsiteY7065" fmla="*/ 1262389 h 2993922"/>
              <a:gd name="connsiteX7066" fmla="*/ 7879267 w 8938307"/>
              <a:gd name="connsiteY7066" fmla="*/ 1267685 h 2993922"/>
              <a:gd name="connsiteX7067" fmla="*/ 7889856 w 8938307"/>
              <a:gd name="connsiteY7067" fmla="*/ 1272981 h 2993922"/>
              <a:gd name="connsiteX7068" fmla="*/ 7942808 w 8938307"/>
              <a:gd name="connsiteY7068" fmla="*/ 1278276 h 2993922"/>
              <a:gd name="connsiteX7069" fmla="*/ 7974579 w 8938307"/>
              <a:gd name="connsiteY7069" fmla="*/ 1288866 h 2993922"/>
              <a:gd name="connsiteX7070" fmla="*/ 7963990 w 8938307"/>
              <a:gd name="connsiteY7070" fmla="*/ 1299456 h 2993922"/>
              <a:gd name="connsiteX7071" fmla="*/ 7953398 w 8938307"/>
              <a:gd name="connsiteY7071" fmla="*/ 1310047 h 2993922"/>
              <a:gd name="connsiteX7072" fmla="*/ 7985171 w 8938307"/>
              <a:gd name="connsiteY7072" fmla="*/ 1310047 h 2993922"/>
              <a:gd name="connsiteX7073" fmla="*/ 8011646 w 8938307"/>
              <a:gd name="connsiteY7073" fmla="*/ 1304752 h 2993922"/>
              <a:gd name="connsiteX7074" fmla="*/ 8038123 w 8938307"/>
              <a:gd name="connsiteY7074" fmla="*/ 1320637 h 2993922"/>
              <a:gd name="connsiteX7075" fmla="*/ 8048712 w 8938307"/>
              <a:gd name="connsiteY7075" fmla="*/ 1325933 h 2993922"/>
              <a:gd name="connsiteX7076" fmla="*/ 8069894 w 8938307"/>
              <a:gd name="connsiteY7076" fmla="*/ 1320637 h 2993922"/>
              <a:gd name="connsiteX7077" fmla="*/ 8122846 w 8938307"/>
              <a:gd name="connsiteY7077" fmla="*/ 1341818 h 2993922"/>
              <a:gd name="connsiteX7078" fmla="*/ 8112254 w 8938307"/>
              <a:gd name="connsiteY7078" fmla="*/ 1341818 h 2993922"/>
              <a:gd name="connsiteX7079" fmla="*/ 8101664 w 8938307"/>
              <a:gd name="connsiteY7079" fmla="*/ 1341818 h 2993922"/>
              <a:gd name="connsiteX7080" fmla="*/ 8165206 w 8938307"/>
              <a:gd name="connsiteY7080" fmla="*/ 1373589 h 2993922"/>
              <a:gd name="connsiteX7081" fmla="*/ 8181093 w 8938307"/>
              <a:gd name="connsiteY7081" fmla="*/ 1373589 h 2993922"/>
              <a:gd name="connsiteX7082" fmla="*/ 8186387 w 8938307"/>
              <a:gd name="connsiteY7082" fmla="*/ 1373589 h 2993922"/>
              <a:gd name="connsiteX7083" fmla="*/ 8196979 w 8938307"/>
              <a:gd name="connsiteY7083" fmla="*/ 1384180 h 2993922"/>
              <a:gd name="connsiteX7084" fmla="*/ 8398196 w 8938307"/>
              <a:gd name="connsiteY7084" fmla="*/ 1426541 h 2993922"/>
              <a:gd name="connsiteX7085" fmla="*/ 8461739 w 8938307"/>
              <a:gd name="connsiteY7085" fmla="*/ 1437132 h 2993922"/>
              <a:gd name="connsiteX7086" fmla="*/ 8472329 w 8938307"/>
              <a:gd name="connsiteY7086" fmla="*/ 1437132 h 2993922"/>
              <a:gd name="connsiteX7087" fmla="*/ 8461739 w 8938307"/>
              <a:gd name="connsiteY7087" fmla="*/ 1447722 h 2993922"/>
              <a:gd name="connsiteX7088" fmla="*/ 8440558 w 8938307"/>
              <a:gd name="connsiteY7088" fmla="*/ 1447722 h 2993922"/>
              <a:gd name="connsiteX7089" fmla="*/ 8429968 w 8938307"/>
              <a:gd name="connsiteY7089" fmla="*/ 1447722 h 2993922"/>
              <a:gd name="connsiteX7090" fmla="*/ 8408787 w 8938307"/>
              <a:gd name="connsiteY7090" fmla="*/ 1458312 h 2993922"/>
              <a:gd name="connsiteX7091" fmla="*/ 8387606 w 8938307"/>
              <a:gd name="connsiteY7091" fmla="*/ 1458312 h 2993922"/>
              <a:gd name="connsiteX7092" fmla="*/ 8345244 w 8938307"/>
              <a:gd name="connsiteY7092" fmla="*/ 1442427 h 2993922"/>
              <a:gd name="connsiteX7093" fmla="*/ 8313473 w 8938307"/>
              <a:gd name="connsiteY7093" fmla="*/ 1442427 h 2993922"/>
              <a:gd name="connsiteX7094" fmla="*/ 8292291 w 8938307"/>
              <a:gd name="connsiteY7094" fmla="*/ 1437132 h 2993922"/>
              <a:gd name="connsiteX7095" fmla="*/ 8271112 w 8938307"/>
              <a:gd name="connsiteY7095" fmla="*/ 1437132 h 2993922"/>
              <a:gd name="connsiteX7096" fmla="*/ 8255225 w 8938307"/>
              <a:gd name="connsiteY7096" fmla="*/ 1431837 h 2993922"/>
              <a:gd name="connsiteX7097" fmla="*/ 8249931 w 8938307"/>
              <a:gd name="connsiteY7097" fmla="*/ 1426541 h 2993922"/>
              <a:gd name="connsiteX7098" fmla="*/ 8239339 w 8938307"/>
              <a:gd name="connsiteY7098" fmla="*/ 1426541 h 2993922"/>
              <a:gd name="connsiteX7099" fmla="*/ 8218160 w 8938307"/>
              <a:gd name="connsiteY7099" fmla="*/ 1415951 h 2993922"/>
              <a:gd name="connsiteX7100" fmla="*/ 8186387 w 8938307"/>
              <a:gd name="connsiteY7100" fmla="*/ 1405360 h 2993922"/>
              <a:gd name="connsiteX7101" fmla="*/ 8165206 w 8938307"/>
              <a:gd name="connsiteY7101" fmla="*/ 1410656 h 2993922"/>
              <a:gd name="connsiteX7102" fmla="*/ 8144027 w 8938307"/>
              <a:gd name="connsiteY7102" fmla="*/ 1405360 h 2993922"/>
              <a:gd name="connsiteX7103" fmla="*/ 8112254 w 8938307"/>
              <a:gd name="connsiteY7103" fmla="*/ 1405360 h 2993922"/>
              <a:gd name="connsiteX7104" fmla="*/ 8112254 w 8938307"/>
              <a:gd name="connsiteY7104" fmla="*/ 1384180 h 2993922"/>
              <a:gd name="connsiteX7105" fmla="*/ 8112254 w 8938307"/>
              <a:gd name="connsiteY7105" fmla="*/ 1373589 h 2993922"/>
              <a:gd name="connsiteX7106" fmla="*/ 8101664 w 8938307"/>
              <a:gd name="connsiteY7106" fmla="*/ 1373589 h 2993922"/>
              <a:gd name="connsiteX7107" fmla="*/ 8091075 w 8938307"/>
              <a:gd name="connsiteY7107" fmla="*/ 1384180 h 2993922"/>
              <a:gd name="connsiteX7108" fmla="*/ 8091075 w 8938307"/>
              <a:gd name="connsiteY7108" fmla="*/ 1394770 h 2993922"/>
              <a:gd name="connsiteX7109" fmla="*/ 8054008 w 8938307"/>
              <a:gd name="connsiteY7109" fmla="*/ 1378885 h 2993922"/>
              <a:gd name="connsiteX7110" fmla="*/ 8022237 w 8938307"/>
              <a:gd name="connsiteY7110" fmla="*/ 1368293 h 2993922"/>
              <a:gd name="connsiteX7111" fmla="*/ 8001056 w 8938307"/>
              <a:gd name="connsiteY7111" fmla="*/ 1373589 h 2993922"/>
              <a:gd name="connsiteX7112" fmla="*/ 7985171 w 8938307"/>
              <a:gd name="connsiteY7112" fmla="*/ 1362999 h 2993922"/>
              <a:gd name="connsiteX7113" fmla="*/ 7974579 w 8938307"/>
              <a:gd name="connsiteY7113" fmla="*/ 1362999 h 2993922"/>
              <a:gd name="connsiteX7114" fmla="*/ 7963990 w 8938307"/>
              <a:gd name="connsiteY7114" fmla="*/ 1362999 h 2993922"/>
              <a:gd name="connsiteX7115" fmla="*/ 7942808 w 8938307"/>
              <a:gd name="connsiteY7115" fmla="*/ 1352408 h 2993922"/>
              <a:gd name="connsiteX7116" fmla="*/ 7932219 w 8938307"/>
              <a:gd name="connsiteY7116" fmla="*/ 1352408 h 2993922"/>
              <a:gd name="connsiteX7117" fmla="*/ 7932219 w 8938307"/>
              <a:gd name="connsiteY7117" fmla="*/ 1362999 h 2993922"/>
              <a:gd name="connsiteX7118" fmla="*/ 7953398 w 8938307"/>
              <a:gd name="connsiteY7118" fmla="*/ 1373589 h 2993922"/>
              <a:gd name="connsiteX7119" fmla="*/ 7963990 w 8938307"/>
              <a:gd name="connsiteY7119" fmla="*/ 1378885 h 2993922"/>
              <a:gd name="connsiteX7120" fmla="*/ 7995760 w 8938307"/>
              <a:gd name="connsiteY7120" fmla="*/ 1384180 h 2993922"/>
              <a:gd name="connsiteX7121" fmla="*/ 8016942 w 8938307"/>
              <a:gd name="connsiteY7121" fmla="*/ 1389475 h 2993922"/>
              <a:gd name="connsiteX7122" fmla="*/ 8032827 w 8938307"/>
              <a:gd name="connsiteY7122" fmla="*/ 1400066 h 2993922"/>
              <a:gd name="connsiteX7123" fmla="*/ 8054008 w 8938307"/>
              <a:gd name="connsiteY7123" fmla="*/ 1410656 h 2993922"/>
              <a:gd name="connsiteX7124" fmla="*/ 8080483 w 8938307"/>
              <a:gd name="connsiteY7124" fmla="*/ 1415951 h 2993922"/>
              <a:gd name="connsiteX7125" fmla="*/ 8144027 w 8938307"/>
              <a:gd name="connsiteY7125" fmla="*/ 1437132 h 2993922"/>
              <a:gd name="connsiteX7126" fmla="*/ 8154617 w 8938307"/>
              <a:gd name="connsiteY7126" fmla="*/ 1447722 h 2993922"/>
              <a:gd name="connsiteX7127" fmla="*/ 8133435 w 8938307"/>
              <a:gd name="connsiteY7127" fmla="*/ 1442427 h 2993922"/>
              <a:gd name="connsiteX7128" fmla="*/ 8122846 w 8938307"/>
              <a:gd name="connsiteY7128" fmla="*/ 1447722 h 2993922"/>
              <a:gd name="connsiteX7129" fmla="*/ 8112254 w 8938307"/>
              <a:gd name="connsiteY7129" fmla="*/ 1447722 h 2993922"/>
              <a:gd name="connsiteX7130" fmla="*/ 8112254 w 8938307"/>
              <a:gd name="connsiteY7130" fmla="*/ 1458312 h 2993922"/>
              <a:gd name="connsiteX7131" fmla="*/ 8101664 w 8938307"/>
              <a:gd name="connsiteY7131" fmla="*/ 1458312 h 2993922"/>
              <a:gd name="connsiteX7132" fmla="*/ 8091075 w 8938307"/>
              <a:gd name="connsiteY7132" fmla="*/ 1447722 h 2993922"/>
              <a:gd name="connsiteX7133" fmla="*/ 8080483 w 8938307"/>
              <a:gd name="connsiteY7133" fmla="*/ 1437132 h 2993922"/>
              <a:gd name="connsiteX7134" fmla="*/ 8069894 w 8938307"/>
              <a:gd name="connsiteY7134" fmla="*/ 1426541 h 2993922"/>
              <a:gd name="connsiteX7135" fmla="*/ 8038123 w 8938307"/>
              <a:gd name="connsiteY7135" fmla="*/ 1437132 h 2993922"/>
              <a:gd name="connsiteX7136" fmla="*/ 8027531 w 8938307"/>
              <a:gd name="connsiteY7136" fmla="*/ 1431837 h 2993922"/>
              <a:gd name="connsiteX7137" fmla="*/ 8016942 w 8938307"/>
              <a:gd name="connsiteY7137" fmla="*/ 1426541 h 2993922"/>
              <a:gd name="connsiteX7138" fmla="*/ 8016942 w 8938307"/>
              <a:gd name="connsiteY7138" fmla="*/ 1415951 h 2993922"/>
              <a:gd name="connsiteX7139" fmla="*/ 8006350 w 8938307"/>
              <a:gd name="connsiteY7139" fmla="*/ 1421247 h 2993922"/>
              <a:gd name="connsiteX7140" fmla="*/ 7974579 w 8938307"/>
              <a:gd name="connsiteY7140" fmla="*/ 1426541 h 2993922"/>
              <a:gd name="connsiteX7141" fmla="*/ 7953398 w 8938307"/>
              <a:gd name="connsiteY7141" fmla="*/ 1426541 h 2993922"/>
              <a:gd name="connsiteX7142" fmla="*/ 7932219 w 8938307"/>
              <a:gd name="connsiteY7142" fmla="*/ 1426541 h 2993922"/>
              <a:gd name="connsiteX7143" fmla="*/ 7932219 w 8938307"/>
              <a:gd name="connsiteY7143" fmla="*/ 1415951 h 2993922"/>
              <a:gd name="connsiteX7144" fmla="*/ 7879267 w 8938307"/>
              <a:gd name="connsiteY7144" fmla="*/ 1405360 h 2993922"/>
              <a:gd name="connsiteX7145" fmla="*/ 7868675 w 8938307"/>
              <a:gd name="connsiteY7145" fmla="*/ 1400066 h 2993922"/>
              <a:gd name="connsiteX7146" fmla="*/ 7847494 w 8938307"/>
              <a:gd name="connsiteY7146" fmla="*/ 1394770 h 2993922"/>
              <a:gd name="connsiteX7147" fmla="*/ 7836904 w 8938307"/>
              <a:gd name="connsiteY7147" fmla="*/ 1405360 h 2993922"/>
              <a:gd name="connsiteX7148" fmla="*/ 7974579 w 8938307"/>
              <a:gd name="connsiteY7148" fmla="*/ 1447722 h 2993922"/>
              <a:gd name="connsiteX7149" fmla="*/ 8069894 w 8938307"/>
              <a:gd name="connsiteY7149" fmla="*/ 1479493 h 2993922"/>
              <a:gd name="connsiteX7150" fmla="*/ 8059302 w 8938307"/>
              <a:gd name="connsiteY7150" fmla="*/ 1479493 h 2993922"/>
              <a:gd name="connsiteX7151" fmla="*/ 8038123 w 8938307"/>
              <a:gd name="connsiteY7151" fmla="*/ 1479493 h 2993922"/>
              <a:gd name="connsiteX7152" fmla="*/ 8080483 w 8938307"/>
              <a:gd name="connsiteY7152" fmla="*/ 1500674 h 2993922"/>
              <a:gd name="connsiteX7153" fmla="*/ 8101664 w 8938307"/>
              <a:gd name="connsiteY7153" fmla="*/ 1516560 h 2993922"/>
              <a:gd name="connsiteX7154" fmla="*/ 8112254 w 8938307"/>
              <a:gd name="connsiteY7154" fmla="*/ 1521855 h 2993922"/>
              <a:gd name="connsiteX7155" fmla="*/ 8133435 w 8938307"/>
              <a:gd name="connsiteY7155" fmla="*/ 1521855 h 2993922"/>
              <a:gd name="connsiteX7156" fmla="*/ 8154617 w 8938307"/>
              <a:gd name="connsiteY7156" fmla="*/ 1532445 h 2993922"/>
              <a:gd name="connsiteX7157" fmla="*/ 8175798 w 8938307"/>
              <a:gd name="connsiteY7157" fmla="*/ 1532445 h 2993922"/>
              <a:gd name="connsiteX7158" fmla="*/ 8292291 w 8938307"/>
              <a:gd name="connsiteY7158" fmla="*/ 1564218 h 2993922"/>
              <a:gd name="connsiteX7159" fmla="*/ 8302883 w 8938307"/>
              <a:gd name="connsiteY7159" fmla="*/ 1574807 h 2993922"/>
              <a:gd name="connsiteX7160" fmla="*/ 8324064 w 8938307"/>
              <a:gd name="connsiteY7160" fmla="*/ 1574807 h 2993922"/>
              <a:gd name="connsiteX7161" fmla="*/ 8334654 w 8938307"/>
              <a:gd name="connsiteY7161" fmla="*/ 1585397 h 2993922"/>
              <a:gd name="connsiteX7162" fmla="*/ 8377016 w 8938307"/>
              <a:gd name="connsiteY7162" fmla="*/ 1595988 h 2993922"/>
              <a:gd name="connsiteX7163" fmla="*/ 8419377 w 8938307"/>
              <a:gd name="connsiteY7163" fmla="*/ 1606578 h 2993922"/>
              <a:gd name="connsiteX7164" fmla="*/ 8398196 w 8938307"/>
              <a:gd name="connsiteY7164" fmla="*/ 1606578 h 2993922"/>
              <a:gd name="connsiteX7165" fmla="*/ 8377016 w 8938307"/>
              <a:gd name="connsiteY7165" fmla="*/ 1606578 h 2993922"/>
              <a:gd name="connsiteX7166" fmla="*/ 8313473 w 8938307"/>
              <a:gd name="connsiteY7166" fmla="*/ 1585397 h 2993922"/>
              <a:gd name="connsiteX7167" fmla="*/ 8175798 w 8938307"/>
              <a:gd name="connsiteY7167" fmla="*/ 1543036 h 2993922"/>
              <a:gd name="connsiteX7168" fmla="*/ 8154617 w 8938307"/>
              <a:gd name="connsiteY7168" fmla="*/ 1543036 h 2993922"/>
              <a:gd name="connsiteX7169" fmla="*/ 8091075 w 8938307"/>
              <a:gd name="connsiteY7169" fmla="*/ 1532445 h 2993922"/>
              <a:gd name="connsiteX7170" fmla="*/ 8059302 w 8938307"/>
              <a:gd name="connsiteY7170" fmla="*/ 1521855 h 2993922"/>
              <a:gd name="connsiteX7171" fmla="*/ 8038123 w 8938307"/>
              <a:gd name="connsiteY7171" fmla="*/ 1516560 h 2993922"/>
              <a:gd name="connsiteX7172" fmla="*/ 8027531 w 8938307"/>
              <a:gd name="connsiteY7172" fmla="*/ 1511264 h 2993922"/>
              <a:gd name="connsiteX7173" fmla="*/ 7963990 w 8938307"/>
              <a:gd name="connsiteY7173" fmla="*/ 1500674 h 2993922"/>
              <a:gd name="connsiteX7174" fmla="*/ 7942808 w 8938307"/>
              <a:gd name="connsiteY7174" fmla="*/ 1500674 h 2993922"/>
              <a:gd name="connsiteX7175" fmla="*/ 7932219 w 8938307"/>
              <a:gd name="connsiteY7175" fmla="*/ 1500674 h 2993922"/>
              <a:gd name="connsiteX7176" fmla="*/ 7911038 w 8938307"/>
              <a:gd name="connsiteY7176" fmla="*/ 1490084 h 2993922"/>
              <a:gd name="connsiteX7177" fmla="*/ 7911038 w 8938307"/>
              <a:gd name="connsiteY7177" fmla="*/ 1500674 h 2993922"/>
              <a:gd name="connsiteX7178" fmla="*/ 7895152 w 8938307"/>
              <a:gd name="connsiteY7178" fmla="*/ 1500674 h 2993922"/>
              <a:gd name="connsiteX7179" fmla="*/ 7889856 w 8938307"/>
              <a:gd name="connsiteY7179" fmla="*/ 1505970 h 2993922"/>
              <a:gd name="connsiteX7180" fmla="*/ 7879267 w 8938307"/>
              <a:gd name="connsiteY7180" fmla="*/ 1511264 h 2993922"/>
              <a:gd name="connsiteX7181" fmla="*/ 7836904 w 8938307"/>
              <a:gd name="connsiteY7181" fmla="*/ 1500674 h 2993922"/>
              <a:gd name="connsiteX7182" fmla="*/ 7783952 w 8938307"/>
              <a:gd name="connsiteY7182" fmla="*/ 1479493 h 2993922"/>
              <a:gd name="connsiteX7183" fmla="*/ 7768067 w 8938307"/>
              <a:gd name="connsiteY7183" fmla="*/ 1474199 h 2993922"/>
              <a:gd name="connsiteX7184" fmla="*/ 7752182 w 8938307"/>
              <a:gd name="connsiteY7184" fmla="*/ 1468903 h 2993922"/>
              <a:gd name="connsiteX7185" fmla="*/ 7715115 w 8938307"/>
              <a:gd name="connsiteY7185" fmla="*/ 1458312 h 2993922"/>
              <a:gd name="connsiteX7186" fmla="*/ 7693934 w 8938307"/>
              <a:gd name="connsiteY7186" fmla="*/ 1453018 h 2993922"/>
              <a:gd name="connsiteX7187" fmla="*/ 7678048 w 8938307"/>
              <a:gd name="connsiteY7187" fmla="*/ 1447722 h 2993922"/>
              <a:gd name="connsiteX7188" fmla="*/ 7646278 w 8938307"/>
              <a:gd name="connsiteY7188" fmla="*/ 1437132 h 2993922"/>
              <a:gd name="connsiteX7189" fmla="*/ 7603915 w 8938307"/>
              <a:gd name="connsiteY7189" fmla="*/ 1415951 h 2993922"/>
              <a:gd name="connsiteX7190" fmla="*/ 7572144 w 8938307"/>
              <a:gd name="connsiteY7190" fmla="*/ 1415951 h 2993922"/>
              <a:gd name="connsiteX7191" fmla="*/ 7519192 w 8938307"/>
              <a:gd name="connsiteY7191" fmla="*/ 1394770 h 2993922"/>
              <a:gd name="connsiteX7192" fmla="*/ 7487420 w 8938307"/>
              <a:gd name="connsiteY7192" fmla="*/ 1384180 h 2993922"/>
              <a:gd name="connsiteX7193" fmla="*/ 7476830 w 8938307"/>
              <a:gd name="connsiteY7193" fmla="*/ 1394770 h 2993922"/>
              <a:gd name="connsiteX7194" fmla="*/ 7498011 w 8938307"/>
              <a:gd name="connsiteY7194" fmla="*/ 1405360 h 2993922"/>
              <a:gd name="connsiteX7195" fmla="*/ 7519192 w 8938307"/>
              <a:gd name="connsiteY7195" fmla="*/ 1410656 h 2993922"/>
              <a:gd name="connsiteX7196" fmla="*/ 7529782 w 8938307"/>
              <a:gd name="connsiteY7196" fmla="*/ 1421247 h 2993922"/>
              <a:gd name="connsiteX7197" fmla="*/ 7550963 w 8938307"/>
              <a:gd name="connsiteY7197" fmla="*/ 1421247 h 2993922"/>
              <a:gd name="connsiteX7198" fmla="*/ 7582734 w 8938307"/>
              <a:gd name="connsiteY7198" fmla="*/ 1426541 h 2993922"/>
              <a:gd name="connsiteX7199" fmla="*/ 7635686 w 8938307"/>
              <a:gd name="connsiteY7199" fmla="*/ 1437132 h 2993922"/>
              <a:gd name="connsiteX7200" fmla="*/ 7635686 w 8938307"/>
              <a:gd name="connsiteY7200" fmla="*/ 1447722 h 2993922"/>
              <a:gd name="connsiteX7201" fmla="*/ 7640982 w 8938307"/>
              <a:gd name="connsiteY7201" fmla="*/ 1453018 h 2993922"/>
              <a:gd name="connsiteX7202" fmla="*/ 7656867 w 8938307"/>
              <a:gd name="connsiteY7202" fmla="*/ 1458312 h 2993922"/>
              <a:gd name="connsiteX7203" fmla="*/ 7693934 w 8938307"/>
              <a:gd name="connsiteY7203" fmla="*/ 1474199 h 2993922"/>
              <a:gd name="connsiteX7204" fmla="*/ 7725704 w 8938307"/>
              <a:gd name="connsiteY7204" fmla="*/ 1479493 h 2993922"/>
              <a:gd name="connsiteX7205" fmla="*/ 7736296 w 8938307"/>
              <a:gd name="connsiteY7205" fmla="*/ 1468903 h 2993922"/>
              <a:gd name="connsiteX7206" fmla="*/ 7741590 w 8938307"/>
              <a:gd name="connsiteY7206" fmla="*/ 1479493 h 2993922"/>
              <a:gd name="connsiteX7207" fmla="*/ 7773361 w 8938307"/>
              <a:gd name="connsiteY7207" fmla="*/ 1511264 h 2993922"/>
              <a:gd name="connsiteX7208" fmla="*/ 7815724 w 8938307"/>
              <a:gd name="connsiteY7208" fmla="*/ 1527151 h 2993922"/>
              <a:gd name="connsiteX7209" fmla="*/ 7826313 w 8938307"/>
              <a:gd name="connsiteY7209" fmla="*/ 1532445 h 2993922"/>
              <a:gd name="connsiteX7210" fmla="*/ 7879267 w 8938307"/>
              <a:gd name="connsiteY7210" fmla="*/ 1543036 h 2993922"/>
              <a:gd name="connsiteX7211" fmla="*/ 7942808 w 8938307"/>
              <a:gd name="connsiteY7211" fmla="*/ 1574807 h 2993922"/>
              <a:gd name="connsiteX7212" fmla="*/ 8006350 w 8938307"/>
              <a:gd name="connsiteY7212" fmla="*/ 1595988 h 2993922"/>
              <a:gd name="connsiteX7213" fmla="*/ 8016942 w 8938307"/>
              <a:gd name="connsiteY7213" fmla="*/ 1595988 h 2993922"/>
              <a:gd name="connsiteX7214" fmla="*/ 8022237 w 8938307"/>
              <a:gd name="connsiteY7214" fmla="*/ 1606578 h 2993922"/>
              <a:gd name="connsiteX7215" fmla="*/ 7995760 w 8938307"/>
              <a:gd name="connsiteY7215" fmla="*/ 1595988 h 2993922"/>
              <a:gd name="connsiteX7216" fmla="*/ 7932219 w 8938307"/>
              <a:gd name="connsiteY7216" fmla="*/ 1580103 h 2993922"/>
              <a:gd name="connsiteX7217" fmla="*/ 7884561 w 8938307"/>
              <a:gd name="connsiteY7217" fmla="*/ 1574807 h 2993922"/>
              <a:gd name="connsiteX7218" fmla="*/ 7873971 w 8938307"/>
              <a:gd name="connsiteY7218" fmla="*/ 1574807 h 2993922"/>
              <a:gd name="connsiteX7219" fmla="*/ 7847494 w 8938307"/>
              <a:gd name="connsiteY7219" fmla="*/ 1553626 h 2993922"/>
              <a:gd name="connsiteX7220" fmla="*/ 7815724 w 8938307"/>
              <a:gd name="connsiteY7220" fmla="*/ 1543036 h 2993922"/>
              <a:gd name="connsiteX7221" fmla="*/ 7826313 w 8938307"/>
              <a:gd name="connsiteY7221" fmla="*/ 1553626 h 2993922"/>
              <a:gd name="connsiteX7222" fmla="*/ 7826313 w 8938307"/>
              <a:gd name="connsiteY7222" fmla="*/ 1564218 h 2993922"/>
              <a:gd name="connsiteX7223" fmla="*/ 7836904 w 8938307"/>
              <a:gd name="connsiteY7223" fmla="*/ 1574807 h 2993922"/>
              <a:gd name="connsiteX7224" fmla="*/ 7826313 w 8938307"/>
              <a:gd name="connsiteY7224" fmla="*/ 1574807 h 2993922"/>
              <a:gd name="connsiteX7225" fmla="*/ 7805134 w 8938307"/>
              <a:gd name="connsiteY7225" fmla="*/ 1558922 h 2993922"/>
              <a:gd name="connsiteX7226" fmla="*/ 7794542 w 8938307"/>
              <a:gd name="connsiteY7226" fmla="*/ 1553626 h 2993922"/>
              <a:gd name="connsiteX7227" fmla="*/ 7794542 w 8938307"/>
              <a:gd name="connsiteY7227" fmla="*/ 1564218 h 2993922"/>
              <a:gd name="connsiteX7228" fmla="*/ 7783952 w 8938307"/>
              <a:gd name="connsiteY7228" fmla="*/ 1553626 h 2993922"/>
              <a:gd name="connsiteX7229" fmla="*/ 7752182 w 8938307"/>
              <a:gd name="connsiteY7229" fmla="*/ 1543036 h 2993922"/>
              <a:gd name="connsiteX7230" fmla="*/ 7741590 w 8938307"/>
              <a:gd name="connsiteY7230" fmla="*/ 1537741 h 2993922"/>
              <a:gd name="connsiteX7231" fmla="*/ 7731000 w 8938307"/>
              <a:gd name="connsiteY7231" fmla="*/ 1532445 h 2993922"/>
              <a:gd name="connsiteX7232" fmla="*/ 7720409 w 8938307"/>
              <a:gd name="connsiteY7232" fmla="*/ 1543036 h 2993922"/>
              <a:gd name="connsiteX7233" fmla="*/ 7709820 w 8938307"/>
              <a:gd name="connsiteY7233" fmla="*/ 1543036 h 2993922"/>
              <a:gd name="connsiteX7234" fmla="*/ 7693934 w 8938307"/>
              <a:gd name="connsiteY7234" fmla="*/ 1532445 h 2993922"/>
              <a:gd name="connsiteX7235" fmla="*/ 7678048 w 8938307"/>
              <a:gd name="connsiteY7235" fmla="*/ 1511264 h 2993922"/>
              <a:gd name="connsiteX7236" fmla="*/ 7667457 w 8938307"/>
              <a:gd name="connsiteY7236" fmla="*/ 1490084 h 2993922"/>
              <a:gd name="connsiteX7237" fmla="*/ 7651572 w 8938307"/>
              <a:gd name="connsiteY7237" fmla="*/ 1490084 h 2993922"/>
              <a:gd name="connsiteX7238" fmla="*/ 7667457 w 8938307"/>
              <a:gd name="connsiteY7238" fmla="*/ 1500674 h 2993922"/>
              <a:gd name="connsiteX7239" fmla="*/ 7667457 w 8938307"/>
              <a:gd name="connsiteY7239" fmla="*/ 1511264 h 2993922"/>
              <a:gd name="connsiteX7240" fmla="*/ 7656867 w 8938307"/>
              <a:gd name="connsiteY7240" fmla="*/ 1527151 h 2993922"/>
              <a:gd name="connsiteX7241" fmla="*/ 7630390 w 8938307"/>
              <a:gd name="connsiteY7241" fmla="*/ 1543036 h 2993922"/>
              <a:gd name="connsiteX7242" fmla="*/ 7614505 w 8938307"/>
              <a:gd name="connsiteY7242" fmla="*/ 1548331 h 2993922"/>
              <a:gd name="connsiteX7243" fmla="*/ 7625096 w 8938307"/>
              <a:gd name="connsiteY7243" fmla="*/ 1558922 h 2993922"/>
              <a:gd name="connsiteX7244" fmla="*/ 7646278 w 8938307"/>
              <a:gd name="connsiteY7244" fmla="*/ 1564218 h 2993922"/>
              <a:gd name="connsiteX7245" fmla="*/ 7656867 w 8938307"/>
              <a:gd name="connsiteY7245" fmla="*/ 1574807 h 2993922"/>
              <a:gd name="connsiteX7246" fmla="*/ 7688638 w 8938307"/>
              <a:gd name="connsiteY7246" fmla="*/ 1585397 h 2993922"/>
              <a:gd name="connsiteX7247" fmla="*/ 7667457 w 8938307"/>
              <a:gd name="connsiteY7247" fmla="*/ 1585397 h 2993922"/>
              <a:gd name="connsiteX7248" fmla="*/ 7667457 w 8938307"/>
              <a:gd name="connsiteY7248" fmla="*/ 1595988 h 2993922"/>
              <a:gd name="connsiteX7249" fmla="*/ 7667457 w 8938307"/>
              <a:gd name="connsiteY7249" fmla="*/ 1606578 h 2993922"/>
              <a:gd name="connsiteX7250" fmla="*/ 7662163 w 8938307"/>
              <a:gd name="connsiteY7250" fmla="*/ 1601283 h 2993922"/>
              <a:gd name="connsiteX7251" fmla="*/ 7635686 w 8938307"/>
              <a:gd name="connsiteY7251" fmla="*/ 1585397 h 2993922"/>
              <a:gd name="connsiteX7252" fmla="*/ 7614505 w 8938307"/>
              <a:gd name="connsiteY7252" fmla="*/ 1595988 h 2993922"/>
              <a:gd name="connsiteX7253" fmla="*/ 7656867 w 8938307"/>
              <a:gd name="connsiteY7253" fmla="*/ 1606578 h 2993922"/>
              <a:gd name="connsiteX7254" fmla="*/ 7678048 w 8938307"/>
              <a:gd name="connsiteY7254" fmla="*/ 1627759 h 2993922"/>
              <a:gd name="connsiteX7255" fmla="*/ 7678048 w 8938307"/>
              <a:gd name="connsiteY7255" fmla="*/ 1638349 h 2993922"/>
              <a:gd name="connsiteX7256" fmla="*/ 7667457 w 8938307"/>
              <a:gd name="connsiteY7256" fmla="*/ 1638349 h 2993922"/>
              <a:gd name="connsiteX7257" fmla="*/ 7656867 w 8938307"/>
              <a:gd name="connsiteY7257" fmla="*/ 1648940 h 2993922"/>
              <a:gd name="connsiteX7258" fmla="*/ 7688638 w 8938307"/>
              <a:gd name="connsiteY7258" fmla="*/ 1670122 h 2993922"/>
              <a:gd name="connsiteX7259" fmla="*/ 7699230 w 8938307"/>
              <a:gd name="connsiteY7259" fmla="*/ 1680711 h 2993922"/>
              <a:gd name="connsiteX7260" fmla="*/ 7678048 w 8938307"/>
              <a:gd name="connsiteY7260" fmla="*/ 1691301 h 2993922"/>
              <a:gd name="connsiteX7261" fmla="*/ 7662163 w 8938307"/>
              <a:gd name="connsiteY7261" fmla="*/ 1691301 h 2993922"/>
              <a:gd name="connsiteX7262" fmla="*/ 7656867 w 8938307"/>
              <a:gd name="connsiteY7262" fmla="*/ 1701893 h 2993922"/>
              <a:gd name="connsiteX7263" fmla="*/ 7667457 w 8938307"/>
              <a:gd name="connsiteY7263" fmla="*/ 1701893 h 2993922"/>
              <a:gd name="connsiteX7264" fmla="*/ 7678048 w 8938307"/>
              <a:gd name="connsiteY7264" fmla="*/ 1712482 h 2993922"/>
              <a:gd name="connsiteX7265" fmla="*/ 7678048 w 8938307"/>
              <a:gd name="connsiteY7265" fmla="*/ 1723074 h 2993922"/>
              <a:gd name="connsiteX7266" fmla="*/ 7667457 w 8938307"/>
              <a:gd name="connsiteY7266" fmla="*/ 1723074 h 2993922"/>
              <a:gd name="connsiteX7267" fmla="*/ 7646278 w 8938307"/>
              <a:gd name="connsiteY7267" fmla="*/ 1723074 h 2993922"/>
              <a:gd name="connsiteX7268" fmla="*/ 7667457 w 8938307"/>
              <a:gd name="connsiteY7268" fmla="*/ 1733663 h 2993922"/>
              <a:gd name="connsiteX7269" fmla="*/ 7683344 w 8938307"/>
              <a:gd name="connsiteY7269" fmla="*/ 1733663 h 2993922"/>
              <a:gd name="connsiteX7270" fmla="*/ 7699230 w 8938307"/>
              <a:gd name="connsiteY7270" fmla="*/ 1733663 h 2993922"/>
              <a:gd name="connsiteX7271" fmla="*/ 7709820 w 8938307"/>
              <a:gd name="connsiteY7271" fmla="*/ 1733663 h 2993922"/>
              <a:gd name="connsiteX7272" fmla="*/ 7720409 w 8938307"/>
              <a:gd name="connsiteY7272" fmla="*/ 1738959 h 2993922"/>
              <a:gd name="connsiteX7273" fmla="*/ 7720409 w 8938307"/>
              <a:gd name="connsiteY7273" fmla="*/ 1744253 h 2993922"/>
              <a:gd name="connsiteX7274" fmla="*/ 7731000 w 8938307"/>
              <a:gd name="connsiteY7274" fmla="*/ 1744253 h 2993922"/>
              <a:gd name="connsiteX7275" fmla="*/ 7720409 w 8938307"/>
              <a:gd name="connsiteY7275" fmla="*/ 1733663 h 2993922"/>
              <a:gd name="connsiteX7276" fmla="*/ 7720409 w 8938307"/>
              <a:gd name="connsiteY7276" fmla="*/ 1723074 h 2993922"/>
              <a:gd name="connsiteX7277" fmla="*/ 7736296 w 8938307"/>
              <a:gd name="connsiteY7277" fmla="*/ 1728368 h 2993922"/>
              <a:gd name="connsiteX7278" fmla="*/ 7773361 w 8938307"/>
              <a:gd name="connsiteY7278" fmla="*/ 1744253 h 2993922"/>
              <a:gd name="connsiteX7279" fmla="*/ 7805134 w 8938307"/>
              <a:gd name="connsiteY7279" fmla="*/ 1754845 h 2993922"/>
              <a:gd name="connsiteX7280" fmla="*/ 7826313 w 8938307"/>
              <a:gd name="connsiteY7280" fmla="*/ 1765434 h 2993922"/>
              <a:gd name="connsiteX7281" fmla="*/ 7842200 w 8938307"/>
              <a:gd name="connsiteY7281" fmla="*/ 1770730 h 2993922"/>
              <a:gd name="connsiteX7282" fmla="*/ 7868675 w 8938307"/>
              <a:gd name="connsiteY7282" fmla="*/ 1781320 h 2993922"/>
              <a:gd name="connsiteX7283" fmla="*/ 7900446 w 8938307"/>
              <a:gd name="connsiteY7283" fmla="*/ 1786615 h 2993922"/>
              <a:gd name="connsiteX7284" fmla="*/ 7905742 w 8938307"/>
              <a:gd name="connsiteY7284" fmla="*/ 1797205 h 2993922"/>
              <a:gd name="connsiteX7285" fmla="*/ 7889856 w 8938307"/>
              <a:gd name="connsiteY7285" fmla="*/ 1807797 h 2993922"/>
              <a:gd name="connsiteX7286" fmla="*/ 7879267 w 8938307"/>
              <a:gd name="connsiteY7286" fmla="*/ 1818386 h 2993922"/>
              <a:gd name="connsiteX7287" fmla="*/ 7868675 w 8938307"/>
              <a:gd name="connsiteY7287" fmla="*/ 1818386 h 2993922"/>
              <a:gd name="connsiteX7288" fmla="*/ 7858085 w 8938307"/>
              <a:gd name="connsiteY7288" fmla="*/ 1818386 h 2993922"/>
              <a:gd name="connsiteX7289" fmla="*/ 7847494 w 8938307"/>
              <a:gd name="connsiteY7289" fmla="*/ 1807797 h 2993922"/>
              <a:gd name="connsiteX7290" fmla="*/ 7842200 w 8938307"/>
              <a:gd name="connsiteY7290" fmla="*/ 1802501 h 2993922"/>
              <a:gd name="connsiteX7291" fmla="*/ 7836904 w 8938307"/>
              <a:gd name="connsiteY7291" fmla="*/ 1791911 h 2993922"/>
              <a:gd name="connsiteX7292" fmla="*/ 7815724 w 8938307"/>
              <a:gd name="connsiteY7292" fmla="*/ 1781320 h 2993922"/>
              <a:gd name="connsiteX7293" fmla="*/ 7794542 w 8938307"/>
              <a:gd name="connsiteY7293" fmla="*/ 1786615 h 2993922"/>
              <a:gd name="connsiteX7294" fmla="*/ 7789248 w 8938307"/>
              <a:gd name="connsiteY7294" fmla="*/ 1797205 h 2993922"/>
              <a:gd name="connsiteX7295" fmla="*/ 7773361 w 8938307"/>
              <a:gd name="connsiteY7295" fmla="*/ 1791911 h 2993922"/>
              <a:gd name="connsiteX7296" fmla="*/ 7757476 w 8938307"/>
              <a:gd name="connsiteY7296" fmla="*/ 1786615 h 2993922"/>
              <a:gd name="connsiteX7297" fmla="*/ 7752182 w 8938307"/>
              <a:gd name="connsiteY7297" fmla="*/ 1797205 h 2993922"/>
              <a:gd name="connsiteX7298" fmla="*/ 7741590 w 8938307"/>
              <a:gd name="connsiteY7298" fmla="*/ 1797205 h 2993922"/>
              <a:gd name="connsiteX7299" fmla="*/ 7731000 w 8938307"/>
              <a:gd name="connsiteY7299" fmla="*/ 1786615 h 2993922"/>
              <a:gd name="connsiteX7300" fmla="*/ 7731000 w 8938307"/>
              <a:gd name="connsiteY7300" fmla="*/ 1797205 h 2993922"/>
              <a:gd name="connsiteX7301" fmla="*/ 7731000 w 8938307"/>
              <a:gd name="connsiteY7301" fmla="*/ 1818386 h 2993922"/>
              <a:gd name="connsiteX7302" fmla="*/ 7741590 w 8938307"/>
              <a:gd name="connsiteY7302" fmla="*/ 1828978 h 2993922"/>
              <a:gd name="connsiteX7303" fmla="*/ 7731000 w 8938307"/>
              <a:gd name="connsiteY7303" fmla="*/ 1828978 h 2993922"/>
              <a:gd name="connsiteX7304" fmla="*/ 7731000 w 8938307"/>
              <a:gd name="connsiteY7304" fmla="*/ 1839567 h 2993922"/>
              <a:gd name="connsiteX7305" fmla="*/ 7752182 w 8938307"/>
              <a:gd name="connsiteY7305" fmla="*/ 1860749 h 2993922"/>
              <a:gd name="connsiteX7306" fmla="*/ 7757476 w 8938307"/>
              <a:gd name="connsiteY7306" fmla="*/ 1876634 h 2993922"/>
              <a:gd name="connsiteX7307" fmla="*/ 7762772 w 8938307"/>
              <a:gd name="connsiteY7307" fmla="*/ 1892520 h 2993922"/>
              <a:gd name="connsiteX7308" fmla="*/ 7752182 w 8938307"/>
              <a:gd name="connsiteY7308" fmla="*/ 1903111 h 2993922"/>
              <a:gd name="connsiteX7309" fmla="*/ 7736296 w 8938307"/>
              <a:gd name="connsiteY7309" fmla="*/ 1897815 h 2993922"/>
              <a:gd name="connsiteX7310" fmla="*/ 7736296 w 8938307"/>
              <a:gd name="connsiteY7310" fmla="*/ 1913701 h 2993922"/>
              <a:gd name="connsiteX7311" fmla="*/ 7741590 w 8938307"/>
              <a:gd name="connsiteY7311" fmla="*/ 1924290 h 2993922"/>
              <a:gd name="connsiteX7312" fmla="*/ 7752182 w 8938307"/>
              <a:gd name="connsiteY7312" fmla="*/ 1934882 h 2993922"/>
              <a:gd name="connsiteX7313" fmla="*/ 7768067 w 8938307"/>
              <a:gd name="connsiteY7313" fmla="*/ 1924290 h 2993922"/>
              <a:gd name="connsiteX7314" fmla="*/ 7773361 w 8938307"/>
              <a:gd name="connsiteY7314" fmla="*/ 1903111 h 2993922"/>
              <a:gd name="connsiteX7315" fmla="*/ 7783952 w 8938307"/>
              <a:gd name="connsiteY7315" fmla="*/ 1903111 h 2993922"/>
              <a:gd name="connsiteX7316" fmla="*/ 7794542 w 8938307"/>
              <a:gd name="connsiteY7316" fmla="*/ 1913701 h 2993922"/>
              <a:gd name="connsiteX7317" fmla="*/ 7805134 w 8938307"/>
              <a:gd name="connsiteY7317" fmla="*/ 1913701 h 2993922"/>
              <a:gd name="connsiteX7318" fmla="*/ 7815724 w 8938307"/>
              <a:gd name="connsiteY7318" fmla="*/ 1924290 h 2993922"/>
              <a:gd name="connsiteX7319" fmla="*/ 7805134 w 8938307"/>
              <a:gd name="connsiteY7319" fmla="*/ 1924290 h 2993922"/>
              <a:gd name="connsiteX7320" fmla="*/ 7778656 w 8938307"/>
              <a:gd name="connsiteY7320" fmla="*/ 1924290 h 2993922"/>
              <a:gd name="connsiteX7321" fmla="*/ 7778656 w 8938307"/>
              <a:gd name="connsiteY7321" fmla="*/ 1940176 h 2993922"/>
              <a:gd name="connsiteX7322" fmla="*/ 7773361 w 8938307"/>
              <a:gd name="connsiteY7322" fmla="*/ 1945472 h 2993922"/>
              <a:gd name="connsiteX7323" fmla="*/ 7773361 w 8938307"/>
              <a:gd name="connsiteY7323" fmla="*/ 1956063 h 2993922"/>
              <a:gd name="connsiteX7324" fmla="*/ 7762772 w 8938307"/>
              <a:gd name="connsiteY7324" fmla="*/ 1956063 h 2993922"/>
              <a:gd name="connsiteX7325" fmla="*/ 7783952 w 8938307"/>
              <a:gd name="connsiteY7325" fmla="*/ 1966653 h 2993922"/>
              <a:gd name="connsiteX7326" fmla="*/ 7783952 w 8938307"/>
              <a:gd name="connsiteY7326" fmla="*/ 1956063 h 2993922"/>
              <a:gd name="connsiteX7327" fmla="*/ 7783952 w 8938307"/>
              <a:gd name="connsiteY7327" fmla="*/ 1945472 h 2993922"/>
              <a:gd name="connsiteX7328" fmla="*/ 7799838 w 8938307"/>
              <a:gd name="connsiteY7328" fmla="*/ 1950767 h 2993922"/>
              <a:gd name="connsiteX7329" fmla="*/ 7794542 w 8938307"/>
              <a:gd name="connsiteY7329" fmla="*/ 1956063 h 2993922"/>
              <a:gd name="connsiteX7330" fmla="*/ 7794542 w 8938307"/>
              <a:gd name="connsiteY7330" fmla="*/ 1977242 h 2993922"/>
              <a:gd name="connsiteX7331" fmla="*/ 7778656 w 8938307"/>
              <a:gd name="connsiteY7331" fmla="*/ 1987834 h 2993922"/>
              <a:gd name="connsiteX7332" fmla="*/ 7762772 w 8938307"/>
              <a:gd name="connsiteY7332" fmla="*/ 1998424 h 2993922"/>
              <a:gd name="connsiteX7333" fmla="*/ 7741590 w 8938307"/>
              <a:gd name="connsiteY7333" fmla="*/ 1987834 h 2993922"/>
              <a:gd name="connsiteX7334" fmla="*/ 7725704 w 8938307"/>
              <a:gd name="connsiteY7334" fmla="*/ 1987834 h 2993922"/>
              <a:gd name="connsiteX7335" fmla="*/ 7709820 w 8938307"/>
              <a:gd name="connsiteY7335" fmla="*/ 1987834 h 2993922"/>
              <a:gd name="connsiteX7336" fmla="*/ 7699230 w 8938307"/>
              <a:gd name="connsiteY7336" fmla="*/ 1998424 h 2993922"/>
              <a:gd name="connsiteX7337" fmla="*/ 7667457 w 8938307"/>
              <a:gd name="connsiteY7337" fmla="*/ 1987834 h 2993922"/>
              <a:gd name="connsiteX7338" fmla="*/ 7635686 w 8938307"/>
              <a:gd name="connsiteY7338" fmla="*/ 1977242 h 2993922"/>
              <a:gd name="connsiteX7339" fmla="*/ 7646278 w 8938307"/>
              <a:gd name="connsiteY7339" fmla="*/ 1987834 h 2993922"/>
              <a:gd name="connsiteX7340" fmla="*/ 7656867 w 8938307"/>
              <a:gd name="connsiteY7340" fmla="*/ 1998424 h 2993922"/>
              <a:gd name="connsiteX7341" fmla="*/ 7678048 w 8938307"/>
              <a:gd name="connsiteY7341" fmla="*/ 2009015 h 2993922"/>
              <a:gd name="connsiteX7342" fmla="*/ 7699230 w 8938307"/>
              <a:gd name="connsiteY7342" fmla="*/ 2019605 h 2993922"/>
              <a:gd name="connsiteX7343" fmla="*/ 7709820 w 8938307"/>
              <a:gd name="connsiteY7343" fmla="*/ 2030194 h 2993922"/>
              <a:gd name="connsiteX7344" fmla="*/ 7709820 w 8938307"/>
              <a:gd name="connsiteY7344" fmla="*/ 2040786 h 2993922"/>
              <a:gd name="connsiteX7345" fmla="*/ 7731000 w 8938307"/>
              <a:gd name="connsiteY7345" fmla="*/ 2051376 h 2993922"/>
              <a:gd name="connsiteX7346" fmla="*/ 7783952 w 8938307"/>
              <a:gd name="connsiteY7346" fmla="*/ 2061967 h 2993922"/>
              <a:gd name="connsiteX7347" fmla="*/ 7789248 w 8938307"/>
              <a:gd name="connsiteY7347" fmla="*/ 2067261 h 2993922"/>
              <a:gd name="connsiteX7348" fmla="*/ 7805134 w 8938307"/>
              <a:gd name="connsiteY7348" fmla="*/ 2083146 h 2993922"/>
              <a:gd name="connsiteX7349" fmla="*/ 7815724 w 8938307"/>
              <a:gd name="connsiteY7349" fmla="*/ 2093738 h 2993922"/>
              <a:gd name="connsiteX7350" fmla="*/ 7831609 w 8938307"/>
              <a:gd name="connsiteY7350" fmla="*/ 2099033 h 2993922"/>
              <a:gd name="connsiteX7351" fmla="*/ 7842200 w 8938307"/>
              <a:gd name="connsiteY7351" fmla="*/ 2099033 h 2993922"/>
              <a:gd name="connsiteX7352" fmla="*/ 7852790 w 8938307"/>
              <a:gd name="connsiteY7352" fmla="*/ 2104328 h 2993922"/>
              <a:gd name="connsiteX7353" fmla="*/ 7863380 w 8938307"/>
              <a:gd name="connsiteY7353" fmla="*/ 2109623 h 2993922"/>
              <a:gd name="connsiteX7354" fmla="*/ 7879267 w 8938307"/>
              <a:gd name="connsiteY7354" fmla="*/ 2114919 h 2993922"/>
              <a:gd name="connsiteX7355" fmla="*/ 7916332 w 8938307"/>
              <a:gd name="connsiteY7355" fmla="*/ 2141394 h 2993922"/>
              <a:gd name="connsiteX7356" fmla="*/ 7985171 w 8938307"/>
              <a:gd name="connsiteY7356" fmla="*/ 2178461 h 2993922"/>
              <a:gd name="connsiteX7357" fmla="*/ 8064598 w 8938307"/>
              <a:gd name="connsiteY7357" fmla="*/ 2215527 h 2993922"/>
              <a:gd name="connsiteX7358" fmla="*/ 8101664 w 8938307"/>
              <a:gd name="connsiteY7358" fmla="*/ 2263184 h 2993922"/>
              <a:gd name="connsiteX7359" fmla="*/ 8106960 w 8938307"/>
              <a:gd name="connsiteY7359" fmla="*/ 2279069 h 2993922"/>
              <a:gd name="connsiteX7360" fmla="*/ 8106960 w 8938307"/>
              <a:gd name="connsiteY7360" fmla="*/ 2284365 h 2993922"/>
              <a:gd name="connsiteX7361" fmla="*/ 8101664 w 8938307"/>
              <a:gd name="connsiteY7361" fmla="*/ 2273775 h 2993922"/>
              <a:gd name="connsiteX7362" fmla="*/ 8069894 w 8938307"/>
              <a:gd name="connsiteY7362" fmla="*/ 2263184 h 2993922"/>
              <a:gd name="connsiteX7363" fmla="*/ 8059302 w 8938307"/>
              <a:gd name="connsiteY7363" fmla="*/ 2263184 h 2993922"/>
              <a:gd name="connsiteX7364" fmla="*/ 8038123 w 8938307"/>
              <a:gd name="connsiteY7364" fmla="*/ 2252594 h 2993922"/>
              <a:gd name="connsiteX7365" fmla="*/ 8006350 w 8938307"/>
              <a:gd name="connsiteY7365" fmla="*/ 2242004 h 2993922"/>
              <a:gd name="connsiteX7366" fmla="*/ 7995760 w 8938307"/>
              <a:gd name="connsiteY7366" fmla="*/ 2242004 h 2993922"/>
              <a:gd name="connsiteX7367" fmla="*/ 7953398 w 8938307"/>
              <a:gd name="connsiteY7367" fmla="*/ 2220823 h 2993922"/>
              <a:gd name="connsiteX7368" fmla="*/ 7937513 w 8938307"/>
              <a:gd name="connsiteY7368" fmla="*/ 2231413 h 2993922"/>
              <a:gd name="connsiteX7369" fmla="*/ 7921627 w 8938307"/>
              <a:gd name="connsiteY7369" fmla="*/ 2220823 h 2993922"/>
              <a:gd name="connsiteX7370" fmla="*/ 7911038 w 8938307"/>
              <a:gd name="connsiteY7370" fmla="*/ 2220823 h 2993922"/>
              <a:gd name="connsiteX7371" fmla="*/ 8038123 w 8938307"/>
              <a:gd name="connsiteY7371" fmla="*/ 2284365 h 2993922"/>
              <a:gd name="connsiteX7372" fmla="*/ 8080483 w 8938307"/>
              <a:gd name="connsiteY7372" fmla="*/ 2316136 h 2993922"/>
              <a:gd name="connsiteX7373" fmla="*/ 8101664 w 8938307"/>
              <a:gd name="connsiteY7373" fmla="*/ 2337317 h 2993922"/>
              <a:gd name="connsiteX7374" fmla="*/ 8112254 w 8938307"/>
              <a:gd name="connsiteY7374" fmla="*/ 2358498 h 2993922"/>
              <a:gd name="connsiteX7375" fmla="*/ 8091075 w 8938307"/>
              <a:gd name="connsiteY7375" fmla="*/ 2347908 h 2993922"/>
              <a:gd name="connsiteX7376" fmla="*/ 8080483 w 8938307"/>
              <a:gd name="connsiteY7376" fmla="*/ 2347908 h 2993922"/>
              <a:gd name="connsiteX7377" fmla="*/ 8069894 w 8938307"/>
              <a:gd name="connsiteY7377" fmla="*/ 2347908 h 2993922"/>
              <a:gd name="connsiteX7378" fmla="*/ 8059302 w 8938307"/>
              <a:gd name="connsiteY7378" fmla="*/ 2337317 h 2993922"/>
              <a:gd name="connsiteX7379" fmla="*/ 8006350 w 8938307"/>
              <a:gd name="connsiteY7379" fmla="*/ 2305546 h 2993922"/>
              <a:gd name="connsiteX7380" fmla="*/ 8011646 w 8938307"/>
              <a:gd name="connsiteY7380" fmla="*/ 2310841 h 2993922"/>
              <a:gd name="connsiteX7381" fmla="*/ 8016942 w 8938307"/>
              <a:gd name="connsiteY7381" fmla="*/ 2316136 h 2993922"/>
              <a:gd name="connsiteX7382" fmla="*/ 7995760 w 8938307"/>
              <a:gd name="connsiteY7382" fmla="*/ 2316136 h 2993922"/>
              <a:gd name="connsiteX7383" fmla="*/ 7995760 w 8938307"/>
              <a:gd name="connsiteY7383" fmla="*/ 2310841 h 2993922"/>
              <a:gd name="connsiteX7384" fmla="*/ 7985171 w 8938307"/>
              <a:gd name="connsiteY7384" fmla="*/ 2300250 h 2993922"/>
              <a:gd name="connsiteX7385" fmla="*/ 7969284 w 8938307"/>
              <a:gd name="connsiteY7385" fmla="*/ 2289660 h 2993922"/>
              <a:gd name="connsiteX7386" fmla="*/ 7963990 w 8938307"/>
              <a:gd name="connsiteY7386" fmla="*/ 2273775 h 2993922"/>
              <a:gd name="connsiteX7387" fmla="*/ 7911038 w 8938307"/>
              <a:gd name="connsiteY7387" fmla="*/ 2252594 h 2993922"/>
              <a:gd name="connsiteX7388" fmla="*/ 7868675 w 8938307"/>
              <a:gd name="connsiteY7388" fmla="*/ 2231413 h 2993922"/>
              <a:gd name="connsiteX7389" fmla="*/ 7863380 w 8938307"/>
              <a:gd name="connsiteY7389" fmla="*/ 2226117 h 2993922"/>
              <a:gd name="connsiteX7390" fmla="*/ 7847494 w 8938307"/>
              <a:gd name="connsiteY7390" fmla="*/ 2220823 h 2993922"/>
              <a:gd name="connsiteX7391" fmla="*/ 7826313 w 8938307"/>
              <a:gd name="connsiteY7391" fmla="*/ 2215527 h 2993922"/>
              <a:gd name="connsiteX7392" fmla="*/ 7821019 w 8938307"/>
              <a:gd name="connsiteY7392" fmla="*/ 2210232 h 2993922"/>
              <a:gd name="connsiteX7393" fmla="*/ 7815724 w 8938307"/>
              <a:gd name="connsiteY7393" fmla="*/ 2220823 h 2993922"/>
              <a:gd name="connsiteX7394" fmla="*/ 7783952 w 8938307"/>
              <a:gd name="connsiteY7394" fmla="*/ 2199642 h 2993922"/>
              <a:gd name="connsiteX7395" fmla="*/ 7762772 w 8938307"/>
              <a:gd name="connsiteY7395" fmla="*/ 2189051 h 2993922"/>
              <a:gd name="connsiteX7396" fmla="*/ 7736296 w 8938307"/>
              <a:gd name="connsiteY7396" fmla="*/ 2173165 h 2993922"/>
              <a:gd name="connsiteX7397" fmla="*/ 7741590 w 8938307"/>
              <a:gd name="connsiteY7397" fmla="*/ 2167871 h 2993922"/>
              <a:gd name="connsiteX7398" fmla="*/ 7741590 w 8938307"/>
              <a:gd name="connsiteY7398" fmla="*/ 2157280 h 2993922"/>
              <a:gd name="connsiteX7399" fmla="*/ 7731000 w 8938307"/>
              <a:gd name="connsiteY7399" fmla="*/ 2157280 h 2993922"/>
              <a:gd name="connsiteX7400" fmla="*/ 7752182 w 8938307"/>
              <a:gd name="connsiteY7400" fmla="*/ 2146690 h 2993922"/>
              <a:gd name="connsiteX7401" fmla="*/ 7762772 w 8938307"/>
              <a:gd name="connsiteY7401" fmla="*/ 2136099 h 2993922"/>
              <a:gd name="connsiteX7402" fmla="*/ 7773361 w 8938307"/>
              <a:gd name="connsiteY7402" fmla="*/ 2125509 h 2993922"/>
              <a:gd name="connsiteX7403" fmla="*/ 7773361 w 8938307"/>
              <a:gd name="connsiteY7403" fmla="*/ 2114919 h 2993922"/>
              <a:gd name="connsiteX7404" fmla="*/ 7752182 w 8938307"/>
              <a:gd name="connsiteY7404" fmla="*/ 2114919 h 2993922"/>
              <a:gd name="connsiteX7405" fmla="*/ 7741590 w 8938307"/>
              <a:gd name="connsiteY7405" fmla="*/ 2125509 h 2993922"/>
              <a:gd name="connsiteX7406" fmla="*/ 7731000 w 8938307"/>
              <a:gd name="connsiteY7406" fmla="*/ 2125509 h 2993922"/>
              <a:gd name="connsiteX7407" fmla="*/ 7741590 w 8938307"/>
              <a:gd name="connsiteY7407" fmla="*/ 2114919 h 2993922"/>
              <a:gd name="connsiteX7408" fmla="*/ 7741590 w 8938307"/>
              <a:gd name="connsiteY7408" fmla="*/ 2104328 h 2993922"/>
              <a:gd name="connsiteX7409" fmla="*/ 7752182 w 8938307"/>
              <a:gd name="connsiteY7409" fmla="*/ 2093738 h 2993922"/>
              <a:gd name="connsiteX7410" fmla="*/ 7699230 w 8938307"/>
              <a:gd name="connsiteY7410" fmla="*/ 2072557 h 2993922"/>
              <a:gd name="connsiteX7411" fmla="*/ 7678048 w 8938307"/>
              <a:gd name="connsiteY7411" fmla="*/ 2061967 h 2993922"/>
              <a:gd name="connsiteX7412" fmla="*/ 7656867 w 8938307"/>
              <a:gd name="connsiteY7412" fmla="*/ 2046080 h 2993922"/>
              <a:gd name="connsiteX7413" fmla="*/ 7630390 w 8938307"/>
              <a:gd name="connsiteY7413" fmla="*/ 2030194 h 2993922"/>
              <a:gd name="connsiteX7414" fmla="*/ 7588030 w 8938307"/>
              <a:gd name="connsiteY7414" fmla="*/ 2009015 h 2993922"/>
              <a:gd name="connsiteX7415" fmla="*/ 7561553 w 8938307"/>
              <a:gd name="connsiteY7415" fmla="*/ 1987834 h 2993922"/>
              <a:gd name="connsiteX7416" fmla="*/ 7550963 w 8938307"/>
              <a:gd name="connsiteY7416" fmla="*/ 1977242 h 2993922"/>
              <a:gd name="connsiteX7417" fmla="*/ 7540374 w 8938307"/>
              <a:gd name="connsiteY7417" fmla="*/ 1987834 h 2993922"/>
              <a:gd name="connsiteX7418" fmla="*/ 7529782 w 8938307"/>
              <a:gd name="connsiteY7418" fmla="*/ 1987834 h 2993922"/>
              <a:gd name="connsiteX7419" fmla="*/ 7535078 w 8938307"/>
              <a:gd name="connsiteY7419" fmla="*/ 1993128 h 2993922"/>
              <a:gd name="connsiteX7420" fmla="*/ 7529782 w 8938307"/>
              <a:gd name="connsiteY7420" fmla="*/ 1998424 h 2993922"/>
              <a:gd name="connsiteX7421" fmla="*/ 7519192 w 8938307"/>
              <a:gd name="connsiteY7421" fmla="*/ 1998424 h 2993922"/>
              <a:gd name="connsiteX7422" fmla="*/ 7508601 w 8938307"/>
              <a:gd name="connsiteY7422" fmla="*/ 1987834 h 2993922"/>
              <a:gd name="connsiteX7423" fmla="*/ 7508601 w 8938307"/>
              <a:gd name="connsiteY7423" fmla="*/ 1998424 h 2993922"/>
              <a:gd name="connsiteX7424" fmla="*/ 7508601 w 8938307"/>
              <a:gd name="connsiteY7424" fmla="*/ 2009015 h 2993922"/>
              <a:gd name="connsiteX7425" fmla="*/ 7498011 w 8938307"/>
              <a:gd name="connsiteY7425" fmla="*/ 1998424 h 2993922"/>
              <a:gd name="connsiteX7426" fmla="*/ 7487420 w 8938307"/>
              <a:gd name="connsiteY7426" fmla="*/ 1987834 h 2993922"/>
              <a:gd name="connsiteX7427" fmla="*/ 7492716 w 8938307"/>
              <a:gd name="connsiteY7427" fmla="*/ 1982538 h 2993922"/>
              <a:gd name="connsiteX7428" fmla="*/ 7492716 w 8938307"/>
              <a:gd name="connsiteY7428" fmla="*/ 1977242 h 2993922"/>
              <a:gd name="connsiteX7429" fmla="*/ 7487420 w 8938307"/>
              <a:gd name="connsiteY7429" fmla="*/ 1977242 h 2993922"/>
              <a:gd name="connsiteX7430" fmla="*/ 7487420 w 8938307"/>
              <a:gd name="connsiteY7430" fmla="*/ 1966653 h 2993922"/>
              <a:gd name="connsiteX7431" fmla="*/ 7476830 w 8938307"/>
              <a:gd name="connsiteY7431" fmla="*/ 1966653 h 2993922"/>
              <a:gd name="connsiteX7432" fmla="*/ 7466240 w 8938307"/>
              <a:gd name="connsiteY7432" fmla="*/ 1945472 h 2993922"/>
              <a:gd name="connsiteX7433" fmla="*/ 7487420 w 8938307"/>
              <a:gd name="connsiteY7433" fmla="*/ 1956063 h 2993922"/>
              <a:gd name="connsiteX7434" fmla="*/ 7508601 w 8938307"/>
              <a:gd name="connsiteY7434" fmla="*/ 1961357 h 2993922"/>
              <a:gd name="connsiteX7435" fmla="*/ 7508601 w 8938307"/>
              <a:gd name="connsiteY7435" fmla="*/ 1945472 h 2993922"/>
              <a:gd name="connsiteX7436" fmla="*/ 7487420 w 8938307"/>
              <a:gd name="connsiteY7436" fmla="*/ 1924290 h 2993922"/>
              <a:gd name="connsiteX7437" fmla="*/ 7476830 w 8938307"/>
              <a:gd name="connsiteY7437" fmla="*/ 1924290 h 2993922"/>
              <a:gd name="connsiteX7438" fmla="*/ 7466240 w 8938307"/>
              <a:gd name="connsiteY7438" fmla="*/ 1924290 h 2993922"/>
              <a:gd name="connsiteX7439" fmla="*/ 7445059 w 8938307"/>
              <a:gd name="connsiteY7439" fmla="*/ 1924290 h 2993922"/>
              <a:gd name="connsiteX7440" fmla="*/ 7434468 w 8938307"/>
              <a:gd name="connsiteY7440" fmla="*/ 1929586 h 2993922"/>
              <a:gd name="connsiteX7441" fmla="*/ 7423878 w 8938307"/>
              <a:gd name="connsiteY7441" fmla="*/ 1945472 h 2993922"/>
              <a:gd name="connsiteX7442" fmla="*/ 7413288 w 8938307"/>
              <a:gd name="connsiteY7442" fmla="*/ 1956063 h 2993922"/>
              <a:gd name="connsiteX7443" fmla="*/ 7423878 w 8938307"/>
              <a:gd name="connsiteY7443" fmla="*/ 1966653 h 2993922"/>
              <a:gd name="connsiteX7444" fmla="*/ 7397403 w 8938307"/>
              <a:gd name="connsiteY7444" fmla="*/ 1977242 h 2993922"/>
              <a:gd name="connsiteX7445" fmla="*/ 7339155 w 8938307"/>
              <a:gd name="connsiteY7445" fmla="*/ 1971948 h 2993922"/>
              <a:gd name="connsiteX7446" fmla="*/ 7296793 w 8938307"/>
              <a:gd name="connsiteY7446" fmla="*/ 1961357 h 2993922"/>
              <a:gd name="connsiteX7447" fmla="*/ 7280908 w 8938307"/>
              <a:gd name="connsiteY7447" fmla="*/ 1956063 h 2993922"/>
              <a:gd name="connsiteX7448" fmla="*/ 7265022 w 8938307"/>
              <a:gd name="connsiteY7448" fmla="*/ 1956063 h 2993922"/>
              <a:gd name="connsiteX7449" fmla="*/ 7265022 w 8938307"/>
              <a:gd name="connsiteY7449" fmla="*/ 1966653 h 2993922"/>
              <a:gd name="connsiteX7450" fmla="*/ 7296793 w 8938307"/>
              <a:gd name="connsiteY7450" fmla="*/ 1987834 h 2993922"/>
              <a:gd name="connsiteX7451" fmla="*/ 7317974 w 8938307"/>
              <a:gd name="connsiteY7451" fmla="*/ 1998424 h 2993922"/>
              <a:gd name="connsiteX7452" fmla="*/ 7286203 w 8938307"/>
              <a:gd name="connsiteY7452" fmla="*/ 1998424 h 2993922"/>
              <a:gd name="connsiteX7453" fmla="*/ 7254432 w 8938307"/>
              <a:gd name="connsiteY7453" fmla="*/ 1987834 h 2993922"/>
              <a:gd name="connsiteX7454" fmla="*/ 7243841 w 8938307"/>
              <a:gd name="connsiteY7454" fmla="*/ 1987834 h 2993922"/>
              <a:gd name="connsiteX7455" fmla="*/ 7243841 w 8938307"/>
              <a:gd name="connsiteY7455" fmla="*/ 1998424 h 2993922"/>
              <a:gd name="connsiteX7456" fmla="*/ 7201480 w 8938307"/>
              <a:gd name="connsiteY7456" fmla="*/ 2009015 h 2993922"/>
              <a:gd name="connsiteX7457" fmla="*/ 7201480 w 8938307"/>
              <a:gd name="connsiteY7457" fmla="*/ 1987834 h 2993922"/>
              <a:gd name="connsiteX7458" fmla="*/ 7180299 w 8938307"/>
              <a:gd name="connsiteY7458" fmla="*/ 1982538 h 2993922"/>
              <a:gd name="connsiteX7459" fmla="*/ 7169708 w 8938307"/>
              <a:gd name="connsiteY7459" fmla="*/ 1977242 h 2993922"/>
              <a:gd name="connsiteX7460" fmla="*/ 7169708 w 8938307"/>
              <a:gd name="connsiteY7460" fmla="*/ 1987834 h 2993922"/>
              <a:gd name="connsiteX7461" fmla="*/ 7159118 w 8938307"/>
              <a:gd name="connsiteY7461" fmla="*/ 1998424 h 2993922"/>
              <a:gd name="connsiteX7462" fmla="*/ 7153822 w 8938307"/>
              <a:gd name="connsiteY7462" fmla="*/ 2003719 h 2993922"/>
              <a:gd name="connsiteX7463" fmla="*/ 7148526 w 8938307"/>
              <a:gd name="connsiteY7463" fmla="*/ 2019605 h 2993922"/>
              <a:gd name="connsiteX7464" fmla="*/ 7169708 w 8938307"/>
              <a:gd name="connsiteY7464" fmla="*/ 2019605 h 2993922"/>
              <a:gd name="connsiteX7465" fmla="*/ 7180299 w 8938307"/>
              <a:gd name="connsiteY7465" fmla="*/ 2019605 h 2993922"/>
              <a:gd name="connsiteX7466" fmla="*/ 7190889 w 8938307"/>
              <a:gd name="connsiteY7466" fmla="*/ 2019605 h 2993922"/>
              <a:gd name="connsiteX7467" fmla="*/ 7201480 w 8938307"/>
              <a:gd name="connsiteY7467" fmla="*/ 2024900 h 2993922"/>
              <a:gd name="connsiteX7468" fmla="*/ 7212070 w 8938307"/>
              <a:gd name="connsiteY7468" fmla="*/ 2030194 h 2993922"/>
              <a:gd name="connsiteX7469" fmla="*/ 7254432 w 8938307"/>
              <a:gd name="connsiteY7469" fmla="*/ 2030194 h 2993922"/>
              <a:gd name="connsiteX7470" fmla="*/ 7265022 w 8938307"/>
              <a:gd name="connsiteY7470" fmla="*/ 2030194 h 2993922"/>
              <a:gd name="connsiteX7471" fmla="*/ 7265022 w 8938307"/>
              <a:gd name="connsiteY7471" fmla="*/ 2040786 h 2993922"/>
              <a:gd name="connsiteX7472" fmla="*/ 7286203 w 8938307"/>
              <a:gd name="connsiteY7472" fmla="*/ 2030194 h 2993922"/>
              <a:gd name="connsiteX7473" fmla="*/ 7292822 w 8938307"/>
              <a:gd name="connsiteY7473" fmla="*/ 2030194 h 2993922"/>
              <a:gd name="connsiteX7474" fmla="*/ 7296793 w 8938307"/>
              <a:gd name="connsiteY7474" fmla="*/ 2030194 h 2993922"/>
              <a:gd name="connsiteX7475" fmla="*/ 7265022 w 8938307"/>
              <a:gd name="connsiteY7475" fmla="*/ 2051376 h 2993922"/>
              <a:gd name="connsiteX7476" fmla="*/ 7243841 w 8938307"/>
              <a:gd name="connsiteY7476" fmla="*/ 2061967 h 2993922"/>
              <a:gd name="connsiteX7477" fmla="*/ 7243841 w 8938307"/>
              <a:gd name="connsiteY7477" fmla="*/ 2072557 h 2993922"/>
              <a:gd name="connsiteX7478" fmla="*/ 7275612 w 8938307"/>
              <a:gd name="connsiteY7478" fmla="*/ 2093738 h 2993922"/>
              <a:gd name="connsiteX7479" fmla="*/ 7307384 w 8938307"/>
              <a:gd name="connsiteY7479" fmla="*/ 2104328 h 2993922"/>
              <a:gd name="connsiteX7480" fmla="*/ 7317974 w 8938307"/>
              <a:gd name="connsiteY7480" fmla="*/ 2104328 h 2993922"/>
              <a:gd name="connsiteX7481" fmla="*/ 7328564 w 8938307"/>
              <a:gd name="connsiteY7481" fmla="*/ 2104328 h 2993922"/>
              <a:gd name="connsiteX7482" fmla="*/ 7333860 w 8938307"/>
              <a:gd name="connsiteY7482" fmla="*/ 2114919 h 2993922"/>
              <a:gd name="connsiteX7483" fmla="*/ 7328564 w 8938307"/>
              <a:gd name="connsiteY7483" fmla="*/ 2125509 h 2993922"/>
              <a:gd name="connsiteX7484" fmla="*/ 7307384 w 8938307"/>
              <a:gd name="connsiteY7484" fmla="*/ 2125509 h 2993922"/>
              <a:gd name="connsiteX7485" fmla="*/ 7286203 w 8938307"/>
              <a:gd name="connsiteY7485" fmla="*/ 2136099 h 2993922"/>
              <a:gd name="connsiteX7486" fmla="*/ 7286203 w 8938307"/>
              <a:gd name="connsiteY7486" fmla="*/ 2125509 h 2993922"/>
              <a:gd name="connsiteX7487" fmla="*/ 7275612 w 8938307"/>
              <a:gd name="connsiteY7487" fmla="*/ 2114919 h 2993922"/>
              <a:gd name="connsiteX7488" fmla="*/ 7270318 w 8938307"/>
              <a:gd name="connsiteY7488" fmla="*/ 2125509 h 2993922"/>
              <a:gd name="connsiteX7489" fmla="*/ 7265022 w 8938307"/>
              <a:gd name="connsiteY7489" fmla="*/ 2136099 h 2993922"/>
              <a:gd name="connsiteX7490" fmla="*/ 7249136 w 8938307"/>
              <a:gd name="connsiteY7490" fmla="*/ 2120213 h 2993922"/>
              <a:gd name="connsiteX7491" fmla="*/ 7227956 w 8938307"/>
              <a:gd name="connsiteY7491" fmla="*/ 2109623 h 2993922"/>
              <a:gd name="connsiteX7492" fmla="*/ 7222660 w 8938307"/>
              <a:gd name="connsiteY7492" fmla="*/ 2104328 h 2993922"/>
              <a:gd name="connsiteX7493" fmla="*/ 7201480 w 8938307"/>
              <a:gd name="connsiteY7493" fmla="*/ 2104328 h 2993922"/>
              <a:gd name="connsiteX7494" fmla="*/ 7148526 w 8938307"/>
              <a:gd name="connsiteY7494" fmla="*/ 2093738 h 2993922"/>
              <a:gd name="connsiteX7495" fmla="*/ 7132641 w 8938307"/>
              <a:gd name="connsiteY7495" fmla="*/ 2093738 h 2993922"/>
              <a:gd name="connsiteX7496" fmla="*/ 7137937 w 8938307"/>
              <a:gd name="connsiteY7496" fmla="*/ 2088442 h 2993922"/>
              <a:gd name="connsiteX7497" fmla="*/ 7132641 w 8938307"/>
              <a:gd name="connsiteY7497" fmla="*/ 2077852 h 2993922"/>
              <a:gd name="connsiteX7498" fmla="*/ 7122052 w 8938307"/>
              <a:gd name="connsiteY7498" fmla="*/ 2077852 h 2993922"/>
              <a:gd name="connsiteX7499" fmla="*/ 7122052 w 8938307"/>
              <a:gd name="connsiteY7499" fmla="*/ 2088442 h 2993922"/>
              <a:gd name="connsiteX7500" fmla="*/ 7132641 w 8938307"/>
              <a:gd name="connsiteY7500" fmla="*/ 2093738 h 2993922"/>
              <a:gd name="connsiteX7501" fmla="*/ 7111462 w 8938307"/>
              <a:gd name="connsiteY7501" fmla="*/ 2093738 h 2993922"/>
              <a:gd name="connsiteX7502" fmla="*/ 7095574 w 8938307"/>
              <a:gd name="connsiteY7502" fmla="*/ 2099033 h 2993922"/>
              <a:gd name="connsiteX7503" fmla="*/ 7090280 w 8938307"/>
              <a:gd name="connsiteY7503" fmla="*/ 2104328 h 2993922"/>
              <a:gd name="connsiteX7504" fmla="*/ 7074395 w 8938307"/>
              <a:gd name="connsiteY7504" fmla="*/ 2104328 h 2993922"/>
              <a:gd name="connsiteX7505" fmla="*/ 7063804 w 8938307"/>
              <a:gd name="connsiteY7505" fmla="*/ 2104328 h 2993922"/>
              <a:gd name="connsiteX7506" fmla="*/ 7063804 w 8938307"/>
              <a:gd name="connsiteY7506" fmla="*/ 2114919 h 2993922"/>
              <a:gd name="connsiteX7507" fmla="*/ 7053214 w 8938307"/>
              <a:gd name="connsiteY7507" fmla="*/ 2104328 h 2993922"/>
              <a:gd name="connsiteX7508" fmla="*/ 7063804 w 8938307"/>
              <a:gd name="connsiteY7508" fmla="*/ 2093738 h 2993922"/>
              <a:gd name="connsiteX7509" fmla="*/ 7079689 w 8938307"/>
              <a:gd name="connsiteY7509" fmla="*/ 2088442 h 2993922"/>
              <a:gd name="connsiteX7510" fmla="*/ 7074395 w 8938307"/>
              <a:gd name="connsiteY7510" fmla="*/ 2083146 h 2993922"/>
              <a:gd name="connsiteX7511" fmla="*/ 7063804 w 8938307"/>
              <a:gd name="connsiteY7511" fmla="*/ 2083146 h 2993922"/>
              <a:gd name="connsiteX7512" fmla="*/ 7058510 w 8938307"/>
              <a:gd name="connsiteY7512" fmla="*/ 2072557 h 2993922"/>
              <a:gd name="connsiteX7513" fmla="*/ 7047918 w 8938307"/>
              <a:gd name="connsiteY7513" fmla="*/ 2072557 h 2993922"/>
              <a:gd name="connsiteX7514" fmla="*/ 7037328 w 8938307"/>
              <a:gd name="connsiteY7514" fmla="*/ 2077852 h 2993922"/>
              <a:gd name="connsiteX7515" fmla="*/ 7021443 w 8938307"/>
              <a:gd name="connsiteY7515" fmla="*/ 2083146 h 2993922"/>
              <a:gd name="connsiteX7516" fmla="*/ 7010852 w 8938307"/>
              <a:gd name="connsiteY7516" fmla="*/ 2083146 h 2993922"/>
              <a:gd name="connsiteX7517" fmla="*/ 6979081 w 8938307"/>
              <a:gd name="connsiteY7517" fmla="*/ 2093738 h 2993922"/>
              <a:gd name="connsiteX7518" fmla="*/ 6968491 w 8938307"/>
              <a:gd name="connsiteY7518" fmla="*/ 2093738 h 2993922"/>
              <a:gd name="connsiteX7519" fmla="*/ 6963196 w 8938307"/>
              <a:gd name="connsiteY7519" fmla="*/ 2083146 h 2993922"/>
              <a:gd name="connsiteX7520" fmla="*/ 6957900 w 8938307"/>
              <a:gd name="connsiteY7520" fmla="*/ 2083146 h 2993922"/>
              <a:gd name="connsiteX7521" fmla="*/ 6936718 w 8938307"/>
              <a:gd name="connsiteY7521" fmla="*/ 2083146 h 2993922"/>
              <a:gd name="connsiteX7522" fmla="*/ 6931424 w 8938307"/>
              <a:gd name="connsiteY7522" fmla="*/ 2072557 h 2993922"/>
              <a:gd name="connsiteX7523" fmla="*/ 6926129 w 8938307"/>
              <a:gd name="connsiteY7523" fmla="*/ 2072557 h 2993922"/>
              <a:gd name="connsiteX7524" fmla="*/ 6894358 w 8938307"/>
              <a:gd name="connsiteY7524" fmla="*/ 2072557 h 2993922"/>
              <a:gd name="connsiteX7525" fmla="*/ 6883766 w 8938307"/>
              <a:gd name="connsiteY7525" fmla="*/ 2061967 h 2993922"/>
              <a:gd name="connsiteX7526" fmla="*/ 6873177 w 8938307"/>
              <a:gd name="connsiteY7526" fmla="*/ 2051376 h 2993922"/>
              <a:gd name="connsiteX7527" fmla="*/ 6867881 w 8938307"/>
              <a:gd name="connsiteY7527" fmla="*/ 2051376 h 2993922"/>
              <a:gd name="connsiteX7528" fmla="*/ 6851996 w 8938307"/>
              <a:gd name="connsiteY7528" fmla="*/ 2051376 h 2993922"/>
              <a:gd name="connsiteX7529" fmla="*/ 6820224 w 8938307"/>
              <a:gd name="connsiteY7529" fmla="*/ 2051376 h 2993922"/>
              <a:gd name="connsiteX7530" fmla="*/ 6777862 w 8938307"/>
              <a:gd name="connsiteY7530" fmla="*/ 2030194 h 2993922"/>
              <a:gd name="connsiteX7531" fmla="*/ 6751387 w 8938307"/>
              <a:gd name="connsiteY7531" fmla="*/ 2030194 h 2993922"/>
              <a:gd name="connsiteX7532" fmla="*/ 6719616 w 8938307"/>
              <a:gd name="connsiteY7532" fmla="*/ 2024900 h 2993922"/>
              <a:gd name="connsiteX7533" fmla="*/ 6693140 w 8938307"/>
              <a:gd name="connsiteY7533" fmla="*/ 2019605 h 2993922"/>
              <a:gd name="connsiteX7534" fmla="*/ 6693140 w 8938307"/>
              <a:gd name="connsiteY7534" fmla="*/ 2030194 h 2993922"/>
              <a:gd name="connsiteX7535" fmla="*/ 6735502 w 8938307"/>
              <a:gd name="connsiteY7535" fmla="*/ 2040786 h 2993922"/>
              <a:gd name="connsiteX7536" fmla="*/ 6746092 w 8938307"/>
              <a:gd name="connsiteY7536" fmla="*/ 2040786 h 2993922"/>
              <a:gd name="connsiteX7537" fmla="*/ 6751387 w 8938307"/>
              <a:gd name="connsiteY7537" fmla="*/ 2051376 h 2993922"/>
              <a:gd name="connsiteX7538" fmla="*/ 6724910 w 8938307"/>
              <a:gd name="connsiteY7538" fmla="*/ 2051376 h 2993922"/>
              <a:gd name="connsiteX7539" fmla="*/ 6671958 w 8938307"/>
              <a:gd name="connsiteY7539" fmla="*/ 2051376 h 2993922"/>
              <a:gd name="connsiteX7540" fmla="*/ 6661368 w 8938307"/>
              <a:gd name="connsiteY7540" fmla="*/ 2030194 h 2993922"/>
              <a:gd name="connsiteX7541" fmla="*/ 6650778 w 8938307"/>
              <a:gd name="connsiteY7541" fmla="*/ 2030194 h 2993922"/>
              <a:gd name="connsiteX7542" fmla="*/ 6640188 w 8938307"/>
              <a:gd name="connsiteY7542" fmla="*/ 2040786 h 2993922"/>
              <a:gd name="connsiteX7543" fmla="*/ 6640188 w 8938307"/>
              <a:gd name="connsiteY7543" fmla="*/ 2035490 h 2993922"/>
              <a:gd name="connsiteX7544" fmla="*/ 6640188 w 8938307"/>
              <a:gd name="connsiteY7544" fmla="*/ 2030194 h 2993922"/>
              <a:gd name="connsiteX7545" fmla="*/ 6619006 w 8938307"/>
              <a:gd name="connsiteY7545" fmla="*/ 1998424 h 2993922"/>
              <a:gd name="connsiteX7546" fmla="*/ 6576646 w 8938307"/>
              <a:gd name="connsiteY7546" fmla="*/ 1987834 h 2993922"/>
              <a:gd name="connsiteX7547" fmla="*/ 6592531 w 8938307"/>
              <a:gd name="connsiteY7547" fmla="*/ 1977242 h 2993922"/>
              <a:gd name="connsiteX7548" fmla="*/ 6587236 w 8938307"/>
              <a:gd name="connsiteY7548" fmla="*/ 1966653 h 2993922"/>
              <a:gd name="connsiteX7549" fmla="*/ 6576646 w 8938307"/>
              <a:gd name="connsiteY7549" fmla="*/ 1966653 h 2993922"/>
              <a:gd name="connsiteX7550" fmla="*/ 6513102 w 8938307"/>
              <a:gd name="connsiteY7550" fmla="*/ 1956063 h 2993922"/>
              <a:gd name="connsiteX7551" fmla="*/ 6502512 w 8938307"/>
              <a:gd name="connsiteY7551" fmla="*/ 1956063 h 2993922"/>
              <a:gd name="connsiteX7552" fmla="*/ 6491922 w 8938307"/>
              <a:gd name="connsiteY7552" fmla="*/ 1966653 h 2993922"/>
              <a:gd name="connsiteX7553" fmla="*/ 6491922 w 8938307"/>
              <a:gd name="connsiteY7553" fmla="*/ 1956063 h 2993922"/>
              <a:gd name="connsiteX7554" fmla="*/ 6481332 w 8938307"/>
              <a:gd name="connsiteY7554" fmla="*/ 1945472 h 2993922"/>
              <a:gd name="connsiteX7555" fmla="*/ 6470740 w 8938307"/>
              <a:gd name="connsiteY7555" fmla="*/ 1945472 h 2993922"/>
              <a:gd name="connsiteX7556" fmla="*/ 6470740 w 8938307"/>
              <a:gd name="connsiteY7556" fmla="*/ 1940176 h 2993922"/>
              <a:gd name="connsiteX7557" fmla="*/ 6460150 w 8938307"/>
              <a:gd name="connsiteY7557" fmla="*/ 1945472 h 2993922"/>
              <a:gd name="connsiteX7558" fmla="*/ 6470740 w 8938307"/>
              <a:gd name="connsiteY7558" fmla="*/ 1950767 h 2993922"/>
              <a:gd name="connsiteX7559" fmla="*/ 6470740 w 8938307"/>
              <a:gd name="connsiteY7559" fmla="*/ 1966653 h 2993922"/>
              <a:gd name="connsiteX7560" fmla="*/ 6449560 w 8938307"/>
              <a:gd name="connsiteY7560" fmla="*/ 1956063 h 2993922"/>
              <a:gd name="connsiteX7561" fmla="*/ 6438970 w 8938307"/>
              <a:gd name="connsiteY7561" fmla="*/ 1945472 h 2993922"/>
              <a:gd name="connsiteX7562" fmla="*/ 6438970 w 8938307"/>
              <a:gd name="connsiteY7562" fmla="*/ 1934882 h 2993922"/>
              <a:gd name="connsiteX7563" fmla="*/ 6407198 w 8938307"/>
              <a:gd name="connsiteY7563" fmla="*/ 1945472 h 2993922"/>
              <a:gd name="connsiteX7564" fmla="*/ 6391313 w 8938307"/>
              <a:gd name="connsiteY7564" fmla="*/ 1945472 h 2993922"/>
              <a:gd name="connsiteX7565" fmla="*/ 6375428 w 8938307"/>
              <a:gd name="connsiteY7565" fmla="*/ 1924290 h 2993922"/>
              <a:gd name="connsiteX7566" fmla="*/ 6333066 w 8938307"/>
              <a:gd name="connsiteY7566" fmla="*/ 1934882 h 2993922"/>
              <a:gd name="connsiteX7567" fmla="*/ 6343656 w 8938307"/>
              <a:gd name="connsiteY7567" fmla="*/ 1945472 h 2993922"/>
              <a:gd name="connsiteX7568" fmla="*/ 6354246 w 8938307"/>
              <a:gd name="connsiteY7568" fmla="*/ 1934882 h 2993922"/>
              <a:gd name="connsiteX7569" fmla="*/ 6375428 w 8938307"/>
              <a:gd name="connsiteY7569" fmla="*/ 1934882 h 2993922"/>
              <a:gd name="connsiteX7570" fmla="*/ 6375428 w 8938307"/>
              <a:gd name="connsiteY7570" fmla="*/ 1945472 h 2993922"/>
              <a:gd name="connsiteX7571" fmla="*/ 6386018 w 8938307"/>
              <a:gd name="connsiteY7571" fmla="*/ 1956063 h 2993922"/>
              <a:gd name="connsiteX7572" fmla="*/ 6396608 w 8938307"/>
              <a:gd name="connsiteY7572" fmla="*/ 1977242 h 2993922"/>
              <a:gd name="connsiteX7573" fmla="*/ 6364836 w 8938307"/>
              <a:gd name="connsiteY7573" fmla="*/ 1977242 h 2993922"/>
              <a:gd name="connsiteX7574" fmla="*/ 6311884 w 8938307"/>
              <a:gd name="connsiteY7574" fmla="*/ 1966653 h 2993922"/>
              <a:gd name="connsiteX7575" fmla="*/ 6295998 w 8938307"/>
              <a:gd name="connsiteY7575" fmla="*/ 1950767 h 2993922"/>
              <a:gd name="connsiteX7576" fmla="*/ 6269524 w 8938307"/>
              <a:gd name="connsiteY7576" fmla="*/ 1956063 h 2993922"/>
              <a:gd name="connsiteX7577" fmla="*/ 6311884 w 8938307"/>
              <a:gd name="connsiteY7577" fmla="*/ 1977242 h 2993922"/>
              <a:gd name="connsiteX7578" fmla="*/ 6322476 w 8938307"/>
              <a:gd name="connsiteY7578" fmla="*/ 1977242 h 2993922"/>
              <a:gd name="connsiteX7579" fmla="*/ 6333066 w 8938307"/>
              <a:gd name="connsiteY7579" fmla="*/ 1977242 h 2993922"/>
              <a:gd name="connsiteX7580" fmla="*/ 6364836 w 8938307"/>
              <a:gd name="connsiteY7580" fmla="*/ 1998424 h 2993922"/>
              <a:gd name="connsiteX7581" fmla="*/ 6375428 w 8938307"/>
              <a:gd name="connsiteY7581" fmla="*/ 1998424 h 2993922"/>
              <a:gd name="connsiteX7582" fmla="*/ 6386018 w 8938307"/>
              <a:gd name="connsiteY7582" fmla="*/ 2009015 h 2993922"/>
              <a:gd name="connsiteX7583" fmla="*/ 6407198 w 8938307"/>
              <a:gd name="connsiteY7583" fmla="*/ 2009015 h 2993922"/>
              <a:gd name="connsiteX7584" fmla="*/ 6417788 w 8938307"/>
              <a:gd name="connsiteY7584" fmla="*/ 2019605 h 2993922"/>
              <a:gd name="connsiteX7585" fmla="*/ 6446030 w 8938307"/>
              <a:gd name="connsiteY7585" fmla="*/ 2026665 h 2993922"/>
              <a:gd name="connsiteX7586" fmla="*/ 6438970 w 8938307"/>
              <a:gd name="connsiteY7586" fmla="*/ 2019605 h 2993922"/>
              <a:gd name="connsiteX7587" fmla="*/ 6454855 w 8938307"/>
              <a:gd name="connsiteY7587" fmla="*/ 2019605 h 2993922"/>
              <a:gd name="connsiteX7588" fmla="*/ 6470740 w 8938307"/>
              <a:gd name="connsiteY7588" fmla="*/ 2030194 h 2993922"/>
              <a:gd name="connsiteX7589" fmla="*/ 6460150 w 8938307"/>
              <a:gd name="connsiteY7589" fmla="*/ 2030194 h 2993922"/>
              <a:gd name="connsiteX7590" fmla="*/ 6486627 w 8938307"/>
              <a:gd name="connsiteY7590" fmla="*/ 2040786 h 2993922"/>
              <a:gd name="connsiteX7591" fmla="*/ 6491922 w 8938307"/>
              <a:gd name="connsiteY7591" fmla="*/ 2051376 h 2993922"/>
              <a:gd name="connsiteX7592" fmla="*/ 6491922 w 8938307"/>
              <a:gd name="connsiteY7592" fmla="*/ 2040786 h 2993922"/>
              <a:gd name="connsiteX7593" fmla="*/ 6513102 w 8938307"/>
              <a:gd name="connsiteY7593" fmla="*/ 2040786 h 2993922"/>
              <a:gd name="connsiteX7594" fmla="*/ 6513102 w 8938307"/>
              <a:gd name="connsiteY7594" fmla="*/ 2051376 h 2993922"/>
              <a:gd name="connsiteX7595" fmla="*/ 6513102 w 8938307"/>
              <a:gd name="connsiteY7595" fmla="*/ 2061967 h 2993922"/>
              <a:gd name="connsiteX7596" fmla="*/ 6555464 w 8938307"/>
              <a:gd name="connsiteY7596" fmla="*/ 2072557 h 2993922"/>
              <a:gd name="connsiteX7597" fmla="*/ 6608416 w 8938307"/>
              <a:gd name="connsiteY7597" fmla="*/ 2083146 h 2993922"/>
              <a:gd name="connsiteX7598" fmla="*/ 6597826 w 8938307"/>
              <a:gd name="connsiteY7598" fmla="*/ 2072557 h 2993922"/>
              <a:gd name="connsiteX7599" fmla="*/ 6597826 w 8938307"/>
              <a:gd name="connsiteY7599" fmla="*/ 2061967 h 2993922"/>
              <a:gd name="connsiteX7600" fmla="*/ 6619006 w 8938307"/>
              <a:gd name="connsiteY7600" fmla="*/ 2072557 h 2993922"/>
              <a:gd name="connsiteX7601" fmla="*/ 6640188 w 8938307"/>
              <a:gd name="connsiteY7601" fmla="*/ 2093738 h 2993922"/>
              <a:gd name="connsiteX7602" fmla="*/ 6650778 w 8938307"/>
              <a:gd name="connsiteY7602" fmla="*/ 2093738 h 2993922"/>
              <a:gd name="connsiteX7603" fmla="*/ 6666664 w 8938307"/>
              <a:gd name="connsiteY7603" fmla="*/ 2099033 h 2993922"/>
              <a:gd name="connsiteX7604" fmla="*/ 6693140 w 8938307"/>
              <a:gd name="connsiteY7604" fmla="*/ 2109623 h 2993922"/>
              <a:gd name="connsiteX7605" fmla="*/ 6719616 w 8938307"/>
              <a:gd name="connsiteY7605" fmla="*/ 2120213 h 2993922"/>
              <a:gd name="connsiteX7606" fmla="*/ 6735502 w 8938307"/>
              <a:gd name="connsiteY7606" fmla="*/ 2125509 h 2993922"/>
              <a:gd name="connsiteX7607" fmla="*/ 6767272 w 8938307"/>
              <a:gd name="connsiteY7607" fmla="*/ 2125509 h 2993922"/>
              <a:gd name="connsiteX7608" fmla="*/ 6777862 w 8938307"/>
              <a:gd name="connsiteY7608" fmla="*/ 2136099 h 2993922"/>
              <a:gd name="connsiteX7609" fmla="*/ 6756682 w 8938307"/>
              <a:gd name="connsiteY7609" fmla="*/ 2136099 h 2993922"/>
              <a:gd name="connsiteX7610" fmla="*/ 6767272 w 8938307"/>
              <a:gd name="connsiteY7610" fmla="*/ 2146690 h 2993922"/>
              <a:gd name="connsiteX7611" fmla="*/ 6799044 w 8938307"/>
              <a:gd name="connsiteY7611" fmla="*/ 2157280 h 2993922"/>
              <a:gd name="connsiteX7612" fmla="*/ 6799044 w 8938307"/>
              <a:gd name="connsiteY7612" fmla="*/ 2146690 h 2993922"/>
              <a:gd name="connsiteX7613" fmla="*/ 6809634 w 8938307"/>
              <a:gd name="connsiteY7613" fmla="*/ 2136099 h 2993922"/>
              <a:gd name="connsiteX7614" fmla="*/ 6820224 w 8938307"/>
              <a:gd name="connsiteY7614" fmla="*/ 2136099 h 2993922"/>
              <a:gd name="connsiteX7615" fmla="*/ 6830814 w 8938307"/>
              <a:gd name="connsiteY7615" fmla="*/ 2136099 h 2993922"/>
              <a:gd name="connsiteX7616" fmla="*/ 6830814 w 8938307"/>
              <a:gd name="connsiteY7616" fmla="*/ 2146690 h 2993922"/>
              <a:gd name="connsiteX7617" fmla="*/ 6830814 w 8938307"/>
              <a:gd name="connsiteY7617" fmla="*/ 2157280 h 2993922"/>
              <a:gd name="connsiteX7618" fmla="*/ 6873177 w 8938307"/>
              <a:gd name="connsiteY7618" fmla="*/ 2178461 h 2993922"/>
              <a:gd name="connsiteX7619" fmla="*/ 6889062 w 8938307"/>
              <a:gd name="connsiteY7619" fmla="*/ 2178461 h 2993922"/>
              <a:gd name="connsiteX7620" fmla="*/ 6894358 w 8938307"/>
              <a:gd name="connsiteY7620" fmla="*/ 2167871 h 2993922"/>
              <a:gd name="connsiteX7621" fmla="*/ 6915539 w 8938307"/>
              <a:gd name="connsiteY7621" fmla="*/ 2167871 h 2993922"/>
              <a:gd name="connsiteX7622" fmla="*/ 6957900 w 8938307"/>
              <a:gd name="connsiteY7622" fmla="*/ 2178461 h 2993922"/>
              <a:gd name="connsiteX7623" fmla="*/ 6968491 w 8938307"/>
              <a:gd name="connsiteY7623" fmla="*/ 2178461 h 2993922"/>
              <a:gd name="connsiteX7624" fmla="*/ 6968491 w 8938307"/>
              <a:gd name="connsiteY7624" fmla="*/ 2189051 h 2993922"/>
              <a:gd name="connsiteX7625" fmla="*/ 6984376 w 8938307"/>
              <a:gd name="connsiteY7625" fmla="*/ 2194346 h 2993922"/>
              <a:gd name="connsiteX7626" fmla="*/ 6994966 w 8938307"/>
              <a:gd name="connsiteY7626" fmla="*/ 2189051 h 2993922"/>
              <a:gd name="connsiteX7627" fmla="*/ 7000262 w 8938307"/>
              <a:gd name="connsiteY7627" fmla="*/ 2194346 h 2993922"/>
              <a:gd name="connsiteX7628" fmla="*/ 7000262 w 8938307"/>
              <a:gd name="connsiteY7628" fmla="*/ 2199642 h 2993922"/>
              <a:gd name="connsiteX7629" fmla="*/ 6989670 w 8938307"/>
              <a:gd name="connsiteY7629" fmla="*/ 2199642 h 2993922"/>
              <a:gd name="connsiteX7630" fmla="*/ 6989670 w 8938307"/>
              <a:gd name="connsiteY7630" fmla="*/ 2210232 h 2993922"/>
              <a:gd name="connsiteX7631" fmla="*/ 7005558 w 8938307"/>
              <a:gd name="connsiteY7631" fmla="*/ 2204937 h 2993922"/>
              <a:gd name="connsiteX7632" fmla="*/ 7032033 w 8938307"/>
              <a:gd name="connsiteY7632" fmla="*/ 2199642 h 2993922"/>
              <a:gd name="connsiteX7633" fmla="*/ 7053214 w 8938307"/>
              <a:gd name="connsiteY7633" fmla="*/ 2204937 h 2993922"/>
              <a:gd name="connsiteX7634" fmla="*/ 7074395 w 8938307"/>
              <a:gd name="connsiteY7634" fmla="*/ 2210232 h 2993922"/>
              <a:gd name="connsiteX7635" fmla="*/ 7084985 w 8938307"/>
              <a:gd name="connsiteY7635" fmla="*/ 2220823 h 2993922"/>
              <a:gd name="connsiteX7636" fmla="*/ 7100870 w 8938307"/>
              <a:gd name="connsiteY7636" fmla="*/ 2215527 h 2993922"/>
              <a:gd name="connsiteX7637" fmla="*/ 7116756 w 8938307"/>
              <a:gd name="connsiteY7637" fmla="*/ 2220823 h 2993922"/>
              <a:gd name="connsiteX7638" fmla="*/ 7148526 w 8938307"/>
              <a:gd name="connsiteY7638" fmla="*/ 2220823 h 2993922"/>
              <a:gd name="connsiteX7639" fmla="*/ 7169708 w 8938307"/>
              <a:gd name="connsiteY7639" fmla="*/ 2231413 h 2993922"/>
              <a:gd name="connsiteX7640" fmla="*/ 7190889 w 8938307"/>
              <a:gd name="connsiteY7640" fmla="*/ 2231413 h 2993922"/>
              <a:gd name="connsiteX7641" fmla="*/ 7201480 w 8938307"/>
              <a:gd name="connsiteY7641" fmla="*/ 2242004 h 2993922"/>
              <a:gd name="connsiteX7642" fmla="*/ 7227956 w 8938307"/>
              <a:gd name="connsiteY7642" fmla="*/ 2247298 h 2993922"/>
              <a:gd name="connsiteX7643" fmla="*/ 7254432 w 8938307"/>
              <a:gd name="connsiteY7643" fmla="*/ 2252594 h 2993922"/>
              <a:gd name="connsiteX7644" fmla="*/ 7254432 w 8938307"/>
              <a:gd name="connsiteY7644" fmla="*/ 2263184 h 2993922"/>
              <a:gd name="connsiteX7645" fmla="*/ 7265022 w 8938307"/>
              <a:gd name="connsiteY7645" fmla="*/ 2273775 h 2993922"/>
              <a:gd name="connsiteX7646" fmla="*/ 7227956 w 8938307"/>
              <a:gd name="connsiteY7646" fmla="*/ 2284365 h 2993922"/>
              <a:gd name="connsiteX7647" fmla="*/ 7180299 w 8938307"/>
              <a:gd name="connsiteY7647" fmla="*/ 2284365 h 2993922"/>
              <a:gd name="connsiteX7648" fmla="*/ 7159118 w 8938307"/>
              <a:gd name="connsiteY7648" fmla="*/ 2284365 h 2993922"/>
              <a:gd name="connsiteX7649" fmla="*/ 7137937 w 8938307"/>
              <a:gd name="connsiteY7649" fmla="*/ 2284365 h 2993922"/>
              <a:gd name="connsiteX7650" fmla="*/ 7169708 w 8938307"/>
              <a:gd name="connsiteY7650" fmla="*/ 2294956 h 2993922"/>
              <a:gd name="connsiteX7651" fmla="*/ 7222660 w 8938307"/>
              <a:gd name="connsiteY7651" fmla="*/ 2294956 h 2993922"/>
              <a:gd name="connsiteX7652" fmla="*/ 7222660 w 8938307"/>
              <a:gd name="connsiteY7652" fmla="*/ 2305546 h 2993922"/>
              <a:gd name="connsiteX7653" fmla="*/ 7233251 w 8938307"/>
              <a:gd name="connsiteY7653" fmla="*/ 2316136 h 2993922"/>
              <a:gd name="connsiteX7654" fmla="*/ 7254432 w 8938307"/>
              <a:gd name="connsiteY7654" fmla="*/ 2326727 h 2993922"/>
              <a:gd name="connsiteX7655" fmla="*/ 7243841 w 8938307"/>
              <a:gd name="connsiteY7655" fmla="*/ 2326727 h 2993922"/>
              <a:gd name="connsiteX7656" fmla="*/ 7233251 w 8938307"/>
              <a:gd name="connsiteY7656" fmla="*/ 2326727 h 2993922"/>
              <a:gd name="connsiteX7657" fmla="*/ 7233251 w 8938307"/>
              <a:gd name="connsiteY7657" fmla="*/ 2337317 h 2993922"/>
              <a:gd name="connsiteX7658" fmla="*/ 7212070 w 8938307"/>
              <a:gd name="connsiteY7658" fmla="*/ 2326727 h 2993922"/>
              <a:gd name="connsiteX7659" fmla="*/ 7212070 w 8938307"/>
              <a:gd name="connsiteY7659" fmla="*/ 2321431 h 2993922"/>
              <a:gd name="connsiteX7660" fmla="*/ 7201480 w 8938307"/>
              <a:gd name="connsiteY7660" fmla="*/ 2326727 h 2993922"/>
              <a:gd name="connsiteX7661" fmla="*/ 7190889 w 8938307"/>
              <a:gd name="connsiteY7661" fmla="*/ 2326727 h 2993922"/>
              <a:gd name="connsiteX7662" fmla="*/ 7159118 w 8938307"/>
              <a:gd name="connsiteY7662" fmla="*/ 2316136 h 2993922"/>
              <a:gd name="connsiteX7663" fmla="*/ 7084985 w 8938307"/>
              <a:gd name="connsiteY7663" fmla="*/ 2294956 h 2993922"/>
              <a:gd name="connsiteX7664" fmla="*/ 7053214 w 8938307"/>
              <a:gd name="connsiteY7664" fmla="*/ 2284365 h 2993922"/>
              <a:gd name="connsiteX7665" fmla="*/ 7042622 w 8938307"/>
              <a:gd name="connsiteY7665" fmla="*/ 2273775 h 2993922"/>
              <a:gd name="connsiteX7666" fmla="*/ 7053214 w 8938307"/>
              <a:gd name="connsiteY7666" fmla="*/ 2263184 h 2993922"/>
              <a:gd name="connsiteX7667" fmla="*/ 7063804 w 8938307"/>
              <a:gd name="connsiteY7667" fmla="*/ 2252594 h 2993922"/>
              <a:gd name="connsiteX7668" fmla="*/ 7063804 w 8938307"/>
              <a:gd name="connsiteY7668" fmla="*/ 2263184 h 2993922"/>
              <a:gd name="connsiteX7669" fmla="*/ 7074395 w 8938307"/>
              <a:gd name="connsiteY7669" fmla="*/ 2273775 h 2993922"/>
              <a:gd name="connsiteX7670" fmla="*/ 7095574 w 8938307"/>
              <a:gd name="connsiteY7670" fmla="*/ 2284365 h 2993922"/>
              <a:gd name="connsiteX7671" fmla="*/ 7116756 w 8938307"/>
              <a:gd name="connsiteY7671" fmla="*/ 2273775 h 2993922"/>
              <a:gd name="connsiteX7672" fmla="*/ 7127347 w 8938307"/>
              <a:gd name="connsiteY7672" fmla="*/ 2263184 h 2993922"/>
              <a:gd name="connsiteX7673" fmla="*/ 7106166 w 8938307"/>
              <a:gd name="connsiteY7673" fmla="*/ 2263184 h 2993922"/>
              <a:gd name="connsiteX7674" fmla="*/ 7063804 w 8938307"/>
              <a:gd name="connsiteY7674" fmla="*/ 2242004 h 2993922"/>
              <a:gd name="connsiteX7675" fmla="*/ 7042622 w 8938307"/>
              <a:gd name="connsiteY7675" fmla="*/ 2231413 h 2993922"/>
              <a:gd name="connsiteX7676" fmla="*/ 7042622 w 8938307"/>
              <a:gd name="connsiteY7676" fmla="*/ 2242004 h 2993922"/>
              <a:gd name="connsiteX7677" fmla="*/ 7021443 w 8938307"/>
              <a:gd name="connsiteY7677" fmla="*/ 2242004 h 2993922"/>
              <a:gd name="connsiteX7678" fmla="*/ 7000262 w 8938307"/>
              <a:gd name="connsiteY7678" fmla="*/ 2242004 h 2993922"/>
              <a:gd name="connsiteX7679" fmla="*/ 7021443 w 8938307"/>
              <a:gd name="connsiteY7679" fmla="*/ 2263184 h 2993922"/>
              <a:gd name="connsiteX7680" fmla="*/ 7010852 w 8938307"/>
              <a:gd name="connsiteY7680" fmla="*/ 2263184 h 2993922"/>
              <a:gd name="connsiteX7681" fmla="*/ 7000262 w 8938307"/>
              <a:gd name="connsiteY7681" fmla="*/ 2263184 h 2993922"/>
              <a:gd name="connsiteX7682" fmla="*/ 6984376 w 8938307"/>
              <a:gd name="connsiteY7682" fmla="*/ 2268479 h 2993922"/>
              <a:gd name="connsiteX7683" fmla="*/ 6968491 w 8938307"/>
              <a:gd name="connsiteY7683" fmla="*/ 2273775 h 2993922"/>
              <a:gd name="connsiteX7684" fmla="*/ 6957900 w 8938307"/>
              <a:gd name="connsiteY7684" fmla="*/ 2284365 h 2993922"/>
              <a:gd name="connsiteX7685" fmla="*/ 6968491 w 8938307"/>
              <a:gd name="connsiteY7685" fmla="*/ 2294956 h 2993922"/>
              <a:gd name="connsiteX7686" fmla="*/ 6957900 w 8938307"/>
              <a:gd name="connsiteY7686" fmla="*/ 2294956 h 2993922"/>
              <a:gd name="connsiteX7687" fmla="*/ 6957900 w 8938307"/>
              <a:gd name="connsiteY7687" fmla="*/ 2305546 h 2993922"/>
              <a:gd name="connsiteX7688" fmla="*/ 6963196 w 8938307"/>
              <a:gd name="connsiteY7688" fmla="*/ 2316136 h 2993922"/>
              <a:gd name="connsiteX7689" fmla="*/ 6968491 w 8938307"/>
              <a:gd name="connsiteY7689" fmla="*/ 2326727 h 2993922"/>
              <a:gd name="connsiteX7690" fmla="*/ 6968491 w 8938307"/>
              <a:gd name="connsiteY7690" fmla="*/ 2337317 h 2993922"/>
              <a:gd name="connsiteX7691" fmla="*/ 6957900 w 8938307"/>
              <a:gd name="connsiteY7691" fmla="*/ 2326727 h 2993922"/>
              <a:gd name="connsiteX7692" fmla="*/ 6873177 w 8938307"/>
              <a:gd name="connsiteY7692" fmla="*/ 2305546 h 2993922"/>
              <a:gd name="connsiteX7693" fmla="*/ 6841406 w 8938307"/>
              <a:gd name="connsiteY7693" fmla="*/ 2294956 h 2993922"/>
              <a:gd name="connsiteX7694" fmla="*/ 6830814 w 8938307"/>
              <a:gd name="connsiteY7694" fmla="*/ 2294956 h 2993922"/>
              <a:gd name="connsiteX7695" fmla="*/ 6820224 w 8938307"/>
              <a:gd name="connsiteY7695" fmla="*/ 2305546 h 2993922"/>
              <a:gd name="connsiteX7696" fmla="*/ 6814929 w 8938307"/>
              <a:gd name="connsiteY7696" fmla="*/ 2300250 h 2993922"/>
              <a:gd name="connsiteX7697" fmla="*/ 6788454 w 8938307"/>
              <a:gd name="connsiteY7697" fmla="*/ 2294956 h 2993922"/>
              <a:gd name="connsiteX7698" fmla="*/ 6788454 w 8938307"/>
              <a:gd name="connsiteY7698" fmla="*/ 2284365 h 2993922"/>
              <a:gd name="connsiteX7699" fmla="*/ 6799044 w 8938307"/>
              <a:gd name="connsiteY7699" fmla="*/ 2252594 h 2993922"/>
              <a:gd name="connsiteX7700" fmla="*/ 6851996 w 8938307"/>
              <a:gd name="connsiteY7700" fmla="*/ 2273775 h 2993922"/>
              <a:gd name="connsiteX7701" fmla="*/ 6867881 w 8938307"/>
              <a:gd name="connsiteY7701" fmla="*/ 2279069 h 2993922"/>
              <a:gd name="connsiteX7702" fmla="*/ 6883766 w 8938307"/>
              <a:gd name="connsiteY7702" fmla="*/ 2284365 h 2993922"/>
              <a:gd name="connsiteX7703" fmla="*/ 6894358 w 8938307"/>
              <a:gd name="connsiteY7703" fmla="*/ 2284365 h 2993922"/>
              <a:gd name="connsiteX7704" fmla="*/ 6830814 w 8938307"/>
              <a:gd name="connsiteY7704" fmla="*/ 2263184 h 2993922"/>
              <a:gd name="connsiteX7705" fmla="*/ 6809634 w 8938307"/>
              <a:gd name="connsiteY7705" fmla="*/ 2242004 h 2993922"/>
              <a:gd name="connsiteX7706" fmla="*/ 6799044 w 8938307"/>
              <a:gd name="connsiteY7706" fmla="*/ 2242004 h 2993922"/>
              <a:gd name="connsiteX7707" fmla="*/ 6788454 w 8938307"/>
              <a:gd name="connsiteY7707" fmla="*/ 2220823 h 2993922"/>
              <a:gd name="connsiteX7708" fmla="*/ 6799044 w 8938307"/>
              <a:gd name="connsiteY7708" fmla="*/ 2210232 h 2993922"/>
              <a:gd name="connsiteX7709" fmla="*/ 6809634 w 8938307"/>
              <a:gd name="connsiteY7709" fmla="*/ 2210232 h 2993922"/>
              <a:gd name="connsiteX7710" fmla="*/ 6777862 w 8938307"/>
              <a:gd name="connsiteY7710" fmla="*/ 2199642 h 2993922"/>
              <a:gd name="connsiteX7711" fmla="*/ 6777862 w 8938307"/>
              <a:gd name="connsiteY7711" fmla="*/ 2210232 h 2993922"/>
              <a:gd name="connsiteX7712" fmla="*/ 6761977 w 8938307"/>
              <a:gd name="connsiteY7712" fmla="*/ 2210232 h 2993922"/>
              <a:gd name="connsiteX7713" fmla="*/ 6767272 w 8938307"/>
              <a:gd name="connsiteY7713" fmla="*/ 2220823 h 2993922"/>
              <a:gd name="connsiteX7714" fmla="*/ 6767272 w 8938307"/>
              <a:gd name="connsiteY7714" fmla="*/ 2231413 h 2993922"/>
              <a:gd name="connsiteX7715" fmla="*/ 6735502 w 8938307"/>
              <a:gd name="connsiteY7715" fmla="*/ 2231413 h 2993922"/>
              <a:gd name="connsiteX7716" fmla="*/ 6724910 w 8938307"/>
              <a:gd name="connsiteY7716" fmla="*/ 2231413 h 2993922"/>
              <a:gd name="connsiteX7717" fmla="*/ 6719616 w 8938307"/>
              <a:gd name="connsiteY7717" fmla="*/ 2231413 h 2993922"/>
              <a:gd name="connsiteX7718" fmla="*/ 6703730 w 8938307"/>
              <a:gd name="connsiteY7718" fmla="*/ 2231413 h 2993922"/>
              <a:gd name="connsiteX7719" fmla="*/ 6698435 w 8938307"/>
              <a:gd name="connsiteY7719" fmla="*/ 2236708 h 2993922"/>
              <a:gd name="connsiteX7720" fmla="*/ 6693140 w 8938307"/>
              <a:gd name="connsiteY7720" fmla="*/ 2242004 h 2993922"/>
              <a:gd name="connsiteX7721" fmla="*/ 6693140 w 8938307"/>
              <a:gd name="connsiteY7721" fmla="*/ 2252594 h 2993922"/>
              <a:gd name="connsiteX7722" fmla="*/ 6682550 w 8938307"/>
              <a:gd name="connsiteY7722" fmla="*/ 2231413 h 2993922"/>
              <a:gd name="connsiteX7723" fmla="*/ 6680785 w 8938307"/>
              <a:gd name="connsiteY7723" fmla="*/ 2228766 h 2993922"/>
              <a:gd name="connsiteX7724" fmla="*/ 6679901 w 8938307"/>
              <a:gd name="connsiteY7724" fmla="*/ 2230089 h 2993922"/>
              <a:gd name="connsiteX7725" fmla="*/ 6671958 w 8938307"/>
              <a:gd name="connsiteY7725" fmla="*/ 2231413 h 2993922"/>
              <a:gd name="connsiteX7726" fmla="*/ 6673282 w 8938307"/>
              <a:gd name="connsiteY7726" fmla="*/ 2223470 h 2993922"/>
              <a:gd name="connsiteX7727" fmla="*/ 6674076 w 8938307"/>
              <a:gd name="connsiteY7727" fmla="*/ 2222941 h 2993922"/>
              <a:gd name="connsiteX7728" fmla="*/ 6661368 w 8938307"/>
              <a:gd name="connsiteY7728" fmla="*/ 2220823 h 2993922"/>
              <a:gd name="connsiteX7729" fmla="*/ 6629598 w 8938307"/>
              <a:gd name="connsiteY7729" fmla="*/ 2220823 h 2993922"/>
              <a:gd name="connsiteX7730" fmla="*/ 6650778 w 8938307"/>
              <a:gd name="connsiteY7730" fmla="*/ 2210232 h 2993922"/>
              <a:gd name="connsiteX7731" fmla="*/ 6671958 w 8938307"/>
              <a:gd name="connsiteY7731" fmla="*/ 2210232 h 2993922"/>
              <a:gd name="connsiteX7732" fmla="*/ 6682550 w 8938307"/>
              <a:gd name="connsiteY7732" fmla="*/ 2210232 h 2993922"/>
              <a:gd name="connsiteX7733" fmla="*/ 6724910 w 8938307"/>
              <a:gd name="connsiteY7733" fmla="*/ 2210232 h 2993922"/>
              <a:gd name="connsiteX7734" fmla="*/ 6740796 w 8938307"/>
              <a:gd name="connsiteY7734" fmla="*/ 2204937 h 2993922"/>
              <a:gd name="connsiteX7735" fmla="*/ 6735502 w 8938307"/>
              <a:gd name="connsiteY7735" fmla="*/ 2199642 h 2993922"/>
              <a:gd name="connsiteX7736" fmla="*/ 6735502 w 8938307"/>
              <a:gd name="connsiteY7736" fmla="*/ 2189051 h 2993922"/>
              <a:gd name="connsiteX7737" fmla="*/ 6746092 w 8938307"/>
              <a:gd name="connsiteY7737" fmla="*/ 2178461 h 2993922"/>
              <a:gd name="connsiteX7738" fmla="*/ 6740796 w 8938307"/>
              <a:gd name="connsiteY7738" fmla="*/ 2167871 h 2993922"/>
              <a:gd name="connsiteX7739" fmla="*/ 6724910 w 8938307"/>
              <a:gd name="connsiteY7739" fmla="*/ 2167871 h 2993922"/>
              <a:gd name="connsiteX7740" fmla="*/ 6693140 w 8938307"/>
              <a:gd name="connsiteY7740" fmla="*/ 2157280 h 2993922"/>
              <a:gd name="connsiteX7741" fmla="*/ 6661368 w 8938307"/>
              <a:gd name="connsiteY7741" fmla="*/ 2157280 h 2993922"/>
              <a:gd name="connsiteX7742" fmla="*/ 6650778 w 8938307"/>
              <a:gd name="connsiteY7742" fmla="*/ 2157280 h 2993922"/>
              <a:gd name="connsiteX7743" fmla="*/ 6650778 w 8938307"/>
              <a:gd name="connsiteY7743" fmla="*/ 2167871 h 2993922"/>
              <a:gd name="connsiteX7744" fmla="*/ 6666664 w 8938307"/>
              <a:gd name="connsiteY7744" fmla="*/ 2173165 h 2993922"/>
              <a:gd name="connsiteX7745" fmla="*/ 6682550 w 8938307"/>
              <a:gd name="connsiteY7745" fmla="*/ 2178461 h 2993922"/>
              <a:gd name="connsiteX7746" fmla="*/ 6661368 w 8938307"/>
              <a:gd name="connsiteY7746" fmla="*/ 2178461 h 2993922"/>
              <a:gd name="connsiteX7747" fmla="*/ 6634892 w 8938307"/>
              <a:gd name="connsiteY7747" fmla="*/ 2173165 h 2993922"/>
              <a:gd name="connsiteX7748" fmla="*/ 6629598 w 8938307"/>
              <a:gd name="connsiteY7748" fmla="*/ 2178461 h 2993922"/>
              <a:gd name="connsiteX7749" fmla="*/ 6619006 w 8938307"/>
              <a:gd name="connsiteY7749" fmla="*/ 2189051 h 2993922"/>
              <a:gd name="connsiteX7750" fmla="*/ 6587236 w 8938307"/>
              <a:gd name="connsiteY7750" fmla="*/ 2199642 h 2993922"/>
              <a:gd name="connsiteX7751" fmla="*/ 6587236 w 8938307"/>
              <a:gd name="connsiteY7751" fmla="*/ 2189051 h 2993922"/>
              <a:gd name="connsiteX7752" fmla="*/ 6576646 w 8938307"/>
              <a:gd name="connsiteY7752" fmla="*/ 2178461 h 2993922"/>
              <a:gd name="connsiteX7753" fmla="*/ 6566054 w 8938307"/>
              <a:gd name="connsiteY7753" fmla="*/ 2189051 h 2993922"/>
              <a:gd name="connsiteX7754" fmla="*/ 6555464 w 8938307"/>
              <a:gd name="connsiteY7754" fmla="*/ 2189051 h 2993922"/>
              <a:gd name="connsiteX7755" fmla="*/ 6502512 w 8938307"/>
              <a:gd name="connsiteY7755" fmla="*/ 2178461 h 2993922"/>
              <a:gd name="connsiteX7756" fmla="*/ 6491922 w 8938307"/>
              <a:gd name="connsiteY7756" fmla="*/ 2167871 h 2993922"/>
              <a:gd name="connsiteX7757" fmla="*/ 6491922 w 8938307"/>
              <a:gd name="connsiteY7757" fmla="*/ 2157280 h 2993922"/>
              <a:gd name="connsiteX7758" fmla="*/ 6502512 w 8938307"/>
              <a:gd name="connsiteY7758" fmla="*/ 2146690 h 2993922"/>
              <a:gd name="connsiteX7759" fmla="*/ 6523694 w 8938307"/>
              <a:gd name="connsiteY7759" fmla="*/ 2167871 h 2993922"/>
              <a:gd name="connsiteX7760" fmla="*/ 6544874 w 8938307"/>
              <a:gd name="connsiteY7760" fmla="*/ 2178461 h 2993922"/>
              <a:gd name="connsiteX7761" fmla="*/ 6566054 w 8938307"/>
              <a:gd name="connsiteY7761" fmla="*/ 2167871 h 2993922"/>
              <a:gd name="connsiteX7762" fmla="*/ 6608416 w 8938307"/>
              <a:gd name="connsiteY7762" fmla="*/ 2167871 h 2993922"/>
              <a:gd name="connsiteX7763" fmla="*/ 6597826 w 8938307"/>
              <a:gd name="connsiteY7763" fmla="*/ 2146690 h 2993922"/>
              <a:gd name="connsiteX7764" fmla="*/ 6581940 w 8938307"/>
              <a:gd name="connsiteY7764" fmla="*/ 2141394 h 2993922"/>
              <a:gd name="connsiteX7765" fmla="*/ 6539579 w 8938307"/>
              <a:gd name="connsiteY7765" fmla="*/ 2136099 h 2993922"/>
              <a:gd name="connsiteX7766" fmla="*/ 6497217 w 8938307"/>
              <a:gd name="connsiteY7766" fmla="*/ 2130804 h 2993922"/>
              <a:gd name="connsiteX7767" fmla="*/ 6476036 w 8938307"/>
              <a:gd name="connsiteY7767" fmla="*/ 2130804 h 2993922"/>
              <a:gd name="connsiteX7768" fmla="*/ 6462798 w 8938307"/>
              <a:gd name="connsiteY7768" fmla="*/ 2134775 h 2993922"/>
              <a:gd name="connsiteX7769" fmla="*/ 6460150 w 8938307"/>
              <a:gd name="connsiteY7769" fmla="*/ 2135216 h 2993922"/>
              <a:gd name="connsiteX7770" fmla="*/ 6460150 w 8938307"/>
              <a:gd name="connsiteY7770" fmla="*/ 2104328 h 2993922"/>
              <a:gd name="connsiteX7771" fmla="*/ 6460150 w 8938307"/>
              <a:gd name="connsiteY7771" fmla="*/ 2093738 h 2993922"/>
              <a:gd name="connsiteX7772" fmla="*/ 6417788 w 8938307"/>
              <a:gd name="connsiteY7772" fmla="*/ 2072557 h 2993922"/>
              <a:gd name="connsiteX7773" fmla="*/ 6428380 w 8938307"/>
              <a:gd name="connsiteY7773" fmla="*/ 2083146 h 2993922"/>
              <a:gd name="connsiteX7774" fmla="*/ 6438970 w 8938307"/>
              <a:gd name="connsiteY7774" fmla="*/ 2093738 h 2993922"/>
              <a:gd name="connsiteX7775" fmla="*/ 6428380 w 8938307"/>
              <a:gd name="connsiteY7775" fmla="*/ 2114919 h 2993922"/>
              <a:gd name="connsiteX7776" fmla="*/ 6407198 w 8938307"/>
              <a:gd name="connsiteY7776" fmla="*/ 2104328 h 2993922"/>
              <a:gd name="connsiteX7777" fmla="*/ 6375428 w 8938307"/>
              <a:gd name="connsiteY7777" fmla="*/ 2093738 h 2993922"/>
              <a:gd name="connsiteX7778" fmla="*/ 6364836 w 8938307"/>
              <a:gd name="connsiteY7778" fmla="*/ 2093738 h 2993922"/>
              <a:gd name="connsiteX7779" fmla="*/ 6343656 w 8938307"/>
              <a:gd name="connsiteY7779" fmla="*/ 2104328 h 2993922"/>
              <a:gd name="connsiteX7780" fmla="*/ 6375428 w 8938307"/>
              <a:gd name="connsiteY7780" fmla="*/ 2125509 h 2993922"/>
              <a:gd name="connsiteX7781" fmla="*/ 6386018 w 8938307"/>
              <a:gd name="connsiteY7781" fmla="*/ 2136099 h 2993922"/>
              <a:gd name="connsiteX7782" fmla="*/ 6396608 w 8938307"/>
              <a:gd name="connsiteY7782" fmla="*/ 2146690 h 2993922"/>
              <a:gd name="connsiteX7783" fmla="*/ 6407198 w 8938307"/>
              <a:gd name="connsiteY7783" fmla="*/ 2157280 h 2993922"/>
              <a:gd name="connsiteX7784" fmla="*/ 6428380 w 8938307"/>
              <a:gd name="connsiteY7784" fmla="*/ 2167871 h 2993922"/>
              <a:gd name="connsiteX7785" fmla="*/ 6470740 w 8938307"/>
              <a:gd name="connsiteY7785" fmla="*/ 2189051 h 2993922"/>
              <a:gd name="connsiteX7786" fmla="*/ 6460150 w 8938307"/>
              <a:gd name="connsiteY7786" fmla="*/ 2189051 h 2993922"/>
              <a:gd name="connsiteX7787" fmla="*/ 6438970 w 8938307"/>
              <a:gd name="connsiteY7787" fmla="*/ 2189051 h 2993922"/>
              <a:gd name="connsiteX7788" fmla="*/ 6428380 w 8938307"/>
              <a:gd name="connsiteY7788" fmla="*/ 2199642 h 2993922"/>
              <a:gd name="connsiteX7789" fmla="*/ 6396608 w 8938307"/>
              <a:gd name="connsiteY7789" fmla="*/ 2189051 h 2993922"/>
              <a:gd name="connsiteX7790" fmla="*/ 6386018 w 8938307"/>
              <a:gd name="connsiteY7790" fmla="*/ 2189051 h 2993922"/>
              <a:gd name="connsiteX7791" fmla="*/ 6364836 w 8938307"/>
              <a:gd name="connsiteY7791" fmla="*/ 2178461 h 2993922"/>
              <a:gd name="connsiteX7792" fmla="*/ 6364836 w 8938307"/>
              <a:gd name="connsiteY7792" fmla="*/ 2189051 h 2993922"/>
              <a:gd name="connsiteX7793" fmla="*/ 6364836 w 8938307"/>
              <a:gd name="connsiteY7793" fmla="*/ 2210232 h 2993922"/>
              <a:gd name="connsiteX7794" fmla="*/ 6354246 w 8938307"/>
              <a:gd name="connsiteY7794" fmla="*/ 2210232 h 2993922"/>
              <a:gd name="connsiteX7795" fmla="*/ 6338361 w 8938307"/>
              <a:gd name="connsiteY7795" fmla="*/ 2194346 h 2993922"/>
              <a:gd name="connsiteX7796" fmla="*/ 6343656 w 8938307"/>
              <a:gd name="connsiteY7796" fmla="*/ 2178461 h 2993922"/>
              <a:gd name="connsiteX7797" fmla="*/ 6354246 w 8938307"/>
              <a:gd name="connsiteY7797" fmla="*/ 2167871 h 2993922"/>
              <a:gd name="connsiteX7798" fmla="*/ 6343656 w 8938307"/>
              <a:gd name="connsiteY7798" fmla="*/ 2157280 h 2993922"/>
              <a:gd name="connsiteX7799" fmla="*/ 6333066 w 8938307"/>
              <a:gd name="connsiteY7799" fmla="*/ 2146690 h 2993922"/>
              <a:gd name="connsiteX7800" fmla="*/ 6333066 w 8938307"/>
              <a:gd name="connsiteY7800" fmla="*/ 2136099 h 2993922"/>
              <a:gd name="connsiteX7801" fmla="*/ 6333066 w 8938307"/>
              <a:gd name="connsiteY7801" fmla="*/ 2130804 h 2993922"/>
              <a:gd name="connsiteX7802" fmla="*/ 6343656 w 8938307"/>
              <a:gd name="connsiteY7802" fmla="*/ 2136099 h 2993922"/>
              <a:gd name="connsiteX7803" fmla="*/ 6354246 w 8938307"/>
              <a:gd name="connsiteY7803" fmla="*/ 2125509 h 2993922"/>
              <a:gd name="connsiteX7804" fmla="*/ 6343656 w 8938307"/>
              <a:gd name="connsiteY7804" fmla="*/ 2125509 h 2993922"/>
              <a:gd name="connsiteX7805" fmla="*/ 6336324 w 8938307"/>
              <a:gd name="connsiteY7805" fmla="*/ 2126731 h 2993922"/>
              <a:gd name="connsiteX7806" fmla="*/ 6338361 w 8938307"/>
              <a:gd name="connsiteY7806" fmla="*/ 2124185 h 2993922"/>
              <a:gd name="connsiteX7807" fmla="*/ 6333066 w 8938307"/>
              <a:gd name="connsiteY7807" fmla="*/ 2114919 h 2993922"/>
              <a:gd name="connsiteX7808" fmla="*/ 6327771 w 8938307"/>
              <a:gd name="connsiteY7808" fmla="*/ 2114919 h 2993922"/>
              <a:gd name="connsiteX7809" fmla="*/ 6322476 w 8938307"/>
              <a:gd name="connsiteY7809" fmla="*/ 2125509 h 2993922"/>
              <a:gd name="connsiteX7810" fmla="*/ 6311884 w 8938307"/>
              <a:gd name="connsiteY7810" fmla="*/ 2125509 h 2993922"/>
              <a:gd name="connsiteX7811" fmla="*/ 6280114 w 8938307"/>
              <a:gd name="connsiteY7811" fmla="*/ 2104328 h 2993922"/>
              <a:gd name="connsiteX7812" fmla="*/ 6258932 w 8938307"/>
              <a:gd name="connsiteY7812" fmla="*/ 2093738 h 2993922"/>
              <a:gd name="connsiteX7813" fmla="*/ 6248342 w 8938307"/>
              <a:gd name="connsiteY7813" fmla="*/ 2099033 h 2993922"/>
              <a:gd name="connsiteX7814" fmla="*/ 6258932 w 8938307"/>
              <a:gd name="connsiteY7814" fmla="*/ 2104328 h 2993922"/>
              <a:gd name="connsiteX7815" fmla="*/ 6269524 w 8938307"/>
              <a:gd name="connsiteY7815" fmla="*/ 2114919 h 2993922"/>
              <a:gd name="connsiteX7816" fmla="*/ 6258932 w 8938307"/>
              <a:gd name="connsiteY7816" fmla="*/ 2114919 h 2993922"/>
              <a:gd name="connsiteX7817" fmla="*/ 6237752 w 8938307"/>
              <a:gd name="connsiteY7817" fmla="*/ 2120213 h 2993922"/>
              <a:gd name="connsiteX7818" fmla="*/ 6237752 w 8938307"/>
              <a:gd name="connsiteY7818" fmla="*/ 2114919 h 2993922"/>
              <a:gd name="connsiteX7819" fmla="*/ 6227161 w 8938307"/>
              <a:gd name="connsiteY7819" fmla="*/ 2093738 h 2993922"/>
              <a:gd name="connsiteX7820" fmla="*/ 6216572 w 8938307"/>
              <a:gd name="connsiteY7820" fmla="*/ 2114919 h 2993922"/>
              <a:gd name="connsiteX7821" fmla="*/ 6216572 w 8938307"/>
              <a:gd name="connsiteY7821" fmla="*/ 2130804 h 2993922"/>
              <a:gd name="connsiteX7822" fmla="*/ 6205980 w 8938307"/>
              <a:gd name="connsiteY7822" fmla="*/ 2136099 h 2993922"/>
              <a:gd name="connsiteX7823" fmla="*/ 6190094 w 8938307"/>
              <a:gd name="connsiteY7823" fmla="*/ 2130804 h 2993922"/>
              <a:gd name="connsiteX7824" fmla="*/ 6174209 w 8938307"/>
              <a:gd name="connsiteY7824" fmla="*/ 2120213 h 2993922"/>
              <a:gd name="connsiteX7825" fmla="*/ 6158324 w 8938307"/>
              <a:gd name="connsiteY7825" fmla="*/ 2114919 h 2993922"/>
              <a:gd name="connsiteX7826" fmla="*/ 6142438 w 8938307"/>
              <a:gd name="connsiteY7826" fmla="*/ 2104328 h 2993922"/>
              <a:gd name="connsiteX7827" fmla="*/ 6153028 w 8938307"/>
              <a:gd name="connsiteY7827" fmla="*/ 2093738 h 2993922"/>
              <a:gd name="connsiteX7828" fmla="*/ 6142438 w 8938307"/>
              <a:gd name="connsiteY7828" fmla="*/ 2083146 h 2993922"/>
              <a:gd name="connsiteX7829" fmla="*/ 6131847 w 8938307"/>
              <a:gd name="connsiteY7829" fmla="*/ 2083146 h 2993922"/>
              <a:gd name="connsiteX7830" fmla="*/ 6131847 w 8938307"/>
              <a:gd name="connsiteY7830" fmla="*/ 2093738 h 2993922"/>
              <a:gd name="connsiteX7831" fmla="*/ 6110668 w 8938307"/>
              <a:gd name="connsiteY7831" fmla="*/ 2083146 h 2993922"/>
              <a:gd name="connsiteX7832" fmla="*/ 6097429 w 8938307"/>
              <a:gd name="connsiteY7832" fmla="*/ 2075204 h 2993922"/>
              <a:gd name="connsiteX7833" fmla="*/ 6091251 w 8938307"/>
              <a:gd name="connsiteY7833" fmla="*/ 2074323 h 2993922"/>
              <a:gd name="connsiteX7834" fmla="*/ 6098752 w 8938307"/>
              <a:gd name="connsiteY7834" fmla="*/ 2081823 h 2993922"/>
              <a:gd name="connsiteX7835" fmla="*/ 6105372 w 8938307"/>
              <a:gd name="connsiteY7835" fmla="*/ 2088442 h 2993922"/>
              <a:gd name="connsiteX7836" fmla="*/ 6110668 w 8938307"/>
              <a:gd name="connsiteY7836" fmla="*/ 2093738 h 2993922"/>
              <a:gd name="connsiteX7837" fmla="*/ 6078895 w 8938307"/>
              <a:gd name="connsiteY7837" fmla="*/ 2093738 h 2993922"/>
              <a:gd name="connsiteX7838" fmla="*/ 6057716 w 8938307"/>
              <a:gd name="connsiteY7838" fmla="*/ 2088442 h 2993922"/>
              <a:gd name="connsiteX7839" fmla="*/ 6036534 w 8938307"/>
              <a:gd name="connsiteY7839" fmla="*/ 2083146 h 2993922"/>
              <a:gd name="connsiteX7840" fmla="*/ 5994172 w 8938307"/>
              <a:gd name="connsiteY7840" fmla="*/ 2072557 h 2993922"/>
              <a:gd name="connsiteX7841" fmla="*/ 5957106 w 8938307"/>
              <a:gd name="connsiteY7841" fmla="*/ 2056671 h 2993922"/>
              <a:gd name="connsiteX7842" fmla="*/ 5920039 w 8938307"/>
              <a:gd name="connsiteY7842" fmla="*/ 2040786 h 2993922"/>
              <a:gd name="connsiteX7843" fmla="*/ 5909449 w 8938307"/>
              <a:gd name="connsiteY7843" fmla="*/ 2035490 h 2993922"/>
              <a:gd name="connsiteX7844" fmla="*/ 5877678 w 8938307"/>
              <a:gd name="connsiteY7844" fmla="*/ 2030194 h 2993922"/>
              <a:gd name="connsiteX7845" fmla="*/ 5835316 w 8938307"/>
              <a:gd name="connsiteY7845" fmla="*/ 2019605 h 2993922"/>
              <a:gd name="connsiteX7846" fmla="*/ 5803545 w 8938307"/>
              <a:gd name="connsiteY7846" fmla="*/ 2019605 h 2993922"/>
              <a:gd name="connsiteX7847" fmla="*/ 5792954 w 8938307"/>
              <a:gd name="connsiteY7847" fmla="*/ 2019605 h 2993922"/>
              <a:gd name="connsiteX7848" fmla="*/ 5782364 w 8938307"/>
              <a:gd name="connsiteY7848" fmla="*/ 2030194 h 2993922"/>
              <a:gd name="connsiteX7849" fmla="*/ 5771774 w 8938307"/>
              <a:gd name="connsiteY7849" fmla="*/ 2030194 h 2993922"/>
              <a:gd name="connsiteX7850" fmla="*/ 5761183 w 8938307"/>
              <a:gd name="connsiteY7850" fmla="*/ 2019605 h 2993922"/>
              <a:gd name="connsiteX7851" fmla="*/ 5750593 w 8938307"/>
              <a:gd name="connsiteY7851" fmla="*/ 2009015 h 2993922"/>
              <a:gd name="connsiteX7852" fmla="*/ 5745298 w 8938307"/>
              <a:gd name="connsiteY7852" fmla="*/ 2003719 h 2993922"/>
              <a:gd name="connsiteX7853" fmla="*/ 5729412 w 8938307"/>
              <a:gd name="connsiteY7853" fmla="*/ 1998424 h 2993922"/>
              <a:gd name="connsiteX7854" fmla="*/ 5713526 w 8938307"/>
              <a:gd name="connsiteY7854" fmla="*/ 1993128 h 2993922"/>
              <a:gd name="connsiteX7855" fmla="*/ 5692346 w 8938307"/>
              <a:gd name="connsiteY7855" fmla="*/ 2003719 h 2993922"/>
              <a:gd name="connsiteX7856" fmla="*/ 5644689 w 8938307"/>
              <a:gd name="connsiteY7856" fmla="*/ 2003719 h 2993922"/>
              <a:gd name="connsiteX7857" fmla="*/ 5591737 w 8938307"/>
              <a:gd name="connsiteY7857" fmla="*/ 1998424 h 2993922"/>
              <a:gd name="connsiteX7858" fmla="*/ 5581147 w 8938307"/>
              <a:gd name="connsiteY7858" fmla="*/ 1987834 h 2993922"/>
              <a:gd name="connsiteX7859" fmla="*/ 5591737 w 8938307"/>
              <a:gd name="connsiteY7859" fmla="*/ 1987834 h 2993922"/>
              <a:gd name="connsiteX7860" fmla="*/ 5591737 w 8938307"/>
              <a:gd name="connsiteY7860" fmla="*/ 1977242 h 2993922"/>
              <a:gd name="connsiteX7861" fmla="*/ 5591737 w 8938307"/>
              <a:gd name="connsiteY7861" fmla="*/ 1966653 h 2993922"/>
              <a:gd name="connsiteX7862" fmla="*/ 5602327 w 8938307"/>
              <a:gd name="connsiteY7862" fmla="*/ 1966653 h 2993922"/>
              <a:gd name="connsiteX7863" fmla="*/ 5612918 w 8938307"/>
              <a:gd name="connsiteY7863" fmla="*/ 1956063 h 2993922"/>
              <a:gd name="connsiteX7864" fmla="*/ 5602327 w 8938307"/>
              <a:gd name="connsiteY7864" fmla="*/ 1956063 h 2993922"/>
              <a:gd name="connsiteX7865" fmla="*/ 5591737 w 8938307"/>
              <a:gd name="connsiteY7865" fmla="*/ 1956063 h 2993922"/>
              <a:gd name="connsiteX7866" fmla="*/ 5581147 w 8938307"/>
              <a:gd name="connsiteY7866" fmla="*/ 1966653 h 2993922"/>
              <a:gd name="connsiteX7867" fmla="*/ 5581147 w 8938307"/>
              <a:gd name="connsiteY7867" fmla="*/ 1977242 h 2993922"/>
              <a:gd name="connsiteX7868" fmla="*/ 5538785 w 8938307"/>
              <a:gd name="connsiteY7868" fmla="*/ 1966653 h 2993922"/>
              <a:gd name="connsiteX7869" fmla="*/ 5507014 w 8938307"/>
              <a:gd name="connsiteY7869" fmla="*/ 1966653 h 2993922"/>
              <a:gd name="connsiteX7870" fmla="*/ 5496423 w 8938307"/>
              <a:gd name="connsiteY7870" fmla="*/ 1956063 h 2993922"/>
              <a:gd name="connsiteX7871" fmla="*/ 5485833 w 8938307"/>
              <a:gd name="connsiteY7871" fmla="*/ 1945472 h 2993922"/>
              <a:gd name="connsiteX7872" fmla="*/ 5485833 w 8938307"/>
              <a:gd name="connsiteY7872" fmla="*/ 1956063 h 2993922"/>
              <a:gd name="connsiteX7873" fmla="*/ 5475243 w 8938307"/>
              <a:gd name="connsiteY7873" fmla="*/ 1956063 h 2993922"/>
              <a:gd name="connsiteX7874" fmla="*/ 5454062 w 8938307"/>
              <a:gd name="connsiteY7874" fmla="*/ 1945472 h 2993922"/>
              <a:gd name="connsiteX7875" fmla="*/ 5443471 w 8938307"/>
              <a:gd name="connsiteY7875" fmla="*/ 1945472 h 2993922"/>
              <a:gd name="connsiteX7876" fmla="*/ 5443471 w 8938307"/>
              <a:gd name="connsiteY7876" fmla="*/ 1956063 h 2993922"/>
              <a:gd name="connsiteX7877" fmla="*/ 5454062 w 8938307"/>
              <a:gd name="connsiteY7877" fmla="*/ 1966653 h 2993922"/>
              <a:gd name="connsiteX7878" fmla="*/ 5475243 w 8938307"/>
              <a:gd name="connsiteY7878" fmla="*/ 1966653 h 2993922"/>
              <a:gd name="connsiteX7879" fmla="*/ 5485833 w 8938307"/>
              <a:gd name="connsiteY7879" fmla="*/ 1977242 h 2993922"/>
              <a:gd name="connsiteX7880" fmla="*/ 5496423 w 8938307"/>
              <a:gd name="connsiteY7880" fmla="*/ 1977242 h 2993922"/>
              <a:gd name="connsiteX7881" fmla="*/ 5517604 w 8938307"/>
              <a:gd name="connsiteY7881" fmla="*/ 1987834 h 2993922"/>
              <a:gd name="connsiteX7882" fmla="*/ 5549375 w 8938307"/>
              <a:gd name="connsiteY7882" fmla="*/ 1987834 h 2993922"/>
              <a:gd name="connsiteX7883" fmla="*/ 5559966 w 8938307"/>
              <a:gd name="connsiteY7883" fmla="*/ 2003719 h 2993922"/>
              <a:gd name="connsiteX7884" fmla="*/ 5570556 w 8938307"/>
              <a:gd name="connsiteY7884" fmla="*/ 1998424 h 2993922"/>
              <a:gd name="connsiteX7885" fmla="*/ 5591737 w 8938307"/>
              <a:gd name="connsiteY7885" fmla="*/ 1998424 h 2993922"/>
              <a:gd name="connsiteX7886" fmla="*/ 5607622 w 8938307"/>
              <a:gd name="connsiteY7886" fmla="*/ 2014309 h 2993922"/>
              <a:gd name="connsiteX7887" fmla="*/ 5644689 w 8938307"/>
              <a:gd name="connsiteY7887" fmla="*/ 2019605 h 2993922"/>
              <a:gd name="connsiteX7888" fmla="*/ 5660574 w 8938307"/>
              <a:gd name="connsiteY7888" fmla="*/ 2024900 h 2993922"/>
              <a:gd name="connsiteX7889" fmla="*/ 5692346 w 8938307"/>
              <a:gd name="connsiteY7889" fmla="*/ 2035490 h 2993922"/>
              <a:gd name="connsiteX7890" fmla="*/ 5718822 w 8938307"/>
              <a:gd name="connsiteY7890" fmla="*/ 2040786 h 2993922"/>
              <a:gd name="connsiteX7891" fmla="*/ 5740002 w 8938307"/>
              <a:gd name="connsiteY7891" fmla="*/ 2046080 h 2993922"/>
              <a:gd name="connsiteX7892" fmla="*/ 5761183 w 8938307"/>
              <a:gd name="connsiteY7892" fmla="*/ 2051376 h 2993922"/>
              <a:gd name="connsiteX7893" fmla="*/ 5835316 w 8938307"/>
              <a:gd name="connsiteY7893" fmla="*/ 2072557 h 2993922"/>
              <a:gd name="connsiteX7894" fmla="*/ 5845908 w 8938307"/>
              <a:gd name="connsiteY7894" fmla="*/ 2072557 h 2993922"/>
              <a:gd name="connsiteX7895" fmla="*/ 5856497 w 8938307"/>
              <a:gd name="connsiteY7895" fmla="*/ 2083146 h 2993922"/>
              <a:gd name="connsiteX7896" fmla="*/ 5867087 w 8938307"/>
              <a:gd name="connsiteY7896" fmla="*/ 2088442 h 2993922"/>
              <a:gd name="connsiteX7897" fmla="*/ 5898860 w 8938307"/>
              <a:gd name="connsiteY7897" fmla="*/ 2093738 h 2993922"/>
              <a:gd name="connsiteX7898" fmla="*/ 5930630 w 8938307"/>
              <a:gd name="connsiteY7898" fmla="*/ 2104328 h 2993922"/>
              <a:gd name="connsiteX7899" fmla="*/ 5951812 w 8938307"/>
              <a:gd name="connsiteY7899" fmla="*/ 2104328 h 2993922"/>
              <a:gd name="connsiteX7900" fmla="*/ 5941220 w 8938307"/>
              <a:gd name="connsiteY7900" fmla="*/ 2093738 h 2993922"/>
              <a:gd name="connsiteX7901" fmla="*/ 5951812 w 8938307"/>
              <a:gd name="connsiteY7901" fmla="*/ 2093738 h 2993922"/>
              <a:gd name="connsiteX7902" fmla="*/ 5962401 w 8938307"/>
              <a:gd name="connsiteY7902" fmla="*/ 2093738 h 2993922"/>
              <a:gd name="connsiteX7903" fmla="*/ 5951812 w 8938307"/>
              <a:gd name="connsiteY7903" fmla="*/ 2083146 h 2993922"/>
              <a:gd name="connsiteX7904" fmla="*/ 5994172 w 8938307"/>
              <a:gd name="connsiteY7904" fmla="*/ 2093738 h 2993922"/>
              <a:gd name="connsiteX7905" fmla="*/ 6004764 w 8938307"/>
              <a:gd name="connsiteY7905" fmla="*/ 2093738 h 2993922"/>
              <a:gd name="connsiteX7906" fmla="*/ 6004764 w 8938307"/>
              <a:gd name="connsiteY7906" fmla="*/ 2099033 h 2993922"/>
              <a:gd name="connsiteX7907" fmla="*/ 6010058 w 8938307"/>
              <a:gd name="connsiteY7907" fmla="*/ 2109623 h 2993922"/>
              <a:gd name="connsiteX7908" fmla="*/ 6025943 w 8938307"/>
              <a:gd name="connsiteY7908" fmla="*/ 2120213 h 2993922"/>
              <a:gd name="connsiteX7909" fmla="*/ 6041830 w 8938307"/>
              <a:gd name="connsiteY7909" fmla="*/ 2125509 h 2993922"/>
              <a:gd name="connsiteX7910" fmla="*/ 6047124 w 8938307"/>
              <a:gd name="connsiteY7910" fmla="*/ 2136099 h 2993922"/>
              <a:gd name="connsiteX7911" fmla="*/ 6121257 w 8938307"/>
              <a:gd name="connsiteY7911" fmla="*/ 2146690 h 2993922"/>
              <a:gd name="connsiteX7912" fmla="*/ 6153028 w 8938307"/>
              <a:gd name="connsiteY7912" fmla="*/ 2167871 h 2993922"/>
              <a:gd name="connsiteX7913" fmla="*/ 6184800 w 8938307"/>
              <a:gd name="connsiteY7913" fmla="*/ 2178461 h 2993922"/>
              <a:gd name="connsiteX7914" fmla="*/ 6221866 w 8938307"/>
              <a:gd name="connsiteY7914" fmla="*/ 2199642 h 2993922"/>
              <a:gd name="connsiteX7915" fmla="*/ 6258932 w 8938307"/>
              <a:gd name="connsiteY7915" fmla="*/ 2199642 h 2993922"/>
              <a:gd name="connsiteX7916" fmla="*/ 6216572 w 8938307"/>
              <a:gd name="connsiteY7916" fmla="*/ 2167871 h 2993922"/>
              <a:gd name="connsiteX7917" fmla="*/ 6195390 w 8938307"/>
              <a:gd name="connsiteY7917" fmla="*/ 2146690 h 2993922"/>
              <a:gd name="connsiteX7918" fmla="*/ 6216572 w 8938307"/>
              <a:gd name="connsiteY7918" fmla="*/ 2146690 h 2993922"/>
              <a:gd name="connsiteX7919" fmla="*/ 6227161 w 8938307"/>
              <a:gd name="connsiteY7919" fmla="*/ 2157280 h 2993922"/>
              <a:gd name="connsiteX7920" fmla="*/ 6237752 w 8938307"/>
              <a:gd name="connsiteY7920" fmla="*/ 2167871 h 2993922"/>
              <a:gd name="connsiteX7921" fmla="*/ 6253638 w 8938307"/>
              <a:gd name="connsiteY7921" fmla="*/ 2173165 h 2993922"/>
              <a:gd name="connsiteX7922" fmla="*/ 6269524 w 8938307"/>
              <a:gd name="connsiteY7922" fmla="*/ 2162575 h 2993922"/>
              <a:gd name="connsiteX7923" fmla="*/ 6290704 w 8938307"/>
              <a:gd name="connsiteY7923" fmla="*/ 2167871 h 2993922"/>
              <a:gd name="connsiteX7924" fmla="*/ 6269524 w 8938307"/>
              <a:gd name="connsiteY7924" fmla="*/ 2189051 h 2993922"/>
              <a:gd name="connsiteX7925" fmla="*/ 6258932 w 8938307"/>
              <a:gd name="connsiteY7925" fmla="*/ 2189051 h 2993922"/>
              <a:gd name="connsiteX7926" fmla="*/ 6290704 w 8938307"/>
              <a:gd name="connsiteY7926" fmla="*/ 2220823 h 2993922"/>
              <a:gd name="connsiteX7927" fmla="*/ 6343656 w 8938307"/>
              <a:gd name="connsiteY7927" fmla="*/ 2242004 h 2993922"/>
              <a:gd name="connsiteX7928" fmla="*/ 6354246 w 8938307"/>
              <a:gd name="connsiteY7928" fmla="*/ 2236708 h 2993922"/>
              <a:gd name="connsiteX7929" fmla="*/ 6354246 w 8938307"/>
              <a:gd name="connsiteY7929" fmla="*/ 2231413 h 2993922"/>
              <a:gd name="connsiteX7930" fmla="*/ 6364836 w 8938307"/>
              <a:gd name="connsiteY7930" fmla="*/ 2220823 h 2993922"/>
              <a:gd name="connsiteX7931" fmla="*/ 6364836 w 8938307"/>
              <a:gd name="connsiteY7931" fmla="*/ 2231413 h 2993922"/>
              <a:gd name="connsiteX7932" fmla="*/ 6364836 w 8938307"/>
              <a:gd name="connsiteY7932" fmla="*/ 2242004 h 2993922"/>
              <a:gd name="connsiteX7933" fmla="*/ 6375428 w 8938307"/>
              <a:gd name="connsiteY7933" fmla="*/ 2252594 h 2993922"/>
              <a:gd name="connsiteX7934" fmla="*/ 6375428 w 8938307"/>
              <a:gd name="connsiteY7934" fmla="*/ 2273775 h 2993922"/>
              <a:gd name="connsiteX7935" fmla="*/ 6375428 w 8938307"/>
              <a:gd name="connsiteY7935" fmla="*/ 2284365 h 2993922"/>
              <a:gd name="connsiteX7936" fmla="*/ 6354246 w 8938307"/>
              <a:gd name="connsiteY7936" fmla="*/ 2284365 h 2993922"/>
              <a:gd name="connsiteX7937" fmla="*/ 6333066 w 8938307"/>
              <a:gd name="connsiteY7937" fmla="*/ 2284365 h 2993922"/>
              <a:gd name="connsiteX7938" fmla="*/ 6322476 w 8938307"/>
              <a:gd name="connsiteY7938" fmla="*/ 2284365 h 2993922"/>
              <a:gd name="connsiteX7939" fmla="*/ 6311884 w 8938307"/>
              <a:gd name="connsiteY7939" fmla="*/ 2273775 h 2993922"/>
              <a:gd name="connsiteX7940" fmla="*/ 6285409 w 8938307"/>
              <a:gd name="connsiteY7940" fmla="*/ 2263184 h 2993922"/>
              <a:gd name="connsiteX7941" fmla="*/ 6269524 w 8938307"/>
              <a:gd name="connsiteY7941" fmla="*/ 2257889 h 2993922"/>
              <a:gd name="connsiteX7942" fmla="*/ 6258932 w 8938307"/>
              <a:gd name="connsiteY7942" fmla="*/ 2252594 h 2993922"/>
              <a:gd name="connsiteX7943" fmla="*/ 6237752 w 8938307"/>
              <a:gd name="connsiteY7943" fmla="*/ 2252594 h 2993922"/>
              <a:gd name="connsiteX7944" fmla="*/ 6227161 w 8938307"/>
              <a:gd name="connsiteY7944" fmla="*/ 2247298 h 2993922"/>
              <a:gd name="connsiteX7945" fmla="*/ 6216572 w 8938307"/>
              <a:gd name="connsiteY7945" fmla="*/ 2242004 h 2993922"/>
              <a:gd name="connsiteX7946" fmla="*/ 6190094 w 8938307"/>
              <a:gd name="connsiteY7946" fmla="*/ 2236708 h 2993922"/>
              <a:gd name="connsiteX7947" fmla="*/ 6163620 w 8938307"/>
              <a:gd name="connsiteY7947" fmla="*/ 2231413 h 2993922"/>
              <a:gd name="connsiteX7948" fmla="*/ 6115962 w 8938307"/>
              <a:gd name="connsiteY7948" fmla="*/ 2220823 h 2993922"/>
              <a:gd name="connsiteX7949" fmla="*/ 6089486 w 8938307"/>
              <a:gd name="connsiteY7949" fmla="*/ 2210232 h 2993922"/>
              <a:gd name="connsiteX7950" fmla="*/ 6068305 w 8938307"/>
              <a:gd name="connsiteY7950" fmla="*/ 2199642 h 2993922"/>
              <a:gd name="connsiteX7951" fmla="*/ 6057716 w 8938307"/>
              <a:gd name="connsiteY7951" fmla="*/ 2194346 h 2993922"/>
              <a:gd name="connsiteX7952" fmla="*/ 6036534 w 8938307"/>
              <a:gd name="connsiteY7952" fmla="*/ 2189051 h 2993922"/>
              <a:gd name="connsiteX7953" fmla="*/ 5994172 w 8938307"/>
              <a:gd name="connsiteY7953" fmla="*/ 2199642 h 2993922"/>
              <a:gd name="connsiteX7954" fmla="*/ 6015353 w 8938307"/>
              <a:gd name="connsiteY7954" fmla="*/ 2204937 h 2993922"/>
              <a:gd name="connsiteX7955" fmla="*/ 6047124 w 8938307"/>
              <a:gd name="connsiteY7955" fmla="*/ 2199642 h 2993922"/>
              <a:gd name="connsiteX7956" fmla="*/ 6068305 w 8938307"/>
              <a:gd name="connsiteY7956" fmla="*/ 2220823 h 2993922"/>
              <a:gd name="connsiteX7957" fmla="*/ 6121257 w 8938307"/>
              <a:gd name="connsiteY7957" fmla="*/ 2242004 h 2993922"/>
              <a:gd name="connsiteX7958" fmla="*/ 6137142 w 8938307"/>
              <a:gd name="connsiteY7958" fmla="*/ 2247298 h 2993922"/>
              <a:gd name="connsiteX7959" fmla="*/ 6163620 w 8938307"/>
              <a:gd name="connsiteY7959" fmla="*/ 2252594 h 2993922"/>
              <a:gd name="connsiteX7960" fmla="*/ 6227161 w 8938307"/>
              <a:gd name="connsiteY7960" fmla="*/ 2273775 h 2993922"/>
              <a:gd name="connsiteX7961" fmla="*/ 6237752 w 8938307"/>
              <a:gd name="connsiteY7961" fmla="*/ 2284365 h 2993922"/>
              <a:gd name="connsiteX7962" fmla="*/ 6243046 w 8938307"/>
              <a:gd name="connsiteY7962" fmla="*/ 2279069 h 2993922"/>
              <a:gd name="connsiteX7963" fmla="*/ 6248342 w 8938307"/>
              <a:gd name="connsiteY7963" fmla="*/ 2284365 h 2993922"/>
              <a:gd name="connsiteX7964" fmla="*/ 6237752 w 8938307"/>
              <a:gd name="connsiteY7964" fmla="*/ 2294956 h 2993922"/>
              <a:gd name="connsiteX7965" fmla="*/ 6221866 w 8938307"/>
              <a:gd name="connsiteY7965" fmla="*/ 2294956 h 2993922"/>
              <a:gd name="connsiteX7966" fmla="*/ 6216572 w 8938307"/>
              <a:gd name="connsiteY7966" fmla="*/ 2294956 h 2993922"/>
              <a:gd name="connsiteX7967" fmla="*/ 6216572 w 8938307"/>
              <a:gd name="connsiteY7967" fmla="*/ 2305546 h 2993922"/>
              <a:gd name="connsiteX7968" fmla="*/ 6216572 w 8938307"/>
              <a:gd name="connsiteY7968" fmla="*/ 2316136 h 2993922"/>
              <a:gd name="connsiteX7969" fmla="*/ 6205980 w 8938307"/>
              <a:gd name="connsiteY7969" fmla="*/ 2310841 h 2993922"/>
              <a:gd name="connsiteX7970" fmla="*/ 6195390 w 8938307"/>
              <a:gd name="connsiteY7970" fmla="*/ 2305546 h 2993922"/>
              <a:gd name="connsiteX7971" fmla="*/ 6184800 w 8938307"/>
              <a:gd name="connsiteY7971" fmla="*/ 2294956 h 2993922"/>
              <a:gd name="connsiteX7972" fmla="*/ 6179505 w 8938307"/>
              <a:gd name="connsiteY7972" fmla="*/ 2289660 h 2993922"/>
              <a:gd name="connsiteX7973" fmla="*/ 6174209 w 8938307"/>
              <a:gd name="connsiteY7973" fmla="*/ 2284365 h 2993922"/>
              <a:gd name="connsiteX7974" fmla="*/ 6142438 w 8938307"/>
              <a:gd name="connsiteY7974" fmla="*/ 2263184 h 2993922"/>
              <a:gd name="connsiteX7975" fmla="*/ 6110668 w 8938307"/>
              <a:gd name="connsiteY7975" fmla="*/ 2252594 h 2993922"/>
              <a:gd name="connsiteX7976" fmla="*/ 6078895 w 8938307"/>
              <a:gd name="connsiteY7976" fmla="*/ 2252594 h 2993922"/>
              <a:gd name="connsiteX7977" fmla="*/ 6057716 w 8938307"/>
              <a:gd name="connsiteY7977" fmla="*/ 2242004 h 2993922"/>
              <a:gd name="connsiteX7978" fmla="*/ 6047124 w 8938307"/>
              <a:gd name="connsiteY7978" fmla="*/ 2242004 h 2993922"/>
              <a:gd name="connsiteX7979" fmla="*/ 6025943 w 8938307"/>
              <a:gd name="connsiteY7979" fmla="*/ 2242004 h 2993922"/>
              <a:gd name="connsiteX7980" fmla="*/ 5983582 w 8938307"/>
              <a:gd name="connsiteY7980" fmla="*/ 2231413 h 2993922"/>
              <a:gd name="connsiteX7981" fmla="*/ 5962401 w 8938307"/>
              <a:gd name="connsiteY7981" fmla="*/ 2226117 h 2993922"/>
              <a:gd name="connsiteX7982" fmla="*/ 5888268 w 8938307"/>
              <a:gd name="connsiteY7982" fmla="*/ 2210232 h 2993922"/>
              <a:gd name="connsiteX7983" fmla="*/ 5729412 w 8938307"/>
              <a:gd name="connsiteY7983" fmla="*/ 2178461 h 2993922"/>
              <a:gd name="connsiteX7984" fmla="*/ 5655279 w 8938307"/>
              <a:gd name="connsiteY7984" fmla="*/ 2157280 h 2993922"/>
              <a:gd name="connsiteX7985" fmla="*/ 5623508 w 8938307"/>
              <a:gd name="connsiteY7985" fmla="*/ 2157280 h 2993922"/>
              <a:gd name="connsiteX7986" fmla="*/ 5581147 w 8938307"/>
              <a:gd name="connsiteY7986" fmla="*/ 2125509 h 2993922"/>
              <a:gd name="connsiteX7987" fmla="*/ 5507014 w 8938307"/>
              <a:gd name="connsiteY7987" fmla="*/ 2104328 h 2993922"/>
              <a:gd name="connsiteX7988" fmla="*/ 5496423 w 8938307"/>
              <a:gd name="connsiteY7988" fmla="*/ 2104328 h 2993922"/>
              <a:gd name="connsiteX7989" fmla="*/ 5475243 w 8938307"/>
              <a:gd name="connsiteY7989" fmla="*/ 2093738 h 2993922"/>
              <a:gd name="connsiteX7990" fmla="*/ 5475243 w 8938307"/>
              <a:gd name="connsiteY7990" fmla="*/ 2083146 h 2993922"/>
              <a:gd name="connsiteX7991" fmla="*/ 5432881 w 8938307"/>
              <a:gd name="connsiteY7991" fmla="*/ 2061967 h 2993922"/>
              <a:gd name="connsiteX7992" fmla="*/ 5401110 w 8938307"/>
              <a:gd name="connsiteY7992" fmla="*/ 2051376 h 2993922"/>
              <a:gd name="connsiteX7993" fmla="*/ 5369339 w 8938307"/>
              <a:gd name="connsiteY7993" fmla="*/ 2040786 h 2993922"/>
              <a:gd name="connsiteX7994" fmla="*/ 5348158 w 8938307"/>
              <a:gd name="connsiteY7994" fmla="*/ 2030194 h 2993922"/>
              <a:gd name="connsiteX7995" fmla="*/ 5326977 w 8938307"/>
              <a:gd name="connsiteY7995" fmla="*/ 2030194 h 2993922"/>
              <a:gd name="connsiteX7996" fmla="*/ 5326977 w 8938307"/>
              <a:gd name="connsiteY7996" fmla="*/ 2019605 h 2993922"/>
              <a:gd name="connsiteX7997" fmla="*/ 5348158 w 8938307"/>
              <a:gd name="connsiteY7997" fmla="*/ 2009015 h 2993922"/>
              <a:gd name="connsiteX7998" fmla="*/ 5326977 w 8938307"/>
              <a:gd name="connsiteY7998" fmla="*/ 2009015 h 2993922"/>
              <a:gd name="connsiteX7999" fmla="*/ 5284614 w 8938307"/>
              <a:gd name="connsiteY7999" fmla="*/ 1998424 h 2993922"/>
              <a:gd name="connsiteX8000" fmla="*/ 5274025 w 8938307"/>
              <a:gd name="connsiteY8000" fmla="*/ 2009015 h 2993922"/>
              <a:gd name="connsiteX8001" fmla="*/ 5274025 w 8938307"/>
              <a:gd name="connsiteY8001" fmla="*/ 1998424 h 2993922"/>
              <a:gd name="connsiteX8002" fmla="*/ 5252844 w 8938307"/>
              <a:gd name="connsiteY8002" fmla="*/ 1998424 h 2993922"/>
              <a:gd name="connsiteX8003" fmla="*/ 5231662 w 8938307"/>
              <a:gd name="connsiteY8003" fmla="*/ 1998424 h 2993922"/>
              <a:gd name="connsiteX8004" fmla="*/ 5231662 w 8938307"/>
              <a:gd name="connsiteY8004" fmla="*/ 2009015 h 2993922"/>
              <a:gd name="connsiteX8005" fmla="*/ 5274025 w 8938307"/>
              <a:gd name="connsiteY8005" fmla="*/ 2024900 h 2993922"/>
              <a:gd name="connsiteX8006" fmla="*/ 5284614 w 8938307"/>
              <a:gd name="connsiteY8006" fmla="*/ 2035490 h 2993922"/>
              <a:gd name="connsiteX8007" fmla="*/ 5300500 w 8938307"/>
              <a:gd name="connsiteY8007" fmla="*/ 2051376 h 2993922"/>
              <a:gd name="connsiteX8008" fmla="*/ 5326977 w 8938307"/>
              <a:gd name="connsiteY8008" fmla="*/ 2061967 h 2993922"/>
              <a:gd name="connsiteX8009" fmla="*/ 5326977 w 8938307"/>
              <a:gd name="connsiteY8009" fmla="*/ 2051376 h 2993922"/>
              <a:gd name="connsiteX8010" fmla="*/ 5337566 w 8938307"/>
              <a:gd name="connsiteY8010" fmla="*/ 2040786 h 2993922"/>
              <a:gd name="connsiteX8011" fmla="*/ 5358748 w 8938307"/>
              <a:gd name="connsiteY8011" fmla="*/ 2051376 h 2993922"/>
              <a:gd name="connsiteX8012" fmla="*/ 5369339 w 8938307"/>
              <a:gd name="connsiteY8012" fmla="*/ 2056671 h 2993922"/>
              <a:gd name="connsiteX8013" fmla="*/ 5374634 w 8938307"/>
              <a:gd name="connsiteY8013" fmla="*/ 2061967 h 2993922"/>
              <a:gd name="connsiteX8014" fmla="*/ 5390518 w 8938307"/>
              <a:gd name="connsiteY8014" fmla="*/ 2061967 h 2993922"/>
              <a:gd name="connsiteX8015" fmla="*/ 5427586 w 8938307"/>
              <a:gd name="connsiteY8015" fmla="*/ 2077852 h 2993922"/>
              <a:gd name="connsiteX8016" fmla="*/ 5454062 w 8938307"/>
              <a:gd name="connsiteY8016" fmla="*/ 2104328 h 2993922"/>
              <a:gd name="connsiteX8017" fmla="*/ 5464652 w 8938307"/>
              <a:gd name="connsiteY8017" fmla="*/ 2109623 h 2993922"/>
              <a:gd name="connsiteX8018" fmla="*/ 5475243 w 8938307"/>
              <a:gd name="connsiteY8018" fmla="*/ 2114919 h 2993922"/>
              <a:gd name="connsiteX8019" fmla="*/ 5485833 w 8938307"/>
              <a:gd name="connsiteY8019" fmla="*/ 2114919 h 2993922"/>
              <a:gd name="connsiteX8020" fmla="*/ 5496423 w 8938307"/>
              <a:gd name="connsiteY8020" fmla="*/ 2114919 h 2993922"/>
              <a:gd name="connsiteX8021" fmla="*/ 5570556 w 8938307"/>
              <a:gd name="connsiteY8021" fmla="*/ 2146690 h 2993922"/>
              <a:gd name="connsiteX8022" fmla="*/ 5612918 w 8938307"/>
              <a:gd name="connsiteY8022" fmla="*/ 2157280 h 2993922"/>
              <a:gd name="connsiteX8023" fmla="*/ 5660574 w 8938307"/>
              <a:gd name="connsiteY8023" fmla="*/ 2167871 h 2993922"/>
              <a:gd name="connsiteX8024" fmla="*/ 5718822 w 8938307"/>
              <a:gd name="connsiteY8024" fmla="*/ 2189051 h 2993922"/>
              <a:gd name="connsiteX8025" fmla="*/ 5803545 w 8938307"/>
              <a:gd name="connsiteY8025" fmla="*/ 2231413 h 2993922"/>
              <a:gd name="connsiteX8026" fmla="*/ 5792954 w 8938307"/>
              <a:gd name="connsiteY8026" fmla="*/ 2231413 h 2993922"/>
              <a:gd name="connsiteX8027" fmla="*/ 5782364 w 8938307"/>
              <a:gd name="connsiteY8027" fmla="*/ 2231413 h 2993922"/>
              <a:gd name="connsiteX8028" fmla="*/ 5771774 w 8938307"/>
              <a:gd name="connsiteY8028" fmla="*/ 2220823 h 2993922"/>
              <a:gd name="connsiteX8029" fmla="*/ 5755888 w 8938307"/>
              <a:gd name="connsiteY8029" fmla="*/ 2215527 h 2993922"/>
              <a:gd name="connsiteX8030" fmla="*/ 5734708 w 8938307"/>
              <a:gd name="connsiteY8030" fmla="*/ 2204937 h 2993922"/>
              <a:gd name="connsiteX8031" fmla="*/ 5708232 w 8938307"/>
              <a:gd name="connsiteY8031" fmla="*/ 2199642 h 2993922"/>
              <a:gd name="connsiteX8032" fmla="*/ 5729412 w 8938307"/>
              <a:gd name="connsiteY8032" fmla="*/ 2220823 h 2993922"/>
              <a:gd name="connsiteX8033" fmla="*/ 5740002 w 8938307"/>
              <a:gd name="connsiteY8033" fmla="*/ 2220823 h 2993922"/>
              <a:gd name="connsiteX8034" fmla="*/ 5771774 w 8938307"/>
              <a:gd name="connsiteY8034" fmla="*/ 2236708 h 2993922"/>
              <a:gd name="connsiteX8035" fmla="*/ 5814135 w 8938307"/>
              <a:gd name="connsiteY8035" fmla="*/ 2242004 h 2993922"/>
              <a:gd name="connsiteX8036" fmla="*/ 5819430 w 8938307"/>
              <a:gd name="connsiteY8036" fmla="*/ 2236708 h 2993922"/>
              <a:gd name="connsiteX8037" fmla="*/ 5824726 w 8938307"/>
              <a:gd name="connsiteY8037" fmla="*/ 2231413 h 2993922"/>
              <a:gd name="connsiteX8038" fmla="*/ 5856497 w 8938307"/>
              <a:gd name="connsiteY8038" fmla="*/ 2242004 h 2993922"/>
              <a:gd name="connsiteX8039" fmla="*/ 5867087 w 8938307"/>
              <a:gd name="connsiteY8039" fmla="*/ 2257889 h 2993922"/>
              <a:gd name="connsiteX8040" fmla="*/ 5877678 w 8938307"/>
              <a:gd name="connsiteY8040" fmla="*/ 2268479 h 2993922"/>
              <a:gd name="connsiteX8041" fmla="*/ 5898860 w 8938307"/>
              <a:gd name="connsiteY8041" fmla="*/ 2273775 h 2993922"/>
              <a:gd name="connsiteX8042" fmla="*/ 5920039 w 8938307"/>
              <a:gd name="connsiteY8042" fmla="*/ 2273775 h 2993922"/>
              <a:gd name="connsiteX8043" fmla="*/ 5941220 w 8938307"/>
              <a:gd name="connsiteY8043" fmla="*/ 2284365 h 2993922"/>
              <a:gd name="connsiteX8044" fmla="*/ 5941220 w 8938307"/>
              <a:gd name="connsiteY8044" fmla="*/ 2294956 h 2993922"/>
              <a:gd name="connsiteX8045" fmla="*/ 5951812 w 8938307"/>
              <a:gd name="connsiteY8045" fmla="*/ 2305546 h 2993922"/>
              <a:gd name="connsiteX8046" fmla="*/ 5962401 w 8938307"/>
              <a:gd name="connsiteY8046" fmla="*/ 2310841 h 2993922"/>
              <a:gd name="connsiteX8047" fmla="*/ 5888268 w 8938307"/>
              <a:gd name="connsiteY8047" fmla="*/ 2305546 h 2993922"/>
              <a:gd name="connsiteX8048" fmla="*/ 5845908 w 8938307"/>
              <a:gd name="connsiteY8048" fmla="*/ 2305546 h 2993922"/>
              <a:gd name="connsiteX8049" fmla="*/ 5824726 w 8938307"/>
              <a:gd name="connsiteY8049" fmla="*/ 2294956 h 2993922"/>
              <a:gd name="connsiteX8050" fmla="*/ 5814135 w 8938307"/>
              <a:gd name="connsiteY8050" fmla="*/ 2294956 h 2993922"/>
              <a:gd name="connsiteX8051" fmla="*/ 5814135 w 8938307"/>
              <a:gd name="connsiteY8051" fmla="*/ 2305546 h 2993922"/>
              <a:gd name="connsiteX8052" fmla="*/ 5808840 w 8938307"/>
              <a:gd name="connsiteY8052" fmla="*/ 2316136 h 2993922"/>
              <a:gd name="connsiteX8053" fmla="*/ 5792954 w 8938307"/>
              <a:gd name="connsiteY8053" fmla="*/ 2305546 h 2993922"/>
              <a:gd name="connsiteX8054" fmla="*/ 5782364 w 8938307"/>
              <a:gd name="connsiteY8054" fmla="*/ 2305546 h 2993922"/>
              <a:gd name="connsiteX8055" fmla="*/ 5771774 w 8938307"/>
              <a:gd name="connsiteY8055" fmla="*/ 2305546 h 2993922"/>
              <a:gd name="connsiteX8056" fmla="*/ 5766478 w 8938307"/>
              <a:gd name="connsiteY8056" fmla="*/ 2294956 h 2993922"/>
              <a:gd name="connsiteX8057" fmla="*/ 5766478 w 8938307"/>
              <a:gd name="connsiteY8057" fmla="*/ 2284365 h 2993922"/>
              <a:gd name="connsiteX8058" fmla="*/ 5761183 w 8938307"/>
              <a:gd name="connsiteY8058" fmla="*/ 2294956 h 2993922"/>
              <a:gd name="connsiteX8059" fmla="*/ 5750593 w 8938307"/>
              <a:gd name="connsiteY8059" fmla="*/ 2284365 h 2993922"/>
              <a:gd name="connsiteX8060" fmla="*/ 5729412 w 8938307"/>
              <a:gd name="connsiteY8060" fmla="*/ 2284365 h 2993922"/>
              <a:gd name="connsiteX8061" fmla="*/ 5718822 w 8938307"/>
              <a:gd name="connsiteY8061" fmla="*/ 2284365 h 2993922"/>
              <a:gd name="connsiteX8062" fmla="*/ 5729412 w 8938307"/>
              <a:gd name="connsiteY8062" fmla="*/ 2273775 h 2993922"/>
              <a:gd name="connsiteX8063" fmla="*/ 5708232 w 8938307"/>
              <a:gd name="connsiteY8063" fmla="*/ 2263184 h 2993922"/>
              <a:gd name="connsiteX8064" fmla="*/ 5687051 w 8938307"/>
              <a:gd name="connsiteY8064" fmla="*/ 2263184 h 2993922"/>
              <a:gd name="connsiteX8065" fmla="*/ 5697641 w 8938307"/>
              <a:gd name="connsiteY8065" fmla="*/ 2273775 h 2993922"/>
              <a:gd name="connsiteX8066" fmla="*/ 5676460 w 8938307"/>
              <a:gd name="connsiteY8066" fmla="*/ 2273775 h 2993922"/>
              <a:gd name="connsiteX8067" fmla="*/ 5660574 w 8938307"/>
              <a:gd name="connsiteY8067" fmla="*/ 2273775 h 2993922"/>
              <a:gd name="connsiteX8068" fmla="*/ 5665870 w 8938307"/>
              <a:gd name="connsiteY8068" fmla="*/ 2284365 h 2993922"/>
              <a:gd name="connsiteX8069" fmla="*/ 5655279 w 8938307"/>
              <a:gd name="connsiteY8069" fmla="*/ 2294956 h 2993922"/>
              <a:gd name="connsiteX8070" fmla="*/ 5649984 w 8938307"/>
              <a:gd name="connsiteY8070" fmla="*/ 2284365 h 2993922"/>
              <a:gd name="connsiteX8071" fmla="*/ 5644689 w 8938307"/>
              <a:gd name="connsiteY8071" fmla="*/ 2273775 h 2993922"/>
              <a:gd name="connsiteX8072" fmla="*/ 5634099 w 8938307"/>
              <a:gd name="connsiteY8072" fmla="*/ 2263184 h 2993922"/>
              <a:gd name="connsiteX8073" fmla="*/ 5644689 w 8938307"/>
              <a:gd name="connsiteY8073" fmla="*/ 2252594 h 2993922"/>
              <a:gd name="connsiteX8074" fmla="*/ 5602327 w 8938307"/>
              <a:gd name="connsiteY8074" fmla="*/ 2242004 h 2993922"/>
              <a:gd name="connsiteX8075" fmla="*/ 5549375 w 8938307"/>
              <a:gd name="connsiteY8075" fmla="*/ 2242004 h 2993922"/>
              <a:gd name="connsiteX8076" fmla="*/ 5528195 w 8938307"/>
              <a:gd name="connsiteY8076" fmla="*/ 2242004 h 2993922"/>
              <a:gd name="connsiteX8077" fmla="*/ 5549375 w 8938307"/>
              <a:gd name="connsiteY8077" fmla="*/ 2247298 h 2993922"/>
              <a:gd name="connsiteX8078" fmla="*/ 5559966 w 8938307"/>
              <a:gd name="connsiteY8078" fmla="*/ 2252594 h 2993922"/>
              <a:gd name="connsiteX8079" fmla="*/ 5549375 w 8938307"/>
              <a:gd name="connsiteY8079" fmla="*/ 2263184 h 2993922"/>
              <a:gd name="connsiteX8080" fmla="*/ 5507014 w 8938307"/>
              <a:gd name="connsiteY8080" fmla="*/ 2252594 h 2993922"/>
              <a:gd name="connsiteX8081" fmla="*/ 5507014 w 8938307"/>
              <a:gd name="connsiteY8081" fmla="*/ 2242004 h 2993922"/>
              <a:gd name="connsiteX8082" fmla="*/ 5496423 w 8938307"/>
              <a:gd name="connsiteY8082" fmla="*/ 2220823 h 2993922"/>
              <a:gd name="connsiteX8083" fmla="*/ 5485833 w 8938307"/>
              <a:gd name="connsiteY8083" fmla="*/ 2210232 h 2993922"/>
              <a:gd name="connsiteX8084" fmla="*/ 5443471 w 8938307"/>
              <a:gd name="connsiteY8084" fmla="*/ 2210232 h 2993922"/>
              <a:gd name="connsiteX8085" fmla="*/ 5422291 w 8938307"/>
              <a:gd name="connsiteY8085" fmla="*/ 2220823 h 2993922"/>
              <a:gd name="connsiteX8086" fmla="*/ 5432881 w 8938307"/>
              <a:gd name="connsiteY8086" fmla="*/ 2220823 h 2993922"/>
              <a:gd name="connsiteX8087" fmla="*/ 5454062 w 8938307"/>
              <a:gd name="connsiteY8087" fmla="*/ 2231413 h 2993922"/>
              <a:gd name="connsiteX8088" fmla="*/ 5454062 w 8938307"/>
              <a:gd name="connsiteY8088" fmla="*/ 2242004 h 2993922"/>
              <a:gd name="connsiteX8089" fmla="*/ 5422291 w 8938307"/>
              <a:gd name="connsiteY8089" fmla="*/ 2231413 h 2993922"/>
              <a:gd name="connsiteX8090" fmla="*/ 5385224 w 8938307"/>
              <a:gd name="connsiteY8090" fmla="*/ 2231413 h 2993922"/>
              <a:gd name="connsiteX8091" fmla="*/ 5379929 w 8938307"/>
              <a:gd name="connsiteY8091" fmla="*/ 2220823 h 2993922"/>
              <a:gd name="connsiteX8092" fmla="*/ 5390518 w 8938307"/>
              <a:gd name="connsiteY8092" fmla="*/ 2210232 h 2993922"/>
              <a:gd name="connsiteX8093" fmla="*/ 5401110 w 8938307"/>
              <a:gd name="connsiteY8093" fmla="*/ 2199642 h 2993922"/>
              <a:gd name="connsiteX8094" fmla="*/ 5411700 w 8938307"/>
              <a:gd name="connsiteY8094" fmla="*/ 2199642 h 2993922"/>
              <a:gd name="connsiteX8095" fmla="*/ 5416996 w 8938307"/>
              <a:gd name="connsiteY8095" fmla="*/ 2199642 h 2993922"/>
              <a:gd name="connsiteX8096" fmla="*/ 5422291 w 8938307"/>
              <a:gd name="connsiteY8096" fmla="*/ 2194346 h 2993922"/>
              <a:gd name="connsiteX8097" fmla="*/ 5411700 w 8938307"/>
              <a:gd name="connsiteY8097" fmla="*/ 2189051 h 2993922"/>
              <a:gd name="connsiteX8098" fmla="*/ 5390518 w 8938307"/>
              <a:gd name="connsiteY8098" fmla="*/ 2189051 h 2993922"/>
              <a:gd name="connsiteX8099" fmla="*/ 5369339 w 8938307"/>
              <a:gd name="connsiteY8099" fmla="*/ 2183756 h 2993922"/>
              <a:gd name="connsiteX8100" fmla="*/ 5358748 w 8938307"/>
              <a:gd name="connsiteY8100" fmla="*/ 2178461 h 2993922"/>
              <a:gd name="connsiteX8101" fmla="*/ 5305796 w 8938307"/>
              <a:gd name="connsiteY8101" fmla="*/ 2167871 h 2993922"/>
              <a:gd name="connsiteX8102" fmla="*/ 5295206 w 8938307"/>
              <a:gd name="connsiteY8102" fmla="*/ 2167871 h 2993922"/>
              <a:gd name="connsiteX8103" fmla="*/ 5326977 w 8938307"/>
              <a:gd name="connsiteY8103" fmla="*/ 2189051 h 2993922"/>
              <a:gd name="connsiteX8104" fmla="*/ 5326977 w 8938307"/>
              <a:gd name="connsiteY8104" fmla="*/ 2210232 h 2993922"/>
              <a:gd name="connsiteX8105" fmla="*/ 5279320 w 8938307"/>
              <a:gd name="connsiteY8105" fmla="*/ 2204937 h 2993922"/>
              <a:gd name="connsiteX8106" fmla="*/ 5263434 w 8938307"/>
              <a:gd name="connsiteY8106" fmla="*/ 2199642 h 2993922"/>
              <a:gd name="connsiteX8107" fmla="*/ 5242254 w 8938307"/>
              <a:gd name="connsiteY8107" fmla="*/ 2199642 h 2993922"/>
              <a:gd name="connsiteX8108" fmla="*/ 5231662 w 8938307"/>
              <a:gd name="connsiteY8108" fmla="*/ 2189051 h 2993922"/>
              <a:gd name="connsiteX8109" fmla="*/ 5221073 w 8938307"/>
              <a:gd name="connsiteY8109" fmla="*/ 2178461 h 2993922"/>
              <a:gd name="connsiteX8110" fmla="*/ 5157530 w 8938307"/>
              <a:gd name="connsiteY8110" fmla="*/ 2167871 h 2993922"/>
              <a:gd name="connsiteX8111" fmla="*/ 5178710 w 8938307"/>
              <a:gd name="connsiteY8111" fmla="*/ 2189051 h 2993922"/>
              <a:gd name="connsiteX8112" fmla="*/ 5189302 w 8938307"/>
              <a:gd name="connsiteY8112" fmla="*/ 2199642 h 2993922"/>
              <a:gd name="connsiteX8113" fmla="*/ 5178710 w 8938307"/>
              <a:gd name="connsiteY8113" fmla="*/ 2199642 h 2993922"/>
              <a:gd name="connsiteX8114" fmla="*/ 5168121 w 8938307"/>
              <a:gd name="connsiteY8114" fmla="*/ 2199642 h 2993922"/>
              <a:gd name="connsiteX8115" fmla="*/ 5146940 w 8938307"/>
              <a:gd name="connsiteY8115" fmla="*/ 2189051 h 2993922"/>
              <a:gd name="connsiteX8116" fmla="*/ 5115169 w 8938307"/>
              <a:gd name="connsiteY8116" fmla="*/ 2189051 h 2993922"/>
              <a:gd name="connsiteX8117" fmla="*/ 5115169 w 8938307"/>
              <a:gd name="connsiteY8117" fmla="*/ 2178461 h 2993922"/>
              <a:gd name="connsiteX8118" fmla="*/ 5104578 w 8938307"/>
              <a:gd name="connsiteY8118" fmla="*/ 2167871 h 2993922"/>
              <a:gd name="connsiteX8119" fmla="*/ 5136350 w 8938307"/>
              <a:gd name="connsiteY8119" fmla="*/ 2178461 h 2993922"/>
              <a:gd name="connsiteX8120" fmla="*/ 5146940 w 8938307"/>
              <a:gd name="connsiteY8120" fmla="*/ 2178461 h 2993922"/>
              <a:gd name="connsiteX8121" fmla="*/ 5115169 w 8938307"/>
              <a:gd name="connsiteY8121" fmla="*/ 2157280 h 2993922"/>
              <a:gd name="connsiteX8122" fmla="*/ 5083398 w 8938307"/>
              <a:gd name="connsiteY8122" fmla="*/ 2167871 h 2993922"/>
              <a:gd name="connsiteX8123" fmla="*/ 5072806 w 8938307"/>
              <a:gd name="connsiteY8123" fmla="*/ 2167871 h 2993922"/>
              <a:gd name="connsiteX8124" fmla="*/ 5051626 w 8938307"/>
              <a:gd name="connsiteY8124" fmla="*/ 2167871 h 2993922"/>
              <a:gd name="connsiteX8125" fmla="*/ 5041036 w 8938307"/>
              <a:gd name="connsiteY8125" fmla="*/ 2162575 h 2993922"/>
              <a:gd name="connsiteX8126" fmla="*/ 5046332 w 8938307"/>
              <a:gd name="connsiteY8126" fmla="*/ 2157280 h 2993922"/>
              <a:gd name="connsiteX8127" fmla="*/ 5062217 w 8938307"/>
              <a:gd name="connsiteY8127" fmla="*/ 2157280 h 2993922"/>
              <a:gd name="connsiteX8128" fmla="*/ 5072806 w 8938307"/>
              <a:gd name="connsiteY8128" fmla="*/ 2157280 h 2993922"/>
              <a:gd name="connsiteX8129" fmla="*/ 5030446 w 8938307"/>
              <a:gd name="connsiteY8129" fmla="*/ 2136099 h 2993922"/>
              <a:gd name="connsiteX8130" fmla="*/ 4988084 w 8938307"/>
              <a:gd name="connsiteY8130" fmla="*/ 2136099 h 2993922"/>
              <a:gd name="connsiteX8131" fmla="*/ 4998674 w 8938307"/>
              <a:gd name="connsiteY8131" fmla="*/ 2125509 h 2993922"/>
              <a:gd name="connsiteX8132" fmla="*/ 4966902 w 8938307"/>
              <a:gd name="connsiteY8132" fmla="*/ 2136099 h 2993922"/>
              <a:gd name="connsiteX8133" fmla="*/ 4966902 w 8938307"/>
              <a:gd name="connsiteY8133" fmla="*/ 2125509 h 2993922"/>
              <a:gd name="connsiteX8134" fmla="*/ 4940428 w 8938307"/>
              <a:gd name="connsiteY8134" fmla="*/ 2125509 h 2993922"/>
              <a:gd name="connsiteX8135" fmla="*/ 4924540 w 8938307"/>
              <a:gd name="connsiteY8135" fmla="*/ 2114919 h 2993922"/>
              <a:gd name="connsiteX8136" fmla="*/ 4977492 w 8938307"/>
              <a:gd name="connsiteY8136" fmla="*/ 2114919 h 2993922"/>
              <a:gd name="connsiteX8137" fmla="*/ 5051626 w 8938307"/>
              <a:gd name="connsiteY8137" fmla="*/ 2114919 h 2993922"/>
              <a:gd name="connsiteX8138" fmla="*/ 5051626 w 8938307"/>
              <a:gd name="connsiteY8138" fmla="*/ 2104328 h 2993922"/>
              <a:gd name="connsiteX8139" fmla="*/ 5025150 w 8938307"/>
              <a:gd name="connsiteY8139" fmla="*/ 2109623 h 2993922"/>
              <a:gd name="connsiteX8140" fmla="*/ 4998674 w 8938307"/>
              <a:gd name="connsiteY8140" fmla="*/ 2109623 h 2993922"/>
              <a:gd name="connsiteX8141" fmla="*/ 4988084 w 8938307"/>
              <a:gd name="connsiteY8141" fmla="*/ 2104328 h 2993922"/>
              <a:gd name="connsiteX8142" fmla="*/ 4956312 w 8938307"/>
              <a:gd name="connsiteY8142" fmla="*/ 2093738 h 2993922"/>
              <a:gd name="connsiteX8143" fmla="*/ 4924540 w 8938307"/>
              <a:gd name="connsiteY8143" fmla="*/ 2072557 h 2993922"/>
              <a:gd name="connsiteX8144" fmla="*/ 4913950 w 8938307"/>
              <a:gd name="connsiteY8144" fmla="*/ 2061967 h 2993922"/>
              <a:gd name="connsiteX8145" fmla="*/ 4903360 w 8938307"/>
              <a:gd name="connsiteY8145" fmla="*/ 2061967 h 2993922"/>
              <a:gd name="connsiteX8146" fmla="*/ 4876884 w 8938307"/>
              <a:gd name="connsiteY8146" fmla="*/ 2056671 h 2993922"/>
              <a:gd name="connsiteX8147" fmla="*/ 4860998 w 8938307"/>
              <a:gd name="connsiteY8147" fmla="*/ 2051376 h 2993922"/>
              <a:gd name="connsiteX8148" fmla="*/ 4839818 w 8938307"/>
              <a:gd name="connsiteY8148" fmla="*/ 2051376 h 2993922"/>
              <a:gd name="connsiteX8149" fmla="*/ 4808046 w 8938307"/>
              <a:gd name="connsiteY8149" fmla="*/ 2040786 h 2993922"/>
              <a:gd name="connsiteX8150" fmla="*/ 4797456 w 8938307"/>
              <a:gd name="connsiteY8150" fmla="*/ 2040786 h 2993922"/>
              <a:gd name="connsiteX8151" fmla="*/ 4786866 w 8938307"/>
              <a:gd name="connsiteY8151" fmla="*/ 2040786 h 2993922"/>
              <a:gd name="connsiteX8152" fmla="*/ 4765684 w 8938307"/>
              <a:gd name="connsiteY8152" fmla="*/ 2030194 h 2993922"/>
              <a:gd name="connsiteX8153" fmla="*/ 4760390 w 8938307"/>
              <a:gd name="connsiteY8153" fmla="*/ 2035490 h 2993922"/>
              <a:gd name="connsiteX8154" fmla="*/ 4755094 w 8938307"/>
              <a:gd name="connsiteY8154" fmla="*/ 2030194 h 2993922"/>
              <a:gd name="connsiteX8155" fmla="*/ 4744504 w 8938307"/>
              <a:gd name="connsiteY8155" fmla="*/ 2030194 h 2993922"/>
              <a:gd name="connsiteX8156" fmla="*/ 4723324 w 8938307"/>
              <a:gd name="connsiteY8156" fmla="*/ 2024900 h 2993922"/>
              <a:gd name="connsiteX8157" fmla="*/ 4712732 w 8938307"/>
              <a:gd name="connsiteY8157" fmla="*/ 2019605 h 2993922"/>
              <a:gd name="connsiteX8158" fmla="*/ 4649190 w 8938307"/>
              <a:gd name="connsiteY8158" fmla="*/ 1998424 h 2993922"/>
              <a:gd name="connsiteX8159" fmla="*/ 4612124 w 8938307"/>
              <a:gd name="connsiteY8159" fmla="*/ 1998424 h 2993922"/>
              <a:gd name="connsiteX8160" fmla="*/ 4585647 w 8938307"/>
              <a:gd name="connsiteY8160" fmla="*/ 1998424 h 2993922"/>
              <a:gd name="connsiteX8161" fmla="*/ 4575058 w 8938307"/>
              <a:gd name="connsiteY8161" fmla="*/ 1998424 h 2993922"/>
              <a:gd name="connsiteX8162" fmla="*/ 4543286 w 8938307"/>
              <a:gd name="connsiteY8162" fmla="*/ 1987834 h 2993922"/>
              <a:gd name="connsiteX8163" fmla="*/ 4532695 w 8938307"/>
              <a:gd name="connsiteY8163" fmla="*/ 1982538 h 2993922"/>
              <a:gd name="connsiteX8164" fmla="*/ 4522106 w 8938307"/>
              <a:gd name="connsiteY8164" fmla="*/ 1977242 h 2993922"/>
              <a:gd name="connsiteX8165" fmla="*/ 4500924 w 8938307"/>
              <a:gd name="connsiteY8165" fmla="*/ 1966653 h 2993922"/>
              <a:gd name="connsiteX8166" fmla="*/ 4490334 w 8938307"/>
              <a:gd name="connsiteY8166" fmla="*/ 1961357 h 2993922"/>
              <a:gd name="connsiteX8167" fmla="*/ 4490334 w 8938307"/>
              <a:gd name="connsiteY8167" fmla="*/ 1956063 h 2993922"/>
              <a:gd name="connsiteX8168" fmla="*/ 4479743 w 8938307"/>
              <a:gd name="connsiteY8168" fmla="*/ 1945472 h 2993922"/>
              <a:gd name="connsiteX8169" fmla="*/ 4458562 w 8938307"/>
              <a:gd name="connsiteY8169" fmla="*/ 1934882 h 2993922"/>
              <a:gd name="connsiteX8170" fmla="*/ 4474449 w 8938307"/>
              <a:gd name="connsiteY8170" fmla="*/ 1924290 h 2993922"/>
              <a:gd name="connsiteX8171" fmla="*/ 4490334 w 8938307"/>
              <a:gd name="connsiteY8171" fmla="*/ 1924290 h 2993922"/>
              <a:gd name="connsiteX8172" fmla="*/ 4500924 w 8938307"/>
              <a:gd name="connsiteY8172" fmla="*/ 1934882 h 2993922"/>
              <a:gd name="connsiteX8173" fmla="*/ 4522106 w 8938307"/>
              <a:gd name="connsiteY8173" fmla="*/ 1934882 h 2993922"/>
              <a:gd name="connsiteX8174" fmla="*/ 4553876 w 8938307"/>
              <a:gd name="connsiteY8174" fmla="*/ 1934882 h 2993922"/>
              <a:gd name="connsiteX8175" fmla="*/ 4532695 w 8938307"/>
              <a:gd name="connsiteY8175" fmla="*/ 1924290 h 2993922"/>
              <a:gd name="connsiteX8176" fmla="*/ 4500924 w 8938307"/>
              <a:gd name="connsiteY8176" fmla="*/ 1913701 h 2993922"/>
              <a:gd name="connsiteX8177" fmla="*/ 4500924 w 8938307"/>
              <a:gd name="connsiteY8177" fmla="*/ 1903111 h 2993922"/>
              <a:gd name="connsiteX8178" fmla="*/ 4458562 w 8938307"/>
              <a:gd name="connsiteY8178" fmla="*/ 1903111 h 2993922"/>
              <a:gd name="connsiteX8179" fmla="*/ 4447972 w 8938307"/>
              <a:gd name="connsiteY8179" fmla="*/ 1913701 h 2993922"/>
              <a:gd name="connsiteX8180" fmla="*/ 4442676 w 8938307"/>
              <a:gd name="connsiteY8180" fmla="*/ 1918996 h 2993922"/>
              <a:gd name="connsiteX8181" fmla="*/ 4437382 w 8938307"/>
              <a:gd name="connsiteY8181" fmla="*/ 1913701 h 2993922"/>
              <a:gd name="connsiteX8182" fmla="*/ 4437382 w 8938307"/>
              <a:gd name="connsiteY8182" fmla="*/ 1924290 h 2993922"/>
              <a:gd name="connsiteX8183" fmla="*/ 4426791 w 8938307"/>
              <a:gd name="connsiteY8183" fmla="*/ 1924290 h 2993922"/>
              <a:gd name="connsiteX8184" fmla="*/ 4395020 w 8938307"/>
              <a:gd name="connsiteY8184" fmla="*/ 1913701 h 2993922"/>
              <a:gd name="connsiteX8185" fmla="*/ 4384430 w 8938307"/>
              <a:gd name="connsiteY8185" fmla="*/ 1924290 h 2993922"/>
              <a:gd name="connsiteX8186" fmla="*/ 4405610 w 8938307"/>
              <a:gd name="connsiteY8186" fmla="*/ 1934882 h 2993922"/>
              <a:gd name="connsiteX8187" fmla="*/ 4426791 w 8938307"/>
              <a:gd name="connsiteY8187" fmla="*/ 1945472 h 2993922"/>
              <a:gd name="connsiteX8188" fmla="*/ 4421497 w 8938307"/>
              <a:gd name="connsiteY8188" fmla="*/ 1945472 h 2993922"/>
              <a:gd name="connsiteX8189" fmla="*/ 4416202 w 8938307"/>
              <a:gd name="connsiteY8189" fmla="*/ 1945472 h 2993922"/>
              <a:gd name="connsiteX8190" fmla="*/ 4384430 w 8938307"/>
              <a:gd name="connsiteY8190" fmla="*/ 1940176 h 2993922"/>
              <a:gd name="connsiteX8191" fmla="*/ 4357954 w 8938307"/>
              <a:gd name="connsiteY8191" fmla="*/ 1929586 h 2993922"/>
              <a:gd name="connsiteX8192" fmla="*/ 4331478 w 8938307"/>
              <a:gd name="connsiteY8192" fmla="*/ 1924290 h 2993922"/>
              <a:gd name="connsiteX8193" fmla="*/ 4320887 w 8938307"/>
              <a:gd name="connsiteY8193" fmla="*/ 1913701 h 2993922"/>
              <a:gd name="connsiteX8194" fmla="*/ 4331478 w 8938307"/>
              <a:gd name="connsiteY8194" fmla="*/ 1892520 h 2993922"/>
              <a:gd name="connsiteX8195" fmla="*/ 4336772 w 8938307"/>
              <a:gd name="connsiteY8195" fmla="*/ 1881930 h 2993922"/>
              <a:gd name="connsiteX8196" fmla="*/ 4352658 w 8938307"/>
              <a:gd name="connsiteY8196" fmla="*/ 1881930 h 2993922"/>
              <a:gd name="connsiteX8197" fmla="*/ 4363249 w 8938307"/>
              <a:gd name="connsiteY8197" fmla="*/ 1871338 h 2993922"/>
              <a:gd name="connsiteX8198" fmla="*/ 4352658 w 8938307"/>
              <a:gd name="connsiteY8198" fmla="*/ 1866044 h 2993922"/>
              <a:gd name="connsiteX8199" fmla="*/ 4336772 w 8938307"/>
              <a:gd name="connsiteY8199" fmla="*/ 1860749 h 2993922"/>
              <a:gd name="connsiteX8200" fmla="*/ 4320887 w 8938307"/>
              <a:gd name="connsiteY8200" fmla="*/ 1860749 h 2993922"/>
              <a:gd name="connsiteX8201" fmla="*/ 4305002 w 8938307"/>
              <a:gd name="connsiteY8201" fmla="*/ 1850157 h 2993922"/>
              <a:gd name="connsiteX8202" fmla="*/ 4289116 w 8938307"/>
              <a:gd name="connsiteY8202" fmla="*/ 1850157 h 2993922"/>
              <a:gd name="connsiteX8203" fmla="*/ 4257345 w 8938307"/>
              <a:gd name="connsiteY8203" fmla="*/ 1834272 h 2993922"/>
              <a:gd name="connsiteX8204" fmla="*/ 4246754 w 8938307"/>
              <a:gd name="connsiteY8204" fmla="*/ 1839567 h 2993922"/>
              <a:gd name="connsiteX8205" fmla="*/ 4246754 w 8938307"/>
              <a:gd name="connsiteY8205" fmla="*/ 1850157 h 2993922"/>
              <a:gd name="connsiteX8206" fmla="*/ 4257345 w 8938307"/>
              <a:gd name="connsiteY8206" fmla="*/ 1860749 h 2993922"/>
              <a:gd name="connsiteX8207" fmla="*/ 4267935 w 8938307"/>
              <a:gd name="connsiteY8207" fmla="*/ 1860749 h 2993922"/>
              <a:gd name="connsiteX8208" fmla="*/ 4278526 w 8938307"/>
              <a:gd name="connsiteY8208" fmla="*/ 1871338 h 2993922"/>
              <a:gd name="connsiteX8209" fmla="*/ 4278526 w 8938307"/>
              <a:gd name="connsiteY8209" fmla="*/ 1881930 h 2993922"/>
              <a:gd name="connsiteX8210" fmla="*/ 4246754 w 8938307"/>
              <a:gd name="connsiteY8210" fmla="*/ 1871338 h 2993922"/>
              <a:gd name="connsiteX8211" fmla="*/ 4225574 w 8938307"/>
              <a:gd name="connsiteY8211" fmla="*/ 1860749 h 2993922"/>
              <a:gd name="connsiteX8212" fmla="*/ 4246754 w 8938307"/>
              <a:gd name="connsiteY8212" fmla="*/ 1860749 h 2993922"/>
              <a:gd name="connsiteX8213" fmla="*/ 4225574 w 8938307"/>
              <a:gd name="connsiteY8213" fmla="*/ 1850157 h 2993922"/>
              <a:gd name="connsiteX8214" fmla="*/ 4209688 w 8938307"/>
              <a:gd name="connsiteY8214" fmla="*/ 1850157 h 2993922"/>
              <a:gd name="connsiteX8215" fmla="*/ 4204393 w 8938307"/>
              <a:gd name="connsiteY8215" fmla="*/ 1860749 h 2993922"/>
              <a:gd name="connsiteX8216" fmla="*/ 4193802 w 8938307"/>
              <a:gd name="connsiteY8216" fmla="*/ 1871338 h 2993922"/>
              <a:gd name="connsiteX8217" fmla="*/ 4246754 w 8938307"/>
              <a:gd name="connsiteY8217" fmla="*/ 1881930 h 2993922"/>
              <a:gd name="connsiteX8218" fmla="*/ 4267935 w 8938307"/>
              <a:gd name="connsiteY8218" fmla="*/ 1903111 h 2993922"/>
              <a:gd name="connsiteX8219" fmla="*/ 4214983 w 8938307"/>
              <a:gd name="connsiteY8219" fmla="*/ 1892520 h 2993922"/>
              <a:gd name="connsiteX8220" fmla="*/ 4183212 w 8938307"/>
              <a:gd name="connsiteY8220" fmla="*/ 1887224 h 2993922"/>
              <a:gd name="connsiteX8221" fmla="*/ 4151441 w 8938307"/>
              <a:gd name="connsiteY8221" fmla="*/ 1871338 h 2993922"/>
              <a:gd name="connsiteX8222" fmla="*/ 4140850 w 8938307"/>
              <a:gd name="connsiteY8222" fmla="*/ 1860749 h 2993922"/>
              <a:gd name="connsiteX8223" fmla="*/ 4162031 w 8938307"/>
              <a:gd name="connsiteY8223" fmla="*/ 1860749 h 2993922"/>
              <a:gd name="connsiteX8224" fmla="*/ 4156736 w 8938307"/>
              <a:gd name="connsiteY8224" fmla="*/ 1844863 h 2993922"/>
              <a:gd name="connsiteX8225" fmla="*/ 4162031 w 8938307"/>
              <a:gd name="connsiteY8225" fmla="*/ 1839567 h 2993922"/>
              <a:gd name="connsiteX8226" fmla="*/ 4140850 w 8938307"/>
              <a:gd name="connsiteY8226" fmla="*/ 1839567 h 2993922"/>
              <a:gd name="connsiteX8227" fmla="*/ 4124964 w 8938307"/>
              <a:gd name="connsiteY8227" fmla="*/ 1834272 h 2993922"/>
              <a:gd name="connsiteX8228" fmla="*/ 4119669 w 8938307"/>
              <a:gd name="connsiteY8228" fmla="*/ 1828978 h 2993922"/>
              <a:gd name="connsiteX8229" fmla="*/ 4130260 w 8938307"/>
              <a:gd name="connsiteY8229" fmla="*/ 1828978 h 2993922"/>
              <a:gd name="connsiteX8230" fmla="*/ 4119669 w 8938307"/>
              <a:gd name="connsiteY8230" fmla="*/ 1818386 h 2993922"/>
              <a:gd name="connsiteX8231" fmla="*/ 4098489 w 8938307"/>
              <a:gd name="connsiteY8231" fmla="*/ 1828978 h 2993922"/>
              <a:gd name="connsiteX8232" fmla="*/ 4087898 w 8938307"/>
              <a:gd name="connsiteY8232" fmla="*/ 1828978 h 2993922"/>
              <a:gd name="connsiteX8233" fmla="*/ 4077308 w 8938307"/>
              <a:gd name="connsiteY8233" fmla="*/ 1828978 h 2993922"/>
              <a:gd name="connsiteX8234" fmla="*/ 4087898 w 8938307"/>
              <a:gd name="connsiteY8234" fmla="*/ 1839567 h 2993922"/>
              <a:gd name="connsiteX8235" fmla="*/ 4098489 w 8938307"/>
              <a:gd name="connsiteY8235" fmla="*/ 1850157 h 2993922"/>
              <a:gd name="connsiteX8236" fmla="*/ 4066717 w 8938307"/>
              <a:gd name="connsiteY8236" fmla="*/ 1839567 h 2993922"/>
              <a:gd name="connsiteX8237" fmla="*/ 4056127 w 8938307"/>
              <a:gd name="connsiteY8237" fmla="*/ 1839567 h 2993922"/>
              <a:gd name="connsiteX8238" fmla="*/ 4050832 w 8938307"/>
              <a:gd name="connsiteY8238" fmla="*/ 1850157 h 2993922"/>
              <a:gd name="connsiteX8239" fmla="*/ 4045537 w 8938307"/>
              <a:gd name="connsiteY8239" fmla="*/ 1855453 h 2993922"/>
              <a:gd name="connsiteX8240" fmla="*/ 4013765 w 8938307"/>
              <a:gd name="connsiteY8240" fmla="*/ 1860749 h 2993922"/>
              <a:gd name="connsiteX8241" fmla="*/ 3987290 w 8938307"/>
              <a:gd name="connsiteY8241" fmla="*/ 1860749 h 2993922"/>
              <a:gd name="connsiteX8242" fmla="*/ 3971404 w 8938307"/>
              <a:gd name="connsiteY8242" fmla="*/ 1860749 h 2993922"/>
              <a:gd name="connsiteX8243" fmla="*/ 3907860 w 8938307"/>
              <a:gd name="connsiteY8243" fmla="*/ 1839567 h 2993922"/>
              <a:gd name="connsiteX8244" fmla="*/ 3886681 w 8938307"/>
              <a:gd name="connsiteY8244" fmla="*/ 1828978 h 2993922"/>
              <a:gd name="connsiteX8245" fmla="*/ 3876090 w 8938307"/>
              <a:gd name="connsiteY8245" fmla="*/ 1823682 h 2993922"/>
              <a:gd name="connsiteX8246" fmla="*/ 3865500 w 8938307"/>
              <a:gd name="connsiteY8246" fmla="*/ 1818386 h 2993922"/>
              <a:gd name="connsiteX8247" fmla="*/ 3844319 w 8938307"/>
              <a:gd name="connsiteY8247" fmla="*/ 1818386 h 2993922"/>
              <a:gd name="connsiteX8248" fmla="*/ 3823138 w 8938307"/>
              <a:gd name="connsiteY8248" fmla="*/ 1807797 h 2993922"/>
              <a:gd name="connsiteX8249" fmla="*/ 3759596 w 8938307"/>
              <a:gd name="connsiteY8249" fmla="*/ 1786615 h 2993922"/>
              <a:gd name="connsiteX8250" fmla="*/ 3770186 w 8938307"/>
              <a:gd name="connsiteY8250" fmla="*/ 1786615 h 2993922"/>
              <a:gd name="connsiteX8251" fmla="*/ 3791367 w 8938307"/>
              <a:gd name="connsiteY8251" fmla="*/ 1786615 h 2993922"/>
              <a:gd name="connsiteX8252" fmla="*/ 3770186 w 8938307"/>
              <a:gd name="connsiteY8252" fmla="*/ 1776026 h 2993922"/>
              <a:gd name="connsiteX8253" fmla="*/ 3749004 w 8938307"/>
              <a:gd name="connsiteY8253" fmla="*/ 1765434 h 2993922"/>
              <a:gd name="connsiteX8254" fmla="*/ 3706644 w 8938307"/>
              <a:gd name="connsiteY8254" fmla="*/ 1744253 h 2993922"/>
              <a:gd name="connsiteX8255" fmla="*/ 3733119 w 8938307"/>
              <a:gd name="connsiteY8255" fmla="*/ 1749549 h 2993922"/>
              <a:gd name="connsiteX8256" fmla="*/ 3770186 w 8938307"/>
              <a:gd name="connsiteY8256" fmla="*/ 1744253 h 2993922"/>
              <a:gd name="connsiteX8257" fmla="*/ 3817842 w 8938307"/>
              <a:gd name="connsiteY8257" fmla="*/ 1701893 h 2993922"/>
              <a:gd name="connsiteX8258" fmla="*/ 3727824 w 8938307"/>
              <a:gd name="connsiteY8258" fmla="*/ 1670122 h 2993922"/>
              <a:gd name="connsiteX8259" fmla="*/ 3696052 w 8938307"/>
              <a:gd name="connsiteY8259" fmla="*/ 1659530 h 2993922"/>
              <a:gd name="connsiteX8260" fmla="*/ 3669578 w 8938307"/>
              <a:gd name="connsiteY8260" fmla="*/ 1654235 h 2993922"/>
              <a:gd name="connsiteX8261" fmla="*/ 3643100 w 8938307"/>
              <a:gd name="connsiteY8261" fmla="*/ 1648940 h 2993922"/>
              <a:gd name="connsiteX8262" fmla="*/ 3621920 w 8938307"/>
              <a:gd name="connsiteY8262" fmla="*/ 1638349 h 2993922"/>
              <a:gd name="connsiteX8263" fmla="*/ 3579559 w 8938307"/>
              <a:gd name="connsiteY8263" fmla="*/ 1627759 h 2993922"/>
              <a:gd name="connsiteX8264" fmla="*/ 3574263 w 8938307"/>
              <a:gd name="connsiteY8264" fmla="*/ 1622464 h 2993922"/>
              <a:gd name="connsiteX8265" fmla="*/ 3568968 w 8938307"/>
              <a:gd name="connsiteY8265" fmla="*/ 1617170 h 2993922"/>
              <a:gd name="connsiteX8266" fmla="*/ 3553082 w 8938307"/>
              <a:gd name="connsiteY8266" fmla="*/ 1611874 h 2993922"/>
              <a:gd name="connsiteX8267" fmla="*/ 3537196 w 8938307"/>
              <a:gd name="connsiteY8267" fmla="*/ 1606578 h 2993922"/>
              <a:gd name="connsiteX8268" fmla="*/ 3500130 w 8938307"/>
              <a:gd name="connsiteY8268" fmla="*/ 1595988 h 2993922"/>
              <a:gd name="connsiteX8269" fmla="*/ 3441882 w 8938307"/>
              <a:gd name="connsiteY8269" fmla="*/ 1564218 h 2993922"/>
              <a:gd name="connsiteX8270" fmla="*/ 3425997 w 8938307"/>
              <a:gd name="connsiteY8270" fmla="*/ 1564218 h 2993922"/>
              <a:gd name="connsiteX8271" fmla="*/ 3415408 w 8938307"/>
              <a:gd name="connsiteY8271" fmla="*/ 1564218 h 2993922"/>
              <a:gd name="connsiteX8272" fmla="*/ 3404817 w 8938307"/>
              <a:gd name="connsiteY8272" fmla="*/ 1564218 h 2993922"/>
              <a:gd name="connsiteX8273" fmla="*/ 3399522 w 8938307"/>
              <a:gd name="connsiteY8273" fmla="*/ 1553626 h 2993922"/>
              <a:gd name="connsiteX8274" fmla="*/ 3367751 w 8938307"/>
              <a:gd name="connsiteY8274" fmla="*/ 1543036 h 2993922"/>
              <a:gd name="connsiteX8275" fmla="*/ 3346570 w 8938307"/>
              <a:gd name="connsiteY8275" fmla="*/ 1543036 h 2993922"/>
              <a:gd name="connsiteX8276" fmla="*/ 3325389 w 8938307"/>
              <a:gd name="connsiteY8276" fmla="*/ 1532445 h 2993922"/>
              <a:gd name="connsiteX8277" fmla="*/ 3293618 w 8938307"/>
              <a:gd name="connsiteY8277" fmla="*/ 1532445 h 2993922"/>
              <a:gd name="connsiteX8278" fmla="*/ 3293618 w 8938307"/>
              <a:gd name="connsiteY8278" fmla="*/ 1543036 h 2993922"/>
              <a:gd name="connsiteX8279" fmla="*/ 3335979 w 8938307"/>
              <a:gd name="connsiteY8279" fmla="*/ 1564218 h 2993922"/>
              <a:gd name="connsiteX8280" fmla="*/ 3357160 w 8938307"/>
              <a:gd name="connsiteY8280" fmla="*/ 1564218 h 2993922"/>
              <a:gd name="connsiteX8281" fmla="*/ 3362456 w 8938307"/>
              <a:gd name="connsiteY8281" fmla="*/ 1569512 h 2993922"/>
              <a:gd name="connsiteX8282" fmla="*/ 3367751 w 8938307"/>
              <a:gd name="connsiteY8282" fmla="*/ 1574807 h 2993922"/>
              <a:gd name="connsiteX8283" fmla="*/ 3378341 w 8938307"/>
              <a:gd name="connsiteY8283" fmla="*/ 1595988 h 2993922"/>
              <a:gd name="connsiteX8284" fmla="*/ 3357160 w 8938307"/>
              <a:gd name="connsiteY8284" fmla="*/ 1595988 h 2993922"/>
              <a:gd name="connsiteX8285" fmla="*/ 3351865 w 8938307"/>
              <a:gd name="connsiteY8285" fmla="*/ 1585397 h 2993922"/>
              <a:gd name="connsiteX8286" fmla="*/ 3325389 w 8938307"/>
              <a:gd name="connsiteY8286" fmla="*/ 1574807 h 2993922"/>
              <a:gd name="connsiteX8287" fmla="*/ 3283027 w 8938307"/>
              <a:gd name="connsiteY8287" fmla="*/ 1564218 h 2993922"/>
              <a:gd name="connsiteX8288" fmla="*/ 3261847 w 8938307"/>
              <a:gd name="connsiteY8288" fmla="*/ 1553626 h 2993922"/>
              <a:gd name="connsiteX8289" fmla="*/ 3166533 w 8938307"/>
              <a:gd name="connsiteY8289" fmla="*/ 1521855 h 2993922"/>
              <a:gd name="connsiteX8290" fmla="*/ 3150648 w 8938307"/>
              <a:gd name="connsiteY8290" fmla="*/ 1516560 h 2993922"/>
              <a:gd name="connsiteX8291" fmla="*/ 3140056 w 8938307"/>
              <a:gd name="connsiteY8291" fmla="*/ 1521855 h 2993922"/>
              <a:gd name="connsiteX8292" fmla="*/ 3134762 w 8938307"/>
              <a:gd name="connsiteY8292" fmla="*/ 1511264 h 2993922"/>
              <a:gd name="connsiteX8293" fmla="*/ 3124171 w 8938307"/>
              <a:gd name="connsiteY8293" fmla="*/ 1500674 h 2993922"/>
              <a:gd name="connsiteX8294" fmla="*/ 3124171 w 8938307"/>
              <a:gd name="connsiteY8294" fmla="*/ 1511264 h 2993922"/>
              <a:gd name="connsiteX8295" fmla="*/ 3081810 w 8938307"/>
              <a:gd name="connsiteY8295" fmla="*/ 1500674 h 2993922"/>
              <a:gd name="connsiteX8296" fmla="*/ 3050039 w 8938307"/>
              <a:gd name="connsiteY8296" fmla="*/ 1490084 h 2993922"/>
              <a:gd name="connsiteX8297" fmla="*/ 3039447 w 8938307"/>
              <a:gd name="connsiteY8297" fmla="*/ 1490084 h 2993922"/>
              <a:gd name="connsiteX8298" fmla="*/ 3028858 w 8938307"/>
              <a:gd name="connsiteY8298" fmla="*/ 1490084 h 2993922"/>
              <a:gd name="connsiteX8299" fmla="*/ 3018266 w 8938307"/>
              <a:gd name="connsiteY8299" fmla="*/ 1479493 h 2993922"/>
              <a:gd name="connsiteX8300" fmla="*/ 3028858 w 8938307"/>
              <a:gd name="connsiteY8300" fmla="*/ 1474199 h 2993922"/>
              <a:gd name="connsiteX8301" fmla="*/ 3018266 w 8938307"/>
              <a:gd name="connsiteY8301" fmla="*/ 1468903 h 2993922"/>
              <a:gd name="connsiteX8302" fmla="*/ 2975906 w 8938307"/>
              <a:gd name="connsiteY8302" fmla="*/ 1458312 h 2993922"/>
              <a:gd name="connsiteX8303" fmla="*/ 2954724 w 8938307"/>
              <a:gd name="connsiteY8303" fmla="*/ 1447722 h 2993922"/>
              <a:gd name="connsiteX8304" fmla="*/ 2933543 w 8938307"/>
              <a:gd name="connsiteY8304" fmla="*/ 1437132 h 2993922"/>
              <a:gd name="connsiteX8305" fmla="*/ 2944134 w 8938307"/>
              <a:gd name="connsiteY8305" fmla="*/ 1437132 h 2993922"/>
              <a:gd name="connsiteX8306" fmla="*/ 2975906 w 8938307"/>
              <a:gd name="connsiteY8306" fmla="*/ 1437132 h 2993922"/>
              <a:gd name="connsiteX8307" fmla="*/ 2965314 w 8938307"/>
              <a:gd name="connsiteY8307" fmla="*/ 1426541 h 2993922"/>
              <a:gd name="connsiteX8308" fmla="*/ 2949429 w 8938307"/>
              <a:gd name="connsiteY8308" fmla="*/ 1415951 h 2993922"/>
              <a:gd name="connsiteX8309" fmla="*/ 2896477 w 8938307"/>
              <a:gd name="connsiteY8309" fmla="*/ 1400066 h 2993922"/>
              <a:gd name="connsiteX8310" fmla="*/ 2870002 w 8938307"/>
              <a:gd name="connsiteY8310" fmla="*/ 1394770 h 2993922"/>
              <a:gd name="connsiteX8311" fmla="*/ 2880591 w 8938307"/>
              <a:gd name="connsiteY8311" fmla="*/ 1405360 h 2993922"/>
              <a:gd name="connsiteX8312" fmla="*/ 2891182 w 8938307"/>
              <a:gd name="connsiteY8312" fmla="*/ 1410656 h 2993922"/>
              <a:gd name="connsiteX8313" fmla="*/ 2891182 w 8938307"/>
              <a:gd name="connsiteY8313" fmla="*/ 1415951 h 2993922"/>
              <a:gd name="connsiteX8314" fmla="*/ 2901772 w 8938307"/>
              <a:gd name="connsiteY8314" fmla="*/ 1426541 h 2993922"/>
              <a:gd name="connsiteX8315" fmla="*/ 2891182 w 8938307"/>
              <a:gd name="connsiteY8315" fmla="*/ 1426541 h 2993922"/>
              <a:gd name="connsiteX8316" fmla="*/ 2817049 w 8938307"/>
              <a:gd name="connsiteY8316" fmla="*/ 1426541 h 2993922"/>
              <a:gd name="connsiteX8317" fmla="*/ 2785278 w 8938307"/>
              <a:gd name="connsiteY8317" fmla="*/ 1415951 h 2993922"/>
              <a:gd name="connsiteX8318" fmla="*/ 2748211 w 8938307"/>
              <a:gd name="connsiteY8318" fmla="*/ 1410656 h 2993922"/>
              <a:gd name="connsiteX8319" fmla="*/ 2727032 w 8938307"/>
              <a:gd name="connsiteY8319" fmla="*/ 1405360 h 2993922"/>
              <a:gd name="connsiteX8320" fmla="*/ 2700554 w 8938307"/>
              <a:gd name="connsiteY8320" fmla="*/ 1400066 h 2993922"/>
              <a:gd name="connsiteX8321" fmla="*/ 2658193 w 8938307"/>
              <a:gd name="connsiteY8321" fmla="*/ 1394770 h 2993922"/>
              <a:gd name="connsiteX8322" fmla="*/ 2605241 w 8938307"/>
              <a:gd name="connsiteY8322" fmla="*/ 1373589 h 2993922"/>
              <a:gd name="connsiteX8323" fmla="*/ 2578765 w 8938307"/>
              <a:gd name="connsiteY8323" fmla="*/ 1362999 h 2993922"/>
              <a:gd name="connsiteX8324" fmla="*/ 2541698 w 8938307"/>
              <a:gd name="connsiteY8324" fmla="*/ 1362999 h 2993922"/>
              <a:gd name="connsiteX8325" fmla="*/ 2499337 w 8938307"/>
              <a:gd name="connsiteY8325" fmla="*/ 1362999 h 2993922"/>
              <a:gd name="connsiteX8326" fmla="*/ 2472861 w 8938307"/>
              <a:gd name="connsiteY8326" fmla="*/ 1352408 h 2993922"/>
              <a:gd name="connsiteX8327" fmla="*/ 2456975 w 8938307"/>
              <a:gd name="connsiteY8327" fmla="*/ 1347114 h 2993922"/>
              <a:gd name="connsiteX8328" fmla="*/ 2441090 w 8938307"/>
              <a:gd name="connsiteY8328" fmla="*/ 1341818 h 2993922"/>
              <a:gd name="connsiteX8329" fmla="*/ 2414614 w 8938307"/>
              <a:gd name="connsiteY8329" fmla="*/ 1341818 h 2993922"/>
              <a:gd name="connsiteX8330" fmla="*/ 2361662 w 8938307"/>
              <a:gd name="connsiteY8330" fmla="*/ 1310047 h 2993922"/>
              <a:gd name="connsiteX8331" fmla="*/ 2361662 w 8938307"/>
              <a:gd name="connsiteY8331" fmla="*/ 1299456 h 2993922"/>
              <a:gd name="connsiteX8332" fmla="*/ 2356365 w 8938307"/>
              <a:gd name="connsiteY8332" fmla="*/ 1288866 h 2993922"/>
              <a:gd name="connsiteX8333" fmla="*/ 2340481 w 8938307"/>
              <a:gd name="connsiteY8333" fmla="*/ 1288866 h 2993922"/>
              <a:gd name="connsiteX8334" fmla="*/ 2324594 w 8938307"/>
              <a:gd name="connsiteY8334" fmla="*/ 1278276 h 2993922"/>
              <a:gd name="connsiteX8335" fmla="*/ 2276938 w 8938307"/>
              <a:gd name="connsiteY8335" fmla="*/ 1267685 h 2993922"/>
              <a:gd name="connsiteX8336" fmla="*/ 2234577 w 8938307"/>
              <a:gd name="connsiteY8336" fmla="*/ 1257095 h 2993922"/>
              <a:gd name="connsiteX8337" fmla="*/ 2245167 w 8938307"/>
              <a:gd name="connsiteY8337" fmla="*/ 1246504 h 2993922"/>
              <a:gd name="connsiteX8338" fmla="*/ 2276938 w 8938307"/>
              <a:gd name="connsiteY8338" fmla="*/ 1251800 h 2993922"/>
              <a:gd name="connsiteX8339" fmla="*/ 2298119 w 8938307"/>
              <a:gd name="connsiteY8339" fmla="*/ 1246504 h 2993922"/>
              <a:gd name="connsiteX8340" fmla="*/ 2319299 w 8938307"/>
              <a:gd name="connsiteY8340" fmla="*/ 1246504 h 2993922"/>
              <a:gd name="connsiteX8341" fmla="*/ 2329890 w 8938307"/>
              <a:gd name="connsiteY8341" fmla="*/ 1246504 h 2993922"/>
              <a:gd name="connsiteX8342" fmla="*/ 2340481 w 8938307"/>
              <a:gd name="connsiteY8342" fmla="*/ 1257095 h 2993922"/>
              <a:gd name="connsiteX8343" fmla="*/ 2361662 w 8938307"/>
              <a:gd name="connsiteY8343" fmla="*/ 1257095 h 2993922"/>
              <a:gd name="connsiteX8344" fmla="*/ 2393433 w 8938307"/>
              <a:gd name="connsiteY8344" fmla="*/ 1267685 h 2993922"/>
              <a:gd name="connsiteX8345" fmla="*/ 2414614 w 8938307"/>
              <a:gd name="connsiteY8345" fmla="*/ 1278276 h 2993922"/>
              <a:gd name="connsiteX8346" fmla="*/ 2414614 w 8938307"/>
              <a:gd name="connsiteY8346" fmla="*/ 1267685 h 2993922"/>
              <a:gd name="connsiteX8347" fmla="*/ 2414614 w 8938307"/>
              <a:gd name="connsiteY8347" fmla="*/ 1257095 h 2993922"/>
              <a:gd name="connsiteX8348" fmla="*/ 2404023 w 8938307"/>
              <a:gd name="connsiteY8348" fmla="*/ 1251800 h 2993922"/>
              <a:gd name="connsiteX8349" fmla="*/ 2377546 w 8938307"/>
              <a:gd name="connsiteY8349" fmla="*/ 1251800 h 2993922"/>
              <a:gd name="connsiteX8350" fmla="*/ 2361662 w 8938307"/>
              <a:gd name="connsiteY8350" fmla="*/ 1246504 h 2993922"/>
              <a:gd name="connsiteX8351" fmla="*/ 2361662 w 8938307"/>
              <a:gd name="connsiteY8351" fmla="*/ 1241210 h 2993922"/>
              <a:gd name="connsiteX8352" fmla="*/ 2351071 w 8938307"/>
              <a:gd name="connsiteY8352" fmla="*/ 1235914 h 2993922"/>
              <a:gd name="connsiteX8353" fmla="*/ 2329890 w 8938307"/>
              <a:gd name="connsiteY8353" fmla="*/ 1230619 h 2993922"/>
              <a:gd name="connsiteX8354" fmla="*/ 2308710 w 8938307"/>
              <a:gd name="connsiteY8354" fmla="*/ 1225324 h 2993922"/>
              <a:gd name="connsiteX8355" fmla="*/ 2266347 w 8938307"/>
              <a:gd name="connsiteY8355" fmla="*/ 1204143 h 2993922"/>
              <a:gd name="connsiteX8356" fmla="*/ 2245167 w 8938307"/>
              <a:gd name="connsiteY8356" fmla="*/ 1204143 h 2993922"/>
              <a:gd name="connsiteX8357" fmla="*/ 2223986 w 8938307"/>
              <a:gd name="connsiteY8357" fmla="*/ 1204143 h 2993922"/>
              <a:gd name="connsiteX8358" fmla="*/ 2213396 w 8938307"/>
              <a:gd name="connsiteY8358" fmla="*/ 1204143 h 2993922"/>
              <a:gd name="connsiteX8359" fmla="*/ 2229282 w 8938307"/>
              <a:gd name="connsiteY8359" fmla="*/ 1214733 h 2993922"/>
              <a:gd name="connsiteX8360" fmla="*/ 2234577 w 8938307"/>
              <a:gd name="connsiteY8360" fmla="*/ 1225324 h 2993922"/>
              <a:gd name="connsiteX8361" fmla="*/ 2234577 w 8938307"/>
              <a:gd name="connsiteY8361" fmla="*/ 1246504 h 2993922"/>
              <a:gd name="connsiteX8362" fmla="*/ 2223986 w 8938307"/>
              <a:gd name="connsiteY8362" fmla="*/ 1246504 h 2993922"/>
              <a:gd name="connsiteX8363" fmla="*/ 2223986 w 8938307"/>
              <a:gd name="connsiteY8363" fmla="*/ 1235914 h 2993922"/>
              <a:gd name="connsiteX8364" fmla="*/ 2213396 w 8938307"/>
              <a:gd name="connsiteY8364" fmla="*/ 1225324 h 2993922"/>
              <a:gd name="connsiteX8365" fmla="*/ 2202805 w 8938307"/>
              <a:gd name="connsiteY8365" fmla="*/ 1235914 h 2993922"/>
              <a:gd name="connsiteX8366" fmla="*/ 2181625 w 8938307"/>
              <a:gd name="connsiteY8366" fmla="*/ 1246504 h 2993922"/>
              <a:gd name="connsiteX8367" fmla="*/ 2171034 w 8938307"/>
              <a:gd name="connsiteY8367" fmla="*/ 1246504 h 2993922"/>
              <a:gd name="connsiteX8368" fmla="*/ 2160443 w 8938307"/>
              <a:gd name="connsiteY8368" fmla="*/ 1241210 h 2993922"/>
              <a:gd name="connsiteX8369" fmla="*/ 2139263 w 8938307"/>
              <a:gd name="connsiteY8369" fmla="*/ 1235914 h 2993922"/>
              <a:gd name="connsiteX8370" fmla="*/ 2107491 w 8938307"/>
              <a:gd name="connsiteY8370" fmla="*/ 1225324 h 2993922"/>
              <a:gd name="connsiteX8371" fmla="*/ 2075721 w 8938307"/>
              <a:gd name="connsiteY8371" fmla="*/ 1214733 h 2993922"/>
              <a:gd name="connsiteX8372" fmla="*/ 2065130 w 8938307"/>
              <a:gd name="connsiteY8372" fmla="*/ 1214733 h 2993922"/>
              <a:gd name="connsiteX8373" fmla="*/ 2043949 w 8938307"/>
              <a:gd name="connsiteY8373" fmla="*/ 1204143 h 2993922"/>
              <a:gd name="connsiteX8374" fmla="*/ 2017472 w 8938307"/>
              <a:gd name="connsiteY8374" fmla="*/ 1198848 h 2993922"/>
              <a:gd name="connsiteX8375" fmla="*/ 1980407 w 8938307"/>
              <a:gd name="connsiteY8375" fmla="*/ 1193552 h 2993922"/>
              <a:gd name="connsiteX8376" fmla="*/ 1969816 w 8938307"/>
              <a:gd name="connsiteY8376" fmla="*/ 1193552 h 2993922"/>
              <a:gd name="connsiteX8377" fmla="*/ 1959226 w 8938307"/>
              <a:gd name="connsiteY8377" fmla="*/ 1182962 h 2993922"/>
              <a:gd name="connsiteX8378" fmla="*/ 1938045 w 8938307"/>
              <a:gd name="connsiteY8378" fmla="*/ 1193552 h 2993922"/>
              <a:gd name="connsiteX8379" fmla="*/ 1927455 w 8938307"/>
              <a:gd name="connsiteY8379" fmla="*/ 1193552 h 2993922"/>
              <a:gd name="connsiteX8380" fmla="*/ 1927455 w 8938307"/>
              <a:gd name="connsiteY8380" fmla="*/ 1204143 h 2993922"/>
              <a:gd name="connsiteX8381" fmla="*/ 1916864 w 8938307"/>
              <a:gd name="connsiteY8381" fmla="*/ 1214733 h 2993922"/>
              <a:gd name="connsiteX8382" fmla="*/ 1906274 w 8938307"/>
              <a:gd name="connsiteY8382" fmla="*/ 1193552 h 2993922"/>
              <a:gd name="connsiteX8383" fmla="*/ 1916864 w 8938307"/>
              <a:gd name="connsiteY8383" fmla="*/ 1172371 h 2993922"/>
              <a:gd name="connsiteX8384" fmla="*/ 1895684 w 8938307"/>
              <a:gd name="connsiteY8384" fmla="*/ 1167077 h 2993922"/>
              <a:gd name="connsiteX8385" fmla="*/ 1874503 w 8938307"/>
              <a:gd name="connsiteY8385" fmla="*/ 1156485 h 2993922"/>
              <a:gd name="connsiteX8386" fmla="*/ 1863912 w 8938307"/>
              <a:gd name="connsiteY8386" fmla="*/ 1130010 h 2993922"/>
              <a:gd name="connsiteX8387" fmla="*/ 1874503 w 8938307"/>
              <a:gd name="connsiteY8387" fmla="*/ 1119419 h 2993922"/>
              <a:gd name="connsiteX8388" fmla="*/ 1853322 w 8938307"/>
              <a:gd name="connsiteY8388" fmla="*/ 1119419 h 2993922"/>
              <a:gd name="connsiteX8389" fmla="*/ 1848026 w 8938307"/>
              <a:gd name="connsiteY8389" fmla="*/ 1130010 h 2993922"/>
              <a:gd name="connsiteX8390" fmla="*/ 1821551 w 8938307"/>
              <a:gd name="connsiteY8390" fmla="*/ 1130010 h 2993922"/>
              <a:gd name="connsiteX8391" fmla="*/ 1800370 w 8938307"/>
              <a:gd name="connsiteY8391" fmla="*/ 1130010 h 2993922"/>
              <a:gd name="connsiteX8392" fmla="*/ 1810960 w 8938307"/>
              <a:gd name="connsiteY8392" fmla="*/ 1140600 h 2993922"/>
              <a:gd name="connsiteX8393" fmla="*/ 1821551 w 8938307"/>
              <a:gd name="connsiteY8393" fmla="*/ 1151191 h 2993922"/>
              <a:gd name="connsiteX8394" fmla="*/ 1832141 w 8938307"/>
              <a:gd name="connsiteY8394" fmla="*/ 1172371 h 2993922"/>
              <a:gd name="connsiteX8395" fmla="*/ 1779189 w 8938307"/>
              <a:gd name="connsiteY8395" fmla="*/ 1172371 h 2993922"/>
              <a:gd name="connsiteX8396" fmla="*/ 1736827 w 8938307"/>
              <a:gd name="connsiteY8396" fmla="*/ 1161781 h 2993922"/>
              <a:gd name="connsiteX8397" fmla="*/ 1726237 w 8938307"/>
              <a:gd name="connsiteY8397" fmla="*/ 1161781 h 2993922"/>
              <a:gd name="connsiteX8398" fmla="*/ 1747418 w 8938307"/>
              <a:gd name="connsiteY8398" fmla="*/ 1151191 h 2993922"/>
              <a:gd name="connsiteX8399" fmla="*/ 1736827 w 8938307"/>
              <a:gd name="connsiteY8399" fmla="*/ 1140600 h 2993922"/>
              <a:gd name="connsiteX8400" fmla="*/ 1694466 w 8938307"/>
              <a:gd name="connsiteY8400" fmla="*/ 1140600 h 2993922"/>
              <a:gd name="connsiteX8401" fmla="*/ 1673285 w 8938307"/>
              <a:gd name="connsiteY8401" fmla="*/ 1140600 h 2993922"/>
              <a:gd name="connsiteX8402" fmla="*/ 1652104 w 8938307"/>
              <a:gd name="connsiteY8402" fmla="*/ 1140600 h 2993922"/>
              <a:gd name="connsiteX8403" fmla="*/ 1662694 w 8938307"/>
              <a:gd name="connsiteY8403" fmla="*/ 1151191 h 2993922"/>
              <a:gd name="connsiteX8404" fmla="*/ 1673285 w 8938307"/>
              <a:gd name="connsiteY8404" fmla="*/ 1161781 h 2993922"/>
              <a:gd name="connsiteX8405" fmla="*/ 1705056 w 8938307"/>
              <a:gd name="connsiteY8405" fmla="*/ 1167077 h 2993922"/>
              <a:gd name="connsiteX8406" fmla="*/ 1726237 w 8938307"/>
              <a:gd name="connsiteY8406" fmla="*/ 1172371 h 2993922"/>
              <a:gd name="connsiteX8407" fmla="*/ 1736827 w 8938307"/>
              <a:gd name="connsiteY8407" fmla="*/ 1172371 h 2993922"/>
              <a:gd name="connsiteX8408" fmla="*/ 1736827 w 8938307"/>
              <a:gd name="connsiteY8408" fmla="*/ 1177666 h 2993922"/>
              <a:gd name="connsiteX8409" fmla="*/ 1747418 w 8938307"/>
              <a:gd name="connsiteY8409" fmla="*/ 1182962 h 2993922"/>
              <a:gd name="connsiteX8410" fmla="*/ 1758008 w 8938307"/>
              <a:gd name="connsiteY8410" fmla="*/ 1182962 h 2993922"/>
              <a:gd name="connsiteX8411" fmla="*/ 1779189 w 8938307"/>
              <a:gd name="connsiteY8411" fmla="*/ 1193552 h 2993922"/>
              <a:gd name="connsiteX8412" fmla="*/ 1810960 w 8938307"/>
              <a:gd name="connsiteY8412" fmla="*/ 1193552 h 2993922"/>
              <a:gd name="connsiteX8413" fmla="*/ 1842731 w 8938307"/>
              <a:gd name="connsiteY8413" fmla="*/ 1204143 h 2993922"/>
              <a:gd name="connsiteX8414" fmla="*/ 1853322 w 8938307"/>
              <a:gd name="connsiteY8414" fmla="*/ 1214733 h 2993922"/>
              <a:gd name="connsiteX8415" fmla="*/ 1895684 w 8938307"/>
              <a:gd name="connsiteY8415" fmla="*/ 1225324 h 2993922"/>
              <a:gd name="connsiteX8416" fmla="*/ 1938045 w 8938307"/>
              <a:gd name="connsiteY8416" fmla="*/ 1246504 h 2993922"/>
              <a:gd name="connsiteX8417" fmla="*/ 1959226 w 8938307"/>
              <a:gd name="connsiteY8417" fmla="*/ 1246504 h 2993922"/>
              <a:gd name="connsiteX8418" fmla="*/ 2033359 w 8938307"/>
              <a:gd name="connsiteY8418" fmla="*/ 1267685 h 2993922"/>
              <a:gd name="connsiteX8419" fmla="*/ 2054540 w 8938307"/>
              <a:gd name="connsiteY8419" fmla="*/ 1278276 h 2993922"/>
              <a:gd name="connsiteX8420" fmla="*/ 2086311 w 8938307"/>
              <a:gd name="connsiteY8420" fmla="*/ 1288866 h 2993922"/>
              <a:gd name="connsiteX8421" fmla="*/ 2102197 w 8938307"/>
              <a:gd name="connsiteY8421" fmla="*/ 1294162 h 2993922"/>
              <a:gd name="connsiteX8422" fmla="*/ 2118082 w 8938307"/>
              <a:gd name="connsiteY8422" fmla="*/ 1299456 h 2993922"/>
              <a:gd name="connsiteX8423" fmla="*/ 2128673 w 8938307"/>
              <a:gd name="connsiteY8423" fmla="*/ 1299456 h 2993922"/>
              <a:gd name="connsiteX8424" fmla="*/ 2149853 w 8938307"/>
              <a:gd name="connsiteY8424" fmla="*/ 1310047 h 2993922"/>
              <a:gd name="connsiteX8425" fmla="*/ 2181625 w 8938307"/>
              <a:gd name="connsiteY8425" fmla="*/ 1320637 h 2993922"/>
              <a:gd name="connsiteX8426" fmla="*/ 2213396 w 8938307"/>
              <a:gd name="connsiteY8426" fmla="*/ 1331228 h 2993922"/>
              <a:gd name="connsiteX8427" fmla="*/ 2255757 w 8938307"/>
              <a:gd name="connsiteY8427" fmla="*/ 1341818 h 2993922"/>
              <a:gd name="connsiteX8428" fmla="*/ 2287529 w 8938307"/>
              <a:gd name="connsiteY8428" fmla="*/ 1362999 h 2993922"/>
              <a:gd name="connsiteX8429" fmla="*/ 2314005 w 8938307"/>
              <a:gd name="connsiteY8429" fmla="*/ 1368293 h 2993922"/>
              <a:gd name="connsiteX8430" fmla="*/ 2340481 w 8938307"/>
              <a:gd name="connsiteY8430" fmla="*/ 1362999 h 2993922"/>
              <a:gd name="connsiteX8431" fmla="*/ 2345776 w 8938307"/>
              <a:gd name="connsiteY8431" fmla="*/ 1368293 h 2993922"/>
              <a:gd name="connsiteX8432" fmla="*/ 2361662 w 8938307"/>
              <a:gd name="connsiteY8432" fmla="*/ 1373589 h 2993922"/>
              <a:gd name="connsiteX8433" fmla="*/ 2393433 w 8938307"/>
              <a:gd name="connsiteY8433" fmla="*/ 1394770 h 2993922"/>
              <a:gd name="connsiteX8434" fmla="*/ 2425203 w 8938307"/>
              <a:gd name="connsiteY8434" fmla="*/ 1405360 h 2993922"/>
              <a:gd name="connsiteX8435" fmla="*/ 2441090 w 8938307"/>
              <a:gd name="connsiteY8435" fmla="*/ 1415951 h 2993922"/>
              <a:gd name="connsiteX8436" fmla="*/ 2462272 w 8938307"/>
              <a:gd name="connsiteY8436" fmla="*/ 1421247 h 2993922"/>
              <a:gd name="connsiteX8437" fmla="*/ 2509927 w 8938307"/>
              <a:gd name="connsiteY8437" fmla="*/ 1437132 h 2993922"/>
              <a:gd name="connsiteX8438" fmla="*/ 2536402 w 8938307"/>
              <a:gd name="connsiteY8438" fmla="*/ 1437132 h 2993922"/>
              <a:gd name="connsiteX8439" fmla="*/ 2552289 w 8938307"/>
              <a:gd name="connsiteY8439" fmla="*/ 1437132 h 2993922"/>
              <a:gd name="connsiteX8440" fmla="*/ 2573470 w 8938307"/>
              <a:gd name="connsiteY8440" fmla="*/ 1447722 h 2993922"/>
              <a:gd name="connsiteX8441" fmla="*/ 2562879 w 8938307"/>
              <a:gd name="connsiteY8441" fmla="*/ 1415951 h 2993922"/>
              <a:gd name="connsiteX8442" fmla="*/ 2552289 w 8938307"/>
              <a:gd name="connsiteY8442" fmla="*/ 1405360 h 2993922"/>
              <a:gd name="connsiteX8443" fmla="*/ 2599947 w 8938307"/>
              <a:gd name="connsiteY8443" fmla="*/ 1410656 h 2993922"/>
              <a:gd name="connsiteX8444" fmla="*/ 2647602 w 8938307"/>
              <a:gd name="connsiteY8444" fmla="*/ 1426541 h 2993922"/>
              <a:gd name="connsiteX8445" fmla="*/ 2658193 w 8938307"/>
              <a:gd name="connsiteY8445" fmla="*/ 1426541 h 2993922"/>
              <a:gd name="connsiteX8446" fmla="*/ 2705851 w 8938307"/>
              <a:gd name="connsiteY8446" fmla="*/ 1437132 h 2993922"/>
              <a:gd name="connsiteX8447" fmla="*/ 2742916 w 8938307"/>
              <a:gd name="connsiteY8447" fmla="*/ 1447722 h 2993922"/>
              <a:gd name="connsiteX8448" fmla="*/ 2764097 w 8938307"/>
              <a:gd name="connsiteY8448" fmla="*/ 1458312 h 2993922"/>
              <a:gd name="connsiteX8449" fmla="*/ 2795868 w 8938307"/>
              <a:gd name="connsiteY8449" fmla="*/ 1468903 h 2993922"/>
              <a:gd name="connsiteX8450" fmla="*/ 2764097 w 8938307"/>
              <a:gd name="connsiteY8450" fmla="*/ 1468903 h 2993922"/>
              <a:gd name="connsiteX8451" fmla="*/ 2742916 w 8938307"/>
              <a:gd name="connsiteY8451" fmla="*/ 1458312 h 2993922"/>
              <a:gd name="connsiteX8452" fmla="*/ 2700554 w 8938307"/>
              <a:gd name="connsiteY8452" fmla="*/ 1458312 h 2993922"/>
              <a:gd name="connsiteX8453" fmla="*/ 2679374 w 8938307"/>
              <a:gd name="connsiteY8453" fmla="*/ 1468903 h 2993922"/>
              <a:gd name="connsiteX8454" fmla="*/ 2795868 w 8938307"/>
              <a:gd name="connsiteY8454" fmla="*/ 1490084 h 2993922"/>
              <a:gd name="connsiteX8455" fmla="*/ 2806458 w 8938307"/>
              <a:gd name="connsiteY8455" fmla="*/ 1500674 h 2993922"/>
              <a:gd name="connsiteX8456" fmla="*/ 2817049 w 8938307"/>
              <a:gd name="connsiteY8456" fmla="*/ 1537741 h 2993922"/>
              <a:gd name="connsiteX8457" fmla="*/ 2832936 w 8938307"/>
              <a:gd name="connsiteY8457" fmla="*/ 1548331 h 2993922"/>
              <a:gd name="connsiteX8458" fmla="*/ 2848820 w 8938307"/>
              <a:gd name="connsiteY8458" fmla="*/ 1543036 h 2993922"/>
              <a:gd name="connsiteX8459" fmla="*/ 2870002 w 8938307"/>
              <a:gd name="connsiteY8459" fmla="*/ 1543036 h 2993922"/>
              <a:gd name="connsiteX8460" fmla="*/ 2859410 w 8938307"/>
              <a:gd name="connsiteY8460" fmla="*/ 1553626 h 2993922"/>
              <a:gd name="connsiteX8461" fmla="*/ 2867353 w 8938307"/>
              <a:gd name="connsiteY8461" fmla="*/ 1561569 h 2993922"/>
              <a:gd name="connsiteX8462" fmla="*/ 2868489 w 8938307"/>
              <a:gd name="connsiteY8462" fmla="*/ 1562705 h 2993922"/>
              <a:gd name="connsiteX8463" fmla="*/ 2795868 w 8938307"/>
              <a:gd name="connsiteY8463" fmla="*/ 1553626 h 2993922"/>
              <a:gd name="connsiteX8464" fmla="*/ 2753506 w 8938307"/>
              <a:gd name="connsiteY8464" fmla="*/ 1543036 h 2993922"/>
              <a:gd name="connsiteX8465" fmla="*/ 2721735 w 8938307"/>
              <a:gd name="connsiteY8465" fmla="*/ 1537741 h 2993922"/>
              <a:gd name="connsiteX8466" fmla="*/ 2689964 w 8938307"/>
              <a:gd name="connsiteY8466" fmla="*/ 1521855 h 2993922"/>
              <a:gd name="connsiteX8467" fmla="*/ 2637012 w 8938307"/>
              <a:gd name="connsiteY8467" fmla="*/ 1511264 h 2993922"/>
              <a:gd name="connsiteX8468" fmla="*/ 2626422 w 8938307"/>
              <a:gd name="connsiteY8468" fmla="*/ 1511264 h 2993922"/>
              <a:gd name="connsiteX8469" fmla="*/ 2605241 w 8938307"/>
              <a:gd name="connsiteY8469" fmla="*/ 1500674 h 2993922"/>
              <a:gd name="connsiteX8470" fmla="*/ 2531108 w 8938307"/>
              <a:gd name="connsiteY8470" fmla="*/ 1479493 h 2993922"/>
              <a:gd name="connsiteX8471" fmla="*/ 2478156 w 8938307"/>
              <a:gd name="connsiteY8471" fmla="*/ 1458312 h 2993922"/>
              <a:gd name="connsiteX8472" fmla="*/ 2462272 w 8938307"/>
              <a:gd name="connsiteY8472" fmla="*/ 1458312 h 2993922"/>
              <a:gd name="connsiteX8473" fmla="*/ 2446385 w 8938307"/>
              <a:gd name="connsiteY8473" fmla="*/ 1458312 h 2993922"/>
              <a:gd name="connsiteX8474" fmla="*/ 2351071 w 8938307"/>
              <a:gd name="connsiteY8474" fmla="*/ 1426541 h 2993922"/>
              <a:gd name="connsiteX8475" fmla="*/ 2335186 w 8938307"/>
              <a:gd name="connsiteY8475" fmla="*/ 1426541 h 2993922"/>
              <a:gd name="connsiteX8476" fmla="*/ 2319299 w 8938307"/>
              <a:gd name="connsiteY8476" fmla="*/ 1415951 h 2993922"/>
              <a:gd name="connsiteX8477" fmla="*/ 2308710 w 8938307"/>
              <a:gd name="connsiteY8477" fmla="*/ 1405360 h 2993922"/>
              <a:gd name="connsiteX8478" fmla="*/ 2298119 w 8938307"/>
              <a:gd name="connsiteY8478" fmla="*/ 1405360 h 2993922"/>
              <a:gd name="connsiteX8479" fmla="*/ 2261053 w 8938307"/>
              <a:gd name="connsiteY8479" fmla="*/ 1394770 h 2993922"/>
              <a:gd name="connsiteX8480" fmla="*/ 2223986 w 8938307"/>
              <a:gd name="connsiteY8480" fmla="*/ 1394770 h 2993922"/>
              <a:gd name="connsiteX8481" fmla="*/ 2171034 w 8938307"/>
              <a:gd name="connsiteY8481" fmla="*/ 1362999 h 2993922"/>
              <a:gd name="connsiteX8482" fmla="*/ 2133967 w 8938307"/>
              <a:gd name="connsiteY8482" fmla="*/ 1352408 h 2993922"/>
              <a:gd name="connsiteX8483" fmla="*/ 2075721 w 8938307"/>
              <a:gd name="connsiteY8483" fmla="*/ 1341818 h 2993922"/>
              <a:gd name="connsiteX8484" fmla="*/ 1789779 w 8938307"/>
              <a:gd name="connsiteY8484" fmla="*/ 1257095 h 2993922"/>
              <a:gd name="connsiteX8485" fmla="*/ 1747418 w 8938307"/>
              <a:gd name="connsiteY8485" fmla="*/ 1235914 h 2993922"/>
              <a:gd name="connsiteX8486" fmla="*/ 1705056 w 8938307"/>
              <a:gd name="connsiteY8486" fmla="*/ 1225324 h 2993922"/>
              <a:gd name="connsiteX8487" fmla="*/ 1699760 w 8938307"/>
              <a:gd name="connsiteY8487" fmla="*/ 1214733 h 2993922"/>
              <a:gd name="connsiteX8488" fmla="*/ 1683875 w 8938307"/>
              <a:gd name="connsiteY8488" fmla="*/ 1214733 h 2993922"/>
              <a:gd name="connsiteX8489" fmla="*/ 1509133 w 8938307"/>
              <a:gd name="connsiteY8489" fmla="*/ 1161781 h 2993922"/>
              <a:gd name="connsiteX8490" fmla="*/ 1323802 w 8938307"/>
              <a:gd name="connsiteY8490" fmla="*/ 1098239 h 2993922"/>
              <a:gd name="connsiteX8491" fmla="*/ 1307915 w 8938307"/>
              <a:gd name="connsiteY8491" fmla="*/ 1082354 h 2993922"/>
              <a:gd name="connsiteX8492" fmla="*/ 1281440 w 8938307"/>
              <a:gd name="connsiteY8492" fmla="*/ 1077058 h 2993922"/>
              <a:gd name="connsiteX8493" fmla="*/ 1143765 w 8938307"/>
              <a:gd name="connsiteY8493" fmla="*/ 1024106 h 2993922"/>
              <a:gd name="connsiteX8494" fmla="*/ 1122583 w 8938307"/>
              <a:gd name="connsiteY8494" fmla="*/ 1018810 h 2993922"/>
              <a:gd name="connsiteX8495" fmla="*/ 1111993 w 8938307"/>
              <a:gd name="connsiteY8495" fmla="*/ 1018810 h 2993922"/>
              <a:gd name="connsiteX8496" fmla="*/ 1101402 w 8938307"/>
              <a:gd name="connsiteY8496" fmla="*/ 1013515 h 2993922"/>
              <a:gd name="connsiteX8497" fmla="*/ 1021974 w 8938307"/>
              <a:gd name="connsiteY8497" fmla="*/ 981744 h 2993922"/>
              <a:gd name="connsiteX8498" fmla="*/ 900185 w 8938307"/>
              <a:gd name="connsiteY8498" fmla="*/ 934087 h 2993922"/>
              <a:gd name="connsiteX8499" fmla="*/ 804871 w 8938307"/>
              <a:gd name="connsiteY8499" fmla="*/ 897021 h 2993922"/>
              <a:gd name="connsiteX8500" fmla="*/ 751919 w 8938307"/>
              <a:gd name="connsiteY8500" fmla="*/ 875840 h 2993922"/>
              <a:gd name="connsiteX8501" fmla="*/ 741329 w 8938307"/>
              <a:gd name="connsiteY8501" fmla="*/ 870544 h 2993922"/>
              <a:gd name="connsiteX8502" fmla="*/ 709557 w 8938307"/>
              <a:gd name="connsiteY8502" fmla="*/ 865250 h 2993922"/>
              <a:gd name="connsiteX8503" fmla="*/ 667195 w 8938307"/>
              <a:gd name="connsiteY8503" fmla="*/ 844069 h 2993922"/>
              <a:gd name="connsiteX8504" fmla="*/ 656605 w 8938307"/>
              <a:gd name="connsiteY8504" fmla="*/ 833478 h 2993922"/>
              <a:gd name="connsiteX8505" fmla="*/ 651309 w 8938307"/>
              <a:gd name="connsiteY8505" fmla="*/ 833478 h 2993922"/>
              <a:gd name="connsiteX8506" fmla="*/ 635425 w 8938307"/>
              <a:gd name="connsiteY8506" fmla="*/ 822888 h 2993922"/>
              <a:gd name="connsiteX8507" fmla="*/ 571882 w 8938307"/>
              <a:gd name="connsiteY8507" fmla="*/ 801707 h 2993922"/>
              <a:gd name="connsiteX8508" fmla="*/ 476569 w 8938307"/>
              <a:gd name="connsiteY8508" fmla="*/ 748755 h 2993922"/>
              <a:gd name="connsiteX8509" fmla="*/ 391845 w 8938307"/>
              <a:gd name="connsiteY8509" fmla="*/ 701098 h 2993922"/>
              <a:gd name="connsiteX8510" fmla="*/ 338893 w 8938307"/>
              <a:gd name="connsiteY8510" fmla="*/ 685213 h 2993922"/>
              <a:gd name="connsiteX8511" fmla="*/ 338893 w 8938307"/>
              <a:gd name="connsiteY8511" fmla="*/ 674621 h 2993922"/>
              <a:gd name="connsiteX8512" fmla="*/ 328302 w 8938307"/>
              <a:gd name="connsiteY8512" fmla="*/ 664031 h 2993922"/>
              <a:gd name="connsiteX8513" fmla="*/ 285940 w 8938307"/>
              <a:gd name="connsiteY8513" fmla="*/ 642851 h 2993922"/>
              <a:gd name="connsiteX8514" fmla="*/ 328302 w 8938307"/>
              <a:gd name="connsiteY8514" fmla="*/ 653442 h 2993922"/>
              <a:gd name="connsiteX8515" fmla="*/ 402435 w 8938307"/>
              <a:gd name="connsiteY8515" fmla="*/ 674621 h 2993922"/>
              <a:gd name="connsiteX8516" fmla="*/ 455387 w 8938307"/>
              <a:gd name="connsiteY8516" fmla="*/ 674621 h 2993922"/>
              <a:gd name="connsiteX8517" fmla="*/ 465977 w 8938307"/>
              <a:gd name="connsiteY8517" fmla="*/ 674621 h 2993922"/>
              <a:gd name="connsiteX8518" fmla="*/ 487158 w 8938307"/>
              <a:gd name="connsiteY8518" fmla="*/ 674621 h 2993922"/>
              <a:gd name="connsiteX8519" fmla="*/ 603653 w 8938307"/>
              <a:gd name="connsiteY8519" fmla="*/ 685213 h 2993922"/>
              <a:gd name="connsiteX8520" fmla="*/ 571882 w 8938307"/>
              <a:gd name="connsiteY8520" fmla="*/ 679917 h 2993922"/>
              <a:gd name="connsiteX8521" fmla="*/ 518930 w 8938307"/>
              <a:gd name="connsiteY8521" fmla="*/ 653442 h 2993922"/>
              <a:gd name="connsiteX8522" fmla="*/ 497749 w 8938307"/>
              <a:gd name="connsiteY8522" fmla="*/ 637555 h 2993922"/>
              <a:gd name="connsiteX8523" fmla="*/ 476569 w 8938307"/>
              <a:gd name="connsiteY8523" fmla="*/ 621670 h 2993922"/>
              <a:gd name="connsiteX8524" fmla="*/ 450091 w 8938307"/>
              <a:gd name="connsiteY8524" fmla="*/ 611080 h 2993922"/>
              <a:gd name="connsiteX8525" fmla="*/ 434206 w 8938307"/>
              <a:gd name="connsiteY8525" fmla="*/ 600490 h 2993922"/>
              <a:gd name="connsiteX8526" fmla="*/ 402435 w 8938307"/>
              <a:gd name="connsiteY8526" fmla="*/ 579309 h 2993922"/>
              <a:gd name="connsiteX8527" fmla="*/ 381254 w 8938307"/>
              <a:gd name="connsiteY8527" fmla="*/ 563423 h 2993922"/>
              <a:gd name="connsiteX8528" fmla="*/ 375959 w 8938307"/>
              <a:gd name="connsiteY8528" fmla="*/ 563423 h 2993922"/>
              <a:gd name="connsiteX8529" fmla="*/ 360074 w 8938307"/>
              <a:gd name="connsiteY8529" fmla="*/ 547538 h 2993922"/>
              <a:gd name="connsiteX8530" fmla="*/ 402435 w 8938307"/>
              <a:gd name="connsiteY8530" fmla="*/ 558128 h 2993922"/>
              <a:gd name="connsiteX8531" fmla="*/ 423617 w 8938307"/>
              <a:gd name="connsiteY8531" fmla="*/ 568718 h 2993922"/>
              <a:gd name="connsiteX8532" fmla="*/ 434206 w 8938307"/>
              <a:gd name="connsiteY8532" fmla="*/ 558128 h 2993922"/>
              <a:gd name="connsiteX8533" fmla="*/ 444797 w 8938307"/>
              <a:gd name="connsiteY8533" fmla="*/ 558128 h 2993922"/>
              <a:gd name="connsiteX8534" fmla="*/ 455387 w 8938307"/>
              <a:gd name="connsiteY8534" fmla="*/ 568718 h 2993922"/>
              <a:gd name="connsiteX8535" fmla="*/ 487158 w 8938307"/>
              <a:gd name="connsiteY8535" fmla="*/ 568718 h 2993922"/>
              <a:gd name="connsiteX8536" fmla="*/ 434206 w 8938307"/>
              <a:gd name="connsiteY8536" fmla="*/ 547538 h 2993922"/>
              <a:gd name="connsiteX8537" fmla="*/ 434206 w 8938307"/>
              <a:gd name="connsiteY8537" fmla="*/ 536947 h 2993922"/>
              <a:gd name="connsiteX8538" fmla="*/ 418320 w 8938307"/>
              <a:gd name="connsiteY8538" fmla="*/ 531651 h 2993922"/>
              <a:gd name="connsiteX8539" fmla="*/ 413026 w 8938307"/>
              <a:gd name="connsiteY8539" fmla="*/ 526357 h 2993922"/>
              <a:gd name="connsiteX8540" fmla="*/ 391845 w 8938307"/>
              <a:gd name="connsiteY8540" fmla="*/ 526357 h 2993922"/>
              <a:gd name="connsiteX8541" fmla="*/ 397139 w 8938307"/>
              <a:gd name="connsiteY8541" fmla="*/ 515766 h 2993922"/>
              <a:gd name="connsiteX8542" fmla="*/ 423617 w 8938307"/>
              <a:gd name="connsiteY8542" fmla="*/ 515766 h 2993922"/>
              <a:gd name="connsiteX8543" fmla="*/ 455387 w 8938307"/>
              <a:gd name="connsiteY8543" fmla="*/ 526357 h 2993922"/>
              <a:gd name="connsiteX8544" fmla="*/ 444797 w 8938307"/>
              <a:gd name="connsiteY8544" fmla="*/ 536947 h 2993922"/>
              <a:gd name="connsiteX8545" fmla="*/ 508339 w 8938307"/>
              <a:gd name="connsiteY8545" fmla="*/ 568718 h 2993922"/>
              <a:gd name="connsiteX8546" fmla="*/ 503043 w 8938307"/>
              <a:gd name="connsiteY8546" fmla="*/ 568718 h 2993922"/>
              <a:gd name="connsiteX8547" fmla="*/ 497749 w 8938307"/>
              <a:gd name="connsiteY8547" fmla="*/ 579309 h 2993922"/>
              <a:gd name="connsiteX8548" fmla="*/ 508339 w 8938307"/>
              <a:gd name="connsiteY8548" fmla="*/ 579309 h 2993922"/>
              <a:gd name="connsiteX8549" fmla="*/ 508339 w 8938307"/>
              <a:gd name="connsiteY8549" fmla="*/ 589899 h 2993922"/>
              <a:gd name="connsiteX8550" fmla="*/ 518930 w 8938307"/>
              <a:gd name="connsiteY8550" fmla="*/ 579309 h 2993922"/>
              <a:gd name="connsiteX8551" fmla="*/ 550701 w 8938307"/>
              <a:gd name="connsiteY8551" fmla="*/ 579309 h 2993922"/>
              <a:gd name="connsiteX8552" fmla="*/ 566587 w 8938307"/>
              <a:gd name="connsiteY8552" fmla="*/ 589899 h 2993922"/>
              <a:gd name="connsiteX8553" fmla="*/ 582473 w 8938307"/>
              <a:gd name="connsiteY8553" fmla="*/ 589899 h 2993922"/>
              <a:gd name="connsiteX8554" fmla="*/ 582473 w 8938307"/>
              <a:gd name="connsiteY8554" fmla="*/ 600490 h 2993922"/>
              <a:gd name="connsiteX8555" fmla="*/ 640720 w 8938307"/>
              <a:gd name="connsiteY8555" fmla="*/ 616375 h 2993922"/>
              <a:gd name="connsiteX8556" fmla="*/ 709557 w 8938307"/>
              <a:gd name="connsiteY8556" fmla="*/ 632261 h 2993922"/>
              <a:gd name="connsiteX8557" fmla="*/ 614243 w 8938307"/>
              <a:gd name="connsiteY8557" fmla="*/ 589899 h 2993922"/>
              <a:gd name="connsiteX8558" fmla="*/ 571882 w 8938307"/>
              <a:gd name="connsiteY8558" fmla="*/ 568718 h 2993922"/>
              <a:gd name="connsiteX8559" fmla="*/ 540110 w 8938307"/>
              <a:gd name="connsiteY8559" fmla="*/ 558128 h 2993922"/>
              <a:gd name="connsiteX8560" fmla="*/ 534816 w 8938307"/>
              <a:gd name="connsiteY8560" fmla="*/ 552832 h 2993922"/>
              <a:gd name="connsiteX8561" fmla="*/ 508339 w 8938307"/>
              <a:gd name="connsiteY8561" fmla="*/ 536947 h 2993922"/>
              <a:gd name="connsiteX8562" fmla="*/ 487158 w 8938307"/>
              <a:gd name="connsiteY8562" fmla="*/ 526357 h 2993922"/>
              <a:gd name="connsiteX8563" fmla="*/ 540110 w 8938307"/>
              <a:gd name="connsiteY8563" fmla="*/ 526357 h 2993922"/>
              <a:gd name="connsiteX8564" fmla="*/ 656605 w 8938307"/>
              <a:gd name="connsiteY8564" fmla="*/ 547538 h 2993922"/>
              <a:gd name="connsiteX8565" fmla="*/ 656605 w 8938307"/>
              <a:gd name="connsiteY8565" fmla="*/ 542242 h 2993922"/>
              <a:gd name="connsiteX8566" fmla="*/ 646015 w 8938307"/>
              <a:gd name="connsiteY8566" fmla="*/ 536947 h 2993922"/>
              <a:gd name="connsiteX8567" fmla="*/ 656605 w 8938307"/>
              <a:gd name="connsiteY8567" fmla="*/ 526357 h 2993922"/>
              <a:gd name="connsiteX8568" fmla="*/ 693672 w 8938307"/>
              <a:gd name="connsiteY8568" fmla="*/ 542242 h 2993922"/>
              <a:gd name="connsiteX8569" fmla="*/ 720147 w 8938307"/>
              <a:gd name="connsiteY8569" fmla="*/ 547538 h 2993922"/>
              <a:gd name="connsiteX8570" fmla="*/ 730738 w 8938307"/>
              <a:gd name="connsiteY8570" fmla="*/ 547538 h 2993922"/>
              <a:gd name="connsiteX8571" fmla="*/ 720147 w 8938307"/>
              <a:gd name="connsiteY8571" fmla="*/ 536947 h 2993922"/>
              <a:gd name="connsiteX8572" fmla="*/ 741329 w 8938307"/>
              <a:gd name="connsiteY8572" fmla="*/ 536947 h 2993922"/>
              <a:gd name="connsiteX8573" fmla="*/ 730738 w 8938307"/>
              <a:gd name="connsiteY8573" fmla="*/ 526357 h 2993922"/>
              <a:gd name="connsiteX8574" fmla="*/ 741329 w 8938307"/>
              <a:gd name="connsiteY8574" fmla="*/ 526357 h 2993922"/>
              <a:gd name="connsiteX8575" fmla="*/ 778395 w 8938307"/>
              <a:gd name="connsiteY8575" fmla="*/ 536947 h 2993922"/>
              <a:gd name="connsiteX8576" fmla="*/ 783690 w 8938307"/>
              <a:gd name="connsiteY8576" fmla="*/ 526357 h 2993922"/>
              <a:gd name="connsiteX8577" fmla="*/ 783690 w 8938307"/>
              <a:gd name="connsiteY8577" fmla="*/ 515766 h 2993922"/>
              <a:gd name="connsiteX8578" fmla="*/ 794281 w 8938307"/>
              <a:gd name="connsiteY8578" fmla="*/ 515766 h 2993922"/>
              <a:gd name="connsiteX8579" fmla="*/ 836642 w 8938307"/>
              <a:gd name="connsiteY8579" fmla="*/ 515766 h 2993922"/>
              <a:gd name="connsiteX8580" fmla="*/ 847233 w 8938307"/>
              <a:gd name="connsiteY8580" fmla="*/ 536947 h 2993922"/>
              <a:gd name="connsiteX8581" fmla="*/ 879003 w 8938307"/>
              <a:gd name="connsiteY8581" fmla="*/ 536947 h 2993922"/>
              <a:gd name="connsiteX8582" fmla="*/ 863118 w 8938307"/>
              <a:gd name="connsiteY8582" fmla="*/ 531651 h 2993922"/>
              <a:gd name="connsiteX8583" fmla="*/ 847233 w 8938307"/>
              <a:gd name="connsiteY8583" fmla="*/ 515766 h 2993922"/>
              <a:gd name="connsiteX8584" fmla="*/ 868414 w 8938307"/>
              <a:gd name="connsiteY8584" fmla="*/ 515766 h 2993922"/>
              <a:gd name="connsiteX8585" fmla="*/ 879003 w 8938307"/>
              <a:gd name="connsiteY8585" fmla="*/ 505176 h 2993922"/>
              <a:gd name="connsiteX8586" fmla="*/ 868414 w 8938307"/>
              <a:gd name="connsiteY8586" fmla="*/ 494584 h 2993922"/>
              <a:gd name="connsiteX8587" fmla="*/ 794281 w 8938307"/>
              <a:gd name="connsiteY8587" fmla="*/ 483994 h 2993922"/>
              <a:gd name="connsiteX8588" fmla="*/ 782367 w 8938307"/>
              <a:gd name="connsiteY8588" fmla="*/ 482671 h 2993922"/>
              <a:gd name="connsiteX8589" fmla="*/ 773099 w 8938307"/>
              <a:gd name="connsiteY8589" fmla="*/ 473405 h 2993922"/>
              <a:gd name="connsiteX8590" fmla="*/ 773099 w 8938307"/>
              <a:gd name="connsiteY8590" fmla="*/ 481642 h 2993922"/>
              <a:gd name="connsiteX8591" fmla="*/ 770452 w 8938307"/>
              <a:gd name="connsiteY8591" fmla="*/ 481347 h 2993922"/>
              <a:gd name="connsiteX8592" fmla="*/ 762510 w 8938307"/>
              <a:gd name="connsiteY8592" fmla="*/ 473405 h 2993922"/>
              <a:gd name="connsiteX8593" fmla="*/ 698966 w 8938307"/>
              <a:gd name="connsiteY8593" fmla="*/ 441632 h 2993922"/>
              <a:gd name="connsiteX8594" fmla="*/ 677786 w 8938307"/>
              <a:gd name="connsiteY8594" fmla="*/ 431043 h 2993922"/>
              <a:gd name="connsiteX8595" fmla="*/ 677786 w 8938307"/>
              <a:gd name="connsiteY8595" fmla="*/ 420453 h 2993922"/>
              <a:gd name="connsiteX8596" fmla="*/ 688377 w 8938307"/>
              <a:gd name="connsiteY8596" fmla="*/ 409861 h 2993922"/>
              <a:gd name="connsiteX8597" fmla="*/ 677786 w 8938307"/>
              <a:gd name="connsiteY8597" fmla="*/ 409861 h 2993922"/>
              <a:gd name="connsiteX8598" fmla="*/ 688377 w 8938307"/>
              <a:gd name="connsiteY8598" fmla="*/ 452224 h 2993922"/>
              <a:gd name="connsiteX8599" fmla="*/ 704261 w 8938307"/>
              <a:gd name="connsiteY8599" fmla="*/ 457519 h 2993922"/>
              <a:gd name="connsiteX8600" fmla="*/ 709557 w 8938307"/>
              <a:gd name="connsiteY8600" fmla="*/ 462813 h 2993922"/>
              <a:gd name="connsiteX8601" fmla="*/ 720147 w 8938307"/>
              <a:gd name="connsiteY8601" fmla="*/ 462813 h 2993922"/>
              <a:gd name="connsiteX8602" fmla="*/ 730738 w 8938307"/>
              <a:gd name="connsiteY8602" fmla="*/ 462813 h 2993922"/>
              <a:gd name="connsiteX8603" fmla="*/ 730738 w 8938307"/>
              <a:gd name="connsiteY8603" fmla="*/ 473405 h 2993922"/>
              <a:gd name="connsiteX8604" fmla="*/ 736034 w 8938307"/>
              <a:gd name="connsiteY8604" fmla="*/ 478699 h 2993922"/>
              <a:gd name="connsiteX8605" fmla="*/ 751919 w 8938307"/>
              <a:gd name="connsiteY8605" fmla="*/ 478699 h 2993922"/>
              <a:gd name="connsiteX8606" fmla="*/ 762510 w 8938307"/>
              <a:gd name="connsiteY8606" fmla="*/ 494584 h 2993922"/>
              <a:gd name="connsiteX8607" fmla="*/ 762510 w 8938307"/>
              <a:gd name="connsiteY8607" fmla="*/ 515766 h 2993922"/>
              <a:gd name="connsiteX8608" fmla="*/ 741329 w 8938307"/>
              <a:gd name="connsiteY8608" fmla="*/ 505176 h 2993922"/>
              <a:gd name="connsiteX8609" fmla="*/ 720147 w 8938307"/>
              <a:gd name="connsiteY8609" fmla="*/ 499880 h 2993922"/>
              <a:gd name="connsiteX8610" fmla="*/ 709557 w 8938307"/>
              <a:gd name="connsiteY8610" fmla="*/ 505176 h 2993922"/>
              <a:gd name="connsiteX8611" fmla="*/ 667195 w 8938307"/>
              <a:gd name="connsiteY8611" fmla="*/ 494584 h 2993922"/>
              <a:gd name="connsiteX8612" fmla="*/ 656605 w 8938307"/>
              <a:gd name="connsiteY8612" fmla="*/ 483994 h 2993922"/>
              <a:gd name="connsiteX8613" fmla="*/ 646015 w 8938307"/>
              <a:gd name="connsiteY8613" fmla="*/ 483994 h 2993922"/>
              <a:gd name="connsiteX8614" fmla="*/ 635425 w 8938307"/>
              <a:gd name="connsiteY8614" fmla="*/ 473405 h 2993922"/>
              <a:gd name="connsiteX8615" fmla="*/ 646015 w 8938307"/>
              <a:gd name="connsiteY8615" fmla="*/ 462813 h 2993922"/>
              <a:gd name="connsiteX8616" fmla="*/ 656605 w 8938307"/>
              <a:gd name="connsiteY8616" fmla="*/ 462813 h 2993922"/>
              <a:gd name="connsiteX8617" fmla="*/ 635425 w 8938307"/>
              <a:gd name="connsiteY8617" fmla="*/ 452224 h 2993922"/>
              <a:gd name="connsiteX8618" fmla="*/ 624833 w 8938307"/>
              <a:gd name="connsiteY8618" fmla="*/ 452224 h 2993922"/>
              <a:gd name="connsiteX8619" fmla="*/ 529521 w 8938307"/>
              <a:gd name="connsiteY8619" fmla="*/ 420453 h 2993922"/>
              <a:gd name="connsiteX8620" fmla="*/ 508339 w 8938307"/>
              <a:gd name="connsiteY8620" fmla="*/ 409861 h 2993922"/>
              <a:gd name="connsiteX8621" fmla="*/ 508339 w 8938307"/>
              <a:gd name="connsiteY8621" fmla="*/ 393976 h 2993922"/>
              <a:gd name="connsiteX8622" fmla="*/ 434206 w 8938307"/>
              <a:gd name="connsiteY8622" fmla="*/ 378091 h 2993922"/>
              <a:gd name="connsiteX8623" fmla="*/ 423617 w 8938307"/>
              <a:gd name="connsiteY8623" fmla="*/ 356909 h 2993922"/>
              <a:gd name="connsiteX8624" fmla="*/ 381254 w 8938307"/>
              <a:gd name="connsiteY8624" fmla="*/ 346320 h 2993922"/>
              <a:gd name="connsiteX8625" fmla="*/ 370664 w 8938307"/>
              <a:gd name="connsiteY8625" fmla="*/ 335728 h 2993922"/>
              <a:gd name="connsiteX8626" fmla="*/ 360074 w 8938307"/>
              <a:gd name="connsiteY8626" fmla="*/ 335728 h 2993922"/>
              <a:gd name="connsiteX8627" fmla="*/ 349483 w 8938307"/>
              <a:gd name="connsiteY8627" fmla="*/ 335728 h 2993922"/>
              <a:gd name="connsiteX8628" fmla="*/ 338893 w 8938307"/>
              <a:gd name="connsiteY8628" fmla="*/ 325139 h 2993922"/>
              <a:gd name="connsiteX8629" fmla="*/ 338893 w 8938307"/>
              <a:gd name="connsiteY8629" fmla="*/ 314549 h 2993922"/>
              <a:gd name="connsiteX8630" fmla="*/ 381254 w 8938307"/>
              <a:gd name="connsiteY8630" fmla="*/ 314549 h 2993922"/>
              <a:gd name="connsiteX8631" fmla="*/ 418320 w 8938307"/>
              <a:gd name="connsiteY8631" fmla="*/ 319843 h 2993922"/>
              <a:gd name="connsiteX8632" fmla="*/ 465977 w 8938307"/>
              <a:gd name="connsiteY8632" fmla="*/ 319843 h 2993922"/>
              <a:gd name="connsiteX8633" fmla="*/ 487158 w 8938307"/>
              <a:gd name="connsiteY8633" fmla="*/ 314549 h 2993922"/>
              <a:gd name="connsiteX8634" fmla="*/ 455387 w 8938307"/>
              <a:gd name="connsiteY8634" fmla="*/ 293368 h 2993922"/>
              <a:gd name="connsiteX8635" fmla="*/ 444797 w 8938307"/>
              <a:gd name="connsiteY8635" fmla="*/ 288072 h 2993922"/>
              <a:gd name="connsiteX8636" fmla="*/ 413026 w 8938307"/>
              <a:gd name="connsiteY8636" fmla="*/ 272186 h 2993922"/>
              <a:gd name="connsiteX8637" fmla="*/ 370664 w 8938307"/>
              <a:gd name="connsiteY8637" fmla="*/ 272186 h 2993922"/>
              <a:gd name="connsiteX8638" fmla="*/ 360074 w 8938307"/>
              <a:gd name="connsiteY8638" fmla="*/ 272186 h 2993922"/>
              <a:gd name="connsiteX8639" fmla="*/ 360074 w 8938307"/>
              <a:gd name="connsiteY8639" fmla="*/ 261597 h 2993922"/>
              <a:gd name="connsiteX8640" fmla="*/ 338893 w 8938307"/>
              <a:gd name="connsiteY8640" fmla="*/ 251005 h 2993922"/>
              <a:gd name="connsiteX8641" fmla="*/ 312416 w 8938307"/>
              <a:gd name="connsiteY8641" fmla="*/ 224530 h 2993922"/>
              <a:gd name="connsiteX8642" fmla="*/ 296531 w 8938307"/>
              <a:gd name="connsiteY8642" fmla="*/ 208645 h 2993922"/>
              <a:gd name="connsiteX8643" fmla="*/ 275350 w 8938307"/>
              <a:gd name="connsiteY8643" fmla="*/ 198053 h 2993922"/>
              <a:gd name="connsiteX8644" fmla="*/ 275350 w 8938307"/>
              <a:gd name="connsiteY8644" fmla="*/ 187463 h 2993922"/>
              <a:gd name="connsiteX8645" fmla="*/ 264760 w 8938307"/>
              <a:gd name="connsiteY8645" fmla="*/ 176872 h 2993922"/>
              <a:gd name="connsiteX8646" fmla="*/ 232989 w 8938307"/>
              <a:gd name="connsiteY8646" fmla="*/ 166282 h 2993922"/>
              <a:gd name="connsiteX8647" fmla="*/ 227693 w 8938307"/>
              <a:gd name="connsiteY8647" fmla="*/ 155691 h 2993922"/>
              <a:gd name="connsiteX8648" fmla="*/ 222398 w 8938307"/>
              <a:gd name="connsiteY8648" fmla="*/ 155691 h 2993922"/>
              <a:gd name="connsiteX8649" fmla="*/ 190627 w 8938307"/>
              <a:gd name="connsiteY8649" fmla="*/ 155691 h 2993922"/>
              <a:gd name="connsiteX8650" fmla="*/ 201217 w 8938307"/>
              <a:gd name="connsiteY8650" fmla="*/ 145101 h 2993922"/>
              <a:gd name="connsiteX8651" fmla="*/ 222398 w 8938307"/>
              <a:gd name="connsiteY8651" fmla="*/ 145101 h 2993922"/>
              <a:gd name="connsiteX8652" fmla="*/ 243579 w 8938307"/>
              <a:gd name="connsiteY8652" fmla="*/ 145101 h 2993922"/>
              <a:gd name="connsiteX8653" fmla="*/ 296531 w 8938307"/>
              <a:gd name="connsiteY8653" fmla="*/ 155691 h 2993922"/>
              <a:gd name="connsiteX8654" fmla="*/ 338893 w 8938307"/>
              <a:gd name="connsiteY8654" fmla="*/ 166282 h 2993922"/>
              <a:gd name="connsiteX8655" fmla="*/ 349483 w 8938307"/>
              <a:gd name="connsiteY8655" fmla="*/ 176872 h 2993922"/>
              <a:gd name="connsiteX8656" fmla="*/ 370664 w 8938307"/>
              <a:gd name="connsiteY8656" fmla="*/ 187463 h 2993922"/>
              <a:gd name="connsiteX8657" fmla="*/ 391845 w 8938307"/>
              <a:gd name="connsiteY8657" fmla="*/ 208645 h 2993922"/>
              <a:gd name="connsiteX8658" fmla="*/ 402435 w 8938307"/>
              <a:gd name="connsiteY8658" fmla="*/ 198053 h 2993922"/>
              <a:gd name="connsiteX8659" fmla="*/ 402435 w 8938307"/>
              <a:gd name="connsiteY8659" fmla="*/ 176872 h 2993922"/>
              <a:gd name="connsiteX8660" fmla="*/ 413026 w 8938307"/>
              <a:gd name="connsiteY8660" fmla="*/ 166282 h 2993922"/>
              <a:gd name="connsiteX8661" fmla="*/ 423617 w 8938307"/>
              <a:gd name="connsiteY8661" fmla="*/ 166282 h 2993922"/>
              <a:gd name="connsiteX8662" fmla="*/ 428912 w 8938307"/>
              <a:gd name="connsiteY8662" fmla="*/ 171578 h 2993922"/>
              <a:gd name="connsiteX8663" fmla="*/ 444797 w 8938307"/>
              <a:gd name="connsiteY8663" fmla="*/ 176872 h 2993922"/>
              <a:gd name="connsiteX8664" fmla="*/ 455387 w 8938307"/>
              <a:gd name="connsiteY8664" fmla="*/ 176872 h 2993922"/>
              <a:gd name="connsiteX8665" fmla="*/ 444797 w 8938307"/>
              <a:gd name="connsiteY8665" fmla="*/ 166282 h 2993922"/>
              <a:gd name="connsiteX8666" fmla="*/ 423617 w 8938307"/>
              <a:gd name="connsiteY8666" fmla="*/ 145101 h 2993922"/>
              <a:gd name="connsiteX8667" fmla="*/ 370664 w 8938307"/>
              <a:gd name="connsiteY8667" fmla="*/ 113330 h 2993922"/>
              <a:gd name="connsiteX8668" fmla="*/ 360074 w 8938307"/>
              <a:gd name="connsiteY8668" fmla="*/ 102739 h 2993922"/>
              <a:gd name="connsiteX8669" fmla="*/ 338893 w 8938307"/>
              <a:gd name="connsiteY8669" fmla="*/ 102739 h 2993922"/>
              <a:gd name="connsiteX8670" fmla="*/ 317712 w 8938307"/>
              <a:gd name="connsiteY8670" fmla="*/ 102739 h 2993922"/>
              <a:gd name="connsiteX8671" fmla="*/ 296531 w 8938307"/>
              <a:gd name="connsiteY8671" fmla="*/ 102739 h 2993922"/>
              <a:gd name="connsiteX8672" fmla="*/ 285940 w 8938307"/>
              <a:gd name="connsiteY8672" fmla="*/ 102739 h 2993922"/>
              <a:gd name="connsiteX8673" fmla="*/ 264760 w 8938307"/>
              <a:gd name="connsiteY8673" fmla="*/ 92149 h 2993922"/>
              <a:gd name="connsiteX8674" fmla="*/ 254169 w 8938307"/>
              <a:gd name="connsiteY8674" fmla="*/ 81559 h 2993922"/>
              <a:gd name="connsiteX8675" fmla="*/ 264760 w 8938307"/>
              <a:gd name="connsiteY8675" fmla="*/ 81559 h 2993922"/>
              <a:gd name="connsiteX8676" fmla="*/ 307121 w 8938307"/>
              <a:gd name="connsiteY8676" fmla="*/ 70968 h 2993922"/>
              <a:gd name="connsiteX8677" fmla="*/ 307121 w 8938307"/>
              <a:gd name="connsiteY8677" fmla="*/ 60378 h 2993922"/>
              <a:gd name="connsiteX8678" fmla="*/ 275350 w 8938307"/>
              <a:gd name="connsiteY8678" fmla="*/ 49787 h 2993922"/>
              <a:gd name="connsiteX8679" fmla="*/ 264760 w 8938307"/>
              <a:gd name="connsiteY8679" fmla="*/ 28607 h 2993922"/>
              <a:gd name="connsiteX8680" fmla="*/ 275350 w 8938307"/>
              <a:gd name="connsiteY8680" fmla="*/ 28607 h 2993922"/>
              <a:gd name="connsiteX8681" fmla="*/ 264760 w 8938307"/>
              <a:gd name="connsiteY8681" fmla="*/ 18016 h 2993922"/>
              <a:gd name="connsiteX8682" fmla="*/ 270055 w 8938307"/>
              <a:gd name="connsiteY8682" fmla="*/ 7426 h 2993922"/>
              <a:gd name="connsiteX8683" fmla="*/ 285940 w 8938307"/>
              <a:gd name="connsiteY8683" fmla="*/ 18016 h 2993922"/>
              <a:gd name="connsiteX8684" fmla="*/ 291235 w 8938307"/>
              <a:gd name="connsiteY8684" fmla="*/ 33902 h 2993922"/>
              <a:gd name="connsiteX8685" fmla="*/ 296531 w 8938307"/>
              <a:gd name="connsiteY8685" fmla="*/ 44493 h 2993922"/>
              <a:gd name="connsiteX8686" fmla="*/ 307121 w 8938307"/>
              <a:gd name="connsiteY8686" fmla="*/ 39197 h 2993922"/>
              <a:gd name="connsiteX8687" fmla="*/ 307121 w 8938307"/>
              <a:gd name="connsiteY8687" fmla="*/ 18016 h 2993922"/>
              <a:gd name="connsiteX8688" fmla="*/ 317712 w 8938307"/>
              <a:gd name="connsiteY8688" fmla="*/ 39197 h 2993922"/>
              <a:gd name="connsiteX8689" fmla="*/ 370664 w 8938307"/>
              <a:gd name="connsiteY8689" fmla="*/ 49787 h 2993922"/>
              <a:gd name="connsiteX8690" fmla="*/ 375959 w 8938307"/>
              <a:gd name="connsiteY8690" fmla="*/ 55083 h 2993922"/>
              <a:gd name="connsiteX8691" fmla="*/ 402435 w 8938307"/>
              <a:gd name="connsiteY8691" fmla="*/ 60378 h 2993922"/>
              <a:gd name="connsiteX8692" fmla="*/ 413026 w 8938307"/>
              <a:gd name="connsiteY8692" fmla="*/ 60378 h 2993922"/>
              <a:gd name="connsiteX8693" fmla="*/ 402435 w 8938307"/>
              <a:gd name="connsiteY8693" fmla="*/ 44493 h 2993922"/>
              <a:gd name="connsiteX8694" fmla="*/ 381254 w 8938307"/>
              <a:gd name="connsiteY8694" fmla="*/ 49787 h 2993922"/>
              <a:gd name="connsiteX8695" fmla="*/ 370664 w 8938307"/>
              <a:gd name="connsiteY8695" fmla="*/ 49787 h 2993922"/>
              <a:gd name="connsiteX8696" fmla="*/ 370664 w 8938307"/>
              <a:gd name="connsiteY8696" fmla="*/ 39197 h 2993922"/>
              <a:gd name="connsiteX8697" fmla="*/ 338893 w 8938307"/>
              <a:gd name="connsiteY8697" fmla="*/ 18016 h 2993922"/>
              <a:gd name="connsiteX8698" fmla="*/ 328302 w 8938307"/>
              <a:gd name="connsiteY8698" fmla="*/ 12721 h 2993922"/>
              <a:gd name="connsiteX8699" fmla="*/ 317712 w 8938307"/>
              <a:gd name="connsiteY8699" fmla="*/ 7426 h 2993922"/>
              <a:gd name="connsiteX8700" fmla="*/ 312416 w 8938307"/>
              <a:gd name="connsiteY8700" fmla="*/ 7426 h 2993922"/>
              <a:gd name="connsiteX8701" fmla="*/ 285940 w 8938307"/>
              <a:gd name="connsiteY8701" fmla="*/ 0 h 2993922"/>
              <a:gd name="connsiteX8702" fmla="*/ 296531 w 8938307"/>
              <a:gd name="connsiteY8702" fmla="*/ 0 h 2993922"/>
              <a:gd name="connsiteX8703" fmla="*/ 296531 w 8938307"/>
              <a:gd name="connsiteY8703" fmla="*/ 7426 h 2993922"/>
              <a:gd name="connsiteX8704" fmla="*/ 285940 w 8938307"/>
              <a:gd name="connsiteY8704" fmla="*/ 7426 h 2993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</a:cxnLst>
            <a:rect l="l" t="t" r="r" b="b"/>
            <a:pathLst>
              <a:path w="8938307" h="2993922">
                <a:moveTo>
                  <a:pt x="6841406" y="2962151"/>
                </a:moveTo>
                <a:cubicBezTo>
                  <a:pt x="6883766" y="2969212"/>
                  <a:pt x="6912008" y="2979803"/>
                  <a:pt x="6926129" y="2993922"/>
                </a:cubicBezTo>
                <a:lnTo>
                  <a:pt x="6862587" y="2983332"/>
                </a:lnTo>
                <a:cubicBezTo>
                  <a:pt x="6855525" y="2976272"/>
                  <a:pt x="6848466" y="2969212"/>
                  <a:pt x="6841406" y="2962151"/>
                </a:cubicBezTo>
                <a:close/>
                <a:moveTo>
                  <a:pt x="7961341" y="2893314"/>
                </a:moveTo>
                <a:cubicBezTo>
                  <a:pt x="7963107" y="2893314"/>
                  <a:pt x="7963990" y="2895079"/>
                  <a:pt x="7963990" y="2898609"/>
                </a:cubicBezTo>
                <a:lnTo>
                  <a:pt x="7953398" y="2898609"/>
                </a:lnTo>
                <a:cubicBezTo>
                  <a:pt x="7956929" y="2895079"/>
                  <a:pt x="7959576" y="2893314"/>
                  <a:pt x="7961341" y="2893314"/>
                </a:cubicBezTo>
                <a:close/>
                <a:moveTo>
                  <a:pt x="7625096" y="2845657"/>
                </a:moveTo>
                <a:lnTo>
                  <a:pt x="7667457" y="2845657"/>
                </a:lnTo>
                <a:lnTo>
                  <a:pt x="7667457" y="2856247"/>
                </a:lnTo>
                <a:cubicBezTo>
                  <a:pt x="7660396" y="2856247"/>
                  <a:pt x="7653338" y="2856247"/>
                  <a:pt x="7646278" y="2856247"/>
                </a:cubicBezTo>
                <a:cubicBezTo>
                  <a:pt x="7639216" y="2849187"/>
                  <a:pt x="7632156" y="2845657"/>
                  <a:pt x="7625096" y="2845657"/>
                </a:cubicBezTo>
                <a:close/>
                <a:moveTo>
                  <a:pt x="7572144" y="2835066"/>
                </a:moveTo>
                <a:lnTo>
                  <a:pt x="7593326" y="2835066"/>
                </a:lnTo>
                <a:lnTo>
                  <a:pt x="7593326" y="2845657"/>
                </a:lnTo>
                <a:close/>
                <a:moveTo>
                  <a:pt x="7752182" y="2750343"/>
                </a:moveTo>
                <a:lnTo>
                  <a:pt x="7773361" y="2760933"/>
                </a:lnTo>
                <a:lnTo>
                  <a:pt x="7815724" y="2771524"/>
                </a:lnTo>
                <a:cubicBezTo>
                  <a:pt x="7829844" y="2778585"/>
                  <a:pt x="7845729" y="2787410"/>
                  <a:pt x="7863380" y="2798000"/>
                </a:cubicBezTo>
                <a:cubicBezTo>
                  <a:pt x="7881031" y="2808591"/>
                  <a:pt x="7907508" y="2820947"/>
                  <a:pt x="7942808" y="2835066"/>
                </a:cubicBezTo>
                <a:cubicBezTo>
                  <a:pt x="7985171" y="2856247"/>
                  <a:pt x="8020471" y="2873899"/>
                  <a:pt x="8048712" y="2888018"/>
                </a:cubicBezTo>
                <a:cubicBezTo>
                  <a:pt x="8062833" y="2888018"/>
                  <a:pt x="8078719" y="2895080"/>
                  <a:pt x="8096369" y="2909199"/>
                </a:cubicBezTo>
                <a:cubicBezTo>
                  <a:pt x="8114020" y="2923320"/>
                  <a:pt x="8124610" y="2930380"/>
                  <a:pt x="8128141" y="2930380"/>
                </a:cubicBezTo>
                <a:cubicBezTo>
                  <a:pt x="8131671" y="2930380"/>
                  <a:pt x="8133435" y="2933911"/>
                  <a:pt x="8133435" y="2940970"/>
                </a:cubicBezTo>
                <a:cubicBezTo>
                  <a:pt x="8133435" y="2948032"/>
                  <a:pt x="8133435" y="2955091"/>
                  <a:pt x="8133435" y="2962151"/>
                </a:cubicBezTo>
                <a:lnTo>
                  <a:pt x="8122846" y="2951561"/>
                </a:lnTo>
                <a:cubicBezTo>
                  <a:pt x="8115785" y="2951561"/>
                  <a:pt x="8110490" y="2949797"/>
                  <a:pt x="8106960" y="2946266"/>
                </a:cubicBezTo>
                <a:cubicBezTo>
                  <a:pt x="8103431" y="2942736"/>
                  <a:pt x="8101664" y="2940970"/>
                  <a:pt x="8101664" y="2940970"/>
                </a:cubicBezTo>
                <a:lnTo>
                  <a:pt x="8080483" y="2940970"/>
                </a:lnTo>
                <a:cubicBezTo>
                  <a:pt x="8080483" y="2933911"/>
                  <a:pt x="8073423" y="2926851"/>
                  <a:pt x="8059302" y="2919791"/>
                </a:cubicBezTo>
                <a:cubicBezTo>
                  <a:pt x="8045183" y="2912730"/>
                  <a:pt x="8036356" y="2909199"/>
                  <a:pt x="8032827" y="2909199"/>
                </a:cubicBezTo>
                <a:cubicBezTo>
                  <a:pt x="8029298" y="2909199"/>
                  <a:pt x="8029298" y="2910965"/>
                  <a:pt x="8032827" y="2914495"/>
                </a:cubicBezTo>
                <a:cubicBezTo>
                  <a:pt x="8036356" y="2918024"/>
                  <a:pt x="8038123" y="2921555"/>
                  <a:pt x="8038123" y="2925085"/>
                </a:cubicBezTo>
                <a:cubicBezTo>
                  <a:pt x="8038123" y="2928616"/>
                  <a:pt x="8029298" y="2923320"/>
                  <a:pt x="8011646" y="2909199"/>
                </a:cubicBezTo>
                <a:cubicBezTo>
                  <a:pt x="7993994" y="2895080"/>
                  <a:pt x="7985171" y="2884489"/>
                  <a:pt x="7985171" y="2877428"/>
                </a:cubicBezTo>
                <a:cubicBezTo>
                  <a:pt x="7985171" y="2870368"/>
                  <a:pt x="7963990" y="2859778"/>
                  <a:pt x="7921627" y="2845657"/>
                </a:cubicBezTo>
                <a:lnTo>
                  <a:pt x="7889856" y="2824476"/>
                </a:lnTo>
                <a:cubicBezTo>
                  <a:pt x="7889856" y="2824476"/>
                  <a:pt x="7886327" y="2824476"/>
                  <a:pt x="7879267" y="2824476"/>
                </a:cubicBezTo>
                <a:cubicBezTo>
                  <a:pt x="7872205" y="2824476"/>
                  <a:pt x="7868675" y="2824476"/>
                  <a:pt x="7868675" y="2824476"/>
                </a:cubicBezTo>
                <a:lnTo>
                  <a:pt x="7847494" y="2813885"/>
                </a:lnTo>
                <a:lnTo>
                  <a:pt x="7836904" y="2813885"/>
                </a:lnTo>
                <a:lnTo>
                  <a:pt x="7826313" y="2803295"/>
                </a:lnTo>
                <a:cubicBezTo>
                  <a:pt x="7826313" y="2803295"/>
                  <a:pt x="7822784" y="2803295"/>
                  <a:pt x="7815724" y="2803295"/>
                </a:cubicBezTo>
                <a:lnTo>
                  <a:pt x="7783952" y="2782114"/>
                </a:lnTo>
                <a:close/>
                <a:moveTo>
                  <a:pt x="6068305" y="2739753"/>
                </a:moveTo>
                <a:lnTo>
                  <a:pt x="6089486" y="2750343"/>
                </a:lnTo>
                <a:cubicBezTo>
                  <a:pt x="6082426" y="2750343"/>
                  <a:pt x="6077130" y="2748578"/>
                  <a:pt x="6073601" y="2745048"/>
                </a:cubicBezTo>
                <a:cubicBezTo>
                  <a:pt x="6070072" y="2741518"/>
                  <a:pt x="6068305" y="2739753"/>
                  <a:pt x="6068305" y="2739753"/>
                </a:cubicBezTo>
                <a:close/>
                <a:moveTo>
                  <a:pt x="7709820" y="2729162"/>
                </a:moveTo>
                <a:lnTo>
                  <a:pt x="7731000" y="2739753"/>
                </a:lnTo>
                <a:cubicBezTo>
                  <a:pt x="7738060" y="2746814"/>
                  <a:pt x="7738060" y="2750343"/>
                  <a:pt x="7731000" y="2750343"/>
                </a:cubicBezTo>
                <a:lnTo>
                  <a:pt x="7720409" y="2739753"/>
                </a:lnTo>
                <a:cubicBezTo>
                  <a:pt x="7720409" y="2739753"/>
                  <a:pt x="7718644" y="2737989"/>
                  <a:pt x="7715115" y="2734458"/>
                </a:cubicBezTo>
                <a:cubicBezTo>
                  <a:pt x="7711586" y="2730928"/>
                  <a:pt x="7709820" y="2729162"/>
                  <a:pt x="7709820" y="2729162"/>
                </a:cubicBezTo>
                <a:close/>
                <a:moveTo>
                  <a:pt x="7699230" y="2707981"/>
                </a:moveTo>
                <a:lnTo>
                  <a:pt x="7709820" y="2718572"/>
                </a:lnTo>
                <a:lnTo>
                  <a:pt x="7699230" y="2718572"/>
                </a:lnTo>
                <a:close/>
                <a:moveTo>
                  <a:pt x="5983582" y="2707981"/>
                </a:moveTo>
                <a:lnTo>
                  <a:pt x="5994172" y="2707981"/>
                </a:lnTo>
                <a:lnTo>
                  <a:pt x="6068305" y="2739753"/>
                </a:lnTo>
                <a:cubicBezTo>
                  <a:pt x="6061245" y="2746814"/>
                  <a:pt x="6033005" y="2736224"/>
                  <a:pt x="5983582" y="2707981"/>
                </a:cubicBezTo>
                <a:close/>
                <a:moveTo>
                  <a:pt x="7656867" y="2697391"/>
                </a:moveTo>
                <a:cubicBezTo>
                  <a:pt x="7663928" y="2697391"/>
                  <a:pt x="7667457" y="2699157"/>
                  <a:pt x="7667457" y="2702687"/>
                </a:cubicBezTo>
                <a:cubicBezTo>
                  <a:pt x="7667457" y="2706216"/>
                  <a:pt x="7669223" y="2707981"/>
                  <a:pt x="7672752" y="2707981"/>
                </a:cubicBezTo>
                <a:cubicBezTo>
                  <a:pt x="7676282" y="2707981"/>
                  <a:pt x="7681578" y="2711512"/>
                  <a:pt x="7688638" y="2718572"/>
                </a:cubicBezTo>
                <a:lnTo>
                  <a:pt x="7688638" y="2729162"/>
                </a:lnTo>
                <a:cubicBezTo>
                  <a:pt x="7688638" y="2729162"/>
                  <a:pt x="7686874" y="2729162"/>
                  <a:pt x="7683344" y="2729162"/>
                </a:cubicBezTo>
                <a:cubicBezTo>
                  <a:pt x="7679813" y="2729162"/>
                  <a:pt x="7678048" y="2725633"/>
                  <a:pt x="7678048" y="2718572"/>
                </a:cubicBezTo>
                <a:cubicBezTo>
                  <a:pt x="7670986" y="2718572"/>
                  <a:pt x="7663928" y="2715043"/>
                  <a:pt x="7656867" y="2707981"/>
                </a:cubicBezTo>
                <a:close/>
                <a:moveTo>
                  <a:pt x="6290704" y="2665620"/>
                </a:moveTo>
                <a:lnTo>
                  <a:pt x="6301294" y="2665620"/>
                </a:lnTo>
                <a:cubicBezTo>
                  <a:pt x="6315414" y="2672681"/>
                  <a:pt x="6322476" y="2676210"/>
                  <a:pt x="6322476" y="2676210"/>
                </a:cubicBezTo>
                <a:lnTo>
                  <a:pt x="6311884" y="2676210"/>
                </a:lnTo>
                <a:lnTo>
                  <a:pt x="6290704" y="2676210"/>
                </a:lnTo>
                <a:close/>
                <a:moveTo>
                  <a:pt x="6555464" y="2602077"/>
                </a:moveTo>
                <a:lnTo>
                  <a:pt x="6555464" y="2612668"/>
                </a:lnTo>
                <a:cubicBezTo>
                  <a:pt x="6548403" y="2612668"/>
                  <a:pt x="6544874" y="2612668"/>
                  <a:pt x="6544874" y="2612668"/>
                </a:cubicBezTo>
                <a:cubicBezTo>
                  <a:pt x="6544874" y="2605608"/>
                  <a:pt x="6548403" y="2602077"/>
                  <a:pt x="6555464" y="2602077"/>
                </a:cubicBezTo>
                <a:close/>
                <a:moveTo>
                  <a:pt x="7434468" y="2591487"/>
                </a:moveTo>
                <a:lnTo>
                  <a:pt x="7445059" y="2591487"/>
                </a:lnTo>
                <a:cubicBezTo>
                  <a:pt x="7452120" y="2598548"/>
                  <a:pt x="7453884" y="2602077"/>
                  <a:pt x="7450355" y="2602077"/>
                </a:cubicBezTo>
                <a:cubicBezTo>
                  <a:pt x="7446824" y="2602077"/>
                  <a:pt x="7441530" y="2598548"/>
                  <a:pt x="7434468" y="2591487"/>
                </a:cubicBezTo>
                <a:close/>
                <a:moveTo>
                  <a:pt x="6904948" y="2591487"/>
                </a:moveTo>
                <a:cubicBezTo>
                  <a:pt x="6912008" y="2591487"/>
                  <a:pt x="6922600" y="2595018"/>
                  <a:pt x="6936718" y="2602077"/>
                </a:cubicBezTo>
                <a:cubicBezTo>
                  <a:pt x="6943780" y="2602077"/>
                  <a:pt x="6949074" y="2602077"/>
                  <a:pt x="6952604" y="2602077"/>
                </a:cubicBezTo>
                <a:cubicBezTo>
                  <a:pt x="6956135" y="2602077"/>
                  <a:pt x="6957900" y="2602077"/>
                  <a:pt x="6957900" y="2602077"/>
                </a:cubicBezTo>
                <a:lnTo>
                  <a:pt x="6957900" y="2612668"/>
                </a:lnTo>
                <a:lnTo>
                  <a:pt x="6968491" y="2612668"/>
                </a:lnTo>
                <a:cubicBezTo>
                  <a:pt x="6968491" y="2612668"/>
                  <a:pt x="6973785" y="2612668"/>
                  <a:pt x="6984376" y="2612668"/>
                </a:cubicBezTo>
                <a:cubicBezTo>
                  <a:pt x="6994966" y="2612668"/>
                  <a:pt x="7003792" y="2612668"/>
                  <a:pt x="7010852" y="2612668"/>
                </a:cubicBezTo>
                <a:lnTo>
                  <a:pt x="7053214" y="2633849"/>
                </a:lnTo>
                <a:lnTo>
                  <a:pt x="7084985" y="2633849"/>
                </a:lnTo>
                <a:cubicBezTo>
                  <a:pt x="7092045" y="2633849"/>
                  <a:pt x="7095574" y="2637379"/>
                  <a:pt x="7095574" y="2644439"/>
                </a:cubicBezTo>
                <a:lnTo>
                  <a:pt x="7116756" y="2644439"/>
                </a:lnTo>
                <a:cubicBezTo>
                  <a:pt x="7123818" y="2644439"/>
                  <a:pt x="7127347" y="2647970"/>
                  <a:pt x="7127347" y="2655029"/>
                </a:cubicBezTo>
                <a:lnTo>
                  <a:pt x="7116756" y="2655029"/>
                </a:lnTo>
                <a:lnTo>
                  <a:pt x="7053214" y="2644439"/>
                </a:lnTo>
                <a:lnTo>
                  <a:pt x="7063804" y="2655029"/>
                </a:lnTo>
                <a:lnTo>
                  <a:pt x="7053214" y="2655029"/>
                </a:lnTo>
                <a:lnTo>
                  <a:pt x="7063804" y="2665620"/>
                </a:lnTo>
                <a:cubicBezTo>
                  <a:pt x="7084985" y="2665620"/>
                  <a:pt x="7095574" y="2663856"/>
                  <a:pt x="7095574" y="2660325"/>
                </a:cubicBezTo>
                <a:cubicBezTo>
                  <a:pt x="7095574" y="2656795"/>
                  <a:pt x="7097341" y="2655029"/>
                  <a:pt x="7100870" y="2655029"/>
                </a:cubicBezTo>
                <a:cubicBezTo>
                  <a:pt x="7104400" y="2655029"/>
                  <a:pt x="7102636" y="2658560"/>
                  <a:pt x="7095574" y="2665620"/>
                </a:cubicBezTo>
                <a:lnTo>
                  <a:pt x="7106166" y="2676210"/>
                </a:lnTo>
                <a:lnTo>
                  <a:pt x="7063804" y="2676210"/>
                </a:lnTo>
                <a:cubicBezTo>
                  <a:pt x="7035562" y="2676210"/>
                  <a:pt x="7017914" y="2672681"/>
                  <a:pt x="7010852" y="2665620"/>
                </a:cubicBezTo>
                <a:cubicBezTo>
                  <a:pt x="7010852" y="2665620"/>
                  <a:pt x="7010852" y="2662091"/>
                  <a:pt x="7010852" y="2655029"/>
                </a:cubicBezTo>
                <a:lnTo>
                  <a:pt x="7021443" y="2644439"/>
                </a:lnTo>
                <a:cubicBezTo>
                  <a:pt x="7021443" y="2644439"/>
                  <a:pt x="7019677" y="2644439"/>
                  <a:pt x="7016148" y="2644439"/>
                </a:cubicBezTo>
                <a:cubicBezTo>
                  <a:pt x="7012618" y="2644439"/>
                  <a:pt x="7007322" y="2644439"/>
                  <a:pt x="7000262" y="2644439"/>
                </a:cubicBezTo>
                <a:lnTo>
                  <a:pt x="6989670" y="2644439"/>
                </a:lnTo>
                <a:lnTo>
                  <a:pt x="6989670" y="2655029"/>
                </a:lnTo>
                <a:lnTo>
                  <a:pt x="6979081" y="2644439"/>
                </a:lnTo>
                <a:cubicBezTo>
                  <a:pt x="6979081" y="2630318"/>
                  <a:pt x="6975552" y="2626789"/>
                  <a:pt x="6968491" y="2633849"/>
                </a:cubicBezTo>
                <a:lnTo>
                  <a:pt x="6947310" y="2644439"/>
                </a:lnTo>
                <a:lnTo>
                  <a:pt x="6936718" y="2633849"/>
                </a:lnTo>
                <a:lnTo>
                  <a:pt x="6904948" y="2633849"/>
                </a:lnTo>
                <a:cubicBezTo>
                  <a:pt x="6904948" y="2633849"/>
                  <a:pt x="6903183" y="2633849"/>
                  <a:pt x="6899652" y="2633849"/>
                </a:cubicBezTo>
                <a:cubicBezTo>
                  <a:pt x="6896122" y="2633849"/>
                  <a:pt x="6890828" y="2633849"/>
                  <a:pt x="6883766" y="2633849"/>
                </a:cubicBezTo>
                <a:cubicBezTo>
                  <a:pt x="6869648" y="2633849"/>
                  <a:pt x="6862587" y="2637379"/>
                  <a:pt x="6862587" y="2644439"/>
                </a:cubicBezTo>
                <a:lnTo>
                  <a:pt x="6873177" y="2644439"/>
                </a:lnTo>
                <a:cubicBezTo>
                  <a:pt x="6880237" y="2644439"/>
                  <a:pt x="6880237" y="2646205"/>
                  <a:pt x="6873177" y="2649735"/>
                </a:cubicBezTo>
                <a:cubicBezTo>
                  <a:pt x="6866116" y="2653264"/>
                  <a:pt x="6857292" y="2653264"/>
                  <a:pt x="6846700" y="2649735"/>
                </a:cubicBezTo>
                <a:cubicBezTo>
                  <a:pt x="6836110" y="2646205"/>
                  <a:pt x="6820224" y="2640910"/>
                  <a:pt x="6799044" y="2633849"/>
                </a:cubicBezTo>
                <a:cubicBezTo>
                  <a:pt x="6777862" y="2626789"/>
                  <a:pt x="6767272" y="2619727"/>
                  <a:pt x="6767272" y="2612668"/>
                </a:cubicBezTo>
                <a:lnTo>
                  <a:pt x="6799044" y="2623258"/>
                </a:lnTo>
                <a:cubicBezTo>
                  <a:pt x="6806104" y="2630318"/>
                  <a:pt x="6811400" y="2632083"/>
                  <a:pt x="6814929" y="2628554"/>
                </a:cubicBezTo>
                <a:cubicBezTo>
                  <a:pt x="6818458" y="2625024"/>
                  <a:pt x="6823754" y="2626789"/>
                  <a:pt x="6830814" y="2633849"/>
                </a:cubicBezTo>
                <a:cubicBezTo>
                  <a:pt x="6837876" y="2626789"/>
                  <a:pt x="6841406" y="2623258"/>
                  <a:pt x="6841406" y="2623258"/>
                </a:cubicBezTo>
                <a:cubicBezTo>
                  <a:pt x="6841406" y="2623258"/>
                  <a:pt x="6844936" y="2623258"/>
                  <a:pt x="6851996" y="2623258"/>
                </a:cubicBezTo>
                <a:cubicBezTo>
                  <a:pt x="6859056" y="2623258"/>
                  <a:pt x="6862587" y="2623258"/>
                  <a:pt x="6862587" y="2623258"/>
                </a:cubicBezTo>
                <a:cubicBezTo>
                  <a:pt x="6876706" y="2623258"/>
                  <a:pt x="6883766" y="2621493"/>
                  <a:pt x="6883766" y="2617962"/>
                </a:cubicBezTo>
                <a:cubicBezTo>
                  <a:pt x="6883766" y="2614433"/>
                  <a:pt x="6885532" y="2609137"/>
                  <a:pt x="6889062" y="2602077"/>
                </a:cubicBezTo>
                <a:cubicBezTo>
                  <a:pt x="6892592" y="2595018"/>
                  <a:pt x="6897888" y="2591487"/>
                  <a:pt x="6904948" y="2591487"/>
                </a:cubicBezTo>
                <a:close/>
                <a:moveTo>
                  <a:pt x="6230187" y="2586949"/>
                </a:moveTo>
                <a:lnTo>
                  <a:pt x="6237752" y="2602077"/>
                </a:lnTo>
                <a:cubicBezTo>
                  <a:pt x="6237752" y="2602077"/>
                  <a:pt x="6234222" y="2598548"/>
                  <a:pt x="6227161" y="2591487"/>
                </a:cubicBezTo>
                <a:close/>
                <a:moveTo>
                  <a:pt x="7265022" y="2580897"/>
                </a:moveTo>
                <a:lnTo>
                  <a:pt x="7275612" y="2580897"/>
                </a:lnTo>
                <a:lnTo>
                  <a:pt x="7286203" y="2591487"/>
                </a:lnTo>
                <a:lnTo>
                  <a:pt x="7307384" y="2591487"/>
                </a:lnTo>
                <a:cubicBezTo>
                  <a:pt x="7314444" y="2591487"/>
                  <a:pt x="7317974" y="2595018"/>
                  <a:pt x="7317974" y="2602077"/>
                </a:cubicBezTo>
                <a:cubicBezTo>
                  <a:pt x="7317974" y="2602077"/>
                  <a:pt x="7314444" y="2602077"/>
                  <a:pt x="7307384" y="2602077"/>
                </a:cubicBezTo>
                <a:lnTo>
                  <a:pt x="7275612" y="2591487"/>
                </a:lnTo>
                <a:close/>
                <a:moveTo>
                  <a:pt x="6227161" y="2580897"/>
                </a:moveTo>
                <a:cubicBezTo>
                  <a:pt x="6230692" y="2580897"/>
                  <a:pt x="6232457" y="2581780"/>
                  <a:pt x="6232457" y="2583544"/>
                </a:cubicBezTo>
                <a:lnTo>
                  <a:pt x="6230187" y="2586949"/>
                </a:lnTo>
                <a:close/>
                <a:moveTo>
                  <a:pt x="7529782" y="2570306"/>
                </a:moveTo>
                <a:cubicBezTo>
                  <a:pt x="7529782" y="2577366"/>
                  <a:pt x="7533312" y="2580897"/>
                  <a:pt x="7540374" y="2580897"/>
                </a:cubicBezTo>
                <a:cubicBezTo>
                  <a:pt x="7547434" y="2580897"/>
                  <a:pt x="7550963" y="2580897"/>
                  <a:pt x="7550963" y="2580897"/>
                </a:cubicBezTo>
                <a:lnTo>
                  <a:pt x="7540374" y="2591487"/>
                </a:lnTo>
                <a:lnTo>
                  <a:pt x="7540374" y="2602077"/>
                </a:lnTo>
                <a:lnTo>
                  <a:pt x="7529782" y="2602077"/>
                </a:lnTo>
                <a:lnTo>
                  <a:pt x="7519192" y="2591487"/>
                </a:lnTo>
                <a:lnTo>
                  <a:pt x="7508601" y="2591487"/>
                </a:lnTo>
                <a:cubicBezTo>
                  <a:pt x="7515663" y="2591487"/>
                  <a:pt x="7519192" y="2587956"/>
                  <a:pt x="7519192" y="2580897"/>
                </a:cubicBezTo>
                <a:close/>
                <a:moveTo>
                  <a:pt x="7455649" y="2570306"/>
                </a:moveTo>
                <a:cubicBezTo>
                  <a:pt x="7455649" y="2570306"/>
                  <a:pt x="7459178" y="2573837"/>
                  <a:pt x="7466240" y="2580897"/>
                </a:cubicBezTo>
                <a:lnTo>
                  <a:pt x="7455649" y="2580897"/>
                </a:lnTo>
                <a:close/>
                <a:moveTo>
                  <a:pt x="6979081" y="2570306"/>
                </a:moveTo>
                <a:cubicBezTo>
                  <a:pt x="6986141" y="2577366"/>
                  <a:pt x="7000262" y="2582662"/>
                  <a:pt x="7021443" y="2586192"/>
                </a:cubicBezTo>
                <a:cubicBezTo>
                  <a:pt x="7042622" y="2589722"/>
                  <a:pt x="7053214" y="2591487"/>
                  <a:pt x="7053214" y="2591487"/>
                </a:cubicBezTo>
                <a:lnTo>
                  <a:pt x="6989670" y="2591487"/>
                </a:lnTo>
                <a:close/>
                <a:moveTo>
                  <a:pt x="5994172" y="2570306"/>
                </a:moveTo>
                <a:cubicBezTo>
                  <a:pt x="6001234" y="2570306"/>
                  <a:pt x="6008293" y="2572071"/>
                  <a:pt x="6015353" y="2575602"/>
                </a:cubicBezTo>
                <a:cubicBezTo>
                  <a:pt x="6022414" y="2579131"/>
                  <a:pt x="6027709" y="2579131"/>
                  <a:pt x="6031238" y="2575602"/>
                </a:cubicBezTo>
                <a:cubicBezTo>
                  <a:pt x="6034768" y="2572071"/>
                  <a:pt x="6052420" y="2575602"/>
                  <a:pt x="6084190" y="2586192"/>
                </a:cubicBezTo>
                <a:cubicBezTo>
                  <a:pt x="6115962" y="2596783"/>
                  <a:pt x="6135378" y="2605608"/>
                  <a:pt x="6142438" y="2612668"/>
                </a:cubicBezTo>
                <a:cubicBezTo>
                  <a:pt x="6149498" y="2619727"/>
                  <a:pt x="6156558" y="2623258"/>
                  <a:pt x="6163620" y="2623258"/>
                </a:cubicBezTo>
                <a:cubicBezTo>
                  <a:pt x="6163620" y="2623258"/>
                  <a:pt x="6167149" y="2623258"/>
                  <a:pt x="6174209" y="2623258"/>
                </a:cubicBezTo>
                <a:cubicBezTo>
                  <a:pt x="6181270" y="2623258"/>
                  <a:pt x="6184800" y="2626789"/>
                  <a:pt x="6184800" y="2633849"/>
                </a:cubicBezTo>
                <a:cubicBezTo>
                  <a:pt x="6198920" y="2633849"/>
                  <a:pt x="6211276" y="2637379"/>
                  <a:pt x="6221866" y="2644439"/>
                </a:cubicBezTo>
                <a:cubicBezTo>
                  <a:pt x="6232457" y="2651500"/>
                  <a:pt x="6237752" y="2655029"/>
                  <a:pt x="6237752" y="2655029"/>
                </a:cubicBezTo>
                <a:cubicBezTo>
                  <a:pt x="6230690" y="2655029"/>
                  <a:pt x="6216572" y="2651500"/>
                  <a:pt x="6195390" y="2644439"/>
                </a:cubicBezTo>
                <a:cubicBezTo>
                  <a:pt x="6174209" y="2637379"/>
                  <a:pt x="6158324" y="2632083"/>
                  <a:pt x="6147734" y="2628554"/>
                </a:cubicBezTo>
                <a:cubicBezTo>
                  <a:pt x="6137142" y="2625024"/>
                  <a:pt x="6128318" y="2623258"/>
                  <a:pt x="6121257" y="2623258"/>
                </a:cubicBezTo>
                <a:cubicBezTo>
                  <a:pt x="6114197" y="2623258"/>
                  <a:pt x="6110668" y="2623258"/>
                  <a:pt x="6110668" y="2623258"/>
                </a:cubicBezTo>
                <a:lnTo>
                  <a:pt x="6100076" y="2612668"/>
                </a:lnTo>
                <a:lnTo>
                  <a:pt x="6078895" y="2602077"/>
                </a:lnTo>
                <a:cubicBezTo>
                  <a:pt x="6078895" y="2595018"/>
                  <a:pt x="6061245" y="2591487"/>
                  <a:pt x="6025943" y="2591487"/>
                </a:cubicBezTo>
                <a:close/>
                <a:moveTo>
                  <a:pt x="5983582" y="2570306"/>
                </a:moveTo>
                <a:lnTo>
                  <a:pt x="5994172" y="2580897"/>
                </a:lnTo>
                <a:cubicBezTo>
                  <a:pt x="5987112" y="2580897"/>
                  <a:pt x="5983582" y="2579131"/>
                  <a:pt x="5983582" y="2575602"/>
                </a:cubicBezTo>
                <a:cubicBezTo>
                  <a:pt x="5983582" y="2572071"/>
                  <a:pt x="5983582" y="2570306"/>
                  <a:pt x="5983582" y="2570306"/>
                </a:cubicBezTo>
                <a:close/>
                <a:moveTo>
                  <a:pt x="7159118" y="2559716"/>
                </a:moveTo>
                <a:lnTo>
                  <a:pt x="7176327" y="2561040"/>
                </a:lnTo>
                <a:cubicBezTo>
                  <a:pt x="7194861" y="2563687"/>
                  <a:pt x="7217366" y="2570306"/>
                  <a:pt x="7243841" y="2580897"/>
                </a:cubicBezTo>
                <a:lnTo>
                  <a:pt x="7222660" y="2580897"/>
                </a:lnTo>
                <a:cubicBezTo>
                  <a:pt x="7205010" y="2577366"/>
                  <a:pt x="7189124" y="2572953"/>
                  <a:pt x="7175004" y="2567659"/>
                </a:cubicBezTo>
                <a:close/>
                <a:moveTo>
                  <a:pt x="7688638" y="2538535"/>
                </a:moveTo>
                <a:lnTo>
                  <a:pt x="7699230" y="2538535"/>
                </a:lnTo>
                <a:lnTo>
                  <a:pt x="7688638" y="2549125"/>
                </a:lnTo>
                <a:close/>
                <a:moveTo>
                  <a:pt x="7275612" y="2538535"/>
                </a:moveTo>
                <a:cubicBezTo>
                  <a:pt x="7282674" y="2538535"/>
                  <a:pt x="7289732" y="2538535"/>
                  <a:pt x="7296793" y="2538535"/>
                </a:cubicBezTo>
                <a:lnTo>
                  <a:pt x="7360336" y="2549125"/>
                </a:lnTo>
                <a:cubicBezTo>
                  <a:pt x="7360336" y="2549125"/>
                  <a:pt x="7363866" y="2545596"/>
                  <a:pt x="7370926" y="2538535"/>
                </a:cubicBezTo>
                <a:lnTo>
                  <a:pt x="7381516" y="2549125"/>
                </a:lnTo>
                <a:lnTo>
                  <a:pt x="7402697" y="2559716"/>
                </a:lnTo>
                <a:cubicBezTo>
                  <a:pt x="7416818" y="2566775"/>
                  <a:pt x="7423878" y="2568541"/>
                  <a:pt x="7423878" y="2565010"/>
                </a:cubicBezTo>
                <a:cubicBezTo>
                  <a:pt x="7423878" y="2561481"/>
                  <a:pt x="7427408" y="2559716"/>
                  <a:pt x="7434468" y="2559716"/>
                </a:cubicBezTo>
                <a:cubicBezTo>
                  <a:pt x="7434468" y="2566775"/>
                  <a:pt x="7434468" y="2570306"/>
                  <a:pt x="7434468" y="2570306"/>
                </a:cubicBezTo>
                <a:cubicBezTo>
                  <a:pt x="7434468" y="2577366"/>
                  <a:pt x="7430938" y="2580897"/>
                  <a:pt x="7423878" y="2580897"/>
                </a:cubicBezTo>
                <a:cubicBezTo>
                  <a:pt x="7416818" y="2580897"/>
                  <a:pt x="7406226" y="2577366"/>
                  <a:pt x="7392107" y="2570306"/>
                </a:cubicBezTo>
                <a:cubicBezTo>
                  <a:pt x="7370926" y="2570306"/>
                  <a:pt x="7360336" y="2570306"/>
                  <a:pt x="7360336" y="2570306"/>
                </a:cubicBezTo>
                <a:close/>
                <a:moveTo>
                  <a:pt x="7116756" y="2538535"/>
                </a:moveTo>
                <a:cubicBezTo>
                  <a:pt x="7123818" y="2538535"/>
                  <a:pt x="7129112" y="2540300"/>
                  <a:pt x="7132641" y="2543831"/>
                </a:cubicBezTo>
                <a:cubicBezTo>
                  <a:pt x="7134406" y="2545596"/>
                  <a:pt x="7137496" y="2547801"/>
                  <a:pt x="7141909" y="2550449"/>
                </a:cubicBezTo>
                <a:lnTo>
                  <a:pt x="7159116" y="2559715"/>
                </a:lnTo>
                <a:lnTo>
                  <a:pt x="7137937" y="2549125"/>
                </a:lnTo>
                <a:lnTo>
                  <a:pt x="7116756" y="2549125"/>
                </a:lnTo>
                <a:close/>
                <a:moveTo>
                  <a:pt x="6629598" y="2538535"/>
                </a:moveTo>
                <a:lnTo>
                  <a:pt x="6650778" y="2549125"/>
                </a:lnTo>
                <a:lnTo>
                  <a:pt x="6682550" y="2549125"/>
                </a:lnTo>
                <a:cubicBezTo>
                  <a:pt x="6668429" y="2542066"/>
                  <a:pt x="6671958" y="2538535"/>
                  <a:pt x="6693140" y="2538535"/>
                </a:cubicBezTo>
                <a:lnTo>
                  <a:pt x="6703730" y="2538535"/>
                </a:lnTo>
                <a:cubicBezTo>
                  <a:pt x="6696669" y="2538535"/>
                  <a:pt x="6696669" y="2542066"/>
                  <a:pt x="6703730" y="2549125"/>
                </a:cubicBezTo>
                <a:lnTo>
                  <a:pt x="6777862" y="2570306"/>
                </a:lnTo>
                <a:cubicBezTo>
                  <a:pt x="6806104" y="2577366"/>
                  <a:pt x="6816696" y="2584427"/>
                  <a:pt x="6809634" y="2591487"/>
                </a:cubicBezTo>
                <a:lnTo>
                  <a:pt x="6820224" y="2591487"/>
                </a:lnTo>
                <a:cubicBezTo>
                  <a:pt x="6820224" y="2584427"/>
                  <a:pt x="6829050" y="2584427"/>
                  <a:pt x="6846700" y="2591487"/>
                </a:cubicBezTo>
                <a:cubicBezTo>
                  <a:pt x="6864352" y="2598548"/>
                  <a:pt x="6873177" y="2602077"/>
                  <a:pt x="6873177" y="2602077"/>
                </a:cubicBezTo>
                <a:lnTo>
                  <a:pt x="6809634" y="2602077"/>
                </a:lnTo>
                <a:cubicBezTo>
                  <a:pt x="6802573" y="2595018"/>
                  <a:pt x="6793748" y="2591487"/>
                  <a:pt x="6783158" y="2591487"/>
                </a:cubicBezTo>
                <a:cubicBezTo>
                  <a:pt x="6772568" y="2591487"/>
                  <a:pt x="6763743" y="2595018"/>
                  <a:pt x="6756682" y="2602077"/>
                </a:cubicBezTo>
                <a:cubicBezTo>
                  <a:pt x="6749621" y="2602077"/>
                  <a:pt x="6742562" y="2602077"/>
                  <a:pt x="6735502" y="2602077"/>
                </a:cubicBezTo>
                <a:cubicBezTo>
                  <a:pt x="6721381" y="2602077"/>
                  <a:pt x="6714320" y="2603842"/>
                  <a:pt x="6714320" y="2607373"/>
                </a:cubicBezTo>
                <a:cubicBezTo>
                  <a:pt x="6714320" y="2610904"/>
                  <a:pt x="6710791" y="2612668"/>
                  <a:pt x="6703730" y="2612668"/>
                </a:cubicBezTo>
                <a:lnTo>
                  <a:pt x="6693140" y="2602077"/>
                </a:lnTo>
                <a:cubicBezTo>
                  <a:pt x="6693140" y="2595018"/>
                  <a:pt x="6689610" y="2591487"/>
                  <a:pt x="6682550" y="2591487"/>
                </a:cubicBezTo>
                <a:lnTo>
                  <a:pt x="6682550" y="2580897"/>
                </a:lnTo>
                <a:cubicBezTo>
                  <a:pt x="6675488" y="2580897"/>
                  <a:pt x="6671958" y="2577366"/>
                  <a:pt x="6671958" y="2570306"/>
                </a:cubicBezTo>
                <a:cubicBezTo>
                  <a:pt x="6671958" y="2570306"/>
                  <a:pt x="6668429" y="2570306"/>
                  <a:pt x="6661368" y="2570306"/>
                </a:cubicBezTo>
                <a:lnTo>
                  <a:pt x="6640188" y="2549125"/>
                </a:lnTo>
                <a:close/>
                <a:moveTo>
                  <a:pt x="6078895" y="2538535"/>
                </a:moveTo>
                <a:lnTo>
                  <a:pt x="6110668" y="2559716"/>
                </a:lnTo>
                <a:cubicBezTo>
                  <a:pt x="6124786" y="2573837"/>
                  <a:pt x="6131847" y="2573837"/>
                  <a:pt x="6131847" y="2559716"/>
                </a:cubicBezTo>
                <a:cubicBezTo>
                  <a:pt x="6131847" y="2559716"/>
                  <a:pt x="6137142" y="2559716"/>
                  <a:pt x="6147734" y="2559716"/>
                </a:cubicBezTo>
                <a:cubicBezTo>
                  <a:pt x="6158324" y="2559716"/>
                  <a:pt x="6167149" y="2559716"/>
                  <a:pt x="6174209" y="2559716"/>
                </a:cubicBezTo>
                <a:lnTo>
                  <a:pt x="6163620" y="2570306"/>
                </a:lnTo>
                <a:cubicBezTo>
                  <a:pt x="6156558" y="2570306"/>
                  <a:pt x="6151264" y="2572071"/>
                  <a:pt x="6147734" y="2575602"/>
                </a:cubicBezTo>
                <a:cubicBezTo>
                  <a:pt x="6144204" y="2579131"/>
                  <a:pt x="6142438" y="2580897"/>
                  <a:pt x="6142438" y="2580897"/>
                </a:cubicBezTo>
                <a:cubicBezTo>
                  <a:pt x="6135378" y="2573837"/>
                  <a:pt x="6131847" y="2573837"/>
                  <a:pt x="6131847" y="2580897"/>
                </a:cubicBezTo>
                <a:lnTo>
                  <a:pt x="6110668" y="2570306"/>
                </a:lnTo>
                <a:cubicBezTo>
                  <a:pt x="6103606" y="2563246"/>
                  <a:pt x="6100076" y="2559716"/>
                  <a:pt x="6100076" y="2559716"/>
                </a:cubicBezTo>
                <a:close/>
                <a:moveTo>
                  <a:pt x="5326977" y="2538535"/>
                </a:moveTo>
                <a:lnTo>
                  <a:pt x="5337566" y="2538535"/>
                </a:lnTo>
                <a:lnTo>
                  <a:pt x="5358748" y="2549125"/>
                </a:lnTo>
                <a:cubicBezTo>
                  <a:pt x="5344627" y="2549125"/>
                  <a:pt x="5334037" y="2545596"/>
                  <a:pt x="5326977" y="2538535"/>
                </a:cubicBezTo>
                <a:close/>
                <a:moveTo>
                  <a:pt x="6280114" y="2527944"/>
                </a:moveTo>
                <a:lnTo>
                  <a:pt x="6311884" y="2538535"/>
                </a:lnTo>
                <a:cubicBezTo>
                  <a:pt x="6304824" y="2545596"/>
                  <a:pt x="6297765" y="2545596"/>
                  <a:pt x="6290704" y="2538535"/>
                </a:cubicBezTo>
                <a:close/>
                <a:moveTo>
                  <a:pt x="7434468" y="2517354"/>
                </a:moveTo>
                <a:cubicBezTo>
                  <a:pt x="7448588" y="2517354"/>
                  <a:pt x="7448588" y="2524414"/>
                  <a:pt x="7434468" y="2538535"/>
                </a:cubicBezTo>
                <a:cubicBezTo>
                  <a:pt x="7427408" y="2538535"/>
                  <a:pt x="7423878" y="2535004"/>
                  <a:pt x="7423878" y="2527944"/>
                </a:cubicBezTo>
                <a:cubicBezTo>
                  <a:pt x="7423878" y="2520885"/>
                  <a:pt x="7427408" y="2517354"/>
                  <a:pt x="7434468" y="2517354"/>
                </a:cubicBezTo>
                <a:close/>
                <a:moveTo>
                  <a:pt x="6343656" y="2517354"/>
                </a:moveTo>
                <a:lnTo>
                  <a:pt x="6354246" y="2527944"/>
                </a:lnTo>
                <a:cubicBezTo>
                  <a:pt x="6354246" y="2527944"/>
                  <a:pt x="6350717" y="2527944"/>
                  <a:pt x="6343656" y="2527944"/>
                </a:cubicBezTo>
                <a:cubicBezTo>
                  <a:pt x="6343656" y="2520885"/>
                  <a:pt x="6343656" y="2517354"/>
                  <a:pt x="6343656" y="2517354"/>
                </a:cubicBezTo>
                <a:close/>
                <a:moveTo>
                  <a:pt x="7159118" y="2506764"/>
                </a:moveTo>
                <a:cubicBezTo>
                  <a:pt x="7166178" y="2506764"/>
                  <a:pt x="7169708" y="2506764"/>
                  <a:pt x="7169708" y="2506764"/>
                </a:cubicBezTo>
                <a:cubicBezTo>
                  <a:pt x="7169708" y="2506764"/>
                  <a:pt x="7173238" y="2506764"/>
                  <a:pt x="7180299" y="2506764"/>
                </a:cubicBezTo>
                <a:lnTo>
                  <a:pt x="7169708" y="2517354"/>
                </a:lnTo>
                <a:close/>
                <a:moveTo>
                  <a:pt x="7053214" y="2506764"/>
                </a:moveTo>
                <a:lnTo>
                  <a:pt x="7074395" y="2517354"/>
                </a:lnTo>
                <a:cubicBezTo>
                  <a:pt x="7074395" y="2517354"/>
                  <a:pt x="7077924" y="2520885"/>
                  <a:pt x="7084985" y="2527944"/>
                </a:cubicBezTo>
                <a:lnTo>
                  <a:pt x="7074395" y="2527944"/>
                </a:lnTo>
                <a:lnTo>
                  <a:pt x="7063804" y="2527944"/>
                </a:lnTo>
                <a:cubicBezTo>
                  <a:pt x="7056744" y="2527944"/>
                  <a:pt x="7049684" y="2527944"/>
                  <a:pt x="7042622" y="2527944"/>
                </a:cubicBezTo>
                <a:cubicBezTo>
                  <a:pt x="7035562" y="2527944"/>
                  <a:pt x="7032033" y="2527944"/>
                  <a:pt x="7032033" y="2527944"/>
                </a:cubicBezTo>
                <a:lnTo>
                  <a:pt x="7021443" y="2538535"/>
                </a:lnTo>
                <a:lnTo>
                  <a:pt x="7010852" y="2527944"/>
                </a:lnTo>
                <a:cubicBezTo>
                  <a:pt x="7010852" y="2527944"/>
                  <a:pt x="7014381" y="2527944"/>
                  <a:pt x="7021443" y="2527944"/>
                </a:cubicBezTo>
                <a:cubicBezTo>
                  <a:pt x="7028504" y="2527944"/>
                  <a:pt x="7035562" y="2524414"/>
                  <a:pt x="7042622" y="2517354"/>
                </a:cubicBezTo>
                <a:cubicBezTo>
                  <a:pt x="7049684" y="2510294"/>
                  <a:pt x="7053214" y="2506764"/>
                  <a:pt x="7053214" y="2506764"/>
                </a:cubicBezTo>
                <a:close/>
                <a:moveTo>
                  <a:pt x="6830814" y="2506764"/>
                </a:moveTo>
                <a:cubicBezTo>
                  <a:pt x="6837876" y="2506764"/>
                  <a:pt x="6844936" y="2506764"/>
                  <a:pt x="6851996" y="2506764"/>
                </a:cubicBezTo>
                <a:lnTo>
                  <a:pt x="6851996" y="2517354"/>
                </a:lnTo>
                <a:cubicBezTo>
                  <a:pt x="6844936" y="2517354"/>
                  <a:pt x="6837876" y="2513823"/>
                  <a:pt x="6830814" y="2506764"/>
                </a:cubicBezTo>
                <a:close/>
                <a:moveTo>
                  <a:pt x="6205980" y="2506764"/>
                </a:moveTo>
                <a:lnTo>
                  <a:pt x="6216572" y="2506764"/>
                </a:lnTo>
                <a:cubicBezTo>
                  <a:pt x="6230690" y="2506764"/>
                  <a:pt x="6237752" y="2510294"/>
                  <a:pt x="6237752" y="2517354"/>
                </a:cubicBezTo>
                <a:cubicBezTo>
                  <a:pt x="6223632" y="2517354"/>
                  <a:pt x="6213042" y="2513823"/>
                  <a:pt x="6205980" y="2506764"/>
                </a:cubicBezTo>
                <a:close/>
                <a:moveTo>
                  <a:pt x="8080483" y="2496173"/>
                </a:moveTo>
                <a:lnTo>
                  <a:pt x="8091075" y="2506764"/>
                </a:lnTo>
                <a:lnTo>
                  <a:pt x="8080483" y="2506764"/>
                </a:lnTo>
                <a:close/>
                <a:moveTo>
                  <a:pt x="7095574" y="2496173"/>
                </a:moveTo>
                <a:lnTo>
                  <a:pt x="7148526" y="2506764"/>
                </a:lnTo>
                <a:lnTo>
                  <a:pt x="7116756" y="2506764"/>
                </a:lnTo>
                <a:close/>
                <a:moveTo>
                  <a:pt x="6703730" y="2496173"/>
                </a:moveTo>
                <a:cubicBezTo>
                  <a:pt x="6710791" y="2496173"/>
                  <a:pt x="6714320" y="2497938"/>
                  <a:pt x="6714320" y="2501469"/>
                </a:cubicBezTo>
                <a:cubicBezTo>
                  <a:pt x="6714320" y="2504999"/>
                  <a:pt x="6712554" y="2506764"/>
                  <a:pt x="6709025" y="2506764"/>
                </a:cubicBezTo>
                <a:cubicBezTo>
                  <a:pt x="6705496" y="2506764"/>
                  <a:pt x="6703730" y="2503233"/>
                  <a:pt x="6703730" y="2496173"/>
                </a:cubicBezTo>
                <a:close/>
                <a:moveTo>
                  <a:pt x="5263434" y="2496173"/>
                </a:moveTo>
                <a:cubicBezTo>
                  <a:pt x="5270494" y="2503233"/>
                  <a:pt x="5274025" y="2510294"/>
                  <a:pt x="5274025" y="2517354"/>
                </a:cubicBezTo>
                <a:lnTo>
                  <a:pt x="5252844" y="2517354"/>
                </a:lnTo>
                <a:cubicBezTo>
                  <a:pt x="5245784" y="2517354"/>
                  <a:pt x="5242254" y="2513823"/>
                  <a:pt x="5242254" y="2506764"/>
                </a:cubicBezTo>
                <a:close/>
                <a:moveTo>
                  <a:pt x="7137937" y="2485583"/>
                </a:moveTo>
                <a:cubicBezTo>
                  <a:pt x="7144997" y="2485583"/>
                  <a:pt x="7152058" y="2487348"/>
                  <a:pt x="7159118" y="2490879"/>
                </a:cubicBezTo>
                <a:cubicBezTo>
                  <a:pt x="7166178" y="2494408"/>
                  <a:pt x="7169708" y="2496173"/>
                  <a:pt x="7169708" y="2496173"/>
                </a:cubicBezTo>
                <a:cubicBezTo>
                  <a:pt x="7162648" y="2503233"/>
                  <a:pt x="7159118" y="2506764"/>
                  <a:pt x="7159118" y="2506764"/>
                </a:cubicBezTo>
                <a:cubicBezTo>
                  <a:pt x="7159118" y="2506764"/>
                  <a:pt x="7159118" y="2503233"/>
                  <a:pt x="7159118" y="2496173"/>
                </a:cubicBezTo>
                <a:close/>
                <a:moveTo>
                  <a:pt x="6947310" y="2485583"/>
                </a:moveTo>
                <a:cubicBezTo>
                  <a:pt x="6954370" y="2485583"/>
                  <a:pt x="6959666" y="2485583"/>
                  <a:pt x="6963196" y="2485583"/>
                </a:cubicBezTo>
                <a:cubicBezTo>
                  <a:pt x="6966725" y="2485583"/>
                  <a:pt x="6968491" y="2485583"/>
                  <a:pt x="6968491" y="2485583"/>
                </a:cubicBezTo>
                <a:cubicBezTo>
                  <a:pt x="6968491" y="2492643"/>
                  <a:pt x="6961429" y="2496173"/>
                  <a:pt x="6947310" y="2496173"/>
                </a:cubicBezTo>
                <a:lnTo>
                  <a:pt x="6936718" y="2496173"/>
                </a:lnTo>
                <a:cubicBezTo>
                  <a:pt x="6936718" y="2489114"/>
                  <a:pt x="6940248" y="2485583"/>
                  <a:pt x="6947310" y="2485583"/>
                </a:cubicBezTo>
                <a:close/>
                <a:moveTo>
                  <a:pt x="5721469" y="2482273"/>
                </a:moveTo>
                <a:cubicBezTo>
                  <a:pt x="5742650" y="2480949"/>
                  <a:pt x="5755888" y="2485583"/>
                  <a:pt x="5761183" y="2496173"/>
                </a:cubicBezTo>
                <a:cubicBezTo>
                  <a:pt x="5747064" y="2496173"/>
                  <a:pt x="5736472" y="2496173"/>
                  <a:pt x="5729412" y="2496173"/>
                </a:cubicBezTo>
                <a:cubicBezTo>
                  <a:pt x="5715292" y="2489114"/>
                  <a:pt x="5704702" y="2485583"/>
                  <a:pt x="5697641" y="2485583"/>
                </a:cubicBezTo>
                <a:cubicBezTo>
                  <a:pt x="5706466" y="2483818"/>
                  <a:pt x="5714409" y="2482714"/>
                  <a:pt x="5721469" y="2482273"/>
                </a:cubicBezTo>
                <a:close/>
                <a:moveTo>
                  <a:pt x="5665870" y="2474992"/>
                </a:moveTo>
                <a:lnTo>
                  <a:pt x="5676460" y="2474992"/>
                </a:lnTo>
                <a:cubicBezTo>
                  <a:pt x="5676460" y="2482052"/>
                  <a:pt x="5674695" y="2485583"/>
                  <a:pt x="5671166" y="2485583"/>
                </a:cubicBezTo>
                <a:cubicBezTo>
                  <a:pt x="5667635" y="2485583"/>
                  <a:pt x="5665870" y="2482052"/>
                  <a:pt x="5665870" y="2474992"/>
                </a:cubicBezTo>
                <a:close/>
                <a:moveTo>
                  <a:pt x="7443736" y="2469698"/>
                </a:moveTo>
                <a:cubicBezTo>
                  <a:pt x="7444616" y="2469698"/>
                  <a:pt x="7445059" y="2471462"/>
                  <a:pt x="7445059" y="2474992"/>
                </a:cubicBezTo>
                <a:cubicBezTo>
                  <a:pt x="7452120" y="2474992"/>
                  <a:pt x="7452120" y="2478523"/>
                  <a:pt x="7445059" y="2485583"/>
                </a:cubicBezTo>
                <a:cubicBezTo>
                  <a:pt x="7437999" y="2485583"/>
                  <a:pt x="7436234" y="2482052"/>
                  <a:pt x="7439764" y="2474992"/>
                </a:cubicBezTo>
                <a:cubicBezTo>
                  <a:pt x="7441528" y="2471462"/>
                  <a:pt x="7442852" y="2469698"/>
                  <a:pt x="7443736" y="2469698"/>
                </a:cubicBezTo>
                <a:close/>
                <a:moveTo>
                  <a:pt x="7111462" y="2469698"/>
                </a:moveTo>
                <a:lnTo>
                  <a:pt x="7120728" y="2476317"/>
                </a:lnTo>
                <a:cubicBezTo>
                  <a:pt x="7125140" y="2478964"/>
                  <a:pt x="7130876" y="2482052"/>
                  <a:pt x="7137937" y="2485583"/>
                </a:cubicBezTo>
                <a:cubicBezTo>
                  <a:pt x="7130876" y="2485583"/>
                  <a:pt x="7125581" y="2485583"/>
                  <a:pt x="7122052" y="2485583"/>
                </a:cubicBezTo>
                <a:cubicBezTo>
                  <a:pt x="7118522" y="2485583"/>
                  <a:pt x="7116756" y="2482052"/>
                  <a:pt x="7116756" y="2474992"/>
                </a:cubicBezTo>
                <a:close/>
                <a:moveTo>
                  <a:pt x="6947310" y="2464402"/>
                </a:moveTo>
                <a:lnTo>
                  <a:pt x="6957900" y="2464402"/>
                </a:lnTo>
                <a:cubicBezTo>
                  <a:pt x="6957900" y="2471462"/>
                  <a:pt x="6956135" y="2474992"/>
                  <a:pt x="6952604" y="2474992"/>
                </a:cubicBezTo>
                <a:cubicBezTo>
                  <a:pt x="6949074" y="2474992"/>
                  <a:pt x="6947310" y="2471462"/>
                  <a:pt x="6947310" y="2464402"/>
                </a:cubicBezTo>
                <a:close/>
                <a:moveTo>
                  <a:pt x="6364836" y="2464402"/>
                </a:moveTo>
                <a:lnTo>
                  <a:pt x="6343656" y="2474992"/>
                </a:lnTo>
                <a:cubicBezTo>
                  <a:pt x="6357776" y="2474992"/>
                  <a:pt x="6364836" y="2474992"/>
                  <a:pt x="6364836" y="2474992"/>
                </a:cubicBezTo>
                <a:lnTo>
                  <a:pt x="6386018" y="2485583"/>
                </a:lnTo>
                <a:cubicBezTo>
                  <a:pt x="6386018" y="2492643"/>
                  <a:pt x="6384252" y="2496173"/>
                  <a:pt x="6380723" y="2496173"/>
                </a:cubicBezTo>
                <a:lnTo>
                  <a:pt x="6396608" y="2496173"/>
                </a:lnTo>
                <a:lnTo>
                  <a:pt x="6396608" y="2474992"/>
                </a:lnTo>
                <a:lnTo>
                  <a:pt x="6386018" y="2474992"/>
                </a:lnTo>
                <a:close/>
                <a:moveTo>
                  <a:pt x="6248342" y="2464402"/>
                </a:moveTo>
                <a:lnTo>
                  <a:pt x="6248342" y="2474992"/>
                </a:lnTo>
                <a:cubicBezTo>
                  <a:pt x="6248342" y="2474992"/>
                  <a:pt x="6244813" y="2474992"/>
                  <a:pt x="6237752" y="2474992"/>
                </a:cubicBezTo>
                <a:close/>
                <a:moveTo>
                  <a:pt x="6785806" y="2459106"/>
                </a:moveTo>
                <a:cubicBezTo>
                  <a:pt x="6787570" y="2459106"/>
                  <a:pt x="6788454" y="2460873"/>
                  <a:pt x="6788454" y="2464402"/>
                </a:cubicBezTo>
                <a:lnTo>
                  <a:pt x="6777862" y="2464402"/>
                </a:lnTo>
                <a:cubicBezTo>
                  <a:pt x="6781394" y="2460873"/>
                  <a:pt x="6784040" y="2459106"/>
                  <a:pt x="6785806" y="2459106"/>
                </a:cubicBezTo>
                <a:close/>
                <a:moveTo>
                  <a:pt x="6513102" y="2453812"/>
                </a:moveTo>
                <a:lnTo>
                  <a:pt x="6555464" y="2464402"/>
                </a:lnTo>
                <a:cubicBezTo>
                  <a:pt x="6548403" y="2464402"/>
                  <a:pt x="6541344" y="2464402"/>
                  <a:pt x="6534284" y="2464402"/>
                </a:cubicBezTo>
                <a:cubicBezTo>
                  <a:pt x="6527223" y="2464402"/>
                  <a:pt x="6520163" y="2460871"/>
                  <a:pt x="6513102" y="2453812"/>
                </a:cubicBezTo>
                <a:close/>
                <a:moveTo>
                  <a:pt x="6025943" y="2453812"/>
                </a:moveTo>
                <a:lnTo>
                  <a:pt x="6036534" y="2453812"/>
                </a:lnTo>
                <a:cubicBezTo>
                  <a:pt x="6050654" y="2453812"/>
                  <a:pt x="6061245" y="2457342"/>
                  <a:pt x="6068305" y="2464402"/>
                </a:cubicBezTo>
                <a:cubicBezTo>
                  <a:pt x="6054186" y="2464402"/>
                  <a:pt x="6043594" y="2464402"/>
                  <a:pt x="6036534" y="2464402"/>
                </a:cubicBezTo>
                <a:close/>
                <a:moveTo>
                  <a:pt x="7701876" y="2436602"/>
                </a:moveTo>
                <a:cubicBezTo>
                  <a:pt x="7703642" y="2435719"/>
                  <a:pt x="7706288" y="2436161"/>
                  <a:pt x="7709820" y="2437927"/>
                </a:cubicBezTo>
                <a:cubicBezTo>
                  <a:pt x="7716880" y="2441456"/>
                  <a:pt x="7731000" y="2443221"/>
                  <a:pt x="7752182" y="2443221"/>
                </a:cubicBezTo>
                <a:lnTo>
                  <a:pt x="7794542" y="2453812"/>
                </a:lnTo>
                <a:cubicBezTo>
                  <a:pt x="7794542" y="2460871"/>
                  <a:pt x="7791012" y="2464402"/>
                  <a:pt x="7783952" y="2464402"/>
                </a:cubicBezTo>
                <a:lnTo>
                  <a:pt x="7741590" y="2453812"/>
                </a:lnTo>
                <a:lnTo>
                  <a:pt x="7699230" y="2443221"/>
                </a:lnTo>
                <a:cubicBezTo>
                  <a:pt x="7699230" y="2439691"/>
                  <a:pt x="7700110" y="2437486"/>
                  <a:pt x="7701876" y="2436602"/>
                </a:cubicBezTo>
                <a:close/>
                <a:moveTo>
                  <a:pt x="7286203" y="2432631"/>
                </a:moveTo>
                <a:lnTo>
                  <a:pt x="7307384" y="2432631"/>
                </a:lnTo>
                <a:lnTo>
                  <a:pt x="7307384" y="2443221"/>
                </a:lnTo>
                <a:cubicBezTo>
                  <a:pt x="7300322" y="2443221"/>
                  <a:pt x="7295028" y="2443221"/>
                  <a:pt x="7291498" y="2443221"/>
                </a:cubicBezTo>
                <a:cubicBezTo>
                  <a:pt x="7287968" y="2443221"/>
                  <a:pt x="7286203" y="2439691"/>
                  <a:pt x="7286203" y="2432631"/>
                </a:cubicBezTo>
                <a:close/>
                <a:moveTo>
                  <a:pt x="7116756" y="2432631"/>
                </a:moveTo>
                <a:cubicBezTo>
                  <a:pt x="7116756" y="2432631"/>
                  <a:pt x="7120285" y="2436161"/>
                  <a:pt x="7127347" y="2443221"/>
                </a:cubicBezTo>
                <a:lnTo>
                  <a:pt x="7116756" y="2443221"/>
                </a:lnTo>
                <a:lnTo>
                  <a:pt x="7106166" y="2443221"/>
                </a:lnTo>
                <a:cubicBezTo>
                  <a:pt x="7113226" y="2436161"/>
                  <a:pt x="7116756" y="2432631"/>
                  <a:pt x="7116756" y="2432631"/>
                </a:cubicBezTo>
                <a:close/>
                <a:moveTo>
                  <a:pt x="5920039" y="2432631"/>
                </a:moveTo>
                <a:lnTo>
                  <a:pt x="5930630" y="2432631"/>
                </a:lnTo>
                <a:lnTo>
                  <a:pt x="6015353" y="2453812"/>
                </a:lnTo>
                <a:cubicBezTo>
                  <a:pt x="6001234" y="2453812"/>
                  <a:pt x="5994172" y="2453812"/>
                  <a:pt x="5994172" y="2453812"/>
                </a:cubicBezTo>
                <a:cubicBezTo>
                  <a:pt x="5980053" y="2446752"/>
                  <a:pt x="5965930" y="2443221"/>
                  <a:pt x="5951812" y="2443221"/>
                </a:cubicBezTo>
                <a:cubicBezTo>
                  <a:pt x="5944750" y="2443221"/>
                  <a:pt x="5937690" y="2441456"/>
                  <a:pt x="5930630" y="2437927"/>
                </a:cubicBezTo>
                <a:cubicBezTo>
                  <a:pt x="5923568" y="2434396"/>
                  <a:pt x="5920039" y="2432631"/>
                  <a:pt x="5920039" y="2432631"/>
                </a:cubicBezTo>
                <a:close/>
                <a:moveTo>
                  <a:pt x="6354246" y="2422040"/>
                </a:moveTo>
                <a:cubicBezTo>
                  <a:pt x="6361306" y="2429100"/>
                  <a:pt x="6364836" y="2432631"/>
                  <a:pt x="6364836" y="2432631"/>
                </a:cubicBezTo>
                <a:cubicBezTo>
                  <a:pt x="6364836" y="2432631"/>
                  <a:pt x="6364836" y="2434396"/>
                  <a:pt x="6364836" y="2437927"/>
                </a:cubicBezTo>
                <a:cubicBezTo>
                  <a:pt x="6364836" y="2441456"/>
                  <a:pt x="6368367" y="2443221"/>
                  <a:pt x="6375428" y="2443221"/>
                </a:cubicBezTo>
                <a:cubicBezTo>
                  <a:pt x="6382488" y="2443221"/>
                  <a:pt x="6386018" y="2446752"/>
                  <a:pt x="6386018" y="2453812"/>
                </a:cubicBezTo>
                <a:cubicBezTo>
                  <a:pt x="6393079" y="2460871"/>
                  <a:pt x="6414259" y="2467933"/>
                  <a:pt x="6449560" y="2474992"/>
                </a:cubicBezTo>
                <a:lnTo>
                  <a:pt x="6460150" y="2485583"/>
                </a:lnTo>
                <a:lnTo>
                  <a:pt x="6481332" y="2485583"/>
                </a:lnTo>
                <a:cubicBezTo>
                  <a:pt x="6495451" y="2485583"/>
                  <a:pt x="6513102" y="2489114"/>
                  <a:pt x="6534284" y="2496173"/>
                </a:cubicBezTo>
                <a:cubicBezTo>
                  <a:pt x="6555464" y="2503233"/>
                  <a:pt x="6573115" y="2506764"/>
                  <a:pt x="6587236" y="2506764"/>
                </a:cubicBezTo>
                <a:cubicBezTo>
                  <a:pt x="6594296" y="2513823"/>
                  <a:pt x="6601355" y="2517354"/>
                  <a:pt x="6608416" y="2517354"/>
                </a:cubicBezTo>
                <a:cubicBezTo>
                  <a:pt x="6608416" y="2517354"/>
                  <a:pt x="6611946" y="2517354"/>
                  <a:pt x="6619006" y="2517354"/>
                </a:cubicBezTo>
                <a:cubicBezTo>
                  <a:pt x="6626067" y="2517354"/>
                  <a:pt x="6633127" y="2520885"/>
                  <a:pt x="6640188" y="2527944"/>
                </a:cubicBezTo>
                <a:lnTo>
                  <a:pt x="6650778" y="2538535"/>
                </a:lnTo>
                <a:lnTo>
                  <a:pt x="6640188" y="2538535"/>
                </a:lnTo>
                <a:lnTo>
                  <a:pt x="6629598" y="2538535"/>
                </a:lnTo>
                <a:lnTo>
                  <a:pt x="6619006" y="2538535"/>
                </a:lnTo>
                <a:cubicBezTo>
                  <a:pt x="6626067" y="2545596"/>
                  <a:pt x="6627832" y="2550890"/>
                  <a:pt x="6624302" y="2554421"/>
                </a:cubicBezTo>
                <a:cubicBezTo>
                  <a:pt x="6620772" y="2557952"/>
                  <a:pt x="6617242" y="2559716"/>
                  <a:pt x="6613711" y="2559716"/>
                </a:cubicBezTo>
                <a:cubicBezTo>
                  <a:pt x="6610182" y="2559716"/>
                  <a:pt x="6608416" y="2556185"/>
                  <a:pt x="6608416" y="2549125"/>
                </a:cubicBezTo>
                <a:lnTo>
                  <a:pt x="6576646" y="2538535"/>
                </a:lnTo>
                <a:lnTo>
                  <a:pt x="6513102" y="2517354"/>
                </a:lnTo>
                <a:lnTo>
                  <a:pt x="6460150" y="2506764"/>
                </a:lnTo>
                <a:cubicBezTo>
                  <a:pt x="6460150" y="2506764"/>
                  <a:pt x="6458384" y="2503233"/>
                  <a:pt x="6454855" y="2496173"/>
                </a:cubicBezTo>
                <a:cubicBezTo>
                  <a:pt x="6451326" y="2489114"/>
                  <a:pt x="6449560" y="2483818"/>
                  <a:pt x="6449560" y="2480287"/>
                </a:cubicBezTo>
                <a:cubicBezTo>
                  <a:pt x="6449560" y="2476757"/>
                  <a:pt x="6446031" y="2474992"/>
                  <a:pt x="6438970" y="2474992"/>
                </a:cubicBezTo>
                <a:cubicBezTo>
                  <a:pt x="6431909" y="2474992"/>
                  <a:pt x="6430144" y="2478523"/>
                  <a:pt x="6433675" y="2485583"/>
                </a:cubicBezTo>
                <a:cubicBezTo>
                  <a:pt x="6437204" y="2492643"/>
                  <a:pt x="6433675" y="2497938"/>
                  <a:pt x="6423084" y="2501469"/>
                </a:cubicBezTo>
                <a:cubicBezTo>
                  <a:pt x="6412494" y="2504999"/>
                  <a:pt x="6407198" y="2506764"/>
                  <a:pt x="6407198" y="2506764"/>
                </a:cubicBezTo>
                <a:cubicBezTo>
                  <a:pt x="6400138" y="2506764"/>
                  <a:pt x="6396608" y="2510294"/>
                  <a:pt x="6396608" y="2517354"/>
                </a:cubicBezTo>
                <a:cubicBezTo>
                  <a:pt x="6389547" y="2524414"/>
                  <a:pt x="6382488" y="2524414"/>
                  <a:pt x="6375428" y="2517354"/>
                </a:cubicBezTo>
                <a:cubicBezTo>
                  <a:pt x="6368367" y="2517354"/>
                  <a:pt x="6364836" y="2517354"/>
                  <a:pt x="6364836" y="2517354"/>
                </a:cubicBezTo>
                <a:cubicBezTo>
                  <a:pt x="6364836" y="2517354"/>
                  <a:pt x="6363072" y="2515589"/>
                  <a:pt x="6359542" y="2512058"/>
                </a:cubicBezTo>
                <a:cubicBezTo>
                  <a:pt x="6356012" y="2508529"/>
                  <a:pt x="6354246" y="2506764"/>
                  <a:pt x="6354246" y="2506764"/>
                </a:cubicBezTo>
                <a:cubicBezTo>
                  <a:pt x="6354246" y="2499704"/>
                  <a:pt x="6352480" y="2496173"/>
                  <a:pt x="6348950" y="2496173"/>
                </a:cubicBezTo>
                <a:cubicBezTo>
                  <a:pt x="6345422" y="2496173"/>
                  <a:pt x="6343656" y="2496173"/>
                  <a:pt x="6343656" y="2496173"/>
                </a:cubicBezTo>
                <a:lnTo>
                  <a:pt x="6333066" y="2485583"/>
                </a:lnTo>
                <a:cubicBezTo>
                  <a:pt x="6333066" y="2478523"/>
                  <a:pt x="6333066" y="2471462"/>
                  <a:pt x="6333066" y="2464402"/>
                </a:cubicBezTo>
                <a:cubicBezTo>
                  <a:pt x="6333066" y="2450281"/>
                  <a:pt x="6322476" y="2443221"/>
                  <a:pt x="6301294" y="2443221"/>
                </a:cubicBezTo>
                <a:cubicBezTo>
                  <a:pt x="6294234" y="2443221"/>
                  <a:pt x="6287174" y="2439691"/>
                  <a:pt x="6280114" y="2432631"/>
                </a:cubicBezTo>
                <a:lnTo>
                  <a:pt x="6285409" y="2432631"/>
                </a:lnTo>
                <a:cubicBezTo>
                  <a:pt x="6288938" y="2432631"/>
                  <a:pt x="6290704" y="2432631"/>
                  <a:pt x="6290704" y="2432631"/>
                </a:cubicBezTo>
                <a:cubicBezTo>
                  <a:pt x="6297765" y="2432631"/>
                  <a:pt x="6311884" y="2432631"/>
                  <a:pt x="6333066" y="2432631"/>
                </a:cubicBezTo>
                <a:close/>
                <a:moveTo>
                  <a:pt x="6333066" y="2416746"/>
                </a:moveTo>
                <a:cubicBezTo>
                  <a:pt x="6336595" y="2416746"/>
                  <a:pt x="6340126" y="2418510"/>
                  <a:pt x="6343656" y="2422040"/>
                </a:cubicBezTo>
                <a:lnTo>
                  <a:pt x="6333066" y="2422040"/>
                </a:lnTo>
                <a:lnTo>
                  <a:pt x="6322476" y="2422040"/>
                </a:lnTo>
                <a:cubicBezTo>
                  <a:pt x="6326005" y="2418510"/>
                  <a:pt x="6329536" y="2416746"/>
                  <a:pt x="6333066" y="2416746"/>
                </a:cubicBezTo>
                <a:close/>
                <a:moveTo>
                  <a:pt x="6926129" y="2411450"/>
                </a:moveTo>
                <a:cubicBezTo>
                  <a:pt x="6933189" y="2411450"/>
                  <a:pt x="6943780" y="2413215"/>
                  <a:pt x="6957900" y="2416746"/>
                </a:cubicBezTo>
                <a:cubicBezTo>
                  <a:pt x="6972020" y="2420275"/>
                  <a:pt x="6982610" y="2422040"/>
                  <a:pt x="6989670" y="2422040"/>
                </a:cubicBezTo>
                <a:lnTo>
                  <a:pt x="6957900" y="2422040"/>
                </a:lnTo>
                <a:lnTo>
                  <a:pt x="6936718" y="2422040"/>
                </a:lnTo>
                <a:close/>
                <a:moveTo>
                  <a:pt x="6724910" y="2411450"/>
                </a:moveTo>
                <a:cubicBezTo>
                  <a:pt x="6724910" y="2418510"/>
                  <a:pt x="6726676" y="2422040"/>
                  <a:pt x="6730206" y="2422040"/>
                </a:cubicBezTo>
                <a:cubicBezTo>
                  <a:pt x="6733736" y="2422040"/>
                  <a:pt x="6735502" y="2422040"/>
                  <a:pt x="6735502" y="2422040"/>
                </a:cubicBezTo>
                <a:cubicBezTo>
                  <a:pt x="6735502" y="2429100"/>
                  <a:pt x="6733736" y="2432631"/>
                  <a:pt x="6730206" y="2432631"/>
                </a:cubicBezTo>
                <a:cubicBezTo>
                  <a:pt x="6726676" y="2432631"/>
                  <a:pt x="6724910" y="2432631"/>
                  <a:pt x="6724910" y="2432631"/>
                </a:cubicBezTo>
                <a:lnTo>
                  <a:pt x="6724910" y="2422040"/>
                </a:lnTo>
                <a:close/>
                <a:moveTo>
                  <a:pt x="6068305" y="2411450"/>
                </a:moveTo>
                <a:cubicBezTo>
                  <a:pt x="6068305" y="2411450"/>
                  <a:pt x="6073601" y="2411450"/>
                  <a:pt x="6084190" y="2411450"/>
                </a:cubicBezTo>
                <a:cubicBezTo>
                  <a:pt x="6094782" y="2411450"/>
                  <a:pt x="6103606" y="2411450"/>
                  <a:pt x="6110668" y="2411450"/>
                </a:cubicBezTo>
                <a:cubicBezTo>
                  <a:pt x="6124786" y="2418510"/>
                  <a:pt x="6135378" y="2422040"/>
                  <a:pt x="6142438" y="2422040"/>
                </a:cubicBezTo>
                <a:lnTo>
                  <a:pt x="6078895" y="2422040"/>
                </a:lnTo>
                <a:close/>
                <a:moveTo>
                  <a:pt x="5644689" y="2411450"/>
                </a:moveTo>
                <a:cubicBezTo>
                  <a:pt x="5651750" y="2411450"/>
                  <a:pt x="5655279" y="2414981"/>
                  <a:pt x="5655279" y="2422040"/>
                </a:cubicBezTo>
                <a:cubicBezTo>
                  <a:pt x="5655279" y="2422040"/>
                  <a:pt x="5653514" y="2423805"/>
                  <a:pt x="5649984" y="2427335"/>
                </a:cubicBezTo>
                <a:cubicBezTo>
                  <a:pt x="5646454" y="2430866"/>
                  <a:pt x="5641160" y="2429100"/>
                  <a:pt x="5634099" y="2422040"/>
                </a:cubicBezTo>
                <a:close/>
                <a:moveTo>
                  <a:pt x="7193536" y="2406154"/>
                </a:moveTo>
                <a:cubicBezTo>
                  <a:pt x="7195302" y="2406154"/>
                  <a:pt x="7197949" y="2407919"/>
                  <a:pt x="7201480" y="2411450"/>
                </a:cubicBezTo>
                <a:lnTo>
                  <a:pt x="7190889" y="2411450"/>
                </a:lnTo>
                <a:cubicBezTo>
                  <a:pt x="7190889" y="2407919"/>
                  <a:pt x="7191771" y="2406154"/>
                  <a:pt x="7193536" y="2406154"/>
                </a:cubicBezTo>
                <a:close/>
                <a:moveTo>
                  <a:pt x="6796396" y="2406154"/>
                </a:moveTo>
                <a:cubicBezTo>
                  <a:pt x="6798162" y="2406154"/>
                  <a:pt x="6799044" y="2407919"/>
                  <a:pt x="6799044" y="2411450"/>
                </a:cubicBezTo>
                <a:cubicBezTo>
                  <a:pt x="6799044" y="2411450"/>
                  <a:pt x="6795514" y="2411450"/>
                  <a:pt x="6788454" y="2411450"/>
                </a:cubicBezTo>
                <a:cubicBezTo>
                  <a:pt x="6791984" y="2407919"/>
                  <a:pt x="6794632" y="2406154"/>
                  <a:pt x="6796396" y="2406154"/>
                </a:cubicBezTo>
                <a:close/>
                <a:moveTo>
                  <a:pt x="6904948" y="2400860"/>
                </a:moveTo>
                <a:lnTo>
                  <a:pt x="6904948" y="2411450"/>
                </a:lnTo>
                <a:lnTo>
                  <a:pt x="6883766" y="2411450"/>
                </a:lnTo>
                <a:cubicBezTo>
                  <a:pt x="6890828" y="2404390"/>
                  <a:pt x="6897888" y="2400860"/>
                  <a:pt x="6904948" y="2400860"/>
                </a:cubicBezTo>
                <a:close/>
                <a:moveTo>
                  <a:pt x="6269524" y="2400860"/>
                </a:moveTo>
                <a:cubicBezTo>
                  <a:pt x="6276584" y="2400860"/>
                  <a:pt x="6280114" y="2402625"/>
                  <a:pt x="6280114" y="2406154"/>
                </a:cubicBezTo>
                <a:cubicBezTo>
                  <a:pt x="6280114" y="2409685"/>
                  <a:pt x="6276584" y="2411450"/>
                  <a:pt x="6269524" y="2411450"/>
                </a:cubicBezTo>
                <a:cubicBezTo>
                  <a:pt x="6269524" y="2404390"/>
                  <a:pt x="6269524" y="2400860"/>
                  <a:pt x="6269524" y="2400860"/>
                </a:cubicBezTo>
                <a:close/>
                <a:moveTo>
                  <a:pt x="6243046" y="2400860"/>
                </a:moveTo>
                <a:cubicBezTo>
                  <a:pt x="6246576" y="2400860"/>
                  <a:pt x="6250108" y="2400860"/>
                  <a:pt x="6253638" y="2400860"/>
                </a:cubicBezTo>
                <a:cubicBezTo>
                  <a:pt x="6257168" y="2400860"/>
                  <a:pt x="6255402" y="2404390"/>
                  <a:pt x="6248342" y="2411450"/>
                </a:cubicBezTo>
                <a:cubicBezTo>
                  <a:pt x="6241282" y="2418510"/>
                  <a:pt x="6237752" y="2418510"/>
                  <a:pt x="6237752" y="2411450"/>
                </a:cubicBezTo>
                <a:cubicBezTo>
                  <a:pt x="6237752" y="2404390"/>
                  <a:pt x="6239517" y="2400860"/>
                  <a:pt x="6243046" y="2400860"/>
                </a:cubicBezTo>
                <a:close/>
                <a:moveTo>
                  <a:pt x="6098752" y="2394241"/>
                </a:moveTo>
                <a:cubicBezTo>
                  <a:pt x="6099635" y="2395123"/>
                  <a:pt x="6100076" y="2397329"/>
                  <a:pt x="6100076" y="2400860"/>
                </a:cubicBezTo>
                <a:cubicBezTo>
                  <a:pt x="6093016" y="2400860"/>
                  <a:pt x="6089486" y="2400860"/>
                  <a:pt x="6089486" y="2400860"/>
                </a:cubicBezTo>
                <a:cubicBezTo>
                  <a:pt x="6089486" y="2400860"/>
                  <a:pt x="6091251" y="2399095"/>
                  <a:pt x="6094782" y="2395565"/>
                </a:cubicBezTo>
                <a:cubicBezTo>
                  <a:pt x="6096546" y="2393800"/>
                  <a:pt x="6097870" y="2393357"/>
                  <a:pt x="6098752" y="2394241"/>
                </a:cubicBezTo>
                <a:close/>
                <a:moveTo>
                  <a:pt x="6597826" y="2379679"/>
                </a:moveTo>
                <a:lnTo>
                  <a:pt x="6619006" y="2379679"/>
                </a:lnTo>
                <a:lnTo>
                  <a:pt x="6629598" y="2400860"/>
                </a:lnTo>
                <a:cubicBezTo>
                  <a:pt x="6629598" y="2400860"/>
                  <a:pt x="6631362" y="2400860"/>
                  <a:pt x="6634892" y="2400860"/>
                </a:cubicBezTo>
                <a:cubicBezTo>
                  <a:pt x="6638422" y="2400860"/>
                  <a:pt x="6643717" y="2400860"/>
                  <a:pt x="6650778" y="2400860"/>
                </a:cubicBezTo>
                <a:cubicBezTo>
                  <a:pt x="6657839" y="2400860"/>
                  <a:pt x="6661368" y="2400860"/>
                  <a:pt x="6661368" y="2400860"/>
                </a:cubicBezTo>
                <a:cubicBezTo>
                  <a:pt x="6661368" y="2400860"/>
                  <a:pt x="6661368" y="2397329"/>
                  <a:pt x="6661368" y="2390269"/>
                </a:cubicBezTo>
                <a:cubicBezTo>
                  <a:pt x="6661368" y="2390269"/>
                  <a:pt x="6664898" y="2390269"/>
                  <a:pt x="6671958" y="2390269"/>
                </a:cubicBezTo>
                <a:cubicBezTo>
                  <a:pt x="6679020" y="2390269"/>
                  <a:pt x="6679020" y="2393800"/>
                  <a:pt x="6671958" y="2400860"/>
                </a:cubicBezTo>
                <a:cubicBezTo>
                  <a:pt x="6671958" y="2400860"/>
                  <a:pt x="6675488" y="2400860"/>
                  <a:pt x="6682550" y="2400860"/>
                </a:cubicBezTo>
                <a:cubicBezTo>
                  <a:pt x="6689610" y="2400860"/>
                  <a:pt x="6693140" y="2404390"/>
                  <a:pt x="6693140" y="2411450"/>
                </a:cubicBezTo>
                <a:lnTo>
                  <a:pt x="6671958" y="2411450"/>
                </a:lnTo>
                <a:lnTo>
                  <a:pt x="6650778" y="2422040"/>
                </a:lnTo>
                <a:lnTo>
                  <a:pt x="6640188" y="2422040"/>
                </a:lnTo>
                <a:lnTo>
                  <a:pt x="6619006" y="2400860"/>
                </a:lnTo>
                <a:cubicBezTo>
                  <a:pt x="6619006" y="2393800"/>
                  <a:pt x="6615477" y="2388504"/>
                  <a:pt x="6608416" y="2384973"/>
                </a:cubicBezTo>
                <a:cubicBezTo>
                  <a:pt x="6601355" y="2381444"/>
                  <a:pt x="6597826" y="2379679"/>
                  <a:pt x="6597826" y="2379679"/>
                </a:cubicBezTo>
                <a:close/>
                <a:moveTo>
                  <a:pt x="6153028" y="2379679"/>
                </a:moveTo>
                <a:cubicBezTo>
                  <a:pt x="6153028" y="2379679"/>
                  <a:pt x="6167149" y="2383209"/>
                  <a:pt x="6195390" y="2390269"/>
                </a:cubicBezTo>
                <a:lnTo>
                  <a:pt x="6237752" y="2400860"/>
                </a:lnTo>
                <a:lnTo>
                  <a:pt x="6205980" y="2400860"/>
                </a:lnTo>
                <a:cubicBezTo>
                  <a:pt x="6198920" y="2400860"/>
                  <a:pt x="6191861" y="2400860"/>
                  <a:pt x="6184800" y="2400860"/>
                </a:cubicBezTo>
                <a:cubicBezTo>
                  <a:pt x="6177738" y="2400860"/>
                  <a:pt x="6170680" y="2400860"/>
                  <a:pt x="6163620" y="2400860"/>
                </a:cubicBezTo>
                <a:cubicBezTo>
                  <a:pt x="6163620" y="2400860"/>
                  <a:pt x="6163620" y="2399095"/>
                  <a:pt x="6163620" y="2395565"/>
                </a:cubicBezTo>
                <a:cubicBezTo>
                  <a:pt x="6163620" y="2392034"/>
                  <a:pt x="6160090" y="2390269"/>
                  <a:pt x="6153028" y="2390269"/>
                </a:cubicBezTo>
                <a:close/>
                <a:moveTo>
                  <a:pt x="6791101" y="2374383"/>
                </a:moveTo>
                <a:cubicBezTo>
                  <a:pt x="6789334" y="2374383"/>
                  <a:pt x="6788454" y="2376149"/>
                  <a:pt x="6788454" y="2379679"/>
                </a:cubicBezTo>
                <a:lnTo>
                  <a:pt x="6799044" y="2379679"/>
                </a:lnTo>
                <a:cubicBezTo>
                  <a:pt x="6795512" y="2376149"/>
                  <a:pt x="6792866" y="2374383"/>
                  <a:pt x="6791101" y="2374383"/>
                </a:cubicBezTo>
                <a:close/>
                <a:moveTo>
                  <a:pt x="7635686" y="2369088"/>
                </a:moveTo>
                <a:lnTo>
                  <a:pt x="7646278" y="2379679"/>
                </a:lnTo>
                <a:lnTo>
                  <a:pt x="7638334" y="2379679"/>
                </a:lnTo>
                <a:cubicBezTo>
                  <a:pt x="7633039" y="2379679"/>
                  <a:pt x="7628626" y="2379679"/>
                  <a:pt x="7625096" y="2379679"/>
                </a:cubicBezTo>
                <a:cubicBezTo>
                  <a:pt x="7632156" y="2379679"/>
                  <a:pt x="7633922" y="2377914"/>
                  <a:pt x="7630390" y="2374383"/>
                </a:cubicBezTo>
                <a:cubicBezTo>
                  <a:pt x="7626861" y="2370852"/>
                  <a:pt x="7628626" y="2369088"/>
                  <a:pt x="7635686" y="2369088"/>
                </a:cubicBezTo>
                <a:close/>
                <a:moveTo>
                  <a:pt x="7540374" y="2369088"/>
                </a:moveTo>
                <a:lnTo>
                  <a:pt x="7540374" y="2379679"/>
                </a:lnTo>
                <a:lnTo>
                  <a:pt x="7529782" y="2379679"/>
                </a:lnTo>
                <a:cubicBezTo>
                  <a:pt x="7529782" y="2372619"/>
                  <a:pt x="7533312" y="2369088"/>
                  <a:pt x="7540374" y="2369088"/>
                </a:cubicBezTo>
                <a:close/>
                <a:moveTo>
                  <a:pt x="7487420" y="2369088"/>
                </a:moveTo>
                <a:cubicBezTo>
                  <a:pt x="7487420" y="2369088"/>
                  <a:pt x="7490951" y="2369088"/>
                  <a:pt x="7498011" y="2369088"/>
                </a:cubicBezTo>
                <a:cubicBezTo>
                  <a:pt x="7505072" y="2369088"/>
                  <a:pt x="7508601" y="2369088"/>
                  <a:pt x="7508601" y="2369088"/>
                </a:cubicBezTo>
                <a:cubicBezTo>
                  <a:pt x="7508601" y="2369088"/>
                  <a:pt x="7505072" y="2372619"/>
                  <a:pt x="7498011" y="2379679"/>
                </a:cubicBezTo>
                <a:cubicBezTo>
                  <a:pt x="7490951" y="2379679"/>
                  <a:pt x="7487420" y="2379679"/>
                  <a:pt x="7487420" y="2379679"/>
                </a:cubicBezTo>
                <a:cubicBezTo>
                  <a:pt x="7487420" y="2379679"/>
                  <a:pt x="7487420" y="2376148"/>
                  <a:pt x="7487420" y="2369088"/>
                </a:cubicBezTo>
                <a:close/>
                <a:moveTo>
                  <a:pt x="5930630" y="2369088"/>
                </a:moveTo>
                <a:lnTo>
                  <a:pt x="5951812" y="2369088"/>
                </a:lnTo>
                <a:lnTo>
                  <a:pt x="5951812" y="2379679"/>
                </a:lnTo>
                <a:cubicBezTo>
                  <a:pt x="5944750" y="2379679"/>
                  <a:pt x="5937690" y="2376148"/>
                  <a:pt x="5930630" y="2369088"/>
                </a:cubicBezTo>
                <a:close/>
                <a:moveTo>
                  <a:pt x="5761183" y="2369088"/>
                </a:moveTo>
                <a:lnTo>
                  <a:pt x="5782364" y="2369088"/>
                </a:lnTo>
                <a:lnTo>
                  <a:pt x="5803545" y="2379679"/>
                </a:lnTo>
                <a:cubicBezTo>
                  <a:pt x="5803545" y="2379679"/>
                  <a:pt x="5801780" y="2381444"/>
                  <a:pt x="5798250" y="2384973"/>
                </a:cubicBezTo>
                <a:cubicBezTo>
                  <a:pt x="5794720" y="2388504"/>
                  <a:pt x="5791189" y="2388504"/>
                  <a:pt x="5787660" y="2384973"/>
                </a:cubicBezTo>
                <a:cubicBezTo>
                  <a:pt x="5784130" y="2381444"/>
                  <a:pt x="5778834" y="2379679"/>
                  <a:pt x="5771774" y="2379679"/>
                </a:cubicBezTo>
                <a:close/>
                <a:moveTo>
                  <a:pt x="5655279" y="2369088"/>
                </a:moveTo>
                <a:lnTo>
                  <a:pt x="5676460" y="2379679"/>
                </a:lnTo>
                <a:lnTo>
                  <a:pt x="5676460" y="2390269"/>
                </a:lnTo>
                <a:lnTo>
                  <a:pt x="5655279" y="2390269"/>
                </a:lnTo>
                <a:lnTo>
                  <a:pt x="5644689" y="2390269"/>
                </a:lnTo>
                <a:cubicBezTo>
                  <a:pt x="5644689" y="2390269"/>
                  <a:pt x="5648218" y="2386739"/>
                  <a:pt x="5655279" y="2379679"/>
                </a:cubicBezTo>
                <a:cubicBezTo>
                  <a:pt x="5655279" y="2372619"/>
                  <a:pt x="5655279" y="2369088"/>
                  <a:pt x="5655279" y="2369088"/>
                </a:cubicBezTo>
                <a:close/>
                <a:moveTo>
                  <a:pt x="5591737" y="2369088"/>
                </a:moveTo>
                <a:lnTo>
                  <a:pt x="5612918" y="2369088"/>
                </a:lnTo>
                <a:lnTo>
                  <a:pt x="5602327" y="2379679"/>
                </a:lnTo>
                <a:close/>
                <a:moveTo>
                  <a:pt x="7400050" y="2363793"/>
                </a:moveTo>
                <a:cubicBezTo>
                  <a:pt x="7401816" y="2363793"/>
                  <a:pt x="7402697" y="2365558"/>
                  <a:pt x="7402697" y="2369088"/>
                </a:cubicBezTo>
                <a:lnTo>
                  <a:pt x="7392107" y="2369088"/>
                </a:lnTo>
                <a:cubicBezTo>
                  <a:pt x="7395636" y="2365558"/>
                  <a:pt x="7398285" y="2363793"/>
                  <a:pt x="7400050" y="2363793"/>
                </a:cubicBezTo>
                <a:close/>
                <a:moveTo>
                  <a:pt x="7095574" y="2358498"/>
                </a:moveTo>
                <a:cubicBezTo>
                  <a:pt x="7095574" y="2358498"/>
                  <a:pt x="7099106" y="2358498"/>
                  <a:pt x="7106166" y="2358498"/>
                </a:cubicBezTo>
                <a:cubicBezTo>
                  <a:pt x="7113226" y="2358498"/>
                  <a:pt x="7116756" y="2358498"/>
                  <a:pt x="7116756" y="2358498"/>
                </a:cubicBezTo>
                <a:lnTo>
                  <a:pt x="7106166" y="2369088"/>
                </a:lnTo>
                <a:close/>
                <a:moveTo>
                  <a:pt x="6184800" y="2358498"/>
                </a:moveTo>
                <a:cubicBezTo>
                  <a:pt x="6184800" y="2358498"/>
                  <a:pt x="6188330" y="2358498"/>
                  <a:pt x="6195390" y="2358498"/>
                </a:cubicBezTo>
                <a:cubicBezTo>
                  <a:pt x="6195390" y="2358498"/>
                  <a:pt x="6195390" y="2360263"/>
                  <a:pt x="6195390" y="2363793"/>
                </a:cubicBezTo>
                <a:cubicBezTo>
                  <a:pt x="6195390" y="2367323"/>
                  <a:pt x="6195390" y="2369088"/>
                  <a:pt x="6195390" y="2369088"/>
                </a:cubicBezTo>
                <a:close/>
                <a:moveTo>
                  <a:pt x="6126553" y="2358498"/>
                </a:moveTo>
                <a:cubicBezTo>
                  <a:pt x="6130082" y="2358498"/>
                  <a:pt x="6133613" y="2362029"/>
                  <a:pt x="6137142" y="2369088"/>
                </a:cubicBezTo>
                <a:cubicBezTo>
                  <a:pt x="6140672" y="2376148"/>
                  <a:pt x="6135378" y="2379679"/>
                  <a:pt x="6121257" y="2379679"/>
                </a:cubicBezTo>
                <a:lnTo>
                  <a:pt x="6100076" y="2369088"/>
                </a:lnTo>
                <a:lnTo>
                  <a:pt x="6110668" y="2369088"/>
                </a:lnTo>
                <a:lnTo>
                  <a:pt x="6121257" y="2369088"/>
                </a:lnTo>
                <a:cubicBezTo>
                  <a:pt x="6121257" y="2362029"/>
                  <a:pt x="6123024" y="2358498"/>
                  <a:pt x="6126553" y="2358498"/>
                </a:cubicBezTo>
                <a:close/>
                <a:moveTo>
                  <a:pt x="5475243" y="2358498"/>
                </a:moveTo>
                <a:lnTo>
                  <a:pt x="5485833" y="2358498"/>
                </a:lnTo>
                <a:cubicBezTo>
                  <a:pt x="5499954" y="2365558"/>
                  <a:pt x="5507014" y="2369088"/>
                  <a:pt x="5507014" y="2369088"/>
                </a:cubicBezTo>
                <a:lnTo>
                  <a:pt x="5538785" y="2379679"/>
                </a:lnTo>
                <a:cubicBezTo>
                  <a:pt x="5545846" y="2379679"/>
                  <a:pt x="5552906" y="2379679"/>
                  <a:pt x="5559966" y="2379679"/>
                </a:cubicBezTo>
                <a:cubicBezTo>
                  <a:pt x="5567026" y="2379679"/>
                  <a:pt x="5574087" y="2379679"/>
                  <a:pt x="5581147" y="2379679"/>
                </a:cubicBezTo>
                <a:lnTo>
                  <a:pt x="5517604" y="2390269"/>
                </a:lnTo>
                <a:cubicBezTo>
                  <a:pt x="5510544" y="2383209"/>
                  <a:pt x="5503483" y="2379679"/>
                  <a:pt x="5496423" y="2379679"/>
                </a:cubicBezTo>
                <a:close/>
                <a:moveTo>
                  <a:pt x="7892505" y="2353202"/>
                </a:moveTo>
                <a:cubicBezTo>
                  <a:pt x="7897801" y="2353202"/>
                  <a:pt x="7903977" y="2354967"/>
                  <a:pt x="7911038" y="2358498"/>
                </a:cubicBezTo>
                <a:cubicBezTo>
                  <a:pt x="7925157" y="2365558"/>
                  <a:pt x="7932219" y="2369088"/>
                  <a:pt x="7932219" y="2369088"/>
                </a:cubicBezTo>
                <a:lnTo>
                  <a:pt x="7953398" y="2379679"/>
                </a:lnTo>
                <a:lnTo>
                  <a:pt x="7963990" y="2379679"/>
                </a:lnTo>
                <a:cubicBezTo>
                  <a:pt x="7956928" y="2379679"/>
                  <a:pt x="7953398" y="2383209"/>
                  <a:pt x="7953398" y="2390269"/>
                </a:cubicBezTo>
                <a:cubicBezTo>
                  <a:pt x="7953398" y="2390269"/>
                  <a:pt x="7956928" y="2392034"/>
                  <a:pt x="7963990" y="2395565"/>
                </a:cubicBezTo>
                <a:cubicBezTo>
                  <a:pt x="7971050" y="2399095"/>
                  <a:pt x="7978109" y="2400860"/>
                  <a:pt x="7985171" y="2400860"/>
                </a:cubicBezTo>
                <a:lnTo>
                  <a:pt x="8069894" y="2443221"/>
                </a:lnTo>
                <a:cubicBezTo>
                  <a:pt x="8112254" y="2464402"/>
                  <a:pt x="8147556" y="2478523"/>
                  <a:pt x="8175798" y="2485583"/>
                </a:cubicBezTo>
                <a:cubicBezTo>
                  <a:pt x="8189917" y="2492643"/>
                  <a:pt x="8205802" y="2503233"/>
                  <a:pt x="8223454" y="2517354"/>
                </a:cubicBezTo>
                <a:cubicBezTo>
                  <a:pt x="8241106" y="2531475"/>
                  <a:pt x="8249931" y="2538535"/>
                  <a:pt x="8249931" y="2538535"/>
                </a:cubicBezTo>
                <a:cubicBezTo>
                  <a:pt x="8249931" y="2538535"/>
                  <a:pt x="8251695" y="2542066"/>
                  <a:pt x="8255225" y="2549125"/>
                </a:cubicBezTo>
                <a:cubicBezTo>
                  <a:pt x="8258756" y="2556185"/>
                  <a:pt x="8260521" y="2559716"/>
                  <a:pt x="8260521" y="2559716"/>
                </a:cubicBezTo>
                <a:lnTo>
                  <a:pt x="8249931" y="2559716"/>
                </a:lnTo>
                <a:lnTo>
                  <a:pt x="8228750" y="2549125"/>
                </a:lnTo>
                <a:cubicBezTo>
                  <a:pt x="8221689" y="2556185"/>
                  <a:pt x="8216394" y="2557952"/>
                  <a:pt x="8212864" y="2554421"/>
                </a:cubicBezTo>
                <a:cubicBezTo>
                  <a:pt x="8209335" y="2550890"/>
                  <a:pt x="8207569" y="2547360"/>
                  <a:pt x="8207569" y="2543831"/>
                </a:cubicBezTo>
                <a:cubicBezTo>
                  <a:pt x="8207569" y="2540300"/>
                  <a:pt x="8200508" y="2533240"/>
                  <a:pt x="8186387" y="2522650"/>
                </a:cubicBezTo>
                <a:cubicBezTo>
                  <a:pt x="8172268" y="2512058"/>
                  <a:pt x="8161677" y="2510294"/>
                  <a:pt x="8154617" y="2517354"/>
                </a:cubicBezTo>
                <a:cubicBezTo>
                  <a:pt x="8161677" y="2524414"/>
                  <a:pt x="8165206" y="2527944"/>
                  <a:pt x="8165206" y="2527944"/>
                </a:cubicBezTo>
                <a:lnTo>
                  <a:pt x="8112254" y="2485583"/>
                </a:lnTo>
                <a:cubicBezTo>
                  <a:pt x="8112254" y="2478523"/>
                  <a:pt x="8091075" y="2467933"/>
                  <a:pt x="8048712" y="2453812"/>
                </a:cubicBezTo>
                <a:lnTo>
                  <a:pt x="8016942" y="2432631"/>
                </a:lnTo>
                <a:cubicBezTo>
                  <a:pt x="8009880" y="2432631"/>
                  <a:pt x="8004586" y="2430866"/>
                  <a:pt x="8001056" y="2427335"/>
                </a:cubicBezTo>
                <a:cubicBezTo>
                  <a:pt x="7997527" y="2423805"/>
                  <a:pt x="7993994" y="2422040"/>
                  <a:pt x="7990465" y="2422040"/>
                </a:cubicBezTo>
                <a:cubicBezTo>
                  <a:pt x="7986935" y="2422040"/>
                  <a:pt x="7981640" y="2422040"/>
                  <a:pt x="7974579" y="2422040"/>
                </a:cubicBezTo>
                <a:cubicBezTo>
                  <a:pt x="7974579" y="2414981"/>
                  <a:pt x="7971050" y="2411450"/>
                  <a:pt x="7963990" y="2411450"/>
                </a:cubicBezTo>
                <a:cubicBezTo>
                  <a:pt x="7956928" y="2411450"/>
                  <a:pt x="7953398" y="2411450"/>
                  <a:pt x="7953398" y="2411450"/>
                </a:cubicBezTo>
                <a:cubicBezTo>
                  <a:pt x="7946338" y="2404390"/>
                  <a:pt x="7942808" y="2400860"/>
                  <a:pt x="7942808" y="2400860"/>
                </a:cubicBezTo>
                <a:cubicBezTo>
                  <a:pt x="7935748" y="2400860"/>
                  <a:pt x="7928688" y="2397329"/>
                  <a:pt x="7921627" y="2390269"/>
                </a:cubicBezTo>
                <a:lnTo>
                  <a:pt x="7911038" y="2379679"/>
                </a:lnTo>
                <a:lnTo>
                  <a:pt x="7879267" y="2358498"/>
                </a:lnTo>
                <a:cubicBezTo>
                  <a:pt x="7882796" y="2354967"/>
                  <a:pt x="7887209" y="2353202"/>
                  <a:pt x="7892505" y="2353202"/>
                </a:cubicBezTo>
                <a:close/>
                <a:moveTo>
                  <a:pt x="7180299" y="2347908"/>
                </a:moveTo>
                <a:lnTo>
                  <a:pt x="7212070" y="2358498"/>
                </a:lnTo>
                <a:cubicBezTo>
                  <a:pt x="7219130" y="2365558"/>
                  <a:pt x="7224426" y="2369088"/>
                  <a:pt x="7227956" y="2369088"/>
                </a:cubicBezTo>
                <a:cubicBezTo>
                  <a:pt x="7231485" y="2369088"/>
                  <a:pt x="7233251" y="2372619"/>
                  <a:pt x="7233251" y="2379679"/>
                </a:cubicBezTo>
                <a:lnTo>
                  <a:pt x="7190889" y="2379679"/>
                </a:lnTo>
                <a:cubicBezTo>
                  <a:pt x="7190889" y="2372619"/>
                  <a:pt x="7187360" y="2369088"/>
                  <a:pt x="7180299" y="2369088"/>
                </a:cubicBezTo>
                <a:cubicBezTo>
                  <a:pt x="7180299" y="2362029"/>
                  <a:pt x="7183828" y="2358498"/>
                  <a:pt x="7190889" y="2358498"/>
                </a:cubicBezTo>
                <a:lnTo>
                  <a:pt x="7180299" y="2358498"/>
                </a:lnTo>
                <a:close/>
                <a:moveTo>
                  <a:pt x="5835316" y="2337317"/>
                </a:moveTo>
                <a:lnTo>
                  <a:pt x="5856497" y="2347908"/>
                </a:lnTo>
                <a:cubicBezTo>
                  <a:pt x="5849436" y="2347908"/>
                  <a:pt x="5838847" y="2347908"/>
                  <a:pt x="5824726" y="2347908"/>
                </a:cubicBezTo>
                <a:close/>
                <a:moveTo>
                  <a:pt x="5533490" y="2337317"/>
                </a:moveTo>
                <a:cubicBezTo>
                  <a:pt x="5537020" y="2337317"/>
                  <a:pt x="5538785" y="2337317"/>
                  <a:pt x="5538785" y="2337317"/>
                </a:cubicBezTo>
                <a:lnTo>
                  <a:pt x="5517604" y="2358498"/>
                </a:lnTo>
                <a:lnTo>
                  <a:pt x="5517604" y="2347908"/>
                </a:lnTo>
                <a:cubicBezTo>
                  <a:pt x="5524664" y="2340848"/>
                  <a:pt x="5529960" y="2337317"/>
                  <a:pt x="5533490" y="2337317"/>
                </a:cubicBezTo>
                <a:close/>
                <a:moveTo>
                  <a:pt x="7450355" y="2332021"/>
                </a:moveTo>
                <a:cubicBezTo>
                  <a:pt x="7453884" y="2332021"/>
                  <a:pt x="7455649" y="2333787"/>
                  <a:pt x="7455649" y="2337317"/>
                </a:cubicBezTo>
                <a:lnTo>
                  <a:pt x="7445059" y="2347908"/>
                </a:lnTo>
                <a:lnTo>
                  <a:pt x="7434468" y="2337317"/>
                </a:lnTo>
                <a:cubicBezTo>
                  <a:pt x="7441528" y="2333787"/>
                  <a:pt x="7446824" y="2332021"/>
                  <a:pt x="7450355" y="2332021"/>
                </a:cubicBezTo>
                <a:close/>
                <a:moveTo>
                  <a:pt x="7274290" y="2330698"/>
                </a:moveTo>
                <a:cubicBezTo>
                  <a:pt x="7276937" y="2329815"/>
                  <a:pt x="7279142" y="2330256"/>
                  <a:pt x="7280908" y="2332021"/>
                </a:cubicBezTo>
                <a:cubicBezTo>
                  <a:pt x="7284437" y="2335552"/>
                  <a:pt x="7284437" y="2339082"/>
                  <a:pt x="7280908" y="2342612"/>
                </a:cubicBezTo>
                <a:cubicBezTo>
                  <a:pt x="7277378" y="2346143"/>
                  <a:pt x="7272082" y="2347908"/>
                  <a:pt x="7265022" y="2347908"/>
                </a:cubicBezTo>
                <a:lnTo>
                  <a:pt x="7265022" y="2337317"/>
                </a:lnTo>
                <a:cubicBezTo>
                  <a:pt x="7268553" y="2333787"/>
                  <a:pt x="7271641" y="2331581"/>
                  <a:pt x="7274290" y="2330698"/>
                </a:cubicBezTo>
                <a:close/>
                <a:moveTo>
                  <a:pt x="7805134" y="2326727"/>
                </a:moveTo>
                <a:cubicBezTo>
                  <a:pt x="7805134" y="2326727"/>
                  <a:pt x="7808663" y="2326727"/>
                  <a:pt x="7815724" y="2326727"/>
                </a:cubicBezTo>
                <a:cubicBezTo>
                  <a:pt x="7815724" y="2326727"/>
                  <a:pt x="7815724" y="2330256"/>
                  <a:pt x="7815724" y="2337317"/>
                </a:cubicBezTo>
                <a:cubicBezTo>
                  <a:pt x="7815724" y="2337317"/>
                  <a:pt x="7813957" y="2337317"/>
                  <a:pt x="7810428" y="2337317"/>
                </a:cubicBezTo>
                <a:cubicBezTo>
                  <a:pt x="7806898" y="2337317"/>
                  <a:pt x="7805134" y="2337317"/>
                  <a:pt x="7805134" y="2337317"/>
                </a:cubicBezTo>
                <a:cubicBezTo>
                  <a:pt x="7805134" y="2330256"/>
                  <a:pt x="7805134" y="2326727"/>
                  <a:pt x="7805134" y="2326727"/>
                </a:cubicBezTo>
                <a:close/>
                <a:moveTo>
                  <a:pt x="7582734" y="2326727"/>
                </a:moveTo>
                <a:lnTo>
                  <a:pt x="7593326" y="2326727"/>
                </a:lnTo>
                <a:lnTo>
                  <a:pt x="7582734" y="2337317"/>
                </a:lnTo>
                <a:close/>
                <a:moveTo>
                  <a:pt x="7492716" y="2326727"/>
                </a:moveTo>
                <a:cubicBezTo>
                  <a:pt x="7503307" y="2326727"/>
                  <a:pt x="7512130" y="2326727"/>
                  <a:pt x="7519192" y="2326727"/>
                </a:cubicBezTo>
                <a:lnTo>
                  <a:pt x="7519192" y="2337317"/>
                </a:lnTo>
                <a:cubicBezTo>
                  <a:pt x="7490951" y="2344377"/>
                  <a:pt x="7476830" y="2344377"/>
                  <a:pt x="7476830" y="2337317"/>
                </a:cubicBezTo>
                <a:cubicBezTo>
                  <a:pt x="7476830" y="2330256"/>
                  <a:pt x="7482126" y="2326727"/>
                  <a:pt x="7492716" y="2326727"/>
                </a:cubicBezTo>
                <a:close/>
                <a:moveTo>
                  <a:pt x="7053214" y="2326727"/>
                </a:moveTo>
                <a:cubicBezTo>
                  <a:pt x="7060274" y="2326727"/>
                  <a:pt x="7063804" y="2330256"/>
                  <a:pt x="7063804" y="2337317"/>
                </a:cubicBezTo>
                <a:lnTo>
                  <a:pt x="7053214" y="2337317"/>
                </a:lnTo>
                <a:cubicBezTo>
                  <a:pt x="7046154" y="2330256"/>
                  <a:pt x="7046154" y="2326727"/>
                  <a:pt x="7053214" y="2326727"/>
                </a:cubicBezTo>
                <a:close/>
                <a:moveTo>
                  <a:pt x="5782364" y="2326727"/>
                </a:moveTo>
                <a:lnTo>
                  <a:pt x="5792954" y="2326727"/>
                </a:lnTo>
                <a:cubicBezTo>
                  <a:pt x="5800016" y="2326727"/>
                  <a:pt x="5805311" y="2328492"/>
                  <a:pt x="5808840" y="2332021"/>
                </a:cubicBezTo>
                <a:cubicBezTo>
                  <a:pt x="5812370" y="2335552"/>
                  <a:pt x="5814135" y="2337317"/>
                  <a:pt x="5814135" y="2337317"/>
                </a:cubicBezTo>
                <a:lnTo>
                  <a:pt x="5792954" y="2337317"/>
                </a:lnTo>
                <a:close/>
                <a:moveTo>
                  <a:pt x="5718822" y="2326727"/>
                </a:moveTo>
                <a:cubicBezTo>
                  <a:pt x="5725882" y="2326727"/>
                  <a:pt x="5725882" y="2330256"/>
                  <a:pt x="5718822" y="2337317"/>
                </a:cubicBezTo>
                <a:cubicBezTo>
                  <a:pt x="5718822" y="2337317"/>
                  <a:pt x="5718822" y="2339082"/>
                  <a:pt x="5718822" y="2342612"/>
                </a:cubicBezTo>
                <a:cubicBezTo>
                  <a:pt x="5718822" y="2346143"/>
                  <a:pt x="5722352" y="2347908"/>
                  <a:pt x="5729412" y="2347908"/>
                </a:cubicBezTo>
                <a:lnTo>
                  <a:pt x="5729412" y="2358498"/>
                </a:lnTo>
                <a:lnTo>
                  <a:pt x="5655279" y="2358498"/>
                </a:lnTo>
                <a:lnTo>
                  <a:pt x="5644689" y="2358498"/>
                </a:lnTo>
                <a:cubicBezTo>
                  <a:pt x="5644689" y="2358498"/>
                  <a:pt x="5644689" y="2356733"/>
                  <a:pt x="5644689" y="2353202"/>
                </a:cubicBezTo>
                <a:cubicBezTo>
                  <a:pt x="5644689" y="2349673"/>
                  <a:pt x="5641160" y="2347908"/>
                  <a:pt x="5634099" y="2347908"/>
                </a:cubicBezTo>
                <a:cubicBezTo>
                  <a:pt x="5627039" y="2347908"/>
                  <a:pt x="5623508" y="2347908"/>
                  <a:pt x="5623508" y="2347908"/>
                </a:cubicBezTo>
                <a:cubicBezTo>
                  <a:pt x="5623508" y="2347908"/>
                  <a:pt x="5621743" y="2347908"/>
                  <a:pt x="5618214" y="2347908"/>
                </a:cubicBezTo>
                <a:cubicBezTo>
                  <a:pt x="5614683" y="2347908"/>
                  <a:pt x="5609387" y="2344377"/>
                  <a:pt x="5602327" y="2337317"/>
                </a:cubicBezTo>
                <a:cubicBezTo>
                  <a:pt x="5616448" y="2337317"/>
                  <a:pt x="5634099" y="2340848"/>
                  <a:pt x="5655279" y="2347908"/>
                </a:cubicBezTo>
                <a:cubicBezTo>
                  <a:pt x="5690580" y="2347908"/>
                  <a:pt x="5708232" y="2344377"/>
                  <a:pt x="5708232" y="2337317"/>
                </a:cubicBezTo>
                <a:cubicBezTo>
                  <a:pt x="5708232" y="2330256"/>
                  <a:pt x="5711762" y="2326727"/>
                  <a:pt x="5718822" y="2326727"/>
                </a:cubicBezTo>
                <a:close/>
                <a:moveTo>
                  <a:pt x="5665870" y="2326727"/>
                </a:moveTo>
                <a:cubicBezTo>
                  <a:pt x="5665870" y="2326727"/>
                  <a:pt x="5665870" y="2330256"/>
                  <a:pt x="5665870" y="2337317"/>
                </a:cubicBezTo>
                <a:lnTo>
                  <a:pt x="5644689" y="2337317"/>
                </a:lnTo>
                <a:close/>
                <a:moveTo>
                  <a:pt x="6047124" y="2321431"/>
                </a:moveTo>
                <a:lnTo>
                  <a:pt x="6057716" y="2326727"/>
                </a:lnTo>
                <a:cubicBezTo>
                  <a:pt x="6054184" y="2326727"/>
                  <a:pt x="6051538" y="2326286"/>
                  <a:pt x="6049772" y="2325403"/>
                </a:cubicBezTo>
                <a:close/>
                <a:moveTo>
                  <a:pt x="7836904" y="2316136"/>
                </a:moveTo>
                <a:cubicBezTo>
                  <a:pt x="7836904" y="2323196"/>
                  <a:pt x="7843965" y="2330256"/>
                  <a:pt x="7858085" y="2337317"/>
                </a:cubicBezTo>
                <a:cubicBezTo>
                  <a:pt x="7865146" y="2344377"/>
                  <a:pt x="7868675" y="2349673"/>
                  <a:pt x="7868675" y="2353202"/>
                </a:cubicBezTo>
                <a:cubicBezTo>
                  <a:pt x="7868675" y="2356733"/>
                  <a:pt x="7865146" y="2358498"/>
                  <a:pt x="7858085" y="2358498"/>
                </a:cubicBezTo>
                <a:lnTo>
                  <a:pt x="7847494" y="2347908"/>
                </a:lnTo>
                <a:cubicBezTo>
                  <a:pt x="7840434" y="2340848"/>
                  <a:pt x="7836904" y="2335552"/>
                  <a:pt x="7836904" y="2332021"/>
                </a:cubicBezTo>
                <a:cubicBezTo>
                  <a:pt x="7836904" y="2328492"/>
                  <a:pt x="7833375" y="2326727"/>
                  <a:pt x="7826313" y="2326727"/>
                </a:cubicBezTo>
                <a:close/>
                <a:moveTo>
                  <a:pt x="7312678" y="2316136"/>
                </a:moveTo>
                <a:cubicBezTo>
                  <a:pt x="7316208" y="2316136"/>
                  <a:pt x="7317974" y="2316136"/>
                  <a:pt x="7317974" y="2316136"/>
                </a:cubicBezTo>
                <a:lnTo>
                  <a:pt x="7307384" y="2326727"/>
                </a:lnTo>
                <a:cubicBezTo>
                  <a:pt x="7300322" y="2326727"/>
                  <a:pt x="7298559" y="2324962"/>
                  <a:pt x="7302088" y="2321431"/>
                </a:cubicBezTo>
                <a:cubicBezTo>
                  <a:pt x="7305618" y="2317900"/>
                  <a:pt x="7309149" y="2316136"/>
                  <a:pt x="7312678" y="2316136"/>
                </a:cubicBezTo>
                <a:close/>
                <a:moveTo>
                  <a:pt x="7010852" y="2316136"/>
                </a:moveTo>
                <a:lnTo>
                  <a:pt x="7021443" y="2326727"/>
                </a:lnTo>
                <a:cubicBezTo>
                  <a:pt x="7021443" y="2333787"/>
                  <a:pt x="7017914" y="2337317"/>
                  <a:pt x="7010852" y="2337317"/>
                </a:cubicBezTo>
                <a:cubicBezTo>
                  <a:pt x="7003792" y="2330256"/>
                  <a:pt x="7000262" y="2326727"/>
                  <a:pt x="7000262" y="2326727"/>
                </a:cubicBezTo>
                <a:cubicBezTo>
                  <a:pt x="7000262" y="2319667"/>
                  <a:pt x="7003792" y="2316136"/>
                  <a:pt x="7010852" y="2316136"/>
                </a:cubicBezTo>
                <a:close/>
                <a:moveTo>
                  <a:pt x="6036534" y="2316136"/>
                </a:moveTo>
                <a:lnTo>
                  <a:pt x="6044477" y="2317461"/>
                </a:lnTo>
                <a:cubicBezTo>
                  <a:pt x="6046242" y="2318343"/>
                  <a:pt x="6047124" y="2319667"/>
                  <a:pt x="6047124" y="2321431"/>
                </a:cubicBezTo>
                <a:close/>
                <a:moveTo>
                  <a:pt x="6004764" y="2316136"/>
                </a:moveTo>
                <a:cubicBezTo>
                  <a:pt x="6004764" y="2323196"/>
                  <a:pt x="6004764" y="2326727"/>
                  <a:pt x="6004764" y="2326727"/>
                </a:cubicBezTo>
                <a:cubicBezTo>
                  <a:pt x="6011824" y="2326727"/>
                  <a:pt x="6015353" y="2324962"/>
                  <a:pt x="6015353" y="2321431"/>
                </a:cubicBezTo>
                <a:cubicBezTo>
                  <a:pt x="6015353" y="2317900"/>
                  <a:pt x="6011824" y="2316136"/>
                  <a:pt x="6004764" y="2316136"/>
                </a:cubicBezTo>
                <a:close/>
                <a:moveTo>
                  <a:pt x="5401110" y="2316136"/>
                </a:moveTo>
                <a:lnTo>
                  <a:pt x="5485833" y="2326727"/>
                </a:lnTo>
                <a:lnTo>
                  <a:pt x="5496423" y="2347908"/>
                </a:lnTo>
                <a:cubicBezTo>
                  <a:pt x="5496423" y="2347908"/>
                  <a:pt x="5491128" y="2346143"/>
                  <a:pt x="5480538" y="2342612"/>
                </a:cubicBezTo>
                <a:cubicBezTo>
                  <a:pt x="5469948" y="2339082"/>
                  <a:pt x="5459356" y="2335552"/>
                  <a:pt x="5448766" y="2332021"/>
                </a:cubicBezTo>
                <a:cubicBezTo>
                  <a:pt x="5438176" y="2328492"/>
                  <a:pt x="5427586" y="2324962"/>
                  <a:pt x="5416996" y="2321431"/>
                </a:cubicBezTo>
                <a:cubicBezTo>
                  <a:pt x="5406404" y="2317900"/>
                  <a:pt x="5401110" y="2316136"/>
                  <a:pt x="5401110" y="2316136"/>
                </a:cubicBezTo>
                <a:close/>
                <a:moveTo>
                  <a:pt x="7773361" y="2305546"/>
                </a:moveTo>
                <a:cubicBezTo>
                  <a:pt x="7780423" y="2305546"/>
                  <a:pt x="7783952" y="2305546"/>
                  <a:pt x="7783952" y="2305546"/>
                </a:cubicBezTo>
                <a:lnTo>
                  <a:pt x="7794542" y="2316136"/>
                </a:lnTo>
                <a:lnTo>
                  <a:pt x="7789248" y="2316136"/>
                </a:lnTo>
                <a:cubicBezTo>
                  <a:pt x="7785717" y="2316136"/>
                  <a:pt x="7783952" y="2316136"/>
                  <a:pt x="7783952" y="2316136"/>
                </a:cubicBezTo>
                <a:close/>
                <a:moveTo>
                  <a:pt x="7667457" y="2305546"/>
                </a:moveTo>
                <a:cubicBezTo>
                  <a:pt x="7674519" y="2305546"/>
                  <a:pt x="7678048" y="2305546"/>
                  <a:pt x="7678048" y="2305546"/>
                </a:cubicBezTo>
                <a:cubicBezTo>
                  <a:pt x="7678048" y="2305546"/>
                  <a:pt x="7679813" y="2307311"/>
                  <a:pt x="7683344" y="2310841"/>
                </a:cubicBezTo>
                <a:cubicBezTo>
                  <a:pt x="7686874" y="2314371"/>
                  <a:pt x="7692168" y="2316136"/>
                  <a:pt x="7699230" y="2316136"/>
                </a:cubicBezTo>
                <a:lnTo>
                  <a:pt x="7678048" y="2316136"/>
                </a:lnTo>
                <a:close/>
                <a:moveTo>
                  <a:pt x="7550963" y="2305546"/>
                </a:moveTo>
                <a:cubicBezTo>
                  <a:pt x="7550963" y="2305546"/>
                  <a:pt x="7554492" y="2305546"/>
                  <a:pt x="7561553" y="2305546"/>
                </a:cubicBezTo>
                <a:cubicBezTo>
                  <a:pt x="7561553" y="2312606"/>
                  <a:pt x="7558024" y="2316136"/>
                  <a:pt x="7550963" y="2316136"/>
                </a:cubicBezTo>
                <a:cubicBezTo>
                  <a:pt x="7550963" y="2309077"/>
                  <a:pt x="7550963" y="2305546"/>
                  <a:pt x="7550963" y="2305546"/>
                </a:cubicBezTo>
                <a:close/>
                <a:moveTo>
                  <a:pt x="5655279" y="2305546"/>
                </a:moveTo>
                <a:cubicBezTo>
                  <a:pt x="5662340" y="2305546"/>
                  <a:pt x="5669400" y="2309077"/>
                  <a:pt x="5676460" y="2316136"/>
                </a:cubicBezTo>
                <a:lnTo>
                  <a:pt x="5665870" y="2316136"/>
                </a:lnTo>
                <a:lnTo>
                  <a:pt x="5644689" y="2316136"/>
                </a:lnTo>
                <a:cubicBezTo>
                  <a:pt x="5644689" y="2309077"/>
                  <a:pt x="5648218" y="2305546"/>
                  <a:pt x="5655279" y="2305546"/>
                </a:cubicBezTo>
                <a:close/>
                <a:moveTo>
                  <a:pt x="4871588" y="2305546"/>
                </a:moveTo>
                <a:cubicBezTo>
                  <a:pt x="4878648" y="2305546"/>
                  <a:pt x="4882180" y="2309077"/>
                  <a:pt x="4882180" y="2316136"/>
                </a:cubicBezTo>
                <a:lnTo>
                  <a:pt x="4871588" y="2316136"/>
                </a:lnTo>
                <a:close/>
                <a:moveTo>
                  <a:pt x="4765684" y="2305546"/>
                </a:moveTo>
                <a:cubicBezTo>
                  <a:pt x="4772744" y="2305546"/>
                  <a:pt x="4776276" y="2305546"/>
                  <a:pt x="4776276" y="2305546"/>
                </a:cubicBezTo>
                <a:cubicBezTo>
                  <a:pt x="4776276" y="2305546"/>
                  <a:pt x="4776276" y="2309077"/>
                  <a:pt x="4776276" y="2316136"/>
                </a:cubicBezTo>
                <a:lnTo>
                  <a:pt x="4765684" y="2316136"/>
                </a:lnTo>
                <a:close/>
                <a:moveTo>
                  <a:pt x="6092134" y="2302237"/>
                </a:moveTo>
                <a:cubicBezTo>
                  <a:pt x="6097429" y="2300912"/>
                  <a:pt x="6110668" y="2305546"/>
                  <a:pt x="6131847" y="2316136"/>
                </a:cubicBezTo>
                <a:cubicBezTo>
                  <a:pt x="6167149" y="2330256"/>
                  <a:pt x="6188330" y="2337317"/>
                  <a:pt x="6195390" y="2337317"/>
                </a:cubicBezTo>
                <a:cubicBezTo>
                  <a:pt x="6202450" y="2337317"/>
                  <a:pt x="6205980" y="2340848"/>
                  <a:pt x="6205980" y="2347908"/>
                </a:cubicBezTo>
                <a:cubicBezTo>
                  <a:pt x="6198920" y="2347908"/>
                  <a:pt x="6191861" y="2347908"/>
                  <a:pt x="6184800" y="2347908"/>
                </a:cubicBezTo>
                <a:cubicBezTo>
                  <a:pt x="6177738" y="2347908"/>
                  <a:pt x="6168914" y="2346143"/>
                  <a:pt x="6158324" y="2342612"/>
                </a:cubicBezTo>
                <a:cubicBezTo>
                  <a:pt x="6147734" y="2339082"/>
                  <a:pt x="6135378" y="2333787"/>
                  <a:pt x="6121257" y="2326727"/>
                </a:cubicBezTo>
                <a:cubicBezTo>
                  <a:pt x="6100076" y="2312606"/>
                  <a:pt x="6089486" y="2305546"/>
                  <a:pt x="6089486" y="2305546"/>
                </a:cubicBezTo>
                <a:cubicBezTo>
                  <a:pt x="6089486" y="2303781"/>
                  <a:pt x="6090368" y="2302677"/>
                  <a:pt x="6092134" y="2302237"/>
                </a:cubicBezTo>
                <a:close/>
                <a:moveTo>
                  <a:pt x="6407198" y="2294956"/>
                </a:moveTo>
                <a:lnTo>
                  <a:pt x="6417788" y="2294956"/>
                </a:lnTo>
                <a:cubicBezTo>
                  <a:pt x="6424850" y="2302015"/>
                  <a:pt x="6426614" y="2305546"/>
                  <a:pt x="6423084" y="2305546"/>
                </a:cubicBezTo>
                <a:cubicBezTo>
                  <a:pt x="6419554" y="2305546"/>
                  <a:pt x="6417788" y="2305546"/>
                  <a:pt x="6417788" y="2305546"/>
                </a:cubicBezTo>
                <a:close/>
                <a:moveTo>
                  <a:pt x="5708232" y="2294956"/>
                </a:moveTo>
                <a:cubicBezTo>
                  <a:pt x="5708232" y="2294956"/>
                  <a:pt x="5711762" y="2294956"/>
                  <a:pt x="5718822" y="2294956"/>
                </a:cubicBezTo>
                <a:cubicBezTo>
                  <a:pt x="5725882" y="2294956"/>
                  <a:pt x="5729412" y="2296721"/>
                  <a:pt x="5729412" y="2300250"/>
                </a:cubicBezTo>
                <a:cubicBezTo>
                  <a:pt x="5729412" y="2303781"/>
                  <a:pt x="5725882" y="2305546"/>
                  <a:pt x="5718822" y="2305546"/>
                </a:cubicBezTo>
                <a:cubicBezTo>
                  <a:pt x="5718822" y="2305546"/>
                  <a:pt x="5717058" y="2303781"/>
                  <a:pt x="5713526" y="2300250"/>
                </a:cubicBezTo>
                <a:cubicBezTo>
                  <a:pt x="5709997" y="2296721"/>
                  <a:pt x="5708232" y="2294956"/>
                  <a:pt x="5708232" y="2294956"/>
                </a:cubicBezTo>
                <a:close/>
                <a:moveTo>
                  <a:pt x="7302088" y="2284365"/>
                </a:moveTo>
                <a:cubicBezTo>
                  <a:pt x="7305618" y="2284365"/>
                  <a:pt x="7307384" y="2284365"/>
                  <a:pt x="7307384" y="2284365"/>
                </a:cubicBezTo>
                <a:lnTo>
                  <a:pt x="7296793" y="2294956"/>
                </a:lnTo>
                <a:cubicBezTo>
                  <a:pt x="7296793" y="2287896"/>
                  <a:pt x="7298559" y="2284365"/>
                  <a:pt x="7302088" y="2284365"/>
                </a:cubicBezTo>
                <a:close/>
                <a:moveTo>
                  <a:pt x="5972991" y="2284365"/>
                </a:moveTo>
                <a:lnTo>
                  <a:pt x="5983582" y="2294956"/>
                </a:lnTo>
                <a:cubicBezTo>
                  <a:pt x="5997702" y="2302015"/>
                  <a:pt x="6008293" y="2305546"/>
                  <a:pt x="6015353" y="2305546"/>
                </a:cubicBezTo>
                <a:lnTo>
                  <a:pt x="6036534" y="2316136"/>
                </a:lnTo>
                <a:cubicBezTo>
                  <a:pt x="6036534" y="2316136"/>
                  <a:pt x="6036534" y="2319667"/>
                  <a:pt x="6036534" y="2326727"/>
                </a:cubicBezTo>
                <a:cubicBezTo>
                  <a:pt x="6036534" y="2333787"/>
                  <a:pt x="6036534" y="2337317"/>
                  <a:pt x="6036534" y="2337317"/>
                </a:cubicBezTo>
                <a:cubicBezTo>
                  <a:pt x="6036534" y="2337317"/>
                  <a:pt x="6040064" y="2337317"/>
                  <a:pt x="6047124" y="2337317"/>
                </a:cubicBezTo>
                <a:lnTo>
                  <a:pt x="6057716" y="2347908"/>
                </a:lnTo>
                <a:lnTo>
                  <a:pt x="6078895" y="2358498"/>
                </a:lnTo>
                <a:lnTo>
                  <a:pt x="6100076" y="2358498"/>
                </a:lnTo>
                <a:lnTo>
                  <a:pt x="6078895" y="2369088"/>
                </a:lnTo>
                <a:cubicBezTo>
                  <a:pt x="6064776" y="2362029"/>
                  <a:pt x="6054186" y="2358498"/>
                  <a:pt x="6047124" y="2358498"/>
                </a:cubicBezTo>
                <a:cubicBezTo>
                  <a:pt x="6047124" y="2358498"/>
                  <a:pt x="6047124" y="2354967"/>
                  <a:pt x="6047124" y="2347908"/>
                </a:cubicBezTo>
                <a:lnTo>
                  <a:pt x="6036534" y="2347908"/>
                </a:lnTo>
                <a:cubicBezTo>
                  <a:pt x="6036534" y="2354967"/>
                  <a:pt x="6029474" y="2356733"/>
                  <a:pt x="6015353" y="2353202"/>
                </a:cubicBezTo>
                <a:cubicBezTo>
                  <a:pt x="6001234" y="2349673"/>
                  <a:pt x="5992408" y="2346143"/>
                  <a:pt x="5988878" y="2342612"/>
                </a:cubicBezTo>
                <a:cubicBezTo>
                  <a:pt x="5985347" y="2339082"/>
                  <a:pt x="5976520" y="2337317"/>
                  <a:pt x="5962401" y="2337317"/>
                </a:cubicBezTo>
                <a:cubicBezTo>
                  <a:pt x="5948280" y="2337317"/>
                  <a:pt x="5941220" y="2337317"/>
                  <a:pt x="5941220" y="2337317"/>
                </a:cubicBezTo>
                <a:lnTo>
                  <a:pt x="5983582" y="2316136"/>
                </a:lnTo>
                <a:lnTo>
                  <a:pt x="5994172" y="2305546"/>
                </a:lnTo>
                <a:lnTo>
                  <a:pt x="5972991" y="2294956"/>
                </a:lnTo>
                <a:lnTo>
                  <a:pt x="5962401" y="2294956"/>
                </a:lnTo>
                <a:close/>
                <a:moveTo>
                  <a:pt x="4808046" y="2284365"/>
                </a:moveTo>
                <a:cubicBezTo>
                  <a:pt x="4808046" y="2291425"/>
                  <a:pt x="4808046" y="2294956"/>
                  <a:pt x="4808046" y="2294956"/>
                </a:cubicBezTo>
                <a:cubicBezTo>
                  <a:pt x="4800986" y="2294956"/>
                  <a:pt x="4797456" y="2294956"/>
                  <a:pt x="4797456" y="2294956"/>
                </a:cubicBezTo>
                <a:close/>
                <a:moveTo>
                  <a:pt x="7688638" y="2273775"/>
                </a:moveTo>
                <a:cubicBezTo>
                  <a:pt x="7695700" y="2273775"/>
                  <a:pt x="7702759" y="2273775"/>
                  <a:pt x="7709820" y="2273775"/>
                </a:cubicBezTo>
                <a:lnTo>
                  <a:pt x="7699230" y="2284365"/>
                </a:lnTo>
                <a:close/>
                <a:moveTo>
                  <a:pt x="7021443" y="2273775"/>
                </a:moveTo>
                <a:lnTo>
                  <a:pt x="7032033" y="2284365"/>
                </a:lnTo>
                <a:lnTo>
                  <a:pt x="7021443" y="2284365"/>
                </a:lnTo>
                <a:cubicBezTo>
                  <a:pt x="7021443" y="2284365"/>
                  <a:pt x="7021443" y="2280834"/>
                  <a:pt x="7021443" y="2273775"/>
                </a:cubicBezTo>
                <a:close/>
                <a:moveTo>
                  <a:pt x="6608416" y="2273775"/>
                </a:moveTo>
                <a:cubicBezTo>
                  <a:pt x="6608416" y="2273775"/>
                  <a:pt x="6611946" y="2277304"/>
                  <a:pt x="6619006" y="2284365"/>
                </a:cubicBezTo>
                <a:cubicBezTo>
                  <a:pt x="6611946" y="2284365"/>
                  <a:pt x="6608416" y="2284365"/>
                  <a:pt x="6608416" y="2284365"/>
                </a:cubicBezTo>
                <a:close/>
                <a:moveTo>
                  <a:pt x="5295206" y="2273775"/>
                </a:moveTo>
                <a:lnTo>
                  <a:pt x="5348158" y="2294956"/>
                </a:lnTo>
                <a:cubicBezTo>
                  <a:pt x="5355218" y="2294956"/>
                  <a:pt x="5358748" y="2294956"/>
                  <a:pt x="5358748" y="2294956"/>
                </a:cubicBezTo>
                <a:cubicBezTo>
                  <a:pt x="5358748" y="2294956"/>
                  <a:pt x="5362278" y="2294956"/>
                  <a:pt x="5369339" y="2294956"/>
                </a:cubicBezTo>
                <a:cubicBezTo>
                  <a:pt x="5369339" y="2294956"/>
                  <a:pt x="5369339" y="2298485"/>
                  <a:pt x="5369339" y="2305546"/>
                </a:cubicBezTo>
                <a:cubicBezTo>
                  <a:pt x="5369339" y="2305546"/>
                  <a:pt x="5360512" y="2305546"/>
                  <a:pt x="5342862" y="2305546"/>
                </a:cubicBezTo>
                <a:cubicBezTo>
                  <a:pt x="5325212" y="2305546"/>
                  <a:pt x="5314621" y="2302015"/>
                  <a:pt x="5311092" y="2294956"/>
                </a:cubicBezTo>
                <a:cubicBezTo>
                  <a:pt x="5307560" y="2287896"/>
                  <a:pt x="5302266" y="2284365"/>
                  <a:pt x="5295206" y="2284365"/>
                </a:cubicBezTo>
                <a:close/>
                <a:moveTo>
                  <a:pt x="8175798" y="2263184"/>
                </a:moveTo>
                <a:cubicBezTo>
                  <a:pt x="8175798" y="2263184"/>
                  <a:pt x="8177564" y="2263184"/>
                  <a:pt x="8181093" y="2263184"/>
                </a:cubicBezTo>
                <a:cubicBezTo>
                  <a:pt x="8184623" y="2263184"/>
                  <a:pt x="8186387" y="2264948"/>
                  <a:pt x="8186387" y="2268479"/>
                </a:cubicBezTo>
                <a:cubicBezTo>
                  <a:pt x="8186387" y="2272010"/>
                  <a:pt x="8182858" y="2273775"/>
                  <a:pt x="8175798" y="2273775"/>
                </a:cubicBezTo>
                <a:cubicBezTo>
                  <a:pt x="8175798" y="2266715"/>
                  <a:pt x="8175798" y="2263184"/>
                  <a:pt x="8175798" y="2263184"/>
                </a:cubicBezTo>
                <a:close/>
                <a:moveTo>
                  <a:pt x="6163620" y="2263184"/>
                </a:moveTo>
                <a:lnTo>
                  <a:pt x="6163620" y="2273775"/>
                </a:lnTo>
                <a:cubicBezTo>
                  <a:pt x="6170680" y="2273775"/>
                  <a:pt x="6174209" y="2272010"/>
                  <a:pt x="6174209" y="2268479"/>
                </a:cubicBezTo>
                <a:cubicBezTo>
                  <a:pt x="6174209" y="2264948"/>
                  <a:pt x="6174209" y="2263184"/>
                  <a:pt x="6174209" y="2263184"/>
                </a:cubicBezTo>
                <a:cubicBezTo>
                  <a:pt x="6174209" y="2263184"/>
                  <a:pt x="6170680" y="2263184"/>
                  <a:pt x="6163620" y="2263184"/>
                </a:cubicBezTo>
                <a:close/>
                <a:moveTo>
                  <a:pt x="5814135" y="2263184"/>
                </a:moveTo>
                <a:cubicBezTo>
                  <a:pt x="5814135" y="2270244"/>
                  <a:pt x="5821196" y="2273775"/>
                  <a:pt x="5835316" y="2273775"/>
                </a:cubicBezTo>
                <a:lnTo>
                  <a:pt x="5824726" y="2263184"/>
                </a:lnTo>
                <a:close/>
                <a:moveTo>
                  <a:pt x="5581147" y="2263184"/>
                </a:moveTo>
                <a:lnTo>
                  <a:pt x="5623508" y="2284365"/>
                </a:lnTo>
                <a:lnTo>
                  <a:pt x="5602327" y="2284365"/>
                </a:lnTo>
                <a:lnTo>
                  <a:pt x="5591737" y="2284365"/>
                </a:lnTo>
                <a:lnTo>
                  <a:pt x="5591737" y="2294956"/>
                </a:lnTo>
                <a:lnTo>
                  <a:pt x="5581147" y="2273775"/>
                </a:lnTo>
                <a:cubicBezTo>
                  <a:pt x="5581147" y="2266715"/>
                  <a:pt x="5581147" y="2263184"/>
                  <a:pt x="5581147" y="2263184"/>
                </a:cubicBezTo>
                <a:close/>
                <a:moveTo>
                  <a:pt x="5475243" y="2263184"/>
                </a:moveTo>
                <a:lnTo>
                  <a:pt x="5496423" y="2273775"/>
                </a:lnTo>
                <a:cubicBezTo>
                  <a:pt x="5489362" y="2273775"/>
                  <a:pt x="5485833" y="2273775"/>
                  <a:pt x="5485833" y="2273775"/>
                </a:cubicBezTo>
                <a:cubicBezTo>
                  <a:pt x="5471712" y="2273775"/>
                  <a:pt x="5468182" y="2277304"/>
                  <a:pt x="5475243" y="2284365"/>
                </a:cubicBezTo>
                <a:cubicBezTo>
                  <a:pt x="5482304" y="2291425"/>
                  <a:pt x="5482304" y="2294956"/>
                  <a:pt x="5475243" y="2294956"/>
                </a:cubicBezTo>
                <a:cubicBezTo>
                  <a:pt x="5468182" y="2294956"/>
                  <a:pt x="5464652" y="2293190"/>
                  <a:pt x="5464652" y="2289660"/>
                </a:cubicBezTo>
                <a:cubicBezTo>
                  <a:pt x="5464652" y="2286129"/>
                  <a:pt x="5464652" y="2284365"/>
                  <a:pt x="5464652" y="2284365"/>
                </a:cubicBezTo>
                <a:lnTo>
                  <a:pt x="5464652" y="2273775"/>
                </a:lnTo>
                <a:close/>
                <a:moveTo>
                  <a:pt x="8165206" y="2252594"/>
                </a:moveTo>
                <a:cubicBezTo>
                  <a:pt x="8165206" y="2252594"/>
                  <a:pt x="8165206" y="2256125"/>
                  <a:pt x="8165206" y="2263184"/>
                </a:cubicBezTo>
                <a:cubicBezTo>
                  <a:pt x="8158146" y="2263184"/>
                  <a:pt x="8154617" y="2263184"/>
                  <a:pt x="8154617" y="2263184"/>
                </a:cubicBezTo>
                <a:close/>
                <a:moveTo>
                  <a:pt x="7190889" y="2252594"/>
                </a:moveTo>
                <a:cubicBezTo>
                  <a:pt x="7190889" y="2252594"/>
                  <a:pt x="7190889" y="2256125"/>
                  <a:pt x="7190889" y="2263184"/>
                </a:cubicBezTo>
                <a:cubicBezTo>
                  <a:pt x="7190889" y="2270244"/>
                  <a:pt x="7194418" y="2270244"/>
                  <a:pt x="7201480" y="2263184"/>
                </a:cubicBezTo>
                <a:cubicBezTo>
                  <a:pt x="7208540" y="2263184"/>
                  <a:pt x="7212070" y="2259654"/>
                  <a:pt x="7212070" y="2252594"/>
                </a:cubicBezTo>
                <a:cubicBezTo>
                  <a:pt x="7212070" y="2252594"/>
                  <a:pt x="7208540" y="2252594"/>
                  <a:pt x="7201480" y="2252594"/>
                </a:cubicBezTo>
                <a:cubicBezTo>
                  <a:pt x="7194418" y="2252594"/>
                  <a:pt x="7190889" y="2252594"/>
                  <a:pt x="7190889" y="2252594"/>
                </a:cubicBezTo>
                <a:close/>
                <a:moveTo>
                  <a:pt x="7047918" y="2252594"/>
                </a:moveTo>
                <a:cubicBezTo>
                  <a:pt x="7051448" y="2252594"/>
                  <a:pt x="7053214" y="2252594"/>
                  <a:pt x="7053214" y="2252594"/>
                </a:cubicBezTo>
                <a:lnTo>
                  <a:pt x="7042622" y="2263184"/>
                </a:lnTo>
                <a:cubicBezTo>
                  <a:pt x="7035562" y="2263184"/>
                  <a:pt x="7033799" y="2261419"/>
                  <a:pt x="7037328" y="2257889"/>
                </a:cubicBezTo>
                <a:cubicBezTo>
                  <a:pt x="7040858" y="2254359"/>
                  <a:pt x="7044389" y="2252594"/>
                  <a:pt x="7047918" y="2252594"/>
                </a:cubicBezTo>
                <a:close/>
                <a:moveTo>
                  <a:pt x="6735502" y="2252594"/>
                </a:moveTo>
                <a:cubicBezTo>
                  <a:pt x="6735502" y="2252594"/>
                  <a:pt x="6737266" y="2254359"/>
                  <a:pt x="6740796" y="2257889"/>
                </a:cubicBezTo>
                <a:cubicBezTo>
                  <a:pt x="6744326" y="2261419"/>
                  <a:pt x="6746092" y="2263184"/>
                  <a:pt x="6746092" y="2263184"/>
                </a:cubicBezTo>
                <a:cubicBezTo>
                  <a:pt x="6739032" y="2263184"/>
                  <a:pt x="6735502" y="2263184"/>
                  <a:pt x="6735502" y="2263184"/>
                </a:cubicBezTo>
                <a:close/>
                <a:moveTo>
                  <a:pt x="6714320" y="2252594"/>
                </a:moveTo>
                <a:cubicBezTo>
                  <a:pt x="6721381" y="2252594"/>
                  <a:pt x="6724910" y="2254359"/>
                  <a:pt x="6724910" y="2257889"/>
                </a:cubicBezTo>
                <a:cubicBezTo>
                  <a:pt x="6724910" y="2261419"/>
                  <a:pt x="6721381" y="2263184"/>
                  <a:pt x="6714320" y="2263184"/>
                </a:cubicBezTo>
                <a:cubicBezTo>
                  <a:pt x="6714320" y="2263184"/>
                  <a:pt x="6714320" y="2259654"/>
                  <a:pt x="6714320" y="2252594"/>
                </a:cubicBezTo>
                <a:close/>
                <a:moveTo>
                  <a:pt x="6401903" y="2252594"/>
                </a:moveTo>
                <a:cubicBezTo>
                  <a:pt x="6405432" y="2252594"/>
                  <a:pt x="6407198" y="2254359"/>
                  <a:pt x="6407198" y="2257889"/>
                </a:cubicBezTo>
                <a:cubicBezTo>
                  <a:pt x="6407198" y="2261419"/>
                  <a:pt x="6410728" y="2263184"/>
                  <a:pt x="6417788" y="2263184"/>
                </a:cubicBezTo>
                <a:cubicBezTo>
                  <a:pt x="6424850" y="2263184"/>
                  <a:pt x="6430144" y="2266715"/>
                  <a:pt x="6433675" y="2273775"/>
                </a:cubicBezTo>
                <a:cubicBezTo>
                  <a:pt x="6437204" y="2280834"/>
                  <a:pt x="6444265" y="2284365"/>
                  <a:pt x="6454855" y="2284365"/>
                </a:cubicBezTo>
                <a:cubicBezTo>
                  <a:pt x="6465446" y="2284365"/>
                  <a:pt x="6472506" y="2286129"/>
                  <a:pt x="6476036" y="2289660"/>
                </a:cubicBezTo>
                <a:cubicBezTo>
                  <a:pt x="6479566" y="2293190"/>
                  <a:pt x="6483098" y="2294956"/>
                  <a:pt x="6486627" y="2294956"/>
                </a:cubicBezTo>
                <a:cubicBezTo>
                  <a:pt x="6490156" y="2294956"/>
                  <a:pt x="6502512" y="2296721"/>
                  <a:pt x="6523694" y="2300250"/>
                </a:cubicBezTo>
                <a:cubicBezTo>
                  <a:pt x="6544874" y="2303781"/>
                  <a:pt x="6558994" y="2309077"/>
                  <a:pt x="6566054" y="2316136"/>
                </a:cubicBezTo>
                <a:lnTo>
                  <a:pt x="6576646" y="2316136"/>
                </a:lnTo>
                <a:cubicBezTo>
                  <a:pt x="6583706" y="2316136"/>
                  <a:pt x="6592531" y="2317900"/>
                  <a:pt x="6603121" y="2321431"/>
                </a:cubicBezTo>
                <a:cubicBezTo>
                  <a:pt x="6613711" y="2324962"/>
                  <a:pt x="6622536" y="2326727"/>
                  <a:pt x="6629598" y="2326727"/>
                </a:cubicBezTo>
                <a:lnTo>
                  <a:pt x="6640188" y="2326727"/>
                </a:lnTo>
                <a:lnTo>
                  <a:pt x="6650778" y="2326727"/>
                </a:lnTo>
                <a:lnTo>
                  <a:pt x="6671958" y="2337317"/>
                </a:lnTo>
                <a:cubicBezTo>
                  <a:pt x="6686079" y="2337317"/>
                  <a:pt x="6696669" y="2340848"/>
                  <a:pt x="6703730" y="2347908"/>
                </a:cubicBezTo>
                <a:cubicBezTo>
                  <a:pt x="6710791" y="2347908"/>
                  <a:pt x="6716086" y="2347908"/>
                  <a:pt x="6719616" y="2347908"/>
                </a:cubicBezTo>
                <a:cubicBezTo>
                  <a:pt x="6723146" y="2347908"/>
                  <a:pt x="6724910" y="2347908"/>
                  <a:pt x="6724910" y="2347908"/>
                </a:cubicBezTo>
                <a:cubicBezTo>
                  <a:pt x="6731972" y="2347908"/>
                  <a:pt x="6735502" y="2351437"/>
                  <a:pt x="6735502" y="2358498"/>
                </a:cubicBezTo>
                <a:cubicBezTo>
                  <a:pt x="6742562" y="2365558"/>
                  <a:pt x="6746092" y="2369088"/>
                  <a:pt x="6746092" y="2369088"/>
                </a:cubicBezTo>
                <a:cubicBezTo>
                  <a:pt x="6753152" y="2369088"/>
                  <a:pt x="6753152" y="2372619"/>
                  <a:pt x="6746092" y="2379679"/>
                </a:cubicBezTo>
                <a:lnTo>
                  <a:pt x="6756682" y="2390269"/>
                </a:lnTo>
                <a:cubicBezTo>
                  <a:pt x="6763743" y="2390269"/>
                  <a:pt x="6767272" y="2388504"/>
                  <a:pt x="6767272" y="2384973"/>
                </a:cubicBezTo>
                <a:cubicBezTo>
                  <a:pt x="6767272" y="2381444"/>
                  <a:pt x="6770802" y="2376148"/>
                  <a:pt x="6777862" y="2369088"/>
                </a:cubicBezTo>
                <a:cubicBezTo>
                  <a:pt x="6784924" y="2362029"/>
                  <a:pt x="6777862" y="2354967"/>
                  <a:pt x="6756682" y="2347908"/>
                </a:cubicBezTo>
                <a:cubicBezTo>
                  <a:pt x="6749621" y="2340848"/>
                  <a:pt x="6740796" y="2335552"/>
                  <a:pt x="6730206" y="2332021"/>
                </a:cubicBezTo>
                <a:cubicBezTo>
                  <a:pt x="6719616" y="2328492"/>
                  <a:pt x="6710791" y="2326727"/>
                  <a:pt x="6703730" y="2326727"/>
                </a:cubicBezTo>
                <a:cubicBezTo>
                  <a:pt x="6689610" y="2326727"/>
                  <a:pt x="6682550" y="2326727"/>
                  <a:pt x="6682550" y="2326727"/>
                </a:cubicBezTo>
                <a:cubicBezTo>
                  <a:pt x="6689610" y="2326727"/>
                  <a:pt x="6696669" y="2324962"/>
                  <a:pt x="6703730" y="2321431"/>
                </a:cubicBezTo>
                <a:cubicBezTo>
                  <a:pt x="6710791" y="2317900"/>
                  <a:pt x="6717850" y="2316136"/>
                  <a:pt x="6724910" y="2316136"/>
                </a:cubicBezTo>
                <a:cubicBezTo>
                  <a:pt x="6724910" y="2323196"/>
                  <a:pt x="6726676" y="2326727"/>
                  <a:pt x="6730206" y="2326727"/>
                </a:cubicBezTo>
                <a:cubicBezTo>
                  <a:pt x="6733736" y="2326727"/>
                  <a:pt x="6739032" y="2326727"/>
                  <a:pt x="6746092" y="2326727"/>
                </a:cubicBezTo>
                <a:cubicBezTo>
                  <a:pt x="6753152" y="2326727"/>
                  <a:pt x="6760212" y="2330256"/>
                  <a:pt x="6767272" y="2337317"/>
                </a:cubicBezTo>
                <a:lnTo>
                  <a:pt x="6809634" y="2347908"/>
                </a:lnTo>
                <a:cubicBezTo>
                  <a:pt x="6859056" y="2362029"/>
                  <a:pt x="6887296" y="2372619"/>
                  <a:pt x="6894358" y="2379679"/>
                </a:cubicBezTo>
                <a:lnTo>
                  <a:pt x="6904948" y="2379679"/>
                </a:lnTo>
                <a:lnTo>
                  <a:pt x="6926129" y="2390269"/>
                </a:lnTo>
                <a:lnTo>
                  <a:pt x="6936718" y="2400860"/>
                </a:lnTo>
                <a:lnTo>
                  <a:pt x="6926129" y="2400860"/>
                </a:lnTo>
                <a:cubicBezTo>
                  <a:pt x="6912008" y="2393800"/>
                  <a:pt x="6901418" y="2390269"/>
                  <a:pt x="6894358" y="2390269"/>
                </a:cubicBezTo>
                <a:cubicBezTo>
                  <a:pt x="6887296" y="2390269"/>
                  <a:pt x="6883766" y="2393800"/>
                  <a:pt x="6883766" y="2400860"/>
                </a:cubicBezTo>
                <a:lnTo>
                  <a:pt x="6873177" y="2400860"/>
                </a:lnTo>
                <a:cubicBezTo>
                  <a:pt x="6873177" y="2400860"/>
                  <a:pt x="6867881" y="2400860"/>
                  <a:pt x="6857292" y="2400860"/>
                </a:cubicBezTo>
                <a:cubicBezTo>
                  <a:pt x="6846700" y="2400860"/>
                  <a:pt x="6841406" y="2402625"/>
                  <a:pt x="6841406" y="2406154"/>
                </a:cubicBezTo>
                <a:cubicBezTo>
                  <a:pt x="6841406" y="2409685"/>
                  <a:pt x="6844936" y="2411450"/>
                  <a:pt x="6851996" y="2411450"/>
                </a:cubicBezTo>
                <a:cubicBezTo>
                  <a:pt x="6851996" y="2411450"/>
                  <a:pt x="6853762" y="2413215"/>
                  <a:pt x="6857292" y="2416746"/>
                </a:cubicBezTo>
                <a:cubicBezTo>
                  <a:pt x="6860821" y="2420275"/>
                  <a:pt x="6862587" y="2422040"/>
                  <a:pt x="6862587" y="2422040"/>
                </a:cubicBezTo>
                <a:cubicBezTo>
                  <a:pt x="6862587" y="2429100"/>
                  <a:pt x="6866116" y="2429100"/>
                  <a:pt x="6873177" y="2422040"/>
                </a:cubicBezTo>
                <a:cubicBezTo>
                  <a:pt x="6880237" y="2422040"/>
                  <a:pt x="6885532" y="2423805"/>
                  <a:pt x="6889062" y="2427335"/>
                </a:cubicBezTo>
                <a:cubicBezTo>
                  <a:pt x="6892592" y="2430866"/>
                  <a:pt x="6894358" y="2432631"/>
                  <a:pt x="6894358" y="2432631"/>
                </a:cubicBezTo>
                <a:cubicBezTo>
                  <a:pt x="6894358" y="2432631"/>
                  <a:pt x="6897888" y="2436161"/>
                  <a:pt x="6904948" y="2443221"/>
                </a:cubicBezTo>
                <a:lnTo>
                  <a:pt x="6904948" y="2432631"/>
                </a:lnTo>
                <a:lnTo>
                  <a:pt x="6915539" y="2432631"/>
                </a:lnTo>
                <a:cubicBezTo>
                  <a:pt x="6922600" y="2432631"/>
                  <a:pt x="6929658" y="2432631"/>
                  <a:pt x="6936718" y="2432631"/>
                </a:cubicBezTo>
                <a:cubicBezTo>
                  <a:pt x="6936718" y="2432631"/>
                  <a:pt x="6940248" y="2434396"/>
                  <a:pt x="6947310" y="2437927"/>
                </a:cubicBezTo>
                <a:cubicBezTo>
                  <a:pt x="6954370" y="2441456"/>
                  <a:pt x="6961429" y="2443221"/>
                  <a:pt x="6968491" y="2443221"/>
                </a:cubicBezTo>
                <a:cubicBezTo>
                  <a:pt x="7003792" y="2443221"/>
                  <a:pt x="7024972" y="2446752"/>
                  <a:pt x="7032033" y="2453812"/>
                </a:cubicBezTo>
                <a:cubicBezTo>
                  <a:pt x="7032033" y="2453812"/>
                  <a:pt x="7035562" y="2453812"/>
                  <a:pt x="7042622" y="2453812"/>
                </a:cubicBezTo>
                <a:cubicBezTo>
                  <a:pt x="7049684" y="2453812"/>
                  <a:pt x="7056744" y="2453812"/>
                  <a:pt x="7063804" y="2453812"/>
                </a:cubicBezTo>
                <a:lnTo>
                  <a:pt x="7084985" y="2453812"/>
                </a:lnTo>
                <a:cubicBezTo>
                  <a:pt x="7084985" y="2460871"/>
                  <a:pt x="7088514" y="2467933"/>
                  <a:pt x="7095574" y="2474992"/>
                </a:cubicBezTo>
                <a:lnTo>
                  <a:pt x="7106166" y="2485583"/>
                </a:lnTo>
                <a:lnTo>
                  <a:pt x="7084985" y="2485583"/>
                </a:lnTo>
                <a:cubicBezTo>
                  <a:pt x="7077924" y="2471462"/>
                  <a:pt x="7067333" y="2464402"/>
                  <a:pt x="7053214" y="2464402"/>
                </a:cubicBezTo>
                <a:cubicBezTo>
                  <a:pt x="7046154" y="2464402"/>
                  <a:pt x="7039093" y="2462637"/>
                  <a:pt x="7032033" y="2459106"/>
                </a:cubicBezTo>
                <a:cubicBezTo>
                  <a:pt x="7024972" y="2455577"/>
                  <a:pt x="7014381" y="2453812"/>
                  <a:pt x="7000262" y="2453812"/>
                </a:cubicBezTo>
                <a:cubicBezTo>
                  <a:pt x="6979081" y="2460871"/>
                  <a:pt x="6954370" y="2462637"/>
                  <a:pt x="6926129" y="2459106"/>
                </a:cubicBezTo>
                <a:cubicBezTo>
                  <a:pt x="6897888" y="2455577"/>
                  <a:pt x="6883766" y="2452047"/>
                  <a:pt x="6883766" y="2448517"/>
                </a:cubicBezTo>
                <a:cubicBezTo>
                  <a:pt x="6883766" y="2444986"/>
                  <a:pt x="6880237" y="2446752"/>
                  <a:pt x="6873177" y="2453812"/>
                </a:cubicBezTo>
                <a:cubicBezTo>
                  <a:pt x="6866116" y="2460871"/>
                  <a:pt x="6859056" y="2464402"/>
                  <a:pt x="6851996" y="2464402"/>
                </a:cubicBezTo>
                <a:cubicBezTo>
                  <a:pt x="6844936" y="2464402"/>
                  <a:pt x="6841406" y="2460871"/>
                  <a:pt x="6841406" y="2453812"/>
                </a:cubicBezTo>
                <a:cubicBezTo>
                  <a:pt x="6841406" y="2453812"/>
                  <a:pt x="6843170" y="2452047"/>
                  <a:pt x="6846700" y="2448517"/>
                </a:cubicBezTo>
                <a:cubicBezTo>
                  <a:pt x="6850230" y="2444986"/>
                  <a:pt x="6855525" y="2443221"/>
                  <a:pt x="6862587" y="2443221"/>
                </a:cubicBezTo>
                <a:lnTo>
                  <a:pt x="6873177" y="2443221"/>
                </a:lnTo>
                <a:lnTo>
                  <a:pt x="6862587" y="2432631"/>
                </a:lnTo>
                <a:lnTo>
                  <a:pt x="6830814" y="2443221"/>
                </a:lnTo>
                <a:lnTo>
                  <a:pt x="6809634" y="2453812"/>
                </a:lnTo>
                <a:cubicBezTo>
                  <a:pt x="6809634" y="2446752"/>
                  <a:pt x="6802573" y="2443221"/>
                  <a:pt x="6788454" y="2443221"/>
                </a:cubicBezTo>
                <a:lnTo>
                  <a:pt x="6756682" y="2422040"/>
                </a:lnTo>
                <a:cubicBezTo>
                  <a:pt x="6756682" y="2422040"/>
                  <a:pt x="6760212" y="2423805"/>
                  <a:pt x="6767272" y="2427335"/>
                </a:cubicBezTo>
                <a:cubicBezTo>
                  <a:pt x="6774333" y="2430866"/>
                  <a:pt x="6788454" y="2432631"/>
                  <a:pt x="6809634" y="2432631"/>
                </a:cubicBezTo>
                <a:lnTo>
                  <a:pt x="6830814" y="2422040"/>
                </a:lnTo>
                <a:cubicBezTo>
                  <a:pt x="6830814" y="2422040"/>
                  <a:pt x="6827285" y="2422040"/>
                  <a:pt x="6820224" y="2422040"/>
                </a:cubicBezTo>
                <a:lnTo>
                  <a:pt x="6809634" y="2411450"/>
                </a:lnTo>
                <a:cubicBezTo>
                  <a:pt x="6809634" y="2404390"/>
                  <a:pt x="6813164" y="2400860"/>
                  <a:pt x="6820224" y="2400860"/>
                </a:cubicBezTo>
                <a:cubicBezTo>
                  <a:pt x="6820224" y="2400860"/>
                  <a:pt x="6821991" y="2400860"/>
                  <a:pt x="6825520" y="2400860"/>
                </a:cubicBezTo>
                <a:cubicBezTo>
                  <a:pt x="6829050" y="2400860"/>
                  <a:pt x="6830814" y="2397329"/>
                  <a:pt x="6830814" y="2390269"/>
                </a:cubicBezTo>
                <a:cubicBezTo>
                  <a:pt x="6837876" y="2390269"/>
                  <a:pt x="6837876" y="2386739"/>
                  <a:pt x="6830814" y="2379679"/>
                </a:cubicBezTo>
                <a:cubicBezTo>
                  <a:pt x="6823754" y="2372619"/>
                  <a:pt x="6818458" y="2370852"/>
                  <a:pt x="6814929" y="2374383"/>
                </a:cubicBezTo>
                <a:cubicBezTo>
                  <a:pt x="6811400" y="2377914"/>
                  <a:pt x="6809634" y="2381444"/>
                  <a:pt x="6809634" y="2384973"/>
                </a:cubicBezTo>
                <a:cubicBezTo>
                  <a:pt x="6809634" y="2388504"/>
                  <a:pt x="6806104" y="2388504"/>
                  <a:pt x="6799044" y="2384973"/>
                </a:cubicBezTo>
                <a:cubicBezTo>
                  <a:pt x="6791984" y="2381444"/>
                  <a:pt x="6786688" y="2383209"/>
                  <a:pt x="6783158" y="2390269"/>
                </a:cubicBezTo>
                <a:cubicBezTo>
                  <a:pt x="6779628" y="2397329"/>
                  <a:pt x="6772568" y="2400860"/>
                  <a:pt x="6761977" y="2400860"/>
                </a:cubicBezTo>
                <a:cubicBezTo>
                  <a:pt x="6751387" y="2400860"/>
                  <a:pt x="6742562" y="2397329"/>
                  <a:pt x="6735502" y="2390269"/>
                </a:cubicBezTo>
                <a:cubicBezTo>
                  <a:pt x="6728440" y="2390269"/>
                  <a:pt x="6724910" y="2390269"/>
                  <a:pt x="6724910" y="2390269"/>
                </a:cubicBezTo>
                <a:cubicBezTo>
                  <a:pt x="6703730" y="2397329"/>
                  <a:pt x="6675488" y="2393800"/>
                  <a:pt x="6640188" y="2379679"/>
                </a:cubicBezTo>
                <a:cubicBezTo>
                  <a:pt x="6626067" y="2372619"/>
                  <a:pt x="6608416" y="2365558"/>
                  <a:pt x="6587236" y="2358498"/>
                </a:cubicBezTo>
                <a:cubicBezTo>
                  <a:pt x="6573115" y="2358498"/>
                  <a:pt x="6562525" y="2354967"/>
                  <a:pt x="6555464" y="2347908"/>
                </a:cubicBezTo>
                <a:cubicBezTo>
                  <a:pt x="6548403" y="2347908"/>
                  <a:pt x="6541344" y="2347908"/>
                  <a:pt x="6534284" y="2347908"/>
                </a:cubicBezTo>
                <a:cubicBezTo>
                  <a:pt x="6534284" y="2354967"/>
                  <a:pt x="6537813" y="2362029"/>
                  <a:pt x="6544874" y="2369088"/>
                </a:cubicBezTo>
                <a:cubicBezTo>
                  <a:pt x="6551935" y="2376148"/>
                  <a:pt x="6548403" y="2379679"/>
                  <a:pt x="6534284" y="2379679"/>
                </a:cubicBezTo>
                <a:lnTo>
                  <a:pt x="6513102" y="2369088"/>
                </a:lnTo>
                <a:cubicBezTo>
                  <a:pt x="6513102" y="2369088"/>
                  <a:pt x="6516632" y="2369088"/>
                  <a:pt x="6523694" y="2369088"/>
                </a:cubicBezTo>
                <a:cubicBezTo>
                  <a:pt x="6523694" y="2369088"/>
                  <a:pt x="6523694" y="2365558"/>
                  <a:pt x="6523694" y="2358498"/>
                </a:cubicBezTo>
                <a:cubicBezTo>
                  <a:pt x="6523694" y="2351437"/>
                  <a:pt x="6523694" y="2347908"/>
                  <a:pt x="6523694" y="2347908"/>
                </a:cubicBezTo>
                <a:cubicBezTo>
                  <a:pt x="6523694" y="2347908"/>
                  <a:pt x="6520163" y="2347908"/>
                  <a:pt x="6513102" y="2347908"/>
                </a:cubicBezTo>
                <a:cubicBezTo>
                  <a:pt x="6513102" y="2354967"/>
                  <a:pt x="6509573" y="2358498"/>
                  <a:pt x="6502512" y="2358498"/>
                </a:cubicBezTo>
                <a:cubicBezTo>
                  <a:pt x="6495451" y="2358498"/>
                  <a:pt x="6491922" y="2354967"/>
                  <a:pt x="6491922" y="2347908"/>
                </a:cubicBezTo>
                <a:lnTo>
                  <a:pt x="6491922" y="2337317"/>
                </a:lnTo>
                <a:lnTo>
                  <a:pt x="6470740" y="2326727"/>
                </a:lnTo>
                <a:cubicBezTo>
                  <a:pt x="6463680" y="2326727"/>
                  <a:pt x="6460150" y="2326727"/>
                  <a:pt x="6460150" y="2326727"/>
                </a:cubicBezTo>
                <a:cubicBezTo>
                  <a:pt x="6460150" y="2333787"/>
                  <a:pt x="6460150" y="2337317"/>
                  <a:pt x="6460150" y="2337317"/>
                </a:cubicBezTo>
                <a:lnTo>
                  <a:pt x="6470740" y="2337317"/>
                </a:lnTo>
                <a:cubicBezTo>
                  <a:pt x="6470740" y="2351437"/>
                  <a:pt x="6442499" y="2351437"/>
                  <a:pt x="6386018" y="2337317"/>
                </a:cubicBezTo>
                <a:cubicBezTo>
                  <a:pt x="6371898" y="2330256"/>
                  <a:pt x="6357776" y="2330256"/>
                  <a:pt x="6343656" y="2337317"/>
                </a:cubicBezTo>
                <a:cubicBezTo>
                  <a:pt x="6343656" y="2337317"/>
                  <a:pt x="6338361" y="2335552"/>
                  <a:pt x="6327771" y="2332021"/>
                </a:cubicBezTo>
                <a:cubicBezTo>
                  <a:pt x="6317180" y="2328492"/>
                  <a:pt x="6308354" y="2324962"/>
                  <a:pt x="6301294" y="2321431"/>
                </a:cubicBezTo>
                <a:cubicBezTo>
                  <a:pt x="6294234" y="2317900"/>
                  <a:pt x="6287174" y="2316136"/>
                  <a:pt x="6280114" y="2316136"/>
                </a:cubicBezTo>
                <a:cubicBezTo>
                  <a:pt x="6273053" y="2316136"/>
                  <a:pt x="6269524" y="2316136"/>
                  <a:pt x="6269524" y="2316136"/>
                </a:cubicBezTo>
                <a:cubicBezTo>
                  <a:pt x="6269524" y="2316136"/>
                  <a:pt x="6267758" y="2316136"/>
                  <a:pt x="6264228" y="2316136"/>
                </a:cubicBezTo>
                <a:cubicBezTo>
                  <a:pt x="6260698" y="2316136"/>
                  <a:pt x="6255402" y="2312606"/>
                  <a:pt x="6248342" y="2305546"/>
                </a:cubicBezTo>
                <a:cubicBezTo>
                  <a:pt x="6255402" y="2305546"/>
                  <a:pt x="6260698" y="2305546"/>
                  <a:pt x="6264228" y="2305546"/>
                </a:cubicBezTo>
                <a:cubicBezTo>
                  <a:pt x="6267758" y="2305546"/>
                  <a:pt x="6265994" y="2302015"/>
                  <a:pt x="6258932" y="2294956"/>
                </a:cubicBezTo>
                <a:lnTo>
                  <a:pt x="6290704" y="2294956"/>
                </a:lnTo>
                <a:cubicBezTo>
                  <a:pt x="6297765" y="2294956"/>
                  <a:pt x="6306590" y="2296721"/>
                  <a:pt x="6317180" y="2300250"/>
                </a:cubicBezTo>
                <a:cubicBezTo>
                  <a:pt x="6327771" y="2303781"/>
                  <a:pt x="6336595" y="2305546"/>
                  <a:pt x="6343656" y="2305546"/>
                </a:cubicBezTo>
                <a:lnTo>
                  <a:pt x="6407198" y="2316136"/>
                </a:lnTo>
                <a:cubicBezTo>
                  <a:pt x="6421319" y="2316136"/>
                  <a:pt x="6431909" y="2316136"/>
                  <a:pt x="6438970" y="2316136"/>
                </a:cubicBezTo>
                <a:cubicBezTo>
                  <a:pt x="6431909" y="2309077"/>
                  <a:pt x="6428380" y="2303781"/>
                  <a:pt x="6428380" y="2300250"/>
                </a:cubicBezTo>
                <a:cubicBezTo>
                  <a:pt x="6428380" y="2296721"/>
                  <a:pt x="6428380" y="2294956"/>
                  <a:pt x="6428380" y="2294956"/>
                </a:cubicBezTo>
                <a:lnTo>
                  <a:pt x="6438970" y="2305546"/>
                </a:lnTo>
                <a:cubicBezTo>
                  <a:pt x="6446031" y="2305546"/>
                  <a:pt x="6449560" y="2303781"/>
                  <a:pt x="6449560" y="2300250"/>
                </a:cubicBezTo>
                <a:cubicBezTo>
                  <a:pt x="6449560" y="2296721"/>
                  <a:pt x="6449560" y="2294956"/>
                  <a:pt x="6449560" y="2294956"/>
                </a:cubicBezTo>
                <a:cubicBezTo>
                  <a:pt x="6449560" y="2294956"/>
                  <a:pt x="6446031" y="2294956"/>
                  <a:pt x="6438970" y="2294956"/>
                </a:cubicBezTo>
                <a:cubicBezTo>
                  <a:pt x="6431909" y="2294956"/>
                  <a:pt x="6428380" y="2294956"/>
                  <a:pt x="6428380" y="2294956"/>
                </a:cubicBezTo>
                <a:cubicBezTo>
                  <a:pt x="6428380" y="2287896"/>
                  <a:pt x="6424850" y="2284365"/>
                  <a:pt x="6417788" y="2284365"/>
                </a:cubicBezTo>
                <a:cubicBezTo>
                  <a:pt x="6410728" y="2284365"/>
                  <a:pt x="6405432" y="2282600"/>
                  <a:pt x="6401903" y="2279069"/>
                </a:cubicBezTo>
                <a:cubicBezTo>
                  <a:pt x="6398374" y="2275540"/>
                  <a:pt x="6396608" y="2270244"/>
                  <a:pt x="6396608" y="2263184"/>
                </a:cubicBezTo>
                <a:cubicBezTo>
                  <a:pt x="6396608" y="2256125"/>
                  <a:pt x="6398374" y="2252594"/>
                  <a:pt x="6401903" y="2252594"/>
                </a:cubicBezTo>
                <a:close/>
                <a:moveTo>
                  <a:pt x="5994172" y="2252594"/>
                </a:moveTo>
                <a:cubicBezTo>
                  <a:pt x="5994172" y="2252594"/>
                  <a:pt x="5997702" y="2252594"/>
                  <a:pt x="6004764" y="2252594"/>
                </a:cubicBezTo>
                <a:lnTo>
                  <a:pt x="5994172" y="2263184"/>
                </a:lnTo>
                <a:close/>
                <a:moveTo>
                  <a:pt x="4702142" y="2252594"/>
                </a:moveTo>
                <a:cubicBezTo>
                  <a:pt x="4709203" y="2252594"/>
                  <a:pt x="4716263" y="2252594"/>
                  <a:pt x="4723324" y="2252594"/>
                </a:cubicBezTo>
                <a:lnTo>
                  <a:pt x="4765684" y="2273775"/>
                </a:lnTo>
                <a:lnTo>
                  <a:pt x="4765684" y="2284365"/>
                </a:lnTo>
                <a:cubicBezTo>
                  <a:pt x="4758624" y="2284365"/>
                  <a:pt x="4751565" y="2282600"/>
                  <a:pt x="4744504" y="2279069"/>
                </a:cubicBezTo>
                <a:cubicBezTo>
                  <a:pt x="4737443" y="2275540"/>
                  <a:pt x="4733914" y="2273775"/>
                  <a:pt x="4733914" y="2273775"/>
                </a:cubicBezTo>
                <a:cubicBezTo>
                  <a:pt x="4726853" y="2266715"/>
                  <a:pt x="4716263" y="2263184"/>
                  <a:pt x="4702142" y="2263184"/>
                </a:cubicBezTo>
                <a:close/>
                <a:moveTo>
                  <a:pt x="7847494" y="2242004"/>
                </a:moveTo>
                <a:cubicBezTo>
                  <a:pt x="7854556" y="2242004"/>
                  <a:pt x="7858085" y="2242004"/>
                  <a:pt x="7858085" y="2242004"/>
                </a:cubicBezTo>
                <a:lnTo>
                  <a:pt x="7847494" y="2252594"/>
                </a:lnTo>
                <a:close/>
                <a:moveTo>
                  <a:pt x="7720409" y="2242004"/>
                </a:moveTo>
                <a:lnTo>
                  <a:pt x="7773361" y="2252594"/>
                </a:lnTo>
                <a:cubicBezTo>
                  <a:pt x="7773361" y="2259654"/>
                  <a:pt x="7762772" y="2259654"/>
                  <a:pt x="7741590" y="2252594"/>
                </a:cubicBezTo>
                <a:cubicBezTo>
                  <a:pt x="7734530" y="2252594"/>
                  <a:pt x="7727471" y="2249063"/>
                  <a:pt x="7720409" y="2242004"/>
                </a:cubicBezTo>
                <a:close/>
                <a:moveTo>
                  <a:pt x="7127347" y="2242004"/>
                </a:moveTo>
                <a:lnTo>
                  <a:pt x="7127347" y="2252594"/>
                </a:lnTo>
                <a:cubicBezTo>
                  <a:pt x="7141466" y="2259654"/>
                  <a:pt x="7148526" y="2259654"/>
                  <a:pt x="7148526" y="2252594"/>
                </a:cubicBezTo>
                <a:cubicBezTo>
                  <a:pt x="7148526" y="2245533"/>
                  <a:pt x="7141466" y="2242004"/>
                  <a:pt x="7127347" y="2242004"/>
                </a:cubicBezTo>
                <a:close/>
                <a:moveTo>
                  <a:pt x="6904948" y="2242004"/>
                </a:moveTo>
                <a:cubicBezTo>
                  <a:pt x="6904948" y="2249063"/>
                  <a:pt x="6904948" y="2252594"/>
                  <a:pt x="6904948" y="2252594"/>
                </a:cubicBezTo>
                <a:cubicBezTo>
                  <a:pt x="6904948" y="2252594"/>
                  <a:pt x="6908477" y="2254359"/>
                  <a:pt x="6915539" y="2257889"/>
                </a:cubicBezTo>
                <a:cubicBezTo>
                  <a:pt x="6922600" y="2261419"/>
                  <a:pt x="6922600" y="2266715"/>
                  <a:pt x="6915539" y="2273775"/>
                </a:cubicBezTo>
                <a:cubicBezTo>
                  <a:pt x="6908477" y="2273775"/>
                  <a:pt x="6904948" y="2275540"/>
                  <a:pt x="6904948" y="2279069"/>
                </a:cubicBezTo>
                <a:cubicBezTo>
                  <a:pt x="6904948" y="2282600"/>
                  <a:pt x="6906714" y="2284365"/>
                  <a:pt x="6910244" y="2284365"/>
                </a:cubicBezTo>
                <a:cubicBezTo>
                  <a:pt x="6913773" y="2284365"/>
                  <a:pt x="6917304" y="2284365"/>
                  <a:pt x="6920833" y="2284365"/>
                </a:cubicBezTo>
                <a:cubicBezTo>
                  <a:pt x="6924362" y="2284365"/>
                  <a:pt x="6926129" y="2282600"/>
                  <a:pt x="6926129" y="2279069"/>
                </a:cubicBezTo>
                <a:cubicBezTo>
                  <a:pt x="6926129" y="2275540"/>
                  <a:pt x="6929658" y="2273775"/>
                  <a:pt x="6936718" y="2273775"/>
                </a:cubicBezTo>
                <a:cubicBezTo>
                  <a:pt x="6936718" y="2266715"/>
                  <a:pt x="6940248" y="2264948"/>
                  <a:pt x="6947310" y="2268479"/>
                </a:cubicBezTo>
                <a:cubicBezTo>
                  <a:pt x="6954370" y="2272010"/>
                  <a:pt x="6957900" y="2270244"/>
                  <a:pt x="6957900" y="2263184"/>
                </a:cubicBezTo>
                <a:cubicBezTo>
                  <a:pt x="6957900" y="2256125"/>
                  <a:pt x="6957900" y="2252594"/>
                  <a:pt x="6957900" y="2252594"/>
                </a:cubicBezTo>
                <a:cubicBezTo>
                  <a:pt x="6957900" y="2252594"/>
                  <a:pt x="6954370" y="2254359"/>
                  <a:pt x="6947310" y="2257889"/>
                </a:cubicBezTo>
                <a:cubicBezTo>
                  <a:pt x="6940248" y="2261419"/>
                  <a:pt x="6936718" y="2259654"/>
                  <a:pt x="6936718" y="2252594"/>
                </a:cubicBezTo>
                <a:lnTo>
                  <a:pt x="6926129" y="2242004"/>
                </a:lnTo>
                <a:cubicBezTo>
                  <a:pt x="6926129" y="2249063"/>
                  <a:pt x="6922600" y="2249063"/>
                  <a:pt x="6915539" y="2242004"/>
                </a:cubicBezTo>
                <a:cubicBezTo>
                  <a:pt x="6915539" y="2242004"/>
                  <a:pt x="6913773" y="2242004"/>
                  <a:pt x="6910244" y="2242004"/>
                </a:cubicBezTo>
                <a:close/>
                <a:moveTo>
                  <a:pt x="6650778" y="2242004"/>
                </a:moveTo>
                <a:cubicBezTo>
                  <a:pt x="6657839" y="2242004"/>
                  <a:pt x="6661368" y="2242004"/>
                  <a:pt x="6661368" y="2242004"/>
                </a:cubicBezTo>
                <a:cubicBezTo>
                  <a:pt x="6661368" y="2256125"/>
                  <a:pt x="6657839" y="2259654"/>
                  <a:pt x="6650778" y="2252594"/>
                </a:cubicBezTo>
                <a:cubicBezTo>
                  <a:pt x="6643717" y="2252594"/>
                  <a:pt x="6640188" y="2250829"/>
                  <a:pt x="6640188" y="2247298"/>
                </a:cubicBezTo>
                <a:cubicBezTo>
                  <a:pt x="6640188" y="2243769"/>
                  <a:pt x="6643717" y="2242004"/>
                  <a:pt x="6650778" y="2242004"/>
                </a:cubicBezTo>
                <a:close/>
                <a:moveTo>
                  <a:pt x="6619006" y="2242004"/>
                </a:moveTo>
                <a:lnTo>
                  <a:pt x="6629598" y="2242004"/>
                </a:lnTo>
                <a:lnTo>
                  <a:pt x="6629598" y="2252594"/>
                </a:lnTo>
                <a:cubicBezTo>
                  <a:pt x="6629598" y="2252594"/>
                  <a:pt x="6626067" y="2249063"/>
                  <a:pt x="6619006" y="2242004"/>
                </a:cubicBezTo>
                <a:close/>
                <a:moveTo>
                  <a:pt x="6491922" y="2242004"/>
                </a:moveTo>
                <a:cubicBezTo>
                  <a:pt x="6498983" y="2242004"/>
                  <a:pt x="6509573" y="2245533"/>
                  <a:pt x="6523694" y="2252594"/>
                </a:cubicBezTo>
                <a:lnTo>
                  <a:pt x="6544874" y="2252594"/>
                </a:lnTo>
                <a:lnTo>
                  <a:pt x="6555464" y="2263184"/>
                </a:lnTo>
                <a:lnTo>
                  <a:pt x="6566054" y="2273775"/>
                </a:lnTo>
                <a:cubicBezTo>
                  <a:pt x="6551935" y="2273775"/>
                  <a:pt x="6537813" y="2270244"/>
                  <a:pt x="6523694" y="2263184"/>
                </a:cubicBezTo>
                <a:cubicBezTo>
                  <a:pt x="6502512" y="2256125"/>
                  <a:pt x="6491922" y="2249063"/>
                  <a:pt x="6491922" y="2242004"/>
                </a:cubicBezTo>
                <a:close/>
                <a:moveTo>
                  <a:pt x="7815724" y="2231413"/>
                </a:moveTo>
                <a:cubicBezTo>
                  <a:pt x="7815724" y="2231413"/>
                  <a:pt x="7817490" y="2233177"/>
                  <a:pt x="7821019" y="2236708"/>
                </a:cubicBezTo>
                <a:cubicBezTo>
                  <a:pt x="7824548" y="2240238"/>
                  <a:pt x="7826313" y="2242004"/>
                  <a:pt x="7826313" y="2242004"/>
                </a:cubicBezTo>
                <a:lnTo>
                  <a:pt x="7815724" y="2242004"/>
                </a:lnTo>
                <a:close/>
                <a:moveTo>
                  <a:pt x="6830814" y="2231413"/>
                </a:moveTo>
                <a:cubicBezTo>
                  <a:pt x="6823754" y="2231413"/>
                  <a:pt x="6821991" y="2233177"/>
                  <a:pt x="6825520" y="2236708"/>
                </a:cubicBezTo>
                <a:cubicBezTo>
                  <a:pt x="6829050" y="2240238"/>
                  <a:pt x="6839640" y="2242004"/>
                  <a:pt x="6857292" y="2242004"/>
                </a:cubicBezTo>
                <a:cubicBezTo>
                  <a:pt x="6874943" y="2242004"/>
                  <a:pt x="6883766" y="2240238"/>
                  <a:pt x="6883766" y="2236708"/>
                </a:cubicBezTo>
                <a:cubicBezTo>
                  <a:pt x="6883766" y="2233177"/>
                  <a:pt x="6876706" y="2231413"/>
                  <a:pt x="6862587" y="2231413"/>
                </a:cubicBezTo>
                <a:cubicBezTo>
                  <a:pt x="6848466" y="2231413"/>
                  <a:pt x="6837876" y="2231413"/>
                  <a:pt x="6830814" y="2231413"/>
                </a:cubicBezTo>
                <a:close/>
                <a:moveTo>
                  <a:pt x="6460150" y="2231413"/>
                </a:moveTo>
                <a:cubicBezTo>
                  <a:pt x="6460150" y="2231413"/>
                  <a:pt x="6463680" y="2234944"/>
                  <a:pt x="6470740" y="2242004"/>
                </a:cubicBezTo>
                <a:lnTo>
                  <a:pt x="6460150" y="2242004"/>
                </a:lnTo>
                <a:close/>
                <a:moveTo>
                  <a:pt x="4617420" y="2231413"/>
                </a:moveTo>
                <a:lnTo>
                  <a:pt x="4628010" y="2231413"/>
                </a:lnTo>
                <a:cubicBezTo>
                  <a:pt x="4642130" y="2238473"/>
                  <a:pt x="4649190" y="2243769"/>
                  <a:pt x="4649190" y="2247298"/>
                </a:cubicBezTo>
                <a:cubicBezTo>
                  <a:pt x="4649190" y="2250829"/>
                  <a:pt x="4649190" y="2252594"/>
                  <a:pt x="4649190" y="2252594"/>
                </a:cubicBezTo>
                <a:cubicBezTo>
                  <a:pt x="4649190" y="2252594"/>
                  <a:pt x="4645660" y="2249063"/>
                  <a:pt x="4638599" y="2242004"/>
                </a:cubicBezTo>
                <a:cubicBezTo>
                  <a:pt x="4631539" y="2242004"/>
                  <a:pt x="4624480" y="2238473"/>
                  <a:pt x="4617420" y="2231413"/>
                </a:cubicBezTo>
                <a:close/>
                <a:moveTo>
                  <a:pt x="6980404" y="2214204"/>
                </a:moveTo>
                <a:cubicBezTo>
                  <a:pt x="6977757" y="2213321"/>
                  <a:pt x="6975550" y="2213763"/>
                  <a:pt x="6973785" y="2215527"/>
                </a:cubicBezTo>
                <a:cubicBezTo>
                  <a:pt x="6970256" y="2219058"/>
                  <a:pt x="6963196" y="2220823"/>
                  <a:pt x="6952604" y="2220823"/>
                </a:cubicBezTo>
                <a:cubicBezTo>
                  <a:pt x="6942014" y="2220823"/>
                  <a:pt x="6936718" y="2220823"/>
                  <a:pt x="6936718" y="2220823"/>
                </a:cubicBezTo>
                <a:cubicBezTo>
                  <a:pt x="6950840" y="2227882"/>
                  <a:pt x="6968491" y="2231413"/>
                  <a:pt x="6989670" y="2231413"/>
                </a:cubicBezTo>
                <a:lnTo>
                  <a:pt x="6989670" y="2220823"/>
                </a:lnTo>
                <a:cubicBezTo>
                  <a:pt x="6986141" y="2217292"/>
                  <a:pt x="6983053" y="2215086"/>
                  <a:pt x="6980404" y="2214204"/>
                </a:cubicBezTo>
                <a:close/>
                <a:moveTo>
                  <a:pt x="7932219" y="2210232"/>
                </a:moveTo>
                <a:cubicBezTo>
                  <a:pt x="7932219" y="2217292"/>
                  <a:pt x="7933983" y="2220823"/>
                  <a:pt x="7937513" y="2220823"/>
                </a:cubicBezTo>
                <a:cubicBezTo>
                  <a:pt x="7941042" y="2220823"/>
                  <a:pt x="7942808" y="2219058"/>
                  <a:pt x="7942808" y="2215527"/>
                </a:cubicBezTo>
                <a:cubicBezTo>
                  <a:pt x="7942808" y="2211996"/>
                  <a:pt x="7939279" y="2210232"/>
                  <a:pt x="7932219" y="2210232"/>
                </a:cubicBezTo>
                <a:close/>
                <a:moveTo>
                  <a:pt x="6857292" y="2210232"/>
                </a:moveTo>
                <a:cubicBezTo>
                  <a:pt x="6853762" y="2210232"/>
                  <a:pt x="6851996" y="2213763"/>
                  <a:pt x="6851996" y="2220823"/>
                </a:cubicBezTo>
                <a:cubicBezTo>
                  <a:pt x="6851996" y="2220823"/>
                  <a:pt x="6853762" y="2219058"/>
                  <a:pt x="6857292" y="2215527"/>
                </a:cubicBezTo>
                <a:cubicBezTo>
                  <a:pt x="6860821" y="2211996"/>
                  <a:pt x="6860821" y="2210232"/>
                  <a:pt x="6857292" y="2210232"/>
                </a:cubicBezTo>
                <a:close/>
                <a:moveTo>
                  <a:pt x="5522900" y="2210232"/>
                </a:moveTo>
                <a:cubicBezTo>
                  <a:pt x="5519370" y="2210232"/>
                  <a:pt x="5514074" y="2213763"/>
                  <a:pt x="5507014" y="2220823"/>
                </a:cubicBezTo>
                <a:lnTo>
                  <a:pt x="5517604" y="2220823"/>
                </a:lnTo>
                <a:cubicBezTo>
                  <a:pt x="5531724" y="2220823"/>
                  <a:pt x="5538785" y="2220823"/>
                  <a:pt x="5538785" y="2220823"/>
                </a:cubicBezTo>
                <a:cubicBezTo>
                  <a:pt x="5538785" y="2220823"/>
                  <a:pt x="5535256" y="2217292"/>
                  <a:pt x="5528195" y="2210232"/>
                </a:cubicBezTo>
                <a:cubicBezTo>
                  <a:pt x="5528195" y="2210232"/>
                  <a:pt x="5526429" y="2210232"/>
                  <a:pt x="5522900" y="2210232"/>
                </a:cubicBezTo>
                <a:close/>
                <a:moveTo>
                  <a:pt x="5210482" y="2210232"/>
                </a:moveTo>
                <a:lnTo>
                  <a:pt x="5242254" y="2210232"/>
                </a:lnTo>
                <a:lnTo>
                  <a:pt x="5263434" y="2220823"/>
                </a:lnTo>
                <a:lnTo>
                  <a:pt x="5221073" y="2220823"/>
                </a:lnTo>
                <a:close/>
                <a:moveTo>
                  <a:pt x="7317974" y="2199642"/>
                </a:moveTo>
                <a:cubicBezTo>
                  <a:pt x="7346216" y="2199642"/>
                  <a:pt x="7360336" y="2206702"/>
                  <a:pt x="7360336" y="2220823"/>
                </a:cubicBezTo>
                <a:cubicBezTo>
                  <a:pt x="7353274" y="2220823"/>
                  <a:pt x="7342684" y="2217292"/>
                  <a:pt x="7328564" y="2210232"/>
                </a:cubicBezTo>
                <a:close/>
                <a:moveTo>
                  <a:pt x="6460150" y="2199642"/>
                </a:moveTo>
                <a:lnTo>
                  <a:pt x="6513102" y="2210232"/>
                </a:lnTo>
                <a:cubicBezTo>
                  <a:pt x="6513102" y="2210232"/>
                  <a:pt x="6518398" y="2208467"/>
                  <a:pt x="6528988" y="2204937"/>
                </a:cubicBezTo>
                <a:cubicBezTo>
                  <a:pt x="6539579" y="2201407"/>
                  <a:pt x="6544874" y="2203173"/>
                  <a:pt x="6544874" y="2210232"/>
                </a:cubicBezTo>
                <a:cubicBezTo>
                  <a:pt x="6544874" y="2210232"/>
                  <a:pt x="6544874" y="2211996"/>
                  <a:pt x="6544874" y="2215527"/>
                </a:cubicBezTo>
                <a:cubicBezTo>
                  <a:pt x="6544874" y="2219058"/>
                  <a:pt x="6544874" y="2220823"/>
                  <a:pt x="6544874" y="2220823"/>
                </a:cubicBezTo>
                <a:cubicBezTo>
                  <a:pt x="6551935" y="2220823"/>
                  <a:pt x="6555464" y="2220823"/>
                  <a:pt x="6555464" y="2220823"/>
                </a:cubicBezTo>
                <a:cubicBezTo>
                  <a:pt x="6562525" y="2220823"/>
                  <a:pt x="6566054" y="2224352"/>
                  <a:pt x="6566054" y="2231413"/>
                </a:cubicBezTo>
                <a:lnTo>
                  <a:pt x="6555464" y="2231413"/>
                </a:lnTo>
                <a:lnTo>
                  <a:pt x="6534284" y="2231413"/>
                </a:lnTo>
                <a:lnTo>
                  <a:pt x="6523694" y="2231413"/>
                </a:lnTo>
                <a:close/>
                <a:moveTo>
                  <a:pt x="4988084" y="2199642"/>
                </a:moveTo>
                <a:lnTo>
                  <a:pt x="4998674" y="2199642"/>
                </a:lnTo>
                <a:cubicBezTo>
                  <a:pt x="5005734" y="2206702"/>
                  <a:pt x="5009265" y="2210232"/>
                  <a:pt x="5009265" y="2210232"/>
                </a:cubicBezTo>
                <a:cubicBezTo>
                  <a:pt x="5016325" y="2203173"/>
                  <a:pt x="5025150" y="2201407"/>
                  <a:pt x="5035740" y="2204937"/>
                </a:cubicBezTo>
                <a:cubicBezTo>
                  <a:pt x="5046332" y="2208467"/>
                  <a:pt x="5060450" y="2211996"/>
                  <a:pt x="5078102" y="2215527"/>
                </a:cubicBezTo>
                <a:cubicBezTo>
                  <a:pt x="5095752" y="2219058"/>
                  <a:pt x="5108108" y="2224352"/>
                  <a:pt x="5115169" y="2231413"/>
                </a:cubicBezTo>
                <a:cubicBezTo>
                  <a:pt x="5108108" y="2231413"/>
                  <a:pt x="5104578" y="2231413"/>
                  <a:pt x="5104578" y="2231413"/>
                </a:cubicBezTo>
                <a:cubicBezTo>
                  <a:pt x="5104578" y="2238473"/>
                  <a:pt x="5104578" y="2242004"/>
                  <a:pt x="5104578" y="2242004"/>
                </a:cubicBezTo>
                <a:lnTo>
                  <a:pt x="5115169" y="2231413"/>
                </a:lnTo>
                <a:cubicBezTo>
                  <a:pt x="5136350" y="2238473"/>
                  <a:pt x="5150469" y="2242004"/>
                  <a:pt x="5157530" y="2242004"/>
                </a:cubicBezTo>
                <a:lnTo>
                  <a:pt x="5221073" y="2252594"/>
                </a:lnTo>
                <a:lnTo>
                  <a:pt x="5263434" y="2263184"/>
                </a:lnTo>
                <a:cubicBezTo>
                  <a:pt x="5256373" y="2270244"/>
                  <a:pt x="5256373" y="2280834"/>
                  <a:pt x="5263434" y="2294956"/>
                </a:cubicBezTo>
                <a:lnTo>
                  <a:pt x="5284614" y="2305546"/>
                </a:lnTo>
                <a:cubicBezTo>
                  <a:pt x="5284614" y="2312606"/>
                  <a:pt x="5288146" y="2312606"/>
                  <a:pt x="5295206" y="2305546"/>
                </a:cubicBezTo>
                <a:cubicBezTo>
                  <a:pt x="5302266" y="2298485"/>
                  <a:pt x="5309326" y="2298485"/>
                  <a:pt x="5316386" y="2305546"/>
                </a:cubicBezTo>
                <a:cubicBezTo>
                  <a:pt x="5316386" y="2312606"/>
                  <a:pt x="5318152" y="2316136"/>
                  <a:pt x="5321681" y="2316136"/>
                </a:cubicBezTo>
                <a:cubicBezTo>
                  <a:pt x="5325212" y="2316136"/>
                  <a:pt x="5326977" y="2316136"/>
                  <a:pt x="5326977" y="2316136"/>
                </a:cubicBezTo>
                <a:cubicBezTo>
                  <a:pt x="5326977" y="2316136"/>
                  <a:pt x="5330506" y="2316136"/>
                  <a:pt x="5337566" y="2316136"/>
                </a:cubicBezTo>
                <a:cubicBezTo>
                  <a:pt x="5379929" y="2330256"/>
                  <a:pt x="5408170" y="2337317"/>
                  <a:pt x="5422291" y="2337317"/>
                </a:cubicBezTo>
                <a:cubicBezTo>
                  <a:pt x="5429352" y="2337317"/>
                  <a:pt x="5432881" y="2339082"/>
                  <a:pt x="5432881" y="2342612"/>
                </a:cubicBezTo>
                <a:cubicBezTo>
                  <a:pt x="5432881" y="2346143"/>
                  <a:pt x="5429352" y="2349673"/>
                  <a:pt x="5422291" y="2353202"/>
                </a:cubicBezTo>
                <a:cubicBezTo>
                  <a:pt x="5415230" y="2356733"/>
                  <a:pt x="5404640" y="2356733"/>
                  <a:pt x="5390518" y="2353202"/>
                </a:cubicBezTo>
                <a:cubicBezTo>
                  <a:pt x="5376400" y="2349673"/>
                  <a:pt x="5362278" y="2346143"/>
                  <a:pt x="5348158" y="2342612"/>
                </a:cubicBezTo>
                <a:cubicBezTo>
                  <a:pt x="5334037" y="2339082"/>
                  <a:pt x="5323448" y="2333787"/>
                  <a:pt x="5316386" y="2326727"/>
                </a:cubicBezTo>
                <a:lnTo>
                  <a:pt x="5274025" y="2316136"/>
                </a:lnTo>
                <a:lnTo>
                  <a:pt x="5252844" y="2305546"/>
                </a:lnTo>
                <a:cubicBezTo>
                  <a:pt x="5245784" y="2298485"/>
                  <a:pt x="5235194" y="2294956"/>
                  <a:pt x="5221073" y="2294956"/>
                </a:cubicBezTo>
                <a:cubicBezTo>
                  <a:pt x="5199892" y="2294956"/>
                  <a:pt x="5184006" y="2293190"/>
                  <a:pt x="5173416" y="2289660"/>
                </a:cubicBezTo>
                <a:cubicBezTo>
                  <a:pt x="5162825" y="2286129"/>
                  <a:pt x="5146940" y="2282600"/>
                  <a:pt x="5125758" y="2279069"/>
                </a:cubicBezTo>
                <a:cubicBezTo>
                  <a:pt x="5104578" y="2275540"/>
                  <a:pt x="5090458" y="2270244"/>
                  <a:pt x="5083398" y="2263184"/>
                </a:cubicBezTo>
                <a:cubicBezTo>
                  <a:pt x="5076338" y="2263184"/>
                  <a:pt x="5067511" y="2261419"/>
                  <a:pt x="5056921" y="2257889"/>
                </a:cubicBezTo>
                <a:cubicBezTo>
                  <a:pt x="5046332" y="2254359"/>
                  <a:pt x="5041036" y="2252594"/>
                  <a:pt x="5041036" y="2252594"/>
                </a:cubicBezTo>
                <a:lnTo>
                  <a:pt x="4966902" y="2220823"/>
                </a:lnTo>
                <a:cubicBezTo>
                  <a:pt x="4973963" y="2220823"/>
                  <a:pt x="4973963" y="2217292"/>
                  <a:pt x="4966902" y="2210232"/>
                </a:cubicBezTo>
                <a:lnTo>
                  <a:pt x="4977492" y="2210232"/>
                </a:lnTo>
                <a:lnTo>
                  <a:pt x="4988084" y="2210232"/>
                </a:lnTo>
                <a:close/>
                <a:moveTo>
                  <a:pt x="4670372" y="2199642"/>
                </a:moveTo>
                <a:cubicBezTo>
                  <a:pt x="4670372" y="2199642"/>
                  <a:pt x="4672136" y="2201407"/>
                  <a:pt x="4675666" y="2204937"/>
                </a:cubicBezTo>
                <a:cubicBezTo>
                  <a:pt x="4679196" y="2208467"/>
                  <a:pt x="4684491" y="2210232"/>
                  <a:pt x="4691551" y="2210232"/>
                </a:cubicBezTo>
                <a:lnTo>
                  <a:pt x="4680962" y="2210232"/>
                </a:lnTo>
                <a:cubicBezTo>
                  <a:pt x="4673901" y="2210232"/>
                  <a:pt x="4670372" y="2210232"/>
                  <a:pt x="4670372" y="2210232"/>
                </a:cubicBezTo>
                <a:close/>
                <a:moveTo>
                  <a:pt x="5925334" y="2194346"/>
                </a:moveTo>
                <a:cubicBezTo>
                  <a:pt x="5921805" y="2194346"/>
                  <a:pt x="5920039" y="2196112"/>
                  <a:pt x="5920039" y="2199642"/>
                </a:cubicBezTo>
                <a:cubicBezTo>
                  <a:pt x="5920039" y="2199642"/>
                  <a:pt x="5923568" y="2199642"/>
                  <a:pt x="5930630" y="2199642"/>
                </a:cubicBezTo>
                <a:lnTo>
                  <a:pt x="5941220" y="2199642"/>
                </a:lnTo>
                <a:cubicBezTo>
                  <a:pt x="5934160" y="2196112"/>
                  <a:pt x="5928866" y="2194346"/>
                  <a:pt x="5925334" y="2194346"/>
                </a:cubicBezTo>
                <a:close/>
                <a:moveTo>
                  <a:pt x="7476830" y="2189051"/>
                </a:moveTo>
                <a:lnTo>
                  <a:pt x="7487420" y="2189051"/>
                </a:lnTo>
                <a:lnTo>
                  <a:pt x="7487420" y="2199642"/>
                </a:lnTo>
                <a:cubicBezTo>
                  <a:pt x="7480360" y="2199642"/>
                  <a:pt x="7476830" y="2196111"/>
                  <a:pt x="7476830" y="2189051"/>
                </a:cubicBezTo>
                <a:close/>
                <a:moveTo>
                  <a:pt x="6682550" y="2189051"/>
                </a:moveTo>
                <a:lnTo>
                  <a:pt x="6682550" y="2199642"/>
                </a:lnTo>
                <a:cubicBezTo>
                  <a:pt x="6675488" y="2199642"/>
                  <a:pt x="6671958" y="2199642"/>
                  <a:pt x="6671958" y="2199642"/>
                </a:cubicBezTo>
                <a:close/>
                <a:moveTo>
                  <a:pt x="6491922" y="2189051"/>
                </a:moveTo>
                <a:cubicBezTo>
                  <a:pt x="6498983" y="2189051"/>
                  <a:pt x="6502512" y="2192581"/>
                  <a:pt x="6502512" y="2199642"/>
                </a:cubicBezTo>
                <a:cubicBezTo>
                  <a:pt x="6502512" y="2199642"/>
                  <a:pt x="6500746" y="2199642"/>
                  <a:pt x="6497217" y="2199642"/>
                </a:cubicBezTo>
                <a:cubicBezTo>
                  <a:pt x="6493688" y="2199642"/>
                  <a:pt x="6491922" y="2197877"/>
                  <a:pt x="6491922" y="2194346"/>
                </a:cubicBezTo>
                <a:cubicBezTo>
                  <a:pt x="6491922" y="2190817"/>
                  <a:pt x="6491922" y="2189051"/>
                  <a:pt x="6491922" y="2189051"/>
                </a:cubicBezTo>
                <a:close/>
                <a:moveTo>
                  <a:pt x="6301294" y="2189051"/>
                </a:moveTo>
                <a:cubicBezTo>
                  <a:pt x="6308354" y="2189051"/>
                  <a:pt x="6311884" y="2189051"/>
                  <a:pt x="6311884" y="2189051"/>
                </a:cubicBezTo>
                <a:lnTo>
                  <a:pt x="6311884" y="2199642"/>
                </a:lnTo>
                <a:cubicBezTo>
                  <a:pt x="6311884" y="2199642"/>
                  <a:pt x="6308354" y="2196111"/>
                  <a:pt x="6301294" y="2189051"/>
                </a:cubicBezTo>
                <a:close/>
                <a:moveTo>
                  <a:pt x="5909449" y="2189051"/>
                </a:moveTo>
                <a:cubicBezTo>
                  <a:pt x="5909449" y="2196111"/>
                  <a:pt x="5909449" y="2199642"/>
                  <a:pt x="5909449" y="2199642"/>
                </a:cubicBezTo>
                <a:lnTo>
                  <a:pt x="5920039" y="2189051"/>
                </a:lnTo>
                <a:cubicBezTo>
                  <a:pt x="5912978" y="2189051"/>
                  <a:pt x="5909449" y="2189051"/>
                  <a:pt x="5909449" y="2189051"/>
                </a:cubicBezTo>
                <a:close/>
                <a:moveTo>
                  <a:pt x="4903360" y="2189051"/>
                </a:moveTo>
                <a:cubicBezTo>
                  <a:pt x="4910421" y="2189051"/>
                  <a:pt x="4913950" y="2189051"/>
                  <a:pt x="4913950" y="2189051"/>
                </a:cubicBezTo>
                <a:lnTo>
                  <a:pt x="4924540" y="2199642"/>
                </a:lnTo>
                <a:lnTo>
                  <a:pt x="4903360" y="2199642"/>
                </a:lnTo>
                <a:close/>
                <a:moveTo>
                  <a:pt x="4204393" y="2189051"/>
                </a:moveTo>
                <a:cubicBezTo>
                  <a:pt x="4218514" y="2189051"/>
                  <a:pt x="4236164" y="2194346"/>
                  <a:pt x="4257345" y="2204937"/>
                </a:cubicBezTo>
                <a:cubicBezTo>
                  <a:pt x="4278526" y="2215527"/>
                  <a:pt x="4289116" y="2220823"/>
                  <a:pt x="4289116" y="2220823"/>
                </a:cubicBezTo>
                <a:lnTo>
                  <a:pt x="4225574" y="2210232"/>
                </a:lnTo>
                <a:cubicBezTo>
                  <a:pt x="4211452" y="2196111"/>
                  <a:pt x="4204393" y="2189051"/>
                  <a:pt x="4204393" y="2189051"/>
                </a:cubicBezTo>
                <a:close/>
                <a:moveTo>
                  <a:pt x="7868675" y="2178461"/>
                </a:moveTo>
                <a:cubicBezTo>
                  <a:pt x="7875736" y="2178461"/>
                  <a:pt x="7879267" y="2180225"/>
                  <a:pt x="7879267" y="2183756"/>
                </a:cubicBezTo>
                <a:cubicBezTo>
                  <a:pt x="7879267" y="2187286"/>
                  <a:pt x="7875736" y="2189051"/>
                  <a:pt x="7868675" y="2189051"/>
                </a:cubicBezTo>
                <a:cubicBezTo>
                  <a:pt x="7861615" y="2189051"/>
                  <a:pt x="7858085" y="2187286"/>
                  <a:pt x="7858085" y="2183756"/>
                </a:cubicBezTo>
                <a:cubicBezTo>
                  <a:pt x="7858085" y="2180225"/>
                  <a:pt x="7861615" y="2178461"/>
                  <a:pt x="7868675" y="2178461"/>
                </a:cubicBezTo>
                <a:close/>
                <a:moveTo>
                  <a:pt x="7635686" y="2178461"/>
                </a:moveTo>
                <a:lnTo>
                  <a:pt x="7625096" y="2189051"/>
                </a:lnTo>
                <a:cubicBezTo>
                  <a:pt x="7632156" y="2189051"/>
                  <a:pt x="7635686" y="2189051"/>
                  <a:pt x="7635686" y="2189051"/>
                </a:cubicBezTo>
                <a:close/>
                <a:moveTo>
                  <a:pt x="6936718" y="2178461"/>
                </a:moveTo>
                <a:lnTo>
                  <a:pt x="6936718" y="2189051"/>
                </a:lnTo>
                <a:lnTo>
                  <a:pt x="6947310" y="2178461"/>
                </a:lnTo>
                <a:close/>
                <a:moveTo>
                  <a:pt x="6703730" y="2178461"/>
                </a:moveTo>
                <a:lnTo>
                  <a:pt x="6724910" y="2189051"/>
                </a:lnTo>
                <a:lnTo>
                  <a:pt x="6703730" y="2189051"/>
                </a:lnTo>
                <a:close/>
                <a:moveTo>
                  <a:pt x="5867087" y="2178461"/>
                </a:moveTo>
                <a:lnTo>
                  <a:pt x="5867087" y="2189051"/>
                </a:lnTo>
                <a:lnTo>
                  <a:pt x="5888268" y="2189051"/>
                </a:lnTo>
                <a:cubicBezTo>
                  <a:pt x="5888268" y="2181992"/>
                  <a:pt x="5881208" y="2178461"/>
                  <a:pt x="5867087" y="2178461"/>
                </a:cubicBezTo>
                <a:close/>
                <a:moveTo>
                  <a:pt x="7720409" y="2167871"/>
                </a:moveTo>
                <a:cubicBezTo>
                  <a:pt x="7720409" y="2167871"/>
                  <a:pt x="7720409" y="2171400"/>
                  <a:pt x="7720409" y="2178461"/>
                </a:cubicBezTo>
                <a:lnTo>
                  <a:pt x="7720409" y="2189051"/>
                </a:lnTo>
                <a:cubicBezTo>
                  <a:pt x="7720409" y="2189051"/>
                  <a:pt x="7716880" y="2185521"/>
                  <a:pt x="7709820" y="2178461"/>
                </a:cubicBezTo>
                <a:cubicBezTo>
                  <a:pt x="7709820" y="2171400"/>
                  <a:pt x="7713348" y="2167871"/>
                  <a:pt x="7720409" y="2167871"/>
                </a:cubicBezTo>
                <a:close/>
                <a:moveTo>
                  <a:pt x="6121257" y="2157280"/>
                </a:moveTo>
                <a:cubicBezTo>
                  <a:pt x="6114197" y="2157280"/>
                  <a:pt x="6114197" y="2160811"/>
                  <a:pt x="6121257" y="2167871"/>
                </a:cubicBezTo>
                <a:cubicBezTo>
                  <a:pt x="6128318" y="2174930"/>
                  <a:pt x="6138909" y="2178461"/>
                  <a:pt x="6153028" y="2178461"/>
                </a:cubicBezTo>
                <a:lnTo>
                  <a:pt x="6142438" y="2167871"/>
                </a:lnTo>
                <a:cubicBezTo>
                  <a:pt x="6135378" y="2160811"/>
                  <a:pt x="6128318" y="2157280"/>
                  <a:pt x="6121257" y="2157280"/>
                </a:cubicBezTo>
                <a:close/>
                <a:moveTo>
                  <a:pt x="7564202" y="2150660"/>
                </a:moveTo>
                <a:cubicBezTo>
                  <a:pt x="7562437" y="2149778"/>
                  <a:pt x="7561553" y="2150221"/>
                  <a:pt x="7561553" y="2151985"/>
                </a:cubicBezTo>
                <a:cubicBezTo>
                  <a:pt x="7561553" y="2155515"/>
                  <a:pt x="7565082" y="2160811"/>
                  <a:pt x="7572144" y="2167871"/>
                </a:cubicBezTo>
                <a:lnTo>
                  <a:pt x="7582734" y="2167871"/>
                </a:lnTo>
                <a:lnTo>
                  <a:pt x="7572144" y="2157280"/>
                </a:lnTo>
                <a:cubicBezTo>
                  <a:pt x="7568614" y="2153750"/>
                  <a:pt x="7565966" y="2151544"/>
                  <a:pt x="7564202" y="2150660"/>
                </a:cubicBezTo>
                <a:close/>
                <a:moveTo>
                  <a:pt x="7805134" y="2146690"/>
                </a:moveTo>
                <a:lnTo>
                  <a:pt x="7783952" y="2157280"/>
                </a:lnTo>
                <a:cubicBezTo>
                  <a:pt x="7791012" y="2164340"/>
                  <a:pt x="7798072" y="2164340"/>
                  <a:pt x="7805134" y="2157280"/>
                </a:cubicBezTo>
                <a:cubicBezTo>
                  <a:pt x="7812194" y="2157280"/>
                  <a:pt x="7812194" y="2153750"/>
                  <a:pt x="7805134" y="2146690"/>
                </a:cubicBezTo>
                <a:close/>
                <a:moveTo>
                  <a:pt x="6957900" y="2146690"/>
                </a:moveTo>
                <a:cubicBezTo>
                  <a:pt x="6964960" y="2146690"/>
                  <a:pt x="6968491" y="2150221"/>
                  <a:pt x="6968491" y="2157280"/>
                </a:cubicBezTo>
                <a:cubicBezTo>
                  <a:pt x="6968491" y="2164340"/>
                  <a:pt x="6964960" y="2164340"/>
                  <a:pt x="6957900" y="2157280"/>
                </a:cubicBezTo>
                <a:close/>
                <a:moveTo>
                  <a:pt x="4331478" y="2146690"/>
                </a:moveTo>
                <a:lnTo>
                  <a:pt x="4395020" y="2167871"/>
                </a:lnTo>
                <a:cubicBezTo>
                  <a:pt x="4409141" y="2167871"/>
                  <a:pt x="4419730" y="2171400"/>
                  <a:pt x="4426791" y="2178461"/>
                </a:cubicBezTo>
                <a:cubicBezTo>
                  <a:pt x="4455032" y="2178461"/>
                  <a:pt x="4465622" y="2181992"/>
                  <a:pt x="4458562" y="2189051"/>
                </a:cubicBezTo>
                <a:cubicBezTo>
                  <a:pt x="4458562" y="2196111"/>
                  <a:pt x="4455032" y="2199642"/>
                  <a:pt x="4447972" y="2199642"/>
                </a:cubicBezTo>
                <a:lnTo>
                  <a:pt x="4426791" y="2210232"/>
                </a:lnTo>
                <a:cubicBezTo>
                  <a:pt x="4412670" y="2203173"/>
                  <a:pt x="4398550" y="2196111"/>
                  <a:pt x="4384430" y="2189051"/>
                </a:cubicBezTo>
                <a:cubicBezTo>
                  <a:pt x="4363249" y="2181992"/>
                  <a:pt x="4352658" y="2174930"/>
                  <a:pt x="4352658" y="2167871"/>
                </a:cubicBezTo>
                <a:cubicBezTo>
                  <a:pt x="4352658" y="2160811"/>
                  <a:pt x="4349128" y="2157280"/>
                  <a:pt x="4342068" y="2157280"/>
                </a:cubicBezTo>
                <a:close/>
                <a:moveTo>
                  <a:pt x="7519192" y="2136099"/>
                </a:moveTo>
                <a:cubicBezTo>
                  <a:pt x="7512130" y="2136099"/>
                  <a:pt x="7508601" y="2139629"/>
                  <a:pt x="7508601" y="2146690"/>
                </a:cubicBezTo>
                <a:cubicBezTo>
                  <a:pt x="7508601" y="2153750"/>
                  <a:pt x="7512130" y="2157280"/>
                  <a:pt x="7519192" y="2157280"/>
                </a:cubicBezTo>
                <a:cubicBezTo>
                  <a:pt x="7519192" y="2157280"/>
                  <a:pt x="7519192" y="2153750"/>
                  <a:pt x="7519192" y="2146690"/>
                </a:cubicBezTo>
                <a:close/>
                <a:moveTo>
                  <a:pt x="6301294" y="2136099"/>
                </a:moveTo>
                <a:lnTo>
                  <a:pt x="6311884" y="2136099"/>
                </a:lnTo>
                <a:cubicBezTo>
                  <a:pt x="6311884" y="2143159"/>
                  <a:pt x="6311884" y="2150221"/>
                  <a:pt x="6311884" y="2157280"/>
                </a:cubicBezTo>
                <a:lnTo>
                  <a:pt x="6290704" y="2157280"/>
                </a:lnTo>
                <a:lnTo>
                  <a:pt x="6280114" y="2146690"/>
                </a:lnTo>
                <a:lnTo>
                  <a:pt x="6290704" y="2146690"/>
                </a:lnTo>
                <a:cubicBezTo>
                  <a:pt x="6290704" y="2146690"/>
                  <a:pt x="6292470" y="2146690"/>
                  <a:pt x="6295998" y="2146690"/>
                </a:cubicBezTo>
                <a:cubicBezTo>
                  <a:pt x="6299528" y="2146690"/>
                  <a:pt x="6301294" y="2143159"/>
                  <a:pt x="6301294" y="2136099"/>
                </a:cubicBezTo>
                <a:close/>
                <a:moveTo>
                  <a:pt x="5814135" y="2136099"/>
                </a:moveTo>
                <a:cubicBezTo>
                  <a:pt x="5814135" y="2136099"/>
                  <a:pt x="5815901" y="2137863"/>
                  <a:pt x="5819430" y="2141394"/>
                </a:cubicBezTo>
                <a:cubicBezTo>
                  <a:pt x="5822962" y="2144925"/>
                  <a:pt x="5828256" y="2146690"/>
                  <a:pt x="5835316" y="2146690"/>
                </a:cubicBezTo>
                <a:cubicBezTo>
                  <a:pt x="5842376" y="2146690"/>
                  <a:pt x="5849436" y="2146690"/>
                  <a:pt x="5856497" y="2146690"/>
                </a:cubicBezTo>
                <a:cubicBezTo>
                  <a:pt x="5863558" y="2146690"/>
                  <a:pt x="5867087" y="2150221"/>
                  <a:pt x="5867087" y="2157280"/>
                </a:cubicBezTo>
                <a:cubicBezTo>
                  <a:pt x="5874148" y="2178461"/>
                  <a:pt x="5891798" y="2185521"/>
                  <a:pt x="5920039" y="2178461"/>
                </a:cubicBezTo>
                <a:lnTo>
                  <a:pt x="5930630" y="2178461"/>
                </a:lnTo>
                <a:cubicBezTo>
                  <a:pt x="5937690" y="2178461"/>
                  <a:pt x="5948280" y="2181992"/>
                  <a:pt x="5962401" y="2189051"/>
                </a:cubicBezTo>
                <a:cubicBezTo>
                  <a:pt x="5962401" y="2189051"/>
                  <a:pt x="5965930" y="2189051"/>
                  <a:pt x="5972991" y="2189051"/>
                </a:cubicBezTo>
                <a:cubicBezTo>
                  <a:pt x="5980053" y="2189051"/>
                  <a:pt x="5983582" y="2189051"/>
                  <a:pt x="5983582" y="2189051"/>
                </a:cubicBezTo>
                <a:lnTo>
                  <a:pt x="5983582" y="2178461"/>
                </a:lnTo>
                <a:cubicBezTo>
                  <a:pt x="5983582" y="2178461"/>
                  <a:pt x="5980053" y="2178461"/>
                  <a:pt x="5972991" y="2178461"/>
                </a:cubicBezTo>
                <a:cubicBezTo>
                  <a:pt x="5958872" y="2178461"/>
                  <a:pt x="5944750" y="2174930"/>
                  <a:pt x="5930630" y="2167871"/>
                </a:cubicBezTo>
                <a:cubicBezTo>
                  <a:pt x="5916510" y="2160811"/>
                  <a:pt x="5909449" y="2153750"/>
                  <a:pt x="5909449" y="2146690"/>
                </a:cubicBezTo>
                <a:cubicBezTo>
                  <a:pt x="5902388" y="2146690"/>
                  <a:pt x="5898860" y="2146690"/>
                  <a:pt x="5898860" y="2146690"/>
                </a:cubicBezTo>
                <a:cubicBezTo>
                  <a:pt x="5891798" y="2146690"/>
                  <a:pt x="5879443" y="2144925"/>
                  <a:pt x="5861792" y="2141394"/>
                </a:cubicBezTo>
                <a:cubicBezTo>
                  <a:pt x="5844141" y="2137863"/>
                  <a:pt x="5831786" y="2136099"/>
                  <a:pt x="5824726" y="2136099"/>
                </a:cubicBezTo>
                <a:close/>
                <a:moveTo>
                  <a:pt x="5194596" y="2136099"/>
                </a:moveTo>
                <a:cubicBezTo>
                  <a:pt x="5184006" y="2136099"/>
                  <a:pt x="5178710" y="2137863"/>
                  <a:pt x="5178710" y="2141394"/>
                </a:cubicBezTo>
                <a:cubicBezTo>
                  <a:pt x="5178710" y="2144925"/>
                  <a:pt x="5178710" y="2146690"/>
                  <a:pt x="5178710" y="2146690"/>
                </a:cubicBezTo>
                <a:cubicBezTo>
                  <a:pt x="5178710" y="2153750"/>
                  <a:pt x="5196362" y="2157280"/>
                  <a:pt x="5231662" y="2157280"/>
                </a:cubicBezTo>
                <a:lnTo>
                  <a:pt x="5252844" y="2157280"/>
                </a:lnTo>
                <a:cubicBezTo>
                  <a:pt x="5252844" y="2157280"/>
                  <a:pt x="5245784" y="2155515"/>
                  <a:pt x="5231662" y="2151985"/>
                </a:cubicBezTo>
                <a:cubicBezTo>
                  <a:pt x="5217542" y="2148455"/>
                  <a:pt x="5210482" y="2144925"/>
                  <a:pt x="5210482" y="2141394"/>
                </a:cubicBezTo>
                <a:cubicBezTo>
                  <a:pt x="5210482" y="2137863"/>
                  <a:pt x="5205188" y="2136099"/>
                  <a:pt x="5194596" y="2136099"/>
                </a:cubicBezTo>
                <a:close/>
                <a:moveTo>
                  <a:pt x="6460150" y="2135216"/>
                </a:moveTo>
                <a:lnTo>
                  <a:pt x="6460150" y="2136099"/>
                </a:lnTo>
                <a:lnTo>
                  <a:pt x="6450884" y="2138747"/>
                </a:lnTo>
                <a:lnTo>
                  <a:pt x="6454855" y="2136099"/>
                </a:lnTo>
                <a:close/>
                <a:moveTo>
                  <a:pt x="5092664" y="2129481"/>
                </a:moveTo>
                <a:cubicBezTo>
                  <a:pt x="5091780" y="2128597"/>
                  <a:pt x="5090457" y="2129040"/>
                  <a:pt x="5088692" y="2130804"/>
                </a:cubicBezTo>
                <a:cubicBezTo>
                  <a:pt x="5085162" y="2134334"/>
                  <a:pt x="5086928" y="2136099"/>
                  <a:pt x="5093988" y="2136099"/>
                </a:cubicBezTo>
                <a:cubicBezTo>
                  <a:pt x="5093988" y="2132569"/>
                  <a:pt x="5093546" y="2130363"/>
                  <a:pt x="5092664" y="2129481"/>
                </a:cubicBezTo>
                <a:close/>
                <a:moveTo>
                  <a:pt x="7466240" y="2128156"/>
                </a:moveTo>
                <a:cubicBezTo>
                  <a:pt x="7468005" y="2128156"/>
                  <a:pt x="7469770" y="2129040"/>
                  <a:pt x="7471534" y="2130804"/>
                </a:cubicBezTo>
                <a:cubicBezTo>
                  <a:pt x="7475064" y="2134334"/>
                  <a:pt x="7476830" y="2136099"/>
                  <a:pt x="7476830" y="2136099"/>
                </a:cubicBezTo>
                <a:lnTo>
                  <a:pt x="7468888" y="2146690"/>
                </a:lnTo>
                <a:lnTo>
                  <a:pt x="7466240" y="2136099"/>
                </a:lnTo>
                <a:cubicBezTo>
                  <a:pt x="7459178" y="2136099"/>
                  <a:pt x="7457415" y="2134334"/>
                  <a:pt x="7460944" y="2130804"/>
                </a:cubicBezTo>
                <a:cubicBezTo>
                  <a:pt x="7462710" y="2129040"/>
                  <a:pt x="7464476" y="2128156"/>
                  <a:pt x="7466240" y="2128156"/>
                </a:cubicBezTo>
                <a:close/>
                <a:moveTo>
                  <a:pt x="6408522" y="2128156"/>
                </a:moveTo>
                <a:cubicBezTo>
                  <a:pt x="6411169" y="2128156"/>
                  <a:pt x="6414259" y="2129040"/>
                  <a:pt x="6417788" y="2130804"/>
                </a:cubicBezTo>
                <a:cubicBezTo>
                  <a:pt x="6424850" y="2134334"/>
                  <a:pt x="6428380" y="2136099"/>
                  <a:pt x="6428380" y="2136099"/>
                </a:cubicBezTo>
                <a:cubicBezTo>
                  <a:pt x="6428380" y="2141394"/>
                  <a:pt x="6434337" y="2142718"/>
                  <a:pt x="6446250" y="2140071"/>
                </a:cubicBezTo>
                <a:lnTo>
                  <a:pt x="6450884" y="2138747"/>
                </a:lnTo>
                <a:lnTo>
                  <a:pt x="6449560" y="2146690"/>
                </a:lnTo>
                <a:lnTo>
                  <a:pt x="6396608" y="2146690"/>
                </a:lnTo>
                <a:cubicBezTo>
                  <a:pt x="6396608" y="2139629"/>
                  <a:pt x="6398374" y="2134334"/>
                  <a:pt x="6401903" y="2130804"/>
                </a:cubicBezTo>
                <a:cubicBezTo>
                  <a:pt x="6403668" y="2129040"/>
                  <a:pt x="6405874" y="2128156"/>
                  <a:pt x="6408522" y="2128156"/>
                </a:cubicBezTo>
                <a:close/>
                <a:moveTo>
                  <a:pt x="6336324" y="2126731"/>
                </a:moveTo>
                <a:lnTo>
                  <a:pt x="6333066" y="2130804"/>
                </a:lnTo>
                <a:cubicBezTo>
                  <a:pt x="6333066" y="2129040"/>
                  <a:pt x="6333949" y="2127716"/>
                  <a:pt x="6335714" y="2126832"/>
                </a:cubicBezTo>
                <a:close/>
                <a:moveTo>
                  <a:pt x="7794542" y="2125509"/>
                </a:moveTo>
                <a:cubicBezTo>
                  <a:pt x="7787482" y="2132569"/>
                  <a:pt x="7785717" y="2136099"/>
                  <a:pt x="7789248" y="2136099"/>
                </a:cubicBezTo>
                <a:cubicBezTo>
                  <a:pt x="7792778" y="2136099"/>
                  <a:pt x="7801604" y="2139629"/>
                  <a:pt x="7815724" y="2146690"/>
                </a:cubicBezTo>
                <a:lnTo>
                  <a:pt x="7836904" y="2157280"/>
                </a:lnTo>
                <a:lnTo>
                  <a:pt x="7836904" y="2167871"/>
                </a:lnTo>
                <a:cubicBezTo>
                  <a:pt x="7836904" y="2167871"/>
                  <a:pt x="7836904" y="2171400"/>
                  <a:pt x="7836904" y="2178461"/>
                </a:cubicBezTo>
                <a:cubicBezTo>
                  <a:pt x="7836904" y="2178461"/>
                  <a:pt x="7836904" y="2180225"/>
                  <a:pt x="7836904" y="2183756"/>
                </a:cubicBezTo>
                <a:cubicBezTo>
                  <a:pt x="7836904" y="2187286"/>
                  <a:pt x="7840434" y="2192581"/>
                  <a:pt x="7847494" y="2199642"/>
                </a:cubicBezTo>
                <a:lnTo>
                  <a:pt x="7900446" y="2199642"/>
                </a:lnTo>
                <a:lnTo>
                  <a:pt x="7932219" y="2199642"/>
                </a:lnTo>
                <a:cubicBezTo>
                  <a:pt x="7946338" y="2206702"/>
                  <a:pt x="7949869" y="2203173"/>
                  <a:pt x="7942808" y="2189051"/>
                </a:cubicBezTo>
                <a:cubicBezTo>
                  <a:pt x="7935748" y="2181992"/>
                  <a:pt x="7928688" y="2178461"/>
                  <a:pt x="7921627" y="2178461"/>
                </a:cubicBezTo>
                <a:cubicBezTo>
                  <a:pt x="7914567" y="2178461"/>
                  <a:pt x="7909271" y="2176696"/>
                  <a:pt x="7905742" y="2173165"/>
                </a:cubicBezTo>
                <a:cubicBezTo>
                  <a:pt x="7902212" y="2169636"/>
                  <a:pt x="7896917" y="2167871"/>
                  <a:pt x="7889856" y="2167871"/>
                </a:cubicBezTo>
                <a:cubicBezTo>
                  <a:pt x="7882796" y="2167871"/>
                  <a:pt x="7877500" y="2167871"/>
                  <a:pt x="7873971" y="2167871"/>
                </a:cubicBezTo>
                <a:cubicBezTo>
                  <a:pt x="7870441" y="2167871"/>
                  <a:pt x="7865146" y="2164340"/>
                  <a:pt x="7858085" y="2157280"/>
                </a:cubicBezTo>
                <a:lnTo>
                  <a:pt x="7858085" y="2146690"/>
                </a:lnTo>
                <a:lnTo>
                  <a:pt x="7847494" y="2146690"/>
                </a:lnTo>
                <a:cubicBezTo>
                  <a:pt x="7840434" y="2139629"/>
                  <a:pt x="7833375" y="2136099"/>
                  <a:pt x="7826313" y="2136099"/>
                </a:cubicBezTo>
                <a:lnTo>
                  <a:pt x="7805134" y="2125509"/>
                </a:lnTo>
                <a:cubicBezTo>
                  <a:pt x="7805134" y="2125509"/>
                  <a:pt x="7801604" y="2125509"/>
                  <a:pt x="7794542" y="2125509"/>
                </a:cubicBezTo>
                <a:close/>
                <a:moveTo>
                  <a:pt x="5051626" y="2125509"/>
                </a:moveTo>
                <a:lnTo>
                  <a:pt x="5051626" y="2136099"/>
                </a:lnTo>
                <a:cubicBezTo>
                  <a:pt x="5051626" y="2136099"/>
                  <a:pt x="5055156" y="2132569"/>
                  <a:pt x="5062217" y="2125509"/>
                </a:cubicBezTo>
                <a:close/>
                <a:moveTo>
                  <a:pt x="4310297" y="2125509"/>
                </a:moveTo>
                <a:cubicBezTo>
                  <a:pt x="4310297" y="2125509"/>
                  <a:pt x="4313826" y="2129040"/>
                  <a:pt x="4320887" y="2136099"/>
                </a:cubicBezTo>
                <a:lnTo>
                  <a:pt x="4299706" y="2136099"/>
                </a:lnTo>
                <a:cubicBezTo>
                  <a:pt x="4299706" y="2136099"/>
                  <a:pt x="4303237" y="2132569"/>
                  <a:pt x="4310297" y="2125509"/>
                </a:cubicBezTo>
                <a:close/>
                <a:moveTo>
                  <a:pt x="6109342" y="2122200"/>
                </a:moveTo>
                <a:cubicBezTo>
                  <a:pt x="6117286" y="2120875"/>
                  <a:pt x="6121257" y="2125509"/>
                  <a:pt x="6121257" y="2136099"/>
                </a:cubicBezTo>
                <a:cubicBezTo>
                  <a:pt x="6121257" y="2143159"/>
                  <a:pt x="6114197" y="2143159"/>
                  <a:pt x="6100076" y="2136099"/>
                </a:cubicBezTo>
                <a:cubicBezTo>
                  <a:pt x="6093016" y="2129040"/>
                  <a:pt x="6093016" y="2125509"/>
                  <a:pt x="6100076" y="2125509"/>
                </a:cubicBezTo>
                <a:cubicBezTo>
                  <a:pt x="6103606" y="2123744"/>
                  <a:pt x="6106696" y="2122640"/>
                  <a:pt x="6109342" y="2122200"/>
                </a:cubicBezTo>
                <a:close/>
                <a:moveTo>
                  <a:pt x="6237752" y="2120213"/>
                </a:moveTo>
                <a:cubicBezTo>
                  <a:pt x="6237752" y="2123744"/>
                  <a:pt x="6239517" y="2125509"/>
                  <a:pt x="6243046" y="2125509"/>
                </a:cubicBezTo>
                <a:cubicBezTo>
                  <a:pt x="6246576" y="2125509"/>
                  <a:pt x="6248342" y="2129040"/>
                  <a:pt x="6248342" y="2136099"/>
                </a:cubicBezTo>
                <a:lnTo>
                  <a:pt x="6248342" y="2146690"/>
                </a:lnTo>
                <a:cubicBezTo>
                  <a:pt x="6241282" y="2139629"/>
                  <a:pt x="6237752" y="2134334"/>
                  <a:pt x="6237752" y="2130804"/>
                </a:cubicBezTo>
                <a:cubicBezTo>
                  <a:pt x="6237752" y="2129040"/>
                  <a:pt x="6237752" y="2126832"/>
                  <a:pt x="6237752" y="2124185"/>
                </a:cubicBezTo>
                <a:close/>
                <a:moveTo>
                  <a:pt x="5681756" y="2120213"/>
                </a:moveTo>
                <a:cubicBezTo>
                  <a:pt x="5678226" y="2120213"/>
                  <a:pt x="5676460" y="2121978"/>
                  <a:pt x="5676460" y="2125509"/>
                </a:cubicBezTo>
                <a:cubicBezTo>
                  <a:pt x="5676460" y="2125509"/>
                  <a:pt x="5679991" y="2127273"/>
                  <a:pt x="5687051" y="2130804"/>
                </a:cubicBezTo>
                <a:cubicBezTo>
                  <a:pt x="5694112" y="2134334"/>
                  <a:pt x="5701170" y="2136099"/>
                  <a:pt x="5708232" y="2136099"/>
                </a:cubicBezTo>
                <a:lnTo>
                  <a:pt x="5697641" y="2125509"/>
                </a:lnTo>
                <a:cubicBezTo>
                  <a:pt x="5690580" y="2121978"/>
                  <a:pt x="5685285" y="2120213"/>
                  <a:pt x="5681756" y="2120213"/>
                </a:cubicBezTo>
                <a:close/>
                <a:moveTo>
                  <a:pt x="7370926" y="2114919"/>
                </a:moveTo>
                <a:cubicBezTo>
                  <a:pt x="7377986" y="2114919"/>
                  <a:pt x="7379751" y="2116684"/>
                  <a:pt x="7376222" y="2120213"/>
                </a:cubicBezTo>
                <a:cubicBezTo>
                  <a:pt x="7372692" y="2123744"/>
                  <a:pt x="7372692" y="2125509"/>
                  <a:pt x="7376222" y="2125509"/>
                </a:cubicBezTo>
                <a:cubicBezTo>
                  <a:pt x="7379751" y="2125509"/>
                  <a:pt x="7383282" y="2127273"/>
                  <a:pt x="7386812" y="2130804"/>
                </a:cubicBezTo>
                <a:cubicBezTo>
                  <a:pt x="7390341" y="2134334"/>
                  <a:pt x="7392107" y="2139629"/>
                  <a:pt x="7392107" y="2146690"/>
                </a:cubicBezTo>
                <a:cubicBezTo>
                  <a:pt x="7392107" y="2139629"/>
                  <a:pt x="7386812" y="2134334"/>
                  <a:pt x="7376222" y="2130804"/>
                </a:cubicBezTo>
                <a:cubicBezTo>
                  <a:pt x="7365630" y="2127273"/>
                  <a:pt x="7360336" y="2125509"/>
                  <a:pt x="7360336" y="2125509"/>
                </a:cubicBezTo>
                <a:lnTo>
                  <a:pt x="7349745" y="2125509"/>
                </a:lnTo>
                <a:cubicBezTo>
                  <a:pt x="7356806" y="2118448"/>
                  <a:pt x="7363866" y="2114919"/>
                  <a:pt x="7370926" y="2114919"/>
                </a:cubicBezTo>
                <a:close/>
                <a:moveTo>
                  <a:pt x="6947310" y="2114919"/>
                </a:moveTo>
                <a:cubicBezTo>
                  <a:pt x="6947310" y="2114919"/>
                  <a:pt x="6954370" y="2114919"/>
                  <a:pt x="6968491" y="2114919"/>
                </a:cubicBezTo>
                <a:lnTo>
                  <a:pt x="6989670" y="2114919"/>
                </a:lnTo>
                <a:cubicBezTo>
                  <a:pt x="6989670" y="2121978"/>
                  <a:pt x="6986141" y="2125509"/>
                  <a:pt x="6979081" y="2125509"/>
                </a:cubicBezTo>
                <a:lnTo>
                  <a:pt x="6989670" y="2136099"/>
                </a:lnTo>
                <a:lnTo>
                  <a:pt x="7032033" y="2157280"/>
                </a:lnTo>
                <a:cubicBezTo>
                  <a:pt x="7017914" y="2150221"/>
                  <a:pt x="7007322" y="2146690"/>
                  <a:pt x="7000262" y="2146690"/>
                </a:cubicBezTo>
                <a:cubicBezTo>
                  <a:pt x="6979081" y="2132569"/>
                  <a:pt x="6964960" y="2125509"/>
                  <a:pt x="6957900" y="2125509"/>
                </a:cubicBezTo>
                <a:cubicBezTo>
                  <a:pt x="6950840" y="2125509"/>
                  <a:pt x="6947310" y="2121978"/>
                  <a:pt x="6947310" y="2114919"/>
                </a:cubicBezTo>
                <a:close/>
                <a:moveTo>
                  <a:pt x="6894358" y="2114919"/>
                </a:moveTo>
                <a:lnTo>
                  <a:pt x="6926129" y="2125509"/>
                </a:lnTo>
                <a:lnTo>
                  <a:pt x="6894358" y="2125509"/>
                </a:lnTo>
                <a:cubicBezTo>
                  <a:pt x="6887296" y="2125509"/>
                  <a:pt x="6887296" y="2121978"/>
                  <a:pt x="6894358" y="2114919"/>
                </a:cubicBezTo>
                <a:close/>
                <a:moveTo>
                  <a:pt x="6534284" y="2114919"/>
                </a:moveTo>
                <a:cubicBezTo>
                  <a:pt x="6527223" y="2114919"/>
                  <a:pt x="6527223" y="2118448"/>
                  <a:pt x="6534284" y="2125509"/>
                </a:cubicBezTo>
                <a:lnTo>
                  <a:pt x="6544874" y="2114919"/>
                </a:lnTo>
                <a:cubicBezTo>
                  <a:pt x="6544874" y="2114919"/>
                  <a:pt x="6541344" y="2114919"/>
                  <a:pt x="6534284" y="2114919"/>
                </a:cubicBezTo>
                <a:close/>
                <a:moveTo>
                  <a:pt x="7159118" y="2104328"/>
                </a:moveTo>
                <a:lnTo>
                  <a:pt x="7212070" y="2125509"/>
                </a:lnTo>
                <a:cubicBezTo>
                  <a:pt x="7212070" y="2132569"/>
                  <a:pt x="7217366" y="2137863"/>
                  <a:pt x="7227956" y="2141394"/>
                </a:cubicBezTo>
                <a:cubicBezTo>
                  <a:pt x="7238546" y="2144925"/>
                  <a:pt x="7243841" y="2143159"/>
                  <a:pt x="7243841" y="2136099"/>
                </a:cubicBezTo>
                <a:lnTo>
                  <a:pt x="7265022" y="2146690"/>
                </a:lnTo>
                <a:cubicBezTo>
                  <a:pt x="7265022" y="2153750"/>
                  <a:pt x="7266788" y="2157280"/>
                  <a:pt x="7270318" y="2157280"/>
                </a:cubicBezTo>
                <a:cubicBezTo>
                  <a:pt x="7273847" y="2157280"/>
                  <a:pt x="7275612" y="2157280"/>
                  <a:pt x="7275612" y="2157280"/>
                </a:cubicBezTo>
                <a:cubicBezTo>
                  <a:pt x="7282674" y="2150221"/>
                  <a:pt x="7287968" y="2148455"/>
                  <a:pt x="7291498" y="2151985"/>
                </a:cubicBezTo>
                <a:cubicBezTo>
                  <a:pt x="7295028" y="2155515"/>
                  <a:pt x="7300322" y="2157280"/>
                  <a:pt x="7307384" y="2157280"/>
                </a:cubicBezTo>
                <a:lnTo>
                  <a:pt x="7328564" y="2167871"/>
                </a:lnTo>
                <a:lnTo>
                  <a:pt x="7339155" y="2167871"/>
                </a:lnTo>
                <a:cubicBezTo>
                  <a:pt x="7339155" y="2160811"/>
                  <a:pt x="7340920" y="2157280"/>
                  <a:pt x="7344450" y="2157280"/>
                </a:cubicBezTo>
                <a:cubicBezTo>
                  <a:pt x="7347980" y="2157280"/>
                  <a:pt x="7349745" y="2160811"/>
                  <a:pt x="7349745" y="2167871"/>
                </a:cubicBezTo>
                <a:cubicBezTo>
                  <a:pt x="7349745" y="2174930"/>
                  <a:pt x="7360336" y="2178461"/>
                  <a:pt x="7381516" y="2178461"/>
                </a:cubicBezTo>
                <a:cubicBezTo>
                  <a:pt x="7388578" y="2178461"/>
                  <a:pt x="7395636" y="2178461"/>
                  <a:pt x="7402697" y="2178461"/>
                </a:cubicBezTo>
                <a:lnTo>
                  <a:pt x="7423878" y="2189051"/>
                </a:lnTo>
                <a:cubicBezTo>
                  <a:pt x="7430938" y="2189051"/>
                  <a:pt x="7437999" y="2192581"/>
                  <a:pt x="7445059" y="2199642"/>
                </a:cubicBezTo>
                <a:lnTo>
                  <a:pt x="7466240" y="2199642"/>
                </a:lnTo>
                <a:lnTo>
                  <a:pt x="7445059" y="2210232"/>
                </a:lnTo>
                <a:lnTo>
                  <a:pt x="7423878" y="2199642"/>
                </a:lnTo>
                <a:cubicBezTo>
                  <a:pt x="7409759" y="2199642"/>
                  <a:pt x="7400932" y="2197877"/>
                  <a:pt x="7397403" y="2194346"/>
                </a:cubicBezTo>
                <a:cubicBezTo>
                  <a:pt x="7393872" y="2190817"/>
                  <a:pt x="7388578" y="2189051"/>
                  <a:pt x="7381516" y="2189051"/>
                </a:cubicBezTo>
                <a:cubicBezTo>
                  <a:pt x="7381516" y="2196111"/>
                  <a:pt x="7379751" y="2197877"/>
                  <a:pt x="7376222" y="2194346"/>
                </a:cubicBezTo>
                <a:cubicBezTo>
                  <a:pt x="7372692" y="2190817"/>
                  <a:pt x="7369160" y="2189051"/>
                  <a:pt x="7365630" y="2189051"/>
                </a:cubicBezTo>
                <a:cubicBezTo>
                  <a:pt x="7362101" y="2189051"/>
                  <a:pt x="7356806" y="2189051"/>
                  <a:pt x="7349745" y="2189051"/>
                </a:cubicBezTo>
                <a:cubicBezTo>
                  <a:pt x="7342684" y="2189051"/>
                  <a:pt x="7339155" y="2189051"/>
                  <a:pt x="7339155" y="2189051"/>
                </a:cubicBezTo>
                <a:cubicBezTo>
                  <a:pt x="7325034" y="2189051"/>
                  <a:pt x="7310914" y="2185521"/>
                  <a:pt x="7296793" y="2178461"/>
                </a:cubicBezTo>
                <a:cubicBezTo>
                  <a:pt x="7254432" y="2157280"/>
                  <a:pt x="7229722" y="2146690"/>
                  <a:pt x="7222660" y="2146690"/>
                </a:cubicBezTo>
                <a:cubicBezTo>
                  <a:pt x="7222660" y="2146690"/>
                  <a:pt x="7220895" y="2144925"/>
                  <a:pt x="7217366" y="2141394"/>
                </a:cubicBezTo>
                <a:cubicBezTo>
                  <a:pt x="7213836" y="2137863"/>
                  <a:pt x="7208540" y="2136099"/>
                  <a:pt x="7201480" y="2136099"/>
                </a:cubicBezTo>
                <a:cubicBezTo>
                  <a:pt x="7194418" y="2136099"/>
                  <a:pt x="7189122" y="2137863"/>
                  <a:pt x="7185593" y="2141394"/>
                </a:cubicBezTo>
                <a:cubicBezTo>
                  <a:pt x="7182064" y="2144925"/>
                  <a:pt x="7176770" y="2146690"/>
                  <a:pt x="7169708" y="2146690"/>
                </a:cubicBezTo>
                <a:cubicBezTo>
                  <a:pt x="7155588" y="2139629"/>
                  <a:pt x="7148526" y="2139629"/>
                  <a:pt x="7148526" y="2146690"/>
                </a:cubicBezTo>
                <a:cubicBezTo>
                  <a:pt x="7148526" y="2153750"/>
                  <a:pt x="7144997" y="2153750"/>
                  <a:pt x="7137937" y="2146690"/>
                </a:cubicBezTo>
                <a:lnTo>
                  <a:pt x="7137937" y="2136099"/>
                </a:lnTo>
                <a:cubicBezTo>
                  <a:pt x="7137937" y="2136099"/>
                  <a:pt x="7137937" y="2132569"/>
                  <a:pt x="7137937" y="2125509"/>
                </a:cubicBezTo>
                <a:cubicBezTo>
                  <a:pt x="7137937" y="2125509"/>
                  <a:pt x="7139703" y="2125509"/>
                  <a:pt x="7143232" y="2125509"/>
                </a:cubicBezTo>
                <a:cubicBezTo>
                  <a:pt x="7146762" y="2125509"/>
                  <a:pt x="7152058" y="2125509"/>
                  <a:pt x="7159118" y="2125509"/>
                </a:cubicBezTo>
                <a:cubicBezTo>
                  <a:pt x="7159118" y="2125509"/>
                  <a:pt x="7160884" y="2123744"/>
                  <a:pt x="7164414" y="2120213"/>
                </a:cubicBezTo>
                <a:cubicBezTo>
                  <a:pt x="7167943" y="2116684"/>
                  <a:pt x="7166178" y="2114919"/>
                  <a:pt x="7159118" y="2114919"/>
                </a:cubicBezTo>
                <a:close/>
                <a:moveTo>
                  <a:pt x="6915539" y="2104328"/>
                </a:moveTo>
                <a:cubicBezTo>
                  <a:pt x="6915539" y="2104328"/>
                  <a:pt x="6917304" y="2104328"/>
                  <a:pt x="6920833" y="2104328"/>
                </a:cubicBezTo>
                <a:cubicBezTo>
                  <a:pt x="6924362" y="2104328"/>
                  <a:pt x="6926129" y="2107858"/>
                  <a:pt x="6926129" y="2114919"/>
                </a:cubicBezTo>
                <a:lnTo>
                  <a:pt x="6904948" y="2114919"/>
                </a:lnTo>
                <a:close/>
                <a:moveTo>
                  <a:pt x="4755094" y="2104328"/>
                </a:moveTo>
                <a:cubicBezTo>
                  <a:pt x="4762155" y="2104328"/>
                  <a:pt x="4765684" y="2107858"/>
                  <a:pt x="4765684" y="2114919"/>
                </a:cubicBezTo>
                <a:lnTo>
                  <a:pt x="4755094" y="2114919"/>
                </a:lnTo>
                <a:cubicBezTo>
                  <a:pt x="4755094" y="2107858"/>
                  <a:pt x="4755094" y="2104328"/>
                  <a:pt x="4755094" y="2104328"/>
                </a:cubicBezTo>
                <a:close/>
                <a:moveTo>
                  <a:pt x="3918452" y="2104328"/>
                </a:moveTo>
                <a:cubicBezTo>
                  <a:pt x="3918452" y="2104328"/>
                  <a:pt x="3925511" y="2106092"/>
                  <a:pt x="3939633" y="2109623"/>
                </a:cubicBezTo>
                <a:cubicBezTo>
                  <a:pt x="3953754" y="2113154"/>
                  <a:pt x="3960812" y="2118448"/>
                  <a:pt x="3960812" y="2125509"/>
                </a:cubicBezTo>
                <a:cubicBezTo>
                  <a:pt x="3946692" y="2118448"/>
                  <a:pt x="3937868" y="2114919"/>
                  <a:pt x="3934338" y="2114919"/>
                </a:cubicBezTo>
                <a:cubicBezTo>
                  <a:pt x="3930806" y="2114919"/>
                  <a:pt x="3927277" y="2113154"/>
                  <a:pt x="3923746" y="2109623"/>
                </a:cubicBezTo>
                <a:cubicBezTo>
                  <a:pt x="3920216" y="2106092"/>
                  <a:pt x="3918452" y="2104328"/>
                  <a:pt x="3918452" y="2104328"/>
                </a:cubicBezTo>
                <a:close/>
                <a:moveTo>
                  <a:pt x="8800632" y="2093738"/>
                </a:moveTo>
                <a:lnTo>
                  <a:pt x="8800632" y="2104328"/>
                </a:lnTo>
                <a:cubicBezTo>
                  <a:pt x="8800632" y="2104328"/>
                  <a:pt x="8797103" y="2104328"/>
                  <a:pt x="8790041" y="2104328"/>
                </a:cubicBezTo>
                <a:cubicBezTo>
                  <a:pt x="8790041" y="2097267"/>
                  <a:pt x="8793570" y="2093738"/>
                  <a:pt x="8800632" y="2093738"/>
                </a:cubicBezTo>
                <a:close/>
                <a:moveTo>
                  <a:pt x="7942808" y="2093738"/>
                </a:moveTo>
                <a:cubicBezTo>
                  <a:pt x="7949869" y="2093738"/>
                  <a:pt x="7953398" y="2093738"/>
                  <a:pt x="7953398" y="2093738"/>
                </a:cubicBezTo>
                <a:cubicBezTo>
                  <a:pt x="7953398" y="2093738"/>
                  <a:pt x="7953398" y="2097267"/>
                  <a:pt x="7953398" y="2104328"/>
                </a:cubicBezTo>
                <a:cubicBezTo>
                  <a:pt x="7946338" y="2104328"/>
                  <a:pt x="7941042" y="2102563"/>
                  <a:pt x="7937513" y="2099033"/>
                </a:cubicBezTo>
                <a:cubicBezTo>
                  <a:pt x="7933983" y="2095502"/>
                  <a:pt x="7935748" y="2093738"/>
                  <a:pt x="7942808" y="2093738"/>
                </a:cubicBezTo>
                <a:close/>
                <a:moveTo>
                  <a:pt x="7021443" y="2093738"/>
                </a:moveTo>
                <a:lnTo>
                  <a:pt x="7032033" y="2104328"/>
                </a:lnTo>
                <a:cubicBezTo>
                  <a:pt x="7032033" y="2104328"/>
                  <a:pt x="7028504" y="2104328"/>
                  <a:pt x="7021443" y="2104328"/>
                </a:cubicBezTo>
                <a:close/>
                <a:moveTo>
                  <a:pt x="6830814" y="2093738"/>
                </a:moveTo>
                <a:cubicBezTo>
                  <a:pt x="6837876" y="2093738"/>
                  <a:pt x="6841406" y="2093738"/>
                  <a:pt x="6841406" y="2093738"/>
                </a:cubicBezTo>
                <a:lnTo>
                  <a:pt x="6851996" y="2093738"/>
                </a:lnTo>
                <a:lnTo>
                  <a:pt x="6851996" y="2114919"/>
                </a:lnTo>
                <a:cubicBezTo>
                  <a:pt x="6844936" y="2107858"/>
                  <a:pt x="6837876" y="2104328"/>
                  <a:pt x="6830814" y="2104328"/>
                </a:cubicBezTo>
                <a:lnTo>
                  <a:pt x="6820224" y="2104328"/>
                </a:lnTo>
                <a:cubicBezTo>
                  <a:pt x="6820224" y="2097267"/>
                  <a:pt x="6823754" y="2093738"/>
                  <a:pt x="6830814" y="2093738"/>
                </a:cubicBezTo>
                <a:close/>
                <a:moveTo>
                  <a:pt x="5517604" y="2093738"/>
                </a:moveTo>
                <a:lnTo>
                  <a:pt x="5538785" y="2104328"/>
                </a:lnTo>
                <a:cubicBezTo>
                  <a:pt x="5545846" y="2104328"/>
                  <a:pt x="5551141" y="2104328"/>
                  <a:pt x="5554670" y="2104328"/>
                </a:cubicBezTo>
                <a:cubicBezTo>
                  <a:pt x="5558202" y="2104328"/>
                  <a:pt x="5559966" y="2107858"/>
                  <a:pt x="5559966" y="2114919"/>
                </a:cubicBezTo>
                <a:lnTo>
                  <a:pt x="5581147" y="2114919"/>
                </a:lnTo>
                <a:cubicBezTo>
                  <a:pt x="5581147" y="2121978"/>
                  <a:pt x="5602327" y="2129040"/>
                  <a:pt x="5644689" y="2136099"/>
                </a:cubicBezTo>
                <a:cubicBezTo>
                  <a:pt x="5644689" y="2136099"/>
                  <a:pt x="5648218" y="2136099"/>
                  <a:pt x="5655279" y="2136099"/>
                </a:cubicBezTo>
                <a:cubicBezTo>
                  <a:pt x="5662340" y="2136099"/>
                  <a:pt x="5665870" y="2137863"/>
                  <a:pt x="5665870" y="2141394"/>
                </a:cubicBezTo>
                <a:cubicBezTo>
                  <a:pt x="5665870" y="2144925"/>
                  <a:pt x="5667635" y="2146690"/>
                  <a:pt x="5671166" y="2146690"/>
                </a:cubicBezTo>
                <a:cubicBezTo>
                  <a:pt x="5674695" y="2146690"/>
                  <a:pt x="5679991" y="2146690"/>
                  <a:pt x="5687051" y="2146690"/>
                </a:cubicBezTo>
                <a:cubicBezTo>
                  <a:pt x="5708232" y="2153750"/>
                  <a:pt x="5732943" y="2160811"/>
                  <a:pt x="5761183" y="2167871"/>
                </a:cubicBezTo>
                <a:cubicBezTo>
                  <a:pt x="5803545" y="2181992"/>
                  <a:pt x="5824726" y="2185521"/>
                  <a:pt x="5824726" y="2178461"/>
                </a:cubicBezTo>
                <a:cubicBezTo>
                  <a:pt x="5824726" y="2171400"/>
                  <a:pt x="5822962" y="2167871"/>
                  <a:pt x="5819430" y="2167871"/>
                </a:cubicBezTo>
                <a:cubicBezTo>
                  <a:pt x="5815901" y="2167871"/>
                  <a:pt x="5814135" y="2166106"/>
                  <a:pt x="5814135" y="2162575"/>
                </a:cubicBezTo>
                <a:cubicBezTo>
                  <a:pt x="5814135" y="2159044"/>
                  <a:pt x="5810606" y="2160811"/>
                  <a:pt x="5803545" y="2167871"/>
                </a:cubicBezTo>
                <a:lnTo>
                  <a:pt x="5792954" y="2167871"/>
                </a:lnTo>
                <a:lnTo>
                  <a:pt x="5782364" y="2157280"/>
                </a:lnTo>
                <a:cubicBezTo>
                  <a:pt x="5775304" y="2164340"/>
                  <a:pt x="5768244" y="2166106"/>
                  <a:pt x="5761183" y="2162575"/>
                </a:cubicBezTo>
                <a:cubicBezTo>
                  <a:pt x="5754124" y="2159044"/>
                  <a:pt x="5747064" y="2157280"/>
                  <a:pt x="5740002" y="2157280"/>
                </a:cubicBezTo>
                <a:cubicBezTo>
                  <a:pt x="5704702" y="2150221"/>
                  <a:pt x="5679991" y="2139629"/>
                  <a:pt x="5665870" y="2125509"/>
                </a:cubicBezTo>
                <a:lnTo>
                  <a:pt x="5665870" y="2114919"/>
                </a:lnTo>
                <a:lnTo>
                  <a:pt x="5655279" y="2114919"/>
                </a:lnTo>
                <a:cubicBezTo>
                  <a:pt x="5662340" y="2121978"/>
                  <a:pt x="5665870" y="2125509"/>
                  <a:pt x="5665870" y="2125509"/>
                </a:cubicBezTo>
                <a:cubicBezTo>
                  <a:pt x="5658810" y="2125509"/>
                  <a:pt x="5648218" y="2121978"/>
                  <a:pt x="5634099" y="2114919"/>
                </a:cubicBezTo>
                <a:cubicBezTo>
                  <a:pt x="5641160" y="2114919"/>
                  <a:pt x="5644689" y="2114919"/>
                  <a:pt x="5644689" y="2114919"/>
                </a:cubicBezTo>
                <a:lnTo>
                  <a:pt x="5644689" y="2104328"/>
                </a:lnTo>
                <a:cubicBezTo>
                  <a:pt x="5644689" y="2104328"/>
                  <a:pt x="5642924" y="2104328"/>
                  <a:pt x="5639394" y="2104328"/>
                </a:cubicBezTo>
                <a:cubicBezTo>
                  <a:pt x="5635864" y="2104328"/>
                  <a:pt x="5634099" y="2107858"/>
                  <a:pt x="5634099" y="2114919"/>
                </a:cubicBezTo>
                <a:lnTo>
                  <a:pt x="5581147" y="2114919"/>
                </a:lnTo>
                <a:lnTo>
                  <a:pt x="5549375" y="2093738"/>
                </a:lnTo>
                <a:cubicBezTo>
                  <a:pt x="5535256" y="2093738"/>
                  <a:pt x="5526429" y="2093738"/>
                  <a:pt x="5522900" y="2093738"/>
                </a:cubicBezTo>
                <a:cubicBezTo>
                  <a:pt x="5519370" y="2093738"/>
                  <a:pt x="5517604" y="2093738"/>
                  <a:pt x="5517604" y="2093738"/>
                </a:cubicBezTo>
                <a:close/>
                <a:moveTo>
                  <a:pt x="4331478" y="2093738"/>
                </a:moveTo>
                <a:lnTo>
                  <a:pt x="4331478" y="2104328"/>
                </a:lnTo>
                <a:lnTo>
                  <a:pt x="4342068" y="2104328"/>
                </a:lnTo>
                <a:cubicBezTo>
                  <a:pt x="4342068" y="2104328"/>
                  <a:pt x="4338538" y="2100798"/>
                  <a:pt x="4331478" y="2093738"/>
                </a:cubicBezTo>
                <a:close/>
                <a:moveTo>
                  <a:pt x="8091075" y="2083146"/>
                </a:moveTo>
                <a:cubicBezTo>
                  <a:pt x="8091075" y="2090207"/>
                  <a:pt x="8091075" y="2093738"/>
                  <a:pt x="8091075" y="2093738"/>
                </a:cubicBezTo>
                <a:lnTo>
                  <a:pt x="8080483" y="2093738"/>
                </a:lnTo>
                <a:close/>
                <a:moveTo>
                  <a:pt x="7911038" y="2083146"/>
                </a:moveTo>
                <a:lnTo>
                  <a:pt x="7921627" y="2083146"/>
                </a:lnTo>
                <a:cubicBezTo>
                  <a:pt x="7921627" y="2083146"/>
                  <a:pt x="7923393" y="2083146"/>
                  <a:pt x="7926923" y="2083146"/>
                </a:cubicBezTo>
                <a:cubicBezTo>
                  <a:pt x="7930452" y="2083146"/>
                  <a:pt x="7928688" y="2086677"/>
                  <a:pt x="7921627" y="2093738"/>
                </a:cubicBezTo>
                <a:cubicBezTo>
                  <a:pt x="7921627" y="2086677"/>
                  <a:pt x="7918098" y="2083146"/>
                  <a:pt x="7911038" y="2083146"/>
                </a:cubicBezTo>
                <a:close/>
                <a:moveTo>
                  <a:pt x="7466240" y="2083146"/>
                </a:moveTo>
                <a:lnTo>
                  <a:pt x="7476830" y="2083146"/>
                </a:lnTo>
                <a:lnTo>
                  <a:pt x="7476830" y="2093738"/>
                </a:lnTo>
                <a:close/>
                <a:moveTo>
                  <a:pt x="7032033" y="2083146"/>
                </a:moveTo>
                <a:lnTo>
                  <a:pt x="7042622" y="2083146"/>
                </a:lnTo>
                <a:lnTo>
                  <a:pt x="7042622" y="2093738"/>
                </a:lnTo>
                <a:close/>
                <a:moveTo>
                  <a:pt x="6566054" y="2083146"/>
                </a:moveTo>
                <a:lnTo>
                  <a:pt x="6555464" y="2093738"/>
                </a:lnTo>
                <a:cubicBezTo>
                  <a:pt x="6562525" y="2093738"/>
                  <a:pt x="6566054" y="2093738"/>
                  <a:pt x="6566054" y="2093738"/>
                </a:cubicBezTo>
                <a:cubicBezTo>
                  <a:pt x="6566054" y="2086677"/>
                  <a:pt x="6566054" y="2083146"/>
                  <a:pt x="6566054" y="2083146"/>
                </a:cubicBezTo>
                <a:close/>
                <a:moveTo>
                  <a:pt x="5702936" y="2083146"/>
                </a:moveTo>
                <a:cubicBezTo>
                  <a:pt x="5692346" y="2083146"/>
                  <a:pt x="5687051" y="2086677"/>
                  <a:pt x="5687051" y="2093738"/>
                </a:cubicBezTo>
                <a:lnTo>
                  <a:pt x="5697641" y="2104328"/>
                </a:lnTo>
                <a:cubicBezTo>
                  <a:pt x="5704702" y="2104328"/>
                  <a:pt x="5711762" y="2104328"/>
                  <a:pt x="5718822" y="2104328"/>
                </a:cubicBezTo>
                <a:cubicBezTo>
                  <a:pt x="5725882" y="2097267"/>
                  <a:pt x="5727647" y="2091973"/>
                  <a:pt x="5724116" y="2088442"/>
                </a:cubicBezTo>
                <a:cubicBezTo>
                  <a:pt x="5720587" y="2084911"/>
                  <a:pt x="5713526" y="2083146"/>
                  <a:pt x="5702936" y="2083146"/>
                </a:cubicBezTo>
                <a:close/>
                <a:moveTo>
                  <a:pt x="4808046" y="2083146"/>
                </a:moveTo>
                <a:cubicBezTo>
                  <a:pt x="4822167" y="2083146"/>
                  <a:pt x="4829228" y="2084911"/>
                  <a:pt x="4829228" y="2088442"/>
                </a:cubicBezTo>
                <a:cubicBezTo>
                  <a:pt x="4829228" y="2091973"/>
                  <a:pt x="4832757" y="2093738"/>
                  <a:pt x="4839818" y="2093738"/>
                </a:cubicBezTo>
                <a:lnTo>
                  <a:pt x="4797456" y="2093738"/>
                </a:lnTo>
                <a:close/>
                <a:moveTo>
                  <a:pt x="4765684" y="2083146"/>
                </a:moveTo>
                <a:lnTo>
                  <a:pt x="4776276" y="2083146"/>
                </a:lnTo>
                <a:lnTo>
                  <a:pt x="4765684" y="2093738"/>
                </a:lnTo>
                <a:cubicBezTo>
                  <a:pt x="4758624" y="2093738"/>
                  <a:pt x="4755094" y="2091973"/>
                  <a:pt x="4755094" y="2088442"/>
                </a:cubicBezTo>
                <a:cubicBezTo>
                  <a:pt x="4755094" y="2084911"/>
                  <a:pt x="4758624" y="2083146"/>
                  <a:pt x="4765684" y="2083146"/>
                </a:cubicBezTo>
                <a:close/>
                <a:moveTo>
                  <a:pt x="4628010" y="2083146"/>
                </a:moveTo>
                <a:lnTo>
                  <a:pt x="4638599" y="2093738"/>
                </a:lnTo>
                <a:cubicBezTo>
                  <a:pt x="4631539" y="2093738"/>
                  <a:pt x="4628010" y="2093738"/>
                  <a:pt x="4628010" y="2093738"/>
                </a:cubicBezTo>
                <a:cubicBezTo>
                  <a:pt x="4628010" y="2086677"/>
                  <a:pt x="4628010" y="2083146"/>
                  <a:pt x="4628010" y="2083146"/>
                </a:cubicBezTo>
                <a:close/>
                <a:moveTo>
                  <a:pt x="4328830" y="2080169"/>
                </a:moveTo>
                <a:cubicBezTo>
                  <a:pt x="4344715" y="2079506"/>
                  <a:pt x="4352658" y="2085795"/>
                  <a:pt x="4352658" y="2099033"/>
                </a:cubicBezTo>
                <a:cubicBezTo>
                  <a:pt x="4352658" y="2116684"/>
                  <a:pt x="4363249" y="2121978"/>
                  <a:pt x="4384430" y="2114919"/>
                </a:cubicBezTo>
                <a:cubicBezTo>
                  <a:pt x="4391490" y="2107858"/>
                  <a:pt x="4412670" y="2107858"/>
                  <a:pt x="4447972" y="2114919"/>
                </a:cubicBezTo>
                <a:cubicBezTo>
                  <a:pt x="4469154" y="2129040"/>
                  <a:pt x="4490334" y="2139629"/>
                  <a:pt x="4511514" y="2146690"/>
                </a:cubicBezTo>
                <a:lnTo>
                  <a:pt x="4553876" y="2167871"/>
                </a:lnTo>
                <a:lnTo>
                  <a:pt x="4585647" y="2178461"/>
                </a:lnTo>
                <a:cubicBezTo>
                  <a:pt x="4635070" y="2178461"/>
                  <a:pt x="4659780" y="2185521"/>
                  <a:pt x="4659780" y="2199642"/>
                </a:cubicBezTo>
                <a:cubicBezTo>
                  <a:pt x="4659780" y="2206702"/>
                  <a:pt x="4631539" y="2203173"/>
                  <a:pt x="4575058" y="2189051"/>
                </a:cubicBezTo>
                <a:cubicBezTo>
                  <a:pt x="4440912" y="2146690"/>
                  <a:pt x="4363249" y="2125509"/>
                  <a:pt x="4342068" y="2125509"/>
                </a:cubicBezTo>
                <a:cubicBezTo>
                  <a:pt x="4313826" y="2125509"/>
                  <a:pt x="4299706" y="2118448"/>
                  <a:pt x="4299706" y="2104328"/>
                </a:cubicBezTo>
                <a:cubicBezTo>
                  <a:pt x="4292647" y="2104328"/>
                  <a:pt x="4289116" y="2104328"/>
                  <a:pt x="4289116" y="2104328"/>
                </a:cubicBezTo>
                <a:cubicBezTo>
                  <a:pt x="4282056" y="2104328"/>
                  <a:pt x="4278526" y="2100798"/>
                  <a:pt x="4278526" y="2093738"/>
                </a:cubicBezTo>
                <a:lnTo>
                  <a:pt x="4289116" y="2093738"/>
                </a:lnTo>
                <a:cubicBezTo>
                  <a:pt x="4296176" y="2093738"/>
                  <a:pt x="4303237" y="2090207"/>
                  <a:pt x="4310297" y="2083146"/>
                </a:cubicBezTo>
                <a:cubicBezTo>
                  <a:pt x="4317358" y="2081382"/>
                  <a:pt x="4323536" y="2080390"/>
                  <a:pt x="4328830" y="2080169"/>
                </a:cubicBezTo>
                <a:close/>
                <a:moveTo>
                  <a:pt x="7529782" y="2072557"/>
                </a:moveTo>
                <a:lnTo>
                  <a:pt x="7540374" y="2083146"/>
                </a:lnTo>
                <a:cubicBezTo>
                  <a:pt x="7540374" y="2083146"/>
                  <a:pt x="7536842" y="2083146"/>
                  <a:pt x="7529782" y="2083146"/>
                </a:cubicBezTo>
                <a:close/>
                <a:moveTo>
                  <a:pt x="7370926" y="2072557"/>
                </a:moveTo>
                <a:lnTo>
                  <a:pt x="7381516" y="2072557"/>
                </a:lnTo>
                <a:cubicBezTo>
                  <a:pt x="7381516" y="2079617"/>
                  <a:pt x="7377986" y="2083146"/>
                  <a:pt x="7370926" y="2083146"/>
                </a:cubicBezTo>
                <a:cubicBezTo>
                  <a:pt x="7370926" y="2090207"/>
                  <a:pt x="7372692" y="2093738"/>
                  <a:pt x="7376222" y="2093738"/>
                </a:cubicBezTo>
                <a:cubicBezTo>
                  <a:pt x="7379751" y="2093738"/>
                  <a:pt x="7385047" y="2093738"/>
                  <a:pt x="7392107" y="2093738"/>
                </a:cubicBezTo>
                <a:cubicBezTo>
                  <a:pt x="7399168" y="2093738"/>
                  <a:pt x="7406226" y="2095502"/>
                  <a:pt x="7413288" y="2099033"/>
                </a:cubicBezTo>
                <a:cubicBezTo>
                  <a:pt x="7420348" y="2102563"/>
                  <a:pt x="7423878" y="2104328"/>
                  <a:pt x="7423878" y="2104328"/>
                </a:cubicBezTo>
                <a:lnTo>
                  <a:pt x="7413288" y="2114919"/>
                </a:lnTo>
                <a:lnTo>
                  <a:pt x="7392107" y="2104328"/>
                </a:lnTo>
                <a:cubicBezTo>
                  <a:pt x="7370926" y="2104328"/>
                  <a:pt x="7356806" y="2104328"/>
                  <a:pt x="7349745" y="2104328"/>
                </a:cubicBezTo>
                <a:lnTo>
                  <a:pt x="7349745" y="2093738"/>
                </a:lnTo>
                <a:lnTo>
                  <a:pt x="7360336" y="2083146"/>
                </a:lnTo>
                <a:cubicBezTo>
                  <a:pt x="7360336" y="2083146"/>
                  <a:pt x="7363866" y="2079617"/>
                  <a:pt x="7370926" y="2072557"/>
                </a:cubicBezTo>
                <a:close/>
                <a:moveTo>
                  <a:pt x="7296793" y="2072557"/>
                </a:moveTo>
                <a:cubicBezTo>
                  <a:pt x="7310914" y="2079617"/>
                  <a:pt x="7319740" y="2083146"/>
                  <a:pt x="7323270" y="2083146"/>
                </a:cubicBezTo>
                <a:cubicBezTo>
                  <a:pt x="7326799" y="2083146"/>
                  <a:pt x="7328564" y="2086677"/>
                  <a:pt x="7328564" y="2093738"/>
                </a:cubicBezTo>
                <a:lnTo>
                  <a:pt x="7307384" y="2083146"/>
                </a:lnTo>
                <a:close/>
                <a:moveTo>
                  <a:pt x="6195390" y="2072557"/>
                </a:moveTo>
                <a:lnTo>
                  <a:pt x="6184800" y="2104328"/>
                </a:lnTo>
                <a:lnTo>
                  <a:pt x="6195390" y="2114919"/>
                </a:lnTo>
                <a:cubicBezTo>
                  <a:pt x="6195390" y="2107858"/>
                  <a:pt x="6198920" y="2104328"/>
                  <a:pt x="6205980" y="2104328"/>
                </a:cubicBezTo>
                <a:cubicBezTo>
                  <a:pt x="6205980" y="2097267"/>
                  <a:pt x="6205980" y="2090207"/>
                  <a:pt x="6205980" y="2083146"/>
                </a:cubicBezTo>
                <a:cubicBezTo>
                  <a:pt x="6198920" y="2083146"/>
                  <a:pt x="6195390" y="2079617"/>
                  <a:pt x="6195390" y="2072557"/>
                </a:cubicBezTo>
                <a:close/>
                <a:moveTo>
                  <a:pt x="5655279" y="2072557"/>
                </a:moveTo>
                <a:cubicBezTo>
                  <a:pt x="5655279" y="2079617"/>
                  <a:pt x="5657045" y="2084911"/>
                  <a:pt x="5660574" y="2088442"/>
                </a:cubicBezTo>
                <a:cubicBezTo>
                  <a:pt x="5664106" y="2091973"/>
                  <a:pt x="5665870" y="2091973"/>
                  <a:pt x="5665870" y="2088442"/>
                </a:cubicBezTo>
                <a:cubicBezTo>
                  <a:pt x="5665870" y="2084911"/>
                  <a:pt x="5665870" y="2079617"/>
                  <a:pt x="5665870" y="2072557"/>
                </a:cubicBezTo>
                <a:cubicBezTo>
                  <a:pt x="5665870" y="2072557"/>
                  <a:pt x="5662340" y="2072557"/>
                  <a:pt x="5655279" y="2072557"/>
                </a:cubicBezTo>
                <a:close/>
                <a:moveTo>
                  <a:pt x="7567510" y="2069248"/>
                </a:moveTo>
                <a:cubicBezTo>
                  <a:pt x="7568834" y="2069688"/>
                  <a:pt x="7570380" y="2070792"/>
                  <a:pt x="7572144" y="2072557"/>
                </a:cubicBezTo>
                <a:lnTo>
                  <a:pt x="7593326" y="2083146"/>
                </a:lnTo>
                <a:cubicBezTo>
                  <a:pt x="7600386" y="2083146"/>
                  <a:pt x="7605682" y="2083146"/>
                  <a:pt x="7609211" y="2083146"/>
                </a:cubicBezTo>
                <a:cubicBezTo>
                  <a:pt x="7612740" y="2083146"/>
                  <a:pt x="7614505" y="2083146"/>
                  <a:pt x="7614505" y="2083146"/>
                </a:cubicBezTo>
                <a:cubicBezTo>
                  <a:pt x="7614505" y="2090207"/>
                  <a:pt x="7618034" y="2093738"/>
                  <a:pt x="7625096" y="2093738"/>
                </a:cubicBezTo>
                <a:cubicBezTo>
                  <a:pt x="7632156" y="2093738"/>
                  <a:pt x="7635686" y="2090207"/>
                  <a:pt x="7635686" y="2083146"/>
                </a:cubicBezTo>
                <a:lnTo>
                  <a:pt x="7646278" y="2083146"/>
                </a:lnTo>
                <a:lnTo>
                  <a:pt x="7656867" y="2093738"/>
                </a:lnTo>
                <a:lnTo>
                  <a:pt x="7667457" y="2093738"/>
                </a:lnTo>
                <a:cubicBezTo>
                  <a:pt x="7667457" y="2100798"/>
                  <a:pt x="7670986" y="2104328"/>
                  <a:pt x="7678048" y="2104328"/>
                </a:cubicBezTo>
                <a:cubicBezTo>
                  <a:pt x="7685108" y="2104328"/>
                  <a:pt x="7688638" y="2107858"/>
                  <a:pt x="7688638" y="2114919"/>
                </a:cubicBezTo>
                <a:cubicBezTo>
                  <a:pt x="7688638" y="2121978"/>
                  <a:pt x="7692168" y="2125509"/>
                  <a:pt x="7699230" y="2125509"/>
                </a:cubicBezTo>
                <a:cubicBezTo>
                  <a:pt x="7706290" y="2125509"/>
                  <a:pt x="7706290" y="2121978"/>
                  <a:pt x="7699230" y="2114919"/>
                </a:cubicBezTo>
                <a:lnTo>
                  <a:pt x="7709820" y="2114919"/>
                </a:lnTo>
                <a:cubicBezTo>
                  <a:pt x="7716880" y="2121978"/>
                  <a:pt x="7720409" y="2125509"/>
                  <a:pt x="7720409" y="2125509"/>
                </a:cubicBezTo>
                <a:cubicBezTo>
                  <a:pt x="7720409" y="2132569"/>
                  <a:pt x="7720409" y="2136099"/>
                  <a:pt x="7720409" y="2136099"/>
                </a:cubicBezTo>
                <a:cubicBezTo>
                  <a:pt x="7720409" y="2136099"/>
                  <a:pt x="7723940" y="2136099"/>
                  <a:pt x="7731000" y="2136099"/>
                </a:cubicBezTo>
                <a:cubicBezTo>
                  <a:pt x="7731000" y="2136099"/>
                  <a:pt x="7731000" y="2137863"/>
                  <a:pt x="7731000" y="2141394"/>
                </a:cubicBezTo>
                <a:cubicBezTo>
                  <a:pt x="7731000" y="2144925"/>
                  <a:pt x="7729234" y="2146690"/>
                  <a:pt x="7725704" y="2146690"/>
                </a:cubicBezTo>
                <a:cubicBezTo>
                  <a:pt x="7722175" y="2146690"/>
                  <a:pt x="7720409" y="2146690"/>
                  <a:pt x="7720409" y="2146690"/>
                </a:cubicBezTo>
                <a:cubicBezTo>
                  <a:pt x="7720409" y="2146690"/>
                  <a:pt x="7716880" y="2150221"/>
                  <a:pt x="7709820" y="2157280"/>
                </a:cubicBezTo>
                <a:lnTo>
                  <a:pt x="7699230" y="2146690"/>
                </a:lnTo>
                <a:cubicBezTo>
                  <a:pt x="7678048" y="2118448"/>
                  <a:pt x="7667457" y="2107858"/>
                  <a:pt x="7667457" y="2114919"/>
                </a:cubicBezTo>
                <a:cubicBezTo>
                  <a:pt x="7667457" y="2121978"/>
                  <a:pt x="7670986" y="2125509"/>
                  <a:pt x="7678048" y="2125509"/>
                </a:cubicBezTo>
                <a:cubicBezTo>
                  <a:pt x="7670986" y="2125509"/>
                  <a:pt x="7663928" y="2125509"/>
                  <a:pt x="7656867" y="2125509"/>
                </a:cubicBezTo>
                <a:lnTo>
                  <a:pt x="7646278" y="2136099"/>
                </a:lnTo>
                <a:cubicBezTo>
                  <a:pt x="7653338" y="2136099"/>
                  <a:pt x="7656867" y="2137863"/>
                  <a:pt x="7656867" y="2141394"/>
                </a:cubicBezTo>
                <a:cubicBezTo>
                  <a:pt x="7656867" y="2144925"/>
                  <a:pt x="7653338" y="2150221"/>
                  <a:pt x="7646278" y="2157280"/>
                </a:cubicBezTo>
                <a:lnTo>
                  <a:pt x="7635686" y="2167871"/>
                </a:lnTo>
                <a:lnTo>
                  <a:pt x="7646278" y="2167871"/>
                </a:lnTo>
                <a:cubicBezTo>
                  <a:pt x="7660396" y="2167871"/>
                  <a:pt x="7669223" y="2166106"/>
                  <a:pt x="7672752" y="2162575"/>
                </a:cubicBezTo>
                <a:cubicBezTo>
                  <a:pt x="7676282" y="2159044"/>
                  <a:pt x="7678048" y="2167871"/>
                  <a:pt x="7678048" y="2189051"/>
                </a:cubicBezTo>
                <a:cubicBezTo>
                  <a:pt x="7678048" y="2210232"/>
                  <a:pt x="7681578" y="2220823"/>
                  <a:pt x="7688638" y="2220823"/>
                </a:cubicBezTo>
                <a:lnTo>
                  <a:pt x="7667457" y="2231413"/>
                </a:lnTo>
                <a:lnTo>
                  <a:pt x="7646278" y="2242004"/>
                </a:lnTo>
                <a:cubicBezTo>
                  <a:pt x="7653338" y="2242004"/>
                  <a:pt x="7656867" y="2243769"/>
                  <a:pt x="7656867" y="2247298"/>
                </a:cubicBezTo>
                <a:cubicBezTo>
                  <a:pt x="7656867" y="2250829"/>
                  <a:pt x="7656867" y="2252594"/>
                  <a:pt x="7656867" y="2252594"/>
                </a:cubicBezTo>
                <a:cubicBezTo>
                  <a:pt x="7656867" y="2252594"/>
                  <a:pt x="7653338" y="2252594"/>
                  <a:pt x="7646278" y="2252594"/>
                </a:cubicBezTo>
                <a:cubicBezTo>
                  <a:pt x="7639216" y="2252594"/>
                  <a:pt x="7635686" y="2252594"/>
                  <a:pt x="7635686" y="2252594"/>
                </a:cubicBezTo>
                <a:cubicBezTo>
                  <a:pt x="7635686" y="2252594"/>
                  <a:pt x="7632156" y="2252594"/>
                  <a:pt x="7625096" y="2252594"/>
                </a:cubicBezTo>
                <a:cubicBezTo>
                  <a:pt x="7618034" y="2252594"/>
                  <a:pt x="7610976" y="2252594"/>
                  <a:pt x="7603915" y="2252594"/>
                </a:cubicBezTo>
                <a:cubicBezTo>
                  <a:pt x="7582734" y="2245533"/>
                  <a:pt x="7568615" y="2242004"/>
                  <a:pt x="7561553" y="2242004"/>
                </a:cubicBezTo>
                <a:lnTo>
                  <a:pt x="7550963" y="2231413"/>
                </a:lnTo>
                <a:lnTo>
                  <a:pt x="7561553" y="2231413"/>
                </a:lnTo>
                <a:cubicBezTo>
                  <a:pt x="7568615" y="2231413"/>
                  <a:pt x="7580970" y="2233177"/>
                  <a:pt x="7598620" y="2236708"/>
                </a:cubicBezTo>
                <a:cubicBezTo>
                  <a:pt x="7616271" y="2240238"/>
                  <a:pt x="7628626" y="2238473"/>
                  <a:pt x="7635686" y="2231413"/>
                </a:cubicBezTo>
                <a:lnTo>
                  <a:pt x="7635686" y="2220823"/>
                </a:lnTo>
                <a:lnTo>
                  <a:pt x="7646278" y="2220823"/>
                </a:lnTo>
                <a:lnTo>
                  <a:pt x="7656867" y="2210232"/>
                </a:lnTo>
                <a:lnTo>
                  <a:pt x="7635686" y="2199642"/>
                </a:lnTo>
                <a:cubicBezTo>
                  <a:pt x="7628626" y="2192581"/>
                  <a:pt x="7618034" y="2190817"/>
                  <a:pt x="7603915" y="2194346"/>
                </a:cubicBezTo>
                <a:cubicBezTo>
                  <a:pt x="7589794" y="2197877"/>
                  <a:pt x="7580970" y="2196111"/>
                  <a:pt x="7577438" y="2189051"/>
                </a:cubicBezTo>
                <a:cubicBezTo>
                  <a:pt x="7573909" y="2181992"/>
                  <a:pt x="7572144" y="2178461"/>
                  <a:pt x="7572144" y="2178461"/>
                </a:cubicBezTo>
                <a:lnTo>
                  <a:pt x="7572144" y="2189051"/>
                </a:lnTo>
                <a:cubicBezTo>
                  <a:pt x="7579204" y="2196111"/>
                  <a:pt x="7579204" y="2203173"/>
                  <a:pt x="7572144" y="2210232"/>
                </a:cubicBezTo>
                <a:cubicBezTo>
                  <a:pt x="7572144" y="2210232"/>
                  <a:pt x="7570378" y="2210232"/>
                  <a:pt x="7566848" y="2210232"/>
                </a:cubicBezTo>
                <a:cubicBezTo>
                  <a:pt x="7563319" y="2210232"/>
                  <a:pt x="7561553" y="2206702"/>
                  <a:pt x="7561553" y="2199642"/>
                </a:cubicBezTo>
                <a:cubicBezTo>
                  <a:pt x="7561553" y="2192581"/>
                  <a:pt x="7559788" y="2189051"/>
                  <a:pt x="7556259" y="2189051"/>
                </a:cubicBezTo>
                <a:cubicBezTo>
                  <a:pt x="7552730" y="2189051"/>
                  <a:pt x="7547434" y="2187286"/>
                  <a:pt x="7540374" y="2183756"/>
                </a:cubicBezTo>
                <a:cubicBezTo>
                  <a:pt x="7533312" y="2180225"/>
                  <a:pt x="7519192" y="2178461"/>
                  <a:pt x="7498011" y="2178461"/>
                </a:cubicBezTo>
                <a:lnTo>
                  <a:pt x="7423878" y="2157280"/>
                </a:lnTo>
                <a:cubicBezTo>
                  <a:pt x="7416818" y="2157280"/>
                  <a:pt x="7411522" y="2157280"/>
                  <a:pt x="7407992" y="2157280"/>
                </a:cubicBezTo>
                <a:cubicBezTo>
                  <a:pt x="7404463" y="2157280"/>
                  <a:pt x="7402697" y="2153750"/>
                  <a:pt x="7402697" y="2146690"/>
                </a:cubicBezTo>
                <a:cubicBezTo>
                  <a:pt x="7402697" y="2139629"/>
                  <a:pt x="7406226" y="2136099"/>
                  <a:pt x="7413288" y="2136099"/>
                </a:cubicBezTo>
                <a:cubicBezTo>
                  <a:pt x="7420348" y="2136099"/>
                  <a:pt x="7423878" y="2136099"/>
                  <a:pt x="7423878" y="2136099"/>
                </a:cubicBezTo>
                <a:cubicBezTo>
                  <a:pt x="7416818" y="2129040"/>
                  <a:pt x="7416818" y="2125509"/>
                  <a:pt x="7423878" y="2125509"/>
                </a:cubicBezTo>
                <a:cubicBezTo>
                  <a:pt x="7437999" y="2118448"/>
                  <a:pt x="7445059" y="2121978"/>
                  <a:pt x="7445059" y="2136099"/>
                </a:cubicBezTo>
                <a:cubicBezTo>
                  <a:pt x="7445059" y="2136099"/>
                  <a:pt x="7441530" y="2136099"/>
                  <a:pt x="7434468" y="2136099"/>
                </a:cubicBezTo>
                <a:cubicBezTo>
                  <a:pt x="7427408" y="2136099"/>
                  <a:pt x="7423878" y="2139629"/>
                  <a:pt x="7423878" y="2146690"/>
                </a:cubicBezTo>
                <a:lnTo>
                  <a:pt x="7468888" y="2146690"/>
                </a:lnTo>
                <a:lnTo>
                  <a:pt x="7487420" y="2146690"/>
                </a:lnTo>
                <a:lnTo>
                  <a:pt x="7487420" y="2125509"/>
                </a:lnTo>
                <a:lnTo>
                  <a:pt x="7508601" y="2125509"/>
                </a:lnTo>
                <a:lnTo>
                  <a:pt x="7508601" y="2114919"/>
                </a:lnTo>
                <a:lnTo>
                  <a:pt x="7498011" y="2104328"/>
                </a:lnTo>
                <a:lnTo>
                  <a:pt x="7508601" y="2104328"/>
                </a:lnTo>
                <a:lnTo>
                  <a:pt x="7519192" y="2104328"/>
                </a:lnTo>
                <a:cubicBezTo>
                  <a:pt x="7519192" y="2111388"/>
                  <a:pt x="7520957" y="2118448"/>
                  <a:pt x="7524486" y="2125509"/>
                </a:cubicBezTo>
                <a:cubicBezTo>
                  <a:pt x="7528016" y="2132569"/>
                  <a:pt x="7531548" y="2134334"/>
                  <a:pt x="7535078" y="2130804"/>
                </a:cubicBezTo>
                <a:cubicBezTo>
                  <a:pt x="7538607" y="2127273"/>
                  <a:pt x="7540374" y="2121978"/>
                  <a:pt x="7540374" y="2114919"/>
                </a:cubicBezTo>
                <a:lnTo>
                  <a:pt x="7561553" y="2125509"/>
                </a:lnTo>
                <a:cubicBezTo>
                  <a:pt x="7582734" y="2139629"/>
                  <a:pt x="7596855" y="2143159"/>
                  <a:pt x="7603915" y="2136099"/>
                </a:cubicBezTo>
                <a:cubicBezTo>
                  <a:pt x="7603915" y="2129040"/>
                  <a:pt x="7603915" y="2125509"/>
                  <a:pt x="7603915" y="2125509"/>
                </a:cubicBezTo>
                <a:lnTo>
                  <a:pt x="7603915" y="2114919"/>
                </a:lnTo>
                <a:cubicBezTo>
                  <a:pt x="7610976" y="2121978"/>
                  <a:pt x="7618034" y="2123744"/>
                  <a:pt x="7625096" y="2120213"/>
                </a:cubicBezTo>
                <a:cubicBezTo>
                  <a:pt x="7632156" y="2116684"/>
                  <a:pt x="7633922" y="2113154"/>
                  <a:pt x="7630390" y="2109623"/>
                </a:cubicBezTo>
                <a:cubicBezTo>
                  <a:pt x="7626861" y="2106092"/>
                  <a:pt x="7621567" y="2104328"/>
                  <a:pt x="7614505" y="2104328"/>
                </a:cubicBezTo>
                <a:cubicBezTo>
                  <a:pt x="7607444" y="2104328"/>
                  <a:pt x="7602149" y="2102563"/>
                  <a:pt x="7598620" y="2099033"/>
                </a:cubicBezTo>
                <a:cubicBezTo>
                  <a:pt x="7595090" y="2095502"/>
                  <a:pt x="7593326" y="2093738"/>
                  <a:pt x="7593326" y="2093738"/>
                </a:cubicBezTo>
                <a:cubicBezTo>
                  <a:pt x="7579204" y="2086677"/>
                  <a:pt x="7568615" y="2083146"/>
                  <a:pt x="7561553" y="2083146"/>
                </a:cubicBezTo>
                <a:cubicBezTo>
                  <a:pt x="7561553" y="2072557"/>
                  <a:pt x="7563540" y="2067923"/>
                  <a:pt x="7567510" y="2069248"/>
                </a:cubicBezTo>
                <a:close/>
                <a:moveTo>
                  <a:pt x="7413288" y="2067261"/>
                </a:moveTo>
                <a:cubicBezTo>
                  <a:pt x="7415053" y="2067261"/>
                  <a:pt x="7416818" y="2069027"/>
                  <a:pt x="7418582" y="2072557"/>
                </a:cubicBezTo>
                <a:cubicBezTo>
                  <a:pt x="7422112" y="2079617"/>
                  <a:pt x="7420348" y="2083146"/>
                  <a:pt x="7413288" y="2083146"/>
                </a:cubicBezTo>
                <a:cubicBezTo>
                  <a:pt x="7406226" y="2083146"/>
                  <a:pt x="7404463" y="2079617"/>
                  <a:pt x="7407992" y="2072557"/>
                </a:cubicBezTo>
                <a:cubicBezTo>
                  <a:pt x="7409758" y="2069027"/>
                  <a:pt x="7411524" y="2067261"/>
                  <a:pt x="7413288" y="2067261"/>
                </a:cubicBezTo>
                <a:close/>
                <a:moveTo>
                  <a:pt x="7593326" y="2061967"/>
                </a:moveTo>
                <a:cubicBezTo>
                  <a:pt x="7600386" y="2061967"/>
                  <a:pt x="7603915" y="2061967"/>
                  <a:pt x="7603915" y="2061967"/>
                </a:cubicBezTo>
                <a:lnTo>
                  <a:pt x="7593326" y="2072557"/>
                </a:lnTo>
                <a:cubicBezTo>
                  <a:pt x="7593326" y="2072557"/>
                  <a:pt x="7593326" y="2069026"/>
                  <a:pt x="7593326" y="2061967"/>
                </a:cubicBezTo>
                <a:close/>
                <a:moveTo>
                  <a:pt x="7487420" y="2061967"/>
                </a:moveTo>
                <a:lnTo>
                  <a:pt x="7487420" y="2072557"/>
                </a:lnTo>
                <a:cubicBezTo>
                  <a:pt x="7480360" y="2072557"/>
                  <a:pt x="7476830" y="2072557"/>
                  <a:pt x="7476830" y="2072557"/>
                </a:cubicBezTo>
                <a:close/>
                <a:moveTo>
                  <a:pt x="6153028" y="2061967"/>
                </a:moveTo>
                <a:cubicBezTo>
                  <a:pt x="6145968" y="2061967"/>
                  <a:pt x="6138909" y="2065496"/>
                  <a:pt x="6131847" y="2072557"/>
                </a:cubicBezTo>
                <a:cubicBezTo>
                  <a:pt x="6138909" y="2072557"/>
                  <a:pt x="6144204" y="2072557"/>
                  <a:pt x="6147734" y="2072557"/>
                </a:cubicBezTo>
                <a:cubicBezTo>
                  <a:pt x="6151264" y="2072557"/>
                  <a:pt x="6153028" y="2072557"/>
                  <a:pt x="6153028" y="2072557"/>
                </a:cubicBezTo>
                <a:close/>
                <a:moveTo>
                  <a:pt x="4977492" y="2061967"/>
                </a:moveTo>
                <a:lnTo>
                  <a:pt x="4988084" y="2072557"/>
                </a:lnTo>
                <a:lnTo>
                  <a:pt x="4998674" y="2072557"/>
                </a:lnTo>
                <a:cubicBezTo>
                  <a:pt x="4991613" y="2065496"/>
                  <a:pt x="4988084" y="2061967"/>
                  <a:pt x="4988084" y="2061967"/>
                </a:cubicBezTo>
                <a:cubicBezTo>
                  <a:pt x="4988084" y="2061967"/>
                  <a:pt x="4984554" y="2061967"/>
                  <a:pt x="4977492" y="2061967"/>
                </a:cubicBezTo>
                <a:close/>
                <a:moveTo>
                  <a:pt x="7329889" y="2056671"/>
                </a:moveTo>
                <a:cubicBezTo>
                  <a:pt x="7330771" y="2056671"/>
                  <a:pt x="7332094" y="2058437"/>
                  <a:pt x="7333860" y="2061967"/>
                </a:cubicBezTo>
                <a:cubicBezTo>
                  <a:pt x="7337389" y="2069026"/>
                  <a:pt x="7342684" y="2070792"/>
                  <a:pt x="7349745" y="2067261"/>
                </a:cubicBezTo>
                <a:cubicBezTo>
                  <a:pt x="7356806" y="2063732"/>
                  <a:pt x="7360336" y="2065496"/>
                  <a:pt x="7360336" y="2072557"/>
                </a:cubicBezTo>
                <a:lnTo>
                  <a:pt x="7339155" y="2072557"/>
                </a:lnTo>
                <a:lnTo>
                  <a:pt x="7317974" y="2072557"/>
                </a:lnTo>
                <a:lnTo>
                  <a:pt x="7328564" y="2061967"/>
                </a:lnTo>
                <a:cubicBezTo>
                  <a:pt x="7328564" y="2058437"/>
                  <a:pt x="7329006" y="2056671"/>
                  <a:pt x="7329889" y="2056671"/>
                </a:cubicBezTo>
                <a:close/>
                <a:moveTo>
                  <a:pt x="6674607" y="2055348"/>
                </a:moveTo>
                <a:cubicBezTo>
                  <a:pt x="6676372" y="2056230"/>
                  <a:pt x="6679019" y="2058437"/>
                  <a:pt x="6682550" y="2061967"/>
                </a:cubicBezTo>
                <a:cubicBezTo>
                  <a:pt x="6689610" y="2069026"/>
                  <a:pt x="6689610" y="2072557"/>
                  <a:pt x="6682550" y="2072557"/>
                </a:cubicBezTo>
                <a:lnTo>
                  <a:pt x="6682550" y="2083146"/>
                </a:lnTo>
                <a:cubicBezTo>
                  <a:pt x="6689610" y="2083146"/>
                  <a:pt x="6689610" y="2086677"/>
                  <a:pt x="6682550" y="2093738"/>
                </a:cubicBezTo>
                <a:cubicBezTo>
                  <a:pt x="6668429" y="2093738"/>
                  <a:pt x="6657839" y="2093738"/>
                  <a:pt x="6650778" y="2093738"/>
                </a:cubicBezTo>
                <a:cubicBezTo>
                  <a:pt x="6643717" y="2086677"/>
                  <a:pt x="6643717" y="2083146"/>
                  <a:pt x="6650778" y="2083146"/>
                </a:cubicBezTo>
                <a:cubicBezTo>
                  <a:pt x="6657839" y="2083146"/>
                  <a:pt x="6663134" y="2083146"/>
                  <a:pt x="6666664" y="2083146"/>
                </a:cubicBezTo>
                <a:cubicBezTo>
                  <a:pt x="6670194" y="2083146"/>
                  <a:pt x="6671958" y="2083146"/>
                  <a:pt x="6671958" y="2083146"/>
                </a:cubicBezTo>
                <a:lnTo>
                  <a:pt x="6671958" y="2072557"/>
                </a:lnTo>
                <a:lnTo>
                  <a:pt x="6671958" y="2061967"/>
                </a:lnTo>
                <a:cubicBezTo>
                  <a:pt x="6671958" y="2061967"/>
                  <a:pt x="6671958" y="2060202"/>
                  <a:pt x="6671958" y="2056671"/>
                </a:cubicBezTo>
                <a:cubicBezTo>
                  <a:pt x="6671958" y="2054906"/>
                  <a:pt x="6672842" y="2054464"/>
                  <a:pt x="6674607" y="2055348"/>
                </a:cubicBezTo>
                <a:close/>
                <a:moveTo>
                  <a:pt x="5559966" y="2051376"/>
                </a:moveTo>
                <a:cubicBezTo>
                  <a:pt x="5567026" y="2058436"/>
                  <a:pt x="5570556" y="2061967"/>
                  <a:pt x="5570556" y="2061967"/>
                </a:cubicBezTo>
                <a:lnTo>
                  <a:pt x="5570556" y="2051376"/>
                </a:lnTo>
                <a:cubicBezTo>
                  <a:pt x="5570556" y="2051376"/>
                  <a:pt x="5567026" y="2051376"/>
                  <a:pt x="5559966" y="2051376"/>
                </a:cubicBezTo>
                <a:close/>
                <a:moveTo>
                  <a:pt x="4045537" y="2051376"/>
                </a:moveTo>
                <a:cubicBezTo>
                  <a:pt x="4059658" y="2051376"/>
                  <a:pt x="4073777" y="2054906"/>
                  <a:pt x="4087898" y="2061967"/>
                </a:cubicBezTo>
                <a:lnTo>
                  <a:pt x="4077308" y="2072557"/>
                </a:lnTo>
                <a:cubicBezTo>
                  <a:pt x="4056127" y="2072557"/>
                  <a:pt x="4045537" y="2072557"/>
                  <a:pt x="4045537" y="2072557"/>
                </a:cubicBezTo>
                <a:cubicBezTo>
                  <a:pt x="4052596" y="2065496"/>
                  <a:pt x="4052596" y="2061967"/>
                  <a:pt x="4045537" y="2061967"/>
                </a:cubicBezTo>
                <a:close/>
                <a:moveTo>
                  <a:pt x="7768067" y="2040786"/>
                </a:moveTo>
                <a:cubicBezTo>
                  <a:pt x="7771596" y="2040786"/>
                  <a:pt x="7773361" y="2044315"/>
                  <a:pt x="7773361" y="2051376"/>
                </a:cubicBezTo>
                <a:cubicBezTo>
                  <a:pt x="7766300" y="2051376"/>
                  <a:pt x="7762772" y="2049611"/>
                  <a:pt x="7762772" y="2046080"/>
                </a:cubicBezTo>
                <a:cubicBezTo>
                  <a:pt x="7762772" y="2042550"/>
                  <a:pt x="7764538" y="2040786"/>
                  <a:pt x="7768067" y="2040786"/>
                </a:cubicBezTo>
                <a:close/>
                <a:moveTo>
                  <a:pt x="6142438" y="2040786"/>
                </a:moveTo>
                <a:cubicBezTo>
                  <a:pt x="6142438" y="2040786"/>
                  <a:pt x="6142438" y="2042550"/>
                  <a:pt x="6142438" y="2046080"/>
                </a:cubicBezTo>
                <a:cubicBezTo>
                  <a:pt x="6142438" y="2049611"/>
                  <a:pt x="6145968" y="2047846"/>
                  <a:pt x="6153028" y="2040786"/>
                </a:cubicBezTo>
                <a:lnTo>
                  <a:pt x="6153028" y="2051376"/>
                </a:lnTo>
                <a:lnTo>
                  <a:pt x="6174209" y="2051376"/>
                </a:lnTo>
                <a:cubicBezTo>
                  <a:pt x="6174209" y="2051376"/>
                  <a:pt x="6181270" y="2054906"/>
                  <a:pt x="6195390" y="2061967"/>
                </a:cubicBezTo>
                <a:cubicBezTo>
                  <a:pt x="6202450" y="2069026"/>
                  <a:pt x="6209510" y="2072557"/>
                  <a:pt x="6216572" y="2072557"/>
                </a:cubicBezTo>
                <a:cubicBezTo>
                  <a:pt x="6223632" y="2065496"/>
                  <a:pt x="6223632" y="2061967"/>
                  <a:pt x="6216572" y="2061967"/>
                </a:cubicBezTo>
                <a:cubicBezTo>
                  <a:pt x="6209510" y="2061967"/>
                  <a:pt x="6202450" y="2060202"/>
                  <a:pt x="6195390" y="2056671"/>
                </a:cubicBezTo>
                <a:cubicBezTo>
                  <a:pt x="6188330" y="2053140"/>
                  <a:pt x="6181270" y="2051376"/>
                  <a:pt x="6174209" y="2051376"/>
                </a:cubicBezTo>
                <a:cubicBezTo>
                  <a:pt x="6167149" y="2051376"/>
                  <a:pt x="6163620" y="2049611"/>
                  <a:pt x="6163620" y="2046080"/>
                </a:cubicBezTo>
                <a:cubicBezTo>
                  <a:pt x="6163620" y="2042550"/>
                  <a:pt x="6163620" y="2040786"/>
                  <a:pt x="6163620" y="2040786"/>
                </a:cubicBezTo>
                <a:cubicBezTo>
                  <a:pt x="6163620" y="2040786"/>
                  <a:pt x="6160090" y="2040786"/>
                  <a:pt x="6153028" y="2040786"/>
                </a:cubicBezTo>
                <a:cubicBezTo>
                  <a:pt x="6145968" y="2040786"/>
                  <a:pt x="6142438" y="2040786"/>
                  <a:pt x="6142438" y="2040786"/>
                </a:cubicBezTo>
                <a:close/>
                <a:moveTo>
                  <a:pt x="4691551" y="2040786"/>
                </a:moveTo>
                <a:lnTo>
                  <a:pt x="4691551" y="2051376"/>
                </a:lnTo>
                <a:lnTo>
                  <a:pt x="4702142" y="2051376"/>
                </a:lnTo>
                <a:lnTo>
                  <a:pt x="4702142" y="2061967"/>
                </a:lnTo>
                <a:cubicBezTo>
                  <a:pt x="4688022" y="2061967"/>
                  <a:pt x="4677432" y="2061967"/>
                  <a:pt x="4670372" y="2061967"/>
                </a:cubicBezTo>
                <a:cubicBezTo>
                  <a:pt x="4663311" y="2047846"/>
                  <a:pt x="4670372" y="2040786"/>
                  <a:pt x="4691551" y="2040786"/>
                </a:cubicBezTo>
                <a:close/>
                <a:moveTo>
                  <a:pt x="4649190" y="2040786"/>
                </a:moveTo>
                <a:lnTo>
                  <a:pt x="4659780" y="2061967"/>
                </a:lnTo>
                <a:cubicBezTo>
                  <a:pt x="4652720" y="2069026"/>
                  <a:pt x="4645660" y="2069026"/>
                  <a:pt x="4638599" y="2061967"/>
                </a:cubicBezTo>
                <a:cubicBezTo>
                  <a:pt x="4617420" y="2047846"/>
                  <a:pt x="4620949" y="2040786"/>
                  <a:pt x="4649190" y="2040786"/>
                </a:cubicBezTo>
                <a:close/>
                <a:moveTo>
                  <a:pt x="7171032" y="2034167"/>
                </a:moveTo>
                <a:cubicBezTo>
                  <a:pt x="7170150" y="2035049"/>
                  <a:pt x="7169708" y="2037255"/>
                  <a:pt x="7169708" y="2040786"/>
                </a:cubicBezTo>
                <a:cubicBezTo>
                  <a:pt x="7169708" y="2040786"/>
                  <a:pt x="7173238" y="2040786"/>
                  <a:pt x="7180299" y="2040786"/>
                </a:cubicBezTo>
                <a:lnTo>
                  <a:pt x="7180299" y="2051376"/>
                </a:lnTo>
                <a:lnTo>
                  <a:pt x="7212070" y="2051376"/>
                </a:lnTo>
                <a:lnTo>
                  <a:pt x="7212070" y="2040786"/>
                </a:lnTo>
                <a:lnTo>
                  <a:pt x="7201480" y="2040786"/>
                </a:lnTo>
                <a:lnTo>
                  <a:pt x="7190889" y="2040786"/>
                </a:lnTo>
                <a:cubicBezTo>
                  <a:pt x="7183828" y="2040786"/>
                  <a:pt x="7178533" y="2039021"/>
                  <a:pt x="7175004" y="2035490"/>
                </a:cubicBezTo>
                <a:cubicBezTo>
                  <a:pt x="7173238" y="2033725"/>
                  <a:pt x="7171915" y="2033284"/>
                  <a:pt x="7171032" y="2034167"/>
                </a:cubicBezTo>
                <a:close/>
                <a:moveTo>
                  <a:pt x="7783952" y="2030194"/>
                </a:moveTo>
                <a:cubicBezTo>
                  <a:pt x="7783952" y="2030194"/>
                  <a:pt x="7785717" y="2030194"/>
                  <a:pt x="7789248" y="2030194"/>
                </a:cubicBezTo>
                <a:cubicBezTo>
                  <a:pt x="7792778" y="2030194"/>
                  <a:pt x="7794542" y="2033725"/>
                  <a:pt x="7794542" y="2040786"/>
                </a:cubicBezTo>
                <a:lnTo>
                  <a:pt x="7783952" y="2040786"/>
                </a:lnTo>
                <a:close/>
                <a:moveTo>
                  <a:pt x="7413288" y="2030194"/>
                </a:moveTo>
                <a:lnTo>
                  <a:pt x="7423878" y="2030194"/>
                </a:lnTo>
                <a:cubicBezTo>
                  <a:pt x="7423878" y="2037255"/>
                  <a:pt x="7425644" y="2039021"/>
                  <a:pt x="7429174" y="2035490"/>
                </a:cubicBezTo>
                <a:cubicBezTo>
                  <a:pt x="7432703" y="2031959"/>
                  <a:pt x="7434468" y="2033725"/>
                  <a:pt x="7434468" y="2040786"/>
                </a:cubicBezTo>
                <a:cubicBezTo>
                  <a:pt x="7434468" y="2047846"/>
                  <a:pt x="7430938" y="2051376"/>
                  <a:pt x="7423878" y="2051376"/>
                </a:cubicBezTo>
                <a:lnTo>
                  <a:pt x="7423878" y="2061967"/>
                </a:lnTo>
                <a:lnTo>
                  <a:pt x="7413288" y="2061967"/>
                </a:lnTo>
                <a:lnTo>
                  <a:pt x="7402697" y="2061967"/>
                </a:lnTo>
                <a:cubicBezTo>
                  <a:pt x="7402697" y="2061967"/>
                  <a:pt x="7404463" y="2060202"/>
                  <a:pt x="7407992" y="2056671"/>
                </a:cubicBezTo>
                <a:cubicBezTo>
                  <a:pt x="7411522" y="2053140"/>
                  <a:pt x="7411522" y="2049611"/>
                  <a:pt x="7407992" y="2046080"/>
                </a:cubicBezTo>
                <a:cubicBezTo>
                  <a:pt x="7404463" y="2042550"/>
                  <a:pt x="7406226" y="2037255"/>
                  <a:pt x="7413288" y="2030194"/>
                </a:cubicBezTo>
                <a:close/>
                <a:moveTo>
                  <a:pt x="6587236" y="2030194"/>
                </a:moveTo>
                <a:lnTo>
                  <a:pt x="6597826" y="2030194"/>
                </a:lnTo>
                <a:lnTo>
                  <a:pt x="6597826" y="2040786"/>
                </a:lnTo>
                <a:close/>
                <a:moveTo>
                  <a:pt x="5507014" y="2030194"/>
                </a:moveTo>
                <a:lnTo>
                  <a:pt x="5517604" y="2051376"/>
                </a:lnTo>
                <a:cubicBezTo>
                  <a:pt x="5524664" y="2051376"/>
                  <a:pt x="5528195" y="2047846"/>
                  <a:pt x="5528195" y="2040786"/>
                </a:cubicBezTo>
                <a:cubicBezTo>
                  <a:pt x="5528195" y="2040786"/>
                  <a:pt x="5526429" y="2039021"/>
                  <a:pt x="5522900" y="2035490"/>
                </a:cubicBezTo>
                <a:cubicBezTo>
                  <a:pt x="5519370" y="2031959"/>
                  <a:pt x="5514074" y="2030194"/>
                  <a:pt x="5507014" y="2030194"/>
                </a:cubicBezTo>
                <a:close/>
                <a:moveTo>
                  <a:pt x="4034946" y="2030194"/>
                </a:moveTo>
                <a:lnTo>
                  <a:pt x="4045537" y="2030194"/>
                </a:lnTo>
                <a:lnTo>
                  <a:pt x="4045537" y="2040786"/>
                </a:lnTo>
                <a:close/>
                <a:moveTo>
                  <a:pt x="3918452" y="2030194"/>
                </a:moveTo>
                <a:cubicBezTo>
                  <a:pt x="3918452" y="2030194"/>
                  <a:pt x="3921982" y="2030194"/>
                  <a:pt x="3929042" y="2030194"/>
                </a:cubicBezTo>
                <a:cubicBezTo>
                  <a:pt x="3936102" y="2030194"/>
                  <a:pt x="3939633" y="2033725"/>
                  <a:pt x="3939633" y="2040786"/>
                </a:cubicBezTo>
                <a:lnTo>
                  <a:pt x="3929042" y="2040786"/>
                </a:lnTo>
                <a:cubicBezTo>
                  <a:pt x="3921982" y="2033725"/>
                  <a:pt x="3918452" y="2030194"/>
                  <a:pt x="3918452" y="2030194"/>
                </a:cubicBezTo>
                <a:close/>
                <a:moveTo>
                  <a:pt x="5403757" y="2024900"/>
                </a:moveTo>
                <a:cubicBezTo>
                  <a:pt x="5401992" y="2024900"/>
                  <a:pt x="5401110" y="2026665"/>
                  <a:pt x="5401110" y="2030194"/>
                </a:cubicBezTo>
                <a:cubicBezTo>
                  <a:pt x="5401110" y="2037255"/>
                  <a:pt x="5404640" y="2037255"/>
                  <a:pt x="5411700" y="2030194"/>
                </a:cubicBezTo>
                <a:cubicBezTo>
                  <a:pt x="5408170" y="2026665"/>
                  <a:pt x="5405522" y="2024900"/>
                  <a:pt x="5403757" y="2024900"/>
                </a:cubicBezTo>
                <a:close/>
                <a:moveTo>
                  <a:pt x="7741590" y="2019605"/>
                </a:moveTo>
                <a:cubicBezTo>
                  <a:pt x="7748652" y="2026665"/>
                  <a:pt x="7755711" y="2033725"/>
                  <a:pt x="7762772" y="2040786"/>
                </a:cubicBezTo>
                <a:cubicBezTo>
                  <a:pt x="7755711" y="2040786"/>
                  <a:pt x="7752182" y="2040786"/>
                  <a:pt x="7752182" y="2040786"/>
                </a:cubicBezTo>
                <a:cubicBezTo>
                  <a:pt x="7752182" y="2040786"/>
                  <a:pt x="7746886" y="2039021"/>
                  <a:pt x="7736296" y="2035490"/>
                </a:cubicBezTo>
                <a:cubicBezTo>
                  <a:pt x="7725704" y="2031959"/>
                  <a:pt x="7720409" y="2028430"/>
                  <a:pt x="7720409" y="2024900"/>
                </a:cubicBezTo>
                <a:cubicBezTo>
                  <a:pt x="7720409" y="2021369"/>
                  <a:pt x="7727471" y="2019605"/>
                  <a:pt x="7741590" y="2019605"/>
                </a:cubicBezTo>
                <a:close/>
                <a:moveTo>
                  <a:pt x="7243841" y="2019605"/>
                </a:moveTo>
                <a:cubicBezTo>
                  <a:pt x="7250902" y="2019605"/>
                  <a:pt x="7254432" y="2021369"/>
                  <a:pt x="7254432" y="2024900"/>
                </a:cubicBezTo>
                <a:cubicBezTo>
                  <a:pt x="7254432" y="2028430"/>
                  <a:pt x="7252666" y="2030194"/>
                  <a:pt x="7249136" y="2030194"/>
                </a:cubicBezTo>
                <a:cubicBezTo>
                  <a:pt x="7245607" y="2030194"/>
                  <a:pt x="7243841" y="2026665"/>
                  <a:pt x="7243841" y="2019605"/>
                </a:cubicBezTo>
                <a:close/>
                <a:moveTo>
                  <a:pt x="5734708" y="2019605"/>
                </a:moveTo>
                <a:cubicBezTo>
                  <a:pt x="5738237" y="2019605"/>
                  <a:pt x="5740002" y="2023136"/>
                  <a:pt x="5740002" y="2030194"/>
                </a:cubicBezTo>
                <a:cubicBezTo>
                  <a:pt x="5740002" y="2030194"/>
                  <a:pt x="5736472" y="2030194"/>
                  <a:pt x="5729412" y="2030194"/>
                </a:cubicBezTo>
                <a:cubicBezTo>
                  <a:pt x="5729412" y="2023136"/>
                  <a:pt x="5731178" y="2019605"/>
                  <a:pt x="5734708" y="2019605"/>
                </a:cubicBezTo>
                <a:close/>
                <a:moveTo>
                  <a:pt x="3950223" y="2019605"/>
                </a:moveTo>
                <a:lnTo>
                  <a:pt x="4003175" y="2030194"/>
                </a:lnTo>
                <a:lnTo>
                  <a:pt x="4013765" y="2051376"/>
                </a:lnTo>
                <a:cubicBezTo>
                  <a:pt x="4006706" y="2051376"/>
                  <a:pt x="3992585" y="2044315"/>
                  <a:pt x="3971404" y="2030194"/>
                </a:cubicBezTo>
                <a:close/>
                <a:moveTo>
                  <a:pt x="7341802" y="2012985"/>
                </a:moveTo>
                <a:cubicBezTo>
                  <a:pt x="7343567" y="2012103"/>
                  <a:pt x="7346216" y="2012544"/>
                  <a:pt x="7349745" y="2014309"/>
                </a:cubicBezTo>
                <a:cubicBezTo>
                  <a:pt x="7356806" y="2017840"/>
                  <a:pt x="7360336" y="2019605"/>
                  <a:pt x="7360336" y="2019605"/>
                </a:cubicBezTo>
                <a:cubicBezTo>
                  <a:pt x="7374456" y="2019605"/>
                  <a:pt x="7377986" y="2026665"/>
                  <a:pt x="7370926" y="2040786"/>
                </a:cubicBezTo>
                <a:cubicBezTo>
                  <a:pt x="7363866" y="2047846"/>
                  <a:pt x="7358570" y="2047846"/>
                  <a:pt x="7355040" y="2040786"/>
                </a:cubicBezTo>
                <a:cubicBezTo>
                  <a:pt x="7351511" y="2033725"/>
                  <a:pt x="7349745" y="2030194"/>
                  <a:pt x="7349745" y="2030194"/>
                </a:cubicBezTo>
                <a:lnTo>
                  <a:pt x="7339155" y="2019605"/>
                </a:lnTo>
                <a:cubicBezTo>
                  <a:pt x="7339155" y="2016075"/>
                  <a:pt x="7340038" y="2013868"/>
                  <a:pt x="7341802" y="2012985"/>
                </a:cubicBezTo>
                <a:close/>
                <a:moveTo>
                  <a:pt x="7762772" y="2009015"/>
                </a:moveTo>
                <a:cubicBezTo>
                  <a:pt x="7762772" y="2009015"/>
                  <a:pt x="7766300" y="2009015"/>
                  <a:pt x="7773361" y="2009015"/>
                </a:cubicBezTo>
                <a:lnTo>
                  <a:pt x="7762772" y="2019605"/>
                </a:lnTo>
                <a:close/>
                <a:moveTo>
                  <a:pt x="7317974" y="2009015"/>
                </a:moveTo>
                <a:lnTo>
                  <a:pt x="7328564" y="2019605"/>
                </a:lnTo>
                <a:cubicBezTo>
                  <a:pt x="7335626" y="2026665"/>
                  <a:pt x="7335626" y="2030194"/>
                  <a:pt x="7328564" y="2030194"/>
                </a:cubicBezTo>
                <a:lnTo>
                  <a:pt x="7317974" y="2030194"/>
                </a:lnTo>
                <a:cubicBezTo>
                  <a:pt x="7317974" y="2023136"/>
                  <a:pt x="7317974" y="2019605"/>
                  <a:pt x="7317974" y="2019605"/>
                </a:cubicBezTo>
                <a:close/>
                <a:moveTo>
                  <a:pt x="6650778" y="2009015"/>
                </a:moveTo>
                <a:cubicBezTo>
                  <a:pt x="6643717" y="2016074"/>
                  <a:pt x="6643717" y="2019605"/>
                  <a:pt x="6650778" y="2019605"/>
                </a:cubicBezTo>
                <a:lnTo>
                  <a:pt x="6671958" y="2009015"/>
                </a:lnTo>
                <a:close/>
                <a:moveTo>
                  <a:pt x="6333066" y="2009015"/>
                </a:moveTo>
                <a:lnTo>
                  <a:pt x="6311884" y="2019605"/>
                </a:lnTo>
                <a:cubicBezTo>
                  <a:pt x="6311884" y="2026665"/>
                  <a:pt x="6311884" y="2030194"/>
                  <a:pt x="6311884" y="2030194"/>
                </a:cubicBezTo>
                <a:cubicBezTo>
                  <a:pt x="6326005" y="2030194"/>
                  <a:pt x="6336595" y="2031959"/>
                  <a:pt x="6343656" y="2035490"/>
                </a:cubicBezTo>
                <a:cubicBezTo>
                  <a:pt x="6350717" y="2039021"/>
                  <a:pt x="6357776" y="2040786"/>
                  <a:pt x="6364836" y="2040786"/>
                </a:cubicBezTo>
                <a:lnTo>
                  <a:pt x="6386018" y="2040786"/>
                </a:lnTo>
                <a:cubicBezTo>
                  <a:pt x="6386018" y="2033725"/>
                  <a:pt x="6386018" y="2030194"/>
                  <a:pt x="6386018" y="2030194"/>
                </a:cubicBezTo>
                <a:lnTo>
                  <a:pt x="6386018" y="2019605"/>
                </a:lnTo>
                <a:cubicBezTo>
                  <a:pt x="6378957" y="2012544"/>
                  <a:pt x="6373662" y="2010780"/>
                  <a:pt x="6370132" y="2014309"/>
                </a:cubicBezTo>
                <a:cubicBezTo>
                  <a:pt x="6366602" y="2017840"/>
                  <a:pt x="6361306" y="2019605"/>
                  <a:pt x="6354246" y="2019605"/>
                </a:cubicBezTo>
                <a:cubicBezTo>
                  <a:pt x="6347186" y="2019605"/>
                  <a:pt x="6340127" y="2016074"/>
                  <a:pt x="6333066" y="2009015"/>
                </a:cubicBezTo>
                <a:close/>
                <a:moveTo>
                  <a:pt x="5263434" y="2009015"/>
                </a:moveTo>
                <a:cubicBezTo>
                  <a:pt x="5270494" y="2009015"/>
                  <a:pt x="5274025" y="2009015"/>
                  <a:pt x="5274025" y="2009015"/>
                </a:cubicBezTo>
                <a:lnTo>
                  <a:pt x="5263434" y="2019605"/>
                </a:lnTo>
                <a:close/>
                <a:moveTo>
                  <a:pt x="3783424" y="2001072"/>
                </a:moveTo>
                <a:cubicBezTo>
                  <a:pt x="3785189" y="2001072"/>
                  <a:pt x="3787836" y="2001954"/>
                  <a:pt x="3791367" y="2003719"/>
                </a:cubicBezTo>
                <a:cubicBezTo>
                  <a:pt x="3798427" y="2007250"/>
                  <a:pt x="3801956" y="2009015"/>
                  <a:pt x="3801956" y="2009015"/>
                </a:cubicBezTo>
                <a:lnTo>
                  <a:pt x="3780776" y="2009015"/>
                </a:lnTo>
                <a:cubicBezTo>
                  <a:pt x="3780776" y="2009015"/>
                  <a:pt x="3780776" y="2007250"/>
                  <a:pt x="3780776" y="2003719"/>
                </a:cubicBezTo>
                <a:cubicBezTo>
                  <a:pt x="3780776" y="2001954"/>
                  <a:pt x="3781660" y="2001072"/>
                  <a:pt x="3783424" y="2001072"/>
                </a:cubicBezTo>
                <a:close/>
                <a:moveTo>
                  <a:pt x="7540374" y="1998424"/>
                </a:moveTo>
                <a:cubicBezTo>
                  <a:pt x="7540374" y="1998424"/>
                  <a:pt x="7543903" y="1998424"/>
                  <a:pt x="7550963" y="1998424"/>
                </a:cubicBezTo>
                <a:lnTo>
                  <a:pt x="7540374" y="2009015"/>
                </a:lnTo>
                <a:cubicBezTo>
                  <a:pt x="7540374" y="2009015"/>
                  <a:pt x="7540374" y="2005484"/>
                  <a:pt x="7540374" y="1998424"/>
                </a:cubicBezTo>
                <a:close/>
                <a:moveTo>
                  <a:pt x="7339155" y="1998424"/>
                </a:moveTo>
                <a:cubicBezTo>
                  <a:pt x="7339155" y="1998424"/>
                  <a:pt x="7342684" y="1998424"/>
                  <a:pt x="7349745" y="1998424"/>
                </a:cubicBezTo>
                <a:lnTo>
                  <a:pt x="7339155" y="2009015"/>
                </a:lnTo>
                <a:close/>
                <a:moveTo>
                  <a:pt x="7047918" y="1998424"/>
                </a:moveTo>
                <a:cubicBezTo>
                  <a:pt x="7044389" y="1998424"/>
                  <a:pt x="7044389" y="2000188"/>
                  <a:pt x="7047918" y="2003719"/>
                </a:cubicBezTo>
                <a:cubicBezTo>
                  <a:pt x="7051448" y="2007250"/>
                  <a:pt x="7060274" y="2010780"/>
                  <a:pt x="7074395" y="2014309"/>
                </a:cubicBezTo>
                <a:cubicBezTo>
                  <a:pt x="7088514" y="2017840"/>
                  <a:pt x="7097341" y="2019605"/>
                  <a:pt x="7100870" y="2019605"/>
                </a:cubicBezTo>
                <a:cubicBezTo>
                  <a:pt x="7104400" y="2019605"/>
                  <a:pt x="7109696" y="2019605"/>
                  <a:pt x="7116756" y="2019605"/>
                </a:cubicBezTo>
                <a:lnTo>
                  <a:pt x="7127347" y="2019605"/>
                </a:lnTo>
                <a:lnTo>
                  <a:pt x="7127347" y="2009015"/>
                </a:lnTo>
                <a:cubicBezTo>
                  <a:pt x="7134408" y="2009015"/>
                  <a:pt x="7137937" y="2009015"/>
                  <a:pt x="7137937" y="2009015"/>
                </a:cubicBezTo>
                <a:cubicBezTo>
                  <a:pt x="7130876" y="2001954"/>
                  <a:pt x="7116756" y="1998424"/>
                  <a:pt x="7095574" y="1998424"/>
                </a:cubicBezTo>
                <a:cubicBezTo>
                  <a:pt x="7088514" y="1998424"/>
                  <a:pt x="7081456" y="1998424"/>
                  <a:pt x="7074395" y="1998424"/>
                </a:cubicBezTo>
                <a:cubicBezTo>
                  <a:pt x="7067333" y="1998424"/>
                  <a:pt x="7060274" y="1998424"/>
                  <a:pt x="7053214" y="1998424"/>
                </a:cubicBezTo>
                <a:cubicBezTo>
                  <a:pt x="7053214" y="1998424"/>
                  <a:pt x="7051448" y="1998424"/>
                  <a:pt x="7047918" y="1998424"/>
                </a:cubicBezTo>
                <a:close/>
                <a:moveTo>
                  <a:pt x="8493510" y="1987834"/>
                </a:moveTo>
                <a:cubicBezTo>
                  <a:pt x="8493510" y="1987834"/>
                  <a:pt x="8497039" y="1987834"/>
                  <a:pt x="8504100" y="1987834"/>
                </a:cubicBezTo>
                <a:lnTo>
                  <a:pt x="8514691" y="1987834"/>
                </a:lnTo>
                <a:lnTo>
                  <a:pt x="8525281" y="1987834"/>
                </a:lnTo>
                <a:cubicBezTo>
                  <a:pt x="8532341" y="1994894"/>
                  <a:pt x="8537637" y="1998424"/>
                  <a:pt x="8541166" y="1998424"/>
                </a:cubicBezTo>
                <a:cubicBezTo>
                  <a:pt x="8544696" y="1998424"/>
                  <a:pt x="8546462" y="1998424"/>
                  <a:pt x="8546462" y="1998424"/>
                </a:cubicBezTo>
                <a:cubicBezTo>
                  <a:pt x="8567641" y="1998424"/>
                  <a:pt x="8595884" y="2009015"/>
                  <a:pt x="8631185" y="2030194"/>
                </a:cubicBezTo>
                <a:cubicBezTo>
                  <a:pt x="8638245" y="2030194"/>
                  <a:pt x="8643541" y="2031959"/>
                  <a:pt x="8647070" y="2035490"/>
                </a:cubicBezTo>
                <a:cubicBezTo>
                  <a:pt x="8650601" y="2039021"/>
                  <a:pt x="8655895" y="2040786"/>
                  <a:pt x="8662957" y="2040786"/>
                </a:cubicBezTo>
                <a:lnTo>
                  <a:pt x="8673545" y="2040786"/>
                </a:lnTo>
                <a:cubicBezTo>
                  <a:pt x="8673545" y="2047846"/>
                  <a:pt x="8680607" y="2054906"/>
                  <a:pt x="8694728" y="2061967"/>
                </a:cubicBezTo>
                <a:cubicBezTo>
                  <a:pt x="8708847" y="2069026"/>
                  <a:pt x="8715908" y="2072557"/>
                  <a:pt x="8715908" y="2072557"/>
                </a:cubicBezTo>
                <a:cubicBezTo>
                  <a:pt x="8708847" y="2072557"/>
                  <a:pt x="8698257" y="2072557"/>
                  <a:pt x="8684137" y="2072557"/>
                </a:cubicBezTo>
                <a:lnTo>
                  <a:pt x="8641775" y="2051376"/>
                </a:lnTo>
                <a:cubicBezTo>
                  <a:pt x="8620595" y="2044315"/>
                  <a:pt x="8610004" y="2040786"/>
                  <a:pt x="8610004" y="2040786"/>
                </a:cubicBezTo>
                <a:cubicBezTo>
                  <a:pt x="8610004" y="2033725"/>
                  <a:pt x="8599414" y="2030194"/>
                  <a:pt x="8578233" y="2030194"/>
                </a:cubicBezTo>
                <a:cubicBezTo>
                  <a:pt x="8578233" y="2030194"/>
                  <a:pt x="8574703" y="2028430"/>
                  <a:pt x="8567641" y="2024900"/>
                </a:cubicBezTo>
                <a:cubicBezTo>
                  <a:pt x="8560582" y="2021369"/>
                  <a:pt x="8542932" y="2016074"/>
                  <a:pt x="8514691" y="2009015"/>
                </a:cubicBezTo>
                <a:close/>
                <a:moveTo>
                  <a:pt x="7423878" y="1987834"/>
                </a:moveTo>
                <a:cubicBezTo>
                  <a:pt x="7430938" y="1987834"/>
                  <a:pt x="7434468" y="1989598"/>
                  <a:pt x="7434468" y="1993128"/>
                </a:cubicBezTo>
                <a:cubicBezTo>
                  <a:pt x="7434468" y="1996659"/>
                  <a:pt x="7430938" y="1998424"/>
                  <a:pt x="7423878" y="1998424"/>
                </a:cubicBezTo>
                <a:lnTo>
                  <a:pt x="7413288" y="1998424"/>
                </a:lnTo>
                <a:cubicBezTo>
                  <a:pt x="7413288" y="1991363"/>
                  <a:pt x="7416818" y="1987834"/>
                  <a:pt x="7423878" y="1987834"/>
                </a:cubicBezTo>
                <a:close/>
                <a:moveTo>
                  <a:pt x="5972991" y="1987834"/>
                </a:moveTo>
                <a:cubicBezTo>
                  <a:pt x="5987112" y="1994894"/>
                  <a:pt x="5987112" y="2001954"/>
                  <a:pt x="5972991" y="2009015"/>
                </a:cubicBezTo>
                <a:lnTo>
                  <a:pt x="6036534" y="2030194"/>
                </a:lnTo>
                <a:lnTo>
                  <a:pt x="6057716" y="2019605"/>
                </a:lnTo>
                <a:cubicBezTo>
                  <a:pt x="6064776" y="2026665"/>
                  <a:pt x="6068305" y="2030194"/>
                  <a:pt x="6068305" y="2030194"/>
                </a:cubicBezTo>
                <a:lnTo>
                  <a:pt x="6089486" y="2030194"/>
                </a:lnTo>
                <a:lnTo>
                  <a:pt x="6036534" y="2009015"/>
                </a:lnTo>
                <a:cubicBezTo>
                  <a:pt x="6036534" y="2009015"/>
                  <a:pt x="6033005" y="2009015"/>
                  <a:pt x="6025943" y="2009015"/>
                </a:cubicBezTo>
                <a:cubicBezTo>
                  <a:pt x="6018882" y="2009015"/>
                  <a:pt x="6015353" y="2007250"/>
                  <a:pt x="6015353" y="2003719"/>
                </a:cubicBezTo>
                <a:cubicBezTo>
                  <a:pt x="6015353" y="2000188"/>
                  <a:pt x="6018882" y="1998424"/>
                  <a:pt x="6025943" y="1998424"/>
                </a:cubicBezTo>
                <a:cubicBezTo>
                  <a:pt x="6018882" y="1991363"/>
                  <a:pt x="6008293" y="1987834"/>
                  <a:pt x="5994172" y="1987834"/>
                </a:cubicBezTo>
                <a:close/>
                <a:moveTo>
                  <a:pt x="5379929" y="1987834"/>
                </a:moveTo>
                <a:cubicBezTo>
                  <a:pt x="5372868" y="1987834"/>
                  <a:pt x="5369339" y="1989598"/>
                  <a:pt x="5369339" y="1993128"/>
                </a:cubicBezTo>
                <a:cubicBezTo>
                  <a:pt x="5369339" y="1996659"/>
                  <a:pt x="5372868" y="1998424"/>
                  <a:pt x="5379929" y="1998424"/>
                </a:cubicBezTo>
                <a:cubicBezTo>
                  <a:pt x="5386990" y="1998424"/>
                  <a:pt x="5394050" y="2001954"/>
                  <a:pt x="5401110" y="2009015"/>
                </a:cubicBezTo>
                <a:cubicBezTo>
                  <a:pt x="5401110" y="2009015"/>
                  <a:pt x="5404640" y="2010780"/>
                  <a:pt x="5411700" y="2014309"/>
                </a:cubicBezTo>
                <a:cubicBezTo>
                  <a:pt x="5418760" y="2017840"/>
                  <a:pt x="5425820" y="2019605"/>
                  <a:pt x="5432881" y="2019605"/>
                </a:cubicBezTo>
                <a:cubicBezTo>
                  <a:pt x="5439942" y="2019605"/>
                  <a:pt x="5447002" y="2019605"/>
                  <a:pt x="5454062" y="2019605"/>
                </a:cubicBezTo>
                <a:cubicBezTo>
                  <a:pt x="5454062" y="2019605"/>
                  <a:pt x="5450531" y="2017840"/>
                  <a:pt x="5443471" y="2014309"/>
                </a:cubicBezTo>
                <a:cubicBezTo>
                  <a:pt x="5436410" y="2010780"/>
                  <a:pt x="5429352" y="2009015"/>
                  <a:pt x="5422291" y="2009015"/>
                </a:cubicBezTo>
                <a:cubicBezTo>
                  <a:pt x="5408170" y="2001954"/>
                  <a:pt x="5399344" y="1996659"/>
                  <a:pt x="5395814" y="1993128"/>
                </a:cubicBezTo>
                <a:cubicBezTo>
                  <a:pt x="5392285" y="1989598"/>
                  <a:pt x="5386990" y="1987834"/>
                  <a:pt x="5379929" y="1987834"/>
                </a:cubicBezTo>
                <a:close/>
                <a:moveTo>
                  <a:pt x="4490334" y="1987834"/>
                </a:moveTo>
                <a:lnTo>
                  <a:pt x="4490334" y="1998424"/>
                </a:lnTo>
                <a:cubicBezTo>
                  <a:pt x="4483274" y="1998424"/>
                  <a:pt x="4479743" y="1998424"/>
                  <a:pt x="4479743" y="1998424"/>
                </a:cubicBezTo>
                <a:cubicBezTo>
                  <a:pt x="4479743" y="1998424"/>
                  <a:pt x="4479743" y="1996659"/>
                  <a:pt x="4479743" y="1993128"/>
                </a:cubicBezTo>
                <a:cubicBezTo>
                  <a:pt x="4479743" y="1989598"/>
                  <a:pt x="4483274" y="1987834"/>
                  <a:pt x="4490334" y="1987834"/>
                </a:cubicBezTo>
                <a:close/>
                <a:moveTo>
                  <a:pt x="4426791" y="1987834"/>
                </a:moveTo>
                <a:lnTo>
                  <a:pt x="4458562" y="2009015"/>
                </a:lnTo>
                <a:cubicBezTo>
                  <a:pt x="4444442" y="2009015"/>
                  <a:pt x="4433852" y="2009015"/>
                  <a:pt x="4426791" y="2009015"/>
                </a:cubicBezTo>
                <a:close/>
                <a:moveTo>
                  <a:pt x="7339155" y="1977242"/>
                </a:moveTo>
                <a:cubicBezTo>
                  <a:pt x="7339155" y="1977242"/>
                  <a:pt x="7342684" y="1977242"/>
                  <a:pt x="7349745" y="1977242"/>
                </a:cubicBezTo>
                <a:lnTo>
                  <a:pt x="7360336" y="1977242"/>
                </a:lnTo>
                <a:cubicBezTo>
                  <a:pt x="7360336" y="1977242"/>
                  <a:pt x="7360336" y="1979007"/>
                  <a:pt x="7360336" y="1982538"/>
                </a:cubicBezTo>
                <a:cubicBezTo>
                  <a:pt x="7360336" y="1986069"/>
                  <a:pt x="7356806" y="1987834"/>
                  <a:pt x="7349745" y="1987834"/>
                </a:cubicBezTo>
                <a:cubicBezTo>
                  <a:pt x="7349745" y="1980773"/>
                  <a:pt x="7346216" y="1977242"/>
                  <a:pt x="7339155" y="1977242"/>
                </a:cubicBezTo>
                <a:close/>
                <a:moveTo>
                  <a:pt x="6550169" y="1977242"/>
                </a:moveTo>
                <a:lnTo>
                  <a:pt x="6566054" y="1977242"/>
                </a:lnTo>
                <a:lnTo>
                  <a:pt x="6576646" y="1977242"/>
                </a:lnTo>
                <a:lnTo>
                  <a:pt x="6576646" y="1987834"/>
                </a:lnTo>
                <a:cubicBezTo>
                  <a:pt x="6562525" y="1994894"/>
                  <a:pt x="6558994" y="1994894"/>
                  <a:pt x="6566054" y="1987834"/>
                </a:cubicBezTo>
                <a:cubicBezTo>
                  <a:pt x="6566054" y="1980773"/>
                  <a:pt x="6560759" y="1977242"/>
                  <a:pt x="6550169" y="1977242"/>
                </a:cubicBezTo>
                <a:close/>
                <a:moveTo>
                  <a:pt x="6428380" y="1977242"/>
                </a:moveTo>
                <a:cubicBezTo>
                  <a:pt x="6435440" y="1977242"/>
                  <a:pt x="6438970" y="1977242"/>
                  <a:pt x="6438970" y="1977242"/>
                </a:cubicBezTo>
                <a:cubicBezTo>
                  <a:pt x="6453090" y="1977242"/>
                  <a:pt x="6467211" y="1977242"/>
                  <a:pt x="6481332" y="1977242"/>
                </a:cubicBezTo>
                <a:cubicBezTo>
                  <a:pt x="6495451" y="1977242"/>
                  <a:pt x="6509573" y="1977242"/>
                  <a:pt x="6523694" y="1977242"/>
                </a:cubicBezTo>
                <a:cubicBezTo>
                  <a:pt x="6530754" y="1977242"/>
                  <a:pt x="6534284" y="1977242"/>
                  <a:pt x="6534284" y="1977242"/>
                </a:cubicBezTo>
                <a:lnTo>
                  <a:pt x="6544874" y="1977242"/>
                </a:lnTo>
                <a:lnTo>
                  <a:pt x="6550169" y="1977242"/>
                </a:lnTo>
                <a:cubicBezTo>
                  <a:pt x="6539579" y="1977242"/>
                  <a:pt x="6534284" y="1979007"/>
                  <a:pt x="6534284" y="1982538"/>
                </a:cubicBezTo>
                <a:cubicBezTo>
                  <a:pt x="6534284" y="1986069"/>
                  <a:pt x="6536050" y="1987834"/>
                  <a:pt x="6539579" y="1987834"/>
                </a:cubicBezTo>
                <a:cubicBezTo>
                  <a:pt x="6543108" y="1987834"/>
                  <a:pt x="6544874" y="1991363"/>
                  <a:pt x="6544874" y="1998424"/>
                </a:cubicBezTo>
                <a:cubicBezTo>
                  <a:pt x="6544874" y="2005484"/>
                  <a:pt x="6548403" y="2009015"/>
                  <a:pt x="6555464" y="2009015"/>
                </a:cubicBezTo>
                <a:cubicBezTo>
                  <a:pt x="6562525" y="2009015"/>
                  <a:pt x="6564290" y="2010780"/>
                  <a:pt x="6560759" y="2014309"/>
                </a:cubicBezTo>
                <a:cubicBezTo>
                  <a:pt x="6557230" y="2017840"/>
                  <a:pt x="6548403" y="2016074"/>
                  <a:pt x="6534284" y="2009015"/>
                </a:cubicBezTo>
                <a:lnTo>
                  <a:pt x="6491922" y="1998424"/>
                </a:lnTo>
                <a:cubicBezTo>
                  <a:pt x="6484861" y="1998424"/>
                  <a:pt x="6479566" y="1996659"/>
                  <a:pt x="6476036" y="1993128"/>
                </a:cubicBezTo>
                <a:cubicBezTo>
                  <a:pt x="6472506" y="1989598"/>
                  <a:pt x="6470740" y="1987834"/>
                  <a:pt x="6470740" y="1987834"/>
                </a:cubicBezTo>
                <a:lnTo>
                  <a:pt x="6470740" y="1998424"/>
                </a:lnTo>
                <a:lnTo>
                  <a:pt x="6470740" y="2009015"/>
                </a:lnTo>
                <a:cubicBezTo>
                  <a:pt x="6463680" y="2009015"/>
                  <a:pt x="6456621" y="2003719"/>
                  <a:pt x="6449560" y="1993128"/>
                </a:cubicBezTo>
                <a:cubicBezTo>
                  <a:pt x="6442499" y="1982538"/>
                  <a:pt x="6435440" y="1977242"/>
                  <a:pt x="6428380" y="1977242"/>
                </a:cubicBezTo>
                <a:close/>
                <a:moveTo>
                  <a:pt x="5146940" y="1977242"/>
                </a:moveTo>
                <a:lnTo>
                  <a:pt x="5168121" y="1987834"/>
                </a:lnTo>
                <a:cubicBezTo>
                  <a:pt x="5161060" y="1987834"/>
                  <a:pt x="5157530" y="1987834"/>
                  <a:pt x="5157530" y="1987834"/>
                </a:cubicBezTo>
                <a:cubicBezTo>
                  <a:pt x="5157530" y="1987834"/>
                  <a:pt x="5154000" y="1987834"/>
                  <a:pt x="5146940" y="1987834"/>
                </a:cubicBezTo>
                <a:lnTo>
                  <a:pt x="5157530" y="1998424"/>
                </a:lnTo>
                <a:cubicBezTo>
                  <a:pt x="5171650" y="1998424"/>
                  <a:pt x="5178710" y="1994894"/>
                  <a:pt x="5178710" y="1987834"/>
                </a:cubicBezTo>
                <a:lnTo>
                  <a:pt x="5157530" y="1977242"/>
                </a:lnTo>
                <a:close/>
                <a:moveTo>
                  <a:pt x="5009265" y="1977242"/>
                </a:moveTo>
                <a:lnTo>
                  <a:pt x="5009265" y="1987834"/>
                </a:lnTo>
                <a:lnTo>
                  <a:pt x="5019854" y="1977242"/>
                </a:lnTo>
                <a:cubicBezTo>
                  <a:pt x="5019854" y="1977242"/>
                  <a:pt x="5016325" y="1977242"/>
                  <a:pt x="5009265" y="1977242"/>
                </a:cubicBezTo>
                <a:close/>
                <a:moveTo>
                  <a:pt x="7104842" y="1971948"/>
                </a:moveTo>
                <a:cubicBezTo>
                  <a:pt x="7102196" y="1971948"/>
                  <a:pt x="7099106" y="1973713"/>
                  <a:pt x="7095574" y="1977242"/>
                </a:cubicBezTo>
                <a:lnTo>
                  <a:pt x="7106166" y="1987834"/>
                </a:lnTo>
                <a:cubicBezTo>
                  <a:pt x="7113226" y="1987834"/>
                  <a:pt x="7116756" y="1987834"/>
                  <a:pt x="7116756" y="1987834"/>
                </a:cubicBezTo>
                <a:cubicBezTo>
                  <a:pt x="7116756" y="1987834"/>
                  <a:pt x="7114991" y="1984303"/>
                  <a:pt x="7111462" y="1977242"/>
                </a:cubicBezTo>
                <a:cubicBezTo>
                  <a:pt x="7109697" y="1973713"/>
                  <a:pt x="7107491" y="1971948"/>
                  <a:pt x="7104842" y="1971948"/>
                </a:cubicBezTo>
                <a:close/>
                <a:moveTo>
                  <a:pt x="7635686" y="1966653"/>
                </a:moveTo>
                <a:lnTo>
                  <a:pt x="7646278" y="1977242"/>
                </a:lnTo>
                <a:cubicBezTo>
                  <a:pt x="7653338" y="1970184"/>
                  <a:pt x="7660396" y="1966653"/>
                  <a:pt x="7667457" y="1966653"/>
                </a:cubicBezTo>
                <a:cubicBezTo>
                  <a:pt x="7667457" y="1966653"/>
                  <a:pt x="7662163" y="1966653"/>
                  <a:pt x="7651572" y="1966653"/>
                </a:cubicBezTo>
                <a:cubicBezTo>
                  <a:pt x="7640982" y="1966653"/>
                  <a:pt x="7635686" y="1966653"/>
                  <a:pt x="7635686" y="1966653"/>
                </a:cubicBezTo>
                <a:close/>
                <a:moveTo>
                  <a:pt x="6608416" y="1966653"/>
                </a:moveTo>
                <a:lnTo>
                  <a:pt x="6619006" y="1977242"/>
                </a:lnTo>
                <a:lnTo>
                  <a:pt x="6629598" y="1966653"/>
                </a:lnTo>
                <a:cubicBezTo>
                  <a:pt x="6629598" y="1966653"/>
                  <a:pt x="6626067" y="1966653"/>
                  <a:pt x="6619006" y="1966653"/>
                </a:cubicBezTo>
                <a:cubicBezTo>
                  <a:pt x="6611946" y="1966653"/>
                  <a:pt x="6608416" y="1966653"/>
                  <a:pt x="6608416" y="1966653"/>
                </a:cubicBezTo>
                <a:close/>
                <a:moveTo>
                  <a:pt x="6174209" y="1966653"/>
                </a:moveTo>
                <a:cubicBezTo>
                  <a:pt x="6167149" y="1966653"/>
                  <a:pt x="6167149" y="1970184"/>
                  <a:pt x="6174209" y="1977242"/>
                </a:cubicBezTo>
                <a:cubicBezTo>
                  <a:pt x="6174209" y="1977242"/>
                  <a:pt x="6177738" y="1977242"/>
                  <a:pt x="6184800" y="1977242"/>
                </a:cubicBezTo>
                <a:cubicBezTo>
                  <a:pt x="6184800" y="1970184"/>
                  <a:pt x="6181270" y="1966653"/>
                  <a:pt x="6174209" y="1966653"/>
                </a:cubicBezTo>
                <a:close/>
                <a:moveTo>
                  <a:pt x="5941220" y="1966653"/>
                </a:moveTo>
                <a:lnTo>
                  <a:pt x="5930630" y="1977242"/>
                </a:lnTo>
                <a:cubicBezTo>
                  <a:pt x="5937690" y="1977242"/>
                  <a:pt x="5937690" y="1980773"/>
                  <a:pt x="5930630" y="1987834"/>
                </a:cubicBezTo>
                <a:cubicBezTo>
                  <a:pt x="5930630" y="1987834"/>
                  <a:pt x="5934160" y="1987834"/>
                  <a:pt x="5941220" y="1987834"/>
                </a:cubicBezTo>
                <a:lnTo>
                  <a:pt x="5962401" y="1987834"/>
                </a:lnTo>
                <a:lnTo>
                  <a:pt x="5951812" y="1977242"/>
                </a:lnTo>
                <a:cubicBezTo>
                  <a:pt x="5951812" y="1970184"/>
                  <a:pt x="5948280" y="1966653"/>
                  <a:pt x="5941220" y="1966653"/>
                </a:cubicBezTo>
                <a:close/>
                <a:moveTo>
                  <a:pt x="5845908" y="1966653"/>
                </a:moveTo>
                <a:cubicBezTo>
                  <a:pt x="5838847" y="1966653"/>
                  <a:pt x="5833552" y="1970184"/>
                  <a:pt x="5830020" y="1977242"/>
                </a:cubicBezTo>
                <a:cubicBezTo>
                  <a:pt x="5826491" y="1984303"/>
                  <a:pt x="5831786" y="1991363"/>
                  <a:pt x="5845908" y="1998424"/>
                </a:cubicBezTo>
                <a:cubicBezTo>
                  <a:pt x="5860026" y="1998424"/>
                  <a:pt x="5870616" y="1998424"/>
                  <a:pt x="5877678" y="1998424"/>
                </a:cubicBezTo>
                <a:cubicBezTo>
                  <a:pt x="5884738" y="1991363"/>
                  <a:pt x="5886504" y="1984303"/>
                  <a:pt x="5882972" y="1977242"/>
                </a:cubicBezTo>
                <a:cubicBezTo>
                  <a:pt x="5879443" y="1970184"/>
                  <a:pt x="5874148" y="1970184"/>
                  <a:pt x="5867087" y="1977242"/>
                </a:cubicBezTo>
                <a:cubicBezTo>
                  <a:pt x="5860026" y="1977242"/>
                  <a:pt x="5856497" y="1973713"/>
                  <a:pt x="5856497" y="1966653"/>
                </a:cubicBezTo>
                <a:cubicBezTo>
                  <a:pt x="5856497" y="1966653"/>
                  <a:pt x="5852968" y="1966653"/>
                  <a:pt x="5845908" y="1966653"/>
                </a:cubicBezTo>
                <a:close/>
                <a:moveTo>
                  <a:pt x="5687051" y="1966653"/>
                </a:moveTo>
                <a:cubicBezTo>
                  <a:pt x="5665870" y="1966653"/>
                  <a:pt x="5662340" y="1970184"/>
                  <a:pt x="5676460" y="1977242"/>
                </a:cubicBezTo>
                <a:cubicBezTo>
                  <a:pt x="5676460" y="1984303"/>
                  <a:pt x="5678226" y="1987834"/>
                  <a:pt x="5681756" y="1987834"/>
                </a:cubicBezTo>
                <a:cubicBezTo>
                  <a:pt x="5685285" y="1987834"/>
                  <a:pt x="5687051" y="1984303"/>
                  <a:pt x="5687051" y="1977242"/>
                </a:cubicBezTo>
                <a:cubicBezTo>
                  <a:pt x="5687051" y="1970184"/>
                  <a:pt x="5687051" y="1966653"/>
                  <a:pt x="5687051" y="1966653"/>
                </a:cubicBezTo>
                <a:close/>
                <a:moveTo>
                  <a:pt x="8424672" y="1963344"/>
                </a:moveTo>
                <a:cubicBezTo>
                  <a:pt x="8429968" y="1962019"/>
                  <a:pt x="8435262" y="1966653"/>
                  <a:pt x="8440558" y="1977242"/>
                </a:cubicBezTo>
                <a:lnTo>
                  <a:pt x="8451148" y="1987834"/>
                </a:lnTo>
                <a:cubicBezTo>
                  <a:pt x="8451148" y="1987834"/>
                  <a:pt x="8444087" y="1984303"/>
                  <a:pt x="8429968" y="1977242"/>
                </a:cubicBezTo>
                <a:lnTo>
                  <a:pt x="8419377" y="1966653"/>
                </a:lnTo>
                <a:cubicBezTo>
                  <a:pt x="8421143" y="1964888"/>
                  <a:pt x="8422908" y="1963783"/>
                  <a:pt x="8424672" y="1963344"/>
                </a:cubicBezTo>
                <a:close/>
                <a:moveTo>
                  <a:pt x="7540374" y="1956063"/>
                </a:moveTo>
                <a:cubicBezTo>
                  <a:pt x="7533312" y="1956063"/>
                  <a:pt x="7529782" y="1959592"/>
                  <a:pt x="7529782" y="1966653"/>
                </a:cubicBezTo>
                <a:lnTo>
                  <a:pt x="7540374" y="1966653"/>
                </a:lnTo>
                <a:close/>
                <a:moveTo>
                  <a:pt x="7434468" y="1956063"/>
                </a:moveTo>
                <a:cubicBezTo>
                  <a:pt x="7441530" y="1956063"/>
                  <a:pt x="7445059" y="1959592"/>
                  <a:pt x="7445059" y="1966653"/>
                </a:cubicBezTo>
                <a:cubicBezTo>
                  <a:pt x="7445059" y="1973713"/>
                  <a:pt x="7448588" y="1977242"/>
                  <a:pt x="7455649" y="1977242"/>
                </a:cubicBezTo>
                <a:cubicBezTo>
                  <a:pt x="7462711" y="1977242"/>
                  <a:pt x="7466240" y="1979007"/>
                  <a:pt x="7466240" y="1982538"/>
                </a:cubicBezTo>
                <a:cubicBezTo>
                  <a:pt x="7466240" y="1986069"/>
                  <a:pt x="7462711" y="1987834"/>
                  <a:pt x="7455649" y="1987834"/>
                </a:cubicBezTo>
                <a:lnTo>
                  <a:pt x="7445059" y="1987834"/>
                </a:lnTo>
                <a:lnTo>
                  <a:pt x="7434468" y="1977242"/>
                </a:lnTo>
                <a:close/>
                <a:moveTo>
                  <a:pt x="7233251" y="1956063"/>
                </a:moveTo>
                <a:cubicBezTo>
                  <a:pt x="7233251" y="1963122"/>
                  <a:pt x="7233251" y="1966653"/>
                  <a:pt x="7233251" y="1966653"/>
                </a:cubicBezTo>
                <a:cubicBezTo>
                  <a:pt x="7233251" y="1973713"/>
                  <a:pt x="7236780" y="1975478"/>
                  <a:pt x="7243841" y="1971948"/>
                </a:cubicBezTo>
                <a:cubicBezTo>
                  <a:pt x="7250902" y="1968417"/>
                  <a:pt x="7254432" y="1966653"/>
                  <a:pt x="7254432" y="1966653"/>
                </a:cubicBezTo>
                <a:cubicBezTo>
                  <a:pt x="7254432" y="1959592"/>
                  <a:pt x="7254432" y="1956063"/>
                  <a:pt x="7254432" y="1956063"/>
                </a:cubicBezTo>
                <a:cubicBezTo>
                  <a:pt x="7254432" y="1956063"/>
                  <a:pt x="7250902" y="1956063"/>
                  <a:pt x="7243841" y="1956063"/>
                </a:cubicBezTo>
                <a:close/>
                <a:moveTo>
                  <a:pt x="5623508" y="1956063"/>
                </a:moveTo>
                <a:lnTo>
                  <a:pt x="5634099" y="1966653"/>
                </a:lnTo>
                <a:cubicBezTo>
                  <a:pt x="5641160" y="1973713"/>
                  <a:pt x="5646454" y="1977242"/>
                  <a:pt x="5649984" y="1977242"/>
                </a:cubicBezTo>
                <a:cubicBezTo>
                  <a:pt x="5653514" y="1977242"/>
                  <a:pt x="5655279" y="1973713"/>
                  <a:pt x="5655279" y="1966653"/>
                </a:cubicBezTo>
                <a:cubicBezTo>
                  <a:pt x="5655279" y="1959592"/>
                  <a:pt x="5644689" y="1956063"/>
                  <a:pt x="5623508" y="1956063"/>
                </a:cubicBezTo>
                <a:close/>
                <a:moveTo>
                  <a:pt x="5570556" y="1956063"/>
                </a:moveTo>
                <a:lnTo>
                  <a:pt x="5559966" y="1966653"/>
                </a:lnTo>
                <a:cubicBezTo>
                  <a:pt x="5567026" y="1966653"/>
                  <a:pt x="5570556" y="1964888"/>
                  <a:pt x="5570556" y="1961357"/>
                </a:cubicBezTo>
                <a:cubicBezTo>
                  <a:pt x="5570556" y="1957828"/>
                  <a:pt x="5570556" y="1956063"/>
                  <a:pt x="5570556" y="1956063"/>
                </a:cubicBezTo>
                <a:close/>
                <a:moveTo>
                  <a:pt x="5115169" y="1956063"/>
                </a:moveTo>
                <a:cubicBezTo>
                  <a:pt x="5108108" y="1963122"/>
                  <a:pt x="5104578" y="1966653"/>
                  <a:pt x="5104578" y="1966653"/>
                </a:cubicBezTo>
                <a:cubicBezTo>
                  <a:pt x="5104578" y="1973713"/>
                  <a:pt x="5104578" y="1977242"/>
                  <a:pt x="5104578" y="1977242"/>
                </a:cubicBezTo>
                <a:cubicBezTo>
                  <a:pt x="5104578" y="1977242"/>
                  <a:pt x="5108108" y="1977242"/>
                  <a:pt x="5115169" y="1977242"/>
                </a:cubicBezTo>
                <a:cubicBezTo>
                  <a:pt x="5122229" y="1977242"/>
                  <a:pt x="5125758" y="1973713"/>
                  <a:pt x="5125758" y="1966653"/>
                </a:cubicBezTo>
                <a:cubicBezTo>
                  <a:pt x="5125758" y="1966653"/>
                  <a:pt x="5125758" y="1964888"/>
                  <a:pt x="5125758" y="1961357"/>
                </a:cubicBezTo>
                <a:cubicBezTo>
                  <a:pt x="5125758" y="1957828"/>
                  <a:pt x="5122229" y="1956063"/>
                  <a:pt x="5115169" y="1956063"/>
                </a:cubicBezTo>
                <a:close/>
                <a:moveTo>
                  <a:pt x="4522106" y="1956063"/>
                </a:moveTo>
                <a:lnTo>
                  <a:pt x="4522106" y="1966653"/>
                </a:lnTo>
                <a:lnTo>
                  <a:pt x="4532695" y="1966653"/>
                </a:lnTo>
                <a:cubicBezTo>
                  <a:pt x="4525635" y="1959592"/>
                  <a:pt x="4522106" y="1956063"/>
                  <a:pt x="4522106" y="1956063"/>
                </a:cubicBezTo>
                <a:close/>
                <a:moveTo>
                  <a:pt x="4160708" y="1949444"/>
                </a:moveTo>
                <a:cubicBezTo>
                  <a:pt x="4159825" y="1948560"/>
                  <a:pt x="4158502" y="1949002"/>
                  <a:pt x="4156736" y="1950767"/>
                </a:cubicBezTo>
                <a:cubicBezTo>
                  <a:pt x="4153206" y="1954297"/>
                  <a:pt x="4154970" y="1957828"/>
                  <a:pt x="4162031" y="1961357"/>
                </a:cubicBezTo>
                <a:cubicBezTo>
                  <a:pt x="4169092" y="1964888"/>
                  <a:pt x="4172621" y="1966653"/>
                  <a:pt x="4172621" y="1966653"/>
                </a:cubicBezTo>
                <a:cubicBezTo>
                  <a:pt x="4172621" y="1959592"/>
                  <a:pt x="4169092" y="1956063"/>
                  <a:pt x="4162031" y="1956063"/>
                </a:cubicBezTo>
                <a:cubicBezTo>
                  <a:pt x="4162031" y="1952532"/>
                  <a:pt x="4161590" y="1950326"/>
                  <a:pt x="4160708" y="1949444"/>
                </a:cubicBezTo>
                <a:close/>
                <a:moveTo>
                  <a:pt x="7699230" y="1945472"/>
                </a:moveTo>
                <a:cubicBezTo>
                  <a:pt x="7692168" y="1945472"/>
                  <a:pt x="7692168" y="1952532"/>
                  <a:pt x="7699230" y="1966653"/>
                </a:cubicBezTo>
                <a:cubicBezTo>
                  <a:pt x="7706290" y="1966653"/>
                  <a:pt x="7713348" y="1966653"/>
                  <a:pt x="7720409" y="1966653"/>
                </a:cubicBezTo>
                <a:lnTo>
                  <a:pt x="7731000" y="1966653"/>
                </a:lnTo>
                <a:lnTo>
                  <a:pt x="7709820" y="1956063"/>
                </a:lnTo>
                <a:cubicBezTo>
                  <a:pt x="7709820" y="1949002"/>
                  <a:pt x="7706290" y="1945472"/>
                  <a:pt x="7699230" y="1945472"/>
                </a:cubicBezTo>
                <a:close/>
                <a:moveTo>
                  <a:pt x="7646278" y="1945472"/>
                </a:moveTo>
                <a:cubicBezTo>
                  <a:pt x="7646278" y="1952532"/>
                  <a:pt x="7649807" y="1956063"/>
                  <a:pt x="7656867" y="1956063"/>
                </a:cubicBezTo>
                <a:lnTo>
                  <a:pt x="7656867" y="1945472"/>
                </a:lnTo>
                <a:cubicBezTo>
                  <a:pt x="7649807" y="1945472"/>
                  <a:pt x="7646278" y="1945472"/>
                  <a:pt x="7646278" y="1945472"/>
                </a:cubicBezTo>
                <a:close/>
                <a:moveTo>
                  <a:pt x="7593326" y="1945472"/>
                </a:moveTo>
                <a:lnTo>
                  <a:pt x="7582734" y="1977242"/>
                </a:lnTo>
                <a:lnTo>
                  <a:pt x="7593326" y="1966653"/>
                </a:lnTo>
                <a:close/>
                <a:moveTo>
                  <a:pt x="7370926" y="1945472"/>
                </a:moveTo>
                <a:lnTo>
                  <a:pt x="7370926" y="1956063"/>
                </a:lnTo>
                <a:cubicBezTo>
                  <a:pt x="7377986" y="1956063"/>
                  <a:pt x="7381516" y="1956063"/>
                  <a:pt x="7381516" y="1956063"/>
                </a:cubicBezTo>
                <a:cubicBezTo>
                  <a:pt x="7381516" y="1949002"/>
                  <a:pt x="7379751" y="1945472"/>
                  <a:pt x="7376222" y="1945472"/>
                </a:cubicBezTo>
                <a:cubicBezTo>
                  <a:pt x="7372692" y="1945472"/>
                  <a:pt x="7370926" y="1945472"/>
                  <a:pt x="7370926" y="1945472"/>
                </a:cubicBezTo>
                <a:close/>
                <a:moveTo>
                  <a:pt x="3685463" y="1945472"/>
                </a:moveTo>
                <a:lnTo>
                  <a:pt x="3706644" y="1945472"/>
                </a:lnTo>
                <a:lnTo>
                  <a:pt x="3706644" y="1956063"/>
                </a:lnTo>
                <a:cubicBezTo>
                  <a:pt x="3692523" y="1949002"/>
                  <a:pt x="3685463" y="1945472"/>
                  <a:pt x="3685463" y="1945472"/>
                </a:cubicBezTo>
                <a:close/>
                <a:moveTo>
                  <a:pt x="7519192" y="1934882"/>
                </a:moveTo>
                <a:lnTo>
                  <a:pt x="7519192" y="1945472"/>
                </a:lnTo>
                <a:cubicBezTo>
                  <a:pt x="7519192" y="1945472"/>
                  <a:pt x="7519192" y="1949002"/>
                  <a:pt x="7519192" y="1956063"/>
                </a:cubicBezTo>
                <a:cubicBezTo>
                  <a:pt x="7526252" y="1956063"/>
                  <a:pt x="7529782" y="1952532"/>
                  <a:pt x="7529782" y="1945472"/>
                </a:cubicBezTo>
                <a:cubicBezTo>
                  <a:pt x="7529782" y="1945472"/>
                  <a:pt x="7526252" y="1941941"/>
                  <a:pt x="7519192" y="1934882"/>
                </a:cubicBezTo>
                <a:close/>
                <a:moveTo>
                  <a:pt x="7434468" y="1934882"/>
                </a:moveTo>
                <a:cubicBezTo>
                  <a:pt x="7441530" y="1934882"/>
                  <a:pt x="7445059" y="1934882"/>
                  <a:pt x="7445059" y="1934882"/>
                </a:cubicBezTo>
                <a:lnTo>
                  <a:pt x="7445059" y="1945472"/>
                </a:lnTo>
                <a:cubicBezTo>
                  <a:pt x="7437999" y="1945472"/>
                  <a:pt x="7434468" y="1941941"/>
                  <a:pt x="7434468" y="1934882"/>
                </a:cubicBezTo>
                <a:close/>
                <a:moveTo>
                  <a:pt x="7296793" y="1934882"/>
                </a:moveTo>
                <a:lnTo>
                  <a:pt x="7317974" y="1945472"/>
                </a:lnTo>
                <a:lnTo>
                  <a:pt x="7317974" y="1934882"/>
                </a:lnTo>
                <a:close/>
                <a:moveTo>
                  <a:pt x="7169708" y="1934882"/>
                </a:moveTo>
                <a:cubicBezTo>
                  <a:pt x="7169708" y="1941941"/>
                  <a:pt x="7171474" y="1947236"/>
                  <a:pt x="7175004" y="1950767"/>
                </a:cubicBezTo>
                <a:cubicBezTo>
                  <a:pt x="7178533" y="1954297"/>
                  <a:pt x="7183828" y="1956063"/>
                  <a:pt x="7190889" y="1956063"/>
                </a:cubicBezTo>
                <a:lnTo>
                  <a:pt x="7180299" y="1934882"/>
                </a:lnTo>
                <a:close/>
                <a:moveTo>
                  <a:pt x="7137937" y="1934882"/>
                </a:moveTo>
                <a:cubicBezTo>
                  <a:pt x="7137937" y="1941941"/>
                  <a:pt x="7141466" y="1945472"/>
                  <a:pt x="7148526" y="1945472"/>
                </a:cubicBezTo>
                <a:lnTo>
                  <a:pt x="7159118" y="1934882"/>
                </a:lnTo>
                <a:close/>
                <a:moveTo>
                  <a:pt x="5856497" y="1934882"/>
                </a:moveTo>
                <a:lnTo>
                  <a:pt x="5867087" y="1945472"/>
                </a:lnTo>
                <a:cubicBezTo>
                  <a:pt x="5867087" y="1945472"/>
                  <a:pt x="5867087" y="1941941"/>
                  <a:pt x="5867087" y="1934882"/>
                </a:cubicBezTo>
                <a:cubicBezTo>
                  <a:pt x="5860026" y="1934882"/>
                  <a:pt x="5856497" y="1934882"/>
                  <a:pt x="5856497" y="1934882"/>
                </a:cubicBezTo>
                <a:close/>
                <a:moveTo>
                  <a:pt x="5528195" y="1934882"/>
                </a:moveTo>
                <a:cubicBezTo>
                  <a:pt x="5528195" y="1941941"/>
                  <a:pt x="5528195" y="1945472"/>
                  <a:pt x="5528195" y="1945472"/>
                </a:cubicBezTo>
                <a:cubicBezTo>
                  <a:pt x="5528195" y="1945472"/>
                  <a:pt x="5531724" y="1945472"/>
                  <a:pt x="5538785" y="1945472"/>
                </a:cubicBezTo>
                <a:cubicBezTo>
                  <a:pt x="5538785" y="1945472"/>
                  <a:pt x="5538785" y="1941941"/>
                  <a:pt x="5538785" y="1934882"/>
                </a:cubicBezTo>
                <a:cubicBezTo>
                  <a:pt x="5531724" y="1934882"/>
                  <a:pt x="5528195" y="1934882"/>
                  <a:pt x="5528195" y="1934882"/>
                </a:cubicBezTo>
                <a:close/>
                <a:moveTo>
                  <a:pt x="5125758" y="1934882"/>
                </a:moveTo>
                <a:cubicBezTo>
                  <a:pt x="5125758" y="1941941"/>
                  <a:pt x="5129290" y="1945472"/>
                  <a:pt x="5136350" y="1945472"/>
                </a:cubicBezTo>
                <a:cubicBezTo>
                  <a:pt x="5143410" y="1945472"/>
                  <a:pt x="5146940" y="1945472"/>
                  <a:pt x="5146940" y="1945472"/>
                </a:cubicBezTo>
                <a:cubicBezTo>
                  <a:pt x="5146940" y="1945472"/>
                  <a:pt x="5146940" y="1941941"/>
                  <a:pt x="5146940" y="1934882"/>
                </a:cubicBezTo>
                <a:cubicBezTo>
                  <a:pt x="5146940" y="1934882"/>
                  <a:pt x="5143410" y="1934882"/>
                  <a:pt x="5136350" y="1934882"/>
                </a:cubicBezTo>
                <a:cubicBezTo>
                  <a:pt x="5129290" y="1934882"/>
                  <a:pt x="5125758" y="1934882"/>
                  <a:pt x="5125758" y="1934882"/>
                </a:cubicBezTo>
                <a:close/>
                <a:moveTo>
                  <a:pt x="4098489" y="1934882"/>
                </a:moveTo>
                <a:lnTo>
                  <a:pt x="4087898" y="1945472"/>
                </a:lnTo>
                <a:cubicBezTo>
                  <a:pt x="4087898" y="1952532"/>
                  <a:pt x="4091429" y="1952532"/>
                  <a:pt x="4098489" y="1945472"/>
                </a:cubicBezTo>
                <a:close/>
                <a:moveTo>
                  <a:pt x="7257080" y="1929586"/>
                </a:moveTo>
                <a:cubicBezTo>
                  <a:pt x="7255313" y="1929586"/>
                  <a:pt x="7254432" y="1931352"/>
                  <a:pt x="7254432" y="1934882"/>
                </a:cubicBezTo>
                <a:lnTo>
                  <a:pt x="7265022" y="1934882"/>
                </a:lnTo>
                <a:cubicBezTo>
                  <a:pt x="7261491" y="1931352"/>
                  <a:pt x="7258844" y="1929586"/>
                  <a:pt x="7257080" y="1929586"/>
                </a:cubicBezTo>
                <a:close/>
                <a:moveTo>
                  <a:pt x="6194067" y="1929586"/>
                </a:moveTo>
                <a:cubicBezTo>
                  <a:pt x="6191420" y="1929586"/>
                  <a:pt x="6188330" y="1931352"/>
                  <a:pt x="6184800" y="1934882"/>
                </a:cubicBezTo>
                <a:cubicBezTo>
                  <a:pt x="6184800" y="1941941"/>
                  <a:pt x="6190094" y="1947236"/>
                  <a:pt x="6200686" y="1950767"/>
                </a:cubicBezTo>
                <a:cubicBezTo>
                  <a:pt x="6211276" y="1954297"/>
                  <a:pt x="6227161" y="1956063"/>
                  <a:pt x="6248342" y="1956063"/>
                </a:cubicBezTo>
                <a:cubicBezTo>
                  <a:pt x="6241282" y="1956063"/>
                  <a:pt x="6237752" y="1952532"/>
                  <a:pt x="6237752" y="1945472"/>
                </a:cubicBezTo>
                <a:cubicBezTo>
                  <a:pt x="6237752" y="1931351"/>
                  <a:pt x="6230690" y="1927821"/>
                  <a:pt x="6216572" y="1934882"/>
                </a:cubicBezTo>
                <a:cubicBezTo>
                  <a:pt x="6209510" y="1941941"/>
                  <a:pt x="6204216" y="1941941"/>
                  <a:pt x="6200686" y="1934882"/>
                </a:cubicBezTo>
                <a:cubicBezTo>
                  <a:pt x="6198921" y="1931352"/>
                  <a:pt x="6196714" y="1929586"/>
                  <a:pt x="6194067" y="1929586"/>
                </a:cubicBezTo>
                <a:close/>
                <a:moveTo>
                  <a:pt x="7212070" y="1924290"/>
                </a:moveTo>
                <a:cubicBezTo>
                  <a:pt x="7212070" y="1931351"/>
                  <a:pt x="7208540" y="1934882"/>
                  <a:pt x="7201480" y="1934882"/>
                </a:cubicBezTo>
                <a:cubicBezTo>
                  <a:pt x="7201480" y="1941941"/>
                  <a:pt x="7199714" y="1945472"/>
                  <a:pt x="7196184" y="1945472"/>
                </a:cubicBezTo>
                <a:cubicBezTo>
                  <a:pt x="7192655" y="1945472"/>
                  <a:pt x="7190889" y="1947236"/>
                  <a:pt x="7190889" y="1950767"/>
                </a:cubicBezTo>
                <a:cubicBezTo>
                  <a:pt x="7190889" y="1954297"/>
                  <a:pt x="7196184" y="1954297"/>
                  <a:pt x="7206774" y="1950767"/>
                </a:cubicBezTo>
                <a:cubicBezTo>
                  <a:pt x="7217366" y="1947236"/>
                  <a:pt x="7222660" y="1945472"/>
                  <a:pt x="7222660" y="1945472"/>
                </a:cubicBezTo>
                <a:cubicBezTo>
                  <a:pt x="7222660" y="1945472"/>
                  <a:pt x="7222660" y="1941941"/>
                  <a:pt x="7222660" y="1934882"/>
                </a:cubicBezTo>
                <a:cubicBezTo>
                  <a:pt x="7229722" y="1934882"/>
                  <a:pt x="7233251" y="1933117"/>
                  <a:pt x="7233251" y="1929586"/>
                </a:cubicBezTo>
                <a:cubicBezTo>
                  <a:pt x="7233251" y="1926055"/>
                  <a:pt x="7229722" y="1924290"/>
                  <a:pt x="7222660" y="1924290"/>
                </a:cubicBezTo>
                <a:close/>
                <a:moveTo>
                  <a:pt x="5994172" y="1924290"/>
                </a:moveTo>
                <a:lnTo>
                  <a:pt x="6004764" y="1934882"/>
                </a:lnTo>
                <a:lnTo>
                  <a:pt x="6015353" y="1934882"/>
                </a:lnTo>
                <a:cubicBezTo>
                  <a:pt x="6008293" y="1927821"/>
                  <a:pt x="6001234" y="1924290"/>
                  <a:pt x="5994172" y="1924290"/>
                </a:cubicBezTo>
                <a:close/>
                <a:moveTo>
                  <a:pt x="5814135" y="1924290"/>
                </a:moveTo>
                <a:cubicBezTo>
                  <a:pt x="5807076" y="1924290"/>
                  <a:pt x="5803545" y="1927821"/>
                  <a:pt x="5803545" y="1934882"/>
                </a:cubicBezTo>
                <a:cubicBezTo>
                  <a:pt x="5810606" y="1934882"/>
                  <a:pt x="5810606" y="1938411"/>
                  <a:pt x="5803545" y="1945472"/>
                </a:cubicBezTo>
                <a:lnTo>
                  <a:pt x="5814135" y="1945472"/>
                </a:lnTo>
                <a:lnTo>
                  <a:pt x="5824726" y="1934882"/>
                </a:lnTo>
                <a:cubicBezTo>
                  <a:pt x="5831786" y="1934882"/>
                  <a:pt x="5833552" y="1933117"/>
                  <a:pt x="5830020" y="1929586"/>
                </a:cubicBezTo>
                <a:cubicBezTo>
                  <a:pt x="5826491" y="1926055"/>
                  <a:pt x="5821196" y="1924290"/>
                  <a:pt x="5814135" y="1924290"/>
                </a:cubicBezTo>
                <a:close/>
                <a:moveTo>
                  <a:pt x="5729412" y="1924290"/>
                </a:moveTo>
                <a:lnTo>
                  <a:pt x="5718822" y="1934882"/>
                </a:lnTo>
                <a:cubicBezTo>
                  <a:pt x="5725882" y="1934882"/>
                  <a:pt x="5736472" y="1938411"/>
                  <a:pt x="5750593" y="1945472"/>
                </a:cubicBezTo>
                <a:lnTo>
                  <a:pt x="5750593" y="1934882"/>
                </a:lnTo>
                <a:cubicBezTo>
                  <a:pt x="5743532" y="1934882"/>
                  <a:pt x="5738237" y="1934882"/>
                  <a:pt x="5734708" y="1934882"/>
                </a:cubicBezTo>
                <a:cubicBezTo>
                  <a:pt x="5731178" y="1934882"/>
                  <a:pt x="5729412" y="1931351"/>
                  <a:pt x="5729412" y="1924290"/>
                </a:cubicBezTo>
                <a:close/>
                <a:moveTo>
                  <a:pt x="5507014" y="1924290"/>
                </a:moveTo>
                <a:lnTo>
                  <a:pt x="5507014" y="1934882"/>
                </a:lnTo>
                <a:lnTo>
                  <a:pt x="5517604" y="1934882"/>
                </a:lnTo>
                <a:cubicBezTo>
                  <a:pt x="5517604" y="1934882"/>
                  <a:pt x="5517604" y="1931351"/>
                  <a:pt x="5517604" y="1924290"/>
                </a:cubicBezTo>
                <a:cubicBezTo>
                  <a:pt x="5517604" y="1924290"/>
                  <a:pt x="5514074" y="1924290"/>
                  <a:pt x="5507014" y="1924290"/>
                </a:cubicBezTo>
                <a:close/>
                <a:moveTo>
                  <a:pt x="5395814" y="1924290"/>
                </a:moveTo>
                <a:cubicBezTo>
                  <a:pt x="5392285" y="1924290"/>
                  <a:pt x="5394050" y="1927821"/>
                  <a:pt x="5401110" y="1934882"/>
                </a:cubicBezTo>
                <a:cubicBezTo>
                  <a:pt x="5408170" y="1941941"/>
                  <a:pt x="5413464" y="1945472"/>
                  <a:pt x="5416996" y="1945472"/>
                </a:cubicBezTo>
                <a:cubicBezTo>
                  <a:pt x="5420525" y="1945472"/>
                  <a:pt x="5422291" y="1941941"/>
                  <a:pt x="5422291" y="1934882"/>
                </a:cubicBezTo>
                <a:cubicBezTo>
                  <a:pt x="5422291" y="1934882"/>
                  <a:pt x="5418760" y="1934882"/>
                  <a:pt x="5411700" y="1934882"/>
                </a:cubicBezTo>
                <a:cubicBezTo>
                  <a:pt x="5411700" y="1934882"/>
                  <a:pt x="5409935" y="1934882"/>
                  <a:pt x="5406404" y="1934882"/>
                </a:cubicBezTo>
                <a:cubicBezTo>
                  <a:pt x="5402874" y="1934882"/>
                  <a:pt x="5401110" y="1931351"/>
                  <a:pt x="5401110" y="1924290"/>
                </a:cubicBezTo>
                <a:cubicBezTo>
                  <a:pt x="5401110" y="1924290"/>
                  <a:pt x="5399344" y="1924290"/>
                  <a:pt x="5395814" y="1924290"/>
                </a:cubicBezTo>
                <a:close/>
                <a:moveTo>
                  <a:pt x="4236164" y="1924290"/>
                </a:moveTo>
                <a:cubicBezTo>
                  <a:pt x="4236164" y="1924290"/>
                  <a:pt x="4239695" y="1924290"/>
                  <a:pt x="4246754" y="1924290"/>
                </a:cubicBezTo>
                <a:lnTo>
                  <a:pt x="4236164" y="1934882"/>
                </a:lnTo>
                <a:close/>
                <a:moveTo>
                  <a:pt x="7234573" y="1916348"/>
                </a:moveTo>
                <a:cubicBezTo>
                  <a:pt x="7231926" y="1916348"/>
                  <a:pt x="7229720" y="1917231"/>
                  <a:pt x="7227956" y="1918996"/>
                </a:cubicBezTo>
                <a:cubicBezTo>
                  <a:pt x="7224426" y="1922526"/>
                  <a:pt x="7227956" y="1924290"/>
                  <a:pt x="7238546" y="1924290"/>
                </a:cubicBezTo>
                <a:cubicBezTo>
                  <a:pt x="7249136" y="1924290"/>
                  <a:pt x="7250902" y="1922526"/>
                  <a:pt x="7243841" y="1918996"/>
                </a:cubicBezTo>
                <a:cubicBezTo>
                  <a:pt x="7240310" y="1917231"/>
                  <a:pt x="7237222" y="1916348"/>
                  <a:pt x="7234573" y="1916348"/>
                </a:cubicBezTo>
                <a:close/>
                <a:moveTo>
                  <a:pt x="7974579" y="1913701"/>
                </a:moveTo>
                <a:cubicBezTo>
                  <a:pt x="7981640" y="1913701"/>
                  <a:pt x="7985171" y="1917231"/>
                  <a:pt x="7985171" y="1924290"/>
                </a:cubicBezTo>
                <a:lnTo>
                  <a:pt x="7974579" y="1924290"/>
                </a:lnTo>
                <a:cubicBezTo>
                  <a:pt x="7974579" y="1924290"/>
                  <a:pt x="7974579" y="1920761"/>
                  <a:pt x="7974579" y="1913701"/>
                </a:cubicBezTo>
                <a:close/>
                <a:moveTo>
                  <a:pt x="5972991" y="1913701"/>
                </a:moveTo>
                <a:cubicBezTo>
                  <a:pt x="5972991" y="1920761"/>
                  <a:pt x="5976520" y="1924290"/>
                  <a:pt x="5983582" y="1924290"/>
                </a:cubicBezTo>
                <a:cubicBezTo>
                  <a:pt x="5983582" y="1917231"/>
                  <a:pt x="5983582" y="1913701"/>
                  <a:pt x="5983582" y="1913701"/>
                </a:cubicBezTo>
                <a:close/>
                <a:moveTo>
                  <a:pt x="5443471" y="1913701"/>
                </a:moveTo>
                <a:cubicBezTo>
                  <a:pt x="5443471" y="1920761"/>
                  <a:pt x="5445237" y="1924290"/>
                  <a:pt x="5448766" y="1924290"/>
                </a:cubicBezTo>
                <a:cubicBezTo>
                  <a:pt x="5452296" y="1924290"/>
                  <a:pt x="5454062" y="1920761"/>
                  <a:pt x="5454062" y="1913701"/>
                </a:cubicBezTo>
                <a:cubicBezTo>
                  <a:pt x="5447002" y="1913701"/>
                  <a:pt x="5443471" y="1913701"/>
                  <a:pt x="5443471" y="1913701"/>
                </a:cubicBezTo>
                <a:close/>
                <a:moveTo>
                  <a:pt x="5358748" y="1913701"/>
                </a:moveTo>
                <a:lnTo>
                  <a:pt x="5348158" y="1924290"/>
                </a:lnTo>
                <a:lnTo>
                  <a:pt x="5369339" y="1913701"/>
                </a:lnTo>
                <a:close/>
                <a:moveTo>
                  <a:pt x="7611858" y="1908405"/>
                </a:moveTo>
                <a:cubicBezTo>
                  <a:pt x="7610093" y="1908405"/>
                  <a:pt x="7607446" y="1910170"/>
                  <a:pt x="7603915" y="1913701"/>
                </a:cubicBezTo>
                <a:cubicBezTo>
                  <a:pt x="7603915" y="1913701"/>
                  <a:pt x="7607444" y="1913701"/>
                  <a:pt x="7614505" y="1913701"/>
                </a:cubicBezTo>
                <a:cubicBezTo>
                  <a:pt x="7614505" y="1910170"/>
                  <a:pt x="7613624" y="1908405"/>
                  <a:pt x="7611858" y="1908405"/>
                </a:cubicBezTo>
                <a:close/>
                <a:moveTo>
                  <a:pt x="5943868" y="1908405"/>
                </a:moveTo>
                <a:cubicBezTo>
                  <a:pt x="5942102" y="1908405"/>
                  <a:pt x="5941220" y="1910170"/>
                  <a:pt x="5941220" y="1913701"/>
                </a:cubicBezTo>
                <a:cubicBezTo>
                  <a:pt x="5941220" y="1920761"/>
                  <a:pt x="5942986" y="1924290"/>
                  <a:pt x="5946516" y="1924290"/>
                </a:cubicBezTo>
                <a:cubicBezTo>
                  <a:pt x="5950045" y="1924290"/>
                  <a:pt x="5951812" y="1920761"/>
                  <a:pt x="5951812" y="1913701"/>
                </a:cubicBezTo>
                <a:cubicBezTo>
                  <a:pt x="5948280" y="1910170"/>
                  <a:pt x="5945634" y="1908405"/>
                  <a:pt x="5943868" y="1908405"/>
                </a:cubicBezTo>
                <a:close/>
                <a:moveTo>
                  <a:pt x="7911038" y="1903111"/>
                </a:moveTo>
                <a:cubicBezTo>
                  <a:pt x="7918098" y="1903111"/>
                  <a:pt x="7921627" y="1906640"/>
                  <a:pt x="7921627" y="1913701"/>
                </a:cubicBezTo>
                <a:lnTo>
                  <a:pt x="7911038" y="1913701"/>
                </a:lnTo>
                <a:cubicBezTo>
                  <a:pt x="7911038" y="1913701"/>
                  <a:pt x="7911038" y="1910170"/>
                  <a:pt x="7911038" y="1903111"/>
                </a:cubicBezTo>
                <a:close/>
                <a:moveTo>
                  <a:pt x="7725704" y="1903111"/>
                </a:moveTo>
                <a:cubicBezTo>
                  <a:pt x="7722175" y="1903111"/>
                  <a:pt x="7720409" y="1906640"/>
                  <a:pt x="7720409" y="1913701"/>
                </a:cubicBezTo>
                <a:lnTo>
                  <a:pt x="7720409" y="1924290"/>
                </a:lnTo>
                <a:cubicBezTo>
                  <a:pt x="7727471" y="1924290"/>
                  <a:pt x="7731000" y="1920761"/>
                  <a:pt x="7731000" y="1913701"/>
                </a:cubicBezTo>
                <a:cubicBezTo>
                  <a:pt x="7731000" y="1906640"/>
                  <a:pt x="7729234" y="1903111"/>
                  <a:pt x="7725704" y="1903111"/>
                </a:cubicBezTo>
                <a:close/>
                <a:moveTo>
                  <a:pt x="7423878" y="1903111"/>
                </a:moveTo>
                <a:cubicBezTo>
                  <a:pt x="7416818" y="1903111"/>
                  <a:pt x="7413288" y="1906640"/>
                  <a:pt x="7413288" y="1913701"/>
                </a:cubicBezTo>
                <a:lnTo>
                  <a:pt x="7434468" y="1913701"/>
                </a:lnTo>
                <a:cubicBezTo>
                  <a:pt x="7434468" y="1906640"/>
                  <a:pt x="7430938" y="1903111"/>
                  <a:pt x="7423878" y="1903111"/>
                </a:cubicBezTo>
                <a:close/>
                <a:moveTo>
                  <a:pt x="7169708" y="1903111"/>
                </a:moveTo>
                <a:lnTo>
                  <a:pt x="7169708" y="1904434"/>
                </a:lnTo>
                <a:cubicBezTo>
                  <a:pt x="7169708" y="1907081"/>
                  <a:pt x="7169708" y="1910170"/>
                  <a:pt x="7169708" y="1913701"/>
                </a:cubicBezTo>
                <a:cubicBezTo>
                  <a:pt x="7169708" y="1920761"/>
                  <a:pt x="7175004" y="1924290"/>
                  <a:pt x="7185593" y="1924290"/>
                </a:cubicBezTo>
                <a:cubicBezTo>
                  <a:pt x="7196184" y="1924290"/>
                  <a:pt x="7201480" y="1920761"/>
                  <a:pt x="7201480" y="1913701"/>
                </a:cubicBezTo>
                <a:cubicBezTo>
                  <a:pt x="7201480" y="1906640"/>
                  <a:pt x="7201480" y="1903111"/>
                  <a:pt x="7201480" y="1903111"/>
                </a:cubicBezTo>
                <a:cubicBezTo>
                  <a:pt x="7201480" y="1903111"/>
                  <a:pt x="7197949" y="1903111"/>
                  <a:pt x="7190889" y="1903111"/>
                </a:cubicBezTo>
                <a:close/>
                <a:moveTo>
                  <a:pt x="7095574" y="1903111"/>
                </a:moveTo>
                <a:lnTo>
                  <a:pt x="7095574" y="1924290"/>
                </a:lnTo>
                <a:lnTo>
                  <a:pt x="7127347" y="1924290"/>
                </a:lnTo>
                <a:cubicBezTo>
                  <a:pt x="7127347" y="1917231"/>
                  <a:pt x="7123818" y="1913701"/>
                  <a:pt x="7116756" y="1913701"/>
                </a:cubicBezTo>
                <a:cubicBezTo>
                  <a:pt x="7109696" y="1913701"/>
                  <a:pt x="7106166" y="1913701"/>
                  <a:pt x="7106166" y="1913701"/>
                </a:cubicBezTo>
                <a:cubicBezTo>
                  <a:pt x="7106166" y="1906640"/>
                  <a:pt x="7102636" y="1903111"/>
                  <a:pt x="7095574" y="1903111"/>
                </a:cubicBezTo>
                <a:close/>
                <a:moveTo>
                  <a:pt x="6253638" y="1903111"/>
                </a:moveTo>
                <a:cubicBezTo>
                  <a:pt x="6250108" y="1903111"/>
                  <a:pt x="6248342" y="1904875"/>
                  <a:pt x="6248342" y="1908405"/>
                </a:cubicBezTo>
                <a:cubicBezTo>
                  <a:pt x="6248342" y="1911936"/>
                  <a:pt x="6251872" y="1913701"/>
                  <a:pt x="6258932" y="1913701"/>
                </a:cubicBezTo>
                <a:cubicBezTo>
                  <a:pt x="6258932" y="1906640"/>
                  <a:pt x="6257168" y="1903111"/>
                  <a:pt x="6253638" y="1903111"/>
                </a:cubicBezTo>
                <a:close/>
                <a:moveTo>
                  <a:pt x="5697641" y="1903111"/>
                </a:moveTo>
                <a:cubicBezTo>
                  <a:pt x="5704702" y="1910170"/>
                  <a:pt x="5708232" y="1913701"/>
                  <a:pt x="5708232" y="1913701"/>
                </a:cubicBezTo>
                <a:lnTo>
                  <a:pt x="5708232" y="1903111"/>
                </a:lnTo>
                <a:close/>
                <a:moveTo>
                  <a:pt x="7002910" y="1896491"/>
                </a:moveTo>
                <a:cubicBezTo>
                  <a:pt x="7001145" y="1897374"/>
                  <a:pt x="7000262" y="1899581"/>
                  <a:pt x="7000262" y="1903111"/>
                </a:cubicBezTo>
                <a:cubicBezTo>
                  <a:pt x="6993200" y="1903111"/>
                  <a:pt x="6984376" y="1901345"/>
                  <a:pt x="6973785" y="1897815"/>
                </a:cubicBezTo>
                <a:cubicBezTo>
                  <a:pt x="6968491" y="1896050"/>
                  <a:pt x="6964519" y="1895608"/>
                  <a:pt x="6961872" y="1896492"/>
                </a:cubicBezTo>
                <a:cubicBezTo>
                  <a:pt x="6959224" y="1897374"/>
                  <a:pt x="6957900" y="1899580"/>
                  <a:pt x="6957900" y="1903111"/>
                </a:cubicBezTo>
                <a:cubicBezTo>
                  <a:pt x="6957900" y="1903111"/>
                  <a:pt x="6964960" y="1903111"/>
                  <a:pt x="6979081" y="1903111"/>
                </a:cubicBezTo>
                <a:lnTo>
                  <a:pt x="7000262" y="1903111"/>
                </a:lnTo>
                <a:lnTo>
                  <a:pt x="7021443" y="1913701"/>
                </a:lnTo>
                <a:cubicBezTo>
                  <a:pt x="7021443" y="1906640"/>
                  <a:pt x="7017914" y="1901345"/>
                  <a:pt x="7010852" y="1897815"/>
                </a:cubicBezTo>
                <a:cubicBezTo>
                  <a:pt x="7007322" y="1896050"/>
                  <a:pt x="7004674" y="1895608"/>
                  <a:pt x="7002910" y="1896491"/>
                </a:cubicBezTo>
                <a:close/>
                <a:moveTo>
                  <a:pt x="7868675" y="1892520"/>
                </a:moveTo>
                <a:cubicBezTo>
                  <a:pt x="7868675" y="1892520"/>
                  <a:pt x="7870441" y="1894284"/>
                  <a:pt x="7873971" y="1897815"/>
                </a:cubicBezTo>
                <a:cubicBezTo>
                  <a:pt x="7877500" y="1901345"/>
                  <a:pt x="7879267" y="1903111"/>
                  <a:pt x="7879267" y="1903111"/>
                </a:cubicBezTo>
                <a:lnTo>
                  <a:pt x="7868675" y="1903111"/>
                </a:lnTo>
                <a:close/>
                <a:moveTo>
                  <a:pt x="7455649" y="1892520"/>
                </a:moveTo>
                <a:cubicBezTo>
                  <a:pt x="7448588" y="1892520"/>
                  <a:pt x="7446824" y="1897815"/>
                  <a:pt x="7450355" y="1908405"/>
                </a:cubicBezTo>
                <a:cubicBezTo>
                  <a:pt x="7453884" y="1918996"/>
                  <a:pt x="7459178" y="1920761"/>
                  <a:pt x="7466240" y="1913701"/>
                </a:cubicBezTo>
                <a:close/>
                <a:moveTo>
                  <a:pt x="7370926" y="1892520"/>
                </a:moveTo>
                <a:cubicBezTo>
                  <a:pt x="7370926" y="1899580"/>
                  <a:pt x="7372692" y="1903111"/>
                  <a:pt x="7376222" y="1903111"/>
                </a:cubicBezTo>
                <a:cubicBezTo>
                  <a:pt x="7379751" y="1903111"/>
                  <a:pt x="7381516" y="1899580"/>
                  <a:pt x="7381516" y="1892520"/>
                </a:cubicBezTo>
                <a:cubicBezTo>
                  <a:pt x="7374456" y="1892520"/>
                  <a:pt x="7370926" y="1892520"/>
                  <a:pt x="7370926" y="1892520"/>
                </a:cubicBezTo>
                <a:close/>
                <a:moveTo>
                  <a:pt x="7159118" y="1892520"/>
                </a:moveTo>
                <a:cubicBezTo>
                  <a:pt x="7166178" y="1892520"/>
                  <a:pt x="7169708" y="1894284"/>
                  <a:pt x="7169708" y="1897815"/>
                </a:cubicBezTo>
                <a:lnTo>
                  <a:pt x="7169708" y="1892520"/>
                </a:lnTo>
                <a:close/>
                <a:moveTo>
                  <a:pt x="6904948" y="1892520"/>
                </a:moveTo>
                <a:lnTo>
                  <a:pt x="6915539" y="1903111"/>
                </a:lnTo>
                <a:lnTo>
                  <a:pt x="6926129" y="1892520"/>
                </a:lnTo>
                <a:cubicBezTo>
                  <a:pt x="6926129" y="1892520"/>
                  <a:pt x="6919068" y="1892520"/>
                  <a:pt x="6904948" y="1892520"/>
                </a:cubicBezTo>
                <a:close/>
                <a:moveTo>
                  <a:pt x="5427586" y="1892520"/>
                </a:moveTo>
                <a:cubicBezTo>
                  <a:pt x="5424056" y="1892520"/>
                  <a:pt x="5422291" y="1896050"/>
                  <a:pt x="5422291" y="1903111"/>
                </a:cubicBezTo>
                <a:cubicBezTo>
                  <a:pt x="5429352" y="1903111"/>
                  <a:pt x="5432881" y="1901345"/>
                  <a:pt x="5432881" y="1897815"/>
                </a:cubicBezTo>
                <a:cubicBezTo>
                  <a:pt x="5432881" y="1894284"/>
                  <a:pt x="5431116" y="1892520"/>
                  <a:pt x="5427586" y="1892520"/>
                </a:cubicBezTo>
                <a:close/>
                <a:moveTo>
                  <a:pt x="7614505" y="1881930"/>
                </a:moveTo>
                <a:lnTo>
                  <a:pt x="7614505" y="1892520"/>
                </a:lnTo>
                <a:lnTo>
                  <a:pt x="7635686" y="1892520"/>
                </a:lnTo>
                <a:cubicBezTo>
                  <a:pt x="7635686" y="1892520"/>
                  <a:pt x="7632156" y="1890755"/>
                  <a:pt x="7625096" y="1887224"/>
                </a:cubicBezTo>
                <a:cubicBezTo>
                  <a:pt x="7618034" y="1883694"/>
                  <a:pt x="7614505" y="1881930"/>
                  <a:pt x="7614505" y="1881930"/>
                </a:cubicBezTo>
                <a:close/>
                <a:moveTo>
                  <a:pt x="6216572" y="1881930"/>
                </a:moveTo>
                <a:cubicBezTo>
                  <a:pt x="6216572" y="1888989"/>
                  <a:pt x="6216572" y="1892520"/>
                  <a:pt x="6216572" y="1892520"/>
                </a:cubicBezTo>
                <a:cubicBezTo>
                  <a:pt x="6223632" y="1892520"/>
                  <a:pt x="6227161" y="1892520"/>
                  <a:pt x="6227161" y="1892520"/>
                </a:cubicBezTo>
                <a:cubicBezTo>
                  <a:pt x="6227161" y="1885459"/>
                  <a:pt x="6223632" y="1881930"/>
                  <a:pt x="6216572" y="1881930"/>
                </a:cubicBezTo>
                <a:close/>
                <a:moveTo>
                  <a:pt x="6057716" y="1881930"/>
                </a:moveTo>
                <a:lnTo>
                  <a:pt x="6068305" y="1892520"/>
                </a:lnTo>
                <a:lnTo>
                  <a:pt x="6068305" y="1881930"/>
                </a:lnTo>
                <a:close/>
                <a:moveTo>
                  <a:pt x="4151441" y="1881930"/>
                </a:moveTo>
                <a:cubicBezTo>
                  <a:pt x="4158500" y="1881930"/>
                  <a:pt x="4162031" y="1885459"/>
                  <a:pt x="4162031" y="1892520"/>
                </a:cubicBezTo>
                <a:cubicBezTo>
                  <a:pt x="4162031" y="1892520"/>
                  <a:pt x="4158500" y="1892520"/>
                  <a:pt x="4151441" y="1892520"/>
                </a:cubicBezTo>
                <a:cubicBezTo>
                  <a:pt x="4144381" y="1892520"/>
                  <a:pt x="4140850" y="1892520"/>
                  <a:pt x="4140850" y="1892520"/>
                </a:cubicBezTo>
                <a:cubicBezTo>
                  <a:pt x="4147910" y="1885459"/>
                  <a:pt x="4151441" y="1881930"/>
                  <a:pt x="4151441" y="1881930"/>
                </a:cubicBezTo>
                <a:close/>
                <a:moveTo>
                  <a:pt x="3518664" y="1878619"/>
                </a:moveTo>
                <a:cubicBezTo>
                  <a:pt x="3523960" y="1877296"/>
                  <a:pt x="3537196" y="1881930"/>
                  <a:pt x="3558378" y="1892520"/>
                </a:cubicBezTo>
                <a:cubicBezTo>
                  <a:pt x="3565438" y="1899580"/>
                  <a:pt x="3572498" y="1903111"/>
                  <a:pt x="3579559" y="1903111"/>
                </a:cubicBezTo>
                <a:cubicBezTo>
                  <a:pt x="3586618" y="1896050"/>
                  <a:pt x="3590148" y="1896050"/>
                  <a:pt x="3590148" y="1903111"/>
                </a:cubicBezTo>
                <a:cubicBezTo>
                  <a:pt x="3590148" y="1903111"/>
                  <a:pt x="3595444" y="1906640"/>
                  <a:pt x="3606034" y="1913701"/>
                </a:cubicBezTo>
                <a:cubicBezTo>
                  <a:pt x="3616625" y="1920761"/>
                  <a:pt x="3628980" y="1926055"/>
                  <a:pt x="3643100" y="1929586"/>
                </a:cubicBezTo>
                <a:cubicBezTo>
                  <a:pt x="3657222" y="1933117"/>
                  <a:pt x="3667812" y="1934882"/>
                  <a:pt x="3674872" y="1934882"/>
                </a:cubicBezTo>
                <a:lnTo>
                  <a:pt x="3674872" y="1945472"/>
                </a:lnTo>
                <a:cubicBezTo>
                  <a:pt x="3674872" y="1945472"/>
                  <a:pt x="3658986" y="1941941"/>
                  <a:pt x="3627215" y="1934882"/>
                </a:cubicBezTo>
                <a:cubicBezTo>
                  <a:pt x="3595444" y="1927821"/>
                  <a:pt x="3574263" y="1920761"/>
                  <a:pt x="3563673" y="1913701"/>
                </a:cubicBezTo>
                <a:cubicBezTo>
                  <a:pt x="3553082" y="1906640"/>
                  <a:pt x="3544257" y="1899580"/>
                  <a:pt x="3537196" y="1892520"/>
                </a:cubicBezTo>
                <a:lnTo>
                  <a:pt x="3516016" y="1881930"/>
                </a:lnTo>
                <a:cubicBezTo>
                  <a:pt x="3516016" y="1880165"/>
                  <a:pt x="3516899" y="1879061"/>
                  <a:pt x="3518664" y="1878619"/>
                </a:cubicBezTo>
                <a:close/>
                <a:moveTo>
                  <a:pt x="6881120" y="1876634"/>
                </a:moveTo>
                <a:cubicBezTo>
                  <a:pt x="6879354" y="1876634"/>
                  <a:pt x="6876708" y="1878400"/>
                  <a:pt x="6873177" y="1881930"/>
                </a:cubicBezTo>
                <a:lnTo>
                  <a:pt x="6883766" y="1881930"/>
                </a:lnTo>
                <a:cubicBezTo>
                  <a:pt x="6883766" y="1878400"/>
                  <a:pt x="6882884" y="1876634"/>
                  <a:pt x="6881120" y="1876634"/>
                </a:cubicBezTo>
                <a:close/>
                <a:moveTo>
                  <a:pt x="5631782" y="1875641"/>
                </a:moveTo>
                <a:cubicBezTo>
                  <a:pt x="5630680" y="1875420"/>
                  <a:pt x="5629686" y="1875752"/>
                  <a:pt x="5628804" y="1876634"/>
                </a:cubicBezTo>
                <a:cubicBezTo>
                  <a:pt x="5625274" y="1880165"/>
                  <a:pt x="5623508" y="1883694"/>
                  <a:pt x="5623508" y="1887224"/>
                </a:cubicBezTo>
                <a:cubicBezTo>
                  <a:pt x="5623508" y="1890755"/>
                  <a:pt x="5619978" y="1892520"/>
                  <a:pt x="5612918" y="1892520"/>
                </a:cubicBezTo>
                <a:lnTo>
                  <a:pt x="5612918" y="1903111"/>
                </a:lnTo>
                <a:lnTo>
                  <a:pt x="5623508" y="1913701"/>
                </a:lnTo>
                <a:lnTo>
                  <a:pt x="5634099" y="1913701"/>
                </a:lnTo>
                <a:lnTo>
                  <a:pt x="5655279" y="1924290"/>
                </a:lnTo>
                <a:cubicBezTo>
                  <a:pt x="5662339" y="1924290"/>
                  <a:pt x="5668517" y="1924290"/>
                  <a:pt x="5673813" y="1924290"/>
                </a:cubicBezTo>
                <a:lnTo>
                  <a:pt x="5676460" y="1924290"/>
                </a:lnTo>
                <a:lnTo>
                  <a:pt x="5676460" y="1913701"/>
                </a:lnTo>
                <a:cubicBezTo>
                  <a:pt x="5683520" y="1913701"/>
                  <a:pt x="5687051" y="1911936"/>
                  <a:pt x="5687051" y="1908405"/>
                </a:cubicBezTo>
                <a:cubicBezTo>
                  <a:pt x="5687051" y="1904875"/>
                  <a:pt x="5683520" y="1901345"/>
                  <a:pt x="5676460" y="1897815"/>
                </a:cubicBezTo>
                <a:cubicBezTo>
                  <a:pt x="5669400" y="1894284"/>
                  <a:pt x="5665870" y="1892520"/>
                  <a:pt x="5665870" y="1892520"/>
                </a:cubicBezTo>
                <a:lnTo>
                  <a:pt x="5644689" y="1892520"/>
                </a:lnTo>
                <a:cubicBezTo>
                  <a:pt x="5639394" y="1881930"/>
                  <a:pt x="5635091" y="1876302"/>
                  <a:pt x="5631782" y="1875641"/>
                </a:cubicBezTo>
                <a:close/>
                <a:moveTo>
                  <a:pt x="7688638" y="1871338"/>
                </a:moveTo>
                <a:lnTo>
                  <a:pt x="7688638" y="1881930"/>
                </a:lnTo>
                <a:cubicBezTo>
                  <a:pt x="7688638" y="1881930"/>
                  <a:pt x="7692168" y="1881930"/>
                  <a:pt x="7699230" y="1881930"/>
                </a:cubicBezTo>
                <a:lnTo>
                  <a:pt x="7720409" y="1881930"/>
                </a:lnTo>
                <a:cubicBezTo>
                  <a:pt x="7720409" y="1881930"/>
                  <a:pt x="7718644" y="1880165"/>
                  <a:pt x="7715115" y="1876634"/>
                </a:cubicBezTo>
                <a:cubicBezTo>
                  <a:pt x="7711586" y="1873103"/>
                  <a:pt x="7706290" y="1871338"/>
                  <a:pt x="7699230" y="1871338"/>
                </a:cubicBezTo>
                <a:close/>
                <a:moveTo>
                  <a:pt x="7280908" y="1871338"/>
                </a:moveTo>
                <a:cubicBezTo>
                  <a:pt x="7277378" y="1871338"/>
                  <a:pt x="7275612" y="1873103"/>
                  <a:pt x="7275612" y="1876634"/>
                </a:cubicBezTo>
                <a:cubicBezTo>
                  <a:pt x="7275612" y="1880165"/>
                  <a:pt x="7279142" y="1881930"/>
                  <a:pt x="7286203" y="1881930"/>
                </a:cubicBezTo>
                <a:cubicBezTo>
                  <a:pt x="7286203" y="1874869"/>
                  <a:pt x="7284437" y="1871338"/>
                  <a:pt x="7280908" y="1871338"/>
                </a:cubicBezTo>
                <a:close/>
                <a:moveTo>
                  <a:pt x="7839551" y="1866044"/>
                </a:moveTo>
                <a:cubicBezTo>
                  <a:pt x="7841316" y="1866044"/>
                  <a:pt x="7843965" y="1867809"/>
                  <a:pt x="7847494" y="1871338"/>
                </a:cubicBezTo>
                <a:lnTo>
                  <a:pt x="7836904" y="1881930"/>
                </a:lnTo>
                <a:lnTo>
                  <a:pt x="7826313" y="1881930"/>
                </a:lnTo>
                <a:lnTo>
                  <a:pt x="7836904" y="1871338"/>
                </a:lnTo>
                <a:cubicBezTo>
                  <a:pt x="7836904" y="1867809"/>
                  <a:pt x="7837787" y="1866044"/>
                  <a:pt x="7839551" y="1866044"/>
                </a:cubicBezTo>
                <a:close/>
                <a:moveTo>
                  <a:pt x="6817578" y="1866044"/>
                </a:moveTo>
                <a:cubicBezTo>
                  <a:pt x="6815813" y="1866044"/>
                  <a:pt x="6813164" y="1867809"/>
                  <a:pt x="6809634" y="1871338"/>
                </a:cubicBezTo>
                <a:cubicBezTo>
                  <a:pt x="6816696" y="1871338"/>
                  <a:pt x="6820224" y="1871338"/>
                  <a:pt x="6820224" y="1871338"/>
                </a:cubicBezTo>
                <a:cubicBezTo>
                  <a:pt x="6820224" y="1867809"/>
                  <a:pt x="6819342" y="1866044"/>
                  <a:pt x="6817578" y="1866044"/>
                </a:cubicBezTo>
                <a:close/>
                <a:moveTo>
                  <a:pt x="4890122" y="1866044"/>
                </a:moveTo>
                <a:cubicBezTo>
                  <a:pt x="4888358" y="1866044"/>
                  <a:pt x="4885710" y="1867809"/>
                  <a:pt x="4882180" y="1871338"/>
                </a:cubicBezTo>
                <a:lnTo>
                  <a:pt x="4892770" y="1871338"/>
                </a:lnTo>
                <a:cubicBezTo>
                  <a:pt x="4892770" y="1867809"/>
                  <a:pt x="4891887" y="1866044"/>
                  <a:pt x="4890122" y="1866044"/>
                </a:cubicBezTo>
                <a:close/>
                <a:moveTo>
                  <a:pt x="4293087" y="1866044"/>
                </a:moveTo>
                <a:cubicBezTo>
                  <a:pt x="4295736" y="1866044"/>
                  <a:pt x="4299706" y="1867809"/>
                  <a:pt x="4305002" y="1871338"/>
                </a:cubicBezTo>
                <a:cubicBezTo>
                  <a:pt x="4315592" y="1878399"/>
                  <a:pt x="4320887" y="1881930"/>
                  <a:pt x="4320887" y="1881930"/>
                </a:cubicBezTo>
                <a:lnTo>
                  <a:pt x="4299706" y="1881930"/>
                </a:lnTo>
                <a:lnTo>
                  <a:pt x="4289116" y="1871338"/>
                </a:lnTo>
                <a:cubicBezTo>
                  <a:pt x="4289116" y="1867809"/>
                  <a:pt x="4290440" y="1866044"/>
                  <a:pt x="4293087" y="1866044"/>
                </a:cubicBezTo>
                <a:close/>
                <a:moveTo>
                  <a:pt x="7625096" y="1860749"/>
                </a:moveTo>
                <a:cubicBezTo>
                  <a:pt x="7610976" y="1860749"/>
                  <a:pt x="7607444" y="1864279"/>
                  <a:pt x="7614505" y="1871338"/>
                </a:cubicBezTo>
                <a:cubicBezTo>
                  <a:pt x="7621567" y="1878399"/>
                  <a:pt x="7628626" y="1874869"/>
                  <a:pt x="7635686" y="1860749"/>
                </a:cubicBezTo>
                <a:cubicBezTo>
                  <a:pt x="7635686" y="1860749"/>
                  <a:pt x="7632156" y="1860749"/>
                  <a:pt x="7625096" y="1860749"/>
                </a:cubicBezTo>
                <a:close/>
                <a:moveTo>
                  <a:pt x="7529782" y="1860749"/>
                </a:moveTo>
                <a:cubicBezTo>
                  <a:pt x="7529782" y="1867809"/>
                  <a:pt x="7533312" y="1871338"/>
                  <a:pt x="7540374" y="1871338"/>
                </a:cubicBezTo>
                <a:cubicBezTo>
                  <a:pt x="7540374" y="1871338"/>
                  <a:pt x="7540374" y="1867809"/>
                  <a:pt x="7540374" y="1860749"/>
                </a:cubicBezTo>
                <a:close/>
                <a:moveTo>
                  <a:pt x="6883766" y="1860749"/>
                </a:moveTo>
                <a:cubicBezTo>
                  <a:pt x="6883766" y="1860749"/>
                  <a:pt x="6887296" y="1864279"/>
                  <a:pt x="6894358" y="1871338"/>
                </a:cubicBezTo>
                <a:cubicBezTo>
                  <a:pt x="6901418" y="1878399"/>
                  <a:pt x="6908477" y="1881930"/>
                  <a:pt x="6915539" y="1881930"/>
                </a:cubicBezTo>
                <a:lnTo>
                  <a:pt x="6904948" y="1871338"/>
                </a:lnTo>
                <a:cubicBezTo>
                  <a:pt x="6897888" y="1864279"/>
                  <a:pt x="6897888" y="1860749"/>
                  <a:pt x="6904948" y="1860749"/>
                </a:cubicBezTo>
                <a:lnTo>
                  <a:pt x="6894358" y="1860749"/>
                </a:lnTo>
                <a:cubicBezTo>
                  <a:pt x="6887296" y="1860749"/>
                  <a:pt x="6883766" y="1860749"/>
                  <a:pt x="6883766" y="1860749"/>
                </a:cubicBezTo>
                <a:close/>
                <a:moveTo>
                  <a:pt x="6746092" y="1860749"/>
                </a:moveTo>
                <a:lnTo>
                  <a:pt x="6756682" y="1871338"/>
                </a:lnTo>
                <a:cubicBezTo>
                  <a:pt x="6756682" y="1871338"/>
                  <a:pt x="6756682" y="1869574"/>
                  <a:pt x="6756682" y="1866044"/>
                </a:cubicBezTo>
                <a:cubicBezTo>
                  <a:pt x="6756682" y="1862513"/>
                  <a:pt x="6753152" y="1860749"/>
                  <a:pt x="6746092" y="1860749"/>
                </a:cubicBezTo>
                <a:close/>
                <a:moveTo>
                  <a:pt x="6004764" y="1860749"/>
                </a:moveTo>
                <a:lnTo>
                  <a:pt x="6004764" y="1871338"/>
                </a:lnTo>
                <a:cubicBezTo>
                  <a:pt x="6011824" y="1871338"/>
                  <a:pt x="6015353" y="1867809"/>
                  <a:pt x="6015353" y="1860749"/>
                </a:cubicBezTo>
                <a:close/>
                <a:moveTo>
                  <a:pt x="5835316" y="1860749"/>
                </a:moveTo>
                <a:cubicBezTo>
                  <a:pt x="5835316" y="1860749"/>
                  <a:pt x="5833552" y="1862513"/>
                  <a:pt x="5830020" y="1866044"/>
                </a:cubicBezTo>
                <a:cubicBezTo>
                  <a:pt x="5826491" y="1869574"/>
                  <a:pt x="5828256" y="1871338"/>
                  <a:pt x="5835316" y="1871338"/>
                </a:cubicBezTo>
                <a:cubicBezTo>
                  <a:pt x="5835316" y="1864279"/>
                  <a:pt x="5835316" y="1860749"/>
                  <a:pt x="5835316" y="1860749"/>
                </a:cubicBezTo>
                <a:close/>
                <a:moveTo>
                  <a:pt x="4670372" y="1860749"/>
                </a:moveTo>
                <a:cubicBezTo>
                  <a:pt x="4663311" y="1860749"/>
                  <a:pt x="4659780" y="1864279"/>
                  <a:pt x="4659780" y="1871338"/>
                </a:cubicBezTo>
                <a:lnTo>
                  <a:pt x="4680962" y="1871338"/>
                </a:lnTo>
                <a:close/>
                <a:moveTo>
                  <a:pt x="8313473" y="1850157"/>
                </a:moveTo>
                <a:lnTo>
                  <a:pt x="8345244" y="1860749"/>
                </a:lnTo>
                <a:lnTo>
                  <a:pt x="8324064" y="1860749"/>
                </a:lnTo>
                <a:close/>
                <a:moveTo>
                  <a:pt x="7169708" y="1850157"/>
                </a:moveTo>
                <a:cubicBezTo>
                  <a:pt x="7169708" y="1857218"/>
                  <a:pt x="7173238" y="1860749"/>
                  <a:pt x="7180299" y="1860749"/>
                </a:cubicBezTo>
                <a:cubicBezTo>
                  <a:pt x="7180299" y="1853688"/>
                  <a:pt x="7180299" y="1850157"/>
                  <a:pt x="7180299" y="1850157"/>
                </a:cubicBezTo>
                <a:close/>
                <a:moveTo>
                  <a:pt x="5528195" y="1850157"/>
                </a:moveTo>
                <a:lnTo>
                  <a:pt x="5528195" y="1860749"/>
                </a:lnTo>
                <a:lnTo>
                  <a:pt x="5517604" y="1860749"/>
                </a:lnTo>
                <a:cubicBezTo>
                  <a:pt x="5524664" y="1853688"/>
                  <a:pt x="5528195" y="1850157"/>
                  <a:pt x="5528195" y="1850157"/>
                </a:cubicBezTo>
                <a:close/>
                <a:moveTo>
                  <a:pt x="4744504" y="1850157"/>
                </a:moveTo>
                <a:lnTo>
                  <a:pt x="4733914" y="1860749"/>
                </a:lnTo>
                <a:lnTo>
                  <a:pt x="4755094" y="1860749"/>
                </a:lnTo>
                <a:cubicBezTo>
                  <a:pt x="4755094" y="1867809"/>
                  <a:pt x="4762155" y="1871338"/>
                  <a:pt x="4776276" y="1871338"/>
                </a:cubicBezTo>
                <a:lnTo>
                  <a:pt x="4808046" y="1881930"/>
                </a:lnTo>
                <a:cubicBezTo>
                  <a:pt x="4808046" y="1888989"/>
                  <a:pt x="4816872" y="1894284"/>
                  <a:pt x="4834523" y="1897815"/>
                </a:cubicBezTo>
                <a:cubicBezTo>
                  <a:pt x="4852174" y="1901345"/>
                  <a:pt x="4868059" y="1903111"/>
                  <a:pt x="4882180" y="1903111"/>
                </a:cubicBezTo>
                <a:cubicBezTo>
                  <a:pt x="4882180" y="1903111"/>
                  <a:pt x="4885709" y="1904875"/>
                  <a:pt x="4892770" y="1908405"/>
                </a:cubicBezTo>
                <a:cubicBezTo>
                  <a:pt x="4899830" y="1911936"/>
                  <a:pt x="4903360" y="1913701"/>
                  <a:pt x="4903360" y="1913701"/>
                </a:cubicBezTo>
                <a:lnTo>
                  <a:pt x="4913950" y="1924290"/>
                </a:lnTo>
                <a:lnTo>
                  <a:pt x="4892770" y="1924290"/>
                </a:lnTo>
                <a:cubicBezTo>
                  <a:pt x="4885709" y="1917231"/>
                  <a:pt x="4878648" y="1911936"/>
                  <a:pt x="4871588" y="1908405"/>
                </a:cubicBezTo>
                <a:cubicBezTo>
                  <a:pt x="4864528" y="1904875"/>
                  <a:pt x="4860998" y="1906640"/>
                  <a:pt x="4860998" y="1913701"/>
                </a:cubicBezTo>
                <a:lnTo>
                  <a:pt x="4850408" y="1913701"/>
                </a:lnTo>
                <a:cubicBezTo>
                  <a:pt x="4850408" y="1906640"/>
                  <a:pt x="4846878" y="1903111"/>
                  <a:pt x="4839818" y="1903111"/>
                </a:cubicBezTo>
                <a:cubicBezTo>
                  <a:pt x="4818636" y="1910170"/>
                  <a:pt x="4797456" y="1906640"/>
                  <a:pt x="4776276" y="1892520"/>
                </a:cubicBezTo>
                <a:cubicBezTo>
                  <a:pt x="4776276" y="1892520"/>
                  <a:pt x="4772744" y="1892520"/>
                  <a:pt x="4765684" y="1892520"/>
                </a:cubicBezTo>
                <a:lnTo>
                  <a:pt x="4755094" y="1892520"/>
                </a:lnTo>
                <a:lnTo>
                  <a:pt x="4723324" y="1871338"/>
                </a:lnTo>
                <a:lnTo>
                  <a:pt x="4723324" y="1892520"/>
                </a:lnTo>
                <a:cubicBezTo>
                  <a:pt x="4737443" y="1892520"/>
                  <a:pt x="4744504" y="1894284"/>
                  <a:pt x="4744504" y="1897815"/>
                </a:cubicBezTo>
                <a:cubicBezTo>
                  <a:pt x="4744504" y="1901345"/>
                  <a:pt x="4749799" y="1904875"/>
                  <a:pt x="4760390" y="1908405"/>
                </a:cubicBezTo>
                <a:cubicBezTo>
                  <a:pt x="4770980" y="1911936"/>
                  <a:pt x="4779805" y="1913701"/>
                  <a:pt x="4786866" y="1913701"/>
                </a:cubicBezTo>
                <a:cubicBezTo>
                  <a:pt x="4793926" y="1913701"/>
                  <a:pt x="4799222" y="1915465"/>
                  <a:pt x="4802751" y="1918996"/>
                </a:cubicBezTo>
                <a:cubicBezTo>
                  <a:pt x="4806282" y="1922526"/>
                  <a:pt x="4808046" y="1924290"/>
                  <a:pt x="4808046" y="1924290"/>
                </a:cubicBezTo>
                <a:cubicBezTo>
                  <a:pt x="4822167" y="1931351"/>
                  <a:pt x="4829228" y="1934882"/>
                  <a:pt x="4829228" y="1934882"/>
                </a:cubicBezTo>
                <a:cubicBezTo>
                  <a:pt x="4836288" y="1934882"/>
                  <a:pt x="4839818" y="1934882"/>
                  <a:pt x="4839818" y="1934882"/>
                </a:cubicBezTo>
                <a:lnTo>
                  <a:pt x="4892770" y="1945472"/>
                </a:lnTo>
                <a:cubicBezTo>
                  <a:pt x="4892770" y="1938411"/>
                  <a:pt x="4894536" y="1934882"/>
                  <a:pt x="4898065" y="1934882"/>
                </a:cubicBezTo>
                <a:cubicBezTo>
                  <a:pt x="4901594" y="1934882"/>
                  <a:pt x="4903360" y="1938411"/>
                  <a:pt x="4903360" y="1945472"/>
                </a:cubicBezTo>
                <a:cubicBezTo>
                  <a:pt x="4903360" y="1959592"/>
                  <a:pt x="4921011" y="1966653"/>
                  <a:pt x="4956312" y="1966653"/>
                </a:cubicBezTo>
                <a:lnTo>
                  <a:pt x="4977492" y="1966653"/>
                </a:lnTo>
                <a:lnTo>
                  <a:pt x="4966902" y="1956063"/>
                </a:lnTo>
                <a:lnTo>
                  <a:pt x="4977492" y="1945472"/>
                </a:lnTo>
                <a:cubicBezTo>
                  <a:pt x="4977492" y="1952532"/>
                  <a:pt x="4988084" y="1957828"/>
                  <a:pt x="5009265" y="1961357"/>
                </a:cubicBezTo>
                <a:cubicBezTo>
                  <a:pt x="5030446" y="1964888"/>
                  <a:pt x="5048096" y="1966653"/>
                  <a:pt x="5062217" y="1966653"/>
                </a:cubicBezTo>
                <a:cubicBezTo>
                  <a:pt x="5076338" y="1966653"/>
                  <a:pt x="5086928" y="1966653"/>
                  <a:pt x="5093988" y="1966653"/>
                </a:cubicBezTo>
                <a:cubicBezTo>
                  <a:pt x="5093988" y="1966653"/>
                  <a:pt x="5092223" y="1964888"/>
                  <a:pt x="5088692" y="1961357"/>
                </a:cubicBezTo>
                <a:cubicBezTo>
                  <a:pt x="5085162" y="1957828"/>
                  <a:pt x="5079867" y="1956063"/>
                  <a:pt x="5072806" y="1956063"/>
                </a:cubicBezTo>
                <a:lnTo>
                  <a:pt x="5062217" y="1945472"/>
                </a:lnTo>
                <a:lnTo>
                  <a:pt x="5030446" y="1945472"/>
                </a:lnTo>
                <a:cubicBezTo>
                  <a:pt x="5023384" y="1959592"/>
                  <a:pt x="5016325" y="1956063"/>
                  <a:pt x="5009265" y="1934882"/>
                </a:cubicBezTo>
                <a:lnTo>
                  <a:pt x="4988084" y="1924290"/>
                </a:lnTo>
                <a:cubicBezTo>
                  <a:pt x="4988084" y="1931351"/>
                  <a:pt x="4986319" y="1936646"/>
                  <a:pt x="4982788" y="1940176"/>
                </a:cubicBezTo>
                <a:cubicBezTo>
                  <a:pt x="4979258" y="1943707"/>
                  <a:pt x="4977492" y="1941941"/>
                  <a:pt x="4977492" y="1934882"/>
                </a:cubicBezTo>
                <a:cubicBezTo>
                  <a:pt x="4977492" y="1927821"/>
                  <a:pt x="4977492" y="1924290"/>
                  <a:pt x="4977492" y="1924290"/>
                </a:cubicBezTo>
                <a:lnTo>
                  <a:pt x="4966902" y="1913701"/>
                </a:lnTo>
                <a:cubicBezTo>
                  <a:pt x="4959842" y="1913701"/>
                  <a:pt x="4959842" y="1910170"/>
                  <a:pt x="4966902" y="1903111"/>
                </a:cubicBezTo>
                <a:lnTo>
                  <a:pt x="4988084" y="1903111"/>
                </a:lnTo>
                <a:cubicBezTo>
                  <a:pt x="4988084" y="1910170"/>
                  <a:pt x="5002204" y="1913701"/>
                  <a:pt x="5030446" y="1913701"/>
                </a:cubicBezTo>
                <a:cubicBezTo>
                  <a:pt x="5030446" y="1913701"/>
                  <a:pt x="5030446" y="1917231"/>
                  <a:pt x="5030446" y="1924290"/>
                </a:cubicBezTo>
                <a:cubicBezTo>
                  <a:pt x="5030446" y="1924290"/>
                  <a:pt x="5033976" y="1926055"/>
                  <a:pt x="5041036" y="1929586"/>
                </a:cubicBezTo>
                <a:cubicBezTo>
                  <a:pt x="5048096" y="1933117"/>
                  <a:pt x="5051626" y="1934882"/>
                  <a:pt x="5051626" y="1934882"/>
                </a:cubicBezTo>
                <a:cubicBezTo>
                  <a:pt x="5065746" y="1934882"/>
                  <a:pt x="5074572" y="1936646"/>
                  <a:pt x="5078102" y="1940176"/>
                </a:cubicBezTo>
                <a:cubicBezTo>
                  <a:pt x="5081632" y="1943707"/>
                  <a:pt x="5088692" y="1941941"/>
                  <a:pt x="5099284" y="1934882"/>
                </a:cubicBezTo>
                <a:cubicBezTo>
                  <a:pt x="5109873" y="1927821"/>
                  <a:pt x="5115169" y="1924290"/>
                  <a:pt x="5115169" y="1924290"/>
                </a:cubicBezTo>
                <a:cubicBezTo>
                  <a:pt x="5115169" y="1910170"/>
                  <a:pt x="5090458" y="1903111"/>
                  <a:pt x="5041036" y="1903111"/>
                </a:cubicBezTo>
                <a:cubicBezTo>
                  <a:pt x="5033976" y="1903111"/>
                  <a:pt x="5030446" y="1906640"/>
                  <a:pt x="5030446" y="1913701"/>
                </a:cubicBezTo>
                <a:lnTo>
                  <a:pt x="5030446" y="1903111"/>
                </a:lnTo>
                <a:cubicBezTo>
                  <a:pt x="5016325" y="1896050"/>
                  <a:pt x="4998674" y="1892520"/>
                  <a:pt x="4977492" y="1892520"/>
                </a:cubicBezTo>
                <a:lnTo>
                  <a:pt x="4956312" y="1892520"/>
                </a:lnTo>
                <a:cubicBezTo>
                  <a:pt x="4956312" y="1899580"/>
                  <a:pt x="4949252" y="1903111"/>
                  <a:pt x="4935132" y="1903111"/>
                </a:cubicBezTo>
                <a:cubicBezTo>
                  <a:pt x="4921011" y="1903111"/>
                  <a:pt x="4910421" y="1903111"/>
                  <a:pt x="4903360" y="1903111"/>
                </a:cubicBezTo>
                <a:cubicBezTo>
                  <a:pt x="4889240" y="1896050"/>
                  <a:pt x="4875120" y="1888989"/>
                  <a:pt x="4860998" y="1881930"/>
                </a:cubicBezTo>
                <a:cubicBezTo>
                  <a:pt x="4853938" y="1881930"/>
                  <a:pt x="4845113" y="1880165"/>
                  <a:pt x="4834523" y="1876634"/>
                </a:cubicBezTo>
                <a:cubicBezTo>
                  <a:pt x="4823932" y="1873103"/>
                  <a:pt x="4815107" y="1871338"/>
                  <a:pt x="4808046" y="1871338"/>
                </a:cubicBezTo>
                <a:lnTo>
                  <a:pt x="4755094" y="1860749"/>
                </a:lnTo>
                <a:cubicBezTo>
                  <a:pt x="4755094" y="1860749"/>
                  <a:pt x="4751565" y="1857218"/>
                  <a:pt x="4744504" y="1850157"/>
                </a:cubicBezTo>
                <a:close/>
                <a:moveTo>
                  <a:pt x="7149852" y="1843540"/>
                </a:moveTo>
                <a:cubicBezTo>
                  <a:pt x="7148968" y="1844422"/>
                  <a:pt x="7148526" y="1846628"/>
                  <a:pt x="7148526" y="1850157"/>
                </a:cubicBezTo>
                <a:cubicBezTo>
                  <a:pt x="7155588" y="1850157"/>
                  <a:pt x="7159118" y="1850157"/>
                  <a:pt x="7159118" y="1850157"/>
                </a:cubicBezTo>
                <a:cubicBezTo>
                  <a:pt x="7159118" y="1850157"/>
                  <a:pt x="7157352" y="1848393"/>
                  <a:pt x="7153822" y="1844863"/>
                </a:cubicBezTo>
                <a:cubicBezTo>
                  <a:pt x="7152058" y="1843098"/>
                  <a:pt x="7150734" y="1842657"/>
                  <a:pt x="7149852" y="1843540"/>
                </a:cubicBezTo>
                <a:close/>
                <a:moveTo>
                  <a:pt x="7942808" y="1839567"/>
                </a:moveTo>
                <a:lnTo>
                  <a:pt x="7953398" y="1850157"/>
                </a:lnTo>
                <a:cubicBezTo>
                  <a:pt x="7946338" y="1850157"/>
                  <a:pt x="7942808" y="1850157"/>
                  <a:pt x="7942808" y="1850157"/>
                </a:cubicBezTo>
                <a:close/>
                <a:moveTo>
                  <a:pt x="7582734" y="1839567"/>
                </a:moveTo>
                <a:cubicBezTo>
                  <a:pt x="7582734" y="1839567"/>
                  <a:pt x="7582734" y="1841332"/>
                  <a:pt x="7582734" y="1844863"/>
                </a:cubicBezTo>
                <a:cubicBezTo>
                  <a:pt x="7582734" y="1848393"/>
                  <a:pt x="7579204" y="1850157"/>
                  <a:pt x="7572144" y="1850157"/>
                </a:cubicBezTo>
                <a:cubicBezTo>
                  <a:pt x="7558024" y="1850157"/>
                  <a:pt x="7554492" y="1857218"/>
                  <a:pt x="7561553" y="1871338"/>
                </a:cubicBezTo>
                <a:lnTo>
                  <a:pt x="7550963" y="1881930"/>
                </a:lnTo>
                <a:cubicBezTo>
                  <a:pt x="7543903" y="1881930"/>
                  <a:pt x="7536842" y="1885459"/>
                  <a:pt x="7529782" y="1892520"/>
                </a:cubicBezTo>
                <a:lnTo>
                  <a:pt x="7519192" y="1903111"/>
                </a:lnTo>
                <a:lnTo>
                  <a:pt x="7529782" y="1903111"/>
                </a:lnTo>
                <a:cubicBezTo>
                  <a:pt x="7543903" y="1903111"/>
                  <a:pt x="7550963" y="1903111"/>
                  <a:pt x="7550963" y="1903111"/>
                </a:cubicBezTo>
                <a:cubicBezTo>
                  <a:pt x="7565082" y="1896050"/>
                  <a:pt x="7575674" y="1888989"/>
                  <a:pt x="7582734" y="1881930"/>
                </a:cubicBezTo>
                <a:cubicBezTo>
                  <a:pt x="7582734" y="1881930"/>
                  <a:pt x="7580970" y="1880165"/>
                  <a:pt x="7577438" y="1876634"/>
                </a:cubicBezTo>
                <a:cubicBezTo>
                  <a:pt x="7573909" y="1873103"/>
                  <a:pt x="7572144" y="1867809"/>
                  <a:pt x="7572144" y="1860749"/>
                </a:cubicBezTo>
                <a:lnTo>
                  <a:pt x="7593326" y="1850157"/>
                </a:lnTo>
                <a:cubicBezTo>
                  <a:pt x="7586264" y="1843098"/>
                  <a:pt x="7582734" y="1839567"/>
                  <a:pt x="7582734" y="1839567"/>
                </a:cubicBezTo>
                <a:close/>
                <a:moveTo>
                  <a:pt x="4680962" y="1839567"/>
                </a:moveTo>
                <a:lnTo>
                  <a:pt x="4680962" y="1850157"/>
                </a:lnTo>
                <a:lnTo>
                  <a:pt x="4691551" y="1850157"/>
                </a:lnTo>
                <a:cubicBezTo>
                  <a:pt x="4691551" y="1843098"/>
                  <a:pt x="4688022" y="1839567"/>
                  <a:pt x="4680962" y="1839567"/>
                </a:cubicBezTo>
                <a:close/>
                <a:moveTo>
                  <a:pt x="3406141" y="1836920"/>
                </a:moveTo>
                <a:cubicBezTo>
                  <a:pt x="3429970" y="1836920"/>
                  <a:pt x="3441882" y="1844863"/>
                  <a:pt x="3441882" y="1860749"/>
                </a:cubicBezTo>
                <a:cubicBezTo>
                  <a:pt x="3441882" y="1860749"/>
                  <a:pt x="3445413" y="1860749"/>
                  <a:pt x="3452474" y="1860749"/>
                </a:cubicBezTo>
                <a:lnTo>
                  <a:pt x="3463064" y="1860749"/>
                </a:lnTo>
                <a:lnTo>
                  <a:pt x="3473655" y="1881930"/>
                </a:lnTo>
                <a:cubicBezTo>
                  <a:pt x="3473655" y="1881930"/>
                  <a:pt x="3470124" y="1881930"/>
                  <a:pt x="3463064" y="1881930"/>
                </a:cubicBezTo>
                <a:cubicBezTo>
                  <a:pt x="3456004" y="1881930"/>
                  <a:pt x="3448943" y="1881930"/>
                  <a:pt x="3441882" y="1881930"/>
                </a:cubicBezTo>
                <a:cubicBezTo>
                  <a:pt x="3420703" y="1874869"/>
                  <a:pt x="3410112" y="1874869"/>
                  <a:pt x="3410112" y="1881930"/>
                </a:cubicBezTo>
                <a:lnTo>
                  <a:pt x="3388931" y="1892520"/>
                </a:lnTo>
                <a:cubicBezTo>
                  <a:pt x="3381872" y="1885459"/>
                  <a:pt x="3378341" y="1881930"/>
                  <a:pt x="3378341" y="1881930"/>
                </a:cubicBezTo>
                <a:cubicBezTo>
                  <a:pt x="3364220" y="1874869"/>
                  <a:pt x="3353630" y="1867809"/>
                  <a:pt x="3346570" y="1860749"/>
                </a:cubicBezTo>
                <a:cubicBezTo>
                  <a:pt x="3346570" y="1846628"/>
                  <a:pt x="3364220" y="1846628"/>
                  <a:pt x="3399522" y="1860749"/>
                </a:cubicBezTo>
                <a:lnTo>
                  <a:pt x="3388931" y="1839567"/>
                </a:lnTo>
                <a:lnTo>
                  <a:pt x="3378341" y="1839567"/>
                </a:lnTo>
                <a:cubicBezTo>
                  <a:pt x="3388931" y="1837803"/>
                  <a:pt x="3398198" y="1836920"/>
                  <a:pt x="3406141" y="1836920"/>
                </a:cubicBezTo>
                <a:close/>
                <a:moveTo>
                  <a:pt x="4810694" y="1831625"/>
                </a:moveTo>
                <a:cubicBezTo>
                  <a:pt x="4805400" y="1831625"/>
                  <a:pt x="4800986" y="1832507"/>
                  <a:pt x="4797456" y="1834272"/>
                </a:cubicBezTo>
                <a:cubicBezTo>
                  <a:pt x="4790396" y="1837803"/>
                  <a:pt x="4786866" y="1839567"/>
                  <a:pt x="4786866" y="1839567"/>
                </a:cubicBezTo>
                <a:cubicBezTo>
                  <a:pt x="4786866" y="1839567"/>
                  <a:pt x="4790396" y="1843098"/>
                  <a:pt x="4797456" y="1850157"/>
                </a:cubicBezTo>
                <a:cubicBezTo>
                  <a:pt x="4811576" y="1857218"/>
                  <a:pt x="4818636" y="1860749"/>
                  <a:pt x="4818636" y="1860749"/>
                </a:cubicBezTo>
                <a:cubicBezTo>
                  <a:pt x="4818636" y="1860749"/>
                  <a:pt x="4822167" y="1857218"/>
                  <a:pt x="4829228" y="1850157"/>
                </a:cubicBezTo>
                <a:cubicBezTo>
                  <a:pt x="4836288" y="1850157"/>
                  <a:pt x="4839818" y="1850157"/>
                  <a:pt x="4839818" y="1850157"/>
                </a:cubicBezTo>
                <a:lnTo>
                  <a:pt x="4860998" y="1839567"/>
                </a:lnTo>
                <a:cubicBezTo>
                  <a:pt x="4853938" y="1839567"/>
                  <a:pt x="4843348" y="1837803"/>
                  <a:pt x="4829228" y="1834272"/>
                </a:cubicBezTo>
                <a:cubicBezTo>
                  <a:pt x="4822167" y="1832507"/>
                  <a:pt x="4815989" y="1831625"/>
                  <a:pt x="4810694" y="1831625"/>
                </a:cubicBezTo>
                <a:close/>
                <a:moveTo>
                  <a:pt x="7635686" y="1828978"/>
                </a:moveTo>
                <a:cubicBezTo>
                  <a:pt x="7635686" y="1828978"/>
                  <a:pt x="7637452" y="1830742"/>
                  <a:pt x="7640982" y="1834272"/>
                </a:cubicBezTo>
                <a:cubicBezTo>
                  <a:pt x="7644511" y="1837803"/>
                  <a:pt x="7646278" y="1839567"/>
                  <a:pt x="7646278" y="1839567"/>
                </a:cubicBezTo>
                <a:cubicBezTo>
                  <a:pt x="7653338" y="1839567"/>
                  <a:pt x="7656867" y="1837803"/>
                  <a:pt x="7656867" y="1834272"/>
                </a:cubicBezTo>
                <a:cubicBezTo>
                  <a:pt x="7656867" y="1830742"/>
                  <a:pt x="7653338" y="1828978"/>
                  <a:pt x="7646278" y="1828978"/>
                </a:cubicBezTo>
                <a:cubicBezTo>
                  <a:pt x="7639216" y="1828978"/>
                  <a:pt x="7635686" y="1828978"/>
                  <a:pt x="7635686" y="1828978"/>
                </a:cubicBezTo>
                <a:close/>
                <a:moveTo>
                  <a:pt x="7492716" y="1828978"/>
                </a:moveTo>
                <a:cubicBezTo>
                  <a:pt x="7460944" y="1828978"/>
                  <a:pt x="7445059" y="1832507"/>
                  <a:pt x="7445059" y="1839567"/>
                </a:cubicBezTo>
                <a:cubicBezTo>
                  <a:pt x="7445059" y="1839567"/>
                  <a:pt x="7446824" y="1841332"/>
                  <a:pt x="7450355" y="1844863"/>
                </a:cubicBezTo>
                <a:cubicBezTo>
                  <a:pt x="7453884" y="1848393"/>
                  <a:pt x="7457415" y="1850157"/>
                  <a:pt x="7460944" y="1850157"/>
                </a:cubicBezTo>
                <a:cubicBezTo>
                  <a:pt x="7464474" y="1850157"/>
                  <a:pt x="7466240" y="1850157"/>
                  <a:pt x="7466240" y="1850157"/>
                </a:cubicBezTo>
                <a:cubicBezTo>
                  <a:pt x="7466240" y="1850157"/>
                  <a:pt x="7466240" y="1853688"/>
                  <a:pt x="7466240" y="1860749"/>
                </a:cubicBezTo>
                <a:cubicBezTo>
                  <a:pt x="7466240" y="1860749"/>
                  <a:pt x="7471534" y="1858984"/>
                  <a:pt x="7482126" y="1855453"/>
                </a:cubicBezTo>
                <a:cubicBezTo>
                  <a:pt x="7492716" y="1851923"/>
                  <a:pt x="7503307" y="1850157"/>
                  <a:pt x="7513896" y="1850157"/>
                </a:cubicBezTo>
                <a:cubicBezTo>
                  <a:pt x="7524486" y="1850157"/>
                  <a:pt x="7529782" y="1848393"/>
                  <a:pt x="7529782" y="1844863"/>
                </a:cubicBezTo>
                <a:cubicBezTo>
                  <a:pt x="7529782" y="1841332"/>
                  <a:pt x="7531548" y="1837803"/>
                  <a:pt x="7535078" y="1834272"/>
                </a:cubicBezTo>
                <a:cubicBezTo>
                  <a:pt x="7538607" y="1830742"/>
                  <a:pt x="7524486" y="1828978"/>
                  <a:pt x="7492716" y="1828978"/>
                </a:cubicBezTo>
                <a:close/>
                <a:moveTo>
                  <a:pt x="6015353" y="1828978"/>
                </a:moveTo>
                <a:lnTo>
                  <a:pt x="6004764" y="1839567"/>
                </a:lnTo>
                <a:lnTo>
                  <a:pt x="6015353" y="1839567"/>
                </a:lnTo>
                <a:cubicBezTo>
                  <a:pt x="6008293" y="1839567"/>
                  <a:pt x="6004764" y="1843098"/>
                  <a:pt x="6004764" y="1850157"/>
                </a:cubicBezTo>
                <a:cubicBezTo>
                  <a:pt x="6011824" y="1850157"/>
                  <a:pt x="6015353" y="1850157"/>
                  <a:pt x="6015353" y="1850157"/>
                </a:cubicBezTo>
                <a:cubicBezTo>
                  <a:pt x="6015353" y="1850157"/>
                  <a:pt x="6017120" y="1848393"/>
                  <a:pt x="6020649" y="1844863"/>
                </a:cubicBezTo>
                <a:cubicBezTo>
                  <a:pt x="6024178" y="1841332"/>
                  <a:pt x="6025943" y="1837803"/>
                  <a:pt x="6025943" y="1834272"/>
                </a:cubicBezTo>
                <a:cubicBezTo>
                  <a:pt x="6025943" y="1830742"/>
                  <a:pt x="6022414" y="1828978"/>
                  <a:pt x="6015353" y="1828978"/>
                </a:cubicBezTo>
                <a:close/>
                <a:moveTo>
                  <a:pt x="5348158" y="1828978"/>
                </a:moveTo>
                <a:cubicBezTo>
                  <a:pt x="5341098" y="1828978"/>
                  <a:pt x="5337566" y="1830742"/>
                  <a:pt x="5337566" y="1834272"/>
                </a:cubicBezTo>
                <a:cubicBezTo>
                  <a:pt x="5337566" y="1837803"/>
                  <a:pt x="5341098" y="1839567"/>
                  <a:pt x="5348158" y="1839567"/>
                </a:cubicBezTo>
                <a:lnTo>
                  <a:pt x="5337566" y="1850157"/>
                </a:lnTo>
                <a:cubicBezTo>
                  <a:pt x="5337566" y="1850157"/>
                  <a:pt x="5341098" y="1850157"/>
                  <a:pt x="5348158" y="1850157"/>
                </a:cubicBezTo>
                <a:cubicBezTo>
                  <a:pt x="5348158" y="1850157"/>
                  <a:pt x="5348158" y="1846628"/>
                  <a:pt x="5348158" y="1839567"/>
                </a:cubicBezTo>
                <a:cubicBezTo>
                  <a:pt x="5355218" y="1839567"/>
                  <a:pt x="5358748" y="1837803"/>
                  <a:pt x="5358748" y="1834272"/>
                </a:cubicBezTo>
                <a:cubicBezTo>
                  <a:pt x="5358748" y="1830742"/>
                  <a:pt x="5355218" y="1828978"/>
                  <a:pt x="5348158" y="1828978"/>
                </a:cubicBezTo>
                <a:close/>
                <a:moveTo>
                  <a:pt x="4013765" y="1828978"/>
                </a:moveTo>
                <a:cubicBezTo>
                  <a:pt x="4006706" y="1828978"/>
                  <a:pt x="4003175" y="1830742"/>
                  <a:pt x="4003175" y="1834272"/>
                </a:cubicBezTo>
                <a:cubicBezTo>
                  <a:pt x="4003175" y="1837803"/>
                  <a:pt x="4004940" y="1839567"/>
                  <a:pt x="4008470" y="1839567"/>
                </a:cubicBezTo>
                <a:cubicBezTo>
                  <a:pt x="4012000" y="1839567"/>
                  <a:pt x="4013765" y="1836037"/>
                  <a:pt x="4013765" y="1828978"/>
                </a:cubicBezTo>
                <a:close/>
                <a:moveTo>
                  <a:pt x="5951812" y="1818386"/>
                </a:moveTo>
                <a:cubicBezTo>
                  <a:pt x="5951812" y="1818386"/>
                  <a:pt x="5953576" y="1820151"/>
                  <a:pt x="5957106" y="1823682"/>
                </a:cubicBezTo>
                <a:cubicBezTo>
                  <a:pt x="5960635" y="1827213"/>
                  <a:pt x="5962401" y="1828978"/>
                  <a:pt x="5962401" y="1828978"/>
                </a:cubicBezTo>
                <a:lnTo>
                  <a:pt x="5972991" y="1818386"/>
                </a:lnTo>
                <a:close/>
                <a:moveTo>
                  <a:pt x="5411700" y="1818386"/>
                </a:moveTo>
                <a:cubicBezTo>
                  <a:pt x="5404640" y="1825447"/>
                  <a:pt x="5404640" y="1832507"/>
                  <a:pt x="5411700" y="1839567"/>
                </a:cubicBezTo>
                <a:cubicBezTo>
                  <a:pt x="5411700" y="1839567"/>
                  <a:pt x="5415230" y="1839567"/>
                  <a:pt x="5422291" y="1839567"/>
                </a:cubicBezTo>
                <a:cubicBezTo>
                  <a:pt x="5422291" y="1839567"/>
                  <a:pt x="5434646" y="1844863"/>
                  <a:pt x="5459356" y="1855453"/>
                </a:cubicBezTo>
                <a:cubicBezTo>
                  <a:pt x="5484068" y="1866044"/>
                  <a:pt x="5496423" y="1874869"/>
                  <a:pt x="5496423" y="1881930"/>
                </a:cubicBezTo>
                <a:cubicBezTo>
                  <a:pt x="5496423" y="1881930"/>
                  <a:pt x="5503483" y="1881930"/>
                  <a:pt x="5517604" y="1881930"/>
                </a:cubicBezTo>
                <a:cubicBezTo>
                  <a:pt x="5531724" y="1881930"/>
                  <a:pt x="5538785" y="1883694"/>
                  <a:pt x="5538785" y="1887224"/>
                </a:cubicBezTo>
                <a:cubicBezTo>
                  <a:pt x="5538785" y="1890755"/>
                  <a:pt x="5542314" y="1892520"/>
                  <a:pt x="5549375" y="1892520"/>
                </a:cubicBezTo>
                <a:cubicBezTo>
                  <a:pt x="5556435" y="1892520"/>
                  <a:pt x="5563496" y="1888989"/>
                  <a:pt x="5570556" y="1881930"/>
                </a:cubicBezTo>
                <a:lnTo>
                  <a:pt x="5581147" y="1871338"/>
                </a:lnTo>
                <a:cubicBezTo>
                  <a:pt x="5588208" y="1864279"/>
                  <a:pt x="5591737" y="1864279"/>
                  <a:pt x="5591737" y="1871338"/>
                </a:cubicBezTo>
                <a:lnTo>
                  <a:pt x="5602327" y="1860749"/>
                </a:lnTo>
                <a:cubicBezTo>
                  <a:pt x="5595266" y="1853688"/>
                  <a:pt x="5589972" y="1851923"/>
                  <a:pt x="5586442" y="1855453"/>
                </a:cubicBezTo>
                <a:cubicBezTo>
                  <a:pt x="5582912" y="1858984"/>
                  <a:pt x="5581147" y="1857218"/>
                  <a:pt x="5581147" y="1850157"/>
                </a:cubicBezTo>
                <a:cubicBezTo>
                  <a:pt x="5581147" y="1843098"/>
                  <a:pt x="5574087" y="1843098"/>
                  <a:pt x="5559966" y="1850157"/>
                </a:cubicBezTo>
                <a:cubicBezTo>
                  <a:pt x="5552906" y="1850157"/>
                  <a:pt x="5547610" y="1850157"/>
                  <a:pt x="5544080" y="1850157"/>
                </a:cubicBezTo>
                <a:cubicBezTo>
                  <a:pt x="5540550" y="1850157"/>
                  <a:pt x="5537020" y="1848393"/>
                  <a:pt x="5533490" y="1844863"/>
                </a:cubicBezTo>
                <a:cubicBezTo>
                  <a:pt x="5529960" y="1841332"/>
                  <a:pt x="5524664" y="1839567"/>
                  <a:pt x="5517604" y="1839567"/>
                </a:cubicBezTo>
                <a:cubicBezTo>
                  <a:pt x="5510544" y="1839567"/>
                  <a:pt x="5505248" y="1836037"/>
                  <a:pt x="5501718" y="1828978"/>
                </a:cubicBezTo>
                <a:cubicBezTo>
                  <a:pt x="5498189" y="1821917"/>
                  <a:pt x="5487598" y="1818386"/>
                  <a:pt x="5469948" y="1818386"/>
                </a:cubicBezTo>
                <a:cubicBezTo>
                  <a:pt x="5452296" y="1818386"/>
                  <a:pt x="5441706" y="1820151"/>
                  <a:pt x="5438176" y="1823682"/>
                </a:cubicBezTo>
                <a:cubicBezTo>
                  <a:pt x="5434646" y="1827213"/>
                  <a:pt x="5429352" y="1828978"/>
                  <a:pt x="5422291" y="1828978"/>
                </a:cubicBezTo>
                <a:cubicBezTo>
                  <a:pt x="5415230" y="1828978"/>
                  <a:pt x="5411700" y="1825447"/>
                  <a:pt x="5411700" y="1818386"/>
                </a:cubicBezTo>
                <a:close/>
                <a:moveTo>
                  <a:pt x="5390518" y="1818386"/>
                </a:moveTo>
                <a:cubicBezTo>
                  <a:pt x="5390518" y="1825447"/>
                  <a:pt x="5392285" y="1828978"/>
                  <a:pt x="5395814" y="1828978"/>
                </a:cubicBezTo>
                <a:cubicBezTo>
                  <a:pt x="5399344" y="1828978"/>
                  <a:pt x="5401110" y="1827213"/>
                  <a:pt x="5401110" y="1823682"/>
                </a:cubicBezTo>
                <a:cubicBezTo>
                  <a:pt x="5401110" y="1820151"/>
                  <a:pt x="5397579" y="1818386"/>
                  <a:pt x="5390518" y="1818386"/>
                </a:cubicBezTo>
                <a:close/>
                <a:moveTo>
                  <a:pt x="4744504" y="1818386"/>
                </a:moveTo>
                <a:cubicBezTo>
                  <a:pt x="4744504" y="1818386"/>
                  <a:pt x="4748034" y="1821917"/>
                  <a:pt x="4755094" y="1828978"/>
                </a:cubicBezTo>
                <a:cubicBezTo>
                  <a:pt x="4762155" y="1828978"/>
                  <a:pt x="4762155" y="1827213"/>
                  <a:pt x="4755094" y="1823682"/>
                </a:cubicBezTo>
                <a:cubicBezTo>
                  <a:pt x="4748034" y="1820151"/>
                  <a:pt x="4744504" y="1818386"/>
                  <a:pt x="4744504" y="1818386"/>
                </a:cubicBezTo>
                <a:close/>
                <a:moveTo>
                  <a:pt x="4151441" y="1818386"/>
                </a:moveTo>
                <a:lnTo>
                  <a:pt x="4162031" y="1828978"/>
                </a:lnTo>
                <a:cubicBezTo>
                  <a:pt x="4169092" y="1828978"/>
                  <a:pt x="4169092" y="1825447"/>
                  <a:pt x="4162031" y="1818386"/>
                </a:cubicBezTo>
                <a:close/>
                <a:moveTo>
                  <a:pt x="4530048" y="1813092"/>
                </a:moveTo>
                <a:cubicBezTo>
                  <a:pt x="4521223" y="1813092"/>
                  <a:pt x="4515045" y="1814857"/>
                  <a:pt x="4511514" y="1818386"/>
                </a:cubicBezTo>
                <a:cubicBezTo>
                  <a:pt x="4511514" y="1818386"/>
                  <a:pt x="4520340" y="1821917"/>
                  <a:pt x="4537991" y="1828978"/>
                </a:cubicBezTo>
                <a:cubicBezTo>
                  <a:pt x="4555641" y="1836037"/>
                  <a:pt x="4575058" y="1841332"/>
                  <a:pt x="4596238" y="1844863"/>
                </a:cubicBezTo>
                <a:cubicBezTo>
                  <a:pt x="4617420" y="1848393"/>
                  <a:pt x="4629774" y="1850157"/>
                  <a:pt x="4633305" y="1850157"/>
                </a:cubicBezTo>
                <a:cubicBezTo>
                  <a:pt x="4636834" y="1850157"/>
                  <a:pt x="4636834" y="1848393"/>
                  <a:pt x="4633305" y="1844863"/>
                </a:cubicBezTo>
                <a:cubicBezTo>
                  <a:pt x="4629774" y="1841332"/>
                  <a:pt x="4624480" y="1839567"/>
                  <a:pt x="4617420" y="1839567"/>
                </a:cubicBezTo>
                <a:cubicBezTo>
                  <a:pt x="4610359" y="1839567"/>
                  <a:pt x="4606828" y="1839567"/>
                  <a:pt x="4606828" y="1839567"/>
                </a:cubicBezTo>
                <a:cubicBezTo>
                  <a:pt x="4606828" y="1832507"/>
                  <a:pt x="4592708" y="1825447"/>
                  <a:pt x="4564468" y="1818386"/>
                </a:cubicBezTo>
                <a:cubicBezTo>
                  <a:pt x="4550346" y="1814857"/>
                  <a:pt x="4538873" y="1813092"/>
                  <a:pt x="4530048" y="1813092"/>
                </a:cubicBezTo>
                <a:close/>
                <a:moveTo>
                  <a:pt x="7414612" y="1811767"/>
                </a:moveTo>
                <a:cubicBezTo>
                  <a:pt x="7411963" y="1810886"/>
                  <a:pt x="7409758" y="1811327"/>
                  <a:pt x="7407992" y="1813092"/>
                </a:cubicBezTo>
                <a:cubicBezTo>
                  <a:pt x="7404463" y="1816622"/>
                  <a:pt x="7406226" y="1821917"/>
                  <a:pt x="7413288" y="1828978"/>
                </a:cubicBezTo>
                <a:lnTo>
                  <a:pt x="7423878" y="1839567"/>
                </a:lnTo>
                <a:cubicBezTo>
                  <a:pt x="7430938" y="1832507"/>
                  <a:pt x="7430938" y="1825447"/>
                  <a:pt x="7423878" y="1818386"/>
                </a:cubicBezTo>
                <a:cubicBezTo>
                  <a:pt x="7420347" y="1814857"/>
                  <a:pt x="7417259" y="1812651"/>
                  <a:pt x="7414612" y="1811767"/>
                </a:cubicBezTo>
                <a:close/>
                <a:moveTo>
                  <a:pt x="5855174" y="1811767"/>
                </a:moveTo>
                <a:cubicBezTo>
                  <a:pt x="5854290" y="1810886"/>
                  <a:pt x="5852966" y="1811327"/>
                  <a:pt x="5851202" y="1813092"/>
                </a:cubicBezTo>
                <a:cubicBezTo>
                  <a:pt x="5847672" y="1816622"/>
                  <a:pt x="5845908" y="1818386"/>
                  <a:pt x="5845908" y="1818386"/>
                </a:cubicBezTo>
                <a:lnTo>
                  <a:pt x="5856497" y="1818386"/>
                </a:lnTo>
                <a:cubicBezTo>
                  <a:pt x="5856497" y="1814857"/>
                  <a:pt x="5856054" y="1812651"/>
                  <a:pt x="5855174" y="1811767"/>
                </a:cubicBezTo>
                <a:close/>
                <a:moveTo>
                  <a:pt x="7900446" y="1807797"/>
                </a:moveTo>
                <a:cubicBezTo>
                  <a:pt x="7900446" y="1807797"/>
                  <a:pt x="7902212" y="1807797"/>
                  <a:pt x="7905742" y="1807797"/>
                </a:cubicBezTo>
                <a:cubicBezTo>
                  <a:pt x="7909271" y="1807797"/>
                  <a:pt x="7918098" y="1807797"/>
                  <a:pt x="7932219" y="1807797"/>
                </a:cubicBezTo>
                <a:cubicBezTo>
                  <a:pt x="7953398" y="1814857"/>
                  <a:pt x="7965754" y="1820151"/>
                  <a:pt x="7969284" y="1823682"/>
                </a:cubicBezTo>
                <a:cubicBezTo>
                  <a:pt x="7972815" y="1827213"/>
                  <a:pt x="7978109" y="1828978"/>
                  <a:pt x="7985171" y="1828978"/>
                </a:cubicBezTo>
                <a:cubicBezTo>
                  <a:pt x="7992231" y="1828978"/>
                  <a:pt x="7995760" y="1830742"/>
                  <a:pt x="7995760" y="1834272"/>
                </a:cubicBezTo>
                <a:cubicBezTo>
                  <a:pt x="7995760" y="1837803"/>
                  <a:pt x="7999290" y="1839567"/>
                  <a:pt x="8006350" y="1839567"/>
                </a:cubicBezTo>
                <a:cubicBezTo>
                  <a:pt x="8013412" y="1839567"/>
                  <a:pt x="8016942" y="1843098"/>
                  <a:pt x="8016942" y="1850157"/>
                </a:cubicBezTo>
                <a:cubicBezTo>
                  <a:pt x="8002821" y="1850157"/>
                  <a:pt x="7995760" y="1846628"/>
                  <a:pt x="7995760" y="1839567"/>
                </a:cubicBezTo>
                <a:cubicBezTo>
                  <a:pt x="7988700" y="1839567"/>
                  <a:pt x="7963990" y="1836037"/>
                  <a:pt x="7921627" y="1828978"/>
                </a:cubicBezTo>
                <a:cubicBezTo>
                  <a:pt x="7914567" y="1821917"/>
                  <a:pt x="7911038" y="1821917"/>
                  <a:pt x="7911038" y="1828978"/>
                </a:cubicBezTo>
                <a:cubicBezTo>
                  <a:pt x="7911038" y="1836037"/>
                  <a:pt x="7909271" y="1839567"/>
                  <a:pt x="7905742" y="1839567"/>
                </a:cubicBezTo>
                <a:cubicBezTo>
                  <a:pt x="7902212" y="1839567"/>
                  <a:pt x="7900446" y="1836037"/>
                  <a:pt x="7900446" y="1828978"/>
                </a:cubicBezTo>
                <a:cubicBezTo>
                  <a:pt x="7900446" y="1821917"/>
                  <a:pt x="7900446" y="1818386"/>
                  <a:pt x="7900446" y="1818386"/>
                </a:cubicBezTo>
                <a:close/>
                <a:moveTo>
                  <a:pt x="7370926" y="1807797"/>
                </a:moveTo>
                <a:lnTo>
                  <a:pt x="7360336" y="1818386"/>
                </a:lnTo>
                <a:cubicBezTo>
                  <a:pt x="7360336" y="1818386"/>
                  <a:pt x="7363866" y="1818386"/>
                  <a:pt x="7370926" y="1818386"/>
                </a:cubicBezTo>
                <a:cubicBezTo>
                  <a:pt x="7370926" y="1811327"/>
                  <a:pt x="7370926" y="1807797"/>
                  <a:pt x="7370926" y="1807797"/>
                </a:cubicBezTo>
                <a:close/>
                <a:moveTo>
                  <a:pt x="5274025" y="1807797"/>
                </a:moveTo>
                <a:lnTo>
                  <a:pt x="5284614" y="1818386"/>
                </a:lnTo>
                <a:lnTo>
                  <a:pt x="5326977" y="1828978"/>
                </a:lnTo>
                <a:lnTo>
                  <a:pt x="5316386" y="1818386"/>
                </a:lnTo>
                <a:cubicBezTo>
                  <a:pt x="5309326" y="1818386"/>
                  <a:pt x="5304031" y="1816622"/>
                  <a:pt x="5300500" y="1813092"/>
                </a:cubicBezTo>
                <a:cubicBezTo>
                  <a:pt x="5296970" y="1809561"/>
                  <a:pt x="5293440" y="1807797"/>
                  <a:pt x="5289910" y="1807797"/>
                </a:cubicBezTo>
                <a:cubicBezTo>
                  <a:pt x="5286381" y="1807797"/>
                  <a:pt x="5284614" y="1807797"/>
                  <a:pt x="5284614" y="1807797"/>
                </a:cubicBezTo>
                <a:cubicBezTo>
                  <a:pt x="5277554" y="1807797"/>
                  <a:pt x="5274025" y="1807797"/>
                  <a:pt x="5274025" y="1807797"/>
                </a:cubicBezTo>
                <a:close/>
                <a:moveTo>
                  <a:pt x="4723324" y="1807797"/>
                </a:moveTo>
                <a:cubicBezTo>
                  <a:pt x="4716263" y="1807797"/>
                  <a:pt x="4710968" y="1809561"/>
                  <a:pt x="4707438" y="1813092"/>
                </a:cubicBezTo>
                <a:cubicBezTo>
                  <a:pt x="4703907" y="1816622"/>
                  <a:pt x="4705672" y="1818386"/>
                  <a:pt x="4712732" y="1818386"/>
                </a:cubicBezTo>
                <a:cubicBezTo>
                  <a:pt x="4719792" y="1825447"/>
                  <a:pt x="4723324" y="1825447"/>
                  <a:pt x="4723324" y="1818386"/>
                </a:cubicBezTo>
                <a:cubicBezTo>
                  <a:pt x="4723324" y="1818386"/>
                  <a:pt x="4723324" y="1814857"/>
                  <a:pt x="4723324" y="1807797"/>
                </a:cubicBezTo>
                <a:close/>
                <a:moveTo>
                  <a:pt x="3876090" y="1807797"/>
                </a:moveTo>
                <a:cubicBezTo>
                  <a:pt x="3883150" y="1821917"/>
                  <a:pt x="3890210" y="1825447"/>
                  <a:pt x="3897271" y="1818386"/>
                </a:cubicBezTo>
                <a:lnTo>
                  <a:pt x="3897271" y="1807797"/>
                </a:lnTo>
                <a:cubicBezTo>
                  <a:pt x="3890210" y="1807797"/>
                  <a:pt x="3886681" y="1807797"/>
                  <a:pt x="3886681" y="1807797"/>
                </a:cubicBezTo>
                <a:cubicBezTo>
                  <a:pt x="3879620" y="1807797"/>
                  <a:pt x="3876090" y="1807797"/>
                  <a:pt x="3876090" y="1807797"/>
                </a:cubicBezTo>
                <a:close/>
                <a:moveTo>
                  <a:pt x="7509924" y="1801177"/>
                </a:moveTo>
                <a:cubicBezTo>
                  <a:pt x="7507278" y="1800295"/>
                  <a:pt x="7505072" y="1800736"/>
                  <a:pt x="7503307" y="1802501"/>
                </a:cubicBezTo>
                <a:cubicBezTo>
                  <a:pt x="7499778" y="1806032"/>
                  <a:pt x="7487420" y="1807797"/>
                  <a:pt x="7466240" y="1807797"/>
                </a:cubicBezTo>
                <a:cubicBezTo>
                  <a:pt x="7459178" y="1807797"/>
                  <a:pt x="7455649" y="1807797"/>
                  <a:pt x="7455649" y="1807797"/>
                </a:cubicBezTo>
                <a:lnTo>
                  <a:pt x="7508601" y="1828978"/>
                </a:lnTo>
                <a:lnTo>
                  <a:pt x="7508601" y="1818386"/>
                </a:lnTo>
                <a:cubicBezTo>
                  <a:pt x="7508601" y="1811327"/>
                  <a:pt x="7512130" y="1807797"/>
                  <a:pt x="7519192" y="1807797"/>
                </a:cubicBezTo>
                <a:cubicBezTo>
                  <a:pt x="7515662" y="1804267"/>
                  <a:pt x="7512572" y="1802060"/>
                  <a:pt x="7509924" y="1801177"/>
                </a:cubicBezTo>
                <a:close/>
                <a:moveTo>
                  <a:pt x="7434468" y="1797205"/>
                </a:moveTo>
                <a:lnTo>
                  <a:pt x="7434468" y="1807797"/>
                </a:lnTo>
                <a:cubicBezTo>
                  <a:pt x="7434468" y="1807797"/>
                  <a:pt x="7437999" y="1807797"/>
                  <a:pt x="7445059" y="1807797"/>
                </a:cubicBezTo>
                <a:close/>
                <a:moveTo>
                  <a:pt x="7386812" y="1797205"/>
                </a:moveTo>
                <a:cubicBezTo>
                  <a:pt x="7383282" y="1797205"/>
                  <a:pt x="7381516" y="1800736"/>
                  <a:pt x="7381516" y="1807797"/>
                </a:cubicBezTo>
                <a:cubicBezTo>
                  <a:pt x="7381516" y="1814857"/>
                  <a:pt x="7385047" y="1818386"/>
                  <a:pt x="7392107" y="1818386"/>
                </a:cubicBezTo>
                <a:cubicBezTo>
                  <a:pt x="7392107" y="1818386"/>
                  <a:pt x="7393872" y="1816622"/>
                  <a:pt x="7397403" y="1813092"/>
                </a:cubicBezTo>
                <a:cubicBezTo>
                  <a:pt x="7400932" y="1809561"/>
                  <a:pt x="7402697" y="1807797"/>
                  <a:pt x="7402697" y="1807797"/>
                </a:cubicBezTo>
                <a:cubicBezTo>
                  <a:pt x="7402697" y="1800736"/>
                  <a:pt x="7399168" y="1797205"/>
                  <a:pt x="7392107" y="1797205"/>
                </a:cubicBezTo>
                <a:cubicBezTo>
                  <a:pt x="7392107" y="1797205"/>
                  <a:pt x="7390341" y="1797205"/>
                  <a:pt x="7386812" y="1797205"/>
                </a:cubicBezTo>
                <a:close/>
                <a:moveTo>
                  <a:pt x="7307384" y="1797205"/>
                </a:moveTo>
                <a:lnTo>
                  <a:pt x="7296793" y="1807797"/>
                </a:lnTo>
                <a:cubicBezTo>
                  <a:pt x="7296793" y="1807797"/>
                  <a:pt x="7296793" y="1811327"/>
                  <a:pt x="7296793" y="1818386"/>
                </a:cubicBezTo>
                <a:lnTo>
                  <a:pt x="7307384" y="1818386"/>
                </a:lnTo>
                <a:cubicBezTo>
                  <a:pt x="7307384" y="1811327"/>
                  <a:pt x="7310914" y="1807797"/>
                  <a:pt x="7317974" y="1807797"/>
                </a:cubicBezTo>
                <a:lnTo>
                  <a:pt x="7317974" y="1797205"/>
                </a:lnTo>
                <a:cubicBezTo>
                  <a:pt x="7310914" y="1797205"/>
                  <a:pt x="7307384" y="1797205"/>
                  <a:pt x="7307384" y="1797205"/>
                </a:cubicBezTo>
                <a:close/>
                <a:moveTo>
                  <a:pt x="4490334" y="1797205"/>
                </a:moveTo>
                <a:cubicBezTo>
                  <a:pt x="4476214" y="1804266"/>
                  <a:pt x="4476214" y="1811327"/>
                  <a:pt x="4490334" y="1818386"/>
                </a:cubicBezTo>
                <a:cubicBezTo>
                  <a:pt x="4497394" y="1818386"/>
                  <a:pt x="4500924" y="1818386"/>
                  <a:pt x="4500924" y="1818386"/>
                </a:cubicBezTo>
                <a:cubicBezTo>
                  <a:pt x="4500924" y="1811327"/>
                  <a:pt x="4500924" y="1807797"/>
                  <a:pt x="4500924" y="1807797"/>
                </a:cubicBezTo>
                <a:close/>
                <a:moveTo>
                  <a:pt x="2838230" y="1797205"/>
                </a:moveTo>
                <a:cubicBezTo>
                  <a:pt x="2845290" y="1804266"/>
                  <a:pt x="2857646" y="1809561"/>
                  <a:pt x="2875296" y="1813092"/>
                </a:cubicBezTo>
                <a:cubicBezTo>
                  <a:pt x="2892946" y="1816622"/>
                  <a:pt x="2908831" y="1821917"/>
                  <a:pt x="2922954" y="1828978"/>
                </a:cubicBezTo>
                <a:cubicBezTo>
                  <a:pt x="2937074" y="1836037"/>
                  <a:pt x="2947664" y="1843098"/>
                  <a:pt x="2954724" y="1850157"/>
                </a:cubicBezTo>
                <a:cubicBezTo>
                  <a:pt x="2968845" y="1850157"/>
                  <a:pt x="2990026" y="1857218"/>
                  <a:pt x="3018266" y="1871338"/>
                </a:cubicBezTo>
                <a:cubicBezTo>
                  <a:pt x="3025327" y="1878399"/>
                  <a:pt x="3035918" y="1883694"/>
                  <a:pt x="3050039" y="1887224"/>
                </a:cubicBezTo>
                <a:cubicBezTo>
                  <a:pt x="3064160" y="1890755"/>
                  <a:pt x="3071218" y="1892520"/>
                  <a:pt x="3071218" y="1892520"/>
                </a:cubicBezTo>
                <a:cubicBezTo>
                  <a:pt x="3085339" y="1899580"/>
                  <a:pt x="3102990" y="1908405"/>
                  <a:pt x="3124171" y="1918996"/>
                </a:cubicBezTo>
                <a:cubicBezTo>
                  <a:pt x="3145351" y="1929586"/>
                  <a:pt x="3155942" y="1934882"/>
                  <a:pt x="3155942" y="1934882"/>
                </a:cubicBezTo>
                <a:cubicBezTo>
                  <a:pt x="3155942" y="1941941"/>
                  <a:pt x="3145351" y="1941941"/>
                  <a:pt x="3124171" y="1934882"/>
                </a:cubicBezTo>
                <a:cubicBezTo>
                  <a:pt x="3074749" y="1906640"/>
                  <a:pt x="3039447" y="1892520"/>
                  <a:pt x="3018266" y="1892520"/>
                </a:cubicBezTo>
                <a:cubicBezTo>
                  <a:pt x="3018266" y="1892520"/>
                  <a:pt x="3011207" y="1888989"/>
                  <a:pt x="2997086" y="1881930"/>
                </a:cubicBezTo>
                <a:lnTo>
                  <a:pt x="2922954" y="1850157"/>
                </a:lnTo>
                <a:cubicBezTo>
                  <a:pt x="2887652" y="1836037"/>
                  <a:pt x="2870002" y="1828978"/>
                  <a:pt x="2870002" y="1828978"/>
                </a:cubicBezTo>
                <a:cubicBezTo>
                  <a:pt x="2862941" y="1828978"/>
                  <a:pt x="2857646" y="1827213"/>
                  <a:pt x="2854115" y="1823682"/>
                </a:cubicBezTo>
                <a:cubicBezTo>
                  <a:pt x="2850585" y="1820151"/>
                  <a:pt x="2845290" y="1818386"/>
                  <a:pt x="2838230" y="1818386"/>
                </a:cubicBezTo>
                <a:close/>
                <a:moveTo>
                  <a:pt x="4665738" y="1793896"/>
                </a:moveTo>
                <a:cubicBezTo>
                  <a:pt x="4663532" y="1794338"/>
                  <a:pt x="4661546" y="1795441"/>
                  <a:pt x="4659780" y="1797205"/>
                </a:cubicBezTo>
                <a:cubicBezTo>
                  <a:pt x="4652720" y="1804266"/>
                  <a:pt x="4652720" y="1809561"/>
                  <a:pt x="4659780" y="1813092"/>
                </a:cubicBezTo>
                <a:cubicBezTo>
                  <a:pt x="4666840" y="1816622"/>
                  <a:pt x="4670372" y="1814857"/>
                  <a:pt x="4670372" y="1807797"/>
                </a:cubicBezTo>
                <a:cubicBezTo>
                  <a:pt x="4670372" y="1807797"/>
                  <a:pt x="4672136" y="1807797"/>
                  <a:pt x="4675666" y="1807797"/>
                </a:cubicBezTo>
                <a:cubicBezTo>
                  <a:pt x="4679196" y="1807797"/>
                  <a:pt x="4680962" y="1811327"/>
                  <a:pt x="4680962" y="1818386"/>
                </a:cubicBezTo>
                <a:cubicBezTo>
                  <a:pt x="4695082" y="1818386"/>
                  <a:pt x="4702142" y="1818386"/>
                  <a:pt x="4702142" y="1818386"/>
                </a:cubicBezTo>
                <a:cubicBezTo>
                  <a:pt x="4702142" y="1818386"/>
                  <a:pt x="4698612" y="1814857"/>
                  <a:pt x="4691551" y="1807797"/>
                </a:cubicBezTo>
                <a:cubicBezTo>
                  <a:pt x="4680962" y="1797205"/>
                  <a:pt x="4672357" y="1792573"/>
                  <a:pt x="4665738" y="1793896"/>
                </a:cubicBezTo>
                <a:close/>
                <a:moveTo>
                  <a:pt x="7234574" y="1791911"/>
                </a:moveTo>
                <a:cubicBezTo>
                  <a:pt x="7235457" y="1791911"/>
                  <a:pt x="7236780" y="1793676"/>
                  <a:pt x="7238546" y="1797205"/>
                </a:cubicBezTo>
                <a:cubicBezTo>
                  <a:pt x="7242076" y="1804266"/>
                  <a:pt x="7240312" y="1804266"/>
                  <a:pt x="7233251" y="1797205"/>
                </a:cubicBezTo>
                <a:cubicBezTo>
                  <a:pt x="7233251" y="1793676"/>
                  <a:pt x="7233692" y="1791911"/>
                  <a:pt x="7234574" y="1791911"/>
                </a:cubicBezTo>
                <a:close/>
                <a:moveTo>
                  <a:pt x="7201480" y="1786615"/>
                </a:moveTo>
                <a:lnTo>
                  <a:pt x="7212070" y="1797205"/>
                </a:lnTo>
                <a:lnTo>
                  <a:pt x="7212070" y="1786615"/>
                </a:lnTo>
                <a:cubicBezTo>
                  <a:pt x="7212070" y="1786615"/>
                  <a:pt x="7208540" y="1786615"/>
                  <a:pt x="7201480" y="1786615"/>
                </a:cubicBezTo>
                <a:close/>
                <a:moveTo>
                  <a:pt x="5316386" y="1786615"/>
                </a:moveTo>
                <a:lnTo>
                  <a:pt x="5316386" y="1807797"/>
                </a:lnTo>
                <a:cubicBezTo>
                  <a:pt x="5330506" y="1807797"/>
                  <a:pt x="5341098" y="1807797"/>
                  <a:pt x="5348158" y="1807797"/>
                </a:cubicBezTo>
                <a:cubicBezTo>
                  <a:pt x="5341098" y="1807797"/>
                  <a:pt x="5337566" y="1804266"/>
                  <a:pt x="5337566" y="1797205"/>
                </a:cubicBezTo>
                <a:cubicBezTo>
                  <a:pt x="5337566" y="1790146"/>
                  <a:pt x="5334037" y="1786615"/>
                  <a:pt x="5326977" y="1786615"/>
                </a:cubicBezTo>
                <a:close/>
                <a:moveTo>
                  <a:pt x="3929042" y="1786615"/>
                </a:moveTo>
                <a:lnTo>
                  <a:pt x="3939633" y="1797205"/>
                </a:lnTo>
                <a:lnTo>
                  <a:pt x="3950223" y="1797205"/>
                </a:lnTo>
                <a:cubicBezTo>
                  <a:pt x="3950223" y="1790146"/>
                  <a:pt x="3948458" y="1786615"/>
                  <a:pt x="3944928" y="1786615"/>
                </a:cubicBezTo>
                <a:cubicBezTo>
                  <a:pt x="3941398" y="1786615"/>
                  <a:pt x="3936102" y="1786615"/>
                  <a:pt x="3929042" y="1786615"/>
                </a:cubicBezTo>
                <a:close/>
                <a:moveTo>
                  <a:pt x="3155942" y="1786615"/>
                </a:moveTo>
                <a:cubicBezTo>
                  <a:pt x="3163002" y="1786615"/>
                  <a:pt x="3168297" y="1790146"/>
                  <a:pt x="3171829" y="1797205"/>
                </a:cubicBezTo>
                <a:cubicBezTo>
                  <a:pt x="3175358" y="1804266"/>
                  <a:pt x="3175358" y="1807797"/>
                  <a:pt x="3171829" y="1807797"/>
                </a:cubicBezTo>
                <a:cubicBezTo>
                  <a:pt x="3168297" y="1807797"/>
                  <a:pt x="3163002" y="1807797"/>
                  <a:pt x="3155942" y="1807797"/>
                </a:cubicBezTo>
                <a:lnTo>
                  <a:pt x="3145351" y="1797205"/>
                </a:lnTo>
                <a:cubicBezTo>
                  <a:pt x="3138291" y="1797205"/>
                  <a:pt x="3141821" y="1793676"/>
                  <a:pt x="3155942" y="1786615"/>
                </a:cubicBezTo>
                <a:close/>
                <a:moveTo>
                  <a:pt x="7341802" y="1781320"/>
                </a:moveTo>
                <a:cubicBezTo>
                  <a:pt x="7340038" y="1781320"/>
                  <a:pt x="7339155" y="1783086"/>
                  <a:pt x="7339155" y="1786615"/>
                </a:cubicBezTo>
                <a:lnTo>
                  <a:pt x="7349745" y="1786615"/>
                </a:lnTo>
                <a:cubicBezTo>
                  <a:pt x="7346216" y="1783086"/>
                  <a:pt x="7343567" y="1781320"/>
                  <a:pt x="7341802" y="1781320"/>
                </a:cubicBezTo>
                <a:close/>
                <a:moveTo>
                  <a:pt x="7259726" y="1781320"/>
                </a:moveTo>
                <a:cubicBezTo>
                  <a:pt x="7256197" y="1781320"/>
                  <a:pt x="7250902" y="1783086"/>
                  <a:pt x="7243841" y="1786615"/>
                </a:cubicBezTo>
                <a:cubicBezTo>
                  <a:pt x="7229722" y="1786615"/>
                  <a:pt x="7222660" y="1786615"/>
                  <a:pt x="7222660" y="1786615"/>
                </a:cubicBezTo>
                <a:lnTo>
                  <a:pt x="7233251" y="1797205"/>
                </a:lnTo>
                <a:cubicBezTo>
                  <a:pt x="7226190" y="1797205"/>
                  <a:pt x="7222660" y="1800736"/>
                  <a:pt x="7222660" y="1807797"/>
                </a:cubicBezTo>
                <a:lnTo>
                  <a:pt x="7222660" y="1818386"/>
                </a:lnTo>
                <a:lnTo>
                  <a:pt x="7233251" y="1818386"/>
                </a:lnTo>
                <a:cubicBezTo>
                  <a:pt x="7240312" y="1818386"/>
                  <a:pt x="7249136" y="1816622"/>
                  <a:pt x="7259726" y="1813092"/>
                </a:cubicBezTo>
                <a:cubicBezTo>
                  <a:pt x="7270318" y="1809561"/>
                  <a:pt x="7273847" y="1806032"/>
                  <a:pt x="7270318" y="1802501"/>
                </a:cubicBezTo>
                <a:cubicBezTo>
                  <a:pt x="7266788" y="1798970"/>
                  <a:pt x="7265022" y="1793676"/>
                  <a:pt x="7265022" y="1786615"/>
                </a:cubicBezTo>
                <a:cubicBezTo>
                  <a:pt x="7265022" y="1783086"/>
                  <a:pt x="7263258" y="1781320"/>
                  <a:pt x="7259726" y="1781320"/>
                </a:cubicBezTo>
                <a:close/>
                <a:moveTo>
                  <a:pt x="7794542" y="1776026"/>
                </a:moveTo>
                <a:cubicBezTo>
                  <a:pt x="7787482" y="1776026"/>
                  <a:pt x="7783952" y="1777790"/>
                  <a:pt x="7783952" y="1781320"/>
                </a:cubicBezTo>
                <a:cubicBezTo>
                  <a:pt x="7783952" y="1784851"/>
                  <a:pt x="7785717" y="1786615"/>
                  <a:pt x="7789248" y="1786615"/>
                </a:cubicBezTo>
                <a:cubicBezTo>
                  <a:pt x="7792778" y="1786615"/>
                  <a:pt x="7794542" y="1783085"/>
                  <a:pt x="7794542" y="1776026"/>
                </a:cubicBezTo>
                <a:close/>
                <a:moveTo>
                  <a:pt x="7688638" y="1776026"/>
                </a:moveTo>
                <a:cubicBezTo>
                  <a:pt x="7688638" y="1776026"/>
                  <a:pt x="7688638" y="1779555"/>
                  <a:pt x="7688638" y="1786615"/>
                </a:cubicBezTo>
                <a:lnTo>
                  <a:pt x="7699230" y="1797205"/>
                </a:lnTo>
                <a:cubicBezTo>
                  <a:pt x="7706290" y="1790146"/>
                  <a:pt x="7709820" y="1784851"/>
                  <a:pt x="7709820" y="1781320"/>
                </a:cubicBezTo>
                <a:cubicBezTo>
                  <a:pt x="7709820" y="1777790"/>
                  <a:pt x="7706290" y="1776026"/>
                  <a:pt x="7699230" y="1776026"/>
                </a:cubicBezTo>
                <a:close/>
                <a:moveTo>
                  <a:pt x="7286203" y="1776026"/>
                </a:moveTo>
                <a:cubicBezTo>
                  <a:pt x="7286203" y="1776026"/>
                  <a:pt x="7282674" y="1779555"/>
                  <a:pt x="7275612" y="1786615"/>
                </a:cubicBezTo>
                <a:lnTo>
                  <a:pt x="7286203" y="1786615"/>
                </a:lnTo>
                <a:close/>
                <a:moveTo>
                  <a:pt x="5221073" y="1776026"/>
                </a:moveTo>
                <a:lnTo>
                  <a:pt x="5221073" y="1786615"/>
                </a:lnTo>
                <a:lnTo>
                  <a:pt x="5231662" y="1786615"/>
                </a:lnTo>
                <a:cubicBezTo>
                  <a:pt x="5231662" y="1779555"/>
                  <a:pt x="5228133" y="1776026"/>
                  <a:pt x="5221073" y="1776026"/>
                </a:cubicBezTo>
                <a:close/>
                <a:moveTo>
                  <a:pt x="4447972" y="1776026"/>
                </a:moveTo>
                <a:lnTo>
                  <a:pt x="4416202" y="1786615"/>
                </a:lnTo>
                <a:cubicBezTo>
                  <a:pt x="4416202" y="1793676"/>
                  <a:pt x="4430322" y="1793676"/>
                  <a:pt x="4458562" y="1786615"/>
                </a:cubicBezTo>
                <a:close/>
                <a:moveTo>
                  <a:pt x="3749004" y="1776026"/>
                </a:moveTo>
                <a:cubicBezTo>
                  <a:pt x="3749004" y="1783085"/>
                  <a:pt x="3749004" y="1786615"/>
                  <a:pt x="3749004" y="1786615"/>
                </a:cubicBezTo>
                <a:cubicBezTo>
                  <a:pt x="3749004" y="1786615"/>
                  <a:pt x="3747240" y="1786615"/>
                  <a:pt x="3743710" y="1786615"/>
                </a:cubicBezTo>
                <a:cubicBezTo>
                  <a:pt x="3740180" y="1786615"/>
                  <a:pt x="3738415" y="1784851"/>
                  <a:pt x="3738415" y="1781320"/>
                </a:cubicBezTo>
                <a:cubicBezTo>
                  <a:pt x="3738415" y="1777790"/>
                  <a:pt x="3741946" y="1776026"/>
                  <a:pt x="3749004" y="1776026"/>
                </a:cubicBezTo>
                <a:close/>
                <a:moveTo>
                  <a:pt x="3335979" y="1776026"/>
                </a:moveTo>
                <a:lnTo>
                  <a:pt x="3335979" y="1786615"/>
                </a:lnTo>
                <a:cubicBezTo>
                  <a:pt x="3328920" y="1786615"/>
                  <a:pt x="3327153" y="1788380"/>
                  <a:pt x="3330685" y="1791911"/>
                </a:cubicBezTo>
                <a:cubicBezTo>
                  <a:pt x="3334214" y="1795441"/>
                  <a:pt x="3339509" y="1797205"/>
                  <a:pt x="3346570" y="1797205"/>
                </a:cubicBezTo>
                <a:cubicBezTo>
                  <a:pt x="3353630" y="1804266"/>
                  <a:pt x="3360690" y="1807797"/>
                  <a:pt x="3367751" y="1807797"/>
                </a:cubicBezTo>
                <a:cubicBezTo>
                  <a:pt x="3374810" y="1807797"/>
                  <a:pt x="3378341" y="1804266"/>
                  <a:pt x="3378341" y="1797205"/>
                </a:cubicBezTo>
                <a:lnTo>
                  <a:pt x="3388931" y="1797205"/>
                </a:lnTo>
                <a:cubicBezTo>
                  <a:pt x="3388931" y="1804266"/>
                  <a:pt x="3395992" y="1804266"/>
                  <a:pt x="3410112" y="1797205"/>
                </a:cubicBezTo>
                <a:lnTo>
                  <a:pt x="3441882" y="1797205"/>
                </a:lnTo>
                <a:cubicBezTo>
                  <a:pt x="3448943" y="1804266"/>
                  <a:pt x="3456004" y="1807797"/>
                  <a:pt x="3463064" y="1807797"/>
                </a:cubicBezTo>
                <a:cubicBezTo>
                  <a:pt x="3498365" y="1821917"/>
                  <a:pt x="3519546" y="1832507"/>
                  <a:pt x="3526607" y="1839567"/>
                </a:cubicBezTo>
                <a:lnTo>
                  <a:pt x="3516016" y="1839567"/>
                </a:lnTo>
                <a:lnTo>
                  <a:pt x="3505426" y="1839567"/>
                </a:lnTo>
                <a:lnTo>
                  <a:pt x="3558378" y="1850157"/>
                </a:lnTo>
                <a:cubicBezTo>
                  <a:pt x="3572498" y="1843098"/>
                  <a:pt x="3607799" y="1853688"/>
                  <a:pt x="3664282" y="1881930"/>
                </a:cubicBezTo>
                <a:cubicBezTo>
                  <a:pt x="3671342" y="1881930"/>
                  <a:pt x="3680167" y="1883694"/>
                  <a:pt x="3690758" y="1887224"/>
                </a:cubicBezTo>
                <a:cubicBezTo>
                  <a:pt x="3701348" y="1890755"/>
                  <a:pt x="3706644" y="1892520"/>
                  <a:pt x="3706644" y="1892520"/>
                </a:cubicBezTo>
                <a:cubicBezTo>
                  <a:pt x="3763126" y="1899580"/>
                  <a:pt x="3801956" y="1913701"/>
                  <a:pt x="3823138" y="1934882"/>
                </a:cubicBezTo>
                <a:cubicBezTo>
                  <a:pt x="3830198" y="1934882"/>
                  <a:pt x="3840788" y="1936646"/>
                  <a:pt x="3854908" y="1940176"/>
                </a:cubicBezTo>
                <a:cubicBezTo>
                  <a:pt x="3869030" y="1943707"/>
                  <a:pt x="3876090" y="1941941"/>
                  <a:pt x="3876090" y="1934882"/>
                </a:cubicBezTo>
                <a:lnTo>
                  <a:pt x="3918452" y="1956063"/>
                </a:lnTo>
                <a:lnTo>
                  <a:pt x="3907860" y="1956063"/>
                </a:lnTo>
                <a:lnTo>
                  <a:pt x="3897271" y="1966653"/>
                </a:lnTo>
                <a:cubicBezTo>
                  <a:pt x="3911392" y="1966653"/>
                  <a:pt x="3921982" y="1966653"/>
                  <a:pt x="3929042" y="1966653"/>
                </a:cubicBezTo>
                <a:cubicBezTo>
                  <a:pt x="3936102" y="1966653"/>
                  <a:pt x="3939633" y="1968417"/>
                  <a:pt x="3939633" y="1971948"/>
                </a:cubicBezTo>
                <a:cubicBezTo>
                  <a:pt x="3939633" y="1975478"/>
                  <a:pt x="3946692" y="1979007"/>
                  <a:pt x="3960812" y="1982538"/>
                </a:cubicBezTo>
                <a:cubicBezTo>
                  <a:pt x="3974934" y="1986069"/>
                  <a:pt x="3981994" y="1987834"/>
                  <a:pt x="3981994" y="1987834"/>
                </a:cubicBezTo>
                <a:lnTo>
                  <a:pt x="4013765" y="1998424"/>
                </a:lnTo>
                <a:cubicBezTo>
                  <a:pt x="4027886" y="2012544"/>
                  <a:pt x="4042006" y="2019605"/>
                  <a:pt x="4056127" y="2019605"/>
                </a:cubicBezTo>
                <a:cubicBezTo>
                  <a:pt x="4091429" y="2026665"/>
                  <a:pt x="4116140" y="2033725"/>
                  <a:pt x="4130260" y="2040786"/>
                </a:cubicBezTo>
                <a:cubicBezTo>
                  <a:pt x="4137320" y="2047846"/>
                  <a:pt x="4147910" y="2051376"/>
                  <a:pt x="4162031" y="2051376"/>
                </a:cubicBezTo>
                <a:cubicBezTo>
                  <a:pt x="4176152" y="2051376"/>
                  <a:pt x="4183212" y="2049611"/>
                  <a:pt x="4183212" y="2046080"/>
                </a:cubicBezTo>
                <a:cubicBezTo>
                  <a:pt x="4183212" y="2042550"/>
                  <a:pt x="4186743" y="2040786"/>
                  <a:pt x="4193802" y="2040786"/>
                </a:cubicBezTo>
                <a:cubicBezTo>
                  <a:pt x="4200862" y="2040786"/>
                  <a:pt x="4206158" y="2040786"/>
                  <a:pt x="4209688" y="2040786"/>
                </a:cubicBezTo>
                <a:cubicBezTo>
                  <a:pt x="4213218" y="2040786"/>
                  <a:pt x="4214983" y="2040786"/>
                  <a:pt x="4214983" y="2040786"/>
                </a:cubicBezTo>
                <a:cubicBezTo>
                  <a:pt x="4222044" y="2040786"/>
                  <a:pt x="4225574" y="2044315"/>
                  <a:pt x="4225574" y="2051376"/>
                </a:cubicBezTo>
                <a:cubicBezTo>
                  <a:pt x="4225574" y="2058436"/>
                  <a:pt x="4227339" y="2063732"/>
                  <a:pt x="4230868" y="2067261"/>
                </a:cubicBezTo>
                <a:cubicBezTo>
                  <a:pt x="4234400" y="2070792"/>
                  <a:pt x="4239695" y="2072557"/>
                  <a:pt x="4246754" y="2072557"/>
                </a:cubicBezTo>
                <a:cubicBezTo>
                  <a:pt x="4253814" y="2072557"/>
                  <a:pt x="4260874" y="2076088"/>
                  <a:pt x="4267935" y="2083146"/>
                </a:cubicBezTo>
                <a:lnTo>
                  <a:pt x="4267935" y="2093738"/>
                </a:lnTo>
                <a:cubicBezTo>
                  <a:pt x="4260874" y="2086677"/>
                  <a:pt x="4246754" y="2083146"/>
                  <a:pt x="4225574" y="2083146"/>
                </a:cubicBezTo>
                <a:cubicBezTo>
                  <a:pt x="4204393" y="2076088"/>
                  <a:pt x="4183212" y="2069026"/>
                  <a:pt x="4162031" y="2061967"/>
                </a:cubicBezTo>
                <a:cubicBezTo>
                  <a:pt x="4154970" y="2061967"/>
                  <a:pt x="4144381" y="2058436"/>
                  <a:pt x="4130260" y="2051376"/>
                </a:cubicBezTo>
                <a:cubicBezTo>
                  <a:pt x="4116140" y="2044315"/>
                  <a:pt x="4103784" y="2039021"/>
                  <a:pt x="4093194" y="2035490"/>
                </a:cubicBezTo>
                <a:cubicBezTo>
                  <a:pt x="4082604" y="2031959"/>
                  <a:pt x="4070248" y="2028430"/>
                  <a:pt x="4056127" y="2024900"/>
                </a:cubicBezTo>
                <a:cubicBezTo>
                  <a:pt x="4042006" y="2021369"/>
                  <a:pt x="4027886" y="2019605"/>
                  <a:pt x="4013765" y="2019605"/>
                </a:cubicBezTo>
                <a:lnTo>
                  <a:pt x="3939633" y="1998424"/>
                </a:lnTo>
                <a:cubicBezTo>
                  <a:pt x="3925511" y="1998424"/>
                  <a:pt x="3914921" y="2001954"/>
                  <a:pt x="3907860" y="2009015"/>
                </a:cubicBezTo>
                <a:cubicBezTo>
                  <a:pt x="3900802" y="2009015"/>
                  <a:pt x="3890210" y="2005484"/>
                  <a:pt x="3876090" y="1998424"/>
                </a:cubicBezTo>
                <a:cubicBezTo>
                  <a:pt x="3861969" y="1998424"/>
                  <a:pt x="3853144" y="1996659"/>
                  <a:pt x="3849614" y="1993128"/>
                </a:cubicBezTo>
                <a:cubicBezTo>
                  <a:pt x="3846084" y="1989598"/>
                  <a:pt x="3844319" y="1987834"/>
                  <a:pt x="3844319" y="1987834"/>
                </a:cubicBezTo>
                <a:lnTo>
                  <a:pt x="3833728" y="1977242"/>
                </a:lnTo>
                <a:lnTo>
                  <a:pt x="3812548" y="1966653"/>
                </a:lnTo>
                <a:lnTo>
                  <a:pt x="3780776" y="1956063"/>
                </a:lnTo>
                <a:cubicBezTo>
                  <a:pt x="3780776" y="1963122"/>
                  <a:pt x="3784306" y="1966653"/>
                  <a:pt x="3791367" y="1966653"/>
                </a:cubicBezTo>
                <a:cubicBezTo>
                  <a:pt x="3791367" y="1966653"/>
                  <a:pt x="3793132" y="1968417"/>
                  <a:pt x="3796662" y="1971948"/>
                </a:cubicBezTo>
                <a:cubicBezTo>
                  <a:pt x="3800192" y="1975478"/>
                  <a:pt x="3805488" y="1977242"/>
                  <a:pt x="3812548" y="1977242"/>
                </a:cubicBezTo>
                <a:cubicBezTo>
                  <a:pt x="3819607" y="1977242"/>
                  <a:pt x="3823138" y="1980773"/>
                  <a:pt x="3823138" y="1987834"/>
                </a:cubicBezTo>
                <a:cubicBezTo>
                  <a:pt x="3823138" y="1994894"/>
                  <a:pt x="3823138" y="1998424"/>
                  <a:pt x="3823138" y="1998424"/>
                </a:cubicBezTo>
                <a:lnTo>
                  <a:pt x="3801956" y="1998424"/>
                </a:lnTo>
                <a:lnTo>
                  <a:pt x="3749004" y="1956063"/>
                </a:lnTo>
                <a:lnTo>
                  <a:pt x="3717234" y="1934882"/>
                </a:lnTo>
                <a:cubicBezTo>
                  <a:pt x="3717234" y="1934882"/>
                  <a:pt x="3713703" y="1934882"/>
                  <a:pt x="3706644" y="1934882"/>
                </a:cubicBezTo>
                <a:cubicBezTo>
                  <a:pt x="3699584" y="1934882"/>
                  <a:pt x="3696052" y="1931351"/>
                  <a:pt x="3696052" y="1924290"/>
                </a:cubicBezTo>
                <a:lnTo>
                  <a:pt x="3685463" y="1924290"/>
                </a:lnTo>
                <a:cubicBezTo>
                  <a:pt x="3678402" y="1917231"/>
                  <a:pt x="3658986" y="1908405"/>
                  <a:pt x="3627215" y="1897815"/>
                </a:cubicBezTo>
                <a:cubicBezTo>
                  <a:pt x="3595444" y="1887224"/>
                  <a:pt x="3568968" y="1881930"/>
                  <a:pt x="3547788" y="1881930"/>
                </a:cubicBezTo>
                <a:cubicBezTo>
                  <a:pt x="3540728" y="1874869"/>
                  <a:pt x="3526607" y="1867809"/>
                  <a:pt x="3505426" y="1860749"/>
                </a:cubicBezTo>
                <a:cubicBezTo>
                  <a:pt x="3484244" y="1853688"/>
                  <a:pt x="3463064" y="1846628"/>
                  <a:pt x="3441882" y="1839567"/>
                </a:cubicBezTo>
                <a:cubicBezTo>
                  <a:pt x="3350099" y="1811327"/>
                  <a:pt x="3300678" y="1797205"/>
                  <a:pt x="3293618" y="1797205"/>
                </a:cubicBezTo>
                <a:close/>
                <a:moveTo>
                  <a:pt x="7709820" y="1765434"/>
                </a:moveTo>
                <a:cubicBezTo>
                  <a:pt x="7709820" y="1765434"/>
                  <a:pt x="7713348" y="1768965"/>
                  <a:pt x="7720409" y="1776026"/>
                </a:cubicBezTo>
                <a:lnTo>
                  <a:pt x="7741590" y="1765434"/>
                </a:lnTo>
                <a:close/>
                <a:moveTo>
                  <a:pt x="6555464" y="1765434"/>
                </a:moveTo>
                <a:lnTo>
                  <a:pt x="6544874" y="1776026"/>
                </a:lnTo>
                <a:cubicBezTo>
                  <a:pt x="6558994" y="1776026"/>
                  <a:pt x="6566054" y="1776026"/>
                  <a:pt x="6566054" y="1776026"/>
                </a:cubicBezTo>
                <a:close/>
                <a:moveTo>
                  <a:pt x="5231662" y="1765434"/>
                </a:moveTo>
                <a:cubicBezTo>
                  <a:pt x="5231662" y="1772495"/>
                  <a:pt x="5235194" y="1776026"/>
                  <a:pt x="5242254" y="1776026"/>
                </a:cubicBezTo>
                <a:lnTo>
                  <a:pt x="5242254" y="1765434"/>
                </a:lnTo>
                <a:close/>
                <a:moveTo>
                  <a:pt x="3060629" y="1765434"/>
                </a:moveTo>
                <a:cubicBezTo>
                  <a:pt x="3067689" y="1765434"/>
                  <a:pt x="3071218" y="1767199"/>
                  <a:pt x="3071218" y="1770730"/>
                </a:cubicBezTo>
                <a:cubicBezTo>
                  <a:pt x="3071218" y="1774261"/>
                  <a:pt x="3067689" y="1776026"/>
                  <a:pt x="3060629" y="1776026"/>
                </a:cubicBezTo>
                <a:close/>
                <a:moveTo>
                  <a:pt x="5146940" y="1754845"/>
                </a:moveTo>
                <a:lnTo>
                  <a:pt x="5146940" y="1765434"/>
                </a:lnTo>
                <a:cubicBezTo>
                  <a:pt x="5146940" y="1765434"/>
                  <a:pt x="5154000" y="1761905"/>
                  <a:pt x="5168121" y="1754845"/>
                </a:cubicBezTo>
                <a:close/>
                <a:moveTo>
                  <a:pt x="4575058" y="1754845"/>
                </a:moveTo>
                <a:lnTo>
                  <a:pt x="4564468" y="1765434"/>
                </a:lnTo>
                <a:lnTo>
                  <a:pt x="4564468" y="1776026"/>
                </a:lnTo>
                <a:cubicBezTo>
                  <a:pt x="4564468" y="1776026"/>
                  <a:pt x="4566232" y="1776026"/>
                  <a:pt x="4569762" y="1776026"/>
                </a:cubicBezTo>
                <a:cubicBezTo>
                  <a:pt x="4573292" y="1776026"/>
                  <a:pt x="4578587" y="1776026"/>
                  <a:pt x="4585647" y="1776026"/>
                </a:cubicBezTo>
                <a:cubicBezTo>
                  <a:pt x="4585647" y="1783085"/>
                  <a:pt x="4590943" y="1788380"/>
                  <a:pt x="4601532" y="1791911"/>
                </a:cubicBezTo>
                <a:cubicBezTo>
                  <a:pt x="4612124" y="1795441"/>
                  <a:pt x="4620949" y="1797205"/>
                  <a:pt x="4628010" y="1797205"/>
                </a:cubicBezTo>
                <a:cubicBezTo>
                  <a:pt x="4635070" y="1797205"/>
                  <a:pt x="4640366" y="1797205"/>
                  <a:pt x="4643895" y="1797205"/>
                </a:cubicBezTo>
                <a:cubicBezTo>
                  <a:pt x="4647424" y="1797205"/>
                  <a:pt x="4649190" y="1793676"/>
                  <a:pt x="4649190" y="1786615"/>
                </a:cubicBezTo>
                <a:cubicBezTo>
                  <a:pt x="4649190" y="1779555"/>
                  <a:pt x="4643895" y="1774261"/>
                  <a:pt x="4633305" y="1770730"/>
                </a:cubicBezTo>
                <a:cubicBezTo>
                  <a:pt x="4622714" y="1767199"/>
                  <a:pt x="4610359" y="1765434"/>
                  <a:pt x="4596238" y="1765434"/>
                </a:cubicBezTo>
                <a:cubicBezTo>
                  <a:pt x="4589178" y="1765434"/>
                  <a:pt x="4585647" y="1763670"/>
                  <a:pt x="4585647" y="1760140"/>
                </a:cubicBezTo>
                <a:cubicBezTo>
                  <a:pt x="4585647" y="1756609"/>
                  <a:pt x="4582118" y="1754845"/>
                  <a:pt x="4575058" y="1754845"/>
                </a:cubicBezTo>
                <a:close/>
                <a:moveTo>
                  <a:pt x="4379134" y="1754845"/>
                </a:moveTo>
                <a:cubicBezTo>
                  <a:pt x="4375605" y="1754845"/>
                  <a:pt x="4373839" y="1756609"/>
                  <a:pt x="4373839" y="1760140"/>
                </a:cubicBezTo>
                <a:cubicBezTo>
                  <a:pt x="4373839" y="1763670"/>
                  <a:pt x="4377370" y="1767199"/>
                  <a:pt x="4384430" y="1770730"/>
                </a:cubicBezTo>
                <a:cubicBezTo>
                  <a:pt x="4391490" y="1774261"/>
                  <a:pt x="4396785" y="1774261"/>
                  <a:pt x="4400316" y="1770730"/>
                </a:cubicBezTo>
                <a:cubicBezTo>
                  <a:pt x="4403846" y="1767199"/>
                  <a:pt x="4405610" y="1765434"/>
                  <a:pt x="4405610" y="1765434"/>
                </a:cubicBezTo>
                <a:cubicBezTo>
                  <a:pt x="4405610" y="1765434"/>
                  <a:pt x="4403846" y="1765434"/>
                  <a:pt x="4400316" y="1765434"/>
                </a:cubicBezTo>
                <a:cubicBezTo>
                  <a:pt x="4396785" y="1765434"/>
                  <a:pt x="4393256" y="1763670"/>
                  <a:pt x="4389724" y="1760140"/>
                </a:cubicBezTo>
                <a:cubicBezTo>
                  <a:pt x="4386195" y="1756609"/>
                  <a:pt x="4382664" y="1754845"/>
                  <a:pt x="4379134" y="1754845"/>
                </a:cubicBezTo>
                <a:close/>
                <a:moveTo>
                  <a:pt x="4331478" y="1754845"/>
                </a:moveTo>
                <a:lnTo>
                  <a:pt x="4352658" y="1765434"/>
                </a:lnTo>
                <a:lnTo>
                  <a:pt x="4352658" y="1754845"/>
                </a:lnTo>
                <a:close/>
                <a:moveTo>
                  <a:pt x="7667457" y="1744253"/>
                </a:moveTo>
                <a:lnTo>
                  <a:pt x="7656867" y="1754845"/>
                </a:lnTo>
                <a:lnTo>
                  <a:pt x="7667457" y="1754845"/>
                </a:lnTo>
                <a:lnTo>
                  <a:pt x="7678048" y="1765434"/>
                </a:lnTo>
                <a:lnTo>
                  <a:pt x="7699230" y="1765434"/>
                </a:lnTo>
                <a:lnTo>
                  <a:pt x="7688638" y="1754845"/>
                </a:lnTo>
                <a:cubicBezTo>
                  <a:pt x="7688638" y="1754845"/>
                  <a:pt x="7686874" y="1753080"/>
                  <a:pt x="7683344" y="1749549"/>
                </a:cubicBezTo>
                <a:cubicBezTo>
                  <a:pt x="7679813" y="1746018"/>
                  <a:pt x="7674519" y="1744253"/>
                  <a:pt x="7667457" y="1744253"/>
                </a:cubicBezTo>
                <a:close/>
                <a:moveTo>
                  <a:pt x="7455649" y="1744253"/>
                </a:moveTo>
                <a:cubicBezTo>
                  <a:pt x="7448588" y="1744253"/>
                  <a:pt x="7443293" y="1746018"/>
                  <a:pt x="7439764" y="1749549"/>
                </a:cubicBezTo>
                <a:cubicBezTo>
                  <a:pt x="7436234" y="1753080"/>
                  <a:pt x="7436234" y="1756609"/>
                  <a:pt x="7439764" y="1760140"/>
                </a:cubicBezTo>
                <a:cubicBezTo>
                  <a:pt x="7443293" y="1763670"/>
                  <a:pt x="7446824" y="1765434"/>
                  <a:pt x="7450355" y="1765434"/>
                </a:cubicBezTo>
                <a:cubicBezTo>
                  <a:pt x="7453884" y="1765434"/>
                  <a:pt x="7455649" y="1761905"/>
                  <a:pt x="7455649" y="1754845"/>
                </a:cubicBezTo>
                <a:close/>
                <a:moveTo>
                  <a:pt x="7222660" y="1744253"/>
                </a:moveTo>
                <a:cubicBezTo>
                  <a:pt x="7215600" y="1744253"/>
                  <a:pt x="7208540" y="1747784"/>
                  <a:pt x="7201480" y="1754845"/>
                </a:cubicBezTo>
                <a:lnTo>
                  <a:pt x="7159118" y="1754845"/>
                </a:lnTo>
                <a:cubicBezTo>
                  <a:pt x="7159118" y="1754845"/>
                  <a:pt x="7152058" y="1754845"/>
                  <a:pt x="7137937" y="1754845"/>
                </a:cubicBezTo>
                <a:lnTo>
                  <a:pt x="7116756" y="1754845"/>
                </a:lnTo>
                <a:cubicBezTo>
                  <a:pt x="7116756" y="1761905"/>
                  <a:pt x="7113226" y="1765434"/>
                  <a:pt x="7106166" y="1765434"/>
                </a:cubicBezTo>
                <a:lnTo>
                  <a:pt x="7106166" y="1776026"/>
                </a:lnTo>
                <a:cubicBezTo>
                  <a:pt x="7113226" y="1776026"/>
                  <a:pt x="7118522" y="1774261"/>
                  <a:pt x="7122052" y="1770730"/>
                </a:cubicBezTo>
                <a:cubicBezTo>
                  <a:pt x="7125581" y="1767199"/>
                  <a:pt x="7134408" y="1765434"/>
                  <a:pt x="7148526" y="1765434"/>
                </a:cubicBezTo>
                <a:lnTo>
                  <a:pt x="7159118" y="1776026"/>
                </a:lnTo>
                <a:lnTo>
                  <a:pt x="7159118" y="1786615"/>
                </a:lnTo>
                <a:cubicBezTo>
                  <a:pt x="7166178" y="1786615"/>
                  <a:pt x="7171474" y="1784851"/>
                  <a:pt x="7175004" y="1781320"/>
                </a:cubicBezTo>
                <a:cubicBezTo>
                  <a:pt x="7178533" y="1777790"/>
                  <a:pt x="7182064" y="1776026"/>
                  <a:pt x="7185593" y="1776026"/>
                </a:cubicBezTo>
                <a:cubicBezTo>
                  <a:pt x="7189122" y="1776026"/>
                  <a:pt x="7190889" y="1779555"/>
                  <a:pt x="7190889" y="1786615"/>
                </a:cubicBezTo>
                <a:cubicBezTo>
                  <a:pt x="7190889" y="1793676"/>
                  <a:pt x="7192655" y="1793676"/>
                  <a:pt x="7196184" y="1786615"/>
                </a:cubicBezTo>
                <a:cubicBezTo>
                  <a:pt x="7199714" y="1779555"/>
                  <a:pt x="7201480" y="1776026"/>
                  <a:pt x="7201480" y="1776026"/>
                </a:cubicBezTo>
                <a:lnTo>
                  <a:pt x="7212070" y="1776026"/>
                </a:lnTo>
                <a:cubicBezTo>
                  <a:pt x="7212070" y="1776026"/>
                  <a:pt x="7213836" y="1776026"/>
                  <a:pt x="7217366" y="1776026"/>
                </a:cubicBezTo>
                <a:cubicBezTo>
                  <a:pt x="7220895" y="1776026"/>
                  <a:pt x="7219130" y="1772495"/>
                  <a:pt x="7212070" y="1765434"/>
                </a:cubicBezTo>
                <a:cubicBezTo>
                  <a:pt x="7212070" y="1758374"/>
                  <a:pt x="7212070" y="1754845"/>
                  <a:pt x="7212070" y="1754845"/>
                </a:cubicBezTo>
                <a:close/>
                <a:moveTo>
                  <a:pt x="4744504" y="1744253"/>
                </a:moveTo>
                <a:cubicBezTo>
                  <a:pt x="4744504" y="1751314"/>
                  <a:pt x="4748034" y="1754845"/>
                  <a:pt x="4755094" y="1754845"/>
                </a:cubicBezTo>
                <a:lnTo>
                  <a:pt x="4755094" y="1744253"/>
                </a:lnTo>
                <a:close/>
                <a:moveTo>
                  <a:pt x="3902566" y="1744253"/>
                </a:moveTo>
                <a:cubicBezTo>
                  <a:pt x="3899036" y="1744253"/>
                  <a:pt x="3897271" y="1747784"/>
                  <a:pt x="3897271" y="1754845"/>
                </a:cubicBezTo>
                <a:cubicBezTo>
                  <a:pt x="3897271" y="1754845"/>
                  <a:pt x="3900802" y="1754845"/>
                  <a:pt x="3907860" y="1754845"/>
                </a:cubicBezTo>
                <a:cubicBezTo>
                  <a:pt x="3907860" y="1747784"/>
                  <a:pt x="3906096" y="1744253"/>
                  <a:pt x="3902566" y="1744253"/>
                </a:cubicBezTo>
                <a:close/>
                <a:moveTo>
                  <a:pt x="8069894" y="1733663"/>
                </a:moveTo>
                <a:lnTo>
                  <a:pt x="8101664" y="1733663"/>
                </a:lnTo>
                <a:lnTo>
                  <a:pt x="8080483" y="1744253"/>
                </a:lnTo>
                <a:cubicBezTo>
                  <a:pt x="8073423" y="1744253"/>
                  <a:pt x="8069894" y="1740724"/>
                  <a:pt x="8069894" y="1733663"/>
                </a:cubicBezTo>
                <a:close/>
                <a:moveTo>
                  <a:pt x="7625096" y="1733663"/>
                </a:moveTo>
                <a:lnTo>
                  <a:pt x="7614505" y="1744253"/>
                </a:lnTo>
                <a:cubicBezTo>
                  <a:pt x="7621567" y="1744253"/>
                  <a:pt x="7625096" y="1744253"/>
                  <a:pt x="7625096" y="1744253"/>
                </a:cubicBezTo>
                <a:cubicBezTo>
                  <a:pt x="7632156" y="1744253"/>
                  <a:pt x="7635686" y="1742489"/>
                  <a:pt x="7635686" y="1738959"/>
                </a:cubicBezTo>
                <a:cubicBezTo>
                  <a:pt x="7635686" y="1735428"/>
                  <a:pt x="7632156" y="1733663"/>
                  <a:pt x="7625096" y="1733663"/>
                </a:cubicBezTo>
                <a:close/>
                <a:moveTo>
                  <a:pt x="7529782" y="1733663"/>
                </a:moveTo>
                <a:cubicBezTo>
                  <a:pt x="7522722" y="1733663"/>
                  <a:pt x="7522722" y="1737194"/>
                  <a:pt x="7529782" y="1744253"/>
                </a:cubicBezTo>
                <a:cubicBezTo>
                  <a:pt x="7529782" y="1744253"/>
                  <a:pt x="7529782" y="1747784"/>
                  <a:pt x="7529782" y="1754845"/>
                </a:cubicBezTo>
                <a:lnTo>
                  <a:pt x="7540374" y="1754845"/>
                </a:lnTo>
                <a:cubicBezTo>
                  <a:pt x="7547434" y="1754845"/>
                  <a:pt x="7552730" y="1754845"/>
                  <a:pt x="7556259" y="1754845"/>
                </a:cubicBezTo>
                <a:cubicBezTo>
                  <a:pt x="7559788" y="1754845"/>
                  <a:pt x="7561553" y="1758374"/>
                  <a:pt x="7561553" y="1765434"/>
                </a:cubicBezTo>
                <a:cubicBezTo>
                  <a:pt x="7561553" y="1765434"/>
                  <a:pt x="7565082" y="1765434"/>
                  <a:pt x="7572144" y="1765434"/>
                </a:cubicBezTo>
                <a:cubicBezTo>
                  <a:pt x="7579204" y="1765434"/>
                  <a:pt x="7579204" y="1761905"/>
                  <a:pt x="7572144" y="1754845"/>
                </a:cubicBezTo>
                <a:cubicBezTo>
                  <a:pt x="7572144" y="1754845"/>
                  <a:pt x="7570378" y="1753080"/>
                  <a:pt x="7566848" y="1749549"/>
                </a:cubicBezTo>
                <a:cubicBezTo>
                  <a:pt x="7563319" y="1746018"/>
                  <a:pt x="7561553" y="1744253"/>
                  <a:pt x="7561553" y="1744253"/>
                </a:cubicBezTo>
                <a:cubicBezTo>
                  <a:pt x="7554492" y="1744253"/>
                  <a:pt x="7549197" y="1742489"/>
                  <a:pt x="7545668" y="1738959"/>
                </a:cubicBezTo>
                <a:cubicBezTo>
                  <a:pt x="7542138" y="1735428"/>
                  <a:pt x="7536842" y="1733663"/>
                  <a:pt x="7529782" y="1733663"/>
                </a:cubicBezTo>
                <a:close/>
                <a:moveTo>
                  <a:pt x="7498011" y="1733663"/>
                </a:moveTo>
                <a:cubicBezTo>
                  <a:pt x="7490951" y="1733663"/>
                  <a:pt x="7483890" y="1737194"/>
                  <a:pt x="7476830" y="1744253"/>
                </a:cubicBezTo>
                <a:cubicBezTo>
                  <a:pt x="7469770" y="1751314"/>
                  <a:pt x="7469770" y="1754845"/>
                  <a:pt x="7476830" y="1754845"/>
                </a:cubicBezTo>
                <a:cubicBezTo>
                  <a:pt x="7483890" y="1761905"/>
                  <a:pt x="7494482" y="1761905"/>
                  <a:pt x="7508601" y="1754845"/>
                </a:cubicBezTo>
                <a:cubicBezTo>
                  <a:pt x="7515663" y="1747784"/>
                  <a:pt x="7517426" y="1742489"/>
                  <a:pt x="7513896" y="1738959"/>
                </a:cubicBezTo>
                <a:cubicBezTo>
                  <a:pt x="7510367" y="1735428"/>
                  <a:pt x="7505072" y="1733663"/>
                  <a:pt x="7498011" y="1733663"/>
                </a:cubicBezTo>
                <a:close/>
                <a:moveTo>
                  <a:pt x="7169708" y="1733663"/>
                </a:moveTo>
                <a:cubicBezTo>
                  <a:pt x="7162648" y="1733663"/>
                  <a:pt x="7159118" y="1737194"/>
                  <a:pt x="7159118" y="1744253"/>
                </a:cubicBezTo>
                <a:lnTo>
                  <a:pt x="7169708" y="1744253"/>
                </a:lnTo>
                <a:close/>
                <a:moveTo>
                  <a:pt x="5104578" y="1733663"/>
                </a:moveTo>
                <a:cubicBezTo>
                  <a:pt x="5104578" y="1747784"/>
                  <a:pt x="5108108" y="1751314"/>
                  <a:pt x="5115169" y="1744253"/>
                </a:cubicBezTo>
                <a:cubicBezTo>
                  <a:pt x="5115169" y="1737194"/>
                  <a:pt x="5111638" y="1733663"/>
                  <a:pt x="5104578" y="1733663"/>
                </a:cubicBezTo>
                <a:close/>
                <a:moveTo>
                  <a:pt x="4278526" y="1733663"/>
                </a:moveTo>
                <a:cubicBezTo>
                  <a:pt x="4285585" y="1733663"/>
                  <a:pt x="4289116" y="1733663"/>
                  <a:pt x="4289116" y="1733663"/>
                </a:cubicBezTo>
                <a:lnTo>
                  <a:pt x="4289116" y="1744253"/>
                </a:lnTo>
                <a:cubicBezTo>
                  <a:pt x="4282056" y="1744253"/>
                  <a:pt x="4278526" y="1740724"/>
                  <a:pt x="4278526" y="1733663"/>
                </a:cubicBezTo>
                <a:close/>
                <a:moveTo>
                  <a:pt x="3918452" y="1733663"/>
                </a:moveTo>
                <a:lnTo>
                  <a:pt x="3918452" y="1744253"/>
                </a:lnTo>
                <a:cubicBezTo>
                  <a:pt x="3918452" y="1751314"/>
                  <a:pt x="3921982" y="1754845"/>
                  <a:pt x="3929042" y="1754845"/>
                </a:cubicBezTo>
                <a:cubicBezTo>
                  <a:pt x="3929042" y="1754845"/>
                  <a:pt x="3929042" y="1751314"/>
                  <a:pt x="3929042" y="1744253"/>
                </a:cubicBezTo>
                <a:cubicBezTo>
                  <a:pt x="3921982" y="1737194"/>
                  <a:pt x="3918452" y="1733663"/>
                  <a:pt x="3918452" y="1733663"/>
                </a:cubicBezTo>
                <a:close/>
                <a:moveTo>
                  <a:pt x="3664282" y="1733663"/>
                </a:moveTo>
                <a:lnTo>
                  <a:pt x="3674872" y="1733663"/>
                </a:lnTo>
                <a:cubicBezTo>
                  <a:pt x="3674872" y="1733663"/>
                  <a:pt x="3676636" y="1733663"/>
                  <a:pt x="3680167" y="1733663"/>
                </a:cubicBezTo>
                <a:cubicBezTo>
                  <a:pt x="3683698" y="1733663"/>
                  <a:pt x="3685463" y="1737194"/>
                  <a:pt x="3685463" y="1744253"/>
                </a:cubicBezTo>
                <a:lnTo>
                  <a:pt x="3674872" y="1744253"/>
                </a:lnTo>
                <a:close/>
                <a:moveTo>
                  <a:pt x="3177123" y="1733663"/>
                </a:moveTo>
                <a:cubicBezTo>
                  <a:pt x="3184183" y="1733663"/>
                  <a:pt x="3187714" y="1737194"/>
                  <a:pt x="3187714" y="1744253"/>
                </a:cubicBezTo>
                <a:lnTo>
                  <a:pt x="3177123" y="1744253"/>
                </a:lnTo>
                <a:close/>
                <a:moveTo>
                  <a:pt x="8101664" y="1723074"/>
                </a:moveTo>
                <a:cubicBezTo>
                  <a:pt x="8115785" y="1723074"/>
                  <a:pt x="8129906" y="1726603"/>
                  <a:pt x="8144027" y="1733663"/>
                </a:cubicBezTo>
                <a:cubicBezTo>
                  <a:pt x="8129906" y="1733663"/>
                  <a:pt x="8122846" y="1733663"/>
                  <a:pt x="8122846" y="1733663"/>
                </a:cubicBezTo>
                <a:close/>
                <a:moveTo>
                  <a:pt x="7974579" y="1723074"/>
                </a:moveTo>
                <a:lnTo>
                  <a:pt x="7985171" y="1733663"/>
                </a:lnTo>
                <a:cubicBezTo>
                  <a:pt x="7985171" y="1733663"/>
                  <a:pt x="7981640" y="1733663"/>
                  <a:pt x="7974579" y="1733663"/>
                </a:cubicBezTo>
                <a:close/>
                <a:moveTo>
                  <a:pt x="5740002" y="1723074"/>
                </a:moveTo>
                <a:lnTo>
                  <a:pt x="5740002" y="1733663"/>
                </a:lnTo>
                <a:lnTo>
                  <a:pt x="5750593" y="1733663"/>
                </a:lnTo>
                <a:cubicBezTo>
                  <a:pt x="5750593" y="1733663"/>
                  <a:pt x="5750593" y="1731899"/>
                  <a:pt x="5750593" y="1728368"/>
                </a:cubicBezTo>
                <a:cubicBezTo>
                  <a:pt x="5750593" y="1724838"/>
                  <a:pt x="5747064" y="1723074"/>
                  <a:pt x="5740002" y="1723074"/>
                </a:cubicBezTo>
                <a:close/>
                <a:moveTo>
                  <a:pt x="4267935" y="1723074"/>
                </a:moveTo>
                <a:cubicBezTo>
                  <a:pt x="4267935" y="1730133"/>
                  <a:pt x="4266170" y="1735428"/>
                  <a:pt x="4262640" y="1738959"/>
                </a:cubicBezTo>
                <a:cubicBezTo>
                  <a:pt x="4259110" y="1742489"/>
                  <a:pt x="4260874" y="1744253"/>
                  <a:pt x="4267935" y="1744253"/>
                </a:cubicBezTo>
                <a:lnTo>
                  <a:pt x="4289116" y="1744253"/>
                </a:lnTo>
                <a:lnTo>
                  <a:pt x="4299706" y="1744253"/>
                </a:lnTo>
                <a:cubicBezTo>
                  <a:pt x="4299706" y="1751314"/>
                  <a:pt x="4303237" y="1754845"/>
                  <a:pt x="4310297" y="1754845"/>
                </a:cubicBezTo>
                <a:cubicBezTo>
                  <a:pt x="4310297" y="1754845"/>
                  <a:pt x="4313826" y="1751314"/>
                  <a:pt x="4320887" y="1744253"/>
                </a:cubicBezTo>
                <a:cubicBezTo>
                  <a:pt x="4327948" y="1744253"/>
                  <a:pt x="4327948" y="1742489"/>
                  <a:pt x="4320887" y="1738959"/>
                </a:cubicBezTo>
                <a:cubicBezTo>
                  <a:pt x="4313826" y="1735428"/>
                  <a:pt x="4306766" y="1730133"/>
                  <a:pt x="4299706" y="1723074"/>
                </a:cubicBezTo>
                <a:close/>
                <a:moveTo>
                  <a:pt x="4225574" y="1723074"/>
                </a:moveTo>
                <a:lnTo>
                  <a:pt x="4225574" y="1733663"/>
                </a:lnTo>
                <a:cubicBezTo>
                  <a:pt x="4232633" y="1733663"/>
                  <a:pt x="4237929" y="1733663"/>
                  <a:pt x="4241460" y="1733663"/>
                </a:cubicBezTo>
                <a:cubicBezTo>
                  <a:pt x="4244989" y="1733663"/>
                  <a:pt x="4246754" y="1733663"/>
                  <a:pt x="4246754" y="1733663"/>
                </a:cubicBezTo>
                <a:cubicBezTo>
                  <a:pt x="4246754" y="1733663"/>
                  <a:pt x="4244989" y="1731899"/>
                  <a:pt x="4241460" y="1728368"/>
                </a:cubicBezTo>
                <a:cubicBezTo>
                  <a:pt x="4237929" y="1724838"/>
                  <a:pt x="4232633" y="1723074"/>
                  <a:pt x="4225574" y="1723074"/>
                </a:cubicBezTo>
                <a:close/>
                <a:moveTo>
                  <a:pt x="7396078" y="1716454"/>
                </a:moveTo>
                <a:cubicBezTo>
                  <a:pt x="7393430" y="1717337"/>
                  <a:pt x="7392107" y="1719544"/>
                  <a:pt x="7392107" y="1723074"/>
                </a:cubicBezTo>
                <a:lnTo>
                  <a:pt x="7423878" y="1723074"/>
                </a:lnTo>
                <a:cubicBezTo>
                  <a:pt x="7423878" y="1723074"/>
                  <a:pt x="7418582" y="1721309"/>
                  <a:pt x="7407992" y="1717778"/>
                </a:cubicBezTo>
                <a:cubicBezTo>
                  <a:pt x="7402697" y="1716013"/>
                  <a:pt x="7398726" y="1715572"/>
                  <a:pt x="7396078" y="1716454"/>
                </a:cubicBezTo>
                <a:close/>
                <a:moveTo>
                  <a:pt x="7317974" y="1712482"/>
                </a:moveTo>
                <a:cubicBezTo>
                  <a:pt x="7303854" y="1719543"/>
                  <a:pt x="7303854" y="1726603"/>
                  <a:pt x="7317974" y="1733663"/>
                </a:cubicBezTo>
                <a:lnTo>
                  <a:pt x="7328564" y="1723074"/>
                </a:lnTo>
                <a:cubicBezTo>
                  <a:pt x="7328564" y="1716013"/>
                  <a:pt x="7328564" y="1712482"/>
                  <a:pt x="7328564" y="1712482"/>
                </a:cubicBezTo>
                <a:close/>
                <a:moveTo>
                  <a:pt x="7063804" y="1712482"/>
                </a:moveTo>
                <a:cubicBezTo>
                  <a:pt x="7056744" y="1712482"/>
                  <a:pt x="7053214" y="1716013"/>
                  <a:pt x="7053214" y="1723074"/>
                </a:cubicBezTo>
                <a:lnTo>
                  <a:pt x="7063804" y="1723074"/>
                </a:lnTo>
                <a:cubicBezTo>
                  <a:pt x="7070866" y="1723074"/>
                  <a:pt x="7074395" y="1723074"/>
                  <a:pt x="7074395" y="1723074"/>
                </a:cubicBezTo>
                <a:cubicBezTo>
                  <a:pt x="7074395" y="1716013"/>
                  <a:pt x="7070866" y="1712482"/>
                  <a:pt x="7063804" y="1712482"/>
                </a:cubicBezTo>
                <a:close/>
                <a:moveTo>
                  <a:pt x="4649190" y="1712482"/>
                </a:moveTo>
                <a:lnTo>
                  <a:pt x="4649190" y="1723074"/>
                </a:lnTo>
                <a:lnTo>
                  <a:pt x="4659780" y="1712482"/>
                </a:lnTo>
                <a:cubicBezTo>
                  <a:pt x="4652720" y="1712482"/>
                  <a:pt x="4649190" y="1712482"/>
                  <a:pt x="4649190" y="1712482"/>
                </a:cubicBezTo>
                <a:close/>
                <a:moveTo>
                  <a:pt x="3063276" y="1709173"/>
                </a:moveTo>
                <a:cubicBezTo>
                  <a:pt x="3068571" y="1707850"/>
                  <a:pt x="3081810" y="1712482"/>
                  <a:pt x="3102990" y="1723074"/>
                </a:cubicBezTo>
                <a:cubicBezTo>
                  <a:pt x="3117111" y="1730133"/>
                  <a:pt x="3127701" y="1730133"/>
                  <a:pt x="3134762" y="1723074"/>
                </a:cubicBezTo>
                <a:cubicBezTo>
                  <a:pt x="3148882" y="1723074"/>
                  <a:pt x="3159472" y="1726603"/>
                  <a:pt x="3166533" y="1733663"/>
                </a:cubicBezTo>
                <a:lnTo>
                  <a:pt x="3155942" y="1733663"/>
                </a:lnTo>
                <a:cubicBezTo>
                  <a:pt x="3155942" y="1747784"/>
                  <a:pt x="3145351" y="1751314"/>
                  <a:pt x="3124171" y="1744253"/>
                </a:cubicBezTo>
                <a:cubicBezTo>
                  <a:pt x="3110050" y="1737194"/>
                  <a:pt x="3102990" y="1733663"/>
                  <a:pt x="3102990" y="1733663"/>
                </a:cubicBezTo>
                <a:cubicBezTo>
                  <a:pt x="3088869" y="1726603"/>
                  <a:pt x="3078279" y="1721309"/>
                  <a:pt x="3071218" y="1717778"/>
                </a:cubicBezTo>
                <a:cubicBezTo>
                  <a:pt x="3064160" y="1714247"/>
                  <a:pt x="3060629" y="1712482"/>
                  <a:pt x="3060629" y="1712482"/>
                </a:cubicBezTo>
                <a:cubicBezTo>
                  <a:pt x="3060629" y="1710718"/>
                  <a:pt x="3061511" y="1709615"/>
                  <a:pt x="3063276" y="1709173"/>
                </a:cubicBezTo>
                <a:close/>
                <a:moveTo>
                  <a:pt x="8917126" y="1701893"/>
                </a:moveTo>
                <a:lnTo>
                  <a:pt x="8927716" y="1701893"/>
                </a:lnTo>
                <a:lnTo>
                  <a:pt x="8917126" y="1712482"/>
                </a:lnTo>
                <a:close/>
                <a:moveTo>
                  <a:pt x="4405610" y="1701893"/>
                </a:moveTo>
                <a:lnTo>
                  <a:pt x="4405610" y="1712482"/>
                </a:lnTo>
                <a:lnTo>
                  <a:pt x="4416202" y="1701893"/>
                </a:lnTo>
                <a:cubicBezTo>
                  <a:pt x="4416202" y="1701893"/>
                  <a:pt x="4412670" y="1701893"/>
                  <a:pt x="4405610" y="1701893"/>
                </a:cubicBezTo>
                <a:close/>
                <a:moveTo>
                  <a:pt x="3643100" y="1701893"/>
                </a:moveTo>
                <a:lnTo>
                  <a:pt x="3653692" y="1701893"/>
                </a:lnTo>
                <a:lnTo>
                  <a:pt x="3653692" y="1712482"/>
                </a:lnTo>
                <a:cubicBezTo>
                  <a:pt x="3653692" y="1712482"/>
                  <a:pt x="3653692" y="1716013"/>
                  <a:pt x="3653692" y="1723074"/>
                </a:cubicBezTo>
                <a:lnTo>
                  <a:pt x="3643100" y="1723074"/>
                </a:lnTo>
                <a:cubicBezTo>
                  <a:pt x="3636040" y="1716013"/>
                  <a:pt x="3636040" y="1712482"/>
                  <a:pt x="3643100" y="1712482"/>
                </a:cubicBezTo>
                <a:cubicBezTo>
                  <a:pt x="3650161" y="1712482"/>
                  <a:pt x="3650161" y="1708953"/>
                  <a:pt x="3643100" y="1701893"/>
                </a:cubicBezTo>
                <a:close/>
                <a:moveTo>
                  <a:pt x="2562879" y="1701893"/>
                </a:moveTo>
                <a:lnTo>
                  <a:pt x="2615831" y="1712482"/>
                </a:lnTo>
                <a:cubicBezTo>
                  <a:pt x="2622892" y="1712482"/>
                  <a:pt x="2633481" y="1714247"/>
                  <a:pt x="2647602" y="1717778"/>
                </a:cubicBezTo>
                <a:cubicBezTo>
                  <a:pt x="2661723" y="1721309"/>
                  <a:pt x="2675844" y="1726603"/>
                  <a:pt x="2689964" y="1733663"/>
                </a:cubicBezTo>
                <a:cubicBezTo>
                  <a:pt x="2746447" y="1747784"/>
                  <a:pt x="2774687" y="1758374"/>
                  <a:pt x="2774687" y="1765434"/>
                </a:cubicBezTo>
                <a:cubicBezTo>
                  <a:pt x="2774687" y="1765434"/>
                  <a:pt x="2776452" y="1767199"/>
                  <a:pt x="2779984" y="1770730"/>
                </a:cubicBezTo>
                <a:cubicBezTo>
                  <a:pt x="2783512" y="1774261"/>
                  <a:pt x="2788808" y="1779555"/>
                  <a:pt x="2795868" y="1786615"/>
                </a:cubicBezTo>
                <a:cubicBezTo>
                  <a:pt x="2817049" y="1793676"/>
                  <a:pt x="2827639" y="1797205"/>
                  <a:pt x="2827639" y="1797205"/>
                </a:cubicBezTo>
                <a:cubicBezTo>
                  <a:pt x="2813519" y="1797205"/>
                  <a:pt x="2799399" y="1793676"/>
                  <a:pt x="2785278" y="1786615"/>
                </a:cubicBezTo>
                <a:cubicBezTo>
                  <a:pt x="2771157" y="1779555"/>
                  <a:pt x="2751742" y="1772495"/>
                  <a:pt x="2727032" y="1765434"/>
                </a:cubicBezTo>
                <a:cubicBezTo>
                  <a:pt x="2702319" y="1758374"/>
                  <a:pt x="2684669" y="1751314"/>
                  <a:pt x="2674080" y="1744253"/>
                </a:cubicBezTo>
                <a:cubicBezTo>
                  <a:pt x="2663488" y="1737194"/>
                  <a:pt x="2654663" y="1733663"/>
                  <a:pt x="2647602" y="1733663"/>
                </a:cubicBezTo>
                <a:cubicBezTo>
                  <a:pt x="2640543" y="1733663"/>
                  <a:pt x="2629952" y="1730133"/>
                  <a:pt x="2615831" y="1723074"/>
                </a:cubicBezTo>
                <a:cubicBezTo>
                  <a:pt x="2615831" y="1723074"/>
                  <a:pt x="2612301" y="1721309"/>
                  <a:pt x="2605241" y="1717778"/>
                </a:cubicBezTo>
                <a:cubicBezTo>
                  <a:pt x="2598181" y="1714247"/>
                  <a:pt x="2591120" y="1712482"/>
                  <a:pt x="2584060" y="1712482"/>
                </a:cubicBezTo>
                <a:cubicBezTo>
                  <a:pt x="2577000" y="1712482"/>
                  <a:pt x="2569938" y="1708953"/>
                  <a:pt x="2562879" y="1701893"/>
                </a:cubicBezTo>
                <a:close/>
                <a:moveTo>
                  <a:pt x="7009528" y="1695273"/>
                </a:moveTo>
                <a:cubicBezTo>
                  <a:pt x="7008646" y="1694391"/>
                  <a:pt x="7007322" y="1694832"/>
                  <a:pt x="7005558" y="1696597"/>
                </a:cubicBezTo>
                <a:cubicBezTo>
                  <a:pt x="7002026" y="1700128"/>
                  <a:pt x="6996732" y="1701893"/>
                  <a:pt x="6989670" y="1701893"/>
                </a:cubicBezTo>
                <a:lnTo>
                  <a:pt x="6989670" y="1712482"/>
                </a:lnTo>
                <a:cubicBezTo>
                  <a:pt x="6996732" y="1705422"/>
                  <a:pt x="7003792" y="1705422"/>
                  <a:pt x="7010852" y="1712482"/>
                </a:cubicBezTo>
                <a:cubicBezTo>
                  <a:pt x="7017914" y="1712482"/>
                  <a:pt x="7023208" y="1712482"/>
                  <a:pt x="7026737" y="1712482"/>
                </a:cubicBezTo>
                <a:cubicBezTo>
                  <a:pt x="7030266" y="1712482"/>
                  <a:pt x="7032033" y="1710718"/>
                  <a:pt x="7032033" y="1707187"/>
                </a:cubicBezTo>
                <a:cubicBezTo>
                  <a:pt x="7032033" y="1703657"/>
                  <a:pt x="7032033" y="1701893"/>
                  <a:pt x="7032033" y="1701893"/>
                </a:cubicBezTo>
                <a:lnTo>
                  <a:pt x="7010852" y="1701893"/>
                </a:lnTo>
                <a:cubicBezTo>
                  <a:pt x="7010852" y="1698363"/>
                  <a:pt x="7010410" y="1696156"/>
                  <a:pt x="7009528" y="1695273"/>
                </a:cubicBezTo>
                <a:close/>
                <a:moveTo>
                  <a:pt x="8345244" y="1691301"/>
                </a:moveTo>
                <a:cubicBezTo>
                  <a:pt x="8352305" y="1691301"/>
                  <a:pt x="8361130" y="1693066"/>
                  <a:pt x="8371720" y="1696597"/>
                </a:cubicBezTo>
                <a:cubicBezTo>
                  <a:pt x="8382310" y="1700128"/>
                  <a:pt x="8389372" y="1703657"/>
                  <a:pt x="8392901" y="1707187"/>
                </a:cubicBezTo>
                <a:cubicBezTo>
                  <a:pt x="8396431" y="1710718"/>
                  <a:pt x="8394666" y="1716013"/>
                  <a:pt x="8387606" y="1723074"/>
                </a:cubicBezTo>
                <a:lnTo>
                  <a:pt x="8355835" y="1723074"/>
                </a:lnTo>
                <a:cubicBezTo>
                  <a:pt x="8362895" y="1716013"/>
                  <a:pt x="8369954" y="1712482"/>
                  <a:pt x="8377016" y="1712482"/>
                </a:cubicBezTo>
                <a:lnTo>
                  <a:pt x="8355835" y="1701893"/>
                </a:lnTo>
                <a:close/>
                <a:moveTo>
                  <a:pt x="7625096" y="1691301"/>
                </a:moveTo>
                <a:cubicBezTo>
                  <a:pt x="7618034" y="1691301"/>
                  <a:pt x="7614505" y="1694832"/>
                  <a:pt x="7614505" y="1701893"/>
                </a:cubicBezTo>
                <a:cubicBezTo>
                  <a:pt x="7621567" y="1701893"/>
                  <a:pt x="7632156" y="1698362"/>
                  <a:pt x="7646278" y="1691301"/>
                </a:cubicBezTo>
                <a:close/>
                <a:moveTo>
                  <a:pt x="4172621" y="1691301"/>
                </a:moveTo>
                <a:cubicBezTo>
                  <a:pt x="4172621" y="1698362"/>
                  <a:pt x="4169092" y="1701893"/>
                  <a:pt x="4162031" y="1701893"/>
                </a:cubicBezTo>
                <a:lnTo>
                  <a:pt x="4172621" y="1723074"/>
                </a:lnTo>
                <a:cubicBezTo>
                  <a:pt x="4200862" y="1723074"/>
                  <a:pt x="4214983" y="1723074"/>
                  <a:pt x="4214983" y="1723074"/>
                </a:cubicBezTo>
                <a:cubicBezTo>
                  <a:pt x="4214983" y="1716013"/>
                  <a:pt x="4207922" y="1712482"/>
                  <a:pt x="4193802" y="1712482"/>
                </a:cubicBezTo>
                <a:lnTo>
                  <a:pt x="4193802" y="1701893"/>
                </a:lnTo>
                <a:cubicBezTo>
                  <a:pt x="4186743" y="1701893"/>
                  <a:pt x="4183212" y="1698362"/>
                  <a:pt x="4183212" y="1691301"/>
                </a:cubicBezTo>
                <a:cubicBezTo>
                  <a:pt x="4176152" y="1691301"/>
                  <a:pt x="4172621" y="1691301"/>
                  <a:pt x="4172621" y="1691301"/>
                </a:cubicBezTo>
                <a:close/>
                <a:moveTo>
                  <a:pt x="7233251" y="1680711"/>
                </a:moveTo>
                <a:lnTo>
                  <a:pt x="7222660" y="1691301"/>
                </a:lnTo>
                <a:cubicBezTo>
                  <a:pt x="7250902" y="1698362"/>
                  <a:pt x="7272082" y="1703657"/>
                  <a:pt x="7286203" y="1707187"/>
                </a:cubicBezTo>
                <a:cubicBezTo>
                  <a:pt x="7300322" y="1710718"/>
                  <a:pt x="7314444" y="1708953"/>
                  <a:pt x="7328564" y="1701893"/>
                </a:cubicBezTo>
                <a:cubicBezTo>
                  <a:pt x="7335626" y="1701893"/>
                  <a:pt x="7339155" y="1701893"/>
                  <a:pt x="7339155" y="1701893"/>
                </a:cubicBezTo>
                <a:cubicBezTo>
                  <a:pt x="7339155" y="1694832"/>
                  <a:pt x="7335626" y="1691301"/>
                  <a:pt x="7328564" y="1691301"/>
                </a:cubicBezTo>
                <a:cubicBezTo>
                  <a:pt x="7321504" y="1691301"/>
                  <a:pt x="7312678" y="1693066"/>
                  <a:pt x="7302088" y="1696597"/>
                </a:cubicBezTo>
                <a:cubicBezTo>
                  <a:pt x="7291498" y="1700128"/>
                  <a:pt x="7284437" y="1701893"/>
                  <a:pt x="7280908" y="1701893"/>
                </a:cubicBezTo>
                <a:cubicBezTo>
                  <a:pt x="7277378" y="1701893"/>
                  <a:pt x="7275612" y="1698362"/>
                  <a:pt x="7275612" y="1691301"/>
                </a:cubicBezTo>
                <a:cubicBezTo>
                  <a:pt x="7275612" y="1684242"/>
                  <a:pt x="7261492" y="1680711"/>
                  <a:pt x="7233251" y="1680711"/>
                </a:cubicBezTo>
                <a:close/>
                <a:moveTo>
                  <a:pt x="4829228" y="1680711"/>
                </a:moveTo>
                <a:cubicBezTo>
                  <a:pt x="4829228" y="1687772"/>
                  <a:pt x="4829228" y="1691301"/>
                  <a:pt x="4829228" y="1691301"/>
                </a:cubicBezTo>
                <a:cubicBezTo>
                  <a:pt x="4829228" y="1691301"/>
                  <a:pt x="4832757" y="1687772"/>
                  <a:pt x="4839818" y="1680711"/>
                </a:cubicBezTo>
                <a:cubicBezTo>
                  <a:pt x="4832757" y="1680711"/>
                  <a:pt x="4829228" y="1680711"/>
                  <a:pt x="4829228" y="1680711"/>
                </a:cubicBezTo>
                <a:close/>
                <a:moveTo>
                  <a:pt x="2986495" y="1680711"/>
                </a:moveTo>
                <a:cubicBezTo>
                  <a:pt x="2993556" y="1680711"/>
                  <a:pt x="2997086" y="1684242"/>
                  <a:pt x="2997086" y="1691301"/>
                </a:cubicBezTo>
                <a:cubicBezTo>
                  <a:pt x="2997086" y="1691301"/>
                  <a:pt x="2993556" y="1691301"/>
                  <a:pt x="2986495" y="1691301"/>
                </a:cubicBezTo>
                <a:cubicBezTo>
                  <a:pt x="2979435" y="1691301"/>
                  <a:pt x="2975906" y="1691301"/>
                  <a:pt x="2975906" y="1691301"/>
                </a:cubicBezTo>
                <a:cubicBezTo>
                  <a:pt x="2975906" y="1691301"/>
                  <a:pt x="2979435" y="1687772"/>
                  <a:pt x="2986495" y="1680711"/>
                </a:cubicBezTo>
                <a:close/>
                <a:moveTo>
                  <a:pt x="4900712" y="1675416"/>
                </a:moveTo>
                <a:cubicBezTo>
                  <a:pt x="4898948" y="1675416"/>
                  <a:pt x="4896300" y="1677182"/>
                  <a:pt x="4892770" y="1680711"/>
                </a:cubicBezTo>
                <a:lnTo>
                  <a:pt x="4903360" y="1680711"/>
                </a:lnTo>
                <a:cubicBezTo>
                  <a:pt x="4903360" y="1677182"/>
                  <a:pt x="4902478" y="1675416"/>
                  <a:pt x="4900712" y="1675416"/>
                </a:cubicBezTo>
                <a:close/>
                <a:moveTo>
                  <a:pt x="7175004" y="1670122"/>
                </a:moveTo>
                <a:cubicBezTo>
                  <a:pt x="7171474" y="1670122"/>
                  <a:pt x="7169708" y="1671886"/>
                  <a:pt x="7169708" y="1675416"/>
                </a:cubicBezTo>
                <a:cubicBezTo>
                  <a:pt x="7169708" y="1678947"/>
                  <a:pt x="7173238" y="1680711"/>
                  <a:pt x="7180299" y="1680711"/>
                </a:cubicBezTo>
                <a:cubicBezTo>
                  <a:pt x="7180299" y="1673651"/>
                  <a:pt x="7178533" y="1670122"/>
                  <a:pt x="7175004" y="1670122"/>
                </a:cubicBezTo>
                <a:close/>
                <a:moveTo>
                  <a:pt x="4913950" y="1670122"/>
                </a:moveTo>
                <a:lnTo>
                  <a:pt x="4945722" y="1691301"/>
                </a:lnTo>
                <a:cubicBezTo>
                  <a:pt x="4952782" y="1691301"/>
                  <a:pt x="4956312" y="1689537"/>
                  <a:pt x="4956312" y="1686007"/>
                </a:cubicBezTo>
                <a:cubicBezTo>
                  <a:pt x="4956312" y="1682476"/>
                  <a:pt x="4952782" y="1680711"/>
                  <a:pt x="4945722" y="1680711"/>
                </a:cubicBezTo>
                <a:cubicBezTo>
                  <a:pt x="4938661" y="1680711"/>
                  <a:pt x="4935132" y="1680711"/>
                  <a:pt x="4935132" y="1680711"/>
                </a:cubicBezTo>
                <a:cubicBezTo>
                  <a:pt x="4935132" y="1680711"/>
                  <a:pt x="4931600" y="1677181"/>
                  <a:pt x="4924540" y="1670122"/>
                </a:cubicBezTo>
                <a:cubicBezTo>
                  <a:pt x="4917480" y="1670122"/>
                  <a:pt x="4913950" y="1670122"/>
                  <a:pt x="4913950" y="1670122"/>
                </a:cubicBezTo>
                <a:close/>
                <a:moveTo>
                  <a:pt x="8207569" y="1659530"/>
                </a:moveTo>
                <a:cubicBezTo>
                  <a:pt x="8228750" y="1659530"/>
                  <a:pt x="8246401" y="1663061"/>
                  <a:pt x="8260521" y="1670122"/>
                </a:cubicBezTo>
                <a:lnTo>
                  <a:pt x="8249931" y="1680711"/>
                </a:lnTo>
                <a:cubicBezTo>
                  <a:pt x="8235810" y="1673651"/>
                  <a:pt x="8228750" y="1670122"/>
                  <a:pt x="8228750" y="1670122"/>
                </a:cubicBezTo>
                <a:close/>
                <a:moveTo>
                  <a:pt x="7836904" y="1659530"/>
                </a:moveTo>
                <a:lnTo>
                  <a:pt x="7858085" y="1659530"/>
                </a:lnTo>
                <a:lnTo>
                  <a:pt x="7879267" y="1670122"/>
                </a:lnTo>
                <a:lnTo>
                  <a:pt x="7900446" y="1670122"/>
                </a:lnTo>
                <a:cubicBezTo>
                  <a:pt x="7907508" y="1677181"/>
                  <a:pt x="7911038" y="1680711"/>
                  <a:pt x="7911038" y="1680711"/>
                </a:cubicBezTo>
                <a:cubicBezTo>
                  <a:pt x="7911038" y="1680711"/>
                  <a:pt x="7916332" y="1680711"/>
                  <a:pt x="7926923" y="1680711"/>
                </a:cubicBezTo>
                <a:cubicBezTo>
                  <a:pt x="7937513" y="1680711"/>
                  <a:pt x="7946338" y="1684242"/>
                  <a:pt x="7953398" y="1691301"/>
                </a:cubicBezTo>
                <a:cubicBezTo>
                  <a:pt x="7981640" y="1698362"/>
                  <a:pt x="8002821" y="1705422"/>
                  <a:pt x="8016942" y="1712482"/>
                </a:cubicBezTo>
                <a:lnTo>
                  <a:pt x="8027531" y="1723074"/>
                </a:lnTo>
                <a:cubicBezTo>
                  <a:pt x="8013412" y="1716013"/>
                  <a:pt x="8002821" y="1712482"/>
                  <a:pt x="7995760" y="1712482"/>
                </a:cubicBezTo>
                <a:cubicBezTo>
                  <a:pt x="7981640" y="1705422"/>
                  <a:pt x="7974579" y="1703657"/>
                  <a:pt x="7974579" y="1707187"/>
                </a:cubicBezTo>
                <a:cubicBezTo>
                  <a:pt x="7974579" y="1710718"/>
                  <a:pt x="7967519" y="1708953"/>
                  <a:pt x="7953398" y="1701893"/>
                </a:cubicBezTo>
                <a:cubicBezTo>
                  <a:pt x="7946338" y="1694832"/>
                  <a:pt x="7918098" y="1687772"/>
                  <a:pt x="7868675" y="1680711"/>
                </a:cubicBezTo>
                <a:cubicBezTo>
                  <a:pt x="7847494" y="1673651"/>
                  <a:pt x="7836904" y="1666591"/>
                  <a:pt x="7836904" y="1659530"/>
                </a:cubicBezTo>
                <a:close/>
                <a:moveTo>
                  <a:pt x="7476830" y="1659530"/>
                </a:moveTo>
                <a:cubicBezTo>
                  <a:pt x="7498011" y="1666591"/>
                  <a:pt x="7512130" y="1670122"/>
                  <a:pt x="7519192" y="1670122"/>
                </a:cubicBezTo>
                <a:lnTo>
                  <a:pt x="7519192" y="1659530"/>
                </a:lnTo>
                <a:cubicBezTo>
                  <a:pt x="7505072" y="1659530"/>
                  <a:pt x="7496245" y="1659530"/>
                  <a:pt x="7492716" y="1659530"/>
                </a:cubicBezTo>
                <a:cubicBezTo>
                  <a:pt x="7490951" y="1659530"/>
                  <a:pt x="7487861" y="1659530"/>
                  <a:pt x="7483450" y="1659530"/>
                </a:cubicBezTo>
                <a:close/>
                <a:moveTo>
                  <a:pt x="7296793" y="1659530"/>
                </a:moveTo>
                <a:lnTo>
                  <a:pt x="7286203" y="1670122"/>
                </a:lnTo>
                <a:cubicBezTo>
                  <a:pt x="7286203" y="1670122"/>
                  <a:pt x="7291498" y="1670122"/>
                  <a:pt x="7302088" y="1670122"/>
                </a:cubicBezTo>
                <a:cubicBezTo>
                  <a:pt x="7312678" y="1670122"/>
                  <a:pt x="7317974" y="1668357"/>
                  <a:pt x="7317974" y="1664826"/>
                </a:cubicBezTo>
                <a:cubicBezTo>
                  <a:pt x="7317974" y="1661295"/>
                  <a:pt x="7316208" y="1659530"/>
                  <a:pt x="7312678" y="1659530"/>
                </a:cubicBezTo>
                <a:cubicBezTo>
                  <a:pt x="7309149" y="1659530"/>
                  <a:pt x="7303854" y="1659530"/>
                  <a:pt x="7296793" y="1659530"/>
                </a:cubicBezTo>
                <a:close/>
                <a:moveTo>
                  <a:pt x="4490334" y="1659530"/>
                </a:moveTo>
                <a:lnTo>
                  <a:pt x="4490334" y="1670122"/>
                </a:lnTo>
                <a:lnTo>
                  <a:pt x="4500924" y="1670122"/>
                </a:lnTo>
                <a:cubicBezTo>
                  <a:pt x="4500924" y="1663061"/>
                  <a:pt x="4497394" y="1659530"/>
                  <a:pt x="4490334" y="1659530"/>
                </a:cubicBezTo>
                <a:close/>
                <a:moveTo>
                  <a:pt x="3219485" y="1659530"/>
                </a:moveTo>
                <a:cubicBezTo>
                  <a:pt x="3219485" y="1666591"/>
                  <a:pt x="3219485" y="1670122"/>
                  <a:pt x="3219485" y="1670122"/>
                </a:cubicBezTo>
                <a:lnTo>
                  <a:pt x="3230075" y="1670122"/>
                </a:lnTo>
                <a:close/>
                <a:moveTo>
                  <a:pt x="4003175" y="1648940"/>
                </a:moveTo>
                <a:lnTo>
                  <a:pt x="4024356" y="1648940"/>
                </a:lnTo>
                <a:lnTo>
                  <a:pt x="4024356" y="1659530"/>
                </a:lnTo>
                <a:cubicBezTo>
                  <a:pt x="4017296" y="1659530"/>
                  <a:pt x="4010236" y="1656001"/>
                  <a:pt x="4003175" y="1648940"/>
                </a:cubicBezTo>
                <a:close/>
                <a:moveTo>
                  <a:pt x="7512964" y="1644577"/>
                </a:moveTo>
                <a:lnTo>
                  <a:pt x="7509924" y="1647617"/>
                </a:lnTo>
                <a:cubicBezTo>
                  <a:pt x="7509044" y="1648499"/>
                  <a:pt x="7508601" y="1648940"/>
                  <a:pt x="7508601" y="1648940"/>
                </a:cubicBezTo>
                <a:close/>
                <a:moveTo>
                  <a:pt x="8030180" y="1643646"/>
                </a:moveTo>
                <a:cubicBezTo>
                  <a:pt x="8031945" y="1643646"/>
                  <a:pt x="8034592" y="1645411"/>
                  <a:pt x="8038123" y="1648940"/>
                </a:cubicBezTo>
                <a:lnTo>
                  <a:pt x="8027531" y="1648940"/>
                </a:lnTo>
                <a:cubicBezTo>
                  <a:pt x="8027531" y="1645411"/>
                  <a:pt x="8028414" y="1643646"/>
                  <a:pt x="8030180" y="1643646"/>
                </a:cubicBezTo>
                <a:close/>
                <a:moveTo>
                  <a:pt x="8154617" y="1638349"/>
                </a:moveTo>
                <a:lnTo>
                  <a:pt x="8175798" y="1648940"/>
                </a:lnTo>
                <a:cubicBezTo>
                  <a:pt x="8168737" y="1648940"/>
                  <a:pt x="8161677" y="1648940"/>
                  <a:pt x="8154617" y="1648940"/>
                </a:cubicBezTo>
                <a:close/>
                <a:moveTo>
                  <a:pt x="7275612" y="1638349"/>
                </a:moveTo>
                <a:cubicBezTo>
                  <a:pt x="7275612" y="1645410"/>
                  <a:pt x="7275612" y="1652470"/>
                  <a:pt x="7275612" y="1659530"/>
                </a:cubicBezTo>
                <a:lnTo>
                  <a:pt x="7296793" y="1648940"/>
                </a:lnTo>
                <a:cubicBezTo>
                  <a:pt x="7303854" y="1648940"/>
                  <a:pt x="7309149" y="1650705"/>
                  <a:pt x="7312678" y="1654235"/>
                </a:cubicBezTo>
                <a:cubicBezTo>
                  <a:pt x="7316208" y="1657766"/>
                  <a:pt x="7321504" y="1659530"/>
                  <a:pt x="7328564" y="1659530"/>
                </a:cubicBezTo>
                <a:cubicBezTo>
                  <a:pt x="7342684" y="1652470"/>
                  <a:pt x="7339155" y="1645410"/>
                  <a:pt x="7317974" y="1638349"/>
                </a:cubicBezTo>
                <a:lnTo>
                  <a:pt x="7296793" y="1638349"/>
                </a:lnTo>
                <a:close/>
                <a:moveTo>
                  <a:pt x="2859410" y="1638349"/>
                </a:moveTo>
                <a:cubicBezTo>
                  <a:pt x="2859410" y="1638349"/>
                  <a:pt x="2862941" y="1638349"/>
                  <a:pt x="2870002" y="1638349"/>
                </a:cubicBezTo>
                <a:cubicBezTo>
                  <a:pt x="2870002" y="1645410"/>
                  <a:pt x="2866471" y="1648940"/>
                  <a:pt x="2859410" y="1648940"/>
                </a:cubicBezTo>
                <a:close/>
                <a:moveTo>
                  <a:pt x="7717762" y="1633055"/>
                </a:moveTo>
                <a:cubicBezTo>
                  <a:pt x="7719528" y="1633055"/>
                  <a:pt x="7720409" y="1634820"/>
                  <a:pt x="7720409" y="1638349"/>
                </a:cubicBezTo>
                <a:cubicBezTo>
                  <a:pt x="7720409" y="1638349"/>
                  <a:pt x="7722175" y="1638349"/>
                  <a:pt x="7725704" y="1638349"/>
                </a:cubicBezTo>
                <a:cubicBezTo>
                  <a:pt x="7729234" y="1638349"/>
                  <a:pt x="7734530" y="1638349"/>
                  <a:pt x="7741590" y="1638349"/>
                </a:cubicBezTo>
                <a:lnTo>
                  <a:pt x="7762772" y="1648940"/>
                </a:lnTo>
                <a:lnTo>
                  <a:pt x="7741590" y="1648940"/>
                </a:lnTo>
                <a:lnTo>
                  <a:pt x="7709820" y="1638349"/>
                </a:lnTo>
                <a:cubicBezTo>
                  <a:pt x="7713350" y="1634820"/>
                  <a:pt x="7715998" y="1633055"/>
                  <a:pt x="7717762" y="1633055"/>
                </a:cubicBezTo>
                <a:close/>
                <a:moveTo>
                  <a:pt x="7634362" y="1630406"/>
                </a:moveTo>
                <a:cubicBezTo>
                  <a:pt x="7631716" y="1630406"/>
                  <a:pt x="7628626" y="1631290"/>
                  <a:pt x="7625096" y="1633055"/>
                </a:cubicBezTo>
                <a:cubicBezTo>
                  <a:pt x="7618034" y="1636584"/>
                  <a:pt x="7618034" y="1641880"/>
                  <a:pt x="7625096" y="1648940"/>
                </a:cubicBezTo>
                <a:lnTo>
                  <a:pt x="7646278" y="1638349"/>
                </a:lnTo>
                <a:cubicBezTo>
                  <a:pt x="7646278" y="1638349"/>
                  <a:pt x="7644511" y="1636584"/>
                  <a:pt x="7640982" y="1633055"/>
                </a:cubicBezTo>
                <a:cubicBezTo>
                  <a:pt x="7639217" y="1631290"/>
                  <a:pt x="7637010" y="1630406"/>
                  <a:pt x="7634362" y="1630406"/>
                </a:cubicBezTo>
                <a:close/>
                <a:moveTo>
                  <a:pt x="7762772" y="1627759"/>
                </a:moveTo>
                <a:lnTo>
                  <a:pt x="7773361" y="1627759"/>
                </a:lnTo>
                <a:cubicBezTo>
                  <a:pt x="7773361" y="1634820"/>
                  <a:pt x="7778656" y="1636584"/>
                  <a:pt x="7789248" y="1633055"/>
                </a:cubicBezTo>
                <a:cubicBezTo>
                  <a:pt x="7799838" y="1629524"/>
                  <a:pt x="7806898" y="1631290"/>
                  <a:pt x="7810428" y="1638349"/>
                </a:cubicBezTo>
                <a:cubicBezTo>
                  <a:pt x="7813957" y="1645410"/>
                  <a:pt x="7819253" y="1648940"/>
                  <a:pt x="7826313" y="1648940"/>
                </a:cubicBezTo>
                <a:lnTo>
                  <a:pt x="7830285" y="1648940"/>
                </a:lnTo>
                <a:cubicBezTo>
                  <a:pt x="7829403" y="1648940"/>
                  <a:pt x="7829844" y="1648940"/>
                  <a:pt x="7831609" y="1648940"/>
                </a:cubicBezTo>
                <a:lnTo>
                  <a:pt x="7836904" y="1648940"/>
                </a:lnTo>
                <a:lnTo>
                  <a:pt x="7826313" y="1659530"/>
                </a:lnTo>
                <a:lnTo>
                  <a:pt x="7805134" y="1648940"/>
                </a:lnTo>
                <a:cubicBezTo>
                  <a:pt x="7805134" y="1641880"/>
                  <a:pt x="7801604" y="1641880"/>
                  <a:pt x="7794542" y="1648940"/>
                </a:cubicBezTo>
                <a:lnTo>
                  <a:pt x="7794542" y="1638349"/>
                </a:lnTo>
                <a:cubicBezTo>
                  <a:pt x="7794542" y="1638349"/>
                  <a:pt x="7791012" y="1638349"/>
                  <a:pt x="7783952" y="1638349"/>
                </a:cubicBezTo>
                <a:cubicBezTo>
                  <a:pt x="7776892" y="1638349"/>
                  <a:pt x="7771596" y="1638349"/>
                  <a:pt x="7768067" y="1638349"/>
                </a:cubicBezTo>
                <a:cubicBezTo>
                  <a:pt x="7764538" y="1638349"/>
                  <a:pt x="7762772" y="1634820"/>
                  <a:pt x="7762772" y="1627759"/>
                </a:cubicBezTo>
                <a:close/>
                <a:moveTo>
                  <a:pt x="7582734" y="1617170"/>
                </a:moveTo>
                <a:lnTo>
                  <a:pt x="7582734" y="1627759"/>
                </a:lnTo>
                <a:cubicBezTo>
                  <a:pt x="7589794" y="1627759"/>
                  <a:pt x="7593326" y="1629524"/>
                  <a:pt x="7593326" y="1633055"/>
                </a:cubicBezTo>
                <a:cubicBezTo>
                  <a:pt x="7593326" y="1636584"/>
                  <a:pt x="7593326" y="1638349"/>
                  <a:pt x="7593326" y="1638349"/>
                </a:cubicBezTo>
                <a:cubicBezTo>
                  <a:pt x="7600386" y="1638349"/>
                  <a:pt x="7603915" y="1638349"/>
                  <a:pt x="7603915" y="1638349"/>
                </a:cubicBezTo>
                <a:close/>
                <a:moveTo>
                  <a:pt x="2774687" y="1617170"/>
                </a:moveTo>
                <a:lnTo>
                  <a:pt x="2774687" y="1627759"/>
                </a:lnTo>
                <a:cubicBezTo>
                  <a:pt x="2774687" y="1634820"/>
                  <a:pt x="2772923" y="1636584"/>
                  <a:pt x="2769392" y="1633055"/>
                </a:cubicBezTo>
                <a:cubicBezTo>
                  <a:pt x="2765863" y="1629524"/>
                  <a:pt x="2764097" y="1625995"/>
                  <a:pt x="2764097" y="1622464"/>
                </a:cubicBezTo>
                <a:cubicBezTo>
                  <a:pt x="2764097" y="1618934"/>
                  <a:pt x="2767627" y="1617170"/>
                  <a:pt x="2774687" y="1617170"/>
                </a:cubicBezTo>
                <a:close/>
                <a:moveTo>
                  <a:pt x="8022237" y="1606578"/>
                </a:moveTo>
                <a:cubicBezTo>
                  <a:pt x="8025767" y="1606578"/>
                  <a:pt x="8027531" y="1606578"/>
                  <a:pt x="8027531" y="1606578"/>
                </a:cubicBezTo>
                <a:cubicBezTo>
                  <a:pt x="8027531" y="1606578"/>
                  <a:pt x="8031061" y="1606578"/>
                  <a:pt x="8038123" y="1606578"/>
                </a:cubicBezTo>
                <a:lnTo>
                  <a:pt x="8080483" y="1617170"/>
                </a:lnTo>
                <a:cubicBezTo>
                  <a:pt x="8101664" y="1624228"/>
                  <a:pt x="8112254" y="1631290"/>
                  <a:pt x="8112254" y="1638349"/>
                </a:cubicBezTo>
                <a:lnTo>
                  <a:pt x="8101664" y="1638349"/>
                </a:lnTo>
                <a:close/>
                <a:moveTo>
                  <a:pt x="7529782" y="1606578"/>
                </a:moveTo>
                <a:lnTo>
                  <a:pt x="7529782" y="1617170"/>
                </a:lnTo>
                <a:cubicBezTo>
                  <a:pt x="7529782" y="1617170"/>
                  <a:pt x="7533312" y="1613639"/>
                  <a:pt x="7540374" y="1606578"/>
                </a:cubicBezTo>
                <a:close/>
                <a:moveTo>
                  <a:pt x="3145351" y="1606578"/>
                </a:moveTo>
                <a:lnTo>
                  <a:pt x="3166533" y="1606578"/>
                </a:lnTo>
                <a:lnTo>
                  <a:pt x="3166533" y="1617170"/>
                </a:lnTo>
                <a:cubicBezTo>
                  <a:pt x="3152412" y="1617170"/>
                  <a:pt x="3145351" y="1613639"/>
                  <a:pt x="3145351" y="1606578"/>
                </a:cubicBezTo>
                <a:close/>
                <a:moveTo>
                  <a:pt x="8610004" y="1595988"/>
                </a:moveTo>
                <a:cubicBezTo>
                  <a:pt x="8610004" y="1595988"/>
                  <a:pt x="8613533" y="1595988"/>
                  <a:pt x="8620595" y="1595988"/>
                </a:cubicBezTo>
                <a:lnTo>
                  <a:pt x="8641775" y="1595988"/>
                </a:lnTo>
                <a:lnTo>
                  <a:pt x="8652366" y="1595988"/>
                </a:lnTo>
                <a:cubicBezTo>
                  <a:pt x="8652366" y="1595988"/>
                  <a:pt x="8654131" y="1597753"/>
                  <a:pt x="8657660" y="1601283"/>
                </a:cubicBezTo>
                <a:cubicBezTo>
                  <a:pt x="8661189" y="1604814"/>
                  <a:pt x="8666487" y="1606578"/>
                  <a:pt x="8673545" y="1606578"/>
                </a:cubicBezTo>
                <a:cubicBezTo>
                  <a:pt x="8680607" y="1606578"/>
                  <a:pt x="8692962" y="1610109"/>
                  <a:pt x="8710613" y="1617170"/>
                </a:cubicBezTo>
                <a:cubicBezTo>
                  <a:pt x="8728264" y="1624228"/>
                  <a:pt x="8744149" y="1631290"/>
                  <a:pt x="8758270" y="1638349"/>
                </a:cubicBezTo>
                <a:cubicBezTo>
                  <a:pt x="8765332" y="1638349"/>
                  <a:pt x="8770626" y="1638349"/>
                  <a:pt x="8774155" y="1638349"/>
                </a:cubicBezTo>
                <a:cubicBezTo>
                  <a:pt x="8777685" y="1638349"/>
                  <a:pt x="8781217" y="1638349"/>
                  <a:pt x="8784747" y="1638349"/>
                </a:cubicBezTo>
                <a:cubicBezTo>
                  <a:pt x="8788276" y="1638349"/>
                  <a:pt x="8791807" y="1640114"/>
                  <a:pt x="8795336" y="1643645"/>
                </a:cubicBezTo>
                <a:cubicBezTo>
                  <a:pt x="8798866" y="1647176"/>
                  <a:pt x="8800632" y="1648940"/>
                  <a:pt x="8800632" y="1648940"/>
                </a:cubicBezTo>
                <a:lnTo>
                  <a:pt x="8821812" y="1670122"/>
                </a:lnTo>
                <a:cubicBezTo>
                  <a:pt x="8835932" y="1677181"/>
                  <a:pt x="8842993" y="1680711"/>
                  <a:pt x="8842993" y="1680711"/>
                </a:cubicBezTo>
                <a:lnTo>
                  <a:pt x="8800632" y="1680711"/>
                </a:lnTo>
                <a:lnTo>
                  <a:pt x="8768861" y="1659530"/>
                </a:lnTo>
                <a:cubicBezTo>
                  <a:pt x="8761799" y="1659530"/>
                  <a:pt x="8754740" y="1657766"/>
                  <a:pt x="8747679" y="1654235"/>
                </a:cubicBezTo>
                <a:cubicBezTo>
                  <a:pt x="8740620" y="1650705"/>
                  <a:pt x="8737089" y="1648940"/>
                  <a:pt x="8737089" y="1648940"/>
                </a:cubicBezTo>
                <a:cubicBezTo>
                  <a:pt x="8737089" y="1648940"/>
                  <a:pt x="8731793" y="1647176"/>
                  <a:pt x="8721203" y="1643645"/>
                </a:cubicBezTo>
                <a:cubicBezTo>
                  <a:pt x="8710613" y="1640114"/>
                  <a:pt x="8705318" y="1638349"/>
                  <a:pt x="8705318" y="1638349"/>
                </a:cubicBezTo>
                <a:cubicBezTo>
                  <a:pt x="8705318" y="1638349"/>
                  <a:pt x="8701788" y="1634820"/>
                  <a:pt x="8694728" y="1627759"/>
                </a:cubicBezTo>
                <a:cubicBezTo>
                  <a:pt x="8694728" y="1627759"/>
                  <a:pt x="8692962" y="1625995"/>
                  <a:pt x="8689432" y="1622464"/>
                </a:cubicBezTo>
                <a:cubicBezTo>
                  <a:pt x="8685903" y="1618934"/>
                  <a:pt x="8682372" y="1617170"/>
                  <a:pt x="8678843" y="1617170"/>
                </a:cubicBezTo>
                <a:cubicBezTo>
                  <a:pt x="8675313" y="1617170"/>
                  <a:pt x="8670016" y="1617170"/>
                  <a:pt x="8662957" y="1617170"/>
                </a:cubicBezTo>
                <a:cubicBezTo>
                  <a:pt x="8662957" y="1617170"/>
                  <a:pt x="8655895" y="1617170"/>
                  <a:pt x="8641775" y="1617170"/>
                </a:cubicBezTo>
                <a:cubicBezTo>
                  <a:pt x="8634714" y="1617170"/>
                  <a:pt x="8627655" y="1615403"/>
                  <a:pt x="8620595" y="1611874"/>
                </a:cubicBezTo>
                <a:cubicBezTo>
                  <a:pt x="8613533" y="1608343"/>
                  <a:pt x="8610004" y="1603047"/>
                  <a:pt x="8610004" y="1595988"/>
                </a:cubicBezTo>
                <a:close/>
                <a:moveTo>
                  <a:pt x="7900446" y="1595988"/>
                </a:moveTo>
                <a:lnTo>
                  <a:pt x="7911038" y="1595988"/>
                </a:lnTo>
                <a:lnTo>
                  <a:pt x="7911038" y="1606578"/>
                </a:lnTo>
                <a:cubicBezTo>
                  <a:pt x="7911038" y="1606578"/>
                  <a:pt x="7907508" y="1603047"/>
                  <a:pt x="7900446" y="1595988"/>
                </a:cubicBezTo>
                <a:close/>
                <a:moveTo>
                  <a:pt x="7720409" y="1595988"/>
                </a:moveTo>
                <a:cubicBezTo>
                  <a:pt x="7727471" y="1595988"/>
                  <a:pt x="7731000" y="1597753"/>
                  <a:pt x="7731000" y="1601283"/>
                </a:cubicBezTo>
                <a:cubicBezTo>
                  <a:pt x="7731000" y="1604814"/>
                  <a:pt x="7731000" y="1610109"/>
                  <a:pt x="7731000" y="1617170"/>
                </a:cubicBezTo>
                <a:lnTo>
                  <a:pt x="7731000" y="1627759"/>
                </a:lnTo>
                <a:cubicBezTo>
                  <a:pt x="7731000" y="1627759"/>
                  <a:pt x="7727471" y="1625995"/>
                  <a:pt x="7720409" y="1622464"/>
                </a:cubicBezTo>
                <a:cubicBezTo>
                  <a:pt x="7713348" y="1618934"/>
                  <a:pt x="7709820" y="1613639"/>
                  <a:pt x="7709820" y="1606578"/>
                </a:cubicBezTo>
                <a:close/>
                <a:moveTo>
                  <a:pt x="3463064" y="1595988"/>
                </a:moveTo>
                <a:cubicBezTo>
                  <a:pt x="3477184" y="1595988"/>
                  <a:pt x="3484244" y="1599518"/>
                  <a:pt x="3484244" y="1606578"/>
                </a:cubicBezTo>
                <a:cubicBezTo>
                  <a:pt x="3484244" y="1606578"/>
                  <a:pt x="3487776" y="1606578"/>
                  <a:pt x="3494834" y="1606578"/>
                </a:cubicBezTo>
                <a:cubicBezTo>
                  <a:pt x="3501895" y="1606578"/>
                  <a:pt x="3505426" y="1610109"/>
                  <a:pt x="3505426" y="1617170"/>
                </a:cubicBezTo>
                <a:cubicBezTo>
                  <a:pt x="3505426" y="1624228"/>
                  <a:pt x="3519546" y="1631290"/>
                  <a:pt x="3547788" y="1638349"/>
                </a:cubicBezTo>
                <a:cubicBezTo>
                  <a:pt x="3568968" y="1638349"/>
                  <a:pt x="3593680" y="1645410"/>
                  <a:pt x="3621920" y="1659530"/>
                </a:cubicBezTo>
                <a:cubicBezTo>
                  <a:pt x="3628980" y="1659530"/>
                  <a:pt x="3636040" y="1661295"/>
                  <a:pt x="3643100" y="1664826"/>
                </a:cubicBezTo>
                <a:cubicBezTo>
                  <a:pt x="3650161" y="1668357"/>
                  <a:pt x="3657222" y="1670122"/>
                  <a:pt x="3664282" y="1670122"/>
                </a:cubicBezTo>
                <a:lnTo>
                  <a:pt x="3738415" y="1701893"/>
                </a:lnTo>
                <a:lnTo>
                  <a:pt x="3717234" y="1701893"/>
                </a:lnTo>
                <a:cubicBezTo>
                  <a:pt x="3703113" y="1701893"/>
                  <a:pt x="3685463" y="1698362"/>
                  <a:pt x="3664282" y="1691301"/>
                </a:cubicBezTo>
                <a:lnTo>
                  <a:pt x="3611330" y="1670122"/>
                </a:lnTo>
                <a:cubicBezTo>
                  <a:pt x="3611330" y="1663061"/>
                  <a:pt x="3606034" y="1661295"/>
                  <a:pt x="3595444" y="1664826"/>
                </a:cubicBezTo>
                <a:cubicBezTo>
                  <a:pt x="3584853" y="1668357"/>
                  <a:pt x="3576028" y="1668357"/>
                  <a:pt x="3568968" y="1664826"/>
                </a:cubicBezTo>
                <a:cubicBezTo>
                  <a:pt x="3561908" y="1661295"/>
                  <a:pt x="3549552" y="1656001"/>
                  <a:pt x="3531901" y="1648940"/>
                </a:cubicBezTo>
                <a:cubicBezTo>
                  <a:pt x="3514251" y="1641880"/>
                  <a:pt x="3505426" y="1638349"/>
                  <a:pt x="3505426" y="1638349"/>
                </a:cubicBezTo>
                <a:cubicBezTo>
                  <a:pt x="3498365" y="1638349"/>
                  <a:pt x="3493070" y="1638349"/>
                  <a:pt x="3489540" y="1638349"/>
                </a:cubicBezTo>
                <a:cubicBezTo>
                  <a:pt x="3486009" y="1638349"/>
                  <a:pt x="3480714" y="1634820"/>
                  <a:pt x="3473655" y="1627759"/>
                </a:cubicBezTo>
                <a:cubicBezTo>
                  <a:pt x="3459534" y="1613639"/>
                  <a:pt x="3456004" y="1603047"/>
                  <a:pt x="3463064" y="1595988"/>
                </a:cubicBezTo>
                <a:close/>
                <a:moveTo>
                  <a:pt x="2732326" y="1595988"/>
                </a:moveTo>
                <a:lnTo>
                  <a:pt x="2753506" y="1606578"/>
                </a:lnTo>
                <a:cubicBezTo>
                  <a:pt x="2753506" y="1606578"/>
                  <a:pt x="2751742" y="1606578"/>
                  <a:pt x="2748211" y="1606578"/>
                </a:cubicBezTo>
                <a:cubicBezTo>
                  <a:pt x="2744681" y="1606578"/>
                  <a:pt x="2739385" y="1606578"/>
                  <a:pt x="2732326" y="1606578"/>
                </a:cubicBezTo>
                <a:close/>
                <a:moveTo>
                  <a:pt x="7402697" y="1585397"/>
                </a:moveTo>
                <a:cubicBezTo>
                  <a:pt x="7395636" y="1592458"/>
                  <a:pt x="7385047" y="1595988"/>
                  <a:pt x="7370926" y="1595988"/>
                </a:cubicBezTo>
                <a:lnTo>
                  <a:pt x="7360336" y="1595988"/>
                </a:lnTo>
                <a:cubicBezTo>
                  <a:pt x="7360336" y="1595988"/>
                  <a:pt x="7356806" y="1599518"/>
                  <a:pt x="7349745" y="1606578"/>
                </a:cubicBezTo>
                <a:lnTo>
                  <a:pt x="7360336" y="1606578"/>
                </a:lnTo>
                <a:cubicBezTo>
                  <a:pt x="7360336" y="1606578"/>
                  <a:pt x="7363866" y="1606578"/>
                  <a:pt x="7370926" y="1606578"/>
                </a:cubicBezTo>
                <a:lnTo>
                  <a:pt x="7392107" y="1606578"/>
                </a:lnTo>
                <a:cubicBezTo>
                  <a:pt x="7399168" y="1613639"/>
                  <a:pt x="7402697" y="1617170"/>
                  <a:pt x="7402697" y="1617170"/>
                </a:cubicBezTo>
                <a:lnTo>
                  <a:pt x="7402697" y="1595988"/>
                </a:lnTo>
                <a:close/>
                <a:moveTo>
                  <a:pt x="3929042" y="1574807"/>
                </a:moveTo>
                <a:cubicBezTo>
                  <a:pt x="3929042" y="1574807"/>
                  <a:pt x="3930806" y="1576572"/>
                  <a:pt x="3934338" y="1580103"/>
                </a:cubicBezTo>
                <a:cubicBezTo>
                  <a:pt x="3937868" y="1583632"/>
                  <a:pt x="3939633" y="1585397"/>
                  <a:pt x="3939633" y="1585397"/>
                </a:cubicBezTo>
                <a:lnTo>
                  <a:pt x="3939633" y="1574807"/>
                </a:lnTo>
                <a:close/>
                <a:moveTo>
                  <a:pt x="8547785" y="1568188"/>
                </a:moveTo>
                <a:cubicBezTo>
                  <a:pt x="8548668" y="1567306"/>
                  <a:pt x="8549991" y="1567747"/>
                  <a:pt x="8551756" y="1569512"/>
                </a:cubicBezTo>
                <a:cubicBezTo>
                  <a:pt x="8555285" y="1573043"/>
                  <a:pt x="8560582" y="1574807"/>
                  <a:pt x="8567641" y="1574807"/>
                </a:cubicBezTo>
                <a:lnTo>
                  <a:pt x="8578233" y="1585397"/>
                </a:lnTo>
                <a:lnTo>
                  <a:pt x="8557053" y="1585397"/>
                </a:lnTo>
                <a:lnTo>
                  <a:pt x="8546462" y="1574807"/>
                </a:lnTo>
                <a:cubicBezTo>
                  <a:pt x="8546462" y="1571278"/>
                  <a:pt x="8546903" y="1569071"/>
                  <a:pt x="8547785" y="1568188"/>
                </a:cubicBezTo>
                <a:close/>
                <a:moveTo>
                  <a:pt x="7455649" y="1564218"/>
                </a:moveTo>
                <a:cubicBezTo>
                  <a:pt x="7455649" y="1571276"/>
                  <a:pt x="7452120" y="1574807"/>
                  <a:pt x="7445059" y="1574807"/>
                </a:cubicBezTo>
                <a:lnTo>
                  <a:pt x="7445059" y="1585397"/>
                </a:lnTo>
                <a:lnTo>
                  <a:pt x="7476830" y="1574807"/>
                </a:lnTo>
                <a:cubicBezTo>
                  <a:pt x="7469770" y="1574807"/>
                  <a:pt x="7462711" y="1571276"/>
                  <a:pt x="7455649" y="1564218"/>
                </a:cubicBezTo>
                <a:close/>
                <a:moveTo>
                  <a:pt x="2933543" y="1564218"/>
                </a:moveTo>
                <a:lnTo>
                  <a:pt x="2954724" y="1564218"/>
                </a:lnTo>
                <a:cubicBezTo>
                  <a:pt x="2968845" y="1571276"/>
                  <a:pt x="2979435" y="1576572"/>
                  <a:pt x="2986495" y="1580103"/>
                </a:cubicBezTo>
                <a:cubicBezTo>
                  <a:pt x="2993556" y="1583632"/>
                  <a:pt x="3000616" y="1585397"/>
                  <a:pt x="3007676" y="1585397"/>
                </a:cubicBezTo>
                <a:cubicBezTo>
                  <a:pt x="3021797" y="1585397"/>
                  <a:pt x="3035918" y="1592458"/>
                  <a:pt x="3050039" y="1606578"/>
                </a:cubicBezTo>
                <a:lnTo>
                  <a:pt x="3060629" y="1606578"/>
                </a:lnTo>
                <a:cubicBezTo>
                  <a:pt x="3067689" y="1599518"/>
                  <a:pt x="3085339" y="1603047"/>
                  <a:pt x="3113581" y="1617170"/>
                </a:cubicBezTo>
                <a:cubicBezTo>
                  <a:pt x="3127701" y="1624228"/>
                  <a:pt x="3147116" y="1631290"/>
                  <a:pt x="3171829" y="1638349"/>
                </a:cubicBezTo>
                <a:cubicBezTo>
                  <a:pt x="3196539" y="1645410"/>
                  <a:pt x="3208895" y="1648940"/>
                  <a:pt x="3208895" y="1648940"/>
                </a:cubicBezTo>
                <a:lnTo>
                  <a:pt x="3251255" y="1659530"/>
                </a:lnTo>
                <a:lnTo>
                  <a:pt x="3261847" y="1659530"/>
                </a:lnTo>
                <a:lnTo>
                  <a:pt x="3272437" y="1659530"/>
                </a:lnTo>
                <a:cubicBezTo>
                  <a:pt x="3279497" y="1659530"/>
                  <a:pt x="3283027" y="1659530"/>
                  <a:pt x="3283027" y="1659530"/>
                </a:cubicBezTo>
                <a:lnTo>
                  <a:pt x="3304208" y="1670122"/>
                </a:lnTo>
                <a:lnTo>
                  <a:pt x="3357160" y="1691301"/>
                </a:lnTo>
                <a:cubicBezTo>
                  <a:pt x="3357160" y="1698362"/>
                  <a:pt x="3360690" y="1701893"/>
                  <a:pt x="3367751" y="1701893"/>
                </a:cubicBezTo>
                <a:cubicBezTo>
                  <a:pt x="3367751" y="1708953"/>
                  <a:pt x="3369516" y="1712482"/>
                  <a:pt x="3373046" y="1712482"/>
                </a:cubicBezTo>
                <a:cubicBezTo>
                  <a:pt x="3376577" y="1712482"/>
                  <a:pt x="3378341" y="1708953"/>
                  <a:pt x="3378341" y="1701893"/>
                </a:cubicBezTo>
                <a:cubicBezTo>
                  <a:pt x="3378341" y="1701893"/>
                  <a:pt x="3385401" y="1701893"/>
                  <a:pt x="3399522" y="1701893"/>
                </a:cubicBezTo>
                <a:cubicBezTo>
                  <a:pt x="3399522" y="1708953"/>
                  <a:pt x="3401287" y="1710718"/>
                  <a:pt x="3404817" y="1707187"/>
                </a:cubicBezTo>
                <a:cubicBezTo>
                  <a:pt x="3408347" y="1703657"/>
                  <a:pt x="3411876" y="1703657"/>
                  <a:pt x="3415408" y="1707187"/>
                </a:cubicBezTo>
                <a:cubicBezTo>
                  <a:pt x="3418938" y="1710718"/>
                  <a:pt x="3424232" y="1712482"/>
                  <a:pt x="3431293" y="1712482"/>
                </a:cubicBezTo>
                <a:cubicBezTo>
                  <a:pt x="3438353" y="1719543"/>
                  <a:pt x="3448943" y="1723074"/>
                  <a:pt x="3463064" y="1723074"/>
                </a:cubicBezTo>
                <a:cubicBezTo>
                  <a:pt x="3512486" y="1730133"/>
                  <a:pt x="3547788" y="1740724"/>
                  <a:pt x="3568968" y="1754845"/>
                </a:cubicBezTo>
                <a:cubicBezTo>
                  <a:pt x="3576028" y="1761905"/>
                  <a:pt x="3584853" y="1765434"/>
                  <a:pt x="3595444" y="1765434"/>
                </a:cubicBezTo>
                <a:cubicBezTo>
                  <a:pt x="3606034" y="1765434"/>
                  <a:pt x="3618390" y="1765434"/>
                  <a:pt x="3632511" y="1765434"/>
                </a:cubicBezTo>
                <a:cubicBezTo>
                  <a:pt x="3639571" y="1772495"/>
                  <a:pt x="3643100" y="1774261"/>
                  <a:pt x="3643100" y="1770730"/>
                </a:cubicBezTo>
                <a:cubicBezTo>
                  <a:pt x="3643100" y="1767199"/>
                  <a:pt x="3646632" y="1765434"/>
                  <a:pt x="3653692" y="1765434"/>
                </a:cubicBezTo>
                <a:cubicBezTo>
                  <a:pt x="3653692" y="1758374"/>
                  <a:pt x="3657222" y="1754845"/>
                  <a:pt x="3664282" y="1754845"/>
                </a:cubicBezTo>
                <a:cubicBezTo>
                  <a:pt x="3671342" y="1754845"/>
                  <a:pt x="3676636" y="1756609"/>
                  <a:pt x="3680167" y="1760140"/>
                </a:cubicBezTo>
                <a:cubicBezTo>
                  <a:pt x="3683698" y="1763670"/>
                  <a:pt x="3692523" y="1768965"/>
                  <a:pt x="3706644" y="1776026"/>
                </a:cubicBezTo>
                <a:lnTo>
                  <a:pt x="3717234" y="1786615"/>
                </a:lnTo>
                <a:cubicBezTo>
                  <a:pt x="3710174" y="1786615"/>
                  <a:pt x="3704879" y="1786615"/>
                  <a:pt x="3701348" y="1786615"/>
                </a:cubicBezTo>
                <a:cubicBezTo>
                  <a:pt x="3697818" y="1786615"/>
                  <a:pt x="3696052" y="1786615"/>
                  <a:pt x="3696052" y="1786615"/>
                </a:cubicBezTo>
                <a:lnTo>
                  <a:pt x="3696052" y="1797205"/>
                </a:lnTo>
                <a:cubicBezTo>
                  <a:pt x="3696052" y="1797205"/>
                  <a:pt x="3699584" y="1797205"/>
                  <a:pt x="3706644" y="1797205"/>
                </a:cubicBezTo>
                <a:cubicBezTo>
                  <a:pt x="3713703" y="1797205"/>
                  <a:pt x="3717234" y="1797205"/>
                  <a:pt x="3717234" y="1797205"/>
                </a:cubicBezTo>
                <a:cubicBezTo>
                  <a:pt x="3731354" y="1797205"/>
                  <a:pt x="3738415" y="1800736"/>
                  <a:pt x="3738415" y="1807797"/>
                </a:cubicBezTo>
                <a:cubicBezTo>
                  <a:pt x="3759596" y="1821917"/>
                  <a:pt x="3777246" y="1828978"/>
                  <a:pt x="3791367" y="1828978"/>
                </a:cubicBezTo>
                <a:cubicBezTo>
                  <a:pt x="3798427" y="1821917"/>
                  <a:pt x="3816078" y="1828978"/>
                  <a:pt x="3844319" y="1850157"/>
                </a:cubicBezTo>
                <a:cubicBezTo>
                  <a:pt x="3844319" y="1850157"/>
                  <a:pt x="3847850" y="1850157"/>
                  <a:pt x="3854908" y="1850157"/>
                </a:cubicBezTo>
                <a:cubicBezTo>
                  <a:pt x="3861969" y="1850157"/>
                  <a:pt x="3865500" y="1853688"/>
                  <a:pt x="3865500" y="1860749"/>
                </a:cubicBezTo>
                <a:lnTo>
                  <a:pt x="3876090" y="1860749"/>
                </a:lnTo>
                <a:cubicBezTo>
                  <a:pt x="3876090" y="1860749"/>
                  <a:pt x="3886681" y="1860749"/>
                  <a:pt x="3907860" y="1860749"/>
                </a:cubicBezTo>
                <a:cubicBezTo>
                  <a:pt x="3929042" y="1860749"/>
                  <a:pt x="3950223" y="1864279"/>
                  <a:pt x="3971404" y="1871338"/>
                </a:cubicBezTo>
                <a:lnTo>
                  <a:pt x="4003175" y="1871338"/>
                </a:lnTo>
                <a:cubicBezTo>
                  <a:pt x="4017296" y="1878399"/>
                  <a:pt x="4024356" y="1881930"/>
                  <a:pt x="4024356" y="1881930"/>
                </a:cubicBezTo>
                <a:cubicBezTo>
                  <a:pt x="4031416" y="1881930"/>
                  <a:pt x="4036710" y="1883694"/>
                  <a:pt x="4040242" y="1887224"/>
                </a:cubicBezTo>
                <a:cubicBezTo>
                  <a:pt x="4043772" y="1890755"/>
                  <a:pt x="4049066" y="1892520"/>
                  <a:pt x="4056127" y="1892520"/>
                </a:cubicBezTo>
                <a:lnTo>
                  <a:pt x="4077308" y="1881930"/>
                </a:lnTo>
                <a:cubicBezTo>
                  <a:pt x="4070248" y="1874869"/>
                  <a:pt x="4063188" y="1871338"/>
                  <a:pt x="4056127" y="1871338"/>
                </a:cubicBezTo>
                <a:cubicBezTo>
                  <a:pt x="4056127" y="1864279"/>
                  <a:pt x="4063188" y="1864279"/>
                  <a:pt x="4077308" y="1871338"/>
                </a:cubicBezTo>
                <a:cubicBezTo>
                  <a:pt x="4091429" y="1878399"/>
                  <a:pt x="4102018" y="1881930"/>
                  <a:pt x="4109079" y="1881930"/>
                </a:cubicBezTo>
                <a:cubicBezTo>
                  <a:pt x="4102018" y="1881930"/>
                  <a:pt x="4098489" y="1881930"/>
                  <a:pt x="4098489" y="1881930"/>
                </a:cubicBezTo>
                <a:cubicBezTo>
                  <a:pt x="4091429" y="1888989"/>
                  <a:pt x="4087898" y="1892520"/>
                  <a:pt x="4087898" y="1892520"/>
                </a:cubicBezTo>
                <a:cubicBezTo>
                  <a:pt x="4087898" y="1892520"/>
                  <a:pt x="4091429" y="1896050"/>
                  <a:pt x="4098489" y="1903111"/>
                </a:cubicBezTo>
                <a:lnTo>
                  <a:pt x="4109079" y="1913701"/>
                </a:lnTo>
                <a:lnTo>
                  <a:pt x="4119669" y="1924290"/>
                </a:lnTo>
                <a:cubicBezTo>
                  <a:pt x="4119669" y="1931351"/>
                  <a:pt x="4130260" y="1934882"/>
                  <a:pt x="4151441" y="1934882"/>
                </a:cubicBezTo>
                <a:cubicBezTo>
                  <a:pt x="4172621" y="1934882"/>
                  <a:pt x="4190272" y="1934882"/>
                  <a:pt x="4204393" y="1934882"/>
                </a:cubicBezTo>
                <a:cubicBezTo>
                  <a:pt x="4218514" y="1934882"/>
                  <a:pt x="4230868" y="1936646"/>
                  <a:pt x="4241460" y="1940176"/>
                </a:cubicBezTo>
                <a:cubicBezTo>
                  <a:pt x="4252050" y="1943707"/>
                  <a:pt x="4257345" y="1949002"/>
                  <a:pt x="4257345" y="1956063"/>
                </a:cubicBezTo>
                <a:cubicBezTo>
                  <a:pt x="4264404" y="1956063"/>
                  <a:pt x="4274996" y="1956063"/>
                  <a:pt x="4289116" y="1956063"/>
                </a:cubicBezTo>
                <a:lnTo>
                  <a:pt x="4278526" y="1945472"/>
                </a:lnTo>
                <a:cubicBezTo>
                  <a:pt x="4278526" y="1945472"/>
                  <a:pt x="4282056" y="1945472"/>
                  <a:pt x="4289116" y="1945472"/>
                </a:cubicBezTo>
                <a:cubicBezTo>
                  <a:pt x="4296176" y="1945472"/>
                  <a:pt x="4299706" y="1945472"/>
                  <a:pt x="4299706" y="1945472"/>
                </a:cubicBezTo>
                <a:cubicBezTo>
                  <a:pt x="4299706" y="1938411"/>
                  <a:pt x="4301470" y="1936646"/>
                  <a:pt x="4305002" y="1940176"/>
                </a:cubicBezTo>
                <a:cubicBezTo>
                  <a:pt x="4308532" y="1943707"/>
                  <a:pt x="4313826" y="1945472"/>
                  <a:pt x="4320887" y="1945472"/>
                </a:cubicBezTo>
                <a:cubicBezTo>
                  <a:pt x="4335008" y="1952532"/>
                  <a:pt x="4345598" y="1959592"/>
                  <a:pt x="4352658" y="1966653"/>
                </a:cubicBezTo>
                <a:cubicBezTo>
                  <a:pt x="4359718" y="1966653"/>
                  <a:pt x="4366778" y="1966653"/>
                  <a:pt x="4373839" y="1966653"/>
                </a:cubicBezTo>
                <a:cubicBezTo>
                  <a:pt x="4380900" y="1966653"/>
                  <a:pt x="4387960" y="1966653"/>
                  <a:pt x="4395020" y="1966653"/>
                </a:cubicBezTo>
                <a:lnTo>
                  <a:pt x="4416202" y="1977242"/>
                </a:lnTo>
                <a:cubicBezTo>
                  <a:pt x="4416202" y="1977242"/>
                  <a:pt x="4409141" y="1979007"/>
                  <a:pt x="4395020" y="1982538"/>
                </a:cubicBezTo>
                <a:cubicBezTo>
                  <a:pt x="4380900" y="1986069"/>
                  <a:pt x="4370310" y="1984303"/>
                  <a:pt x="4363249" y="1977242"/>
                </a:cubicBezTo>
                <a:cubicBezTo>
                  <a:pt x="4349128" y="1970184"/>
                  <a:pt x="4335008" y="1966653"/>
                  <a:pt x="4320887" y="1966653"/>
                </a:cubicBezTo>
                <a:lnTo>
                  <a:pt x="4289116" y="1977242"/>
                </a:lnTo>
                <a:cubicBezTo>
                  <a:pt x="4274996" y="1984303"/>
                  <a:pt x="4267935" y="1984303"/>
                  <a:pt x="4267935" y="1977242"/>
                </a:cubicBezTo>
                <a:cubicBezTo>
                  <a:pt x="4267935" y="1970184"/>
                  <a:pt x="4264404" y="1966653"/>
                  <a:pt x="4257345" y="1966653"/>
                </a:cubicBezTo>
                <a:cubicBezTo>
                  <a:pt x="4257345" y="1973713"/>
                  <a:pt x="4264404" y="1984303"/>
                  <a:pt x="4278526" y="1998424"/>
                </a:cubicBezTo>
                <a:lnTo>
                  <a:pt x="4299706" y="2009015"/>
                </a:lnTo>
                <a:lnTo>
                  <a:pt x="4342068" y="2009015"/>
                </a:lnTo>
                <a:cubicBezTo>
                  <a:pt x="4342068" y="2001954"/>
                  <a:pt x="4342068" y="1998424"/>
                  <a:pt x="4342068" y="1998424"/>
                </a:cubicBezTo>
                <a:cubicBezTo>
                  <a:pt x="4356189" y="1998424"/>
                  <a:pt x="4377370" y="2009015"/>
                  <a:pt x="4405610" y="2030194"/>
                </a:cubicBezTo>
                <a:cubicBezTo>
                  <a:pt x="4426791" y="2037255"/>
                  <a:pt x="4437382" y="2039021"/>
                  <a:pt x="4437382" y="2035490"/>
                </a:cubicBezTo>
                <a:cubicBezTo>
                  <a:pt x="4437382" y="2031959"/>
                  <a:pt x="4444442" y="2030194"/>
                  <a:pt x="4458562" y="2030194"/>
                </a:cubicBezTo>
                <a:cubicBezTo>
                  <a:pt x="4472683" y="2030194"/>
                  <a:pt x="4486804" y="2033725"/>
                  <a:pt x="4500924" y="2040786"/>
                </a:cubicBezTo>
                <a:cubicBezTo>
                  <a:pt x="4507984" y="2040786"/>
                  <a:pt x="4515045" y="2040786"/>
                  <a:pt x="4522106" y="2040786"/>
                </a:cubicBezTo>
                <a:lnTo>
                  <a:pt x="4490334" y="2019605"/>
                </a:lnTo>
                <a:cubicBezTo>
                  <a:pt x="4469154" y="2019605"/>
                  <a:pt x="4462093" y="2017840"/>
                  <a:pt x="4469154" y="2014309"/>
                </a:cubicBezTo>
                <a:cubicBezTo>
                  <a:pt x="4476214" y="2010780"/>
                  <a:pt x="4483274" y="2010780"/>
                  <a:pt x="4490334" y="2014309"/>
                </a:cubicBezTo>
                <a:cubicBezTo>
                  <a:pt x="4497394" y="2017840"/>
                  <a:pt x="4500924" y="2016074"/>
                  <a:pt x="4500924" y="2009015"/>
                </a:cubicBezTo>
                <a:cubicBezTo>
                  <a:pt x="4500924" y="2001954"/>
                  <a:pt x="4504454" y="1998424"/>
                  <a:pt x="4511514" y="1998424"/>
                </a:cubicBezTo>
                <a:lnTo>
                  <a:pt x="4522106" y="2009015"/>
                </a:lnTo>
                <a:lnTo>
                  <a:pt x="4522106" y="2019605"/>
                </a:lnTo>
                <a:lnTo>
                  <a:pt x="4543286" y="2030194"/>
                </a:lnTo>
                <a:cubicBezTo>
                  <a:pt x="4543286" y="2037255"/>
                  <a:pt x="4545051" y="2040786"/>
                  <a:pt x="4548580" y="2040786"/>
                </a:cubicBezTo>
                <a:cubicBezTo>
                  <a:pt x="4552112" y="2040786"/>
                  <a:pt x="4553876" y="2040786"/>
                  <a:pt x="4553876" y="2040786"/>
                </a:cubicBezTo>
                <a:cubicBezTo>
                  <a:pt x="4553876" y="2040786"/>
                  <a:pt x="4555641" y="2042550"/>
                  <a:pt x="4559172" y="2046080"/>
                </a:cubicBezTo>
                <a:cubicBezTo>
                  <a:pt x="4562702" y="2049611"/>
                  <a:pt x="4564468" y="2051376"/>
                  <a:pt x="4564468" y="2051376"/>
                </a:cubicBezTo>
                <a:lnTo>
                  <a:pt x="4532695" y="2051376"/>
                </a:lnTo>
                <a:lnTo>
                  <a:pt x="4522106" y="2061967"/>
                </a:lnTo>
                <a:cubicBezTo>
                  <a:pt x="4522106" y="2069026"/>
                  <a:pt x="4522106" y="2072557"/>
                  <a:pt x="4522106" y="2072557"/>
                </a:cubicBezTo>
                <a:lnTo>
                  <a:pt x="4532695" y="2083146"/>
                </a:lnTo>
                <a:cubicBezTo>
                  <a:pt x="4539756" y="2083146"/>
                  <a:pt x="4550347" y="2086677"/>
                  <a:pt x="4564468" y="2093738"/>
                </a:cubicBezTo>
                <a:lnTo>
                  <a:pt x="4606828" y="2093738"/>
                </a:lnTo>
                <a:cubicBezTo>
                  <a:pt x="4606828" y="2086677"/>
                  <a:pt x="4603299" y="2083146"/>
                  <a:pt x="4596238" y="2083146"/>
                </a:cubicBezTo>
                <a:lnTo>
                  <a:pt x="4606828" y="2083146"/>
                </a:lnTo>
                <a:cubicBezTo>
                  <a:pt x="4620949" y="2090207"/>
                  <a:pt x="4620949" y="2097267"/>
                  <a:pt x="4606828" y="2104328"/>
                </a:cubicBezTo>
                <a:lnTo>
                  <a:pt x="4617420" y="2114919"/>
                </a:lnTo>
                <a:lnTo>
                  <a:pt x="4637592" y="2113910"/>
                </a:lnTo>
                <a:lnTo>
                  <a:pt x="4628010" y="2104328"/>
                </a:lnTo>
                <a:lnTo>
                  <a:pt x="4649190" y="2104328"/>
                </a:lnTo>
                <a:lnTo>
                  <a:pt x="4639715" y="2113805"/>
                </a:lnTo>
                <a:lnTo>
                  <a:pt x="4643895" y="2113594"/>
                </a:lnTo>
                <a:cubicBezTo>
                  <a:pt x="4650955" y="2112713"/>
                  <a:pt x="4656251" y="2111389"/>
                  <a:pt x="4659780" y="2109623"/>
                </a:cubicBezTo>
                <a:cubicBezTo>
                  <a:pt x="4666840" y="2106092"/>
                  <a:pt x="4673901" y="2107858"/>
                  <a:pt x="4680962" y="2114919"/>
                </a:cubicBezTo>
                <a:cubicBezTo>
                  <a:pt x="4688022" y="2121978"/>
                  <a:pt x="4695082" y="2125509"/>
                  <a:pt x="4702142" y="2125509"/>
                </a:cubicBezTo>
                <a:lnTo>
                  <a:pt x="4733914" y="2146690"/>
                </a:lnTo>
                <a:lnTo>
                  <a:pt x="4765684" y="2157280"/>
                </a:lnTo>
                <a:cubicBezTo>
                  <a:pt x="4786866" y="2157280"/>
                  <a:pt x="4804517" y="2159044"/>
                  <a:pt x="4818636" y="2162575"/>
                </a:cubicBezTo>
                <a:cubicBezTo>
                  <a:pt x="4832757" y="2166106"/>
                  <a:pt x="4843348" y="2167871"/>
                  <a:pt x="4850408" y="2167871"/>
                </a:cubicBezTo>
                <a:cubicBezTo>
                  <a:pt x="4857469" y="2174930"/>
                  <a:pt x="4857469" y="2181992"/>
                  <a:pt x="4850408" y="2189051"/>
                </a:cubicBezTo>
                <a:cubicBezTo>
                  <a:pt x="4850408" y="2189051"/>
                  <a:pt x="4846878" y="2187286"/>
                  <a:pt x="4839818" y="2183756"/>
                </a:cubicBezTo>
                <a:cubicBezTo>
                  <a:pt x="4832757" y="2180225"/>
                  <a:pt x="4825696" y="2178461"/>
                  <a:pt x="4818636" y="2178461"/>
                </a:cubicBezTo>
                <a:lnTo>
                  <a:pt x="4776276" y="2167871"/>
                </a:lnTo>
                <a:cubicBezTo>
                  <a:pt x="4762155" y="2153750"/>
                  <a:pt x="4730384" y="2146690"/>
                  <a:pt x="4680962" y="2146690"/>
                </a:cubicBezTo>
                <a:cubicBezTo>
                  <a:pt x="4673901" y="2146690"/>
                  <a:pt x="4666840" y="2144925"/>
                  <a:pt x="4659780" y="2141394"/>
                </a:cubicBezTo>
                <a:cubicBezTo>
                  <a:pt x="4652720" y="2137863"/>
                  <a:pt x="4649190" y="2136099"/>
                  <a:pt x="4649190" y="2136099"/>
                </a:cubicBezTo>
                <a:cubicBezTo>
                  <a:pt x="4649190" y="2136099"/>
                  <a:pt x="4633305" y="2132569"/>
                  <a:pt x="4601532" y="2125509"/>
                </a:cubicBezTo>
                <a:cubicBezTo>
                  <a:pt x="4569762" y="2118448"/>
                  <a:pt x="4537991" y="2111388"/>
                  <a:pt x="4506220" y="2104328"/>
                </a:cubicBezTo>
                <a:cubicBezTo>
                  <a:pt x="4474449" y="2097267"/>
                  <a:pt x="4455032" y="2090207"/>
                  <a:pt x="4447972" y="2083146"/>
                </a:cubicBezTo>
                <a:cubicBezTo>
                  <a:pt x="4426791" y="2076088"/>
                  <a:pt x="4412670" y="2072557"/>
                  <a:pt x="4405610" y="2072557"/>
                </a:cubicBezTo>
                <a:cubicBezTo>
                  <a:pt x="4398550" y="2072557"/>
                  <a:pt x="4391490" y="2069026"/>
                  <a:pt x="4384430" y="2061967"/>
                </a:cubicBezTo>
                <a:lnTo>
                  <a:pt x="4352658" y="2051376"/>
                </a:lnTo>
                <a:cubicBezTo>
                  <a:pt x="4345598" y="2051376"/>
                  <a:pt x="4336772" y="2049611"/>
                  <a:pt x="4326182" y="2046080"/>
                </a:cubicBezTo>
                <a:cubicBezTo>
                  <a:pt x="4315592" y="2042550"/>
                  <a:pt x="4303237" y="2039021"/>
                  <a:pt x="4289116" y="2035490"/>
                </a:cubicBezTo>
                <a:cubicBezTo>
                  <a:pt x="4274996" y="2031959"/>
                  <a:pt x="4259110" y="2026665"/>
                  <a:pt x="4241460" y="2019605"/>
                </a:cubicBezTo>
                <a:cubicBezTo>
                  <a:pt x="4223808" y="2012544"/>
                  <a:pt x="4209688" y="2007250"/>
                  <a:pt x="4199098" y="2003719"/>
                </a:cubicBezTo>
                <a:cubicBezTo>
                  <a:pt x="4188508" y="2000188"/>
                  <a:pt x="4179682" y="1996659"/>
                  <a:pt x="4172621" y="1993128"/>
                </a:cubicBezTo>
                <a:cubicBezTo>
                  <a:pt x="4165562" y="1989598"/>
                  <a:pt x="4158500" y="1986069"/>
                  <a:pt x="4151441" y="1982538"/>
                </a:cubicBezTo>
                <a:cubicBezTo>
                  <a:pt x="4144381" y="1979007"/>
                  <a:pt x="4133791" y="1977242"/>
                  <a:pt x="4119669" y="1977242"/>
                </a:cubicBezTo>
                <a:cubicBezTo>
                  <a:pt x="4098489" y="1970184"/>
                  <a:pt x="4084368" y="1964888"/>
                  <a:pt x="4077308" y="1961357"/>
                </a:cubicBezTo>
                <a:cubicBezTo>
                  <a:pt x="4070248" y="1957828"/>
                  <a:pt x="4063188" y="1956063"/>
                  <a:pt x="4056127" y="1956063"/>
                </a:cubicBezTo>
                <a:cubicBezTo>
                  <a:pt x="4027886" y="1949002"/>
                  <a:pt x="4003175" y="1943707"/>
                  <a:pt x="3981994" y="1940176"/>
                </a:cubicBezTo>
                <a:cubicBezTo>
                  <a:pt x="3960812" y="1936646"/>
                  <a:pt x="3946692" y="1931351"/>
                  <a:pt x="3939633" y="1924290"/>
                </a:cubicBezTo>
                <a:cubicBezTo>
                  <a:pt x="3932572" y="1910170"/>
                  <a:pt x="3907860" y="1899580"/>
                  <a:pt x="3865500" y="1892520"/>
                </a:cubicBezTo>
                <a:cubicBezTo>
                  <a:pt x="3858440" y="1892520"/>
                  <a:pt x="3854908" y="1888989"/>
                  <a:pt x="3854908" y="1881930"/>
                </a:cubicBezTo>
                <a:cubicBezTo>
                  <a:pt x="3847850" y="1881930"/>
                  <a:pt x="3840788" y="1880165"/>
                  <a:pt x="3833728" y="1876634"/>
                </a:cubicBezTo>
                <a:cubicBezTo>
                  <a:pt x="3826668" y="1873103"/>
                  <a:pt x="3819607" y="1871338"/>
                  <a:pt x="3812548" y="1871338"/>
                </a:cubicBezTo>
                <a:cubicBezTo>
                  <a:pt x="3784306" y="1864279"/>
                  <a:pt x="3756065" y="1857218"/>
                  <a:pt x="3727824" y="1850157"/>
                </a:cubicBezTo>
                <a:cubicBezTo>
                  <a:pt x="3699584" y="1843098"/>
                  <a:pt x="3669578" y="1834272"/>
                  <a:pt x="3637805" y="1823682"/>
                </a:cubicBezTo>
                <a:cubicBezTo>
                  <a:pt x="3606034" y="1813092"/>
                  <a:pt x="3583088" y="1804266"/>
                  <a:pt x="3568968" y="1797205"/>
                </a:cubicBezTo>
                <a:cubicBezTo>
                  <a:pt x="3554847" y="1790146"/>
                  <a:pt x="3544257" y="1786615"/>
                  <a:pt x="3537196" y="1786615"/>
                </a:cubicBezTo>
                <a:lnTo>
                  <a:pt x="3494834" y="1776026"/>
                </a:lnTo>
                <a:cubicBezTo>
                  <a:pt x="3473655" y="1768965"/>
                  <a:pt x="3459534" y="1765434"/>
                  <a:pt x="3452474" y="1765434"/>
                </a:cubicBezTo>
                <a:cubicBezTo>
                  <a:pt x="3445413" y="1765434"/>
                  <a:pt x="3424232" y="1758374"/>
                  <a:pt x="3388931" y="1744253"/>
                </a:cubicBezTo>
                <a:cubicBezTo>
                  <a:pt x="3374810" y="1744253"/>
                  <a:pt x="3360690" y="1740724"/>
                  <a:pt x="3346570" y="1733663"/>
                </a:cubicBezTo>
                <a:cubicBezTo>
                  <a:pt x="3332449" y="1726603"/>
                  <a:pt x="3321858" y="1723074"/>
                  <a:pt x="3314799" y="1723074"/>
                </a:cubicBezTo>
                <a:cubicBezTo>
                  <a:pt x="3293618" y="1716013"/>
                  <a:pt x="3275967" y="1708953"/>
                  <a:pt x="3261847" y="1701893"/>
                </a:cubicBezTo>
                <a:cubicBezTo>
                  <a:pt x="3247725" y="1694832"/>
                  <a:pt x="3224781" y="1687772"/>
                  <a:pt x="3193008" y="1680711"/>
                </a:cubicBezTo>
                <a:cubicBezTo>
                  <a:pt x="3161237" y="1673651"/>
                  <a:pt x="3134762" y="1663061"/>
                  <a:pt x="3113581" y="1648940"/>
                </a:cubicBezTo>
                <a:lnTo>
                  <a:pt x="3081810" y="1638349"/>
                </a:lnTo>
                <a:lnTo>
                  <a:pt x="3081810" y="1627759"/>
                </a:lnTo>
                <a:cubicBezTo>
                  <a:pt x="3081810" y="1620699"/>
                  <a:pt x="3067689" y="1617170"/>
                  <a:pt x="3039447" y="1617170"/>
                </a:cubicBezTo>
                <a:cubicBezTo>
                  <a:pt x="3032387" y="1617170"/>
                  <a:pt x="3025327" y="1617170"/>
                  <a:pt x="3018266" y="1617170"/>
                </a:cubicBezTo>
                <a:cubicBezTo>
                  <a:pt x="3011207" y="1617170"/>
                  <a:pt x="3000616" y="1617170"/>
                  <a:pt x="2986495" y="1617170"/>
                </a:cubicBezTo>
                <a:cubicBezTo>
                  <a:pt x="2965314" y="1610109"/>
                  <a:pt x="2951194" y="1604814"/>
                  <a:pt x="2944134" y="1601283"/>
                </a:cubicBezTo>
                <a:cubicBezTo>
                  <a:pt x="2937074" y="1597753"/>
                  <a:pt x="2933543" y="1592458"/>
                  <a:pt x="2933543" y="1585397"/>
                </a:cubicBezTo>
                <a:close/>
                <a:moveTo>
                  <a:pt x="2868489" y="1562705"/>
                </a:moveTo>
                <a:lnTo>
                  <a:pt x="2880591" y="1564218"/>
                </a:lnTo>
                <a:cubicBezTo>
                  <a:pt x="2880591" y="1564218"/>
                  <a:pt x="2877061" y="1564218"/>
                  <a:pt x="2870002" y="1564218"/>
                </a:cubicBezTo>
                <a:close/>
                <a:moveTo>
                  <a:pt x="7423878" y="1553626"/>
                </a:moveTo>
                <a:cubicBezTo>
                  <a:pt x="7423878" y="1560687"/>
                  <a:pt x="7423878" y="1564218"/>
                  <a:pt x="7423878" y="1564218"/>
                </a:cubicBezTo>
                <a:cubicBezTo>
                  <a:pt x="7423878" y="1571276"/>
                  <a:pt x="7423878" y="1574807"/>
                  <a:pt x="7423878" y="1574807"/>
                </a:cubicBezTo>
                <a:cubicBezTo>
                  <a:pt x="7430938" y="1574807"/>
                  <a:pt x="7434468" y="1574807"/>
                  <a:pt x="7434468" y="1574807"/>
                </a:cubicBezTo>
                <a:cubicBezTo>
                  <a:pt x="7434468" y="1574807"/>
                  <a:pt x="7434468" y="1571276"/>
                  <a:pt x="7434468" y="1564218"/>
                </a:cubicBezTo>
                <a:close/>
                <a:moveTo>
                  <a:pt x="7349745" y="1553626"/>
                </a:moveTo>
                <a:cubicBezTo>
                  <a:pt x="7349745" y="1553626"/>
                  <a:pt x="7349745" y="1557157"/>
                  <a:pt x="7349745" y="1564218"/>
                </a:cubicBezTo>
                <a:cubicBezTo>
                  <a:pt x="7356806" y="1571276"/>
                  <a:pt x="7349745" y="1574807"/>
                  <a:pt x="7328564" y="1574807"/>
                </a:cubicBezTo>
                <a:cubicBezTo>
                  <a:pt x="7321504" y="1574807"/>
                  <a:pt x="7317974" y="1576572"/>
                  <a:pt x="7317974" y="1580103"/>
                </a:cubicBezTo>
                <a:cubicBezTo>
                  <a:pt x="7317974" y="1583632"/>
                  <a:pt x="7312678" y="1585397"/>
                  <a:pt x="7302088" y="1585397"/>
                </a:cubicBezTo>
                <a:cubicBezTo>
                  <a:pt x="7291498" y="1585397"/>
                  <a:pt x="7286203" y="1583632"/>
                  <a:pt x="7286203" y="1580103"/>
                </a:cubicBezTo>
                <a:cubicBezTo>
                  <a:pt x="7286203" y="1576572"/>
                  <a:pt x="7280908" y="1574807"/>
                  <a:pt x="7270318" y="1574807"/>
                </a:cubicBezTo>
                <a:cubicBezTo>
                  <a:pt x="7259726" y="1574807"/>
                  <a:pt x="7254432" y="1571276"/>
                  <a:pt x="7254432" y="1564218"/>
                </a:cubicBezTo>
                <a:lnTo>
                  <a:pt x="7254432" y="1574807"/>
                </a:lnTo>
                <a:cubicBezTo>
                  <a:pt x="7254432" y="1581868"/>
                  <a:pt x="7257962" y="1585397"/>
                  <a:pt x="7265022" y="1585397"/>
                </a:cubicBezTo>
                <a:cubicBezTo>
                  <a:pt x="7279142" y="1592458"/>
                  <a:pt x="7291498" y="1595988"/>
                  <a:pt x="7302088" y="1595988"/>
                </a:cubicBezTo>
                <a:cubicBezTo>
                  <a:pt x="7312678" y="1595988"/>
                  <a:pt x="7319740" y="1594224"/>
                  <a:pt x="7323270" y="1590693"/>
                </a:cubicBezTo>
                <a:cubicBezTo>
                  <a:pt x="7326799" y="1587162"/>
                  <a:pt x="7332094" y="1585397"/>
                  <a:pt x="7339155" y="1585397"/>
                </a:cubicBezTo>
                <a:cubicBezTo>
                  <a:pt x="7367396" y="1585397"/>
                  <a:pt x="7374456" y="1578338"/>
                  <a:pt x="7360336" y="1564218"/>
                </a:cubicBezTo>
                <a:cubicBezTo>
                  <a:pt x="7353274" y="1557157"/>
                  <a:pt x="7349745" y="1553626"/>
                  <a:pt x="7349745" y="1553626"/>
                </a:cubicBezTo>
                <a:close/>
                <a:moveTo>
                  <a:pt x="7286203" y="1553626"/>
                </a:moveTo>
                <a:lnTo>
                  <a:pt x="7275612" y="1564218"/>
                </a:lnTo>
                <a:cubicBezTo>
                  <a:pt x="7275612" y="1564218"/>
                  <a:pt x="7279142" y="1564218"/>
                  <a:pt x="7286203" y="1564218"/>
                </a:cubicBezTo>
                <a:cubicBezTo>
                  <a:pt x="7293264" y="1564218"/>
                  <a:pt x="7296793" y="1564218"/>
                  <a:pt x="7296793" y="1564218"/>
                </a:cubicBezTo>
                <a:close/>
                <a:moveTo>
                  <a:pt x="3791367" y="1553626"/>
                </a:moveTo>
                <a:cubicBezTo>
                  <a:pt x="3791367" y="1553626"/>
                  <a:pt x="3794898" y="1557157"/>
                  <a:pt x="3801956" y="1564218"/>
                </a:cubicBezTo>
                <a:lnTo>
                  <a:pt x="3823138" y="1553626"/>
                </a:lnTo>
                <a:close/>
                <a:moveTo>
                  <a:pt x="2562879" y="1553626"/>
                </a:moveTo>
                <a:lnTo>
                  <a:pt x="2658193" y="1574807"/>
                </a:lnTo>
                <a:lnTo>
                  <a:pt x="2637012" y="1574807"/>
                </a:lnTo>
                <a:cubicBezTo>
                  <a:pt x="2622892" y="1567747"/>
                  <a:pt x="2612301" y="1564218"/>
                  <a:pt x="2605241" y="1564218"/>
                </a:cubicBezTo>
                <a:close/>
                <a:moveTo>
                  <a:pt x="7468888" y="1547007"/>
                </a:moveTo>
                <a:cubicBezTo>
                  <a:pt x="7467122" y="1546125"/>
                  <a:pt x="7466240" y="1546566"/>
                  <a:pt x="7466240" y="1548331"/>
                </a:cubicBezTo>
                <a:cubicBezTo>
                  <a:pt x="7466240" y="1551862"/>
                  <a:pt x="7466240" y="1557157"/>
                  <a:pt x="7466240" y="1564218"/>
                </a:cubicBezTo>
                <a:cubicBezTo>
                  <a:pt x="7473300" y="1571276"/>
                  <a:pt x="7476830" y="1571276"/>
                  <a:pt x="7476830" y="1564218"/>
                </a:cubicBezTo>
                <a:lnTo>
                  <a:pt x="7476830" y="1553626"/>
                </a:lnTo>
                <a:cubicBezTo>
                  <a:pt x="7473299" y="1550097"/>
                  <a:pt x="7470652" y="1547891"/>
                  <a:pt x="7468888" y="1547007"/>
                </a:cubicBezTo>
                <a:close/>
                <a:moveTo>
                  <a:pt x="7392107" y="1543036"/>
                </a:moveTo>
                <a:lnTo>
                  <a:pt x="7392107" y="1553626"/>
                </a:lnTo>
                <a:cubicBezTo>
                  <a:pt x="7399168" y="1553626"/>
                  <a:pt x="7402697" y="1551862"/>
                  <a:pt x="7402697" y="1548331"/>
                </a:cubicBezTo>
                <a:cubicBezTo>
                  <a:pt x="7402697" y="1544801"/>
                  <a:pt x="7399168" y="1543036"/>
                  <a:pt x="7392107" y="1543036"/>
                </a:cubicBezTo>
                <a:close/>
                <a:moveTo>
                  <a:pt x="2933543" y="1543036"/>
                </a:moveTo>
                <a:cubicBezTo>
                  <a:pt x="2940604" y="1543036"/>
                  <a:pt x="2944134" y="1543036"/>
                  <a:pt x="2944134" y="1543036"/>
                </a:cubicBezTo>
                <a:lnTo>
                  <a:pt x="2965314" y="1553626"/>
                </a:lnTo>
                <a:close/>
                <a:moveTo>
                  <a:pt x="2266347" y="1543036"/>
                </a:moveTo>
                <a:cubicBezTo>
                  <a:pt x="2280468" y="1543036"/>
                  <a:pt x="2291059" y="1543036"/>
                  <a:pt x="2298119" y="1543036"/>
                </a:cubicBezTo>
                <a:cubicBezTo>
                  <a:pt x="2305179" y="1543036"/>
                  <a:pt x="2312240" y="1546566"/>
                  <a:pt x="2319299" y="1553626"/>
                </a:cubicBezTo>
                <a:cubicBezTo>
                  <a:pt x="2326360" y="1553626"/>
                  <a:pt x="2331655" y="1555391"/>
                  <a:pt x="2335186" y="1558922"/>
                </a:cubicBezTo>
                <a:cubicBezTo>
                  <a:pt x="2338715" y="1562451"/>
                  <a:pt x="2342247" y="1564218"/>
                  <a:pt x="2345776" y="1564218"/>
                </a:cubicBezTo>
                <a:cubicBezTo>
                  <a:pt x="2349306" y="1564218"/>
                  <a:pt x="2352836" y="1564218"/>
                  <a:pt x="2356365" y="1564218"/>
                </a:cubicBezTo>
                <a:cubicBezTo>
                  <a:pt x="2359897" y="1564218"/>
                  <a:pt x="2365192" y="1567747"/>
                  <a:pt x="2372252" y="1574807"/>
                </a:cubicBezTo>
                <a:cubicBezTo>
                  <a:pt x="2386373" y="1581868"/>
                  <a:pt x="2404023" y="1587162"/>
                  <a:pt x="2425203" y="1590693"/>
                </a:cubicBezTo>
                <a:cubicBezTo>
                  <a:pt x="2446385" y="1594224"/>
                  <a:pt x="2460505" y="1595988"/>
                  <a:pt x="2467566" y="1595988"/>
                </a:cubicBezTo>
                <a:lnTo>
                  <a:pt x="2520518" y="1606578"/>
                </a:lnTo>
                <a:lnTo>
                  <a:pt x="2562879" y="1617170"/>
                </a:lnTo>
                <a:lnTo>
                  <a:pt x="2562879" y="1627759"/>
                </a:lnTo>
                <a:cubicBezTo>
                  <a:pt x="2577000" y="1634820"/>
                  <a:pt x="2587591" y="1641880"/>
                  <a:pt x="2594650" y="1648940"/>
                </a:cubicBezTo>
                <a:cubicBezTo>
                  <a:pt x="2601711" y="1656001"/>
                  <a:pt x="2615831" y="1663061"/>
                  <a:pt x="2637012" y="1670122"/>
                </a:cubicBezTo>
                <a:cubicBezTo>
                  <a:pt x="2658193" y="1677181"/>
                  <a:pt x="2670548" y="1684242"/>
                  <a:pt x="2674080" y="1691301"/>
                </a:cubicBezTo>
                <a:cubicBezTo>
                  <a:pt x="2677608" y="1698362"/>
                  <a:pt x="2681138" y="1701893"/>
                  <a:pt x="2684669" y="1701893"/>
                </a:cubicBezTo>
                <a:cubicBezTo>
                  <a:pt x="2688200" y="1701893"/>
                  <a:pt x="2695259" y="1703657"/>
                  <a:pt x="2705851" y="1707187"/>
                </a:cubicBezTo>
                <a:cubicBezTo>
                  <a:pt x="2716440" y="1710718"/>
                  <a:pt x="2721735" y="1712482"/>
                  <a:pt x="2721735" y="1712482"/>
                </a:cubicBezTo>
                <a:lnTo>
                  <a:pt x="2721735" y="1723074"/>
                </a:lnTo>
                <a:cubicBezTo>
                  <a:pt x="2721735" y="1723074"/>
                  <a:pt x="2714675" y="1719543"/>
                  <a:pt x="2700554" y="1712482"/>
                </a:cubicBezTo>
                <a:cubicBezTo>
                  <a:pt x="2693495" y="1712482"/>
                  <a:pt x="2682904" y="1710718"/>
                  <a:pt x="2668783" y="1707187"/>
                </a:cubicBezTo>
                <a:cubicBezTo>
                  <a:pt x="2654663" y="1703657"/>
                  <a:pt x="2647602" y="1700128"/>
                  <a:pt x="2647602" y="1696597"/>
                </a:cubicBezTo>
                <a:cubicBezTo>
                  <a:pt x="2647602" y="1693066"/>
                  <a:pt x="2644072" y="1691301"/>
                  <a:pt x="2637012" y="1691301"/>
                </a:cubicBezTo>
                <a:cubicBezTo>
                  <a:pt x="2629952" y="1691301"/>
                  <a:pt x="2624656" y="1689537"/>
                  <a:pt x="2621125" y="1686007"/>
                </a:cubicBezTo>
                <a:cubicBezTo>
                  <a:pt x="2617596" y="1682476"/>
                  <a:pt x="2615831" y="1680711"/>
                  <a:pt x="2615831" y="1680711"/>
                </a:cubicBezTo>
                <a:lnTo>
                  <a:pt x="2584060" y="1659530"/>
                </a:lnTo>
                <a:lnTo>
                  <a:pt x="2573470" y="1648940"/>
                </a:lnTo>
                <a:cubicBezTo>
                  <a:pt x="2559349" y="1641880"/>
                  <a:pt x="2552289" y="1640114"/>
                  <a:pt x="2552289" y="1643645"/>
                </a:cubicBezTo>
                <a:cubicBezTo>
                  <a:pt x="2552289" y="1647176"/>
                  <a:pt x="2546995" y="1648940"/>
                  <a:pt x="2536402" y="1648940"/>
                </a:cubicBezTo>
                <a:cubicBezTo>
                  <a:pt x="2525813" y="1648940"/>
                  <a:pt x="2520518" y="1648940"/>
                  <a:pt x="2520518" y="1648940"/>
                </a:cubicBezTo>
                <a:cubicBezTo>
                  <a:pt x="2499337" y="1641880"/>
                  <a:pt x="2481686" y="1634820"/>
                  <a:pt x="2467566" y="1627759"/>
                </a:cubicBezTo>
                <a:cubicBezTo>
                  <a:pt x="2453445" y="1613639"/>
                  <a:pt x="2442854" y="1606578"/>
                  <a:pt x="2435794" y="1606578"/>
                </a:cubicBezTo>
                <a:lnTo>
                  <a:pt x="2414614" y="1595988"/>
                </a:lnTo>
                <a:cubicBezTo>
                  <a:pt x="2407554" y="1595988"/>
                  <a:pt x="2400493" y="1595988"/>
                  <a:pt x="2393433" y="1595988"/>
                </a:cubicBezTo>
                <a:lnTo>
                  <a:pt x="2393433" y="1606578"/>
                </a:lnTo>
                <a:cubicBezTo>
                  <a:pt x="2379312" y="1599518"/>
                  <a:pt x="2368721" y="1594224"/>
                  <a:pt x="2361662" y="1590693"/>
                </a:cubicBezTo>
                <a:cubicBezTo>
                  <a:pt x="2354601" y="1587162"/>
                  <a:pt x="2351071" y="1583632"/>
                  <a:pt x="2351071" y="1580103"/>
                </a:cubicBezTo>
                <a:cubicBezTo>
                  <a:pt x="2351071" y="1576572"/>
                  <a:pt x="2344011" y="1573043"/>
                  <a:pt x="2329890" y="1569512"/>
                </a:cubicBezTo>
                <a:cubicBezTo>
                  <a:pt x="2315769" y="1565982"/>
                  <a:pt x="2294589" y="1564218"/>
                  <a:pt x="2266347" y="1564218"/>
                </a:cubicBezTo>
                <a:cubicBezTo>
                  <a:pt x="2266347" y="1564218"/>
                  <a:pt x="2266347" y="1562451"/>
                  <a:pt x="2266347" y="1558922"/>
                </a:cubicBezTo>
                <a:cubicBezTo>
                  <a:pt x="2266347" y="1555391"/>
                  <a:pt x="2269878" y="1553626"/>
                  <a:pt x="2276938" y="1553626"/>
                </a:cubicBezTo>
                <a:close/>
                <a:moveTo>
                  <a:pt x="7307384" y="1537741"/>
                </a:moveTo>
                <a:cubicBezTo>
                  <a:pt x="7303854" y="1537742"/>
                  <a:pt x="7300324" y="1539507"/>
                  <a:pt x="7296793" y="1543036"/>
                </a:cubicBezTo>
                <a:lnTo>
                  <a:pt x="7286203" y="1543036"/>
                </a:lnTo>
                <a:cubicBezTo>
                  <a:pt x="7286203" y="1543036"/>
                  <a:pt x="7296793" y="1546566"/>
                  <a:pt x="7317974" y="1553626"/>
                </a:cubicBezTo>
                <a:lnTo>
                  <a:pt x="7339155" y="1543036"/>
                </a:lnTo>
                <a:lnTo>
                  <a:pt x="7317974" y="1543036"/>
                </a:lnTo>
                <a:cubicBezTo>
                  <a:pt x="7314443" y="1539507"/>
                  <a:pt x="7310914" y="1537742"/>
                  <a:pt x="7307384" y="1537741"/>
                </a:cubicBezTo>
                <a:close/>
                <a:moveTo>
                  <a:pt x="7577438" y="1532445"/>
                </a:moveTo>
                <a:cubicBezTo>
                  <a:pt x="7573909" y="1532445"/>
                  <a:pt x="7572144" y="1535976"/>
                  <a:pt x="7572144" y="1543036"/>
                </a:cubicBezTo>
                <a:lnTo>
                  <a:pt x="7572144" y="1553626"/>
                </a:lnTo>
                <a:cubicBezTo>
                  <a:pt x="7565082" y="1553626"/>
                  <a:pt x="7561553" y="1550095"/>
                  <a:pt x="7561553" y="1543036"/>
                </a:cubicBezTo>
                <a:lnTo>
                  <a:pt x="7529782" y="1543036"/>
                </a:lnTo>
                <a:lnTo>
                  <a:pt x="7540374" y="1553626"/>
                </a:lnTo>
                <a:cubicBezTo>
                  <a:pt x="7547434" y="1560687"/>
                  <a:pt x="7550963" y="1560687"/>
                  <a:pt x="7550963" y="1553626"/>
                </a:cubicBezTo>
                <a:cubicBezTo>
                  <a:pt x="7550963" y="1553626"/>
                  <a:pt x="7554492" y="1555391"/>
                  <a:pt x="7561553" y="1558922"/>
                </a:cubicBezTo>
                <a:cubicBezTo>
                  <a:pt x="7568615" y="1562451"/>
                  <a:pt x="7573909" y="1564218"/>
                  <a:pt x="7577438" y="1564218"/>
                </a:cubicBezTo>
                <a:cubicBezTo>
                  <a:pt x="7580970" y="1564218"/>
                  <a:pt x="7586264" y="1565982"/>
                  <a:pt x="7593326" y="1569512"/>
                </a:cubicBezTo>
                <a:cubicBezTo>
                  <a:pt x="7600386" y="1573043"/>
                  <a:pt x="7603915" y="1574807"/>
                  <a:pt x="7603915" y="1574807"/>
                </a:cubicBezTo>
                <a:lnTo>
                  <a:pt x="7625096" y="1574807"/>
                </a:lnTo>
                <a:lnTo>
                  <a:pt x="7603915" y="1564218"/>
                </a:lnTo>
                <a:cubicBezTo>
                  <a:pt x="7603915" y="1557157"/>
                  <a:pt x="7602149" y="1551862"/>
                  <a:pt x="7598620" y="1548331"/>
                </a:cubicBezTo>
                <a:cubicBezTo>
                  <a:pt x="7595090" y="1544801"/>
                  <a:pt x="7589794" y="1543036"/>
                  <a:pt x="7582734" y="1543036"/>
                </a:cubicBezTo>
                <a:cubicBezTo>
                  <a:pt x="7582734" y="1535976"/>
                  <a:pt x="7580970" y="1532445"/>
                  <a:pt x="7577438" y="1532445"/>
                </a:cubicBezTo>
                <a:close/>
                <a:moveTo>
                  <a:pt x="7349745" y="1532445"/>
                </a:moveTo>
                <a:lnTo>
                  <a:pt x="7360336" y="1543036"/>
                </a:lnTo>
                <a:lnTo>
                  <a:pt x="7370926" y="1532445"/>
                </a:lnTo>
                <a:close/>
                <a:moveTo>
                  <a:pt x="3801956" y="1532445"/>
                </a:moveTo>
                <a:lnTo>
                  <a:pt x="3812548" y="1543036"/>
                </a:lnTo>
                <a:cubicBezTo>
                  <a:pt x="3830198" y="1546566"/>
                  <a:pt x="3842554" y="1549214"/>
                  <a:pt x="3849614" y="1550979"/>
                </a:cubicBezTo>
                <a:lnTo>
                  <a:pt x="3854178" y="1552348"/>
                </a:lnTo>
                <a:lnTo>
                  <a:pt x="3849614" y="1544360"/>
                </a:lnTo>
                <a:cubicBezTo>
                  <a:pt x="3846084" y="1541713"/>
                  <a:pt x="3840790" y="1539507"/>
                  <a:pt x="3833728" y="1537741"/>
                </a:cubicBezTo>
                <a:cubicBezTo>
                  <a:pt x="3819607" y="1534210"/>
                  <a:pt x="3809017" y="1532445"/>
                  <a:pt x="3801956" y="1532445"/>
                </a:cubicBezTo>
                <a:close/>
                <a:moveTo>
                  <a:pt x="2446385" y="1532445"/>
                </a:moveTo>
                <a:cubicBezTo>
                  <a:pt x="2446385" y="1532445"/>
                  <a:pt x="2449915" y="1532445"/>
                  <a:pt x="2456975" y="1532445"/>
                </a:cubicBezTo>
                <a:lnTo>
                  <a:pt x="2456975" y="1543036"/>
                </a:lnTo>
                <a:cubicBezTo>
                  <a:pt x="2456975" y="1543036"/>
                  <a:pt x="2453445" y="1539506"/>
                  <a:pt x="2446385" y="1532445"/>
                </a:cubicBezTo>
                <a:close/>
                <a:moveTo>
                  <a:pt x="7921627" y="1521855"/>
                </a:moveTo>
                <a:cubicBezTo>
                  <a:pt x="7928688" y="1521855"/>
                  <a:pt x="7935748" y="1525386"/>
                  <a:pt x="7942808" y="1532445"/>
                </a:cubicBezTo>
                <a:cubicBezTo>
                  <a:pt x="7935748" y="1532445"/>
                  <a:pt x="7928688" y="1532445"/>
                  <a:pt x="7921627" y="1532445"/>
                </a:cubicBezTo>
                <a:close/>
                <a:moveTo>
                  <a:pt x="2488746" y="1521855"/>
                </a:moveTo>
                <a:cubicBezTo>
                  <a:pt x="2495806" y="1521855"/>
                  <a:pt x="2502867" y="1525386"/>
                  <a:pt x="2509927" y="1532445"/>
                </a:cubicBezTo>
                <a:lnTo>
                  <a:pt x="2499337" y="1532445"/>
                </a:lnTo>
                <a:close/>
                <a:moveTo>
                  <a:pt x="7593326" y="1511264"/>
                </a:moveTo>
                <a:lnTo>
                  <a:pt x="7593326" y="1521855"/>
                </a:lnTo>
                <a:cubicBezTo>
                  <a:pt x="7600386" y="1521855"/>
                  <a:pt x="7607444" y="1521855"/>
                  <a:pt x="7614505" y="1521855"/>
                </a:cubicBezTo>
                <a:cubicBezTo>
                  <a:pt x="7607444" y="1514795"/>
                  <a:pt x="7600386" y="1511264"/>
                  <a:pt x="7593326" y="1511264"/>
                </a:cubicBezTo>
                <a:close/>
                <a:moveTo>
                  <a:pt x="3950223" y="1511264"/>
                </a:moveTo>
                <a:cubicBezTo>
                  <a:pt x="3950223" y="1511264"/>
                  <a:pt x="3946692" y="1514795"/>
                  <a:pt x="3939633" y="1521855"/>
                </a:cubicBezTo>
                <a:cubicBezTo>
                  <a:pt x="3939633" y="1521855"/>
                  <a:pt x="3941398" y="1523620"/>
                  <a:pt x="3944928" y="1527151"/>
                </a:cubicBezTo>
                <a:cubicBezTo>
                  <a:pt x="3948458" y="1530680"/>
                  <a:pt x="3950223" y="1532445"/>
                  <a:pt x="3950223" y="1532445"/>
                </a:cubicBezTo>
                <a:cubicBezTo>
                  <a:pt x="3971404" y="1539506"/>
                  <a:pt x="3981994" y="1539506"/>
                  <a:pt x="3981994" y="1532445"/>
                </a:cubicBezTo>
                <a:cubicBezTo>
                  <a:pt x="3981994" y="1525386"/>
                  <a:pt x="3978464" y="1521855"/>
                  <a:pt x="3971404" y="1521855"/>
                </a:cubicBezTo>
                <a:lnTo>
                  <a:pt x="3960812" y="1521855"/>
                </a:lnTo>
                <a:close/>
                <a:moveTo>
                  <a:pt x="7466240" y="1500674"/>
                </a:moveTo>
                <a:cubicBezTo>
                  <a:pt x="7466240" y="1500674"/>
                  <a:pt x="7469770" y="1500674"/>
                  <a:pt x="7476830" y="1500674"/>
                </a:cubicBezTo>
                <a:lnTo>
                  <a:pt x="7475135" y="1506605"/>
                </a:lnTo>
                <a:close/>
                <a:moveTo>
                  <a:pt x="3865500" y="1500674"/>
                </a:moveTo>
                <a:lnTo>
                  <a:pt x="3886681" y="1511264"/>
                </a:lnTo>
                <a:lnTo>
                  <a:pt x="3876090" y="1500674"/>
                </a:lnTo>
                <a:cubicBezTo>
                  <a:pt x="3869030" y="1500674"/>
                  <a:pt x="3865500" y="1500674"/>
                  <a:pt x="3865500" y="1500674"/>
                </a:cubicBezTo>
                <a:close/>
                <a:moveTo>
                  <a:pt x="2859410" y="1492576"/>
                </a:moveTo>
                <a:lnTo>
                  <a:pt x="2875296" y="1495379"/>
                </a:lnTo>
                <a:cubicBezTo>
                  <a:pt x="2892946" y="1498910"/>
                  <a:pt x="2903537" y="1500674"/>
                  <a:pt x="2907067" y="1500674"/>
                </a:cubicBezTo>
                <a:cubicBezTo>
                  <a:pt x="2910598" y="1500674"/>
                  <a:pt x="2915893" y="1502439"/>
                  <a:pt x="2922954" y="1505970"/>
                </a:cubicBezTo>
                <a:cubicBezTo>
                  <a:pt x="2930013" y="1509499"/>
                  <a:pt x="2940604" y="1511264"/>
                  <a:pt x="2954724" y="1511264"/>
                </a:cubicBezTo>
                <a:cubicBezTo>
                  <a:pt x="2997086" y="1518324"/>
                  <a:pt x="3035918" y="1528916"/>
                  <a:pt x="3071218" y="1543036"/>
                </a:cubicBezTo>
                <a:lnTo>
                  <a:pt x="3124171" y="1553626"/>
                </a:lnTo>
                <a:lnTo>
                  <a:pt x="3187714" y="1564218"/>
                </a:lnTo>
                <a:lnTo>
                  <a:pt x="3198303" y="1564218"/>
                </a:lnTo>
                <a:cubicBezTo>
                  <a:pt x="3205364" y="1564218"/>
                  <a:pt x="3208895" y="1567747"/>
                  <a:pt x="3208895" y="1574807"/>
                </a:cubicBezTo>
                <a:cubicBezTo>
                  <a:pt x="3230075" y="1588928"/>
                  <a:pt x="3268906" y="1595988"/>
                  <a:pt x="3325389" y="1595988"/>
                </a:cubicBezTo>
                <a:lnTo>
                  <a:pt x="3378341" y="1606578"/>
                </a:lnTo>
                <a:cubicBezTo>
                  <a:pt x="3427763" y="1634820"/>
                  <a:pt x="3456004" y="1645410"/>
                  <a:pt x="3463064" y="1638349"/>
                </a:cubicBezTo>
                <a:lnTo>
                  <a:pt x="3494834" y="1659530"/>
                </a:lnTo>
                <a:cubicBezTo>
                  <a:pt x="3494834" y="1666591"/>
                  <a:pt x="3501895" y="1670122"/>
                  <a:pt x="3516016" y="1670122"/>
                </a:cubicBezTo>
                <a:cubicBezTo>
                  <a:pt x="3530136" y="1670122"/>
                  <a:pt x="3540728" y="1671886"/>
                  <a:pt x="3547788" y="1675416"/>
                </a:cubicBezTo>
                <a:cubicBezTo>
                  <a:pt x="3554847" y="1678947"/>
                  <a:pt x="3563673" y="1680711"/>
                  <a:pt x="3574263" y="1680711"/>
                </a:cubicBezTo>
                <a:cubicBezTo>
                  <a:pt x="3584853" y="1680711"/>
                  <a:pt x="3590148" y="1682476"/>
                  <a:pt x="3590148" y="1686007"/>
                </a:cubicBezTo>
                <a:cubicBezTo>
                  <a:pt x="3590148" y="1689537"/>
                  <a:pt x="3593680" y="1691301"/>
                  <a:pt x="3600740" y="1691301"/>
                </a:cubicBezTo>
                <a:cubicBezTo>
                  <a:pt x="3628980" y="1691301"/>
                  <a:pt x="3636040" y="1698362"/>
                  <a:pt x="3621920" y="1712482"/>
                </a:cubicBezTo>
                <a:lnTo>
                  <a:pt x="3600740" y="1712482"/>
                </a:lnTo>
                <a:cubicBezTo>
                  <a:pt x="3600740" y="1705422"/>
                  <a:pt x="3593680" y="1705422"/>
                  <a:pt x="3579559" y="1712482"/>
                </a:cubicBezTo>
                <a:cubicBezTo>
                  <a:pt x="3579559" y="1712482"/>
                  <a:pt x="3577794" y="1710718"/>
                  <a:pt x="3574263" y="1707187"/>
                </a:cubicBezTo>
                <a:cubicBezTo>
                  <a:pt x="3570732" y="1703657"/>
                  <a:pt x="3567203" y="1701893"/>
                  <a:pt x="3563673" y="1701893"/>
                </a:cubicBezTo>
                <a:cubicBezTo>
                  <a:pt x="3560142" y="1701893"/>
                  <a:pt x="3556613" y="1701893"/>
                  <a:pt x="3553082" y="1701893"/>
                </a:cubicBezTo>
                <a:cubicBezTo>
                  <a:pt x="3549552" y="1701893"/>
                  <a:pt x="3544257" y="1701893"/>
                  <a:pt x="3537196" y="1701893"/>
                </a:cubicBezTo>
                <a:cubicBezTo>
                  <a:pt x="3537196" y="1701893"/>
                  <a:pt x="3537196" y="1698362"/>
                  <a:pt x="3537196" y="1691301"/>
                </a:cubicBezTo>
                <a:cubicBezTo>
                  <a:pt x="3537196" y="1684242"/>
                  <a:pt x="3533667" y="1680711"/>
                  <a:pt x="3526607" y="1680711"/>
                </a:cubicBezTo>
                <a:cubicBezTo>
                  <a:pt x="3519546" y="1687772"/>
                  <a:pt x="3519546" y="1691301"/>
                  <a:pt x="3526607" y="1691301"/>
                </a:cubicBezTo>
                <a:lnTo>
                  <a:pt x="3505426" y="1691301"/>
                </a:lnTo>
                <a:cubicBezTo>
                  <a:pt x="3505426" y="1684242"/>
                  <a:pt x="3500130" y="1680711"/>
                  <a:pt x="3489540" y="1680711"/>
                </a:cubicBezTo>
                <a:cubicBezTo>
                  <a:pt x="3478949" y="1680711"/>
                  <a:pt x="3473655" y="1678947"/>
                  <a:pt x="3473655" y="1675416"/>
                </a:cubicBezTo>
                <a:cubicBezTo>
                  <a:pt x="3473655" y="1671886"/>
                  <a:pt x="3470124" y="1670122"/>
                  <a:pt x="3463064" y="1670122"/>
                </a:cubicBezTo>
                <a:lnTo>
                  <a:pt x="3441882" y="1659530"/>
                </a:lnTo>
                <a:lnTo>
                  <a:pt x="3420703" y="1659530"/>
                </a:lnTo>
                <a:cubicBezTo>
                  <a:pt x="3420703" y="1659530"/>
                  <a:pt x="3415408" y="1659530"/>
                  <a:pt x="3404817" y="1659530"/>
                </a:cubicBezTo>
                <a:cubicBezTo>
                  <a:pt x="3394226" y="1659530"/>
                  <a:pt x="3383637" y="1657766"/>
                  <a:pt x="3373046" y="1654235"/>
                </a:cubicBezTo>
                <a:cubicBezTo>
                  <a:pt x="3362456" y="1650705"/>
                  <a:pt x="3357160" y="1647176"/>
                  <a:pt x="3357160" y="1643645"/>
                </a:cubicBezTo>
                <a:cubicBezTo>
                  <a:pt x="3357160" y="1640114"/>
                  <a:pt x="3351865" y="1638349"/>
                  <a:pt x="3341274" y="1638349"/>
                </a:cubicBezTo>
                <a:cubicBezTo>
                  <a:pt x="3330685" y="1638349"/>
                  <a:pt x="3314799" y="1633055"/>
                  <a:pt x="3293618" y="1622464"/>
                </a:cubicBezTo>
                <a:cubicBezTo>
                  <a:pt x="3272437" y="1611874"/>
                  <a:pt x="3253020" y="1606578"/>
                  <a:pt x="3235370" y="1606578"/>
                </a:cubicBezTo>
                <a:cubicBezTo>
                  <a:pt x="3217721" y="1606578"/>
                  <a:pt x="3208895" y="1603047"/>
                  <a:pt x="3208895" y="1595988"/>
                </a:cubicBezTo>
                <a:cubicBezTo>
                  <a:pt x="3208895" y="1595988"/>
                  <a:pt x="3205364" y="1595988"/>
                  <a:pt x="3198303" y="1595988"/>
                </a:cubicBezTo>
                <a:cubicBezTo>
                  <a:pt x="3191243" y="1595988"/>
                  <a:pt x="3187714" y="1595988"/>
                  <a:pt x="3187714" y="1595988"/>
                </a:cubicBezTo>
                <a:cubicBezTo>
                  <a:pt x="3173593" y="1595988"/>
                  <a:pt x="3163002" y="1592458"/>
                  <a:pt x="3155942" y="1585397"/>
                </a:cubicBezTo>
                <a:cubicBezTo>
                  <a:pt x="3148882" y="1585397"/>
                  <a:pt x="3141821" y="1583632"/>
                  <a:pt x="3134762" y="1580103"/>
                </a:cubicBezTo>
                <a:cubicBezTo>
                  <a:pt x="3127701" y="1576572"/>
                  <a:pt x="3120641" y="1574807"/>
                  <a:pt x="3113581" y="1574807"/>
                </a:cubicBezTo>
                <a:cubicBezTo>
                  <a:pt x="3106520" y="1574807"/>
                  <a:pt x="3097696" y="1573043"/>
                  <a:pt x="3087104" y="1569512"/>
                </a:cubicBezTo>
                <a:cubicBezTo>
                  <a:pt x="3076514" y="1565982"/>
                  <a:pt x="3067689" y="1560687"/>
                  <a:pt x="3060629" y="1553626"/>
                </a:cubicBezTo>
                <a:cubicBezTo>
                  <a:pt x="3046508" y="1546566"/>
                  <a:pt x="3030623" y="1543036"/>
                  <a:pt x="3012972" y="1543036"/>
                </a:cubicBezTo>
                <a:cubicBezTo>
                  <a:pt x="2995320" y="1543036"/>
                  <a:pt x="2986495" y="1543036"/>
                  <a:pt x="2986495" y="1543036"/>
                </a:cubicBezTo>
                <a:cubicBezTo>
                  <a:pt x="2979435" y="1535976"/>
                  <a:pt x="2975906" y="1532445"/>
                  <a:pt x="2975906" y="1532445"/>
                </a:cubicBezTo>
                <a:cubicBezTo>
                  <a:pt x="2968845" y="1532445"/>
                  <a:pt x="2965314" y="1532445"/>
                  <a:pt x="2965314" y="1532445"/>
                </a:cubicBezTo>
                <a:cubicBezTo>
                  <a:pt x="2965314" y="1532445"/>
                  <a:pt x="2961785" y="1532445"/>
                  <a:pt x="2954724" y="1532445"/>
                </a:cubicBezTo>
                <a:cubicBezTo>
                  <a:pt x="2947664" y="1532445"/>
                  <a:pt x="2942368" y="1530680"/>
                  <a:pt x="2938840" y="1527151"/>
                </a:cubicBezTo>
                <a:cubicBezTo>
                  <a:pt x="2935308" y="1523620"/>
                  <a:pt x="2931779" y="1520091"/>
                  <a:pt x="2928248" y="1516560"/>
                </a:cubicBezTo>
                <a:cubicBezTo>
                  <a:pt x="2924719" y="1513030"/>
                  <a:pt x="2919423" y="1511264"/>
                  <a:pt x="2912362" y="1511264"/>
                </a:cubicBezTo>
                <a:lnTo>
                  <a:pt x="2891182" y="1521855"/>
                </a:lnTo>
                <a:cubicBezTo>
                  <a:pt x="2877061" y="1514795"/>
                  <a:pt x="2866471" y="1511264"/>
                  <a:pt x="2859410" y="1511264"/>
                </a:cubicBezTo>
                <a:close/>
                <a:moveTo>
                  <a:pt x="8779451" y="1490084"/>
                </a:moveTo>
                <a:lnTo>
                  <a:pt x="8779451" y="1500674"/>
                </a:lnTo>
                <a:cubicBezTo>
                  <a:pt x="8779451" y="1500674"/>
                  <a:pt x="8775920" y="1500674"/>
                  <a:pt x="8768861" y="1500674"/>
                </a:cubicBezTo>
                <a:cubicBezTo>
                  <a:pt x="8775920" y="1493614"/>
                  <a:pt x="8779451" y="1490084"/>
                  <a:pt x="8779451" y="1490084"/>
                </a:cubicBezTo>
                <a:close/>
                <a:moveTo>
                  <a:pt x="7603915" y="1490084"/>
                </a:moveTo>
                <a:lnTo>
                  <a:pt x="7593326" y="1500674"/>
                </a:lnTo>
                <a:cubicBezTo>
                  <a:pt x="7593326" y="1500674"/>
                  <a:pt x="7596855" y="1500674"/>
                  <a:pt x="7603915" y="1500674"/>
                </a:cubicBezTo>
                <a:cubicBezTo>
                  <a:pt x="7603915" y="1500674"/>
                  <a:pt x="7603915" y="1497143"/>
                  <a:pt x="7603915" y="1490084"/>
                </a:cubicBezTo>
                <a:close/>
                <a:moveTo>
                  <a:pt x="7169708" y="1490084"/>
                </a:moveTo>
                <a:cubicBezTo>
                  <a:pt x="7169708" y="1497143"/>
                  <a:pt x="7173238" y="1500674"/>
                  <a:pt x="7180299" y="1500674"/>
                </a:cubicBezTo>
                <a:lnTo>
                  <a:pt x="7180299" y="1490084"/>
                </a:lnTo>
                <a:close/>
                <a:moveTo>
                  <a:pt x="7042622" y="1490084"/>
                </a:moveTo>
                <a:cubicBezTo>
                  <a:pt x="7042622" y="1490084"/>
                  <a:pt x="7044389" y="1493614"/>
                  <a:pt x="7047918" y="1500674"/>
                </a:cubicBezTo>
                <a:cubicBezTo>
                  <a:pt x="7051448" y="1507735"/>
                  <a:pt x="7062039" y="1513030"/>
                  <a:pt x="7079689" y="1516560"/>
                </a:cubicBezTo>
                <a:cubicBezTo>
                  <a:pt x="7097341" y="1520091"/>
                  <a:pt x="7106166" y="1521855"/>
                  <a:pt x="7106166" y="1521855"/>
                </a:cubicBezTo>
                <a:lnTo>
                  <a:pt x="7137937" y="1521855"/>
                </a:lnTo>
                <a:cubicBezTo>
                  <a:pt x="7137937" y="1528916"/>
                  <a:pt x="7141466" y="1532445"/>
                  <a:pt x="7148526" y="1532445"/>
                </a:cubicBezTo>
                <a:cubicBezTo>
                  <a:pt x="7155588" y="1532445"/>
                  <a:pt x="7162648" y="1532445"/>
                  <a:pt x="7169708" y="1532445"/>
                </a:cubicBezTo>
                <a:cubicBezTo>
                  <a:pt x="7169708" y="1539506"/>
                  <a:pt x="7171474" y="1543036"/>
                  <a:pt x="7175004" y="1543036"/>
                </a:cubicBezTo>
                <a:cubicBezTo>
                  <a:pt x="7178533" y="1543036"/>
                  <a:pt x="7183828" y="1539506"/>
                  <a:pt x="7190889" y="1532445"/>
                </a:cubicBezTo>
                <a:lnTo>
                  <a:pt x="7201480" y="1553626"/>
                </a:lnTo>
                <a:cubicBezTo>
                  <a:pt x="7194418" y="1560687"/>
                  <a:pt x="7197949" y="1560687"/>
                  <a:pt x="7212070" y="1553626"/>
                </a:cubicBezTo>
                <a:cubicBezTo>
                  <a:pt x="7219130" y="1553626"/>
                  <a:pt x="7222660" y="1557157"/>
                  <a:pt x="7222660" y="1564218"/>
                </a:cubicBezTo>
                <a:lnTo>
                  <a:pt x="7243841" y="1564218"/>
                </a:lnTo>
                <a:cubicBezTo>
                  <a:pt x="7243841" y="1564218"/>
                  <a:pt x="7245607" y="1562451"/>
                  <a:pt x="7249136" y="1558922"/>
                </a:cubicBezTo>
                <a:cubicBezTo>
                  <a:pt x="7252666" y="1555391"/>
                  <a:pt x="7254432" y="1553626"/>
                  <a:pt x="7254432" y="1553626"/>
                </a:cubicBezTo>
                <a:cubicBezTo>
                  <a:pt x="7254432" y="1546566"/>
                  <a:pt x="7254432" y="1543036"/>
                  <a:pt x="7254432" y="1543036"/>
                </a:cubicBezTo>
                <a:lnTo>
                  <a:pt x="7243841" y="1532445"/>
                </a:lnTo>
                <a:cubicBezTo>
                  <a:pt x="7236780" y="1532445"/>
                  <a:pt x="7233251" y="1532445"/>
                  <a:pt x="7233251" y="1532445"/>
                </a:cubicBezTo>
                <a:cubicBezTo>
                  <a:pt x="7233251" y="1532445"/>
                  <a:pt x="7233251" y="1535976"/>
                  <a:pt x="7233251" y="1543036"/>
                </a:cubicBezTo>
                <a:cubicBezTo>
                  <a:pt x="7226190" y="1535976"/>
                  <a:pt x="7222660" y="1532445"/>
                  <a:pt x="7222660" y="1532445"/>
                </a:cubicBezTo>
                <a:cubicBezTo>
                  <a:pt x="7222660" y="1532445"/>
                  <a:pt x="7219130" y="1528916"/>
                  <a:pt x="7212070" y="1521855"/>
                </a:cubicBezTo>
                <a:cubicBezTo>
                  <a:pt x="7212070" y="1514795"/>
                  <a:pt x="7210304" y="1513030"/>
                  <a:pt x="7206774" y="1516560"/>
                </a:cubicBezTo>
                <a:cubicBezTo>
                  <a:pt x="7203245" y="1520091"/>
                  <a:pt x="7197949" y="1521855"/>
                  <a:pt x="7190889" y="1521855"/>
                </a:cubicBezTo>
                <a:lnTo>
                  <a:pt x="7180299" y="1532445"/>
                </a:lnTo>
                <a:lnTo>
                  <a:pt x="7169708" y="1521855"/>
                </a:lnTo>
                <a:cubicBezTo>
                  <a:pt x="7162648" y="1514795"/>
                  <a:pt x="7159118" y="1511264"/>
                  <a:pt x="7159118" y="1511264"/>
                </a:cubicBezTo>
                <a:cubicBezTo>
                  <a:pt x="7159118" y="1511264"/>
                  <a:pt x="7155588" y="1507735"/>
                  <a:pt x="7148526" y="1500674"/>
                </a:cubicBezTo>
                <a:cubicBezTo>
                  <a:pt x="7141466" y="1500674"/>
                  <a:pt x="7136170" y="1500674"/>
                  <a:pt x="7132641" y="1500674"/>
                </a:cubicBezTo>
                <a:cubicBezTo>
                  <a:pt x="7129112" y="1500674"/>
                  <a:pt x="7127347" y="1500674"/>
                  <a:pt x="7127347" y="1500674"/>
                </a:cubicBezTo>
                <a:cubicBezTo>
                  <a:pt x="7120285" y="1500674"/>
                  <a:pt x="7116756" y="1500674"/>
                  <a:pt x="7116756" y="1500674"/>
                </a:cubicBezTo>
                <a:cubicBezTo>
                  <a:pt x="7109696" y="1493614"/>
                  <a:pt x="7099106" y="1490084"/>
                  <a:pt x="7084985" y="1490084"/>
                </a:cubicBezTo>
                <a:cubicBezTo>
                  <a:pt x="7070866" y="1490084"/>
                  <a:pt x="7056744" y="1490084"/>
                  <a:pt x="7042622" y="1490084"/>
                </a:cubicBezTo>
                <a:close/>
                <a:moveTo>
                  <a:pt x="3198303" y="1490084"/>
                </a:moveTo>
                <a:lnTo>
                  <a:pt x="3198303" y="1500674"/>
                </a:lnTo>
                <a:lnTo>
                  <a:pt x="3208895" y="1500674"/>
                </a:lnTo>
                <a:close/>
                <a:moveTo>
                  <a:pt x="2859410" y="1490084"/>
                </a:moveTo>
                <a:lnTo>
                  <a:pt x="2859410" y="1492576"/>
                </a:lnTo>
                <a:lnTo>
                  <a:pt x="2857293" y="1492202"/>
                </a:lnTo>
                <a:close/>
                <a:moveTo>
                  <a:pt x="2827639" y="1490084"/>
                </a:moveTo>
                <a:cubicBezTo>
                  <a:pt x="2827639" y="1490084"/>
                  <a:pt x="2831170" y="1490084"/>
                  <a:pt x="2838230" y="1490084"/>
                </a:cubicBezTo>
                <a:cubicBezTo>
                  <a:pt x="2841760" y="1490084"/>
                  <a:pt x="2846615" y="1490526"/>
                  <a:pt x="2852791" y="1491408"/>
                </a:cubicBezTo>
                <a:lnTo>
                  <a:pt x="2857293" y="1492202"/>
                </a:lnTo>
                <a:lnTo>
                  <a:pt x="2848820" y="1500674"/>
                </a:lnTo>
                <a:cubicBezTo>
                  <a:pt x="2841760" y="1507735"/>
                  <a:pt x="2841760" y="1511264"/>
                  <a:pt x="2848820" y="1511264"/>
                </a:cubicBezTo>
                <a:cubicBezTo>
                  <a:pt x="2855879" y="1511264"/>
                  <a:pt x="2859410" y="1513030"/>
                  <a:pt x="2859410" y="1516560"/>
                </a:cubicBezTo>
                <a:cubicBezTo>
                  <a:pt x="2859410" y="1520091"/>
                  <a:pt x="2855879" y="1521855"/>
                  <a:pt x="2848820" y="1521855"/>
                </a:cubicBezTo>
                <a:cubicBezTo>
                  <a:pt x="2841760" y="1521855"/>
                  <a:pt x="2834700" y="1521855"/>
                  <a:pt x="2827639" y="1521855"/>
                </a:cubicBezTo>
                <a:cubicBezTo>
                  <a:pt x="2820579" y="1521855"/>
                  <a:pt x="2818815" y="1516560"/>
                  <a:pt x="2822344" y="1505970"/>
                </a:cubicBezTo>
                <a:cubicBezTo>
                  <a:pt x="2825875" y="1495379"/>
                  <a:pt x="2827639" y="1490084"/>
                  <a:pt x="2827639" y="1490084"/>
                </a:cubicBezTo>
                <a:close/>
                <a:moveTo>
                  <a:pt x="3947576" y="1484789"/>
                </a:moveTo>
                <a:cubicBezTo>
                  <a:pt x="3942280" y="1484789"/>
                  <a:pt x="3939633" y="1486555"/>
                  <a:pt x="3939633" y="1490084"/>
                </a:cubicBezTo>
                <a:lnTo>
                  <a:pt x="3950223" y="1500674"/>
                </a:lnTo>
                <a:cubicBezTo>
                  <a:pt x="3964344" y="1500674"/>
                  <a:pt x="3971404" y="1500674"/>
                  <a:pt x="3971404" y="1500674"/>
                </a:cubicBezTo>
                <a:cubicBezTo>
                  <a:pt x="3971404" y="1500674"/>
                  <a:pt x="3974934" y="1500674"/>
                  <a:pt x="3981994" y="1500674"/>
                </a:cubicBezTo>
                <a:lnTo>
                  <a:pt x="4003175" y="1511264"/>
                </a:lnTo>
                <a:cubicBezTo>
                  <a:pt x="4003175" y="1504205"/>
                  <a:pt x="3992585" y="1497143"/>
                  <a:pt x="3971404" y="1490084"/>
                </a:cubicBezTo>
                <a:cubicBezTo>
                  <a:pt x="3960812" y="1486555"/>
                  <a:pt x="3952870" y="1484789"/>
                  <a:pt x="3947576" y="1484789"/>
                </a:cubicBezTo>
                <a:close/>
                <a:moveTo>
                  <a:pt x="8726499" y="1479493"/>
                </a:moveTo>
                <a:lnTo>
                  <a:pt x="8737089" y="1479493"/>
                </a:lnTo>
                <a:lnTo>
                  <a:pt x="8726499" y="1490084"/>
                </a:lnTo>
                <a:cubicBezTo>
                  <a:pt x="8726499" y="1483024"/>
                  <a:pt x="8726499" y="1479493"/>
                  <a:pt x="8726499" y="1479493"/>
                </a:cubicBezTo>
                <a:close/>
                <a:moveTo>
                  <a:pt x="8345244" y="1479493"/>
                </a:moveTo>
                <a:cubicBezTo>
                  <a:pt x="8352305" y="1479493"/>
                  <a:pt x="8355835" y="1479493"/>
                  <a:pt x="8355835" y="1479493"/>
                </a:cubicBezTo>
                <a:lnTo>
                  <a:pt x="8345244" y="1490084"/>
                </a:lnTo>
                <a:close/>
                <a:moveTo>
                  <a:pt x="3791367" y="1479493"/>
                </a:moveTo>
                <a:cubicBezTo>
                  <a:pt x="3791367" y="1479493"/>
                  <a:pt x="3794898" y="1481258"/>
                  <a:pt x="3801956" y="1484789"/>
                </a:cubicBezTo>
                <a:cubicBezTo>
                  <a:pt x="3809017" y="1488320"/>
                  <a:pt x="3812548" y="1490084"/>
                  <a:pt x="3812548" y="1490084"/>
                </a:cubicBezTo>
                <a:cubicBezTo>
                  <a:pt x="3812548" y="1490084"/>
                  <a:pt x="3812548" y="1488320"/>
                  <a:pt x="3812548" y="1484789"/>
                </a:cubicBezTo>
                <a:cubicBezTo>
                  <a:pt x="3812548" y="1481258"/>
                  <a:pt x="3809017" y="1479493"/>
                  <a:pt x="3801956" y="1479493"/>
                </a:cubicBezTo>
                <a:close/>
                <a:moveTo>
                  <a:pt x="3102990" y="1479493"/>
                </a:moveTo>
                <a:cubicBezTo>
                  <a:pt x="3095930" y="1479493"/>
                  <a:pt x="3092399" y="1481258"/>
                  <a:pt x="3092399" y="1484789"/>
                </a:cubicBezTo>
                <a:cubicBezTo>
                  <a:pt x="3092399" y="1488320"/>
                  <a:pt x="3092399" y="1490084"/>
                  <a:pt x="3092399" y="1490084"/>
                </a:cubicBezTo>
                <a:cubicBezTo>
                  <a:pt x="3092399" y="1490084"/>
                  <a:pt x="3095930" y="1490084"/>
                  <a:pt x="3102990" y="1490084"/>
                </a:cubicBezTo>
                <a:cubicBezTo>
                  <a:pt x="3110050" y="1490084"/>
                  <a:pt x="3113581" y="1488320"/>
                  <a:pt x="3113581" y="1484789"/>
                </a:cubicBezTo>
                <a:cubicBezTo>
                  <a:pt x="3113581" y="1481258"/>
                  <a:pt x="3110050" y="1479493"/>
                  <a:pt x="3102990" y="1479493"/>
                </a:cubicBezTo>
                <a:close/>
                <a:moveTo>
                  <a:pt x="8165206" y="1468903"/>
                </a:moveTo>
                <a:lnTo>
                  <a:pt x="8175798" y="1468903"/>
                </a:lnTo>
                <a:lnTo>
                  <a:pt x="8186387" y="1479493"/>
                </a:lnTo>
                <a:cubicBezTo>
                  <a:pt x="8179327" y="1479493"/>
                  <a:pt x="8174031" y="1477728"/>
                  <a:pt x="8170502" y="1474199"/>
                </a:cubicBezTo>
                <a:cubicBezTo>
                  <a:pt x="8166973" y="1470668"/>
                  <a:pt x="8165206" y="1468903"/>
                  <a:pt x="8165206" y="1468903"/>
                </a:cubicBezTo>
                <a:close/>
                <a:moveTo>
                  <a:pt x="7529782" y="1468903"/>
                </a:moveTo>
                <a:lnTo>
                  <a:pt x="7519192" y="1479493"/>
                </a:lnTo>
                <a:lnTo>
                  <a:pt x="7540374" y="1479493"/>
                </a:lnTo>
                <a:cubicBezTo>
                  <a:pt x="7540374" y="1479493"/>
                  <a:pt x="7536842" y="1475964"/>
                  <a:pt x="7529782" y="1468903"/>
                </a:cubicBezTo>
                <a:close/>
                <a:moveTo>
                  <a:pt x="2817049" y="1468903"/>
                </a:moveTo>
                <a:lnTo>
                  <a:pt x="2827639" y="1468903"/>
                </a:lnTo>
                <a:cubicBezTo>
                  <a:pt x="2827639" y="1475964"/>
                  <a:pt x="2824109" y="1479493"/>
                  <a:pt x="2817049" y="1479493"/>
                </a:cubicBezTo>
                <a:cubicBezTo>
                  <a:pt x="2809989" y="1479493"/>
                  <a:pt x="2806458" y="1479493"/>
                  <a:pt x="2806458" y="1479493"/>
                </a:cubicBezTo>
                <a:cubicBezTo>
                  <a:pt x="2806458" y="1479493"/>
                  <a:pt x="2808223" y="1477728"/>
                  <a:pt x="2811755" y="1474199"/>
                </a:cubicBezTo>
                <a:cubicBezTo>
                  <a:pt x="2815283" y="1470668"/>
                  <a:pt x="2817049" y="1468903"/>
                  <a:pt x="2817049" y="1468903"/>
                </a:cubicBezTo>
                <a:close/>
                <a:moveTo>
                  <a:pt x="7593326" y="1458312"/>
                </a:moveTo>
                <a:lnTo>
                  <a:pt x="7593326" y="1468903"/>
                </a:lnTo>
                <a:lnTo>
                  <a:pt x="7603915" y="1468903"/>
                </a:lnTo>
                <a:cubicBezTo>
                  <a:pt x="7603915" y="1461843"/>
                  <a:pt x="7600386" y="1458312"/>
                  <a:pt x="7593326" y="1458312"/>
                </a:cubicBezTo>
                <a:close/>
                <a:moveTo>
                  <a:pt x="6979081" y="1458312"/>
                </a:moveTo>
                <a:cubicBezTo>
                  <a:pt x="6972020" y="1458312"/>
                  <a:pt x="6968491" y="1461843"/>
                  <a:pt x="6968491" y="1468903"/>
                </a:cubicBezTo>
                <a:cubicBezTo>
                  <a:pt x="6968491" y="1468903"/>
                  <a:pt x="6964960" y="1468903"/>
                  <a:pt x="6957900" y="1468903"/>
                </a:cubicBezTo>
                <a:cubicBezTo>
                  <a:pt x="6950840" y="1461843"/>
                  <a:pt x="6947310" y="1461843"/>
                  <a:pt x="6947310" y="1468903"/>
                </a:cubicBezTo>
                <a:cubicBezTo>
                  <a:pt x="6947310" y="1475964"/>
                  <a:pt x="6947310" y="1481258"/>
                  <a:pt x="6947310" y="1484789"/>
                </a:cubicBezTo>
                <a:cubicBezTo>
                  <a:pt x="6947310" y="1488320"/>
                  <a:pt x="6949074" y="1488320"/>
                  <a:pt x="6952604" y="1484789"/>
                </a:cubicBezTo>
                <a:cubicBezTo>
                  <a:pt x="6956135" y="1481258"/>
                  <a:pt x="6961429" y="1483024"/>
                  <a:pt x="6968491" y="1490084"/>
                </a:cubicBezTo>
                <a:lnTo>
                  <a:pt x="7000262" y="1490084"/>
                </a:lnTo>
                <a:cubicBezTo>
                  <a:pt x="7000262" y="1490084"/>
                  <a:pt x="7003792" y="1490084"/>
                  <a:pt x="7010852" y="1490084"/>
                </a:cubicBezTo>
                <a:lnTo>
                  <a:pt x="7021443" y="1490084"/>
                </a:lnTo>
                <a:cubicBezTo>
                  <a:pt x="7014381" y="1483024"/>
                  <a:pt x="7014381" y="1479493"/>
                  <a:pt x="7021443" y="1479493"/>
                </a:cubicBezTo>
                <a:lnTo>
                  <a:pt x="7010852" y="1468903"/>
                </a:lnTo>
                <a:lnTo>
                  <a:pt x="6989670" y="1468903"/>
                </a:lnTo>
                <a:cubicBezTo>
                  <a:pt x="6989670" y="1461843"/>
                  <a:pt x="6986141" y="1458312"/>
                  <a:pt x="6979081" y="1458312"/>
                </a:cubicBezTo>
                <a:close/>
                <a:moveTo>
                  <a:pt x="2986495" y="1458312"/>
                </a:moveTo>
                <a:cubicBezTo>
                  <a:pt x="2986495" y="1458312"/>
                  <a:pt x="2986495" y="1461843"/>
                  <a:pt x="2986495" y="1468903"/>
                </a:cubicBezTo>
                <a:cubicBezTo>
                  <a:pt x="2986495" y="1468903"/>
                  <a:pt x="2990026" y="1468903"/>
                  <a:pt x="2997086" y="1468903"/>
                </a:cubicBezTo>
                <a:close/>
                <a:moveTo>
                  <a:pt x="8196979" y="1453018"/>
                </a:moveTo>
                <a:cubicBezTo>
                  <a:pt x="8204038" y="1453018"/>
                  <a:pt x="8214629" y="1454783"/>
                  <a:pt x="8228750" y="1458312"/>
                </a:cubicBezTo>
                <a:lnTo>
                  <a:pt x="8218160" y="1458312"/>
                </a:lnTo>
                <a:cubicBezTo>
                  <a:pt x="8211098" y="1458312"/>
                  <a:pt x="8205802" y="1458312"/>
                  <a:pt x="8202273" y="1458312"/>
                </a:cubicBezTo>
                <a:cubicBezTo>
                  <a:pt x="8198743" y="1458312"/>
                  <a:pt x="8193449" y="1458312"/>
                  <a:pt x="8186387" y="1458312"/>
                </a:cubicBezTo>
                <a:cubicBezTo>
                  <a:pt x="8186387" y="1454783"/>
                  <a:pt x="8189917" y="1453018"/>
                  <a:pt x="8196979" y="1453018"/>
                </a:cubicBezTo>
                <a:close/>
                <a:moveTo>
                  <a:pt x="7806457" y="1451694"/>
                </a:moveTo>
                <a:cubicBezTo>
                  <a:pt x="7805574" y="1452577"/>
                  <a:pt x="7805134" y="1454783"/>
                  <a:pt x="7805134" y="1458312"/>
                </a:cubicBezTo>
                <a:cubicBezTo>
                  <a:pt x="7798072" y="1465372"/>
                  <a:pt x="7808663" y="1472434"/>
                  <a:pt x="7836904" y="1479493"/>
                </a:cubicBezTo>
                <a:cubicBezTo>
                  <a:pt x="7843965" y="1479493"/>
                  <a:pt x="7851024" y="1481258"/>
                  <a:pt x="7858085" y="1484789"/>
                </a:cubicBezTo>
                <a:cubicBezTo>
                  <a:pt x="7865146" y="1488320"/>
                  <a:pt x="7872205" y="1490084"/>
                  <a:pt x="7879267" y="1490084"/>
                </a:cubicBezTo>
                <a:cubicBezTo>
                  <a:pt x="7879267" y="1490084"/>
                  <a:pt x="7882796" y="1490084"/>
                  <a:pt x="7889856" y="1490084"/>
                </a:cubicBezTo>
                <a:lnTo>
                  <a:pt x="7900446" y="1479493"/>
                </a:lnTo>
                <a:cubicBezTo>
                  <a:pt x="7893386" y="1479493"/>
                  <a:pt x="7882796" y="1479493"/>
                  <a:pt x="7868675" y="1479493"/>
                </a:cubicBezTo>
                <a:lnTo>
                  <a:pt x="7858085" y="1468903"/>
                </a:lnTo>
                <a:lnTo>
                  <a:pt x="7836904" y="1468903"/>
                </a:lnTo>
                <a:cubicBezTo>
                  <a:pt x="7822784" y="1461843"/>
                  <a:pt x="7813957" y="1456547"/>
                  <a:pt x="7810428" y="1453018"/>
                </a:cubicBezTo>
                <a:cubicBezTo>
                  <a:pt x="7808663" y="1451253"/>
                  <a:pt x="7807340" y="1450812"/>
                  <a:pt x="7806457" y="1451694"/>
                </a:cubicBezTo>
                <a:close/>
                <a:moveTo>
                  <a:pt x="7392107" y="1447722"/>
                </a:moveTo>
                <a:cubicBezTo>
                  <a:pt x="7399168" y="1454783"/>
                  <a:pt x="7402697" y="1458312"/>
                  <a:pt x="7402697" y="1458312"/>
                </a:cubicBezTo>
                <a:lnTo>
                  <a:pt x="7402697" y="1479493"/>
                </a:lnTo>
                <a:cubicBezTo>
                  <a:pt x="7409759" y="1486554"/>
                  <a:pt x="7411522" y="1491849"/>
                  <a:pt x="7407992" y="1495379"/>
                </a:cubicBezTo>
                <a:cubicBezTo>
                  <a:pt x="7404463" y="1498910"/>
                  <a:pt x="7402697" y="1502439"/>
                  <a:pt x="7402697" y="1505970"/>
                </a:cubicBezTo>
                <a:cubicBezTo>
                  <a:pt x="7402697" y="1509499"/>
                  <a:pt x="7406226" y="1511264"/>
                  <a:pt x="7413288" y="1511264"/>
                </a:cubicBezTo>
                <a:cubicBezTo>
                  <a:pt x="7420348" y="1511264"/>
                  <a:pt x="7423878" y="1504205"/>
                  <a:pt x="7423878" y="1490084"/>
                </a:cubicBezTo>
                <a:cubicBezTo>
                  <a:pt x="7416818" y="1483024"/>
                  <a:pt x="7430938" y="1486554"/>
                  <a:pt x="7466240" y="1500674"/>
                </a:cubicBezTo>
                <a:cubicBezTo>
                  <a:pt x="7466240" y="1500674"/>
                  <a:pt x="7466240" y="1504205"/>
                  <a:pt x="7466240" y="1511264"/>
                </a:cubicBezTo>
                <a:cubicBezTo>
                  <a:pt x="7459178" y="1511264"/>
                  <a:pt x="7455649" y="1511264"/>
                  <a:pt x="7455649" y="1511264"/>
                </a:cubicBezTo>
                <a:lnTo>
                  <a:pt x="7434468" y="1511264"/>
                </a:lnTo>
                <a:cubicBezTo>
                  <a:pt x="7434468" y="1511264"/>
                  <a:pt x="7434468" y="1513030"/>
                  <a:pt x="7434468" y="1516560"/>
                </a:cubicBezTo>
                <a:cubicBezTo>
                  <a:pt x="7434468" y="1520091"/>
                  <a:pt x="7437999" y="1521855"/>
                  <a:pt x="7445059" y="1521855"/>
                </a:cubicBezTo>
                <a:cubicBezTo>
                  <a:pt x="7452120" y="1521855"/>
                  <a:pt x="7459178" y="1520091"/>
                  <a:pt x="7466240" y="1516560"/>
                </a:cubicBezTo>
                <a:cubicBezTo>
                  <a:pt x="7469770" y="1514795"/>
                  <a:pt x="7472418" y="1512589"/>
                  <a:pt x="7474183" y="1509941"/>
                </a:cubicBezTo>
                <a:lnTo>
                  <a:pt x="7475135" y="1506605"/>
                </a:lnTo>
                <a:lnTo>
                  <a:pt x="7480140" y="1509941"/>
                </a:lnTo>
                <a:cubicBezTo>
                  <a:pt x="7492054" y="1517883"/>
                  <a:pt x="7498011" y="1521855"/>
                  <a:pt x="7498011" y="1521855"/>
                </a:cubicBezTo>
                <a:lnTo>
                  <a:pt x="7481067" y="1530328"/>
                </a:lnTo>
                <a:lnTo>
                  <a:pt x="7487420" y="1543036"/>
                </a:lnTo>
                <a:cubicBezTo>
                  <a:pt x="7494482" y="1543036"/>
                  <a:pt x="7503307" y="1539506"/>
                  <a:pt x="7513896" y="1532445"/>
                </a:cubicBezTo>
                <a:cubicBezTo>
                  <a:pt x="7524486" y="1525386"/>
                  <a:pt x="7529782" y="1521855"/>
                  <a:pt x="7529782" y="1521855"/>
                </a:cubicBezTo>
                <a:lnTo>
                  <a:pt x="7561553" y="1521855"/>
                </a:lnTo>
                <a:cubicBezTo>
                  <a:pt x="7568615" y="1507735"/>
                  <a:pt x="7565082" y="1504205"/>
                  <a:pt x="7550963" y="1511264"/>
                </a:cubicBezTo>
                <a:lnTo>
                  <a:pt x="7529782" y="1511264"/>
                </a:lnTo>
                <a:lnTo>
                  <a:pt x="7529782" y="1500674"/>
                </a:lnTo>
                <a:cubicBezTo>
                  <a:pt x="7522722" y="1500674"/>
                  <a:pt x="7517426" y="1498910"/>
                  <a:pt x="7513896" y="1495379"/>
                </a:cubicBezTo>
                <a:cubicBezTo>
                  <a:pt x="7510367" y="1491849"/>
                  <a:pt x="7505072" y="1490084"/>
                  <a:pt x="7498011" y="1490084"/>
                </a:cubicBezTo>
                <a:lnTo>
                  <a:pt x="7413288" y="1479493"/>
                </a:lnTo>
                <a:cubicBezTo>
                  <a:pt x="7413288" y="1479493"/>
                  <a:pt x="7413288" y="1475964"/>
                  <a:pt x="7413288" y="1468903"/>
                </a:cubicBezTo>
                <a:cubicBezTo>
                  <a:pt x="7413288" y="1461843"/>
                  <a:pt x="7415053" y="1458312"/>
                  <a:pt x="7418582" y="1458312"/>
                </a:cubicBezTo>
                <a:cubicBezTo>
                  <a:pt x="7422112" y="1458312"/>
                  <a:pt x="7420348" y="1454783"/>
                  <a:pt x="7413288" y="1447722"/>
                </a:cubicBezTo>
                <a:close/>
                <a:moveTo>
                  <a:pt x="7376222" y="1447722"/>
                </a:moveTo>
                <a:cubicBezTo>
                  <a:pt x="7372692" y="1447722"/>
                  <a:pt x="7363866" y="1451253"/>
                  <a:pt x="7349745" y="1458312"/>
                </a:cubicBezTo>
                <a:lnTo>
                  <a:pt x="7360336" y="1468903"/>
                </a:lnTo>
                <a:cubicBezTo>
                  <a:pt x="7367396" y="1468903"/>
                  <a:pt x="7374456" y="1472434"/>
                  <a:pt x="7381516" y="1479493"/>
                </a:cubicBezTo>
                <a:lnTo>
                  <a:pt x="7392107" y="1479493"/>
                </a:lnTo>
                <a:cubicBezTo>
                  <a:pt x="7385047" y="1472434"/>
                  <a:pt x="7381516" y="1465372"/>
                  <a:pt x="7381516" y="1458312"/>
                </a:cubicBezTo>
                <a:cubicBezTo>
                  <a:pt x="7381516" y="1451253"/>
                  <a:pt x="7379751" y="1447722"/>
                  <a:pt x="7376222" y="1447722"/>
                </a:cubicBezTo>
                <a:close/>
                <a:moveTo>
                  <a:pt x="2806458" y="1447722"/>
                </a:moveTo>
                <a:lnTo>
                  <a:pt x="2817049" y="1458312"/>
                </a:lnTo>
                <a:cubicBezTo>
                  <a:pt x="2809989" y="1458312"/>
                  <a:pt x="2806458" y="1458312"/>
                  <a:pt x="2806458" y="1458312"/>
                </a:cubicBezTo>
                <a:lnTo>
                  <a:pt x="2795868" y="1458312"/>
                </a:lnTo>
                <a:close/>
                <a:moveTo>
                  <a:pt x="2639660" y="1441103"/>
                </a:moveTo>
                <a:cubicBezTo>
                  <a:pt x="2637895" y="1441985"/>
                  <a:pt x="2637012" y="1444193"/>
                  <a:pt x="2637012" y="1447722"/>
                </a:cubicBezTo>
                <a:cubicBezTo>
                  <a:pt x="2629952" y="1454783"/>
                  <a:pt x="2629952" y="1458312"/>
                  <a:pt x="2637012" y="1458312"/>
                </a:cubicBezTo>
                <a:lnTo>
                  <a:pt x="2658193" y="1458312"/>
                </a:lnTo>
                <a:cubicBezTo>
                  <a:pt x="2658193" y="1451253"/>
                  <a:pt x="2654663" y="1445957"/>
                  <a:pt x="2647602" y="1442427"/>
                </a:cubicBezTo>
                <a:cubicBezTo>
                  <a:pt x="2644073" y="1440662"/>
                  <a:pt x="2641424" y="1440221"/>
                  <a:pt x="2639660" y="1441103"/>
                </a:cubicBezTo>
                <a:close/>
                <a:moveTo>
                  <a:pt x="8482920" y="1437132"/>
                </a:moveTo>
                <a:cubicBezTo>
                  <a:pt x="8489980" y="1437132"/>
                  <a:pt x="8497039" y="1437132"/>
                  <a:pt x="8504100" y="1437132"/>
                </a:cubicBezTo>
                <a:lnTo>
                  <a:pt x="8493510" y="1447722"/>
                </a:lnTo>
                <a:close/>
                <a:moveTo>
                  <a:pt x="7757476" y="1437132"/>
                </a:moveTo>
                <a:cubicBezTo>
                  <a:pt x="7753946" y="1437132"/>
                  <a:pt x="7752182" y="1440662"/>
                  <a:pt x="7752182" y="1447722"/>
                </a:cubicBezTo>
                <a:lnTo>
                  <a:pt x="7762772" y="1447722"/>
                </a:lnTo>
                <a:cubicBezTo>
                  <a:pt x="7762772" y="1440662"/>
                  <a:pt x="7761005" y="1437132"/>
                  <a:pt x="7757476" y="1437132"/>
                </a:cubicBezTo>
                <a:close/>
                <a:moveTo>
                  <a:pt x="1990997" y="1437132"/>
                </a:moveTo>
                <a:lnTo>
                  <a:pt x="2001587" y="1437132"/>
                </a:lnTo>
                <a:lnTo>
                  <a:pt x="2054540" y="1458312"/>
                </a:lnTo>
                <a:cubicBezTo>
                  <a:pt x="2047480" y="1458312"/>
                  <a:pt x="2045714" y="1461843"/>
                  <a:pt x="2049245" y="1468903"/>
                </a:cubicBezTo>
                <a:cubicBezTo>
                  <a:pt x="2052774" y="1475964"/>
                  <a:pt x="2058070" y="1479493"/>
                  <a:pt x="2065130" y="1479493"/>
                </a:cubicBezTo>
                <a:cubicBezTo>
                  <a:pt x="2065130" y="1479493"/>
                  <a:pt x="2066895" y="1481258"/>
                  <a:pt x="2070426" y="1484789"/>
                </a:cubicBezTo>
                <a:cubicBezTo>
                  <a:pt x="2073955" y="1488320"/>
                  <a:pt x="2082781" y="1490084"/>
                  <a:pt x="2096901" y="1490084"/>
                </a:cubicBezTo>
                <a:lnTo>
                  <a:pt x="2171034" y="1511264"/>
                </a:lnTo>
                <a:lnTo>
                  <a:pt x="2192215" y="1532445"/>
                </a:lnTo>
                <a:cubicBezTo>
                  <a:pt x="2185155" y="1532445"/>
                  <a:pt x="2181625" y="1532445"/>
                  <a:pt x="2181625" y="1532445"/>
                </a:cubicBezTo>
                <a:cubicBezTo>
                  <a:pt x="2181625" y="1532445"/>
                  <a:pt x="2176330" y="1532445"/>
                  <a:pt x="2165738" y="1532445"/>
                </a:cubicBezTo>
                <a:cubicBezTo>
                  <a:pt x="2155149" y="1532445"/>
                  <a:pt x="2148089" y="1528916"/>
                  <a:pt x="2144559" y="1521855"/>
                </a:cubicBezTo>
                <a:cubicBezTo>
                  <a:pt x="2141028" y="1514795"/>
                  <a:pt x="2139263" y="1511264"/>
                  <a:pt x="2139263" y="1511264"/>
                </a:cubicBezTo>
                <a:cubicBezTo>
                  <a:pt x="2132203" y="1511264"/>
                  <a:pt x="2126907" y="1511264"/>
                  <a:pt x="2123378" y="1511264"/>
                </a:cubicBezTo>
                <a:cubicBezTo>
                  <a:pt x="2119847" y="1511264"/>
                  <a:pt x="2114552" y="1511264"/>
                  <a:pt x="2107491" y="1511264"/>
                </a:cubicBezTo>
                <a:cubicBezTo>
                  <a:pt x="2093371" y="1504205"/>
                  <a:pt x="2086311" y="1500674"/>
                  <a:pt x="2086311" y="1500674"/>
                </a:cubicBezTo>
                <a:cubicBezTo>
                  <a:pt x="2079251" y="1500674"/>
                  <a:pt x="2075721" y="1500674"/>
                  <a:pt x="2075721" y="1500674"/>
                </a:cubicBezTo>
                <a:cubicBezTo>
                  <a:pt x="2075721" y="1493614"/>
                  <a:pt x="2068661" y="1490084"/>
                  <a:pt x="2054540" y="1490084"/>
                </a:cubicBezTo>
                <a:cubicBezTo>
                  <a:pt x="2040419" y="1490084"/>
                  <a:pt x="2029828" y="1486554"/>
                  <a:pt x="2022769" y="1479493"/>
                </a:cubicBezTo>
                <a:lnTo>
                  <a:pt x="2001587" y="1468903"/>
                </a:lnTo>
                <a:cubicBezTo>
                  <a:pt x="1994528" y="1468903"/>
                  <a:pt x="1990997" y="1467139"/>
                  <a:pt x="1990997" y="1463608"/>
                </a:cubicBezTo>
                <a:cubicBezTo>
                  <a:pt x="1990997" y="1460077"/>
                  <a:pt x="1983936" y="1458312"/>
                  <a:pt x="1969816" y="1458312"/>
                </a:cubicBezTo>
                <a:cubicBezTo>
                  <a:pt x="1955696" y="1458312"/>
                  <a:pt x="1948635" y="1454783"/>
                  <a:pt x="1948635" y="1447722"/>
                </a:cubicBezTo>
                <a:cubicBezTo>
                  <a:pt x="1948635" y="1447722"/>
                  <a:pt x="1952166" y="1447722"/>
                  <a:pt x="1959226" y="1447722"/>
                </a:cubicBezTo>
                <a:cubicBezTo>
                  <a:pt x="1980407" y="1447722"/>
                  <a:pt x="1990997" y="1444191"/>
                  <a:pt x="1990997" y="1437132"/>
                </a:cubicBezTo>
                <a:close/>
                <a:moveTo>
                  <a:pt x="7323270" y="1431837"/>
                </a:moveTo>
                <a:cubicBezTo>
                  <a:pt x="7319740" y="1431838"/>
                  <a:pt x="7317974" y="1433603"/>
                  <a:pt x="7317974" y="1437132"/>
                </a:cubicBezTo>
                <a:cubicBezTo>
                  <a:pt x="7317974" y="1444191"/>
                  <a:pt x="7316208" y="1449487"/>
                  <a:pt x="7312678" y="1453018"/>
                </a:cubicBezTo>
                <a:cubicBezTo>
                  <a:pt x="7309149" y="1456547"/>
                  <a:pt x="7307384" y="1458312"/>
                  <a:pt x="7307384" y="1458312"/>
                </a:cubicBezTo>
                <a:lnTo>
                  <a:pt x="7349745" y="1479493"/>
                </a:lnTo>
                <a:lnTo>
                  <a:pt x="7339155" y="1468903"/>
                </a:lnTo>
                <a:cubicBezTo>
                  <a:pt x="7332094" y="1468903"/>
                  <a:pt x="7328564" y="1467139"/>
                  <a:pt x="7328564" y="1463608"/>
                </a:cubicBezTo>
                <a:cubicBezTo>
                  <a:pt x="7328564" y="1460077"/>
                  <a:pt x="7328564" y="1458312"/>
                  <a:pt x="7328564" y="1458312"/>
                </a:cubicBezTo>
                <a:lnTo>
                  <a:pt x="7339155" y="1447722"/>
                </a:lnTo>
                <a:cubicBezTo>
                  <a:pt x="7346216" y="1447722"/>
                  <a:pt x="7349745" y="1445957"/>
                  <a:pt x="7349745" y="1442427"/>
                </a:cubicBezTo>
                <a:cubicBezTo>
                  <a:pt x="7349745" y="1438897"/>
                  <a:pt x="7346216" y="1437132"/>
                  <a:pt x="7339155" y="1437132"/>
                </a:cubicBezTo>
                <a:cubicBezTo>
                  <a:pt x="7332094" y="1433603"/>
                  <a:pt x="7326799" y="1431838"/>
                  <a:pt x="7323270" y="1431837"/>
                </a:cubicBezTo>
                <a:close/>
                <a:moveTo>
                  <a:pt x="8811222" y="1426541"/>
                </a:moveTo>
                <a:cubicBezTo>
                  <a:pt x="8818282" y="1426541"/>
                  <a:pt x="8821812" y="1426541"/>
                  <a:pt x="8821812" y="1426541"/>
                </a:cubicBezTo>
                <a:cubicBezTo>
                  <a:pt x="8821812" y="1426541"/>
                  <a:pt x="8820047" y="1428306"/>
                  <a:pt x="8816517" y="1431837"/>
                </a:cubicBezTo>
                <a:cubicBezTo>
                  <a:pt x="8812988" y="1435368"/>
                  <a:pt x="8811222" y="1437132"/>
                  <a:pt x="8811222" y="1437132"/>
                </a:cubicBezTo>
                <a:cubicBezTo>
                  <a:pt x="8804162" y="1430072"/>
                  <a:pt x="8804162" y="1426541"/>
                  <a:pt x="8811222" y="1426541"/>
                </a:cubicBezTo>
                <a:close/>
                <a:moveTo>
                  <a:pt x="8334654" y="1426541"/>
                </a:moveTo>
                <a:cubicBezTo>
                  <a:pt x="8327593" y="1433602"/>
                  <a:pt x="8327593" y="1437132"/>
                  <a:pt x="8334654" y="1437132"/>
                </a:cubicBezTo>
                <a:lnTo>
                  <a:pt x="8345244" y="1426541"/>
                </a:lnTo>
                <a:cubicBezTo>
                  <a:pt x="8345244" y="1426541"/>
                  <a:pt x="8341714" y="1426541"/>
                  <a:pt x="8334654" y="1426541"/>
                </a:cubicBezTo>
                <a:close/>
                <a:moveTo>
                  <a:pt x="7974579" y="1426541"/>
                </a:moveTo>
                <a:cubicBezTo>
                  <a:pt x="7974579" y="1433602"/>
                  <a:pt x="7974579" y="1437132"/>
                  <a:pt x="7974579" y="1437132"/>
                </a:cubicBezTo>
                <a:lnTo>
                  <a:pt x="7963990" y="1437132"/>
                </a:lnTo>
                <a:cubicBezTo>
                  <a:pt x="7963990" y="1430072"/>
                  <a:pt x="7967519" y="1426541"/>
                  <a:pt x="7974579" y="1426541"/>
                </a:cubicBezTo>
                <a:close/>
                <a:moveTo>
                  <a:pt x="6883766" y="1426541"/>
                </a:moveTo>
                <a:cubicBezTo>
                  <a:pt x="6883766" y="1426541"/>
                  <a:pt x="6880237" y="1430072"/>
                  <a:pt x="6873177" y="1437132"/>
                </a:cubicBezTo>
                <a:cubicBezTo>
                  <a:pt x="6880237" y="1437132"/>
                  <a:pt x="6883766" y="1437132"/>
                  <a:pt x="6883766" y="1437132"/>
                </a:cubicBezTo>
                <a:close/>
                <a:moveTo>
                  <a:pt x="6756682" y="1426541"/>
                </a:moveTo>
                <a:cubicBezTo>
                  <a:pt x="6749621" y="1426541"/>
                  <a:pt x="6746092" y="1430072"/>
                  <a:pt x="6746092" y="1437132"/>
                </a:cubicBezTo>
                <a:cubicBezTo>
                  <a:pt x="6753152" y="1437132"/>
                  <a:pt x="6756682" y="1437132"/>
                  <a:pt x="6756682" y="1437132"/>
                </a:cubicBezTo>
                <a:cubicBezTo>
                  <a:pt x="6756682" y="1430072"/>
                  <a:pt x="6756682" y="1426541"/>
                  <a:pt x="6756682" y="1426541"/>
                </a:cubicBezTo>
                <a:close/>
                <a:moveTo>
                  <a:pt x="2732326" y="1426541"/>
                </a:moveTo>
                <a:cubicBezTo>
                  <a:pt x="2739385" y="1426541"/>
                  <a:pt x="2742916" y="1428306"/>
                  <a:pt x="2742916" y="1431837"/>
                </a:cubicBezTo>
                <a:cubicBezTo>
                  <a:pt x="2742916" y="1435368"/>
                  <a:pt x="2739385" y="1437132"/>
                  <a:pt x="2732326" y="1437132"/>
                </a:cubicBezTo>
                <a:close/>
                <a:moveTo>
                  <a:pt x="2033359" y="1426541"/>
                </a:moveTo>
                <a:lnTo>
                  <a:pt x="2043949" y="1426541"/>
                </a:lnTo>
                <a:lnTo>
                  <a:pt x="2043949" y="1437132"/>
                </a:lnTo>
                <a:close/>
                <a:moveTo>
                  <a:pt x="7243841" y="1415951"/>
                </a:moveTo>
                <a:lnTo>
                  <a:pt x="7243841" y="1426541"/>
                </a:lnTo>
                <a:lnTo>
                  <a:pt x="7254432" y="1415951"/>
                </a:lnTo>
                <a:cubicBezTo>
                  <a:pt x="7247370" y="1415951"/>
                  <a:pt x="7243841" y="1415951"/>
                  <a:pt x="7243841" y="1415951"/>
                </a:cubicBezTo>
                <a:close/>
                <a:moveTo>
                  <a:pt x="6788454" y="1415951"/>
                </a:moveTo>
                <a:cubicBezTo>
                  <a:pt x="6767272" y="1430072"/>
                  <a:pt x="6767272" y="1437132"/>
                  <a:pt x="6788454" y="1437132"/>
                </a:cubicBezTo>
                <a:cubicBezTo>
                  <a:pt x="6795514" y="1437132"/>
                  <a:pt x="6800810" y="1438897"/>
                  <a:pt x="6804340" y="1442427"/>
                </a:cubicBezTo>
                <a:cubicBezTo>
                  <a:pt x="6807868" y="1445957"/>
                  <a:pt x="6809634" y="1447722"/>
                  <a:pt x="6809634" y="1447722"/>
                </a:cubicBezTo>
                <a:cubicBezTo>
                  <a:pt x="6816696" y="1447722"/>
                  <a:pt x="6820224" y="1447722"/>
                  <a:pt x="6820224" y="1447722"/>
                </a:cubicBezTo>
                <a:lnTo>
                  <a:pt x="6830814" y="1458312"/>
                </a:lnTo>
                <a:cubicBezTo>
                  <a:pt x="6837876" y="1458312"/>
                  <a:pt x="6841406" y="1454783"/>
                  <a:pt x="6841406" y="1447722"/>
                </a:cubicBezTo>
                <a:cubicBezTo>
                  <a:pt x="6841406" y="1440662"/>
                  <a:pt x="6841406" y="1435368"/>
                  <a:pt x="6841406" y="1431837"/>
                </a:cubicBezTo>
                <a:cubicBezTo>
                  <a:pt x="6841406" y="1428306"/>
                  <a:pt x="6837876" y="1426541"/>
                  <a:pt x="6830814" y="1426541"/>
                </a:cubicBezTo>
                <a:cubicBezTo>
                  <a:pt x="6830814" y="1426541"/>
                  <a:pt x="6825520" y="1424776"/>
                  <a:pt x="6814929" y="1421247"/>
                </a:cubicBezTo>
                <a:cubicBezTo>
                  <a:pt x="6804340" y="1417716"/>
                  <a:pt x="6795514" y="1415951"/>
                  <a:pt x="6788454" y="1415951"/>
                </a:cubicBezTo>
                <a:close/>
                <a:moveTo>
                  <a:pt x="7645375" y="1408740"/>
                </a:moveTo>
                <a:lnTo>
                  <a:pt x="7664148" y="1415290"/>
                </a:lnTo>
                <a:cubicBezTo>
                  <a:pt x="7689300" y="1424557"/>
                  <a:pt x="7704524" y="1431838"/>
                  <a:pt x="7709820" y="1437132"/>
                </a:cubicBezTo>
                <a:lnTo>
                  <a:pt x="7731000" y="1437132"/>
                </a:lnTo>
                <a:cubicBezTo>
                  <a:pt x="7731000" y="1430072"/>
                  <a:pt x="7725704" y="1424776"/>
                  <a:pt x="7715115" y="1421247"/>
                </a:cubicBezTo>
                <a:cubicBezTo>
                  <a:pt x="7704524" y="1417716"/>
                  <a:pt x="7695700" y="1415951"/>
                  <a:pt x="7688638" y="1415951"/>
                </a:cubicBezTo>
                <a:close/>
                <a:moveTo>
                  <a:pt x="7963990" y="1405360"/>
                </a:moveTo>
                <a:cubicBezTo>
                  <a:pt x="7963990" y="1412420"/>
                  <a:pt x="7963990" y="1415951"/>
                  <a:pt x="7963990" y="1415951"/>
                </a:cubicBezTo>
                <a:lnTo>
                  <a:pt x="7974579" y="1415951"/>
                </a:lnTo>
                <a:cubicBezTo>
                  <a:pt x="7974579" y="1408891"/>
                  <a:pt x="7971050" y="1405360"/>
                  <a:pt x="7963990" y="1405360"/>
                </a:cubicBezTo>
                <a:close/>
                <a:moveTo>
                  <a:pt x="3590148" y="1405360"/>
                </a:moveTo>
                <a:cubicBezTo>
                  <a:pt x="3590148" y="1412420"/>
                  <a:pt x="3593680" y="1415951"/>
                  <a:pt x="3600740" y="1415951"/>
                </a:cubicBezTo>
                <a:cubicBezTo>
                  <a:pt x="3607799" y="1415951"/>
                  <a:pt x="3611330" y="1412420"/>
                  <a:pt x="3611330" y="1405360"/>
                </a:cubicBezTo>
                <a:cubicBezTo>
                  <a:pt x="3611330" y="1405360"/>
                  <a:pt x="3607799" y="1405360"/>
                  <a:pt x="3600740" y="1405360"/>
                </a:cubicBezTo>
                <a:cubicBezTo>
                  <a:pt x="3593680" y="1405360"/>
                  <a:pt x="3590148" y="1405360"/>
                  <a:pt x="3590148" y="1405360"/>
                </a:cubicBezTo>
                <a:close/>
                <a:moveTo>
                  <a:pt x="3092399" y="1405360"/>
                </a:moveTo>
                <a:cubicBezTo>
                  <a:pt x="3092399" y="1412420"/>
                  <a:pt x="3095930" y="1415951"/>
                  <a:pt x="3102990" y="1415951"/>
                </a:cubicBezTo>
                <a:lnTo>
                  <a:pt x="3102990" y="1405360"/>
                </a:lnTo>
                <a:close/>
                <a:moveTo>
                  <a:pt x="8758270" y="1394770"/>
                </a:moveTo>
                <a:cubicBezTo>
                  <a:pt x="8758270" y="1394770"/>
                  <a:pt x="8760035" y="1396535"/>
                  <a:pt x="8763564" y="1400066"/>
                </a:cubicBezTo>
                <a:cubicBezTo>
                  <a:pt x="8767095" y="1403595"/>
                  <a:pt x="8765332" y="1408891"/>
                  <a:pt x="8758270" y="1415951"/>
                </a:cubicBezTo>
                <a:cubicBezTo>
                  <a:pt x="8751208" y="1415951"/>
                  <a:pt x="8747679" y="1412420"/>
                  <a:pt x="8747679" y="1405360"/>
                </a:cubicBezTo>
                <a:cubicBezTo>
                  <a:pt x="8740620" y="1398301"/>
                  <a:pt x="8744149" y="1394770"/>
                  <a:pt x="8758270" y="1394770"/>
                </a:cubicBezTo>
                <a:close/>
                <a:moveTo>
                  <a:pt x="8387606" y="1394770"/>
                </a:moveTo>
                <a:cubicBezTo>
                  <a:pt x="8387606" y="1394770"/>
                  <a:pt x="8387606" y="1398301"/>
                  <a:pt x="8387606" y="1405360"/>
                </a:cubicBezTo>
                <a:cubicBezTo>
                  <a:pt x="8387606" y="1405360"/>
                  <a:pt x="8384076" y="1405360"/>
                  <a:pt x="8377016" y="1405360"/>
                </a:cubicBezTo>
                <a:close/>
                <a:moveTo>
                  <a:pt x="7137937" y="1394770"/>
                </a:moveTo>
                <a:lnTo>
                  <a:pt x="7137937" y="1405360"/>
                </a:lnTo>
                <a:lnTo>
                  <a:pt x="7148526" y="1405360"/>
                </a:lnTo>
                <a:cubicBezTo>
                  <a:pt x="7141466" y="1398301"/>
                  <a:pt x="7137937" y="1394770"/>
                  <a:pt x="7137937" y="1394770"/>
                </a:cubicBezTo>
                <a:close/>
                <a:moveTo>
                  <a:pt x="6836110" y="1394770"/>
                </a:moveTo>
                <a:cubicBezTo>
                  <a:pt x="6832580" y="1394770"/>
                  <a:pt x="6830814" y="1396535"/>
                  <a:pt x="6830814" y="1400066"/>
                </a:cubicBezTo>
                <a:cubicBezTo>
                  <a:pt x="6830814" y="1403595"/>
                  <a:pt x="6834344" y="1405360"/>
                  <a:pt x="6841406" y="1405360"/>
                </a:cubicBezTo>
                <a:cubicBezTo>
                  <a:pt x="6841406" y="1398301"/>
                  <a:pt x="6839640" y="1394770"/>
                  <a:pt x="6836110" y="1394770"/>
                </a:cubicBezTo>
                <a:close/>
                <a:moveTo>
                  <a:pt x="6640188" y="1394770"/>
                </a:moveTo>
                <a:cubicBezTo>
                  <a:pt x="6633127" y="1394770"/>
                  <a:pt x="6629598" y="1398301"/>
                  <a:pt x="6629598" y="1405360"/>
                </a:cubicBezTo>
                <a:lnTo>
                  <a:pt x="6640188" y="1405360"/>
                </a:lnTo>
                <a:close/>
                <a:moveTo>
                  <a:pt x="6767272" y="1384180"/>
                </a:moveTo>
                <a:lnTo>
                  <a:pt x="6767272" y="1394770"/>
                </a:lnTo>
                <a:cubicBezTo>
                  <a:pt x="6774333" y="1394770"/>
                  <a:pt x="6777862" y="1394770"/>
                  <a:pt x="6777862" y="1394770"/>
                </a:cubicBezTo>
                <a:cubicBezTo>
                  <a:pt x="6777862" y="1394770"/>
                  <a:pt x="6777862" y="1391239"/>
                  <a:pt x="6777862" y="1384180"/>
                </a:cubicBezTo>
                <a:cubicBezTo>
                  <a:pt x="6770802" y="1384180"/>
                  <a:pt x="6767272" y="1384180"/>
                  <a:pt x="6767272" y="1384180"/>
                </a:cubicBezTo>
                <a:close/>
                <a:moveTo>
                  <a:pt x="3516016" y="1384180"/>
                </a:moveTo>
                <a:cubicBezTo>
                  <a:pt x="3516016" y="1391239"/>
                  <a:pt x="3517780" y="1394770"/>
                  <a:pt x="3521311" y="1394770"/>
                </a:cubicBezTo>
                <a:cubicBezTo>
                  <a:pt x="3524842" y="1394770"/>
                  <a:pt x="3526607" y="1394770"/>
                  <a:pt x="3526607" y="1394770"/>
                </a:cubicBezTo>
                <a:cubicBezTo>
                  <a:pt x="3526607" y="1394770"/>
                  <a:pt x="3526607" y="1391239"/>
                  <a:pt x="3526607" y="1384180"/>
                </a:cubicBezTo>
                <a:cubicBezTo>
                  <a:pt x="3519546" y="1384180"/>
                  <a:pt x="3516016" y="1384180"/>
                  <a:pt x="3516016" y="1384180"/>
                </a:cubicBezTo>
                <a:close/>
                <a:moveTo>
                  <a:pt x="2562879" y="1384180"/>
                </a:moveTo>
                <a:lnTo>
                  <a:pt x="2584060" y="1384180"/>
                </a:lnTo>
                <a:cubicBezTo>
                  <a:pt x="2598181" y="1384180"/>
                  <a:pt x="2608771" y="1385945"/>
                  <a:pt x="2615831" y="1389475"/>
                </a:cubicBezTo>
                <a:cubicBezTo>
                  <a:pt x="2622892" y="1393005"/>
                  <a:pt x="2629952" y="1394770"/>
                  <a:pt x="2637012" y="1394770"/>
                </a:cubicBezTo>
                <a:cubicBezTo>
                  <a:pt x="2644072" y="1394770"/>
                  <a:pt x="2654663" y="1398301"/>
                  <a:pt x="2668783" y="1405360"/>
                </a:cubicBezTo>
                <a:cubicBezTo>
                  <a:pt x="2668783" y="1405360"/>
                  <a:pt x="2672313" y="1407125"/>
                  <a:pt x="2679374" y="1410656"/>
                </a:cubicBezTo>
                <a:cubicBezTo>
                  <a:pt x="2686433" y="1414187"/>
                  <a:pt x="2691729" y="1415951"/>
                  <a:pt x="2695259" y="1415951"/>
                </a:cubicBezTo>
                <a:cubicBezTo>
                  <a:pt x="2698790" y="1415951"/>
                  <a:pt x="2702319" y="1415951"/>
                  <a:pt x="2705851" y="1415951"/>
                </a:cubicBezTo>
                <a:cubicBezTo>
                  <a:pt x="2709379" y="1415951"/>
                  <a:pt x="2711145" y="1419481"/>
                  <a:pt x="2711145" y="1426541"/>
                </a:cubicBezTo>
                <a:lnTo>
                  <a:pt x="2700554" y="1426541"/>
                </a:lnTo>
                <a:cubicBezTo>
                  <a:pt x="2700554" y="1426541"/>
                  <a:pt x="2697023" y="1424776"/>
                  <a:pt x="2689964" y="1421247"/>
                </a:cubicBezTo>
                <a:cubicBezTo>
                  <a:pt x="2682904" y="1417716"/>
                  <a:pt x="2672313" y="1415951"/>
                  <a:pt x="2658193" y="1415951"/>
                </a:cubicBezTo>
                <a:cubicBezTo>
                  <a:pt x="2637012" y="1408891"/>
                  <a:pt x="2617596" y="1403595"/>
                  <a:pt x="2599947" y="1400066"/>
                </a:cubicBezTo>
                <a:cubicBezTo>
                  <a:pt x="2582296" y="1396535"/>
                  <a:pt x="2569938" y="1391239"/>
                  <a:pt x="2562879" y="1384180"/>
                </a:cubicBezTo>
                <a:close/>
                <a:moveTo>
                  <a:pt x="1837435" y="1384180"/>
                </a:moveTo>
                <a:cubicBezTo>
                  <a:pt x="1840966" y="1384180"/>
                  <a:pt x="1844498" y="1385945"/>
                  <a:pt x="1848026" y="1389475"/>
                </a:cubicBezTo>
                <a:cubicBezTo>
                  <a:pt x="1851558" y="1393005"/>
                  <a:pt x="1856852" y="1394770"/>
                  <a:pt x="1863912" y="1394770"/>
                </a:cubicBezTo>
                <a:lnTo>
                  <a:pt x="1885093" y="1394770"/>
                </a:lnTo>
                <a:lnTo>
                  <a:pt x="1895684" y="1405360"/>
                </a:lnTo>
                <a:cubicBezTo>
                  <a:pt x="1888623" y="1405360"/>
                  <a:pt x="1885093" y="1408891"/>
                  <a:pt x="1885093" y="1415951"/>
                </a:cubicBezTo>
                <a:lnTo>
                  <a:pt x="1874503" y="1415951"/>
                </a:lnTo>
                <a:cubicBezTo>
                  <a:pt x="1867443" y="1415951"/>
                  <a:pt x="1860382" y="1412420"/>
                  <a:pt x="1853322" y="1405360"/>
                </a:cubicBezTo>
                <a:cubicBezTo>
                  <a:pt x="1839201" y="1398301"/>
                  <a:pt x="1832141" y="1393005"/>
                  <a:pt x="1832141" y="1389475"/>
                </a:cubicBezTo>
                <a:cubicBezTo>
                  <a:pt x="1832141" y="1385945"/>
                  <a:pt x="1833905" y="1384180"/>
                  <a:pt x="1837435" y="1384180"/>
                </a:cubicBezTo>
                <a:close/>
                <a:moveTo>
                  <a:pt x="8284349" y="1378885"/>
                </a:moveTo>
                <a:cubicBezTo>
                  <a:pt x="8286113" y="1378885"/>
                  <a:pt x="8288762" y="1380651"/>
                  <a:pt x="8292291" y="1384180"/>
                </a:cubicBezTo>
                <a:lnTo>
                  <a:pt x="8281702" y="1384180"/>
                </a:lnTo>
                <a:cubicBezTo>
                  <a:pt x="8281702" y="1380651"/>
                  <a:pt x="8282584" y="1378885"/>
                  <a:pt x="8284349" y="1378885"/>
                </a:cubicBezTo>
                <a:close/>
                <a:moveTo>
                  <a:pt x="8715908" y="1373589"/>
                </a:moveTo>
                <a:cubicBezTo>
                  <a:pt x="8722969" y="1373589"/>
                  <a:pt x="8726499" y="1377120"/>
                  <a:pt x="8726499" y="1384180"/>
                </a:cubicBezTo>
                <a:cubicBezTo>
                  <a:pt x="8726499" y="1391239"/>
                  <a:pt x="8722969" y="1394770"/>
                  <a:pt x="8715908" y="1394770"/>
                </a:cubicBezTo>
                <a:cubicBezTo>
                  <a:pt x="8708847" y="1394770"/>
                  <a:pt x="8703552" y="1394770"/>
                  <a:pt x="8700022" y="1394770"/>
                </a:cubicBezTo>
                <a:cubicBezTo>
                  <a:pt x="8696493" y="1394770"/>
                  <a:pt x="8694728" y="1394770"/>
                  <a:pt x="8694728" y="1394770"/>
                </a:cubicBezTo>
                <a:cubicBezTo>
                  <a:pt x="8694728" y="1380649"/>
                  <a:pt x="8701788" y="1373589"/>
                  <a:pt x="8715908" y="1373589"/>
                </a:cubicBezTo>
                <a:close/>
                <a:moveTo>
                  <a:pt x="7921627" y="1373589"/>
                </a:moveTo>
                <a:lnTo>
                  <a:pt x="7911038" y="1384180"/>
                </a:lnTo>
                <a:cubicBezTo>
                  <a:pt x="7918098" y="1384180"/>
                  <a:pt x="7921627" y="1384180"/>
                  <a:pt x="7921627" y="1384180"/>
                </a:cubicBezTo>
                <a:close/>
                <a:moveTo>
                  <a:pt x="6640188" y="1373589"/>
                </a:moveTo>
                <a:lnTo>
                  <a:pt x="6661368" y="1384180"/>
                </a:lnTo>
                <a:cubicBezTo>
                  <a:pt x="6675488" y="1391239"/>
                  <a:pt x="6682550" y="1394770"/>
                  <a:pt x="6682550" y="1394770"/>
                </a:cubicBezTo>
                <a:cubicBezTo>
                  <a:pt x="6689610" y="1394770"/>
                  <a:pt x="6693140" y="1394770"/>
                  <a:pt x="6693140" y="1394770"/>
                </a:cubicBezTo>
                <a:cubicBezTo>
                  <a:pt x="6693140" y="1401831"/>
                  <a:pt x="6691374" y="1405360"/>
                  <a:pt x="6687844" y="1405360"/>
                </a:cubicBezTo>
                <a:cubicBezTo>
                  <a:pt x="6698435" y="1405360"/>
                  <a:pt x="6705496" y="1407125"/>
                  <a:pt x="6709025" y="1410656"/>
                </a:cubicBezTo>
                <a:cubicBezTo>
                  <a:pt x="6712554" y="1414187"/>
                  <a:pt x="6717850" y="1415951"/>
                  <a:pt x="6724910" y="1415951"/>
                </a:cubicBezTo>
                <a:cubicBezTo>
                  <a:pt x="6724910" y="1415951"/>
                  <a:pt x="6726676" y="1415951"/>
                  <a:pt x="6730206" y="1415951"/>
                </a:cubicBezTo>
                <a:cubicBezTo>
                  <a:pt x="6733736" y="1415951"/>
                  <a:pt x="6739032" y="1415951"/>
                  <a:pt x="6746092" y="1415951"/>
                </a:cubicBezTo>
                <a:lnTo>
                  <a:pt x="6756682" y="1405360"/>
                </a:lnTo>
                <a:lnTo>
                  <a:pt x="6735502" y="1394770"/>
                </a:lnTo>
                <a:cubicBezTo>
                  <a:pt x="6728440" y="1394770"/>
                  <a:pt x="6717850" y="1393005"/>
                  <a:pt x="6703730" y="1389475"/>
                </a:cubicBezTo>
                <a:cubicBezTo>
                  <a:pt x="6689610" y="1385945"/>
                  <a:pt x="6671958" y="1380649"/>
                  <a:pt x="6650778" y="1373589"/>
                </a:cubicBezTo>
                <a:close/>
                <a:moveTo>
                  <a:pt x="3116228" y="1368295"/>
                </a:moveTo>
                <a:cubicBezTo>
                  <a:pt x="3117995" y="1368295"/>
                  <a:pt x="3120641" y="1370060"/>
                  <a:pt x="3124171" y="1373589"/>
                </a:cubicBezTo>
                <a:lnTo>
                  <a:pt x="3113581" y="1373589"/>
                </a:lnTo>
                <a:cubicBezTo>
                  <a:pt x="3113581" y="1370060"/>
                  <a:pt x="3114463" y="1368295"/>
                  <a:pt x="3116228" y="1368295"/>
                </a:cubicBezTo>
                <a:close/>
                <a:moveTo>
                  <a:pt x="1735503" y="1368295"/>
                </a:moveTo>
                <a:cubicBezTo>
                  <a:pt x="1738150" y="1368295"/>
                  <a:pt x="1740357" y="1370060"/>
                  <a:pt x="1742122" y="1373589"/>
                </a:cubicBezTo>
                <a:cubicBezTo>
                  <a:pt x="1745654" y="1380649"/>
                  <a:pt x="1749183" y="1382416"/>
                  <a:pt x="1752713" y="1378885"/>
                </a:cubicBezTo>
                <a:cubicBezTo>
                  <a:pt x="1756243" y="1375354"/>
                  <a:pt x="1759772" y="1375354"/>
                  <a:pt x="1763304" y="1378885"/>
                </a:cubicBezTo>
                <a:cubicBezTo>
                  <a:pt x="1766833" y="1382416"/>
                  <a:pt x="1772128" y="1384180"/>
                  <a:pt x="1779189" y="1384180"/>
                </a:cubicBezTo>
                <a:cubicBezTo>
                  <a:pt x="1800370" y="1391239"/>
                  <a:pt x="1810960" y="1391239"/>
                  <a:pt x="1810960" y="1384180"/>
                </a:cubicBezTo>
                <a:lnTo>
                  <a:pt x="1800370" y="1405360"/>
                </a:lnTo>
                <a:cubicBezTo>
                  <a:pt x="1800370" y="1405360"/>
                  <a:pt x="1796840" y="1401831"/>
                  <a:pt x="1789779" y="1394770"/>
                </a:cubicBezTo>
                <a:lnTo>
                  <a:pt x="1726237" y="1373589"/>
                </a:lnTo>
                <a:cubicBezTo>
                  <a:pt x="1729767" y="1370060"/>
                  <a:pt x="1732856" y="1368295"/>
                  <a:pt x="1735503" y="1368295"/>
                </a:cubicBezTo>
                <a:close/>
                <a:moveTo>
                  <a:pt x="7286203" y="1362999"/>
                </a:moveTo>
                <a:cubicBezTo>
                  <a:pt x="7279142" y="1370060"/>
                  <a:pt x="7282674" y="1373589"/>
                  <a:pt x="7296793" y="1373589"/>
                </a:cubicBezTo>
                <a:lnTo>
                  <a:pt x="7317974" y="1373589"/>
                </a:lnTo>
                <a:lnTo>
                  <a:pt x="7328564" y="1384180"/>
                </a:lnTo>
                <a:lnTo>
                  <a:pt x="7349745" y="1384180"/>
                </a:lnTo>
                <a:cubicBezTo>
                  <a:pt x="7349745" y="1391239"/>
                  <a:pt x="7356806" y="1400066"/>
                  <a:pt x="7370926" y="1410656"/>
                </a:cubicBezTo>
                <a:cubicBezTo>
                  <a:pt x="7385047" y="1421247"/>
                  <a:pt x="7393872" y="1426541"/>
                  <a:pt x="7397403" y="1426541"/>
                </a:cubicBezTo>
                <a:cubicBezTo>
                  <a:pt x="7400932" y="1426541"/>
                  <a:pt x="7404463" y="1424776"/>
                  <a:pt x="7407992" y="1421247"/>
                </a:cubicBezTo>
                <a:cubicBezTo>
                  <a:pt x="7411522" y="1417716"/>
                  <a:pt x="7413288" y="1419481"/>
                  <a:pt x="7413288" y="1426541"/>
                </a:cubicBezTo>
                <a:cubicBezTo>
                  <a:pt x="7413288" y="1433602"/>
                  <a:pt x="7416818" y="1437132"/>
                  <a:pt x="7423878" y="1437132"/>
                </a:cubicBezTo>
                <a:lnTo>
                  <a:pt x="7445059" y="1437132"/>
                </a:lnTo>
                <a:cubicBezTo>
                  <a:pt x="7445059" y="1444191"/>
                  <a:pt x="7445059" y="1447722"/>
                  <a:pt x="7445059" y="1447722"/>
                </a:cubicBezTo>
                <a:lnTo>
                  <a:pt x="7455649" y="1447722"/>
                </a:lnTo>
                <a:cubicBezTo>
                  <a:pt x="7455649" y="1447722"/>
                  <a:pt x="7452120" y="1451253"/>
                  <a:pt x="7445059" y="1458312"/>
                </a:cubicBezTo>
                <a:cubicBezTo>
                  <a:pt x="7452120" y="1458312"/>
                  <a:pt x="7455649" y="1458312"/>
                  <a:pt x="7455649" y="1458312"/>
                </a:cubicBezTo>
                <a:lnTo>
                  <a:pt x="7455649" y="1447722"/>
                </a:lnTo>
                <a:lnTo>
                  <a:pt x="7466240" y="1447722"/>
                </a:lnTo>
                <a:lnTo>
                  <a:pt x="7487420" y="1458312"/>
                </a:lnTo>
                <a:cubicBezTo>
                  <a:pt x="7522722" y="1458312"/>
                  <a:pt x="7543903" y="1461843"/>
                  <a:pt x="7550963" y="1468903"/>
                </a:cubicBezTo>
                <a:lnTo>
                  <a:pt x="7561553" y="1458312"/>
                </a:lnTo>
                <a:cubicBezTo>
                  <a:pt x="7554492" y="1437132"/>
                  <a:pt x="7508601" y="1415951"/>
                  <a:pt x="7423878" y="1394770"/>
                </a:cubicBezTo>
                <a:lnTo>
                  <a:pt x="7392107" y="1384180"/>
                </a:lnTo>
                <a:cubicBezTo>
                  <a:pt x="7370926" y="1377120"/>
                  <a:pt x="7349745" y="1370060"/>
                  <a:pt x="7328564" y="1362999"/>
                </a:cubicBezTo>
                <a:close/>
                <a:moveTo>
                  <a:pt x="6788454" y="1362999"/>
                </a:moveTo>
                <a:cubicBezTo>
                  <a:pt x="6788454" y="1370060"/>
                  <a:pt x="6788454" y="1373589"/>
                  <a:pt x="6788454" y="1373589"/>
                </a:cubicBezTo>
                <a:lnTo>
                  <a:pt x="6799044" y="1362999"/>
                </a:lnTo>
                <a:cubicBezTo>
                  <a:pt x="6799044" y="1362999"/>
                  <a:pt x="6795514" y="1362999"/>
                  <a:pt x="6788454" y="1362999"/>
                </a:cubicBezTo>
                <a:close/>
                <a:moveTo>
                  <a:pt x="6460150" y="1362999"/>
                </a:moveTo>
                <a:cubicBezTo>
                  <a:pt x="6460150" y="1362999"/>
                  <a:pt x="6460150" y="1366529"/>
                  <a:pt x="6460150" y="1373589"/>
                </a:cubicBezTo>
                <a:cubicBezTo>
                  <a:pt x="6467211" y="1366529"/>
                  <a:pt x="6470740" y="1362999"/>
                  <a:pt x="6470740" y="1362999"/>
                </a:cubicBezTo>
                <a:cubicBezTo>
                  <a:pt x="6470740" y="1362999"/>
                  <a:pt x="6467211" y="1362999"/>
                  <a:pt x="6460150" y="1362999"/>
                </a:cubicBezTo>
                <a:close/>
                <a:moveTo>
                  <a:pt x="1747418" y="1362999"/>
                </a:moveTo>
                <a:lnTo>
                  <a:pt x="1768598" y="1362999"/>
                </a:lnTo>
                <a:cubicBezTo>
                  <a:pt x="1775659" y="1370060"/>
                  <a:pt x="1775659" y="1373589"/>
                  <a:pt x="1768598" y="1373589"/>
                </a:cubicBezTo>
                <a:cubicBezTo>
                  <a:pt x="1761539" y="1373589"/>
                  <a:pt x="1754477" y="1370060"/>
                  <a:pt x="1747418" y="1362999"/>
                </a:cubicBezTo>
                <a:close/>
                <a:moveTo>
                  <a:pt x="3071218" y="1352408"/>
                </a:moveTo>
                <a:lnTo>
                  <a:pt x="3081810" y="1362999"/>
                </a:lnTo>
                <a:cubicBezTo>
                  <a:pt x="3081810" y="1362999"/>
                  <a:pt x="3080045" y="1362999"/>
                  <a:pt x="3076514" y="1362999"/>
                </a:cubicBezTo>
                <a:cubicBezTo>
                  <a:pt x="3072983" y="1362999"/>
                  <a:pt x="3069454" y="1361235"/>
                  <a:pt x="3065925" y="1357704"/>
                </a:cubicBezTo>
                <a:cubicBezTo>
                  <a:pt x="3062393" y="1354173"/>
                  <a:pt x="3064160" y="1352408"/>
                  <a:pt x="3071218" y="1352408"/>
                </a:cubicBezTo>
                <a:close/>
                <a:moveTo>
                  <a:pt x="3249271" y="1349099"/>
                </a:moveTo>
                <a:cubicBezTo>
                  <a:pt x="3240004" y="1347776"/>
                  <a:pt x="3240666" y="1352408"/>
                  <a:pt x="3251255" y="1362999"/>
                </a:cubicBezTo>
                <a:lnTo>
                  <a:pt x="3261847" y="1373589"/>
                </a:lnTo>
                <a:lnTo>
                  <a:pt x="3251255" y="1373589"/>
                </a:lnTo>
                <a:lnTo>
                  <a:pt x="3240666" y="1373589"/>
                </a:lnTo>
                <a:lnTo>
                  <a:pt x="3314799" y="1384180"/>
                </a:lnTo>
                <a:cubicBezTo>
                  <a:pt x="3321858" y="1377120"/>
                  <a:pt x="3332449" y="1378885"/>
                  <a:pt x="3346570" y="1389475"/>
                </a:cubicBezTo>
                <a:cubicBezTo>
                  <a:pt x="3360690" y="1400066"/>
                  <a:pt x="3367751" y="1405360"/>
                  <a:pt x="3367751" y="1405360"/>
                </a:cubicBezTo>
                <a:cubicBezTo>
                  <a:pt x="3374810" y="1405360"/>
                  <a:pt x="3378341" y="1405360"/>
                  <a:pt x="3378341" y="1405360"/>
                </a:cubicBezTo>
                <a:cubicBezTo>
                  <a:pt x="3385401" y="1405360"/>
                  <a:pt x="3390695" y="1407125"/>
                  <a:pt x="3394226" y="1410656"/>
                </a:cubicBezTo>
                <a:cubicBezTo>
                  <a:pt x="3397758" y="1414187"/>
                  <a:pt x="3399522" y="1415951"/>
                  <a:pt x="3399522" y="1415951"/>
                </a:cubicBezTo>
                <a:lnTo>
                  <a:pt x="3463064" y="1426541"/>
                </a:lnTo>
                <a:lnTo>
                  <a:pt x="3505426" y="1437132"/>
                </a:lnTo>
                <a:cubicBezTo>
                  <a:pt x="3505426" y="1430072"/>
                  <a:pt x="3498365" y="1424776"/>
                  <a:pt x="3484244" y="1421247"/>
                </a:cubicBezTo>
                <a:cubicBezTo>
                  <a:pt x="3470124" y="1417716"/>
                  <a:pt x="3459534" y="1415951"/>
                  <a:pt x="3452474" y="1415951"/>
                </a:cubicBezTo>
                <a:cubicBezTo>
                  <a:pt x="3452474" y="1415951"/>
                  <a:pt x="3448943" y="1415951"/>
                  <a:pt x="3441882" y="1415951"/>
                </a:cubicBezTo>
                <a:cubicBezTo>
                  <a:pt x="3434824" y="1415951"/>
                  <a:pt x="3431293" y="1412420"/>
                  <a:pt x="3431293" y="1405360"/>
                </a:cubicBezTo>
                <a:lnTo>
                  <a:pt x="3388931" y="1394770"/>
                </a:lnTo>
                <a:cubicBezTo>
                  <a:pt x="3381872" y="1394770"/>
                  <a:pt x="3378341" y="1394770"/>
                  <a:pt x="3378341" y="1394770"/>
                </a:cubicBezTo>
                <a:cubicBezTo>
                  <a:pt x="3378341" y="1394770"/>
                  <a:pt x="3376577" y="1393005"/>
                  <a:pt x="3373046" y="1389475"/>
                </a:cubicBezTo>
                <a:cubicBezTo>
                  <a:pt x="3369516" y="1385945"/>
                  <a:pt x="3364220" y="1384180"/>
                  <a:pt x="3357160" y="1384180"/>
                </a:cubicBezTo>
                <a:cubicBezTo>
                  <a:pt x="3350099" y="1384180"/>
                  <a:pt x="3346570" y="1384180"/>
                  <a:pt x="3346570" y="1384180"/>
                </a:cubicBezTo>
                <a:cubicBezTo>
                  <a:pt x="3346570" y="1384180"/>
                  <a:pt x="3339509" y="1380649"/>
                  <a:pt x="3325389" y="1373589"/>
                </a:cubicBezTo>
                <a:lnTo>
                  <a:pt x="3325389" y="1362999"/>
                </a:lnTo>
                <a:lnTo>
                  <a:pt x="3304208" y="1362999"/>
                </a:lnTo>
                <a:lnTo>
                  <a:pt x="3261847" y="1352408"/>
                </a:lnTo>
                <a:cubicBezTo>
                  <a:pt x="3256552" y="1350643"/>
                  <a:pt x="3252358" y="1349540"/>
                  <a:pt x="3249271" y="1349099"/>
                </a:cubicBezTo>
                <a:close/>
                <a:moveTo>
                  <a:pt x="6478684" y="1347114"/>
                </a:moveTo>
                <a:cubicBezTo>
                  <a:pt x="6476920" y="1347114"/>
                  <a:pt x="6474271" y="1348879"/>
                  <a:pt x="6470740" y="1352408"/>
                </a:cubicBezTo>
                <a:lnTo>
                  <a:pt x="6481332" y="1352408"/>
                </a:lnTo>
                <a:cubicBezTo>
                  <a:pt x="6481332" y="1348879"/>
                  <a:pt x="6480449" y="1347114"/>
                  <a:pt x="6478684" y="1347114"/>
                </a:cubicBezTo>
                <a:close/>
                <a:moveTo>
                  <a:pt x="6779186" y="1345790"/>
                </a:moveTo>
                <a:cubicBezTo>
                  <a:pt x="6776539" y="1344906"/>
                  <a:pt x="6774333" y="1345349"/>
                  <a:pt x="6772568" y="1347114"/>
                </a:cubicBezTo>
                <a:cubicBezTo>
                  <a:pt x="6769038" y="1350643"/>
                  <a:pt x="6767272" y="1352408"/>
                  <a:pt x="6767272" y="1352408"/>
                </a:cubicBezTo>
                <a:lnTo>
                  <a:pt x="6788454" y="1352408"/>
                </a:lnTo>
                <a:cubicBezTo>
                  <a:pt x="6784923" y="1348879"/>
                  <a:pt x="6781834" y="1346673"/>
                  <a:pt x="6779186" y="1345790"/>
                </a:cubicBezTo>
                <a:close/>
                <a:moveTo>
                  <a:pt x="8144027" y="1341818"/>
                </a:moveTo>
                <a:cubicBezTo>
                  <a:pt x="8151087" y="1341818"/>
                  <a:pt x="8161677" y="1341818"/>
                  <a:pt x="8175798" y="1341818"/>
                </a:cubicBezTo>
                <a:lnTo>
                  <a:pt x="8207569" y="1362999"/>
                </a:lnTo>
                <a:cubicBezTo>
                  <a:pt x="8193449" y="1362999"/>
                  <a:pt x="8182858" y="1362999"/>
                  <a:pt x="8175798" y="1362999"/>
                </a:cubicBezTo>
                <a:cubicBezTo>
                  <a:pt x="8168737" y="1362999"/>
                  <a:pt x="8161677" y="1359468"/>
                  <a:pt x="8154617" y="1352408"/>
                </a:cubicBezTo>
                <a:cubicBezTo>
                  <a:pt x="8154617" y="1352408"/>
                  <a:pt x="8151087" y="1348879"/>
                  <a:pt x="8144027" y="1341818"/>
                </a:cubicBezTo>
                <a:close/>
                <a:moveTo>
                  <a:pt x="2478156" y="1341818"/>
                </a:moveTo>
                <a:cubicBezTo>
                  <a:pt x="2485216" y="1355939"/>
                  <a:pt x="2488746" y="1355939"/>
                  <a:pt x="2488746" y="1341818"/>
                </a:cubicBezTo>
                <a:cubicBezTo>
                  <a:pt x="2488746" y="1341818"/>
                  <a:pt x="2485216" y="1341818"/>
                  <a:pt x="2478156" y="1341818"/>
                </a:cubicBezTo>
                <a:close/>
                <a:moveTo>
                  <a:pt x="8324064" y="1331228"/>
                </a:moveTo>
                <a:cubicBezTo>
                  <a:pt x="8331124" y="1331228"/>
                  <a:pt x="8334654" y="1331228"/>
                  <a:pt x="8334654" y="1331228"/>
                </a:cubicBezTo>
                <a:cubicBezTo>
                  <a:pt x="8334654" y="1338287"/>
                  <a:pt x="8338183" y="1341818"/>
                  <a:pt x="8345244" y="1341818"/>
                </a:cubicBezTo>
                <a:cubicBezTo>
                  <a:pt x="8345244" y="1341818"/>
                  <a:pt x="8366425" y="1343583"/>
                  <a:pt x="8408787" y="1347114"/>
                </a:cubicBezTo>
                <a:cubicBezTo>
                  <a:pt x="8451148" y="1350643"/>
                  <a:pt x="8475858" y="1355939"/>
                  <a:pt x="8482920" y="1362999"/>
                </a:cubicBezTo>
                <a:cubicBezTo>
                  <a:pt x="8482920" y="1362999"/>
                  <a:pt x="8489980" y="1362999"/>
                  <a:pt x="8504100" y="1362999"/>
                </a:cubicBezTo>
                <a:cubicBezTo>
                  <a:pt x="8504100" y="1362999"/>
                  <a:pt x="8505866" y="1364764"/>
                  <a:pt x="8509395" y="1368293"/>
                </a:cubicBezTo>
                <a:cubicBezTo>
                  <a:pt x="8512925" y="1371824"/>
                  <a:pt x="8514691" y="1377120"/>
                  <a:pt x="8514691" y="1384180"/>
                </a:cubicBezTo>
                <a:cubicBezTo>
                  <a:pt x="8514691" y="1391239"/>
                  <a:pt x="8518220" y="1394770"/>
                  <a:pt x="8525281" y="1394770"/>
                </a:cubicBezTo>
                <a:cubicBezTo>
                  <a:pt x="8532341" y="1394770"/>
                  <a:pt x="8539400" y="1396535"/>
                  <a:pt x="8546462" y="1400066"/>
                </a:cubicBezTo>
                <a:cubicBezTo>
                  <a:pt x="8553522" y="1403595"/>
                  <a:pt x="8562347" y="1407125"/>
                  <a:pt x="8572938" y="1410656"/>
                </a:cubicBezTo>
                <a:cubicBezTo>
                  <a:pt x="8583528" y="1414187"/>
                  <a:pt x="8595884" y="1419481"/>
                  <a:pt x="8610004" y="1426541"/>
                </a:cubicBezTo>
                <a:cubicBezTo>
                  <a:pt x="8624124" y="1433602"/>
                  <a:pt x="8634714" y="1437132"/>
                  <a:pt x="8641775" y="1437132"/>
                </a:cubicBezTo>
                <a:cubicBezTo>
                  <a:pt x="8648836" y="1437132"/>
                  <a:pt x="8652366" y="1438897"/>
                  <a:pt x="8652366" y="1442427"/>
                </a:cubicBezTo>
                <a:cubicBezTo>
                  <a:pt x="8652366" y="1445957"/>
                  <a:pt x="8659426" y="1451253"/>
                  <a:pt x="8673545" y="1458312"/>
                </a:cubicBezTo>
                <a:lnTo>
                  <a:pt x="8694728" y="1468903"/>
                </a:lnTo>
                <a:cubicBezTo>
                  <a:pt x="8687666" y="1475964"/>
                  <a:pt x="8673545" y="1475964"/>
                  <a:pt x="8652366" y="1468903"/>
                </a:cubicBezTo>
                <a:cubicBezTo>
                  <a:pt x="8638245" y="1461843"/>
                  <a:pt x="8631185" y="1458312"/>
                  <a:pt x="8631185" y="1458312"/>
                </a:cubicBezTo>
                <a:lnTo>
                  <a:pt x="8599414" y="1447722"/>
                </a:lnTo>
                <a:cubicBezTo>
                  <a:pt x="8585294" y="1440662"/>
                  <a:pt x="8576468" y="1435368"/>
                  <a:pt x="8572938" y="1431837"/>
                </a:cubicBezTo>
                <a:cubicBezTo>
                  <a:pt x="8569409" y="1428306"/>
                  <a:pt x="8564112" y="1426541"/>
                  <a:pt x="8557053" y="1426541"/>
                </a:cubicBezTo>
                <a:lnTo>
                  <a:pt x="8546462" y="1426541"/>
                </a:lnTo>
                <a:cubicBezTo>
                  <a:pt x="8546462" y="1412420"/>
                  <a:pt x="8532341" y="1405360"/>
                  <a:pt x="8504100" y="1405360"/>
                </a:cubicBezTo>
                <a:cubicBezTo>
                  <a:pt x="8475858" y="1405360"/>
                  <a:pt x="8461739" y="1398301"/>
                  <a:pt x="8461739" y="1384180"/>
                </a:cubicBezTo>
                <a:cubicBezTo>
                  <a:pt x="8461739" y="1377120"/>
                  <a:pt x="8458209" y="1373589"/>
                  <a:pt x="8451148" y="1373589"/>
                </a:cubicBezTo>
                <a:cubicBezTo>
                  <a:pt x="8444087" y="1373589"/>
                  <a:pt x="8440558" y="1373589"/>
                  <a:pt x="8440558" y="1373589"/>
                </a:cubicBezTo>
                <a:lnTo>
                  <a:pt x="8429968" y="1362999"/>
                </a:lnTo>
                <a:lnTo>
                  <a:pt x="8429968" y="1373589"/>
                </a:lnTo>
                <a:lnTo>
                  <a:pt x="8408787" y="1384180"/>
                </a:lnTo>
                <a:cubicBezTo>
                  <a:pt x="8394666" y="1377120"/>
                  <a:pt x="8389372" y="1370060"/>
                  <a:pt x="8392901" y="1362999"/>
                </a:cubicBezTo>
                <a:cubicBezTo>
                  <a:pt x="8396431" y="1355939"/>
                  <a:pt x="8391135" y="1352408"/>
                  <a:pt x="8377016" y="1352408"/>
                </a:cubicBezTo>
                <a:cubicBezTo>
                  <a:pt x="8341714" y="1352408"/>
                  <a:pt x="8324064" y="1345349"/>
                  <a:pt x="8324064" y="1331228"/>
                </a:cubicBezTo>
                <a:close/>
                <a:moveTo>
                  <a:pt x="7201480" y="1331228"/>
                </a:moveTo>
                <a:cubicBezTo>
                  <a:pt x="7201480" y="1338287"/>
                  <a:pt x="7201480" y="1341818"/>
                  <a:pt x="7201480" y="1341818"/>
                </a:cubicBezTo>
                <a:lnTo>
                  <a:pt x="7222660" y="1341818"/>
                </a:lnTo>
                <a:lnTo>
                  <a:pt x="7233251" y="1352408"/>
                </a:lnTo>
                <a:cubicBezTo>
                  <a:pt x="7233251" y="1352408"/>
                  <a:pt x="7240312" y="1352408"/>
                  <a:pt x="7254432" y="1352408"/>
                </a:cubicBezTo>
                <a:lnTo>
                  <a:pt x="7275612" y="1352408"/>
                </a:lnTo>
                <a:lnTo>
                  <a:pt x="7254432" y="1341818"/>
                </a:lnTo>
                <a:cubicBezTo>
                  <a:pt x="7233251" y="1334758"/>
                  <a:pt x="7215600" y="1331228"/>
                  <a:pt x="7201480" y="1331228"/>
                </a:cubicBezTo>
                <a:close/>
                <a:moveTo>
                  <a:pt x="3177123" y="1331228"/>
                </a:moveTo>
                <a:lnTo>
                  <a:pt x="3177123" y="1341818"/>
                </a:lnTo>
                <a:cubicBezTo>
                  <a:pt x="3184183" y="1348879"/>
                  <a:pt x="3191243" y="1352408"/>
                  <a:pt x="3198303" y="1352408"/>
                </a:cubicBezTo>
                <a:lnTo>
                  <a:pt x="3208895" y="1352408"/>
                </a:lnTo>
                <a:cubicBezTo>
                  <a:pt x="3201834" y="1345349"/>
                  <a:pt x="3198303" y="1341818"/>
                  <a:pt x="3198303" y="1341818"/>
                </a:cubicBezTo>
                <a:close/>
                <a:moveTo>
                  <a:pt x="8478683" y="1324874"/>
                </a:moveTo>
                <a:lnTo>
                  <a:pt x="8492546" y="1328339"/>
                </a:lnTo>
                <a:lnTo>
                  <a:pt x="8493510" y="1331228"/>
                </a:lnTo>
                <a:lnTo>
                  <a:pt x="8472329" y="1331228"/>
                </a:lnTo>
                <a:close/>
                <a:moveTo>
                  <a:pt x="7050566" y="1324609"/>
                </a:moveTo>
                <a:cubicBezTo>
                  <a:pt x="7052332" y="1323725"/>
                  <a:pt x="7053214" y="1324168"/>
                  <a:pt x="7053214" y="1325933"/>
                </a:cubicBezTo>
                <a:cubicBezTo>
                  <a:pt x="7053214" y="1329464"/>
                  <a:pt x="7049684" y="1331228"/>
                  <a:pt x="7042622" y="1331228"/>
                </a:cubicBezTo>
                <a:cubicBezTo>
                  <a:pt x="7046154" y="1327697"/>
                  <a:pt x="7048800" y="1325492"/>
                  <a:pt x="7050566" y="1324609"/>
                </a:cubicBezTo>
                <a:close/>
                <a:moveTo>
                  <a:pt x="7328564" y="1320637"/>
                </a:moveTo>
                <a:lnTo>
                  <a:pt x="7317974" y="1331228"/>
                </a:lnTo>
                <a:lnTo>
                  <a:pt x="7339155" y="1331228"/>
                </a:lnTo>
                <a:cubicBezTo>
                  <a:pt x="7339155" y="1331228"/>
                  <a:pt x="7337389" y="1329464"/>
                  <a:pt x="7333860" y="1325933"/>
                </a:cubicBezTo>
                <a:cubicBezTo>
                  <a:pt x="7330330" y="1322402"/>
                  <a:pt x="7328564" y="1320637"/>
                  <a:pt x="7328564" y="1320637"/>
                </a:cubicBezTo>
                <a:close/>
                <a:moveTo>
                  <a:pt x="6375428" y="1320637"/>
                </a:moveTo>
                <a:lnTo>
                  <a:pt x="6386018" y="1331228"/>
                </a:lnTo>
                <a:cubicBezTo>
                  <a:pt x="6386018" y="1331228"/>
                  <a:pt x="6386018" y="1327697"/>
                  <a:pt x="6386018" y="1320637"/>
                </a:cubicBezTo>
                <a:cubicBezTo>
                  <a:pt x="6378957" y="1320637"/>
                  <a:pt x="6375428" y="1320637"/>
                  <a:pt x="6375428" y="1320637"/>
                </a:cubicBezTo>
                <a:close/>
                <a:moveTo>
                  <a:pt x="6322476" y="1320637"/>
                </a:moveTo>
                <a:lnTo>
                  <a:pt x="6333066" y="1331228"/>
                </a:lnTo>
                <a:cubicBezTo>
                  <a:pt x="6333066" y="1331228"/>
                  <a:pt x="6333066" y="1329464"/>
                  <a:pt x="6333066" y="1325933"/>
                </a:cubicBezTo>
                <a:cubicBezTo>
                  <a:pt x="6333066" y="1322402"/>
                  <a:pt x="6329536" y="1320637"/>
                  <a:pt x="6322476" y="1320637"/>
                </a:cubicBezTo>
                <a:close/>
                <a:moveTo>
                  <a:pt x="2817049" y="1320637"/>
                </a:moveTo>
                <a:lnTo>
                  <a:pt x="2827639" y="1331228"/>
                </a:lnTo>
                <a:lnTo>
                  <a:pt x="2880591" y="1341818"/>
                </a:lnTo>
                <a:lnTo>
                  <a:pt x="2891182" y="1341818"/>
                </a:lnTo>
                <a:cubicBezTo>
                  <a:pt x="2884122" y="1327697"/>
                  <a:pt x="2859410" y="1320637"/>
                  <a:pt x="2817049" y="1320637"/>
                </a:cubicBezTo>
                <a:close/>
                <a:moveTo>
                  <a:pt x="6448236" y="1314018"/>
                </a:moveTo>
                <a:cubicBezTo>
                  <a:pt x="6447353" y="1313136"/>
                  <a:pt x="6446030" y="1313577"/>
                  <a:pt x="6444265" y="1315341"/>
                </a:cubicBezTo>
                <a:cubicBezTo>
                  <a:pt x="6440736" y="1318872"/>
                  <a:pt x="6438970" y="1324168"/>
                  <a:pt x="6438970" y="1331228"/>
                </a:cubicBezTo>
                <a:lnTo>
                  <a:pt x="6449560" y="1320637"/>
                </a:lnTo>
                <a:cubicBezTo>
                  <a:pt x="6449560" y="1317108"/>
                  <a:pt x="6449118" y="1314902"/>
                  <a:pt x="6448236" y="1314018"/>
                </a:cubicBezTo>
                <a:close/>
                <a:moveTo>
                  <a:pt x="8228750" y="1310047"/>
                </a:moveTo>
                <a:lnTo>
                  <a:pt x="8302883" y="1320637"/>
                </a:lnTo>
                <a:lnTo>
                  <a:pt x="8292291" y="1331228"/>
                </a:lnTo>
                <a:cubicBezTo>
                  <a:pt x="8285231" y="1331228"/>
                  <a:pt x="8276406" y="1331228"/>
                  <a:pt x="8265816" y="1331228"/>
                </a:cubicBezTo>
                <a:cubicBezTo>
                  <a:pt x="8255225" y="1331228"/>
                  <a:pt x="8244635" y="1329464"/>
                  <a:pt x="8234045" y="1325933"/>
                </a:cubicBezTo>
                <a:cubicBezTo>
                  <a:pt x="8223454" y="1322402"/>
                  <a:pt x="8221689" y="1317108"/>
                  <a:pt x="8228750" y="1310047"/>
                </a:cubicBezTo>
                <a:close/>
                <a:moveTo>
                  <a:pt x="3611330" y="1310047"/>
                </a:moveTo>
                <a:cubicBezTo>
                  <a:pt x="3604269" y="1310047"/>
                  <a:pt x="3600740" y="1311812"/>
                  <a:pt x="3600740" y="1315341"/>
                </a:cubicBezTo>
                <a:cubicBezTo>
                  <a:pt x="3600740" y="1318872"/>
                  <a:pt x="3602504" y="1320637"/>
                  <a:pt x="3606034" y="1320637"/>
                </a:cubicBezTo>
                <a:cubicBezTo>
                  <a:pt x="3609565" y="1320637"/>
                  <a:pt x="3611330" y="1317108"/>
                  <a:pt x="3611330" y="1310047"/>
                </a:cubicBezTo>
                <a:close/>
                <a:moveTo>
                  <a:pt x="3177123" y="1310047"/>
                </a:moveTo>
                <a:cubicBezTo>
                  <a:pt x="3170063" y="1310047"/>
                  <a:pt x="3166533" y="1313577"/>
                  <a:pt x="3166533" y="1320637"/>
                </a:cubicBezTo>
                <a:cubicBezTo>
                  <a:pt x="3166533" y="1320637"/>
                  <a:pt x="3170063" y="1318872"/>
                  <a:pt x="3177123" y="1315341"/>
                </a:cubicBezTo>
                <a:cubicBezTo>
                  <a:pt x="3184183" y="1311812"/>
                  <a:pt x="3187714" y="1310047"/>
                  <a:pt x="3187714" y="1310047"/>
                </a:cubicBezTo>
                <a:cubicBezTo>
                  <a:pt x="3187714" y="1310047"/>
                  <a:pt x="3184183" y="1310047"/>
                  <a:pt x="3177123" y="1310047"/>
                </a:cubicBezTo>
                <a:close/>
                <a:moveTo>
                  <a:pt x="3357160" y="1299456"/>
                </a:moveTo>
                <a:lnTo>
                  <a:pt x="3357160" y="1310047"/>
                </a:lnTo>
                <a:lnTo>
                  <a:pt x="3378341" y="1310047"/>
                </a:lnTo>
                <a:cubicBezTo>
                  <a:pt x="3371280" y="1302987"/>
                  <a:pt x="3364220" y="1299456"/>
                  <a:pt x="3357160" y="1299456"/>
                </a:cubicBezTo>
                <a:close/>
                <a:moveTo>
                  <a:pt x="2912362" y="1299456"/>
                </a:moveTo>
                <a:lnTo>
                  <a:pt x="2922954" y="1299456"/>
                </a:lnTo>
                <a:lnTo>
                  <a:pt x="2922954" y="1310047"/>
                </a:lnTo>
                <a:cubicBezTo>
                  <a:pt x="2922954" y="1310047"/>
                  <a:pt x="2919423" y="1306516"/>
                  <a:pt x="2912362" y="1299456"/>
                </a:cubicBezTo>
                <a:close/>
                <a:moveTo>
                  <a:pt x="2509927" y="1299456"/>
                </a:moveTo>
                <a:cubicBezTo>
                  <a:pt x="2509927" y="1299456"/>
                  <a:pt x="2513458" y="1301221"/>
                  <a:pt x="2520518" y="1304752"/>
                </a:cubicBezTo>
                <a:cubicBezTo>
                  <a:pt x="2527577" y="1308283"/>
                  <a:pt x="2534638" y="1310047"/>
                  <a:pt x="2541698" y="1310047"/>
                </a:cubicBezTo>
                <a:cubicBezTo>
                  <a:pt x="2562879" y="1317108"/>
                  <a:pt x="2573470" y="1320637"/>
                  <a:pt x="2573470" y="1320637"/>
                </a:cubicBezTo>
                <a:cubicBezTo>
                  <a:pt x="2580529" y="1320637"/>
                  <a:pt x="2585826" y="1322402"/>
                  <a:pt x="2589355" y="1325933"/>
                </a:cubicBezTo>
                <a:cubicBezTo>
                  <a:pt x="2592886" y="1329464"/>
                  <a:pt x="2598181" y="1331228"/>
                  <a:pt x="2605241" y="1331228"/>
                </a:cubicBezTo>
                <a:cubicBezTo>
                  <a:pt x="2612301" y="1331228"/>
                  <a:pt x="2619361" y="1334758"/>
                  <a:pt x="2626422" y="1341818"/>
                </a:cubicBezTo>
                <a:cubicBezTo>
                  <a:pt x="2633481" y="1341818"/>
                  <a:pt x="2638777" y="1341818"/>
                  <a:pt x="2642307" y="1341818"/>
                </a:cubicBezTo>
                <a:cubicBezTo>
                  <a:pt x="2645838" y="1341818"/>
                  <a:pt x="2651133" y="1345349"/>
                  <a:pt x="2658193" y="1352408"/>
                </a:cubicBezTo>
                <a:cubicBezTo>
                  <a:pt x="2672313" y="1352408"/>
                  <a:pt x="2682904" y="1352408"/>
                  <a:pt x="2689964" y="1352408"/>
                </a:cubicBezTo>
                <a:lnTo>
                  <a:pt x="2721735" y="1352408"/>
                </a:lnTo>
                <a:cubicBezTo>
                  <a:pt x="2721735" y="1352408"/>
                  <a:pt x="2716440" y="1350643"/>
                  <a:pt x="2705851" y="1347114"/>
                </a:cubicBezTo>
                <a:cubicBezTo>
                  <a:pt x="2695259" y="1343583"/>
                  <a:pt x="2686433" y="1338287"/>
                  <a:pt x="2679374" y="1331228"/>
                </a:cubicBezTo>
                <a:cubicBezTo>
                  <a:pt x="2651133" y="1324168"/>
                  <a:pt x="2629952" y="1320637"/>
                  <a:pt x="2615831" y="1320637"/>
                </a:cubicBezTo>
                <a:cubicBezTo>
                  <a:pt x="2608771" y="1320637"/>
                  <a:pt x="2594650" y="1317108"/>
                  <a:pt x="2573470" y="1310047"/>
                </a:cubicBezTo>
                <a:cubicBezTo>
                  <a:pt x="2552289" y="1302987"/>
                  <a:pt x="2534638" y="1299456"/>
                  <a:pt x="2520518" y="1299456"/>
                </a:cubicBezTo>
                <a:cubicBezTo>
                  <a:pt x="2513458" y="1299456"/>
                  <a:pt x="2509927" y="1299456"/>
                  <a:pt x="2509927" y="1299456"/>
                </a:cubicBezTo>
                <a:close/>
                <a:moveTo>
                  <a:pt x="2223986" y="1299456"/>
                </a:moveTo>
                <a:cubicBezTo>
                  <a:pt x="2231046" y="1299456"/>
                  <a:pt x="2234577" y="1299456"/>
                  <a:pt x="2234577" y="1299456"/>
                </a:cubicBezTo>
                <a:lnTo>
                  <a:pt x="2223986" y="1310047"/>
                </a:lnTo>
                <a:close/>
                <a:moveTo>
                  <a:pt x="8353186" y="1294162"/>
                </a:moveTo>
                <a:cubicBezTo>
                  <a:pt x="8354951" y="1294162"/>
                  <a:pt x="8355835" y="1295927"/>
                  <a:pt x="8355835" y="1299456"/>
                </a:cubicBezTo>
                <a:lnTo>
                  <a:pt x="8345244" y="1299456"/>
                </a:lnTo>
                <a:cubicBezTo>
                  <a:pt x="8348774" y="1295927"/>
                  <a:pt x="8351422" y="1294162"/>
                  <a:pt x="8353186" y="1294162"/>
                </a:cubicBezTo>
                <a:close/>
                <a:moveTo>
                  <a:pt x="7922951" y="1292837"/>
                </a:moveTo>
                <a:cubicBezTo>
                  <a:pt x="7922070" y="1293721"/>
                  <a:pt x="7921627" y="1295927"/>
                  <a:pt x="7921627" y="1299456"/>
                </a:cubicBezTo>
                <a:cubicBezTo>
                  <a:pt x="7928688" y="1299456"/>
                  <a:pt x="7932219" y="1299456"/>
                  <a:pt x="7932219" y="1299456"/>
                </a:cubicBezTo>
                <a:cubicBezTo>
                  <a:pt x="7932219" y="1299456"/>
                  <a:pt x="7930452" y="1297691"/>
                  <a:pt x="7926923" y="1294162"/>
                </a:cubicBezTo>
                <a:cubicBezTo>
                  <a:pt x="7925158" y="1292397"/>
                  <a:pt x="7923835" y="1291956"/>
                  <a:pt x="7922951" y="1292837"/>
                </a:cubicBezTo>
                <a:close/>
                <a:moveTo>
                  <a:pt x="6333066" y="1288866"/>
                </a:moveTo>
                <a:lnTo>
                  <a:pt x="6343656" y="1299456"/>
                </a:lnTo>
                <a:cubicBezTo>
                  <a:pt x="6343656" y="1299456"/>
                  <a:pt x="6347186" y="1299456"/>
                  <a:pt x="6354246" y="1299456"/>
                </a:cubicBezTo>
                <a:close/>
                <a:moveTo>
                  <a:pt x="3155942" y="1288866"/>
                </a:moveTo>
                <a:lnTo>
                  <a:pt x="3177123" y="1299456"/>
                </a:lnTo>
                <a:lnTo>
                  <a:pt x="3187714" y="1288866"/>
                </a:lnTo>
                <a:cubicBezTo>
                  <a:pt x="3180653" y="1288866"/>
                  <a:pt x="3173593" y="1288866"/>
                  <a:pt x="3166533" y="1288866"/>
                </a:cubicBezTo>
                <a:close/>
                <a:moveTo>
                  <a:pt x="3050039" y="1288866"/>
                </a:moveTo>
                <a:lnTo>
                  <a:pt x="3155942" y="1331228"/>
                </a:lnTo>
                <a:cubicBezTo>
                  <a:pt x="3155942" y="1324168"/>
                  <a:pt x="3154177" y="1320637"/>
                  <a:pt x="3150648" y="1320637"/>
                </a:cubicBezTo>
                <a:cubicBezTo>
                  <a:pt x="3147116" y="1320637"/>
                  <a:pt x="3141821" y="1317108"/>
                  <a:pt x="3134762" y="1310047"/>
                </a:cubicBezTo>
                <a:lnTo>
                  <a:pt x="3092399" y="1299456"/>
                </a:lnTo>
                <a:close/>
                <a:moveTo>
                  <a:pt x="2276938" y="1288866"/>
                </a:moveTo>
                <a:cubicBezTo>
                  <a:pt x="2276938" y="1288866"/>
                  <a:pt x="2285763" y="1290631"/>
                  <a:pt x="2303415" y="1294162"/>
                </a:cubicBezTo>
                <a:cubicBezTo>
                  <a:pt x="2321066" y="1297691"/>
                  <a:pt x="2329890" y="1302987"/>
                  <a:pt x="2329890" y="1310047"/>
                </a:cubicBezTo>
                <a:cubicBezTo>
                  <a:pt x="2344011" y="1317108"/>
                  <a:pt x="2344011" y="1320637"/>
                  <a:pt x="2329890" y="1320637"/>
                </a:cubicBezTo>
                <a:cubicBezTo>
                  <a:pt x="2322830" y="1320637"/>
                  <a:pt x="2315769" y="1324168"/>
                  <a:pt x="2308710" y="1331228"/>
                </a:cubicBezTo>
                <a:cubicBezTo>
                  <a:pt x="2308710" y="1324168"/>
                  <a:pt x="2308710" y="1320637"/>
                  <a:pt x="2308710" y="1320637"/>
                </a:cubicBezTo>
                <a:lnTo>
                  <a:pt x="2298119" y="1310047"/>
                </a:lnTo>
                <a:close/>
                <a:moveTo>
                  <a:pt x="8440558" y="1278276"/>
                </a:moveTo>
                <a:lnTo>
                  <a:pt x="8461739" y="1278276"/>
                </a:lnTo>
                <a:lnTo>
                  <a:pt x="8472329" y="1278276"/>
                </a:lnTo>
                <a:cubicBezTo>
                  <a:pt x="8479390" y="1278276"/>
                  <a:pt x="8486449" y="1281806"/>
                  <a:pt x="8493510" y="1288866"/>
                </a:cubicBezTo>
                <a:lnTo>
                  <a:pt x="8514691" y="1299456"/>
                </a:lnTo>
                <a:cubicBezTo>
                  <a:pt x="8514691" y="1299456"/>
                  <a:pt x="8521751" y="1301221"/>
                  <a:pt x="8535871" y="1304752"/>
                </a:cubicBezTo>
                <a:cubicBezTo>
                  <a:pt x="8549991" y="1308283"/>
                  <a:pt x="8560582" y="1313577"/>
                  <a:pt x="8567641" y="1320637"/>
                </a:cubicBezTo>
                <a:cubicBezTo>
                  <a:pt x="8595884" y="1327697"/>
                  <a:pt x="8613533" y="1331228"/>
                  <a:pt x="8620595" y="1331228"/>
                </a:cubicBezTo>
                <a:cubicBezTo>
                  <a:pt x="8620595" y="1331228"/>
                  <a:pt x="8622360" y="1332993"/>
                  <a:pt x="8625889" y="1336523"/>
                </a:cubicBezTo>
                <a:cubicBezTo>
                  <a:pt x="8629419" y="1340053"/>
                  <a:pt x="8634714" y="1345349"/>
                  <a:pt x="8641775" y="1352408"/>
                </a:cubicBezTo>
                <a:cubicBezTo>
                  <a:pt x="8648836" y="1359468"/>
                  <a:pt x="8655895" y="1362999"/>
                  <a:pt x="8662957" y="1362999"/>
                </a:cubicBezTo>
                <a:cubicBezTo>
                  <a:pt x="8691199" y="1362999"/>
                  <a:pt x="8698257" y="1370060"/>
                  <a:pt x="8684137" y="1384180"/>
                </a:cubicBezTo>
                <a:cubicBezTo>
                  <a:pt x="8670016" y="1391239"/>
                  <a:pt x="8652366" y="1387710"/>
                  <a:pt x="8631185" y="1373589"/>
                </a:cubicBezTo>
                <a:cubicBezTo>
                  <a:pt x="8610004" y="1366529"/>
                  <a:pt x="8595884" y="1361235"/>
                  <a:pt x="8588824" y="1357704"/>
                </a:cubicBezTo>
                <a:cubicBezTo>
                  <a:pt x="8581762" y="1354173"/>
                  <a:pt x="8567641" y="1352408"/>
                  <a:pt x="8546462" y="1352408"/>
                </a:cubicBezTo>
                <a:cubicBezTo>
                  <a:pt x="8532341" y="1345349"/>
                  <a:pt x="8523515" y="1341818"/>
                  <a:pt x="8519985" y="1341818"/>
                </a:cubicBezTo>
                <a:cubicBezTo>
                  <a:pt x="8516456" y="1341818"/>
                  <a:pt x="8514691" y="1338287"/>
                  <a:pt x="8514691" y="1331228"/>
                </a:cubicBezTo>
                <a:cubicBezTo>
                  <a:pt x="8507630" y="1331228"/>
                  <a:pt x="8504100" y="1331228"/>
                  <a:pt x="8504100" y="1331228"/>
                </a:cubicBezTo>
                <a:lnTo>
                  <a:pt x="8492546" y="1328339"/>
                </a:lnTo>
                <a:lnTo>
                  <a:pt x="8490863" y="1323286"/>
                </a:lnTo>
                <a:cubicBezTo>
                  <a:pt x="8489098" y="1321519"/>
                  <a:pt x="8486449" y="1320637"/>
                  <a:pt x="8482920" y="1320637"/>
                </a:cubicBezTo>
                <a:lnTo>
                  <a:pt x="8478683" y="1324874"/>
                </a:lnTo>
                <a:lnTo>
                  <a:pt x="8461739" y="1320637"/>
                </a:lnTo>
                <a:lnTo>
                  <a:pt x="8440558" y="1310047"/>
                </a:lnTo>
                <a:close/>
                <a:moveTo>
                  <a:pt x="8249931" y="1278276"/>
                </a:moveTo>
                <a:cubicBezTo>
                  <a:pt x="8249931" y="1278276"/>
                  <a:pt x="8253460" y="1278276"/>
                  <a:pt x="8260521" y="1278276"/>
                </a:cubicBezTo>
                <a:lnTo>
                  <a:pt x="8249931" y="1288866"/>
                </a:lnTo>
                <a:close/>
                <a:moveTo>
                  <a:pt x="8112254" y="1278276"/>
                </a:moveTo>
                <a:lnTo>
                  <a:pt x="8133435" y="1278276"/>
                </a:lnTo>
                <a:cubicBezTo>
                  <a:pt x="8147556" y="1285335"/>
                  <a:pt x="8158146" y="1288866"/>
                  <a:pt x="8165206" y="1288866"/>
                </a:cubicBezTo>
                <a:cubicBezTo>
                  <a:pt x="8165206" y="1295927"/>
                  <a:pt x="8170502" y="1299456"/>
                  <a:pt x="8181093" y="1299456"/>
                </a:cubicBezTo>
                <a:cubicBezTo>
                  <a:pt x="8191683" y="1299456"/>
                  <a:pt x="8198743" y="1302987"/>
                  <a:pt x="8202273" y="1310047"/>
                </a:cubicBezTo>
                <a:cubicBezTo>
                  <a:pt x="8205802" y="1317108"/>
                  <a:pt x="8204039" y="1320637"/>
                  <a:pt x="8196979" y="1320637"/>
                </a:cubicBezTo>
                <a:cubicBezTo>
                  <a:pt x="8189917" y="1320637"/>
                  <a:pt x="8182858" y="1317108"/>
                  <a:pt x="8175798" y="1310047"/>
                </a:cubicBezTo>
                <a:lnTo>
                  <a:pt x="8154617" y="1299456"/>
                </a:lnTo>
                <a:cubicBezTo>
                  <a:pt x="8147556" y="1299456"/>
                  <a:pt x="8140497" y="1295927"/>
                  <a:pt x="8133435" y="1288866"/>
                </a:cubicBezTo>
                <a:cubicBezTo>
                  <a:pt x="8126375" y="1288866"/>
                  <a:pt x="8121079" y="1287101"/>
                  <a:pt x="8117550" y="1283571"/>
                </a:cubicBezTo>
                <a:cubicBezTo>
                  <a:pt x="8114020" y="1280041"/>
                  <a:pt x="8112254" y="1278276"/>
                  <a:pt x="8112254" y="1278276"/>
                </a:cubicBezTo>
                <a:close/>
                <a:moveTo>
                  <a:pt x="8069894" y="1278276"/>
                </a:moveTo>
                <a:cubicBezTo>
                  <a:pt x="8069894" y="1278276"/>
                  <a:pt x="8073423" y="1278276"/>
                  <a:pt x="8080483" y="1278276"/>
                </a:cubicBezTo>
                <a:cubicBezTo>
                  <a:pt x="8080483" y="1285335"/>
                  <a:pt x="8076954" y="1288866"/>
                  <a:pt x="8069894" y="1288866"/>
                </a:cubicBezTo>
                <a:close/>
                <a:moveTo>
                  <a:pt x="6936718" y="1278276"/>
                </a:moveTo>
                <a:cubicBezTo>
                  <a:pt x="6943780" y="1278276"/>
                  <a:pt x="6947310" y="1278276"/>
                  <a:pt x="6947310" y="1278276"/>
                </a:cubicBezTo>
                <a:lnTo>
                  <a:pt x="6947310" y="1288866"/>
                </a:lnTo>
                <a:close/>
                <a:moveTo>
                  <a:pt x="2954724" y="1278276"/>
                </a:moveTo>
                <a:lnTo>
                  <a:pt x="2975906" y="1299456"/>
                </a:lnTo>
                <a:lnTo>
                  <a:pt x="2986495" y="1310047"/>
                </a:lnTo>
                <a:lnTo>
                  <a:pt x="3018266" y="1331228"/>
                </a:lnTo>
                <a:lnTo>
                  <a:pt x="3028858" y="1341818"/>
                </a:lnTo>
                <a:cubicBezTo>
                  <a:pt x="3028858" y="1341818"/>
                  <a:pt x="3021797" y="1341818"/>
                  <a:pt x="3007676" y="1341818"/>
                </a:cubicBezTo>
                <a:cubicBezTo>
                  <a:pt x="2993556" y="1341818"/>
                  <a:pt x="2979435" y="1338287"/>
                  <a:pt x="2965314" y="1331228"/>
                </a:cubicBezTo>
                <a:cubicBezTo>
                  <a:pt x="2965314" y="1331228"/>
                  <a:pt x="2963550" y="1329464"/>
                  <a:pt x="2960019" y="1325933"/>
                </a:cubicBezTo>
                <a:cubicBezTo>
                  <a:pt x="2956489" y="1322402"/>
                  <a:pt x="2951194" y="1320637"/>
                  <a:pt x="2944134" y="1320637"/>
                </a:cubicBezTo>
                <a:lnTo>
                  <a:pt x="2944134" y="1299456"/>
                </a:lnTo>
                <a:close/>
                <a:moveTo>
                  <a:pt x="2917658" y="1278276"/>
                </a:moveTo>
                <a:cubicBezTo>
                  <a:pt x="2921189" y="1278276"/>
                  <a:pt x="2926483" y="1278276"/>
                  <a:pt x="2933543" y="1278276"/>
                </a:cubicBezTo>
                <a:lnTo>
                  <a:pt x="2922954" y="1288866"/>
                </a:lnTo>
                <a:cubicBezTo>
                  <a:pt x="2915893" y="1288866"/>
                  <a:pt x="2912362" y="1288866"/>
                  <a:pt x="2912362" y="1288866"/>
                </a:cubicBezTo>
                <a:cubicBezTo>
                  <a:pt x="2912362" y="1281806"/>
                  <a:pt x="2914127" y="1278276"/>
                  <a:pt x="2917658" y="1278276"/>
                </a:cubicBezTo>
                <a:close/>
                <a:moveTo>
                  <a:pt x="2909715" y="1272981"/>
                </a:moveTo>
                <a:cubicBezTo>
                  <a:pt x="2911481" y="1272981"/>
                  <a:pt x="2912362" y="1274745"/>
                  <a:pt x="2912362" y="1278276"/>
                </a:cubicBezTo>
                <a:lnTo>
                  <a:pt x="2901772" y="1278276"/>
                </a:lnTo>
                <a:cubicBezTo>
                  <a:pt x="2905303" y="1274745"/>
                  <a:pt x="2907949" y="1272981"/>
                  <a:pt x="2909715" y="1272981"/>
                </a:cubicBezTo>
                <a:close/>
                <a:moveTo>
                  <a:pt x="8218160" y="1267685"/>
                </a:moveTo>
                <a:cubicBezTo>
                  <a:pt x="8225220" y="1267685"/>
                  <a:pt x="8228750" y="1271216"/>
                  <a:pt x="8228750" y="1278276"/>
                </a:cubicBezTo>
                <a:cubicBezTo>
                  <a:pt x="8228750" y="1278276"/>
                  <a:pt x="8226983" y="1278276"/>
                  <a:pt x="8223454" y="1278276"/>
                </a:cubicBezTo>
                <a:cubicBezTo>
                  <a:pt x="8219925" y="1278276"/>
                  <a:pt x="8218160" y="1278276"/>
                  <a:pt x="8218160" y="1278276"/>
                </a:cubicBezTo>
                <a:close/>
                <a:moveTo>
                  <a:pt x="6534284" y="1267685"/>
                </a:moveTo>
                <a:cubicBezTo>
                  <a:pt x="6534284" y="1267685"/>
                  <a:pt x="6536050" y="1269450"/>
                  <a:pt x="6539579" y="1272981"/>
                </a:cubicBezTo>
                <a:cubicBezTo>
                  <a:pt x="6543108" y="1276510"/>
                  <a:pt x="6544874" y="1278276"/>
                  <a:pt x="6544874" y="1278276"/>
                </a:cubicBezTo>
                <a:lnTo>
                  <a:pt x="6544874" y="1288866"/>
                </a:lnTo>
                <a:lnTo>
                  <a:pt x="6576646" y="1288866"/>
                </a:lnTo>
                <a:cubicBezTo>
                  <a:pt x="6576646" y="1281806"/>
                  <a:pt x="6580175" y="1281806"/>
                  <a:pt x="6587236" y="1288866"/>
                </a:cubicBezTo>
                <a:lnTo>
                  <a:pt x="6597826" y="1288866"/>
                </a:lnTo>
                <a:lnTo>
                  <a:pt x="6566054" y="1267685"/>
                </a:lnTo>
                <a:cubicBezTo>
                  <a:pt x="6558994" y="1267685"/>
                  <a:pt x="6551935" y="1267685"/>
                  <a:pt x="6544874" y="1267685"/>
                </a:cubicBezTo>
                <a:cubicBezTo>
                  <a:pt x="6537813" y="1267685"/>
                  <a:pt x="6534284" y="1267685"/>
                  <a:pt x="6534284" y="1267685"/>
                </a:cubicBezTo>
                <a:close/>
                <a:moveTo>
                  <a:pt x="6481332" y="1267685"/>
                </a:moveTo>
                <a:cubicBezTo>
                  <a:pt x="6481332" y="1274745"/>
                  <a:pt x="6484861" y="1278276"/>
                  <a:pt x="6491922" y="1278276"/>
                </a:cubicBezTo>
                <a:lnTo>
                  <a:pt x="6491922" y="1267685"/>
                </a:lnTo>
                <a:cubicBezTo>
                  <a:pt x="6484861" y="1267685"/>
                  <a:pt x="6481332" y="1267685"/>
                  <a:pt x="6481332" y="1267685"/>
                </a:cubicBezTo>
                <a:close/>
                <a:moveTo>
                  <a:pt x="3463064" y="1267685"/>
                </a:moveTo>
                <a:lnTo>
                  <a:pt x="3473655" y="1278276"/>
                </a:lnTo>
                <a:lnTo>
                  <a:pt x="3473655" y="1267685"/>
                </a:lnTo>
                <a:cubicBezTo>
                  <a:pt x="3473655" y="1267685"/>
                  <a:pt x="3470124" y="1267685"/>
                  <a:pt x="3463064" y="1267685"/>
                </a:cubicBezTo>
                <a:close/>
                <a:moveTo>
                  <a:pt x="2435794" y="1267685"/>
                </a:moveTo>
                <a:cubicBezTo>
                  <a:pt x="2442854" y="1274745"/>
                  <a:pt x="2448151" y="1278276"/>
                  <a:pt x="2451680" y="1278276"/>
                </a:cubicBezTo>
                <a:cubicBezTo>
                  <a:pt x="2455210" y="1278276"/>
                  <a:pt x="2460505" y="1278276"/>
                  <a:pt x="2467566" y="1278276"/>
                </a:cubicBezTo>
                <a:lnTo>
                  <a:pt x="2478156" y="1278276"/>
                </a:lnTo>
                <a:cubicBezTo>
                  <a:pt x="2478156" y="1278276"/>
                  <a:pt x="2474625" y="1274745"/>
                  <a:pt x="2467566" y="1267685"/>
                </a:cubicBezTo>
                <a:close/>
                <a:moveTo>
                  <a:pt x="3092399" y="1257095"/>
                </a:moveTo>
                <a:lnTo>
                  <a:pt x="3102990" y="1278276"/>
                </a:lnTo>
                <a:lnTo>
                  <a:pt x="3134762" y="1278276"/>
                </a:lnTo>
                <a:cubicBezTo>
                  <a:pt x="3134762" y="1278276"/>
                  <a:pt x="3129466" y="1274745"/>
                  <a:pt x="3118877" y="1267685"/>
                </a:cubicBezTo>
                <a:cubicBezTo>
                  <a:pt x="3108285" y="1260625"/>
                  <a:pt x="3099460" y="1257095"/>
                  <a:pt x="3092399" y="1257095"/>
                </a:cubicBezTo>
                <a:close/>
                <a:moveTo>
                  <a:pt x="2986495" y="1257095"/>
                </a:moveTo>
                <a:lnTo>
                  <a:pt x="3018266" y="1278276"/>
                </a:lnTo>
                <a:lnTo>
                  <a:pt x="3018266" y="1267685"/>
                </a:lnTo>
                <a:close/>
                <a:moveTo>
                  <a:pt x="2663488" y="1257095"/>
                </a:moveTo>
                <a:cubicBezTo>
                  <a:pt x="2652899" y="1257095"/>
                  <a:pt x="2651133" y="1260625"/>
                  <a:pt x="2658193" y="1267685"/>
                </a:cubicBezTo>
                <a:lnTo>
                  <a:pt x="2679374" y="1267685"/>
                </a:lnTo>
                <a:lnTo>
                  <a:pt x="2700554" y="1267685"/>
                </a:lnTo>
                <a:cubicBezTo>
                  <a:pt x="2700554" y="1267685"/>
                  <a:pt x="2697023" y="1264154"/>
                  <a:pt x="2689964" y="1257095"/>
                </a:cubicBezTo>
                <a:cubicBezTo>
                  <a:pt x="2682904" y="1257095"/>
                  <a:pt x="2674080" y="1257095"/>
                  <a:pt x="2663488" y="1257095"/>
                </a:cubicBezTo>
                <a:close/>
                <a:moveTo>
                  <a:pt x="2128673" y="1257095"/>
                </a:moveTo>
                <a:lnTo>
                  <a:pt x="2223986" y="1267685"/>
                </a:lnTo>
                <a:cubicBezTo>
                  <a:pt x="2245167" y="1281806"/>
                  <a:pt x="2255757" y="1288866"/>
                  <a:pt x="2255757" y="1288866"/>
                </a:cubicBezTo>
                <a:cubicBezTo>
                  <a:pt x="2255757" y="1295927"/>
                  <a:pt x="2252227" y="1297691"/>
                  <a:pt x="2245167" y="1294162"/>
                </a:cubicBezTo>
                <a:cubicBezTo>
                  <a:pt x="2238107" y="1290631"/>
                  <a:pt x="2229282" y="1287101"/>
                  <a:pt x="2218690" y="1283571"/>
                </a:cubicBezTo>
                <a:cubicBezTo>
                  <a:pt x="2208101" y="1280041"/>
                  <a:pt x="2195745" y="1278276"/>
                  <a:pt x="2181625" y="1278276"/>
                </a:cubicBezTo>
                <a:cubicBezTo>
                  <a:pt x="2174565" y="1278276"/>
                  <a:pt x="2165738" y="1276510"/>
                  <a:pt x="2155149" y="1272981"/>
                </a:cubicBezTo>
                <a:cubicBezTo>
                  <a:pt x="2144559" y="1269450"/>
                  <a:pt x="2135733" y="1264154"/>
                  <a:pt x="2128673" y="1257095"/>
                </a:cubicBezTo>
                <a:close/>
                <a:moveTo>
                  <a:pt x="1895684" y="1257095"/>
                </a:moveTo>
                <a:cubicBezTo>
                  <a:pt x="1888623" y="1257095"/>
                  <a:pt x="1885093" y="1258860"/>
                  <a:pt x="1885093" y="1262389"/>
                </a:cubicBezTo>
                <a:cubicBezTo>
                  <a:pt x="1885093" y="1265920"/>
                  <a:pt x="1888623" y="1267685"/>
                  <a:pt x="1895684" y="1267685"/>
                </a:cubicBezTo>
                <a:cubicBezTo>
                  <a:pt x="1902744" y="1267685"/>
                  <a:pt x="1909804" y="1267685"/>
                  <a:pt x="1916864" y="1267685"/>
                </a:cubicBezTo>
                <a:close/>
                <a:moveTo>
                  <a:pt x="6153028" y="1246504"/>
                </a:moveTo>
                <a:cubicBezTo>
                  <a:pt x="6153028" y="1246504"/>
                  <a:pt x="6153028" y="1248269"/>
                  <a:pt x="6153028" y="1251800"/>
                </a:cubicBezTo>
                <a:cubicBezTo>
                  <a:pt x="6153028" y="1255331"/>
                  <a:pt x="6153028" y="1257095"/>
                  <a:pt x="6153028" y="1257095"/>
                </a:cubicBezTo>
                <a:cubicBezTo>
                  <a:pt x="6160090" y="1257095"/>
                  <a:pt x="6163620" y="1255331"/>
                  <a:pt x="6163620" y="1251800"/>
                </a:cubicBezTo>
                <a:cubicBezTo>
                  <a:pt x="6163620" y="1248269"/>
                  <a:pt x="6160090" y="1246504"/>
                  <a:pt x="6153028" y="1246504"/>
                </a:cubicBezTo>
                <a:close/>
                <a:moveTo>
                  <a:pt x="2711145" y="1246504"/>
                </a:moveTo>
                <a:cubicBezTo>
                  <a:pt x="2725266" y="1253564"/>
                  <a:pt x="2735856" y="1257095"/>
                  <a:pt x="2742916" y="1257095"/>
                </a:cubicBezTo>
                <a:lnTo>
                  <a:pt x="2732326" y="1246504"/>
                </a:lnTo>
                <a:close/>
                <a:moveTo>
                  <a:pt x="1408525" y="1246504"/>
                </a:moveTo>
                <a:lnTo>
                  <a:pt x="1419114" y="1246504"/>
                </a:lnTo>
                <a:cubicBezTo>
                  <a:pt x="1426175" y="1253564"/>
                  <a:pt x="1433235" y="1255331"/>
                  <a:pt x="1440296" y="1251800"/>
                </a:cubicBezTo>
                <a:cubicBezTo>
                  <a:pt x="1447356" y="1248269"/>
                  <a:pt x="1457946" y="1250035"/>
                  <a:pt x="1472067" y="1257095"/>
                </a:cubicBezTo>
                <a:cubicBezTo>
                  <a:pt x="1479127" y="1264154"/>
                  <a:pt x="1486187" y="1267685"/>
                  <a:pt x="1493248" y="1267685"/>
                </a:cubicBezTo>
                <a:cubicBezTo>
                  <a:pt x="1500308" y="1267685"/>
                  <a:pt x="1503838" y="1267685"/>
                  <a:pt x="1503838" y="1267685"/>
                </a:cubicBezTo>
                <a:cubicBezTo>
                  <a:pt x="1510898" y="1267685"/>
                  <a:pt x="1517959" y="1271216"/>
                  <a:pt x="1525019" y="1278276"/>
                </a:cubicBezTo>
                <a:cubicBezTo>
                  <a:pt x="1532080" y="1285335"/>
                  <a:pt x="1537375" y="1288866"/>
                  <a:pt x="1540904" y="1288866"/>
                </a:cubicBezTo>
                <a:cubicBezTo>
                  <a:pt x="1544436" y="1288866"/>
                  <a:pt x="1556790" y="1292397"/>
                  <a:pt x="1577971" y="1299456"/>
                </a:cubicBezTo>
                <a:cubicBezTo>
                  <a:pt x="1599152" y="1306516"/>
                  <a:pt x="1634453" y="1317108"/>
                  <a:pt x="1683875" y="1331228"/>
                </a:cubicBezTo>
                <a:lnTo>
                  <a:pt x="1705056" y="1341818"/>
                </a:lnTo>
                <a:cubicBezTo>
                  <a:pt x="1697995" y="1341818"/>
                  <a:pt x="1689170" y="1341818"/>
                  <a:pt x="1678581" y="1341818"/>
                </a:cubicBezTo>
                <a:cubicBezTo>
                  <a:pt x="1667989" y="1341818"/>
                  <a:pt x="1659164" y="1338287"/>
                  <a:pt x="1652104" y="1331228"/>
                </a:cubicBezTo>
                <a:lnTo>
                  <a:pt x="1609742" y="1320637"/>
                </a:lnTo>
                <a:lnTo>
                  <a:pt x="1535610" y="1299456"/>
                </a:lnTo>
                <a:cubicBezTo>
                  <a:pt x="1521489" y="1299456"/>
                  <a:pt x="1514429" y="1299456"/>
                  <a:pt x="1514429" y="1299456"/>
                </a:cubicBezTo>
                <a:lnTo>
                  <a:pt x="1482658" y="1278276"/>
                </a:lnTo>
                <a:cubicBezTo>
                  <a:pt x="1482658" y="1264154"/>
                  <a:pt x="1465007" y="1257095"/>
                  <a:pt x="1429704" y="1257095"/>
                </a:cubicBezTo>
                <a:cubicBezTo>
                  <a:pt x="1415585" y="1257095"/>
                  <a:pt x="1408525" y="1253564"/>
                  <a:pt x="1408525" y="1246504"/>
                </a:cubicBezTo>
                <a:close/>
                <a:moveTo>
                  <a:pt x="2840878" y="1241210"/>
                </a:moveTo>
                <a:cubicBezTo>
                  <a:pt x="2839114" y="1241210"/>
                  <a:pt x="2838230" y="1242975"/>
                  <a:pt x="2838230" y="1246504"/>
                </a:cubicBezTo>
                <a:cubicBezTo>
                  <a:pt x="2838230" y="1253564"/>
                  <a:pt x="2838230" y="1257095"/>
                  <a:pt x="2838230" y="1257095"/>
                </a:cubicBezTo>
                <a:cubicBezTo>
                  <a:pt x="2852351" y="1250035"/>
                  <a:pt x="2866471" y="1253564"/>
                  <a:pt x="2880591" y="1267685"/>
                </a:cubicBezTo>
                <a:lnTo>
                  <a:pt x="2870002" y="1278276"/>
                </a:lnTo>
                <a:cubicBezTo>
                  <a:pt x="2855879" y="1271216"/>
                  <a:pt x="2845290" y="1271216"/>
                  <a:pt x="2838230" y="1278276"/>
                </a:cubicBezTo>
                <a:cubicBezTo>
                  <a:pt x="2831170" y="1278276"/>
                  <a:pt x="2827639" y="1278276"/>
                  <a:pt x="2827639" y="1278276"/>
                </a:cubicBezTo>
                <a:lnTo>
                  <a:pt x="2817049" y="1267685"/>
                </a:lnTo>
                <a:cubicBezTo>
                  <a:pt x="2817049" y="1274745"/>
                  <a:pt x="2820579" y="1280041"/>
                  <a:pt x="2827639" y="1283571"/>
                </a:cubicBezTo>
                <a:cubicBezTo>
                  <a:pt x="2834700" y="1287101"/>
                  <a:pt x="2841760" y="1288866"/>
                  <a:pt x="2848820" y="1288866"/>
                </a:cubicBezTo>
                <a:cubicBezTo>
                  <a:pt x="2870002" y="1302987"/>
                  <a:pt x="2880591" y="1310047"/>
                  <a:pt x="2880591" y="1310047"/>
                </a:cubicBezTo>
                <a:cubicBezTo>
                  <a:pt x="2880591" y="1310047"/>
                  <a:pt x="2870002" y="1306516"/>
                  <a:pt x="2848820" y="1299456"/>
                </a:cubicBezTo>
                <a:cubicBezTo>
                  <a:pt x="2827639" y="1292397"/>
                  <a:pt x="2817049" y="1285335"/>
                  <a:pt x="2817049" y="1278276"/>
                </a:cubicBezTo>
                <a:lnTo>
                  <a:pt x="2753506" y="1257095"/>
                </a:lnTo>
                <a:cubicBezTo>
                  <a:pt x="2753506" y="1264154"/>
                  <a:pt x="2760567" y="1267685"/>
                  <a:pt x="2774687" y="1267685"/>
                </a:cubicBezTo>
                <a:lnTo>
                  <a:pt x="2785278" y="1278276"/>
                </a:lnTo>
                <a:lnTo>
                  <a:pt x="2795868" y="1288866"/>
                </a:lnTo>
                <a:lnTo>
                  <a:pt x="2806458" y="1299456"/>
                </a:lnTo>
                <a:lnTo>
                  <a:pt x="2806458" y="1310047"/>
                </a:lnTo>
                <a:lnTo>
                  <a:pt x="2827639" y="1310047"/>
                </a:lnTo>
                <a:lnTo>
                  <a:pt x="2859410" y="1320637"/>
                </a:lnTo>
                <a:cubicBezTo>
                  <a:pt x="2866471" y="1320637"/>
                  <a:pt x="2877061" y="1324168"/>
                  <a:pt x="2891182" y="1331228"/>
                </a:cubicBezTo>
                <a:cubicBezTo>
                  <a:pt x="2891182" y="1331228"/>
                  <a:pt x="2896477" y="1332993"/>
                  <a:pt x="2907067" y="1336523"/>
                </a:cubicBezTo>
                <a:cubicBezTo>
                  <a:pt x="2917658" y="1340053"/>
                  <a:pt x="2926483" y="1345349"/>
                  <a:pt x="2933543" y="1352408"/>
                </a:cubicBezTo>
                <a:lnTo>
                  <a:pt x="2965314" y="1362999"/>
                </a:lnTo>
                <a:lnTo>
                  <a:pt x="2944134" y="1362999"/>
                </a:lnTo>
                <a:lnTo>
                  <a:pt x="2933543" y="1362999"/>
                </a:lnTo>
                <a:lnTo>
                  <a:pt x="2954724" y="1373589"/>
                </a:lnTo>
                <a:lnTo>
                  <a:pt x="2965314" y="1362999"/>
                </a:lnTo>
                <a:lnTo>
                  <a:pt x="2997086" y="1373589"/>
                </a:lnTo>
                <a:lnTo>
                  <a:pt x="3007676" y="1384180"/>
                </a:lnTo>
                <a:cubicBezTo>
                  <a:pt x="3014737" y="1384180"/>
                  <a:pt x="3020031" y="1384180"/>
                  <a:pt x="3023562" y="1384180"/>
                </a:cubicBezTo>
                <a:cubicBezTo>
                  <a:pt x="3027093" y="1384180"/>
                  <a:pt x="3032387" y="1387710"/>
                  <a:pt x="3039447" y="1394770"/>
                </a:cubicBezTo>
                <a:lnTo>
                  <a:pt x="3039447" y="1384180"/>
                </a:lnTo>
                <a:cubicBezTo>
                  <a:pt x="3046508" y="1384180"/>
                  <a:pt x="3057098" y="1384180"/>
                  <a:pt x="3071218" y="1384180"/>
                </a:cubicBezTo>
                <a:lnTo>
                  <a:pt x="3113581" y="1405360"/>
                </a:lnTo>
                <a:cubicBezTo>
                  <a:pt x="3113581" y="1412420"/>
                  <a:pt x="3113581" y="1415951"/>
                  <a:pt x="3113581" y="1415951"/>
                </a:cubicBezTo>
                <a:lnTo>
                  <a:pt x="3124171" y="1415951"/>
                </a:lnTo>
                <a:cubicBezTo>
                  <a:pt x="3124171" y="1408891"/>
                  <a:pt x="3125935" y="1405360"/>
                  <a:pt x="3129466" y="1405360"/>
                </a:cubicBezTo>
                <a:cubicBezTo>
                  <a:pt x="3132997" y="1405360"/>
                  <a:pt x="3132997" y="1408891"/>
                  <a:pt x="3129466" y="1415951"/>
                </a:cubicBezTo>
                <a:cubicBezTo>
                  <a:pt x="3125935" y="1423012"/>
                  <a:pt x="3127701" y="1426541"/>
                  <a:pt x="3134762" y="1426541"/>
                </a:cubicBezTo>
                <a:lnTo>
                  <a:pt x="3155942" y="1426541"/>
                </a:lnTo>
                <a:lnTo>
                  <a:pt x="3155942" y="1437132"/>
                </a:lnTo>
                <a:lnTo>
                  <a:pt x="3177123" y="1447722"/>
                </a:lnTo>
                <a:cubicBezTo>
                  <a:pt x="3177123" y="1454783"/>
                  <a:pt x="3184183" y="1458312"/>
                  <a:pt x="3198303" y="1458312"/>
                </a:cubicBezTo>
                <a:lnTo>
                  <a:pt x="3208895" y="1447722"/>
                </a:lnTo>
                <a:lnTo>
                  <a:pt x="3219485" y="1447722"/>
                </a:lnTo>
                <a:cubicBezTo>
                  <a:pt x="3226545" y="1447722"/>
                  <a:pt x="3231839" y="1447722"/>
                  <a:pt x="3235370" y="1447722"/>
                </a:cubicBezTo>
                <a:cubicBezTo>
                  <a:pt x="3238901" y="1447722"/>
                  <a:pt x="3244195" y="1444191"/>
                  <a:pt x="3251255" y="1437132"/>
                </a:cubicBezTo>
                <a:lnTo>
                  <a:pt x="3261847" y="1447722"/>
                </a:lnTo>
                <a:cubicBezTo>
                  <a:pt x="3261847" y="1447722"/>
                  <a:pt x="3258316" y="1447722"/>
                  <a:pt x="3251255" y="1447722"/>
                </a:cubicBezTo>
                <a:cubicBezTo>
                  <a:pt x="3244195" y="1447722"/>
                  <a:pt x="3244195" y="1451253"/>
                  <a:pt x="3251255" y="1458312"/>
                </a:cubicBezTo>
                <a:lnTo>
                  <a:pt x="3272437" y="1458312"/>
                </a:lnTo>
                <a:lnTo>
                  <a:pt x="3283027" y="1458312"/>
                </a:lnTo>
                <a:cubicBezTo>
                  <a:pt x="3283027" y="1465372"/>
                  <a:pt x="3290088" y="1468903"/>
                  <a:pt x="3304208" y="1468903"/>
                </a:cubicBezTo>
                <a:cubicBezTo>
                  <a:pt x="3325389" y="1475964"/>
                  <a:pt x="3332449" y="1475964"/>
                  <a:pt x="3325389" y="1468903"/>
                </a:cubicBezTo>
                <a:lnTo>
                  <a:pt x="3335979" y="1468903"/>
                </a:lnTo>
                <a:cubicBezTo>
                  <a:pt x="3335979" y="1468903"/>
                  <a:pt x="3337743" y="1468903"/>
                  <a:pt x="3341274" y="1468903"/>
                </a:cubicBezTo>
                <a:cubicBezTo>
                  <a:pt x="3344806" y="1468903"/>
                  <a:pt x="3350099" y="1468903"/>
                  <a:pt x="3357160" y="1468903"/>
                </a:cubicBezTo>
                <a:cubicBezTo>
                  <a:pt x="3364220" y="1468903"/>
                  <a:pt x="3367751" y="1470668"/>
                  <a:pt x="3367751" y="1474199"/>
                </a:cubicBezTo>
                <a:cubicBezTo>
                  <a:pt x="3367751" y="1477728"/>
                  <a:pt x="3365986" y="1479493"/>
                  <a:pt x="3362456" y="1479493"/>
                </a:cubicBezTo>
                <a:cubicBezTo>
                  <a:pt x="3358926" y="1479493"/>
                  <a:pt x="3353630" y="1479493"/>
                  <a:pt x="3346570" y="1479493"/>
                </a:cubicBezTo>
                <a:lnTo>
                  <a:pt x="3357160" y="1490084"/>
                </a:lnTo>
                <a:cubicBezTo>
                  <a:pt x="3378341" y="1497143"/>
                  <a:pt x="3392461" y="1502439"/>
                  <a:pt x="3399522" y="1505970"/>
                </a:cubicBezTo>
                <a:cubicBezTo>
                  <a:pt x="3406582" y="1509499"/>
                  <a:pt x="3417172" y="1513030"/>
                  <a:pt x="3431293" y="1516560"/>
                </a:cubicBezTo>
                <a:cubicBezTo>
                  <a:pt x="3445413" y="1520091"/>
                  <a:pt x="3461299" y="1523620"/>
                  <a:pt x="3478949" y="1527151"/>
                </a:cubicBezTo>
                <a:cubicBezTo>
                  <a:pt x="3496600" y="1530680"/>
                  <a:pt x="3508956" y="1532445"/>
                  <a:pt x="3516016" y="1532445"/>
                </a:cubicBezTo>
                <a:cubicBezTo>
                  <a:pt x="3544257" y="1546566"/>
                  <a:pt x="3574263" y="1553626"/>
                  <a:pt x="3606034" y="1553626"/>
                </a:cubicBezTo>
                <a:cubicBezTo>
                  <a:pt x="3637805" y="1553626"/>
                  <a:pt x="3657222" y="1560687"/>
                  <a:pt x="3664282" y="1574807"/>
                </a:cubicBezTo>
                <a:lnTo>
                  <a:pt x="3696052" y="1585397"/>
                </a:lnTo>
                <a:lnTo>
                  <a:pt x="3727824" y="1595988"/>
                </a:lnTo>
                <a:cubicBezTo>
                  <a:pt x="3741946" y="1603047"/>
                  <a:pt x="3759596" y="1606578"/>
                  <a:pt x="3780776" y="1606578"/>
                </a:cubicBezTo>
                <a:cubicBezTo>
                  <a:pt x="3787836" y="1606578"/>
                  <a:pt x="3791367" y="1610109"/>
                  <a:pt x="3791367" y="1617170"/>
                </a:cubicBezTo>
                <a:cubicBezTo>
                  <a:pt x="3798427" y="1617170"/>
                  <a:pt x="3816078" y="1620699"/>
                  <a:pt x="3844319" y="1627759"/>
                </a:cubicBezTo>
                <a:cubicBezTo>
                  <a:pt x="3851379" y="1627759"/>
                  <a:pt x="3860204" y="1629524"/>
                  <a:pt x="3870796" y="1633055"/>
                </a:cubicBezTo>
                <a:cubicBezTo>
                  <a:pt x="3881386" y="1636584"/>
                  <a:pt x="3886681" y="1638349"/>
                  <a:pt x="3886681" y="1638349"/>
                </a:cubicBezTo>
                <a:lnTo>
                  <a:pt x="3907860" y="1648940"/>
                </a:lnTo>
                <a:cubicBezTo>
                  <a:pt x="3914921" y="1656001"/>
                  <a:pt x="3921982" y="1659530"/>
                  <a:pt x="3929042" y="1659530"/>
                </a:cubicBezTo>
                <a:cubicBezTo>
                  <a:pt x="3964344" y="1645410"/>
                  <a:pt x="3996114" y="1652470"/>
                  <a:pt x="4024356" y="1680711"/>
                </a:cubicBezTo>
                <a:cubicBezTo>
                  <a:pt x="4031416" y="1687772"/>
                  <a:pt x="4036710" y="1691301"/>
                  <a:pt x="4040242" y="1691301"/>
                </a:cubicBezTo>
                <a:cubicBezTo>
                  <a:pt x="4043772" y="1691301"/>
                  <a:pt x="4049066" y="1691301"/>
                  <a:pt x="4056127" y="1691301"/>
                </a:cubicBezTo>
                <a:cubicBezTo>
                  <a:pt x="4070248" y="1684242"/>
                  <a:pt x="4079073" y="1682476"/>
                  <a:pt x="4082604" y="1686007"/>
                </a:cubicBezTo>
                <a:cubicBezTo>
                  <a:pt x="4086133" y="1689537"/>
                  <a:pt x="4091429" y="1691301"/>
                  <a:pt x="4098489" y="1691301"/>
                </a:cubicBezTo>
                <a:cubicBezTo>
                  <a:pt x="4105548" y="1691301"/>
                  <a:pt x="4110844" y="1693066"/>
                  <a:pt x="4114374" y="1696597"/>
                </a:cubicBezTo>
                <a:cubicBezTo>
                  <a:pt x="4117904" y="1700128"/>
                  <a:pt x="4123200" y="1701893"/>
                  <a:pt x="4130260" y="1701893"/>
                </a:cubicBezTo>
                <a:lnTo>
                  <a:pt x="4130260" y="1691301"/>
                </a:lnTo>
                <a:lnTo>
                  <a:pt x="4119669" y="1670122"/>
                </a:lnTo>
                <a:cubicBezTo>
                  <a:pt x="4119669" y="1656001"/>
                  <a:pt x="4105548" y="1652470"/>
                  <a:pt x="4077308" y="1659530"/>
                </a:cubicBezTo>
                <a:cubicBezTo>
                  <a:pt x="4070248" y="1659530"/>
                  <a:pt x="4064952" y="1659530"/>
                  <a:pt x="4061422" y="1659530"/>
                </a:cubicBezTo>
                <a:cubicBezTo>
                  <a:pt x="4057892" y="1659530"/>
                  <a:pt x="4056127" y="1659530"/>
                  <a:pt x="4056127" y="1659530"/>
                </a:cubicBezTo>
                <a:cubicBezTo>
                  <a:pt x="4049066" y="1645410"/>
                  <a:pt x="4027886" y="1641880"/>
                  <a:pt x="3992585" y="1648940"/>
                </a:cubicBezTo>
                <a:cubicBezTo>
                  <a:pt x="3985524" y="1648940"/>
                  <a:pt x="3978464" y="1645410"/>
                  <a:pt x="3971404" y="1638349"/>
                </a:cubicBezTo>
                <a:lnTo>
                  <a:pt x="3960812" y="1627759"/>
                </a:lnTo>
                <a:lnTo>
                  <a:pt x="3950223" y="1627759"/>
                </a:lnTo>
                <a:cubicBezTo>
                  <a:pt x="3957284" y="1634820"/>
                  <a:pt x="3953754" y="1634820"/>
                  <a:pt x="3939633" y="1627759"/>
                </a:cubicBezTo>
                <a:cubicBezTo>
                  <a:pt x="3932572" y="1627759"/>
                  <a:pt x="3921982" y="1624228"/>
                  <a:pt x="3907860" y="1617170"/>
                </a:cubicBezTo>
                <a:cubicBezTo>
                  <a:pt x="3865500" y="1603047"/>
                  <a:pt x="3844319" y="1595988"/>
                  <a:pt x="3844319" y="1595988"/>
                </a:cubicBezTo>
                <a:lnTo>
                  <a:pt x="3823138" y="1574807"/>
                </a:lnTo>
                <a:cubicBezTo>
                  <a:pt x="3816078" y="1574807"/>
                  <a:pt x="3805488" y="1571276"/>
                  <a:pt x="3791367" y="1564218"/>
                </a:cubicBezTo>
                <a:cubicBezTo>
                  <a:pt x="3763126" y="1543036"/>
                  <a:pt x="3738415" y="1535976"/>
                  <a:pt x="3717234" y="1543036"/>
                </a:cubicBezTo>
                <a:lnTo>
                  <a:pt x="3706644" y="1543036"/>
                </a:lnTo>
                <a:lnTo>
                  <a:pt x="3696052" y="1532445"/>
                </a:lnTo>
                <a:cubicBezTo>
                  <a:pt x="3696052" y="1539506"/>
                  <a:pt x="3696052" y="1543036"/>
                  <a:pt x="3696052" y="1543036"/>
                </a:cubicBezTo>
                <a:cubicBezTo>
                  <a:pt x="3696052" y="1543036"/>
                  <a:pt x="3696052" y="1546566"/>
                  <a:pt x="3696052" y="1553626"/>
                </a:cubicBezTo>
                <a:cubicBezTo>
                  <a:pt x="3688992" y="1553626"/>
                  <a:pt x="3678402" y="1550095"/>
                  <a:pt x="3664282" y="1543036"/>
                </a:cubicBezTo>
                <a:cubicBezTo>
                  <a:pt x="3643100" y="1528916"/>
                  <a:pt x="3618390" y="1518324"/>
                  <a:pt x="3590148" y="1511264"/>
                </a:cubicBezTo>
                <a:cubicBezTo>
                  <a:pt x="3576028" y="1511264"/>
                  <a:pt x="3565438" y="1509499"/>
                  <a:pt x="3558378" y="1505970"/>
                </a:cubicBezTo>
                <a:cubicBezTo>
                  <a:pt x="3551317" y="1502439"/>
                  <a:pt x="3544257" y="1500674"/>
                  <a:pt x="3537196" y="1500674"/>
                </a:cubicBezTo>
                <a:lnTo>
                  <a:pt x="3516016" y="1500674"/>
                </a:lnTo>
                <a:cubicBezTo>
                  <a:pt x="3487776" y="1486554"/>
                  <a:pt x="3470124" y="1479493"/>
                  <a:pt x="3463064" y="1479493"/>
                </a:cubicBezTo>
                <a:lnTo>
                  <a:pt x="3452474" y="1479493"/>
                </a:lnTo>
                <a:lnTo>
                  <a:pt x="3452474" y="1468903"/>
                </a:lnTo>
                <a:lnTo>
                  <a:pt x="3452474" y="1458312"/>
                </a:lnTo>
                <a:cubicBezTo>
                  <a:pt x="3452474" y="1458312"/>
                  <a:pt x="3447178" y="1454783"/>
                  <a:pt x="3436588" y="1447722"/>
                </a:cubicBezTo>
                <a:cubicBezTo>
                  <a:pt x="3425997" y="1440662"/>
                  <a:pt x="3420703" y="1440662"/>
                  <a:pt x="3420703" y="1447722"/>
                </a:cubicBezTo>
                <a:lnTo>
                  <a:pt x="3399522" y="1447722"/>
                </a:lnTo>
                <a:cubicBezTo>
                  <a:pt x="3399522" y="1447722"/>
                  <a:pt x="3397758" y="1445957"/>
                  <a:pt x="3394226" y="1442427"/>
                </a:cubicBezTo>
                <a:cubicBezTo>
                  <a:pt x="3390695" y="1438897"/>
                  <a:pt x="3388931" y="1437132"/>
                  <a:pt x="3388931" y="1437132"/>
                </a:cubicBezTo>
                <a:cubicBezTo>
                  <a:pt x="3387166" y="1438897"/>
                  <a:pt x="3385401" y="1440221"/>
                  <a:pt x="3383637" y="1441103"/>
                </a:cubicBezTo>
                <a:lnTo>
                  <a:pt x="3379970" y="1442020"/>
                </a:lnTo>
                <a:lnTo>
                  <a:pt x="3420703" y="1458312"/>
                </a:lnTo>
                <a:cubicBezTo>
                  <a:pt x="3420703" y="1465372"/>
                  <a:pt x="3420703" y="1468903"/>
                  <a:pt x="3420703" y="1468903"/>
                </a:cubicBezTo>
                <a:cubicBezTo>
                  <a:pt x="3364220" y="1468903"/>
                  <a:pt x="3321858" y="1458312"/>
                  <a:pt x="3293618" y="1437132"/>
                </a:cubicBezTo>
                <a:cubicBezTo>
                  <a:pt x="3293618" y="1430072"/>
                  <a:pt x="3288322" y="1426541"/>
                  <a:pt x="3277733" y="1426541"/>
                </a:cubicBezTo>
                <a:cubicBezTo>
                  <a:pt x="3267141" y="1426541"/>
                  <a:pt x="3261847" y="1426541"/>
                  <a:pt x="3261847" y="1426541"/>
                </a:cubicBezTo>
                <a:lnTo>
                  <a:pt x="3261847" y="1405360"/>
                </a:lnTo>
                <a:cubicBezTo>
                  <a:pt x="3254786" y="1405360"/>
                  <a:pt x="3251255" y="1405360"/>
                  <a:pt x="3251255" y="1405360"/>
                </a:cubicBezTo>
                <a:cubicBezTo>
                  <a:pt x="3251255" y="1405360"/>
                  <a:pt x="3251255" y="1408891"/>
                  <a:pt x="3251255" y="1415951"/>
                </a:cubicBezTo>
                <a:lnTo>
                  <a:pt x="3251255" y="1426541"/>
                </a:lnTo>
                <a:cubicBezTo>
                  <a:pt x="3244195" y="1419481"/>
                  <a:pt x="3238901" y="1415951"/>
                  <a:pt x="3235370" y="1415951"/>
                </a:cubicBezTo>
                <a:cubicBezTo>
                  <a:pt x="3231839" y="1415951"/>
                  <a:pt x="3226545" y="1412420"/>
                  <a:pt x="3219485" y="1405360"/>
                </a:cubicBezTo>
                <a:lnTo>
                  <a:pt x="3230075" y="1405360"/>
                </a:lnTo>
                <a:cubicBezTo>
                  <a:pt x="3237136" y="1405360"/>
                  <a:pt x="3240666" y="1403595"/>
                  <a:pt x="3240666" y="1400066"/>
                </a:cubicBezTo>
                <a:cubicBezTo>
                  <a:pt x="3240666" y="1396535"/>
                  <a:pt x="3235370" y="1394770"/>
                  <a:pt x="3224781" y="1394770"/>
                </a:cubicBezTo>
                <a:cubicBezTo>
                  <a:pt x="3214189" y="1394770"/>
                  <a:pt x="3208895" y="1391239"/>
                  <a:pt x="3208895" y="1384180"/>
                </a:cubicBezTo>
                <a:lnTo>
                  <a:pt x="3187714" y="1373589"/>
                </a:lnTo>
                <a:cubicBezTo>
                  <a:pt x="3180653" y="1373589"/>
                  <a:pt x="3177123" y="1371824"/>
                  <a:pt x="3177123" y="1368293"/>
                </a:cubicBezTo>
                <a:cubicBezTo>
                  <a:pt x="3177123" y="1364764"/>
                  <a:pt x="3163002" y="1357704"/>
                  <a:pt x="3134762" y="1347114"/>
                </a:cubicBezTo>
                <a:cubicBezTo>
                  <a:pt x="3106520" y="1336523"/>
                  <a:pt x="3085339" y="1331228"/>
                  <a:pt x="3071218" y="1331228"/>
                </a:cubicBezTo>
                <a:cubicBezTo>
                  <a:pt x="3071218" y="1331228"/>
                  <a:pt x="3071218" y="1327697"/>
                  <a:pt x="3071218" y="1320637"/>
                </a:cubicBezTo>
                <a:lnTo>
                  <a:pt x="3039447" y="1299456"/>
                </a:lnTo>
                <a:cubicBezTo>
                  <a:pt x="2975906" y="1278276"/>
                  <a:pt x="2926483" y="1264154"/>
                  <a:pt x="2891182" y="1257095"/>
                </a:cubicBezTo>
                <a:cubicBezTo>
                  <a:pt x="2884122" y="1250035"/>
                  <a:pt x="2877061" y="1246504"/>
                  <a:pt x="2870002" y="1246504"/>
                </a:cubicBezTo>
                <a:cubicBezTo>
                  <a:pt x="2862941" y="1246504"/>
                  <a:pt x="2855879" y="1246504"/>
                  <a:pt x="2848820" y="1246504"/>
                </a:cubicBezTo>
                <a:cubicBezTo>
                  <a:pt x="2845290" y="1242975"/>
                  <a:pt x="2842642" y="1241210"/>
                  <a:pt x="2840878" y="1241210"/>
                </a:cubicBezTo>
                <a:close/>
                <a:moveTo>
                  <a:pt x="8133435" y="1235914"/>
                </a:moveTo>
                <a:cubicBezTo>
                  <a:pt x="8140497" y="1235914"/>
                  <a:pt x="8147556" y="1235914"/>
                  <a:pt x="8154617" y="1235914"/>
                </a:cubicBezTo>
                <a:cubicBezTo>
                  <a:pt x="8161677" y="1235914"/>
                  <a:pt x="8165206" y="1239445"/>
                  <a:pt x="8165206" y="1246504"/>
                </a:cubicBezTo>
                <a:cubicBezTo>
                  <a:pt x="8151087" y="1246504"/>
                  <a:pt x="8140497" y="1242975"/>
                  <a:pt x="8133435" y="1235914"/>
                </a:cubicBezTo>
                <a:close/>
                <a:moveTo>
                  <a:pt x="6735502" y="1225324"/>
                </a:moveTo>
                <a:lnTo>
                  <a:pt x="6735502" y="1235914"/>
                </a:lnTo>
                <a:cubicBezTo>
                  <a:pt x="6742562" y="1242975"/>
                  <a:pt x="6751387" y="1244739"/>
                  <a:pt x="6761977" y="1241210"/>
                </a:cubicBezTo>
                <a:cubicBezTo>
                  <a:pt x="6772568" y="1237679"/>
                  <a:pt x="6777862" y="1239445"/>
                  <a:pt x="6777862" y="1246504"/>
                </a:cubicBezTo>
                <a:cubicBezTo>
                  <a:pt x="6777862" y="1253564"/>
                  <a:pt x="6779628" y="1257095"/>
                  <a:pt x="6783158" y="1257095"/>
                </a:cubicBezTo>
                <a:cubicBezTo>
                  <a:pt x="6786688" y="1257095"/>
                  <a:pt x="6791984" y="1257095"/>
                  <a:pt x="6799044" y="1257095"/>
                </a:cubicBezTo>
                <a:lnTo>
                  <a:pt x="6820224" y="1267685"/>
                </a:lnTo>
                <a:cubicBezTo>
                  <a:pt x="6827285" y="1274745"/>
                  <a:pt x="6832580" y="1276510"/>
                  <a:pt x="6836110" y="1272981"/>
                </a:cubicBezTo>
                <a:cubicBezTo>
                  <a:pt x="6839640" y="1269450"/>
                  <a:pt x="6843170" y="1269450"/>
                  <a:pt x="6846700" y="1272981"/>
                </a:cubicBezTo>
                <a:cubicBezTo>
                  <a:pt x="6850230" y="1276510"/>
                  <a:pt x="6859056" y="1280041"/>
                  <a:pt x="6873177" y="1283571"/>
                </a:cubicBezTo>
                <a:cubicBezTo>
                  <a:pt x="6887296" y="1287101"/>
                  <a:pt x="6897888" y="1288866"/>
                  <a:pt x="6904948" y="1288866"/>
                </a:cubicBezTo>
                <a:lnTo>
                  <a:pt x="6915539" y="1278276"/>
                </a:lnTo>
                <a:cubicBezTo>
                  <a:pt x="6908477" y="1285335"/>
                  <a:pt x="6908477" y="1290631"/>
                  <a:pt x="6915539" y="1294162"/>
                </a:cubicBezTo>
                <a:cubicBezTo>
                  <a:pt x="6922600" y="1297691"/>
                  <a:pt x="6929658" y="1299456"/>
                  <a:pt x="6936718" y="1299456"/>
                </a:cubicBezTo>
                <a:cubicBezTo>
                  <a:pt x="6943780" y="1299456"/>
                  <a:pt x="6950840" y="1301221"/>
                  <a:pt x="6957900" y="1304752"/>
                </a:cubicBezTo>
                <a:cubicBezTo>
                  <a:pt x="6964960" y="1308283"/>
                  <a:pt x="6968491" y="1313577"/>
                  <a:pt x="6968491" y="1320637"/>
                </a:cubicBezTo>
                <a:cubicBezTo>
                  <a:pt x="6972020" y="1320637"/>
                  <a:pt x="6973785" y="1320637"/>
                  <a:pt x="6973785" y="1320637"/>
                </a:cubicBezTo>
                <a:lnTo>
                  <a:pt x="6989670" y="1320637"/>
                </a:lnTo>
                <a:cubicBezTo>
                  <a:pt x="6989670" y="1327697"/>
                  <a:pt x="6994966" y="1329464"/>
                  <a:pt x="7005558" y="1325933"/>
                </a:cubicBezTo>
                <a:cubicBezTo>
                  <a:pt x="7016148" y="1322402"/>
                  <a:pt x="7023208" y="1322402"/>
                  <a:pt x="7026737" y="1325933"/>
                </a:cubicBezTo>
                <a:cubicBezTo>
                  <a:pt x="7030266" y="1329464"/>
                  <a:pt x="7035562" y="1331228"/>
                  <a:pt x="7042622" y="1331228"/>
                </a:cubicBezTo>
                <a:cubicBezTo>
                  <a:pt x="7042622" y="1338287"/>
                  <a:pt x="7044389" y="1341818"/>
                  <a:pt x="7047918" y="1341818"/>
                </a:cubicBezTo>
                <a:cubicBezTo>
                  <a:pt x="7051448" y="1341818"/>
                  <a:pt x="7058510" y="1341818"/>
                  <a:pt x="7069100" y="1341818"/>
                </a:cubicBezTo>
                <a:cubicBezTo>
                  <a:pt x="7079689" y="1341818"/>
                  <a:pt x="7090280" y="1345349"/>
                  <a:pt x="7100870" y="1352408"/>
                </a:cubicBezTo>
                <a:cubicBezTo>
                  <a:pt x="7111462" y="1359468"/>
                  <a:pt x="7116756" y="1359468"/>
                  <a:pt x="7116756" y="1352408"/>
                </a:cubicBezTo>
                <a:lnTo>
                  <a:pt x="7127347" y="1362999"/>
                </a:lnTo>
                <a:cubicBezTo>
                  <a:pt x="7134408" y="1370060"/>
                  <a:pt x="7143232" y="1373589"/>
                  <a:pt x="7153822" y="1373589"/>
                </a:cubicBezTo>
                <a:cubicBezTo>
                  <a:pt x="7164414" y="1373589"/>
                  <a:pt x="7176770" y="1377120"/>
                  <a:pt x="7190889" y="1384180"/>
                </a:cubicBezTo>
                <a:cubicBezTo>
                  <a:pt x="7212070" y="1391239"/>
                  <a:pt x="7231485" y="1396535"/>
                  <a:pt x="7249136" y="1400066"/>
                </a:cubicBezTo>
                <a:cubicBezTo>
                  <a:pt x="7266788" y="1403595"/>
                  <a:pt x="7279142" y="1405360"/>
                  <a:pt x="7286203" y="1405360"/>
                </a:cubicBezTo>
                <a:lnTo>
                  <a:pt x="7296793" y="1405360"/>
                </a:lnTo>
                <a:cubicBezTo>
                  <a:pt x="7303854" y="1412420"/>
                  <a:pt x="7310914" y="1415951"/>
                  <a:pt x="7317974" y="1415951"/>
                </a:cubicBezTo>
                <a:cubicBezTo>
                  <a:pt x="7325034" y="1415951"/>
                  <a:pt x="7342684" y="1419481"/>
                  <a:pt x="7370926" y="1426541"/>
                </a:cubicBezTo>
                <a:lnTo>
                  <a:pt x="7360336" y="1415951"/>
                </a:lnTo>
                <a:lnTo>
                  <a:pt x="7339155" y="1405360"/>
                </a:lnTo>
                <a:cubicBezTo>
                  <a:pt x="7346216" y="1412420"/>
                  <a:pt x="7335626" y="1408891"/>
                  <a:pt x="7307384" y="1394770"/>
                </a:cubicBezTo>
                <a:lnTo>
                  <a:pt x="7286203" y="1394770"/>
                </a:lnTo>
                <a:lnTo>
                  <a:pt x="7275612" y="1394770"/>
                </a:lnTo>
                <a:cubicBezTo>
                  <a:pt x="7268552" y="1387710"/>
                  <a:pt x="7252666" y="1378885"/>
                  <a:pt x="7227956" y="1368293"/>
                </a:cubicBezTo>
                <a:cubicBezTo>
                  <a:pt x="7203245" y="1357704"/>
                  <a:pt x="7180299" y="1352408"/>
                  <a:pt x="7159118" y="1352408"/>
                </a:cubicBezTo>
                <a:lnTo>
                  <a:pt x="7127347" y="1331228"/>
                </a:lnTo>
                <a:cubicBezTo>
                  <a:pt x="7127347" y="1331228"/>
                  <a:pt x="7122052" y="1329464"/>
                  <a:pt x="7111462" y="1325933"/>
                </a:cubicBezTo>
                <a:cubicBezTo>
                  <a:pt x="7100870" y="1322402"/>
                  <a:pt x="7088514" y="1317108"/>
                  <a:pt x="7074395" y="1310047"/>
                </a:cubicBezTo>
                <a:lnTo>
                  <a:pt x="7042622" y="1310047"/>
                </a:lnTo>
                <a:cubicBezTo>
                  <a:pt x="7035562" y="1302987"/>
                  <a:pt x="7026737" y="1297691"/>
                  <a:pt x="7016148" y="1294162"/>
                </a:cubicBezTo>
                <a:cubicBezTo>
                  <a:pt x="7005558" y="1290631"/>
                  <a:pt x="6998496" y="1288866"/>
                  <a:pt x="6994966" y="1288866"/>
                </a:cubicBezTo>
                <a:cubicBezTo>
                  <a:pt x="6991437" y="1288866"/>
                  <a:pt x="6987906" y="1288866"/>
                  <a:pt x="6984376" y="1288866"/>
                </a:cubicBezTo>
                <a:cubicBezTo>
                  <a:pt x="6980847" y="1288866"/>
                  <a:pt x="6975552" y="1288866"/>
                  <a:pt x="6968491" y="1288866"/>
                </a:cubicBezTo>
                <a:lnTo>
                  <a:pt x="6957900" y="1278276"/>
                </a:lnTo>
                <a:lnTo>
                  <a:pt x="6904948" y="1257095"/>
                </a:lnTo>
                <a:cubicBezTo>
                  <a:pt x="6897888" y="1264154"/>
                  <a:pt x="6890828" y="1265920"/>
                  <a:pt x="6883766" y="1262389"/>
                </a:cubicBezTo>
                <a:cubicBezTo>
                  <a:pt x="6876706" y="1258860"/>
                  <a:pt x="6873177" y="1257095"/>
                  <a:pt x="6873177" y="1257095"/>
                </a:cubicBezTo>
                <a:cubicBezTo>
                  <a:pt x="6866116" y="1250035"/>
                  <a:pt x="6859056" y="1248269"/>
                  <a:pt x="6851996" y="1251800"/>
                </a:cubicBezTo>
                <a:cubicBezTo>
                  <a:pt x="6844936" y="1255331"/>
                  <a:pt x="6836110" y="1253564"/>
                  <a:pt x="6825520" y="1246504"/>
                </a:cubicBezTo>
                <a:cubicBezTo>
                  <a:pt x="6814929" y="1239445"/>
                  <a:pt x="6806104" y="1239445"/>
                  <a:pt x="6799044" y="1246504"/>
                </a:cubicBezTo>
                <a:lnTo>
                  <a:pt x="6788454" y="1235914"/>
                </a:lnTo>
                <a:lnTo>
                  <a:pt x="6767272" y="1235914"/>
                </a:lnTo>
                <a:cubicBezTo>
                  <a:pt x="6753152" y="1235914"/>
                  <a:pt x="6744326" y="1234149"/>
                  <a:pt x="6740796" y="1230619"/>
                </a:cubicBezTo>
                <a:cubicBezTo>
                  <a:pt x="6737266" y="1227089"/>
                  <a:pt x="6735502" y="1225324"/>
                  <a:pt x="6735502" y="1225324"/>
                </a:cubicBezTo>
                <a:close/>
                <a:moveTo>
                  <a:pt x="3320093" y="1225324"/>
                </a:moveTo>
                <a:cubicBezTo>
                  <a:pt x="3316564" y="1225324"/>
                  <a:pt x="3314799" y="1228854"/>
                  <a:pt x="3314799" y="1235914"/>
                </a:cubicBezTo>
                <a:cubicBezTo>
                  <a:pt x="3321858" y="1235914"/>
                  <a:pt x="3325389" y="1234149"/>
                  <a:pt x="3325389" y="1230619"/>
                </a:cubicBezTo>
                <a:cubicBezTo>
                  <a:pt x="3325389" y="1227089"/>
                  <a:pt x="3323625" y="1225324"/>
                  <a:pt x="3320093" y="1225324"/>
                </a:cubicBezTo>
                <a:close/>
                <a:moveTo>
                  <a:pt x="3124171" y="1225324"/>
                </a:moveTo>
                <a:cubicBezTo>
                  <a:pt x="3124171" y="1225324"/>
                  <a:pt x="3124171" y="1228854"/>
                  <a:pt x="3124171" y="1235914"/>
                </a:cubicBezTo>
                <a:lnTo>
                  <a:pt x="3145351" y="1246504"/>
                </a:lnTo>
                <a:cubicBezTo>
                  <a:pt x="3152412" y="1239445"/>
                  <a:pt x="3152412" y="1235914"/>
                  <a:pt x="3145351" y="1235914"/>
                </a:cubicBezTo>
                <a:cubicBezTo>
                  <a:pt x="3145351" y="1235914"/>
                  <a:pt x="3141821" y="1235914"/>
                  <a:pt x="3134762" y="1235914"/>
                </a:cubicBezTo>
                <a:cubicBezTo>
                  <a:pt x="3127701" y="1228854"/>
                  <a:pt x="3124171" y="1225324"/>
                  <a:pt x="3124171" y="1225324"/>
                </a:cubicBezTo>
                <a:close/>
                <a:moveTo>
                  <a:pt x="2975906" y="1225324"/>
                </a:moveTo>
                <a:cubicBezTo>
                  <a:pt x="2982965" y="1232383"/>
                  <a:pt x="2986495" y="1235914"/>
                  <a:pt x="2986495" y="1235914"/>
                </a:cubicBezTo>
                <a:lnTo>
                  <a:pt x="2986495" y="1225324"/>
                </a:lnTo>
                <a:cubicBezTo>
                  <a:pt x="2986495" y="1225324"/>
                  <a:pt x="2982965" y="1225324"/>
                  <a:pt x="2975906" y="1225324"/>
                </a:cubicBezTo>
                <a:close/>
                <a:moveTo>
                  <a:pt x="1196717" y="1225324"/>
                </a:moveTo>
                <a:lnTo>
                  <a:pt x="1217897" y="1235914"/>
                </a:lnTo>
                <a:lnTo>
                  <a:pt x="1228487" y="1246504"/>
                </a:lnTo>
                <a:cubicBezTo>
                  <a:pt x="1221427" y="1246504"/>
                  <a:pt x="1214367" y="1246504"/>
                  <a:pt x="1207306" y="1246504"/>
                </a:cubicBezTo>
                <a:lnTo>
                  <a:pt x="1196717" y="1235914"/>
                </a:lnTo>
                <a:cubicBezTo>
                  <a:pt x="1196717" y="1228854"/>
                  <a:pt x="1196717" y="1225324"/>
                  <a:pt x="1196717" y="1225324"/>
                </a:cubicBezTo>
                <a:close/>
                <a:moveTo>
                  <a:pt x="8059302" y="1214733"/>
                </a:moveTo>
                <a:cubicBezTo>
                  <a:pt x="8066364" y="1214733"/>
                  <a:pt x="8073423" y="1214733"/>
                  <a:pt x="8080483" y="1214733"/>
                </a:cubicBezTo>
                <a:lnTo>
                  <a:pt x="8080483" y="1225324"/>
                </a:lnTo>
                <a:cubicBezTo>
                  <a:pt x="8073423" y="1225324"/>
                  <a:pt x="8068127" y="1223558"/>
                  <a:pt x="8064598" y="1220029"/>
                </a:cubicBezTo>
                <a:cubicBezTo>
                  <a:pt x="8061068" y="1216498"/>
                  <a:pt x="8059302" y="1214733"/>
                  <a:pt x="8059302" y="1214733"/>
                </a:cubicBezTo>
                <a:close/>
                <a:moveTo>
                  <a:pt x="6703730" y="1214733"/>
                </a:moveTo>
                <a:cubicBezTo>
                  <a:pt x="6696669" y="1221793"/>
                  <a:pt x="6694906" y="1227089"/>
                  <a:pt x="6698435" y="1230619"/>
                </a:cubicBezTo>
                <a:cubicBezTo>
                  <a:pt x="6701964" y="1234149"/>
                  <a:pt x="6705496" y="1235914"/>
                  <a:pt x="6709025" y="1235914"/>
                </a:cubicBezTo>
                <a:cubicBezTo>
                  <a:pt x="6712554" y="1235914"/>
                  <a:pt x="6714320" y="1235914"/>
                  <a:pt x="6714320" y="1235914"/>
                </a:cubicBezTo>
                <a:cubicBezTo>
                  <a:pt x="6714320" y="1235914"/>
                  <a:pt x="6714320" y="1232383"/>
                  <a:pt x="6714320" y="1225324"/>
                </a:cubicBezTo>
                <a:close/>
                <a:moveTo>
                  <a:pt x="2944134" y="1214733"/>
                </a:moveTo>
                <a:cubicBezTo>
                  <a:pt x="2944134" y="1221793"/>
                  <a:pt x="2945898" y="1225324"/>
                  <a:pt x="2949429" y="1225324"/>
                </a:cubicBezTo>
                <a:cubicBezTo>
                  <a:pt x="2952960" y="1225324"/>
                  <a:pt x="2954724" y="1223558"/>
                  <a:pt x="2954724" y="1220029"/>
                </a:cubicBezTo>
                <a:cubicBezTo>
                  <a:pt x="2954724" y="1216498"/>
                  <a:pt x="2951194" y="1214733"/>
                  <a:pt x="2944134" y="1214733"/>
                </a:cubicBezTo>
                <a:close/>
                <a:moveTo>
                  <a:pt x="2795868" y="1214733"/>
                </a:moveTo>
                <a:cubicBezTo>
                  <a:pt x="2795868" y="1221793"/>
                  <a:pt x="2797633" y="1225324"/>
                  <a:pt x="2801163" y="1225324"/>
                </a:cubicBezTo>
                <a:cubicBezTo>
                  <a:pt x="2804694" y="1225324"/>
                  <a:pt x="2806458" y="1223558"/>
                  <a:pt x="2806458" y="1220029"/>
                </a:cubicBezTo>
                <a:cubicBezTo>
                  <a:pt x="2806458" y="1216498"/>
                  <a:pt x="2802927" y="1214733"/>
                  <a:pt x="2795868" y="1214733"/>
                </a:cubicBezTo>
                <a:close/>
                <a:moveTo>
                  <a:pt x="2020121" y="1214733"/>
                </a:moveTo>
                <a:cubicBezTo>
                  <a:pt x="2025416" y="1214733"/>
                  <a:pt x="2029828" y="1218264"/>
                  <a:pt x="2033359" y="1225324"/>
                </a:cubicBezTo>
                <a:lnTo>
                  <a:pt x="2022769" y="1225324"/>
                </a:lnTo>
                <a:cubicBezTo>
                  <a:pt x="2015709" y="1225324"/>
                  <a:pt x="2012178" y="1225324"/>
                  <a:pt x="2012178" y="1225324"/>
                </a:cubicBezTo>
                <a:cubicBezTo>
                  <a:pt x="2012178" y="1232383"/>
                  <a:pt x="2008648" y="1235914"/>
                  <a:pt x="2001587" y="1235914"/>
                </a:cubicBezTo>
                <a:lnTo>
                  <a:pt x="2001587" y="1225324"/>
                </a:lnTo>
                <a:cubicBezTo>
                  <a:pt x="2008648" y="1218264"/>
                  <a:pt x="2014826" y="1214733"/>
                  <a:pt x="2020121" y="1214733"/>
                </a:cubicBezTo>
                <a:close/>
                <a:moveTo>
                  <a:pt x="1959226" y="1214733"/>
                </a:moveTo>
                <a:lnTo>
                  <a:pt x="1969816" y="1214733"/>
                </a:lnTo>
                <a:cubicBezTo>
                  <a:pt x="1969816" y="1221793"/>
                  <a:pt x="1968051" y="1225324"/>
                  <a:pt x="1964522" y="1225324"/>
                </a:cubicBezTo>
                <a:cubicBezTo>
                  <a:pt x="1960991" y="1225324"/>
                  <a:pt x="1957462" y="1223558"/>
                  <a:pt x="1953930" y="1220029"/>
                </a:cubicBezTo>
                <a:cubicBezTo>
                  <a:pt x="1950402" y="1216498"/>
                  <a:pt x="1952166" y="1214733"/>
                  <a:pt x="1959226" y="1214733"/>
                </a:cubicBezTo>
                <a:close/>
                <a:moveTo>
                  <a:pt x="8027531" y="1204143"/>
                </a:moveTo>
                <a:lnTo>
                  <a:pt x="8038123" y="1204143"/>
                </a:lnTo>
                <a:lnTo>
                  <a:pt x="8038123" y="1214733"/>
                </a:lnTo>
                <a:close/>
                <a:moveTo>
                  <a:pt x="7752182" y="1204143"/>
                </a:moveTo>
                <a:cubicBezTo>
                  <a:pt x="7759242" y="1204143"/>
                  <a:pt x="7762772" y="1204143"/>
                  <a:pt x="7762772" y="1204143"/>
                </a:cubicBezTo>
                <a:lnTo>
                  <a:pt x="7752182" y="1214733"/>
                </a:lnTo>
                <a:cubicBezTo>
                  <a:pt x="7752182" y="1207673"/>
                  <a:pt x="7752182" y="1204143"/>
                  <a:pt x="7752182" y="1204143"/>
                </a:cubicBezTo>
                <a:close/>
                <a:moveTo>
                  <a:pt x="6576646" y="1204143"/>
                </a:moveTo>
                <a:lnTo>
                  <a:pt x="6587236" y="1214733"/>
                </a:lnTo>
                <a:cubicBezTo>
                  <a:pt x="6587236" y="1214733"/>
                  <a:pt x="6587236" y="1212968"/>
                  <a:pt x="6587236" y="1209437"/>
                </a:cubicBezTo>
                <a:cubicBezTo>
                  <a:pt x="6587236" y="1205908"/>
                  <a:pt x="6583706" y="1204143"/>
                  <a:pt x="6576646" y="1204143"/>
                </a:cubicBezTo>
                <a:close/>
                <a:moveTo>
                  <a:pt x="2986495" y="1204143"/>
                </a:moveTo>
                <a:cubicBezTo>
                  <a:pt x="2986495" y="1204143"/>
                  <a:pt x="2986495" y="1207673"/>
                  <a:pt x="2986495" y="1214733"/>
                </a:cubicBezTo>
                <a:cubicBezTo>
                  <a:pt x="2993556" y="1214733"/>
                  <a:pt x="2997086" y="1212968"/>
                  <a:pt x="2997086" y="1209437"/>
                </a:cubicBezTo>
                <a:cubicBezTo>
                  <a:pt x="2997086" y="1205908"/>
                  <a:pt x="2993556" y="1204143"/>
                  <a:pt x="2986495" y="1204143"/>
                </a:cubicBezTo>
                <a:close/>
                <a:moveTo>
                  <a:pt x="2467566" y="1204143"/>
                </a:moveTo>
                <a:lnTo>
                  <a:pt x="2478156" y="1204143"/>
                </a:lnTo>
                <a:cubicBezTo>
                  <a:pt x="2478156" y="1204143"/>
                  <a:pt x="2478156" y="1207673"/>
                  <a:pt x="2478156" y="1214733"/>
                </a:cubicBezTo>
                <a:cubicBezTo>
                  <a:pt x="2471096" y="1214733"/>
                  <a:pt x="2467566" y="1211202"/>
                  <a:pt x="2467566" y="1204143"/>
                </a:cubicBezTo>
                <a:close/>
                <a:moveTo>
                  <a:pt x="2160443" y="1204143"/>
                </a:moveTo>
                <a:cubicBezTo>
                  <a:pt x="2160443" y="1204143"/>
                  <a:pt x="2163974" y="1207673"/>
                  <a:pt x="2171034" y="1214733"/>
                </a:cubicBezTo>
                <a:cubicBezTo>
                  <a:pt x="2178094" y="1214733"/>
                  <a:pt x="2181625" y="1212968"/>
                  <a:pt x="2181625" y="1209437"/>
                </a:cubicBezTo>
                <a:cubicBezTo>
                  <a:pt x="2181625" y="1205908"/>
                  <a:pt x="2178094" y="1204143"/>
                  <a:pt x="2171034" y="1204143"/>
                </a:cubicBezTo>
                <a:close/>
                <a:moveTo>
                  <a:pt x="1323802" y="1204143"/>
                </a:moveTo>
                <a:cubicBezTo>
                  <a:pt x="1330861" y="1204143"/>
                  <a:pt x="1344982" y="1207673"/>
                  <a:pt x="1366162" y="1214733"/>
                </a:cubicBezTo>
                <a:lnTo>
                  <a:pt x="1355573" y="1235914"/>
                </a:lnTo>
                <a:cubicBezTo>
                  <a:pt x="1341452" y="1228854"/>
                  <a:pt x="1330861" y="1225324"/>
                  <a:pt x="1323802" y="1225324"/>
                </a:cubicBezTo>
                <a:cubicBezTo>
                  <a:pt x="1316740" y="1218264"/>
                  <a:pt x="1314975" y="1214733"/>
                  <a:pt x="1318506" y="1214733"/>
                </a:cubicBezTo>
                <a:cubicBezTo>
                  <a:pt x="1322036" y="1214733"/>
                  <a:pt x="1323802" y="1211202"/>
                  <a:pt x="1323802" y="1204143"/>
                </a:cubicBezTo>
                <a:close/>
                <a:moveTo>
                  <a:pt x="7879267" y="1198849"/>
                </a:moveTo>
                <a:cubicBezTo>
                  <a:pt x="7875736" y="1198849"/>
                  <a:pt x="7872206" y="1200614"/>
                  <a:pt x="7868675" y="1204143"/>
                </a:cubicBezTo>
                <a:lnTo>
                  <a:pt x="7879267" y="1214733"/>
                </a:lnTo>
                <a:lnTo>
                  <a:pt x="7889856" y="1214733"/>
                </a:lnTo>
                <a:lnTo>
                  <a:pt x="7889856" y="1204143"/>
                </a:lnTo>
                <a:cubicBezTo>
                  <a:pt x="7886326" y="1200614"/>
                  <a:pt x="7882796" y="1198849"/>
                  <a:pt x="7879267" y="1198849"/>
                </a:cubicBezTo>
                <a:close/>
                <a:moveTo>
                  <a:pt x="7995760" y="1193552"/>
                </a:moveTo>
                <a:lnTo>
                  <a:pt x="8006350" y="1193552"/>
                </a:lnTo>
                <a:lnTo>
                  <a:pt x="8006350" y="1204143"/>
                </a:lnTo>
                <a:close/>
                <a:moveTo>
                  <a:pt x="1461477" y="1193552"/>
                </a:moveTo>
                <a:cubicBezTo>
                  <a:pt x="1468537" y="1193552"/>
                  <a:pt x="1472067" y="1193552"/>
                  <a:pt x="1472067" y="1193552"/>
                </a:cubicBezTo>
                <a:lnTo>
                  <a:pt x="1461477" y="1204143"/>
                </a:lnTo>
                <a:cubicBezTo>
                  <a:pt x="1461477" y="1197083"/>
                  <a:pt x="1461477" y="1193552"/>
                  <a:pt x="1461477" y="1193552"/>
                </a:cubicBezTo>
                <a:close/>
                <a:moveTo>
                  <a:pt x="1080222" y="1193552"/>
                </a:moveTo>
                <a:lnTo>
                  <a:pt x="1111993" y="1193552"/>
                </a:lnTo>
                <a:lnTo>
                  <a:pt x="1138469" y="1220029"/>
                </a:lnTo>
                <a:lnTo>
                  <a:pt x="1127878" y="1214733"/>
                </a:lnTo>
                <a:cubicBezTo>
                  <a:pt x="1124348" y="1214733"/>
                  <a:pt x="1115523" y="1211202"/>
                  <a:pt x="1101402" y="1204143"/>
                </a:cubicBezTo>
                <a:cubicBezTo>
                  <a:pt x="1087282" y="1197083"/>
                  <a:pt x="1080222" y="1193552"/>
                  <a:pt x="1080222" y="1193552"/>
                </a:cubicBezTo>
                <a:close/>
                <a:moveTo>
                  <a:pt x="2671431" y="1188258"/>
                </a:moveTo>
                <a:cubicBezTo>
                  <a:pt x="2673195" y="1188258"/>
                  <a:pt x="2675844" y="1190022"/>
                  <a:pt x="2679374" y="1193552"/>
                </a:cubicBezTo>
                <a:cubicBezTo>
                  <a:pt x="2679374" y="1200612"/>
                  <a:pt x="2677608" y="1204143"/>
                  <a:pt x="2674080" y="1204143"/>
                </a:cubicBezTo>
                <a:cubicBezTo>
                  <a:pt x="2670548" y="1204143"/>
                  <a:pt x="2668783" y="1200612"/>
                  <a:pt x="2668783" y="1193552"/>
                </a:cubicBezTo>
                <a:cubicBezTo>
                  <a:pt x="2668783" y="1190022"/>
                  <a:pt x="2669666" y="1188258"/>
                  <a:pt x="2671431" y="1188258"/>
                </a:cubicBezTo>
                <a:close/>
                <a:moveTo>
                  <a:pt x="8122846" y="1182962"/>
                </a:moveTo>
                <a:cubicBezTo>
                  <a:pt x="8122846" y="1182962"/>
                  <a:pt x="8122846" y="1186493"/>
                  <a:pt x="8122846" y="1193552"/>
                </a:cubicBezTo>
                <a:cubicBezTo>
                  <a:pt x="8122846" y="1193552"/>
                  <a:pt x="8119316" y="1193552"/>
                  <a:pt x="8112254" y="1193552"/>
                </a:cubicBezTo>
                <a:close/>
                <a:moveTo>
                  <a:pt x="7953398" y="1182962"/>
                </a:moveTo>
                <a:lnTo>
                  <a:pt x="7963990" y="1182962"/>
                </a:lnTo>
                <a:lnTo>
                  <a:pt x="7974579" y="1193552"/>
                </a:lnTo>
                <a:cubicBezTo>
                  <a:pt x="7967519" y="1193552"/>
                  <a:pt x="7962223" y="1191787"/>
                  <a:pt x="7958694" y="1188258"/>
                </a:cubicBezTo>
                <a:cubicBezTo>
                  <a:pt x="7955164" y="1184727"/>
                  <a:pt x="7953398" y="1182962"/>
                  <a:pt x="7953398" y="1182962"/>
                </a:cubicBezTo>
                <a:close/>
                <a:moveTo>
                  <a:pt x="2012178" y="1182962"/>
                </a:moveTo>
                <a:cubicBezTo>
                  <a:pt x="2019238" y="1190022"/>
                  <a:pt x="2022769" y="1193552"/>
                  <a:pt x="2022769" y="1193552"/>
                </a:cubicBezTo>
                <a:lnTo>
                  <a:pt x="2022769" y="1182962"/>
                </a:lnTo>
                <a:close/>
                <a:moveTo>
                  <a:pt x="1175535" y="1182962"/>
                </a:moveTo>
                <a:cubicBezTo>
                  <a:pt x="1182596" y="1182962"/>
                  <a:pt x="1186126" y="1186493"/>
                  <a:pt x="1186126" y="1193552"/>
                </a:cubicBezTo>
                <a:cubicBezTo>
                  <a:pt x="1186126" y="1193552"/>
                  <a:pt x="1182596" y="1193552"/>
                  <a:pt x="1175535" y="1193552"/>
                </a:cubicBezTo>
                <a:cubicBezTo>
                  <a:pt x="1175535" y="1193552"/>
                  <a:pt x="1173771" y="1191787"/>
                  <a:pt x="1170240" y="1188258"/>
                </a:cubicBezTo>
                <a:cubicBezTo>
                  <a:pt x="1166711" y="1184727"/>
                  <a:pt x="1168475" y="1182962"/>
                  <a:pt x="1175535" y="1182962"/>
                </a:cubicBezTo>
                <a:close/>
                <a:moveTo>
                  <a:pt x="7889856" y="1172371"/>
                </a:moveTo>
                <a:cubicBezTo>
                  <a:pt x="7889856" y="1179431"/>
                  <a:pt x="7893386" y="1182962"/>
                  <a:pt x="7900446" y="1182962"/>
                </a:cubicBezTo>
                <a:lnTo>
                  <a:pt x="7900446" y="1172371"/>
                </a:lnTo>
                <a:cubicBezTo>
                  <a:pt x="7900446" y="1172371"/>
                  <a:pt x="7896917" y="1172371"/>
                  <a:pt x="7889856" y="1172371"/>
                </a:cubicBezTo>
                <a:close/>
                <a:moveTo>
                  <a:pt x="7868675" y="1172371"/>
                </a:moveTo>
                <a:cubicBezTo>
                  <a:pt x="7868675" y="1179431"/>
                  <a:pt x="7870441" y="1182962"/>
                  <a:pt x="7873971" y="1182962"/>
                </a:cubicBezTo>
                <a:cubicBezTo>
                  <a:pt x="7877500" y="1182962"/>
                  <a:pt x="7879267" y="1181197"/>
                  <a:pt x="7879267" y="1177666"/>
                </a:cubicBezTo>
                <a:cubicBezTo>
                  <a:pt x="7879267" y="1174137"/>
                  <a:pt x="7875736" y="1172371"/>
                  <a:pt x="7868675" y="1172371"/>
                </a:cubicBezTo>
                <a:close/>
                <a:moveTo>
                  <a:pt x="6031238" y="1172371"/>
                </a:moveTo>
                <a:cubicBezTo>
                  <a:pt x="6027709" y="1172371"/>
                  <a:pt x="6025943" y="1175902"/>
                  <a:pt x="6025943" y="1182962"/>
                </a:cubicBezTo>
                <a:lnTo>
                  <a:pt x="6036534" y="1182962"/>
                </a:lnTo>
                <a:cubicBezTo>
                  <a:pt x="6036534" y="1182962"/>
                  <a:pt x="6036534" y="1181197"/>
                  <a:pt x="6036534" y="1177666"/>
                </a:cubicBezTo>
                <a:cubicBezTo>
                  <a:pt x="6036534" y="1174137"/>
                  <a:pt x="6034768" y="1172371"/>
                  <a:pt x="6031238" y="1172371"/>
                </a:cubicBezTo>
                <a:close/>
                <a:moveTo>
                  <a:pt x="1885093" y="1172371"/>
                </a:moveTo>
                <a:lnTo>
                  <a:pt x="1885093" y="1182962"/>
                </a:lnTo>
                <a:lnTo>
                  <a:pt x="1874503" y="1182962"/>
                </a:lnTo>
                <a:cubicBezTo>
                  <a:pt x="1874503" y="1175902"/>
                  <a:pt x="1878032" y="1172371"/>
                  <a:pt x="1885093" y="1172371"/>
                </a:cubicBezTo>
                <a:close/>
                <a:moveTo>
                  <a:pt x="8888002" y="1164428"/>
                </a:moveTo>
                <a:cubicBezTo>
                  <a:pt x="8889768" y="1164428"/>
                  <a:pt x="8892415" y="1165312"/>
                  <a:pt x="8895945" y="1167077"/>
                </a:cubicBezTo>
                <a:cubicBezTo>
                  <a:pt x="8903007" y="1170606"/>
                  <a:pt x="8906536" y="1172371"/>
                  <a:pt x="8906536" y="1172371"/>
                </a:cubicBezTo>
                <a:cubicBezTo>
                  <a:pt x="8906536" y="1172371"/>
                  <a:pt x="8903007" y="1172371"/>
                  <a:pt x="8895945" y="1172371"/>
                </a:cubicBezTo>
                <a:cubicBezTo>
                  <a:pt x="8888884" y="1172371"/>
                  <a:pt x="8885355" y="1170606"/>
                  <a:pt x="8885355" y="1167077"/>
                </a:cubicBezTo>
                <a:cubicBezTo>
                  <a:pt x="8885355" y="1165312"/>
                  <a:pt x="8886236" y="1164428"/>
                  <a:pt x="8888002" y="1164428"/>
                </a:cubicBezTo>
                <a:close/>
                <a:moveTo>
                  <a:pt x="2859410" y="1161781"/>
                </a:moveTo>
                <a:cubicBezTo>
                  <a:pt x="2852351" y="1161781"/>
                  <a:pt x="2850585" y="1163546"/>
                  <a:pt x="2854115" y="1167077"/>
                </a:cubicBezTo>
                <a:cubicBezTo>
                  <a:pt x="2857646" y="1170606"/>
                  <a:pt x="2861175" y="1172371"/>
                  <a:pt x="2864707" y="1172371"/>
                </a:cubicBezTo>
                <a:cubicBezTo>
                  <a:pt x="2868235" y="1172371"/>
                  <a:pt x="2870002" y="1168841"/>
                  <a:pt x="2870002" y="1161781"/>
                </a:cubicBezTo>
                <a:cubicBezTo>
                  <a:pt x="2870002" y="1161781"/>
                  <a:pt x="2866471" y="1161781"/>
                  <a:pt x="2859410" y="1161781"/>
                </a:cubicBezTo>
                <a:close/>
                <a:moveTo>
                  <a:pt x="2075721" y="1161781"/>
                </a:moveTo>
                <a:cubicBezTo>
                  <a:pt x="2082781" y="1168841"/>
                  <a:pt x="2086311" y="1172371"/>
                  <a:pt x="2086311" y="1172371"/>
                </a:cubicBezTo>
                <a:cubicBezTo>
                  <a:pt x="2086311" y="1172371"/>
                  <a:pt x="2086311" y="1175902"/>
                  <a:pt x="2086311" y="1182962"/>
                </a:cubicBezTo>
                <a:cubicBezTo>
                  <a:pt x="2086311" y="1182962"/>
                  <a:pt x="2089841" y="1182962"/>
                  <a:pt x="2096901" y="1182962"/>
                </a:cubicBezTo>
                <a:lnTo>
                  <a:pt x="2086311" y="1193552"/>
                </a:lnTo>
                <a:lnTo>
                  <a:pt x="2075721" y="1193552"/>
                </a:lnTo>
                <a:cubicBezTo>
                  <a:pt x="2082781" y="1200612"/>
                  <a:pt x="2096901" y="1204143"/>
                  <a:pt x="2118082" y="1204143"/>
                </a:cubicBezTo>
                <a:cubicBezTo>
                  <a:pt x="2111022" y="1197083"/>
                  <a:pt x="2107491" y="1193552"/>
                  <a:pt x="2107491" y="1193552"/>
                </a:cubicBezTo>
                <a:cubicBezTo>
                  <a:pt x="2107491" y="1186493"/>
                  <a:pt x="2107491" y="1182962"/>
                  <a:pt x="2107491" y="1182962"/>
                </a:cubicBezTo>
                <a:lnTo>
                  <a:pt x="2149853" y="1182962"/>
                </a:lnTo>
                <a:cubicBezTo>
                  <a:pt x="2163974" y="1190022"/>
                  <a:pt x="2178094" y="1193552"/>
                  <a:pt x="2192215" y="1193552"/>
                </a:cubicBezTo>
                <a:cubicBezTo>
                  <a:pt x="2178094" y="1186493"/>
                  <a:pt x="2167504" y="1182962"/>
                  <a:pt x="2160443" y="1182962"/>
                </a:cubicBezTo>
                <a:cubicBezTo>
                  <a:pt x="2153384" y="1182962"/>
                  <a:pt x="2142793" y="1179431"/>
                  <a:pt x="2128673" y="1172371"/>
                </a:cubicBezTo>
                <a:cubicBezTo>
                  <a:pt x="2114552" y="1165312"/>
                  <a:pt x="2096901" y="1161781"/>
                  <a:pt x="2075721" y="1161781"/>
                </a:cubicBezTo>
                <a:close/>
                <a:moveTo>
                  <a:pt x="6502512" y="1151191"/>
                </a:moveTo>
                <a:cubicBezTo>
                  <a:pt x="6495451" y="1151191"/>
                  <a:pt x="6490156" y="1152956"/>
                  <a:pt x="6486627" y="1156485"/>
                </a:cubicBezTo>
                <a:cubicBezTo>
                  <a:pt x="6483098" y="1160016"/>
                  <a:pt x="6484861" y="1163546"/>
                  <a:pt x="6491922" y="1167077"/>
                </a:cubicBezTo>
                <a:cubicBezTo>
                  <a:pt x="6498983" y="1170606"/>
                  <a:pt x="6507807" y="1174137"/>
                  <a:pt x="6518398" y="1177666"/>
                </a:cubicBezTo>
                <a:cubicBezTo>
                  <a:pt x="6528988" y="1181197"/>
                  <a:pt x="6537813" y="1186493"/>
                  <a:pt x="6544874" y="1193552"/>
                </a:cubicBezTo>
                <a:cubicBezTo>
                  <a:pt x="6551935" y="1186493"/>
                  <a:pt x="6557230" y="1184727"/>
                  <a:pt x="6560759" y="1188258"/>
                </a:cubicBezTo>
                <a:cubicBezTo>
                  <a:pt x="6564290" y="1191787"/>
                  <a:pt x="6566054" y="1193552"/>
                  <a:pt x="6566054" y="1193552"/>
                </a:cubicBezTo>
                <a:lnTo>
                  <a:pt x="6576646" y="1193552"/>
                </a:lnTo>
                <a:lnTo>
                  <a:pt x="6597826" y="1204143"/>
                </a:lnTo>
                <a:cubicBezTo>
                  <a:pt x="6604887" y="1211202"/>
                  <a:pt x="6615477" y="1218264"/>
                  <a:pt x="6629598" y="1225324"/>
                </a:cubicBezTo>
                <a:lnTo>
                  <a:pt x="6629598" y="1214733"/>
                </a:lnTo>
                <a:cubicBezTo>
                  <a:pt x="6629598" y="1214733"/>
                  <a:pt x="6629598" y="1212968"/>
                  <a:pt x="6629598" y="1209437"/>
                </a:cubicBezTo>
                <a:cubicBezTo>
                  <a:pt x="6629598" y="1205908"/>
                  <a:pt x="6629598" y="1200612"/>
                  <a:pt x="6629598" y="1193552"/>
                </a:cubicBezTo>
                <a:lnTo>
                  <a:pt x="6640188" y="1193552"/>
                </a:lnTo>
                <a:cubicBezTo>
                  <a:pt x="6640188" y="1207673"/>
                  <a:pt x="6640188" y="1214733"/>
                  <a:pt x="6640188" y="1214733"/>
                </a:cubicBezTo>
                <a:lnTo>
                  <a:pt x="6650778" y="1204143"/>
                </a:lnTo>
                <a:lnTo>
                  <a:pt x="6661368" y="1204143"/>
                </a:lnTo>
                <a:lnTo>
                  <a:pt x="6671958" y="1204143"/>
                </a:lnTo>
                <a:cubicBezTo>
                  <a:pt x="6664898" y="1204143"/>
                  <a:pt x="6661368" y="1207673"/>
                  <a:pt x="6661368" y="1214733"/>
                </a:cubicBezTo>
                <a:cubicBezTo>
                  <a:pt x="6661368" y="1214733"/>
                  <a:pt x="6663134" y="1214733"/>
                  <a:pt x="6666664" y="1214733"/>
                </a:cubicBezTo>
                <a:cubicBezTo>
                  <a:pt x="6670194" y="1214733"/>
                  <a:pt x="6675488" y="1214733"/>
                  <a:pt x="6682550" y="1214733"/>
                </a:cubicBezTo>
                <a:lnTo>
                  <a:pt x="6693140" y="1214733"/>
                </a:lnTo>
                <a:cubicBezTo>
                  <a:pt x="6686079" y="1214733"/>
                  <a:pt x="6686079" y="1211202"/>
                  <a:pt x="6693140" y="1204143"/>
                </a:cubicBezTo>
                <a:lnTo>
                  <a:pt x="6682550" y="1193552"/>
                </a:lnTo>
                <a:cubicBezTo>
                  <a:pt x="6675488" y="1193552"/>
                  <a:pt x="6668429" y="1193552"/>
                  <a:pt x="6661368" y="1193552"/>
                </a:cubicBezTo>
                <a:cubicBezTo>
                  <a:pt x="6654307" y="1193552"/>
                  <a:pt x="6649012" y="1191787"/>
                  <a:pt x="6645483" y="1188258"/>
                </a:cubicBezTo>
                <a:cubicBezTo>
                  <a:pt x="6641954" y="1184727"/>
                  <a:pt x="6640188" y="1182962"/>
                  <a:pt x="6640188" y="1182962"/>
                </a:cubicBezTo>
                <a:lnTo>
                  <a:pt x="6629598" y="1182962"/>
                </a:lnTo>
                <a:cubicBezTo>
                  <a:pt x="6629598" y="1175902"/>
                  <a:pt x="6629598" y="1172371"/>
                  <a:pt x="6629598" y="1172371"/>
                </a:cubicBezTo>
                <a:cubicBezTo>
                  <a:pt x="6629598" y="1172371"/>
                  <a:pt x="6629598" y="1168841"/>
                  <a:pt x="6629598" y="1161781"/>
                </a:cubicBezTo>
                <a:cubicBezTo>
                  <a:pt x="6629598" y="1161781"/>
                  <a:pt x="6627832" y="1161781"/>
                  <a:pt x="6624302" y="1161781"/>
                </a:cubicBezTo>
                <a:cubicBezTo>
                  <a:pt x="6620772" y="1161781"/>
                  <a:pt x="6615477" y="1161781"/>
                  <a:pt x="6608416" y="1161781"/>
                </a:cubicBezTo>
                <a:cubicBezTo>
                  <a:pt x="6601355" y="1161781"/>
                  <a:pt x="6592531" y="1160016"/>
                  <a:pt x="6581940" y="1156485"/>
                </a:cubicBezTo>
                <a:cubicBezTo>
                  <a:pt x="6571350" y="1152956"/>
                  <a:pt x="6562525" y="1151191"/>
                  <a:pt x="6555464" y="1151191"/>
                </a:cubicBezTo>
                <a:cubicBezTo>
                  <a:pt x="6548403" y="1151191"/>
                  <a:pt x="6541344" y="1151191"/>
                  <a:pt x="6534284" y="1151191"/>
                </a:cubicBezTo>
                <a:lnTo>
                  <a:pt x="6534284" y="1161781"/>
                </a:lnTo>
                <a:cubicBezTo>
                  <a:pt x="6527223" y="1161781"/>
                  <a:pt x="6516632" y="1161781"/>
                  <a:pt x="6502512" y="1161781"/>
                </a:cubicBezTo>
                <a:close/>
                <a:moveTo>
                  <a:pt x="6100076" y="1151191"/>
                </a:moveTo>
                <a:lnTo>
                  <a:pt x="6100076" y="1161781"/>
                </a:lnTo>
                <a:cubicBezTo>
                  <a:pt x="6107138" y="1161781"/>
                  <a:pt x="6110668" y="1161781"/>
                  <a:pt x="6110668" y="1161781"/>
                </a:cubicBezTo>
                <a:close/>
                <a:moveTo>
                  <a:pt x="2329890" y="1151191"/>
                </a:moveTo>
                <a:lnTo>
                  <a:pt x="2329890" y="1161781"/>
                </a:lnTo>
                <a:lnTo>
                  <a:pt x="2340481" y="1161781"/>
                </a:lnTo>
                <a:cubicBezTo>
                  <a:pt x="2340481" y="1154721"/>
                  <a:pt x="2336950" y="1151191"/>
                  <a:pt x="2329890" y="1151191"/>
                </a:cubicBezTo>
                <a:close/>
                <a:moveTo>
                  <a:pt x="1863912" y="1151191"/>
                </a:moveTo>
                <a:cubicBezTo>
                  <a:pt x="1863912" y="1158250"/>
                  <a:pt x="1862147" y="1161781"/>
                  <a:pt x="1858616" y="1161781"/>
                </a:cubicBezTo>
                <a:cubicBezTo>
                  <a:pt x="1855087" y="1161781"/>
                  <a:pt x="1853322" y="1160016"/>
                  <a:pt x="1853322" y="1156485"/>
                </a:cubicBezTo>
                <a:cubicBezTo>
                  <a:pt x="1853322" y="1152956"/>
                  <a:pt x="1856852" y="1151191"/>
                  <a:pt x="1863912" y="1151191"/>
                </a:cubicBezTo>
                <a:close/>
                <a:moveTo>
                  <a:pt x="7433144" y="1144572"/>
                </a:moveTo>
                <a:cubicBezTo>
                  <a:pt x="7432262" y="1143688"/>
                  <a:pt x="7430938" y="1144131"/>
                  <a:pt x="7429174" y="1145896"/>
                </a:cubicBezTo>
                <a:cubicBezTo>
                  <a:pt x="7425644" y="1149426"/>
                  <a:pt x="7427408" y="1151191"/>
                  <a:pt x="7434468" y="1151191"/>
                </a:cubicBezTo>
                <a:cubicBezTo>
                  <a:pt x="7434468" y="1147662"/>
                  <a:pt x="7434026" y="1145454"/>
                  <a:pt x="7433144" y="1144572"/>
                </a:cubicBezTo>
                <a:close/>
                <a:moveTo>
                  <a:pt x="8800632" y="1140600"/>
                </a:moveTo>
                <a:cubicBezTo>
                  <a:pt x="8800632" y="1140600"/>
                  <a:pt x="8812988" y="1144131"/>
                  <a:pt x="8837697" y="1151191"/>
                </a:cubicBezTo>
                <a:cubicBezTo>
                  <a:pt x="8862409" y="1158250"/>
                  <a:pt x="8874765" y="1165312"/>
                  <a:pt x="8874765" y="1172371"/>
                </a:cubicBezTo>
                <a:lnTo>
                  <a:pt x="8832403" y="1161781"/>
                </a:lnTo>
                <a:close/>
                <a:moveTo>
                  <a:pt x="6438970" y="1140600"/>
                </a:moveTo>
                <a:cubicBezTo>
                  <a:pt x="6446031" y="1147660"/>
                  <a:pt x="6449560" y="1151191"/>
                  <a:pt x="6449560" y="1151191"/>
                </a:cubicBezTo>
                <a:cubicBezTo>
                  <a:pt x="6449560" y="1151191"/>
                  <a:pt x="6451326" y="1152956"/>
                  <a:pt x="6454855" y="1156485"/>
                </a:cubicBezTo>
                <a:cubicBezTo>
                  <a:pt x="6458384" y="1160016"/>
                  <a:pt x="6460150" y="1161781"/>
                  <a:pt x="6460150" y="1161781"/>
                </a:cubicBezTo>
                <a:lnTo>
                  <a:pt x="6470740" y="1161781"/>
                </a:lnTo>
                <a:lnTo>
                  <a:pt x="6470740" y="1151191"/>
                </a:lnTo>
                <a:lnTo>
                  <a:pt x="6460150" y="1140600"/>
                </a:lnTo>
                <a:close/>
                <a:moveTo>
                  <a:pt x="3283027" y="1140600"/>
                </a:moveTo>
                <a:cubicBezTo>
                  <a:pt x="3283027" y="1147660"/>
                  <a:pt x="3286557" y="1151191"/>
                  <a:pt x="3293618" y="1151191"/>
                </a:cubicBezTo>
                <a:cubicBezTo>
                  <a:pt x="3293618" y="1144131"/>
                  <a:pt x="3293618" y="1140600"/>
                  <a:pt x="3293618" y="1140600"/>
                </a:cubicBezTo>
                <a:close/>
                <a:moveTo>
                  <a:pt x="3018266" y="1140600"/>
                </a:moveTo>
                <a:cubicBezTo>
                  <a:pt x="3011207" y="1140600"/>
                  <a:pt x="3007676" y="1142365"/>
                  <a:pt x="3007676" y="1145896"/>
                </a:cubicBezTo>
                <a:cubicBezTo>
                  <a:pt x="3007676" y="1149426"/>
                  <a:pt x="3004146" y="1151191"/>
                  <a:pt x="2997086" y="1151191"/>
                </a:cubicBezTo>
                <a:lnTo>
                  <a:pt x="2986495" y="1151191"/>
                </a:lnTo>
                <a:lnTo>
                  <a:pt x="2997086" y="1161781"/>
                </a:lnTo>
                <a:lnTo>
                  <a:pt x="3018266" y="1161781"/>
                </a:lnTo>
                <a:lnTo>
                  <a:pt x="3028858" y="1151191"/>
                </a:lnTo>
                <a:cubicBezTo>
                  <a:pt x="3028858" y="1144131"/>
                  <a:pt x="3025327" y="1140600"/>
                  <a:pt x="3018266" y="1140600"/>
                </a:cubicBezTo>
                <a:close/>
                <a:moveTo>
                  <a:pt x="3190361" y="1135306"/>
                </a:moveTo>
                <a:cubicBezTo>
                  <a:pt x="3188596" y="1135306"/>
                  <a:pt x="3187714" y="1137070"/>
                  <a:pt x="3187714" y="1140600"/>
                </a:cubicBezTo>
                <a:lnTo>
                  <a:pt x="3198303" y="1140600"/>
                </a:lnTo>
                <a:cubicBezTo>
                  <a:pt x="3194774" y="1137070"/>
                  <a:pt x="3192125" y="1135306"/>
                  <a:pt x="3190361" y="1135306"/>
                </a:cubicBezTo>
                <a:close/>
                <a:moveTo>
                  <a:pt x="8048712" y="1130010"/>
                </a:moveTo>
                <a:lnTo>
                  <a:pt x="8069894" y="1130010"/>
                </a:lnTo>
                <a:lnTo>
                  <a:pt x="8069894" y="1140600"/>
                </a:lnTo>
                <a:cubicBezTo>
                  <a:pt x="8062833" y="1140600"/>
                  <a:pt x="8055773" y="1137070"/>
                  <a:pt x="8048712" y="1130010"/>
                </a:cubicBezTo>
                <a:close/>
                <a:moveTo>
                  <a:pt x="7752182" y="1130010"/>
                </a:moveTo>
                <a:lnTo>
                  <a:pt x="7752182" y="1140600"/>
                </a:lnTo>
                <a:cubicBezTo>
                  <a:pt x="7759242" y="1140600"/>
                  <a:pt x="7762772" y="1140600"/>
                  <a:pt x="7762772" y="1140600"/>
                </a:cubicBezTo>
                <a:cubicBezTo>
                  <a:pt x="7762772" y="1133541"/>
                  <a:pt x="7759242" y="1130010"/>
                  <a:pt x="7752182" y="1130010"/>
                </a:cubicBezTo>
                <a:close/>
                <a:moveTo>
                  <a:pt x="6417788" y="1130010"/>
                </a:moveTo>
                <a:lnTo>
                  <a:pt x="6417788" y="1140600"/>
                </a:lnTo>
                <a:lnTo>
                  <a:pt x="6423084" y="1140600"/>
                </a:lnTo>
                <a:cubicBezTo>
                  <a:pt x="6419554" y="1140600"/>
                  <a:pt x="6417788" y="1137070"/>
                  <a:pt x="6417788" y="1130010"/>
                </a:cubicBezTo>
                <a:close/>
                <a:moveTo>
                  <a:pt x="2319299" y="1130010"/>
                </a:moveTo>
                <a:lnTo>
                  <a:pt x="2308710" y="1140600"/>
                </a:lnTo>
                <a:cubicBezTo>
                  <a:pt x="2315769" y="1140600"/>
                  <a:pt x="2319299" y="1140600"/>
                  <a:pt x="2319299" y="1140600"/>
                </a:cubicBezTo>
                <a:cubicBezTo>
                  <a:pt x="2319299" y="1133541"/>
                  <a:pt x="2319299" y="1130010"/>
                  <a:pt x="2319299" y="1130010"/>
                </a:cubicBezTo>
                <a:close/>
                <a:moveTo>
                  <a:pt x="2758803" y="1126700"/>
                </a:moveTo>
                <a:cubicBezTo>
                  <a:pt x="2753506" y="1127142"/>
                  <a:pt x="2748211" y="1128245"/>
                  <a:pt x="2742916" y="1130010"/>
                </a:cubicBezTo>
                <a:lnTo>
                  <a:pt x="2732326" y="1130010"/>
                </a:lnTo>
                <a:lnTo>
                  <a:pt x="2753506" y="1140600"/>
                </a:lnTo>
                <a:cubicBezTo>
                  <a:pt x="2767627" y="1140600"/>
                  <a:pt x="2778218" y="1140600"/>
                  <a:pt x="2785278" y="1140600"/>
                </a:cubicBezTo>
                <a:lnTo>
                  <a:pt x="2795868" y="1140600"/>
                </a:lnTo>
                <a:cubicBezTo>
                  <a:pt x="2802927" y="1147660"/>
                  <a:pt x="2806458" y="1151191"/>
                  <a:pt x="2806458" y="1151191"/>
                </a:cubicBezTo>
                <a:cubicBezTo>
                  <a:pt x="2806458" y="1151191"/>
                  <a:pt x="2809989" y="1151191"/>
                  <a:pt x="2817049" y="1151191"/>
                </a:cubicBezTo>
                <a:lnTo>
                  <a:pt x="2806458" y="1140600"/>
                </a:lnTo>
                <a:cubicBezTo>
                  <a:pt x="2790573" y="1130010"/>
                  <a:pt x="2774687" y="1125376"/>
                  <a:pt x="2758803" y="1126700"/>
                </a:cubicBezTo>
                <a:close/>
                <a:moveTo>
                  <a:pt x="6473389" y="1124714"/>
                </a:moveTo>
                <a:cubicBezTo>
                  <a:pt x="6471624" y="1124714"/>
                  <a:pt x="6470740" y="1126481"/>
                  <a:pt x="6470740" y="1130010"/>
                </a:cubicBezTo>
                <a:lnTo>
                  <a:pt x="6481332" y="1130010"/>
                </a:lnTo>
                <a:cubicBezTo>
                  <a:pt x="6477800" y="1126481"/>
                  <a:pt x="6475154" y="1124714"/>
                  <a:pt x="6473389" y="1124714"/>
                </a:cubicBezTo>
                <a:close/>
                <a:moveTo>
                  <a:pt x="5847231" y="1123391"/>
                </a:moveTo>
                <a:cubicBezTo>
                  <a:pt x="5846347" y="1124273"/>
                  <a:pt x="5845908" y="1126481"/>
                  <a:pt x="5845908" y="1130010"/>
                </a:cubicBezTo>
                <a:cubicBezTo>
                  <a:pt x="5845908" y="1137070"/>
                  <a:pt x="5845908" y="1140600"/>
                  <a:pt x="5845908" y="1140600"/>
                </a:cubicBezTo>
                <a:cubicBezTo>
                  <a:pt x="5845908" y="1140600"/>
                  <a:pt x="5847672" y="1138835"/>
                  <a:pt x="5851202" y="1135306"/>
                </a:cubicBezTo>
                <a:cubicBezTo>
                  <a:pt x="5854731" y="1131775"/>
                  <a:pt x="5854731" y="1128245"/>
                  <a:pt x="5851202" y="1124714"/>
                </a:cubicBezTo>
                <a:cubicBezTo>
                  <a:pt x="5849436" y="1122950"/>
                  <a:pt x="5848113" y="1122509"/>
                  <a:pt x="5847231" y="1123391"/>
                </a:cubicBezTo>
                <a:close/>
                <a:moveTo>
                  <a:pt x="2255757" y="1119419"/>
                </a:moveTo>
                <a:lnTo>
                  <a:pt x="2255757" y="1130010"/>
                </a:lnTo>
                <a:cubicBezTo>
                  <a:pt x="2241637" y="1130010"/>
                  <a:pt x="2245167" y="1137070"/>
                  <a:pt x="2266347" y="1151191"/>
                </a:cubicBezTo>
                <a:lnTo>
                  <a:pt x="2308710" y="1151191"/>
                </a:lnTo>
                <a:cubicBezTo>
                  <a:pt x="2308710" y="1151191"/>
                  <a:pt x="2306945" y="1147660"/>
                  <a:pt x="2303415" y="1140600"/>
                </a:cubicBezTo>
                <a:cubicBezTo>
                  <a:pt x="2299884" y="1133541"/>
                  <a:pt x="2294589" y="1130010"/>
                  <a:pt x="2287529" y="1130010"/>
                </a:cubicBezTo>
                <a:cubicBezTo>
                  <a:pt x="2280468" y="1130010"/>
                  <a:pt x="2273408" y="1130010"/>
                  <a:pt x="2266347" y="1130010"/>
                </a:cubicBezTo>
                <a:close/>
                <a:moveTo>
                  <a:pt x="1906274" y="1119419"/>
                </a:moveTo>
                <a:lnTo>
                  <a:pt x="1948635" y="1140600"/>
                </a:lnTo>
                <a:lnTo>
                  <a:pt x="2012178" y="1161781"/>
                </a:lnTo>
                <a:cubicBezTo>
                  <a:pt x="2033359" y="1161781"/>
                  <a:pt x="2051009" y="1161781"/>
                  <a:pt x="2065130" y="1161781"/>
                </a:cubicBezTo>
                <a:cubicBezTo>
                  <a:pt x="2065130" y="1154721"/>
                  <a:pt x="2061600" y="1151191"/>
                  <a:pt x="2054540" y="1151191"/>
                </a:cubicBezTo>
                <a:cubicBezTo>
                  <a:pt x="2061600" y="1144131"/>
                  <a:pt x="2061600" y="1138835"/>
                  <a:pt x="2054540" y="1135306"/>
                </a:cubicBezTo>
                <a:cubicBezTo>
                  <a:pt x="2047480" y="1131775"/>
                  <a:pt x="2040419" y="1130010"/>
                  <a:pt x="2033359" y="1130010"/>
                </a:cubicBezTo>
                <a:cubicBezTo>
                  <a:pt x="2026299" y="1130010"/>
                  <a:pt x="2017472" y="1128245"/>
                  <a:pt x="2006882" y="1124714"/>
                </a:cubicBezTo>
                <a:cubicBezTo>
                  <a:pt x="1996293" y="1121184"/>
                  <a:pt x="1987466" y="1119419"/>
                  <a:pt x="1980407" y="1119419"/>
                </a:cubicBezTo>
                <a:close/>
                <a:moveTo>
                  <a:pt x="1885093" y="1119419"/>
                </a:moveTo>
                <a:lnTo>
                  <a:pt x="1874503" y="1130010"/>
                </a:lnTo>
                <a:cubicBezTo>
                  <a:pt x="1874503" y="1130010"/>
                  <a:pt x="1878032" y="1130010"/>
                  <a:pt x="1885093" y="1130010"/>
                </a:cubicBezTo>
                <a:cubicBezTo>
                  <a:pt x="1892153" y="1130010"/>
                  <a:pt x="1895684" y="1130010"/>
                  <a:pt x="1895684" y="1130010"/>
                </a:cubicBezTo>
                <a:cubicBezTo>
                  <a:pt x="1895684" y="1122950"/>
                  <a:pt x="1892153" y="1119419"/>
                  <a:pt x="1885093" y="1119419"/>
                </a:cubicBezTo>
                <a:close/>
                <a:moveTo>
                  <a:pt x="1085517" y="1119419"/>
                </a:moveTo>
                <a:cubicBezTo>
                  <a:pt x="1092577" y="1119419"/>
                  <a:pt x="1101402" y="1122950"/>
                  <a:pt x="1111993" y="1130010"/>
                </a:cubicBezTo>
                <a:cubicBezTo>
                  <a:pt x="1119053" y="1137070"/>
                  <a:pt x="1126114" y="1140600"/>
                  <a:pt x="1133174" y="1140600"/>
                </a:cubicBezTo>
                <a:lnTo>
                  <a:pt x="1249669" y="1193552"/>
                </a:lnTo>
                <a:cubicBezTo>
                  <a:pt x="1221427" y="1193552"/>
                  <a:pt x="1232018" y="1204143"/>
                  <a:pt x="1281440" y="1225324"/>
                </a:cubicBezTo>
                <a:cubicBezTo>
                  <a:pt x="1309681" y="1232383"/>
                  <a:pt x="1323802" y="1239445"/>
                  <a:pt x="1323802" y="1246504"/>
                </a:cubicBezTo>
                <a:cubicBezTo>
                  <a:pt x="1330861" y="1246504"/>
                  <a:pt x="1337922" y="1246504"/>
                  <a:pt x="1344982" y="1246504"/>
                </a:cubicBezTo>
                <a:cubicBezTo>
                  <a:pt x="1352042" y="1246504"/>
                  <a:pt x="1355573" y="1246504"/>
                  <a:pt x="1355573" y="1246504"/>
                </a:cubicBezTo>
                <a:cubicBezTo>
                  <a:pt x="1355573" y="1246504"/>
                  <a:pt x="1352042" y="1250035"/>
                  <a:pt x="1344982" y="1257095"/>
                </a:cubicBezTo>
                <a:cubicBezTo>
                  <a:pt x="1330861" y="1257095"/>
                  <a:pt x="1320271" y="1253564"/>
                  <a:pt x="1313210" y="1246504"/>
                </a:cubicBezTo>
                <a:lnTo>
                  <a:pt x="1292030" y="1235914"/>
                </a:lnTo>
                <a:cubicBezTo>
                  <a:pt x="1277910" y="1235914"/>
                  <a:pt x="1267319" y="1234149"/>
                  <a:pt x="1260258" y="1230619"/>
                </a:cubicBezTo>
                <a:cubicBezTo>
                  <a:pt x="1253199" y="1227089"/>
                  <a:pt x="1242608" y="1221793"/>
                  <a:pt x="1228487" y="1214733"/>
                </a:cubicBezTo>
                <a:cubicBezTo>
                  <a:pt x="1214367" y="1207673"/>
                  <a:pt x="1203777" y="1200612"/>
                  <a:pt x="1196717" y="1193552"/>
                </a:cubicBezTo>
                <a:cubicBezTo>
                  <a:pt x="1189655" y="1186493"/>
                  <a:pt x="1180832" y="1179431"/>
                  <a:pt x="1170240" y="1172371"/>
                </a:cubicBezTo>
                <a:cubicBezTo>
                  <a:pt x="1159651" y="1165312"/>
                  <a:pt x="1150825" y="1161781"/>
                  <a:pt x="1143765" y="1161781"/>
                </a:cubicBezTo>
                <a:cubicBezTo>
                  <a:pt x="1136703" y="1161781"/>
                  <a:pt x="1126114" y="1158250"/>
                  <a:pt x="1111993" y="1151191"/>
                </a:cubicBezTo>
                <a:lnTo>
                  <a:pt x="1080222" y="1130010"/>
                </a:lnTo>
                <a:cubicBezTo>
                  <a:pt x="1073162" y="1130010"/>
                  <a:pt x="1069631" y="1130010"/>
                  <a:pt x="1069631" y="1130010"/>
                </a:cubicBezTo>
                <a:cubicBezTo>
                  <a:pt x="1073162" y="1122950"/>
                  <a:pt x="1078457" y="1119419"/>
                  <a:pt x="1085517" y="1119419"/>
                </a:cubicBezTo>
                <a:close/>
                <a:moveTo>
                  <a:pt x="921366" y="1119419"/>
                </a:moveTo>
                <a:lnTo>
                  <a:pt x="953137" y="1130010"/>
                </a:lnTo>
                <a:lnTo>
                  <a:pt x="995498" y="1151191"/>
                </a:lnTo>
                <a:cubicBezTo>
                  <a:pt x="1002559" y="1151191"/>
                  <a:pt x="1006089" y="1152956"/>
                  <a:pt x="1006089" y="1156485"/>
                </a:cubicBezTo>
                <a:cubicBezTo>
                  <a:pt x="1006089" y="1160016"/>
                  <a:pt x="1007855" y="1161781"/>
                  <a:pt x="1011384" y="1161781"/>
                </a:cubicBezTo>
                <a:cubicBezTo>
                  <a:pt x="1014913" y="1161781"/>
                  <a:pt x="1020210" y="1165312"/>
                  <a:pt x="1027270" y="1172371"/>
                </a:cubicBezTo>
                <a:cubicBezTo>
                  <a:pt x="1041391" y="1179431"/>
                  <a:pt x="1048450" y="1182962"/>
                  <a:pt x="1048450" y="1182962"/>
                </a:cubicBezTo>
                <a:lnTo>
                  <a:pt x="1037859" y="1182962"/>
                </a:lnTo>
                <a:cubicBezTo>
                  <a:pt x="1037859" y="1182962"/>
                  <a:pt x="1027270" y="1179431"/>
                  <a:pt x="1006089" y="1172371"/>
                </a:cubicBezTo>
                <a:cubicBezTo>
                  <a:pt x="984908" y="1165312"/>
                  <a:pt x="967257" y="1158250"/>
                  <a:pt x="953137" y="1151191"/>
                </a:cubicBezTo>
                <a:lnTo>
                  <a:pt x="931956" y="1140600"/>
                </a:lnTo>
                <a:cubicBezTo>
                  <a:pt x="931956" y="1140600"/>
                  <a:pt x="928426" y="1137070"/>
                  <a:pt x="921366" y="1130010"/>
                </a:cubicBezTo>
                <a:close/>
                <a:moveTo>
                  <a:pt x="3199628" y="1111476"/>
                </a:moveTo>
                <a:cubicBezTo>
                  <a:pt x="3196981" y="1111476"/>
                  <a:pt x="3194774" y="1112360"/>
                  <a:pt x="3193008" y="1114125"/>
                </a:cubicBezTo>
                <a:cubicBezTo>
                  <a:pt x="3189479" y="1117654"/>
                  <a:pt x="3191243" y="1119419"/>
                  <a:pt x="3198303" y="1119419"/>
                </a:cubicBezTo>
                <a:lnTo>
                  <a:pt x="3219485" y="1119419"/>
                </a:lnTo>
                <a:cubicBezTo>
                  <a:pt x="3219485" y="1119419"/>
                  <a:pt x="3215954" y="1117654"/>
                  <a:pt x="3208895" y="1114125"/>
                </a:cubicBezTo>
                <a:cubicBezTo>
                  <a:pt x="3205364" y="1112360"/>
                  <a:pt x="3202276" y="1111476"/>
                  <a:pt x="3199628" y="1111476"/>
                </a:cubicBezTo>
                <a:close/>
                <a:moveTo>
                  <a:pt x="7360336" y="1108829"/>
                </a:moveTo>
                <a:cubicBezTo>
                  <a:pt x="7367396" y="1108829"/>
                  <a:pt x="7370926" y="1110594"/>
                  <a:pt x="7370926" y="1114125"/>
                </a:cubicBezTo>
                <a:cubicBezTo>
                  <a:pt x="7370926" y="1117654"/>
                  <a:pt x="7367396" y="1119419"/>
                  <a:pt x="7360336" y="1119419"/>
                </a:cubicBezTo>
                <a:cubicBezTo>
                  <a:pt x="7360336" y="1112360"/>
                  <a:pt x="7360336" y="1108829"/>
                  <a:pt x="7360336" y="1108829"/>
                </a:cubicBezTo>
                <a:close/>
                <a:moveTo>
                  <a:pt x="5920039" y="1108829"/>
                </a:moveTo>
                <a:cubicBezTo>
                  <a:pt x="5920039" y="1115889"/>
                  <a:pt x="5920039" y="1119419"/>
                  <a:pt x="5920039" y="1119419"/>
                </a:cubicBezTo>
                <a:cubicBezTo>
                  <a:pt x="5920039" y="1119419"/>
                  <a:pt x="5923568" y="1119419"/>
                  <a:pt x="5930630" y="1119419"/>
                </a:cubicBezTo>
                <a:lnTo>
                  <a:pt x="5930630" y="1108829"/>
                </a:lnTo>
                <a:close/>
                <a:moveTo>
                  <a:pt x="2155149" y="1108829"/>
                </a:moveTo>
                <a:cubicBezTo>
                  <a:pt x="2151618" y="1108829"/>
                  <a:pt x="2149853" y="1112360"/>
                  <a:pt x="2149853" y="1119419"/>
                </a:cubicBezTo>
                <a:lnTo>
                  <a:pt x="2160443" y="1119419"/>
                </a:lnTo>
                <a:lnTo>
                  <a:pt x="2171034" y="1119419"/>
                </a:lnTo>
                <a:cubicBezTo>
                  <a:pt x="2163974" y="1112360"/>
                  <a:pt x="2158678" y="1108829"/>
                  <a:pt x="2155149" y="1108829"/>
                </a:cubicBezTo>
                <a:close/>
                <a:moveTo>
                  <a:pt x="5896211" y="1103535"/>
                </a:moveTo>
                <a:cubicBezTo>
                  <a:pt x="5894446" y="1103535"/>
                  <a:pt x="5891799" y="1105300"/>
                  <a:pt x="5888268" y="1108829"/>
                </a:cubicBezTo>
                <a:lnTo>
                  <a:pt x="5898860" y="1108829"/>
                </a:lnTo>
                <a:cubicBezTo>
                  <a:pt x="5898860" y="1105300"/>
                  <a:pt x="5897976" y="1103535"/>
                  <a:pt x="5896211" y="1103535"/>
                </a:cubicBezTo>
                <a:close/>
                <a:moveTo>
                  <a:pt x="8345244" y="1098239"/>
                </a:moveTo>
                <a:cubicBezTo>
                  <a:pt x="8352305" y="1098239"/>
                  <a:pt x="8359364" y="1100004"/>
                  <a:pt x="8366425" y="1103533"/>
                </a:cubicBezTo>
                <a:cubicBezTo>
                  <a:pt x="8373486" y="1107064"/>
                  <a:pt x="8377016" y="1108829"/>
                  <a:pt x="8377016" y="1108829"/>
                </a:cubicBezTo>
                <a:close/>
                <a:moveTo>
                  <a:pt x="7286203" y="1098239"/>
                </a:moveTo>
                <a:lnTo>
                  <a:pt x="7275612" y="1108829"/>
                </a:lnTo>
                <a:lnTo>
                  <a:pt x="7296793" y="1108829"/>
                </a:lnTo>
                <a:cubicBezTo>
                  <a:pt x="7296793" y="1108829"/>
                  <a:pt x="7295028" y="1107064"/>
                  <a:pt x="7291498" y="1103533"/>
                </a:cubicBezTo>
                <a:cubicBezTo>
                  <a:pt x="7287968" y="1100004"/>
                  <a:pt x="7286203" y="1098239"/>
                  <a:pt x="7286203" y="1098239"/>
                </a:cubicBezTo>
                <a:close/>
                <a:moveTo>
                  <a:pt x="6375428" y="1098239"/>
                </a:moveTo>
                <a:lnTo>
                  <a:pt x="6375428" y="1108829"/>
                </a:lnTo>
                <a:cubicBezTo>
                  <a:pt x="6375428" y="1115889"/>
                  <a:pt x="6373662" y="1119419"/>
                  <a:pt x="6370132" y="1119419"/>
                </a:cubicBezTo>
                <a:cubicBezTo>
                  <a:pt x="6366602" y="1119419"/>
                  <a:pt x="6364836" y="1115889"/>
                  <a:pt x="6364836" y="1108829"/>
                </a:cubicBezTo>
                <a:cubicBezTo>
                  <a:pt x="6364836" y="1101769"/>
                  <a:pt x="6368367" y="1098239"/>
                  <a:pt x="6375428" y="1098239"/>
                </a:cubicBezTo>
                <a:close/>
                <a:moveTo>
                  <a:pt x="6343656" y="1098239"/>
                </a:moveTo>
                <a:cubicBezTo>
                  <a:pt x="6350717" y="1098239"/>
                  <a:pt x="6354246" y="1098239"/>
                  <a:pt x="6354246" y="1098239"/>
                </a:cubicBezTo>
                <a:lnTo>
                  <a:pt x="6333066" y="1108829"/>
                </a:lnTo>
                <a:cubicBezTo>
                  <a:pt x="6333066" y="1108829"/>
                  <a:pt x="6333066" y="1107064"/>
                  <a:pt x="6333066" y="1103533"/>
                </a:cubicBezTo>
                <a:cubicBezTo>
                  <a:pt x="6333066" y="1100004"/>
                  <a:pt x="6336595" y="1098239"/>
                  <a:pt x="6343656" y="1098239"/>
                </a:cubicBezTo>
                <a:close/>
                <a:moveTo>
                  <a:pt x="3145351" y="1098239"/>
                </a:moveTo>
                <a:lnTo>
                  <a:pt x="3155942" y="1108829"/>
                </a:lnTo>
                <a:lnTo>
                  <a:pt x="3166533" y="1108829"/>
                </a:lnTo>
                <a:cubicBezTo>
                  <a:pt x="3166533" y="1101769"/>
                  <a:pt x="3163002" y="1098239"/>
                  <a:pt x="3155942" y="1098239"/>
                </a:cubicBezTo>
                <a:cubicBezTo>
                  <a:pt x="3148882" y="1098239"/>
                  <a:pt x="3145351" y="1098239"/>
                  <a:pt x="3145351" y="1098239"/>
                </a:cubicBezTo>
                <a:close/>
                <a:moveTo>
                  <a:pt x="2171034" y="1098239"/>
                </a:moveTo>
                <a:lnTo>
                  <a:pt x="2192215" y="1119419"/>
                </a:lnTo>
                <a:lnTo>
                  <a:pt x="2223986" y="1119419"/>
                </a:lnTo>
                <a:lnTo>
                  <a:pt x="2213396" y="1108829"/>
                </a:lnTo>
                <a:lnTo>
                  <a:pt x="2192215" y="1108829"/>
                </a:lnTo>
                <a:close/>
                <a:moveTo>
                  <a:pt x="1535610" y="1098239"/>
                </a:moveTo>
                <a:lnTo>
                  <a:pt x="1535610" y="1108829"/>
                </a:lnTo>
                <a:lnTo>
                  <a:pt x="1546200" y="1119419"/>
                </a:lnTo>
                <a:close/>
                <a:moveTo>
                  <a:pt x="1895684" y="1087648"/>
                </a:moveTo>
                <a:cubicBezTo>
                  <a:pt x="1888623" y="1087648"/>
                  <a:pt x="1885093" y="1089413"/>
                  <a:pt x="1885093" y="1092944"/>
                </a:cubicBezTo>
                <a:cubicBezTo>
                  <a:pt x="1885093" y="1096474"/>
                  <a:pt x="1888623" y="1098239"/>
                  <a:pt x="1895684" y="1098239"/>
                </a:cubicBezTo>
                <a:close/>
                <a:moveTo>
                  <a:pt x="7328564" y="1077058"/>
                </a:moveTo>
                <a:lnTo>
                  <a:pt x="7328564" y="1108829"/>
                </a:lnTo>
                <a:lnTo>
                  <a:pt x="7328564" y="1119419"/>
                </a:lnTo>
                <a:cubicBezTo>
                  <a:pt x="7328564" y="1126479"/>
                  <a:pt x="7342684" y="1130010"/>
                  <a:pt x="7370926" y="1130010"/>
                </a:cubicBezTo>
                <a:cubicBezTo>
                  <a:pt x="7377986" y="1130010"/>
                  <a:pt x="7385047" y="1130010"/>
                  <a:pt x="7392107" y="1130010"/>
                </a:cubicBezTo>
                <a:cubicBezTo>
                  <a:pt x="7399168" y="1130010"/>
                  <a:pt x="7406226" y="1130010"/>
                  <a:pt x="7413288" y="1130010"/>
                </a:cubicBezTo>
                <a:cubicBezTo>
                  <a:pt x="7427408" y="1130010"/>
                  <a:pt x="7434468" y="1130010"/>
                  <a:pt x="7434468" y="1130010"/>
                </a:cubicBezTo>
                <a:lnTo>
                  <a:pt x="7423878" y="1119419"/>
                </a:lnTo>
                <a:lnTo>
                  <a:pt x="7413288" y="1119419"/>
                </a:lnTo>
                <a:lnTo>
                  <a:pt x="7402697" y="1119419"/>
                </a:lnTo>
                <a:cubicBezTo>
                  <a:pt x="7402697" y="1112360"/>
                  <a:pt x="7397403" y="1108829"/>
                  <a:pt x="7386812" y="1108829"/>
                </a:cubicBezTo>
                <a:cubicBezTo>
                  <a:pt x="7376222" y="1108829"/>
                  <a:pt x="7369160" y="1105298"/>
                  <a:pt x="7365630" y="1098239"/>
                </a:cubicBezTo>
                <a:cubicBezTo>
                  <a:pt x="7362101" y="1091179"/>
                  <a:pt x="7356806" y="1089413"/>
                  <a:pt x="7349745" y="1092944"/>
                </a:cubicBezTo>
                <a:cubicBezTo>
                  <a:pt x="7342684" y="1096474"/>
                  <a:pt x="7339155" y="1094708"/>
                  <a:pt x="7339155" y="1087648"/>
                </a:cubicBezTo>
                <a:cubicBezTo>
                  <a:pt x="7339155" y="1087648"/>
                  <a:pt x="7337389" y="1085883"/>
                  <a:pt x="7333860" y="1082354"/>
                </a:cubicBezTo>
                <a:cubicBezTo>
                  <a:pt x="7330330" y="1078823"/>
                  <a:pt x="7328564" y="1077058"/>
                  <a:pt x="7328564" y="1077058"/>
                </a:cubicBezTo>
                <a:close/>
                <a:moveTo>
                  <a:pt x="2223986" y="1077058"/>
                </a:moveTo>
                <a:lnTo>
                  <a:pt x="2234577" y="1077058"/>
                </a:lnTo>
                <a:lnTo>
                  <a:pt x="2234577" y="1087648"/>
                </a:lnTo>
                <a:cubicBezTo>
                  <a:pt x="2227517" y="1087648"/>
                  <a:pt x="2223986" y="1084118"/>
                  <a:pt x="2223986" y="1077058"/>
                </a:cubicBezTo>
                <a:close/>
                <a:moveTo>
                  <a:pt x="1842731" y="1077058"/>
                </a:moveTo>
                <a:cubicBezTo>
                  <a:pt x="1842731" y="1077058"/>
                  <a:pt x="1844498" y="1078823"/>
                  <a:pt x="1848026" y="1082354"/>
                </a:cubicBezTo>
                <a:cubicBezTo>
                  <a:pt x="1851558" y="1085883"/>
                  <a:pt x="1853322" y="1085883"/>
                  <a:pt x="1853322" y="1082354"/>
                </a:cubicBezTo>
                <a:cubicBezTo>
                  <a:pt x="1853322" y="1078823"/>
                  <a:pt x="1853322" y="1077058"/>
                  <a:pt x="1853322" y="1077058"/>
                </a:cubicBezTo>
                <a:close/>
                <a:moveTo>
                  <a:pt x="942546" y="1077058"/>
                </a:moveTo>
                <a:cubicBezTo>
                  <a:pt x="949607" y="1077058"/>
                  <a:pt x="960197" y="1080588"/>
                  <a:pt x="974318" y="1087648"/>
                </a:cubicBezTo>
                <a:cubicBezTo>
                  <a:pt x="981378" y="1094708"/>
                  <a:pt x="986674" y="1100004"/>
                  <a:pt x="990203" y="1103533"/>
                </a:cubicBezTo>
                <a:cubicBezTo>
                  <a:pt x="993734" y="1107064"/>
                  <a:pt x="995498" y="1108829"/>
                  <a:pt x="995498" y="1108829"/>
                </a:cubicBezTo>
                <a:lnTo>
                  <a:pt x="963726" y="1108829"/>
                </a:lnTo>
                <a:cubicBezTo>
                  <a:pt x="956667" y="1108829"/>
                  <a:pt x="949607" y="1107064"/>
                  <a:pt x="942546" y="1103533"/>
                </a:cubicBezTo>
                <a:cubicBezTo>
                  <a:pt x="935486" y="1100004"/>
                  <a:pt x="931956" y="1096474"/>
                  <a:pt x="931956" y="1092944"/>
                </a:cubicBezTo>
                <a:cubicBezTo>
                  <a:pt x="931956" y="1089413"/>
                  <a:pt x="931956" y="1087648"/>
                  <a:pt x="931956" y="1087648"/>
                </a:cubicBezTo>
                <a:close/>
                <a:moveTo>
                  <a:pt x="8302883" y="1066467"/>
                </a:moveTo>
                <a:lnTo>
                  <a:pt x="8313473" y="1087648"/>
                </a:lnTo>
                <a:lnTo>
                  <a:pt x="8292291" y="1087648"/>
                </a:lnTo>
                <a:cubicBezTo>
                  <a:pt x="8285231" y="1080588"/>
                  <a:pt x="8283468" y="1075293"/>
                  <a:pt x="8286997" y="1071762"/>
                </a:cubicBezTo>
                <a:cubicBezTo>
                  <a:pt x="8290527" y="1068232"/>
                  <a:pt x="8295821" y="1066467"/>
                  <a:pt x="8302883" y="1066467"/>
                </a:cubicBezTo>
                <a:close/>
                <a:moveTo>
                  <a:pt x="7974579" y="1066467"/>
                </a:moveTo>
                <a:cubicBezTo>
                  <a:pt x="7967519" y="1066467"/>
                  <a:pt x="7963990" y="1069998"/>
                  <a:pt x="7963990" y="1077058"/>
                </a:cubicBezTo>
                <a:lnTo>
                  <a:pt x="8016942" y="1098239"/>
                </a:lnTo>
                <a:cubicBezTo>
                  <a:pt x="8024002" y="1098239"/>
                  <a:pt x="8025767" y="1096474"/>
                  <a:pt x="8022237" y="1092944"/>
                </a:cubicBezTo>
                <a:cubicBezTo>
                  <a:pt x="8018706" y="1089413"/>
                  <a:pt x="8011646" y="1085883"/>
                  <a:pt x="8001056" y="1082354"/>
                </a:cubicBezTo>
                <a:cubicBezTo>
                  <a:pt x="7990465" y="1078823"/>
                  <a:pt x="7985171" y="1075293"/>
                  <a:pt x="7985171" y="1071762"/>
                </a:cubicBezTo>
                <a:cubicBezTo>
                  <a:pt x="7985171" y="1068232"/>
                  <a:pt x="7981640" y="1066467"/>
                  <a:pt x="7974579" y="1066467"/>
                </a:cubicBezTo>
                <a:close/>
                <a:moveTo>
                  <a:pt x="7932219" y="1066467"/>
                </a:moveTo>
                <a:lnTo>
                  <a:pt x="7942808" y="1077058"/>
                </a:lnTo>
                <a:cubicBezTo>
                  <a:pt x="7949869" y="1077058"/>
                  <a:pt x="7953398" y="1077058"/>
                  <a:pt x="7953398" y="1077058"/>
                </a:cubicBezTo>
                <a:cubicBezTo>
                  <a:pt x="7953398" y="1077058"/>
                  <a:pt x="7949869" y="1073527"/>
                  <a:pt x="7942808" y="1066467"/>
                </a:cubicBezTo>
                <a:close/>
                <a:moveTo>
                  <a:pt x="6153028" y="1066467"/>
                </a:moveTo>
                <a:lnTo>
                  <a:pt x="6184800" y="1077058"/>
                </a:lnTo>
                <a:lnTo>
                  <a:pt x="6195390" y="1077058"/>
                </a:lnTo>
                <a:lnTo>
                  <a:pt x="6205980" y="1087648"/>
                </a:lnTo>
                <a:cubicBezTo>
                  <a:pt x="6213042" y="1094708"/>
                  <a:pt x="6218336" y="1100004"/>
                  <a:pt x="6221866" y="1103533"/>
                </a:cubicBezTo>
                <a:cubicBezTo>
                  <a:pt x="6225396" y="1107064"/>
                  <a:pt x="6237752" y="1108829"/>
                  <a:pt x="6258932" y="1108829"/>
                </a:cubicBezTo>
                <a:cubicBezTo>
                  <a:pt x="6265994" y="1108829"/>
                  <a:pt x="6273053" y="1108829"/>
                  <a:pt x="6280114" y="1108829"/>
                </a:cubicBezTo>
                <a:cubicBezTo>
                  <a:pt x="6287174" y="1108829"/>
                  <a:pt x="6290704" y="1108829"/>
                  <a:pt x="6290704" y="1108829"/>
                </a:cubicBezTo>
                <a:cubicBezTo>
                  <a:pt x="6297765" y="1115889"/>
                  <a:pt x="6301294" y="1117654"/>
                  <a:pt x="6301294" y="1114125"/>
                </a:cubicBezTo>
                <a:cubicBezTo>
                  <a:pt x="6301294" y="1110594"/>
                  <a:pt x="6308354" y="1112360"/>
                  <a:pt x="6322476" y="1119419"/>
                </a:cubicBezTo>
                <a:cubicBezTo>
                  <a:pt x="6329536" y="1119419"/>
                  <a:pt x="6338361" y="1121184"/>
                  <a:pt x="6348950" y="1124714"/>
                </a:cubicBezTo>
                <a:cubicBezTo>
                  <a:pt x="6359542" y="1128245"/>
                  <a:pt x="6368367" y="1130010"/>
                  <a:pt x="6375428" y="1130010"/>
                </a:cubicBezTo>
                <a:lnTo>
                  <a:pt x="6386018" y="1130010"/>
                </a:lnTo>
                <a:cubicBezTo>
                  <a:pt x="6378957" y="1122950"/>
                  <a:pt x="6386018" y="1119419"/>
                  <a:pt x="6407198" y="1119419"/>
                </a:cubicBezTo>
                <a:lnTo>
                  <a:pt x="6428380" y="1119419"/>
                </a:lnTo>
                <a:cubicBezTo>
                  <a:pt x="6428380" y="1112360"/>
                  <a:pt x="6424850" y="1108829"/>
                  <a:pt x="6417788" y="1108829"/>
                </a:cubicBezTo>
                <a:cubicBezTo>
                  <a:pt x="6410728" y="1108829"/>
                  <a:pt x="6407198" y="1108829"/>
                  <a:pt x="6407198" y="1108829"/>
                </a:cubicBezTo>
                <a:cubicBezTo>
                  <a:pt x="6400138" y="1108829"/>
                  <a:pt x="6393079" y="1105298"/>
                  <a:pt x="6386018" y="1098239"/>
                </a:cubicBezTo>
                <a:lnTo>
                  <a:pt x="6375428" y="1098239"/>
                </a:lnTo>
                <a:lnTo>
                  <a:pt x="6370132" y="1098239"/>
                </a:lnTo>
                <a:cubicBezTo>
                  <a:pt x="6366602" y="1098239"/>
                  <a:pt x="6364836" y="1098239"/>
                  <a:pt x="6364836" y="1098239"/>
                </a:cubicBezTo>
                <a:cubicBezTo>
                  <a:pt x="6357776" y="1098239"/>
                  <a:pt x="6354246" y="1096474"/>
                  <a:pt x="6354246" y="1092944"/>
                </a:cubicBezTo>
                <a:cubicBezTo>
                  <a:pt x="6354246" y="1089413"/>
                  <a:pt x="6347186" y="1087648"/>
                  <a:pt x="6333066" y="1087648"/>
                </a:cubicBezTo>
                <a:cubicBezTo>
                  <a:pt x="6318946" y="1087648"/>
                  <a:pt x="6311884" y="1089413"/>
                  <a:pt x="6311884" y="1092944"/>
                </a:cubicBezTo>
                <a:cubicBezTo>
                  <a:pt x="6311884" y="1096474"/>
                  <a:pt x="6310120" y="1098239"/>
                  <a:pt x="6306590" y="1098239"/>
                </a:cubicBezTo>
                <a:cubicBezTo>
                  <a:pt x="6303060" y="1098239"/>
                  <a:pt x="6301294" y="1094708"/>
                  <a:pt x="6301294" y="1087648"/>
                </a:cubicBezTo>
                <a:cubicBezTo>
                  <a:pt x="6287174" y="1094708"/>
                  <a:pt x="6265994" y="1094708"/>
                  <a:pt x="6237752" y="1087648"/>
                </a:cubicBezTo>
                <a:cubicBezTo>
                  <a:pt x="6223632" y="1080588"/>
                  <a:pt x="6214805" y="1078823"/>
                  <a:pt x="6211276" y="1082354"/>
                </a:cubicBezTo>
                <a:cubicBezTo>
                  <a:pt x="6207746" y="1085883"/>
                  <a:pt x="6204216" y="1084118"/>
                  <a:pt x="6200686" y="1077058"/>
                </a:cubicBezTo>
                <a:cubicBezTo>
                  <a:pt x="6197156" y="1069998"/>
                  <a:pt x="6188330" y="1066467"/>
                  <a:pt x="6174209" y="1066467"/>
                </a:cubicBezTo>
                <a:cubicBezTo>
                  <a:pt x="6160090" y="1066467"/>
                  <a:pt x="6153028" y="1066467"/>
                  <a:pt x="6153028" y="1066467"/>
                </a:cubicBezTo>
                <a:close/>
                <a:moveTo>
                  <a:pt x="2337833" y="1061173"/>
                </a:moveTo>
                <a:cubicBezTo>
                  <a:pt x="2336068" y="1061173"/>
                  <a:pt x="2333420" y="1062937"/>
                  <a:pt x="2329890" y="1066467"/>
                </a:cubicBezTo>
                <a:lnTo>
                  <a:pt x="2340481" y="1066467"/>
                </a:lnTo>
                <a:cubicBezTo>
                  <a:pt x="2340481" y="1062937"/>
                  <a:pt x="2339598" y="1061173"/>
                  <a:pt x="2337833" y="1061173"/>
                </a:cubicBezTo>
                <a:close/>
                <a:moveTo>
                  <a:pt x="8324064" y="1055877"/>
                </a:moveTo>
                <a:cubicBezTo>
                  <a:pt x="8359364" y="1055877"/>
                  <a:pt x="8377016" y="1062937"/>
                  <a:pt x="8377016" y="1077058"/>
                </a:cubicBezTo>
                <a:lnTo>
                  <a:pt x="8366425" y="1066467"/>
                </a:lnTo>
                <a:cubicBezTo>
                  <a:pt x="8359364" y="1066467"/>
                  <a:pt x="8348773" y="1066467"/>
                  <a:pt x="8334654" y="1066467"/>
                </a:cubicBezTo>
                <a:close/>
                <a:moveTo>
                  <a:pt x="8186387" y="1055877"/>
                </a:moveTo>
                <a:cubicBezTo>
                  <a:pt x="8193449" y="1055877"/>
                  <a:pt x="8200508" y="1055877"/>
                  <a:pt x="8207569" y="1055877"/>
                </a:cubicBezTo>
                <a:lnTo>
                  <a:pt x="8239339" y="1066467"/>
                </a:lnTo>
                <a:cubicBezTo>
                  <a:pt x="8239339" y="1073527"/>
                  <a:pt x="8228750" y="1073527"/>
                  <a:pt x="8207569" y="1066467"/>
                </a:cubicBezTo>
                <a:close/>
                <a:moveTo>
                  <a:pt x="1747418" y="1055877"/>
                </a:moveTo>
                <a:cubicBezTo>
                  <a:pt x="1754477" y="1062937"/>
                  <a:pt x="1765068" y="1066467"/>
                  <a:pt x="1779189" y="1066467"/>
                </a:cubicBezTo>
                <a:cubicBezTo>
                  <a:pt x="1793309" y="1066467"/>
                  <a:pt x="1803900" y="1069998"/>
                  <a:pt x="1810960" y="1077058"/>
                </a:cubicBezTo>
                <a:lnTo>
                  <a:pt x="1832141" y="1087648"/>
                </a:lnTo>
                <a:cubicBezTo>
                  <a:pt x="1825080" y="1066467"/>
                  <a:pt x="1814491" y="1055877"/>
                  <a:pt x="1800370" y="1055877"/>
                </a:cubicBezTo>
                <a:cubicBezTo>
                  <a:pt x="1786249" y="1062937"/>
                  <a:pt x="1779189" y="1062937"/>
                  <a:pt x="1779189" y="1055877"/>
                </a:cubicBezTo>
                <a:cubicBezTo>
                  <a:pt x="1779189" y="1055877"/>
                  <a:pt x="1777423" y="1055877"/>
                  <a:pt x="1773893" y="1055877"/>
                </a:cubicBezTo>
                <a:cubicBezTo>
                  <a:pt x="1770364" y="1055877"/>
                  <a:pt x="1765068" y="1055877"/>
                  <a:pt x="1758008" y="1055877"/>
                </a:cubicBezTo>
                <a:close/>
                <a:moveTo>
                  <a:pt x="7495894" y="1053759"/>
                </a:moveTo>
                <a:lnTo>
                  <a:pt x="7508601" y="1055877"/>
                </a:lnTo>
                <a:lnTo>
                  <a:pt x="7498011" y="1055877"/>
                </a:lnTo>
                <a:close/>
                <a:moveTo>
                  <a:pt x="7487420" y="1045287"/>
                </a:moveTo>
                <a:lnTo>
                  <a:pt x="7495894" y="1053759"/>
                </a:lnTo>
                <a:lnTo>
                  <a:pt x="7492716" y="1053230"/>
                </a:lnTo>
                <a:cubicBezTo>
                  <a:pt x="7489186" y="1051465"/>
                  <a:pt x="7487420" y="1048817"/>
                  <a:pt x="7487420" y="1045287"/>
                </a:cubicBezTo>
                <a:close/>
                <a:moveTo>
                  <a:pt x="7445059" y="1045287"/>
                </a:moveTo>
                <a:cubicBezTo>
                  <a:pt x="7445059" y="1045287"/>
                  <a:pt x="7445059" y="1048817"/>
                  <a:pt x="7445059" y="1055877"/>
                </a:cubicBezTo>
                <a:cubicBezTo>
                  <a:pt x="7452120" y="1055877"/>
                  <a:pt x="7455649" y="1055877"/>
                  <a:pt x="7455649" y="1055877"/>
                </a:cubicBezTo>
                <a:lnTo>
                  <a:pt x="7466240" y="1055877"/>
                </a:lnTo>
                <a:cubicBezTo>
                  <a:pt x="7466240" y="1048817"/>
                  <a:pt x="7464474" y="1045287"/>
                  <a:pt x="7460944" y="1045287"/>
                </a:cubicBezTo>
                <a:cubicBezTo>
                  <a:pt x="7457415" y="1045287"/>
                  <a:pt x="7453884" y="1045287"/>
                  <a:pt x="7450355" y="1045287"/>
                </a:cubicBezTo>
                <a:cubicBezTo>
                  <a:pt x="7446824" y="1045287"/>
                  <a:pt x="7445059" y="1045287"/>
                  <a:pt x="7445059" y="1045287"/>
                </a:cubicBezTo>
                <a:close/>
                <a:moveTo>
                  <a:pt x="6227161" y="1045287"/>
                </a:moveTo>
                <a:cubicBezTo>
                  <a:pt x="6220101" y="1045287"/>
                  <a:pt x="6216572" y="1048817"/>
                  <a:pt x="6216572" y="1055877"/>
                </a:cubicBezTo>
                <a:cubicBezTo>
                  <a:pt x="6216572" y="1055877"/>
                  <a:pt x="6220101" y="1055877"/>
                  <a:pt x="6227161" y="1055877"/>
                </a:cubicBezTo>
                <a:close/>
                <a:moveTo>
                  <a:pt x="8790041" y="1034696"/>
                </a:moveTo>
                <a:lnTo>
                  <a:pt x="8811222" y="1045287"/>
                </a:lnTo>
                <a:lnTo>
                  <a:pt x="8800632" y="1045287"/>
                </a:lnTo>
                <a:cubicBezTo>
                  <a:pt x="8793570" y="1038227"/>
                  <a:pt x="8790041" y="1034696"/>
                  <a:pt x="8790041" y="1034696"/>
                </a:cubicBezTo>
                <a:close/>
                <a:moveTo>
                  <a:pt x="8249931" y="1034696"/>
                </a:moveTo>
                <a:cubicBezTo>
                  <a:pt x="8256991" y="1034696"/>
                  <a:pt x="8260521" y="1038227"/>
                  <a:pt x="8260521" y="1045287"/>
                </a:cubicBezTo>
                <a:lnTo>
                  <a:pt x="8249931" y="1045287"/>
                </a:lnTo>
                <a:cubicBezTo>
                  <a:pt x="8242869" y="1038227"/>
                  <a:pt x="8242869" y="1034696"/>
                  <a:pt x="8249931" y="1034696"/>
                </a:cubicBezTo>
                <a:close/>
                <a:moveTo>
                  <a:pt x="2181625" y="1034696"/>
                </a:moveTo>
                <a:cubicBezTo>
                  <a:pt x="2188685" y="1034696"/>
                  <a:pt x="2192215" y="1036461"/>
                  <a:pt x="2192215" y="1039992"/>
                </a:cubicBezTo>
                <a:cubicBezTo>
                  <a:pt x="2192215" y="1043522"/>
                  <a:pt x="2188685" y="1045287"/>
                  <a:pt x="2181625" y="1045287"/>
                </a:cubicBezTo>
                <a:lnTo>
                  <a:pt x="2192215" y="1066467"/>
                </a:lnTo>
                <a:lnTo>
                  <a:pt x="2213396" y="1077058"/>
                </a:lnTo>
                <a:cubicBezTo>
                  <a:pt x="2213396" y="1084118"/>
                  <a:pt x="2216926" y="1089413"/>
                  <a:pt x="2223986" y="1092944"/>
                </a:cubicBezTo>
                <a:cubicBezTo>
                  <a:pt x="2231046" y="1096474"/>
                  <a:pt x="2241637" y="1098239"/>
                  <a:pt x="2255757" y="1098239"/>
                </a:cubicBezTo>
                <a:cubicBezTo>
                  <a:pt x="2262817" y="1098239"/>
                  <a:pt x="2268114" y="1100004"/>
                  <a:pt x="2271642" y="1103533"/>
                </a:cubicBezTo>
                <a:cubicBezTo>
                  <a:pt x="2275172" y="1107064"/>
                  <a:pt x="2280468" y="1108829"/>
                  <a:pt x="2287529" y="1108829"/>
                </a:cubicBezTo>
                <a:lnTo>
                  <a:pt x="2298119" y="1108829"/>
                </a:lnTo>
                <a:cubicBezTo>
                  <a:pt x="2305179" y="1101769"/>
                  <a:pt x="2310474" y="1100004"/>
                  <a:pt x="2314005" y="1103533"/>
                </a:cubicBezTo>
                <a:cubicBezTo>
                  <a:pt x="2317535" y="1107064"/>
                  <a:pt x="2324594" y="1108829"/>
                  <a:pt x="2335186" y="1108829"/>
                </a:cubicBezTo>
                <a:cubicBezTo>
                  <a:pt x="2345776" y="1108829"/>
                  <a:pt x="2351071" y="1108829"/>
                  <a:pt x="2351071" y="1108829"/>
                </a:cubicBezTo>
                <a:lnTo>
                  <a:pt x="2340481" y="1119419"/>
                </a:lnTo>
                <a:lnTo>
                  <a:pt x="2329890" y="1130010"/>
                </a:lnTo>
                <a:cubicBezTo>
                  <a:pt x="2336950" y="1130010"/>
                  <a:pt x="2340481" y="1133541"/>
                  <a:pt x="2340481" y="1140600"/>
                </a:cubicBezTo>
                <a:cubicBezTo>
                  <a:pt x="2340481" y="1147660"/>
                  <a:pt x="2347541" y="1154721"/>
                  <a:pt x="2361662" y="1161781"/>
                </a:cubicBezTo>
                <a:cubicBezTo>
                  <a:pt x="2347541" y="1161781"/>
                  <a:pt x="2340481" y="1163546"/>
                  <a:pt x="2340481" y="1167077"/>
                </a:cubicBezTo>
                <a:cubicBezTo>
                  <a:pt x="2340481" y="1170606"/>
                  <a:pt x="2347541" y="1172371"/>
                  <a:pt x="2361662" y="1172371"/>
                </a:cubicBezTo>
                <a:cubicBezTo>
                  <a:pt x="2361662" y="1179431"/>
                  <a:pt x="2365192" y="1182962"/>
                  <a:pt x="2372252" y="1182962"/>
                </a:cubicBezTo>
                <a:cubicBezTo>
                  <a:pt x="2372252" y="1182962"/>
                  <a:pt x="2375782" y="1184727"/>
                  <a:pt x="2382842" y="1188258"/>
                </a:cubicBezTo>
                <a:cubicBezTo>
                  <a:pt x="2389902" y="1191787"/>
                  <a:pt x="2400493" y="1193552"/>
                  <a:pt x="2414614" y="1193552"/>
                </a:cubicBezTo>
                <a:cubicBezTo>
                  <a:pt x="2421673" y="1193552"/>
                  <a:pt x="2428734" y="1195317"/>
                  <a:pt x="2435794" y="1198848"/>
                </a:cubicBezTo>
                <a:cubicBezTo>
                  <a:pt x="2442854" y="1202378"/>
                  <a:pt x="2449915" y="1204143"/>
                  <a:pt x="2456975" y="1204143"/>
                </a:cubicBezTo>
                <a:cubicBezTo>
                  <a:pt x="2464034" y="1225324"/>
                  <a:pt x="2474625" y="1228854"/>
                  <a:pt x="2488746" y="1214733"/>
                </a:cubicBezTo>
                <a:cubicBezTo>
                  <a:pt x="2495806" y="1214733"/>
                  <a:pt x="2501103" y="1216498"/>
                  <a:pt x="2504632" y="1220029"/>
                </a:cubicBezTo>
                <a:cubicBezTo>
                  <a:pt x="2508162" y="1223558"/>
                  <a:pt x="2513458" y="1221793"/>
                  <a:pt x="2520518" y="1214733"/>
                </a:cubicBezTo>
                <a:cubicBezTo>
                  <a:pt x="2527577" y="1214733"/>
                  <a:pt x="2532874" y="1216498"/>
                  <a:pt x="2536402" y="1220029"/>
                </a:cubicBezTo>
                <a:cubicBezTo>
                  <a:pt x="2539934" y="1223558"/>
                  <a:pt x="2541698" y="1225324"/>
                  <a:pt x="2541698" y="1225324"/>
                </a:cubicBezTo>
                <a:cubicBezTo>
                  <a:pt x="2555819" y="1232383"/>
                  <a:pt x="2566410" y="1235914"/>
                  <a:pt x="2573470" y="1235914"/>
                </a:cubicBezTo>
                <a:lnTo>
                  <a:pt x="2573470" y="1225324"/>
                </a:lnTo>
                <a:cubicBezTo>
                  <a:pt x="2566410" y="1225324"/>
                  <a:pt x="2548758" y="1220029"/>
                  <a:pt x="2520518" y="1209437"/>
                </a:cubicBezTo>
                <a:cubicBezTo>
                  <a:pt x="2492277" y="1198848"/>
                  <a:pt x="2474625" y="1190022"/>
                  <a:pt x="2467566" y="1182962"/>
                </a:cubicBezTo>
                <a:lnTo>
                  <a:pt x="2456975" y="1182962"/>
                </a:lnTo>
                <a:cubicBezTo>
                  <a:pt x="2456975" y="1190022"/>
                  <a:pt x="2446385" y="1190022"/>
                  <a:pt x="2425203" y="1182962"/>
                </a:cubicBezTo>
                <a:cubicBezTo>
                  <a:pt x="2425203" y="1182962"/>
                  <a:pt x="2421673" y="1181197"/>
                  <a:pt x="2414614" y="1177666"/>
                </a:cubicBezTo>
                <a:cubicBezTo>
                  <a:pt x="2407554" y="1174137"/>
                  <a:pt x="2404023" y="1172371"/>
                  <a:pt x="2404023" y="1172371"/>
                </a:cubicBezTo>
                <a:cubicBezTo>
                  <a:pt x="2404023" y="1172371"/>
                  <a:pt x="2400493" y="1170606"/>
                  <a:pt x="2393433" y="1167077"/>
                </a:cubicBezTo>
                <a:cubicBezTo>
                  <a:pt x="2386373" y="1163546"/>
                  <a:pt x="2382842" y="1158250"/>
                  <a:pt x="2382842" y="1151191"/>
                </a:cubicBezTo>
                <a:lnTo>
                  <a:pt x="2382842" y="1140600"/>
                </a:lnTo>
                <a:cubicBezTo>
                  <a:pt x="2396963" y="1140600"/>
                  <a:pt x="2411084" y="1144131"/>
                  <a:pt x="2425203" y="1151191"/>
                </a:cubicBezTo>
                <a:cubicBezTo>
                  <a:pt x="2460505" y="1158250"/>
                  <a:pt x="2488746" y="1168841"/>
                  <a:pt x="2509927" y="1182962"/>
                </a:cubicBezTo>
                <a:cubicBezTo>
                  <a:pt x="2516988" y="1190022"/>
                  <a:pt x="2525813" y="1193552"/>
                  <a:pt x="2536402" y="1193552"/>
                </a:cubicBezTo>
                <a:cubicBezTo>
                  <a:pt x="2546995" y="1193552"/>
                  <a:pt x="2555819" y="1193552"/>
                  <a:pt x="2562879" y="1193552"/>
                </a:cubicBezTo>
                <a:lnTo>
                  <a:pt x="2573470" y="1193552"/>
                </a:lnTo>
                <a:cubicBezTo>
                  <a:pt x="2573470" y="1186493"/>
                  <a:pt x="2569938" y="1182962"/>
                  <a:pt x="2562879" y="1182962"/>
                </a:cubicBezTo>
                <a:cubicBezTo>
                  <a:pt x="2555819" y="1182962"/>
                  <a:pt x="2538168" y="1179431"/>
                  <a:pt x="2509927" y="1172371"/>
                </a:cubicBezTo>
                <a:lnTo>
                  <a:pt x="2478156" y="1151191"/>
                </a:lnTo>
                <a:cubicBezTo>
                  <a:pt x="2478156" y="1144131"/>
                  <a:pt x="2479922" y="1140600"/>
                  <a:pt x="2483450" y="1140600"/>
                </a:cubicBezTo>
                <a:cubicBezTo>
                  <a:pt x="2486982" y="1140600"/>
                  <a:pt x="2488746" y="1144131"/>
                  <a:pt x="2488746" y="1151191"/>
                </a:cubicBezTo>
                <a:lnTo>
                  <a:pt x="2499337" y="1151191"/>
                </a:lnTo>
                <a:lnTo>
                  <a:pt x="2520518" y="1151191"/>
                </a:lnTo>
                <a:cubicBezTo>
                  <a:pt x="2527577" y="1158250"/>
                  <a:pt x="2532874" y="1158250"/>
                  <a:pt x="2536402" y="1151191"/>
                </a:cubicBezTo>
                <a:cubicBezTo>
                  <a:pt x="2539934" y="1144131"/>
                  <a:pt x="2545229" y="1144131"/>
                  <a:pt x="2552289" y="1151191"/>
                </a:cubicBezTo>
                <a:lnTo>
                  <a:pt x="2562879" y="1161781"/>
                </a:lnTo>
                <a:lnTo>
                  <a:pt x="2552289" y="1161781"/>
                </a:lnTo>
                <a:lnTo>
                  <a:pt x="2541698" y="1161781"/>
                </a:lnTo>
                <a:cubicBezTo>
                  <a:pt x="2541698" y="1161781"/>
                  <a:pt x="2545229" y="1163546"/>
                  <a:pt x="2552289" y="1167077"/>
                </a:cubicBezTo>
                <a:cubicBezTo>
                  <a:pt x="2559349" y="1170606"/>
                  <a:pt x="2566410" y="1172371"/>
                  <a:pt x="2573470" y="1172371"/>
                </a:cubicBezTo>
                <a:lnTo>
                  <a:pt x="2594650" y="1172371"/>
                </a:lnTo>
                <a:lnTo>
                  <a:pt x="2615831" y="1182962"/>
                </a:lnTo>
                <a:cubicBezTo>
                  <a:pt x="2622892" y="1182962"/>
                  <a:pt x="2629952" y="1184727"/>
                  <a:pt x="2637012" y="1188258"/>
                </a:cubicBezTo>
                <a:cubicBezTo>
                  <a:pt x="2644072" y="1191787"/>
                  <a:pt x="2647602" y="1193552"/>
                  <a:pt x="2647602" y="1193552"/>
                </a:cubicBezTo>
                <a:cubicBezTo>
                  <a:pt x="2647602" y="1193552"/>
                  <a:pt x="2652899" y="1197083"/>
                  <a:pt x="2663488" y="1204143"/>
                </a:cubicBezTo>
                <a:cubicBezTo>
                  <a:pt x="2674080" y="1211202"/>
                  <a:pt x="2681138" y="1212968"/>
                  <a:pt x="2684669" y="1209437"/>
                </a:cubicBezTo>
                <a:cubicBezTo>
                  <a:pt x="2688200" y="1205908"/>
                  <a:pt x="2691729" y="1205908"/>
                  <a:pt x="2695259" y="1209437"/>
                </a:cubicBezTo>
                <a:cubicBezTo>
                  <a:pt x="2698790" y="1212968"/>
                  <a:pt x="2704085" y="1216498"/>
                  <a:pt x="2711145" y="1220029"/>
                </a:cubicBezTo>
                <a:cubicBezTo>
                  <a:pt x="2718205" y="1223558"/>
                  <a:pt x="2719971" y="1221793"/>
                  <a:pt x="2716440" y="1214733"/>
                </a:cubicBezTo>
                <a:cubicBezTo>
                  <a:pt x="2712911" y="1207673"/>
                  <a:pt x="2718205" y="1204143"/>
                  <a:pt x="2732326" y="1204143"/>
                </a:cubicBezTo>
                <a:cubicBezTo>
                  <a:pt x="2746447" y="1204143"/>
                  <a:pt x="2753506" y="1204143"/>
                  <a:pt x="2753506" y="1204143"/>
                </a:cubicBezTo>
                <a:lnTo>
                  <a:pt x="2679374" y="1182962"/>
                </a:lnTo>
                <a:cubicBezTo>
                  <a:pt x="2672313" y="1175902"/>
                  <a:pt x="2667019" y="1172371"/>
                  <a:pt x="2663488" y="1172371"/>
                </a:cubicBezTo>
                <a:cubicBezTo>
                  <a:pt x="2659957" y="1172371"/>
                  <a:pt x="2658193" y="1172371"/>
                  <a:pt x="2658193" y="1172371"/>
                </a:cubicBezTo>
                <a:cubicBezTo>
                  <a:pt x="2658193" y="1172371"/>
                  <a:pt x="2647602" y="1172371"/>
                  <a:pt x="2626422" y="1172371"/>
                </a:cubicBezTo>
                <a:lnTo>
                  <a:pt x="2594650" y="1161781"/>
                </a:lnTo>
                <a:lnTo>
                  <a:pt x="2573470" y="1151191"/>
                </a:lnTo>
                <a:lnTo>
                  <a:pt x="2562879" y="1140600"/>
                </a:lnTo>
                <a:cubicBezTo>
                  <a:pt x="2562879" y="1140600"/>
                  <a:pt x="2554053" y="1137070"/>
                  <a:pt x="2536402" y="1130010"/>
                </a:cubicBezTo>
                <a:cubicBezTo>
                  <a:pt x="2518752" y="1122950"/>
                  <a:pt x="2502867" y="1119419"/>
                  <a:pt x="2488746" y="1119419"/>
                </a:cubicBezTo>
                <a:cubicBezTo>
                  <a:pt x="2481686" y="1119419"/>
                  <a:pt x="2478156" y="1119419"/>
                  <a:pt x="2478156" y="1119419"/>
                </a:cubicBezTo>
                <a:lnTo>
                  <a:pt x="2467566" y="1098239"/>
                </a:lnTo>
                <a:cubicBezTo>
                  <a:pt x="2460505" y="1098239"/>
                  <a:pt x="2455210" y="1096474"/>
                  <a:pt x="2451680" y="1092944"/>
                </a:cubicBezTo>
                <a:cubicBezTo>
                  <a:pt x="2448151" y="1089413"/>
                  <a:pt x="2441090" y="1087648"/>
                  <a:pt x="2430498" y="1087648"/>
                </a:cubicBezTo>
                <a:cubicBezTo>
                  <a:pt x="2419909" y="1087648"/>
                  <a:pt x="2412848" y="1087648"/>
                  <a:pt x="2409317" y="1087648"/>
                </a:cubicBezTo>
                <a:cubicBezTo>
                  <a:pt x="2405788" y="1087648"/>
                  <a:pt x="2400493" y="1087648"/>
                  <a:pt x="2393433" y="1087648"/>
                </a:cubicBezTo>
                <a:cubicBezTo>
                  <a:pt x="2372252" y="1073527"/>
                  <a:pt x="2351071" y="1069998"/>
                  <a:pt x="2329890" y="1077058"/>
                </a:cubicBezTo>
                <a:cubicBezTo>
                  <a:pt x="2322830" y="1077058"/>
                  <a:pt x="2317535" y="1073527"/>
                  <a:pt x="2314005" y="1066467"/>
                </a:cubicBezTo>
                <a:cubicBezTo>
                  <a:pt x="2310474" y="1059408"/>
                  <a:pt x="2305179" y="1057642"/>
                  <a:pt x="2298119" y="1061173"/>
                </a:cubicBezTo>
                <a:cubicBezTo>
                  <a:pt x="2291059" y="1064702"/>
                  <a:pt x="2283998" y="1062937"/>
                  <a:pt x="2276938" y="1055877"/>
                </a:cubicBezTo>
                <a:cubicBezTo>
                  <a:pt x="2269878" y="1048817"/>
                  <a:pt x="2261053" y="1045287"/>
                  <a:pt x="2250461" y="1045287"/>
                </a:cubicBezTo>
                <a:cubicBezTo>
                  <a:pt x="2239871" y="1045287"/>
                  <a:pt x="2229282" y="1043522"/>
                  <a:pt x="2218690" y="1039992"/>
                </a:cubicBezTo>
                <a:cubicBezTo>
                  <a:pt x="2208101" y="1036461"/>
                  <a:pt x="2199275" y="1034696"/>
                  <a:pt x="2192215" y="1034696"/>
                </a:cubicBezTo>
                <a:close/>
                <a:moveTo>
                  <a:pt x="667195" y="1034696"/>
                </a:moveTo>
                <a:cubicBezTo>
                  <a:pt x="667195" y="1034696"/>
                  <a:pt x="672491" y="1038227"/>
                  <a:pt x="683080" y="1045287"/>
                </a:cubicBezTo>
                <a:cubicBezTo>
                  <a:pt x="693672" y="1052346"/>
                  <a:pt x="702497" y="1059408"/>
                  <a:pt x="709557" y="1066467"/>
                </a:cubicBezTo>
                <a:lnTo>
                  <a:pt x="730738" y="1077058"/>
                </a:lnTo>
                <a:cubicBezTo>
                  <a:pt x="716617" y="1077058"/>
                  <a:pt x="709557" y="1077058"/>
                  <a:pt x="709557" y="1077058"/>
                </a:cubicBezTo>
                <a:close/>
                <a:moveTo>
                  <a:pt x="8768861" y="1024106"/>
                </a:moveTo>
                <a:cubicBezTo>
                  <a:pt x="8775920" y="1024106"/>
                  <a:pt x="8779451" y="1027636"/>
                  <a:pt x="8779451" y="1034696"/>
                </a:cubicBezTo>
                <a:cubicBezTo>
                  <a:pt x="8772391" y="1034696"/>
                  <a:pt x="8765332" y="1034696"/>
                  <a:pt x="8758270" y="1034696"/>
                </a:cubicBezTo>
                <a:close/>
                <a:moveTo>
                  <a:pt x="8218160" y="1024106"/>
                </a:moveTo>
                <a:lnTo>
                  <a:pt x="8228750" y="1034696"/>
                </a:lnTo>
                <a:lnTo>
                  <a:pt x="8218160" y="1034696"/>
                </a:lnTo>
                <a:cubicBezTo>
                  <a:pt x="8218160" y="1027636"/>
                  <a:pt x="8218160" y="1024106"/>
                  <a:pt x="8218160" y="1024106"/>
                </a:cubicBezTo>
                <a:close/>
                <a:moveTo>
                  <a:pt x="8133435" y="1024106"/>
                </a:moveTo>
                <a:cubicBezTo>
                  <a:pt x="8133435" y="1031166"/>
                  <a:pt x="8136965" y="1034696"/>
                  <a:pt x="8144027" y="1034696"/>
                </a:cubicBezTo>
                <a:lnTo>
                  <a:pt x="8154617" y="1024106"/>
                </a:lnTo>
                <a:close/>
                <a:moveTo>
                  <a:pt x="7445059" y="1024106"/>
                </a:moveTo>
                <a:cubicBezTo>
                  <a:pt x="7445059" y="1024106"/>
                  <a:pt x="7446824" y="1025871"/>
                  <a:pt x="7450355" y="1029400"/>
                </a:cubicBezTo>
                <a:cubicBezTo>
                  <a:pt x="7453884" y="1032931"/>
                  <a:pt x="7459178" y="1034696"/>
                  <a:pt x="7466240" y="1034696"/>
                </a:cubicBezTo>
                <a:cubicBezTo>
                  <a:pt x="7473300" y="1041756"/>
                  <a:pt x="7478596" y="1048817"/>
                  <a:pt x="7482126" y="1055877"/>
                </a:cubicBezTo>
                <a:cubicBezTo>
                  <a:pt x="7485655" y="1062937"/>
                  <a:pt x="7490951" y="1066467"/>
                  <a:pt x="7498011" y="1066467"/>
                </a:cubicBezTo>
                <a:cubicBezTo>
                  <a:pt x="7505072" y="1066467"/>
                  <a:pt x="7510367" y="1066467"/>
                  <a:pt x="7513896" y="1066467"/>
                </a:cubicBezTo>
                <a:cubicBezTo>
                  <a:pt x="7517426" y="1066467"/>
                  <a:pt x="7519192" y="1069998"/>
                  <a:pt x="7519192" y="1077058"/>
                </a:cubicBezTo>
                <a:lnTo>
                  <a:pt x="7529782" y="1077058"/>
                </a:lnTo>
                <a:lnTo>
                  <a:pt x="7508601" y="1055877"/>
                </a:lnTo>
                <a:lnTo>
                  <a:pt x="7519192" y="1055877"/>
                </a:lnTo>
                <a:lnTo>
                  <a:pt x="7572144" y="1066467"/>
                </a:lnTo>
                <a:cubicBezTo>
                  <a:pt x="7593326" y="1073527"/>
                  <a:pt x="7614505" y="1080588"/>
                  <a:pt x="7635686" y="1087648"/>
                </a:cubicBezTo>
                <a:cubicBezTo>
                  <a:pt x="7678048" y="1101769"/>
                  <a:pt x="7706290" y="1108829"/>
                  <a:pt x="7720409" y="1108829"/>
                </a:cubicBezTo>
                <a:cubicBezTo>
                  <a:pt x="7727471" y="1108829"/>
                  <a:pt x="7731000" y="1110594"/>
                  <a:pt x="7731000" y="1114125"/>
                </a:cubicBezTo>
                <a:cubicBezTo>
                  <a:pt x="7731000" y="1117654"/>
                  <a:pt x="7739826" y="1121184"/>
                  <a:pt x="7757476" y="1124714"/>
                </a:cubicBezTo>
                <a:cubicBezTo>
                  <a:pt x="7775128" y="1128245"/>
                  <a:pt x="7789248" y="1131775"/>
                  <a:pt x="7799838" y="1135306"/>
                </a:cubicBezTo>
                <a:cubicBezTo>
                  <a:pt x="7810428" y="1138835"/>
                  <a:pt x="7821019" y="1138835"/>
                  <a:pt x="7831609" y="1135306"/>
                </a:cubicBezTo>
                <a:cubicBezTo>
                  <a:pt x="7842200" y="1131775"/>
                  <a:pt x="7847494" y="1130010"/>
                  <a:pt x="7847494" y="1130010"/>
                </a:cubicBezTo>
                <a:cubicBezTo>
                  <a:pt x="7861615" y="1130010"/>
                  <a:pt x="7861615" y="1126479"/>
                  <a:pt x="7847494" y="1119419"/>
                </a:cubicBezTo>
                <a:cubicBezTo>
                  <a:pt x="7840434" y="1119419"/>
                  <a:pt x="7833375" y="1115889"/>
                  <a:pt x="7826313" y="1108829"/>
                </a:cubicBezTo>
                <a:cubicBezTo>
                  <a:pt x="7812194" y="1108829"/>
                  <a:pt x="7801604" y="1107064"/>
                  <a:pt x="7794542" y="1103533"/>
                </a:cubicBezTo>
                <a:cubicBezTo>
                  <a:pt x="7787482" y="1100004"/>
                  <a:pt x="7782186" y="1098239"/>
                  <a:pt x="7778656" y="1098239"/>
                </a:cubicBezTo>
                <a:cubicBezTo>
                  <a:pt x="7775128" y="1098239"/>
                  <a:pt x="7769832" y="1096474"/>
                  <a:pt x="7762772" y="1092944"/>
                </a:cubicBezTo>
                <a:cubicBezTo>
                  <a:pt x="7755711" y="1089413"/>
                  <a:pt x="7748652" y="1087648"/>
                  <a:pt x="7741590" y="1087648"/>
                </a:cubicBezTo>
                <a:cubicBezTo>
                  <a:pt x="7699230" y="1087648"/>
                  <a:pt x="7678048" y="1084118"/>
                  <a:pt x="7678048" y="1077058"/>
                </a:cubicBezTo>
                <a:lnTo>
                  <a:pt x="7678048" y="1066467"/>
                </a:lnTo>
                <a:cubicBezTo>
                  <a:pt x="7678048" y="1066467"/>
                  <a:pt x="7674519" y="1066467"/>
                  <a:pt x="7667457" y="1066467"/>
                </a:cubicBezTo>
                <a:lnTo>
                  <a:pt x="7646278" y="1066467"/>
                </a:lnTo>
                <a:cubicBezTo>
                  <a:pt x="7639216" y="1066467"/>
                  <a:pt x="7632156" y="1064702"/>
                  <a:pt x="7625096" y="1061173"/>
                </a:cubicBezTo>
                <a:cubicBezTo>
                  <a:pt x="7618034" y="1057642"/>
                  <a:pt x="7612740" y="1055877"/>
                  <a:pt x="7609211" y="1055877"/>
                </a:cubicBezTo>
                <a:cubicBezTo>
                  <a:pt x="7605682" y="1055877"/>
                  <a:pt x="7602149" y="1055877"/>
                  <a:pt x="7598620" y="1055877"/>
                </a:cubicBezTo>
                <a:cubicBezTo>
                  <a:pt x="7595090" y="1055877"/>
                  <a:pt x="7593326" y="1055877"/>
                  <a:pt x="7593326" y="1055877"/>
                </a:cubicBezTo>
                <a:lnTo>
                  <a:pt x="7561553" y="1045287"/>
                </a:lnTo>
                <a:lnTo>
                  <a:pt x="7519192" y="1034696"/>
                </a:lnTo>
                <a:lnTo>
                  <a:pt x="7487420" y="1024106"/>
                </a:lnTo>
                <a:cubicBezTo>
                  <a:pt x="7487420" y="1031166"/>
                  <a:pt x="7480360" y="1031166"/>
                  <a:pt x="7466240" y="1024106"/>
                </a:cubicBezTo>
                <a:close/>
                <a:moveTo>
                  <a:pt x="7032033" y="1024106"/>
                </a:moveTo>
                <a:lnTo>
                  <a:pt x="7084985" y="1045287"/>
                </a:lnTo>
                <a:cubicBezTo>
                  <a:pt x="7084985" y="1038227"/>
                  <a:pt x="7077924" y="1032931"/>
                  <a:pt x="7063804" y="1029400"/>
                </a:cubicBezTo>
                <a:cubicBezTo>
                  <a:pt x="7049684" y="1025871"/>
                  <a:pt x="7039093" y="1024106"/>
                  <a:pt x="7032033" y="1024106"/>
                </a:cubicBezTo>
                <a:close/>
                <a:moveTo>
                  <a:pt x="2891182" y="1024106"/>
                </a:moveTo>
                <a:lnTo>
                  <a:pt x="2901772" y="1034696"/>
                </a:lnTo>
                <a:lnTo>
                  <a:pt x="2901772" y="1024106"/>
                </a:lnTo>
                <a:cubicBezTo>
                  <a:pt x="2901772" y="1024106"/>
                  <a:pt x="2898242" y="1024106"/>
                  <a:pt x="2891182" y="1024106"/>
                </a:cubicBezTo>
                <a:close/>
                <a:moveTo>
                  <a:pt x="1503839" y="1024106"/>
                </a:moveTo>
                <a:lnTo>
                  <a:pt x="1514429" y="1032049"/>
                </a:lnTo>
                <a:cubicBezTo>
                  <a:pt x="1517959" y="1033814"/>
                  <a:pt x="1521489" y="1034696"/>
                  <a:pt x="1525019" y="1034696"/>
                </a:cubicBezTo>
                <a:close/>
                <a:moveTo>
                  <a:pt x="783690" y="1024106"/>
                </a:moveTo>
                <a:lnTo>
                  <a:pt x="804871" y="1024106"/>
                </a:lnTo>
                <a:cubicBezTo>
                  <a:pt x="811932" y="1031166"/>
                  <a:pt x="818991" y="1034696"/>
                  <a:pt x="826051" y="1034696"/>
                </a:cubicBezTo>
                <a:lnTo>
                  <a:pt x="826051" y="1045287"/>
                </a:lnTo>
                <a:cubicBezTo>
                  <a:pt x="811932" y="1038227"/>
                  <a:pt x="803105" y="1034696"/>
                  <a:pt x="799576" y="1034696"/>
                </a:cubicBezTo>
                <a:cubicBezTo>
                  <a:pt x="796047" y="1034696"/>
                  <a:pt x="790751" y="1031166"/>
                  <a:pt x="783690" y="1024106"/>
                </a:cubicBezTo>
                <a:close/>
                <a:moveTo>
                  <a:pt x="8737089" y="1013515"/>
                </a:moveTo>
                <a:lnTo>
                  <a:pt x="8747679" y="1024106"/>
                </a:lnTo>
                <a:lnTo>
                  <a:pt x="8737089" y="1024106"/>
                </a:lnTo>
                <a:close/>
                <a:moveTo>
                  <a:pt x="8112254" y="1013515"/>
                </a:moveTo>
                <a:lnTo>
                  <a:pt x="8112254" y="1024106"/>
                </a:lnTo>
                <a:lnTo>
                  <a:pt x="8122846" y="1024106"/>
                </a:lnTo>
                <a:cubicBezTo>
                  <a:pt x="8122846" y="1024106"/>
                  <a:pt x="8119316" y="1020575"/>
                  <a:pt x="8112254" y="1013515"/>
                </a:cubicBezTo>
                <a:close/>
                <a:moveTo>
                  <a:pt x="8091075" y="1013515"/>
                </a:moveTo>
                <a:cubicBezTo>
                  <a:pt x="8091075" y="1020575"/>
                  <a:pt x="8092839" y="1024106"/>
                  <a:pt x="8096369" y="1024106"/>
                </a:cubicBezTo>
                <a:cubicBezTo>
                  <a:pt x="8099898" y="1024106"/>
                  <a:pt x="8101664" y="1022341"/>
                  <a:pt x="8101664" y="1018810"/>
                </a:cubicBezTo>
                <a:cubicBezTo>
                  <a:pt x="8101664" y="1015279"/>
                  <a:pt x="8098135" y="1013515"/>
                  <a:pt x="8091075" y="1013515"/>
                </a:cubicBezTo>
                <a:close/>
                <a:moveTo>
                  <a:pt x="7783952" y="1013515"/>
                </a:moveTo>
                <a:lnTo>
                  <a:pt x="7794542" y="1024106"/>
                </a:lnTo>
                <a:lnTo>
                  <a:pt x="7826313" y="1034696"/>
                </a:lnTo>
                <a:lnTo>
                  <a:pt x="7836904" y="1034696"/>
                </a:lnTo>
                <a:cubicBezTo>
                  <a:pt x="7836904" y="1027636"/>
                  <a:pt x="7829844" y="1022341"/>
                  <a:pt x="7815724" y="1018810"/>
                </a:cubicBezTo>
                <a:cubicBezTo>
                  <a:pt x="7801604" y="1015279"/>
                  <a:pt x="7791012" y="1013515"/>
                  <a:pt x="7783952" y="1013515"/>
                </a:cubicBezTo>
                <a:close/>
                <a:moveTo>
                  <a:pt x="2340481" y="1013515"/>
                </a:moveTo>
                <a:cubicBezTo>
                  <a:pt x="2340481" y="1013515"/>
                  <a:pt x="2351071" y="1017046"/>
                  <a:pt x="2372252" y="1024106"/>
                </a:cubicBezTo>
                <a:cubicBezTo>
                  <a:pt x="2393433" y="1031166"/>
                  <a:pt x="2411084" y="1038227"/>
                  <a:pt x="2425203" y="1045287"/>
                </a:cubicBezTo>
                <a:lnTo>
                  <a:pt x="2446385" y="1055877"/>
                </a:lnTo>
                <a:cubicBezTo>
                  <a:pt x="2460505" y="1055877"/>
                  <a:pt x="2467566" y="1057642"/>
                  <a:pt x="2467566" y="1061173"/>
                </a:cubicBezTo>
                <a:cubicBezTo>
                  <a:pt x="2467566" y="1064702"/>
                  <a:pt x="2474625" y="1066467"/>
                  <a:pt x="2488746" y="1066467"/>
                </a:cubicBezTo>
                <a:lnTo>
                  <a:pt x="2499337" y="1066467"/>
                </a:lnTo>
                <a:cubicBezTo>
                  <a:pt x="2499337" y="1073527"/>
                  <a:pt x="2506397" y="1077058"/>
                  <a:pt x="2520518" y="1077058"/>
                </a:cubicBezTo>
                <a:cubicBezTo>
                  <a:pt x="2534638" y="1077058"/>
                  <a:pt x="2552289" y="1080588"/>
                  <a:pt x="2573470" y="1087648"/>
                </a:cubicBezTo>
                <a:lnTo>
                  <a:pt x="2594650" y="1087648"/>
                </a:lnTo>
                <a:cubicBezTo>
                  <a:pt x="2587591" y="1080588"/>
                  <a:pt x="2575234" y="1075293"/>
                  <a:pt x="2557584" y="1071762"/>
                </a:cubicBezTo>
                <a:cubicBezTo>
                  <a:pt x="2539934" y="1068232"/>
                  <a:pt x="2524048" y="1062937"/>
                  <a:pt x="2509927" y="1055877"/>
                </a:cubicBezTo>
                <a:cubicBezTo>
                  <a:pt x="2481686" y="1048817"/>
                  <a:pt x="2464034" y="1045287"/>
                  <a:pt x="2456975" y="1045287"/>
                </a:cubicBezTo>
                <a:lnTo>
                  <a:pt x="2446385" y="1045287"/>
                </a:lnTo>
                <a:cubicBezTo>
                  <a:pt x="2453445" y="1045287"/>
                  <a:pt x="2453445" y="1041756"/>
                  <a:pt x="2446385" y="1034696"/>
                </a:cubicBezTo>
                <a:cubicBezTo>
                  <a:pt x="2432264" y="1034696"/>
                  <a:pt x="2411084" y="1031166"/>
                  <a:pt x="2382842" y="1024106"/>
                </a:cubicBezTo>
                <a:cubicBezTo>
                  <a:pt x="2354601" y="1017046"/>
                  <a:pt x="2340481" y="1013515"/>
                  <a:pt x="2340481" y="1013515"/>
                </a:cubicBezTo>
                <a:close/>
                <a:moveTo>
                  <a:pt x="8504100" y="1002925"/>
                </a:moveTo>
                <a:cubicBezTo>
                  <a:pt x="8511161" y="1002925"/>
                  <a:pt x="8514691" y="1002925"/>
                  <a:pt x="8514691" y="1002925"/>
                </a:cubicBezTo>
                <a:cubicBezTo>
                  <a:pt x="8514691" y="1002925"/>
                  <a:pt x="8514691" y="1006456"/>
                  <a:pt x="8514691" y="1013515"/>
                </a:cubicBezTo>
                <a:cubicBezTo>
                  <a:pt x="8514691" y="1013515"/>
                  <a:pt x="8511161" y="1013515"/>
                  <a:pt x="8504100" y="1013515"/>
                </a:cubicBezTo>
                <a:close/>
                <a:moveTo>
                  <a:pt x="7640982" y="1002925"/>
                </a:moveTo>
                <a:cubicBezTo>
                  <a:pt x="7637452" y="1002925"/>
                  <a:pt x="7635686" y="1004689"/>
                  <a:pt x="7635686" y="1008220"/>
                </a:cubicBezTo>
                <a:cubicBezTo>
                  <a:pt x="7635686" y="1011750"/>
                  <a:pt x="7646278" y="1017046"/>
                  <a:pt x="7667457" y="1024106"/>
                </a:cubicBezTo>
                <a:cubicBezTo>
                  <a:pt x="7688638" y="1031166"/>
                  <a:pt x="7702759" y="1034696"/>
                  <a:pt x="7709820" y="1034696"/>
                </a:cubicBezTo>
                <a:cubicBezTo>
                  <a:pt x="7716880" y="1034696"/>
                  <a:pt x="7722175" y="1034696"/>
                  <a:pt x="7725704" y="1034696"/>
                </a:cubicBezTo>
                <a:cubicBezTo>
                  <a:pt x="7729234" y="1034696"/>
                  <a:pt x="7731000" y="1038227"/>
                  <a:pt x="7731000" y="1045287"/>
                </a:cubicBezTo>
                <a:cubicBezTo>
                  <a:pt x="7738060" y="1045287"/>
                  <a:pt x="7757476" y="1050581"/>
                  <a:pt x="7789248" y="1061173"/>
                </a:cubicBezTo>
                <a:cubicBezTo>
                  <a:pt x="7805134" y="1066467"/>
                  <a:pt x="7817930" y="1070439"/>
                  <a:pt x="7827638" y="1073086"/>
                </a:cubicBezTo>
                <a:lnTo>
                  <a:pt x="7835275" y="1074613"/>
                </a:lnTo>
                <a:lnTo>
                  <a:pt x="7831609" y="1069115"/>
                </a:lnTo>
                <a:cubicBezTo>
                  <a:pt x="7831609" y="1067351"/>
                  <a:pt x="7833373" y="1066467"/>
                  <a:pt x="7836904" y="1066467"/>
                </a:cubicBezTo>
                <a:lnTo>
                  <a:pt x="7836904" y="1055877"/>
                </a:lnTo>
                <a:cubicBezTo>
                  <a:pt x="7829844" y="1055877"/>
                  <a:pt x="7826313" y="1055877"/>
                  <a:pt x="7826313" y="1055877"/>
                </a:cubicBezTo>
                <a:cubicBezTo>
                  <a:pt x="7819253" y="1055877"/>
                  <a:pt x="7808663" y="1054112"/>
                  <a:pt x="7794542" y="1050581"/>
                </a:cubicBezTo>
                <a:cubicBezTo>
                  <a:pt x="7780423" y="1047052"/>
                  <a:pt x="7766300" y="1043522"/>
                  <a:pt x="7752182" y="1039992"/>
                </a:cubicBezTo>
                <a:cubicBezTo>
                  <a:pt x="7738060" y="1036461"/>
                  <a:pt x="7727471" y="1031166"/>
                  <a:pt x="7720409" y="1024106"/>
                </a:cubicBezTo>
                <a:lnTo>
                  <a:pt x="7688638" y="1013515"/>
                </a:lnTo>
                <a:cubicBezTo>
                  <a:pt x="7667457" y="1006456"/>
                  <a:pt x="7655101" y="1002925"/>
                  <a:pt x="7651572" y="1002925"/>
                </a:cubicBezTo>
                <a:cubicBezTo>
                  <a:pt x="7648042" y="1002925"/>
                  <a:pt x="7644511" y="1002925"/>
                  <a:pt x="7640982" y="1002925"/>
                </a:cubicBezTo>
                <a:close/>
                <a:moveTo>
                  <a:pt x="6989670" y="1002925"/>
                </a:moveTo>
                <a:lnTo>
                  <a:pt x="6989670" y="1013515"/>
                </a:lnTo>
                <a:cubicBezTo>
                  <a:pt x="6989670" y="1013515"/>
                  <a:pt x="6993200" y="1013515"/>
                  <a:pt x="7000262" y="1013515"/>
                </a:cubicBezTo>
                <a:cubicBezTo>
                  <a:pt x="7000262" y="1006456"/>
                  <a:pt x="6998496" y="1002925"/>
                  <a:pt x="6994966" y="1002925"/>
                </a:cubicBezTo>
                <a:cubicBezTo>
                  <a:pt x="6991437" y="1002925"/>
                  <a:pt x="6989670" y="1002925"/>
                  <a:pt x="6989670" y="1002925"/>
                </a:cubicBezTo>
                <a:close/>
                <a:moveTo>
                  <a:pt x="730738" y="1002925"/>
                </a:moveTo>
                <a:lnTo>
                  <a:pt x="741329" y="1002925"/>
                </a:lnTo>
                <a:cubicBezTo>
                  <a:pt x="741329" y="1009985"/>
                  <a:pt x="737799" y="1013515"/>
                  <a:pt x="730738" y="1013515"/>
                </a:cubicBezTo>
                <a:close/>
                <a:moveTo>
                  <a:pt x="7308708" y="996306"/>
                </a:moveTo>
                <a:cubicBezTo>
                  <a:pt x="7307826" y="997188"/>
                  <a:pt x="7307384" y="999395"/>
                  <a:pt x="7307384" y="1002925"/>
                </a:cubicBezTo>
                <a:cubicBezTo>
                  <a:pt x="7314444" y="1002925"/>
                  <a:pt x="7317974" y="1002925"/>
                  <a:pt x="7317974" y="1002925"/>
                </a:cubicBezTo>
                <a:cubicBezTo>
                  <a:pt x="7317974" y="1002925"/>
                  <a:pt x="7316208" y="1001160"/>
                  <a:pt x="7312678" y="997629"/>
                </a:cubicBezTo>
                <a:cubicBezTo>
                  <a:pt x="7310914" y="995865"/>
                  <a:pt x="7309590" y="995423"/>
                  <a:pt x="7308708" y="996306"/>
                </a:cubicBezTo>
                <a:close/>
                <a:moveTo>
                  <a:pt x="5358748" y="992335"/>
                </a:moveTo>
                <a:cubicBezTo>
                  <a:pt x="5358748" y="992335"/>
                  <a:pt x="5358748" y="994100"/>
                  <a:pt x="5358748" y="997629"/>
                </a:cubicBezTo>
                <a:cubicBezTo>
                  <a:pt x="5358748" y="1001160"/>
                  <a:pt x="5362278" y="1002925"/>
                  <a:pt x="5369339" y="1002925"/>
                </a:cubicBezTo>
                <a:cubicBezTo>
                  <a:pt x="5376400" y="1002925"/>
                  <a:pt x="5379929" y="1002925"/>
                  <a:pt x="5379929" y="1002925"/>
                </a:cubicBezTo>
                <a:lnTo>
                  <a:pt x="5369339" y="992335"/>
                </a:lnTo>
                <a:cubicBezTo>
                  <a:pt x="5362278" y="992335"/>
                  <a:pt x="5358748" y="992335"/>
                  <a:pt x="5358748" y="992335"/>
                </a:cubicBezTo>
                <a:close/>
                <a:moveTo>
                  <a:pt x="1980407" y="992335"/>
                </a:moveTo>
                <a:cubicBezTo>
                  <a:pt x="1987466" y="992335"/>
                  <a:pt x="1998057" y="994100"/>
                  <a:pt x="2012178" y="997629"/>
                </a:cubicBezTo>
                <a:cubicBezTo>
                  <a:pt x="2026299" y="1001160"/>
                  <a:pt x="2035124" y="1004689"/>
                  <a:pt x="2038653" y="1008220"/>
                </a:cubicBezTo>
                <a:cubicBezTo>
                  <a:pt x="2042185" y="1011750"/>
                  <a:pt x="2047480" y="1013515"/>
                  <a:pt x="2054540" y="1013515"/>
                </a:cubicBezTo>
                <a:cubicBezTo>
                  <a:pt x="2061600" y="1013515"/>
                  <a:pt x="2065130" y="1017046"/>
                  <a:pt x="2065130" y="1024106"/>
                </a:cubicBezTo>
                <a:lnTo>
                  <a:pt x="2012178" y="1013515"/>
                </a:lnTo>
                <a:lnTo>
                  <a:pt x="2022769" y="1034696"/>
                </a:lnTo>
                <a:lnTo>
                  <a:pt x="2022769" y="1045287"/>
                </a:lnTo>
                <a:lnTo>
                  <a:pt x="2012178" y="1034696"/>
                </a:lnTo>
                <a:cubicBezTo>
                  <a:pt x="2005118" y="1027636"/>
                  <a:pt x="1998057" y="1024106"/>
                  <a:pt x="1990997" y="1024106"/>
                </a:cubicBezTo>
                <a:lnTo>
                  <a:pt x="1969816" y="1013515"/>
                </a:lnTo>
                <a:lnTo>
                  <a:pt x="1959226" y="1013515"/>
                </a:lnTo>
                <a:cubicBezTo>
                  <a:pt x="1952166" y="1013515"/>
                  <a:pt x="1948635" y="1009985"/>
                  <a:pt x="1948635" y="1002925"/>
                </a:cubicBezTo>
                <a:cubicBezTo>
                  <a:pt x="1948635" y="995865"/>
                  <a:pt x="1959226" y="992335"/>
                  <a:pt x="1980407" y="992335"/>
                </a:cubicBezTo>
                <a:close/>
                <a:moveTo>
                  <a:pt x="1577971" y="992335"/>
                </a:moveTo>
                <a:lnTo>
                  <a:pt x="1583266" y="992335"/>
                </a:lnTo>
                <a:cubicBezTo>
                  <a:pt x="1586796" y="992335"/>
                  <a:pt x="1588562" y="995865"/>
                  <a:pt x="1588562" y="1002925"/>
                </a:cubicBezTo>
                <a:close/>
                <a:moveTo>
                  <a:pt x="1270849" y="992335"/>
                </a:moveTo>
                <a:cubicBezTo>
                  <a:pt x="1277910" y="992335"/>
                  <a:pt x="1281440" y="992335"/>
                  <a:pt x="1281440" y="992335"/>
                </a:cubicBezTo>
                <a:lnTo>
                  <a:pt x="1270849" y="1002925"/>
                </a:lnTo>
                <a:cubicBezTo>
                  <a:pt x="1270849" y="1002925"/>
                  <a:pt x="1270849" y="999394"/>
                  <a:pt x="1270849" y="992335"/>
                </a:cubicBezTo>
                <a:close/>
                <a:moveTo>
                  <a:pt x="7995760" y="981744"/>
                </a:moveTo>
                <a:lnTo>
                  <a:pt x="7995760" y="992335"/>
                </a:lnTo>
                <a:lnTo>
                  <a:pt x="8006350" y="992335"/>
                </a:lnTo>
                <a:close/>
                <a:moveTo>
                  <a:pt x="1895684" y="981744"/>
                </a:moveTo>
                <a:cubicBezTo>
                  <a:pt x="1902744" y="988804"/>
                  <a:pt x="1906274" y="992335"/>
                  <a:pt x="1906274" y="992335"/>
                </a:cubicBezTo>
                <a:lnTo>
                  <a:pt x="1906274" y="981744"/>
                </a:lnTo>
                <a:cubicBezTo>
                  <a:pt x="1899214" y="981744"/>
                  <a:pt x="1895684" y="981744"/>
                  <a:pt x="1895684" y="981744"/>
                </a:cubicBezTo>
                <a:close/>
                <a:moveTo>
                  <a:pt x="543291" y="974333"/>
                </a:moveTo>
                <a:lnTo>
                  <a:pt x="545405" y="976448"/>
                </a:lnTo>
                <a:cubicBezTo>
                  <a:pt x="548937" y="979979"/>
                  <a:pt x="550701" y="981744"/>
                  <a:pt x="550701" y="981744"/>
                </a:cubicBezTo>
                <a:cubicBezTo>
                  <a:pt x="550701" y="981744"/>
                  <a:pt x="549819" y="980862"/>
                  <a:pt x="548053" y="979097"/>
                </a:cubicBezTo>
                <a:close/>
                <a:moveTo>
                  <a:pt x="7328564" y="971154"/>
                </a:moveTo>
                <a:lnTo>
                  <a:pt x="7317974" y="981744"/>
                </a:lnTo>
                <a:cubicBezTo>
                  <a:pt x="7325034" y="981744"/>
                  <a:pt x="7332094" y="983509"/>
                  <a:pt x="7339155" y="987040"/>
                </a:cubicBezTo>
                <a:cubicBezTo>
                  <a:pt x="7346216" y="990570"/>
                  <a:pt x="7353274" y="992335"/>
                  <a:pt x="7360336" y="992335"/>
                </a:cubicBezTo>
                <a:cubicBezTo>
                  <a:pt x="7367396" y="992335"/>
                  <a:pt x="7369160" y="990570"/>
                  <a:pt x="7365630" y="987040"/>
                </a:cubicBezTo>
                <a:cubicBezTo>
                  <a:pt x="7362101" y="983509"/>
                  <a:pt x="7349745" y="978214"/>
                  <a:pt x="7328564" y="971154"/>
                </a:cubicBezTo>
                <a:close/>
                <a:moveTo>
                  <a:pt x="2716440" y="971154"/>
                </a:moveTo>
                <a:cubicBezTo>
                  <a:pt x="2712911" y="971154"/>
                  <a:pt x="2711145" y="972919"/>
                  <a:pt x="2711145" y="976448"/>
                </a:cubicBezTo>
                <a:cubicBezTo>
                  <a:pt x="2711145" y="979979"/>
                  <a:pt x="2714675" y="981744"/>
                  <a:pt x="2721735" y="981744"/>
                </a:cubicBezTo>
                <a:cubicBezTo>
                  <a:pt x="2721735" y="974683"/>
                  <a:pt x="2719971" y="971154"/>
                  <a:pt x="2716440" y="971154"/>
                </a:cubicBezTo>
                <a:close/>
                <a:moveTo>
                  <a:pt x="1281440" y="971154"/>
                </a:moveTo>
                <a:lnTo>
                  <a:pt x="1302621" y="981744"/>
                </a:lnTo>
                <a:lnTo>
                  <a:pt x="1292030" y="981744"/>
                </a:lnTo>
                <a:cubicBezTo>
                  <a:pt x="1292030" y="974683"/>
                  <a:pt x="1288500" y="974683"/>
                  <a:pt x="1281440" y="981744"/>
                </a:cubicBezTo>
                <a:close/>
                <a:moveTo>
                  <a:pt x="1217897" y="971154"/>
                </a:moveTo>
                <a:lnTo>
                  <a:pt x="1228487" y="971154"/>
                </a:lnTo>
                <a:lnTo>
                  <a:pt x="1239078" y="981744"/>
                </a:lnTo>
                <a:close/>
                <a:moveTo>
                  <a:pt x="540110" y="971154"/>
                </a:moveTo>
                <a:cubicBezTo>
                  <a:pt x="540110" y="971154"/>
                  <a:pt x="540551" y="971595"/>
                  <a:pt x="541435" y="972478"/>
                </a:cubicBezTo>
                <a:lnTo>
                  <a:pt x="543291" y="974333"/>
                </a:lnTo>
                <a:close/>
                <a:moveTo>
                  <a:pt x="2139263" y="960563"/>
                </a:moveTo>
                <a:cubicBezTo>
                  <a:pt x="2139263" y="967623"/>
                  <a:pt x="2141028" y="971154"/>
                  <a:pt x="2144559" y="971154"/>
                </a:cubicBezTo>
                <a:cubicBezTo>
                  <a:pt x="2148089" y="971154"/>
                  <a:pt x="2149853" y="974683"/>
                  <a:pt x="2149853" y="981744"/>
                </a:cubicBezTo>
                <a:cubicBezTo>
                  <a:pt x="2149853" y="981744"/>
                  <a:pt x="2153384" y="981744"/>
                  <a:pt x="2160443" y="981744"/>
                </a:cubicBezTo>
                <a:cubicBezTo>
                  <a:pt x="2167504" y="981744"/>
                  <a:pt x="2179859" y="983509"/>
                  <a:pt x="2197509" y="987040"/>
                </a:cubicBezTo>
                <a:cubicBezTo>
                  <a:pt x="2215162" y="990570"/>
                  <a:pt x="2223986" y="992335"/>
                  <a:pt x="2223986" y="992335"/>
                </a:cubicBezTo>
                <a:cubicBezTo>
                  <a:pt x="2223986" y="999394"/>
                  <a:pt x="2234577" y="1002925"/>
                  <a:pt x="2255757" y="1002925"/>
                </a:cubicBezTo>
                <a:cubicBezTo>
                  <a:pt x="2269878" y="1002925"/>
                  <a:pt x="2276938" y="1006456"/>
                  <a:pt x="2276938" y="1013515"/>
                </a:cubicBezTo>
                <a:cubicBezTo>
                  <a:pt x="2283998" y="1006456"/>
                  <a:pt x="2294589" y="1006456"/>
                  <a:pt x="2308710" y="1013515"/>
                </a:cubicBezTo>
                <a:lnTo>
                  <a:pt x="2319299" y="1002925"/>
                </a:lnTo>
                <a:lnTo>
                  <a:pt x="2308710" y="1002925"/>
                </a:lnTo>
                <a:cubicBezTo>
                  <a:pt x="2315769" y="1002925"/>
                  <a:pt x="2317535" y="1001160"/>
                  <a:pt x="2314005" y="997629"/>
                </a:cubicBezTo>
                <a:cubicBezTo>
                  <a:pt x="2310474" y="994100"/>
                  <a:pt x="2305179" y="992335"/>
                  <a:pt x="2298119" y="992335"/>
                </a:cubicBezTo>
                <a:lnTo>
                  <a:pt x="2287529" y="992335"/>
                </a:lnTo>
                <a:lnTo>
                  <a:pt x="2287529" y="981744"/>
                </a:lnTo>
                <a:cubicBezTo>
                  <a:pt x="2245167" y="981744"/>
                  <a:pt x="2215162" y="978214"/>
                  <a:pt x="2197509" y="971154"/>
                </a:cubicBezTo>
                <a:cubicBezTo>
                  <a:pt x="2179859" y="964094"/>
                  <a:pt x="2163974" y="960563"/>
                  <a:pt x="2149853" y="960563"/>
                </a:cubicBezTo>
                <a:close/>
                <a:moveTo>
                  <a:pt x="1853322" y="960563"/>
                </a:moveTo>
                <a:cubicBezTo>
                  <a:pt x="1853322" y="960563"/>
                  <a:pt x="1855087" y="960563"/>
                  <a:pt x="1858616" y="960563"/>
                </a:cubicBezTo>
                <a:cubicBezTo>
                  <a:pt x="1862147" y="960563"/>
                  <a:pt x="1867443" y="960563"/>
                  <a:pt x="1874503" y="960563"/>
                </a:cubicBezTo>
                <a:lnTo>
                  <a:pt x="1916864" y="981744"/>
                </a:lnTo>
                <a:cubicBezTo>
                  <a:pt x="1909804" y="981744"/>
                  <a:pt x="1909804" y="985275"/>
                  <a:pt x="1916864" y="992335"/>
                </a:cubicBezTo>
                <a:lnTo>
                  <a:pt x="1927455" y="992335"/>
                </a:lnTo>
                <a:lnTo>
                  <a:pt x="1938045" y="981744"/>
                </a:lnTo>
                <a:lnTo>
                  <a:pt x="1938045" y="992335"/>
                </a:lnTo>
                <a:cubicBezTo>
                  <a:pt x="1938045" y="999394"/>
                  <a:pt x="1938045" y="1002925"/>
                  <a:pt x="1938045" y="1002925"/>
                </a:cubicBezTo>
                <a:cubicBezTo>
                  <a:pt x="1923924" y="1002925"/>
                  <a:pt x="1909804" y="1002925"/>
                  <a:pt x="1895684" y="1002925"/>
                </a:cubicBezTo>
                <a:cubicBezTo>
                  <a:pt x="1881563" y="995865"/>
                  <a:pt x="1867443" y="990570"/>
                  <a:pt x="1853322" y="987040"/>
                </a:cubicBezTo>
                <a:cubicBezTo>
                  <a:pt x="1839201" y="983509"/>
                  <a:pt x="1832141" y="978214"/>
                  <a:pt x="1832141" y="971154"/>
                </a:cubicBezTo>
                <a:cubicBezTo>
                  <a:pt x="1832141" y="971154"/>
                  <a:pt x="1835672" y="971154"/>
                  <a:pt x="1842731" y="971154"/>
                </a:cubicBezTo>
                <a:cubicBezTo>
                  <a:pt x="1849792" y="971154"/>
                  <a:pt x="1853322" y="967623"/>
                  <a:pt x="1853322" y="960563"/>
                </a:cubicBezTo>
                <a:close/>
                <a:moveTo>
                  <a:pt x="1472067" y="960563"/>
                </a:moveTo>
                <a:lnTo>
                  <a:pt x="1472067" y="971154"/>
                </a:lnTo>
                <a:lnTo>
                  <a:pt x="1482658" y="971154"/>
                </a:lnTo>
                <a:lnTo>
                  <a:pt x="1535610" y="992335"/>
                </a:lnTo>
                <a:cubicBezTo>
                  <a:pt x="1542670" y="992335"/>
                  <a:pt x="1546200" y="995865"/>
                  <a:pt x="1546200" y="1002925"/>
                </a:cubicBezTo>
                <a:cubicBezTo>
                  <a:pt x="1546200" y="1002925"/>
                  <a:pt x="1547964" y="1002925"/>
                  <a:pt x="1551496" y="1002925"/>
                </a:cubicBezTo>
                <a:cubicBezTo>
                  <a:pt x="1555025" y="1002925"/>
                  <a:pt x="1560320" y="1002925"/>
                  <a:pt x="1567381" y="1002925"/>
                </a:cubicBezTo>
                <a:cubicBezTo>
                  <a:pt x="1574441" y="1002925"/>
                  <a:pt x="1577971" y="1002925"/>
                  <a:pt x="1577971" y="1002925"/>
                </a:cubicBezTo>
                <a:cubicBezTo>
                  <a:pt x="1577971" y="1002925"/>
                  <a:pt x="1577971" y="1006456"/>
                  <a:pt x="1577971" y="1013515"/>
                </a:cubicBezTo>
                <a:cubicBezTo>
                  <a:pt x="1577971" y="1020575"/>
                  <a:pt x="1588562" y="1020575"/>
                  <a:pt x="1609742" y="1013515"/>
                </a:cubicBezTo>
                <a:cubicBezTo>
                  <a:pt x="1616803" y="1013515"/>
                  <a:pt x="1623863" y="1013515"/>
                  <a:pt x="1630923" y="1013515"/>
                </a:cubicBezTo>
                <a:cubicBezTo>
                  <a:pt x="1623863" y="1013515"/>
                  <a:pt x="1623863" y="1017046"/>
                  <a:pt x="1630923" y="1024106"/>
                </a:cubicBezTo>
                <a:lnTo>
                  <a:pt x="1652104" y="1024106"/>
                </a:lnTo>
                <a:lnTo>
                  <a:pt x="1662694" y="1024106"/>
                </a:lnTo>
                <a:lnTo>
                  <a:pt x="1662694" y="1034696"/>
                </a:lnTo>
                <a:lnTo>
                  <a:pt x="1683875" y="1055877"/>
                </a:lnTo>
                <a:lnTo>
                  <a:pt x="1715646" y="1066467"/>
                </a:lnTo>
                <a:lnTo>
                  <a:pt x="1673285" y="1066467"/>
                </a:lnTo>
                <a:lnTo>
                  <a:pt x="1620333" y="1055877"/>
                </a:lnTo>
                <a:cubicBezTo>
                  <a:pt x="1620333" y="1055877"/>
                  <a:pt x="1620333" y="1052346"/>
                  <a:pt x="1620333" y="1045287"/>
                </a:cubicBezTo>
                <a:cubicBezTo>
                  <a:pt x="1613272" y="1045287"/>
                  <a:pt x="1609742" y="1045287"/>
                  <a:pt x="1609742" y="1045287"/>
                </a:cubicBezTo>
                <a:cubicBezTo>
                  <a:pt x="1609742" y="1052346"/>
                  <a:pt x="1607977" y="1054112"/>
                  <a:pt x="1604448" y="1050581"/>
                </a:cubicBezTo>
                <a:cubicBezTo>
                  <a:pt x="1600916" y="1047052"/>
                  <a:pt x="1595621" y="1045287"/>
                  <a:pt x="1588562" y="1045287"/>
                </a:cubicBezTo>
                <a:cubicBezTo>
                  <a:pt x="1581501" y="1038227"/>
                  <a:pt x="1576206" y="1038227"/>
                  <a:pt x="1572677" y="1045287"/>
                </a:cubicBezTo>
                <a:cubicBezTo>
                  <a:pt x="1569145" y="1052346"/>
                  <a:pt x="1560320" y="1052346"/>
                  <a:pt x="1546200" y="1045287"/>
                </a:cubicBezTo>
                <a:cubicBezTo>
                  <a:pt x="1517959" y="1045287"/>
                  <a:pt x="1502073" y="1043522"/>
                  <a:pt x="1498544" y="1039992"/>
                </a:cubicBezTo>
                <a:cubicBezTo>
                  <a:pt x="1495012" y="1036461"/>
                  <a:pt x="1493248" y="1034696"/>
                  <a:pt x="1493248" y="1034696"/>
                </a:cubicBezTo>
                <a:cubicBezTo>
                  <a:pt x="1493248" y="1031166"/>
                  <a:pt x="1494130" y="1028519"/>
                  <a:pt x="1495895" y="1026753"/>
                </a:cubicBezTo>
                <a:lnTo>
                  <a:pt x="1503838" y="1024106"/>
                </a:lnTo>
                <a:lnTo>
                  <a:pt x="1482658" y="1013515"/>
                </a:lnTo>
                <a:cubicBezTo>
                  <a:pt x="1482658" y="1013515"/>
                  <a:pt x="1479127" y="1017046"/>
                  <a:pt x="1472067" y="1024106"/>
                </a:cubicBezTo>
                <a:cubicBezTo>
                  <a:pt x="1465007" y="1031166"/>
                  <a:pt x="1461477" y="1034696"/>
                  <a:pt x="1461477" y="1034696"/>
                </a:cubicBezTo>
                <a:lnTo>
                  <a:pt x="1450886" y="1024106"/>
                </a:lnTo>
                <a:lnTo>
                  <a:pt x="1408525" y="1034696"/>
                </a:lnTo>
                <a:cubicBezTo>
                  <a:pt x="1408525" y="1034696"/>
                  <a:pt x="1404994" y="1034696"/>
                  <a:pt x="1397934" y="1034696"/>
                </a:cubicBezTo>
                <a:cubicBezTo>
                  <a:pt x="1390874" y="1034696"/>
                  <a:pt x="1387344" y="1034696"/>
                  <a:pt x="1387344" y="1034696"/>
                </a:cubicBezTo>
                <a:cubicBezTo>
                  <a:pt x="1387344" y="1048817"/>
                  <a:pt x="1394404" y="1055877"/>
                  <a:pt x="1408525" y="1055877"/>
                </a:cubicBezTo>
                <a:lnTo>
                  <a:pt x="1419114" y="1066467"/>
                </a:lnTo>
                <a:lnTo>
                  <a:pt x="1461477" y="1077058"/>
                </a:lnTo>
                <a:cubicBezTo>
                  <a:pt x="1482658" y="1077058"/>
                  <a:pt x="1496778" y="1080588"/>
                  <a:pt x="1503838" y="1087648"/>
                </a:cubicBezTo>
                <a:cubicBezTo>
                  <a:pt x="1510898" y="1094708"/>
                  <a:pt x="1517959" y="1096474"/>
                  <a:pt x="1525019" y="1092944"/>
                </a:cubicBezTo>
                <a:cubicBezTo>
                  <a:pt x="1532080" y="1089413"/>
                  <a:pt x="1533844" y="1084118"/>
                  <a:pt x="1530314" y="1077058"/>
                </a:cubicBezTo>
                <a:cubicBezTo>
                  <a:pt x="1526783" y="1069998"/>
                  <a:pt x="1521489" y="1069998"/>
                  <a:pt x="1514429" y="1077058"/>
                </a:cubicBezTo>
                <a:lnTo>
                  <a:pt x="1514429" y="1066467"/>
                </a:lnTo>
                <a:cubicBezTo>
                  <a:pt x="1521489" y="1059408"/>
                  <a:pt x="1526783" y="1055877"/>
                  <a:pt x="1530314" y="1055877"/>
                </a:cubicBezTo>
                <a:cubicBezTo>
                  <a:pt x="1533844" y="1055877"/>
                  <a:pt x="1535610" y="1059408"/>
                  <a:pt x="1535610" y="1066467"/>
                </a:cubicBezTo>
                <a:cubicBezTo>
                  <a:pt x="1542670" y="1066467"/>
                  <a:pt x="1546200" y="1068232"/>
                  <a:pt x="1546200" y="1071762"/>
                </a:cubicBezTo>
                <a:cubicBezTo>
                  <a:pt x="1546200" y="1075293"/>
                  <a:pt x="1549730" y="1077058"/>
                  <a:pt x="1556790" y="1077058"/>
                </a:cubicBezTo>
                <a:cubicBezTo>
                  <a:pt x="1563851" y="1077058"/>
                  <a:pt x="1569145" y="1078823"/>
                  <a:pt x="1572677" y="1082354"/>
                </a:cubicBezTo>
                <a:cubicBezTo>
                  <a:pt x="1576206" y="1085883"/>
                  <a:pt x="1583266" y="1087648"/>
                  <a:pt x="1593856" y="1087648"/>
                </a:cubicBezTo>
                <a:cubicBezTo>
                  <a:pt x="1604448" y="1087648"/>
                  <a:pt x="1609742" y="1087648"/>
                  <a:pt x="1609742" y="1087648"/>
                </a:cubicBezTo>
                <a:lnTo>
                  <a:pt x="1599152" y="1098239"/>
                </a:lnTo>
                <a:cubicBezTo>
                  <a:pt x="1570911" y="1091179"/>
                  <a:pt x="1556790" y="1087648"/>
                  <a:pt x="1556790" y="1087648"/>
                </a:cubicBezTo>
                <a:cubicBezTo>
                  <a:pt x="1556790" y="1094708"/>
                  <a:pt x="1570911" y="1101769"/>
                  <a:pt x="1599152" y="1108829"/>
                </a:cubicBezTo>
                <a:cubicBezTo>
                  <a:pt x="1627393" y="1115889"/>
                  <a:pt x="1648573" y="1119419"/>
                  <a:pt x="1662694" y="1119419"/>
                </a:cubicBezTo>
                <a:lnTo>
                  <a:pt x="1673285" y="1108829"/>
                </a:lnTo>
                <a:cubicBezTo>
                  <a:pt x="1680345" y="1101769"/>
                  <a:pt x="1683875" y="1096474"/>
                  <a:pt x="1683875" y="1092944"/>
                </a:cubicBezTo>
                <a:cubicBezTo>
                  <a:pt x="1683875" y="1089413"/>
                  <a:pt x="1687405" y="1087648"/>
                  <a:pt x="1694466" y="1087648"/>
                </a:cubicBezTo>
                <a:cubicBezTo>
                  <a:pt x="1701526" y="1087648"/>
                  <a:pt x="1705056" y="1084118"/>
                  <a:pt x="1705056" y="1077058"/>
                </a:cubicBezTo>
                <a:cubicBezTo>
                  <a:pt x="1719176" y="1062937"/>
                  <a:pt x="1726237" y="1055877"/>
                  <a:pt x="1726237" y="1055877"/>
                </a:cubicBezTo>
                <a:cubicBezTo>
                  <a:pt x="1726237" y="1048817"/>
                  <a:pt x="1719176" y="1045287"/>
                  <a:pt x="1705056" y="1045287"/>
                </a:cubicBezTo>
                <a:lnTo>
                  <a:pt x="1705056" y="1034696"/>
                </a:lnTo>
                <a:cubicBezTo>
                  <a:pt x="1705056" y="1034696"/>
                  <a:pt x="1708585" y="1034696"/>
                  <a:pt x="1715646" y="1034696"/>
                </a:cubicBezTo>
                <a:cubicBezTo>
                  <a:pt x="1722707" y="1041756"/>
                  <a:pt x="1733297" y="1045287"/>
                  <a:pt x="1747418" y="1045287"/>
                </a:cubicBezTo>
                <a:cubicBezTo>
                  <a:pt x="1740357" y="1038227"/>
                  <a:pt x="1733297" y="1034696"/>
                  <a:pt x="1726237" y="1034696"/>
                </a:cubicBezTo>
                <a:lnTo>
                  <a:pt x="1715646" y="1034696"/>
                </a:lnTo>
                <a:cubicBezTo>
                  <a:pt x="1715646" y="1027636"/>
                  <a:pt x="1715646" y="1024106"/>
                  <a:pt x="1715646" y="1024106"/>
                </a:cubicBezTo>
                <a:cubicBezTo>
                  <a:pt x="1715646" y="1024106"/>
                  <a:pt x="1712116" y="1024106"/>
                  <a:pt x="1705056" y="1024106"/>
                </a:cubicBezTo>
                <a:cubicBezTo>
                  <a:pt x="1697995" y="1017046"/>
                  <a:pt x="1689170" y="1013515"/>
                  <a:pt x="1678581" y="1013515"/>
                </a:cubicBezTo>
                <a:cubicBezTo>
                  <a:pt x="1667989" y="1013515"/>
                  <a:pt x="1662694" y="1013515"/>
                  <a:pt x="1662694" y="1013515"/>
                </a:cubicBezTo>
                <a:cubicBezTo>
                  <a:pt x="1655634" y="1020575"/>
                  <a:pt x="1652104" y="1024106"/>
                  <a:pt x="1652104" y="1024106"/>
                </a:cubicBezTo>
                <a:lnTo>
                  <a:pt x="1652104" y="1013515"/>
                </a:lnTo>
                <a:lnTo>
                  <a:pt x="1641514" y="1002925"/>
                </a:lnTo>
                <a:cubicBezTo>
                  <a:pt x="1641514" y="1002925"/>
                  <a:pt x="1639748" y="1001160"/>
                  <a:pt x="1636218" y="997629"/>
                </a:cubicBezTo>
                <a:cubicBezTo>
                  <a:pt x="1632689" y="994100"/>
                  <a:pt x="1627393" y="992335"/>
                  <a:pt x="1620333" y="992335"/>
                </a:cubicBezTo>
                <a:cubicBezTo>
                  <a:pt x="1613272" y="985275"/>
                  <a:pt x="1600916" y="979979"/>
                  <a:pt x="1583266" y="976448"/>
                </a:cubicBezTo>
                <a:cubicBezTo>
                  <a:pt x="1565614" y="972919"/>
                  <a:pt x="1549730" y="971154"/>
                  <a:pt x="1535610" y="971154"/>
                </a:cubicBezTo>
                <a:cubicBezTo>
                  <a:pt x="1521489" y="971154"/>
                  <a:pt x="1507368" y="971154"/>
                  <a:pt x="1493248" y="971154"/>
                </a:cubicBezTo>
                <a:cubicBezTo>
                  <a:pt x="1500308" y="964094"/>
                  <a:pt x="1500308" y="960563"/>
                  <a:pt x="1493248" y="960563"/>
                </a:cubicBezTo>
                <a:cubicBezTo>
                  <a:pt x="1486187" y="960563"/>
                  <a:pt x="1479127" y="960563"/>
                  <a:pt x="1472067" y="960563"/>
                </a:cubicBezTo>
                <a:close/>
                <a:moveTo>
                  <a:pt x="1450886" y="960563"/>
                </a:moveTo>
                <a:cubicBezTo>
                  <a:pt x="1443826" y="960563"/>
                  <a:pt x="1440296" y="962328"/>
                  <a:pt x="1440296" y="965858"/>
                </a:cubicBezTo>
                <a:cubicBezTo>
                  <a:pt x="1440296" y="969389"/>
                  <a:pt x="1443826" y="971154"/>
                  <a:pt x="1450886" y="971154"/>
                </a:cubicBezTo>
                <a:cubicBezTo>
                  <a:pt x="1457946" y="971154"/>
                  <a:pt x="1461477" y="971154"/>
                  <a:pt x="1461477" y="971154"/>
                </a:cubicBezTo>
                <a:close/>
                <a:moveTo>
                  <a:pt x="1175535" y="960563"/>
                </a:moveTo>
                <a:lnTo>
                  <a:pt x="1186126" y="960563"/>
                </a:lnTo>
                <a:lnTo>
                  <a:pt x="1196717" y="971154"/>
                </a:lnTo>
                <a:lnTo>
                  <a:pt x="1186126" y="971154"/>
                </a:lnTo>
                <a:cubicBezTo>
                  <a:pt x="1186126" y="971154"/>
                  <a:pt x="1184361" y="969389"/>
                  <a:pt x="1180832" y="965858"/>
                </a:cubicBezTo>
                <a:cubicBezTo>
                  <a:pt x="1177300" y="962328"/>
                  <a:pt x="1175535" y="960563"/>
                  <a:pt x="1175535" y="960563"/>
                </a:cubicBezTo>
                <a:close/>
                <a:moveTo>
                  <a:pt x="2478156" y="953944"/>
                </a:moveTo>
                <a:cubicBezTo>
                  <a:pt x="2474625" y="954827"/>
                  <a:pt x="2471096" y="957033"/>
                  <a:pt x="2467566" y="960563"/>
                </a:cubicBezTo>
                <a:lnTo>
                  <a:pt x="2456975" y="960563"/>
                </a:lnTo>
                <a:cubicBezTo>
                  <a:pt x="2471096" y="960563"/>
                  <a:pt x="2479922" y="962328"/>
                  <a:pt x="2483450" y="965858"/>
                </a:cubicBezTo>
                <a:cubicBezTo>
                  <a:pt x="2486982" y="969389"/>
                  <a:pt x="2488746" y="971154"/>
                  <a:pt x="2488746" y="971154"/>
                </a:cubicBezTo>
                <a:lnTo>
                  <a:pt x="2552289" y="981744"/>
                </a:lnTo>
                <a:lnTo>
                  <a:pt x="2509927" y="960563"/>
                </a:lnTo>
                <a:cubicBezTo>
                  <a:pt x="2502867" y="960563"/>
                  <a:pt x="2495806" y="958798"/>
                  <a:pt x="2488746" y="955269"/>
                </a:cubicBezTo>
                <a:cubicBezTo>
                  <a:pt x="2485217" y="953504"/>
                  <a:pt x="2481686" y="953063"/>
                  <a:pt x="2478156" y="953944"/>
                </a:cubicBezTo>
                <a:close/>
                <a:moveTo>
                  <a:pt x="8832403" y="949973"/>
                </a:moveTo>
                <a:cubicBezTo>
                  <a:pt x="8832403" y="949973"/>
                  <a:pt x="8839463" y="951738"/>
                  <a:pt x="8853583" y="955269"/>
                </a:cubicBezTo>
                <a:cubicBezTo>
                  <a:pt x="8867703" y="958798"/>
                  <a:pt x="8883589" y="964094"/>
                  <a:pt x="8901240" y="971154"/>
                </a:cubicBezTo>
                <a:cubicBezTo>
                  <a:pt x="8918892" y="978214"/>
                  <a:pt x="8931245" y="981744"/>
                  <a:pt x="8938307" y="981744"/>
                </a:cubicBezTo>
                <a:lnTo>
                  <a:pt x="8917126" y="981744"/>
                </a:lnTo>
                <a:cubicBezTo>
                  <a:pt x="8910066" y="981744"/>
                  <a:pt x="8903007" y="979979"/>
                  <a:pt x="8895945" y="976448"/>
                </a:cubicBezTo>
                <a:cubicBezTo>
                  <a:pt x="8888884" y="972919"/>
                  <a:pt x="8881826" y="971154"/>
                  <a:pt x="8874765" y="971154"/>
                </a:cubicBezTo>
                <a:cubicBezTo>
                  <a:pt x="8853583" y="964094"/>
                  <a:pt x="8839463" y="957033"/>
                  <a:pt x="8832403" y="949973"/>
                </a:cubicBezTo>
                <a:close/>
                <a:moveTo>
                  <a:pt x="8271112" y="949973"/>
                </a:moveTo>
                <a:lnTo>
                  <a:pt x="8334654" y="960563"/>
                </a:lnTo>
                <a:cubicBezTo>
                  <a:pt x="8334654" y="967623"/>
                  <a:pt x="8331124" y="967623"/>
                  <a:pt x="8324064" y="960563"/>
                </a:cubicBezTo>
                <a:cubicBezTo>
                  <a:pt x="8324064" y="960563"/>
                  <a:pt x="8317002" y="960563"/>
                  <a:pt x="8302883" y="960563"/>
                </a:cubicBezTo>
                <a:cubicBezTo>
                  <a:pt x="8288762" y="960563"/>
                  <a:pt x="8281702" y="960563"/>
                  <a:pt x="8281702" y="960563"/>
                </a:cubicBezTo>
                <a:cubicBezTo>
                  <a:pt x="8281702" y="953504"/>
                  <a:pt x="8278172" y="949973"/>
                  <a:pt x="8271112" y="949973"/>
                </a:cubicBezTo>
                <a:close/>
                <a:moveTo>
                  <a:pt x="7254432" y="949973"/>
                </a:moveTo>
                <a:lnTo>
                  <a:pt x="7275612" y="960563"/>
                </a:lnTo>
                <a:lnTo>
                  <a:pt x="7286203" y="960563"/>
                </a:lnTo>
                <a:close/>
                <a:moveTo>
                  <a:pt x="2435794" y="949973"/>
                </a:moveTo>
                <a:lnTo>
                  <a:pt x="2435794" y="960563"/>
                </a:lnTo>
                <a:cubicBezTo>
                  <a:pt x="2435794" y="960563"/>
                  <a:pt x="2439325" y="960563"/>
                  <a:pt x="2446385" y="960563"/>
                </a:cubicBezTo>
                <a:cubicBezTo>
                  <a:pt x="2446385" y="953504"/>
                  <a:pt x="2442854" y="949973"/>
                  <a:pt x="2435794" y="949973"/>
                </a:cubicBezTo>
                <a:close/>
                <a:moveTo>
                  <a:pt x="603653" y="939383"/>
                </a:moveTo>
                <a:cubicBezTo>
                  <a:pt x="610713" y="939383"/>
                  <a:pt x="619539" y="941148"/>
                  <a:pt x="630128" y="944677"/>
                </a:cubicBezTo>
                <a:cubicBezTo>
                  <a:pt x="640720" y="948208"/>
                  <a:pt x="646015" y="953504"/>
                  <a:pt x="646015" y="960563"/>
                </a:cubicBezTo>
                <a:lnTo>
                  <a:pt x="656605" y="981744"/>
                </a:lnTo>
                <a:lnTo>
                  <a:pt x="667195" y="992335"/>
                </a:lnTo>
                <a:lnTo>
                  <a:pt x="656605" y="992335"/>
                </a:lnTo>
                <a:cubicBezTo>
                  <a:pt x="642485" y="985275"/>
                  <a:pt x="628364" y="978214"/>
                  <a:pt x="614243" y="971154"/>
                </a:cubicBezTo>
                <a:cubicBezTo>
                  <a:pt x="593062" y="957033"/>
                  <a:pt x="589533" y="946442"/>
                  <a:pt x="603653" y="939383"/>
                </a:cubicBezTo>
                <a:close/>
                <a:moveTo>
                  <a:pt x="8461739" y="928792"/>
                </a:moveTo>
                <a:lnTo>
                  <a:pt x="8482920" y="939383"/>
                </a:lnTo>
                <a:lnTo>
                  <a:pt x="8546462" y="949973"/>
                </a:lnTo>
                <a:cubicBezTo>
                  <a:pt x="8581762" y="957033"/>
                  <a:pt x="8599414" y="964094"/>
                  <a:pt x="8599414" y="971154"/>
                </a:cubicBezTo>
                <a:cubicBezTo>
                  <a:pt x="8606474" y="971154"/>
                  <a:pt x="8611770" y="971154"/>
                  <a:pt x="8615299" y="971154"/>
                </a:cubicBezTo>
                <a:cubicBezTo>
                  <a:pt x="8618829" y="971154"/>
                  <a:pt x="8622360" y="971154"/>
                  <a:pt x="8625889" y="971154"/>
                </a:cubicBezTo>
                <a:cubicBezTo>
                  <a:pt x="8629419" y="971154"/>
                  <a:pt x="8632951" y="971154"/>
                  <a:pt x="8636480" y="971154"/>
                </a:cubicBezTo>
                <a:cubicBezTo>
                  <a:pt x="8640010" y="971154"/>
                  <a:pt x="8641775" y="974683"/>
                  <a:pt x="8641775" y="981744"/>
                </a:cubicBezTo>
                <a:cubicBezTo>
                  <a:pt x="8641775" y="981744"/>
                  <a:pt x="8645304" y="981744"/>
                  <a:pt x="8652366" y="981744"/>
                </a:cubicBezTo>
                <a:lnTo>
                  <a:pt x="8662957" y="981744"/>
                </a:lnTo>
                <a:lnTo>
                  <a:pt x="8662957" y="992335"/>
                </a:lnTo>
                <a:lnTo>
                  <a:pt x="8726499" y="1013515"/>
                </a:lnTo>
                <a:cubicBezTo>
                  <a:pt x="8719437" y="1013515"/>
                  <a:pt x="8714143" y="1013515"/>
                  <a:pt x="8710613" y="1013515"/>
                </a:cubicBezTo>
                <a:cubicBezTo>
                  <a:pt x="8707084" y="1013515"/>
                  <a:pt x="8696493" y="1011750"/>
                  <a:pt x="8678843" y="1008220"/>
                </a:cubicBezTo>
                <a:cubicBezTo>
                  <a:pt x="8661189" y="1004689"/>
                  <a:pt x="8648836" y="1001160"/>
                  <a:pt x="8641775" y="997629"/>
                </a:cubicBezTo>
                <a:cubicBezTo>
                  <a:pt x="8634714" y="994100"/>
                  <a:pt x="8620595" y="992335"/>
                  <a:pt x="8599414" y="992335"/>
                </a:cubicBezTo>
                <a:lnTo>
                  <a:pt x="8557053" y="981744"/>
                </a:lnTo>
                <a:cubicBezTo>
                  <a:pt x="8557053" y="974683"/>
                  <a:pt x="8553522" y="971154"/>
                  <a:pt x="8546462" y="971154"/>
                </a:cubicBezTo>
                <a:cubicBezTo>
                  <a:pt x="8546462" y="971154"/>
                  <a:pt x="8542932" y="971154"/>
                  <a:pt x="8535871" y="971154"/>
                </a:cubicBezTo>
                <a:cubicBezTo>
                  <a:pt x="8528810" y="971154"/>
                  <a:pt x="8525281" y="971154"/>
                  <a:pt x="8525281" y="971154"/>
                </a:cubicBezTo>
                <a:cubicBezTo>
                  <a:pt x="8511161" y="964094"/>
                  <a:pt x="8495276" y="958798"/>
                  <a:pt x="8477624" y="955269"/>
                </a:cubicBezTo>
                <a:cubicBezTo>
                  <a:pt x="8459973" y="951738"/>
                  <a:pt x="8451148" y="946442"/>
                  <a:pt x="8451148" y="939383"/>
                </a:cubicBezTo>
                <a:close/>
                <a:moveTo>
                  <a:pt x="1376752" y="928792"/>
                </a:moveTo>
                <a:cubicBezTo>
                  <a:pt x="1369692" y="928792"/>
                  <a:pt x="1366162" y="930557"/>
                  <a:pt x="1366162" y="934087"/>
                </a:cubicBezTo>
                <a:cubicBezTo>
                  <a:pt x="1366162" y="937617"/>
                  <a:pt x="1369692" y="939383"/>
                  <a:pt x="1376752" y="939383"/>
                </a:cubicBezTo>
                <a:cubicBezTo>
                  <a:pt x="1390874" y="946442"/>
                  <a:pt x="1397934" y="946442"/>
                  <a:pt x="1397934" y="939383"/>
                </a:cubicBezTo>
                <a:close/>
                <a:moveTo>
                  <a:pt x="1313210" y="918202"/>
                </a:moveTo>
                <a:lnTo>
                  <a:pt x="1323802" y="928792"/>
                </a:lnTo>
                <a:cubicBezTo>
                  <a:pt x="1337922" y="935852"/>
                  <a:pt x="1348512" y="935852"/>
                  <a:pt x="1355573" y="928792"/>
                </a:cubicBezTo>
                <a:close/>
                <a:moveTo>
                  <a:pt x="1260258" y="918202"/>
                </a:moveTo>
                <a:lnTo>
                  <a:pt x="1260258" y="928792"/>
                </a:lnTo>
                <a:lnTo>
                  <a:pt x="1270849" y="918202"/>
                </a:lnTo>
                <a:cubicBezTo>
                  <a:pt x="1270849" y="918202"/>
                  <a:pt x="1267319" y="918202"/>
                  <a:pt x="1260258" y="918202"/>
                </a:cubicBezTo>
                <a:close/>
                <a:moveTo>
                  <a:pt x="1980407" y="907611"/>
                </a:moveTo>
                <a:cubicBezTo>
                  <a:pt x="1973347" y="907611"/>
                  <a:pt x="1969816" y="911142"/>
                  <a:pt x="1969816" y="918202"/>
                </a:cubicBezTo>
                <a:cubicBezTo>
                  <a:pt x="1976876" y="918202"/>
                  <a:pt x="1980407" y="918202"/>
                  <a:pt x="1980407" y="918202"/>
                </a:cubicBezTo>
                <a:cubicBezTo>
                  <a:pt x="1980407" y="918202"/>
                  <a:pt x="1980407" y="914671"/>
                  <a:pt x="1980407" y="907611"/>
                </a:cubicBezTo>
                <a:close/>
                <a:moveTo>
                  <a:pt x="381254" y="907611"/>
                </a:moveTo>
                <a:lnTo>
                  <a:pt x="413026" y="918202"/>
                </a:lnTo>
                <a:cubicBezTo>
                  <a:pt x="462448" y="932323"/>
                  <a:pt x="501279" y="953504"/>
                  <a:pt x="529521" y="981744"/>
                </a:cubicBezTo>
                <a:cubicBezTo>
                  <a:pt x="536581" y="988804"/>
                  <a:pt x="550701" y="995865"/>
                  <a:pt x="571882" y="1002925"/>
                </a:cubicBezTo>
                <a:cubicBezTo>
                  <a:pt x="578941" y="1002925"/>
                  <a:pt x="586001" y="1004689"/>
                  <a:pt x="593062" y="1008220"/>
                </a:cubicBezTo>
                <a:cubicBezTo>
                  <a:pt x="600122" y="1011750"/>
                  <a:pt x="607183" y="1013515"/>
                  <a:pt x="614243" y="1013515"/>
                </a:cubicBezTo>
                <a:cubicBezTo>
                  <a:pt x="628364" y="1027636"/>
                  <a:pt x="635425" y="1034696"/>
                  <a:pt x="635425" y="1034696"/>
                </a:cubicBezTo>
                <a:cubicBezTo>
                  <a:pt x="649545" y="1027636"/>
                  <a:pt x="656605" y="1031166"/>
                  <a:pt x="656605" y="1045287"/>
                </a:cubicBezTo>
                <a:lnTo>
                  <a:pt x="656605" y="1055877"/>
                </a:lnTo>
                <a:cubicBezTo>
                  <a:pt x="642485" y="1048817"/>
                  <a:pt x="624833" y="1041756"/>
                  <a:pt x="603653" y="1034696"/>
                </a:cubicBezTo>
                <a:cubicBezTo>
                  <a:pt x="575412" y="1020575"/>
                  <a:pt x="552466" y="1008220"/>
                  <a:pt x="534816" y="997629"/>
                </a:cubicBezTo>
                <a:cubicBezTo>
                  <a:pt x="517164" y="987040"/>
                  <a:pt x="504809" y="981744"/>
                  <a:pt x="497749" y="981744"/>
                </a:cubicBezTo>
                <a:cubicBezTo>
                  <a:pt x="490689" y="981744"/>
                  <a:pt x="462448" y="971154"/>
                  <a:pt x="413026" y="949973"/>
                </a:cubicBezTo>
                <a:cubicBezTo>
                  <a:pt x="413026" y="942913"/>
                  <a:pt x="409496" y="939383"/>
                  <a:pt x="402435" y="939383"/>
                </a:cubicBezTo>
                <a:cubicBezTo>
                  <a:pt x="395375" y="939383"/>
                  <a:pt x="388314" y="939383"/>
                  <a:pt x="381254" y="939383"/>
                </a:cubicBezTo>
                <a:cubicBezTo>
                  <a:pt x="374193" y="939383"/>
                  <a:pt x="368899" y="935852"/>
                  <a:pt x="365368" y="928792"/>
                </a:cubicBezTo>
                <a:cubicBezTo>
                  <a:pt x="361839" y="921731"/>
                  <a:pt x="361839" y="916437"/>
                  <a:pt x="365368" y="912906"/>
                </a:cubicBezTo>
                <a:cubicBezTo>
                  <a:pt x="368899" y="909375"/>
                  <a:pt x="374193" y="907611"/>
                  <a:pt x="381254" y="907611"/>
                </a:cubicBezTo>
                <a:close/>
                <a:moveTo>
                  <a:pt x="1993645" y="899668"/>
                </a:moveTo>
                <a:cubicBezTo>
                  <a:pt x="1991879" y="899668"/>
                  <a:pt x="1990997" y="900552"/>
                  <a:pt x="1990997" y="902317"/>
                </a:cubicBezTo>
                <a:cubicBezTo>
                  <a:pt x="1990997" y="905846"/>
                  <a:pt x="1998057" y="907611"/>
                  <a:pt x="2012178" y="907611"/>
                </a:cubicBezTo>
                <a:cubicBezTo>
                  <a:pt x="2026299" y="907611"/>
                  <a:pt x="2033359" y="911142"/>
                  <a:pt x="2033359" y="918202"/>
                </a:cubicBezTo>
                <a:lnTo>
                  <a:pt x="2012178" y="928792"/>
                </a:lnTo>
                <a:cubicBezTo>
                  <a:pt x="2019238" y="935852"/>
                  <a:pt x="2022769" y="939383"/>
                  <a:pt x="2022769" y="939383"/>
                </a:cubicBezTo>
                <a:cubicBezTo>
                  <a:pt x="2022769" y="946442"/>
                  <a:pt x="2033359" y="949973"/>
                  <a:pt x="2054540" y="949973"/>
                </a:cubicBezTo>
                <a:cubicBezTo>
                  <a:pt x="2075721" y="949973"/>
                  <a:pt x="2086311" y="949973"/>
                  <a:pt x="2086311" y="949973"/>
                </a:cubicBezTo>
                <a:lnTo>
                  <a:pt x="2107491" y="949973"/>
                </a:lnTo>
                <a:lnTo>
                  <a:pt x="2096901" y="939383"/>
                </a:lnTo>
                <a:lnTo>
                  <a:pt x="2086311" y="939383"/>
                </a:lnTo>
                <a:lnTo>
                  <a:pt x="2075721" y="939383"/>
                </a:lnTo>
                <a:lnTo>
                  <a:pt x="2075721" y="918202"/>
                </a:lnTo>
                <a:lnTo>
                  <a:pt x="2086311" y="918202"/>
                </a:lnTo>
                <a:cubicBezTo>
                  <a:pt x="2093371" y="918202"/>
                  <a:pt x="2089841" y="914671"/>
                  <a:pt x="2075721" y="907611"/>
                </a:cubicBezTo>
                <a:cubicBezTo>
                  <a:pt x="2068661" y="907611"/>
                  <a:pt x="2058070" y="907611"/>
                  <a:pt x="2043949" y="907611"/>
                </a:cubicBezTo>
                <a:cubicBezTo>
                  <a:pt x="2022769" y="900552"/>
                  <a:pt x="2012178" y="898786"/>
                  <a:pt x="2012178" y="902317"/>
                </a:cubicBezTo>
                <a:cubicBezTo>
                  <a:pt x="2012178" y="905846"/>
                  <a:pt x="2008648" y="905846"/>
                  <a:pt x="2001587" y="902317"/>
                </a:cubicBezTo>
                <a:cubicBezTo>
                  <a:pt x="1998057" y="900552"/>
                  <a:pt x="1995409" y="899668"/>
                  <a:pt x="1993645" y="899668"/>
                </a:cubicBezTo>
                <a:close/>
                <a:moveTo>
                  <a:pt x="8472329" y="897021"/>
                </a:moveTo>
                <a:cubicBezTo>
                  <a:pt x="8479390" y="897021"/>
                  <a:pt x="8482920" y="897021"/>
                  <a:pt x="8482920" y="897021"/>
                </a:cubicBezTo>
                <a:lnTo>
                  <a:pt x="8472329" y="907611"/>
                </a:lnTo>
                <a:close/>
                <a:moveTo>
                  <a:pt x="2425203" y="886431"/>
                </a:moveTo>
                <a:cubicBezTo>
                  <a:pt x="2425203" y="893490"/>
                  <a:pt x="2428734" y="897021"/>
                  <a:pt x="2435794" y="897021"/>
                </a:cubicBezTo>
                <a:lnTo>
                  <a:pt x="2435794" y="886431"/>
                </a:lnTo>
                <a:cubicBezTo>
                  <a:pt x="2435794" y="886431"/>
                  <a:pt x="2432264" y="886431"/>
                  <a:pt x="2425203" y="886431"/>
                </a:cubicBezTo>
                <a:close/>
                <a:moveTo>
                  <a:pt x="1874503" y="886431"/>
                </a:moveTo>
                <a:lnTo>
                  <a:pt x="1874503" y="897021"/>
                </a:lnTo>
                <a:lnTo>
                  <a:pt x="1885093" y="886431"/>
                </a:lnTo>
                <a:close/>
                <a:moveTo>
                  <a:pt x="1334392" y="886431"/>
                </a:moveTo>
                <a:lnTo>
                  <a:pt x="1323802" y="897021"/>
                </a:lnTo>
                <a:lnTo>
                  <a:pt x="1313210" y="897021"/>
                </a:lnTo>
                <a:lnTo>
                  <a:pt x="1334392" y="907611"/>
                </a:lnTo>
                <a:cubicBezTo>
                  <a:pt x="1348512" y="907611"/>
                  <a:pt x="1355573" y="909375"/>
                  <a:pt x="1355573" y="912906"/>
                </a:cubicBezTo>
                <a:cubicBezTo>
                  <a:pt x="1355573" y="916437"/>
                  <a:pt x="1357337" y="916437"/>
                  <a:pt x="1360867" y="912906"/>
                </a:cubicBezTo>
                <a:cubicBezTo>
                  <a:pt x="1364398" y="909375"/>
                  <a:pt x="1364398" y="905846"/>
                  <a:pt x="1360867" y="902317"/>
                </a:cubicBezTo>
                <a:cubicBezTo>
                  <a:pt x="1357337" y="898786"/>
                  <a:pt x="1352042" y="897021"/>
                  <a:pt x="1344982" y="897021"/>
                </a:cubicBezTo>
                <a:cubicBezTo>
                  <a:pt x="1337922" y="897021"/>
                  <a:pt x="1334392" y="893490"/>
                  <a:pt x="1334392" y="886431"/>
                </a:cubicBezTo>
                <a:close/>
                <a:moveTo>
                  <a:pt x="1281440" y="886431"/>
                </a:moveTo>
                <a:lnTo>
                  <a:pt x="1292030" y="897021"/>
                </a:lnTo>
                <a:lnTo>
                  <a:pt x="1302621" y="886431"/>
                </a:lnTo>
                <a:cubicBezTo>
                  <a:pt x="1295560" y="886431"/>
                  <a:pt x="1292030" y="886431"/>
                  <a:pt x="1292030" y="886431"/>
                </a:cubicBezTo>
                <a:cubicBezTo>
                  <a:pt x="1292030" y="886431"/>
                  <a:pt x="1288500" y="886431"/>
                  <a:pt x="1281440" y="886431"/>
                </a:cubicBezTo>
                <a:close/>
                <a:moveTo>
                  <a:pt x="8387606" y="875840"/>
                </a:moveTo>
                <a:lnTo>
                  <a:pt x="8429968" y="886431"/>
                </a:lnTo>
                <a:lnTo>
                  <a:pt x="8408787" y="886431"/>
                </a:lnTo>
                <a:cubicBezTo>
                  <a:pt x="8394666" y="879371"/>
                  <a:pt x="8387606" y="875840"/>
                  <a:pt x="8387606" y="875840"/>
                </a:cubicBezTo>
                <a:close/>
                <a:moveTo>
                  <a:pt x="6973785" y="875840"/>
                </a:moveTo>
                <a:cubicBezTo>
                  <a:pt x="6970256" y="875840"/>
                  <a:pt x="6968491" y="879371"/>
                  <a:pt x="6968491" y="886431"/>
                </a:cubicBezTo>
                <a:lnTo>
                  <a:pt x="6979081" y="886431"/>
                </a:lnTo>
                <a:cubicBezTo>
                  <a:pt x="6979081" y="879371"/>
                  <a:pt x="6977314" y="875840"/>
                  <a:pt x="6973785" y="875840"/>
                </a:cubicBezTo>
                <a:close/>
                <a:moveTo>
                  <a:pt x="2404023" y="875840"/>
                </a:moveTo>
                <a:lnTo>
                  <a:pt x="2404023" y="886431"/>
                </a:lnTo>
                <a:lnTo>
                  <a:pt x="2414614" y="886431"/>
                </a:lnTo>
                <a:cubicBezTo>
                  <a:pt x="2407554" y="879371"/>
                  <a:pt x="2404023" y="875840"/>
                  <a:pt x="2404023" y="875840"/>
                </a:cubicBezTo>
                <a:close/>
                <a:moveTo>
                  <a:pt x="2202805" y="875840"/>
                </a:moveTo>
                <a:cubicBezTo>
                  <a:pt x="2202805" y="889961"/>
                  <a:pt x="2209865" y="897021"/>
                  <a:pt x="2223986" y="897021"/>
                </a:cubicBezTo>
                <a:cubicBezTo>
                  <a:pt x="2223986" y="897021"/>
                  <a:pt x="2227517" y="897021"/>
                  <a:pt x="2234577" y="897021"/>
                </a:cubicBezTo>
                <a:cubicBezTo>
                  <a:pt x="2241637" y="897021"/>
                  <a:pt x="2248697" y="897021"/>
                  <a:pt x="2255757" y="897021"/>
                </a:cubicBezTo>
                <a:cubicBezTo>
                  <a:pt x="2262817" y="904081"/>
                  <a:pt x="2271642" y="907611"/>
                  <a:pt x="2282234" y="907611"/>
                </a:cubicBezTo>
                <a:lnTo>
                  <a:pt x="2287529" y="907611"/>
                </a:lnTo>
                <a:lnTo>
                  <a:pt x="2287529" y="897021"/>
                </a:lnTo>
                <a:cubicBezTo>
                  <a:pt x="2301649" y="904081"/>
                  <a:pt x="2305179" y="907611"/>
                  <a:pt x="2298119" y="907611"/>
                </a:cubicBezTo>
                <a:lnTo>
                  <a:pt x="2308710" y="918202"/>
                </a:lnTo>
                <a:cubicBezTo>
                  <a:pt x="2308710" y="925261"/>
                  <a:pt x="2319299" y="928792"/>
                  <a:pt x="2340481" y="928792"/>
                </a:cubicBezTo>
                <a:cubicBezTo>
                  <a:pt x="2361662" y="928792"/>
                  <a:pt x="2375782" y="932323"/>
                  <a:pt x="2382842" y="939383"/>
                </a:cubicBezTo>
                <a:lnTo>
                  <a:pt x="2393433" y="939383"/>
                </a:lnTo>
                <a:cubicBezTo>
                  <a:pt x="2393433" y="932323"/>
                  <a:pt x="2389902" y="927027"/>
                  <a:pt x="2382842" y="923496"/>
                </a:cubicBezTo>
                <a:cubicBezTo>
                  <a:pt x="2375782" y="919967"/>
                  <a:pt x="2368721" y="918202"/>
                  <a:pt x="2361662" y="918202"/>
                </a:cubicBezTo>
                <a:cubicBezTo>
                  <a:pt x="2354601" y="918202"/>
                  <a:pt x="2347541" y="914671"/>
                  <a:pt x="2340481" y="907611"/>
                </a:cubicBezTo>
                <a:cubicBezTo>
                  <a:pt x="2333421" y="907611"/>
                  <a:pt x="2328126" y="907611"/>
                  <a:pt x="2324594" y="907611"/>
                </a:cubicBezTo>
                <a:cubicBezTo>
                  <a:pt x="2321066" y="907611"/>
                  <a:pt x="2317535" y="905846"/>
                  <a:pt x="2314005" y="902317"/>
                </a:cubicBezTo>
                <a:cubicBezTo>
                  <a:pt x="2310474" y="898786"/>
                  <a:pt x="2308710" y="897021"/>
                  <a:pt x="2308710" y="897021"/>
                </a:cubicBezTo>
                <a:cubicBezTo>
                  <a:pt x="2301649" y="889961"/>
                  <a:pt x="2291059" y="886431"/>
                  <a:pt x="2276938" y="886431"/>
                </a:cubicBezTo>
                <a:lnTo>
                  <a:pt x="2223986" y="875840"/>
                </a:lnTo>
                <a:close/>
                <a:moveTo>
                  <a:pt x="2340481" y="865250"/>
                </a:moveTo>
                <a:cubicBezTo>
                  <a:pt x="2347541" y="872309"/>
                  <a:pt x="2354601" y="875840"/>
                  <a:pt x="2361662" y="875840"/>
                </a:cubicBezTo>
                <a:lnTo>
                  <a:pt x="2361662" y="865250"/>
                </a:lnTo>
                <a:close/>
                <a:moveTo>
                  <a:pt x="2186919" y="865250"/>
                </a:moveTo>
                <a:cubicBezTo>
                  <a:pt x="2183391" y="865250"/>
                  <a:pt x="2181625" y="868779"/>
                  <a:pt x="2181625" y="875840"/>
                </a:cubicBezTo>
                <a:cubicBezTo>
                  <a:pt x="2188685" y="875840"/>
                  <a:pt x="2192215" y="874075"/>
                  <a:pt x="2192215" y="870544"/>
                </a:cubicBezTo>
                <a:cubicBezTo>
                  <a:pt x="2192215" y="867015"/>
                  <a:pt x="2190449" y="865250"/>
                  <a:pt x="2186919" y="865250"/>
                </a:cubicBezTo>
                <a:close/>
                <a:moveTo>
                  <a:pt x="1525019" y="865250"/>
                </a:moveTo>
                <a:lnTo>
                  <a:pt x="1535610" y="875840"/>
                </a:lnTo>
                <a:cubicBezTo>
                  <a:pt x="1535610" y="882900"/>
                  <a:pt x="1535610" y="886431"/>
                  <a:pt x="1535610" y="886431"/>
                </a:cubicBezTo>
                <a:cubicBezTo>
                  <a:pt x="1535610" y="886431"/>
                  <a:pt x="1532080" y="886431"/>
                  <a:pt x="1525019" y="886431"/>
                </a:cubicBezTo>
                <a:cubicBezTo>
                  <a:pt x="1525019" y="886431"/>
                  <a:pt x="1525019" y="882900"/>
                  <a:pt x="1525019" y="875840"/>
                </a:cubicBezTo>
                <a:cubicBezTo>
                  <a:pt x="1525019" y="868779"/>
                  <a:pt x="1525019" y="865250"/>
                  <a:pt x="1525019" y="865250"/>
                </a:cubicBezTo>
                <a:close/>
                <a:moveTo>
                  <a:pt x="1228487" y="865250"/>
                </a:moveTo>
                <a:cubicBezTo>
                  <a:pt x="1235548" y="872309"/>
                  <a:pt x="1242608" y="875840"/>
                  <a:pt x="1249669" y="875840"/>
                </a:cubicBezTo>
                <a:lnTo>
                  <a:pt x="1239078" y="865250"/>
                </a:lnTo>
                <a:close/>
                <a:moveTo>
                  <a:pt x="1207306" y="865250"/>
                </a:moveTo>
                <a:cubicBezTo>
                  <a:pt x="1200247" y="872309"/>
                  <a:pt x="1200247" y="875840"/>
                  <a:pt x="1207306" y="875840"/>
                </a:cubicBezTo>
                <a:lnTo>
                  <a:pt x="1217897" y="865250"/>
                </a:lnTo>
                <a:close/>
                <a:moveTo>
                  <a:pt x="1143765" y="854659"/>
                </a:moveTo>
                <a:cubicBezTo>
                  <a:pt x="1143765" y="868779"/>
                  <a:pt x="1154354" y="875840"/>
                  <a:pt x="1175535" y="875840"/>
                </a:cubicBezTo>
                <a:lnTo>
                  <a:pt x="1186126" y="875840"/>
                </a:lnTo>
                <a:cubicBezTo>
                  <a:pt x="1179066" y="868779"/>
                  <a:pt x="1172005" y="865250"/>
                  <a:pt x="1164945" y="865250"/>
                </a:cubicBezTo>
                <a:close/>
                <a:moveTo>
                  <a:pt x="1556790" y="844069"/>
                </a:moveTo>
                <a:lnTo>
                  <a:pt x="1556790" y="854659"/>
                </a:lnTo>
                <a:cubicBezTo>
                  <a:pt x="1556790" y="854659"/>
                  <a:pt x="1560320" y="854659"/>
                  <a:pt x="1567381" y="854659"/>
                </a:cubicBezTo>
                <a:cubicBezTo>
                  <a:pt x="1560320" y="847600"/>
                  <a:pt x="1556790" y="844069"/>
                  <a:pt x="1556790" y="844069"/>
                </a:cubicBezTo>
                <a:close/>
                <a:moveTo>
                  <a:pt x="952474" y="837450"/>
                </a:moveTo>
                <a:cubicBezTo>
                  <a:pt x="940561" y="838332"/>
                  <a:pt x="926661" y="840538"/>
                  <a:pt x="910775" y="844069"/>
                </a:cubicBezTo>
                <a:lnTo>
                  <a:pt x="900185" y="854659"/>
                </a:lnTo>
                <a:lnTo>
                  <a:pt x="921366" y="865250"/>
                </a:lnTo>
                <a:cubicBezTo>
                  <a:pt x="935486" y="872309"/>
                  <a:pt x="946076" y="875840"/>
                  <a:pt x="953137" y="875840"/>
                </a:cubicBezTo>
                <a:lnTo>
                  <a:pt x="974318" y="886431"/>
                </a:lnTo>
                <a:cubicBezTo>
                  <a:pt x="974318" y="886431"/>
                  <a:pt x="988439" y="889961"/>
                  <a:pt x="1016678" y="897021"/>
                </a:cubicBezTo>
                <a:lnTo>
                  <a:pt x="1037859" y="918202"/>
                </a:lnTo>
                <a:lnTo>
                  <a:pt x="1048450" y="918202"/>
                </a:lnTo>
                <a:cubicBezTo>
                  <a:pt x="1069631" y="911142"/>
                  <a:pt x="1087282" y="918202"/>
                  <a:pt x="1101402" y="939383"/>
                </a:cubicBezTo>
                <a:cubicBezTo>
                  <a:pt x="1094343" y="939383"/>
                  <a:pt x="1090813" y="939383"/>
                  <a:pt x="1090813" y="939383"/>
                </a:cubicBezTo>
                <a:cubicBezTo>
                  <a:pt x="1069631" y="939383"/>
                  <a:pt x="1069631" y="942913"/>
                  <a:pt x="1090813" y="949973"/>
                </a:cubicBezTo>
                <a:lnTo>
                  <a:pt x="1122583" y="960563"/>
                </a:lnTo>
                <a:lnTo>
                  <a:pt x="1164945" y="971154"/>
                </a:lnTo>
                <a:cubicBezTo>
                  <a:pt x="1172005" y="971154"/>
                  <a:pt x="1179066" y="971154"/>
                  <a:pt x="1186126" y="971154"/>
                </a:cubicBezTo>
                <a:cubicBezTo>
                  <a:pt x="1186126" y="978214"/>
                  <a:pt x="1189655" y="981744"/>
                  <a:pt x="1196717" y="981744"/>
                </a:cubicBezTo>
                <a:cubicBezTo>
                  <a:pt x="1203777" y="981744"/>
                  <a:pt x="1210836" y="981744"/>
                  <a:pt x="1217897" y="981744"/>
                </a:cubicBezTo>
                <a:cubicBezTo>
                  <a:pt x="1224958" y="988804"/>
                  <a:pt x="1232018" y="992335"/>
                  <a:pt x="1239078" y="992335"/>
                </a:cubicBezTo>
                <a:lnTo>
                  <a:pt x="1260258" y="1002925"/>
                </a:lnTo>
                <a:lnTo>
                  <a:pt x="1270849" y="1002925"/>
                </a:lnTo>
                <a:lnTo>
                  <a:pt x="1281440" y="1002925"/>
                </a:lnTo>
                <a:lnTo>
                  <a:pt x="1260258" y="1013515"/>
                </a:lnTo>
                <a:lnTo>
                  <a:pt x="1249669" y="1013515"/>
                </a:lnTo>
                <a:cubicBezTo>
                  <a:pt x="1249669" y="1006456"/>
                  <a:pt x="1246138" y="1002925"/>
                  <a:pt x="1239078" y="1002925"/>
                </a:cubicBezTo>
                <a:cubicBezTo>
                  <a:pt x="1232018" y="1002925"/>
                  <a:pt x="1224958" y="999394"/>
                  <a:pt x="1217897" y="992335"/>
                </a:cubicBezTo>
                <a:cubicBezTo>
                  <a:pt x="1217897" y="992335"/>
                  <a:pt x="1217897" y="995865"/>
                  <a:pt x="1217897" y="1002925"/>
                </a:cubicBezTo>
                <a:cubicBezTo>
                  <a:pt x="1217897" y="1009985"/>
                  <a:pt x="1214367" y="1009985"/>
                  <a:pt x="1207306" y="1002925"/>
                </a:cubicBezTo>
                <a:lnTo>
                  <a:pt x="1207306" y="1013515"/>
                </a:lnTo>
                <a:cubicBezTo>
                  <a:pt x="1214367" y="1013515"/>
                  <a:pt x="1219663" y="1011750"/>
                  <a:pt x="1223192" y="1008220"/>
                </a:cubicBezTo>
                <a:cubicBezTo>
                  <a:pt x="1226721" y="1004689"/>
                  <a:pt x="1230252" y="1006456"/>
                  <a:pt x="1233784" y="1013515"/>
                </a:cubicBezTo>
                <a:cubicBezTo>
                  <a:pt x="1237313" y="1020575"/>
                  <a:pt x="1246138" y="1024106"/>
                  <a:pt x="1260258" y="1024106"/>
                </a:cubicBezTo>
                <a:cubicBezTo>
                  <a:pt x="1274379" y="1024106"/>
                  <a:pt x="1281440" y="1025871"/>
                  <a:pt x="1281440" y="1029400"/>
                </a:cubicBezTo>
                <a:cubicBezTo>
                  <a:pt x="1281440" y="1032931"/>
                  <a:pt x="1284970" y="1031166"/>
                  <a:pt x="1292030" y="1024106"/>
                </a:cubicBezTo>
                <a:lnTo>
                  <a:pt x="1313210" y="1034696"/>
                </a:lnTo>
                <a:cubicBezTo>
                  <a:pt x="1320271" y="1034696"/>
                  <a:pt x="1334392" y="1034696"/>
                  <a:pt x="1355573" y="1034696"/>
                </a:cubicBezTo>
                <a:lnTo>
                  <a:pt x="1366162" y="1024106"/>
                </a:lnTo>
                <a:cubicBezTo>
                  <a:pt x="1359103" y="1024106"/>
                  <a:pt x="1348512" y="1020575"/>
                  <a:pt x="1334392" y="1013515"/>
                </a:cubicBezTo>
                <a:lnTo>
                  <a:pt x="1313210" y="1002925"/>
                </a:lnTo>
                <a:lnTo>
                  <a:pt x="1323802" y="1002925"/>
                </a:lnTo>
                <a:lnTo>
                  <a:pt x="1355573" y="1013515"/>
                </a:lnTo>
                <a:lnTo>
                  <a:pt x="1376752" y="1013515"/>
                </a:lnTo>
                <a:cubicBezTo>
                  <a:pt x="1369692" y="1006456"/>
                  <a:pt x="1366162" y="1002925"/>
                  <a:pt x="1366162" y="1002925"/>
                </a:cubicBezTo>
                <a:lnTo>
                  <a:pt x="1355573" y="1002925"/>
                </a:lnTo>
                <a:cubicBezTo>
                  <a:pt x="1341452" y="1002925"/>
                  <a:pt x="1334392" y="997629"/>
                  <a:pt x="1334392" y="987040"/>
                </a:cubicBezTo>
                <a:cubicBezTo>
                  <a:pt x="1334392" y="976448"/>
                  <a:pt x="1337922" y="971154"/>
                  <a:pt x="1344982" y="971154"/>
                </a:cubicBezTo>
                <a:lnTo>
                  <a:pt x="1344982" y="960563"/>
                </a:lnTo>
                <a:lnTo>
                  <a:pt x="1323802" y="949973"/>
                </a:lnTo>
                <a:cubicBezTo>
                  <a:pt x="1309681" y="949973"/>
                  <a:pt x="1297325" y="946442"/>
                  <a:pt x="1286734" y="939383"/>
                </a:cubicBezTo>
                <a:cubicBezTo>
                  <a:pt x="1276144" y="932323"/>
                  <a:pt x="1263788" y="932323"/>
                  <a:pt x="1249669" y="939383"/>
                </a:cubicBezTo>
                <a:lnTo>
                  <a:pt x="1228487" y="928792"/>
                </a:lnTo>
                <a:cubicBezTo>
                  <a:pt x="1228487" y="921731"/>
                  <a:pt x="1224958" y="918202"/>
                  <a:pt x="1217897" y="918202"/>
                </a:cubicBezTo>
                <a:lnTo>
                  <a:pt x="1217897" y="928792"/>
                </a:lnTo>
                <a:cubicBezTo>
                  <a:pt x="1210836" y="928792"/>
                  <a:pt x="1203777" y="928792"/>
                  <a:pt x="1196717" y="928792"/>
                </a:cubicBezTo>
                <a:lnTo>
                  <a:pt x="1196717" y="918202"/>
                </a:lnTo>
                <a:lnTo>
                  <a:pt x="1196717" y="907611"/>
                </a:lnTo>
                <a:cubicBezTo>
                  <a:pt x="1189655" y="914671"/>
                  <a:pt x="1182596" y="914671"/>
                  <a:pt x="1175535" y="907611"/>
                </a:cubicBezTo>
                <a:lnTo>
                  <a:pt x="1154354" y="907611"/>
                </a:lnTo>
                <a:lnTo>
                  <a:pt x="1154354" y="918202"/>
                </a:lnTo>
                <a:lnTo>
                  <a:pt x="1143765" y="907611"/>
                </a:lnTo>
                <a:cubicBezTo>
                  <a:pt x="1150825" y="907611"/>
                  <a:pt x="1150825" y="904081"/>
                  <a:pt x="1143765" y="897021"/>
                </a:cubicBezTo>
                <a:lnTo>
                  <a:pt x="1122583" y="886431"/>
                </a:lnTo>
                <a:cubicBezTo>
                  <a:pt x="1122583" y="886431"/>
                  <a:pt x="1119053" y="882900"/>
                  <a:pt x="1111993" y="875840"/>
                </a:cubicBezTo>
                <a:lnTo>
                  <a:pt x="1074928" y="875840"/>
                </a:lnTo>
                <a:cubicBezTo>
                  <a:pt x="1078457" y="875840"/>
                  <a:pt x="1083751" y="879371"/>
                  <a:pt x="1090813" y="886431"/>
                </a:cubicBezTo>
                <a:cubicBezTo>
                  <a:pt x="1097872" y="886431"/>
                  <a:pt x="1101402" y="886431"/>
                  <a:pt x="1101402" y="886431"/>
                </a:cubicBezTo>
                <a:lnTo>
                  <a:pt x="1048450" y="897021"/>
                </a:lnTo>
                <a:cubicBezTo>
                  <a:pt x="1020210" y="889961"/>
                  <a:pt x="1006089" y="879371"/>
                  <a:pt x="1006089" y="865250"/>
                </a:cubicBezTo>
                <a:cubicBezTo>
                  <a:pt x="1006089" y="844069"/>
                  <a:pt x="988217" y="834803"/>
                  <a:pt x="952474" y="837450"/>
                </a:cubicBezTo>
                <a:close/>
                <a:moveTo>
                  <a:pt x="1736827" y="833478"/>
                </a:moveTo>
                <a:lnTo>
                  <a:pt x="1747418" y="833478"/>
                </a:lnTo>
                <a:lnTo>
                  <a:pt x="1745300" y="834538"/>
                </a:lnTo>
                <a:close/>
                <a:moveTo>
                  <a:pt x="1323802" y="830169"/>
                </a:moveTo>
                <a:cubicBezTo>
                  <a:pt x="1334392" y="828845"/>
                  <a:pt x="1344982" y="833478"/>
                  <a:pt x="1355573" y="844069"/>
                </a:cubicBezTo>
                <a:lnTo>
                  <a:pt x="1355573" y="854659"/>
                </a:lnTo>
                <a:cubicBezTo>
                  <a:pt x="1355573" y="854659"/>
                  <a:pt x="1352042" y="854659"/>
                  <a:pt x="1344982" y="854659"/>
                </a:cubicBezTo>
                <a:cubicBezTo>
                  <a:pt x="1344982" y="854659"/>
                  <a:pt x="1343217" y="852894"/>
                  <a:pt x="1339688" y="849365"/>
                </a:cubicBezTo>
                <a:cubicBezTo>
                  <a:pt x="1336156" y="845834"/>
                  <a:pt x="1330861" y="844069"/>
                  <a:pt x="1323802" y="844069"/>
                </a:cubicBezTo>
                <a:lnTo>
                  <a:pt x="1313210" y="833478"/>
                </a:lnTo>
                <a:cubicBezTo>
                  <a:pt x="1316740" y="831713"/>
                  <a:pt x="1320271" y="830610"/>
                  <a:pt x="1323802" y="830169"/>
                </a:cubicBezTo>
                <a:close/>
                <a:moveTo>
                  <a:pt x="2221339" y="828183"/>
                </a:moveTo>
                <a:cubicBezTo>
                  <a:pt x="2219573" y="828183"/>
                  <a:pt x="2216926" y="829948"/>
                  <a:pt x="2213396" y="833478"/>
                </a:cubicBezTo>
                <a:lnTo>
                  <a:pt x="2223986" y="833478"/>
                </a:lnTo>
                <a:cubicBezTo>
                  <a:pt x="2223986" y="829948"/>
                  <a:pt x="2223104" y="828183"/>
                  <a:pt x="2221339" y="828183"/>
                </a:cubicBezTo>
                <a:close/>
                <a:moveTo>
                  <a:pt x="2065130" y="822888"/>
                </a:moveTo>
                <a:lnTo>
                  <a:pt x="2054540" y="833478"/>
                </a:lnTo>
                <a:cubicBezTo>
                  <a:pt x="2061600" y="847600"/>
                  <a:pt x="2075721" y="856423"/>
                  <a:pt x="2096901" y="859954"/>
                </a:cubicBezTo>
                <a:cubicBezTo>
                  <a:pt x="2118082" y="863485"/>
                  <a:pt x="2132203" y="861719"/>
                  <a:pt x="2139263" y="854659"/>
                </a:cubicBezTo>
                <a:lnTo>
                  <a:pt x="2086311" y="833478"/>
                </a:lnTo>
                <a:cubicBezTo>
                  <a:pt x="2079251" y="833478"/>
                  <a:pt x="2072190" y="829948"/>
                  <a:pt x="2065130" y="822888"/>
                </a:cubicBezTo>
                <a:close/>
                <a:moveTo>
                  <a:pt x="1111993" y="822888"/>
                </a:moveTo>
                <a:cubicBezTo>
                  <a:pt x="1111993" y="829948"/>
                  <a:pt x="1115523" y="833478"/>
                  <a:pt x="1122583" y="833478"/>
                </a:cubicBezTo>
                <a:cubicBezTo>
                  <a:pt x="1129644" y="833478"/>
                  <a:pt x="1133174" y="829948"/>
                  <a:pt x="1133174" y="822888"/>
                </a:cubicBezTo>
                <a:close/>
                <a:moveTo>
                  <a:pt x="873709" y="817592"/>
                </a:moveTo>
                <a:cubicBezTo>
                  <a:pt x="870178" y="817593"/>
                  <a:pt x="868414" y="819358"/>
                  <a:pt x="868414" y="822888"/>
                </a:cubicBezTo>
                <a:cubicBezTo>
                  <a:pt x="868414" y="822888"/>
                  <a:pt x="871943" y="822888"/>
                  <a:pt x="879003" y="822888"/>
                </a:cubicBezTo>
                <a:cubicBezTo>
                  <a:pt x="893124" y="822888"/>
                  <a:pt x="900185" y="824652"/>
                  <a:pt x="900185" y="828183"/>
                </a:cubicBezTo>
                <a:cubicBezTo>
                  <a:pt x="900185" y="831713"/>
                  <a:pt x="905480" y="833478"/>
                  <a:pt x="916070" y="833478"/>
                </a:cubicBezTo>
                <a:cubicBezTo>
                  <a:pt x="926661" y="833478"/>
                  <a:pt x="931956" y="829948"/>
                  <a:pt x="931956" y="822888"/>
                </a:cubicBezTo>
                <a:lnTo>
                  <a:pt x="921366" y="822888"/>
                </a:lnTo>
                <a:lnTo>
                  <a:pt x="889594" y="822888"/>
                </a:lnTo>
                <a:cubicBezTo>
                  <a:pt x="882534" y="819358"/>
                  <a:pt x="877238" y="817593"/>
                  <a:pt x="873709" y="817592"/>
                </a:cubicBezTo>
                <a:close/>
                <a:moveTo>
                  <a:pt x="1376752" y="812298"/>
                </a:moveTo>
                <a:cubicBezTo>
                  <a:pt x="1376752" y="819357"/>
                  <a:pt x="1392640" y="828183"/>
                  <a:pt x="1424410" y="838773"/>
                </a:cubicBezTo>
                <a:cubicBezTo>
                  <a:pt x="1456181" y="849365"/>
                  <a:pt x="1475596" y="854659"/>
                  <a:pt x="1482658" y="854659"/>
                </a:cubicBezTo>
                <a:lnTo>
                  <a:pt x="1493248" y="844069"/>
                </a:lnTo>
                <a:cubicBezTo>
                  <a:pt x="1493248" y="844069"/>
                  <a:pt x="1486187" y="842304"/>
                  <a:pt x="1472067" y="838773"/>
                </a:cubicBezTo>
                <a:cubicBezTo>
                  <a:pt x="1457946" y="835244"/>
                  <a:pt x="1449121" y="831713"/>
                  <a:pt x="1445590" y="828183"/>
                </a:cubicBezTo>
                <a:cubicBezTo>
                  <a:pt x="1442060" y="824652"/>
                  <a:pt x="1435000" y="822888"/>
                  <a:pt x="1424410" y="822888"/>
                </a:cubicBezTo>
                <a:cubicBezTo>
                  <a:pt x="1413820" y="822888"/>
                  <a:pt x="1408525" y="819357"/>
                  <a:pt x="1408525" y="812298"/>
                </a:cubicBezTo>
                <a:close/>
                <a:moveTo>
                  <a:pt x="836642" y="812298"/>
                </a:moveTo>
                <a:cubicBezTo>
                  <a:pt x="829582" y="812298"/>
                  <a:pt x="829582" y="815827"/>
                  <a:pt x="836642" y="822888"/>
                </a:cubicBezTo>
                <a:cubicBezTo>
                  <a:pt x="850763" y="837009"/>
                  <a:pt x="864884" y="844069"/>
                  <a:pt x="879003" y="844069"/>
                </a:cubicBezTo>
                <a:lnTo>
                  <a:pt x="879003" y="833478"/>
                </a:lnTo>
                <a:cubicBezTo>
                  <a:pt x="871943" y="833478"/>
                  <a:pt x="864884" y="829948"/>
                  <a:pt x="857823" y="822888"/>
                </a:cubicBezTo>
                <a:cubicBezTo>
                  <a:pt x="850763" y="815827"/>
                  <a:pt x="843703" y="812298"/>
                  <a:pt x="836642" y="812298"/>
                </a:cubicBezTo>
                <a:close/>
                <a:moveTo>
                  <a:pt x="8175798" y="801707"/>
                </a:moveTo>
                <a:lnTo>
                  <a:pt x="8175798" y="812298"/>
                </a:lnTo>
                <a:cubicBezTo>
                  <a:pt x="8182858" y="812298"/>
                  <a:pt x="8189917" y="812298"/>
                  <a:pt x="8196979" y="812298"/>
                </a:cubicBezTo>
                <a:cubicBezTo>
                  <a:pt x="8189917" y="805238"/>
                  <a:pt x="8182858" y="801707"/>
                  <a:pt x="8175798" y="801707"/>
                </a:cubicBezTo>
                <a:close/>
                <a:moveTo>
                  <a:pt x="8112254" y="801707"/>
                </a:moveTo>
                <a:lnTo>
                  <a:pt x="8080483" y="812298"/>
                </a:lnTo>
                <a:lnTo>
                  <a:pt x="8112254" y="812298"/>
                </a:lnTo>
                <a:cubicBezTo>
                  <a:pt x="8112254" y="805238"/>
                  <a:pt x="8112254" y="801707"/>
                  <a:pt x="8112254" y="801707"/>
                </a:cubicBezTo>
                <a:close/>
                <a:moveTo>
                  <a:pt x="794281" y="801707"/>
                </a:moveTo>
                <a:cubicBezTo>
                  <a:pt x="794281" y="808767"/>
                  <a:pt x="794281" y="812298"/>
                  <a:pt x="794281" y="812298"/>
                </a:cubicBezTo>
                <a:lnTo>
                  <a:pt x="804871" y="812298"/>
                </a:lnTo>
                <a:close/>
                <a:moveTo>
                  <a:pt x="1419114" y="791117"/>
                </a:moveTo>
                <a:lnTo>
                  <a:pt x="1461477" y="801707"/>
                </a:lnTo>
                <a:cubicBezTo>
                  <a:pt x="1461477" y="794648"/>
                  <a:pt x="1457946" y="791117"/>
                  <a:pt x="1450886" y="791117"/>
                </a:cubicBezTo>
                <a:cubicBezTo>
                  <a:pt x="1443826" y="791117"/>
                  <a:pt x="1436766" y="791117"/>
                  <a:pt x="1429704" y="791117"/>
                </a:cubicBezTo>
                <a:close/>
                <a:moveTo>
                  <a:pt x="836642" y="791117"/>
                </a:moveTo>
                <a:lnTo>
                  <a:pt x="826051" y="801707"/>
                </a:lnTo>
                <a:cubicBezTo>
                  <a:pt x="833112" y="801707"/>
                  <a:pt x="836642" y="801707"/>
                  <a:pt x="836642" y="801707"/>
                </a:cubicBezTo>
                <a:lnTo>
                  <a:pt x="857823" y="801707"/>
                </a:lnTo>
                <a:close/>
                <a:moveTo>
                  <a:pt x="762510" y="791117"/>
                </a:moveTo>
                <a:lnTo>
                  <a:pt x="751919" y="801707"/>
                </a:lnTo>
                <a:cubicBezTo>
                  <a:pt x="758980" y="801707"/>
                  <a:pt x="764274" y="803471"/>
                  <a:pt x="767805" y="807002"/>
                </a:cubicBezTo>
                <a:cubicBezTo>
                  <a:pt x="771334" y="810533"/>
                  <a:pt x="773099" y="808767"/>
                  <a:pt x="773099" y="801707"/>
                </a:cubicBezTo>
                <a:close/>
                <a:moveTo>
                  <a:pt x="1450886" y="780526"/>
                </a:moveTo>
                <a:cubicBezTo>
                  <a:pt x="1450886" y="787586"/>
                  <a:pt x="1454416" y="791117"/>
                  <a:pt x="1461477" y="791117"/>
                </a:cubicBezTo>
                <a:lnTo>
                  <a:pt x="1472067" y="780526"/>
                </a:lnTo>
                <a:cubicBezTo>
                  <a:pt x="1472067" y="780526"/>
                  <a:pt x="1468537" y="780526"/>
                  <a:pt x="1461477" y="780526"/>
                </a:cubicBezTo>
                <a:close/>
                <a:moveTo>
                  <a:pt x="8083132" y="775231"/>
                </a:moveTo>
                <a:cubicBezTo>
                  <a:pt x="8081366" y="775231"/>
                  <a:pt x="8080483" y="776996"/>
                  <a:pt x="8080483" y="780526"/>
                </a:cubicBezTo>
                <a:lnTo>
                  <a:pt x="8091075" y="780526"/>
                </a:lnTo>
                <a:cubicBezTo>
                  <a:pt x="8087544" y="776996"/>
                  <a:pt x="8084897" y="775231"/>
                  <a:pt x="8083132" y="775231"/>
                </a:cubicBezTo>
                <a:close/>
                <a:moveTo>
                  <a:pt x="8271112" y="769936"/>
                </a:moveTo>
                <a:cubicBezTo>
                  <a:pt x="8285231" y="769936"/>
                  <a:pt x="8295821" y="771701"/>
                  <a:pt x="8302883" y="775231"/>
                </a:cubicBezTo>
                <a:cubicBezTo>
                  <a:pt x="8309943" y="778761"/>
                  <a:pt x="8313473" y="780526"/>
                  <a:pt x="8313473" y="780526"/>
                </a:cubicBezTo>
                <a:cubicBezTo>
                  <a:pt x="8320533" y="780526"/>
                  <a:pt x="8324064" y="780526"/>
                  <a:pt x="8324064" y="780526"/>
                </a:cubicBezTo>
                <a:cubicBezTo>
                  <a:pt x="8324064" y="780526"/>
                  <a:pt x="8327593" y="780526"/>
                  <a:pt x="8334654" y="780526"/>
                </a:cubicBezTo>
                <a:cubicBezTo>
                  <a:pt x="8334654" y="787586"/>
                  <a:pt x="8341714" y="791117"/>
                  <a:pt x="8355835" y="791117"/>
                </a:cubicBezTo>
                <a:lnTo>
                  <a:pt x="8366425" y="791117"/>
                </a:lnTo>
                <a:cubicBezTo>
                  <a:pt x="8359364" y="784057"/>
                  <a:pt x="8359364" y="780526"/>
                  <a:pt x="8366425" y="780526"/>
                </a:cubicBezTo>
                <a:lnTo>
                  <a:pt x="8377016" y="780526"/>
                </a:lnTo>
                <a:cubicBezTo>
                  <a:pt x="8377016" y="787586"/>
                  <a:pt x="8377016" y="791117"/>
                  <a:pt x="8377016" y="791117"/>
                </a:cubicBezTo>
                <a:cubicBezTo>
                  <a:pt x="8377016" y="791117"/>
                  <a:pt x="8380545" y="791117"/>
                  <a:pt x="8387606" y="791117"/>
                </a:cubicBezTo>
                <a:lnTo>
                  <a:pt x="8398196" y="801707"/>
                </a:lnTo>
                <a:cubicBezTo>
                  <a:pt x="8391135" y="801707"/>
                  <a:pt x="8384076" y="801707"/>
                  <a:pt x="8377016" y="801707"/>
                </a:cubicBezTo>
                <a:cubicBezTo>
                  <a:pt x="8362895" y="801707"/>
                  <a:pt x="8352305" y="801707"/>
                  <a:pt x="8345244" y="801707"/>
                </a:cubicBezTo>
                <a:lnTo>
                  <a:pt x="8271112" y="791117"/>
                </a:lnTo>
                <a:cubicBezTo>
                  <a:pt x="8264050" y="784057"/>
                  <a:pt x="8260521" y="780526"/>
                  <a:pt x="8260521" y="780526"/>
                </a:cubicBezTo>
                <a:cubicBezTo>
                  <a:pt x="8253460" y="787586"/>
                  <a:pt x="8249931" y="787586"/>
                  <a:pt x="8249931" y="780526"/>
                </a:cubicBezTo>
                <a:cubicBezTo>
                  <a:pt x="8249931" y="773467"/>
                  <a:pt x="8256991" y="769936"/>
                  <a:pt x="8271112" y="769936"/>
                </a:cubicBezTo>
                <a:close/>
                <a:moveTo>
                  <a:pt x="1387344" y="769936"/>
                </a:moveTo>
                <a:lnTo>
                  <a:pt x="1376752" y="780526"/>
                </a:lnTo>
                <a:lnTo>
                  <a:pt x="1397934" y="780526"/>
                </a:lnTo>
                <a:cubicBezTo>
                  <a:pt x="1397934" y="773467"/>
                  <a:pt x="1394404" y="769936"/>
                  <a:pt x="1387344" y="769936"/>
                </a:cubicBezTo>
                <a:close/>
                <a:moveTo>
                  <a:pt x="931956" y="769936"/>
                </a:moveTo>
                <a:cubicBezTo>
                  <a:pt x="931956" y="769936"/>
                  <a:pt x="931956" y="773467"/>
                  <a:pt x="931956" y="780526"/>
                </a:cubicBezTo>
                <a:cubicBezTo>
                  <a:pt x="939016" y="780526"/>
                  <a:pt x="942546" y="778761"/>
                  <a:pt x="942546" y="775231"/>
                </a:cubicBezTo>
                <a:cubicBezTo>
                  <a:pt x="942546" y="771701"/>
                  <a:pt x="939016" y="769936"/>
                  <a:pt x="931956" y="769936"/>
                </a:cubicBezTo>
                <a:close/>
                <a:moveTo>
                  <a:pt x="901508" y="763317"/>
                </a:moveTo>
                <a:cubicBezTo>
                  <a:pt x="900626" y="764199"/>
                  <a:pt x="900185" y="766406"/>
                  <a:pt x="900185" y="769936"/>
                </a:cubicBezTo>
                <a:cubicBezTo>
                  <a:pt x="900185" y="769936"/>
                  <a:pt x="901951" y="769936"/>
                  <a:pt x="905480" y="769936"/>
                </a:cubicBezTo>
                <a:cubicBezTo>
                  <a:pt x="909009" y="769936"/>
                  <a:pt x="910775" y="769936"/>
                  <a:pt x="910775" y="769936"/>
                </a:cubicBezTo>
                <a:cubicBezTo>
                  <a:pt x="910775" y="769936"/>
                  <a:pt x="909009" y="768171"/>
                  <a:pt x="905480" y="764640"/>
                </a:cubicBezTo>
                <a:cubicBezTo>
                  <a:pt x="903715" y="762875"/>
                  <a:pt x="902391" y="762434"/>
                  <a:pt x="901508" y="763317"/>
                </a:cubicBezTo>
                <a:close/>
                <a:moveTo>
                  <a:pt x="1816256" y="756036"/>
                </a:moveTo>
                <a:cubicBezTo>
                  <a:pt x="1814491" y="756478"/>
                  <a:pt x="1812724" y="757581"/>
                  <a:pt x="1810960" y="759346"/>
                </a:cubicBezTo>
                <a:cubicBezTo>
                  <a:pt x="1810960" y="766405"/>
                  <a:pt x="1814491" y="769936"/>
                  <a:pt x="1821551" y="769936"/>
                </a:cubicBezTo>
                <a:lnTo>
                  <a:pt x="1832141" y="769936"/>
                </a:lnTo>
                <a:cubicBezTo>
                  <a:pt x="1826845" y="759346"/>
                  <a:pt x="1821551" y="754712"/>
                  <a:pt x="1816256" y="756036"/>
                </a:cubicBezTo>
                <a:close/>
                <a:moveTo>
                  <a:pt x="1239078" y="727574"/>
                </a:moveTo>
                <a:lnTo>
                  <a:pt x="1239078" y="738165"/>
                </a:lnTo>
                <a:cubicBezTo>
                  <a:pt x="1239078" y="738165"/>
                  <a:pt x="1242608" y="738165"/>
                  <a:pt x="1249669" y="738165"/>
                </a:cubicBezTo>
                <a:cubicBezTo>
                  <a:pt x="1242608" y="731104"/>
                  <a:pt x="1239078" y="727574"/>
                  <a:pt x="1239078" y="727574"/>
                </a:cubicBezTo>
                <a:close/>
                <a:moveTo>
                  <a:pt x="984908" y="727574"/>
                </a:moveTo>
                <a:cubicBezTo>
                  <a:pt x="984908" y="727574"/>
                  <a:pt x="988439" y="727574"/>
                  <a:pt x="995498" y="727574"/>
                </a:cubicBezTo>
                <a:lnTo>
                  <a:pt x="1006089" y="727574"/>
                </a:lnTo>
                <a:cubicBezTo>
                  <a:pt x="1006089" y="727574"/>
                  <a:pt x="1002559" y="731104"/>
                  <a:pt x="995498" y="738165"/>
                </a:cubicBezTo>
                <a:cubicBezTo>
                  <a:pt x="988439" y="738165"/>
                  <a:pt x="984908" y="738165"/>
                  <a:pt x="984908" y="738165"/>
                </a:cubicBezTo>
                <a:cubicBezTo>
                  <a:pt x="984908" y="731104"/>
                  <a:pt x="984908" y="727574"/>
                  <a:pt x="984908" y="727574"/>
                </a:cubicBezTo>
                <a:close/>
                <a:moveTo>
                  <a:pt x="8652366" y="716984"/>
                </a:moveTo>
                <a:cubicBezTo>
                  <a:pt x="8652366" y="716984"/>
                  <a:pt x="8655895" y="716984"/>
                  <a:pt x="8662957" y="716984"/>
                </a:cubicBezTo>
                <a:lnTo>
                  <a:pt x="8652366" y="727574"/>
                </a:lnTo>
                <a:cubicBezTo>
                  <a:pt x="8652366" y="720515"/>
                  <a:pt x="8652366" y="716984"/>
                  <a:pt x="8652366" y="716984"/>
                </a:cubicBezTo>
                <a:close/>
                <a:moveTo>
                  <a:pt x="8377016" y="716984"/>
                </a:moveTo>
                <a:lnTo>
                  <a:pt x="8387606" y="727574"/>
                </a:lnTo>
                <a:lnTo>
                  <a:pt x="8408787" y="727574"/>
                </a:lnTo>
                <a:cubicBezTo>
                  <a:pt x="8408787" y="720515"/>
                  <a:pt x="8405257" y="716984"/>
                  <a:pt x="8398196" y="716984"/>
                </a:cubicBezTo>
                <a:cubicBezTo>
                  <a:pt x="8391135" y="716984"/>
                  <a:pt x="8384076" y="716984"/>
                  <a:pt x="8377016" y="716984"/>
                </a:cubicBezTo>
                <a:close/>
                <a:moveTo>
                  <a:pt x="8122846" y="716984"/>
                </a:moveTo>
                <a:lnTo>
                  <a:pt x="8112254" y="738165"/>
                </a:lnTo>
                <a:lnTo>
                  <a:pt x="8154617" y="738165"/>
                </a:lnTo>
                <a:cubicBezTo>
                  <a:pt x="8154617" y="731104"/>
                  <a:pt x="8152850" y="725809"/>
                  <a:pt x="8149321" y="722279"/>
                </a:cubicBezTo>
                <a:cubicBezTo>
                  <a:pt x="8145791" y="718748"/>
                  <a:pt x="8136965" y="716984"/>
                  <a:pt x="8122846" y="716984"/>
                </a:cubicBezTo>
                <a:close/>
                <a:moveTo>
                  <a:pt x="8069894" y="716984"/>
                </a:moveTo>
                <a:cubicBezTo>
                  <a:pt x="8084013" y="731104"/>
                  <a:pt x="8091075" y="731104"/>
                  <a:pt x="8091075" y="716984"/>
                </a:cubicBezTo>
                <a:cubicBezTo>
                  <a:pt x="8084013" y="716984"/>
                  <a:pt x="8080483" y="716984"/>
                  <a:pt x="8080483" y="716984"/>
                </a:cubicBezTo>
                <a:close/>
                <a:moveTo>
                  <a:pt x="8610004" y="706394"/>
                </a:moveTo>
                <a:lnTo>
                  <a:pt x="8620595" y="706394"/>
                </a:lnTo>
                <a:cubicBezTo>
                  <a:pt x="8620595" y="713453"/>
                  <a:pt x="8617065" y="716984"/>
                  <a:pt x="8610004" y="716984"/>
                </a:cubicBezTo>
                <a:close/>
                <a:moveTo>
                  <a:pt x="8504100" y="706394"/>
                </a:moveTo>
                <a:lnTo>
                  <a:pt x="8514691" y="706394"/>
                </a:lnTo>
                <a:cubicBezTo>
                  <a:pt x="8514691" y="713453"/>
                  <a:pt x="8511161" y="716984"/>
                  <a:pt x="8504100" y="716984"/>
                </a:cubicBezTo>
                <a:close/>
                <a:moveTo>
                  <a:pt x="8546462" y="702864"/>
                </a:moveTo>
                <a:lnTo>
                  <a:pt x="8546462" y="706394"/>
                </a:lnTo>
                <a:cubicBezTo>
                  <a:pt x="8539400" y="706394"/>
                  <a:pt x="8535871" y="706394"/>
                  <a:pt x="8535871" y="706394"/>
                </a:cubicBezTo>
                <a:close/>
                <a:moveTo>
                  <a:pt x="1207306" y="695803"/>
                </a:moveTo>
                <a:lnTo>
                  <a:pt x="1196717" y="706394"/>
                </a:lnTo>
                <a:lnTo>
                  <a:pt x="1207306" y="706394"/>
                </a:lnTo>
                <a:cubicBezTo>
                  <a:pt x="1214367" y="706394"/>
                  <a:pt x="1217897" y="704629"/>
                  <a:pt x="1217897" y="701098"/>
                </a:cubicBezTo>
                <a:cubicBezTo>
                  <a:pt x="1217897" y="697567"/>
                  <a:pt x="1214367" y="695803"/>
                  <a:pt x="1207306" y="695803"/>
                </a:cubicBezTo>
                <a:close/>
                <a:moveTo>
                  <a:pt x="1111993" y="695803"/>
                </a:moveTo>
                <a:lnTo>
                  <a:pt x="1111993" y="706394"/>
                </a:lnTo>
                <a:lnTo>
                  <a:pt x="1133174" y="706394"/>
                </a:lnTo>
                <a:close/>
                <a:moveTo>
                  <a:pt x="921366" y="695803"/>
                </a:moveTo>
                <a:lnTo>
                  <a:pt x="910775" y="706394"/>
                </a:lnTo>
                <a:lnTo>
                  <a:pt x="931956" y="716984"/>
                </a:lnTo>
                <a:lnTo>
                  <a:pt x="953137" y="727574"/>
                </a:lnTo>
                <a:lnTo>
                  <a:pt x="931956" y="727574"/>
                </a:lnTo>
                <a:lnTo>
                  <a:pt x="953137" y="738165"/>
                </a:lnTo>
                <a:lnTo>
                  <a:pt x="953137" y="727574"/>
                </a:lnTo>
                <a:cubicBezTo>
                  <a:pt x="953137" y="727574"/>
                  <a:pt x="956667" y="725809"/>
                  <a:pt x="963726" y="722279"/>
                </a:cubicBezTo>
                <a:cubicBezTo>
                  <a:pt x="970788" y="718748"/>
                  <a:pt x="974318" y="720515"/>
                  <a:pt x="974318" y="727574"/>
                </a:cubicBezTo>
                <a:lnTo>
                  <a:pt x="984908" y="738165"/>
                </a:lnTo>
                <a:lnTo>
                  <a:pt x="1006089" y="748755"/>
                </a:lnTo>
                <a:lnTo>
                  <a:pt x="1037859" y="769936"/>
                </a:lnTo>
                <a:cubicBezTo>
                  <a:pt x="1037859" y="769936"/>
                  <a:pt x="1046686" y="773467"/>
                  <a:pt x="1064336" y="780526"/>
                </a:cubicBezTo>
                <a:cubicBezTo>
                  <a:pt x="1081986" y="787586"/>
                  <a:pt x="1097872" y="794648"/>
                  <a:pt x="1111993" y="801707"/>
                </a:cubicBezTo>
                <a:cubicBezTo>
                  <a:pt x="1119053" y="801707"/>
                  <a:pt x="1127878" y="805238"/>
                  <a:pt x="1138469" y="812298"/>
                </a:cubicBezTo>
                <a:cubicBezTo>
                  <a:pt x="1149059" y="819357"/>
                  <a:pt x="1150825" y="822888"/>
                  <a:pt x="1143765" y="822888"/>
                </a:cubicBezTo>
                <a:cubicBezTo>
                  <a:pt x="1143765" y="829948"/>
                  <a:pt x="1145529" y="833478"/>
                  <a:pt x="1149059" y="833478"/>
                </a:cubicBezTo>
                <a:cubicBezTo>
                  <a:pt x="1152590" y="833478"/>
                  <a:pt x="1154354" y="833478"/>
                  <a:pt x="1154354" y="833478"/>
                </a:cubicBezTo>
                <a:cubicBezTo>
                  <a:pt x="1161415" y="833478"/>
                  <a:pt x="1161415" y="829948"/>
                  <a:pt x="1154354" y="822888"/>
                </a:cubicBezTo>
                <a:lnTo>
                  <a:pt x="1164945" y="822888"/>
                </a:lnTo>
                <a:cubicBezTo>
                  <a:pt x="1164945" y="822888"/>
                  <a:pt x="1177300" y="826419"/>
                  <a:pt x="1202011" y="833478"/>
                </a:cubicBezTo>
                <a:cubicBezTo>
                  <a:pt x="1226721" y="840538"/>
                  <a:pt x="1242608" y="840538"/>
                  <a:pt x="1249669" y="833478"/>
                </a:cubicBezTo>
                <a:cubicBezTo>
                  <a:pt x="1249669" y="833478"/>
                  <a:pt x="1253199" y="835244"/>
                  <a:pt x="1260258" y="838773"/>
                </a:cubicBezTo>
                <a:cubicBezTo>
                  <a:pt x="1267319" y="842304"/>
                  <a:pt x="1272615" y="842304"/>
                  <a:pt x="1276144" y="838773"/>
                </a:cubicBezTo>
                <a:cubicBezTo>
                  <a:pt x="1279675" y="835244"/>
                  <a:pt x="1284970" y="835244"/>
                  <a:pt x="1292030" y="838773"/>
                </a:cubicBezTo>
                <a:cubicBezTo>
                  <a:pt x="1299090" y="842304"/>
                  <a:pt x="1304385" y="844069"/>
                  <a:pt x="1307915" y="844069"/>
                </a:cubicBezTo>
                <a:cubicBezTo>
                  <a:pt x="1311446" y="844069"/>
                  <a:pt x="1318506" y="847600"/>
                  <a:pt x="1329096" y="854659"/>
                </a:cubicBezTo>
                <a:cubicBezTo>
                  <a:pt x="1339688" y="861719"/>
                  <a:pt x="1348512" y="868779"/>
                  <a:pt x="1355573" y="875840"/>
                </a:cubicBezTo>
                <a:lnTo>
                  <a:pt x="1376752" y="886431"/>
                </a:lnTo>
                <a:cubicBezTo>
                  <a:pt x="1376752" y="900552"/>
                  <a:pt x="1404994" y="907611"/>
                  <a:pt x="1461477" y="907611"/>
                </a:cubicBezTo>
                <a:lnTo>
                  <a:pt x="1450886" y="897021"/>
                </a:lnTo>
                <a:lnTo>
                  <a:pt x="1461477" y="897021"/>
                </a:lnTo>
                <a:lnTo>
                  <a:pt x="1482658" y="907611"/>
                </a:lnTo>
                <a:cubicBezTo>
                  <a:pt x="1510898" y="928792"/>
                  <a:pt x="1539139" y="939383"/>
                  <a:pt x="1567381" y="939383"/>
                </a:cubicBezTo>
                <a:cubicBezTo>
                  <a:pt x="1581501" y="939383"/>
                  <a:pt x="1588562" y="941148"/>
                  <a:pt x="1588562" y="944677"/>
                </a:cubicBezTo>
                <a:cubicBezTo>
                  <a:pt x="1588562" y="948208"/>
                  <a:pt x="1593856" y="949973"/>
                  <a:pt x="1604448" y="949973"/>
                </a:cubicBezTo>
                <a:cubicBezTo>
                  <a:pt x="1615037" y="949973"/>
                  <a:pt x="1630923" y="955269"/>
                  <a:pt x="1652104" y="965858"/>
                </a:cubicBezTo>
                <a:cubicBezTo>
                  <a:pt x="1673285" y="976448"/>
                  <a:pt x="1692701" y="983509"/>
                  <a:pt x="1710352" y="987040"/>
                </a:cubicBezTo>
                <a:cubicBezTo>
                  <a:pt x="1728001" y="990570"/>
                  <a:pt x="1740357" y="994100"/>
                  <a:pt x="1747418" y="997629"/>
                </a:cubicBezTo>
                <a:cubicBezTo>
                  <a:pt x="1754477" y="1001160"/>
                  <a:pt x="1759772" y="1002925"/>
                  <a:pt x="1763304" y="1002925"/>
                </a:cubicBezTo>
                <a:cubicBezTo>
                  <a:pt x="1766833" y="1002925"/>
                  <a:pt x="1772128" y="1006456"/>
                  <a:pt x="1779189" y="1013515"/>
                </a:cubicBezTo>
                <a:cubicBezTo>
                  <a:pt x="1786249" y="1020575"/>
                  <a:pt x="1796840" y="1024106"/>
                  <a:pt x="1810960" y="1024106"/>
                </a:cubicBezTo>
                <a:lnTo>
                  <a:pt x="1832141" y="1024106"/>
                </a:lnTo>
                <a:cubicBezTo>
                  <a:pt x="1846261" y="1031166"/>
                  <a:pt x="1855087" y="1032931"/>
                  <a:pt x="1858616" y="1029400"/>
                </a:cubicBezTo>
                <a:cubicBezTo>
                  <a:pt x="1862147" y="1025871"/>
                  <a:pt x="1869208" y="1027636"/>
                  <a:pt x="1879797" y="1034696"/>
                </a:cubicBezTo>
                <a:cubicBezTo>
                  <a:pt x="1890389" y="1041756"/>
                  <a:pt x="1899214" y="1045287"/>
                  <a:pt x="1906274" y="1045287"/>
                </a:cubicBezTo>
                <a:cubicBezTo>
                  <a:pt x="1913334" y="1038227"/>
                  <a:pt x="1920395" y="1038227"/>
                  <a:pt x="1927455" y="1045287"/>
                </a:cubicBezTo>
                <a:cubicBezTo>
                  <a:pt x="1934515" y="1052346"/>
                  <a:pt x="1938045" y="1055877"/>
                  <a:pt x="1938045" y="1055877"/>
                </a:cubicBezTo>
                <a:cubicBezTo>
                  <a:pt x="1945105" y="1048817"/>
                  <a:pt x="1952166" y="1045287"/>
                  <a:pt x="1959226" y="1045287"/>
                </a:cubicBezTo>
                <a:cubicBezTo>
                  <a:pt x="1952166" y="1038227"/>
                  <a:pt x="1952166" y="1031166"/>
                  <a:pt x="1959226" y="1024106"/>
                </a:cubicBezTo>
                <a:cubicBezTo>
                  <a:pt x="1966286" y="1017046"/>
                  <a:pt x="1976876" y="1024106"/>
                  <a:pt x="1990997" y="1045287"/>
                </a:cubicBezTo>
                <a:lnTo>
                  <a:pt x="1980407" y="1045287"/>
                </a:lnTo>
                <a:cubicBezTo>
                  <a:pt x="1980407" y="1045287"/>
                  <a:pt x="1980407" y="1048817"/>
                  <a:pt x="1980407" y="1055877"/>
                </a:cubicBezTo>
                <a:lnTo>
                  <a:pt x="2054540" y="1077058"/>
                </a:lnTo>
                <a:cubicBezTo>
                  <a:pt x="2061600" y="1077058"/>
                  <a:pt x="2066895" y="1077058"/>
                  <a:pt x="2070426" y="1077058"/>
                </a:cubicBezTo>
                <a:cubicBezTo>
                  <a:pt x="2073955" y="1077058"/>
                  <a:pt x="2077485" y="1077058"/>
                  <a:pt x="2081016" y="1077058"/>
                </a:cubicBezTo>
                <a:cubicBezTo>
                  <a:pt x="2084546" y="1077058"/>
                  <a:pt x="2089841" y="1077058"/>
                  <a:pt x="2096901" y="1077058"/>
                </a:cubicBezTo>
                <a:cubicBezTo>
                  <a:pt x="2096901" y="1069998"/>
                  <a:pt x="2093371" y="1066467"/>
                  <a:pt x="2086311" y="1066467"/>
                </a:cubicBezTo>
                <a:cubicBezTo>
                  <a:pt x="2079251" y="1066467"/>
                  <a:pt x="2073955" y="1064702"/>
                  <a:pt x="2070426" y="1061173"/>
                </a:cubicBezTo>
                <a:cubicBezTo>
                  <a:pt x="2066895" y="1057642"/>
                  <a:pt x="2061600" y="1052346"/>
                  <a:pt x="2054540" y="1045287"/>
                </a:cubicBezTo>
                <a:lnTo>
                  <a:pt x="2065130" y="1045287"/>
                </a:lnTo>
                <a:lnTo>
                  <a:pt x="2075721" y="1045287"/>
                </a:lnTo>
                <a:lnTo>
                  <a:pt x="2078367" y="1045287"/>
                </a:lnTo>
                <a:cubicBezTo>
                  <a:pt x="2083663" y="1045287"/>
                  <a:pt x="2089841" y="1045287"/>
                  <a:pt x="2096901" y="1045287"/>
                </a:cubicBezTo>
                <a:cubicBezTo>
                  <a:pt x="2111022" y="1045287"/>
                  <a:pt x="2121612" y="1041756"/>
                  <a:pt x="2128673" y="1034696"/>
                </a:cubicBezTo>
                <a:lnTo>
                  <a:pt x="2139263" y="1034696"/>
                </a:lnTo>
                <a:lnTo>
                  <a:pt x="2118082" y="1013515"/>
                </a:lnTo>
                <a:cubicBezTo>
                  <a:pt x="2111022" y="1013515"/>
                  <a:pt x="2105726" y="1011750"/>
                  <a:pt x="2102197" y="1008220"/>
                </a:cubicBezTo>
                <a:cubicBezTo>
                  <a:pt x="2098666" y="1004689"/>
                  <a:pt x="2096901" y="1002925"/>
                  <a:pt x="2096901" y="1002925"/>
                </a:cubicBezTo>
                <a:cubicBezTo>
                  <a:pt x="2096901" y="1002925"/>
                  <a:pt x="2086311" y="999394"/>
                  <a:pt x="2065130" y="992335"/>
                </a:cubicBezTo>
                <a:lnTo>
                  <a:pt x="2012178" y="981744"/>
                </a:lnTo>
                <a:cubicBezTo>
                  <a:pt x="2005118" y="974683"/>
                  <a:pt x="1994528" y="971154"/>
                  <a:pt x="1980407" y="971154"/>
                </a:cubicBezTo>
                <a:cubicBezTo>
                  <a:pt x="1966286" y="964094"/>
                  <a:pt x="1955696" y="960563"/>
                  <a:pt x="1948635" y="960563"/>
                </a:cubicBezTo>
                <a:cubicBezTo>
                  <a:pt x="1941576" y="960563"/>
                  <a:pt x="1936281" y="958798"/>
                  <a:pt x="1932749" y="955269"/>
                </a:cubicBezTo>
                <a:cubicBezTo>
                  <a:pt x="1929220" y="951738"/>
                  <a:pt x="1911570" y="944677"/>
                  <a:pt x="1879797" y="934087"/>
                </a:cubicBezTo>
                <a:cubicBezTo>
                  <a:pt x="1848026" y="923496"/>
                  <a:pt x="1818020" y="914671"/>
                  <a:pt x="1789779" y="907611"/>
                </a:cubicBezTo>
                <a:cubicBezTo>
                  <a:pt x="1733297" y="893490"/>
                  <a:pt x="1705056" y="886431"/>
                  <a:pt x="1705056" y="886431"/>
                </a:cubicBezTo>
                <a:lnTo>
                  <a:pt x="1683875" y="875840"/>
                </a:lnTo>
                <a:cubicBezTo>
                  <a:pt x="1676815" y="875840"/>
                  <a:pt x="1666224" y="875840"/>
                  <a:pt x="1652104" y="875840"/>
                </a:cubicBezTo>
                <a:lnTo>
                  <a:pt x="1641514" y="875840"/>
                </a:lnTo>
                <a:lnTo>
                  <a:pt x="1662694" y="886431"/>
                </a:lnTo>
                <a:cubicBezTo>
                  <a:pt x="1669755" y="886431"/>
                  <a:pt x="1680345" y="889961"/>
                  <a:pt x="1694466" y="897021"/>
                </a:cubicBezTo>
                <a:cubicBezTo>
                  <a:pt x="1701526" y="904081"/>
                  <a:pt x="1708585" y="909375"/>
                  <a:pt x="1715646" y="912906"/>
                </a:cubicBezTo>
                <a:cubicBezTo>
                  <a:pt x="1722707" y="916437"/>
                  <a:pt x="1726237" y="918202"/>
                  <a:pt x="1726237" y="918202"/>
                </a:cubicBezTo>
                <a:cubicBezTo>
                  <a:pt x="1733297" y="918202"/>
                  <a:pt x="1754477" y="923496"/>
                  <a:pt x="1789779" y="934087"/>
                </a:cubicBezTo>
                <a:cubicBezTo>
                  <a:pt x="1825080" y="944677"/>
                  <a:pt x="1835672" y="949973"/>
                  <a:pt x="1821551" y="949973"/>
                </a:cubicBezTo>
                <a:lnTo>
                  <a:pt x="1800370" y="960563"/>
                </a:lnTo>
                <a:cubicBezTo>
                  <a:pt x="1800370" y="960563"/>
                  <a:pt x="1796840" y="957033"/>
                  <a:pt x="1789779" y="949973"/>
                </a:cubicBezTo>
                <a:lnTo>
                  <a:pt x="1747418" y="939383"/>
                </a:lnTo>
                <a:lnTo>
                  <a:pt x="1736827" y="928792"/>
                </a:lnTo>
                <a:cubicBezTo>
                  <a:pt x="1729767" y="921731"/>
                  <a:pt x="1722707" y="921731"/>
                  <a:pt x="1715646" y="928792"/>
                </a:cubicBezTo>
                <a:lnTo>
                  <a:pt x="1715646" y="918202"/>
                </a:lnTo>
                <a:lnTo>
                  <a:pt x="1705056" y="918202"/>
                </a:lnTo>
                <a:cubicBezTo>
                  <a:pt x="1697995" y="918202"/>
                  <a:pt x="1690936" y="918202"/>
                  <a:pt x="1683875" y="918202"/>
                </a:cubicBezTo>
                <a:cubicBezTo>
                  <a:pt x="1683875" y="925261"/>
                  <a:pt x="1683875" y="928792"/>
                  <a:pt x="1683875" y="928792"/>
                </a:cubicBezTo>
                <a:lnTo>
                  <a:pt x="1673285" y="918202"/>
                </a:lnTo>
                <a:cubicBezTo>
                  <a:pt x="1680345" y="918202"/>
                  <a:pt x="1683875" y="916437"/>
                  <a:pt x="1683875" y="912906"/>
                </a:cubicBezTo>
                <a:cubicBezTo>
                  <a:pt x="1683875" y="909375"/>
                  <a:pt x="1683875" y="907611"/>
                  <a:pt x="1683875" y="907611"/>
                </a:cubicBezTo>
                <a:lnTo>
                  <a:pt x="1652104" y="907611"/>
                </a:lnTo>
                <a:lnTo>
                  <a:pt x="1620333" y="907611"/>
                </a:lnTo>
                <a:lnTo>
                  <a:pt x="1599152" y="897021"/>
                </a:lnTo>
                <a:cubicBezTo>
                  <a:pt x="1592091" y="897021"/>
                  <a:pt x="1585032" y="897021"/>
                  <a:pt x="1577971" y="897021"/>
                </a:cubicBezTo>
                <a:lnTo>
                  <a:pt x="1599152" y="886431"/>
                </a:lnTo>
                <a:cubicBezTo>
                  <a:pt x="1599152" y="893490"/>
                  <a:pt x="1602682" y="897021"/>
                  <a:pt x="1609742" y="897021"/>
                </a:cubicBezTo>
                <a:lnTo>
                  <a:pt x="1609742" y="886431"/>
                </a:lnTo>
                <a:cubicBezTo>
                  <a:pt x="1602682" y="886431"/>
                  <a:pt x="1599152" y="882900"/>
                  <a:pt x="1599152" y="875840"/>
                </a:cubicBezTo>
                <a:lnTo>
                  <a:pt x="1567381" y="865250"/>
                </a:lnTo>
                <a:lnTo>
                  <a:pt x="1525019" y="854659"/>
                </a:lnTo>
                <a:lnTo>
                  <a:pt x="1503838" y="854659"/>
                </a:lnTo>
                <a:cubicBezTo>
                  <a:pt x="1503838" y="861719"/>
                  <a:pt x="1493248" y="865250"/>
                  <a:pt x="1472067" y="865250"/>
                </a:cubicBezTo>
                <a:lnTo>
                  <a:pt x="1440296" y="854659"/>
                </a:lnTo>
                <a:cubicBezTo>
                  <a:pt x="1433235" y="847600"/>
                  <a:pt x="1424410" y="842304"/>
                  <a:pt x="1413820" y="838773"/>
                </a:cubicBezTo>
                <a:cubicBezTo>
                  <a:pt x="1403229" y="835244"/>
                  <a:pt x="1394404" y="833478"/>
                  <a:pt x="1387344" y="833478"/>
                </a:cubicBezTo>
                <a:lnTo>
                  <a:pt x="1292030" y="801707"/>
                </a:lnTo>
                <a:cubicBezTo>
                  <a:pt x="1292030" y="801707"/>
                  <a:pt x="1292030" y="798177"/>
                  <a:pt x="1292030" y="791117"/>
                </a:cubicBezTo>
                <a:lnTo>
                  <a:pt x="1270849" y="780526"/>
                </a:lnTo>
                <a:lnTo>
                  <a:pt x="1228487" y="769936"/>
                </a:lnTo>
                <a:cubicBezTo>
                  <a:pt x="1221427" y="769936"/>
                  <a:pt x="1217897" y="769936"/>
                  <a:pt x="1217897" y="769936"/>
                </a:cubicBezTo>
                <a:cubicBezTo>
                  <a:pt x="1217897" y="776996"/>
                  <a:pt x="1217897" y="782290"/>
                  <a:pt x="1217897" y="785821"/>
                </a:cubicBezTo>
                <a:cubicBezTo>
                  <a:pt x="1217897" y="789352"/>
                  <a:pt x="1221427" y="794648"/>
                  <a:pt x="1228487" y="801707"/>
                </a:cubicBezTo>
                <a:cubicBezTo>
                  <a:pt x="1242608" y="808767"/>
                  <a:pt x="1253199" y="814062"/>
                  <a:pt x="1260258" y="817592"/>
                </a:cubicBezTo>
                <a:cubicBezTo>
                  <a:pt x="1267319" y="821123"/>
                  <a:pt x="1270849" y="824652"/>
                  <a:pt x="1270849" y="828183"/>
                </a:cubicBezTo>
                <a:cubicBezTo>
                  <a:pt x="1270849" y="831713"/>
                  <a:pt x="1269084" y="831713"/>
                  <a:pt x="1265555" y="828183"/>
                </a:cubicBezTo>
                <a:cubicBezTo>
                  <a:pt x="1262023" y="824652"/>
                  <a:pt x="1249669" y="819357"/>
                  <a:pt x="1228487" y="812298"/>
                </a:cubicBezTo>
                <a:lnTo>
                  <a:pt x="1196717" y="791117"/>
                </a:lnTo>
                <a:cubicBezTo>
                  <a:pt x="1203777" y="791117"/>
                  <a:pt x="1207306" y="784057"/>
                  <a:pt x="1207306" y="769936"/>
                </a:cubicBezTo>
                <a:lnTo>
                  <a:pt x="1196717" y="759346"/>
                </a:lnTo>
                <a:lnTo>
                  <a:pt x="1196717" y="748755"/>
                </a:lnTo>
                <a:lnTo>
                  <a:pt x="1207306" y="748755"/>
                </a:lnTo>
                <a:cubicBezTo>
                  <a:pt x="1207306" y="748755"/>
                  <a:pt x="1205541" y="746990"/>
                  <a:pt x="1202011" y="743460"/>
                </a:cubicBezTo>
                <a:cubicBezTo>
                  <a:pt x="1198481" y="739930"/>
                  <a:pt x="1193186" y="738165"/>
                  <a:pt x="1186126" y="738165"/>
                </a:cubicBezTo>
                <a:cubicBezTo>
                  <a:pt x="1179066" y="731104"/>
                  <a:pt x="1172005" y="725809"/>
                  <a:pt x="1164945" y="722279"/>
                </a:cubicBezTo>
                <a:cubicBezTo>
                  <a:pt x="1157884" y="718748"/>
                  <a:pt x="1150825" y="716984"/>
                  <a:pt x="1143765" y="716984"/>
                </a:cubicBezTo>
                <a:lnTo>
                  <a:pt x="1122583" y="727574"/>
                </a:lnTo>
                <a:lnTo>
                  <a:pt x="1143765" y="727574"/>
                </a:lnTo>
                <a:lnTo>
                  <a:pt x="1164945" y="738165"/>
                </a:lnTo>
                <a:cubicBezTo>
                  <a:pt x="1179066" y="738165"/>
                  <a:pt x="1182596" y="745225"/>
                  <a:pt x="1175535" y="759346"/>
                </a:cubicBezTo>
                <a:cubicBezTo>
                  <a:pt x="1175535" y="759346"/>
                  <a:pt x="1164945" y="755815"/>
                  <a:pt x="1143765" y="748755"/>
                </a:cubicBezTo>
                <a:cubicBezTo>
                  <a:pt x="1129644" y="748755"/>
                  <a:pt x="1119053" y="748755"/>
                  <a:pt x="1111993" y="748755"/>
                </a:cubicBezTo>
                <a:lnTo>
                  <a:pt x="1133174" y="769936"/>
                </a:lnTo>
                <a:lnTo>
                  <a:pt x="1143765" y="769936"/>
                </a:lnTo>
                <a:lnTo>
                  <a:pt x="1154354" y="769936"/>
                </a:lnTo>
                <a:cubicBezTo>
                  <a:pt x="1161415" y="769936"/>
                  <a:pt x="1163179" y="771701"/>
                  <a:pt x="1159651" y="775231"/>
                </a:cubicBezTo>
                <a:cubicBezTo>
                  <a:pt x="1156119" y="778761"/>
                  <a:pt x="1157884" y="784057"/>
                  <a:pt x="1164945" y="791117"/>
                </a:cubicBezTo>
                <a:lnTo>
                  <a:pt x="1154354" y="791117"/>
                </a:lnTo>
                <a:lnTo>
                  <a:pt x="1133174" y="780526"/>
                </a:lnTo>
                <a:cubicBezTo>
                  <a:pt x="1133174" y="794648"/>
                  <a:pt x="1111993" y="791117"/>
                  <a:pt x="1069631" y="769936"/>
                </a:cubicBezTo>
                <a:cubicBezTo>
                  <a:pt x="1055511" y="762875"/>
                  <a:pt x="1046686" y="759346"/>
                  <a:pt x="1043155" y="759346"/>
                </a:cubicBezTo>
                <a:cubicBezTo>
                  <a:pt x="1039626" y="759346"/>
                  <a:pt x="1034330" y="755815"/>
                  <a:pt x="1027270" y="748755"/>
                </a:cubicBezTo>
                <a:lnTo>
                  <a:pt x="1037859" y="748755"/>
                </a:lnTo>
                <a:cubicBezTo>
                  <a:pt x="1037859" y="741694"/>
                  <a:pt x="1034330" y="738165"/>
                  <a:pt x="1027270" y="738165"/>
                </a:cubicBezTo>
                <a:cubicBezTo>
                  <a:pt x="1020210" y="738165"/>
                  <a:pt x="1016678" y="736400"/>
                  <a:pt x="1016678" y="732869"/>
                </a:cubicBezTo>
                <a:cubicBezTo>
                  <a:pt x="1016678" y="729338"/>
                  <a:pt x="1013149" y="724044"/>
                  <a:pt x="1006089" y="716984"/>
                </a:cubicBezTo>
                <a:cubicBezTo>
                  <a:pt x="999028" y="709923"/>
                  <a:pt x="988439" y="706394"/>
                  <a:pt x="974318" y="706394"/>
                </a:cubicBezTo>
                <a:lnTo>
                  <a:pt x="953137" y="706394"/>
                </a:lnTo>
                <a:cubicBezTo>
                  <a:pt x="953137" y="699334"/>
                  <a:pt x="949607" y="695803"/>
                  <a:pt x="942546" y="695803"/>
                </a:cubicBezTo>
                <a:close/>
                <a:moveTo>
                  <a:pt x="8673545" y="685213"/>
                </a:moveTo>
                <a:lnTo>
                  <a:pt x="8684137" y="695803"/>
                </a:lnTo>
                <a:cubicBezTo>
                  <a:pt x="8684137" y="695803"/>
                  <a:pt x="8680607" y="695803"/>
                  <a:pt x="8673545" y="695803"/>
                </a:cubicBezTo>
                <a:cubicBezTo>
                  <a:pt x="8673545" y="695803"/>
                  <a:pt x="8670016" y="695803"/>
                  <a:pt x="8662957" y="695803"/>
                </a:cubicBezTo>
                <a:cubicBezTo>
                  <a:pt x="8662957" y="688742"/>
                  <a:pt x="8666487" y="685213"/>
                  <a:pt x="8673545" y="685213"/>
                </a:cubicBezTo>
                <a:close/>
                <a:moveTo>
                  <a:pt x="8535871" y="685213"/>
                </a:moveTo>
                <a:lnTo>
                  <a:pt x="8567641" y="695803"/>
                </a:lnTo>
                <a:lnTo>
                  <a:pt x="8546462" y="702864"/>
                </a:lnTo>
                <a:lnTo>
                  <a:pt x="8546462" y="695803"/>
                </a:lnTo>
                <a:cubicBezTo>
                  <a:pt x="8532341" y="695803"/>
                  <a:pt x="8528810" y="692273"/>
                  <a:pt x="8535871" y="685213"/>
                </a:cubicBezTo>
                <a:close/>
                <a:moveTo>
                  <a:pt x="8207569" y="685213"/>
                </a:moveTo>
                <a:cubicBezTo>
                  <a:pt x="8200508" y="692273"/>
                  <a:pt x="8200508" y="695803"/>
                  <a:pt x="8207569" y="695803"/>
                </a:cubicBezTo>
                <a:cubicBezTo>
                  <a:pt x="8214629" y="695803"/>
                  <a:pt x="8218160" y="692273"/>
                  <a:pt x="8218160" y="685213"/>
                </a:cubicBezTo>
                <a:cubicBezTo>
                  <a:pt x="8211098" y="685213"/>
                  <a:pt x="8207569" y="685213"/>
                  <a:pt x="8207569" y="685213"/>
                </a:cubicBezTo>
                <a:close/>
                <a:moveTo>
                  <a:pt x="7974579" y="685213"/>
                </a:moveTo>
                <a:lnTo>
                  <a:pt x="7974579" y="695803"/>
                </a:lnTo>
                <a:cubicBezTo>
                  <a:pt x="7988700" y="695803"/>
                  <a:pt x="7995760" y="695803"/>
                  <a:pt x="7995760" y="695803"/>
                </a:cubicBezTo>
                <a:cubicBezTo>
                  <a:pt x="7995760" y="688742"/>
                  <a:pt x="7993994" y="685213"/>
                  <a:pt x="7990465" y="685213"/>
                </a:cubicBezTo>
                <a:cubicBezTo>
                  <a:pt x="7986935" y="685213"/>
                  <a:pt x="7981640" y="685213"/>
                  <a:pt x="7974579" y="685213"/>
                </a:cubicBezTo>
                <a:close/>
                <a:moveTo>
                  <a:pt x="1630923" y="685213"/>
                </a:moveTo>
                <a:cubicBezTo>
                  <a:pt x="1630923" y="692273"/>
                  <a:pt x="1634453" y="695803"/>
                  <a:pt x="1641514" y="695803"/>
                </a:cubicBezTo>
                <a:lnTo>
                  <a:pt x="1641514" y="685213"/>
                </a:lnTo>
                <a:close/>
                <a:moveTo>
                  <a:pt x="1164945" y="685213"/>
                </a:moveTo>
                <a:lnTo>
                  <a:pt x="1175535" y="695803"/>
                </a:lnTo>
                <a:cubicBezTo>
                  <a:pt x="1182596" y="688742"/>
                  <a:pt x="1182596" y="685213"/>
                  <a:pt x="1175535" y="685213"/>
                </a:cubicBezTo>
                <a:cubicBezTo>
                  <a:pt x="1175535" y="685213"/>
                  <a:pt x="1172005" y="685213"/>
                  <a:pt x="1164945" y="685213"/>
                </a:cubicBezTo>
                <a:close/>
                <a:moveTo>
                  <a:pt x="1037859" y="685213"/>
                </a:moveTo>
                <a:lnTo>
                  <a:pt x="1048450" y="706394"/>
                </a:lnTo>
                <a:cubicBezTo>
                  <a:pt x="1048450" y="706394"/>
                  <a:pt x="1048450" y="702863"/>
                  <a:pt x="1048450" y="695803"/>
                </a:cubicBezTo>
                <a:close/>
                <a:moveTo>
                  <a:pt x="455387" y="685213"/>
                </a:moveTo>
                <a:cubicBezTo>
                  <a:pt x="441266" y="685213"/>
                  <a:pt x="434206" y="688742"/>
                  <a:pt x="434206" y="695803"/>
                </a:cubicBezTo>
                <a:cubicBezTo>
                  <a:pt x="441266" y="709923"/>
                  <a:pt x="465977" y="716984"/>
                  <a:pt x="508339" y="716984"/>
                </a:cubicBezTo>
                <a:cubicBezTo>
                  <a:pt x="515400" y="716984"/>
                  <a:pt x="520695" y="716984"/>
                  <a:pt x="524224" y="716984"/>
                </a:cubicBezTo>
                <a:cubicBezTo>
                  <a:pt x="527755" y="716984"/>
                  <a:pt x="529521" y="720515"/>
                  <a:pt x="529521" y="727574"/>
                </a:cubicBezTo>
                <a:lnTo>
                  <a:pt x="550701" y="727574"/>
                </a:lnTo>
                <a:cubicBezTo>
                  <a:pt x="550701" y="720515"/>
                  <a:pt x="550701" y="716984"/>
                  <a:pt x="550701" y="716984"/>
                </a:cubicBezTo>
                <a:cubicBezTo>
                  <a:pt x="550701" y="709923"/>
                  <a:pt x="545405" y="706394"/>
                  <a:pt x="534816" y="706394"/>
                </a:cubicBezTo>
                <a:cubicBezTo>
                  <a:pt x="524224" y="706394"/>
                  <a:pt x="515400" y="702863"/>
                  <a:pt x="508339" y="695803"/>
                </a:cubicBezTo>
                <a:cubicBezTo>
                  <a:pt x="508339" y="695803"/>
                  <a:pt x="504809" y="695803"/>
                  <a:pt x="497749" y="695803"/>
                </a:cubicBezTo>
                <a:cubicBezTo>
                  <a:pt x="490689" y="695803"/>
                  <a:pt x="483629" y="695803"/>
                  <a:pt x="476569" y="695803"/>
                </a:cubicBezTo>
                <a:cubicBezTo>
                  <a:pt x="469508" y="695803"/>
                  <a:pt x="462448" y="692273"/>
                  <a:pt x="455387" y="685213"/>
                </a:cubicBezTo>
                <a:close/>
                <a:moveTo>
                  <a:pt x="8832403" y="674621"/>
                </a:moveTo>
                <a:cubicBezTo>
                  <a:pt x="8832403" y="681682"/>
                  <a:pt x="8832403" y="685213"/>
                  <a:pt x="8832403" y="685213"/>
                </a:cubicBezTo>
                <a:cubicBezTo>
                  <a:pt x="8825341" y="685213"/>
                  <a:pt x="8821812" y="685213"/>
                  <a:pt x="8821812" y="685213"/>
                </a:cubicBezTo>
                <a:close/>
                <a:moveTo>
                  <a:pt x="1607094" y="658738"/>
                </a:moveTo>
                <a:cubicBezTo>
                  <a:pt x="1605330" y="658738"/>
                  <a:pt x="1602682" y="660502"/>
                  <a:pt x="1599152" y="664031"/>
                </a:cubicBezTo>
                <a:lnTo>
                  <a:pt x="1599152" y="674621"/>
                </a:lnTo>
                <a:cubicBezTo>
                  <a:pt x="1606212" y="674621"/>
                  <a:pt x="1609742" y="672857"/>
                  <a:pt x="1609742" y="669327"/>
                </a:cubicBezTo>
                <a:cubicBezTo>
                  <a:pt x="1609742" y="665796"/>
                  <a:pt x="1609742" y="664031"/>
                  <a:pt x="1609742" y="664031"/>
                </a:cubicBezTo>
                <a:cubicBezTo>
                  <a:pt x="1609742" y="660502"/>
                  <a:pt x="1608859" y="658738"/>
                  <a:pt x="1607094" y="658738"/>
                </a:cubicBezTo>
                <a:close/>
                <a:moveTo>
                  <a:pt x="8673545" y="642851"/>
                </a:moveTo>
                <a:lnTo>
                  <a:pt x="8684137" y="642851"/>
                </a:lnTo>
                <a:lnTo>
                  <a:pt x="8673545" y="653442"/>
                </a:lnTo>
                <a:close/>
                <a:moveTo>
                  <a:pt x="783690" y="632261"/>
                </a:moveTo>
                <a:lnTo>
                  <a:pt x="804871" y="642851"/>
                </a:lnTo>
                <a:cubicBezTo>
                  <a:pt x="818991" y="656971"/>
                  <a:pt x="826051" y="664031"/>
                  <a:pt x="826051" y="664031"/>
                </a:cubicBezTo>
                <a:cubicBezTo>
                  <a:pt x="833112" y="664031"/>
                  <a:pt x="841936" y="665796"/>
                  <a:pt x="852528" y="669327"/>
                </a:cubicBezTo>
                <a:cubicBezTo>
                  <a:pt x="863118" y="672857"/>
                  <a:pt x="868414" y="678152"/>
                  <a:pt x="868414" y="685213"/>
                </a:cubicBezTo>
                <a:cubicBezTo>
                  <a:pt x="868414" y="692273"/>
                  <a:pt x="857823" y="692273"/>
                  <a:pt x="836642" y="685213"/>
                </a:cubicBezTo>
                <a:cubicBezTo>
                  <a:pt x="815462" y="678152"/>
                  <a:pt x="801341" y="669327"/>
                  <a:pt x="794281" y="658736"/>
                </a:cubicBezTo>
                <a:cubicBezTo>
                  <a:pt x="787220" y="648146"/>
                  <a:pt x="783690" y="642851"/>
                  <a:pt x="783690" y="642851"/>
                </a:cubicBezTo>
                <a:lnTo>
                  <a:pt x="783690" y="653442"/>
                </a:lnTo>
                <a:cubicBezTo>
                  <a:pt x="797810" y="653442"/>
                  <a:pt x="794281" y="656971"/>
                  <a:pt x="773099" y="664031"/>
                </a:cubicBezTo>
                <a:lnTo>
                  <a:pt x="783690" y="674621"/>
                </a:lnTo>
                <a:cubicBezTo>
                  <a:pt x="826051" y="702863"/>
                  <a:pt x="854293" y="709923"/>
                  <a:pt x="868414" y="695803"/>
                </a:cubicBezTo>
                <a:cubicBezTo>
                  <a:pt x="868414" y="695803"/>
                  <a:pt x="870178" y="697567"/>
                  <a:pt x="873709" y="701098"/>
                </a:cubicBezTo>
                <a:cubicBezTo>
                  <a:pt x="877238" y="704629"/>
                  <a:pt x="882534" y="706394"/>
                  <a:pt x="889594" y="706394"/>
                </a:cubicBezTo>
                <a:lnTo>
                  <a:pt x="900185" y="706394"/>
                </a:lnTo>
                <a:lnTo>
                  <a:pt x="900185" y="695803"/>
                </a:lnTo>
                <a:lnTo>
                  <a:pt x="889594" y="706394"/>
                </a:lnTo>
                <a:lnTo>
                  <a:pt x="879003" y="685213"/>
                </a:lnTo>
                <a:lnTo>
                  <a:pt x="900185" y="685213"/>
                </a:lnTo>
                <a:cubicBezTo>
                  <a:pt x="907245" y="685213"/>
                  <a:pt x="909009" y="681682"/>
                  <a:pt x="905480" y="674621"/>
                </a:cubicBezTo>
                <a:cubicBezTo>
                  <a:pt x="901951" y="667562"/>
                  <a:pt x="900185" y="664031"/>
                  <a:pt x="900185" y="664031"/>
                </a:cubicBezTo>
                <a:cubicBezTo>
                  <a:pt x="900185" y="664031"/>
                  <a:pt x="903715" y="664031"/>
                  <a:pt x="910775" y="664031"/>
                </a:cubicBezTo>
                <a:cubicBezTo>
                  <a:pt x="917836" y="664031"/>
                  <a:pt x="921366" y="667562"/>
                  <a:pt x="921366" y="674621"/>
                </a:cubicBezTo>
                <a:lnTo>
                  <a:pt x="931956" y="685213"/>
                </a:lnTo>
                <a:cubicBezTo>
                  <a:pt x="939016" y="685213"/>
                  <a:pt x="942546" y="685213"/>
                  <a:pt x="942546" y="685213"/>
                </a:cubicBezTo>
                <a:cubicBezTo>
                  <a:pt x="949607" y="685213"/>
                  <a:pt x="961961" y="686978"/>
                  <a:pt x="979613" y="690507"/>
                </a:cubicBezTo>
                <a:cubicBezTo>
                  <a:pt x="997263" y="694038"/>
                  <a:pt x="1009619" y="695803"/>
                  <a:pt x="1016678" y="695803"/>
                </a:cubicBezTo>
                <a:lnTo>
                  <a:pt x="1006089" y="674621"/>
                </a:lnTo>
                <a:cubicBezTo>
                  <a:pt x="984908" y="674621"/>
                  <a:pt x="967257" y="671092"/>
                  <a:pt x="953137" y="664031"/>
                </a:cubicBezTo>
                <a:cubicBezTo>
                  <a:pt x="946076" y="664031"/>
                  <a:pt x="937251" y="662267"/>
                  <a:pt x="926661" y="658736"/>
                </a:cubicBezTo>
                <a:cubicBezTo>
                  <a:pt x="916070" y="655207"/>
                  <a:pt x="907245" y="653442"/>
                  <a:pt x="900185" y="653442"/>
                </a:cubicBezTo>
                <a:cubicBezTo>
                  <a:pt x="886065" y="653442"/>
                  <a:pt x="877238" y="651677"/>
                  <a:pt x="873709" y="648146"/>
                </a:cubicBezTo>
                <a:cubicBezTo>
                  <a:pt x="870178" y="644615"/>
                  <a:pt x="861353" y="642851"/>
                  <a:pt x="847233" y="642851"/>
                </a:cubicBezTo>
                <a:lnTo>
                  <a:pt x="826051" y="632261"/>
                </a:lnTo>
                <a:lnTo>
                  <a:pt x="804871" y="632261"/>
                </a:lnTo>
                <a:close/>
                <a:moveTo>
                  <a:pt x="296531" y="613727"/>
                </a:moveTo>
                <a:cubicBezTo>
                  <a:pt x="298296" y="613727"/>
                  <a:pt x="300060" y="614611"/>
                  <a:pt x="301826" y="616375"/>
                </a:cubicBezTo>
                <a:cubicBezTo>
                  <a:pt x="305356" y="619905"/>
                  <a:pt x="307121" y="621670"/>
                  <a:pt x="307121" y="621670"/>
                </a:cubicBezTo>
                <a:lnTo>
                  <a:pt x="296531" y="621670"/>
                </a:lnTo>
                <a:cubicBezTo>
                  <a:pt x="289471" y="621670"/>
                  <a:pt x="287706" y="619905"/>
                  <a:pt x="291235" y="616375"/>
                </a:cubicBezTo>
                <a:cubicBezTo>
                  <a:pt x="293001" y="614611"/>
                  <a:pt x="294766" y="613727"/>
                  <a:pt x="296531" y="613727"/>
                </a:cubicBezTo>
                <a:close/>
                <a:moveTo>
                  <a:pt x="730738" y="611080"/>
                </a:moveTo>
                <a:cubicBezTo>
                  <a:pt x="730738" y="611080"/>
                  <a:pt x="734268" y="614611"/>
                  <a:pt x="741329" y="621670"/>
                </a:cubicBezTo>
                <a:cubicBezTo>
                  <a:pt x="741329" y="621670"/>
                  <a:pt x="744858" y="621670"/>
                  <a:pt x="751919" y="621670"/>
                </a:cubicBezTo>
                <a:lnTo>
                  <a:pt x="741329" y="611080"/>
                </a:lnTo>
                <a:cubicBezTo>
                  <a:pt x="734268" y="611080"/>
                  <a:pt x="730738" y="611080"/>
                  <a:pt x="730738" y="611080"/>
                </a:cubicBezTo>
                <a:close/>
                <a:moveTo>
                  <a:pt x="8006350" y="589899"/>
                </a:moveTo>
                <a:lnTo>
                  <a:pt x="8016942" y="600490"/>
                </a:lnTo>
                <a:cubicBezTo>
                  <a:pt x="8038123" y="607549"/>
                  <a:pt x="8048712" y="607549"/>
                  <a:pt x="8048712" y="600490"/>
                </a:cubicBezTo>
                <a:cubicBezTo>
                  <a:pt x="8048712" y="593430"/>
                  <a:pt x="8043417" y="589899"/>
                  <a:pt x="8032827" y="589899"/>
                </a:cubicBezTo>
                <a:cubicBezTo>
                  <a:pt x="8022237" y="589899"/>
                  <a:pt x="8016942" y="589899"/>
                  <a:pt x="8016942" y="589899"/>
                </a:cubicBezTo>
                <a:close/>
                <a:moveTo>
                  <a:pt x="667195" y="589899"/>
                </a:moveTo>
                <a:lnTo>
                  <a:pt x="656605" y="600490"/>
                </a:lnTo>
                <a:cubicBezTo>
                  <a:pt x="663665" y="600490"/>
                  <a:pt x="670726" y="596959"/>
                  <a:pt x="677786" y="589899"/>
                </a:cubicBezTo>
                <a:close/>
                <a:moveTo>
                  <a:pt x="487158" y="589899"/>
                </a:moveTo>
                <a:cubicBezTo>
                  <a:pt x="487158" y="596959"/>
                  <a:pt x="490689" y="600490"/>
                  <a:pt x="497749" y="600490"/>
                </a:cubicBezTo>
                <a:lnTo>
                  <a:pt x="497749" y="589899"/>
                </a:lnTo>
                <a:cubicBezTo>
                  <a:pt x="497749" y="589899"/>
                  <a:pt x="494218" y="589899"/>
                  <a:pt x="487158" y="589899"/>
                </a:cubicBezTo>
                <a:close/>
                <a:moveTo>
                  <a:pt x="8377016" y="579309"/>
                </a:moveTo>
                <a:lnTo>
                  <a:pt x="8398196" y="589899"/>
                </a:lnTo>
                <a:lnTo>
                  <a:pt x="8387606" y="589899"/>
                </a:lnTo>
                <a:close/>
                <a:moveTo>
                  <a:pt x="465977" y="579309"/>
                </a:moveTo>
                <a:lnTo>
                  <a:pt x="465977" y="589899"/>
                </a:lnTo>
                <a:cubicBezTo>
                  <a:pt x="473037" y="589899"/>
                  <a:pt x="476569" y="589899"/>
                  <a:pt x="476569" y="589899"/>
                </a:cubicBezTo>
                <a:cubicBezTo>
                  <a:pt x="476569" y="582838"/>
                  <a:pt x="473037" y="579309"/>
                  <a:pt x="465977" y="579309"/>
                </a:cubicBezTo>
                <a:close/>
                <a:moveTo>
                  <a:pt x="8324064" y="558128"/>
                </a:moveTo>
                <a:cubicBezTo>
                  <a:pt x="8324064" y="558128"/>
                  <a:pt x="8327593" y="559892"/>
                  <a:pt x="8334654" y="563423"/>
                </a:cubicBezTo>
                <a:cubicBezTo>
                  <a:pt x="8341714" y="566953"/>
                  <a:pt x="8345244" y="568718"/>
                  <a:pt x="8345244" y="568718"/>
                </a:cubicBezTo>
                <a:lnTo>
                  <a:pt x="8334654" y="568718"/>
                </a:lnTo>
                <a:close/>
                <a:moveTo>
                  <a:pt x="931956" y="558128"/>
                </a:moveTo>
                <a:cubicBezTo>
                  <a:pt x="931956" y="565188"/>
                  <a:pt x="931956" y="568718"/>
                  <a:pt x="931956" y="568718"/>
                </a:cubicBezTo>
                <a:cubicBezTo>
                  <a:pt x="939016" y="568718"/>
                  <a:pt x="942546" y="568718"/>
                  <a:pt x="942546" y="568718"/>
                </a:cubicBezTo>
                <a:cubicBezTo>
                  <a:pt x="942546" y="568718"/>
                  <a:pt x="942546" y="572248"/>
                  <a:pt x="942546" y="579309"/>
                </a:cubicBezTo>
                <a:cubicBezTo>
                  <a:pt x="935486" y="579309"/>
                  <a:pt x="924895" y="579309"/>
                  <a:pt x="910775" y="579309"/>
                </a:cubicBezTo>
                <a:lnTo>
                  <a:pt x="889594" y="579309"/>
                </a:lnTo>
                <a:lnTo>
                  <a:pt x="910775" y="589899"/>
                </a:lnTo>
                <a:cubicBezTo>
                  <a:pt x="917836" y="589899"/>
                  <a:pt x="924895" y="589899"/>
                  <a:pt x="931956" y="589899"/>
                </a:cubicBezTo>
                <a:lnTo>
                  <a:pt x="942546" y="600490"/>
                </a:lnTo>
                <a:cubicBezTo>
                  <a:pt x="949607" y="593430"/>
                  <a:pt x="953137" y="589899"/>
                  <a:pt x="953137" y="589899"/>
                </a:cubicBezTo>
                <a:cubicBezTo>
                  <a:pt x="953137" y="589899"/>
                  <a:pt x="953137" y="593430"/>
                  <a:pt x="953137" y="600490"/>
                </a:cubicBezTo>
                <a:lnTo>
                  <a:pt x="974318" y="600490"/>
                </a:lnTo>
                <a:cubicBezTo>
                  <a:pt x="988439" y="600490"/>
                  <a:pt x="995498" y="604019"/>
                  <a:pt x="995498" y="611080"/>
                </a:cubicBezTo>
                <a:cubicBezTo>
                  <a:pt x="995498" y="611080"/>
                  <a:pt x="997263" y="611080"/>
                  <a:pt x="1000795" y="611080"/>
                </a:cubicBezTo>
                <a:cubicBezTo>
                  <a:pt x="1004323" y="611080"/>
                  <a:pt x="1009619" y="611080"/>
                  <a:pt x="1016678" y="611080"/>
                </a:cubicBezTo>
                <a:lnTo>
                  <a:pt x="1016678" y="621670"/>
                </a:lnTo>
                <a:lnTo>
                  <a:pt x="1006089" y="632261"/>
                </a:lnTo>
                <a:cubicBezTo>
                  <a:pt x="1013149" y="639321"/>
                  <a:pt x="1023740" y="642851"/>
                  <a:pt x="1037859" y="642851"/>
                </a:cubicBezTo>
                <a:cubicBezTo>
                  <a:pt x="1044920" y="642851"/>
                  <a:pt x="1050215" y="644615"/>
                  <a:pt x="1053747" y="648146"/>
                </a:cubicBezTo>
                <a:cubicBezTo>
                  <a:pt x="1057275" y="651677"/>
                  <a:pt x="1059041" y="653442"/>
                  <a:pt x="1059041" y="653442"/>
                </a:cubicBezTo>
                <a:cubicBezTo>
                  <a:pt x="1066101" y="653442"/>
                  <a:pt x="1069631" y="653442"/>
                  <a:pt x="1069631" y="653442"/>
                </a:cubicBezTo>
                <a:lnTo>
                  <a:pt x="1069631" y="642851"/>
                </a:lnTo>
                <a:lnTo>
                  <a:pt x="1059041" y="632261"/>
                </a:lnTo>
                <a:lnTo>
                  <a:pt x="1111993" y="653442"/>
                </a:lnTo>
                <a:cubicBezTo>
                  <a:pt x="1111993" y="660501"/>
                  <a:pt x="1111993" y="664031"/>
                  <a:pt x="1111993" y="664031"/>
                </a:cubicBezTo>
                <a:cubicBezTo>
                  <a:pt x="1111993" y="664031"/>
                  <a:pt x="1115523" y="664031"/>
                  <a:pt x="1122583" y="664031"/>
                </a:cubicBezTo>
                <a:cubicBezTo>
                  <a:pt x="1122583" y="656971"/>
                  <a:pt x="1129644" y="655207"/>
                  <a:pt x="1143765" y="658736"/>
                </a:cubicBezTo>
                <a:cubicBezTo>
                  <a:pt x="1157884" y="662267"/>
                  <a:pt x="1168475" y="664031"/>
                  <a:pt x="1175535" y="664031"/>
                </a:cubicBezTo>
                <a:cubicBezTo>
                  <a:pt x="1175535" y="664031"/>
                  <a:pt x="1175535" y="667562"/>
                  <a:pt x="1175535" y="674621"/>
                </a:cubicBezTo>
                <a:cubicBezTo>
                  <a:pt x="1182596" y="674621"/>
                  <a:pt x="1186126" y="674621"/>
                  <a:pt x="1186126" y="674621"/>
                </a:cubicBezTo>
                <a:lnTo>
                  <a:pt x="1217897" y="685213"/>
                </a:lnTo>
                <a:lnTo>
                  <a:pt x="1260258" y="695803"/>
                </a:lnTo>
                <a:cubicBezTo>
                  <a:pt x="1274379" y="702863"/>
                  <a:pt x="1302621" y="709923"/>
                  <a:pt x="1344982" y="716984"/>
                </a:cubicBezTo>
                <a:cubicBezTo>
                  <a:pt x="1352042" y="716984"/>
                  <a:pt x="1355573" y="720515"/>
                  <a:pt x="1355573" y="727574"/>
                </a:cubicBezTo>
                <a:cubicBezTo>
                  <a:pt x="1355573" y="727574"/>
                  <a:pt x="1362633" y="729338"/>
                  <a:pt x="1376752" y="732869"/>
                </a:cubicBezTo>
                <a:cubicBezTo>
                  <a:pt x="1390874" y="736400"/>
                  <a:pt x="1408525" y="741694"/>
                  <a:pt x="1429704" y="748755"/>
                </a:cubicBezTo>
                <a:cubicBezTo>
                  <a:pt x="1472067" y="762875"/>
                  <a:pt x="1498544" y="771701"/>
                  <a:pt x="1509133" y="775231"/>
                </a:cubicBezTo>
                <a:cubicBezTo>
                  <a:pt x="1519723" y="778761"/>
                  <a:pt x="1537375" y="784057"/>
                  <a:pt x="1562085" y="791117"/>
                </a:cubicBezTo>
                <a:cubicBezTo>
                  <a:pt x="1586796" y="798177"/>
                  <a:pt x="1602682" y="801707"/>
                  <a:pt x="1609742" y="801707"/>
                </a:cubicBezTo>
                <a:cubicBezTo>
                  <a:pt x="1637984" y="815827"/>
                  <a:pt x="1662694" y="822888"/>
                  <a:pt x="1683875" y="822888"/>
                </a:cubicBezTo>
                <a:lnTo>
                  <a:pt x="1673285" y="812298"/>
                </a:lnTo>
                <a:lnTo>
                  <a:pt x="1715646" y="833478"/>
                </a:lnTo>
                <a:lnTo>
                  <a:pt x="1726237" y="844069"/>
                </a:lnTo>
                <a:lnTo>
                  <a:pt x="1745300" y="834538"/>
                </a:lnTo>
                <a:lnTo>
                  <a:pt x="1747418" y="834803"/>
                </a:lnTo>
                <a:cubicBezTo>
                  <a:pt x="1750947" y="835685"/>
                  <a:pt x="1754477" y="837009"/>
                  <a:pt x="1758008" y="838773"/>
                </a:cubicBezTo>
                <a:cubicBezTo>
                  <a:pt x="1765068" y="842304"/>
                  <a:pt x="1772128" y="845834"/>
                  <a:pt x="1779189" y="849365"/>
                </a:cubicBezTo>
                <a:cubicBezTo>
                  <a:pt x="1786249" y="852894"/>
                  <a:pt x="1793309" y="854659"/>
                  <a:pt x="1800370" y="854659"/>
                </a:cubicBezTo>
                <a:cubicBezTo>
                  <a:pt x="1814491" y="854659"/>
                  <a:pt x="1830377" y="856423"/>
                  <a:pt x="1848026" y="859954"/>
                </a:cubicBezTo>
                <a:cubicBezTo>
                  <a:pt x="1865678" y="863485"/>
                  <a:pt x="1876268" y="867015"/>
                  <a:pt x="1879797" y="870544"/>
                </a:cubicBezTo>
                <a:cubicBezTo>
                  <a:pt x="1883329" y="874075"/>
                  <a:pt x="1892153" y="875840"/>
                  <a:pt x="1906274" y="875840"/>
                </a:cubicBezTo>
                <a:cubicBezTo>
                  <a:pt x="1913334" y="875840"/>
                  <a:pt x="1918628" y="877605"/>
                  <a:pt x="1922160" y="881135"/>
                </a:cubicBezTo>
                <a:cubicBezTo>
                  <a:pt x="1925689" y="884665"/>
                  <a:pt x="1927455" y="886431"/>
                  <a:pt x="1927455" y="886431"/>
                </a:cubicBezTo>
                <a:lnTo>
                  <a:pt x="1938045" y="886431"/>
                </a:lnTo>
                <a:cubicBezTo>
                  <a:pt x="1938045" y="893490"/>
                  <a:pt x="1948635" y="897021"/>
                  <a:pt x="1969816" y="897021"/>
                </a:cubicBezTo>
                <a:lnTo>
                  <a:pt x="2001587" y="897021"/>
                </a:lnTo>
                <a:lnTo>
                  <a:pt x="1980407" y="886431"/>
                </a:lnTo>
                <a:cubicBezTo>
                  <a:pt x="1966286" y="879371"/>
                  <a:pt x="1952166" y="874075"/>
                  <a:pt x="1938045" y="870544"/>
                </a:cubicBezTo>
                <a:cubicBezTo>
                  <a:pt x="1923924" y="867015"/>
                  <a:pt x="1913334" y="865250"/>
                  <a:pt x="1906274" y="865250"/>
                </a:cubicBezTo>
                <a:cubicBezTo>
                  <a:pt x="1906274" y="858190"/>
                  <a:pt x="1902744" y="854659"/>
                  <a:pt x="1895684" y="854659"/>
                </a:cubicBezTo>
                <a:lnTo>
                  <a:pt x="1832141" y="833478"/>
                </a:lnTo>
                <a:cubicBezTo>
                  <a:pt x="1825080" y="833478"/>
                  <a:pt x="1816256" y="829948"/>
                  <a:pt x="1805665" y="822888"/>
                </a:cubicBezTo>
                <a:cubicBezTo>
                  <a:pt x="1795074" y="815827"/>
                  <a:pt x="1786249" y="812298"/>
                  <a:pt x="1779189" y="812298"/>
                </a:cubicBezTo>
                <a:cubicBezTo>
                  <a:pt x="1772128" y="812298"/>
                  <a:pt x="1763304" y="810533"/>
                  <a:pt x="1752713" y="807002"/>
                </a:cubicBezTo>
                <a:cubicBezTo>
                  <a:pt x="1742122" y="803471"/>
                  <a:pt x="1733297" y="801707"/>
                  <a:pt x="1726237" y="801707"/>
                </a:cubicBezTo>
                <a:cubicBezTo>
                  <a:pt x="1705056" y="794648"/>
                  <a:pt x="1680345" y="785821"/>
                  <a:pt x="1652104" y="775231"/>
                </a:cubicBezTo>
                <a:cubicBezTo>
                  <a:pt x="1623863" y="764640"/>
                  <a:pt x="1606212" y="759346"/>
                  <a:pt x="1599152" y="759346"/>
                </a:cubicBezTo>
                <a:cubicBezTo>
                  <a:pt x="1599152" y="759346"/>
                  <a:pt x="1595621" y="759346"/>
                  <a:pt x="1588562" y="759346"/>
                </a:cubicBezTo>
                <a:lnTo>
                  <a:pt x="1514429" y="727574"/>
                </a:lnTo>
                <a:cubicBezTo>
                  <a:pt x="1514429" y="727574"/>
                  <a:pt x="1512663" y="727574"/>
                  <a:pt x="1509133" y="727574"/>
                </a:cubicBezTo>
                <a:cubicBezTo>
                  <a:pt x="1505604" y="727574"/>
                  <a:pt x="1500308" y="724044"/>
                  <a:pt x="1493248" y="716984"/>
                </a:cubicBezTo>
                <a:lnTo>
                  <a:pt x="1472067" y="716984"/>
                </a:lnTo>
                <a:cubicBezTo>
                  <a:pt x="1457946" y="716984"/>
                  <a:pt x="1450886" y="713453"/>
                  <a:pt x="1450886" y="706394"/>
                </a:cubicBezTo>
                <a:lnTo>
                  <a:pt x="1355573" y="674621"/>
                </a:lnTo>
                <a:cubicBezTo>
                  <a:pt x="1348512" y="674621"/>
                  <a:pt x="1343217" y="674621"/>
                  <a:pt x="1339688" y="674621"/>
                </a:cubicBezTo>
                <a:cubicBezTo>
                  <a:pt x="1336156" y="674621"/>
                  <a:pt x="1334392" y="671092"/>
                  <a:pt x="1334392" y="664031"/>
                </a:cubicBezTo>
                <a:cubicBezTo>
                  <a:pt x="1327331" y="664031"/>
                  <a:pt x="1322036" y="665796"/>
                  <a:pt x="1318506" y="669327"/>
                </a:cubicBezTo>
                <a:cubicBezTo>
                  <a:pt x="1314975" y="672857"/>
                  <a:pt x="1309681" y="672857"/>
                  <a:pt x="1302621" y="669327"/>
                </a:cubicBezTo>
                <a:cubicBezTo>
                  <a:pt x="1295560" y="665796"/>
                  <a:pt x="1292030" y="660501"/>
                  <a:pt x="1292030" y="653442"/>
                </a:cubicBezTo>
                <a:cubicBezTo>
                  <a:pt x="1292030" y="653442"/>
                  <a:pt x="1288500" y="653442"/>
                  <a:pt x="1281440" y="653442"/>
                </a:cubicBezTo>
                <a:lnTo>
                  <a:pt x="1270849" y="653442"/>
                </a:lnTo>
                <a:lnTo>
                  <a:pt x="1260258" y="642851"/>
                </a:lnTo>
                <a:lnTo>
                  <a:pt x="1249669" y="642851"/>
                </a:lnTo>
                <a:lnTo>
                  <a:pt x="1239078" y="653442"/>
                </a:lnTo>
                <a:lnTo>
                  <a:pt x="1228487" y="653442"/>
                </a:lnTo>
                <a:cubicBezTo>
                  <a:pt x="1193186" y="646382"/>
                  <a:pt x="1168475" y="635790"/>
                  <a:pt x="1154354" y="621670"/>
                </a:cubicBezTo>
                <a:lnTo>
                  <a:pt x="1196717" y="632261"/>
                </a:lnTo>
                <a:cubicBezTo>
                  <a:pt x="1203777" y="632261"/>
                  <a:pt x="1207306" y="632261"/>
                  <a:pt x="1207306" y="632261"/>
                </a:cubicBezTo>
                <a:lnTo>
                  <a:pt x="1186126" y="611080"/>
                </a:lnTo>
                <a:lnTo>
                  <a:pt x="1175535" y="611080"/>
                </a:lnTo>
                <a:cubicBezTo>
                  <a:pt x="1175535" y="611080"/>
                  <a:pt x="1172005" y="609315"/>
                  <a:pt x="1164945" y="605784"/>
                </a:cubicBezTo>
                <a:cubicBezTo>
                  <a:pt x="1157884" y="602255"/>
                  <a:pt x="1154354" y="600490"/>
                  <a:pt x="1154354" y="600490"/>
                </a:cubicBezTo>
                <a:cubicBezTo>
                  <a:pt x="1133174" y="600490"/>
                  <a:pt x="1119053" y="596959"/>
                  <a:pt x="1111993" y="589899"/>
                </a:cubicBezTo>
                <a:cubicBezTo>
                  <a:pt x="1104932" y="582838"/>
                  <a:pt x="1097872" y="579309"/>
                  <a:pt x="1090813" y="579309"/>
                </a:cubicBezTo>
                <a:lnTo>
                  <a:pt x="1101402" y="600490"/>
                </a:lnTo>
                <a:cubicBezTo>
                  <a:pt x="1122583" y="607549"/>
                  <a:pt x="1133174" y="614611"/>
                  <a:pt x="1133174" y="621670"/>
                </a:cubicBezTo>
                <a:cubicBezTo>
                  <a:pt x="1133174" y="628730"/>
                  <a:pt x="1129644" y="628730"/>
                  <a:pt x="1122583" y="621670"/>
                </a:cubicBezTo>
                <a:lnTo>
                  <a:pt x="1101402" y="621670"/>
                </a:lnTo>
                <a:cubicBezTo>
                  <a:pt x="1094343" y="621670"/>
                  <a:pt x="1089046" y="618140"/>
                  <a:pt x="1085517" y="611080"/>
                </a:cubicBezTo>
                <a:cubicBezTo>
                  <a:pt x="1081986" y="604019"/>
                  <a:pt x="1074928" y="600490"/>
                  <a:pt x="1064336" y="600490"/>
                </a:cubicBezTo>
                <a:cubicBezTo>
                  <a:pt x="1053747" y="600490"/>
                  <a:pt x="1051980" y="596959"/>
                  <a:pt x="1059041" y="589899"/>
                </a:cubicBezTo>
                <a:lnTo>
                  <a:pt x="1037859" y="568718"/>
                </a:lnTo>
                <a:lnTo>
                  <a:pt x="1027270" y="579309"/>
                </a:lnTo>
                <a:lnTo>
                  <a:pt x="1016678" y="589899"/>
                </a:lnTo>
                <a:cubicBezTo>
                  <a:pt x="1009619" y="582838"/>
                  <a:pt x="997263" y="575778"/>
                  <a:pt x="979613" y="568718"/>
                </a:cubicBezTo>
                <a:cubicBezTo>
                  <a:pt x="961961" y="561659"/>
                  <a:pt x="949607" y="558128"/>
                  <a:pt x="942546" y="558128"/>
                </a:cubicBezTo>
                <a:close/>
                <a:moveTo>
                  <a:pt x="7929570" y="554817"/>
                </a:moveTo>
                <a:cubicBezTo>
                  <a:pt x="7924274" y="555260"/>
                  <a:pt x="7918098" y="556363"/>
                  <a:pt x="7911038" y="558128"/>
                </a:cubicBezTo>
                <a:lnTo>
                  <a:pt x="7932219" y="568718"/>
                </a:lnTo>
                <a:lnTo>
                  <a:pt x="7953398" y="568718"/>
                </a:lnTo>
                <a:cubicBezTo>
                  <a:pt x="7953398" y="558128"/>
                  <a:pt x="7945456" y="553494"/>
                  <a:pt x="7929570" y="554817"/>
                </a:cubicBezTo>
                <a:close/>
                <a:moveTo>
                  <a:pt x="7847494" y="547538"/>
                </a:moveTo>
                <a:cubicBezTo>
                  <a:pt x="7847494" y="547538"/>
                  <a:pt x="7851024" y="551067"/>
                  <a:pt x="7858085" y="558128"/>
                </a:cubicBezTo>
                <a:cubicBezTo>
                  <a:pt x="7865146" y="558128"/>
                  <a:pt x="7872205" y="554597"/>
                  <a:pt x="7879267" y="547538"/>
                </a:cubicBezTo>
                <a:lnTo>
                  <a:pt x="7858085" y="547538"/>
                </a:lnTo>
                <a:cubicBezTo>
                  <a:pt x="7851024" y="547538"/>
                  <a:pt x="7847494" y="547538"/>
                  <a:pt x="7847494" y="547538"/>
                </a:cubicBezTo>
                <a:close/>
                <a:moveTo>
                  <a:pt x="1016678" y="547538"/>
                </a:moveTo>
                <a:lnTo>
                  <a:pt x="1027270" y="558128"/>
                </a:lnTo>
                <a:lnTo>
                  <a:pt x="1037859" y="547538"/>
                </a:lnTo>
                <a:cubicBezTo>
                  <a:pt x="1037859" y="547538"/>
                  <a:pt x="1030799" y="547538"/>
                  <a:pt x="1016678" y="547538"/>
                </a:cubicBezTo>
                <a:close/>
                <a:moveTo>
                  <a:pt x="7834257" y="542242"/>
                </a:moveTo>
                <a:cubicBezTo>
                  <a:pt x="7832493" y="542242"/>
                  <a:pt x="7829844" y="544007"/>
                  <a:pt x="7826313" y="547538"/>
                </a:cubicBezTo>
                <a:lnTo>
                  <a:pt x="7836904" y="547538"/>
                </a:lnTo>
                <a:cubicBezTo>
                  <a:pt x="7836904" y="544007"/>
                  <a:pt x="7836022" y="542242"/>
                  <a:pt x="7834257" y="542242"/>
                </a:cubicBezTo>
                <a:close/>
                <a:moveTo>
                  <a:pt x="828700" y="540919"/>
                </a:moveTo>
                <a:cubicBezTo>
                  <a:pt x="826934" y="540036"/>
                  <a:pt x="826051" y="540477"/>
                  <a:pt x="826051" y="542242"/>
                </a:cubicBezTo>
                <a:cubicBezTo>
                  <a:pt x="826051" y="545772"/>
                  <a:pt x="829582" y="551067"/>
                  <a:pt x="836642" y="558128"/>
                </a:cubicBezTo>
                <a:cubicBezTo>
                  <a:pt x="843703" y="565188"/>
                  <a:pt x="854293" y="565188"/>
                  <a:pt x="868414" y="558128"/>
                </a:cubicBezTo>
                <a:cubicBezTo>
                  <a:pt x="875474" y="558128"/>
                  <a:pt x="875474" y="554597"/>
                  <a:pt x="868414" y="547538"/>
                </a:cubicBezTo>
                <a:cubicBezTo>
                  <a:pt x="861353" y="547538"/>
                  <a:pt x="850763" y="547538"/>
                  <a:pt x="836642" y="547538"/>
                </a:cubicBezTo>
                <a:cubicBezTo>
                  <a:pt x="833112" y="544007"/>
                  <a:pt x="830464" y="541801"/>
                  <a:pt x="828700" y="540919"/>
                </a:cubicBezTo>
                <a:close/>
                <a:moveTo>
                  <a:pt x="8271112" y="536947"/>
                </a:moveTo>
                <a:cubicBezTo>
                  <a:pt x="8271112" y="536947"/>
                  <a:pt x="8274641" y="540477"/>
                  <a:pt x="8281702" y="547538"/>
                </a:cubicBezTo>
                <a:lnTo>
                  <a:pt x="8271112" y="547538"/>
                </a:lnTo>
                <a:close/>
                <a:moveTo>
                  <a:pt x="900185" y="536947"/>
                </a:moveTo>
                <a:lnTo>
                  <a:pt x="910775" y="558128"/>
                </a:lnTo>
                <a:cubicBezTo>
                  <a:pt x="910775" y="558128"/>
                  <a:pt x="914305" y="558128"/>
                  <a:pt x="921366" y="558128"/>
                </a:cubicBezTo>
                <a:cubicBezTo>
                  <a:pt x="914305" y="558128"/>
                  <a:pt x="910775" y="554597"/>
                  <a:pt x="910775" y="547538"/>
                </a:cubicBezTo>
                <a:cubicBezTo>
                  <a:pt x="910775" y="540477"/>
                  <a:pt x="907245" y="536947"/>
                  <a:pt x="900185" y="536947"/>
                </a:cubicBezTo>
                <a:close/>
                <a:moveTo>
                  <a:pt x="7794542" y="526357"/>
                </a:moveTo>
                <a:lnTo>
                  <a:pt x="7794542" y="536947"/>
                </a:lnTo>
                <a:lnTo>
                  <a:pt x="7805134" y="526357"/>
                </a:lnTo>
                <a:cubicBezTo>
                  <a:pt x="7798072" y="526357"/>
                  <a:pt x="7794542" y="526357"/>
                  <a:pt x="7794542" y="526357"/>
                </a:cubicBezTo>
                <a:close/>
                <a:moveTo>
                  <a:pt x="957108" y="519737"/>
                </a:moveTo>
                <a:cubicBezTo>
                  <a:pt x="954462" y="520620"/>
                  <a:pt x="953137" y="522827"/>
                  <a:pt x="953137" y="526357"/>
                </a:cubicBezTo>
                <a:lnTo>
                  <a:pt x="939016" y="526357"/>
                </a:lnTo>
                <a:lnTo>
                  <a:pt x="974318" y="547538"/>
                </a:lnTo>
                <a:cubicBezTo>
                  <a:pt x="974318" y="547538"/>
                  <a:pt x="976082" y="544007"/>
                  <a:pt x="979613" y="536947"/>
                </a:cubicBezTo>
                <a:cubicBezTo>
                  <a:pt x="983142" y="529886"/>
                  <a:pt x="979613" y="524592"/>
                  <a:pt x="969022" y="521061"/>
                </a:cubicBezTo>
                <a:cubicBezTo>
                  <a:pt x="963727" y="519296"/>
                  <a:pt x="959756" y="518855"/>
                  <a:pt x="957108" y="519737"/>
                </a:cubicBezTo>
                <a:close/>
                <a:moveTo>
                  <a:pt x="7900446" y="515766"/>
                </a:moveTo>
                <a:lnTo>
                  <a:pt x="7911038" y="526357"/>
                </a:lnTo>
                <a:cubicBezTo>
                  <a:pt x="7911038" y="526357"/>
                  <a:pt x="7911038" y="522826"/>
                  <a:pt x="7911038" y="515766"/>
                </a:cubicBezTo>
                <a:cubicBezTo>
                  <a:pt x="7903976" y="515766"/>
                  <a:pt x="7900446" y="515766"/>
                  <a:pt x="7900446" y="515766"/>
                </a:cubicBezTo>
                <a:close/>
                <a:moveTo>
                  <a:pt x="921366" y="515766"/>
                </a:moveTo>
                <a:lnTo>
                  <a:pt x="930190" y="521061"/>
                </a:lnTo>
                <a:lnTo>
                  <a:pt x="929308" y="518414"/>
                </a:lnTo>
                <a:cubicBezTo>
                  <a:pt x="927544" y="516649"/>
                  <a:pt x="924896" y="515766"/>
                  <a:pt x="921366" y="515766"/>
                </a:cubicBezTo>
                <a:close/>
                <a:moveTo>
                  <a:pt x="7921627" y="494584"/>
                </a:moveTo>
                <a:lnTo>
                  <a:pt x="7942808" y="515766"/>
                </a:lnTo>
                <a:lnTo>
                  <a:pt x="7942808" y="505176"/>
                </a:lnTo>
                <a:cubicBezTo>
                  <a:pt x="7935748" y="505176"/>
                  <a:pt x="7932219" y="503411"/>
                  <a:pt x="7932219" y="499880"/>
                </a:cubicBezTo>
                <a:cubicBezTo>
                  <a:pt x="7932219" y="496351"/>
                  <a:pt x="7928688" y="494584"/>
                  <a:pt x="7921627" y="494584"/>
                </a:cubicBezTo>
                <a:close/>
                <a:moveTo>
                  <a:pt x="7646278" y="494584"/>
                </a:moveTo>
                <a:cubicBezTo>
                  <a:pt x="7653338" y="501645"/>
                  <a:pt x="7656867" y="505176"/>
                  <a:pt x="7656867" y="505176"/>
                </a:cubicBezTo>
                <a:cubicBezTo>
                  <a:pt x="7663928" y="505176"/>
                  <a:pt x="7663928" y="501645"/>
                  <a:pt x="7656867" y="494584"/>
                </a:cubicBezTo>
                <a:cubicBezTo>
                  <a:pt x="7649807" y="494584"/>
                  <a:pt x="7646278" y="494584"/>
                  <a:pt x="7646278" y="494584"/>
                </a:cubicBezTo>
                <a:close/>
                <a:moveTo>
                  <a:pt x="444797" y="494584"/>
                </a:moveTo>
                <a:cubicBezTo>
                  <a:pt x="451857" y="494584"/>
                  <a:pt x="458918" y="494584"/>
                  <a:pt x="465977" y="494584"/>
                </a:cubicBezTo>
                <a:cubicBezTo>
                  <a:pt x="473037" y="494584"/>
                  <a:pt x="476569" y="498115"/>
                  <a:pt x="476569" y="505176"/>
                </a:cubicBezTo>
                <a:lnTo>
                  <a:pt x="476569" y="515766"/>
                </a:lnTo>
                <a:cubicBezTo>
                  <a:pt x="476569" y="515766"/>
                  <a:pt x="473037" y="512236"/>
                  <a:pt x="465977" y="505176"/>
                </a:cubicBezTo>
                <a:cubicBezTo>
                  <a:pt x="458918" y="505176"/>
                  <a:pt x="448327" y="505176"/>
                  <a:pt x="434206" y="505176"/>
                </a:cubicBezTo>
                <a:close/>
                <a:moveTo>
                  <a:pt x="614243" y="483994"/>
                </a:moveTo>
                <a:cubicBezTo>
                  <a:pt x="614243" y="491055"/>
                  <a:pt x="612478" y="494584"/>
                  <a:pt x="608947" y="494584"/>
                </a:cubicBezTo>
                <a:cubicBezTo>
                  <a:pt x="605418" y="494584"/>
                  <a:pt x="603653" y="492820"/>
                  <a:pt x="603653" y="489290"/>
                </a:cubicBezTo>
                <a:cubicBezTo>
                  <a:pt x="603653" y="485759"/>
                  <a:pt x="607183" y="483994"/>
                  <a:pt x="614243" y="483994"/>
                </a:cubicBezTo>
                <a:close/>
                <a:moveTo>
                  <a:pt x="296531" y="483994"/>
                </a:moveTo>
                <a:cubicBezTo>
                  <a:pt x="310652" y="483994"/>
                  <a:pt x="323008" y="485759"/>
                  <a:pt x="333597" y="489290"/>
                </a:cubicBezTo>
                <a:cubicBezTo>
                  <a:pt x="344187" y="492820"/>
                  <a:pt x="354778" y="496351"/>
                  <a:pt x="365368" y="499880"/>
                </a:cubicBezTo>
                <a:cubicBezTo>
                  <a:pt x="375959" y="503411"/>
                  <a:pt x="381254" y="506940"/>
                  <a:pt x="381254" y="510471"/>
                </a:cubicBezTo>
                <a:cubicBezTo>
                  <a:pt x="381254" y="514001"/>
                  <a:pt x="379489" y="515766"/>
                  <a:pt x="375959" y="515766"/>
                </a:cubicBezTo>
                <a:cubicBezTo>
                  <a:pt x="372429" y="515766"/>
                  <a:pt x="367133" y="515766"/>
                  <a:pt x="360074" y="515766"/>
                </a:cubicBezTo>
                <a:lnTo>
                  <a:pt x="338893" y="515766"/>
                </a:lnTo>
                <a:lnTo>
                  <a:pt x="317712" y="505176"/>
                </a:lnTo>
                <a:cubicBezTo>
                  <a:pt x="317712" y="505176"/>
                  <a:pt x="315946" y="503411"/>
                  <a:pt x="312416" y="499880"/>
                </a:cubicBezTo>
                <a:cubicBezTo>
                  <a:pt x="308887" y="496351"/>
                  <a:pt x="303592" y="494584"/>
                  <a:pt x="296531" y="494584"/>
                </a:cubicBezTo>
                <a:close/>
                <a:moveTo>
                  <a:pt x="773099" y="481642"/>
                </a:moveTo>
                <a:lnTo>
                  <a:pt x="782367" y="482671"/>
                </a:lnTo>
                <a:lnTo>
                  <a:pt x="783690" y="483994"/>
                </a:lnTo>
                <a:cubicBezTo>
                  <a:pt x="776630" y="483994"/>
                  <a:pt x="773099" y="483994"/>
                  <a:pt x="773099" y="483994"/>
                </a:cubicBezTo>
                <a:close/>
                <a:moveTo>
                  <a:pt x="7762772" y="473405"/>
                </a:moveTo>
                <a:lnTo>
                  <a:pt x="7773361" y="483994"/>
                </a:lnTo>
                <a:lnTo>
                  <a:pt x="7805134" y="483994"/>
                </a:lnTo>
                <a:cubicBezTo>
                  <a:pt x="7805134" y="483994"/>
                  <a:pt x="7801604" y="482230"/>
                  <a:pt x="7794542" y="478699"/>
                </a:cubicBezTo>
                <a:cubicBezTo>
                  <a:pt x="7787482" y="475169"/>
                  <a:pt x="7783952" y="473405"/>
                  <a:pt x="7783952" y="473405"/>
                </a:cubicBezTo>
                <a:close/>
                <a:moveTo>
                  <a:pt x="667195" y="473405"/>
                </a:moveTo>
                <a:cubicBezTo>
                  <a:pt x="667195" y="480463"/>
                  <a:pt x="670726" y="483994"/>
                  <a:pt x="677786" y="483994"/>
                </a:cubicBezTo>
                <a:lnTo>
                  <a:pt x="688377" y="473405"/>
                </a:lnTo>
                <a:cubicBezTo>
                  <a:pt x="681316" y="473405"/>
                  <a:pt x="676020" y="473405"/>
                  <a:pt x="672491" y="473405"/>
                </a:cubicBezTo>
                <a:cubicBezTo>
                  <a:pt x="668962" y="473405"/>
                  <a:pt x="667195" y="473405"/>
                  <a:pt x="667195" y="473405"/>
                </a:cubicBezTo>
                <a:close/>
                <a:moveTo>
                  <a:pt x="582473" y="473405"/>
                </a:moveTo>
                <a:cubicBezTo>
                  <a:pt x="589533" y="473405"/>
                  <a:pt x="593062" y="473405"/>
                  <a:pt x="593062" y="473405"/>
                </a:cubicBezTo>
                <a:cubicBezTo>
                  <a:pt x="593062" y="473405"/>
                  <a:pt x="593062" y="476934"/>
                  <a:pt x="593062" y="483994"/>
                </a:cubicBezTo>
                <a:cubicBezTo>
                  <a:pt x="593062" y="483994"/>
                  <a:pt x="589533" y="483994"/>
                  <a:pt x="582473" y="483994"/>
                </a:cubicBezTo>
                <a:close/>
                <a:moveTo>
                  <a:pt x="773099" y="452224"/>
                </a:moveTo>
                <a:lnTo>
                  <a:pt x="783690" y="462813"/>
                </a:lnTo>
                <a:cubicBezTo>
                  <a:pt x="797810" y="462813"/>
                  <a:pt x="804871" y="464578"/>
                  <a:pt x="804871" y="468109"/>
                </a:cubicBezTo>
                <a:cubicBezTo>
                  <a:pt x="804871" y="464578"/>
                  <a:pt x="808401" y="462813"/>
                  <a:pt x="815462" y="462813"/>
                </a:cubicBezTo>
                <a:close/>
                <a:moveTo>
                  <a:pt x="487158" y="441632"/>
                </a:moveTo>
                <a:lnTo>
                  <a:pt x="561291" y="462813"/>
                </a:lnTo>
                <a:cubicBezTo>
                  <a:pt x="554231" y="469874"/>
                  <a:pt x="547170" y="469874"/>
                  <a:pt x="540110" y="462813"/>
                </a:cubicBezTo>
                <a:cubicBezTo>
                  <a:pt x="533049" y="462813"/>
                  <a:pt x="527755" y="461049"/>
                  <a:pt x="524224" y="457519"/>
                </a:cubicBezTo>
                <a:cubicBezTo>
                  <a:pt x="520695" y="453988"/>
                  <a:pt x="515400" y="452224"/>
                  <a:pt x="508339" y="452224"/>
                </a:cubicBezTo>
                <a:cubicBezTo>
                  <a:pt x="501279" y="452224"/>
                  <a:pt x="494218" y="448693"/>
                  <a:pt x="487158" y="441632"/>
                </a:cubicBezTo>
                <a:close/>
                <a:moveTo>
                  <a:pt x="730738" y="431043"/>
                </a:moveTo>
                <a:cubicBezTo>
                  <a:pt x="737799" y="431043"/>
                  <a:pt x="743095" y="432807"/>
                  <a:pt x="746624" y="436338"/>
                </a:cubicBezTo>
                <a:cubicBezTo>
                  <a:pt x="750153" y="439868"/>
                  <a:pt x="751919" y="441632"/>
                  <a:pt x="751919" y="441632"/>
                </a:cubicBezTo>
                <a:lnTo>
                  <a:pt x="751919" y="431043"/>
                </a:lnTo>
                <a:close/>
                <a:moveTo>
                  <a:pt x="646015" y="420453"/>
                </a:moveTo>
                <a:cubicBezTo>
                  <a:pt x="646015" y="427512"/>
                  <a:pt x="646015" y="431043"/>
                  <a:pt x="646015" y="431043"/>
                </a:cubicBezTo>
                <a:lnTo>
                  <a:pt x="656605" y="420453"/>
                </a:lnTo>
                <a:cubicBezTo>
                  <a:pt x="656605" y="420453"/>
                  <a:pt x="653074" y="420453"/>
                  <a:pt x="646015" y="420453"/>
                </a:cubicBezTo>
                <a:close/>
                <a:moveTo>
                  <a:pt x="593062" y="409861"/>
                </a:moveTo>
                <a:cubicBezTo>
                  <a:pt x="593062" y="409861"/>
                  <a:pt x="593062" y="413392"/>
                  <a:pt x="593062" y="420453"/>
                </a:cubicBezTo>
                <a:lnTo>
                  <a:pt x="614243" y="420453"/>
                </a:lnTo>
                <a:lnTo>
                  <a:pt x="603653" y="409861"/>
                </a:lnTo>
                <a:lnTo>
                  <a:pt x="598357" y="409861"/>
                </a:lnTo>
                <a:close/>
                <a:moveTo>
                  <a:pt x="614243" y="388680"/>
                </a:moveTo>
                <a:cubicBezTo>
                  <a:pt x="607183" y="388680"/>
                  <a:pt x="603653" y="392211"/>
                  <a:pt x="603653" y="399272"/>
                </a:cubicBezTo>
                <a:cubicBezTo>
                  <a:pt x="610713" y="399272"/>
                  <a:pt x="614243" y="399272"/>
                  <a:pt x="614243" y="399272"/>
                </a:cubicBezTo>
                <a:close/>
                <a:moveTo>
                  <a:pt x="402435" y="388680"/>
                </a:moveTo>
                <a:cubicBezTo>
                  <a:pt x="409496" y="388680"/>
                  <a:pt x="416556" y="392211"/>
                  <a:pt x="423617" y="399272"/>
                </a:cubicBezTo>
                <a:cubicBezTo>
                  <a:pt x="430676" y="406332"/>
                  <a:pt x="434206" y="409861"/>
                  <a:pt x="434206" y="409861"/>
                </a:cubicBezTo>
                <a:lnTo>
                  <a:pt x="444797" y="420453"/>
                </a:lnTo>
                <a:lnTo>
                  <a:pt x="465977" y="431043"/>
                </a:lnTo>
                <a:cubicBezTo>
                  <a:pt x="451857" y="431043"/>
                  <a:pt x="444797" y="429278"/>
                  <a:pt x="444797" y="425747"/>
                </a:cubicBezTo>
                <a:cubicBezTo>
                  <a:pt x="444797" y="422217"/>
                  <a:pt x="441266" y="420453"/>
                  <a:pt x="434206" y="420453"/>
                </a:cubicBezTo>
                <a:lnTo>
                  <a:pt x="381254" y="399272"/>
                </a:lnTo>
                <a:cubicBezTo>
                  <a:pt x="388314" y="392211"/>
                  <a:pt x="395375" y="388680"/>
                  <a:pt x="402435" y="388680"/>
                </a:cubicBezTo>
                <a:close/>
                <a:moveTo>
                  <a:pt x="0" y="388680"/>
                </a:moveTo>
                <a:lnTo>
                  <a:pt x="10590" y="388680"/>
                </a:lnTo>
                <a:lnTo>
                  <a:pt x="10590" y="399272"/>
                </a:lnTo>
                <a:cubicBezTo>
                  <a:pt x="10590" y="399272"/>
                  <a:pt x="8825" y="397507"/>
                  <a:pt x="5295" y="393976"/>
                </a:cubicBezTo>
                <a:cubicBezTo>
                  <a:pt x="1765" y="390445"/>
                  <a:pt x="0" y="388680"/>
                  <a:pt x="0" y="388680"/>
                </a:cubicBezTo>
                <a:close/>
                <a:moveTo>
                  <a:pt x="542759" y="383386"/>
                </a:moveTo>
                <a:cubicBezTo>
                  <a:pt x="540994" y="383386"/>
                  <a:pt x="540110" y="385151"/>
                  <a:pt x="540110" y="388680"/>
                </a:cubicBezTo>
                <a:lnTo>
                  <a:pt x="550701" y="388680"/>
                </a:lnTo>
                <a:cubicBezTo>
                  <a:pt x="547170" y="385151"/>
                  <a:pt x="544523" y="383386"/>
                  <a:pt x="542759" y="383386"/>
                </a:cubicBezTo>
                <a:close/>
                <a:moveTo>
                  <a:pt x="413026" y="367501"/>
                </a:moveTo>
                <a:cubicBezTo>
                  <a:pt x="420085" y="367501"/>
                  <a:pt x="427145" y="371030"/>
                  <a:pt x="434206" y="378091"/>
                </a:cubicBezTo>
                <a:cubicBezTo>
                  <a:pt x="413026" y="378091"/>
                  <a:pt x="402435" y="376326"/>
                  <a:pt x="402435" y="372795"/>
                </a:cubicBezTo>
                <a:cubicBezTo>
                  <a:pt x="402435" y="369265"/>
                  <a:pt x="405964" y="367501"/>
                  <a:pt x="413026" y="367501"/>
                </a:cubicBezTo>
                <a:close/>
                <a:moveTo>
                  <a:pt x="338893" y="367501"/>
                </a:moveTo>
                <a:lnTo>
                  <a:pt x="360074" y="367501"/>
                </a:lnTo>
                <a:cubicBezTo>
                  <a:pt x="367133" y="374560"/>
                  <a:pt x="372429" y="379855"/>
                  <a:pt x="375959" y="383386"/>
                </a:cubicBezTo>
                <a:cubicBezTo>
                  <a:pt x="379489" y="386916"/>
                  <a:pt x="381254" y="388680"/>
                  <a:pt x="381254" y="388680"/>
                </a:cubicBezTo>
                <a:lnTo>
                  <a:pt x="360074" y="388680"/>
                </a:lnTo>
                <a:cubicBezTo>
                  <a:pt x="360074" y="381621"/>
                  <a:pt x="356544" y="378091"/>
                  <a:pt x="349483" y="378091"/>
                </a:cubicBezTo>
                <a:lnTo>
                  <a:pt x="338893" y="378091"/>
                </a:lnTo>
                <a:cubicBezTo>
                  <a:pt x="345953" y="378091"/>
                  <a:pt x="345953" y="374560"/>
                  <a:pt x="338893" y="367501"/>
                </a:cubicBezTo>
                <a:close/>
                <a:moveTo>
                  <a:pt x="370664" y="356909"/>
                </a:moveTo>
                <a:cubicBezTo>
                  <a:pt x="377724" y="363970"/>
                  <a:pt x="377724" y="367501"/>
                  <a:pt x="370664" y="367501"/>
                </a:cubicBezTo>
                <a:cubicBezTo>
                  <a:pt x="363604" y="367501"/>
                  <a:pt x="360074" y="365736"/>
                  <a:pt x="360074" y="362205"/>
                </a:cubicBezTo>
                <a:cubicBezTo>
                  <a:pt x="360074" y="358674"/>
                  <a:pt x="363604" y="356909"/>
                  <a:pt x="370664" y="356909"/>
                </a:cubicBezTo>
                <a:close/>
                <a:moveTo>
                  <a:pt x="7508601" y="335728"/>
                </a:moveTo>
                <a:lnTo>
                  <a:pt x="7508601" y="346320"/>
                </a:lnTo>
                <a:lnTo>
                  <a:pt x="7498011" y="346320"/>
                </a:lnTo>
                <a:close/>
                <a:moveTo>
                  <a:pt x="476569" y="335728"/>
                </a:moveTo>
                <a:lnTo>
                  <a:pt x="476569" y="346320"/>
                </a:lnTo>
                <a:cubicBezTo>
                  <a:pt x="483629" y="353380"/>
                  <a:pt x="488924" y="356909"/>
                  <a:pt x="492453" y="356909"/>
                </a:cubicBezTo>
                <a:cubicBezTo>
                  <a:pt x="495984" y="356909"/>
                  <a:pt x="497749" y="353380"/>
                  <a:pt x="497749" y="346320"/>
                </a:cubicBezTo>
                <a:lnTo>
                  <a:pt x="487158" y="335728"/>
                </a:lnTo>
                <a:cubicBezTo>
                  <a:pt x="480097" y="335728"/>
                  <a:pt x="476569" y="335728"/>
                  <a:pt x="476569" y="335728"/>
                </a:cubicBezTo>
                <a:close/>
                <a:moveTo>
                  <a:pt x="532167" y="330434"/>
                </a:moveTo>
                <a:cubicBezTo>
                  <a:pt x="530402" y="330434"/>
                  <a:pt x="529521" y="332199"/>
                  <a:pt x="529521" y="335728"/>
                </a:cubicBezTo>
                <a:lnTo>
                  <a:pt x="540110" y="335728"/>
                </a:lnTo>
                <a:cubicBezTo>
                  <a:pt x="536581" y="332199"/>
                  <a:pt x="533933" y="330434"/>
                  <a:pt x="532167" y="330434"/>
                </a:cubicBezTo>
                <a:close/>
                <a:moveTo>
                  <a:pt x="497749" y="325139"/>
                </a:moveTo>
                <a:lnTo>
                  <a:pt x="508339" y="335728"/>
                </a:lnTo>
                <a:cubicBezTo>
                  <a:pt x="508339" y="335728"/>
                  <a:pt x="508339" y="332199"/>
                  <a:pt x="508339" y="325139"/>
                </a:cubicBezTo>
                <a:close/>
                <a:moveTo>
                  <a:pt x="413026" y="293368"/>
                </a:moveTo>
                <a:cubicBezTo>
                  <a:pt x="420085" y="300428"/>
                  <a:pt x="423617" y="303957"/>
                  <a:pt x="423617" y="303957"/>
                </a:cubicBezTo>
                <a:cubicBezTo>
                  <a:pt x="423617" y="303957"/>
                  <a:pt x="421851" y="303957"/>
                  <a:pt x="418320" y="303957"/>
                </a:cubicBezTo>
                <a:cubicBezTo>
                  <a:pt x="414791" y="303957"/>
                  <a:pt x="411260" y="303957"/>
                  <a:pt x="407730" y="303957"/>
                </a:cubicBezTo>
                <a:cubicBezTo>
                  <a:pt x="404200" y="303957"/>
                  <a:pt x="402435" y="302193"/>
                  <a:pt x="402435" y="298662"/>
                </a:cubicBezTo>
                <a:cubicBezTo>
                  <a:pt x="402435" y="295132"/>
                  <a:pt x="405964" y="293368"/>
                  <a:pt x="413026" y="293368"/>
                </a:cubicBezTo>
                <a:close/>
                <a:moveTo>
                  <a:pt x="275350" y="282776"/>
                </a:moveTo>
                <a:cubicBezTo>
                  <a:pt x="275350" y="282776"/>
                  <a:pt x="282411" y="282776"/>
                  <a:pt x="296531" y="282776"/>
                </a:cubicBezTo>
                <a:lnTo>
                  <a:pt x="296531" y="293368"/>
                </a:lnTo>
                <a:cubicBezTo>
                  <a:pt x="282411" y="293368"/>
                  <a:pt x="275350" y="289837"/>
                  <a:pt x="275350" y="282776"/>
                </a:cubicBezTo>
                <a:close/>
                <a:moveTo>
                  <a:pt x="643367" y="256301"/>
                </a:moveTo>
                <a:cubicBezTo>
                  <a:pt x="641603" y="256301"/>
                  <a:pt x="638955" y="258066"/>
                  <a:pt x="635425" y="261597"/>
                </a:cubicBezTo>
                <a:cubicBezTo>
                  <a:pt x="635425" y="261597"/>
                  <a:pt x="635425" y="263361"/>
                  <a:pt x="635425" y="266891"/>
                </a:cubicBezTo>
                <a:cubicBezTo>
                  <a:pt x="635425" y="270422"/>
                  <a:pt x="631895" y="272186"/>
                  <a:pt x="624833" y="272186"/>
                </a:cubicBezTo>
                <a:cubicBezTo>
                  <a:pt x="610713" y="272186"/>
                  <a:pt x="614243" y="275717"/>
                  <a:pt x="635425" y="282776"/>
                </a:cubicBezTo>
                <a:cubicBezTo>
                  <a:pt x="642485" y="282776"/>
                  <a:pt x="656605" y="286307"/>
                  <a:pt x="677786" y="293368"/>
                </a:cubicBezTo>
                <a:lnTo>
                  <a:pt x="720147" y="293368"/>
                </a:lnTo>
                <a:cubicBezTo>
                  <a:pt x="713087" y="286307"/>
                  <a:pt x="691905" y="279247"/>
                  <a:pt x="656605" y="272186"/>
                </a:cubicBezTo>
                <a:cubicBezTo>
                  <a:pt x="649545" y="272186"/>
                  <a:pt x="644249" y="272186"/>
                  <a:pt x="640720" y="272186"/>
                </a:cubicBezTo>
                <a:cubicBezTo>
                  <a:pt x="637189" y="272186"/>
                  <a:pt x="638953" y="268656"/>
                  <a:pt x="646015" y="261597"/>
                </a:cubicBezTo>
                <a:cubicBezTo>
                  <a:pt x="646015" y="258066"/>
                  <a:pt x="645131" y="256301"/>
                  <a:pt x="643367" y="256301"/>
                </a:cubicBezTo>
                <a:close/>
                <a:moveTo>
                  <a:pt x="7212070" y="240416"/>
                </a:moveTo>
                <a:cubicBezTo>
                  <a:pt x="7212070" y="240416"/>
                  <a:pt x="7213836" y="242180"/>
                  <a:pt x="7217366" y="245710"/>
                </a:cubicBezTo>
                <a:cubicBezTo>
                  <a:pt x="7220895" y="249241"/>
                  <a:pt x="7222660" y="251005"/>
                  <a:pt x="7222660" y="251005"/>
                </a:cubicBezTo>
                <a:lnTo>
                  <a:pt x="7222660" y="240416"/>
                </a:lnTo>
                <a:close/>
                <a:moveTo>
                  <a:pt x="21179" y="240416"/>
                </a:moveTo>
                <a:lnTo>
                  <a:pt x="31771" y="240416"/>
                </a:lnTo>
                <a:lnTo>
                  <a:pt x="31771" y="251005"/>
                </a:lnTo>
                <a:close/>
                <a:moveTo>
                  <a:pt x="529521" y="229824"/>
                </a:moveTo>
                <a:lnTo>
                  <a:pt x="550701" y="240416"/>
                </a:lnTo>
                <a:cubicBezTo>
                  <a:pt x="550701" y="233355"/>
                  <a:pt x="548937" y="229824"/>
                  <a:pt x="545405" y="229824"/>
                </a:cubicBezTo>
                <a:cubicBezTo>
                  <a:pt x="541876" y="229824"/>
                  <a:pt x="536581" y="229824"/>
                  <a:pt x="529521" y="229824"/>
                </a:cubicBezTo>
                <a:close/>
                <a:moveTo>
                  <a:pt x="42361" y="219234"/>
                </a:moveTo>
                <a:lnTo>
                  <a:pt x="52952" y="229824"/>
                </a:lnTo>
                <a:lnTo>
                  <a:pt x="42361" y="229824"/>
                </a:lnTo>
                <a:cubicBezTo>
                  <a:pt x="35300" y="222765"/>
                  <a:pt x="35300" y="219234"/>
                  <a:pt x="42361" y="219234"/>
                </a:cubicBezTo>
                <a:close/>
                <a:moveTo>
                  <a:pt x="455387" y="208645"/>
                </a:moveTo>
                <a:cubicBezTo>
                  <a:pt x="441266" y="208645"/>
                  <a:pt x="434206" y="210409"/>
                  <a:pt x="434206" y="213939"/>
                </a:cubicBezTo>
                <a:cubicBezTo>
                  <a:pt x="434206" y="217470"/>
                  <a:pt x="437737" y="222765"/>
                  <a:pt x="444797" y="229824"/>
                </a:cubicBezTo>
                <a:cubicBezTo>
                  <a:pt x="451857" y="222765"/>
                  <a:pt x="462448" y="219234"/>
                  <a:pt x="476569" y="219234"/>
                </a:cubicBezTo>
                <a:cubicBezTo>
                  <a:pt x="476569" y="219234"/>
                  <a:pt x="476569" y="217470"/>
                  <a:pt x="476569" y="213939"/>
                </a:cubicBezTo>
                <a:cubicBezTo>
                  <a:pt x="476569" y="210409"/>
                  <a:pt x="469508" y="208645"/>
                  <a:pt x="455387" y="208645"/>
                </a:cubicBezTo>
                <a:close/>
                <a:moveTo>
                  <a:pt x="317712" y="198053"/>
                </a:moveTo>
                <a:lnTo>
                  <a:pt x="349483" y="208645"/>
                </a:lnTo>
                <a:cubicBezTo>
                  <a:pt x="370664" y="215704"/>
                  <a:pt x="381254" y="219234"/>
                  <a:pt x="381254" y="219234"/>
                </a:cubicBezTo>
                <a:cubicBezTo>
                  <a:pt x="381254" y="205114"/>
                  <a:pt x="363604" y="198053"/>
                  <a:pt x="328302" y="198053"/>
                </a:cubicBezTo>
                <a:close/>
                <a:moveTo>
                  <a:pt x="296531" y="187463"/>
                </a:moveTo>
                <a:lnTo>
                  <a:pt x="307121" y="198053"/>
                </a:lnTo>
                <a:lnTo>
                  <a:pt x="307121" y="187463"/>
                </a:lnTo>
                <a:cubicBezTo>
                  <a:pt x="307121" y="187463"/>
                  <a:pt x="303592" y="187463"/>
                  <a:pt x="296531" y="187463"/>
                </a:cubicBezTo>
                <a:close/>
                <a:moveTo>
                  <a:pt x="476569" y="166282"/>
                </a:moveTo>
                <a:lnTo>
                  <a:pt x="476569" y="176872"/>
                </a:lnTo>
                <a:cubicBezTo>
                  <a:pt x="483629" y="176872"/>
                  <a:pt x="490689" y="176872"/>
                  <a:pt x="497749" y="176872"/>
                </a:cubicBezTo>
                <a:lnTo>
                  <a:pt x="487158" y="166282"/>
                </a:lnTo>
                <a:cubicBezTo>
                  <a:pt x="480097" y="166282"/>
                  <a:pt x="476569" y="166282"/>
                  <a:pt x="476569" y="166282"/>
                </a:cubicBezTo>
                <a:close/>
                <a:moveTo>
                  <a:pt x="7137937" y="155691"/>
                </a:moveTo>
                <a:lnTo>
                  <a:pt x="7159118" y="176872"/>
                </a:lnTo>
                <a:cubicBezTo>
                  <a:pt x="7152058" y="183933"/>
                  <a:pt x="7144997" y="180403"/>
                  <a:pt x="7137937" y="166282"/>
                </a:cubicBezTo>
                <a:cubicBezTo>
                  <a:pt x="7137937" y="166282"/>
                  <a:pt x="7137937" y="162751"/>
                  <a:pt x="7137937" y="155691"/>
                </a:cubicBezTo>
                <a:close/>
                <a:moveTo>
                  <a:pt x="7042622" y="155691"/>
                </a:moveTo>
                <a:cubicBezTo>
                  <a:pt x="7042622" y="155691"/>
                  <a:pt x="7046154" y="155691"/>
                  <a:pt x="7053214" y="155691"/>
                </a:cubicBezTo>
                <a:cubicBezTo>
                  <a:pt x="7060274" y="155691"/>
                  <a:pt x="7063804" y="157457"/>
                  <a:pt x="7063804" y="160987"/>
                </a:cubicBezTo>
                <a:cubicBezTo>
                  <a:pt x="7063804" y="164518"/>
                  <a:pt x="7056744" y="166282"/>
                  <a:pt x="7042622" y="166282"/>
                </a:cubicBezTo>
                <a:cubicBezTo>
                  <a:pt x="7035562" y="166282"/>
                  <a:pt x="7032033" y="164518"/>
                  <a:pt x="7032033" y="160987"/>
                </a:cubicBezTo>
                <a:cubicBezTo>
                  <a:pt x="7032033" y="157457"/>
                  <a:pt x="7035562" y="155691"/>
                  <a:pt x="7042622" y="155691"/>
                </a:cubicBezTo>
                <a:close/>
                <a:moveTo>
                  <a:pt x="7053214" y="123920"/>
                </a:moveTo>
                <a:lnTo>
                  <a:pt x="7116756" y="145101"/>
                </a:lnTo>
                <a:lnTo>
                  <a:pt x="7084985" y="145101"/>
                </a:lnTo>
                <a:cubicBezTo>
                  <a:pt x="7063804" y="138041"/>
                  <a:pt x="7053214" y="130981"/>
                  <a:pt x="7053214" y="123920"/>
                </a:cubicBezTo>
                <a:close/>
                <a:moveTo>
                  <a:pt x="6979081" y="102739"/>
                </a:moveTo>
                <a:lnTo>
                  <a:pt x="6989670" y="102739"/>
                </a:lnTo>
                <a:cubicBezTo>
                  <a:pt x="6989670" y="102739"/>
                  <a:pt x="6989670" y="106270"/>
                  <a:pt x="6989670" y="113330"/>
                </a:cubicBezTo>
                <a:cubicBezTo>
                  <a:pt x="6982610" y="113330"/>
                  <a:pt x="6979081" y="109799"/>
                  <a:pt x="6979081" y="102739"/>
                </a:cubicBezTo>
                <a:close/>
                <a:moveTo>
                  <a:pt x="64866" y="96121"/>
                </a:moveTo>
                <a:cubicBezTo>
                  <a:pt x="69278" y="95239"/>
                  <a:pt x="74133" y="95680"/>
                  <a:pt x="79427" y="97445"/>
                </a:cubicBezTo>
                <a:cubicBezTo>
                  <a:pt x="90018" y="100974"/>
                  <a:pt x="97078" y="104504"/>
                  <a:pt x="100608" y="108035"/>
                </a:cubicBezTo>
                <a:cubicBezTo>
                  <a:pt x="104139" y="111566"/>
                  <a:pt x="109433" y="113330"/>
                  <a:pt x="116494" y="113330"/>
                </a:cubicBezTo>
                <a:cubicBezTo>
                  <a:pt x="109433" y="120391"/>
                  <a:pt x="98843" y="120391"/>
                  <a:pt x="84723" y="113330"/>
                </a:cubicBezTo>
                <a:lnTo>
                  <a:pt x="63542" y="102739"/>
                </a:lnTo>
                <a:lnTo>
                  <a:pt x="52952" y="102739"/>
                </a:lnTo>
                <a:cubicBezTo>
                  <a:pt x="56481" y="99210"/>
                  <a:pt x="60453" y="97004"/>
                  <a:pt x="64866" y="96121"/>
                </a:cubicBezTo>
                <a:close/>
                <a:moveTo>
                  <a:pt x="6883766" y="60378"/>
                </a:moveTo>
                <a:lnTo>
                  <a:pt x="6926129" y="81559"/>
                </a:lnTo>
                <a:cubicBezTo>
                  <a:pt x="6919068" y="81559"/>
                  <a:pt x="6904948" y="81559"/>
                  <a:pt x="6883766" y="81559"/>
                </a:cubicBezTo>
                <a:cubicBezTo>
                  <a:pt x="6876706" y="74499"/>
                  <a:pt x="6876706" y="67439"/>
                  <a:pt x="6883766" y="60378"/>
                </a:cubicBezTo>
                <a:close/>
                <a:moveTo>
                  <a:pt x="6862587" y="60378"/>
                </a:moveTo>
                <a:cubicBezTo>
                  <a:pt x="6869648" y="60378"/>
                  <a:pt x="6873177" y="63908"/>
                  <a:pt x="6873177" y="70968"/>
                </a:cubicBezTo>
                <a:lnTo>
                  <a:pt x="6862587" y="70968"/>
                </a:lnTo>
                <a:cubicBezTo>
                  <a:pt x="6862587" y="70968"/>
                  <a:pt x="6862587" y="67439"/>
                  <a:pt x="6862587" y="60378"/>
                </a:cubicBezTo>
                <a:close/>
                <a:moveTo>
                  <a:pt x="232989" y="60378"/>
                </a:moveTo>
                <a:cubicBezTo>
                  <a:pt x="240048" y="60378"/>
                  <a:pt x="243579" y="63908"/>
                  <a:pt x="243579" y="70968"/>
                </a:cubicBezTo>
                <a:cubicBezTo>
                  <a:pt x="243579" y="78029"/>
                  <a:pt x="240048" y="81559"/>
                  <a:pt x="232989" y="81559"/>
                </a:cubicBezTo>
                <a:close/>
                <a:moveTo>
                  <a:pt x="148265" y="60378"/>
                </a:moveTo>
                <a:cubicBezTo>
                  <a:pt x="155325" y="60378"/>
                  <a:pt x="158856" y="60378"/>
                  <a:pt x="158856" y="60378"/>
                </a:cubicBezTo>
                <a:cubicBezTo>
                  <a:pt x="158856" y="60378"/>
                  <a:pt x="158856" y="62143"/>
                  <a:pt x="158856" y="65674"/>
                </a:cubicBezTo>
                <a:cubicBezTo>
                  <a:pt x="158856" y="69203"/>
                  <a:pt x="158856" y="70968"/>
                  <a:pt x="158856" y="70968"/>
                </a:cubicBezTo>
                <a:cubicBezTo>
                  <a:pt x="158856" y="70968"/>
                  <a:pt x="155325" y="67439"/>
                  <a:pt x="148265" y="60378"/>
                </a:cubicBezTo>
                <a:close/>
                <a:moveTo>
                  <a:pt x="190627" y="49787"/>
                </a:moveTo>
                <a:lnTo>
                  <a:pt x="201217" y="49787"/>
                </a:lnTo>
                <a:cubicBezTo>
                  <a:pt x="201217" y="49787"/>
                  <a:pt x="202983" y="51552"/>
                  <a:pt x="206512" y="55083"/>
                </a:cubicBezTo>
                <a:cubicBezTo>
                  <a:pt x="210043" y="58614"/>
                  <a:pt x="211808" y="60378"/>
                  <a:pt x="211808" y="60378"/>
                </a:cubicBezTo>
                <a:cubicBezTo>
                  <a:pt x="211808" y="60378"/>
                  <a:pt x="208277" y="62143"/>
                  <a:pt x="201217" y="65674"/>
                </a:cubicBezTo>
                <a:cubicBezTo>
                  <a:pt x="194158" y="69203"/>
                  <a:pt x="187096" y="70968"/>
                  <a:pt x="180037" y="70968"/>
                </a:cubicBezTo>
                <a:cubicBezTo>
                  <a:pt x="194158" y="63908"/>
                  <a:pt x="197688" y="56847"/>
                  <a:pt x="190627" y="49787"/>
                </a:cubicBezTo>
                <a:close/>
                <a:moveTo>
                  <a:pt x="308703" y="0"/>
                </a:moveTo>
                <a:lnTo>
                  <a:pt x="6631666" y="0"/>
                </a:lnTo>
                <a:lnTo>
                  <a:pt x="6640188" y="2131"/>
                </a:lnTo>
                <a:cubicBezTo>
                  <a:pt x="6647248" y="5662"/>
                  <a:pt x="6654307" y="7426"/>
                  <a:pt x="6661368" y="7426"/>
                </a:cubicBezTo>
                <a:cubicBezTo>
                  <a:pt x="6682550" y="21547"/>
                  <a:pt x="6696669" y="28607"/>
                  <a:pt x="6703730" y="28607"/>
                </a:cubicBezTo>
                <a:cubicBezTo>
                  <a:pt x="6710791" y="35666"/>
                  <a:pt x="6717850" y="40962"/>
                  <a:pt x="6724910" y="44493"/>
                </a:cubicBezTo>
                <a:cubicBezTo>
                  <a:pt x="6731972" y="48022"/>
                  <a:pt x="6735502" y="49787"/>
                  <a:pt x="6735502" y="49787"/>
                </a:cubicBezTo>
                <a:cubicBezTo>
                  <a:pt x="6742562" y="56847"/>
                  <a:pt x="6749621" y="60378"/>
                  <a:pt x="6756682" y="60378"/>
                </a:cubicBezTo>
                <a:cubicBezTo>
                  <a:pt x="6799044" y="60378"/>
                  <a:pt x="6820224" y="67439"/>
                  <a:pt x="6820224" y="81559"/>
                </a:cubicBezTo>
                <a:cubicBezTo>
                  <a:pt x="6820224" y="81559"/>
                  <a:pt x="6827285" y="81559"/>
                  <a:pt x="6841406" y="81559"/>
                </a:cubicBezTo>
                <a:cubicBezTo>
                  <a:pt x="6841406" y="81559"/>
                  <a:pt x="6843170" y="83324"/>
                  <a:pt x="6846700" y="86854"/>
                </a:cubicBezTo>
                <a:cubicBezTo>
                  <a:pt x="6850230" y="90385"/>
                  <a:pt x="6855525" y="92149"/>
                  <a:pt x="6862587" y="92149"/>
                </a:cubicBezTo>
                <a:cubicBezTo>
                  <a:pt x="6869648" y="99210"/>
                  <a:pt x="6876706" y="102739"/>
                  <a:pt x="6883766" y="102739"/>
                </a:cubicBezTo>
                <a:cubicBezTo>
                  <a:pt x="6890828" y="102739"/>
                  <a:pt x="6896122" y="104504"/>
                  <a:pt x="6899652" y="108035"/>
                </a:cubicBezTo>
                <a:cubicBezTo>
                  <a:pt x="6903183" y="111566"/>
                  <a:pt x="6908477" y="113330"/>
                  <a:pt x="6915539" y="113330"/>
                </a:cubicBezTo>
                <a:cubicBezTo>
                  <a:pt x="6922600" y="113330"/>
                  <a:pt x="6926129" y="113330"/>
                  <a:pt x="6926129" y="113330"/>
                </a:cubicBezTo>
                <a:cubicBezTo>
                  <a:pt x="6919068" y="120391"/>
                  <a:pt x="6920833" y="125685"/>
                  <a:pt x="6931424" y="129216"/>
                </a:cubicBezTo>
                <a:cubicBezTo>
                  <a:pt x="6942014" y="132747"/>
                  <a:pt x="6950840" y="134511"/>
                  <a:pt x="6957900" y="134511"/>
                </a:cubicBezTo>
                <a:lnTo>
                  <a:pt x="6968491" y="134511"/>
                </a:lnTo>
                <a:lnTo>
                  <a:pt x="6957900" y="145101"/>
                </a:lnTo>
                <a:cubicBezTo>
                  <a:pt x="6964960" y="145101"/>
                  <a:pt x="6987906" y="152162"/>
                  <a:pt x="7026737" y="166282"/>
                </a:cubicBezTo>
                <a:cubicBezTo>
                  <a:pt x="7065570" y="180403"/>
                  <a:pt x="7081456" y="183933"/>
                  <a:pt x="7074395" y="176872"/>
                </a:cubicBezTo>
                <a:lnTo>
                  <a:pt x="7084985" y="166282"/>
                </a:lnTo>
                <a:cubicBezTo>
                  <a:pt x="7099106" y="173343"/>
                  <a:pt x="7109696" y="178637"/>
                  <a:pt x="7116756" y="182168"/>
                </a:cubicBezTo>
                <a:cubicBezTo>
                  <a:pt x="7123818" y="185699"/>
                  <a:pt x="7127347" y="190993"/>
                  <a:pt x="7127347" y="198053"/>
                </a:cubicBezTo>
                <a:lnTo>
                  <a:pt x="7137937" y="208645"/>
                </a:lnTo>
                <a:lnTo>
                  <a:pt x="7137937" y="198053"/>
                </a:lnTo>
                <a:lnTo>
                  <a:pt x="7159118" y="208645"/>
                </a:lnTo>
                <a:lnTo>
                  <a:pt x="7180299" y="219234"/>
                </a:lnTo>
                <a:lnTo>
                  <a:pt x="7222660" y="229824"/>
                </a:lnTo>
                <a:cubicBezTo>
                  <a:pt x="7236780" y="236885"/>
                  <a:pt x="7245607" y="243945"/>
                  <a:pt x="7249136" y="251005"/>
                </a:cubicBezTo>
                <a:cubicBezTo>
                  <a:pt x="7252666" y="258066"/>
                  <a:pt x="7261492" y="261597"/>
                  <a:pt x="7275612" y="261597"/>
                </a:cubicBezTo>
                <a:cubicBezTo>
                  <a:pt x="7289732" y="261597"/>
                  <a:pt x="7300322" y="265126"/>
                  <a:pt x="7307384" y="272186"/>
                </a:cubicBezTo>
                <a:lnTo>
                  <a:pt x="7307384" y="282776"/>
                </a:lnTo>
                <a:lnTo>
                  <a:pt x="7317974" y="282776"/>
                </a:lnTo>
                <a:lnTo>
                  <a:pt x="7370926" y="293368"/>
                </a:lnTo>
                <a:cubicBezTo>
                  <a:pt x="7377986" y="293368"/>
                  <a:pt x="7385047" y="295132"/>
                  <a:pt x="7392107" y="298662"/>
                </a:cubicBezTo>
                <a:cubicBezTo>
                  <a:pt x="7399168" y="302193"/>
                  <a:pt x="7402697" y="303957"/>
                  <a:pt x="7402697" y="303957"/>
                </a:cubicBezTo>
                <a:cubicBezTo>
                  <a:pt x="7430938" y="303957"/>
                  <a:pt x="7437999" y="311018"/>
                  <a:pt x="7423878" y="325139"/>
                </a:cubicBezTo>
                <a:cubicBezTo>
                  <a:pt x="7423878" y="318078"/>
                  <a:pt x="7420348" y="314549"/>
                  <a:pt x="7413288" y="314549"/>
                </a:cubicBezTo>
                <a:lnTo>
                  <a:pt x="7413288" y="325139"/>
                </a:lnTo>
                <a:cubicBezTo>
                  <a:pt x="7420348" y="332199"/>
                  <a:pt x="7423878" y="332199"/>
                  <a:pt x="7423878" y="325139"/>
                </a:cubicBezTo>
                <a:cubicBezTo>
                  <a:pt x="7423878" y="332199"/>
                  <a:pt x="7423878" y="335728"/>
                  <a:pt x="7423878" y="335728"/>
                </a:cubicBezTo>
                <a:cubicBezTo>
                  <a:pt x="7423878" y="335728"/>
                  <a:pt x="7427408" y="339259"/>
                  <a:pt x="7434468" y="346320"/>
                </a:cubicBezTo>
                <a:cubicBezTo>
                  <a:pt x="7434468" y="360440"/>
                  <a:pt x="7437999" y="369265"/>
                  <a:pt x="7445059" y="372795"/>
                </a:cubicBezTo>
                <a:cubicBezTo>
                  <a:pt x="7452120" y="376326"/>
                  <a:pt x="7459178" y="378091"/>
                  <a:pt x="7466240" y="378091"/>
                </a:cubicBezTo>
                <a:lnTo>
                  <a:pt x="7487420" y="378091"/>
                </a:lnTo>
                <a:lnTo>
                  <a:pt x="7466240" y="367501"/>
                </a:lnTo>
                <a:cubicBezTo>
                  <a:pt x="7452120" y="367501"/>
                  <a:pt x="7445059" y="363970"/>
                  <a:pt x="7445059" y="356909"/>
                </a:cubicBezTo>
                <a:cubicBezTo>
                  <a:pt x="7445059" y="356909"/>
                  <a:pt x="7445059" y="355145"/>
                  <a:pt x="7445059" y="351614"/>
                </a:cubicBezTo>
                <a:cubicBezTo>
                  <a:pt x="7445059" y="348084"/>
                  <a:pt x="7441530" y="342789"/>
                  <a:pt x="7434468" y="335728"/>
                </a:cubicBezTo>
                <a:lnTo>
                  <a:pt x="7445059" y="335728"/>
                </a:lnTo>
                <a:cubicBezTo>
                  <a:pt x="7466240" y="342789"/>
                  <a:pt x="7473300" y="346320"/>
                  <a:pt x="7466240" y="346320"/>
                </a:cubicBezTo>
                <a:lnTo>
                  <a:pt x="7490068" y="354262"/>
                </a:lnTo>
                <a:lnTo>
                  <a:pt x="7498011" y="346320"/>
                </a:lnTo>
                <a:cubicBezTo>
                  <a:pt x="7505072" y="346320"/>
                  <a:pt x="7508601" y="349849"/>
                  <a:pt x="7508601" y="356909"/>
                </a:cubicBezTo>
                <a:lnTo>
                  <a:pt x="7498011" y="356909"/>
                </a:lnTo>
                <a:cubicBezTo>
                  <a:pt x="7505072" y="363970"/>
                  <a:pt x="7512130" y="367501"/>
                  <a:pt x="7519192" y="367501"/>
                </a:cubicBezTo>
                <a:lnTo>
                  <a:pt x="7529782" y="367501"/>
                </a:lnTo>
                <a:cubicBezTo>
                  <a:pt x="7529782" y="367501"/>
                  <a:pt x="7529782" y="363970"/>
                  <a:pt x="7529782" y="356909"/>
                </a:cubicBezTo>
                <a:lnTo>
                  <a:pt x="7540374" y="367501"/>
                </a:lnTo>
                <a:lnTo>
                  <a:pt x="7572144" y="378091"/>
                </a:lnTo>
                <a:cubicBezTo>
                  <a:pt x="7579204" y="378091"/>
                  <a:pt x="7584500" y="379855"/>
                  <a:pt x="7588030" y="383386"/>
                </a:cubicBezTo>
                <a:cubicBezTo>
                  <a:pt x="7591559" y="386916"/>
                  <a:pt x="7603915" y="392211"/>
                  <a:pt x="7625096" y="399272"/>
                </a:cubicBezTo>
                <a:cubicBezTo>
                  <a:pt x="7766300" y="434573"/>
                  <a:pt x="7889856" y="469874"/>
                  <a:pt x="7995760" y="505176"/>
                </a:cubicBezTo>
                <a:lnTo>
                  <a:pt x="8080483" y="526357"/>
                </a:lnTo>
                <a:cubicBezTo>
                  <a:pt x="8101664" y="533416"/>
                  <a:pt x="8136965" y="544007"/>
                  <a:pt x="8186387" y="558128"/>
                </a:cubicBezTo>
                <a:cubicBezTo>
                  <a:pt x="8186387" y="558128"/>
                  <a:pt x="8188154" y="559892"/>
                  <a:pt x="8191683" y="563423"/>
                </a:cubicBezTo>
                <a:cubicBezTo>
                  <a:pt x="8195213" y="566953"/>
                  <a:pt x="8200508" y="568718"/>
                  <a:pt x="8207569" y="568718"/>
                </a:cubicBezTo>
                <a:cubicBezTo>
                  <a:pt x="8214629" y="568718"/>
                  <a:pt x="8232279" y="572248"/>
                  <a:pt x="8260521" y="579309"/>
                </a:cubicBezTo>
                <a:cubicBezTo>
                  <a:pt x="8352305" y="607549"/>
                  <a:pt x="8408787" y="625200"/>
                  <a:pt x="8429968" y="632261"/>
                </a:cubicBezTo>
                <a:cubicBezTo>
                  <a:pt x="8437028" y="632261"/>
                  <a:pt x="8447618" y="634026"/>
                  <a:pt x="8461739" y="637555"/>
                </a:cubicBezTo>
                <a:cubicBezTo>
                  <a:pt x="8475858" y="641086"/>
                  <a:pt x="8488214" y="644615"/>
                  <a:pt x="8498805" y="648146"/>
                </a:cubicBezTo>
                <a:cubicBezTo>
                  <a:pt x="8509395" y="651677"/>
                  <a:pt x="8514691" y="653442"/>
                  <a:pt x="8514691" y="653442"/>
                </a:cubicBezTo>
                <a:cubicBezTo>
                  <a:pt x="8514691" y="653442"/>
                  <a:pt x="8504100" y="653442"/>
                  <a:pt x="8482920" y="653442"/>
                </a:cubicBezTo>
                <a:cubicBezTo>
                  <a:pt x="8482920" y="653442"/>
                  <a:pt x="8479390" y="653442"/>
                  <a:pt x="8472329" y="653442"/>
                </a:cubicBezTo>
                <a:cubicBezTo>
                  <a:pt x="8465268" y="653442"/>
                  <a:pt x="8458209" y="653442"/>
                  <a:pt x="8451148" y="653442"/>
                </a:cubicBezTo>
                <a:cubicBezTo>
                  <a:pt x="8444087" y="653442"/>
                  <a:pt x="8438792" y="651677"/>
                  <a:pt x="8435262" y="648146"/>
                </a:cubicBezTo>
                <a:cubicBezTo>
                  <a:pt x="8431733" y="644615"/>
                  <a:pt x="8429968" y="642851"/>
                  <a:pt x="8429968" y="642851"/>
                </a:cubicBezTo>
                <a:cubicBezTo>
                  <a:pt x="8422906" y="635790"/>
                  <a:pt x="8414082" y="632261"/>
                  <a:pt x="8403491" y="632261"/>
                </a:cubicBezTo>
                <a:cubicBezTo>
                  <a:pt x="8392901" y="632261"/>
                  <a:pt x="8384076" y="632261"/>
                  <a:pt x="8377016" y="632261"/>
                </a:cubicBezTo>
                <a:cubicBezTo>
                  <a:pt x="8369954" y="625200"/>
                  <a:pt x="8362895" y="621670"/>
                  <a:pt x="8355835" y="621670"/>
                </a:cubicBezTo>
                <a:cubicBezTo>
                  <a:pt x="8348773" y="621670"/>
                  <a:pt x="8338183" y="621670"/>
                  <a:pt x="8324064" y="621670"/>
                </a:cubicBezTo>
                <a:cubicBezTo>
                  <a:pt x="8302883" y="614611"/>
                  <a:pt x="8288762" y="611080"/>
                  <a:pt x="8281702" y="611080"/>
                </a:cubicBezTo>
                <a:cubicBezTo>
                  <a:pt x="8274641" y="611080"/>
                  <a:pt x="8271112" y="611080"/>
                  <a:pt x="8271112" y="611080"/>
                </a:cubicBezTo>
                <a:lnTo>
                  <a:pt x="8207569" y="589899"/>
                </a:lnTo>
                <a:cubicBezTo>
                  <a:pt x="8179327" y="582838"/>
                  <a:pt x="8161677" y="577544"/>
                  <a:pt x="8154617" y="574013"/>
                </a:cubicBezTo>
                <a:cubicBezTo>
                  <a:pt x="8147556" y="570482"/>
                  <a:pt x="8144027" y="568718"/>
                  <a:pt x="8144027" y="568718"/>
                </a:cubicBezTo>
                <a:cubicBezTo>
                  <a:pt x="8144027" y="561659"/>
                  <a:pt x="8142261" y="558128"/>
                  <a:pt x="8138731" y="558128"/>
                </a:cubicBezTo>
                <a:cubicBezTo>
                  <a:pt x="8135202" y="558128"/>
                  <a:pt x="8133435" y="558128"/>
                  <a:pt x="8133435" y="558128"/>
                </a:cubicBezTo>
                <a:lnTo>
                  <a:pt x="8101664" y="558128"/>
                </a:lnTo>
                <a:cubicBezTo>
                  <a:pt x="8094604" y="551067"/>
                  <a:pt x="8091075" y="551067"/>
                  <a:pt x="8091075" y="558128"/>
                </a:cubicBezTo>
                <a:lnTo>
                  <a:pt x="8059302" y="536947"/>
                </a:lnTo>
                <a:lnTo>
                  <a:pt x="8048712" y="536947"/>
                </a:lnTo>
                <a:cubicBezTo>
                  <a:pt x="8041652" y="536947"/>
                  <a:pt x="8034593" y="536947"/>
                  <a:pt x="8027531" y="536947"/>
                </a:cubicBezTo>
                <a:cubicBezTo>
                  <a:pt x="8020471" y="536947"/>
                  <a:pt x="8013412" y="536947"/>
                  <a:pt x="8006350" y="536947"/>
                </a:cubicBezTo>
                <a:cubicBezTo>
                  <a:pt x="7999290" y="536947"/>
                  <a:pt x="7993994" y="535182"/>
                  <a:pt x="7990465" y="531651"/>
                </a:cubicBezTo>
                <a:cubicBezTo>
                  <a:pt x="7986935" y="528122"/>
                  <a:pt x="7983404" y="526357"/>
                  <a:pt x="7979875" y="526357"/>
                </a:cubicBezTo>
                <a:cubicBezTo>
                  <a:pt x="7976346" y="526357"/>
                  <a:pt x="7971050" y="526357"/>
                  <a:pt x="7963990" y="526357"/>
                </a:cubicBezTo>
                <a:cubicBezTo>
                  <a:pt x="7956928" y="526357"/>
                  <a:pt x="7953398" y="526357"/>
                  <a:pt x="7953398" y="526357"/>
                </a:cubicBezTo>
                <a:lnTo>
                  <a:pt x="7921627" y="515766"/>
                </a:lnTo>
                <a:cubicBezTo>
                  <a:pt x="7921627" y="515766"/>
                  <a:pt x="7921627" y="517530"/>
                  <a:pt x="7921627" y="521061"/>
                </a:cubicBezTo>
                <a:cubicBezTo>
                  <a:pt x="7921627" y="524592"/>
                  <a:pt x="7925157" y="526357"/>
                  <a:pt x="7932219" y="526357"/>
                </a:cubicBezTo>
                <a:cubicBezTo>
                  <a:pt x="7939279" y="526357"/>
                  <a:pt x="7944575" y="528122"/>
                  <a:pt x="7948104" y="531651"/>
                </a:cubicBezTo>
                <a:cubicBezTo>
                  <a:pt x="7951634" y="535182"/>
                  <a:pt x="7953398" y="536947"/>
                  <a:pt x="7953398" y="536947"/>
                </a:cubicBezTo>
                <a:cubicBezTo>
                  <a:pt x="7953398" y="536947"/>
                  <a:pt x="7955164" y="536947"/>
                  <a:pt x="7958694" y="536947"/>
                </a:cubicBezTo>
                <a:cubicBezTo>
                  <a:pt x="7962223" y="536947"/>
                  <a:pt x="7965754" y="536947"/>
                  <a:pt x="7969284" y="536947"/>
                </a:cubicBezTo>
                <a:cubicBezTo>
                  <a:pt x="7972815" y="536947"/>
                  <a:pt x="7978109" y="538711"/>
                  <a:pt x="7985171" y="542242"/>
                </a:cubicBezTo>
                <a:cubicBezTo>
                  <a:pt x="7992231" y="545772"/>
                  <a:pt x="7999290" y="549303"/>
                  <a:pt x="8006350" y="552832"/>
                </a:cubicBezTo>
                <a:cubicBezTo>
                  <a:pt x="8013412" y="556363"/>
                  <a:pt x="8016942" y="556363"/>
                  <a:pt x="8016942" y="552832"/>
                </a:cubicBezTo>
                <a:cubicBezTo>
                  <a:pt x="8016942" y="549303"/>
                  <a:pt x="8020471" y="551067"/>
                  <a:pt x="8027531" y="558128"/>
                </a:cubicBezTo>
                <a:cubicBezTo>
                  <a:pt x="8034593" y="558128"/>
                  <a:pt x="8039887" y="559892"/>
                  <a:pt x="8043417" y="563423"/>
                </a:cubicBezTo>
                <a:cubicBezTo>
                  <a:pt x="8046946" y="566953"/>
                  <a:pt x="8052242" y="568718"/>
                  <a:pt x="8059302" y="568718"/>
                </a:cubicBezTo>
                <a:cubicBezTo>
                  <a:pt x="8080483" y="568718"/>
                  <a:pt x="8096369" y="570482"/>
                  <a:pt x="8106960" y="574013"/>
                </a:cubicBezTo>
                <a:cubicBezTo>
                  <a:pt x="8117550" y="577544"/>
                  <a:pt x="8124610" y="581074"/>
                  <a:pt x="8128141" y="584603"/>
                </a:cubicBezTo>
                <a:cubicBezTo>
                  <a:pt x="8131671" y="588134"/>
                  <a:pt x="8136965" y="589899"/>
                  <a:pt x="8144027" y="589899"/>
                </a:cubicBezTo>
                <a:lnTo>
                  <a:pt x="8154617" y="589899"/>
                </a:lnTo>
                <a:lnTo>
                  <a:pt x="8154617" y="600490"/>
                </a:lnTo>
                <a:lnTo>
                  <a:pt x="8165206" y="600490"/>
                </a:lnTo>
                <a:lnTo>
                  <a:pt x="8165206" y="589899"/>
                </a:lnTo>
                <a:cubicBezTo>
                  <a:pt x="8172268" y="596959"/>
                  <a:pt x="8175798" y="600490"/>
                  <a:pt x="8175798" y="600490"/>
                </a:cubicBezTo>
                <a:lnTo>
                  <a:pt x="8196979" y="611080"/>
                </a:lnTo>
                <a:cubicBezTo>
                  <a:pt x="8204039" y="604019"/>
                  <a:pt x="8216394" y="604019"/>
                  <a:pt x="8234045" y="611080"/>
                </a:cubicBezTo>
                <a:cubicBezTo>
                  <a:pt x="8251695" y="618140"/>
                  <a:pt x="8281702" y="625200"/>
                  <a:pt x="8324064" y="632261"/>
                </a:cubicBezTo>
                <a:cubicBezTo>
                  <a:pt x="8338183" y="639321"/>
                  <a:pt x="8350539" y="642851"/>
                  <a:pt x="8361130" y="642851"/>
                </a:cubicBezTo>
                <a:cubicBezTo>
                  <a:pt x="8371720" y="642851"/>
                  <a:pt x="8378781" y="644615"/>
                  <a:pt x="8382310" y="648146"/>
                </a:cubicBezTo>
                <a:cubicBezTo>
                  <a:pt x="8385840" y="651677"/>
                  <a:pt x="8391135" y="649911"/>
                  <a:pt x="8398196" y="642851"/>
                </a:cubicBezTo>
                <a:lnTo>
                  <a:pt x="8398196" y="653442"/>
                </a:lnTo>
                <a:cubicBezTo>
                  <a:pt x="8398196" y="653442"/>
                  <a:pt x="8408787" y="656971"/>
                  <a:pt x="8429968" y="664031"/>
                </a:cubicBezTo>
                <a:cubicBezTo>
                  <a:pt x="8444087" y="664031"/>
                  <a:pt x="8454678" y="664031"/>
                  <a:pt x="8461739" y="664031"/>
                </a:cubicBezTo>
                <a:cubicBezTo>
                  <a:pt x="8468799" y="664031"/>
                  <a:pt x="8472329" y="664031"/>
                  <a:pt x="8472329" y="664031"/>
                </a:cubicBezTo>
                <a:cubicBezTo>
                  <a:pt x="8472329" y="671092"/>
                  <a:pt x="8479390" y="674621"/>
                  <a:pt x="8493510" y="674621"/>
                </a:cubicBezTo>
                <a:lnTo>
                  <a:pt x="8525281" y="685213"/>
                </a:lnTo>
                <a:cubicBezTo>
                  <a:pt x="8518220" y="685213"/>
                  <a:pt x="8514691" y="685213"/>
                  <a:pt x="8514691" y="685213"/>
                </a:cubicBezTo>
                <a:cubicBezTo>
                  <a:pt x="8514691" y="692273"/>
                  <a:pt x="8511161" y="695803"/>
                  <a:pt x="8504100" y="695803"/>
                </a:cubicBezTo>
                <a:cubicBezTo>
                  <a:pt x="8497039" y="695803"/>
                  <a:pt x="8493510" y="695803"/>
                  <a:pt x="8493510" y="695803"/>
                </a:cubicBezTo>
                <a:cubicBezTo>
                  <a:pt x="8493510" y="702863"/>
                  <a:pt x="8493510" y="706394"/>
                  <a:pt x="8493510" y="706394"/>
                </a:cubicBezTo>
                <a:cubicBezTo>
                  <a:pt x="8493510" y="706394"/>
                  <a:pt x="8489980" y="706394"/>
                  <a:pt x="8482920" y="706394"/>
                </a:cubicBezTo>
                <a:lnTo>
                  <a:pt x="8472329" y="706394"/>
                </a:lnTo>
                <a:cubicBezTo>
                  <a:pt x="8479390" y="699334"/>
                  <a:pt x="8479390" y="695803"/>
                  <a:pt x="8472329" y="695803"/>
                </a:cubicBezTo>
                <a:cubicBezTo>
                  <a:pt x="8465268" y="695803"/>
                  <a:pt x="8459973" y="695803"/>
                  <a:pt x="8456443" y="695803"/>
                </a:cubicBezTo>
                <a:cubicBezTo>
                  <a:pt x="8452914" y="695803"/>
                  <a:pt x="8445853" y="699334"/>
                  <a:pt x="8435262" y="706394"/>
                </a:cubicBezTo>
                <a:cubicBezTo>
                  <a:pt x="8424672" y="713453"/>
                  <a:pt x="8419377" y="713453"/>
                  <a:pt x="8419377" y="706394"/>
                </a:cubicBezTo>
                <a:cubicBezTo>
                  <a:pt x="8419377" y="699334"/>
                  <a:pt x="8419377" y="695803"/>
                  <a:pt x="8419377" y="695803"/>
                </a:cubicBezTo>
                <a:lnTo>
                  <a:pt x="8408787" y="685213"/>
                </a:lnTo>
                <a:cubicBezTo>
                  <a:pt x="8408787" y="685213"/>
                  <a:pt x="8407021" y="685213"/>
                  <a:pt x="8403491" y="685213"/>
                </a:cubicBezTo>
                <a:cubicBezTo>
                  <a:pt x="8399962" y="685213"/>
                  <a:pt x="8394666" y="685213"/>
                  <a:pt x="8387606" y="685213"/>
                </a:cubicBezTo>
                <a:cubicBezTo>
                  <a:pt x="8387606" y="678152"/>
                  <a:pt x="8384076" y="678152"/>
                  <a:pt x="8377016" y="685213"/>
                </a:cubicBezTo>
                <a:lnTo>
                  <a:pt x="8366425" y="685213"/>
                </a:lnTo>
                <a:lnTo>
                  <a:pt x="8302883" y="653442"/>
                </a:lnTo>
                <a:cubicBezTo>
                  <a:pt x="8281702" y="653442"/>
                  <a:pt x="8264050" y="651677"/>
                  <a:pt x="8249931" y="648146"/>
                </a:cubicBezTo>
                <a:cubicBezTo>
                  <a:pt x="8235810" y="644615"/>
                  <a:pt x="8223454" y="642851"/>
                  <a:pt x="8212864" y="642851"/>
                </a:cubicBezTo>
                <a:cubicBezTo>
                  <a:pt x="8202273" y="642851"/>
                  <a:pt x="8191683" y="639321"/>
                  <a:pt x="8181093" y="632261"/>
                </a:cubicBezTo>
                <a:cubicBezTo>
                  <a:pt x="8170502" y="625200"/>
                  <a:pt x="8156383" y="621670"/>
                  <a:pt x="8138731" y="621670"/>
                </a:cubicBezTo>
                <a:cubicBezTo>
                  <a:pt x="8121079" y="621670"/>
                  <a:pt x="8110490" y="619905"/>
                  <a:pt x="8106960" y="616375"/>
                </a:cubicBezTo>
                <a:cubicBezTo>
                  <a:pt x="8103431" y="612844"/>
                  <a:pt x="8098135" y="609315"/>
                  <a:pt x="8091075" y="605784"/>
                </a:cubicBezTo>
                <a:cubicBezTo>
                  <a:pt x="8084013" y="602255"/>
                  <a:pt x="8076954" y="604019"/>
                  <a:pt x="8069894" y="611080"/>
                </a:cubicBezTo>
                <a:cubicBezTo>
                  <a:pt x="8084013" y="611080"/>
                  <a:pt x="8092839" y="614611"/>
                  <a:pt x="8096369" y="621670"/>
                </a:cubicBezTo>
                <a:cubicBezTo>
                  <a:pt x="8099898" y="628730"/>
                  <a:pt x="8105194" y="632261"/>
                  <a:pt x="8112254" y="632261"/>
                </a:cubicBezTo>
                <a:cubicBezTo>
                  <a:pt x="8140497" y="632261"/>
                  <a:pt x="8154617" y="635790"/>
                  <a:pt x="8154617" y="642851"/>
                </a:cubicBezTo>
                <a:cubicBezTo>
                  <a:pt x="8154617" y="649911"/>
                  <a:pt x="8158146" y="653442"/>
                  <a:pt x="8165206" y="653442"/>
                </a:cubicBezTo>
                <a:lnTo>
                  <a:pt x="8207569" y="664031"/>
                </a:lnTo>
                <a:cubicBezTo>
                  <a:pt x="8214629" y="664031"/>
                  <a:pt x="8221689" y="664031"/>
                  <a:pt x="8228750" y="664031"/>
                </a:cubicBezTo>
                <a:cubicBezTo>
                  <a:pt x="8228750" y="656971"/>
                  <a:pt x="8230516" y="655207"/>
                  <a:pt x="8234045" y="658736"/>
                </a:cubicBezTo>
                <a:cubicBezTo>
                  <a:pt x="8237575" y="662267"/>
                  <a:pt x="8242869" y="664031"/>
                  <a:pt x="8249931" y="664031"/>
                </a:cubicBezTo>
                <a:cubicBezTo>
                  <a:pt x="8256991" y="671092"/>
                  <a:pt x="8264050" y="674621"/>
                  <a:pt x="8271112" y="674621"/>
                </a:cubicBezTo>
                <a:cubicBezTo>
                  <a:pt x="8292291" y="674621"/>
                  <a:pt x="8295821" y="678152"/>
                  <a:pt x="8281702" y="685213"/>
                </a:cubicBezTo>
                <a:lnTo>
                  <a:pt x="8260521" y="695803"/>
                </a:lnTo>
                <a:lnTo>
                  <a:pt x="8271112" y="706394"/>
                </a:lnTo>
                <a:cubicBezTo>
                  <a:pt x="8334654" y="727574"/>
                  <a:pt x="8369954" y="734634"/>
                  <a:pt x="8377016" y="727574"/>
                </a:cubicBezTo>
                <a:lnTo>
                  <a:pt x="8355835" y="716984"/>
                </a:lnTo>
                <a:lnTo>
                  <a:pt x="8313473" y="706394"/>
                </a:lnTo>
                <a:cubicBezTo>
                  <a:pt x="8313473" y="706394"/>
                  <a:pt x="8309943" y="704629"/>
                  <a:pt x="8302883" y="701098"/>
                </a:cubicBezTo>
                <a:cubicBezTo>
                  <a:pt x="8295821" y="697567"/>
                  <a:pt x="8292291" y="699334"/>
                  <a:pt x="8292291" y="706394"/>
                </a:cubicBezTo>
                <a:lnTo>
                  <a:pt x="8292291" y="695803"/>
                </a:lnTo>
                <a:cubicBezTo>
                  <a:pt x="8299353" y="688742"/>
                  <a:pt x="8302883" y="685213"/>
                  <a:pt x="8302883" y="685213"/>
                </a:cubicBezTo>
                <a:lnTo>
                  <a:pt x="8324064" y="685213"/>
                </a:lnTo>
                <a:cubicBezTo>
                  <a:pt x="8345244" y="685213"/>
                  <a:pt x="8355835" y="688742"/>
                  <a:pt x="8355835" y="695803"/>
                </a:cubicBezTo>
                <a:cubicBezTo>
                  <a:pt x="8362895" y="702863"/>
                  <a:pt x="8373486" y="702863"/>
                  <a:pt x="8387606" y="695803"/>
                </a:cubicBezTo>
                <a:lnTo>
                  <a:pt x="8408787" y="716984"/>
                </a:lnTo>
                <a:lnTo>
                  <a:pt x="8419377" y="727574"/>
                </a:lnTo>
                <a:lnTo>
                  <a:pt x="8429968" y="727574"/>
                </a:lnTo>
                <a:cubicBezTo>
                  <a:pt x="8429968" y="727574"/>
                  <a:pt x="8433497" y="727574"/>
                  <a:pt x="8440558" y="727574"/>
                </a:cubicBezTo>
                <a:lnTo>
                  <a:pt x="8461739" y="727574"/>
                </a:lnTo>
                <a:lnTo>
                  <a:pt x="8472329" y="738165"/>
                </a:lnTo>
                <a:cubicBezTo>
                  <a:pt x="8472329" y="752286"/>
                  <a:pt x="8472329" y="759346"/>
                  <a:pt x="8472329" y="759346"/>
                </a:cubicBezTo>
                <a:cubicBezTo>
                  <a:pt x="8479390" y="759346"/>
                  <a:pt x="8486449" y="762875"/>
                  <a:pt x="8493510" y="769936"/>
                </a:cubicBezTo>
                <a:cubicBezTo>
                  <a:pt x="8479390" y="776996"/>
                  <a:pt x="8468799" y="780526"/>
                  <a:pt x="8461739" y="780526"/>
                </a:cubicBezTo>
                <a:lnTo>
                  <a:pt x="8461739" y="769936"/>
                </a:lnTo>
                <a:cubicBezTo>
                  <a:pt x="8461739" y="769936"/>
                  <a:pt x="8458209" y="773467"/>
                  <a:pt x="8451148" y="780526"/>
                </a:cubicBezTo>
                <a:lnTo>
                  <a:pt x="8408787" y="769936"/>
                </a:lnTo>
                <a:cubicBezTo>
                  <a:pt x="8394666" y="769936"/>
                  <a:pt x="8373486" y="769936"/>
                  <a:pt x="8345244" y="769936"/>
                </a:cubicBezTo>
                <a:cubicBezTo>
                  <a:pt x="8317002" y="769936"/>
                  <a:pt x="8302883" y="769936"/>
                  <a:pt x="8302883" y="769936"/>
                </a:cubicBezTo>
                <a:cubicBezTo>
                  <a:pt x="8295821" y="769936"/>
                  <a:pt x="8292291" y="766405"/>
                  <a:pt x="8292291" y="759346"/>
                </a:cubicBezTo>
                <a:cubicBezTo>
                  <a:pt x="8292291" y="752286"/>
                  <a:pt x="8292291" y="748755"/>
                  <a:pt x="8292291" y="748755"/>
                </a:cubicBezTo>
                <a:cubicBezTo>
                  <a:pt x="8292291" y="748755"/>
                  <a:pt x="8288762" y="752286"/>
                  <a:pt x="8281702" y="759346"/>
                </a:cubicBezTo>
                <a:lnTo>
                  <a:pt x="8249931" y="748755"/>
                </a:lnTo>
                <a:cubicBezTo>
                  <a:pt x="8249931" y="748755"/>
                  <a:pt x="8246401" y="748755"/>
                  <a:pt x="8239339" y="748755"/>
                </a:cubicBezTo>
                <a:cubicBezTo>
                  <a:pt x="8232279" y="748755"/>
                  <a:pt x="8226983" y="748755"/>
                  <a:pt x="8223454" y="748755"/>
                </a:cubicBezTo>
                <a:cubicBezTo>
                  <a:pt x="8219925" y="748755"/>
                  <a:pt x="8216394" y="748755"/>
                  <a:pt x="8212864" y="748755"/>
                </a:cubicBezTo>
                <a:cubicBezTo>
                  <a:pt x="8209335" y="748755"/>
                  <a:pt x="8207569" y="748755"/>
                  <a:pt x="8207569" y="748755"/>
                </a:cubicBezTo>
                <a:lnTo>
                  <a:pt x="8175798" y="738165"/>
                </a:lnTo>
                <a:cubicBezTo>
                  <a:pt x="8175798" y="745225"/>
                  <a:pt x="8177564" y="748755"/>
                  <a:pt x="8181093" y="748755"/>
                </a:cubicBezTo>
                <a:cubicBezTo>
                  <a:pt x="8184623" y="748755"/>
                  <a:pt x="8189917" y="748755"/>
                  <a:pt x="8196979" y="748755"/>
                </a:cubicBezTo>
                <a:lnTo>
                  <a:pt x="8218160" y="759346"/>
                </a:lnTo>
                <a:cubicBezTo>
                  <a:pt x="8225220" y="759346"/>
                  <a:pt x="8230516" y="759346"/>
                  <a:pt x="8234045" y="759346"/>
                </a:cubicBezTo>
                <a:cubicBezTo>
                  <a:pt x="8237575" y="759346"/>
                  <a:pt x="8239339" y="762875"/>
                  <a:pt x="8239339" y="769936"/>
                </a:cubicBezTo>
                <a:cubicBezTo>
                  <a:pt x="8239339" y="769936"/>
                  <a:pt x="8237575" y="771701"/>
                  <a:pt x="8234045" y="775231"/>
                </a:cubicBezTo>
                <a:cubicBezTo>
                  <a:pt x="8230516" y="778761"/>
                  <a:pt x="8225220" y="780526"/>
                  <a:pt x="8218160" y="780526"/>
                </a:cubicBezTo>
                <a:cubicBezTo>
                  <a:pt x="8211098" y="780526"/>
                  <a:pt x="8207569" y="780526"/>
                  <a:pt x="8207569" y="780526"/>
                </a:cubicBezTo>
                <a:lnTo>
                  <a:pt x="8398196" y="822888"/>
                </a:lnTo>
                <a:cubicBezTo>
                  <a:pt x="8426438" y="829948"/>
                  <a:pt x="8447618" y="833478"/>
                  <a:pt x="8461739" y="833478"/>
                </a:cubicBezTo>
                <a:lnTo>
                  <a:pt x="8482920" y="844069"/>
                </a:lnTo>
                <a:lnTo>
                  <a:pt x="8461739" y="844069"/>
                </a:lnTo>
                <a:lnTo>
                  <a:pt x="8398196" y="854659"/>
                </a:lnTo>
                <a:lnTo>
                  <a:pt x="8377016" y="854659"/>
                </a:lnTo>
                <a:cubicBezTo>
                  <a:pt x="8369954" y="854659"/>
                  <a:pt x="8362895" y="854659"/>
                  <a:pt x="8355835" y="854659"/>
                </a:cubicBezTo>
                <a:cubicBezTo>
                  <a:pt x="8348773" y="854659"/>
                  <a:pt x="8345244" y="851129"/>
                  <a:pt x="8345244" y="844069"/>
                </a:cubicBezTo>
                <a:cubicBezTo>
                  <a:pt x="8338183" y="844069"/>
                  <a:pt x="8331124" y="844069"/>
                  <a:pt x="8324064" y="844069"/>
                </a:cubicBezTo>
                <a:cubicBezTo>
                  <a:pt x="8281702" y="851129"/>
                  <a:pt x="8246401" y="847600"/>
                  <a:pt x="8218160" y="833478"/>
                </a:cubicBezTo>
                <a:cubicBezTo>
                  <a:pt x="8218160" y="833478"/>
                  <a:pt x="8216394" y="833478"/>
                  <a:pt x="8212864" y="833478"/>
                </a:cubicBezTo>
                <a:cubicBezTo>
                  <a:pt x="8209335" y="833478"/>
                  <a:pt x="8204039" y="833478"/>
                  <a:pt x="8196979" y="833478"/>
                </a:cubicBezTo>
                <a:lnTo>
                  <a:pt x="8196979" y="844069"/>
                </a:lnTo>
                <a:cubicBezTo>
                  <a:pt x="8204039" y="844069"/>
                  <a:pt x="8214629" y="847600"/>
                  <a:pt x="8228750" y="854659"/>
                </a:cubicBezTo>
                <a:cubicBezTo>
                  <a:pt x="8242869" y="861719"/>
                  <a:pt x="8253460" y="865250"/>
                  <a:pt x="8260521" y="865250"/>
                </a:cubicBezTo>
                <a:cubicBezTo>
                  <a:pt x="8288762" y="879371"/>
                  <a:pt x="8306412" y="882900"/>
                  <a:pt x="8313473" y="875840"/>
                </a:cubicBezTo>
                <a:cubicBezTo>
                  <a:pt x="8320533" y="868779"/>
                  <a:pt x="8334654" y="868779"/>
                  <a:pt x="8355835" y="875840"/>
                </a:cubicBezTo>
                <a:cubicBezTo>
                  <a:pt x="8369954" y="882900"/>
                  <a:pt x="8377016" y="889961"/>
                  <a:pt x="8377016" y="897021"/>
                </a:cubicBezTo>
                <a:cubicBezTo>
                  <a:pt x="8362895" y="897021"/>
                  <a:pt x="8355835" y="893490"/>
                  <a:pt x="8355835" y="886431"/>
                </a:cubicBezTo>
                <a:lnTo>
                  <a:pt x="8334654" y="886431"/>
                </a:lnTo>
                <a:lnTo>
                  <a:pt x="8408787" y="918202"/>
                </a:lnTo>
                <a:lnTo>
                  <a:pt x="8440558" y="928792"/>
                </a:lnTo>
                <a:cubicBezTo>
                  <a:pt x="8440558" y="935852"/>
                  <a:pt x="8437028" y="939383"/>
                  <a:pt x="8429968" y="939383"/>
                </a:cubicBezTo>
                <a:cubicBezTo>
                  <a:pt x="8422906" y="939383"/>
                  <a:pt x="8408787" y="939383"/>
                  <a:pt x="8387606" y="939383"/>
                </a:cubicBezTo>
                <a:cubicBezTo>
                  <a:pt x="8380545" y="939383"/>
                  <a:pt x="8371720" y="937617"/>
                  <a:pt x="8361130" y="934087"/>
                </a:cubicBezTo>
                <a:cubicBezTo>
                  <a:pt x="8350539" y="930557"/>
                  <a:pt x="8345244" y="928792"/>
                  <a:pt x="8345244" y="928792"/>
                </a:cubicBezTo>
                <a:cubicBezTo>
                  <a:pt x="8338183" y="921731"/>
                  <a:pt x="8332888" y="919967"/>
                  <a:pt x="8329358" y="923496"/>
                </a:cubicBezTo>
                <a:cubicBezTo>
                  <a:pt x="8325829" y="927027"/>
                  <a:pt x="8317002" y="925261"/>
                  <a:pt x="8302883" y="918202"/>
                </a:cubicBezTo>
                <a:cubicBezTo>
                  <a:pt x="8302883" y="918202"/>
                  <a:pt x="8299353" y="916437"/>
                  <a:pt x="8292291" y="912906"/>
                </a:cubicBezTo>
                <a:cubicBezTo>
                  <a:pt x="8285231" y="909375"/>
                  <a:pt x="8281702" y="907611"/>
                  <a:pt x="8281702" y="907611"/>
                </a:cubicBezTo>
                <a:cubicBezTo>
                  <a:pt x="8274641" y="907611"/>
                  <a:pt x="8271112" y="907611"/>
                  <a:pt x="8271112" y="907611"/>
                </a:cubicBezTo>
                <a:lnTo>
                  <a:pt x="8260521" y="897021"/>
                </a:lnTo>
                <a:lnTo>
                  <a:pt x="8249931" y="897021"/>
                </a:lnTo>
                <a:cubicBezTo>
                  <a:pt x="8242869" y="897021"/>
                  <a:pt x="8232279" y="895256"/>
                  <a:pt x="8218160" y="891725"/>
                </a:cubicBezTo>
                <a:cubicBezTo>
                  <a:pt x="8204039" y="888196"/>
                  <a:pt x="8191683" y="886431"/>
                  <a:pt x="8181093" y="886431"/>
                </a:cubicBezTo>
                <a:cubicBezTo>
                  <a:pt x="8170502" y="886431"/>
                  <a:pt x="8165206" y="886431"/>
                  <a:pt x="8165206" y="886431"/>
                </a:cubicBezTo>
                <a:cubicBezTo>
                  <a:pt x="8151087" y="886431"/>
                  <a:pt x="8136965" y="879371"/>
                  <a:pt x="8122846" y="865250"/>
                </a:cubicBezTo>
                <a:cubicBezTo>
                  <a:pt x="8115785" y="858190"/>
                  <a:pt x="8110490" y="856423"/>
                  <a:pt x="8106960" y="859954"/>
                </a:cubicBezTo>
                <a:cubicBezTo>
                  <a:pt x="8103431" y="863485"/>
                  <a:pt x="8094604" y="865250"/>
                  <a:pt x="8080483" y="865250"/>
                </a:cubicBezTo>
                <a:cubicBezTo>
                  <a:pt x="8066364" y="865250"/>
                  <a:pt x="8055773" y="863485"/>
                  <a:pt x="8048712" y="859954"/>
                </a:cubicBezTo>
                <a:cubicBezTo>
                  <a:pt x="8041652" y="856423"/>
                  <a:pt x="8024002" y="851129"/>
                  <a:pt x="7995760" y="844069"/>
                </a:cubicBezTo>
                <a:lnTo>
                  <a:pt x="7974579" y="844069"/>
                </a:lnTo>
                <a:lnTo>
                  <a:pt x="7889856" y="812298"/>
                </a:lnTo>
                <a:lnTo>
                  <a:pt x="7900446" y="822888"/>
                </a:lnTo>
                <a:cubicBezTo>
                  <a:pt x="7900446" y="822888"/>
                  <a:pt x="7907508" y="824652"/>
                  <a:pt x="7921627" y="828183"/>
                </a:cubicBezTo>
                <a:cubicBezTo>
                  <a:pt x="7935748" y="831713"/>
                  <a:pt x="7949869" y="837009"/>
                  <a:pt x="7963990" y="844069"/>
                </a:cubicBezTo>
                <a:cubicBezTo>
                  <a:pt x="7971050" y="851129"/>
                  <a:pt x="7979875" y="856423"/>
                  <a:pt x="7990465" y="859954"/>
                </a:cubicBezTo>
                <a:cubicBezTo>
                  <a:pt x="8001056" y="863485"/>
                  <a:pt x="8011646" y="865250"/>
                  <a:pt x="8022237" y="865250"/>
                </a:cubicBezTo>
                <a:cubicBezTo>
                  <a:pt x="8032827" y="865250"/>
                  <a:pt x="8038123" y="868779"/>
                  <a:pt x="8038123" y="875840"/>
                </a:cubicBezTo>
                <a:lnTo>
                  <a:pt x="8069894" y="886431"/>
                </a:lnTo>
                <a:cubicBezTo>
                  <a:pt x="8069894" y="886431"/>
                  <a:pt x="8071658" y="886431"/>
                  <a:pt x="8075189" y="886431"/>
                </a:cubicBezTo>
                <a:cubicBezTo>
                  <a:pt x="8078719" y="886431"/>
                  <a:pt x="8084013" y="886431"/>
                  <a:pt x="8091075" y="886431"/>
                </a:cubicBezTo>
                <a:cubicBezTo>
                  <a:pt x="8098135" y="886431"/>
                  <a:pt x="8103431" y="888196"/>
                  <a:pt x="8106960" y="891725"/>
                </a:cubicBezTo>
                <a:cubicBezTo>
                  <a:pt x="8110490" y="895256"/>
                  <a:pt x="8108725" y="897021"/>
                  <a:pt x="8101664" y="897021"/>
                </a:cubicBezTo>
                <a:cubicBezTo>
                  <a:pt x="8094604" y="897021"/>
                  <a:pt x="8091075" y="900552"/>
                  <a:pt x="8091075" y="907611"/>
                </a:cubicBezTo>
                <a:cubicBezTo>
                  <a:pt x="8091075" y="907611"/>
                  <a:pt x="8094604" y="907611"/>
                  <a:pt x="8101664" y="907611"/>
                </a:cubicBezTo>
                <a:cubicBezTo>
                  <a:pt x="8108725" y="907611"/>
                  <a:pt x="8119316" y="907611"/>
                  <a:pt x="8133435" y="907611"/>
                </a:cubicBezTo>
                <a:cubicBezTo>
                  <a:pt x="8147556" y="907611"/>
                  <a:pt x="8158146" y="911142"/>
                  <a:pt x="8165206" y="918202"/>
                </a:cubicBezTo>
                <a:cubicBezTo>
                  <a:pt x="8172268" y="939383"/>
                  <a:pt x="8179327" y="942913"/>
                  <a:pt x="8186387" y="928792"/>
                </a:cubicBezTo>
                <a:lnTo>
                  <a:pt x="8218160" y="928792"/>
                </a:lnTo>
                <a:lnTo>
                  <a:pt x="8239339" y="939383"/>
                </a:lnTo>
                <a:lnTo>
                  <a:pt x="8281702" y="960563"/>
                </a:lnTo>
                <a:lnTo>
                  <a:pt x="8292291" y="971154"/>
                </a:lnTo>
                <a:lnTo>
                  <a:pt x="8334654" y="981744"/>
                </a:lnTo>
                <a:cubicBezTo>
                  <a:pt x="8377016" y="995865"/>
                  <a:pt x="8417612" y="1008220"/>
                  <a:pt x="8456443" y="1018810"/>
                </a:cubicBezTo>
                <a:cubicBezTo>
                  <a:pt x="8495276" y="1029400"/>
                  <a:pt x="8532341" y="1034696"/>
                  <a:pt x="8567641" y="1034696"/>
                </a:cubicBezTo>
                <a:cubicBezTo>
                  <a:pt x="8588824" y="1034696"/>
                  <a:pt x="8599414" y="1038227"/>
                  <a:pt x="8599414" y="1045287"/>
                </a:cubicBezTo>
                <a:lnTo>
                  <a:pt x="8610004" y="1045287"/>
                </a:lnTo>
                <a:cubicBezTo>
                  <a:pt x="8595884" y="1045287"/>
                  <a:pt x="8585294" y="1047052"/>
                  <a:pt x="8578233" y="1050581"/>
                </a:cubicBezTo>
                <a:cubicBezTo>
                  <a:pt x="8571172" y="1054112"/>
                  <a:pt x="8567641" y="1055877"/>
                  <a:pt x="8567641" y="1055877"/>
                </a:cubicBezTo>
                <a:cubicBezTo>
                  <a:pt x="8567641" y="1062937"/>
                  <a:pt x="8567641" y="1066467"/>
                  <a:pt x="8567641" y="1066467"/>
                </a:cubicBezTo>
                <a:cubicBezTo>
                  <a:pt x="8567641" y="1066467"/>
                  <a:pt x="8571172" y="1066467"/>
                  <a:pt x="8578233" y="1066467"/>
                </a:cubicBezTo>
                <a:cubicBezTo>
                  <a:pt x="8578233" y="1073527"/>
                  <a:pt x="8581762" y="1077058"/>
                  <a:pt x="8588824" y="1077058"/>
                </a:cubicBezTo>
                <a:cubicBezTo>
                  <a:pt x="8595884" y="1077058"/>
                  <a:pt x="8604709" y="1078823"/>
                  <a:pt x="8615299" y="1082354"/>
                </a:cubicBezTo>
                <a:cubicBezTo>
                  <a:pt x="8625889" y="1085883"/>
                  <a:pt x="8634714" y="1087648"/>
                  <a:pt x="8641775" y="1087648"/>
                </a:cubicBezTo>
                <a:lnTo>
                  <a:pt x="8662957" y="1098239"/>
                </a:lnTo>
                <a:cubicBezTo>
                  <a:pt x="8670016" y="1098239"/>
                  <a:pt x="8687666" y="1105298"/>
                  <a:pt x="8715908" y="1119419"/>
                </a:cubicBezTo>
                <a:lnTo>
                  <a:pt x="8790041" y="1140600"/>
                </a:lnTo>
                <a:cubicBezTo>
                  <a:pt x="8790041" y="1147660"/>
                  <a:pt x="8744149" y="1137070"/>
                  <a:pt x="8652366" y="1108829"/>
                </a:cubicBezTo>
                <a:cubicBezTo>
                  <a:pt x="8638245" y="1101769"/>
                  <a:pt x="8624124" y="1096474"/>
                  <a:pt x="8610004" y="1092944"/>
                </a:cubicBezTo>
                <a:cubicBezTo>
                  <a:pt x="8595884" y="1089413"/>
                  <a:pt x="8583528" y="1085883"/>
                  <a:pt x="8572938" y="1082354"/>
                </a:cubicBezTo>
                <a:cubicBezTo>
                  <a:pt x="8562347" y="1078823"/>
                  <a:pt x="8553522" y="1077058"/>
                  <a:pt x="8546462" y="1077058"/>
                </a:cubicBezTo>
                <a:lnTo>
                  <a:pt x="8493510" y="1055877"/>
                </a:lnTo>
                <a:cubicBezTo>
                  <a:pt x="8472329" y="1055877"/>
                  <a:pt x="8454678" y="1055877"/>
                  <a:pt x="8440558" y="1055877"/>
                </a:cubicBezTo>
                <a:cubicBezTo>
                  <a:pt x="8426438" y="1055877"/>
                  <a:pt x="8419377" y="1054112"/>
                  <a:pt x="8419377" y="1050581"/>
                </a:cubicBezTo>
                <a:cubicBezTo>
                  <a:pt x="8419377" y="1047052"/>
                  <a:pt x="8410552" y="1043522"/>
                  <a:pt x="8392901" y="1039992"/>
                </a:cubicBezTo>
                <a:cubicBezTo>
                  <a:pt x="8375250" y="1036461"/>
                  <a:pt x="8364660" y="1034696"/>
                  <a:pt x="8361130" y="1034696"/>
                </a:cubicBezTo>
                <a:cubicBezTo>
                  <a:pt x="8357600" y="1034696"/>
                  <a:pt x="8348773" y="1031166"/>
                  <a:pt x="8334654" y="1024106"/>
                </a:cubicBezTo>
                <a:lnTo>
                  <a:pt x="8302883" y="1013515"/>
                </a:lnTo>
                <a:lnTo>
                  <a:pt x="8271112" y="1013515"/>
                </a:lnTo>
                <a:cubicBezTo>
                  <a:pt x="8256991" y="1006456"/>
                  <a:pt x="8248165" y="1004689"/>
                  <a:pt x="8244635" y="1008220"/>
                </a:cubicBezTo>
                <a:cubicBezTo>
                  <a:pt x="8241106" y="1011750"/>
                  <a:pt x="8235810" y="1008220"/>
                  <a:pt x="8228750" y="997629"/>
                </a:cubicBezTo>
                <a:cubicBezTo>
                  <a:pt x="8221689" y="987040"/>
                  <a:pt x="8216394" y="985275"/>
                  <a:pt x="8212864" y="992335"/>
                </a:cubicBezTo>
                <a:cubicBezTo>
                  <a:pt x="8209335" y="999394"/>
                  <a:pt x="8198743" y="997629"/>
                  <a:pt x="8181093" y="987040"/>
                </a:cubicBezTo>
                <a:cubicBezTo>
                  <a:pt x="8163442" y="976448"/>
                  <a:pt x="8152850" y="972919"/>
                  <a:pt x="8149321" y="976448"/>
                </a:cubicBezTo>
                <a:cubicBezTo>
                  <a:pt x="8145791" y="979979"/>
                  <a:pt x="8138731" y="981744"/>
                  <a:pt x="8128141" y="981744"/>
                </a:cubicBezTo>
                <a:cubicBezTo>
                  <a:pt x="8117550" y="981744"/>
                  <a:pt x="8110490" y="979979"/>
                  <a:pt x="8106960" y="976448"/>
                </a:cubicBezTo>
                <a:cubicBezTo>
                  <a:pt x="8103431" y="972919"/>
                  <a:pt x="8096369" y="971154"/>
                  <a:pt x="8085779" y="971154"/>
                </a:cubicBezTo>
                <a:cubicBezTo>
                  <a:pt x="8075189" y="971154"/>
                  <a:pt x="8069894" y="967623"/>
                  <a:pt x="8069894" y="960563"/>
                </a:cubicBezTo>
                <a:lnTo>
                  <a:pt x="8038123" y="960563"/>
                </a:lnTo>
                <a:cubicBezTo>
                  <a:pt x="8024002" y="953504"/>
                  <a:pt x="8009880" y="949973"/>
                  <a:pt x="7995760" y="949973"/>
                </a:cubicBezTo>
                <a:cubicBezTo>
                  <a:pt x="7995760" y="949973"/>
                  <a:pt x="7993994" y="949973"/>
                  <a:pt x="7990465" y="949973"/>
                </a:cubicBezTo>
                <a:cubicBezTo>
                  <a:pt x="7986935" y="949973"/>
                  <a:pt x="7985171" y="953504"/>
                  <a:pt x="7985171" y="960563"/>
                </a:cubicBezTo>
                <a:cubicBezTo>
                  <a:pt x="7985171" y="960563"/>
                  <a:pt x="7995760" y="965858"/>
                  <a:pt x="8016942" y="976448"/>
                </a:cubicBezTo>
                <a:cubicBezTo>
                  <a:pt x="8038123" y="987040"/>
                  <a:pt x="8052242" y="992335"/>
                  <a:pt x="8059302" y="992335"/>
                </a:cubicBezTo>
                <a:lnTo>
                  <a:pt x="8080483" y="992335"/>
                </a:lnTo>
                <a:cubicBezTo>
                  <a:pt x="8087545" y="992335"/>
                  <a:pt x="8108725" y="997629"/>
                  <a:pt x="8144027" y="1008220"/>
                </a:cubicBezTo>
                <a:cubicBezTo>
                  <a:pt x="8179327" y="1018810"/>
                  <a:pt x="8196979" y="1024106"/>
                  <a:pt x="8196979" y="1024106"/>
                </a:cubicBezTo>
                <a:lnTo>
                  <a:pt x="8196979" y="1034696"/>
                </a:lnTo>
                <a:cubicBezTo>
                  <a:pt x="8189917" y="1027636"/>
                  <a:pt x="8182858" y="1025871"/>
                  <a:pt x="8175798" y="1029400"/>
                </a:cubicBezTo>
                <a:cubicBezTo>
                  <a:pt x="8168737" y="1032931"/>
                  <a:pt x="8165206" y="1034696"/>
                  <a:pt x="8165206" y="1034696"/>
                </a:cubicBezTo>
                <a:cubicBezTo>
                  <a:pt x="8165206" y="1048817"/>
                  <a:pt x="8154617" y="1052346"/>
                  <a:pt x="8133435" y="1045287"/>
                </a:cubicBezTo>
                <a:cubicBezTo>
                  <a:pt x="8119316" y="1038227"/>
                  <a:pt x="8108725" y="1034696"/>
                  <a:pt x="8101664" y="1034696"/>
                </a:cubicBezTo>
                <a:cubicBezTo>
                  <a:pt x="8094604" y="1034696"/>
                  <a:pt x="8076954" y="1031166"/>
                  <a:pt x="8048712" y="1024106"/>
                </a:cubicBezTo>
                <a:cubicBezTo>
                  <a:pt x="7992231" y="1002925"/>
                  <a:pt x="7960460" y="995865"/>
                  <a:pt x="7953398" y="1002925"/>
                </a:cubicBezTo>
                <a:lnTo>
                  <a:pt x="8144027" y="1066467"/>
                </a:lnTo>
                <a:lnTo>
                  <a:pt x="8196979" y="1087648"/>
                </a:lnTo>
                <a:lnTo>
                  <a:pt x="8175798" y="1087648"/>
                </a:lnTo>
                <a:lnTo>
                  <a:pt x="8165206" y="1087648"/>
                </a:lnTo>
                <a:cubicBezTo>
                  <a:pt x="8172268" y="1094708"/>
                  <a:pt x="8182858" y="1100004"/>
                  <a:pt x="8196979" y="1103533"/>
                </a:cubicBezTo>
                <a:cubicBezTo>
                  <a:pt x="8211098" y="1107064"/>
                  <a:pt x="8221689" y="1112360"/>
                  <a:pt x="8228750" y="1119419"/>
                </a:cubicBezTo>
                <a:lnTo>
                  <a:pt x="8260521" y="1130010"/>
                </a:lnTo>
                <a:lnTo>
                  <a:pt x="8281702" y="1130010"/>
                </a:lnTo>
                <a:lnTo>
                  <a:pt x="8302883" y="1140600"/>
                </a:lnTo>
                <a:cubicBezTo>
                  <a:pt x="8352305" y="1147660"/>
                  <a:pt x="8387606" y="1158250"/>
                  <a:pt x="8408787" y="1172371"/>
                </a:cubicBezTo>
                <a:cubicBezTo>
                  <a:pt x="8415847" y="1172371"/>
                  <a:pt x="8424672" y="1172371"/>
                  <a:pt x="8435262" y="1172371"/>
                </a:cubicBezTo>
                <a:cubicBezTo>
                  <a:pt x="8445853" y="1172371"/>
                  <a:pt x="8451148" y="1175902"/>
                  <a:pt x="8451148" y="1182962"/>
                </a:cubicBezTo>
                <a:cubicBezTo>
                  <a:pt x="8451148" y="1182962"/>
                  <a:pt x="8454678" y="1184727"/>
                  <a:pt x="8461739" y="1188258"/>
                </a:cubicBezTo>
                <a:cubicBezTo>
                  <a:pt x="8468799" y="1191787"/>
                  <a:pt x="8479390" y="1193552"/>
                  <a:pt x="8493510" y="1193552"/>
                </a:cubicBezTo>
                <a:cubicBezTo>
                  <a:pt x="8514691" y="1200612"/>
                  <a:pt x="8528810" y="1207673"/>
                  <a:pt x="8535871" y="1214733"/>
                </a:cubicBezTo>
                <a:cubicBezTo>
                  <a:pt x="8535871" y="1214733"/>
                  <a:pt x="8532341" y="1214733"/>
                  <a:pt x="8525281" y="1214733"/>
                </a:cubicBezTo>
                <a:cubicBezTo>
                  <a:pt x="8518220" y="1214733"/>
                  <a:pt x="8511161" y="1214733"/>
                  <a:pt x="8504100" y="1214733"/>
                </a:cubicBezTo>
                <a:cubicBezTo>
                  <a:pt x="8489980" y="1207673"/>
                  <a:pt x="8475858" y="1204143"/>
                  <a:pt x="8461739" y="1204143"/>
                </a:cubicBezTo>
                <a:cubicBezTo>
                  <a:pt x="8454678" y="1197083"/>
                  <a:pt x="8447618" y="1193552"/>
                  <a:pt x="8440558" y="1193552"/>
                </a:cubicBezTo>
                <a:cubicBezTo>
                  <a:pt x="8433497" y="1193552"/>
                  <a:pt x="8426438" y="1193552"/>
                  <a:pt x="8419377" y="1193552"/>
                </a:cubicBezTo>
                <a:lnTo>
                  <a:pt x="8355835" y="1172371"/>
                </a:lnTo>
                <a:cubicBezTo>
                  <a:pt x="8327593" y="1165312"/>
                  <a:pt x="8309943" y="1160016"/>
                  <a:pt x="8302883" y="1156485"/>
                </a:cubicBezTo>
                <a:cubicBezTo>
                  <a:pt x="8295821" y="1152956"/>
                  <a:pt x="8288762" y="1151191"/>
                  <a:pt x="8281702" y="1151191"/>
                </a:cubicBezTo>
                <a:lnTo>
                  <a:pt x="8207569" y="1130010"/>
                </a:lnTo>
                <a:cubicBezTo>
                  <a:pt x="8207569" y="1130010"/>
                  <a:pt x="8200508" y="1130010"/>
                  <a:pt x="8186387" y="1130010"/>
                </a:cubicBezTo>
                <a:lnTo>
                  <a:pt x="8133435" y="1119419"/>
                </a:lnTo>
                <a:cubicBezTo>
                  <a:pt x="8126375" y="1112360"/>
                  <a:pt x="8119316" y="1108829"/>
                  <a:pt x="8112254" y="1108829"/>
                </a:cubicBezTo>
                <a:cubicBezTo>
                  <a:pt x="8105194" y="1108829"/>
                  <a:pt x="8096369" y="1107064"/>
                  <a:pt x="8085779" y="1103533"/>
                </a:cubicBezTo>
                <a:cubicBezTo>
                  <a:pt x="8075189" y="1100004"/>
                  <a:pt x="8069894" y="1098239"/>
                  <a:pt x="8069894" y="1098239"/>
                </a:cubicBezTo>
                <a:cubicBezTo>
                  <a:pt x="8062833" y="1105298"/>
                  <a:pt x="8059302" y="1108829"/>
                  <a:pt x="8059302" y="1108829"/>
                </a:cubicBezTo>
                <a:cubicBezTo>
                  <a:pt x="8059302" y="1108829"/>
                  <a:pt x="8059302" y="1105298"/>
                  <a:pt x="8059302" y="1098239"/>
                </a:cubicBezTo>
                <a:cubicBezTo>
                  <a:pt x="8052242" y="1098239"/>
                  <a:pt x="8046946" y="1098239"/>
                  <a:pt x="8043417" y="1098239"/>
                </a:cubicBezTo>
                <a:cubicBezTo>
                  <a:pt x="8039887" y="1098239"/>
                  <a:pt x="8038123" y="1098239"/>
                  <a:pt x="8038123" y="1098239"/>
                </a:cubicBezTo>
                <a:lnTo>
                  <a:pt x="8027531" y="1108829"/>
                </a:lnTo>
                <a:lnTo>
                  <a:pt x="8016942" y="1108829"/>
                </a:lnTo>
                <a:lnTo>
                  <a:pt x="8016942" y="1119419"/>
                </a:lnTo>
                <a:cubicBezTo>
                  <a:pt x="7981640" y="1119419"/>
                  <a:pt x="7953398" y="1108829"/>
                  <a:pt x="7932219" y="1087648"/>
                </a:cubicBezTo>
                <a:lnTo>
                  <a:pt x="7921627" y="1087648"/>
                </a:lnTo>
                <a:cubicBezTo>
                  <a:pt x="7914567" y="1087648"/>
                  <a:pt x="7911038" y="1087648"/>
                  <a:pt x="7911038" y="1087648"/>
                </a:cubicBezTo>
                <a:cubicBezTo>
                  <a:pt x="7911038" y="1087648"/>
                  <a:pt x="7907508" y="1084118"/>
                  <a:pt x="7900446" y="1077058"/>
                </a:cubicBezTo>
                <a:cubicBezTo>
                  <a:pt x="7900446" y="1077058"/>
                  <a:pt x="7893386" y="1077058"/>
                  <a:pt x="7879267" y="1077058"/>
                </a:cubicBezTo>
                <a:lnTo>
                  <a:pt x="7868675" y="1077058"/>
                </a:lnTo>
                <a:cubicBezTo>
                  <a:pt x="7868675" y="1077058"/>
                  <a:pt x="7872205" y="1080588"/>
                  <a:pt x="7879267" y="1087648"/>
                </a:cubicBezTo>
                <a:cubicBezTo>
                  <a:pt x="7879267" y="1087648"/>
                  <a:pt x="7879267" y="1091179"/>
                  <a:pt x="7879267" y="1098239"/>
                </a:cubicBezTo>
                <a:cubicBezTo>
                  <a:pt x="7886327" y="1091179"/>
                  <a:pt x="7893386" y="1091179"/>
                  <a:pt x="7900446" y="1098239"/>
                </a:cubicBezTo>
                <a:cubicBezTo>
                  <a:pt x="7907508" y="1105298"/>
                  <a:pt x="7914567" y="1108829"/>
                  <a:pt x="7921627" y="1108829"/>
                </a:cubicBezTo>
                <a:cubicBezTo>
                  <a:pt x="7928688" y="1108829"/>
                  <a:pt x="7933983" y="1108829"/>
                  <a:pt x="7937513" y="1108829"/>
                </a:cubicBezTo>
                <a:cubicBezTo>
                  <a:pt x="7941042" y="1108829"/>
                  <a:pt x="7942808" y="1108829"/>
                  <a:pt x="7942808" y="1108829"/>
                </a:cubicBezTo>
                <a:cubicBezTo>
                  <a:pt x="7949869" y="1122950"/>
                  <a:pt x="7967519" y="1130010"/>
                  <a:pt x="7995760" y="1130010"/>
                </a:cubicBezTo>
                <a:cubicBezTo>
                  <a:pt x="8045183" y="1130010"/>
                  <a:pt x="8069894" y="1137070"/>
                  <a:pt x="8069894" y="1151191"/>
                </a:cubicBezTo>
                <a:cubicBezTo>
                  <a:pt x="8069894" y="1158250"/>
                  <a:pt x="8062833" y="1161781"/>
                  <a:pt x="8048712" y="1161781"/>
                </a:cubicBezTo>
                <a:cubicBezTo>
                  <a:pt x="8027531" y="1161781"/>
                  <a:pt x="8031061" y="1165312"/>
                  <a:pt x="8059302" y="1172371"/>
                </a:cubicBezTo>
                <a:cubicBezTo>
                  <a:pt x="8066364" y="1179431"/>
                  <a:pt x="8076954" y="1184727"/>
                  <a:pt x="8091075" y="1188258"/>
                </a:cubicBezTo>
                <a:cubicBezTo>
                  <a:pt x="8105194" y="1191787"/>
                  <a:pt x="8117550" y="1195317"/>
                  <a:pt x="8128141" y="1198848"/>
                </a:cubicBezTo>
                <a:cubicBezTo>
                  <a:pt x="8138731" y="1202378"/>
                  <a:pt x="8144027" y="1204143"/>
                  <a:pt x="8144027" y="1204143"/>
                </a:cubicBezTo>
                <a:lnTo>
                  <a:pt x="8154617" y="1204143"/>
                </a:lnTo>
                <a:lnTo>
                  <a:pt x="8154617" y="1214733"/>
                </a:lnTo>
                <a:cubicBezTo>
                  <a:pt x="8161677" y="1214733"/>
                  <a:pt x="8166973" y="1214733"/>
                  <a:pt x="8170502" y="1214733"/>
                </a:cubicBezTo>
                <a:cubicBezTo>
                  <a:pt x="8174031" y="1214733"/>
                  <a:pt x="8179327" y="1212968"/>
                  <a:pt x="8186387" y="1209437"/>
                </a:cubicBezTo>
                <a:cubicBezTo>
                  <a:pt x="8193449" y="1205908"/>
                  <a:pt x="8198743" y="1204143"/>
                  <a:pt x="8202273" y="1204143"/>
                </a:cubicBezTo>
                <a:cubicBezTo>
                  <a:pt x="8205802" y="1204143"/>
                  <a:pt x="8207569" y="1207673"/>
                  <a:pt x="8207569" y="1214733"/>
                </a:cubicBezTo>
                <a:lnTo>
                  <a:pt x="8218160" y="1225324"/>
                </a:lnTo>
                <a:cubicBezTo>
                  <a:pt x="8218160" y="1218264"/>
                  <a:pt x="8218160" y="1214733"/>
                  <a:pt x="8218160" y="1214733"/>
                </a:cubicBezTo>
                <a:lnTo>
                  <a:pt x="8228750" y="1214733"/>
                </a:lnTo>
                <a:cubicBezTo>
                  <a:pt x="8242869" y="1214733"/>
                  <a:pt x="8249931" y="1218264"/>
                  <a:pt x="8249931" y="1225324"/>
                </a:cubicBezTo>
                <a:cubicBezTo>
                  <a:pt x="8249931" y="1239445"/>
                  <a:pt x="8267581" y="1246504"/>
                  <a:pt x="8302883" y="1246504"/>
                </a:cubicBezTo>
                <a:lnTo>
                  <a:pt x="8334654" y="1257095"/>
                </a:lnTo>
                <a:cubicBezTo>
                  <a:pt x="8348773" y="1264154"/>
                  <a:pt x="8361130" y="1265920"/>
                  <a:pt x="8371720" y="1262389"/>
                </a:cubicBezTo>
                <a:cubicBezTo>
                  <a:pt x="8382310" y="1258860"/>
                  <a:pt x="8394666" y="1260625"/>
                  <a:pt x="8408787" y="1267685"/>
                </a:cubicBezTo>
                <a:cubicBezTo>
                  <a:pt x="8422906" y="1274745"/>
                  <a:pt x="8429968" y="1281806"/>
                  <a:pt x="8429968" y="1288866"/>
                </a:cubicBezTo>
                <a:lnTo>
                  <a:pt x="8355835" y="1278276"/>
                </a:lnTo>
                <a:cubicBezTo>
                  <a:pt x="8348773" y="1271216"/>
                  <a:pt x="8338183" y="1267685"/>
                  <a:pt x="8324064" y="1267685"/>
                </a:cubicBezTo>
                <a:lnTo>
                  <a:pt x="8281702" y="1257095"/>
                </a:lnTo>
                <a:cubicBezTo>
                  <a:pt x="8267581" y="1250035"/>
                  <a:pt x="8256991" y="1246504"/>
                  <a:pt x="8249931" y="1246504"/>
                </a:cubicBezTo>
                <a:cubicBezTo>
                  <a:pt x="8242869" y="1246504"/>
                  <a:pt x="8221689" y="1239445"/>
                  <a:pt x="8186387" y="1225324"/>
                </a:cubicBezTo>
                <a:cubicBezTo>
                  <a:pt x="8094604" y="1197083"/>
                  <a:pt x="8024002" y="1175902"/>
                  <a:pt x="7974579" y="1161781"/>
                </a:cubicBezTo>
                <a:cubicBezTo>
                  <a:pt x="7946338" y="1147660"/>
                  <a:pt x="7928688" y="1144131"/>
                  <a:pt x="7921627" y="1151191"/>
                </a:cubicBezTo>
                <a:lnTo>
                  <a:pt x="7911038" y="1140600"/>
                </a:lnTo>
                <a:cubicBezTo>
                  <a:pt x="7903976" y="1133541"/>
                  <a:pt x="7893386" y="1133541"/>
                  <a:pt x="7879267" y="1140600"/>
                </a:cubicBezTo>
                <a:lnTo>
                  <a:pt x="7847494" y="1140600"/>
                </a:lnTo>
                <a:lnTo>
                  <a:pt x="7868675" y="1151191"/>
                </a:lnTo>
                <a:cubicBezTo>
                  <a:pt x="7875736" y="1158250"/>
                  <a:pt x="7889856" y="1165312"/>
                  <a:pt x="7911038" y="1172371"/>
                </a:cubicBezTo>
                <a:lnTo>
                  <a:pt x="7932219" y="1182962"/>
                </a:lnTo>
                <a:lnTo>
                  <a:pt x="7942808" y="1193552"/>
                </a:lnTo>
                <a:lnTo>
                  <a:pt x="7953398" y="1204143"/>
                </a:lnTo>
                <a:lnTo>
                  <a:pt x="7900446" y="1193552"/>
                </a:lnTo>
                <a:cubicBezTo>
                  <a:pt x="7893386" y="1186493"/>
                  <a:pt x="7889856" y="1186493"/>
                  <a:pt x="7889856" y="1193552"/>
                </a:cubicBezTo>
                <a:lnTo>
                  <a:pt x="7911038" y="1204143"/>
                </a:lnTo>
                <a:cubicBezTo>
                  <a:pt x="7918098" y="1204143"/>
                  <a:pt x="7925157" y="1205908"/>
                  <a:pt x="7932219" y="1209437"/>
                </a:cubicBezTo>
                <a:cubicBezTo>
                  <a:pt x="7939279" y="1212968"/>
                  <a:pt x="7942808" y="1214733"/>
                  <a:pt x="7942808" y="1214733"/>
                </a:cubicBezTo>
                <a:cubicBezTo>
                  <a:pt x="7949869" y="1221793"/>
                  <a:pt x="7956928" y="1225324"/>
                  <a:pt x="7963990" y="1225324"/>
                </a:cubicBezTo>
                <a:cubicBezTo>
                  <a:pt x="7971050" y="1225324"/>
                  <a:pt x="7976346" y="1225324"/>
                  <a:pt x="7979875" y="1225324"/>
                </a:cubicBezTo>
                <a:cubicBezTo>
                  <a:pt x="7983404" y="1225324"/>
                  <a:pt x="7985171" y="1225324"/>
                  <a:pt x="7985171" y="1225324"/>
                </a:cubicBezTo>
                <a:cubicBezTo>
                  <a:pt x="7985171" y="1232383"/>
                  <a:pt x="7995760" y="1239445"/>
                  <a:pt x="8016942" y="1246504"/>
                </a:cubicBezTo>
                <a:cubicBezTo>
                  <a:pt x="8038123" y="1253564"/>
                  <a:pt x="8052242" y="1257095"/>
                  <a:pt x="8059302" y="1257095"/>
                </a:cubicBezTo>
                <a:lnTo>
                  <a:pt x="8069894" y="1267685"/>
                </a:lnTo>
                <a:cubicBezTo>
                  <a:pt x="8062833" y="1274745"/>
                  <a:pt x="8055773" y="1274745"/>
                  <a:pt x="8048712" y="1267685"/>
                </a:cubicBezTo>
                <a:cubicBezTo>
                  <a:pt x="8048712" y="1267685"/>
                  <a:pt x="8045183" y="1267685"/>
                  <a:pt x="8038123" y="1267685"/>
                </a:cubicBezTo>
                <a:lnTo>
                  <a:pt x="8027531" y="1267685"/>
                </a:lnTo>
                <a:cubicBezTo>
                  <a:pt x="8020471" y="1253564"/>
                  <a:pt x="7995760" y="1246504"/>
                  <a:pt x="7953398" y="1246504"/>
                </a:cubicBezTo>
                <a:cubicBezTo>
                  <a:pt x="7946338" y="1246504"/>
                  <a:pt x="7939279" y="1244739"/>
                  <a:pt x="7932219" y="1241210"/>
                </a:cubicBezTo>
                <a:cubicBezTo>
                  <a:pt x="7925157" y="1237679"/>
                  <a:pt x="7921627" y="1235914"/>
                  <a:pt x="7921627" y="1235914"/>
                </a:cubicBezTo>
                <a:cubicBezTo>
                  <a:pt x="7914567" y="1235914"/>
                  <a:pt x="7903976" y="1235914"/>
                  <a:pt x="7889856" y="1235914"/>
                </a:cubicBezTo>
                <a:lnTo>
                  <a:pt x="7868675" y="1225324"/>
                </a:lnTo>
                <a:cubicBezTo>
                  <a:pt x="7854556" y="1218264"/>
                  <a:pt x="7847494" y="1218264"/>
                  <a:pt x="7847494" y="1225324"/>
                </a:cubicBezTo>
                <a:cubicBezTo>
                  <a:pt x="7840434" y="1225324"/>
                  <a:pt x="7836904" y="1221793"/>
                  <a:pt x="7836904" y="1214733"/>
                </a:cubicBezTo>
                <a:cubicBezTo>
                  <a:pt x="7836904" y="1214733"/>
                  <a:pt x="7829844" y="1214733"/>
                  <a:pt x="7815724" y="1214733"/>
                </a:cubicBezTo>
                <a:cubicBezTo>
                  <a:pt x="7808663" y="1214733"/>
                  <a:pt x="7801604" y="1212968"/>
                  <a:pt x="7794542" y="1209437"/>
                </a:cubicBezTo>
                <a:cubicBezTo>
                  <a:pt x="7787482" y="1205908"/>
                  <a:pt x="7783952" y="1204143"/>
                  <a:pt x="7783952" y="1204143"/>
                </a:cubicBezTo>
                <a:cubicBezTo>
                  <a:pt x="7755711" y="1190022"/>
                  <a:pt x="7738060" y="1186493"/>
                  <a:pt x="7731000" y="1193552"/>
                </a:cubicBezTo>
                <a:cubicBezTo>
                  <a:pt x="7731000" y="1207673"/>
                  <a:pt x="7716880" y="1207673"/>
                  <a:pt x="7688638" y="1193552"/>
                </a:cubicBezTo>
                <a:cubicBezTo>
                  <a:pt x="7681578" y="1186493"/>
                  <a:pt x="7663928" y="1179431"/>
                  <a:pt x="7635686" y="1172371"/>
                </a:cubicBezTo>
                <a:cubicBezTo>
                  <a:pt x="7628626" y="1172371"/>
                  <a:pt x="7621567" y="1170606"/>
                  <a:pt x="7614505" y="1167077"/>
                </a:cubicBezTo>
                <a:cubicBezTo>
                  <a:pt x="7607444" y="1163546"/>
                  <a:pt x="7600386" y="1160016"/>
                  <a:pt x="7593326" y="1156485"/>
                </a:cubicBezTo>
                <a:cubicBezTo>
                  <a:pt x="7586264" y="1152956"/>
                  <a:pt x="7577438" y="1149426"/>
                  <a:pt x="7566848" y="1145896"/>
                </a:cubicBezTo>
                <a:cubicBezTo>
                  <a:pt x="7556259" y="1142365"/>
                  <a:pt x="7547434" y="1140600"/>
                  <a:pt x="7540374" y="1140600"/>
                </a:cubicBezTo>
                <a:cubicBezTo>
                  <a:pt x="7519192" y="1140600"/>
                  <a:pt x="7501540" y="1137070"/>
                  <a:pt x="7487420" y="1130010"/>
                </a:cubicBezTo>
                <a:lnTo>
                  <a:pt x="7466240" y="1140600"/>
                </a:lnTo>
                <a:cubicBezTo>
                  <a:pt x="7473300" y="1147660"/>
                  <a:pt x="7494482" y="1151191"/>
                  <a:pt x="7529782" y="1151191"/>
                </a:cubicBezTo>
                <a:cubicBezTo>
                  <a:pt x="7536842" y="1158250"/>
                  <a:pt x="7540374" y="1163546"/>
                  <a:pt x="7540374" y="1167077"/>
                </a:cubicBezTo>
                <a:cubicBezTo>
                  <a:pt x="7540374" y="1170606"/>
                  <a:pt x="7547434" y="1168841"/>
                  <a:pt x="7561553" y="1161781"/>
                </a:cubicBezTo>
                <a:lnTo>
                  <a:pt x="7572144" y="1172371"/>
                </a:lnTo>
                <a:lnTo>
                  <a:pt x="7593326" y="1182962"/>
                </a:lnTo>
                <a:cubicBezTo>
                  <a:pt x="7607444" y="1182962"/>
                  <a:pt x="7618034" y="1184727"/>
                  <a:pt x="7625096" y="1188258"/>
                </a:cubicBezTo>
                <a:cubicBezTo>
                  <a:pt x="7632156" y="1191787"/>
                  <a:pt x="7640982" y="1193552"/>
                  <a:pt x="7651572" y="1193552"/>
                </a:cubicBezTo>
                <a:cubicBezTo>
                  <a:pt x="7662163" y="1193552"/>
                  <a:pt x="7667457" y="1197083"/>
                  <a:pt x="7667457" y="1204143"/>
                </a:cubicBezTo>
                <a:cubicBezTo>
                  <a:pt x="7674519" y="1204143"/>
                  <a:pt x="7678048" y="1204143"/>
                  <a:pt x="7678048" y="1204143"/>
                </a:cubicBezTo>
                <a:cubicBezTo>
                  <a:pt x="7678048" y="1204143"/>
                  <a:pt x="7678048" y="1207673"/>
                  <a:pt x="7678048" y="1214733"/>
                </a:cubicBezTo>
                <a:lnTo>
                  <a:pt x="7688638" y="1214733"/>
                </a:lnTo>
                <a:lnTo>
                  <a:pt x="7773361" y="1235914"/>
                </a:lnTo>
                <a:lnTo>
                  <a:pt x="7783952" y="1235914"/>
                </a:lnTo>
                <a:cubicBezTo>
                  <a:pt x="7783952" y="1235914"/>
                  <a:pt x="7785717" y="1235914"/>
                  <a:pt x="7789248" y="1235914"/>
                </a:cubicBezTo>
                <a:cubicBezTo>
                  <a:pt x="7792778" y="1235914"/>
                  <a:pt x="7801604" y="1239445"/>
                  <a:pt x="7815724" y="1246504"/>
                </a:cubicBezTo>
                <a:lnTo>
                  <a:pt x="7847494" y="1257095"/>
                </a:lnTo>
                <a:cubicBezTo>
                  <a:pt x="7854556" y="1257095"/>
                  <a:pt x="7861615" y="1258860"/>
                  <a:pt x="7868675" y="1262389"/>
                </a:cubicBezTo>
                <a:cubicBezTo>
                  <a:pt x="7875736" y="1265920"/>
                  <a:pt x="7879267" y="1267685"/>
                  <a:pt x="7879267" y="1267685"/>
                </a:cubicBezTo>
                <a:cubicBezTo>
                  <a:pt x="7879267" y="1267685"/>
                  <a:pt x="7882796" y="1269450"/>
                  <a:pt x="7889856" y="1272981"/>
                </a:cubicBezTo>
                <a:cubicBezTo>
                  <a:pt x="7896917" y="1276510"/>
                  <a:pt x="7914567" y="1278276"/>
                  <a:pt x="7942808" y="1278276"/>
                </a:cubicBezTo>
                <a:lnTo>
                  <a:pt x="7974579" y="1288866"/>
                </a:lnTo>
                <a:cubicBezTo>
                  <a:pt x="7967519" y="1295927"/>
                  <a:pt x="7963990" y="1299456"/>
                  <a:pt x="7963990" y="1299456"/>
                </a:cubicBezTo>
                <a:cubicBezTo>
                  <a:pt x="7963990" y="1306516"/>
                  <a:pt x="7960460" y="1310047"/>
                  <a:pt x="7953398" y="1310047"/>
                </a:cubicBezTo>
                <a:lnTo>
                  <a:pt x="7985171" y="1310047"/>
                </a:lnTo>
                <a:cubicBezTo>
                  <a:pt x="7992231" y="1302987"/>
                  <a:pt x="8001056" y="1301221"/>
                  <a:pt x="8011646" y="1304752"/>
                </a:cubicBezTo>
                <a:cubicBezTo>
                  <a:pt x="8022237" y="1308283"/>
                  <a:pt x="8031061" y="1313577"/>
                  <a:pt x="8038123" y="1320637"/>
                </a:cubicBezTo>
                <a:cubicBezTo>
                  <a:pt x="8038123" y="1320637"/>
                  <a:pt x="8041652" y="1322402"/>
                  <a:pt x="8048712" y="1325933"/>
                </a:cubicBezTo>
                <a:cubicBezTo>
                  <a:pt x="8055773" y="1329464"/>
                  <a:pt x="8062833" y="1327697"/>
                  <a:pt x="8069894" y="1320637"/>
                </a:cubicBezTo>
                <a:lnTo>
                  <a:pt x="8122846" y="1341818"/>
                </a:lnTo>
                <a:cubicBezTo>
                  <a:pt x="8122846" y="1341818"/>
                  <a:pt x="8119316" y="1341818"/>
                  <a:pt x="8112254" y="1341818"/>
                </a:cubicBezTo>
                <a:cubicBezTo>
                  <a:pt x="8105194" y="1341818"/>
                  <a:pt x="8101664" y="1341818"/>
                  <a:pt x="8101664" y="1341818"/>
                </a:cubicBezTo>
                <a:cubicBezTo>
                  <a:pt x="8101664" y="1348879"/>
                  <a:pt x="8122846" y="1359468"/>
                  <a:pt x="8165206" y="1373589"/>
                </a:cubicBezTo>
                <a:cubicBezTo>
                  <a:pt x="8172268" y="1373589"/>
                  <a:pt x="8177564" y="1373589"/>
                  <a:pt x="8181093" y="1373589"/>
                </a:cubicBezTo>
                <a:cubicBezTo>
                  <a:pt x="8184623" y="1373589"/>
                  <a:pt x="8186387" y="1373589"/>
                  <a:pt x="8186387" y="1373589"/>
                </a:cubicBezTo>
                <a:cubicBezTo>
                  <a:pt x="8193449" y="1373589"/>
                  <a:pt x="8196979" y="1377120"/>
                  <a:pt x="8196979" y="1384180"/>
                </a:cubicBezTo>
                <a:cubicBezTo>
                  <a:pt x="8274641" y="1405360"/>
                  <a:pt x="8341714" y="1419481"/>
                  <a:pt x="8398196" y="1426541"/>
                </a:cubicBezTo>
                <a:cubicBezTo>
                  <a:pt x="8426438" y="1426541"/>
                  <a:pt x="8447618" y="1430072"/>
                  <a:pt x="8461739" y="1437132"/>
                </a:cubicBezTo>
                <a:lnTo>
                  <a:pt x="8472329" y="1437132"/>
                </a:lnTo>
                <a:lnTo>
                  <a:pt x="8461739" y="1447722"/>
                </a:lnTo>
                <a:cubicBezTo>
                  <a:pt x="8454678" y="1447722"/>
                  <a:pt x="8447618" y="1447722"/>
                  <a:pt x="8440558" y="1447722"/>
                </a:cubicBezTo>
                <a:cubicBezTo>
                  <a:pt x="8433497" y="1447722"/>
                  <a:pt x="8429968" y="1447722"/>
                  <a:pt x="8429968" y="1447722"/>
                </a:cubicBezTo>
                <a:lnTo>
                  <a:pt x="8408787" y="1458312"/>
                </a:lnTo>
                <a:lnTo>
                  <a:pt x="8387606" y="1458312"/>
                </a:lnTo>
                <a:cubicBezTo>
                  <a:pt x="8373486" y="1451253"/>
                  <a:pt x="8359364" y="1445957"/>
                  <a:pt x="8345244" y="1442427"/>
                </a:cubicBezTo>
                <a:cubicBezTo>
                  <a:pt x="8331124" y="1438897"/>
                  <a:pt x="8320533" y="1438897"/>
                  <a:pt x="8313473" y="1442427"/>
                </a:cubicBezTo>
                <a:cubicBezTo>
                  <a:pt x="8306412" y="1445957"/>
                  <a:pt x="8299353" y="1444191"/>
                  <a:pt x="8292291" y="1437132"/>
                </a:cubicBezTo>
                <a:cubicBezTo>
                  <a:pt x="8285231" y="1430072"/>
                  <a:pt x="8278172" y="1430072"/>
                  <a:pt x="8271112" y="1437132"/>
                </a:cubicBezTo>
                <a:cubicBezTo>
                  <a:pt x="8264050" y="1437132"/>
                  <a:pt x="8258756" y="1435368"/>
                  <a:pt x="8255225" y="1431837"/>
                </a:cubicBezTo>
                <a:cubicBezTo>
                  <a:pt x="8251695" y="1428306"/>
                  <a:pt x="8249931" y="1426541"/>
                  <a:pt x="8249931" y="1426541"/>
                </a:cubicBezTo>
                <a:cubicBezTo>
                  <a:pt x="8249931" y="1426541"/>
                  <a:pt x="8246401" y="1426541"/>
                  <a:pt x="8239339" y="1426541"/>
                </a:cubicBezTo>
                <a:cubicBezTo>
                  <a:pt x="8232279" y="1426541"/>
                  <a:pt x="8225220" y="1423012"/>
                  <a:pt x="8218160" y="1415951"/>
                </a:cubicBezTo>
                <a:cubicBezTo>
                  <a:pt x="8211098" y="1408891"/>
                  <a:pt x="8200508" y="1405360"/>
                  <a:pt x="8186387" y="1405360"/>
                </a:cubicBezTo>
                <a:cubicBezTo>
                  <a:pt x="8179327" y="1412420"/>
                  <a:pt x="8172268" y="1414187"/>
                  <a:pt x="8165206" y="1410656"/>
                </a:cubicBezTo>
                <a:cubicBezTo>
                  <a:pt x="8158146" y="1407125"/>
                  <a:pt x="8151087" y="1405360"/>
                  <a:pt x="8144027" y="1405360"/>
                </a:cubicBezTo>
                <a:cubicBezTo>
                  <a:pt x="8129906" y="1405360"/>
                  <a:pt x="8119316" y="1405360"/>
                  <a:pt x="8112254" y="1405360"/>
                </a:cubicBezTo>
                <a:lnTo>
                  <a:pt x="8112254" y="1384180"/>
                </a:lnTo>
                <a:lnTo>
                  <a:pt x="8112254" y="1373589"/>
                </a:lnTo>
                <a:lnTo>
                  <a:pt x="8101664" y="1373589"/>
                </a:lnTo>
                <a:cubicBezTo>
                  <a:pt x="8101664" y="1359468"/>
                  <a:pt x="8098135" y="1362999"/>
                  <a:pt x="8091075" y="1384180"/>
                </a:cubicBezTo>
                <a:lnTo>
                  <a:pt x="8091075" y="1394770"/>
                </a:lnTo>
                <a:cubicBezTo>
                  <a:pt x="8084013" y="1394770"/>
                  <a:pt x="8071658" y="1389475"/>
                  <a:pt x="8054008" y="1378885"/>
                </a:cubicBezTo>
                <a:cubicBezTo>
                  <a:pt x="8036356" y="1368293"/>
                  <a:pt x="8025767" y="1364764"/>
                  <a:pt x="8022237" y="1368293"/>
                </a:cubicBezTo>
                <a:cubicBezTo>
                  <a:pt x="8018706" y="1371824"/>
                  <a:pt x="8011646" y="1373589"/>
                  <a:pt x="8001056" y="1373589"/>
                </a:cubicBezTo>
                <a:cubicBezTo>
                  <a:pt x="7990465" y="1373589"/>
                  <a:pt x="7985171" y="1370060"/>
                  <a:pt x="7985171" y="1362999"/>
                </a:cubicBezTo>
                <a:cubicBezTo>
                  <a:pt x="7985171" y="1362999"/>
                  <a:pt x="7981640" y="1362999"/>
                  <a:pt x="7974579" y="1362999"/>
                </a:cubicBezTo>
                <a:cubicBezTo>
                  <a:pt x="7967519" y="1362999"/>
                  <a:pt x="7963990" y="1362999"/>
                  <a:pt x="7963990" y="1362999"/>
                </a:cubicBezTo>
                <a:lnTo>
                  <a:pt x="7942808" y="1352408"/>
                </a:lnTo>
                <a:cubicBezTo>
                  <a:pt x="7942808" y="1352408"/>
                  <a:pt x="7939279" y="1352408"/>
                  <a:pt x="7932219" y="1352408"/>
                </a:cubicBezTo>
                <a:cubicBezTo>
                  <a:pt x="7925157" y="1352408"/>
                  <a:pt x="7925157" y="1355939"/>
                  <a:pt x="7932219" y="1362999"/>
                </a:cubicBezTo>
                <a:lnTo>
                  <a:pt x="7953398" y="1373589"/>
                </a:lnTo>
                <a:cubicBezTo>
                  <a:pt x="7960460" y="1373589"/>
                  <a:pt x="7963990" y="1375354"/>
                  <a:pt x="7963990" y="1378885"/>
                </a:cubicBezTo>
                <a:cubicBezTo>
                  <a:pt x="7963990" y="1382416"/>
                  <a:pt x="7974579" y="1384180"/>
                  <a:pt x="7995760" y="1384180"/>
                </a:cubicBezTo>
                <a:cubicBezTo>
                  <a:pt x="8002821" y="1384180"/>
                  <a:pt x="8009880" y="1385945"/>
                  <a:pt x="8016942" y="1389475"/>
                </a:cubicBezTo>
                <a:cubicBezTo>
                  <a:pt x="8024002" y="1393005"/>
                  <a:pt x="8029298" y="1396535"/>
                  <a:pt x="8032827" y="1400066"/>
                </a:cubicBezTo>
                <a:cubicBezTo>
                  <a:pt x="8036356" y="1403595"/>
                  <a:pt x="8043417" y="1407125"/>
                  <a:pt x="8054008" y="1410656"/>
                </a:cubicBezTo>
                <a:cubicBezTo>
                  <a:pt x="8064598" y="1414187"/>
                  <a:pt x="8073423" y="1415951"/>
                  <a:pt x="8080483" y="1415951"/>
                </a:cubicBezTo>
                <a:cubicBezTo>
                  <a:pt x="8108725" y="1423012"/>
                  <a:pt x="8129906" y="1430072"/>
                  <a:pt x="8144027" y="1437132"/>
                </a:cubicBezTo>
                <a:lnTo>
                  <a:pt x="8154617" y="1447722"/>
                </a:lnTo>
                <a:cubicBezTo>
                  <a:pt x="8140497" y="1440662"/>
                  <a:pt x="8133435" y="1438897"/>
                  <a:pt x="8133435" y="1442427"/>
                </a:cubicBezTo>
                <a:cubicBezTo>
                  <a:pt x="8133435" y="1445957"/>
                  <a:pt x="8129906" y="1447722"/>
                  <a:pt x="8122846" y="1447722"/>
                </a:cubicBezTo>
                <a:cubicBezTo>
                  <a:pt x="8115785" y="1447722"/>
                  <a:pt x="8112254" y="1447722"/>
                  <a:pt x="8112254" y="1447722"/>
                </a:cubicBezTo>
                <a:cubicBezTo>
                  <a:pt x="8112254" y="1447722"/>
                  <a:pt x="8112254" y="1451253"/>
                  <a:pt x="8112254" y="1458312"/>
                </a:cubicBezTo>
                <a:cubicBezTo>
                  <a:pt x="8112254" y="1465372"/>
                  <a:pt x="8108725" y="1465372"/>
                  <a:pt x="8101664" y="1458312"/>
                </a:cubicBezTo>
                <a:lnTo>
                  <a:pt x="8091075" y="1447722"/>
                </a:lnTo>
                <a:lnTo>
                  <a:pt x="8080483" y="1437132"/>
                </a:lnTo>
                <a:lnTo>
                  <a:pt x="8069894" y="1426541"/>
                </a:lnTo>
                <a:cubicBezTo>
                  <a:pt x="8055773" y="1426541"/>
                  <a:pt x="8045183" y="1430072"/>
                  <a:pt x="8038123" y="1437132"/>
                </a:cubicBezTo>
                <a:cubicBezTo>
                  <a:pt x="8031061" y="1437132"/>
                  <a:pt x="8027531" y="1435368"/>
                  <a:pt x="8027531" y="1431837"/>
                </a:cubicBezTo>
                <a:cubicBezTo>
                  <a:pt x="8027531" y="1428306"/>
                  <a:pt x="8024002" y="1426541"/>
                  <a:pt x="8016942" y="1426541"/>
                </a:cubicBezTo>
                <a:lnTo>
                  <a:pt x="8016942" y="1415951"/>
                </a:lnTo>
                <a:cubicBezTo>
                  <a:pt x="8009880" y="1415951"/>
                  <a:pt x="8006350" y="1417716"/>
                  <a:pt x="8006350" y="1421247"/>
                </a:cubicBezTo>
                <a:cubicBezTo>
                  <a:pt x="8006350" y="1424776"/>
                  <a:pt x="7995760" y="1426541"/>
                  <a:pt x="7974579" y="1426541"/>
                </a:cubicBezTo>
                <a:cubicBezTo>
                  <a:pt x="7960460" y="1419481"/>
                  <a:pt x="7953398" y="1419481"/>
                  <a:pt x="7953398" y="1426541"/>
                </a:cubicBezTo>
                <a:lnTo>
                  <a:pt x="7932219" y="1426541"/>
                </a:lnTo>
                <a:lnTo>
                  <a:pt x="7932219" y="1415951"/>
                </a:lnTo>
                <a:cubicBezTo>
                  <a:pt x="7925157" y="1408891"/>
                  <a:pt x="7907508" y="1405360"/>
                  <a:pt x="7879267" y="1405360"/>
                </a:cubicBezTo>
                <a:cubicBezTo>
                  <a:pt x="7872205" y="1405360"/>
                  <a:pt x="7868675" y="1403595"/>
                  <a:pt x="7868675" y="1400066"/>
                </a:cubicBezTo>
                <a:cubicBezTo>
                  <a:pt x="7868675" y="1396535"/>
                  <a:pt x="7861615" y="1394770"/>
                  <a:pt x="7847494" y="1394770"/>
                </a:cubicBezTo>
                <a:cubicBezTo>
                  <a:pt x="7826313" y="1394770"/>
                  <a:pt x="7822784" y="1398301"/>
                  <a:pt x="7836904" y="1405360"/>
                </a:cubicBezTo>
                <a:cubicBezTo>
                  <a:pt x="7843965" y="1412420"/>
                  <a:pt x="7889856" y="1426541"/>
                  <a:pt x="7974579" y="1447722"/>
                </a:cubicBezTo>
                <a:lnTo>
                  <a:pt x="8069894" y="1479493"/>
                </a:lnTo>
                <a:lnTo>
                  <a:pt x="8059302" y="1479493"/>
                </a:lnTo>
                <a:lnTo>
                  <a:pt x="8038123" y="1479493"/>
                </a:lnTo>
                <a:cubicBezTo>
                  <a:pt x="8045183" y="1486554"/>
                  <a:pt x="8059302" y="1493614"/>
                  <a:pt x="8080483" y="1500674"/>
                </a:cubicBezTo>
                <a:cubicBezTo>
                  <a:pt x="8087545" y="1507735"/>
                  <a:pt x="8094604" y="1513030"/>
                  <a:pt x="8101664" y="1516560"/>
                </a:cubicBezTo>
                <a:cubicBezTo>
                  <a:pt x="8108725" y="1520091"/>
                  <a:pt x="8112254" y="1521855"/>
                  <a:pt x="8112254" y="1521855"/>
                </a:cubicBezTo>
                <a:cubicBezTo>
                  <a:pt x="8119316" y="1521855"/>
                  <a:pt x="8126375" y="1521855"/>
                  <a:pt x="8133435" y="1521855"/>
                </a:cubicBezTo>
                <a:lnTo>
                  <a:pt x="8154617" y="1532445"/>
                </a:lnTo>
                <a:lnTo>
                  <a:pt x="8175798" y="1532445"/>
                </a:lnTo>
                <a:cubicBezTo>
                  <a:pt x="8225220" y="1539506"/>
                  <a:pt x="8264050" y="1550095"/>
                  <a:pt x="8292291" y="1564218"/>
                </a:cubicBezTo>
                <a:cubicBezTo>
                  <a:pt x="8292291" y="1571276"/>
                  <a:pt x="8295821" y="1574807"/>
                  <a:pt x="8302883" y="1574807"/>
                </a:cubicBezTo>
                <a:cubicBezTo>
                  <a:pt x="8309943" y="1574807"/>
                  <a:pt x="8317002" y="1574807"/>
                  <a:pt x="8324064" y="1574807"/>
                </a:cubicBezTo>
                <a:lnTo>
                  <a:pt x="8334654" y="1585397"/>
                </a:lnTo>
                <a:lnTo>
                  <a:pt x="8377016" y="1595988"/>
                </a:lnTo>
                <a:cubicBezTo>
                  <a:pt x="8398196" y="1603047"/>
                  <a:pt x="8412316" y="1606578"/>
                  <a:pt x="8419377" y="1606578"/>
                </a:cubicBezTo>
                <a:cubicBezTo>
                  <a:pt x="8412316" y="1606578"/>
                  <a:pt x="8405257" y="1606578"/>
                  <a:pt x="8398196" y="1606578"/>
                </a:cubicBezTo>
                <a:cubicBezTo>
                  <a:pt x="8391135" y="1606578"/>
                  <a:pt x="8384076" y="1606578"/>
                  <a:pt x="8377016" y="1606578"/>
                </a:cubicBezTo>
                <a:cubicBezTo>
                  <a:pt x="8362895" y="1599518"/>
                  <a:pt x="8341714" y="1592458"/>
                  <a:pt x="8313473" y="1585397"/>
                </a:cubicBezTo>
                <a:cubicBezTo>
                  <a:pt x="8256991" y="1571276"/>
                  <a:pt x="8211098" y="1557157"/>
                  <a:pt x="8175798" y="1543036"/>
                </a:cubicBezTo>
                <a:cubicBezTo>
                  <a:pt x="8168737" y="1543036"/>
                  <a:pt x="8161677" y="1543036"/>
                  <a:pt x="8154617" y="1543036"/>
                </a:cubicBezTo>
                <a:lnTo>
                  <a:pt x="8091075" y="1532445"/>
                </a:lnTo>
                <a:cubicBezTo>
                  <a:pt x="8084013" y="1525386"/>
                  <a:pt x="8073423" y="1521855"/>
                  <a:pt x="8059302" y="1521855"/>
                </a:cubicBezTo>
                <a:cubicBezTo>
                  <a:pt x="8045183" y="1521855"/>
                  <a:pt x="8038123" y="1520091"/>
                  <a:pt x="8038123" y="1516560"/>
                </a:cubicBezTo>
                <a:cubicBezTo>
                  <a:pt x="8038123" y="1513030"/>
                  <a:pt x="8034593" y="1511264"/>
                  <a:pt x="8027531" y="1511264"/>
                </a:cubicBezTo>
                <a:lnTo>
                  <a:pt x="7963990" y="1500674"/>
                </a:lnTo>
                <a:cubicBezTo>
                  <a:pt x="7949869" y="1493614"/>
                  <a:pt x="7942808" y="1493614"/>
                  <a:pt x="7942808" y="1500674"/>
                </a:cubicBezTo>
                <a:cubicBezTo>
                  <a:pt x="7935748" y="1500674"/>
                  <a:pt x="7932219" y="1500674"/>
                  <a:pt x="7932219" y="1500674"/>
                </a:cubicBezTo>
                <a:cubicBezTo>
                  <a:pt x="7925157" y="1493614"/>
                  <a:pt x="7918098" y="1490084"/>
                  <a:pt x="7911038" y="1490084"/>
                </a:cubicBezTo>
                <a:cubicBezTo>
                  <a:pt x="7903976" y="1490084"/>
                  <a:pt x="7903976" y="1493614"/>
                  <a:pt x="7911038" y="1500674"/>
                </a:cubicBezTo>
                <a:cubicBezTo>
                  <a:pt x="7903976" y="1500674"/>
                  <a:pt x="7898682" y="1500674"/>
                  <a:pt x="7895152" y="1500674"/>
                </a:cubicBezTo>
                <a:cubicBezTo>
                  <a:pt x="7891623" y="1500674"/>
                  <a:pt x="7889856" y="1502439"/>
                  <a:pt x="7889856" y="1505970"/>
                </a:cubicBezTo>
                <a:cubicBezTo>
                  <a:pt x="7889856" y="1509499"/>
                  <a:pt x="7886327" y="1511264"/>
                  <a:pt x="7879267" y="1511264"/>
                </a:cubicBezTo>
                <a:cubicBezTo>
                  <a:pt x="7872205" y="1511264"/>
                  <a:pt x="7858085" y="1507735"/>
                  <a:pt x="7836904" y="1500674"/>
                </a:cubicBezTo>
                <a:cubicBezTo>
                  <a:pt x="7808663" y="1486554"/>
                  <a:pt x="7791012" y="1479493"/>
                  <a:pt x="7783952" y="1479493"/>
                </a:cubicBezTo>
                <a:cubicBezTo>
                  <a:pt x="7776892" y="1479493"/>
                  <a:pt x="7771596" y="1477728"/>
                  <a:pt x="7768067" y="1474199"/>
                </a:cubicBezTo>
                <a:cubicBezTo>
                  <a:pt x="7764538" y="1470668"/>
                  <a:pt x="7759242" y="1468903"/>
                  <a:pt x="7752182" y="1468903"/>
                </a:cubicBezTo>
                <a:cubicBezTo>
                  <a:pt x="7738060" y="1468903"/>
                  <a:pt x="7725704" y="1465372"/>
                  <a:pt x="7715115" y="1458312"/>
                </a:cubicBezTo>
                <a:cubicBezTo>
                  <a:pt x="7704524" y="1451253"/>
                  <a:pt x="7697464" y="1449487"/>
                  <a:pt x="7693934" y="1453018"/>
                </a:cubicBezTo>
                <a:cubicBezTo>
                  <a:pt x="7690404" y="1456547"/>
                  <a:pt x="7685108" y="1454783"/>
                  <a:pt x="7678048" y="1447722"/>
                </a:cubicBezTo>
                <a:cubicBezTo>
                  <a:pt x="7670986" y="1440662"/>
                  <a:pt x="7660396" y="1437132"/>
                  <a:pt x="7646278" y="1437132"/>
                </a:cubicBezTo>
                <a:lnTo>
                  <a:pt x="7603915" y="1415951"/>
                </a:lnTo>
                <a:cubicBezTo>
                  <a:pt x="7589794" y="1415951"/>
                  <a:pt x="7579204" y="1415951"/>
                  <a:pt x="7572144" y="1415951"/>
                </a:cubicBezTo>
                <a:lnTo>
                  <a:pt x="7519192" y="1394770"/>
                </a:lnTo>
                <a:cubicBezTo>
                  <a:pt x="7512130" y="1387710"/>
                  <a:pt x="7501540" y="1384180"/>
                  <a:pt x="7487420" y="1384180"/>
                </a:cubicBezTo>
                <a:lnTo>
                  <a:pt x="7476830" y="1394770"/>
                </a:lnTo>
                <a:cubicBezTo>
                  <a:pt x="7476830" y="1401831"/>
                  <a:pt x="7483890" y="1405360"/>
                  <a:pt x="7498011" y="1405360"/>
                </a:cubicBezTo>
                <a:cubicBezTo>
                  <a:pt x="7512130" y="1405360"/>
                  <a:pt x="7519192" y="1407125"/>
                  <a:pt x="7519192" y="1410656"/>
                </a:cubicBezTo>
                <a:cubicBezTo>
                  <a:pt x="7519192" y="1414187"/>
                  <a:pt x="7522722" y="1417716"/>
                  <a:pt x="7529782" y="1421247"/>
                </a:cubicBezTo>
                <a:cubicBezTo>
                  <a:pt x="7536842" y="1424776"/>
                  <a:pt x="7543903" y="1424776"/>
                  <a:pt x="7550963" y="1421247"/>
                </a:cubicBezTo>
                <a:cubicBezTo>
                  <a:pt x="7558024" y="1417716"/>
                  <a:pt x="7568615" y="1419481"/>
                  <a:pt x="7582734" y="1426541"/>
                </a:cubicBezTo>
                <a:lnTo>
                  <a:pt x="7635686" y="1437132"/>
                </a:lnTo>
                <a:cubicBezTo>
                  <a:pt x="7635686" y="1444191"/>
                  <a:pt x="7635686" y="1447722"/>
                  <a:pt x="7635686" y="1447722"/>
                </a:cubicBezTo>
                <a:cubicBezTo>
                  <a:pt x="7635686" y="1447722"/>
                  <a:pt x="7637452" y="1449487"/>
                  <a:pt x="7640982" y="1453018"/>
                </a:cubicBezTo>
                <a:cubicBezTo>
                  <a:pt x="7644511" y="1456547"/>
                  <a:pt x="7649807" y="1458312"/>
                  <a:pt x="7656867" y="1458312"/>
                </a:cubicBezTo>
                <a:cubicBezTo>
                  <a:pt x="7663928" y="1458312"/>
                  <a:pt x="7676282" y="1463608"/>
                  <a:pt x="7693934" y="1474199"/>
                </a:cubicBezTo>
                <a:cubicBezTo>
                  <a:pt x="7711586" y="1484789"/>
                  <a:pt x="7722175" y="1486554"/>
                  <a:pt x="7725704" y="1479493"/>
                </a:cubicBezTo>
                <a:cubicBezTo>
                  <a:pt x="7729234" y="1472434"/>
                  <a:pt x="7732765" y="1468903"/>
                  <a:pt x="7736296" y="1468903"/>
                </a:cubicBezTo>
                <a:cubicBezTo>
                  <a:pt x="7739826" y="1468903"/>
                  <a:pt x="7741590" y="1472434"/>
                  <a:pt x="7741590" y="1479493"/>
                </a:cubicBezTo>
                <a:lnTo>
                  <a:pt x="7773361" y="1511264"/>
                </a:lnTo>
                <a:cubicBezTo>
                  <a:pt x="7801604" y="1518324"/>
                  <a:pt x="7815724" y="1523620"/>
                  <a:pt x="7815724" y="1527151"/>
                </a:cubicBezTo>
                <a:cubicBezTo>
                  <a:pt x="7815724" y="1530680"/>
                  <a:pt x="7819253" y="1532445"/>
                  <a:pt x="7826313" y="1532445"/>
                </a:cubicBezTo>
                <a:lnTo>
                  <a:pt x="7879267" y="1543036"/>
                </a:lnTo>
                <a:cubicBezTo>
                  <a:pt x="7886327" y="1550095"/>
                  <a:pt x="7907508" y="1560687"/>
                  <a:pt x="7942808" y="1574807"/>
                </a:cubicBezTo>
                <a:cubicBezTo>
                  <a:pt x="7978109" y="1588928"/>
                  <a:pt x="7999290" y="1595988"/>
                  <a:pt x="8006350" y="1595988"/>
                </a:cubicBezTo>
                <a:cubicBezTo>
                  <a:pt x="8013412" y="1595988"/>
                  <a:pt x="8016942" y="1595988"/>
                  <a:pt x="8016942" y="1595988"/>
                </a:cubicBezTo>
                <a:cubicBezTo>
                  <a:pt x="8016942" y="1603047"/>
                  <a:pt x="8018706" y="1606578"/>
                  <a:pt x="8022237" y="1606578"/>
                </a:cubicBezTo>
                <a:lnTo>
                  <a:pt x="7995760" y="1595988"/>
                </a:lnTo>
                <a:cubicBezTo>
                  <a:pt x="7981640" y="1595988"/>
                  <a:pt x="7960460" y="1590693"/>
                  <a:pt x="7932219" y="1580103"/>
                </a:cubicBezTo>
                <a:cubicBezTo>
                  <a:pt x="7903976" y="1569512"/>
                  <a:pt x="7888090" y="1567747"/>
                  <a:pt x="7884561" y="1574807"/>
                </a:cubicBezTo>
                <a:cubicBezTo>
                  <a:pt x="7881031" y="1581868"/>
                  <a:pt x="7877500" y="1581868"/>
                  <a:pt x="7873971" y="1574807"/>
                </a:cubicBezTo>
                <a:cubicBezTo>
                  <a:pt x="7870441" y="1567747"/>
                  <a:pt x="7861615" y="1560687"/>
                  <a:pt x="7847494" y="1553626"/>
                </a:cubicBezTo>
                <a:cubicBezTo>
                  <a:pt x="7833375" y="1546566"/>
                  <a:pt x="7822784" y="1543036"/>
                  <a:pt x="7815724" y="1543036"/>
                </a:cubicBezTo>
                <a:lnTo>
                  <a:pt x="7826313" y="1553626"/>
                </a:lnTo>
                <a:cubicBezTo>
                  <a:pt x="7833375" y="1553626"/>
                  <a:pt x="7833375" y="1557157"/>
                  <a:pt x="7826313" y="1564218"/>
                </a:cubicBezTo>
                <a:lnTo>
                  <a:pt x="7836904" y="1574807"/>
                </a:lnTo>
                <a:lnTo>
                  <a:pt x="7826313" y="1574807"/>
                </a:lnTo>
                <a:cubicBezTo>
                  <a:pt x="7812194" y="1567747"/>
                  <a:pt x="7805134" y="1562451"/>
                  <a:pt x="7805134" y="1558922"/>
                </a:cubicBezTo>
                <a:cubicBezTo>
                  <a:pt x="7805134" y="1555391"/>
                  <a:pt x="7801604" y="1553626"/>
                  <a:pt x="7794542" y="1553626"/>
                </a:cubicBezTo>
                <a:lnTo>
                  <a:pt x="7794542" y="1564218"/>
                </a:lnTo>
                <a:lnTo>
                  <a:pt x="7783952" y="1553626"/>
                </a:lnTo>
                <a:lnTo>
                  <a:pt x="7752182" y="1543036"/>
                </a:lnTo>
                <a:cubicBezTo>
                  <a:pt x="7752182" y="1543036"/>
                  <a:pt x="7748652" y="1541272"/>
                  <a:pt x="7741590" y="1537741"/>
                </a:cubicBezTo>
                <a:cubicBezTo>
                  <a:pt x="7734530" y="1534210"/>
                  <a:pt x="7731000" y="1532445"/>
                  <a:pt x="7731000" y="1532445"/>
                </a:cubicBezTo>
                <a:cubicBezTo>
                  <a:pt x="7716880" y="1532445"/>
                  <a:pt x="7713348" y="1535976"/>
                  <a:pt x="7720409" y="1543036"/>
                </a:cubicBezTo>
                <a:lnTo>
                  <a:pt x="7709820" y="1543036"/>
                </a:lnTo>
                <a:cubicBezTo>
                  <a:pt x="7709820" y="1535976"/>
                  <a:pt x="7704524" y="1532445"/>
                  <a:pt x="7693934" y="1532445"/>
                </a:cubicBezTo>
                <a:cubicBezTo>
                  <a:pt x="7683344" y="1532445"/>
                  <a:pt x="7678048" y="1525386"/>
                  <a:pt x="7678048" y="1511264"/>
                </a:cubicBezTo>
                <a:cubicBezTo>
                  <a:pt x="7678048" y="1497143"/>
                  <a:pt x="7674519" y="1490084"/>
                  <a:pt x="7667457" y="1490084"/>
                </a:cubicBezTo>
                <a:lnTo>
                  <a:pt x="7651572" y="1490084"/>
                </a:lnTo>
                <a:cubicBezTo>
                  <a:pt x="7655101" y="1490084"/>
                  <a:pt x="7660396" y="1493614"/>
                  <a:pt x="7667457" y="1500674"/>
                </a:cubicBezTo>
                <a:lnTo>
                  <a:pt x="7667457" y="1511264"/>
                </a:lnTo>
                <a:cubicBezTo>
                  <a:pt x="7667457" y="1511264"/>
                  <a:pt x="7663928" y="1516560"/>
                  <a:pt x="7656867" y="1527151"/>
                </a:cubicBezTo>
                <a:cubicBezTo>
                  <a:pt x="7649807" y="1537741"/>
                  <a:pt x="7640982" y="1543036"/>
                  <a:pt x="7630390" y="1543036"/>
                </a:cubicBezTo>
                <a:cubicBezTo>
                  <a:pt x="7619800" y="1543036"/>
                  <a:pt x="7614505" y="1544801"/>
                  <a:pt x="7614505" y="1548331"/>
                </a:cubicBezTo>
                <a:cubicBezTo>
                  <a:pt x="7614505" y="1551862"/>
                  <a:pt x="7618034" y="1555391"/>
                  <a:pt x="7625096" y="1558922"/>
                </a:cubicBezTo>
                <a:cubicBezTo>
                  <a:pt x="7632156" y="1562451"/>
                  <a:pt x="7639216" y="1564218"/>
                  <a:pt x="7646278" y="1564218"/>
                </a:cubicBezTo>
                <a:cubicBezTo>
                  <a:pt x="7639216" y="1571276"/>
                  <a:pt x="7642746" y="1574807"/>
                  <a:pt x="7656867" y="1574807"/>
                </a:cubicBezTo>
                <a:cubicBezTo>
                  <a:pt x="7678048" y="1574807"/>
                  <a:pt x="7688638" y="1578338"/>
                  <a:pt x="7688638" y="1585397"/>
                </a:cubicBezTo>
                <a:lnTo>
                  <a:pt x="7667457" y="1585397"/>
                </a:lnTo>
                <a:cubicBezTo>
                  <a:pt x="7667457" y="1592458"/>
                  <a:pt x="7667457" y="1595988"/>
                  <a:pt x="7667457" y="1595988"/>
                </a:cubicBezTo>
                <a:lnTo>
                  <a:pt x="7667457" y="1606578"/>
                </a:lnTo>
                <a:cubicBezTo>
                  <a:pt x="7667457" y="1606578"/>
                  <a:pt x="7665692" y="1604814"/>
                  <a:pt x="7662163" y="1601283"/>
                </a:cubicBezTo>
                <a:cubicBezTo>
                  <a:pt x="7658634" y="1597753"/>
                  <a:pt x="7649807" y="1592458"/>
                  <a:pt x="7635686" y="1585397"/>
                </a:cubicBezTo>
                <a:lnTo>
                  <a:pt x="7614505" y="1595988"/>
                </a:lnTo>
                <a:lnTo>
                  <a:pt x="7656867" y="1606578"/>
                </a:lnTo>
                <a:cubicBezTo>
                  <a:pt x="7663928" y="1613639"/>
                  <a:pt x="7670986" y="1620699"/>
                  <a:pt x="7678048" y="1627759"/>
                </a:cubicBezTo>
                <a:lnTo>
                  <a:pt x="7678048" y="1638349"/>
                </a:lnTo>
                <a:lnTo>
                  <a:pt x="7667457" y="1638349"/>
                </a:lnTo>
                <a:cubicBezTo>
                  <a:pt x="7667457" y="1645410"/>
                  <a:pt x="7663928" y="1648940"/>
                  <a:pt x="7656867" y="1648940"/>
                </a:cubicBezTo>
                <a:lnTo>
                  <a:pt x="7688638" y="1670122"/>
                </a:lnTo>
                <a:lnTo>
                  <a:pt x="7699230" y="1680711"/>
                </a:lnTo>
                <a:lnTo>
                  <a:pt x="7678048" y="1691301"/>
                </a:lnTo>
                <a:cubicBezTo>
                  <a:pt x="7670986" y="1691301"/>
                  <a:pt x="7665692" y="1691301"/>
                  <a:pt x="7662163" y="1691301"/>
                </a:cubicBezTo>
                <a:cubicBezTo>
                  <a:pt x="7658634" y="1691301"/>
                  <a:pt x="7656867" y="1694832"/>
                  <a:pt x="7656867" y="1701893"/>
                </a:cubicBezTo>
                <a:cubicBezTo>
                  <a:pt x="7656867" y="1701893"/>
                  <a:pt x="7660396" y="1701893"/>
                  <a:pt x="7667457" y="1701893"/>
                </a:cubicBezTo>
                <a:lnTo>
                  <a:pt x="7678048" y="1712482"/>
                </a:lnTo>
                <a:cubicBezTo>
                  <a:pt x="7678048" y="1712482"/>
                  <a:pt x="7678048" y="1716013"/>
                  <a:pt x="7678048" y="1723074"/>
                </a:cubicBezTo>
                <a:lnTo>
                  <a:pt x="7667457" y="1723074"/>
                </a:lnTo>
                <a:lnTo>
                  <a:pt x="7646278" y="1723074"/>
                </a:lnTo>
                <a:lnTo>
                  <a:pt x="7667457" y="1733663"/>
                </a:lnTo>
                <a:cubicBezTo>
                  <a:pt x="7674519" y="1733663"/>
                  <a:pt x="7679813" y="1733663"/>
                  <a:pt x="7683344" y="1733663"/>
                </a:cubicBezTo>
                <a:cubicBezTo>
                  <a:pt x="7686874" y="1733663"/>
                  <a:pt x="7692168" y="1733663"/>
                  <a:pt x="7699230" y="1733663"/>
                </a:cubicBezTo>
                <a:cubicBezTo>
                  <a:pt x="7706290" y="1733663"/>
                  <a:pt x="7709820" y="1733663"/>
                  <a:pt x="7709820" y="1733663"/>
                </a:cubicBezTo>
                <a:cubicBezTo>
                  <a:pt x="7716880" y="1733663"/>
                  <a:pt x="7720409" y="1735428"/>
                  <a:pt x="7720409" y="1738959"/>
                </a:cubicBezTo>
                <a:cubicBezTo>
                  <a:pt x="7720409" y="1742489"/>
                  <a:pt x="7720409" y="1744253"/>
                  <a:pt x="7720409" y="1744253"/>
                </a:cubicBezTo>
                <a:lnTo>
                  <a:pt x="7731000" y="1744253"/>
                </a:lnTo>
                <a:cubicBezTo>
                  <a:pt x="7731000" y="1737194"/>
                  <a:pt x="7727471" y="1733663"/>
                  <a:pt x="7720409" y="1733663"/>
                </a:cubicBezTo>
                <a:cubicBezTo>
                  <a:pt x="7720409" y="1726603"/>
                  <a:pt x="7720409" y="1723074"/>
                  <a:pt x="7720409" y="1723074"/>
                </a:cubicBezTo>
                <a:cubicBezTo>
                  <a:pt x="7720409" y="1723074"/>
                  <a:pt x="7725704" y="1724838"/>
                  <a:pt x="7736296" y="1728368"/>
                </a:cubicBezTo>
                <a:cubicBezTo>
                  <a:pt x="7746886" y="1731899"/>
                  <a:pt x="7759242" y="1737194"/>
                  <a:pt x="7773361" y="1744253"/>
                </a:cubicBezTo>
                <a:cubicBezTo>
                  <a:pt x="7787482" y="1751314"/>
                  <a:pt x="7798072" y="1754845"/>
                  <a:pt x="7805134" y="1754845"/>
                </a:cubicBezTo>
                <a:cubicBezTo>
                  <a:pt x="7812194" y="1761905"/>
                  <a:pt x="7819253" y="1765434"/>
                  <a:pt x="7826313" y="1765434"/>
                </a:cubicBezTo>
                <a:cubicBezTo>
                  <a:pt x="7833375" y="1765434"/>
                  <a:pt x="7838671" y="1767199"/>
                  <a:pt x="7842200" y="1770730"/>
                </a:cubicBezTo>
                <a:cubicBezTo>
                  <a:pt x="7845729" y="1774261"/>
                  <a:pt x="7854556" y="1777790"/>
                  <a:pt x="7868675" y="1781320"/>
                </a:cubicBezTo>
                <a:cubicBezTo>
                  <a:pt x="7882796" y="1784851"/>
                  <a:pt x="7893386" y="1786615"/>
                  <a:pt x="7900446" y="1786615"/>
                </a:cubicBezTo>
                <a:cubicBezTo>
                  <a:pt x="7907508" y="1786615"/>
                  <a:pt x="7909271" y="1790146"/>
                  <a:pt x="7905742" y="1797205"/>
                </a:cubicBezTo>
                <a:cubicBezTo>
                  <a:pt x="7902212" y="1804266"/>
                  <a:pt x="7896917" y="1807797"/>
                  <a:pt x="7889856" y="1807797"/>
                </a:cubicBezTo>
                <a:cubicBezTo>
                  <a:pt x="7889856" y="1814857"/>
                  <a:pt x="7886327" y="1818386"/>
                  <a:pt x="7879267" y="1818386"/>
                </a:cubicBezTo>
                <a:cubicBezTo>
                  <a:pt x="7872205" y="1818386"/>
                  <a:pt x="7868675" y="1818386"/>
                  <a:pt x="7868675" y="1818386"/>
                </a:cubicBezTo>
                <a:lnTo>
                  <a:pt x="7858085" y="1818386"/>
                </a:lnTo>
                <a:cubicBezTo>
                  <a:pt x="7858085" y="1811327"/>
                  <a:pt x="7854556" y="1807797"/>
                  <a:pt x="7847494" y="1807797"/>
                </a:cubicBezTo>
                <a:cubicBezTo>
                  <a:pt x="7840434" y="1807797"/>
                  <a:pt x="7838671" y="1806032"/>
                  <a:pt x="7842200" y="1802501"/>
                </a:cubicBezTo>
                <a:cubicBezTo>
                  <a:pt x="7845729" y="1798970"/>
                  <a:pt x="7843965" y="1795441"/>
                  <a:pt x="7836904" y="1791911"/>
                </a:cubicBezTo>
                <a:cubicBezTo>
                  <a:pt x="7829844" y="1788380"/>
                  <a:pt x="7822784" y="1784851"/>
                  <a:pt x="7815724" y="1781320"/>
                </a:cubicBezTo>
                <a:cubicBezTo>
                  <a:pt x="7808663" y="1777790"/>
                  <a:pt x="7801604" y="1779555"/>
                  <a:pt x="7794542" y="1786615"/>
                </a:cubicBezTo>
                <a:cubicBezTo>
                  <a:pt x="7794542" y="1793676"/>
                  <a:pt x="7792778" y="1797205"/>
                  <a:pt x="7789248" y="1797205"/>
                </a:cubicBezTo>
                <a:cubicBezTo>
                  <a:pt x="7785717" y="1797205"/>
                  <a:pt x="7780423" y="1795441"/>
                  <a:pt x="7773361" y="1791911"/>
                </a:cubicBezTo>
                <a:cubicBezTo>
                  <a:pt x="7766300" y="1788380"/>
                  <a:pt x="7761005" y="1786615"/>
                  <a:pt x="7757476" y="1786615"/>
                </a:cubicBezTo>
                <a:cubicBezTo>
                  <a:pt x="7753946" y="1786615"/>
                  <a:pt x="7752182" y="1790146"/>
                  <a:pt x="7752182" y="1797205"/>
                </a:cubicBezTo>
                <a:lnTo>
                  <a:pt x="7741590" y="1797205"/>
                </a:lnTo>
                <a:cubicBezTo>
                  <a:pt x="7734530" y="1790146"/>
                  <a:pt x="7731000" y="1786615"/>
                  <a:pt x="7731000" y="1786615"/>
                </a:cubicBezTo>
                <a:lnTo>
                  <a:pt x="7731000" y="1797205"/>
                </a:lnTo>
                <a:cubicBezTo>
                  <a:pt x="7731000" y="1804266"/>
                  <a:pt x="7731000" y="1811327"/>
                  <a:pt x="7731000" y="1818386"/>
                </a:cubicBezTo>
                <a:lnTo>
                  <a:pt x="7741590" y="1828978"/>
                </a:lnTo>
                <a:cubicBezTo>
                  <a:pt x="7741590" y="1828978"/>
                  <a:pt x="7738060" y="1828978"/>
                  <a:pt x="7731000" y="1828978"/>
                </a:cubicBezTo>
                <a:cubicBezTo>
                  <a:pt x="7731000" y="1836037"/>
                  <a:pt x="7731000" y="1839567"/>
                  <a:pt x="7731000" y="1839567"/>
                </a:cubicBezTo>
                <a:lnTo>
                  <a:pt x="7752182" y="1860749"/>
                </a:lnTo>
                <a:cubicBezTo>
                  <a:pt x="7759242" y="1867809"/>
                  <a:pt x="7761005" y="1873103"/>
                  <a:pt x="7757476" y="1876634"/>
                </a:cubicBezTo>
                <a:cubicBezTo>
                  <a:pt x="7753946" y="1880165"/>
                  <a:pt x="7755711" y="1885459"/>
                  <a:pt x="7762772" y="1892520"/>
                </a:cubicBezTo>
                <a:lnTo>
                  <a:pt x="7752182" y="1903111"/>
                </a:lnTo>
                <a:cubicBezTo>
                  <a:pt x="7745120" y="1896050"/>
                  <a:pt x="7739826" y="1894284"/>
                  <a:pt x="7736296" y="1897815"/>
                </a:cubicBezTo>
                <a:cubicBezTo>
                  <a:pt x="7732765" y="1901345"/>
                  <a:pt x="7732765" y="1906640"/>
                  <a:pt x="7736296" y="1913701"/>
                </a:cubicBezTo>
                <a:cubicBezTo>
                  <a:pt x="7739826" y="1920761"/>
                  <a:pt x="7741590" y="1924290"/>
                  <a:pt x="7741590" y="1924290"/>
                </a:cubicBezTo>
                <a:lnTo>
                  <a:pt x="7752182" y="1934882"/>
                </a:lnTo>
                <a:cubicBezTo>
                  <a:pt x="7759242" y="1934882"/>
                  <a:pt x="7764538" y="1931351"/>
                  <a:pt x="7768067" y="1924290"/>
                </a:cubicBezTo>
                <a:cubicBezTo>
                  <a:pt x="7771596" y="1917231"/>
                  <a:pt x="7773361" y="1910170"/>
                  <a:pt x="7773361" y="1903111"/>
                </a:cubicBezTo>
                <a:lnTo>
                  <a:pt x="7783952" y="1903111"/>
                </a:lnTo>
                <a:cubicBezTo>
                  <a:pt x="7783952" y="1910170"/>
                  <a:pt x="7787482" y="1913701"/>
                  <a:pt x="7794542" y="1913701"/>
                </a:cubicBezTo>
                <a:cubicBezTo>
                  <a:pt x="7794542" y="1913701"/>
                  <a:pt x="7798072" y="1913701"/>
                  <a:pt x="7805134" y="1913701"/>
                </a:cubicBezTo>
                <a:cubicBezTo>
                  <a:pt x="7805134" y="1920761"/>
                  <a:pt x="7808663" y="1924290"/>
                  <a:pt x="7815724" y="1924290"/>
                </a:cubicBezTo>
                <a:lnTo>
                  <a:pt x="7805134" y="1924290"/>
                </a:lnTo>
                <a:cubicBezTo>
                  <a:pt x="7791012" y="1917231"/>
                  <a:pt x="7782186" y="1917231"/>
                  <a:pt x="7778656" y="1924290"/>
                </a:cubicBezTo>
                <a:cubicBezTo>
                  <a:pt x="7775128" y="1931351"/>
                  <a:pt x="7775128" y="1936646"/>
                  <a:pt x="7778656" y="1940176"/>
                </a:cubicBezTo>
                <a:cubicBezTo>
                  <a:pt x="7782186" y="1943707"/>
                  <a:pt x="7780423" y="1945472"/>
                  <a:pt x="7773361" y="1945472"/>
                </a:cubicBezTo>
                <a:lnTo>
                  <a:pt x="7773361" y="1956063"/>
                </a:lnTo>
                <a:lnTo>
                  <a:pt x="7762772" y="1956063"/>
                </a:lnTo>
                <a:lnTo>
                  <a:pt x="7783952" y="1966653"/>
                </a:lnTo>
                <a:lnTo>
                  <a:pt x="7783952" y="1956063"/>
                </a:lnTo>
                <a:lnTo>
                  <a:pt x="7783952" y="1945472"/>
                </a:lnTo>
                <a:cubicBezTo>
                  <a:pt x="7791012" y="1945472"/>
                  <a:pt x="7796308" y="1947236"/>
                  <a:pt x="7799838" y="1950767"/>
                </a:cubicBezTo>
                <a:cubicBezTo>
                  <a:pt x="7803368" y="1954297"/>
                  <a:pt x="7801604" y="1956063"/>
                  <a:pt x="7794542" y="1956063"/>
                </a:cubicBezTo>
                <a:lnTo>
                  <a:pt x="7794542" y="1977242"/>
                </a:lnTo>
                <a:cubicBezTo>
                  <a:pt x="7780423" y="1977242"/>
                  <a:pt x="7775128" y="1980773"/>
                  <a:pt x="7778656" y="1987834"/>
                </a:cubicBezTo>
                <a:cubicBezTo>
                  <a:pt x="7782186" y="1994894"/>
                  <a:pt x="7776892" y="1998424"/>
                  <a:pt x="7762772" y="1998424"/>
                </a:cubicBezTo>
                <a:cubicBezTo>
                  <a:pt x="7748652" y="1998424"/>
                  <a:pt x="7741590" y="1994894"/>
                  <a:pt x="7741590" y="1987834"/>
                </a:cubicBezTo>
                <a:cubicBezTo>
                  <a:pt x="7734530" y="1987834"/>
                  <a:pt x="7729234" y="1987834"/>
                  <a:pt x="7725704" y="1987834"/>
                </a:cubicBezTo>
                <a:cubicBezTo>
                  <a:pt x="7722175" y="1987834"/>
                  <a:pt x="7716880" y="1987834"/>
                  <a:pt x="7709820" y="1987834"/>
                </a:cubicBezTo>
                <a:cubicBezTo>
                  <a:pt x="7716880" y="1994894"/>
                  <a:pt x="7713348" y="1998424"/>
                  <a:pt x="7699230" y="1998424"/>
                </a:cubicBezTo>
                <a:cubicBezTo>
                  <a:pt x="7692168" y="1991363"/>
                  <a:pt x="7681578" y="1987834"/>
                  <a:pt x="7667457" y="1987834"/>
                </a:cubicBezTo>
                <a:cubicBezTo>
                  <a:pt x="7653338" y="1980773"/>
                  <a:pt x="7642746" y="1977242"/>
                  <a:pt x="7635686" y="1977242"/>
                </a:cubicBezTo>
                <a:lnTo>
                  <a:pt x="7646278" y="1987834"/>
                </a:lnTo>
                <a:lnTo>
                  <a:pt x="7656867" y="1998424"/>
                </a:lnTo>
                <a:cubicBezTo>
                  <a:pt x="7663928" y="1998424"/>
                  <a:pt x="7670986" y="2001954"/>
                  <a:pt x="7678048" y="2009015"/>
                </a:cubicBezTo>
                <a:cubicBezTo>
                  <a:pt x="7685108" y="2016074"/>
                  <a:pt x="7692168" y="2019605"/>
                  <a:pt x="7699230" y="2019605"/>
                </a:cubicBezTo>
                <a:lnTo>
                  <a:pt x="7709820" y="2030194"/>
                </a:lnTo>
                <a:lnTo>
                  <a:pt x="7709820" y="2040786"/>
                </a:lnTo>
                <a:lnTo>
                  <a:pt x="7731000" y="2051376"/>
                </a:lnTo>
                <a:lnTo>
                  <a:pt x="7783952" y="2061967"/>
                </a:lnTo>
                <a:cubicBezTo>
                  <a:pt x="7783952" y="2061967"/>
                  <a:pt x="7785717" y="2063732"/>
                  <a:pt x="7789248" y="2067261"/>
                </a:cubicBezTo>
                <a:cubicBezTo>
                  <a:pt x="7792778" y="2070792"/>
                  <a:pt x="7798072" y="2076088"/>
                  <a:pt x="7805134" y="2083146"/>
                </a:cubicBezTo>
                <a:lnTo>
                  <a:pt x="7815724" y="2093738"/>
                </a:lnTo>
                <a:cubicBezTo>
                  <a:pt x="7822784" y="2093738"/>
                  <a:pt x="7828079" y="2095502"/>
                  <a:pt x="7831609" y="2099033"/>
                </a:cubicBezTo>
                <a:cubicBezTo>
                  <a:pt x="7835138" y="2102563"/>
                  <a:pt x="7838671" y="2102563"/>
                  <a:pt x="7842200" y="2099033"/>
                </a:cubicBezTo>
                <a:cubicBezTo>
                  <a:pt x="7845729" y="2095502"/>
                  <a:pt x="7849260" y="2097267"/>
                  <a:pt x="7852790" y="2104328"/>
                </a:cubicBezTo>
                <a:cubicBezTo>
                  <a:pt x="7856319" y="2111388"/>
                  <a:pt x="7859850" y="2113154"/>
                  <a:pt x="7863380" y="2109623"/>
                </a:cubicBezTo>
                <a:cubicBezTo>
                  <a:pt x="7866909" y="2106092"/>
                  <a:pt x="7872205" y="2107858"/>
                  <a:pt x="7879267" y="2114919"/>
                </a:cubicBezTo>
                <a:cubicBezTo>
                  <a:pt x="7893386" y="2129040"/>
                  <a:pt x="7905742" y="2137863"/>
                  <a:pt x="7916332" y="2141394"/>
                </a:cubicBezTo>
                <a:cubicBezTo>
                  <a:pt x="7926923" y="2144925"/>
                  <a:pt x="7949869" y="2157280"/>
                  <a:pt x="7985171" y="2178461"/>
                </a:cubicBezTo>
                <a:cubicBezTo>
                  <a:pt x="8013412" y="2185521"/>
                  <a:pt x="8039887" y="2197877"/>
                  <a:pt x="8064598" y="2215527"/>
                </a:cubicBezTo>
                <a:cubicBezTo>
                  <a:pt x="8089309" y="2233177"/>
                  <a:pt x="8101664" y="2249063"/>
                  <a:pt x="8101664" y="2263184"/>
                </a:cubicBezTo>
                <a:cubicBezTo>
                  <a:pt x="8101664" y="2270244"/>
                  <a:pt x="8103431" y="2275540"/>
                  <a:pt x="8106960" y="2279069"/>
                </a:cubicBezTo>
                <a:cubicBezTo>
                  <a:pt x="8110490" y="2282600"/>
                  <a:pt x="8110490" y="2284365"/>
                  <a:pt x="8106960" y="2284365"/>
                </a:cubicBezTo>
                <a:cubicBezTo>
                  <a:pt x="8103431" y="2284365"/>
                  <a:pt x="8101664" y="2280834"/>
                  <a:pt x="8101664" y="2273775"/>
                </a:cubicBezTo>
                <a:cubicBezTo>
                  <a:pt x="8101664" y="2266715"/>
                  <a:pt x="8091075" y="2263184"/>
                  <a:pt x="8069894" y="2263184"/>
                </a:cubicBezTo>
                <a:cubicBezTo>
                  <a:pt x="8062833" y="2263184"/>
                  <a:pt x="8059302" y="2263184"/>
                  <a:pt x="8059302" y="2263184"/>
                </a:cubicBezTo>
                <a:cubicBezTo>
                  <a:pt x="8052242" y="2263184"/>
                  <a:pt x="8045183" y="2259654"/>
                  <a:pt x="8038123" y="2252594"/>
                </a:cubicBezTo>
                <a:lnTo>
                  <a:pt x="8006350" y="2242004"/>
                </a:lnTo>
                <a:cubicBezTo>
                  <a:pt x="8006350" y="2242004"/>
                  <a:pt x="8002821" y="2242004"/>
                  <a:pt x="7995760" y="2242004"/>
                </a:cubicBezTo>
                <a:lnTo>
                  <a:pt x="7953398" y="2220823"/>
                </a:lnTo>
                <a:cubicBezTo>
                  <a:pt x="7946338" y="2227882"/>
                  <a:pt x="7941042" y="2231413"/>
                  <a:pt x="7937513" y="2231413"/>
                </a:cubicBezTo>
                <a:cubicBezTo>
                  <a:pt x="7933983" y="2231413"/>
                  <a:pt x="7928688" y="2227882"/>
                  <a:pt x="7921627" y="2220823"/>
                </a:cubicBezTo>
                <a:lnTo>
                  <a:pt x="7911038" y="2220823"/>
                </a:lnTo>
                <a:cubicBezTo>
                  <a:pt x="7918098" y="2227882"/>
                  <a:pt x="7960460" y="2249063"/>
                  <a:pt x="8038123" y="2284365"/>
                </a:cubicBezTo>
                <a:lnTo>
                  <a:pt x="8080483" y="2316136"/>
                </a:lnTo>
                <a:lnTo>
                  <a:pt x="8101664" y="2337317"/>
                </a:lnTo>
                <a:lnTo>
                  <a:pt x="8112254" y="2358498"/>
                </a:lnTo>
                <a:cubicBezTo>
                  <a:pt x="8105194" y="2358498"/>
                  <a:pt x="8098135" y="2354967"/>
                  <a:pt x="8091075" y="2347908"/>
                </a:cubicBezTo>
                <a:lnTo>
                  <a:pt x="8080483" y="2347908"/>
                </a:lnTo>
                <a:cubicBezTo>
                  <a:pt x="8080483" y="2347908"/>
                  <a:pt x="8076954" y="2347908"/>
                  <a:pt x="8069894" y="2347908"/>
                </a:cubicBezTo>
                <a:cubicBezTo>
                  <a:pt x="8062833" y="2340848"/>
                  <a:pt x="8059302" y="2337317"/>
                  <a:pt x="8059302" y="2337317"/>
                </a:cubicBezTo>
                <a:lnTo>
                  <a:pt x="8006350" y="2305546"/>
                </a:lnTo>
                <a:cubicBezTo>
                  <a:pt x="8006350" y="2305546"/>
                  <a:pt x="8008116" y="2307311"/>
                  <a:pt x="8011646" y="2310841"/>
                </a:cubicBezTo>
                <a:cubicBezTo>
                  <a:pt x="8015175" y="2314371"/>
                  <a:pt x="8016942" y="2316136"/>
                  <a:pt x="8016942" y="2316136"/>
                </a:cubicBezTo>
                <a:lnTo>
                  <a:pt x="7995760" y="2316136"/>
                </a:lnTo>
                <a:cubicBezTo>
                  <a:pt x="7995760" y="2316136"/>
                  <a:pt x="7995760" y="2314371"/>
                  <a:pt x="7995760" y="2310841"/>
                </a:cubicBezTo>
                <a:cubicBezTo>
                  <a:pt x="7995760" y="2307311"/>
                  <a:pt x="7992231" y="2303781"/>
                  <a:pt x="7985171" y="2300250"/>
                </a:cubicBezTo>
                <a:cubicBezTo>
                  <a:pt x="7978109" y="2296721"/>
                  <a:pt x="7972815" y="2293190"/>
                  <a:pt x="7969284" y="2289660"/>
                </a:cubicBezTo>
                <a:cubicBezTo>
                  <a:pt x="7965754" y="2286129"/>
                  <a:pt x="7963990" y="2280834"/>
                  <a:pt x="7963990" y="2273775"/>
                </a:cubicBezTo>
                <a:cubicBezTo>
                  <a:pt x="7963990" y="2266715"/>
                  <a:pt x="7946338" y="2259654"/>
                  <a:pt x="7911038" y="2252594"/>
                </a:cubicBezTo>
                <a:cubicBezTo>
                  <a:pt x="7889856" y="2245533"/>
                  <a:pt x="7875736" y="2238473"/>
                  <a:pt x="7868675" y="2231413"/>
                </a:cubicBezTo>
                <a:cubicBezTo>
                  <a:pt x="7868675" y="2231413"/>
                  <a:pt x="7866909" y="2229648"/>
                  <a:pt x="7863380" y="2226117"/>
                </a:cubicBezTo>
                <a:cubicBezTo>
                  <a:pt x="7859850" y="2222588"/>
                  <a:pt x="7854556" y="2220823"/>
                  <a:pt x="7847494" y="2220823"/>
                </a:cubicBezTo>
                <a:cubicBezTo>
                  <a:pt x="7833375" y="2220823"/>
                  <a:pt x="7826313" y="2219058"/>
                  <a:pt x="7826313" y="2215527"/>
                </a:cubicBezTo>
                <a:cubicBezTo>
                  <a:pt x="7826313" y="2211996"/>
                  <a:pt x="7824548" y="2210232"/>
                  <a:pt x="7821019" y="2210232"/>
                </a:cubicBezTo>
                <a:cubicBezTo>
                  <a:pt x="7817490" y="2210232"/>
                  <a:pt x="7815724" y="2213763"/>
                  <a:pt x="7815724" y="2220823"/>
                </a:cubicBezTo>
                <a:lnTo>
                  <a:pt x="7783952" y="2199642"/>
                </a:lnTo>
                <a:lnTo>
                  <a:pt x="7762772" y="2189051"/>
                </a:lnTo>
                <a:cubicBezTo>
                  <a:pt x="7748652" y="2181992"/>
                  <a:pt x="7739826" y="2176696"/>
                  <a:pt x="7736296" y="2173165"/>
                </a:cubicBezTo>
                <a:cubicBezTo>
                  <a:pt x="7732765" y="2169636"/>
                  <a:pt x="7734530" y="2167871"/>
                  <a:pt x="7741590" y="2167871"/>
                </a:cubicBezTo>
                <a:cubicBezTo>
                  <a:pt x="7741590" y="2160811"/>
                  <a:pt x="7741590" y="2157280"/>
                  <a:pt x="7741590" y="2157280"/>
                </a:cubicBezTo>
                <a:cubicBezTo>
                  <a:pt x="7741590" y="2157280"/>
                  <a:pt x="7738060" y="2157280"/>
                  <a:pt x="7731000" y="2157280"/>
                </a:cubicBezTo>
                <a:lnTo>
                  <a:pt x="7752182" y="2146690"/>
                </a:lnTo>
                <a:cubicBezTo>
                  <a:pt x="7766300" y="2146690"/>
                  <a:pt x="7769832" y="2143159"/>
                  <a:pt x="7762772" y="2136099"/>
                </a:cubicBezTo>
                <a:lnTo>
                  <a:pt x="7773361" y="2125509"/>
                </a:lnTo>
                <a:lnTo>
                  <a:pt x="7773361" y="2114919"/>
                </a:lnTo>
                <a:lnTo>
                  <a:pt x="7752182" y="2114919"/>
                </a:lnTo>
                <a:cubicBezTo>
                  <a:pt x="7752182" y="2114919"/>
                  <a:pt x="7748652" y="2118448"/>
                  <a:pt x="7741590" y="2125509"/>
                </a:cubicBezTo>
                <a:lnTo>
                  <a:pt x="7731000" y="2125509"/>
                </a:lnTo>
                <a:cubicBezTo>
                  <a:pt x="7731000" y="2118448"/>
                  <a:pt x="7734530" y="2114919"/>
                  <a:pt x="7741590" y="2114919"/>
                </a:cubicBezTo>
                <a:lnTo>
                  <a:pt x="7741590" y="2104328"/>
                </a:lnTo>
                <a:lnTo>
                  <a:pt x="7752182" y="2093738"/>
                </a:lnTo>
                <a:cubicBezTo>
                  <a:pt x="7731000" y="2079617"/>
                  <a:pt x="7713348" y="2072557"/>
                  <a:pt x="7699230" y="2072557"/>
                </a:cubicBezTo>
                <a:lnTo>
                  <a:pt x="7678048" y="2061967"/>
                </a:lnTo>
                <a:cubicBezTo>
                  <a:pt x="7670986" y="2054906"/>
                  <a:pt x="7663928" y="2049611"/>
                  <a:pt x="7656867" y="2046080"/>
                </a:cubicBezTo>
                <a:cubicBezTo>
                  <a:pt x="7649807" y="2042550"/>
                  <a:pt x="7640982" y="2037255"/>
                  <a:pt x="7630390" y="2030194"/>
                </a:cubicBezTo>
                <a:cubicBezTo>
                  <a:pt x="7619800" y="2023136"/>
                  <a:pt x="7605682" y="2016074"/>
                  <a:pt x="7588030" y="2009015"/>
                </a:cubicBezTo>
                <a:cubicBezTo>
                  <a:pt x="7570378" y="2001954"/>
                  <a:pt x="7561553" y="1994894"/>
                  <a:pt x="7561553" y="1987834"/>
                </a:cubicBezTo>
                <a:lnTo>
                  <a:pt x="7550963" y="1977242"/>
                </a:lnTo>
                <a:cubicBezTo>
                  <a:pt x="7550963" y="1984303"/>
                  <a:pt x="7547434" y="1987834"/>
                  <a:pt x="7540374" y="1987834"/>
                </a:cubicBezTo>
                <a:lnTo>
                  <a:pt x="7529782" y="1987834"/>
                </a:lnTo>
                <a:cubicBezTo>
                  <a:pt x="7536842" y="1987834"/>
                  <a:pt x="7538607" y="1989598"/>
                  <a:pt x="7535078" y="1993128"/>
                </a:cubicBezTo>
                <a:cubicBezTo>
                  <a:pt x="7531548" y="1996659"/>
                  <a:pt x="7529782" y="1998424"/>
                  <a:pt x="7529782" y="1998424"/>
                </a:cubicBezTo>
                <a:cubicBezTo>
                  <a:pt x="7529782" y="2005484"/>
                  <a:pt x="7526252" y="2005484"/>
                  <a:pt x="7519192" y="1998424"/>
                </a:cubicBezTo>
                <a:cubicBezTo>
                  <a:pt x="7512130" y="1991363"/>
                  <a:pt x="7508601" y="1987834"/>
                  <a:pt x="7508601" y="1987834"/>
                </a:cubicBezTo>
                <a:lnTo>
                  <a:pt x="7508601" y="1998424"/>
                </a:lnTo>
                <a:cubicBezTo>
                  <a:pt x="7508601" y="1998424"/>
                  <a:pt x="7508601" y="2001954"/>
                  <a:pt x="7508601" y="2009015"/>
                </a:cubicBezTo>
                <a:lnTo>
                  <a:pt x="7498011" y="1998424"/>
                </a:lnTo>
                <a:cubicBezTo>
                  <a:pt x="7490951" y="1991363"/>
                  <a:pt x="7487420" y="1987834"/>
                  <a:pt x="7487420" y="1987834"/>
                </a:cubicBezTo>
                <a:cubicBezTo>
                  <a:pt x="7487420" y="1987834"/>
                  <a:pt x="7489186" y="1986069"/>
                  <a:pt x="7492716" y="1982538"/>
                </a:cubicBezTo>
                <a:cubicBezTo>
                  <a:pt x="7496245" y="1979007"/>
                  <a:pt x="7496245" y="1977242"/>
                  <a:pt x="7492716" y="1977242"/>
                </a:cubicBezTo>
                <a:cubicBezTo>
                  <a:pt x="7489186" y="1977242"/>
                  <a:pt x="7487420" y="1977242"/>
                  <a:pt x="7487420" y="1977242"/>
                </a:cubicBezTo>
                <a:cubicBezTo>
                  <a:pt x="7480360" y="1970184"/>
                  <a:pt x="7480360" y="1966653"/>
                  <a:pt x="7487420" y="1966653"/>
                </a:cubicBezTo>
                <a:lnTo>
                  <a:pt x="7476830" y="1966653"/>
                </a:lnTo>
                <a:lnTo>
                  <a:pt x="7466240" y="1945472"/>
                </a:lnTo>
                <a:cubicBezTo>
                  <a:pt x="7473300" y="1945472"/>
                  <a:pt x="7480360" y="1949002"/>
                  <a:pt x="7487420" y="1956063"/>
                </a:cubicBezTo>
                <a:cubicBezTo>
                  <a:pt x="7494482" y="1963122"/>
                  <a:pt x="7501540" y="1964888"/>
                  <a:pt x="7508601" y="1961357"/>
                </a:cubicBezTo>
                <a:cubicBezTo>
                  <a:pt x="7515663" y="1957828"/>
                  <a:pt x="7515663" y="1952532"/>
                  <a:pt x="7508601" y="1945472"/>
                </a:cubicBezTo>
                <a:lnTo>
                  <a:pt x="7487420" y="1924290"/>
                </a:lnTo>
                <a:cubicBezTo>
                  <a:pt x="7487420" y="1924290"/>
                  <a:pt x="7483890" y="1924290"/>
                  <a:pt x="7476830" y="1924290"/>
                </a:cubicBezTo>
                <a:lnTo>
                  <a:pt x="7466240" y="1924290"/>
                </a:lnTo>
                <a:cubicBezTo>
                  <a:pt x="7459178" y="1924290"/>
                  <a:pt x="7452120" y="1924290"/>
                  <a:pt x="7445059" y="1924290"/>
                </a:cubicBezTo>
                <a:cubicBezTo>
                  <a:pt x="7445059" y="1924290"/>
                  <a:pt x="7441530" y="1926055"/>
                  <a:pt x="7434468" y="1929586"/>
                </a:cubicBezTo>
                <a:cubicBezTo>
                  <a:pt x="7427408" y="1933117"/>
                  <a:pt x="7423878" y="1938411"/>
                  <a:pt x="7423878" y="1945472"/>
                </a:cubicBezTo>
                <a:lnTo>
                  <a:pt x="7413288" y="1956063"/>
                </a:lnTo>
                <a:cubicBezTo>
                  <a:pt x="7420348" y="1956063"/>
                  <a:pt x="7423878" y="1959592"/>
                  <a:pt x="7423878" y="1966653"/>
                </a:cubicBezTo>
                <a:cubicBezTo>
                  <a:pt x="7423878" y="1973713"/>
                  <a:pt x="7415053" y="1977242"/>
                  <a:pt x="7397403" y="1977242"/>
                </a:cubicBezTo>
                <a:cubicBezTo>
                  <a:pt x="7379751" y="1977242"/>
                  <a:pt x="7360336" y="1975478"/>
                  <a:pt x="7339155" y="1971948"/>
                </a:cubicBezTo>
                <a:cubicBezTo>
                  <a:pt x="7317974" y="1968417"/>
                  <a:pt x="7303854" y="1964888"/>
                  <a:pt x="7296793" y="1961357"/>
                </a:cubicBezTo>
                <a:cubicBezTo>
                  <a:pt x="7289732" y="1957828"/>
                  <a:pt x="7284437" y="1956063"/>
                  <a:pt x="7280908" y="1956063"/>
                </a:cubicBezTo>
                <a:cubicBezTo>
                  <a:pt x="7277378" y="1956063"/>
                  <a:pt x="7272082" y="1956063"/>
                  <a:pt x="7265022" y="1956063"/>
                </a:cubicBezTo>
                <a:lnTo>
                  <a:pt x="7265022" y="1966653"/>
                </a:lnTo>
                <a:cubicBezTo>
                  <a:pt x="7279142" y="1966653"/>
                  <a:pt x="7289732" y="1973713"/>
                  <a:pt x="7296793" y="1987834"/>
                </a:cubicBezTo>
                <a:lnTo>
                  <a:pt x="7317974" y="1998424"/>
                </a:lnTo>
                <a:lnTo>
                  <a:pt x="7286203" y="1998424"/>
                </a:lnTo>
                <a:cubicBezTo>
                  <a:pt x="7265022" y="1998424"/>
                  <a:pt x="7254432" y="1994894"/>
                  <a:pt x="7254432" y="1987834"/>
                </a:cubicBezTo>
                <a:cubicBezTo>
                  <a:pt x="7247370" y="1987834"/>
                  <a:pt x="7243841" y="1987834"/>
                  <a:pt x="7243841" y="1987834"/>
                </a:cubicBezTo>
                <a:cubicBezTo>
                  <a:pt x="7243841" y="1987834"/>
                  <a:pt x="7243841" y="1991363"/>
                  <a:pt x="7243841" y="1998424"/>
                </a:cubicBezTo>
                <a:lnTo>
                  <a:pt x="7201480" y="2009015"/>
                </a:lnTo>
                <a:lnTo>
                  <a:pt x="7201480" y="1987834"/>
                </a:lnTo>
                <a:cubicBezTo>
                  <a:pt x="7194418" y="1987834"/>
                  <a:pt x="7187360" y="1986069"/>
                  <a:pt x="7180299" y="1982538"/>
                </a:cubicBezTo>
                <a:cubicBezTo>
                  <a:pt x="7173238" y="1979007"/>
                  <a:pt x="7169708" y="1977242"/>
                  <a:pt x="7169708" y="1977242"/>
                </a:cubicBezTo>
                <a:cubicBezTo>
                  <a:pt x="7169708" y="1977242"/>
                  <a:pt x="7169708" y="1980773"/>
                  <a:pt x="7169708" y="1987834"/>
                </a:cubicBezTo>
                <a:lnTo>
                  <a:pt x="7159118" y="1998424"/>
                </a:lnTo>
                <a:cubicBezTo>
                  <a:pt x="7159118" y="1998424"/>
                  <a:pt x="7157352" y="2000188"/>
                  <a:pt x="7153822" y="2003719"/>
                </a:cubicBezTo>
                <a:cubicBezTo>
                  <a:pt x="7150293" y="2007250"/>
                  <a:pt x="7148526" y="2012544"/>
                  <a:pt x="7148526" y="2019605"/>
                </a:cubicBezTo>
                <a:cubicBezTo>
                  <a:pt x="7148526" y="2033725"/>
                  <a:pt x="7155588" y="2033725"/>
                  <a:pt x="7169708" y="2019605"/>
                </a:cubicBezTo>
                <a:cubicBezTo>
                  <a:pt x="7169708" y="2012544"/>
                  <a:pt x="7173238" y="2012544"/>
                  <a:pt x="7180299" y="2019605"/>
                </a:cubicBezTo>
                <a:cubicBezTo>
                  <a:pt x="7187360" y="2026665"/>
                  <a:pt x="7190889" y="2026665"/>
                  <a:pt x="7190889" y="2019605"/>
                </a:cubicBezTo>
                <a:cubicBezTo>
                  <a:pt x="7197949" y="2019605"/>
                  <a:pt x="7201480" y="2021369"/>
                  <a:pt x="7201480" y="2024900"/>
                </a:cubicBezTo>
                <a:cubicBezTo>
                  <a:pt x="7201480" y="2028430"/>
                  <a:pt x="7205010" y="2030194"/>
                  <a:pt x="7212070" y="2030194"/>
                </a:cubicBezTo>
                <a:cubicBezTo>
                  <a:pt x="7212070" y="2044315"/>
                  <a:pt x="7226190" y="2044315"/>
                  <a:pt x="7254432" y="2030194"/>
                </a:cubicBezTo>
                <a:lnTo>
                  <a:pt x="7265022" y="2030194"/>
                </a:lnTo>
                <a:lnTo>
                  <a:pt x="7265022" y="2040786"/>
                </a:lnTo>
                <a:lnTo>
                  <a:pt x="7286203" y="2030194"/>
                </a:lnTo>
                <a:lnTo>
                  <a:pt x="7292822" y="2030194"/>
                </a:lnTo>
                <a:cubicBezTo>
                  <a:pt x="7295470" y="2030194"/>
                  <a:pt x="7296793" y="2030194"/>
                  <a:pt x="7296793" y="2030194"/>
                </a:cubicBezTo>
                <a:lnTo>
                  <a:pt x="7265022" y="2051376"/>
                </a:lnTo>
                <a:cubicBezTo>
                  <a:pt x="7250902" y="2051376"/>
                  <a:pt x="7243841" y="2054906"/>
                  <a:pt x="7243841" y="2061967"/>
                </a:cubicBezTo>
                <a:lnTo>
                  <a:pt x="7243841" y="2072557"/>
                </a:lnTo>
                <a:lnTo>
                  <a:pt x="7275612" y="2093738"/>
                </a:lnTo>
                <a:cubicBezTo>
                  <a:pt x="7289732" y="2093738"/>
                  <a:pt x="7300322" y="2097267"/>
                  <a:pt x="7307384" y="2104328"/>
                </a:cubicBezTo>
                <a:cubicBezTo>
                  <a:pt x="7314444" y="2104328"/>
                  <a:pt x="7317974" y="2104328"/>
                  <a:pt x="7317974" y="2104328"/>
                </a:cubicBezTo>
                <a:cubicBezTo>
                  <a:pt x="7317974" y="2104328"/>
                  <a:pt x="7321504" y="2104328"/>
                  <a:pt x="7328564" y="2104328"/>
                </a:cubicBezTo>
                <a:cubicBezTo>
                  <a:pt x="7328564" y="2104328"/>
                  <a:pt x="7330330" y="2107858"/>
                  <a:pt x="7333860" y="2114919"/>
                </a:cubicBezTo>
                <a:cubicBezTo>
                  <a:pt x="7337389" y="2121978"/>
                  <a:pt x="7335626" y="2125509"/>
                  <a:pt x="7328564" y="2125509"/>
                </a:cubicBezTo>
                <a:lnTo>
                  <a:pt x="7307384" y="2125509"/>
                </a:lnTo>
                <a:cubicBezTo>
                  <a:pt x="7300322" y="2132569"/>
                  <a:pt x="7293264" y="2136099"/>
                  <a:pt x="7286203" y="2136099"/>
                </a:cubicBezTo>
                <a:lnTo>
                  <a:pt x="7286203" y="2125509"/>
                </a:lnTo>
                <a:lnTo>
                  <a:pt x="7275612" y="2114919"/>
                </a:lnTo>
                <a:cubicBezTo>
                  <a:pt x="7268552" y="2114919"/>
                  <a:pt x="7266788" y="2118448"/>
                  <a:pt x="7270318" y="2125509"/>
                </a:cubicBezTo>
                <a:cubicBezTo>
                  <a:pt x="7273847" y="2132569"/>
                  <a:pt x="7272082" y="2136099"/>
                  <a:pt x="7265022" y="2136099"/>
                </a:cubicBezTo>
                <a:cubicBezTo>
                  <a:pt x="7265022" y="2129040"/>
                  <a:pt x="7259726" y="2123744"/>
                  <a:pt x="7249136" y="2120213"/>
                </a:cubicBezTo>
                <a:cubicBezTo>
                  <a:pt x="7238546" y="2116684"/>
                  <a:pt x="7231485" y="2113154"/>
                  <a:pt x="7227956" y="2109623"/>
                </a:cubicBezTo>
                <a:cubicBezTo>
                  <a:pt x="7224426" y="2106092"/>
                  <a:pt x="7222660" y="2104328"/>
                  <a:pt x="7222660" y="2104328"/>
                </a:cubicBezTo>
                <a:lnTo>
                  <a:pt x="7201480" y="2104328"/>
                </a:lnTo>
                <a:lnTo>
                  <a:pt x="7148526" y="2093738"/>
                </a:lnTo>
                <a:lnTo>
                  <a:pt x="7132641" y="2093738"/>
                </a:lnTo>
                <a:cubicBezTo>
                  <a:pt x="7136170" y="2093738"/>
                  <a:pt x="7137937" y="2091973"/>
                  <a:pt x="7137937" y="2088442"/>
                </a:cubicBezTo>
                <a:cubicBezTo>
                  <a:pt x="7137937" y="2084911"/>
                  <a:pt x="7136170" y="2081382"/>
                  <a:pt x="7132641" y="2077852"/>
                </a:cubicBezTo>
                <a:cubicBezTo>
                  <a:pt x="7129112" y="2074321"/>
                  <a:pt x="7125581" y="2074321"/>
                  <a:pt x="7122052" y="2077852"/>
                </a:cubicBezTo>
                <a:cubicBezTo>
                  <a:pt x="7118522" y="2081382"/>
                  <a:pt x="7118522" y="2084911"/>
                  <a:pt x="7122052" y="2088442"/>
                </a:cubicBezTo>
                <a:cubicBezTo>
                  <a:pt x="7125581" y="2091973"/>
                  <a:pt x="7129112" y="2093738"/>
                  <a:pt x="7132641" y="2093738"/>
                </a:cubicBezTo>
                <a:lnTo>
                  <a:pt x="7111462" y="2093738"/>
                </a:lnTo>
                <a:cubicBezTo>
                  <a:pt x="7100870" y="2093738"/>
                  <a:pt x="7095574" y="2095502"/>
                  <a:pt x="7095574" y="2099033"/>
                </a:cubicBezTo>
                <a:cubicBezTo>
                  <a:pt x="7095574" y="2102563"/>
                  <a:pt x="7093810" y="2104328"/>
                  <a:pt x="7090280" y="2104328"/>
                </a:cubicBezTo>
                <a:cubicBezTo>
                  <a:pt x="7086751" y="2104328"/>
                  <a:pt x="7081456" y="2104328"/>
                  <a:pt x="7074395" y="2104328"/>
                </a:cubicBezTo>
                <a:lnTo>
                  <a:pt x="7063804" y="2104328"/>
                </a:lnTo>
                <a:lnTo>
                  <a:pt x="7063804" y="2114919"/>
                </a:lnTo>
                <a:cubicBezTo>
                  <a:pt x="7056744" y="2114919"/>
                  <a:pt x="7053214" y="2111388"/>
                  <a:pt x="7053214" y="2104328"/>
                </a:cubicBezTo>
                <a:cubicBezTo>
                  <a:pt x="7053214" y="2090207"/>
                  <a:pt x="7056744" y="2086677"/>
                  <a:pt x="7063804" y="2093738"/>
                </a:cubicBezTo>
                <a:cubicBezTo>
                  <a:pt x="7070866" y="2093738"/>
                  <a:pt x="7076160" y="2091973"/>
                  <a:pt x="7079689" y="2088442"/>
                </a:cubicBezTo>
                <a:cubicBezTo>
                  <a:pt x="7083218" y="2084911"/>
                  <a:pt x="7081456" y="2083146"/>
                  <a:pt x="7074395" y="2083146"/>
                </a:cubicBezTo>
                <a:cubicBezTo>
                  <a:pt x="7067333" y="2083146"/>
                  <a:pt x="7063804" y="2083146"/>
                  <a:pt x="7063804" y="2083146"/>
                </a:cubicBezTo>
                <a:cubicBezTo>
                  <a:pt x="7063804" y="2076088"/>
                  <a:pt x="7062039" y="2072557"/>
                  <a:pt x="7058510" y="2072557"/>
                </a:cubicBezTo>
                <a:cubicBezTo>
                  <a:pt x="7054978" y="2072557"/>
                  <a:pt x="7051448" y="2072557"/>
                  <a:pt x="7047918" y="2072557"/>
                </a:cubicBezTo>
                <a:cubicBezTo>
                  <a:pt x="7044389" y="2072557"/>
                  <a:pt x="7040858" y="2074321"/>
                  <a:pt x="7037328" y="2077852"/>
                </a:cubicBezTo>
                <a:cubicBezTo>
                  <a:pt x="7033799" y="2081382"/>
                  <a:pt x="7028504" y="2083146"/>
                  <a:pt x="7021443" y="2083146"/>
                </a:cubicBezTo>
                <a:cubicBezTo>
                  <a:pt x="7014381" y="2083146"/>
                  <a:pt x="7010852" y="2083146"/>
                  <a:pt x="7010852" y="2083146"/>
                </a:cubicBezTo>
                <a:cubicBezTo>
                  <a:pt x="7010852" y="2090207"/>
                  <a:pt x="7000262" y="2093738"/>
                  <a:pt x="6979081" y="2093738"/>
                </a:cubicBezTo>
                <a:lnTo>
                  <a:pt x="6968491" y="2093738"/>
                </a:lnTo>
                <a:cubicBezTo>
                  <a:pt x="6968491" y="2086677"/>
                  <a:pt x="6966725" y="2083146"/>
                  <a:pt x="6963196" y="2083146"/>
                </a:cubicBezTo>
                <a:cubicBezTo>
                  <a:pt x="6959666" y="2083146"/>
                  <a:pt x="6957900" y="2083146"/>
                  <a:pt x="6957900" y="2083146"/>
                </a:cubicBezTo>
                <a:cubicBezTo>
                  <a:pt x="6943780" y="2083146"/>
                  <a:pt x="6936718" y="2083146"/>
                  <a:pt x="6936718" y="2083146"/>
                </a:cubicBezTo>
                <a:cubicBezTo>
                  <a:pt x="6936718" y="2076088"/>
                  <a:pt x="6934954" y="2072557"/>
                  <a:pt x="6931424" y="2072557"/>
                </a:cubicBezTo>
                <a:cubicBezTo>
                  <a:pt x="6927895" y="2072557"/>
                  <a:pt x="6926129" y="2072557"/>
                  <a:pt x="6926129" y="2072557"/>
                </a:cubicBezTo>
                <a:lnTo>
                  <a:pt x="6894358" y="2072557"/>
                </a:lnTo>
                <a:cubicBezTo>
                  <a:pt x="6894358" y="2065496"/>
                  <a:pt x="6890828" y="2061967"/>
                  <a:pt x="6883766" y="2061967"/>
                </a:cubicBezTo>
                <a:cubicBezTo>
                  <a:pt x="6876706" y="2061967"/>
                  <a:pt x="6873177" y="2058436"/>
                  <a:pt x="6873177" y="2051376"/>
                </a:cubicBezTo>
                <a:cubicBezTo>
                  <a:pt x="6873177" y="2051376"/>
                  <a:pt x="6871410" y="2051376"/>
                  <a:pt x="6867881" y="2051376"/>
                </a:cubicBezTo>
                <a:cubicBezTo>
                  <a:pt x="6864352" y="2051376"/>
                  <a:pt x="6859056" y="2051376"/>
                  <a:pt x="6851996" y="2051376"/>
                </a:cubicBezTo>
                <a:lnTo>
                  <a:pt x="6820224" y="2051376"/>
                </a:lnTo>
                <a:cubicBezTo>
                  <a:pt x="6813164" y="2044315"/>
                  <a:pt x="6799044" y="2037255"/>
                  <a:pt x="6777862" y="2030194"/>
                </a:cubicBezTo>
                <a:cubicBezTo>
                  <a:pt x="6770802" y="2030194"/>
                  <a:pt x="6761977" y="2030194"/>
                  <a:pt x="6751387" y="2030194"/>
                </a:cubicBezTo>
                <a:cubicBezTo>
                  <a:pt x="6740796" y="2030194"/>
                  <a:pt x="6730206" y="2028430"/>
                  <a:pt x="6719616" y="2024900"/>
                </a:cubicBezTo>
                <a:cubicBezTo>
                  <a:pt x="6709025" y="2021369"/>
                  <a:pt x="6700200" y="2019605"/>
                  <a:pt x="6693140" y="2019605"/>
                </a:cubicBezTo>
                <a:lnTo>
                  <a:pt x="6693140" y="2030194"/>
                </a:lnTo>
                <a:cubicBezTo>
                  <a:pt x="6714320" y="2044315"/>
                  <a:pt x="6728440" y="2047846"/>
                  <a:pt x="6735502" y="2040786"/>
                </a:cubicBezTo>
                <a:lnTo>
                  <a:pt x="6746092" y="2040786"/>
                </a:lnTo>
                <a:cubicBezTo>
                  <a:pt x="6753152" y="2047846"/>
                  <a:pt x="6754916" y="2051376"/>
                  <a:pt x="6751387" y="2051376"/>
                </a:cubicBezTo>
                <a:cubicBezTo>
                  <a:pt x="6747858" y="2051376"/>
                  <a:pt x="6739032" y="2051376"/>
                  <a:pt x="6724910" y="2051376"/>
                </a:cubicBezTo>
                <a:cubicBezTo>
                  <a:pt x="6703730" y="2051376"/>
                  <a:pt x="6686079" y="2051376"/>
                  <a:pt x="6671958" y="2051376"/>
                </a:cubicBezTo>
                <a:lnTo>
                  <a:pt x="6661368" y="2030194"/>
                </a:lnTo>
                <a:lnTo>
                  <a:pt x="6650778" y="2030194"/>
                </a:lnTo>
                <a:cubicBezTo>
                  <a:pt x="6643717" y="2030194"/>
                  <a:pt x="6640188" y="2033725"/>
                  <a:pt x="6640188" y="2040786"/>
                </a:cubicBezTo>
                <a:lnTo>
                  <a:pt x="6640188" y="2035490"/>
                </a:lnTo>
                <a:cubicBezTo>
                  <a:pt x="6640188" y="2031959"/>
                  <a:pt x="6640188" y="2030194"/>
                  <a:pt x="6640188" y="2030194"/>
                </a:cubicBezTo>
                <a:cubicBezTo>
                  <a:pt x="6640188" y="2009015"/>
                  <a:pt x="6633127" y="1998424"/>
                  <a:pt x="6619006" y="1998424"/>
                </a:cubicBezTo>
                <a:lnTo>
                  <a:pt x="6576646" y="1987834"/>
                </a:lnTo>
                <a:cubicBezTo>
                  <a:pt x="6583706" y="1987834"/>
                  <a:pt x="6589002" y="1984303"/>
                  <a:pt x="6592531" y="1977242"/>
                </a:cubicBezTo>
                <a:cubicBezTo>
                  <a:pt x="6596060" y="1970184"/>
                  <a:pt x="6594296" y="1966653"/>
                  <a:pt x="6587236" y="1966653"/>
                </a:cubicBezTo>
                <a:lnTo>
                  <a:pt x="6576646" y="1966653"/>
                </a:lnTo>
                <a:lnTo>
                  <a:pt x="6513102" y="1956063"/>
                </a:lnTo>
                <a:lnTo>
                  <a:pt x="6502512" y="1956063"/>
                </a:lnTo>
                <a:cubicBezTo>
                  <a:pt x="6502512" y="1963122"/>
                  <a:pt x="6498983" y="1966653"/>
                  <a:pt x="6491922" y="1966653"/>
                </a:cubicBezTo>
                <a:cubicBezTo>
                  <a:pt x="6484861" y="1966653"/>
                  <a:pt x="6484861" y="1963122"/>
                  <a:pt x="6491922" y="1956063"/>
                </a:cubicBezTo>
                <a:lnTo>
                  <a:pt x="6481332" y="1945472"/>
                </a:lnTo>
                <a:cubicBezTo>
                  <a:pt x="6474271" y="1945472"/>
                  <a:pt x="6470740" y="1945472"/>
                  <a:pt x="6470740" y="1945472"/>
                </a:cubicBezTo>
                <a:cubicBezTo>
                  <a:pt x="6470740" y="1945472"/>
                  <a:pt x="6470740" y="1943707"/>
                  <a:pt x="6470740" y="1940176"/>
                </a:cubicBezTo>
                <a:cubicBezTo>
                  <a:pt x="6470740" y="1936646"/>
                  <a:pt x="6467211" y="1938411"/>
                  <a:pt x="6460150" y="1945472"/>
                </a:cubicBezTo>
                <a:cubicBezTo>
                  <a:pt x="6460150" y="1945472"/>
                  <a:pt x="6463680" y="1947236"/>
                  <a:pt x="6470740" y="1950767"/>
                </a:cubicBezTo>
                <a:cubicBezTo>
                  <a:pt x="6477802" y="1954297"/>
                  <a:pt x="6477802" y="1959592"/>
                  <a:pt x="6470740" y="1966653"/>
                </a:cubicBezTo>
                <a:cubicBezTo>
                  <a:pt x="6470740" y="1959592"/>
                  <a:pt x="6463680" y="1956063"/>
                  <a:pt x="6449560" y="1956063"/>
                </a:cubicBezTo>
                <a:lnTo>
                  <a:pt x="6438970" y="1945472"/>
                </a:lnTo>
                <a:cubicBezTo>
                  <a:pt x="6446031" y="1945472"/>
                  <a:pt x="6446031" y="1941941"/>
                  <a:pt x="6438970" y="1934882"/>
                </a:cubicBezTo>
                <a:cubicBezTo>
                  <a:pt x="6424850" y="1927821"/>
                  <a:pt x="6414259" y="1931351"/>
                  <a:pt x="6407198" y="1945472"/>
                </a:cubicBezTo>
                <a:cubicBezTo>
                  <a:pt x="6407198" y="1952532"/>
                  <a:pt x="6401903" y="1952532"/>
                  <a:pt x="6391313" y="1945472"/>
                </a:cubicBezTo>
                <a:cubicBezTo>
                  <a:pt x="6380723" y="1938411"/>
                  <a:pt x="6375428" y="1931351"/>
                  <a:pt x="6375428" y="1924290"/>
                </a:cubicBezTo>
                <a:lnTo>
                  <a:pt x="6333066" y="1934882"/>
                </a:lnTo>
                <a:lnTo>
                  <a:pt x="6343656" y="1945472"/>
                </a:lnTo>
                <a:lnTo>
                  <a:pt x="6354246" y="1934882"/>
                </a:lnTo>
                <a:cubicBezTo>
                  <a:pt x="6361306" y="1934882"/>
                  <a:pt x="6368367" y="1934882"/>
                  <a:pt x="6375428" y="1934882"/>
                </a:cubicBezTo>
                <a:lnTo>
                  <a:pt x="6375428" y="1945472"/>
                </a:lnTo>
                <a:cubicBezTo>
                  <a:pt x="6375428" y="1952532"/>
                  <a:pt x="6378957" y="1956063"/>
                  <a:pt x="6386018" y="1956063"/>
                </a:cubicBezTo>
                <a:cubicBezTo>
                  <a:pt x="6400138" y="1963122"/>
                  <a:pt x="6403669" y="1970184"/>
                  <a:pt x="6396608" y="1977242"/>
                </a:cubicBezTo>
                <a:lnTo>
                  <a:pt x="6364836" y="1977242"/>
                </a:lnTo>
                <a:lnTo>
                  <a:pt x="6311884" y="1966653"/>
                </a:lnTo>
                <a:cubicBezTo>
                  <a:pt x="6311884" y="1959592"/>
                  <a:pt x="6306590" y="1954297"/>
                  <a:pt x="6295998" y="1950767"/>
                </a:cubicBezTo>
                <a:cubicBezTo>
                  <a:pt x="6285409" y="1947236"/>
                  <a:pt x="6276584" y="1949002"/>
                  <a:pt x="6269524" y="1956063"/>
                </a:cubicBezTo>
                <a:lnTo>
                  <a:pt x="6311884" y="1977242"/>
                </a:lnTo>
                <a:cubicBezTo>
                  <a:pt x="6318946" y="1977242"/>
                  <a:pt x="6322476" y="1977242"/>
                  <a:pt x="6322476" y="1977242"/>
                </a:cubicBezTo>
                <a:cubicBezTo>
                  <a:pt x="6322476" y="1977242"/>
                  <a:pt x="6326005" y="1977242"/>
                  <a:pt x="6333066" y="1977242"/>
                </a:cubicBezTo>
                <a:cubicBezTo>
                  <a:pt x="6347186" y="1991363"/>
                  <a:pt x="6357776" y="1998424"/>
                  <a:pt x="6364836" y="1998424"/>
                </a:cubicBezTo>
                <a:lnTo>
                  <a:pt x="6375428" y="1998424"/>
                </a:lnTo>
                <a:lnTo>
                  <a:pt x="6386018" y="2009015"/>
                </a:lnTo>
                <a:cubicBezTo>
                  <a:pt x="6393079" y="2009015"/>
                  <a:pt x="6400138" y="2009015"/>
                  <a:pt x="6407198" y="2009015"/>
                </a:cubicBezTo>
                <a:cubicBezTo>
                  <a:pt x="6414259" y="2009015"/>
                  <a:pt x="6417788" y="2012544"/>
                  <a:pt x="6417788" y="2019605"/>
                </a:cubicBezTo>
                <a:lnTo>
                  <a:pt x="6446030" y="2026665"/>
                </a:lnTo>
                <a:lnTo>
                  <a:pt x="6438970" y="2019605"/>
                </a:lnTo>
                <a:cubicBezTo>
                  <a:pt x="6438970" y="2019605"/>
                  <a:pt x="6444265" y="2019605"/>
                  <a:pt x="6454855" y="2019605"/>
                </a:cubicBezTo>
                <a:cubicBezTo>
                  <a:pt x="6465446" y="2019605"/>
                  <a:pt x="6470740" y="2023136"/>
                  <a:pt x="6470740" y="2030194"/>
                </a:cubicBezTo>
                <a:lnTo>
                  <a:pt x="6460150" y="2030194"/>
                </a:lnTo>
                <a:cubicBezTo>
                  <a:pt x="6474271" y="2030194"/>
                  <a:pt x="6483098" y="2033725"/>
                  <a:pt x="6486627" y="2040786"/>
                </a:cubicBezTo>
                <a:cubicBezTo>
                  <a:pt x="6490156" y="2047846"/>
                  <a:pt x="6491922" y="2051376"/>
                  <a:pt x="6491922" y="2051376"/>
                </a:cubicBezTo>
                <a:lnTo>
                  <a:pt x="6491922" y="2040786"/>
                </a:lnTo>
                <a:lnTo>
                  <a:pt x="6513102" y="2040786"/>
                </a:lnTo>
                <a:lnTo>
                  <a:pt x="6513102" y="2051376"/>
                </a:lnTo>
                <a:lnTo>
                  <a:pt x="6513102" y="2061967"/>
                </a:lnTo>
                <a:cubicBezTo>
                  <a:pt x="6513102" y="2061967"/>
                  <a:pt x="6527223" y="2065496"/>
                  <a:pt x="6555464" y="2072557"/>
                </a:cubicBezTo>
                <a:lnTo>
                  <a:pt x="6608416" y="2083146"/>
                </a:lnTo>
                <a:lnTo>
                  <a:pt x="6597826" y="2072557"/>
                </a:lnTo>
                <a:lnTo>
                  <a:pt x="6597826" y="2061967"/>
                </a:lnTo>
                <a:cubicBezTo>
                  <a:pt x="6597826" y="2069026"/>
                  <a:pt x="6604887" y="2072557"/>
                  <a:pt x="6619006" y="2072557"/>
                </a:cubicBezTo>
                <a:lnTo>
                  <a:pt x="6640188" y="2093738"/>
                </a:lnTo>
                <a:lnTo>
                  <a:pt x="6650778" y="2093738"/>
                </a:lnTo>
                <a:cubicBezTo>
                  <a:pt x="6650778" y="2093738"/>
                  <a:pt x="6656073" y="2095502"/>
                  <a:pt x="6666664" y="2099033"/>
                </a:cubicBezTo>
                <a:cubicBezTo>
                  <a:pt x="6677254" y="2102563"/>
                  <a:pt x="6686079" y="2106092"/>
                  <a:pt x="6693140" y="2109623"/>
                </a:cubicBezTo>
                <a:cubicBezTo>
                  <a:pt x="6700200" y="2113154"/>
                  <a:pt x="6709025" y="2116684"/>
                  <a:pt x="6719616" y="2120213"/>
                </a:cubicBezTo>
                <a:cubicBezTo>
                  <a:pt x="6730206" y="2123744"/>
                  <a:pt x="6735502" y="2125509"/>
                  <a:pt x="6735502" y="2125509"/>
                </a:cubicBezTo>
                <a:cubicBezTo>
                  <a:pt x="6749621" y="2125509"/>
                  <a:pt x="6760212" y="2125509"/>
                  <a:pt x="6767272" y="2125509"/>
                </a:cubicBezTo>
                <a:lnTo>
                  <a:pt x="6777862" y="2136099"/>
                </a:lnTo>
                <a:lnTo>
                  <a:pt x="6756682" y="2136099"/>
                </a:lnTo>
                <a:lnTo>
                  <a:pt x="6767272" y="2146690"/>
                </a:lnTo>
                <a:cubicBezTo>
                  <a:pt x="6781392" y="2153750"/>
                  <a:pt x="6791984" y="2157280"/>
                  <a:pt x="6799044" y="2157280"/>
                </a:cubicBezTo>
                <a:lnTo>
                  <a:pt x="6799044" y="2146690"/>
                </a:lnTo>
                <a:lnTo>
                  <a:pt x="6809634" y="2136099"/>
                </a:lnTo>
                <a:cubicBezTo>
                  <a:pt x="6816696" y="2136099"/>
                  <a:pt x="6820224" y="2136099"/>
                  <a:pt x="6820224" y="2136099"/>
                </a:cubicBezTo>
                <a:lnTo>
                  <a:pt x="6830814" y="2136099"/>
                </a:lnTo>
                <a:cubicBezTo>
                  <a:pt x="6830814" y="2143159"/>
                  <a:pt x="6830814" y="2146690"/>
                  <a:pt x="6830814" y="2146690"/>
                </a:cubicBezTo>
                <a:cubicBezTo>
                  <a:pt x="6837876" y="2146690"/>
                  <a:pt x="6837876" y="2150221"/>
                  <a:pt x="6830814" y="2157280"/>
                </a:cubicBezTo>
                <a:cubicBezTo>
                  <a:pt x="6830814" y="2164340"/>
                  <a:pt x="6844936" y="2171400"/>
                  <a:pt x="6873177" y="2178461"/>
                </a:cubicBezTo>
                <a:cubicBezTo>
                  <a:pt x="6880237" y="2178461"/>
                  <a:pt x="6885532" y="2178461"/>
                  <a:pt x="6889062" y="2178461"/>
                </a:cubicBezTo>
                <a:cubicBezTo>
                  <a:pt x="6892592" y="2178461"/>
                  <a:pt x="6894358" y="2174930"/>
                  <a:pt x="6894358" y="2167871"/>
                </a:cubicBezTo>
                <a:lnTo>
                  <a:pt x="6915539" y="2167871"/>
                </a:lnTo>
                <a:cubicBezTo>
                  <a:pt x="6936718" y="2174930"/>
                  <a:pt x="6950840" y="2178461"/>
                  <a:pt x="6957900" y="2178461"/>
                </a:cubicBezTo>
                <a:lnTo>
                  <a:pt x="6968491" y="2178461"/>
                </a:lnTo>
                <a:lnTo>
                  <a:pt x="6968491" y="2189051"/>
                </a:lnTo>
                <a:cubicBezTo>
                  <a:pt x="6975552" y="2196111"/>
                  <a:pt x="6980847" y="2197877"/>
                  <a:pt x="6984376" y="2194346"/>
                </a:cubicBezTo>
                <a:cubicBezTo>
                  <a:pt x="6987906" y="2190817"/>
                  <a:pt x="6991437" y="2189051"/>
                  <a:pt x="6994966" y="2189051"/>
                </a:cubicBezTo>
                <a:cubicBezTo>
                  <a:pt x="6998496" y="2189051"/>
                  <a:pt x="7000262" y="2190817"/>
                  <a:pt x="7000262" y="2194346"/>
                </a:cubicBezTo>
                <a:cubicBezTo>
                  <a:pt x="7000262" y="2197877"/>
                  <a:pt x="7000262" y="2199642"/>
                  <a:pt x="7000262" y="2199642"/>
                </a:cubicBezTo>
                <a:cubicBezTo>
                  <a:pt x="6993200" y="2199642"/>
                  <a:pt x="6989670" y="2199642"/>
                  <a:pt x="6989670" y="2199642"/>
                </a:cubicBezTo>
                <a:cubicBezTo>
                  <a:pt x="6989670" y="2199642"/>
                  <a:pt x="6989670" y="2203173"/>
                  <a:pt x="6989670" y="2210232"/>
                </a:cubicBezTo>
                <a:cubicBezTo>
                  <a:pt x="6996732" y="2210232"/>
                  <a:pt x="7002026" y="2208467"/>
                  <a:pt x="7005558" y="2204937"/>
                </a:cubicBezTo>
                <a:cubicBezTo>
                  <a:pt x="7009087" y="2201407"/>
                  <a:pt x="7017914" y="2199642"/>
                  <a:pt x="7032033" y="2199642"/>
                </a:cubicBezTo>
                <a:cubicBezTo>
                  <a:pt x="7039093" y="2199642"/>
                  <a:pt x="7046154" y="2201407"/>
                  <a:pt x="7053214" y="2204937"/>
                </a:cubicBezTo>
                <a:cubicBezTo>
                  <a:pt x="7060274" y="2208467"/>
                  <a:pt x="7067333" y="2210232"/>
                  <a:pt x="7074395" y="2210232"/>
                </a:cubicBezTo>
                <a:lnTo>
                  <a:pt x="7084985" y="2220823"/>
                </a:lnTo>
                <a:cubicBezTo>
                  <a:pt x="7092045" y="2220823"/>
                  <a:pt x="7097341" y="2219058"/>
                  <a:pt x="7100870" y="2215527"/>
                </a:cubicBezTo>
                <a:cubicBezTo>
                  <a:pt x="7104400" y="2211996"/>
                  <a:pt x="7109696" y="2213763"/>
                  <a:pt x="7116756" y="2220823"/>
                </a:cubicBezTo>
                <a:cubicBezTo>
                  <a:pt x="7130876" y="2220823"/>
                  <a:pt x="7141466" y="2220823"/>
                  <a:pt x="7148526" y="2220823"/>
                </a:cubicBezTo>
                <a:cubicBezTo>
                  <a:pt x="7155588" y="2220823"/>
                  <a:pt x="7162648" y="2224352"/>
                  <a:pt x="7169708" y="2231413"/>
                </a:cubicBezTo>
                <a:cubicBezTo>
                  <a:pt x="7183828" y="2231413"/>
                  <a:pt x="7190889" y="2231413"/>
                  <a:pt x="7190889" y="2231413"/>
                </a:cubicBezTo>
                <a:lnTo>
                  <a:pt x="7201480" y="2242004"/>
                </a:lnTo>
                <a:cubicBezTo>
                  <a:pt x="7215600" y="2242004"/>
                  <a:pt x="7224426" y="2243769"/>
                  <a:pt x="7227956" y="2247298"/>
                </a:cubicBezTo>
                <a:cubicBezTo>
                  <a:pt x="7231485" y="2250829"/>
                  <a:pt x="7240312" y="2252594"/>
                  <a:pt x="7254432" y="2252594"/>
                </a:cubicBezTo>
                <a:lnTo>
                  <a:pt x="7254432" y="2263184"/>
                </a:lnTo>
                <a:cubicBezTo>
                  <a:pt x="7261492" y="2263184"/>
                  <a:pt x="7265022" y="2266715"/>
                  <a:pt x="7265022" y="2273775"/>
                </a:cubicBezTo>
                <a:cubicBezTo>
                  <a:pt x="7265022" y="2280834"/>
                  <a:pt x="7252666" y="2284365"/>
                  <a:pt x="7227956" y="2284365"/>
                </a:cubicBezTo>
                <a:cubicBezTo>
                  <a:pt x="7203245" y="2284365"/>
                  <a:pt x="7187360" y="2284365"/>
                  <a:pt x="7180299" y="2284365"/>
                </a:cubicBezTo>
                <a:cubicBezTo>
                  <a:pt x="7173238" y="2284365"/>
                  <a:pt x="7166178" y="2284365"/>
                  <a:pt x="7159118" y="2284365"/>
                </a:cubicBezTo>
                <a:cubicBezTo>
                  <a:pt x="7152058" y="2284365"/>
                  <a:pt x="7144997" y="2284365"/>
                  <a:pt x="7137937" y="2284365"/>
                </a:cubicBezTo>
                <a:lnTo>
                  <a:pt x="7169708" y="2294956"/>
                </a:lnTo>
                <a:cubicBezTo>
                  <a:pt x="7205010" y="2294956"/>
                  <a:pt x="7222660" y="2294956"/>
                  <a:pt x="7222660" y="2294956"/>
                </a:cubicBezTo>
                <a:lnTo>
                  <a:pt x="7222660" y="2305546"/>
                </a:lnTo>
                <a:lnTo>
                  <a:pt x="7233251" y="2316136"/>
                </a:lnTo>
                <a:lnTo>
                  <a:pt x="7254432" y="2326727"/>
                </a:lnTo>
                <a:lnTo>
                  <a:pt x="7243841" y="2326727"/>
                </a:lnTo>
                <a:lnTo>
                  <a:pt x="7233251" y="2326727"/>
                </a:lnTo>
                <a:cubicBezTo>
                  <a:pt x="7240312" y="2326727"/>
                  <a:pt x="7240312" y="2330256"/>
                  <a:pt x="7233251" y="2337317"/>
                </a:cubicBezTo>
                <a:lnTo>
                  <a:pt x="7212070" y="2326727"/>
                </a:lnTo>
                <a:lnTo>
                  <a:pt x="7212070" y="2321431"/>
                </a:lnTo>
                <a:cubicBezTo>
                  <a:pt x="7212070" y="2324962"/>
                  <a:pt x="7208540" y="2326727"/>
                  <a:pt x="7201480" y="2326727"/>
                </a:cubicBezTo>
                <a:lnTo>
                  <a:pt x="7190889" y="2326727"/>
                </a:lnTo>
                <a:lnTo>
                  <a:pt x="7159118" y="2316136"/>
                </a:lnTo>
                <a:lnTo>
                  <a:pt x="7084985" y="2294956"/>
                </a:lnTo>
                <a:cubicBezTo>
                  <a:pt x="7070866" y="2294956"/>
                  <a:pt x="7060274" y="2291425"/>
                  <a:pt x="7053214" y="2284365"/>
                </a:cubicBezTo>
                <a:cubicBezTo>
                  <a:pt x="7046154" y="2277304"/>
                  <a:pt x="7042622" y="2273775"/>
                  <a:pt x="7042622" y="2273775"/>
                </a:cubicBezTo>
                <a:cubicBezTo>
                  <a:pt x="7042622" y="2273775"/>
                  <a:pt x="7046154" y="2270244"/>
                  <a:pt x="7053214" y="2263184"/>
                </a:cubicBezTo>
                <a:lnTo>
                  <a:pt x="7063804" y="2252594"/>
                </a:lnTo>
                <a:cubicBezTo>
                  <a:pt x="7063804" y="2252594"/>
                  <a:pt x="7063804" y="2256125"/>
                  <a:pt x="7063804" y="2263184"/>
                </a:cubicBezTo>
                <a:cubicBezTo>
                  <a:pt x="7063804" y="2270244"/>
                  <a:pt x="7067333" y="2273775"/>
                  <a:pt x="7074395" y="2273775"/>
                </a:cubicBezTo>
                <a:cubicBezTo>
                  <a:pt x="7081456" y="2280834"/>
                  <a:pt x="7088514" y="2284365"/>
                  <a:pt x="7095574" y="2284365"/>
                </a:cubicBezTo>
                <a:cubicBezTo>
                  <a:pt x="7102636" y="2284365"/>
                  <a:pt x="7109696" y="2280834"/>
                  <a:pt x="7116756" y="2273775"/>
                </a:cubicBezTo>
                <a:lnTo>
                  <a:pt x="7127347" y="2263184"/>
                </a:lnTo>
                <a:cubicBezTo>
                  <a:pt x="7120285" y="2263184"/>
                  <a:pt x="7113226" y="2263184"/>
                  <a:pt x="7106166" y="2263184"/>
                </a:cubicBezTo>
                <a:cubicBezTo>
                  <a:pt x="7077924" y="2256125"/>
                  <a:pt x="7063804" y="2249063"/>
                  <a:pt x="7063804" y="2242004"/>
                </a:cubicBezTo>
                <a:lnTo>
                  <a:pt x="7042622" y="2231413"/>
                </a:lnTo>
                <a:lnTo>
                  <a:pt x="7042622" y="2242004"/>
                </a:lnTo>
                <a:lnTo>
                  <a:pt x="7021443" y="2242004"/>
                </a:lnTo>
                <a:cubicBezTo>
                  <a:pt x="7014381" y="2242004"/>
                  <a:pt x="7007322" y="2242004"/>
                  <a:pt x="7000262" y="2242004"/>
                </a:cubicBezTo>
                <a:cubicBezTo>
                  <a:pt x="7000262" y="2249063"/>
                  <a:pt x="7007322" y="2256125"/>
                  <a:pt x="7021443" y="2263184"/>
                </a:cubicBezTo>
                <a:lnTo>
                  <a:pt x="7010852" y="2263184"/>
                </a:lnTo>
                <a:cubicBezTo>
                  <a:pt x="7010852" y="2263184"/>
                  <a:pt x="7007322" y="2263184"/>
                  <a:pt x="7000262" y="2263184"/>
                </a:cubicBezTo>
                <a:cubicBezTo>
                  <a:pt x="7000262" y="2270244"/>
                  <a:pt x="6994966" y="2272010"/>
                  <a:pt x="6984376" y="2268479"/>
                </a:cubicBezTo>
                <a:cubicBezTo>
                  <a:pt x="6973785" y="2264948"/>
                  <a:pt x="6968491" y="2266715"/>
                  <a:pt x="6968491" y="2273775"/>
                </a:cubicBezTo>
                <a:lnTo>
                  <a:pt x="6957900" y="2284365"/>
                </a:lnTo>
                <a:cubicBezTo>
                  <a:pt x="6964960" y="2291425"/>
                  <a:pt x="6968491" y="2294956"/>
                  <a:pt x="6968491" y="2294956"/>
                </a:cubicBezTo>
                <a:cubicBezTo>
                  <a:pt x="6968491" y="2294956"/>
                  <a:pt x="6964960" y="2294956"/>
                  <a:pt x="6957900" y="2294956"/>
                </a:cubicBezTo>
                <a:lnTo>
                  <a:pt x="6957900" y="2305546"/>
                </a:lnTo>
                <a:cubicBezTo>
                  <a:pt x="6964960" y="2305546"/>
                  <a:pt x="6966725" y="2309077"/>
                  <a:pt x="6963196" y="2316136"/>
                </a:cubicBezTo>
                <a:cubicBezTo>
                  <a:pt x="6959666" y="2323196"/>
                  <a:pt x="6961429" y="2326727"/>
                  <a:pt x="6968491" y="2326727"/>
                </a:cubicBezTo>
                <a:cubicBezTo>
                  <a:pt x="6975552" y="2326727"/>
                  <a:pt x="6975552" y="2330256"/>
                  <a:pt x="6968491" y="2337317"/>
                </a:cubicBezTo>
                <a:cubicBezTo>
                  <a:pt x="6961429" y="2337317"/>
                  <a:pt x="6957900" y="2333787"/>
                  <a:pt x="6957900" y="2326727"/>
                </a:cubicBezTo>
                <a:lnTo>
                  <a:pt x="6873177" y="2305546"/>
                </a:lnTo>
                <a:cubicBezTo>
                  <a:pt x="6851996" y="2305546"/>
                  <a:pt x="6841406" y="2302015"/>
                  <a:pt x="6841406" y="2294956"/>
                </a:cubicBezTo>
                <a:cubicBezTo>
                  <a:pt x="6834344" y="2294956"/>
                  <a:pt x="6830814" y="2294956"/>
                  <a:pt x="6830814" y="2294956"/>
                </a:cubicBezTo>
                <a:cubicBezTo>
                  <a:pt x="6830814" y="2294956"/>
                  <a:pt x="6827285" y="2298485"/>
                  <a:pt x="6820224" y="2305546"/>
                </a:cubicBezTo>
                <a:cubicBezTo>
                  <a:pt x="6820224" y="2305546"/>
                  <a:pt x="6818458" y="2303781"/>
                  <a:pt x="6814929" y="2300250"/>
                </a:cubicBezTo>
                <a:cubicBezTo>
                  <a:pt x="6811400" y="2296721"/>
                  <a:pt x="6802573" y="2294956"/>
                  <a:pt x="6788454" y="2294956"/>
                </a:cubicBezTo>
                <a:cubicBezTo>
                  <a:pt x="6795514" y="2287896"/>
                  <a:pt x="6795514" y="2284365"/>
                  <a:pt x="6788454" y="2284365"/>
                </a:cubicBezTo>
                <a:lnTo>
                  <a:pt x="6799044" y="2252594"/>
                </a:lnTo>
                <a:cubicBezTo>
                  <a:pt x="6813164" y="2259654"/>
                  <a:pt x="6830814" y="2266715"/>
                  <a:pt x="6851996" y="2273775"/>
                </a:cubicBezTo>
                <a:cubicBezTo>
                  <a:pt x="6859056" y="2273775"/>
                  <a:pt x="6864352" y="2275540"/>
                  <a:pt x="6867881" y="2279069"/>
                </a:cubicBezTo>
                <a:cubicBezTo>
                  <a:pt x="6871410" y="2282600"/>
                  <a:pt x="6876706" y="2284365"/>
                  <a:pt x="6883766" y="2284365"/>
                </a:cubicBezTo>
                <a:lnTo>
                  <a:pt x="6894358" y="2284365"/>
                </a:lnTo>
                <a:cubicBezTo>
                  <a:pt x="6880237" y="2270244"/>
                  <a:pt x="6859056" y="2263184"/>
                  <a:pt x="6830814" y="2263184"/>
                </a:cubicBezTo>
                <a:cubicBezTo>
                  <a:pt x="6816696" y="2256125"/>
                  <a:pt x="6809634" y="2249063"/>
                  <a:pt x="6809634" y="2242004"/>
                </a:cubicBezTo>
                <a:cubicBezTo>
                  <a:pt x="6809634" y="2242004"/>
                  <a:pt x="6806104" y="2242004"/>
                  <a:pt x="6799044" y="2242004"/>
                </a:cubicBezTo>
                <a:cubicBezTo>
                  <a:pt x="6791984" y="2242004"/>
                  <a:pt x="6788454" y="2234944"/>
                  <a:pt x="6788454" y="2220823"/>
                </a:cubicBezTo>
                <a:cubicBezTo>
                  <a:pt x="6788454" y="2213763"/>
                  <a:pt x="6791984" y="2210232"/>
                  <a:pt x="6799044" y="2210232"/>
                </a:cubicBezTo>
                <a:cubicBezTo>
                  <a:pt x="6806104" y="2210232"/>
                  <a:pt x="6809634" y="2210232"/>
                  <a:pt x="6809634" y="2210232"/>
                </a:cubicBezTo>
                <a:lnTo>
                  <a:pt x="6777862" y="2199642"/>
                </a:lnTo>
                <a:cubicBezTo>
                  <a:pt x="6777862" y="2199642"/>
                  <a:pt x="6777862" y="2203173"/>
                  <a:pt x="6777862" y="2210232"/>
                </a:cubicBezTo>
                <a:cubicBezTo>
                  <a:pt x="6770802" y="2210232"/>
                  <a:pt x="6765506" y="2210232"/>
                  <a:pt x="6761977" y="2210232"/>
                </a:cubicBezTo>
                <a:cubicBezTo>
                  <a:pt x="6758448" y="2210232"/>
                  <a:pt x="6760212" y="2213763"/>
                  <a:pt x="6767272" y="2220823"/>
                </a:cubicBezTo>
                <a:cubicBezTo>
                  <a:pt x="6767272" y="2227882"/>
                  <a:pt x="6767272" y="2231413"/>
                  <a:pt x="6767272" y="2231413"/>
                </a:cubicBezTo>
                <a:lnTo>
                  <a:pt x="6735502" y="2231413"/>
                </a:lnTo>
                <a:lnTo>
                  <a:pt x="6724910" y="2231413"/>
                </a:lnTo>
                <a:cubicBezTo>
                  <a:pt x="6724910" y="2231413"/>
                  <a:pt x="6723146" y="2231413"/>
                  <a:pt x="6719616" y="2231413"/>
                </a:cubicBezTo>
                <a:cubicBezTo>
                  <a:pt x="6716086" y="2231413"/>
                  <a:pt x="6710791" y="2231413"/>
                  <a:pt x="6703730" y="2231413"/>
                </a:cubicBezTo>
                <a:cubicBezTo>
                  <a:pt x="6703730" y="2231413"/>
                  <a:pt x="6701964" y="2233177"/>
                  <a:pt x="6698435" y="2236708"/>
                </a:cubicBezTo>
                <a:cubicBezTo>
                  <a:pt x="6694906" y="2240238"/>
                  <a:pt x="6693140" y="2242004"/>
                  <a:pt x="6693140" y="2242004"/>
                </a:cubicBezTo>
                <a:lnTo>
                  <a:pt x="6693140" y="2252594"/>
                </a:lnTo>
                <a:cubicBezTo>
                  <a:pt x="6686079" y="2245533"/>
                  <a:pt x="6682550" y="2238473"/>
                  <a:pt x="6682550" y="2231413"/>
                </a:cubicBezTo>
                <a:lnTo>
                  <a:pt x="6680785" y="2228766"/>
                </a:lnTo>
                <a:lnTo>
                  <a:pt x="6679901" y="2230089"/>
                </a:lnTo>
                <a:cubicBezTo>
                  <a:pt x="6678136" y="2230972"/>
                  <a:pt x="6675490" y="2231413"/>
                  <a:pt x="6671958" y="2231413"/>
                </a:cubicBezTo>
                <a:cubicBezTo>
                  <a:pt x="6671958" y="2227882"/>
                  <a:pt x="6672401" y="2225235"/>
                  <a:pt x="6673282" y="2223470"/>
                </a:cubicBezTo>
                <a:lnTo>
                  <a:pt x="6674076" y="2222941"/>
                </a:lnTo>
                <a:lnTo>
                  <a:pt x="6661368" y="2220823"/>
                </a:lnTo>
                <a:lnTo>
                  <a:pt x="6629598" y="2220823"/>
                </a:lnTo>
                <a:cubicBezTo>
                  <a:pt x="6629598" y="2206702"/>
                  <a:pt x="6636658" y="2203173"/>
                  <a:pt x="6650778" y="2210232"/>
                </a:cubicBezTo>
                <a:cubicBezTo>
                  <a:pt x="6657839" y="2210232"/>
                  <a:pt x="6664898" y="2210232"/>
                  <a:pt x="6671958" y="2210232"/>
                </a:cubicBezTo>
                <a:cubicBezTo>
                  <a:pt x="6671958" y="2210232"/>
                  <a:pt x="6675488" y="2210232"/>
                  <a:pt x="6682550" y="2210232"/>
                </a:cubicBezTo>
                <a:lnTo>
                  <a:pt x="6724910" y="2210232"/>
                </a:lnTo>
                <a:cubicBezTo>
                  <a:pt x="6731972" y="2210232"/>
                  <a:pt x="6737266" y="2208467"/>
                  <a:pt x="6740796" y="2204937"/>
                </a:cubicBezTo>
                <a:cubicBezTo>
                  <a:pt x="6744326" y="2201407"/>
                  <a:pt x="6742562" y="2199642"/>
                  <a:pt x="6735502" y="2199642"/>
                </a:cubicBezTo>
                <a:lnTo>
                  <a:pt x="6735502" y="2189051"/>
                </a:lnTo>
                <a:cubicBezTo>
                  <a:pt x="6742562" y="2189051"/>
                  <a:pt x="6746092" y="2185521"/>
                  <a:pt x="6746092" y="2178461"/>
                </a:cubicBezTo>
                <a:cubicBezTo>
                  <a:pt x="6746092" y="2171400"/>
                  <a:pt x="6744326" y="2167871"/>
                  <a:pt x="6740796" y="2167871"/>
                </a:cubicBezTo>
                <a:cubicBezTo>
                  <a:pt x="6737266" y="2167871"/>
                  <a:pt x="6731972" y="2167871"/>
                  <a:pt x="6724910" y="2167871"/>
                </a:cubicBezTo>
                <a:cubicBezTo>
                  <a:pt x="6717850" y="2160811"/>
                  <a:pt x="6707260" y="2157280"/>
                  <a:pt x="6693140" y="2157280"/>
                </a:cubicBezTo>
                <a:lnTo>
                  <a:pt x="6661368" y="2157280"/>
                </a:lnTo>
                <a:lnTo>
                  <a:pt x="6650778" y="2157280"/>
                </a:lnTo>
                <a:cubicBezTo>
                  <a:pt x="6643717" y="2164340"/>
                  <a:pt x="6643717" y="2167871"/>
                  <a:pt x="6650778" y="2167871"/>
                </a:cubicBezTo>
                <a:cubicBezTo>
                  <a:pt x="6657839" y="2167871"/>
                  <a:pt x="6663134" y="2169636"/>
                  <a:pt x="6666664" y="2173165"/>
                </a:cubicBezTo>
                <a:cubicBezTo>
                  <a:pt x="6670194" y="2176696"/>
                  <a:pt x="6675488" y="2178461"/>
                  <a:pt x="6682550" y="2178461"/>
                </a:cubicBezTo>
                <a:lnTo>
                  <a:pt x="6661368" y="2178461"/>
                </a:lnTo>
                <a:cubicBezTo>
                  <a:pt x="6654307" y="2178461"/>
                  <a:pt x="6645483" y="2176696"/>
                  <a:pt x="6634892" y="2173165"/>
                </a:cubicBezTo>
                <a:cubicBezTo>
                  <a:pt x="6624302" y="2169636"/>
                  <a:pt x="6622536" y="2171400"/>
                  <a:pt x="6629598" y="2178461"/>
                </a:cubicBezTo>
                <a:lnTo>
                  <a:pt x="6619006" y="2189051"/>
                </a:lnTo>
                <a:lnTo>
                  <a:pt x="6587236" y="2199642"/>
                </a:lnTo>
                <a:lnTo>
                  <a:pt x="6587236" y="2189051"/>
                </a:lnTo>
                <a:lnTo>
                  <a:pt x="6576646" y="2178461"/>
                </a:lnTo>
                <a:lnTo>
                  <a:pt x="6566054" y="2189051"/>
                </a:lnTo>
                <a:lnTo>
                  <a:pt x="6555464" y="2189051"/>
                </a:lnTo>
                <a:cubicBezTo>
                  <a:pt x="6541344" y="2181992"/>
                  <a:pt x="6523694" y="2178461"/>
                  <a:pt x="6502512" y="2178461"/>
                </a:cubicBezTo>
                <a:lnTo>
                  <a:pt x="6491922" y="2167871"/>
                </a:lnTo>
                <a:lnTo>
                  <a:pt x="6491922" y="2157280"/>
                </a:lnTo>
                <a:cubicBezTo>
                  <a:pt x="6498983" y="2150221"/>
                  <a:pt x="6502512" y="2146690"/>
                  <a:pt x="6502512" y="2146690"/>
                </a:cubicBezTo>
                <a:lnTo>
                  <a:pt x="6523694" y="2167871"/>
                </a:lnTo>
                <a:cubicBezTo>
                  <a:pt x="6530754" y="2174930"/>
                  <a:pt x="6537813" y="2178461"/>
                  <a:pt x="6544874" y="2178461"/>
                </a:cubicBezTo>
                <a:cubicBezTo>
                  <a:pt x="6551935" y="2178461"/>
                  <a:pt x="6558994" y="2174930"/>
                  <a:pt x="6566054" y="2167871"/>
                </a:cubicBezTo>
                <a:cubicBezTo>
                  <a:pt x="6587236" y="2167871"/>
                  <a:pt x="6601355" y="2167871"/>
                  <a:pt x="6608416" y="2167871"/>
                </a:cubicBezTo>
                <a:lnTo>
                  <a:pt x="6597826" y="2146690"/>
                </a:lnTo>
                <a:cubicBezTo>
                  <a:pt x="6590765" y="2146690"/>
                  <a:pt x="6585470" y="2144925"/>
                  <a:pt x="6581940" y="2141394"/>
                </a:cubicBezTo>
                <a:cubicBezTo>
                  <a:pt x="6578410" y="2137863"/>
                  <a:pt x="6564290" y="2136099"/>
                  <a:pt x="6539579" y="2136099"/>
                </a:cubicBezTo>
                <a:cubicBezTo>
                  <a:pt x="6514868" y="2136099"/>
                  <a:pt x="6500746" y="2134334"/>
                  <a:pt x="6497217" y="2130804"/>
                </a:cubicBezTo>
                <a:cubicBezTo>
                  <a:pt x="6493688" y="2127273"/>
                  <a:pt x="6486627" y="2127273"/>
                  <a:pt x="6476036" y="2130804"/>
                </a:cubicBezTo>
                <a:cubicBezTo>
                  <a:pt x="6470740" y="2132569"/>
                  <a:pt x="6466328" y="2133894"/>
                  <a:pt x="6462798" y="2134775"/>
                </a:cubicBezTo>
                <a:lnTo>
                  <a:pt x="6460150" y="2135216"/>
                </a:lnTo>
                <a:lnTo>
                  <a:pt x="6460150" y="2104328"/>
                </a:lnTo>
                <a:cubicBezTo>
                  <a:pt x="6460150" y="2104328"/>
                  <a:pt x="6460150" y="2100798"/>
                  <a:pt x="6460150" y="2093738"/>
                </a:cubicBezTo>
                <a:lnTo>
                  <a:pt x="6417788" y="2072557"/>
                </a:lnTo>
                <a:lnTo>
                  <a:pt x="6428380" y="2083146"/>
                </a:lnTo>
                <a:cubicBezTo>
                  <a:pt x="6435440" y="2090207"/>
                  <a:pt x="6438970" y="2093738"/>
                  <a:pt x="6438970" y="2093738"/>
                </a:cubicBezTo>
                <a:lnTo>
                  <a:pt x="6428380" y="2114919"/>
                </a:lnTo>
                <a:lnTo>
                  <a:pt x="6407198" y="2104328"/>
                </a:lnTo>
                <a:cubicBezTo>
                  <a:pt x="6400138" y="2097267"/>
                  <a:pt x="6389547" y="2093738"/>
                  <a:pt x="6375428" y="2093738"/>
                </a:cubicBezTo>
                <a:cubicBezTo>
                  <a:pt x="6368367" y="2093738"/>
                  <a:pt x="6364836" y="2093738"/>
                  <a:pt x="6364836" y="2093738"/>
                </a:cubicBezTo>
                <a:lnTo>
                  <a:pt x="6343656" y="2104328"/>
                </a:lnTo>
                <a:cubicBezTo>
                  <a:pt x="6364836" y="2111388"/>
                  <a:pt x="6375428" y="2118448"/>
                  <a:pt x="6375428" y="2125509"/>
                </a:cubicBezTo>
                <a:lnTo>
                  <a:pt x="6386018" y="2136099"/>
                </a:lnTo>
                <a:lnTo>
                  <a:pt x="6396608" y="2146690"/>
                </a:lnTo>
                <a:lnTo>
                  <a:pt x="6407198" y="2157280"/>
                </a:lnTo>
                <a:lnTo>
                  <a:pt x="6428380" y="2167871"/>
                </a:lnTo>
                <a:lnTo>
                  <a:pt x="6470740" y="2189051"/>
                </a:lnTo>
                <a:cubicBezTo>
                  <a:pt x="6470740" y="2189051"/>
                  <a:pt x="6467211" y="2189051"/>
                  <a:pt x="6460150" y="2189051"/>
                </a:cubicBezTo>
                <a:cubicBezTo>
                  <a:pt x="6453090" y="2181992"/>
                  <a:pt x="6446031" y="2181992"/>
                  <a:pt x="6438970" y="2189051"/>
                </a:cubicBezTo>
                <a:lnTo>
                  <a:pt x="6428380" y="2199642"/>
                </a:lnTo>
                <a:lnTo>
                  <a:pt x="6396608" y="2189051"/>
                </a:lnTo>
                <a:cubicBezTo>
                  <a:pt x="6389547" y="2189051"/>
                  <a:pt x="6386018" y="2189051"/>
                  <a:pt x="6386018" y="2189051"/>
                </a:cubicBezTo>
                <a:cubicBezTo>
                  <a:pt x="6378957" y="2181992"/>
                  <a:pt x="6371898" y="2178461"/>
                  <a:pt x="6364836" y="2178461"/>
                </a:cubicBezTo>
                <a:lnTo>
                  <a:pt x="6364836" y="2189051"/>
                </a:lnTo>
                <a:lnTo>
                  <a:pt x="6364836" y="2210232"/>
                </a:lnTo>
                <a:lnTo>
                  <a:pt x="6354246" y="2210232"/>
                </a:lnTo>
                <a:cubicBezTo>
                  <a:pt x="6340127" y="2203173"/>
                  <a:pt x="6334832" y="2197877"/>
                  <a:pt x="6338361" y="2194346"/>
                </a:cubicBezTo>
                <a:cubicBezTo>
                  <a:pt x="6341890" y="2190817"/>
                  <a:pt x="6343656" y="2185521"/>
                  <a:pt x="6343656" y="2178461"/>
                </a:cubicBezTo>
                <a:cubicBezTo>
                  <a:pt x="6343656" y="2171400"/>
                  <a:pt x="6347186" y="2167871"/>
                  <a:pt x="6354246" y="2167871"/>
                </a:cubicBezTo>
                <a:lnTo>
                  <a:pt x="6343656" y="2157280"/>
                </a:lnTo>
                <a:lnTo>
                  <a:pt x="6333066" y="2146690"/>
                </a:lnTo>
                <a:cubicBezTo>
                  <a:pt x="6333066" y="2139629"/>
                  <a:pt x="6333066" y="2136099"/>
                  <a:pt x="6333066" y="2136099"/>
                </a:cubicBezTo>
                <a:cubicBezTo>
                  <a:pt x="6326005" y="2136099"/>
                  <a:pt x="6326005" y="2134334"/>
                  <a:pt x="6333066" y="2130804"/>
                </a:cubicBezTo>
                <a:cubicBezTo>
                  <a:pt x="6333066" y="2134334"/>
                  <a:pt x="6336595" y="2136099"/>
                  <a:pt x="6343656" y="2136099"/>
                </a:cubicBezTo>
                <a:lnTo>
                  <a:pt x="6354246" y="2125509"/>
                </a:lnTo>
                <a:cubicBezTo>
                  <a:pt x="6354246" y="2125509"/>
                  <a:pt x="6350717" y="2125509"/>
                  <a:pt x="6343656" y="2125509"/>
                </a:cubicBezTo>
                <a:lnTo>
                  <a:pt x="6336324" y="2126731"/>
                </a:lnTo>
                <a:lnTo>
                  <a:pt x="6338361" y="2124185"/>
                </a:lnTo>
                <a:cubicBezTo>
                  <a:pt x="6338361" y="2121538"/>
                  <a:pt x="6336596" y="2118448"/>
                  <a:pt x="6333066" y="2114919"/>
                </a:cubicBezTo>
                <a:cubicBezTo>
                  <a:pt x="6333066" y="2114919"/>
                  <a:pt x="6331300" y="2114919"/>
                  <a:pt x="6327771" y="2114919"/>
                </a:cubicBezTo>
                <a:cubicBezTo>
                  <a:pt x="6324240" y="2114919"/>
                  <a:pt x="6322476" y="2118448"/>
                  <a:pt x="6322476" y="2125509"/>
                </a:cubicBezTo>
                <a:cubicBezTo>
                  <a:pt x="6315414" y="2132569"/>
                  <a:pt x="6311884" y="2132569"/>
                  <a:pt x="6311884" y="2125509"/>
                </a:cubicBezTo>
                <a:lnTo>
                  <a:pt x="6280114" y="2104328"/>
                </a:lnTo>
                <a:cubicBezTo>
                  <a:pt x="6273053" y="2104328"/>
                  <a:pt x="6265994" y="2100798"/>
                  <a:pt x="6258932" y="2093738"/>
                </a:cubicBezTo>
                <a:cubicBezTo>
                  <a:pt x="6251872" y="2093738"/>
                  <a:pt x="6248342" y="2095502"/>
                  <a:pt x="6248342" y="2099033"/>
                </a:cubicBezTo>
                <a:cubicBezTo>
                  <a:pt x="6248342" y="2102563"/>
                  <a:pt x="6251872" y="2104328"/>
                  <a:pt x="6258932" y="2104328"/>
                </a:cubicBezTo>
                <a:cubicBezTo>
                  <a:pt x="6265994" y="2104328"/>
                  <a:pt x="6269524" y="2107858"/>
                  <a:pt x="6269524" y="2114919"/>
                </a:cubicBezTo>
                <a:lnTo>
                  <a:pt x="6258932" y="2114919"/>
                </a:lnTo>
                <a:cubicBezTo>
                  <a:pt x="6244813" y="2114919"/>
                  <a:pt x="6237752" y="2116684"/>
                  <a:pt x="6237752" y="2120213"/>
                </a:cubicBezTo>
                <a:lnTo>
                  <a:pt x="6237752" y="2114919"/>
                </a:lnTo>
                <a:lnTo>
                  <a:pt x="6227161" y="2093738"/>
                </a:lnTo>
                <a:lnTo>
                  <a:pt x="6216572" y="2114919"/>
                </a:lnTo>
                <a:cubicBezTo>
                  <a:pt x="6216572" y="2121978"/>
                  <a:pt x="6216572" y="2127273"/>
                  <a:pt x="6216572" y="2130804"/>
                </a:cubicBezTo>
                <a:cubicBezTo>
                  <a:pt x="6216572" y="2134334"/>
                  <a:pt x="6213042" y="2136099"/>
                  <a:pt x="6205980" y="2136099"/>
                </a:cubicBezTo>
                <a:cubicBezTo>
                  <a:pt x="6198920" y="2136099"/>
                  <a:pt x="6193624" y="2134334"/>
                  <a:pt x="6190094" y="2130804"/>
                </a:cubicBezTo>
                <a:cubicBezTo>
                  <a:pt x="6186565" y="2127273"/>
                  <a:pt x="6181270" y="2123744"/>
                  <a:pt x="6174209" y="2120213"/>
                </a:cubicBezTo>
                <a:cubicBezTo>
                  <a:pt x="6167149" y="2116684"/>
                  <a:pt x="6161853" y="2114919"/>
                  <a:pt x="6158324" y="2114919"/>
                </a:cubicBezTo>
                <a:cubicBezTo>
                  <a:pt x="6154794" y="2114919"/>
                  <a:pt x="6149498" y="2111388"/>
                  <a:pt x="6142438" y="2104328"/>
                </a:cubicBezTo>
                <a:lnTo>
                  <a:pt x="6153028" y="2093738"/>
                </a:lnTo>
                <a:lnTo>
                  <a:pt x="6142438" y="2083146"/>
                </a:lnTo>
                <a:lnTo>
                  <a:pt x="6131847" y="2083146"/>
                </a:lnTo>
                <a:cubicBezTo>
                  <a:pt x="6124786" y="2083146"/>
                  <a:pt x="6124786" y="2086677"/>
                  <a:pt x="6131847" y="2093738"/>
                </a:cubicBezTo>
                <a:lnTo>
                  <a:pt x="6110668" y="2083146"/>
                </a:lnTo>
                <a:cubicBezTo>
                  <a:pt x="6107136" y="2079617"/>
                  <a:pt x="6102724" y="2076970"/>
                  <a:pt x="6097429" y="2075204"/>
                </a:cubicBezTo>
                <a:lnTo>
                  <a:pt x="6091251" y="2074323"/>
                </a:lnTo>
                <a:lnTo>
                  <a:pt x="6098752" y="2081823"/>
                </a:lnTo>
                <a:cubicBezTo>
                  <a:pt x="6101401" y="2084471"/>
                  <a:pt x="6103607" y="2086677"/>
                  <a:pt x="6105372" y="2088442"/>
                </a:cubicBezTo>
                <a:cubicBezTo>
                  <a:pt x="6108901" y="2091973"/>
                  <a:pt x="6110668" y="2093738"/>
                  <a:pt x="6110668" y="2093738"/>
                </a:cubicBezTo>
                <a:cubicBezTo>
                  <a:pt x="6103606" y="2093738"/>
                  <a:pt x="6093016" y="2093738"/>
                  <a:pt x="6078895" y="2093738"/>
                </a:cubicBezTo>
                <a:cubicBezTo>
                  <a:pt x="6071834" y="2093738"/>
                  <a:pt x="6064776" y="2091973"/>
                  <a:pt x="6057716" y="2088442"/>
                </a:cubicBezTo>
                <a:cubicBezTo>
                  <a:pt x="6050654" y="2084911"/>
                  <a:pt x="6043594" y="2083146"/>
                  <a:pt x="6036534" y="2083146"/>
                </a:cubicBezTo>
                <a:lnTo>
                  <a:pt x="5994172" y="2072557"/>
                </a:lnTo>
                <a:cubicBezTo>
                  <a:pt x="5987112" y="2072557"/>
                  <a:pt x="5974757" y="2067261"/>
                  <a:pt x="5957106" y="2056671"/>
                </a:cubicBezTo>
                <a:cubicBezTo>
                  <a:pt x="5939456" y="2046080"/>
                  <a:pt x="5927100" y="2040786"/>
                  <a:pt x="5920039" y="2040786"/>
                </a:cubicBezTo>
                <a:cubicBezTo>
                  <a:pt x="5912978" y="2040786"/>
                  <a:pt x="5909449" y="2039021"/>
                  <a:pt x="5909449" y="2035490"/>
                </a:cubicBezTo>
                <a:cubicBezTo>
                  <a:pt x="5909449" y="2031959"/>
                  <a:pt x="5898860" y="2030194"/>
                  <a:pt x="5877678" y="2030194"/>
                </a:cubicBezTo>
                <a:lnTo>
                  <a:pt x="5835316" y="2019605"/>
                </a:lnTo>
                <a:lnTo>
                  <a:pt x="5803545" y="2019605"/>
                </a:lnTo>
                <a:cubicBezTo>
                  <a:pt x="5803545" y="2026665"/>
                  <a:pt x="5800016" y="2026665"/>
                  <a:pt x="5792954" y="2019605"/>
                </a:cubicBezTo>
                <a:lnTo>
                  <a:pt x="5782364" y="2030194"/>
                </a:lnTo>
                <a:cubicBezTo>
                  <a:pt x="5782364" y="2030194"/>
                  <a:pt x="5778834" y="2030194"/>
                  <a:pt x="5771774" y="2030194"/>
                </a:cubicBezTo>
                <a:cubicBezTo>
                  <a:pt x="5764714" y="2030194"/>
                  <a:pt x="5761183" y="2026665"/>
                  <a:pt x="5761183" y="2019605"/>
                </a:cubicBezTo>
                <a:cubicBezTo>
                  <a:pt x="5761183" y="2012544"/>
                  <a:pt x="5757654" y="2009015"/>
                  <a:pt x="5750593" y="2009015"/>
                </a:cubicBezTo>
                <a:cubicBezTo>
                  <a:pt x="5750593" y="2009015"/>
                  <a:pt x="5748828" y="2007250"/>
                  <a:pt x="5745298" y="2003719"/>
                </a:cubicBezTo>
                <a:cubicBezTo>
                  <a:pt x="5741768" y="2000188"/>
                  <a:pt x="5736472" y="1998424"/>
                  <a:pt x="5729412" y="1998424"/>
                </a:cubicBezTo>
                <a:cubicBezTo>
                  <a:pt x="5729412" y="1991363"/>
                  <a:pt x="5724116" y="1989598"/>
                  <a:pt x="5713526" y="1993128"/>
                </a:cubicBezTo>
                <a:cubicBezTo>
                  <a:pt x="5702936" y="1996659"/>
                  <a:pt x="5695876" y="2000188"/>
                  <a:pt x="5692346" y="2003719"/>
                </a:cubicBezTo>
                <a:cubicBezTo>
                  <a:pt x="5688816" y="2007250"/>
                  <a:pt x="5672930" y="2007250"/>
                  <a:pt x="5644689" y="2003719"/>
                </a:cubicBezTo>
                <a:cubicBezTo>
                  <a:pt x="5616448" y="2000188"/>
                  <a:pt x="5598798" y="1998424"/>
                  <a:pt x="5591737" y="1998424"/>
                </a:cubicBezTo>
                <a:lnTo>
                  <a:pt x="5581147" y="1987834"/>
                </a:lnTo>
                <a:lnTo>
                  <a:pt x="5591737" y="1987834"/>
                </a:lnTo>
                <a:lnTo>
                  <a:pt x="5591737" y="1977242"/>
                </a:lnTo>
                <a:cubicBezTo>
                  <a:pt x="5591737" y="1977242"/>
                  <a:pt x="5591737" y="1973713"/>
                  <a:pt x="5591737" y="1966653"/>
                </a:cubicBezTo>
                <a:lnTo>
                  <a:pt x="5602327" y="1966653"/>
                </a:lnTo>
                <a:lnTo>
                  <a:pt x="5612918" y="1956063"/>
                </a:lnTo>
                <a:cubicBezTo>
                  <a:pt x="5612918" y="1956063"/>
                  <a:pt x="5609387" y="1956063"/>
                  <a:pt x="5602327" y="1956063"/>
                </a:cubicBezTo>
                <a:lnTo>
                  <a:pt x="5591737" y="1956063"/>
                </a:lnTo>
                <a:cubicBezTo>
                  <a:pt x="5591737" y="1956063"/>
                  <a:pt x="5588208" y="1959592"/>
                  <a:pt x="5581147" y="1966653"/>
                </a:cubicBezTo>
                <a:lnTo>
                  <a:pt x="5581147" y="1977242"/>
                </a:lnTo>
                <a:lnTo>
                  <a:pt x="5538785" y="1966653"/>
                </a:lnTo>
                <a:cubicBezTo>
                  <a:pt x="5524664" y="1959592"/>
                  <a:pt x="5514074" y="1959592"/>
                  <a:pt x="5507014" y="1966653"/>
                </a:cubicBezTo>
                <a:lnTo>
                  <a:pt x="5496423" y="1956063"/>
                </a:lnTo>
                <a:cubicBezTo>
                  <a:pt x="5496423" y="1949002"/>
                  <a:pt x="5492894" y="1945472"/>
                  <a:pt x="5485833" y="1945472"/>
                </a:cubicBezTo>
                <a:lnTo>
                  <a:pt x="5485833" y="1956063"/>
                </a:lnTo>
                <a:lnTo>
                  <a:pt x="5475243" y="1956063"/>
                </a:lnTo>
                <a:lnTo>
                  <a:pt x="5454062" y="1945472"/>
                </a:lnTo>
                <a:lnTo>
                  <a:pt x="5443471" y="1945472"/>
                </a:lnTo>
                <a:cubicBezTo>
                  <a:pt x="5450531" y="1952532"/>
                  <a:pt x="5450531" y="1956063"/>
                  <a:pt x="5443471" y="1956063"/>
                </a:cubicBezTo>
                <a:lnTo>
                  <a:pt x="5454062" y="1966653"/>
                </a:lnTo>
                <a:lnTo>
                  <a:pt x="5475243" y="1966653"/>
                </a:lnTo>
                <a:cubicBezTo>
                  <a:pt x="5475243" y="1973713"/>
                  <a:pt x="5478772" y="1977242"/>
                  <a:pt x="5485833" y="1977242"/>
                </a:cubicBezTo>
                <a:lnTo>
                  <a:pt x="5496423" y="1977242"/>
                </a:lnTo>
                <a:cubicBezTo>
                  <a:pt x="5496423" y="1977242"/>
                  <a:pt x="5503483" y="1980773"/>
                  <a:pt x="5517604" y="1987834"/>
                </a:cubicBezTo>
                <a:cubicBezTo>
                  <a:pt x="5531724" y="1994894"/>
                  <a:pt x="5542314" y="1994894"/>
                  <a:pt x="5549375" y="1987834"/>
                </a:cubicBezTo>
                <a:cubicBezTo>
                  <a:pt x="5549375" y="1994894"/>
                  <a:pt x="5552906" y="2000188"/>
                  <a:pt x="5559966" y="2003719"/>
                </a:cubicBezTo>
                <a:cubicBezTo>
                  <a:pt x="5567026" y="2007250"/>
                  <a:pt x="5570556" y="2005484"/>
                  <a:pt x="5570556" y="1998424"/>
                </a:cubicBezTo>
                <a:lnTo>
                  <a:pt x="5591737" y="1998424"/>
                </a:lnTo>
                <a:cubicBezTo>
                  <a:pt x="5591737" y="2005484"/>
                  <a:pt x="5597032" y="2010780"/>
                  <a:pt x="5607622" y="2014309"/>
                </a:cubicBezTo>
                <a:cubicBezTo>
                  <a:pt x="5618214" y="2017840"/>
                  <a:pt x="5630568" y="2019605"/>
                  <a:pt x="5644689" y="2019605"/>
                </a:cubicBezTo>
                <a:cubicBezTo>
                  <a:pt x="5651750" y="2019605"/>
                  <a:pt x="5657045" y="2021369"/>
                  <a:pt x="5660574" y="2024900"/>
                </a:cubicBezTo>
                <a:cubicBezTo>
                  <a:pt x="5664106" y="2028430"/>
                  <a:pt x="5674695" y="2031959"/>
                  <a:pt x="5692346" y="2035490"/>
                </a:cubicBezTo>
                <a:cubicBezTo>
                  <a:pt x="5709997" y="2039021"/>
                  <a:pt x="5718822" y="2040786"/>
                  <a:pt x="5718822" y="2040786"/>
                </a:cubicBezTo>
                <a:cubicBezTo>
                  <a:pt x="5725882" y="2040786"/>
                  <a:pt x="5732943" y="2042550"/>
                  <a:pt x="5740002" y="2046080"/>
                </a:cubicBezTo>
                <a:cubicBezTo>
                  <a:pt x="5747064" y="2049611"/>
                  <a:pt x="5754124" y="2051376"/>
                  <a:pt x="5761183" y="2051376"/>
                </a:cubicBezTo>
                <a:cubicBezTo>
                  <a:pt x="5803545" y="2065496"/>
                  <a:pt x="5828256" y="2072557"/>
                  <a:pt x="5835316" y="2072557"/>
                </a:cubicBezTo>
                <a:cubicBezTo>
                  <a:pt x="5842376" y="2072557"/>
                  <a:pt x="5845908" y="2072557"/>
                  <a:pt x="5845908" y="2072557"/>
                </a:cubicBezTo>
                <a:cubicBezTo>
                  <a:pt x="5852968" y="2072557"/>
                  <a:pt x="5856497" y="2076088"/>
                  <a:pt x="5856497" y="2083146"/>
                </a:cubicBezTo>
                <a:cubicBezTo>
                  <a:pt x="5856497" y="2083146"/>
                  <a:pt x="5860026" y="2084911"/>
                  <a:pt x="5867087" y="2088442"/>
                </a:cubicBezTo>
                <a:cubicBezTo>
                  <a:pt x="5874148" y="2091973"/>
                  <a:pt x="5884738" y="2093738"/>
                  <a:pt x="5898860" y="2093738"/>
                </a:cubicBezTo>
                <a:lnTo>
                  <a:pt x="5930630" y="2104328"/>
                </a:lnTo>
                <a:lnTo>
                  <a:pt x="5951812" y="2104328"/>
                </a:lnTo>
                <a:cubicBezTo>
                  <a:pt x="5951812" y="2104328"/>
                  <a:pt x="5948280" y="2100798"/>
                  <a:pt x="5941220" y="2093738"/>
                </a:cubicBezTo>
                <a:lnTo>
                  <a:pt x="5951812" y="2093738"/>
                </a:lnTo>
                <a:lnTo>
                  <a:pt x="5962401" y="2093738"/>
                </a:lnTo>
                <a:lnTo>
                  <a:pt x="5951812" y="2083146"/>
                </a:lnTo>
                <a:cubicBezTo>
                  <a:pt x="5958872" y="2083146"/>
                  <a:pt x="5972991" y="2086677"/>
                  <a:pt x="5994172" y="2093738"/>
                </a:cubicBezTo>
                <a:cubicBezTo>
                  <a:pt x="6001234" y="2093738"/>
                  <a:pt x="6004764" y="2093738"/>
                  <a:pt x="6004764" y="2093738"/>
                </a:cubicBezTo>
                <a:cubicBezTo>
                  <a:pt x="6004764" y="2093738"/>
                  <a:pt x="6004764" y="2095502"/>
                  <a:pt x="6004764" y="2099033"/>
                </a:cubicBezTo>
                <a:cubicBezTo>
                  <a:pt x="6004764" y="2102563"/>
                  <a:pt x="6006528" y="2106092"/>
                  <a:pt x="6010058" y="2109623"/>
                </a:cubicBezTo>
                <a:cubicBezTo>
                  <a:pt x="6013587" y="2113154"/>
                  <a:pt x="6018882" y="2116684"/>
                  <a:pt x="6025943" y="2120213"/>
                </a:cubicBezTo>
                <a:cubicBezTo>
                  <a:pt x="6033005" y="2123744"/>
                  <a:pt x="6038299" y="2125509"/>
                  <a:pt x="6041830" y="2125509"/>
                </a:cubicBezTo>
                <a:cubicBezTo>
                  <a:pt x="6045360" y="2125509"/>
                  <a:pt x="6047124" y="2129040"/>
                  <a:pt x="6047124" y="2136099"/>
                </a:cubicBezTo>
                <a:cubicBezTo>
                  <a:pt x="6054186" y="2129040"/>
                  <a:pt x="6078895" y="2132569"/>
                  <a:pt x="6121257" y="2146690"/>
                </a:cubicBezTo>
                <a:lnTo>
                  <a:pt x="6153028" y="2167871"/>
                </a:lnTo>
                <a:lnTo>
                  <a:pt x="6184800" y="2178461"/>
                </a:lnTo>
                <a:cubicBezTo>
                  <a:pt x="6191861" y="2185521"/>
                  <a:pt x="6204216" y="2192581"/>
                  <a:pt x="6221866" y="2199642"/>
                </a:cubicBezTo>
                <a:cubicBezTo>
                  <a:pt x="6239517" y="2206702"/>
                  <a:pt x="6251872" y="2206702"/>
                  <a:pt x="6258932" y="2199642"/>
                </a:cubicBezTo>
                <a:lnTo>
                  <a:pt x="6216572" y="2167871"/>
                </a:lnTo>
                <a:lnTo>
                  <a:pt x="6195390" y="2146690"/>
                </a:lnTo>
                <a:cubicBezTo>
                  <a:pt x="6195390" y="2139629"/>
                  <a:pt x="6202450" y="2139629"/>
                  <a:pt x="6216572" y="2146690"/>
                </a:cubicBezTo>
                <a:cubicBezTo>
                  <a:pt x="6230690" y="2146690"/>
                  <a:pt x="6234222" y="2150221"/>
                  <a:pt x="6227161" y="2157280"/>
                </a:cubicBezTo>
                <a:cubicBezTo>
                  <a:pt x="6227161" y="2157280"/>
                  <a:pt x="6230690" y="2160811"/>
                  <a:pt x="6237752" y="2167871"/>
                </a:cubicBezTo>
                <a:cubicBezTo>
                  <a:pt x="6244813" y="2174930"/>
                  <a:pt x="6250108" y="2176696"/>
                  <a:pt x="6253638" y="2173165"/>
                </a:cubicBezTo>
                <a:cubicBezTo>
                  <a:pt x="6257168" y="2169636"/>
                  <a:pt x="6262462" y="2166106"/>
                  <a:pt x="6269524" y="2162575"/>
                </a:cubicBezTo>
                <a:cubicBezTo>
                  <a:pt x="6276584" y="2159044"/>
                  <a:pt x="6283642" y="2160811"/>
                  <a:pt x="6290704" y="2167871"/>
                </a:cubicBezTo>
                <a:lnTo>
                  <a:pt x="6269524" y="2189051"/>
                </a:lnTo>
                <a:lnTo>
                  <a:pt x="6258932" y="2189051"/>
                </a:lnTo>
                <a:cubicBezTo>
                  <a:pt x="6287174" y="2196111"/>
                  <a:pt x="6297765" y="2206702"/>
                  <a:pt x="6290704" y="2220823"/>
                </a:cubicBezTo>
                <a:lnTo>
                  <a:pt x="6343656" y="2242004"/>
                </a:lnTo>
                <a:cubicBezTo>
                  <a:pt x="6350717" y="2242004"/>
                  <a:pt x="6354246" y="2240238"/>
                  <a:pt x="6354246" y="2236708"/>
                </a:cubicBezTo>
                <a:cubicBezTo>
                  <a:pt x="6354246" y="2233177"/>
                  <a:pt x="6354246" y="2231413"/>
                  <a:pt x="6354246" y="2231413"/>
                </a:cubicBezTo>
                <a:cubicBezTo>
                  <a:pt x="6354246" y="2224352"/>
                  <a:pt x="6357776" y="2220823"/>
                  <a:pt x="6364836" y="2220823"/>
                </a:cubicBezTo>
                <a:cubicBezTo>
                  <a:pt x="6371898" y="2220823"/>
                  <a:pt x="6371898" y="2224352"/>
                  <a:pt x="6364836" y="2231413"/>
                </a:cubicBezTo>
                <a:cubicBezTo>
                  <a:pt x="6364836" y="2238473"/>
                  <a:pt x="6364836" y="2242004"/>
                  <a:pt x="6364836" y="2242004"/>
                </a:cubicBezTo>
                <a:lnTo>
                  <a:pt x="6375428" y="2252594"/>
                </a:lnTo>
                <a:cubicBezTo>
                  <a:pt x="6389547" y="2273775"/>
                  <a:pt x="6389547" y="2280834"/>
                  <a:pt x="6375428" y="2273775"/>
                </a:cubicBezTo>
                <a:cubicBezTo>
                  <a:pt x="6375428" y="2273775"/>
                  <a:pt x="6375428" y="2277304"/>
                  <a:pt x="6375428" y="2284365"/>
                </a:cubicBezTo>
                <a:cubicBezTo>
                  <a:pt x="6368367" y="2284365"/>
                  <a:pt x="6361306" y="2284365"/>
                  <a:pt x="6354246" y="2284365"/>
                </a:cubicBezTo>
                <a:cubicBezTo>
                  <a:pt x="6347186" y="2284365"/>
                  <a:pt x="6340127" y="2284365"/>
                  <a:pt x="6333066" y="2284365"/>
                </a:cubicBezTo>
                <a:cubicBezTo>
                  <a:pt x="6326005" y="2284365"/>
                  <a:pt x="6322476" y="2284365"/>
                  <a:pt x="6322476" y="2284365"/>
                </a:cubicBezTo>
                <a:cubicBezTo>
                  <a:pt x="6322476" y="2284365"/>
                  <a:pt x="6318946" y="2280834"/>
                  <a:pt x="6311884" y="2273775"/>
                </a:cubicBezTo>
                <a:cubicBezTo>
                  <a:pt x="6304824" y="2266715"/>
                  <a:pt x="6295998" y="2263184"/>
                  <a:pt x="6285409" y="2263184"/>
                </a:cubicBezTo>
                <a:cubicBezTo>
                  <a:pt x="6274818" y="2263184"/>
                  <a:pt x="6269524" y="2261419"/>
                  <a:pt x="6269524" y="2257889"/>
                </a:cubicBezTo>
                <a:cubicBezTo>
                  <a:pt x="6269524" y="2254359"/>
                  <a:pt x="6265994" y="2252594"/>
                  <a:pt x="6258932" y="2252594"/>
                </a:cubicBezTo>
                <a:lnTo>
                  <a:pt x="6237752" y="2252594"/>
                </a:lnTo>
                <a:cubicBezTo>
                  <a:pt x="6237752" y="2252594"/>
                  <a:pt x="6234222" y="2250829"/>
                  <a:pt x="6227161" y="2247298"/>
                </a:cubicBezTo>
                <a:cubicBezTo>
                  <a:pt x="6220101" y="2243769"/>
                  <a:pt x="6216572" y="2242004"/>
                  <a:pt x="6216572" y="2242004"/>
                </a:cubicBezTo>
                <a:cubicBezTo>
                  <a:pt x="6202450" y="2242004"/>
                  <a:pt x="6193624" y="2240238"/>
                  <a:pt x="6190094" y="2236708"/>
                </a:cubicBezTo>
                <a:cubicBezTo>
                  <a:pt x="6186565" y="2233177"/>
                  <a:pt x="6177738" y="2231413"/>
                  <a:pt x="6163620" y="2231413"/>
                </a:cubicBezTo>
                <a:cubicBezTo>
                  <a:pt x="6142438" y="2224352"/>
                  <a:pt x="6126553" y="2220823"/>
                  <a:pt x="6115962" y="2220823"/>
                </a:cubicBezTo>
                <a:cubicBezTo>
                  <a:pt x="6105372" y="2220823"/>
                  <a:pt x="6096546" y="2217292"/>
                  <a:pt x="6089486" y="2210232"/>
                </a:cubicBezTo>
                <a:cubicBezTo>
                  <a:pt x="6082426" y="2203173"/>
                  <a:pt x="6075366" y="2199642"/>
                  <a:pt x="6068305" y="2199642"/>
                </a:cubicBezTo>
                <a:cubicBezTo>
                  <a:pt x="6068305" y="2199642"/>
                  <a:pt x="6064776" y="2197877"/>
                  <a:pt x="6057716" y="2194346"/>
                </a:cubicBezTo>
                <a:cubicBezTo>
                  <a:pt x="6050654" y="2190817"/>
                  <a:pt x="6043594" y="2189051"/>
                  <a:pt x="6036534" y="2189051"/>
                </a:cubicBezTo>
                <a:cubicBezTo>
                  <a:pt x="6008293" y="2181992"/>
                  <a:pt x="5994172" y="2185521"/>
                  <a:pt x="5994172" y="2199642"/>
                </a:cubicBezTo>
                <a:cubicBezTo>
                  <a:pt x="5994172" y="2199642"/>
                  <a:pt x="6001234" y="2201407"/>
                  <a:pt x="6015353" y="2204937"/>
                </a:cubicBezTo>
                <a:cubicBezTo>
                  <a:pt x="6029474" y="2208467"/>
                  <a:pt x="6040064" y="2206702"/>
                  <a:pt x="6047124" y="2199642"/>
                </a:cubicBezTo>
                <a:lnTo>
                  <a:pt x="6068305" y="2220823"/>
                </a:lnTo>
                <a:cubicBezTo>
                  <a:pt x="6068305" y="2234944"/>
                  <a:pt x="6085957" y="2242004"/>
                  <a:pt x="6121257" y="2242004"/>
                </a:cubicBezTo>
                <a:cubicBezTo>
                  <a:pt x="6128318" y="2242004"/>
                  <a:pt x="6133613" y="2243769"/>
                  <a:pt x="6137142" y="2247298"/>
                </a:cubicBezTo>
                <a:cubicBezTo>
                  <a:pt x="6140672" y="2250829"/>
                  <a:pt x="6149498" y="2252594"/>
                  <a:pt x="6163620" y="2252594"/>
                </a:cubicBezTo>
                <a:lnTo>
                  <a:pt x="6227161" y="2273775"/>
                </a:lnTo>
                <a:cubicBezTo>
                  <a:pt x="6234222" y="2280834"/>
                  <a:pt x="6237752" y="2284365"/>
                  <a:pt x="6237752" y="2284365"/>
                </a:cubicBezTo>
                <a:cubicBezTo>
                  <a:pt x="6237752" y="2277304"/>
                  <a:pt x="6239517" y="2275540"/>
                  <a:pt x="6243046" y="2279069"/>
                </a:cubicBezTo>
                <a:cubicBezTo>
                  <a:pt x="6246576" y="2282600"/>
                  <a:pt x="6248342" y="2284365"/>
                  <a:pt x="6248342" y="2284365"/>
                </a:cubicBezTo>
                <a:cubicBezTo>
                  <a:pt x="6248342" y="2291425"/>
                  <a:pt x="6244813" y="2294956"/>
                  <a:pt x="6237752" y="2294956"/>
                </a:cubicBezTo>
                <a:cubicBezTo>
                  <a:pt x="6230690" y="2294956"/>
                  <a:pt x="6225396" y="2294956"/>
                  <a:pt x="6221866" y="2294956"/>
                </a:cubicBezTo>
                <a:cubicBezTo>
                  <a:pt x="6218336" y="2294956"/>
                  <a:pt x="6216572" y="2294956"/>
                  <a:pt x="6216572" y="2294956"/>
                </a:cubicBezTo>
                <a:lnTo>
                  <a:pt x="6216572" y="2305546"/>
                </a:lnTo>
                <a:cubicBezTo>
                  <a:pt x="6223632" y="2312606"/>
                  <a:pt x="6223632" y="2316136"/>
                  <a:pt x="6216572" y="2316136"/>
                </a:cubicBezTo>
                <a:cubicBezTo>
                  <a:pt x="6209510" y="2316136"/>
                  <a:pt x="6205980" y="2314371"/>
                  <a:pt x="6205980" y="2310841"/>
                </a:cubicBezTo>
                <a:cubicBezTo>
                  <a:pt x="6205980" y="2307311"/>
                  <a:pt x="6202450" y="2305546"/>
                  <a:pt x="6195390" y="2305546"/>
                </a:cubicBezTo>
                <a:cubicBezTo>
                  <a:pt x="6195390" y="2298485"/>
                  <a:pt x="6191861" y="2294956"/>
                  <a:pt x="6184800" y="2294956"/>
                </a:cubicBezTo>
                <a:cubicBezTo>
                  <a:pt x="6177738" y="2294956"/>
                  <a:pt x="6175976" y="2293190"/>
                  <a:pt x="6179505" y="2289660"/>
                </a:cubicBezTo>
                <a:cubicBezTo>
                  <a:pt x="6183034" y="2286129"/>
                  <a:pt x="6181270" y="2284365"/>
                  <a:pt x="6174209" y="2284365"/>
                </a:cubicBezTo>
                <a:lnTo>
                  <a:pt x="6142438" y="2263184"/>
                </a:lnTo>
                <a:cubicBezTo>
                  <a:pt x="6128318" y="2256125"/>
                  <a:pt x="6117728" y="2252594"/>
                  <a:pt x="6110668" y="2252594"/>
                </a:cubicBezTo>
                <a:cubicBezTo>
                  <a:pt x="6103606" y="2252594"/>
                  <a:pt x="6093016" y="2252594"/>
                  <a:pt x="6078895" y="2252594"/>
                </a:cubicBezTo>
                <a:lnTo>
                  <a:pt x="6057716" y="2242004"/>
                </a:lnTo>
                <a:lnTo>
                  <a:pt x="6047124" y="2242004"/>
                </a:lnTo>
                <a:cubicBezTo>
                  <a:pt x="6040064" y="2242004"/>
                  <a:pt x="6033005" y="2242004"/>
                  <a:pt x="6025943" y="2242004"/>
                </a:cubicBezTo>
                <a:lnTo>
                  <a:pt x="5983582" y="2231413"/>
                </a:lnTo>
                <a:cubicBezTo>
                  <a:pt x="5983582" y="2231413"/>
                  <a:pt x="5976520" y="2229648"/>
                  <a:pt x="5962401" y="2226117"/>
                </a:cubicBezTo>
                <a:cubicBezTo>
                  <a:pt x="5948280" y="2222588"/>
                  <a:pt x="5923568" y="2217292"/>
                  <a:pt x="5888268" y="2210232"/>
                </a:cubicBezTo>
                <a:cubicBezTo>
                  <a:pt x="5831786" y="2203173"/>
                  <a:pt x="5778834" y="2192581"/>
                  <a:pt x="5729412" y="2178461"/>
                </a:cubicBezTo>
                <a:cubicBezTo>
                  <a:pt x="5701170" y="2171400"/>
                  <a:pt x="5676460" y="2164340"/>
                  <a:pt x="5655279" y="2157280"/>
                </a:cubicBezTo>
                <a:lnTo>
                  <a:pt x="5623508" y="2157280"/>
                </a:lnTo>
                <a:lnTo>
                  <a:pt x="5581147" y="2125509"/>
                </a:lnTo>
                <a:cubicBezTo>
                  <a:pt x="5545846" y="2125509"/>
                  <a:pt x="5521135" y="2118448"/>
                  <a:pt x="5507014" y="2104328"/>
                </a:cubicBezTo>
                <a:cubicBezTo>
                  <a:pt x="5507014" y="2104328"/>
                  <a:pt x="5503483" y="2104328"/>
                  <a:pt x="5496423" y="2104328"/>
                </a:cubicBezTo>
                <a:lnTo>
                  <a:pt x="5475243" y="2093738"/>
                </a:lnTo>
                <a:cubicBezTo>
                  <a:pt x="5475243" y="2093738"/>
                  <a:pt x="5475243" y="2090207"/>
                  <a:pt x="5475243" y="2083146"/>
                </a:cubicBezTo>
                <a:lnTo>
                  <a:pt x="5432881" y="2061967"/>
                </a:lnTo>
                <a:cubicBezTo>
                  <a:pt x="5425820" y="2054906"/>
                  <a:pt x="5415230" y="2051376"/>
                  <a:pt x="5401110" y="2051376"/>
                </a:cubicBezTo>
                <a:lnTo>
                  <a:pt x="5369339" y="2040786"/>
                </a:lnTo>
                <a:lnTo>
                  <a:pt x="5348158" y="2030194"/>
                </a:lnTo>
                <a:cubicBezTo>
                  <a:pt x="5341098" y="2030194"/>
                  <a:pt x="5334037" y="2030194"/>
                  <a:pt x="5326977" y="2030194"/>
                </a:cubicBezTo>
                <a:lnTo>
                  <a:pt x="5326977" y="2019605"/>
                </a:lnTo>
                <a:lnTo>
                  <a:pt x="5348158" y="2009015"/>
                </a:lnTo>
                <a:lnTo>
                  <a:pt x="5326977" y="2009015"/>
                </a:lnTo>
                <a:cubicBezTo>
                  <a:pt x="5305796" y="1994894"/>
                  <a:pt x="5291675" y="1991363"/>
                  <a:pt x="5284614" y="1998424"/>
                </a:cubicBezTo>
                <a:lnTo>
                  <a:pt x="5274025" y="2009015"/>
                </a:lnTo>
                <a:cubicBezTo>
                  <a:pt x="5274025" y="2001954"/>
                  <a:pt x="5274025" y="1998424"/>
                  <a:pt x="5274025" y="1998424"/>
                </a:cubicBezTo>
                <a:lnTo>
                  <a:pt x="5252844" y="1998424"/>
                </a:lnTo>
                <a:cubicBezTo>
                  <a:pt x="5238723" y="1998424"/>
                  <a:pt x="5231662" y="1998424"/>
                  <a:pt x="5231662" y="1998424"/>
                </a:cubicBezTo>
                <a:lnTo>
                  <a:pt x="5231662" y="2009015"/>
                </a:lnTo>
                <a:cubicBezTo>
                  <a:pt x="5252844" y="2016074"/>
                  <a:pt x="5266964" y="2021369"/>
                  <a:pt x="5274025" y="2024900"/>
                </a:cubicBezTo>
                <a:cubicBezTo>
                  <a:pt x="5281085" y="2028430"/>
                  <a:pt x="5284614" y="2031959"/>
                  <a:pt x="5284614" y="2035490"/>
                </a:cubicBezTo>
                <a:cubicBezTo>
                  <a:pt x="5284614" y="2039021"/>
                  <a:pt x="5289910" y="2044315"/>
                  <a:pt x="5300500" y="2051376"/>
                </a:cubicBezTo>
                <a:cubicBezTo>
                  <a:pt x="5311092" y="2058436"/>
                  <a:pt x="5319916" y="2061967"/>
                  <a:pt x="5326977" y="2061967"/>
                </a:cubicBezTo>
                <a:lnTo>
                  <a:pt x="5326977" y="2051376"/>
                </a:lnTo>
                <a:lnTo>
                  <a:pt x="5337566" y="2040786"/>
                </a:lnTo>
                <a:cubicBezTo>
                  <a:pt x="5344627" y="2047846"/>
                  <a:pt x="5351688" y="2051376"/>
                  <a:pt x="5358748" y="2051376"/>
                </a:cubicBezTo>
                <a:cubicBezTo>
                  <a:pt x="5365808" y="2051376"/>
                  <a:pt x="5369339" y="2053140"/>
                  <a:pt x="5369339" y="2056671"/>
                </a:cubicBezTo>
                <a:cubicBezTo>
                  <a:pt x="5369339" y="2060202"/>
                  <a:pt x="5371104" y="2061967"/>
                  <a:pt x="5374634" y="2061967"/>
                </a:cubicBezTo>
                <a:cubicBezTo>
                  <a:pt x="5378164" y="2061967"/>
                  <a:pt x="5383458" y="2061967"/>
                  <a:pt x="5390518" y="2061967"/>
                </a:cubicBezTo>
                <a:cubicBezTo>
                  <a:pt x="5404640" y="2069026"/>
                  <a:pt x="5416996" y="2074321"/>
                  <a:pt x="5427586" y="2077852"/>
                </a:cubicBezTo>
                <a:cubicBezTo>
                  <a:pt x="5438176" y="2081382"/>
                  <a:pt x="5447002" y="2090207"/>
                  <a:pt x="5454062" y="2104328"/>
                </a:cubicBezTo>
                <a:cubicBezTo>
                  <a:pt x="5454062" y="2104328"/>
                  <a:pt x="5457592" y="2106092"/>
                  <a:pt x="5464652" y="2109623"/>
                </a:cubicBezTo>
                <a:cubicBezTo>
                  <a:pt x="5471712" y="2113154"/>
                  <a:pt x="5475243" y="2114919"/>
                  <a:pt x="5475243" y="2114919"/>
                </a:cubicBezTo>
                <a:cubicBezTo>
                  <a:pt x="5482304" y="2114919"/>
                  <a:pt x="5485833" y="2114919"/>
                  <a:pt x="5485833" y="2114919"/>
                </a:cubicBezTo>
                <a:cubicBezTo>
                  <a:pt x="5492894" y="2114919"/>
                  <a:pt x="5496423" y="2114919"/>
                  <a:pt x="5496423" y="2114919"/>
                </a:cubicBezTo>
                <a:cubicBezTo>
                  <a:pt x="5510544" y="2114919"/>
                  <a:pt x="5535256" y="2125509"/>
                  <a:pt x="5570556" y="2146690"/>
                </a:cubicBezTo>
                <a:lnTo>
                  <a:pt x="5612918" y="2157280"/>
                </a:lnTo>
                <a:cubicBezTo>
                  <a:pt x="5627039" y="2157280"/>
                  <a:pt x="5642924" y="2160811"/>
                  <a:pt x="5660574" y="2167871"/>
                </a:cubicBezTo>
                <a:cubicBezTo>
                  <a:pt x="5678226" y="2174930"/>
                  <a:pt x="5697641" y="2181992"/>
                  <a:pt x="5718822" y="2189051"/>
                </a:cubicBezTo>
                <a:lnTo>
                  <a:pt x="5803545" y="2231413"/>
                </a:lnTo>
                <a:cubicBezTo>
                  <a:pt x="5796484" y="2231413"/>
                  <a:pt x="5792954" y="2231413"/>
                  <a:pt x="5792954" y="2231413"/>
                </a:cubicBezTo>
                <a:cubicBezTo>
                  <a:pt x="5792954" y="2231413"/>
                  <a:pt x="5789424" y="2231413"/>
                  <a:pt x="5782364" y="2231413"/>
                </a:cubicBezTo>
                <a:cubicBezTo>
                  <a:pt x="5782364" y="2224352"/>
                  <a:pt x="5778834" y="2220823"/>
                  <a:pt x="5771774" y="2220823"/>
                </a:cubicBezTo>
                <a:cubicBezTo>
                  <a:pt x="5764714" y="2220823"/>
                  <a:pt x="5759418" y="2219058"/>
                  <a:pt x="5755888" y="2215527"/>
                </a:cubicBezTo>
                <a:cubicBezTo>
                  <a:pt x="5752358" y="2211996"/>
                  <a:pt x="5745298" y="2208467"/>
                  <a:pt x="5734708" y="2204937"/>
                </a:cubicBezTo>
                <a:cubicBezTo>
                  <a:pt x="5724116" y="2201407"/>
                  <a:pt x="5715292" y="2199642"/>
                  <a:pt x="5708232" y="2199642"/>
                </a:cubicBezTo>
                <a:lnTo>
                  <a:pt x="5729412" y="2220823"/>
                </a:lnTo>
                <a:cubicBezTo>
                  <a:pt x="5736472" y="2213763"/>
                  <a:pt x="5740002" y="2213763"/>
                  <a:pt x="5740002" y="2220823"/>
                </a:cubicBezTo>
                <a:cubicBezTo>
                  <a:pt x="5740002" y="2227882"/>
                  <a:pt x="5750593" y="2233177"/>
                  <a:pt x="5771774" y="2236708"/>
                </a:cubicBezTo>
                <a:cubicBezTo>
                  <a:pt x="5792954" y="2240238"/>
                  <a:pt x="5807076" y="2242004"/>
                  <a:pt x="5814135" y="2242004"/>
                </a:cubicBezTo>
                <a:cubicBezTo>
                  <a:pt x="5814135" y="2242004"/>
                  <a:pt x="5815901" y="2240238"/>
                  <a:pt x="5819430" y="2236708"/>
                </a:cubicBezTo>
                <a:cubicBezTo>
                  <a:pt x="5822962" y="2233177"/>
                  <a:pt x="5824726" y="2231413"/>
                  <a:pt x="5824726" y="2231413"/>
                </a:cubicBezTo>
                <a:cubicBezTo>
                  <a:pt x="5838847" y="2231413"/>
                  <a:pt x="5849436" y="2234944"/>
                  <a:pt x="5856497" y="2242004"/>
                </a:cubicBezTo>
                <a:cubicBezTo>
                  <a:pt x="5863558" y="2249063"/>
                  <a:pt x="5867087" y="2254359"/>
                  <a:pt x="5867087" y="2257889"/>
                </a:cubicBezTo>
                <a:cubicBezTo>
                  <a:pt x="5867087" y="2261419"/>
                  <a:pt x="5870616" y="2264948"/>
                  <a:pt x="5877678" y="2268479"/>
                </a:cubicBezTo>
                <a:cubicBezTo>
                  <a:pt x="5884738" y="2272010"/>
                  <a:pt x="5891798" y="2273775"/>
                  <a:pt x="5898860" y="2273775"/>
                </a:cubicBezTo>
                <a:lnTo>
                  <a:pt x="5920039" y="2273775"/>
                </a:lnTo>
                <a:cubicBezTo>
                  <a:pt x="5920039" y="2280834"/>
                  <a:pt x="5927100" y="2284365"/>
                  <a:pt x="5941220" y="2284365"/>
                </a:cubicBezTo>
                <a:lnTo>
                  <a:pt x="5941220" y="2294956"/>
                </a:lnTo>
                <a:lnTo>
                  <a:pt x="5951812" y="2305546"/>
                </a:lnTo>
                <a:cubicBezTo>
                  <a:pt x="5958872" y="2305546"/>
                  <a:pt x="5962401" y="2307311"/>
                  <a:pt x="5962401" y="2310841"/>
                </a:cubicBezTo>
                <a:cubicBezTo>
                  <a:pt x="5962401" y="2314371"/>
                  <a:pt x="5937690" y="2312606"/>
                  <a:pt x="5888268" y="2305546"/>
                </a:cubicBezTo>
                <a:cubicBezTo>
                  <a:pt x="5874148" y="2305546"/>
                  <a:pt x="5860026" y="2305546"/>
                  <a:pt x="5845908" y="2305546"/>
                </a:cubicBezTo>
                <a:lnTo>
                  <a:pt x="5824726" y="2294956"/>
                </a:lnTo>
                <a:cubicBezTo>
                  <a:pt x="5817666" y="2294956"/>
                  <a:pt x="5814135" y="2294956"/>
                  <a:pt x="5814135" y="2294956"/>
                </a:cubicBezTo>
                <a:cubicBezTo>
                  <a:pt x="5814135" y="2294956"/>
                  <a:pt x="5814135" y="2298485"/>
                  <a:pt x="5814135" y="2305546"/>
                </a:cubicBezTo>
                <a:cubicBezTo>
                  <a:pt x="5814135" y="2312606"/>
                  <a:pt x="5812370" y="2316136"/>
                  <a:pt x="5808840" y="2316136"/>
                </a:cubicBezTo>
                <a:cubicBezTo>
                  <a:pt x="5805311" y="2316136"/>
                  <a:pt x="5800016" y="2312606"/>
                  <a:pt x="5792954" y="2305546"/>
                </a:cubicBezTo>
                <a:cubicBezTo>
                  <a:pt x="5785895" y="2305546"/>
                  <a:pt x="5782364" y="2305546"/>
                  <a:pt x="5782364" y="2305546"/>
                </a:cubicBezTo>
                <a:lnTo>
                  <a:pt x="5771774" y="2305546"/>
                </a:lnTo>
                <a:cubicBezTo>
                  <a:pt x="5764714" y="2305546"/>
                  <a:pt x="5762949" y="2302015"/>
                  <a:pt x="5766478" y="2294956"/>
                </a:cubicBezTo>
                <a:cubicBezTo>
                  <a:pt x="5770010" y="2287896"/>
                  <a:pt x="5770010" y="2284365"/>
                  <a:pt x="5766478" y="2284365"/>
                </a:cubicBezTo>
                <a:cubicBezTo>
                  <a:pt x="5762949" y="2284365"/>
                  <a:pt x="5761183" y="2287896"/>
                  <a:pt x="5761183" y="2294956"/>
                </a:cubicBezTo>
                <a:cubicBezTo>
                  <a:pt x="5754124" y="2294956"/>
                  <a:pt x="5750593" y="2291425"/>
                  <a:pt x="5750593" y="2284365"/>
                </a:cubicBezTo>
                <a:cubicBezTo>
                  <a:pt x="5750593" y="2277304"/>
                  <a:pt x="5743532" y="2277304"/>
                  <a:pt x="5729412" y="2284365"/>
                </a:cubicBezTo>
                <a:lnTo>
                  <a:pt x="5718822" y="2284365"/>
                </a:lnTo>
                <a:cubicBezTo>
                  <a:pt x="5718822" y="2277304"/>
                  <a:pt x="5722352" y="2273775"/>
                  <a:pt x="5729412" y="2273775"/>
                </a:cubicBezTo>
                <a:lnTo>
                  <a:pt x="5708232" y="2263184"/>
                </a:lnTo>
                <a:lnTo>
                  <a:pt x="5687051" y="2263184"/>
                </a:lnTo>
                <a:lnTo>
                  <a:pt x="5697641" y="2273775"/>
                </a:lnTo>
                <a:lnTo>
                  <a:pt x="5676460" y="2273775"/>
                </a:lnTo>
                <a:cubicBezTo>
                  <a:pt x="5669400" y="2273775"/>
                  <a:pt x="5664106" y="2273775"/>
                  <a:pt x="5660574" y="2273775"/>
                </a:cubicBezTo>
                <a:cubicBezTo>
                  <a:pt x="5657045" y="2273775"/>
                  <a:pt x="5658810" y="2277304"/>
                  <a:pt x="5665870" y="2284365"/>
                </a:cubicBezTo>
                <a:lnTo>
                  <a:pt x="5655279" y="2294956"/>
                </a:lnTo>
                <a:cubicBezTo>
                  <a:pt x="5655279" y="2287896"/>
                  <a:pt x="5653514" y="2284365"/>
                  <a:pt x="5649984" y="2284365"/>
                </a:cubicBezTo>
                <a:cubicBezTo>
                  <a:pt x="5646454" y="2284365"/>
                  <a:pt x="5644689" y="2280834"/>
                  <a:pt x="5644689" y="2273775"/>
                </a:cubicBezTo>
                <a:cubicBezTo>
                  <a:pt x="5644689" y="2273775"/>
                  <a:pt x="5641160" y="2270244"/>
                  <a:pt x="5634099" y="2263184"/>
                </a:cubicBezTo>
                <a:cubicBezTo>
                  <a:pt x="5641160" y="2263184"/>
                  <a:pt x="5644689" y="2259654"/>
                  <a:pt x="5644689" y="2252594"/>
                </a:cubicBezTo>
                <a:cubicBezTo>
                  <a:pt x="5644689" y="2245533"/>
                  <a:pt x="5630568" y="2242004"/>
                  <a:pt x="5602327" y="2242004"/>
                </a:cubicBezTo>
                <a:cubicBezTo>
                  <a:pt x="5581147" y="2242004"/>
                  <a:pt x="5563496" y="2242004"/>
                  <a:pt x="5549375" y="2242004"/>
                </a:cubicBezTo>
                <a:lnTo>
                  <a:pt x="5528195" y="2242004"/>
                </a:lnTo>
                <a:cubicBezTo>
                  <a:pt x="5542314" y="2242004"/>
                  <a:pt x="5549375" y="2243769"/>
                  <a:pt x="5549375" y="2247298"/>
                </a:cubicBezTo>
                <a:cubicBezTo>
                  <a:pt x="5549375" y="2250829"/>
                  <a:pt x="5552906" y="2252594"/>
                  <a:pt x="5559966" y="2252594"/>
                </a:cubicBezTo>
                <a:lnTo>
                  <a:pt x="5549375" y="2263184"/>
                </a:lnTo>
                <a:lnTo>
                  <a:pt x="5507014" y="2252594"/>
                </a:lnTo>
                <a:lnTo>
                  <a:pt x="5507014" y="2242004"/>
                </a:lnTo>
                <a:lnTo>
                  <a:pt x="5496423" y="2220823"/>
                </a:lnTo>
                <a:cubicBezTo>
                  <a:pt x="5489362" y="2213763"/>
                  <a:pt x="5485833" y="2210232"/>
                  <a:pt x="5485833" y="2210232"/>
                </a:cubicBezTo>
                <a:lnTo>
                  <a:pt x="5443471" y="2210232"/>
                </a:lnTo>
                <a:lnTo>
                  <a:pt x="5422291" y="2220823"/>
                </a:lnTo>
                <a:lnTo>
                  <a:pt x="5432881" y="2220823"/>
                </a:lnTo>
                <a:cubicBezTo>
                  <a:pt x="5439942" y="2220823"/>
                  <a:pt x="5447002" y="2224352"/>
                  <a:pt x="5454062" y="2231413"/>
                </a:cubicBezTo>
                <a:lnTo>
                  <a:pt x="5454062" y="2242004"/>
                </a:lnTo>
                <a:cubicBezTo>
                  <a:pt x="5447002" y="2234944"/>
                  <a:pt x="5436410" y="2231413"/>
                  <a:pt x="5422291" y="2231413"/>
                </a:cubicBezTo>
                <a:cubicBezTo>
                  <a:pt x="5401110" y="2231413"/>
                  <a:pt x="5388754" y="2231413"/>
                  <a:pt x="5385224" y="2231413"/>
                </a:cubicBezTo>
                <a:cubicBezTo>
                  <a:pt x="5381694" y="2231413"/>
                  <a:pt x="5379929" y="2227882"/>
                  <a:pt x="5379929" y="2220823"/>
                </a:cubicBezTo>
                <a:cubicBezTo>
                  <a:pt x="5379929" y="2213763"/>
                  <a:pt x="5383458" y="2210232"/>
                  <a:pt x="5390518" y="2210232"/>
                </a:cubicBezTo>
                <a:cubicBezTo>
                  <a:pt x="5397579" y="2210232"/>
                  <a:pt x="5401110" y="2206702"/>
                  <a:pt x="5401110" y="2199642"/>
                </a:cubicBezTo>
                <a:lnTo>
                  <a:pt x="5411700" y="2199642"/>
                </a:lnTo>
                <a:cubicBezTo>
                  <a:pt x="5411700" y="2199642"/>
                  <a:pt x="5413464" y="2199642"/>
                  <a:pt x="5416996" y="2199642"/>
                </a:cubicBezTo>
                <a:cubicBezTo>
                  <a:pt x="5420525" y="2199642"/>
                  <a:pt x="5422291" y="2197877"/>
                  <a:pt x="5422291" y="2194346"/>
                </a:cubicBezTo>
                <a:cubicBezTo>
                  <a:pt x="5422291" y="2190817"/>
                  <a:pt x="5418760" y="2189051"/>
                  <a:pt x="5411700" y="2189051"/>
                </a:cubicBezTo>
                <a:cubicBezTo>
                  <a:pt x="5404640" y="2189051"/>
                  <a:pt x="5397579" y="2189051"/>
                  <a:pt x="5390518" y="2189051"/>
                </a:cubicBezTo>
                <a:cubicBezTo>
                  <a:pt x="5383458" y="2189051"/>
                  <a:pt x="5376400" y="2187286"/>
                  <a:pt x="5369339" y="2183756"/>
                </a:cubicBezTo>
                <a:cubicBezTo>
                  <a:pt x="5362278" y="2180225"/>
                  <a:pt x="5358748" y="2178461"/>
                  <a:pt x="5358748" y="2178461"/>
                </a:cubicBezTo>
                <a:cubicBezTo>
                  <a:pt x="5337566" y="2171400"/>
                  <a:pt x="5319916" y="2167871"/>
                  <a:pt x="5305796" y="2167871"/>
                </a:cubicBezTo>
                <a:lnTo>
                  <a:pt x="5295206" y="2167871"/>
                </a:lnTo>
                <a:lnTo>
                  <a:pt x="5326977" y="2189051"/>
                </a:lnTo>
                <a:cubicBezTo>
                  <a:pt x="5376400" y="2203173"/>
                  <a:pt x="5376400" y="2210232"/>
                  <a:pt x="5326977" y="2210232"/>
                </a:cubicBezTo>
                <a:cubicBezTo>
                  <a:pt x="5298736" y="2210232"/>
                  <a:pt x="5282850" y="2208467"/>
                  <a:pt x="5279320" y="2204937"/>
                </a:cubicBezTo>
                <a:cubicBezTo>
                  <a:pt x="5275790" y="2201407"/>
                  <a:pt x="5270494" y="2199642"/>
                  <a:pt x="5263434" y="2199642"/>
                </a:cubicBezTo>
                <a:cubicBezTo>
                  <a:pt x="5256373" y="2199642"/>
                  <a:pt x="5249314" y="2199642"/>
                  <a:pt x="5242254" y="2199642"/>
                </a:cubicBezTo>
                <a:cubicBezTo>
                  <a:pt x="5242254" y="2192581"/>
                  <a:pt x="5238723" y="2189051"/>
                  <a:pt x="5231662" y="2189051"/>
                </a:cubicBezTo>
                <a:cubicBezTo>
                  <a:pt x="5224602" y="2181992"/>
                  <a:pt x="5221073" y="2178461"/>
                  <a:pt x="5221073" y="2178461"/>
                </a:cubicBezTo>
                <a:lnTo>
                  <a:pt x="5157530" y="2167871"/>
                </a:lnTo>
                <a:cubicBezTo>
                  <a:pt x="5157530" y="2174930"/>
                  <a:pt x="5164590" y="2181992"/>
                  <a:pt x="5178710" y="2189051"/>
                </a:cubicBezTo>
                <a:lnTo>
                  <a:pt x="5189302" y="2199642"/>
                </a:lnTo>
                <a:cubicBezTo>
                  <a:pt x="5182242" y="2192581"/>
                  <a:pt x="5178710" y="2192581"/>
                  <a:pt x="5178710" y="2199642"/>
                </a:cubicBezTo>
                <a:cubicBezTo>
                  <a:pt x="5171650" y="2199642"/>
                  <a:pt x="5168121" y="2199642"/>
                  <a:pt x="5168121" y="2199642"/>
                </a:cubicBezTo>
                <a:lnTo>
                  <a:pt x="5146940" y="2189051"/>
                </a:lnTo>
                <a:lnTo>
                  <a:pt x="5115169" y="2189051"/>
                </a:lnTo>
                <a:cubicBezTo>
                  <a:pt x="5115169" y="2181992"/>
                  <a:pt x="5115169" y="2178461"/>
                  <a:pt x="5115169" y="2178461"/>
                </a:cubicBezTo>
                <a:cubicBezTo>
                  <a:pt x="5108108" y="2178461"/>
                  <a:pt x="5104578" y="2174930"/>
                  <a:pt x="5104578" y="2167871"/>
                </a:cubicBezTo>
                <a:lnTo>
                  <a:pt x="5136350" y="2178461"/>
                </a:lnTo>
                <a:cubicBezTo>
                  <a:pt x="5143410" y="2185521"/>
                  <a:pt x="5146940" y="2185521"/>
                  <a:pt x="5146940" y="2178461"/>
                </a:cubicBezTo>
                <a:cubicBezTo>
                  <a:pt x="5154000" y="2171400"/>
                  <a:pt x="5143410" y="2164340"/>
                  <a:pt x="5115169" y="2157280"/>
                </a:cubicBezTo>
                <a:cubicBezTo>
                  <a:pt x="5101048" y="2157280"/>
                  <a:pt x="5090458" y="2160811"/>
                  <a:pt x="5083398" y="2167871"/>
                </a:cubicBezTo>
                <a:lnTo>
                  <a:pt x="5072806" y="2167871"/>
                </a:lnTo>
                <a:lnTo>
                  <a:pt x="5051626" y="2167871"/>
                </a:lnTo>
                <a:cubicBezTo>
                  <a:pt x="5044565" y="2167871"/>
                  <a:pt x="5041036" y="2166106"/>
                  <a:pt x="5041036" y="2162575"/>
                </a:cubicBezTo>
                <a:cubicBezTo>
                  <a:pt x="5041036" y="2159044"/>
                  <a:pt x="5042800" y="2157280"/>
                  <a:pt x="5046332" y="2157280"/>
                </a:cubicBezTo>
                <a:cubicBezTo>
                  <a:pt x="5049861" y="2157280"/>
                  <a:pt x="5055156" y="2157280"/>
                  <a:pt x="5062217" y="2157280"/>
                </a:cubicBezTo>
                <a:cubicBezTo>
                  <a:pt x="5069277" y="2157280"/>
                  <a:pt x="5072806" y="2157280"/>
                  <a:pt x="5072806" y="2157280"/>
                </a:cubicBezTo>
                <a:cubicBezTo>
                  <a:pt x="5072806" y="2143159"/>
                  <a:pt x="5058686" y="2136099"/>
                  <a:pt x="5030446" y="2136099"/>
                </a:cubicBezTo>
                <a:lnTo>
                  <a:pt x="4988084" y="2136099"/>
                </a:lnTo>
                <a:cubicBezTo>
                  <a:pt x="4995144" y="2136099"/>
                  <a:pt x="4998674" y="2132569"/>
                  <a:pt x="4998674" y="2125509"/>
                </a:cubicBezTo>
                <a:lnTo>
                  <a:pt x="4966902" y="2136099"/>
                </a:lnTo>
                <a:lnTo>
                  <a:pt x="4966902" y="2125509"/>
                </a:lnTo>
                <a:cubicBezTo>
                  <a:pt x="4959842" y="2125509"/>
                  <a:pt x="4951017" y="2125509"/>
                  <a:pt x="4940428" y="2125509"/>
                </a:cubicBezTo>
                <a:cubicBezTo>
                  <a:pt x="4929836" y="2125509"/>
                  <a:pt x="4924540" y="2121978"/>
                  <a:pt x="4924540" y="2114919"/>
                </a:cubicBezTo>
                <a:cubicBezTo>
                  <a:pt x="4924540" y="2100798"/>
                  <a:pt x="4942192" y="2100798"/>
                  <a:pt x="4977492" y="2114919"/>
                </a:cubicBezTo>
                <a:cubicBezTo>
                  <a:pt x="5012794" y="2121978"/>
                  <a:pt x="5037506" y="2121978"/>
                  <a:pt x="5051626" y="2114919"/>
                </a:cubicBezTo>
                <a:cubicBezTo>
                  <a:pt x="5065746" y="2114919"/>
                  <a:pt x="5065746" y="2111388"/>
                  <a:pt x="5051626" y="2104328"/>
                </a:cubicBezTo>
                <a:cubicBezTo>
                  <a:pt x="5044565" y="2104328"/>
                  <a:pt x="5035740" y="2106092"/>
                  <a:pt x="5025150" y="2109623"/>
                </a:cubicBezTo>
                <a:cubicBezTo>
                  <a:pt x="5014559" y="2113154"/>
                  <a:pt x="5005734" y="2113154"/>
                  <a:pt x="4998674" y="2109623"/>
                </a:cubicBezTo>
                <a:cubicBezTo>
                  <a:pt x="4991613" y="2106092"/>
                  <a:pt x="4988084" y="2104328"/>
                  <a:pt x="4988084" y="2104328"/>
                </a:cubicBezTo>
                <a:cubicBezTo>
                  <a:pt x="4981024" y="2097267"/>
                  <a:pt x="4970432" y="2093738"/>
                  <a:pt x="4956312" y="2093738"/>
                </a:cubicBezTo>
                <a:cubicBezTo>
                  <a:pt x="4942192" y="2086677"/>
                  <a:pt x="4931600" y="2079617"/>
                  <a:pt x="4924540" y="2072557"/>
                </a:cubicBezTo>
                <a:cubicBezTo>
                  <a:pt x="4924540" y="2065496"/>
                  <a:pt x="4921011" y="2061967"/>
                  <a:pt x="4913950" y="2061967"/>
                </a:cubicBezTo>
                <a:lnTo>
                  <a:pt x="4903360" y="2061967"/>
                </a:lnTo>
                <a:cubicBezTo>
                  <a:pt x="4889240" y="2061967"/>
                  <a:pt x="4880415" y="2060202"/>
                  <a:pt x="4876884" y="2056671"/>
                </a:cubicBezTo>
                <a:cubicBezTo>
                  <a:pt x="4873354" y="2053140"/>
                  <a:pt x="4868059" y="2051376"/>
                  <a:pt x="4860998" y="2051376"/>
                </a:cubicBezTo>
                <a:cubicBezTo>
                  <a:pt x="4853938" y="2051376"/>
                  <a:pt x="4846878" y="2051376"/>
                  <a:pt x="4839818" y="2051376"/>
                </a:cubicBezTo>
                <a:cubicBezTo>
                  <a:pt x="4832757" y="2051376"/>
                  <a:pt x="4822167" y="2047846"/>
                  <a:pt x="4808046" y="2040786"/>
                </a:cubicBezTo>
                <a:cubicBezTo>
                  <a:pt x="4808046" y="2040786"/>
                  <a:pt x="4804517" y="2040786"/>
                  <a:pt x="4797456" y="2040786"/>
                </a:cubicBezTo>
                <a:cubicBezTo>
                  <a:pt x="4790396" y="2040786"/>
                  <a:pt x="4786866" y="2040786"/>
                  <a:pt x="4786866" y="2040786"/>
                </a:cubicBezTo>
                <a:cubicBezTo>
                  <a:pt x="4779805" y="2033725"/>
                  <a:pt x="4772744" y="2030194"/>
                  <a:pt x="4765684" y="2030194"/>
                </a:cubicBezTo>
                <a:cubicBezTo>
                  <a:pt x="4765684" y="2037255"/>
                  <a:pt x="4763920" y="2039021"/>
                  <a:pt x="4760390" y="2035490"/>
                </a:cubicBezTo>
                <a:cubicBezTo>
                  <a:pt x="4756859" y="2031959"/>
                  <a:pt x="4755094" y="2030194"/>
                  <a:pt x="4755094" y="2030194"/>
                </a:cubicBezTo>
                <a:cubicBezTo>
                  <a:pt x="4748034" y="2030194"/>
                  <a:pt x="4744504" y="2030194"/>
                  <a:pt x="4744504" y="2030194"/>
                </a:cubicBezTo>
                <a:cubicBezTo>
                  <a:pt x="4730384" y="2030194"/>
                  <a:pt x="4723324" y="2028430"/>
                  <a:pt x="4723324" y="2024900"/>
                </a:cubicBezTo>
                <a:cubicBezTo>
                  <a:pt x="4723324" y="2021369"/>
                  <a:pt x="4719792" y="2019605"/>
                  <a:pt x="4712732" y="2019605"/>
                </a:cubicBezTo>
                <a:lnTo>
                  <a:pt x="4649190" y="1998424"/>
                </a:lnTo>
                <a:cubicBezTo>
                  <a:pt x="4642130" y="1998424"/>
                  <a:pt x="4629774" y="1998424"/>
                  <a:pt x="4612124" y="1998424"/>
                </a:cubicBezTo>
                <a:cubicBezTo>
                  <a:pt x="4594472" y="1998424"/>
                  <a:pt x="4585647" y="1998424"/>
                  <a:pt x="4585647" y="1998424"/>
                </a:cubicBezTo>
                <a:lnTo>
                  <a:pt x="4575058" y="1998424"/>
                </a:lnTo>
                <a:cubicBezTo>
                  <a:pt x="4567997" y="1998424"/>
                  <a:pt x="4557406" y="1994894"/>
                  <a:pt x="4543286" y="1987834"/>
                </a:cubicBezTo>
                <a:cubicBezTo>
                  <a:pt x="4543286" y="1987834"/>
                  <a:pt x="4539756" y="1986069"/>
                  <a:pt x="4532695" y="1982538"/>
                </a:cubicBezTo>
                <a:cubicBezTo>
                  <a:pt x="4525635" y="1979007"/>
                  <a:pt x="4522106" y="1977242"/>
                  <a:pt x="4522106" y="1977242"/>
                </a:cubicBezTo>
                <a:lnTo>
                  <a:pt x="4500924" y="1966653"/>
                </a:lnTo>
                <a:cubicBezTo>
                  <a:pt x="4493864" y="1966653"/>
                  <a:pt x="4490334" y="1964888"/>
                  <a:pt x="4490334" y="1961357"/>
                </a:cubicBezTo>
                <a:cubicBezTo>
                  <a:pt x="4490334" y="1957828"/>
                  <a:pt x="4490334" y="1956063"/>
                  <a:pt x="4490334" y="1956063"/>
                </a:cubicBezTo>
                <a:cubicBezTo>
                  <a:pt x="4490334" y="1956063"/>
                  <a:pt x="4486804" y="1952532"/>
                  <a:pt x="4479743" y="1945472"/>
                </a:cubicBezTo>
                <a:lnTo>
                  <a:pt x="4458562" y="1934882"/>
                </a:lnTo>
                <a:cubicBezTo>
                  <a:pt x="4458562" y="1927821"/>
                  <a:pt x="4463858" y="1924290"/>
                  <a:pt x="4474449" y="1924290"/>
                </a:cubicBezTo>
                <a:cubicBezTo>
                  <a:pt x="4485038" y="1924290"/>
                  <a:pt x="4490334" y="1924290"/>
                  <a:pt x="4490334" y="1924290"/>
                </a:cubicBezTo>
                <a:cubicBezTo>
                  <a:pt x="4490334" y="1931351"/>
                  <a:pt x="4493864" y="1934882"/>
                  <a:pt x="4500924" y="1934882"/>
                </a:cubicBezTo>
                <a:cubicBezTo>
                  <a:pt x="4507984" y="1934882"/>
                  <a:pt x="4515045" y="1934882"/>
                  <a:pt x="4522106" y="1934882"/>
                </a:cubicBezTo>
                <a:lnTo>
                  <a:pt x="4553876" y="1934882"/>
                </a:lnTo>
                <a:lnTo>
                  <a:pt x="4532695" y="1924290"/>
                </a:lnTo>
                <a:cubicBezTo>
                  <a:pt x="4518576" y="1917231"/>
                  <a:pt x="4507984" y="1913701"/>
                  <a:pt x="4500924" y="1913701"/>
                </a:cubicBezTo>
                <a:lnTo>
                  <a:pt x="4500924" y="1903111"/>
                </a:lnTo>
                <a:lnTo>
                  <a:pt x="4458562" y="1903111"/>
                </a:lnTo>
                <a:cubicBezTo>
                  <a:pt x="4451502" y="1903111"/>
                  <a:pt x="4447972" y="1906640"/>
                  <a:pt x="4447972" y="1913701"/>
                </a:cubicBezTo>
                <a:cubicBezTo>
                  <a:pt x="4447972" y="1920761"/>
                  <a:pt x="4446208" y="1922526"/>
                  <a:pt x="4442676" y="1918996"/>
                </a:cubicBezTo>
                <a:cubicBezTo>
                  <a:pt x="4439147" y="1915465"/>
                  <a:pt x="4437382" y="1913701"/>
                  <a:pt x="4437382" y="1913701"/>
                </a:cubicBezTo>
                <a:cubicBezTo>
                  <a:pt x="4437382" y="1913701"/>
                  <a:pt x="4437382" y="1917231"/>
                  <a:pt x="4437382" y="1924290"/>
                </a:cubicBezTo>
                <a:cubicBezTo>
                  <a:pt x="4437382" y="1931351"/>
                  <a:pt x="4433852" y="1931351"/>
                  <a:pt x="4426791" y="1924290"/>
                </a:cubicBezTo>
                <a:lnTo>
                  <a:pt x="4395020" y="1913701"/>
                </a:lnTo>
                <a:cubicBezTo>
                  <a:pt x="4387960" y="1913701"/>
                  <a:pt x="4384430" y="1917231"/>
                  <a:pt x="4384430" y="1924290"/>
                </a:cubicBezTo>
                <a:cubicBezTo>
                  <a:pt x="4384430" y="1931351"/>
                  <a:pt x="4391490" y="1934882"/>
                  <a:pt x="4405610" y="1934882"/>
                </a:cubicBezTo>
                <a:cubicBezTo>
                  <a:pt x="4412670" y="1934882"/>
                  <a:pt x="4419730" y="1938411"/>
                  <a:pt x="4426791" y="1945472"/>
                </a:cubicBezTo>
                <a:cubicBezTo>
                  <a:pt x="4426791" y="1945472"/>
                  <a:pt x="4425026" y="1945472"/>
                  <a:pt x="4421497" y="1945472"/>
                </a:cubicBezTo>
                <a:cubicBezTo>
                  <a:pt x="4417966" y="1945472"/>
                  <a:pt x="4416202" y="1945472"/>
                  <a:pt x="4416202" y="1945472"/>
                </a:cubicBezTo>
                <a:cubicBezTo>
                  <a:pt x="4409141" y="1945472"/>
                  <a:pt x="4398550" y="1943707"/>
                  <a:pt x="4384430" y="1940176"/>
                </a:cubicBezTo>
                <a:cubicBezTo>
                  <a:pt x="4370310" y="1936646"/>
                  <a:pt x="4361483" y="1933117"/>
                  <a:pt x="4357954" y="1929586"/>
                </a:cubicBezTo>
                <a:cubicBezTo>
                  <a:pt x="4354424" y="1926055"/>
                  <a:pt x="4345598" y="1924290"/>
                  <a:pt x="4331478" y="1924290"/>
                </a:cubicBezTo>
                <a:lnTo>
                  <a:pt x="4320887" y="1913701"/>
                </a:lnTo>
                <a:cubicBezTo>
                  <a:pt x="4335008" y="1913701"/>
                  <a:pt x="4338538" y="1906640"/>
                  <a:pt x="4331478" y="1892520"/>
                </a:cubicBezTo>
                <a:cubicBezTo>
                  <a:pt x="4331478" y="1885459"/>
                  <a:pt x="4333243" y="1881930"/>
                  <a:pt x="4336772" y="1881930"/>
                </a:cubicBezTo>
                <a:cubicBezTo>
                  <a:pt x="4340304" y="1881930"/>
                  <a:pt x="4345598" y="1881930"/>
                  <a:pt x="4352658" y="1881930"/>
                </a:cubicBezTo>
                <a:lnTo>
                  <a:pt x="4363249" y="1871338"/>
                </a:lnTo>
                <a:cubicBezTo>
                  <a:pt x="4356189" y="1871338"/>
                  <a:pt x="4352658" y="1869574"/>
                  <a:pt x="4352658" y="1866044"/>
                </a:cubicBezTo>
                <a:cubicBezTo>
                  <a:pt x="4352658" y="1862513"/>
                  <a:pt x="4347364" y="1860749"/>
                  <a:pt x="4336772" y="1860749"/>
                </a:cubicBezTo>
                <a:cubicBezTo>
                  <a:pt x="4326182" y="1860749"/>
                  <a:pt x="4320887" y="1860749"/>
                  <a:pt x="4320887" y="1860749"/>
                </a:cubicBezTo>
                <a:cubicBezTo>
                  <a:pt x="4313826" y="1853688"/>
                  <a:pt x="4308532" y="1850157"/>
                  <a:pt x="4305002" y="1850157"/>
                </a:cubicBezTo>
                <a:cubicBezTo>
                  <a:pt x="4301470" y="1850157"/>
                  <a:pt x="4296176" y="1850157"/>
                  <a:pt x="4289116" y="1850157"/>
                </a:cubicBezTo>
                <a:cubicBezTo>
                  <a:pt x="4274996" y="1843098"/>
                  <a:pt x="4264404" y="1837803"/>
                  <a:pt x="4257345" y="1834272"/>
                </a:cubicBezTo>
                <a:cubicBezTo>
                  <a:pt x="4250285" y="1830742"/>
                  <a:pt x="4246754" y="1832507"/>
                  <a:pt x="4246754" y="1839567"/>
                </a:cubicBezTo>
                <a:cubicBezTo>
                  <a:pt x="4246754" y="1846628"/>
                  <a:pt x="4246754" y="1850157"/>
                  <a:pt x="4246754" y="1850157"/>
                </a:cubicBezTo>
                <a:lnTo>
                  <a:pt x="4257345" y="1860749"/>
                </a:lnTo>
                <a:cubicBezTo>
                  <a:pt x="4264404" y="1860749"/>
                  <a:pt x="4267935" y="1860749"/>
                  <a:pt x="4267935" y="1860749"/>
                </a:cubicBezTo>
                <a:lnTo>
                  <a:pt x="4278526" y="1871338"/>
                </a:lnTo>
                <a:lnTo>
                  <a:pt x="4278526" y="1881930"/>
                </a:lnTo>
                <a:lnTo>
                  <a:pt x="4246754" y="1871338"/>
                </a:lnTo>
                <a:lnTo>
                  <a:pt x="4225574" y="1860749"/>
                </a:lnTo>
                <a:lnTo>
                  <a:pt x="4246754" y="1860749"/>
                </a:lnTo>
                <a:lnTo>
                  <a:pt x="4225574" y="1850157"/>
                </a:lnTo>
                <a:cubicBezTo>
                  <a:pt x="4218514" y="1850157"/>
                  <a:pt x="4213218" y="1850157"/>
                  <a:pt x="4209688" y="1850157"/>
                </a:cubicBezTo>
                <a:cubicBezTo>
                  <a:pt x="4206158" y="1850157"/>
                  <a:pt x="4204393" y="1853688"/>
                  <a:pt x="4204393" y="1860749"/>
                </a:cubicBezTo>
                <a:lnTo>
                  <a:pt x="4193802" y="1871338"/>
                </a:lnTo>
                <a:lnTo>
                  <a:pt x="4246754" y="1881930"/>
                </a:lnTo>
                <a:cubicBezTo>
                  <a:pt x="4260874" y="1896050"/>
                  <a:pt x="4267935" y="1903111"/>
                  <a:pt x="4267935" y="1903111"/>
                </a:cubicBezTo>
                <a:lnTo>
                  <a:pt x="4214983" y="1892520"/>
                </a:lnTo>
                <a:cubicBezTo>
                  <a:pt x="4207922" y="1892520"/>
                  <a:pt x="4197333" y="1890755"/>
                  <a:pt x="4183212" y="1887224"/>
                </a:cubicBezTo>
                <a:cubicBezTo>
                  <a:pt x="4169092" y="1883694"/>
                  <a:pt x="4158500" y="1878399"/>
                  <a:pt x="4151441" y="1871338"/>
                </a:cubicBezTo>
                <a:lnTo>
                  <a:pt x="4140850" y="1860749"/>
                </a:lnTo>
                <a:cubicBezTo>
                  <a:pt x="4154970" y="1860749"/>
                  <a:pt x="4162031" y="1860749"/>
                  <a:pt x="4162031" y="1860749"/>
                </a:cubicBezTo>
                <a:cubicBezTo>
                  <a:pt x="4162031" y="1853688"/>
                  <a:pt x="4160266" y="1848393"/>
                  <a:pt x="4156736" y="1844863"/>
                </a:cubicBezTo>
                <a:cubicBezTo>
                  <a:pt x="4153206" y="1841332"/>
                  <a:pt x="4154970" y="1839567"/>
                  <a:pt x="4162031" y="1839567"/>
                </a:cubicBezTo>
                <a:lnTo>
                  <a:pt x="4140850" y="1839567"/>
                </a:lnTo>
                <a:cubicBezTo>
                  <a:pt x="4133791" y="1839567"/>
                  <a:pt x="4128496" y="1837803"/>
                  <a:pt x="4124964" y="1834272"/>
                </a:cubicBezTo>
                <a:cubicBezTo>
                  <a:pt x="4121435" y="1830742"/>
                  <a:pt x="4119669" y="1828978"/>
                  <a:pt x="4119669" y="1828978"/>
                </a:cubicBezTo>
                <a:lnTo>
                  <a:pt x="4130260" y="1828978"/>
                </a:lnTo>
                <a:cubicBezTo>
                  <a:pt x="4130260" y="1821917"/>
                  <a:pt x="4126729" y="1818386"/>
                  <a:pt x="4119669" y="1818386"/>
                </a:cubicBezTo>
                <a:cubicBezTo>
                  <a:pt x="4112610" y="1818386"/>
                  <a:pt x="4105548" y="1821917"/>
                  <a:pt x="4098489" y="1828978"/>
                </a:cubicBezTo>
                <a:cubicBezTo>
                  <a:pt x="4098489" y="1828978"/>
                  <a:pt x="4094958" y="1828978"/>
                  <a:pt x="4087898" y="1828978"/>
                </a:cubicBezTo>
                <a:cubicBezTo>
                  <a:pt x="4080839" y="1821917"/>
                  <a:pt x="4077308" y="1821917"/>
                  <a:pt x="4077308" y="1828978"/>
                </a:cubicBezTo>
                <a:lnTo>
                  <a:pt x="4087898" y="1839567"/>
                </a:lnTo>
                <a:lnTo>
                  <a:pt x="4098489" y="1850157"/>
                </a:lnTo>
                <a:lnTo>
                  <a:pt x="4066717" y="1839567"/>
                </a:lnTo>
                <a:lnTo>
                  <a:pt x="4056127" y="1839567"/>
                </a:lnTo>
                <a:cubicBezTo>
                  <a:pt x="4056127" y="1846628"/>
                  <a:pt x="4054362" y="1850157"/>
                  <a:pt x="4050832" y="1850157"/>
                </a:cubicBezTo>
                <a:cubicBezTo>
                  <a:pt x="4047302" y="1850157"/>
                  <a:pt x="4045537" y="1851923"/>
                  <a:pt x="4045537" y="1855453"/>
                </a:cubicBezTo>
                <a:cubicBezTo>
                  <a:pt x="4045537" y="1858984"/>
                  <a:pt x="4034946" y="1860749"/>
                  <a:pt x="4013765" y="1860749"/>
                </a:cubicBezTo>
                <a:cubicBezTo>
                  <a:pt x="4006706" y="1860749"/>
                  <a:pt x="3997880" y="1860749"/>
                  <a:pt x="3987290" y="1860749"/>
                </a:cubicBezTo>
                <a:cubicBezTo>
                  <a:pt x="3976698" y="1860749"/>
                  <a:pt x="3971404" y="1860749"/>
                  <a:pt x="3971404" y="1860749"/>
                </a:cubicBezTo>
                <a:cubicBezTo>
                  <a:pt x="3943162" y="1846628"/>
                  <a:pt x="3921982" y="1839567"/>
                  <a:pt x="3907860" y="1839567"/>
                </a:cubicBezTo>
                <a:cubicBezTo>
                  <a:pt x="3907860" y="1839567"/>
                  <a:pt x="3900802" y="1836037"/>
                  <a:pt x="3886681" y="1828978"/>
                </a:cubicBezTo>
                <a:cubicBezTo>
                  <a:pt x="3886681" y="1828978"/>
                  <a:pt x="3883150" y="1827213"/>
                  <a:pt x="3876090" y="1823682"/>
                </a:cubicBezTo>
                <a:cubicBezTo>
                  <a:pt x="3869030" y="1820151"/>
                  <a:pt x="3865500" y="1818386"/>
                  <a:pt x="3865500" y="1818386"/>
                </a:cubicBezTo>
                <a:lnTo>
                  <a:pt x="3844319" y="1818386"/>
                </a:lnTo>
                <a:lnTo>
                  <a:pt x="3823138" y="1807797"/>
                </a:lnTo>
                <a:cubicBezTo>
                  <a:pt x="3801956" y="1807797"/>
                  <a:pt x="3780776" y="1800736"/>
                  <a:pt x="3759596" y="1786615"/>
                </a:cubicBezTo>
                <a:lnTo>
                  <a:pt x="3770186" y="1786615"/>
                </a:lnTo>
                <a:lnTo>
                  <a:pt x="3791367" y="1786615"/>
                </a:lnTo>
                <a:lnTo>
                  <a:pt x="3770186" y="1776026"/>
                </a:lnTo>
                <a:cubicBezTo>
                  <a:pt x="3763126" y="1768965"/>
                  <a:pt x="3756065" y="1765434"/>
                  <a:pt x="3749004" y="1765434"/>
                </a:cubicBezTo>
                <a:lnTo>
                  <a:pt x="3706644" y="1744253"/>
                </a:lnTo>
                <a:cubicBezTo>
                  <a:pt x="3706644" y="1744253"/>
                  <a:pt x="3715469" y="1746018"/>
                  <a:pt x="3733119" y="1749549"/>
                </a:cubicBezTo>
                <a:cubicBezTo>
                  <a:pt x="3750770" y="1753080"/>
                  <a:pt x="3763126" y="1751314"/>
                  <a:pt x="3770186" y="1744253"/>
                </a:cubicBezTo>
                <a:cubicBezTo>
                  <a:pt x="3805488" y="1730133"/>
                  <a:pt x="3821373" y="1716013"/>
                  <a:pt x="3817842" y="1701893"/>
                </a:cubicBezTo>
                <a:cubicBezTo>
                  <a:pt x="3814312" y="1687772"/>
                  <a:pt x="3784306" y="1677181"/>
                  <a:pt x="3727824" y="1670122"/>
                </a:cubicBezTo>
                <a:cubicBezTo>
                  <a:pt x="3713703" y="1663061"/>
                  <a:pt x="3703113" y="1659530"/>
                  <a:pt x="3696052" y="1659530"/>
                </a:cubicBezTo>
                <a:cubicBezTo>
                  <a:pt x="3688992" y="1659530"/>
                  <a:pt x="3680167" y="1657766"/>
                  <a:pt x="3669578" y="1654235"/>
                </a:cubicBezTo>
                <a:cubicBezTo>
                  <a:pt x="3658986" y="1650705"/>
                  <a:pt x="3650161" y="1648940"/>
                  <a:pt x="3643100" y="1648940"/>
                </a:cubicBezTo>
                <a:lnTo>
                  <a:pt x="3621920" y="1638349"/>
                </a:lnTo>
                <a:lnTo>
                  <a:pt x="3579559" y="1627759"/>
                </a:lnTo>
                <a:cubicBezTo>
                  <a:pt x="3579559" y="1627759"/>
                  <a:pt x="3577794" y="1625995"/>
                  <a:pt x="3574263" y="1622464"/>
                </a:cubicBezTo>
                <a:cubicBezTo>
                  <a:pt x="3570732" y="1618934"/>
                  <a:pt x="3568968" y="1617170"/>
                  <a:pt x="3568968" y="1617170"/>
                </a:cubicBezTo>
                <a:cubicBezTo>
                  <a:pt x="3561908" y="1617170"/>
                  <a:pt x="3556613" y="1615403"/>
                  <a:pt x="3553082" y="1611874"/>
                </a:cubicBezTo>
                <a:cubicBezTo>
                  <a:pt x="3549552" y="1608343"/>
                  <a:pt x="3544257" y="1606578"/>
                  <a:pt x="3537196" y="1606578"/>
                </a:cubicBezTo>
                <a:cubicBezTo>
                  <a:pt x="3530136" y="1606578"/>
                  <a:pt x="3517780" y="1603047"/>
                  <a:pt x="3500130" y="1595988"/>
                </a:cubicBezTo>
                <a:cubicBezTo>
                  <a:pt x="3482480" y="1588928"/>
                  <a:pt x="3463064" y="1578338"/>
                  <a:pt x="3441882" y="1564218"/>
                </a:cubicBezTo>
                <a:cubicBezTo>
                  <a:pt x="3434824" y="1564218"/>
                  <a:pt x="3429529" y="1564218"/>
                  <a:pt x="3425997" y="1564218"/>
                </a:cubicBezTo>
                <a:cubicBezTo>
                  <a:pt x="3422468" y="1564218"/>
                  <a:pt x="3418938" y="1564218"/>
                  <a:pt x="3415408" y="1564218"/>
                </a:cubicBezTo>
                <a:cubicBezTo>
                  <a:pt x="3411876" y="1564218"/>
                  <a:pt x="3408347" y="1564218"/>
                  <a:pt x="3404817" y="1564218"/>
                </a:cubicBezTo>
                <a:cubicBezTo>
                  <a:pt x="3401287" y="1564218"/>
                  <a:pt x="3399522" y="1560687"/>
                  <a:pt x="3399522" y="1553626"/>
                </a:cubicBezTo>
                <a:cubicBezTo>
                  <a:pt x="3392461" y="1553626"/>
                  <a:pt x="3381872" y="1550095"/>
                  <a:pt x="3367751" y="1543036"/>
                </a:cubicBezTo>
                <a:cubicBezTo>
                  <a:pt x="3360690" y="1543036"/>
                  <a:pt x="3353630" y="1543036"/>
                  <a:pt x="3346570" y="1543036"/>
                </a:cubicBezTo>
                <a:cubicBezTo>
                  <a:pt x="3339509" y="1543036"/>
                  <a:pt x="3332449" y="1539506"/>
                  <a:pt x="3325389" y="1532445"/>
                </a:cubicBezTo>
                <a:lnTo>
                  <a:pt x="3293618" y="1532445"/>
                </a:lnTo>
                <a:cubicBezTo>
                  <a:pt x="3293618" y="1532445"/>
                  <a:pt x="3293618" y="1535976"/>
                  <a:pt x="3293618" y="1543036"/>
                </a:cubicBezTo>
                <a:lnTo>
                  <a:pt x="3335979" y="1564218"/>
                </a:lnTo>
                <a:cubicBezTo>
                  <a:pt x="3350099" y="1564218"/>
                  <a:pt x="3357160" y="1564218"/>
                  <a:pt x="3357160" y="1564218"/>
                </a:cubicBezTo>
                <a:cubicBezTo>
                  <a:pt x="3357160" y="1564218"/>
                  <a:pt x="3358926" y="1565982"/>
                  <a:pt x="3362456" y="1569512"/>
                </a:cubicBezTo>
                <a:cubicBezTo>
                  <a:pt x="3365986" y="1573043"/>
                  <a:pt x="3367751" y="1574807"/>
                  <a:pt x="3367751" y="1574807"/>
                </a:cubicBezTo>
                <a:lnTo>
                  <a:pt x="3378341" y="1595988"/>
                </a:lnTo>
                <a:lnTo>
                  <a:pt x="3357160" y="1595988"/>
                </a:lnTo>
                <a:cubicBezTo>
                  <a:pt x="3350099" y="1595988"/>
                  <a:pt x="3348335" y="1592458"/>
                  <a:pt x="3351865" y="1585397"/>
                </a:cubicBezTo>
                <a:cubicBezTo>
                  <a:pt x="3355395" y="1578338"/>
                  <a:pt x="3346570" y="1574807"/>
                  <a:pt x="3325389" y="1574807"/>
                </a:cubicBezTo>
                <a:lnTo>
                  <a:pt x="3283027" y="1564218"/>
                </a:lnTo>
                <a:lnTo>
                  <a:pt x="3261847" y="1553626"/>
                </a:lnTo>
                <a:lnTo>
                  <a:pt x="3166533" y="1521855"/>
                </a:lnTo>
                <a:cubicBezTo>
                  <a:pt x="3159472" y="1514795"/>
                  <a:pt x="3154177" y="1513030"/>
                  <a:pt x="3150648" y="1516560"/>
                </a:cubicBezTo>
                <a:cubicBezTo>
                  <a:pt x="3147116" y="1520091"/>
                  <a:pt x="3143587" y="1521855"/>
                  <a:pt x="3140056" y="1521855"/>
                </a:cubicBezTo>
                <a:cubicBezTo>
                  <a:pt x="3136527" y="1521855"/>
                  <a:pt x="3134762" y="1518324"/>
                  <a:pt x="3134762" y="1511264"/>
                </a:cubicBezTo>
                <a:lnTo>
                  <a:pt x="3124171" y="1500674"/>
                </a:lnTo>
                <a:cubicBezTo>
                  <a:pt x="3124171" y="1500674"/>
                  <a:pt x="3124171" y="1504205"/>
                  <a:pt x="3124171" y="1511264"/>
                </a:cubicBezTo>
                <a:cubicBezTo>
                  <a:pt x="3124171" y="1518324"/>
                  <a:pt x="3110050" y="1514795"/>
                  <a:pt x="3081810" y="1500674"/>
                </a:cubicBezTo>
                <a:lnTo>
                  <a:pt x="3050039" y="1490084"/>
                </a:lnTo>
                <a:cubicBezTo>
                  <a:pt x="3050039" y="1490084"/>
                  <a:pt x="3046508" y="1490084"/>
                  <a:pt x="3039447" y="1490084"/>
                </a:cubicBezTo>
                <a:cubicBezTo>
                  <a:pt x="3032387" y="1490084"/>
                  <a:pt x="3028858" y="1490084"/>
                  <a:pt x="3028858" y="1490084"/>
                </a:cubicBezTo>
                <a:lnTo>
                  <a:pt x="3018266" y="1479493"/>
                </a:lnTo>
                <a:cubicBezTo>
                  <a:pt x="3025327" y="1479493"/>
                  <a:pt x="3028858" y="1477728"/>
                  <a:pt x="3028858" y="1474199"/>
                </a:cubicBezTo>
                <a:cubicBezTo>
                  <a:pt x="3028858" y="1470668"/>
                  <a:pt x="3025327" y="1468903"/>
                  <a:pt x="3018266" y="1468903"/>
                </a:cubicBezTo>
                <a:cubicBezTo>
                  <a:pt x="2990026" y="1475964"/>
                  <a:pt x="2975906" y="1472434"/>
                  <a:pt x="2975906" y="1458312"/>
                </a:cubicBezTo>
                <a:cubicBezTo>
                  <a:pt x="2968845" y="1451253"/>
                  <a:pt x="2961785" y="1447722"/>
                  <a:pt x="2954724" y="1447722"/>
                </a:cubicBezTo>
                <a:lnTo>
                  <a:pt x="2933543" y="1437132"/>
                </a:lnTo>
                <a:lnTo>
                  <a:pt x="2944134" y="1437132"/>
                </a:lnTo>
                <a:lnTo>
                  <a:pt x="2975906" y="1437132"/>
                </a:lnTo>
                <a:lnTo>
                  <a:pt x="2965314" y="1426541"/>
                </a:lnTo>
                <a:cubicBezTo>
                  <a:pt x="2972375" y="1426541"/>
                  <a:pt x="2967079" y="1423012"/>
                  <a:pt x="2949429" y="1415951"/>
                </a:cubicBezTo>
                <a:cubicBezTo>
                  <a:pt x="2931779" y="1408891"/>
                  <a:pt x="2914127" y="1403595"/>
                  <a:pt x="2896477" y="1400066"/>
                </a:cubicBezTo>
                <a:cubicBezTo>
                  <a:pt x="2878827" y="1396535"/>
                  <a:pt x="2870002" y="1394770"/>
                  <a:pt x="2870002" y="1394770"/>
                </a:cubicBezTo>
                <a:lnTo>
                  <a:pt x="2880591" y="1405360"/>
                </a:lnTo>
                <a:cubicBezTo>
                  <a:pt x="2887652" y="1405360"/>
                  <a:pt x="2891182" y="1407125"/>
                  <a:pt x="2891182" y="1410656"/>
                </a:cubicBezTo>
                <a:cubicBezTo>
                  <a:pt x="2891182" y="1414187"/>
                  <a:pt x="2891182" y="1415951"/>
                  <a:pt x="2891182" y="1415951"/>
                </a:cubicBezTo>
                <a:lnTo>
                  <a:pt x="2901772" y="1426541"/>
                </a:lnTo>
                <a:cubicBezTo>
                  <a:pt x="2894712" y="1426541"/>
                  <a:pt x="2891182" y="1426541"/>
                  <a:pt x="2891182" y="1426541"/>
                </a:cubicBezTo>
                <a:lnTo>
                  <a:pt x="2817049" y="1426541"/>
                </a:lnTo>
                <a:cubicBezTo>
                  <a:pt x="2817049" y="1426541"/>
                  <a:pt x="2806458" y="1423012"/>
                  <a:pt x="2785278" y="1415951"/>
                </a:cubicBezTo>
                <a:cubicBezTo>
                  <a:pt x="2771157" y="1415951"/>
                  <a:pt x="2758803" y="1414187"/>
                  <a:pt x="2748211" y="1410656"/>
                </a:cubicBezTo>
                <a:cubicBezTo>
                  <a:pt x="2737621" y="1407125"/>
                  <a:pt x="2730560" y="1405360"/>
                  <a:pt x="2727032" y="1405360"/>
                </a:cubicBezTo>
                <a:cubicBezTo>
                  <a:pt x="2723500" y="1405360"/>
                  <a:pt x="2714675" y="1403595"/>
                  <a:pt x="2700554" y="1400066"/>
                </a:cubicBezTo>
                <a:cubicBezTo>
                  <a:pt x="2686433" y="1396535"/>
                  <a:pt x="2672313" y="1394770"/>
                  <a:pt x="2658193" y="1394770"/>
                </a:cubicBezTo>
                <a:cubicBezTo>
                  <a:pt x="2629952" y="1387710"/>
                  <a:pt x="2612301" y="1380649"/>
                  <a:pt x="2605241" y="1373589"/>
                </a:cubicBezTo>
                <a:cubicBezTo>
                  <a:pt x="2598181" y="1366529"/>
                  <a:pt x="2589355" y="1362999"/>
                  <a:pt x="2578765" y="1362999"/>
                </a:cubicBezTo>
                <a:cubicBezTo>
                  <a:pt x="2568173" y="1362999"/>
                  <a:pt x="2555819" y="1362999"/>
                  <a:pt x="2541698" y="1362999"/>
                </a:cubicBezTo>
                <a:cubicBezTo>
                  <a:pt x="2513458" y="1348879"/>
                  <a:pt x="2499337" y="1348879"/>
                  <a:pt x="2499337" y="1362999"/>
                </a:cubicBezTo>
                <a:cubicBezTo>
                  <a:pt x="2492277" y="1362999"/>
                  <a:pt x="2483450" y="1359468"/>
                  <a:pt x="2472861" y="1352408"/>
                </a:cubicBezTo>
                <a:cubicBezTo>
                  <a:pt x="2462272" y="1345349"/>
                  <a:pt x="2456975" y="1343583"/>
                  <a:pt x="2456975" y="1347114"/>
                </a:cubicBezTo>
                <a:cubicBezTo>
                  <a:pt x="2456975" y="1350643"/>
                  <a:pt x="2451680" y="1348879"/>
                  <a:pt x="2441090" y="1341818"/>
                </a:cubicBezTo>
                <a:cubicBezTo>
                  <a:pt x="2430498" y="1334758"/>
                  <a:pt x="2421673" y="1334758"/>
                  <a:pt x="2414614" y="1341818"/>
                </a:cubicBezTo>
                <a:cubicBezTo>
                  <a:pt x="2386373" y="1341818"/>
                  <a:pt x="2368721" y="1331228"/>
                  <a:pt x="2361662" y="1310047"/>
                </a:cubicBezTo>
                <a:cubicBezTo>
                  <a:pt x="2361662" y="1302987"/>
                  <a:pt x="2361662" y="1299456"/>
                  <a:pt x="2361662" y="1299456"/>
                </a:cubicBezTo>
                <a:cubicBezTo>
                  <a:pt x="2361662" y="1292397"/>
                  <a:pt x="2359897" y="1288866"/>
                  <a:pt x="2356365" y="1288866"/>
                </a:cubicBezTo>
                <a:cubicBezTo>
                  <a:pt x="2352836" y="1288866"/>
                  <a:pt x="2347541" y="1288866"/>
                  <a:pt x="2340481" y="1288866"/>
                </a:cubicBezTo>
                <a:cubicBezTo>
                  <a:pt x="2333421" y="1288866"/>
                  <a:pt x="2328126" y="1285335"/>
                  <a:pt x="2324594" y="1278276"/>
                </a:cubicBezTo>
                <a:cubicBezTo>
                  <a:pt x="2321066" y="1271216"/>
                  <a:pt x="2305179" y="1267685"/>
                  <a:pt x="2276938" y="1267685"/>
                </a:cubicBezTo>
                <a:lnTo>
                  <a:pt x="2234577" y="1257095"/>
                </a:lnTo>
                <a:lnTo>
                  <a:pt x="2245167" y="1246504"/>
                </a:lnTo>
                <a:cubicBezTo>
                  <a:pt x="2259288" y="1253564"/>
                  <a:pt x="2269878" y="1255331"/>
                  <a:pt x="2276938" y="1251800"/>
                </a:cubicBezTo>
                <a:cubicBezTo>
                  <a:pt x="2283998" y="1248269"/>
                  <a:pt x="2291059" y="1246504"/>
                  <a:pt x="2298119" y="1246504"/>
                </a:cubicBezTo>
                <a:lnTo>
                  <a:pt x="2319299" y="1246504"/>
                </a:lnTo>
                <a:lnTo>
                  <a:pt x="2329890" y="1246504"/>
                </a:lnTo>
                <a:lnTo>
                  <a:pt x="2340481" y="1257095"/>
                </a:lnTo>
                <a:cubicBezTo>
                  <a:pt x="2347541" y="1257095"/>
                  <a:pt x="2354601" y="1257095"/>
                  <a:pt x="2361662" y="1257095"/>
                </a:cubicBezTo>
                <a:cubicBezTo>
                  <a:pt x="2382842" y="1257095"/>
                  <a:pt x="2393433" y="1260625"/>
                  <a:pt x="2393433" y="1267685"/>
                </a:cubicBezTo>
                <a:cubicBezTo>
                  <a:pt x="2393433" y="1274745"/>
                  <a:pt x="2400493" y="1278276"/>
                  <a:pt x="2414614" y="1278276"/>
                </a:cubicBezTo>
                <a:lnTo>
                  <a:pt x="2414614" y="1267685"/>
                </a:lnTo>
                <a:lnTo>
                  <a:pt x="2414614" y="1257095"/>
                </a:lnTo>
                <a:cubicBezTo>
                  <a:pt x="2414614" y="1257095"/>
                  <a:pt x="2411084" y="1255331"/>
                  <a:pt x="2404023" y="1251800"/>
                </a:cubicBezTo>
                <a:cubicBezTo>
                  <a:pt x="2396963" y="1248269"/>
                  <a:pt x="2388138" y="1248269"/>
                  <a:pt x="2377546" y="1251800"/>
                </a:cubicBezTo>
                <a:cubicBezTo>
                  <a:pt x="2366957" y="1255331"/>
                  <a:pt x="2361662" y="1253564"/>
                  <a:pt x="2361662" y="1246504"/>
                </a:cubicBezTo>
                <a:cubicBezTo>
                  <a:pt x="2361662" y="1246504"/>
                  <a:pt x="2361662" y="1244739"/>
                  <a:pt x="2361662" y="1241210"/>
                </a:cubicBezTo>
                <a:cubicBezTo>
                  <a:pt x="2361662" y="1237679"/>
                  <a:pt x="2358132" y="1235914"/>
                  <a:pt x="2351071" y="1235914"/>
                </a:cubicBezTo>
                <a:cubicBezTo>
                  <a:pt x="2344011" y="1235914"/>
                  <a:pt x="2336950" y="1234149"/>
                  <a:pt x="2329890" y="1230619"/>
                </a:cubicBezTo>
                <a:cubicBezTo>
                  <a:pt x="2322830" y="1227089"/>
                  <a:pt x="2315769" y="1225324"/>
                  <a:pt x="2308710" y="1225324"/>
                </a:cubicBezTo>
                <a:cubicBezTo>
                  <a:pt x="2287529" y="1218264"/>
                  <a:pt x="2273408" y="1211202"/>
                  <a:pt x="2266347" y="1204143"/>
                </a:cubicBezTo>
                <a:cubicBezTo>
                  <a:pt x="2259288" y="1204143"/>
                  <a:pt x="2252227" y="1204143"/>
                  <a:pt x="2245167" y="1204143"/>
                </a:cubicBezTo>
                <a:cubicBezTo>
                  <a:pt x="2238107" y="1204143"/>
                  <a:pt x="2231046" y="1204143"/>
                  <a:pt x="2223986" y="1204143"/>
                </a:cubicBezTo>
                <a:lnTo>
                  <a:pt x="2213396" y="1204143"/>
                </a:lnTo>
                <a:cubicBezTo>
                  <a:pt x="2220456" y="1204143"/>
                  <a:pt x="2225751" y="1207673"/>
                  <a:pt x="2229282" y="1214733"/>
                </a:cubicBezTo>
                <a:cubicBezTo>
                  <a:pt x="2232811" y="1221793"/>
                  <a:pt x="2234577" y="1225324"/>
                  <a:pt x="2234577" y="1225324"/>
                </a:cubicBezTo>
                <a:lnTo>
                  <a:pt x="2234577" y="1246504"/>
                </a:lnTo>
                <a:cubicBezTo>
                  <a:pt x="2227517" y="1246504"/>
                  <a:pt x="2223986" y="1246504"/>
                  <a:pt x="2223986" y="1246504"/>
                </a:cubicBezTo>
                <a:cubicBezTo>
                  <a:pt x="2223986" y="1246504"/>
                  <a:pt x="2223986" y="1242975"/>
                  <a:pt x="2223986" y="1235914"/>
                </a:cubicBezTo>
                <a:cubicBezTo>
                  <a:pt x="2223986" y="1228854"/>
                  <a:pt x="2220456" y="1225324"/>
                  <a:pt x="2213396" y="1225324"/>
                </a:cubicBezTo>
                <a:cubicBezTo>
                  <a:pt x="2206335" y="1225324"/>
                  <a:pt x="2202805" y="1228854"/>
                  <a:pt x="2202805" y="1235914"/>
                </a:cubicBezTo>
                <a:lnTo>
                  <a:pt x="2181625" y="1246504"/>
                </a:lnTo>
                <a:lnTo>
                  <a:pt x="2171034" y="1246504"/>
                </a:lnTo>
                <a:cubicBezTo>
                  <a:pt x="2171034" y="1246504"/>
                  <a:pt x="2167504" y="1244739"/>
                  <a:pt x="2160443" y="1241210"/>
                </a:cubicBezTo>
                <a:cubicBezTo>
                  <a:pt x="2153384" y="1237679"/>
                  <a:pt x="2146323" y="1235914"/>
                  <a:pt x="2139263" y="1235914"/>
                </a:cubicBezTo>
                <a:cubicBezTo>
                  <a:pt x="2132203" y="1228854"/>
                  <a:pt x="2121612" y="1225324"/>
                  <a:pt x="2107491" y="1225324"/>
                </a:cubicBezTo>
                <a:cubicBezTo>
                  <a:pt x="2093371" y="1225324"/>
                  <a:pt x="2082781" y="1221793"/>
                  <a:pt x="2075721" y="1214733"/>
                </a:cubicBezTo>
                <a:cubicBezTo>
                  <a:pt x="2075721" y="1214733"/>
                  <a:pt x="2072190" y="1214733"/>
                  <a:pt x="2065130" y="1214733"/>
                </a:cubicBezTo>
                <a:cubicBezTo>
                  <a:pt x="2058070" y="1214733"/>
                  <a:pt x="2051009" y="1211202"/>
                  <a:pt x="2043949" y="1204143"/>
                </a:cubicBezTo>
                <a:cubicBezTo>
                  <a:pt x="2029828" y="1204143"/>
                  <a:pt x="2021003" y="1202378"/>
                  <a:pt x="2017472" y="1198848"/>
                </a:cubicBezTo>
                <a:cubicBezTo>
                  <a:pt x="2013943" y="1195317"/>
                  <a:pt x="2001587" y="1193552"/>
                  <a:pt x="1980407" y="1193552"/>
                </a:cubicBezTo>
                <a:cubicBezTo>
                  <a:pt x="1980407" y="1193552"/>
                  <a:pt x="1976876" y="1193552"/>
                  <a:pt x="1969816" y="1193552"/>
                </a:cubicBezTo>
                <a:cubicBezTo>
                  <a:pt x="1962756" y="1193552"/>
                  <a:pt x="1959226" y="1190022"/>
                  <a:pt x="1959226" y="1182962"/>
                </a:cubicBezTo>
                <a:lnTo>
                  <a:pt x="1938045" y="1193552"/>
                </a:lnTo>
                <a:cubicBezTo>
                  <a:pt x="1938045" y="1186493"/>
                  <a:pt x="1934515" y="1186493"/>
                  <a:pt x="1927455" y="1193552"/>
                </a:cubicBezTo>
                <a:lnTo>
                  <a:pt x="1927455" y="1204143"/>
                </a:lnTo>
                <a:lnTo>
                  <a:pt x="1916864" y="1214733"/>
                </a:lnTo>
                <a:lnTo>
                  <a:pt x="1906274" y="1193552"/>
                </a:lnTo>
                <a:cubicBezTo>
                  <a:pt x="1920395" y="1193552"/>
                  <a:pt x="1923924" y="1186493"/>
                  <a:pt x="1916864" y="1172371"/>
                </a:cubicBezTo>
                <a:cubicBezTo>
                  <a:pt x="1909804" y="1165312"/>
                  <a:pt x="1902744" y="1163546"/>
                  <a:pt x="1895684" y="1167077"/>
                </a:cubicBezTo>
                <a:cubicBezTo>
                  <a:pt x="1888623" y="1170606"/>
                  <a:pt x="1881563" y="1167077"/>
                  <a:pt x="1874503" y="1156485"/>
                </a:cubicBezTo>
                <a:cubicBezTo>
                  <a:pt x="1867443" y="1145896"/>
                  <a:pt x="1863912" y="1137070"/>
                  <a:pt x="1863912" y="1130010"/>
                </a:cubicBezTo>
                <a:cubicBezTo>
                  <a:pt x="1870972" y="1130010"/>
                  <a:pt x="1874503" y="1126479"/>
                  <a:pt x="1874503" y="1119419"/>
                </a:cubicBezTo>
                <a:lnTo>
                  <a:pt x="1853322" y="1119419"/>
                </a:lnTo>
                <a:cubicBezTo>
                  <a:pt x="1853322" y="1126479"/>
                  <a:pt x="1851558" y="1130010"/>
                  <a:pt x="1848026" y="1130010"/>
                </a:cubicBezTo>
                <a:cubicBezTo>
                  <a:pt x="1844498" y="1130010"/>
                  <a:pt x="1835672" y="1130010"/>
                  <a:pt x="1821551" y="1130010"/>
                </a:cubicBezTo>
                <a:cubicBezTo>
                  <a:pt x="1814491" y="1130010"/>
                  <a:pt x="1807430" y="1130010"/>
                  <a:pt x="1800370" y="1130010"/>
                </a:cubicBezTo>
                <a:cubicBezTo>
                  <a:pt x="1807430" y="1130010"/>
                  <a:pt x="1810960" y="1133541"/>
                  <a:pt x="1810960" y="1140600"/>
                </a:cubicBezTo>
                <a:lnTo>
                  <a:pt x="1821551" y="1151191"/>
                </a:lnTo>
                <a:cubicBezTo>
                  <a:pt x="1835672" y="1151191"/>
                  <a:pt x="1839201" y="1158250"/>
                  <a:pt x="1832141" y="1172371"/>
                </a:cubicBezTo>
                <a:cubicBezTo>
                  <a:pt x="1825080" y="1179431"/>
                  <a:pt x="1807430" y="1179431"/>
                  <a:pt x="1779189" y="1172371"/>
                </a:cubicBezTo>
                <a:cubicBezTo>
                  <a:pt x="1772128" y="1172371"/>
                  <a:pt x="1758008" y="1168841"/>
                  <a:pt x="1736827" y="1161781"/>
                </a:cubicBezTo>
                <a:lnTo>
                  <a:pt x="1726237" y="1161781"/>
                </a:lnTo>
                <a:cubicBezTo>
                  <a:pt x="1740357" y="1161781"/>
                  <a:pt x="1747418" y="1158250"/>
                  <a:pt x="1747418" y="1151191"/>
                </a:cubicBezTo>
                <a:cubicBezTo>
                  <a:pt x="1747418" y="1144131"/>
                  <a:pt x="1743888" y="1140600"/>
                  <a:pt x="1736827" y="1140600"/>
                </a:cubicBezTo>
                <a:lnTo>
                  <a:pt x="1694466" y="1140600"/>
                </a:lnTo>
                <a:lnTo>
                  <a:pt x="1673285" y="1140600"/>
                </a:lnTo>
                <a:lnTo>
                  <a:pt x="1652104" y="1140600"/>
                </a:lnTo>
                <a:cubicBezTo>
                  <a:pt x="1652104" y="1147660"/>
                  <a:pt x="1655634" y="1151191"/>
                  <a:pt x="1662694" y="1151191"/>
                </a:cubicBezTo>
                <a:cubicBezTo>
                  <a:pt x="1669755" y="1151191"/>
                  <a:pt x="1673285" y="1154721"/>
                  <a:pt x="1673285" y="1161781"/>
                </a:cubicBezTo>
                <a:cubicBezTo>
                  <a:pt x="1680345" y="1161781"/>
                  <a:pt x="1690936" y="1163546"/>
                  <a:pt x="1705056" y="1167077"/>
                </a:cubicBezTo>
                <a:cubicBezTo>
                  <a:pt x="1719176" y="1170606"/>
                  <a:pt x="1726237" y="1172371"/>
                  <a:pt x="1726237" y="1172371"/>
                </a:cubicBezTo>
                <a:lnTo>
                  <a:pt x="1736827" y="1172371"/>
                </a:lnTo>
                <a:cubicBezTo>
                  <a:pt x="1736827" y="1172371"/>
                  <a:pt x="1736827" y="1174137"/>
                  <a:pt x="1736827" y="1177666"/>
                </a:cubicBezTo>
                <a:cubicBezTo>
                  <a:pt x="1736827" y="1181197"/>
                  <a:pt x="1740357" y="1182962"/>
                  <a:pt x="1747418" y="1182962"/>
                </a:cubicBezTo>
                <a:lnTo>
                  <a:pt x="1758008" y="1182962"/>
                </a:lnTo>
                <a:cubicBezTo>
                  <a:pt x="1765068" y="1190022"/>
                  <a:pt x="1772128" y="1193552"/>
                  <a:pt x="1779189" y="1193552"/>
                </a:cubicBezTo>
                <a:lnTo>
                  <a:pt x="1810960" y="1193552"/>
                </a:lnTo>
                <a:cubicBezTo>
                  <a:pt x="1818020" y="1200612"/>
                  <a:pt x="1828611" y="1204143"/>
                  <a:pt x="1842731" y="1204143"/>
                </a:cubicBezTo>
                <a:lnTo>
                  <a:pt x="1853322" y="1214733"/>
                </a:lnTo>
                <a:lnTo>
                  <a:pt x="1895684" y="1225324"/>
                </a:lnTo>
                <a:cubicBezTo>
                  <a:pt x="1909804" y="1225324"/>
                  <a:pt x="1923924" y="1232383"/>
                  <a:pt x="1938045" y="1246504"/>
                </a:cubicBezTo>
                <a:cubicBezTo>
                  <a:pt x="1952166" y="1253564"/>
                  <a:pt x="1959226" y="1253564"/>
                  <a:pt x="1959226" y="1246504"/>
                </a:cubicBezTo>
                <a:cubicBezTo>
                  <a:pt x="1966286" y="1246504"/>
                  <a:pt x="1990997" y="1253564"/>
                  <a:pt x="2033359" y="1267685"/>
                </a:cubicBezTo>
                <a:cubicBezTo>
                  <a:pt x="2047480" y="1274745"/>
                  <a:pt x="2054540" y="1278276"/>
                  <a:pt x="2054540" y="1278276"/>
                </a:cubicBezTo>
                <a:lnTo>
                  <a:pt x="2086311" y="1288866"/>
                </a:lnTo>
                <a:cubicBezTo>
                  <a:pt x="2093371" y="1288866"/>
                  <a:pt x="2098666" y="1290631"/>
                  <a:pt x="2102197" y="1294162"/>
                </a:cubicBezTo>
                <a:cubicBezTo>
                  <a:pt x="2105726" y="1297691"/>
                  <a:pt x="2111022" y="1299456"/>
                  <a:pt x="2118082" y="1299456"/>
                </a:cubicBezTo>
                <a:cubicBezTo>
                  <a:pt x="2125142" y="1299456"/>
                  <a:pt x="2128673" y="1299456"/>
                  <a:pt x="2128673" y="1299456"/>
                </a:cubicBezTo>
                <a:lnTo>
                  <a:pt x="2149853" y="1310047"/>
                </a:lnTo>
                <a:cubicBezTo>
                  <a:pt x="2163974" y="1310047"/>
                  <a:pt x="2174565" y="1313577"/>
                  <a:pt x="2181625" y="1320637"/>
                </a:cubicBezTo>
                <a:cubicBezTo>
                  <a:pt x="2188685" y="1327697"/>
                  <a:pt x="2199275" y="1331228"/>
                  <a:pt x="2213396" y="1331228"/>
                </a:cubicBezTo>
                <a:cubicBezTo>
                  <a:pt x="2234577" y="1317108"/>
                  <a:pt x="2248697" y="1320637"/>
                  <a:pt x="2255757" y="1341818"/>
                </a:cubicBezTo>
                <a:cubicBezTo>
                  <a:pt x="2262817" y="1348879"/>
                  <a:pt x="2273408" y="1355939"/>
                  <a:pt x="2287529" y="1362999"/>
                </a:cubicBezTo>
                <a:cubicBezTo>
                  <a:pt x="2301649" y="1370060"/>
                  <a:pt x="2310474" y="1371824"/>
                  <a:pt x="2314005" y="1368293"/>
                </a:cubicBezTo>
                <a:cubicBezTo>
                  <a:pt x="2317535" y="1364764"/>
                  <a:pt x="2326360" y="1362999"/>
                  <a:pt x="2340481" y="1362999"/>
                </a:cubicBezTo>
                <a:cubicBezTo>
                  <a:pt x="2340481" y="1362999"/>
                  <a:pt x="2342247" y="1364764"/>
                  <a:pt x="2345776" y="1368293"/>
                </a:cubicBezTo>
                <a:cubicBezTo>
                  <a:pt x="2349306" y="1371824"/>
                  <a:pt x="2354601" y="1373589"/>
                  <a:pt x="2361662" y="1373589"/>
                </a:cubicBezTo>
                <a:cubicBezTo>
                  <a:pt x="2361662" y="1380649"/>
                  <a:pt x="2372252" y="1387710"/>
                  <a:pt x="2393433" y="1394770"/>
                </a:cubicBezTo>
                <a:lnTo>
                  <a:pt x="2425203" y="1405360"/>
                </a:lnTo>
                <a:cubicBezTo>
                  <a:pt x="2425203" y="1412420"/>
                  <a:pt x="2430498" y="1415951"/>
                  <a:pt x="2441090" y="1415951"/>
                </a:cubicBezTo>
                <a:cubicBezTo>
                  <a:pt x="2451680" y="1415951"/>
                  <a:pt x="2458740" y="1417716"/>
                  <a:pt x="2462272" y="1421247"/>
                </a:cubicBezTo>
                <a:cubicBezTo>
                  <a:pt x="2465800" y="1424776"/>
                  <a:pt x="2481686" y="1430072"/>
                  <a:pt x="2509927" y="1437132"/>
                </a:cubicBezTo>
                <a:cubicBezTo>
                  <a:pt x="2516988" y="1437132"/>
                  <a:pt x="2525813" y="1437132"/>
                  <a:pt x="2536402" y="1437132"/>
                </a:cubicBezTo>
                <a:cubicBezTo>
                  <a:pt x="2546995" y="1437132"/>
                  <a:pt x="2552289" y="1437132"/>
                  <a:pt x="2552289" y="1437132"/>
                </a:cubicBezTo>
                <a:cubicBezTo>
                  <a:pt x="2559349" y="1444191"/>
                  <a:pt x="2566410" y="1447722"/>
                  <a:pt x="2573470" y="1447722"/>
                </a:cubicBezTo>
                <a:lnTo>
                  <a:pt x="2562879" y="1415951"/>
                </a:lnTo>
                <a:lnTo>
                  <a:pt x="2552289" y="1405360"/>
                </a:lnTo>
                <a:cubicBezTo>
                  <a:pt x="2559349" y="1405360"/>
                  <a:pt x="2575234" y="1407125"/>
                  <a:pt x="2599947" y="1410656"/>
                </a:cubicBezTo>
                <a:cubicBezTo>
                  <a:pt x="2624656" y="1414187"/>
                  <a:pt x="2640543" y="1419481"/>
                  <a:pt x="2647602" y="1426541"/>
                </a:cubicBezTo>
                <a:lnTo>
                  <a:pt x="2658193" y="1426541"/>
                </a:lnTo>
                <a:cubicBezTo>
                  <a:pt x="2672313" y="1426541"/>
                  <a:pt x="2688200" y="1430072"/>
                  <a:pt x="2705851" y="1437132"/>
                </a:cubicBezTo>
                <a:cubicBezTo>
                  <a:pt x="2723500" y="1444191"/>
                  <a:pt x="2735856" y="1447722"/>
                  <a:pt x="2742916" y="1447722"/>
                </a:cubicBezTo>
                <a:lnTo>
                  <a:pt x="2764097" y="1458312"/>
                </a:lnTo>
                <a:cubicBezTo>
                  <a:pt x="2785278" y="1458312"/>
                  <a:pt x="2795868" y="1461843"/>
                  <a:pt x="2795868" y="1468903"/>
                </a:cubicBezTo>
                <a:cubicBezTo>
                  <a:pt x="2788808" y="1468903"/>
                  <a:pt x="2778218" y="1468903"/>
                  <a:pt x="2764097" y="1468903"/>
                </a:cubicBezTo>
                <a:cubicBezTo>
                  <a:pt x="2749975" y="1468903"/>
                  <a:pt x="2742916" y="1465372"/>
                  <a:pt x="2742916" y="1458312"/>
                </a:cubicBezTo>
                <a:lnTo>
                  <a:pt x="2700554" y="1458312"/>
                </a:lnTo>
                <a:cubicBezTo>
                  <a:pt x="2686433" y="1465372"/>
                  <a:pt x="2679374" y="1468903"/>
                  <a:pt x="2679374" y="1468903"/>
                </a:cubicBezTo>
                <a:cubicBezTo>
                  <a:pt x="2693495" y="1483024"/>
                  <a:pt x="2732326" y="1490084"/>
                  <a:pt x="2795868" y="1490084"/>
                </a:cubicBezTo>
                <a:cubicBezTo>
                  <a:pt x="2802927" y="1490084"/>
                  <a:pt x="2806458" y="1493614"/>
                  <a:pt x="2806458" y="1500674"/>
                </a:cubicBezTo>
                <a:cubicBezTo>
                  <a:pt x="2806458" y="1521855"/>
                  <a:pt x="2809989" y="1534210"/>
                  <a:pt x="2817049" y="1537741"/>
                </a:cubicBezTo>
                <a:cubicBezTo>
                  <a:pt x="2824109" y="1541272"/>
                  <a:pt x="2829404" y="1544801"/>
                  <a:pt x="2832936" y="1548331"/>
                </a:cubicBezTo>
                <a:cubicBezTo>
                  <a:pt x="2836464" y="1551862"/>
                  <a:pt x="2841760" y="1550095"/>
                  <a:pt x="2848820" y="1543036"/>
                </a:cubicBezTo>
                <a:lnTo>
                  <a:pt x="2870002" y="1543036"/>
                </a:lnTo>
                <a:cubicBezTo>
                  <a:pt x="2862941" y="1543036"/>
                  <a:pt x="2859410" y="1546566"/>
                  <a:pt x="2859410" y="1553626"/>
                </a:cubicBezTo>
                <a:cubicBezTo>
                  <a:pt x="2862940" y="1557157"/>
                  <a:pt x="2865589" y="1559804"/>
                  <a:pt x="2867353" y="1561569"/>
                </a:cubicBezTo>
                <a:lnTo>
                  <a:pt x="2868489" y="1562705"/>
                </a:lnTo>
                <a:lnTo>
                  <a:pt x="2795868" y="1553626"/>
                </a:lnTo>
                <a:cubicBezTo>
                  <a:pt x="2788808" y="1546566"/>
                  <a:pt x="2774687" y="1543036"/>
                  <a:pt x="2753506" y="1543036"/>
                </a:cubicBezTo>
                <a:cubicBezTo>
                  <a:pt x="2746447" y="1543036"/>
                  <a:pt x="2735856" y="1541272"/>
                  <a:pt x="2721735" y="1537741"/>
                </a:cubicBezTo>
                <a:cubicBezTo>
                  <a:pt x="2707615" y="1534210"/>
                  <a:pt x="2697023" y="1528916"/>
                  <a:pt x="2689964" y="1521855"/>
                </a:cubicBezTo>
                <a:cubicBezTo>
                  <a:pt x="2661723" y="1514795"/>
                  <a:pt x="2644072" y="1511264"/>
                  <a:pt x="2637012" y="1511264"/>
                </a:cubicBezTo>
                <a:cubicBezTo>
                  <a:pt x="2637012" y="1511264"/>
                  <a:pt x="2633481" y="1511264"/>
                  <a:pt x="2626422" y="1511264"/>
                </a:cubicBezTo>
                <a:cubicBezTo>
                  <a:pt x="2619361" y="1511264"/>
                  <a:pt x="2612301" y="1507735"/>
                  <a:pt x="2605241" y="1500674"/>
                </a:cubicBezTo>
                <a:cubicBezTo>
                  <a:pt x="2591120" y="1500674"/>
                  <a:pt x="2566410" y="1493614"/>
                  <a:pt x="2531108" y="1479493"/>
                </a:cubicBezTo>
                <a:lnTo>
                  <a:pt x="2478156" y="1458312"/>
                </a:lnTo>
                <a:cubicBezTo>
                  <a:pt x="2471096" y="1458312"/>
                  <a:pt x="2465800" y="1458312"/>
                  <a:pt x="2462272" y="1458312"/>
                </a:cubicBezTo>
                <a:cubicBezTo>
                  <a:pt x="2458740" y="1458312"/>
                  <a:pt x="2453445" y="1458312"/>
                  <a:pt x="2446385" y="1458312"/>
                </a:cubicBezTo>
                <a:cubicBezTo>
                  <a:pt x="2418144" y="1458312"/>
                  <a:pt x="2386373" y="1447722"/>
                  <a:pt x="2351071" y="1426541"/>
                </a:cubicBezTo>
                <a:cubicBezTo>
                  <a:pt x="2351071" y="1426541"/>
                  <a:pt x="2345776" y="1426541"/>
                  <a:pt x="2335186" y="1426541"/>
                </a:cubicBezTo>
                <a:cubicBezTo>
                  <a:pt x="2324594" y="1426541"/>
                  <a:pt x="2319299" y="1423012"/>
                  <a:pt x="2319299" y="1415951"/>
                </a:cubicBezTo>
                <a:cubicBezTo>
                  <a:pt x="2319299" y="1408891"/>
                  <a:pt x="2315769" y="1405360"/>
                  <a:pt x="2308710" y="1405360"/>
                </a:cubicBezTo>
                <a:lnTo>
                  <a:pt x="2298119" y="1405360"/>
                </a:lnTo>
                <a:cubicBezTo>
                  <a:pt x="2298119" y="1398301"/>
                  <a:pt x="2285763" y="1394770"/>
                  <a:pt x="2261053" y="1394770"/>
                </a:cubicBezTo>
                <a:cubicBezTo>
                  <a:pt x="2236341" y="1394770"/>
                  <a:pt x="2223986" y="1394770"/>
                  <a:pt x="2223986" y="1394770"/>
                </a:cubicBezTo>
                <a:lnTo>
                  <a:pt x="2171034" y="1362999"/>
                </a:lnTo>
                <a:cubicBezTo>
                  <a:pt x="2171034" y="1362999"/>
                  <a:pt x="2158679" y="1359468"/>
                  <a:pt x="2133967" y="1352408"/>
                </a:cubicBezTo>
                <a:cubicBezTo>
                  <a:pt x="2109258" y="1345349"/>
                  <a:pt x="2089841" y="1341818"/>
                  <a:pt x="2075721" y="1341818"/>
                </a:cubicBezTo>
                <a:cubicBezTo>
                  <a:pt x="1906274" y="1299456"/>
                  <a:pt x="1810960" y="1271216"/>
                  <a:pt x="1789779" y="1257095"/>
                </a:cubicBezTo>
                <a:lnTo>
                  <a:pt x="1747418" y="1235914"/>
                </a:lnTo>
                <a:cubicBezTo>
                  <a:pt x="1726237" y="1228854"/>
                  <a:pt x="1712116" y="1225324"/>
                  <a:pt x="1705056" y="1225324"/>
                </a:cubicBezTo>
                <a:cubicBezTo>
                  <a:pt x="1705056" y="1218264"/>
                  <a:pt x="1703291" y="1214733"/>
                  <a:pt x="1699760" y="1214733"/>
                </a:cubicBezTo>
                <a:cubicBezTo>
                  <a:pt x="1696231" y="1214733"/>
                  <a:pt x="1690936" y="1214733"/>
                  <a:pt x="1683875" y="1214733"/>
                </a:cubicBezTo>
                <a:cubicBezTo>
                  <a:pt x="1669755" y="1214733"/>
                  <a:pt x="1611508" y="1197083"/>
                  <a:pt x="1509133" y="1161781"/>
                </a:cubicBezTo>
                <a:cubicBezTo>
                  <a:pt x="1406758" y="1126479"/>
                  <a:pt x="1344982" y="1105298"/>
                  <a:pt x="1323802" y="1098239"/>
                </a:cubicBezTo>
                <a:cubicBezTo>
                  <a:pt x="1323802" y="1091179"/>
                  <a:pt x="1318506" y="1085883"/>
                  <a:pt x="1307915" y="1082354"/>
                </a:cubicBezTo>
                <a:cubicBezTo>
                  <a:pt x="1297325" y="1078823"/>
                  <a:pt x="1288500" y="1077058"/>
                  <a:pt x="1281440" y="1077058"/>
                </a:cubicBezTo>
                <a:cubicBezTo>
                  <a:pt x="1203777" y="1048817"/>
                  <a:pt x="1157884" y="1031166"/>
                  <a:pt x="1143765" y="1024106"/>
                </a:cubicBezTo>
                <a:cubicBezTo>
                  <a:pt x="1136703" y="1017046"/>
                  <a:pt x="1129644" y="1015279"/>
                  <a:pt x="1122583" y="1018810"/>
                </a:cubicBezTo>
                <a:cubicBezTo>
                  <a:pt x="1115523" y="1022341"/>
                  <a:pt x="1111993" y="1022341"/>
                  <a:pt x="1111993" y="1018810"/>
                </a:cubicBezTo>
                <a:cubicBezTo>
                  <a:pt x="1111993" y="1015279"/>
                  <a:pt x="1108463" y="1013515"/>
                  <a:pt x="1101402" y="1013515"/>
                </a:cubicBezTo>
                <a:cubicBezTo>
                  <a:pt x="1094343" y="1013515"/>
                  <a:pt x="1067865" y="1002925"/>
                  <a:pt x="1021974" y="981744"/>
                </a:cubicBezTo>
                <a:cubicBezTo>
                  <a:pt x="976082" y="960563"/>
                  <a:pt x="935486" y="944677"/>
                  <a:pt x="900185" y="934087"/>
                </a:cubicBezTo>
                <a:cubicBezTo>
                  <a:pt x="864884" y="923496"/>
                  <a:pt x="833112" y="911142"/>
                  <a:pt x="804871" y="897021"/>
                </a:cubicBezTo>
                <a:cubicBezTo>
                  <a:pt x="776630" y="882900"/>
                  <a:pt x="758980" y="875840"/>
                  <a:pt x="751919" y="875840"/>
                </a:cubicBezTo>
                <a:cubicBezTo>
                  <a:pt x="751919" y="875840"/>
                  <a:pt x="748389" y="874075"/>
                  <a:pt x="741329" y="870544"/>
                </a:cubicBezTo>
                <a:cubicBezTo>
                  <a:pt x="734268" y="867015"/>
                  <a:pt x="723678" y="865250"/>
                  <a:pt x="709557" y="865250"/>
                </a:cubicBezTo>
                <a:cubicBezTo>
                  <a:pt x="688377" y="851129"/>
                  <a:pt x="674256" y="844069"/>
                  <a:pt x="667195" y="844069"/>
                </a:cubicBezTo>
                <a:cubicBezTo>
                  <a:pt x="660135" y="844069"/>
                  <a:pt x="656605" y="840538"/>
                  <a:pt x="656605" y="833478"/>
                </a:cubicBezTo>
                <a:cubicBezTo>
                  <a:pt x="656605" y="833478"/>
                  <a:pt x="654840" y="833478"/>
                  <a:pt x="651309" y="833478"/>
                </a:cubicBezTo>
                <a:cubicBezTo>
                  <a:pt x="647780" y="833478"/>
                  <a:pt x="642485" y="829948"/>
                  <a:pt x="635425" y="822888"/>
                </a:cubicBezTo>
                <a:cubicBezTo>
                  <a:pt x="621304" y="822888"/>
                  <a:pt x="600122" y="815827"/>
                  <a:pt x="571882" y="801707"/>
                </a:cubicBezTo>
                <a:cubicBezTo>
                  <a:pt x="543641" y="787586"/>
                  <a:pt x="511870" y="769936"/>
                  <a:pt x="476569" y="748755"/>
                </a:cubicBezTo>
                <a:cubicBezTo>
                  <a:pt x="441266" y="727574"/>
                  <a:pt x="413026" y="711688"/>
                  <a:pt x="391845" y="701098"/>
                </a:cubicBezTo>
                <a:cubicBezTo>
                  <a:pt x="370664" y="690507"/>
                  <a:pt x="353014" y="685213"/>
                  <a:pt x="338893" y="685213"/>
                </a:cubicBezTo>
                <a:cubicBezTo>
                  <a:pt x="338893" y="678152"/>
                  <a:pt x="338893" y="674621"/>
                  <a:pt x="338893" y="674621"/>
                </a:cubicBezTo>
                <a:cubicBezTo>
                  <a:pt x="338893" y="667562"/>
                  <a:pt x="335362" y="664031"/>
                  <a:pt x="328302" y="664031"/>
                </a:cubicBezTo>
                <a:lnTo>
                  <a:pt x="285940" y="642851"/>
                </a:lnTo>
                <a:lnTo>
                  <a:pt x="328302" y="653442"/>
                </a:lnTo>
                <a:cubicBezTo>
                  <a:pt x="349483" y="660501"/>
                  <a:pt x="374193" y="667562"/>
                  <a:pt x="402435" y="674621"/>
                </a:cubicBezTo>
                <a:lnTo>
                  <a:pt x="455387" y="674621"/>
                </a:lnTo>
                <a:cubicBezTo>
                  <a:pt x="455387" y="674621"/>
                  <a:pt x="458918" y="674621"/>
                  <a:pt x="465977" y="674621"/>
                </a:cubicBezTo>
                <a:cubicBezTo>
                  <a:pt x="473037" y="674621"/>
                  <a:pt x="480097" y="674621"/>
                  <a:pt x="487158" y="674621"/>
                </a:cubicBezTo>
                <a:lnTo>
                  <a:pt x="603653" y="685213"/>
                </a:lnTo>
                <a:cubicBezTo>
                  <a:pt x="596593" y="685213"/>
                  <a:pt x="586001" y="683448"/>
                  <a:pt x="571882" y="679917"/>
                </a:cubicBezTo>
                <a:cubicBezTo>
                  <a:pt x="557761" y="676386"/>
                  <a:pt x="540110" y="667562"/>
                  <a:pt x="518930" y="653442"/>
                </a:cubicBezTo>
                <a:cubicBezTo>
                  <a:pt x="511870" y="646382"/>
                  <a:pt x="504809" y="641086"/>
                  <a:pt x="497749" y="637555"/>
                </a:cubicBezTo>
                <a:cubicBezTo>
                  <a:pt x="490689" y="634026"/>
                  <a:pt x="483629" y="628730"/>
                  <a:pt x="476569" y="621670"/>
                </a:cubicBezTo>
                <a:cubicBezTo>
                  <a:pt x="469508" y="621670"/>
                  <a:pt x="460683" y="618140"/>
                  <a:pt x="450091" y="611080"/>
                </a:cubicBezTo>
                <a:cubicBezTo>
                  <a:pt x="439501" y="604019"/>
                  <a:pt x="434206" y="600490"/>
                  <a:pt x="434206" y="600490"/>
                </a:cubicBezTo>
                <a:lnTo>
                  <a:pt x="402435" y="579309"/>
                </a:lnTo>
                <a:cubicBezTo>
                  <a:pt x="395375" y="565188"/>
                  <a:pt x="388314" y="559892"/>
                  <a:pt x="381254" y="563423"/>
                </a:cubicBezTo>
                <a:cubicBezTo>
                  <a:pt x="374193" y="566953"/>
                  <a:pt x="372429" y="566953"/>
                  <a:pt x="375959" y="563423"/>
                </a:cubicBezTo>
                <a:cubicBezTo>
                  <a:pt x="379489" y="559892"/>
                  <a:pt x="374193" y="554597"/>
                  <a:pt x="360074" y="547538"/>
                </a:cubicBezTo>
                <a:cubicBezTo>
                  <a:pt x="374193" y="547538"/>
                  <a:pt x="388314" y="551067"/>
                  <a:pt x="402435" y="558128"/>
                </a:cubicBezTo>
                <a:lnTo>
                  <a:pt x="423617" y="568718"/>
                </a:lnTo>
                <a:cubicBezTo>
                  <a:pt x="423617" y="561659"/>
                  <a:pt x="427145" y="558128"/>
                  <a:pt x="434206" y="558128"/>
                </a:cubicBezTo>
                <a:lnTo>
                  <a:pt x="444797" y="558128"/>
                </a:lnTo>
                <a:lnTo>
                  <a:pt x="455387" y="568718"/>
                </a:lnTo>
                <a:lnTo>
                  <a:pt x="487158" y="568718"/>
                </a:lnTo>
                <a:lnTo>
                  <a:pt x="434206" y="547538"/>
                </a:lnTo>
                <a:lnTo>
                  <a:pt x="434206" y="536947"/>
                </a:lnTo>
                <a:cubicBezTo>
                  <a:pt x="427145" y="536947"/>
                  <a:pt x="421851" y="535182"/>
                  <a:pt x="418320" y="531651"/>
                </a:cubicBezTo>
                <a:cubicBezTo>
                  <a:pt x="414791" y="528122"/>
                  <a:pt x="413026" y="526357"/>
                  <a:pt x="413026" y="526357"/>
                </a:cubicBezTo>
                <a:cubicBezTo>
                  <a:pt x="398905" y="526357"/>
                  <a:pt x="391845" y="526357"/>
                  <a:pt x="391845" y="526357"/>
                </a:cubicBezTo>
                <a:cubicBezTo>
                  <a:pt x="391845" y="519296"/>
                  <a:pt x="393610" y="515766"/>
                  <a:pt x="397139" y="515766"/>
                </a:cubicBezTo>
                <a:cubicBezTo>
                  <a:pt x="400670" y="515766"/>
                  <a:pt x="409496" y="515766"/>
                  <a:pt x="423617" y="515766"/>
                </a:cubicBezTo>
                <a:cubicBezTo>
                  <a:pt x="437737" y="522826"/>
                  <a:pt x="448327" y="526357"/>
                  <a:pt x="455387" y="526357"/>
                </a:cubicBezTo>
                <a:lnTo>
                  <a:pt x="444797" y="536947"/>
                </a:lnTo>
                <a:lnTo>
                  <a:pt x="508339" y="568718"/>
                </a:lnTo>
                <a:cubicBezTo>
                  <a:pt x="508339" y="568718"/>
                  <a:pt x="506574" y="568718"/>
                  <a:pt x="503043" y="568718"/>
                </a:cubicBezTo>
                <a:cubicBezTo>
                  <a:pt x="499514" y="568718"/>
                  <a:pt x="497749" y="572248"/>
                  <a:pt x="497749" y="579309"/>
                </a:cubicBezTo>
                <a:cubicBezTo>
                  <a:pt x="497749" y="579309"/>
                  <a:pt x="501279" y="579309"/>
                  <a:pt x="508339" y="579309"/>
                </a:cubicBezTo>
                <a:cubicBezTo>
                  <a:pt x="508339" y="586368"/>
                  <a:pt x="508339" y="589899"/>
                  <a:pt x="508339" y="589899"/>
                </a:cubicBezTo>
                <a:cubicBezTo>
                  <a:pt x="508339" y="589899"/>
                  <a:pt x="511870" y="586368"/>
                  <a:pt x="518930" y="579309"/>
                </a:cubicBezTo>
                <a:lnTo>
                  <a:pt x="550701" y="579309"/>
                </a:lnTo>
                <a:cubicBezTo>
                  <a:pt x="557761" y="586368"/>
                  <a:pt x="563056" y="589899"/>
                  <a:pt x="566587" y="589899"/>
                </a:cubicBezTo>
                <a:cubicBezTo>
                  <a:pt x="570116" y="589899"/>
                  <a:pt x="575412" y="589899"/>
                  <a:pt x="582473" y="589899"/>
                </a:cubicBezTo>
                <a:lnTo>
                  <a:pt x="582473" y="600490"/>
                </a:lnTo>
                <a:cubicBezTo>
                  <a:pt x="582473" y="600490"/>
                  <a:pt x="601889" y="605784"/>
                  <a:pt x="640720" y="616375"/>
                </a:cubicBezTo>
                <a:cubicBezTo>
                  <a:pt x="679551" y="626965"/>
                  <a:pt x="702497" y="632261"/>
                  <a:pt x="709557" y="632261"/>
                </a:cubicBezTo>
                <a:lnTo>
                  <a:pt x="614243" y="589899"/>
                </a:lnTo>
                <a:cubicBezTo>
                  <a:pt x="600122" y="582838"/>
                  <a:pt x="586001" y="575778"/>
                  <a:pt x="571882" y="568718"/>
                </a:cubicBezTo>
                <a:lnTo>
                  <a:pt x="540110" y="558128"/>
                </a:lnTo>
                <a:cubicBezTo>
                  <a:pt x="540110" y="558128"/>
                  <a:pt x="538345" y="556363"/>
                  <a:pt x="534816" y="552832"/>
                </a:cubicBezTo>
                <a:cubicBezTo>
                  <a:pt x="531285" y="549303"/>
                  <a:pt x="522460" y="544007"/>
                  <a:pt x="508339" y="536947"/>
                </a:cubicBezTo>
                <a:lnTo>
                  <a:pt x="487158" y="526357"/>
                </a:lnTo>
                <a:lnTo>
                  <a:pt x="540110" y="526357"/>
                </a:lnTo>
                <a:cubicBezTo>
                  <a:pt x="617774" y="540477"/>
                  <a:pt x="656605" y="547538"/>
                  <a:pt x="656605" y="547538"/>
                </a:cubicBezTo>
                <a:cubicBezTo>
                  <a:pt x="656605" y="547538"/>
                  <a:pt x="656605" y="545772"/>
                  <a:pt x="656605" y="542242"/>
                </a:cubicBezTo>
                <a:cubicBezTo>
                  <a:pt x="656605" y="538711"/>
                  <a:pt x="653074" y="536947"/>
                  <a:pt x="646015" y="536947"/>
                </a:cubicBezTo>
                <a:lnTo>
                  <a:pt x="656605" y="526357"/>
                </a:lnTo>
                <a:cubicBezTo>
                  <a:pt x="670726" y="533416"/>
                  <a:pt x="683080" y="538711"/>
                  <a:pt x="693672" y="542242"/>
                </a:cubicBezTo>
                <a:cubicBezTo>
                  <a:pt x="704261" y="545772"/>
                  <a:pt x="713087" y="547538"/>
                  <a:pt x="720147" y="547538"/>
                </a:cubicBezTo>
                <a:lnTo>
                  <a:pt x="730738" y="547538"/>
                </a:lnTo>
                <a:lnTo>
                  <a:pt x="720147" y="536947"/>
                </a:lnTo>
                <a:lnTo>
                  <a:pt x="741329" y="536947"/>
                </a:lnTo>
                <a:lnTo>
                  <a:pt x="730738" y="526357"/>
                </a:lnTo>
                <a:lnTo>
                  <a:pt x="741329" y="526357"/>
                </a:lnTo>
                <a:cubicBezTo>
                  <a:pt x="755449" y="533416"/>
                  <a:pt x="767805" y="536947"/>
                  <a:pt x="778395" y="536947"/>
                </a:cubicBezTo>
                <a:cubicBezTo>
                  <a:pt x="788984" y="536947"/>
                  <a:pt x="790751" y="533416"/>
                  <a:pt x="783690" y="526357"/>
                </a:cubicBezTo>
                <a:lnTo>
                  <a:pt x="783690" y="515766"/>
                </a:lnTo>
                <a:cubicBezTo>
                  <a:pt x="783690" y="515766"/>
                  <a:pt x="787220" y="515766"/>
                  <a:pt x="794281" y="515766"/>
                </a:cubicBezTo>
                <a:lnTo>
                  <a:pt x="836642" y="515766"/>
                </a:lnTo>
                <a:lnTo>
                  <a:pt x="847233" y="536947"/>
                </a:lnTo>
                <a:lnTo>
                  <a:pt x="879003" y="536947"/>
                </a:lnTo>
                <a:cubicBezTo>
                  <a:pt x="879003" y="536947"/>
                  <a:pt x="873709" y="535182"/>
                  <a:pt x="863118" y="531651"/>
                </a:cubicBezTo>
                <a:cubicBezTo>
                  <a:pt x="852528" y="528122"/>
                  <a:pt x="847233" y="522826"/>
                  <a:pt x="847233" y="515766"/>
                </a:cubicBezTo>
                <a:lnTo>
                  <a:pt x="868414" y="515766"/>
                </a:lnTo>
                <a:lnTo>
                  <a:pt x="879003" y="505176"/>
                </a:lnTo>
                <a:cubicBezTo>
                  <a:pt x="879003" y="505176"/>
                  <a:pt x="875474" y="501645"/>
                  <a:pt x="868414" y="494584"/>
                </a:cubicBezTo>
                <a:cubicBezTo>
                  <a:pt x="840172" y="487525"/>
                  <a:pt x="815462" y="483994"/>
                  <a:pt x="794281" y="483994"/>
                </a:cubicBezTo>
                <a:lnTo>
                  <a:pt x="782367" y="482671"/>
                </a:lnTo>
                <a:lnTo>
                  <a:pt x="773099" y="473405"/>
                </a:lnTo>
                <a:lnTo>
                  <a:pt x="773099" y="481642"/>
                </a:lnTo>
                <a:lnTo>
                  <a:pt x="770452" y="481347"/>
                </a:lnTo>
                <a:cubicBezTo>
                  <a:pt x="765156" y="479583"/>
                  <a:pt x="762510" y="476934"/>
                  <a:pt x="762510" y="473405"/>
                </a:cubicBezTo>
                <a:cubicBezTo>
                  <a:pt x="755449" y="459284"/>
                  <a:pt x="734268" y="448693"/>
                  <a:pt x="698966" y="441632"/>
                </a:cubicBezTo>
                <a:cubicBezTo>
                  <a:pt x="691905" y="441632"/>
                  <a:pt x="684847" y="438103"/>
                  <a:pt x="677786" y="431043"/>
                </a:cubicBezTo>
                <a:cubicBezTo>
                  <a:pt x="677786" y="423982"/>
                  <a:pt x="677786" y="420453"/>
                  <a:pt x="677786" y="420453"/>
                </a:cubicBezTo>
                <a:cubicBezTo>
                  <a:pt x="684847" y="420453"/>
                  <a:pt x="688377" y="416922"/>
                  <a:pt x="688377" y="409861"/>
                </a:cubicBezTo>
                <a:cubicBezTo>
                  <a:pt x="681316" y="409861"/>
                  <a:pt x="677786" y="409861"/>
                  <a:pt x="677786" y="409861"/>
                </a:cubicBezTo>
                <a:cubicBezTo>
                  <a:pt x="663665" y="416922"/>
                  <a:pt x="667195" y="431043"/>
                  <a:pt x="688377" y="452224"/>
                </a:cubicBezTo>
                <a:cubicBezTo>
                  <a:pt x="695437" y="452224"/>
                  <a:pt x="700732" y="453988"/>
                  <a:pt x="704261" y="457519"/>
                </a:cubicBezTo>
                <a:cubicBezTo>
                  <a:pt x="707793" y="461049"/>
                  <a:pt x="709557" y="462813"/>
                  <a:pt x="709557" y="462813"/>
                </a:cubicBezTo>
                <a:cubicBezTo>
                  <a:pt x="716617" y="469874"/>
                  <a:pt x="720147" y="469874"/>
                  <a:pt x="720147" y="462813"/>
                </a:cubicBezTo>
                <a:cubicBezTo>
                  <a:pt x="727208" y="462813"/>
                  <a:pt x="730738" y="462813"/>
                  <a:pt x="730738" y="462813"/>
                </a:cubicBezTo>
                <a:cubicBezTo>
                  <a:pt x="730738" y="462813"/>
                  <a:pt x="730738" y="466344"/>
                  <a:pt x="730738" y="473405"/>
                </a:cubicBezTo>
                <a:cubicBezTo>
                  <a:pt x="723678" y="480463"/>
                  <a:pt x="725443" y="482230"/>
                  <a:pt x="736034" y="478699"/>
                </a:cubicBezTo>
                <a:cubicBezTo>
                  <a:pt x="746624" y="475169"/>
                  <a:pt x="751919" y="475169"/>
                  <a:pt x="751919" y="478699"/>
                </a:cubicBezTo>
                <a:cubicBezTo>
                  <a:pt x="751919" y="482230"/>
                  <a:pt x="755449" y="487525"/>
                  <a:pt x="762510" y="494584"/>
                </a:cubicBezTo>
                <a:lnTo>
                  <a:pt x="762510" y="515766"/>
                </a:lnTo>
                <a:cubicBezTo>
                  <a:pt x="762510" y="515766"/>
                  <a:pt x="755449" y="512236"/>
                  <a:pt x="741329" y="505176"/>
                </a:cubicBezTo>
                <a:cubicBezTo>
                  <a:pt x="734268" y="505176"/>
                  <a:pt x="727208" y="503411"/>
                  <a:pt x="720147" y="499880"/>
                </a:cubicBezTo>
                <a:cubicBezTo>
                  <a:pt x="713087" y="496351"/>
                  <a:pt x="709557" y="498115"/>
                  <a:pt x="709557" y="505176"/>
                </a:cubicBezTo>
                <a:lnTo>
                  <a:pt x="667195" y="494584"/>
                </a:lnTo>
                <a:cubicBezTo>
                  <a:pt x="667195" y="487525"/>
                  <a:pt x="663665" y="483994"/>
                  <a:pt x="656605" y="483994"/>
                </a:cubicBezTo>
                <a:cubicBezTo>
                  <a:pt x="649545" y="483994"/>
                  <a:pt x="646015" y="483994"/>
                  <a:pt x="646015" y="483994"/>
                </a:cubicBezTo>
                <a:cubicBezTo>
                  <a:pt x="638953" y="483994"/>
                  <a:pt x="635425" y="480463"/>
                  <a:pt x="635425" y="473405"/>
                </a:cubicBezTo>
                <a:cubicBezTo>
                  <a:pt x="635425" y="466344"/>
                  <a:pt x="638953" y="462813"/>
                  <a:pt x="646015" y="462813"/>
                </a:cubicBezTo>
                <a:cubicBezTo>
                  <a:pt x="653074" y="462813"/>
                  <a:pt x="656605" y="462813"/>
                  <a:pt x="656605" y="462813"/>
                </a:cubicBezTo>
                <a:lnTo>
                  <a:pt x="635425" y="452224"/>
                </a:lnTo>
                <a:cubicBezTo>
                  <a:pt x="635425" y="452224"/>
                  <a:pt x="631895" y="452224"/>
                  <a:pt x="624833" y="452224"/>
                </a:cubicBezTo>
                <a:cubicBezTo>
                  <a:pt x="596593" y="423982"/>
                  <a:pt x="564822" y="413392"/>
                  <a:pt x="529521" y="420453"/>
                </a:cubicBezTo>
                <a:lnTo>
                  <a:pt x="508339" y="409861"/>
                </a:lnTo>
                <a:cubicBezTo>
                  <a:pt x="515400" y="402801"/>
                  <a:pt x="515400" y="397507"/>
                  <a:pt x="508339" y="393976"/>
                </a:cubicBezTo>
                <a:cubicBezTo>
                  <a:pt x="501279" y="390445"/>
                  <a:pt x="476569" y="385151"/>
                  <a:pt x="434206" y="378091"/>
                </a:cubicBezTo>
                <a:lnTo>
                  <a:pt x="423617" y="356909"/>
                </a:lnTo>
                <a:lnTo>
                  <a:pt x="381254" y="346320"/>
                </a:lnTo>
                <a:cubicBezTo>
                  <a:pt x="374193" y="339259"/>
                  <a:pt x="370664" y="335728"/>
                  <a:pt x="370664" y="335728"/>
                </a:cubicBezTo>
                <a:lnTo>
                  <a:pt x="360074" y="335728"/>
                </a:lnTo>
                <a:lnTo>
                  <a:pt x="349483" y="335728"/>
                </a:lnTo>
                <a:lnTo>
                  <a:pt x="338893" y="325139"/>
                </a:lnTo>
                <a:cubicBezTo>
                  <a:pt x="331833" y="325139"/>
                  <a:pt x="331833" y="321608"/>
                  <a:pt x="338893" y="314549"/>
                </a:cubicBezTo>
                <a:cubicBezTo>
                  <a:pt x="345953" y="307488"/>
                  <a:pt x="360074" y="307488"/>
                  <a:pt x="381254" y="314549"/>
                </a:cubicBezTo>
                <a:cubicBezTo>
                  <a:pt x="388314" y="314549"/>
                  <a:pt x="400670" y="316313"/>
                  <a:pt x="418320" y="319843"/>
                </a:cubicBezTo>
                <a:cubicBezTo>
                  <a:pt x="435971" y="323374"/>
                  <a:pt x="451857" y="323374"/>
                  <a:pt x="465977" y="319843"/>
                </a:cubicBezTo>
                <a:cubicBezTo>
                  <a:pt x="480097" y="316313"/>
                  <a:pt x="487158" y="314549"/>
                  <a:pt x="487158" y="314549"/>
                </a:cubicBezTo>
                <a:lnTo>
                  <a:pt x="455387" y="293368"/>
                </a:lnTo>
                <a:cubicBezTo>
                  <a:pt x="455387" y="293368"/>
                  <a:pt x="451857" y="291603"/>
                  <a:pt x="444797" y="288072"/>
                </a:cubicBezTo>
                <a:cubicBezTo>
                  <a:pt x="437737" y="284541"/>
                  <a:pt x="427145" y="279247"/>
                  <a:pt x="413026" y="272186"/>
                </a:cubicBezTo>
                <a:cubicBezTo>
                  <a:pt x="391845" y="265126"/>
                  <a:pt x="377724" y="265126"/>
                  <a:pt x="370664" y="272186"/>
                </a:cubicBezTo>
                <a:cubicBezTo>
                  <a:pt x="363604" y="272186"/>
                  <a:pt x="360074" y="272186"/>
                  <a:pt x="360074" y="272186"/>
                </a:cubicBezTo>
                <a:lnTo>
                  <a:pt x="360074" y="261597"/>
                </a:lnTo>
                <a:lnTo>
                  <a:pt x="338893" y="251005"/>
                </a:lnTo>
                <a:cubicBezTo>
                  <a:pt x="324772" y="243945"/>
                  <a:pt x="315946" y="235120"/>
                  <a:pt x="312416" y="224530"/>
                </a:cubicBezTo>
                <a:cubicBezTo>
                  <a:pt x="308887" y="213939"/>
                  <a:pt x="303592" y="208645"/>
                  <a:pt x="296531" y="208645"/>
                </a:cubicBezTo>
                <a:cubicBezTo>
                  <a:pt x="289471" y="208645"/>
                  <a:pt x="282411" y="205114"/>
                  <a:pt x="275350" y="198053"/>
                </a:cubicBezTo>
                <a:lnTo>
                  <a:pt x="275350" y="187463"/>
                </a:lnTo>
                <a:lnTo>
                  <a:pt x="264760" y="176872"/>
                </a:lnTo>
                <a:cubicBezTo>
                  <a:pt x="243579" y="169813"/>
                  <a:pt x="232989" y="166282"/>
                  <a:pt x="232989" y="166282"/>
                </a:cubicBezTo>
                <a:cubicBezTo>
                  <a:pt x="232989" y="159222"/>
                  <a:pt x="231223" y="155691"/>
                  <a:pt x="227693" y="155691"/>
                </a:cubicBezTo>
                <a:cubicBezTo>
                  <a:pt x="224162" y="155691"/>
                  <a:pt x="222398" y="155691"/>
                  <a:pt x="222398" y="155691"/>
                </a:cubicBezTo>
                <a:cubicBezTo>
                  <a:pt x="208277" y="155691"/>
                  <a:pt x="197688" y="155691"/>
                  <a:pt x="190627" y="155691"/>
                </a:cubicBezTo>
                <a:lnTo>
                  <a:pt x="201217" y="145101"/>
                </a:lnTo>
                <a:cubicBezTo>
                  <a:pt x="208277" y="145101"/>
                  <a:pt x="215337" y="145101"/>
                  <a:pt x="222398" y="145101"/>
                </a:cubicBezTo>
                <a:lnTo>
                  <a:pt x="243579" y="145101"/>
                </a:lnTo>
                <a:cubicBezTo>
                  <a:pt x="250640" y="152162"/>
                  <a:pt x="268289" y="155691"/>
                  <a:pt x="296531" y="155691"/>
                </a:cubicBezTo>
                <a:lnTo>
                  <a:pt x="338893" y="166282"/>
                </a:lnTo>
                <a:lnTo>
                  <a:pt x="349483" y="176872"/>
                </a:lnTo>
                <a:cubicBezTo>
                  <a:pt x="349483" y="176872"/>
                  <a:pt x="356544" y="180403"/>
                  <a:pt x="370664" y="187463"/>
                </a:cubicBezTo>
                <a:lnTo>
                  <a:pt x="391845" y="208645"/>
                </a:lnTo>
                <a:cubicBezTo>
                  <a:pt x="405964" y="208645"/>
                  <a:pt x="409496" y="205114"/>
                  <a:pt x="402435" y="198053"/>
                </a:cubicBezTo>
                <a:lnTo>
                  <a:pt x="402435" y="176872"/>
                </a:lnTo>
                <a:lnTo>
                  <a:pt x="413026" y="166282"/>
                </a:lnTo>
                <a:lnTo>
                  <a:pt x="423617" y="166282"/>
                </a:lnTo>
                <a:cubicBezTo>
                  <a:pt x="423617" y="166282"/>
                  <a:pt x="425381" y="168047"/>
                  <a:pt x="428912" y="171578"/>
                </a:cubicBezTo>
                <a:cubicBezTo>
                  <a:pt x="432441" y="175107"/>
                  <a:pt x="437737" y="176872"/>
                  <a:pt x="444797" y="176872"/>
                </a:cubicBezTo>
                <a:lnTo>
                  <a:pt x="455387" y="176872"/>
                </a:lnTo>
                <a:lnTo>
                  <a:pt x="444797" y="166282"/>
                </a:lnTo>
                <a:lnTo>
                  <a:pt x="423617" y="145101"/>
                </a:lnTo>
                <a:lnTo>
                  <a:pt x="370664" y="113330"/>
                </a:lnTo>
                <a:cubicBezTo>
                  <a:pt x="363604" y="113330"/>
                  <a:pt x="360074" y="109799"/>
                  <a:pt x="360074" y="102739"/>
                </a:cubicBezTo>
                <a:lnTo>
                  <a:pt x="338893" y="102739"/>
                </a:lnTo>
                <a:cubicBezTo>
                  <a:pt x="338893" y="109799"/>
                  <a:pt x="331833" y="109799"/>
                  <a:pt x="317712" y="102739"/>
                </a:cubicBezTo>
                <a:lnTo>
                  <a:pt x="296531" y="102739"/>
                </a:lnTo>
                <a:cubicBezTo>
                  <a:pt x="289471" y="102739"/>
                  <a:pt x="285940" y="102739"/>
                  <a:pt x="285940" y="102739"/>
                </a:cubicBezTo>
                <a:lnTo>
                  <a:pt x="264760" y="92149"/>
                </a:lnTo>
                <a:lnTo>
                  <a:pt x="254169" y="81559"/>
                </a:lnTo>
                <a:cubicBezTo>
                  <a:pt x="254169" y="74499"/>
                  <a:pt x="257700" y="74499"/>
                  <a:pt x="264760" y="81559"/>
                </a:cubicBezTo>
                <a:lnTo>
                  <a:pt x="307121" y="70968"/>
                </a:lnTo>
                <a:lnTo>
                  <a:pt x="307121" y="60378"/>
                </a:lnTo>
                <a:cubicBezTo>
                  <a:pt x="300060" y="60378"/>
                  <a:pt x="289471" y="56847"/>
                  <a:pt x="275350" y="49787"/>
                </a:cubicBezTo>
                <a:lnTo>
                  <a:pt x="264760" y="28607"/>
                </a:lnTo>
                <a:cubicBezTo>
                  <a:pt x="271820" y="28607"/>
                  <a:pt x="275350" y="28607"/>
                  <a:pt x="275350" y="28607"/>
                </a:cubicBezTo>
                <a:cubicBezTo>
                  <a:pt x="275350" y="28607"/>
                  <a:pt x="271820" y="25077"/>
                  <a:pt x="264760" y="18016"/>
                </a:cubicBezTo>
                <a:cubicBezTo>
                  <a:pt x="264760" y="10956"/>
                  <a:pt x="266525" y="7426"/>
                  <a:pt x="270055" y="7426"/>
                </a:cubicBezTo>
                <a:cubicBezTo>
                  <a:pt x="273585" y="7426"/>
                  <a:pt x="278881" y="10956"/>
                  <a:pt x="285940" y="18016"/>
                </a:cubicBezTo>
                <a:cubicBezTo>
                  <a:pt x="293001" y="25077"/>
                  <a:pt x="294766" y="30372"/>
                  <a:pt x="291235" y="33902"/>
                </a:cubicBezTo>
                <a:cubicBezTo>
                  <a:pt x="287706" y="37433"/>
                  <a:pt x="289471" y="40962"/>
                  <a:pt x="296531" y="44493"/>
                </a:cubicBezTo>
                <a:cubicBezTo>
                  <a:pt x="303592" y="48022"/>
                  <a:pt x="307121" y="46258"/>
                  <a:pt x="307121" y="39197"/>
                </a:cubicBezTo>
                <a:cubicBezTo>
                  <a:pt x="307121" y="32137"/>
                  <a:pt x="307121" y="25077"/>
                  <a:pt x="307121" y="18016"/>
                </a:cubicBezTo>
                <a:lnTo>
                  <a:pt x="317712" y="39197"/>
                </a:lnTo>
                <a:cubicBezTo>
                  <a:pt x="324772" y="74499"/>
                  <a:pt x="342423" y="78029"/>
                  <a:pt x="370664" y="49787"/>
                </a:cubicBezTo>
                <a:cubicBezTo>
                  <a:pt x="370664" y="49787"/>
                  <a:pt x="372429" y="51552"/>
                  <a:pt x="375959" y="55083"/>
                </a:cubicBezTo>
                <a:cubicBezTo>
                  <a:pt x="379489" y="58614"/>
                  <a:pt x="388314" y="60378"/>
                  <a:pt x="402435" y="60378"/>
                </a:cubicBezTo>
                <a:cubicBezTo>
                  <a:pt x="402435" y="60378"/>
                  <a:pt x="405964" y="60378"/>
                  <a:pt x="413026" y="60378"/>
                </a:cubicBezTo>
                <a:cubicBezTo>
                  <a:pt x="413026" y="53318"/>
                  <a:pt x="409496" y="48022"/>
                  <a:pt x="402435" y="44493"/>
                </a:cubicBezTo>
                <a:cubicBezTo>
                  <a:pt x="395375" y="40962"/>
                  <a:pt x="388314" y="42728"/>
                  <a:pt x="381254" y="49787"/>
                </a:cubicBezTo>
                <a:lnTo>
                  <a:pt x="370664" y="49787"/>
                </a:lnTo>
                <a:cubicBezTo>
                  <a:pt x="377724" y="49787"/>
                  <a:pt x="377724" y="46258"/>
                  <a:pt x="370664" y="39197"/>
                </a:cubicBezTo>
                <a:cubicBezTo>
                  <a:pt x="363604" y="32137"/>
                  <a:pt x="353014" y="25077"/>
                  <a:pt x="338893" y="18016"/>
                </a:cubicBezTo>
                <a:cubicBezTo>
                  <a:pt x="338893" y="18016"/>
                  <a:pt x="335362" y="16251"/>
                  <a:pt x="328302" y="12721"/>
                </a:cubicBezTo>
                <a:cubicBezTo>
                  <a:pt x="321241" y="9191"/>
                  <a:pt x="317712" y="7426"/>
                  <a:pt x="317712" y="7426"/>
                </a:cubicBezTo>
                <a:cubicBezTo>
                  <a:pt x="317712" y="7426"/>
                  <a:pt x="315946" y="7426"/>
                  <a:pt x="312416" y="7426"/>
                </a:cubicBezTo>
                <a:close/>
                <a:moveTo>
                  <a:pt x="285940" y="0"/>
                </a:moveTo>
                <a:lnTo>
                  <a:pt x="296531" y="0"/>
                </a:lnTo>
                <a:lnTo>
                  <a:pt x="296531" y="7426"/>
                </a:lnTo>
                <a:cubicBezTo>
                  <a:pt x="296531" y="7426"/>
                  <a:pt x="293001" y="7426"/>
                  <a:pt x="285940" y="7426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411837" y="404856"/>
            <a:ext cx="13464326" cy="1640168"/>
          </a:xfrm>
        </p:spPr>
        <p:txBody>
          <a:bodyPr/>
          <a:lstStyle>
            <a:lvl1pPr algn="ctr">
              <a:lnSpc>
                <a:spcPct val="100000"/>
              </a:lnSpc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92572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 Column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: Shape 26"/>
          <p:cNvSpPr/>
          <p:nvPr userDrawn="1"/>
        </p:nvSpPr>
        <p:spPr>
          <a:xfrm>
            <a:off x="4394199" y="3132554"/>
            <a:ext cx="9499600" cy="4808047"/>
          </a:xfrm>
          <a:custGeom>
            <a:avLst/>
            <a:gdLst/>
            <a:ahLst/>
            <a:cxnLst/>
            <a:rect l="l" t="t" r="r" b="b"/>
            <a:pathLst>
              <a:path w="6674941" h="3378398">
                <a:moveTo>
                  <a:pt x="5201543" y="3356074"/>
                </a:moveTo>
                <a:cubicBezTo>
                  <a:pt x="5231308" y="3361035"/>
                  <a:pt x="5251152" y="3368477"/>
                  <a:pt x="5261074" y="3378398"/>
                </a:cubicBezTo>
                <a:lnTo>
                  <a:pt x="5216426" y="3370957"/>
                </a:lnTo>
                <a:cubicBezTo>
                  <a:pt x="5211464" y="3365996"/>
                  <a:pt x="5206504" y="3361035"/>
                  <a:pt x="5201543" y="3356074"/>
                </a:cubicBezTo>
                <a:close/>
                <a:moveTo>
                  <a:pt x="5988471" y="3307705"/>
                </a:moveTo>
                <a:cubicBezTo>
                  <a:pt x="5989712" y="3307705"/>
                  <a:pt x="5990332" y="3308945"/>
                  <a:pt x="5990332" y="3311426"/>
                </a:cubicBezTo>
                <a:lnTo>
                  <a:pt x="5982890" y="3311426"/>
                </a:lnTo>
                <a:cubicBezTo>
                  <a:pt x="5985371" y="3308945"/>
                  <a:pt x="5987231" y="3307705"/>
                  <a:pt x="5988471" y="3307705"/>
                </a:cubicBezTo>
                <a:close/>
                <a:moveTo>
                  <a:pt x="5752207" y="3274219"/>
                </a:moveTo>
                <a:lnTo>
                  <a:pt x="5781972" y="3274219"/>
                </a:lnTo>
                <a:lnTo>
                  <a:pt x="5781972" y="3281660"/>
                </a:lnTo>
                <a:cubicBezTo>
                  <a:pt x="5777011" y="3281660"/>
                  <a:pt x="5772051" y="3281660"/>
                  <a:pt x="5767090" y="3281660"/>
                </a:cubicBezTo>
                <a:cubicBezTo>
                  <a:pt x="5762128" y="3276699"/>
                  <a:pt x="5757168" y="3274219"/>
                  <a:pt x="5752207" y="3274219"/>
                </a:cubicBezTo>
                <a:close/>
                <a:moveTo>
                  <a:pt x="5715000" y="3266777"/>
                </a:moveTo>
                <a:lnTo>
                  <a:pt x="5729883" y="3266777"/>
                </a:lnTo>
                <a:lnTo>
                  <a:pt x="5729883" y="3274219"/>
                </a:lnTo>
                <a:close/>
                <a:moveTo>
                  <a:pt x="5841504" y="3207246"/>
                </a:moveTo>
                <a:lnTo>
                  <a:pt x="5856386" y="3214687"/>
                </a:lnTo>
                <a:lnTo>
                  <a:pt x="5886152" y="3222129"/>
                </a:lnTo>
                <a:cubicBezTo>
                  <a:pt x="5896074" y="3227090"/>
                  <a:pt x="5907236" y="3233291"/>
                  <a:pt x="5919638" y="3240732"/>
                </a:cubicBezTo>
                <a:cubicBezTo>
                  <a:pt x="5932041" y="3248174"/>
                  <a:pt x="5950645" y="3256856"/>
                  <a:pt x="5975449" y="3266777"/>
                </a:cubicBezTo>
                <a:cubicBezTo>
                  <a:pt x="6005215" y="3281660"/>
                  <a:pt x="6030019" y="3294063"/>
                  <a:pt x="6049863" y="3303984"/>
                </a:cubicBezTo>
                <a:cubicBezTo>
                  <a:pt x="6059785" y="3303984"/>
                  <a:pt x="6070947" y="3308946"/>
                  <a:pt x="6083349" y="3318867"/>
                </a:cubicBezTo>
                <a:cubicBezTo>
                  <a:pt x="6095752" y="3328789"/>
                  <a:pt x="6103193" y="3333750"/>
                  <a:pt x="6105674" y="3333750"/>
                </a:cubicBezTo>
                <a:cubicBezTo>
                  <a:pt x="6108154" y="3333750"/>
                  <a:pt x="6109394" y="3336231"/>
                  <a:pt x="6109394" y="3341191"/>
                </a:cubicBezTo>
                <a:cubicBezTo>
                  <a:pt x="6109394" y="3346153"/>
                  <a:pt x="6109394" y="3351113"/>
                  <a:pt x="6109394" y="3356074"/>
                </a:cubicBezTo>
                <a:lnTo>
                  <a:pt x="6101953" y="3348633"/>
                </a:lnTo>
                <a:cubicBezTo>
                  <a:pt x="6096992" y="3348633"/>
                  <a:pt x="6093271" y="3347393"/>
                  <a:pt x="6090791" y="3344912"/>
                </a:cubicBezTo>
                <a:cubicBezTo>
                  <a:pt x="6088311" y="3342432"/>
                  <a:pt x="6087070" y="3341191"/>
                  <a:pt x="6087070" y="3341191"/>
                </a:cubicBezTo>
                <a:lnTo>
                  <a:pt x="6072187" y="3341191"/>
                </a:lnTo>
                <a:cubicBezTo>
                  <a:pt x="6072187" y="3336231"/>
                  <a:pt x="6067226" y="3331270"/>
                  <a:pt x="6057304" y="3326309"/>
                </a:cubicBezTo>
                <a:cubicBezTo>
                  <a:pt x="6047383" y="3321348"/>
                  <a:pt x="6041181" y="3318867"/>
                  <a:pt x="6038701" y="3318867"/>
                </a:cubicBezTo>
                <a:cubicBezTo>
                  <a:pt x="6036221" y="3318867"/>
                  <a:pt x="6036221" y="3320108"/>
                  <a:pt x="6038701" y="3322588"/>
                </a:cubicBezTo>
                <a:cubicBezTo>
                  <a:pt x="6041181" y="3325068"/>
                  <a:pt x="6042422" y="3327549"/>
                  <a:pt x="6042422" y="3330029"/>
                </a:cubicBezTo>
                <a:cubicBezTo>
                  <a:pt x="6042422" y="3332510"/>
                  <a:pt x="6036221" y="3328789"/>
                  <a:pt x="6023818" y="3318867"/>
                </a:cubicBezTo>
                <a:cubicBezTo>
                  <a:pt x="6011415" y="3308946"/>
                  <a:pt x="6005215" y="3301504"/>
                  <a:pt x="6005215" y="3296543"/>
                </a:cubicBezTo>
                <a:cubicBezTo>
                  <a:pt x="6005215" y="3291582"/>
                  <a:pt x="5990332" y="3284141"/>
                  <a:pt x="5960566" y="3274219"/>
                </a:cubicBezTo>
                <a:lnTo>
                  <a:pt x="5938242" y="3259336"/>
                </a:lnTo>
                <a:cubicBezTo>
                  <a:pt x="5938242" y="3259336"/>
                  <a:pt x="5935762" y="3259336"/>
                  <a:pt x="5930801" y="3259336"/>
                </a:cubicBezTo>
                <a:cubicBezTo>
                  <a:pt x="5925839" y="3259336"/>
                  <a:pt x="5923359" y="3259336"/>
                  <a:pt x="5923359" y="3259336"/>
                </a:cubicBezTo>
                <a:lnTo>
                  <a:pt x="5908476" y="3251894"/>
                </a:lnTo>
                <a:lnTo>
                  <a:pt x="5901035" y="3251894"/>
                </a:lnTo>
                <a:lnTo>
                  <a:pt x="5893593" y="3244453"/>
                </a:lnTo>
                <a:cubicBezTo>
                  <a:pt x="5893593" y="3244453"/>
                  <a:pt x="5891113" y="3244453"/>
                  <a:pt x="5886152" y="3244453"/>
                </a:cubicBezTo>
                <a:lnTo>
                  <a:pt x="5863828" y="3229570"/>
                </a:lnTo>
                <a:close/>
                <a:moveTo>
                  <a:pt x="4658320" y="3199805"/>
                </a:moveTo>
                <a:lnTo>
                  <a:pt x="4673203" y="3207246"/>
                </a:lnTo>
                <a:cubicBezTo>
                  <a:pt x="4668242" y="3207246"/>
                  <a:pt x="4664521" y="3206006"/>
                  <a:pt x="4662041" y="3203525"/>
                </a:cubicBezTo>
                <a:cubicBezTo>
                  <a:pt x="4659561" y="3201045"/>
                  <a:pt x="4658320" y="3199805"/>
                  <a:pt x="4658320" y="3199805"/>
                </a:cubicBezTo>
                <a:close/>
                <a:moveTo>
                  <a:pt x="5811738" y="3192363"/>
                </a:moveTo>
                <a:lnTo>
                  <a:pt x="5826621" y="3199805"/>
                </a:lnTo>
                <a:cubicBezTo>
                  <a:pt x="5831582" y="3204766"/>
                  <a:pt x="5831582" y="3207246"/>
                  <a:pt x="5826621" y="3207246"/>
                </a:cubicBezTo>
                <a:lnTo>
                  <a:pt x="5819179" y="3199805"/>
                </a:lnTo>
                <a:cubicBezTo>
                  <a:pt x="5819179" y="3199805"/>
                  <a:pt x="5817939" y="3198565"/>
                  <a:pt x="5815459" y="3196084"/>
                </a:cubicBezTo>
                <a:cubicBezTo>
                  <a:pt x="5812979" y="3193604"/>
                  <a:pt x="5811738" y="3192363"/>
                  <a:pt x="5811738" y="3192363"/>
                </a:cubicBezTo>
                <a:close/>
                <a:moveTo>
                  <a:pt x="5804297" y="3177480"/>
                </a:moveTo>
                <a:lnTo>
                  <a:pt x="5811738" y="3184922"/>
                </a:lnTo>
                <a:lnTo>
                  <a:pt x="5804297" y="3184922"/>
                </a:lnTo>
                <a:close/>
                <a:moveTo>
                  <a:pt x="4598789" y="3177480"/>
                </a:moveTo>
                <a:lnTo>
                  <a:pt x="4606230" y="3177480"/>
                </a:lnTo>
                <a:lnTo>
                  <a:pt x="4658320" y="3199805"/>
                </a:lnTo>
                <a:cubicBezTo>
                  <a:pt x="4653359" y="3204766"/>
                  <a:pt x="4633516" y="3197325"/>
                  <a:pt x="4598789" y="3177480"/>
                </a:cubicBezTo>
                <a:close/>
                <a:moveTo>
                  <a:pt x="5774531" y="3170039"/>
                </a:moveTo>
                <a:cubicBezTo>
                  <a:pt x="5779492" y="3170039"/>
                  <a:pt x="5781972" y="3171280"/>
                  <a:pt x="5781972" y="3173760"/>
                </a:cubicBezTo>
                <a:cubicBezTo>
                  <a:pt x="5781972" y="3176240"/>
                  <a:pt x="5783213" y="3177480"/>
                  <a:pt x="5785693" y="3177480"/>
                </a:cubicBezTo>
                <a:cubicBezTo>
                  <a:pt x="5788173" y="3177480"/>
                  <a:pt x="5791894" y="3179961"/>
                  <a:pt x="5796855" y="3184922"/>
                </a:cubicBezTo>
                <a:lnTo>
                  <a:pt x="5796855" y="3192363"/>
                </a:lnTo>
                <a:cubicBezTo>
                  <a:pt x="5796855" y="3192363"/>
                  <a:pt x="5795615" y="3192363"/>
                  <a:pt x="5793135" y="3192363"/>
                </a:cubicBezTo>
                <a:cubicBezTo>
                  <a:pt x="5790654" y="3192363"/>
                  <a:pt x="5789414" y="3189883"/>
                  <a:pt x="5789414" y="3184922"/>
                </a:cubicBezTo>
                <a:cubicBezTo>
                  <a:pt x="5784452" y="3184922"/>
                  <a:pt x="5779492" y="3182442"/>
                  <a:pt x="5774531" y="3177480"/>
                </a:cubicBezTo>
                <a:close/>
                <a:moveTo>
                  <a:pt x="4814590" y="3147715"/>
                </a:moveTo>
                <a:lnTo>
                  <a:pt x="4822031" y="3147715"/>
                </a:lnTo>
                <a:cubicBezTo>
                  <a:pt x="4831952" y="3152676"/>
                  <a:pt x="4836914" y="3155156"/>
                  <a:pt x="4836914" y="3155156"/>
                </a:cubicBezTo>
                <a:lnTo>
                  <a:pt x="4829472" y="3155156"/>
                </a:lnTo>
                <a:lnTo>
                  <a:pt x="4814590" y="3155156"/>
                </a:lnTo>
                <a:close/>
                <a:moveTo>
                  <a:pt x="5000625" y="3103066"/>
                </a:moveTo>
                <a:lnTo>
                  <a:pt x="5000625" y="3110508"/>
                </a:lnTo>
                <a:cubicBezTo>
                  <a:pt x="4995663" y="3110508"/>
                  <a:pt x="4993183" y="3110508"/>
                  <a:pt x="4993183" y="3110508"/>
                </a:cubicBezTo>
                <a:cubicBezTo>
                  <a:pt x="4993183" y="3105547"/>
                  <a:pt x="4995663" y="3103066"/>
                  <a:pt x="5000625" y="3103066"/>
                </a:cubicBezTo>
                <a:close/>
                <a:moveTo>
                  <a:pt x="5618261" y="3095625"/>
                </a:moveTo>
                <a:lnTo>
                  <a:pt x="5625703" y="3095625"/>
                </a:lnTo>
                <a:cubicBezTo>
                  <a:pt x="5630664" y="3100586"/>
                  <a:pt x="5631904" y="3103066"/>
                  <a:pt x="5629424" y="3103066"/>
                </a:cubicBezTo>
                <a:cubicBezTo>
                  <a:pt x="5626943" y="3103066"/>
                  <a:pt x="5623223" y="3100586"/>
                  <a:pt x="5618261" y="3095625"/>
                </a:cubicBezTo>
                <a:close/>
                <a:moveTo>
                  <a:pt x="5246191" y="3095625"/>
                </a:moveTo>
                <a:cubicBezTo>
                  <a:pt x="5251152" y="3095625"/>
                  <a:pt x="5258594" y="3098106"/>
                  <a:pt x="5268515" y="3103066"/>
                </a:cubicBezTo>
                <a:cubicBezTo>
                  <a:pt x="5273477" y="3103066"/>
                  <a:pt x="5277197" y="3103066"/>
                  <a:pt x="5279677" y="3103066"/>
                </a:cubicBezTo>
                <a:cubicBezTo>
                  <a:pt x="5282158" y="3103066"/>
                  <a:pt x="5283398" y="3103066"/>
                  <a:pt x="5283398" y="3103066"/>
                </a:cubicBezTo>
                <a:lnTo>
                  <a:pt x="5283398" y="3110508"/>
                </a:lnTo>
                <a:lnTo>
                  <a:pt x="5290840" y="3110508"/>
                </a:lnTo>
                <a:cubicBezTo>
                  <a:pt x="5290840" y="3110508"/>
                  <a:pt x="5294560" y="3110508"/>
                  <a:pt x="5302002" y="3110508"/>
                </a:cubicBezTo>
                <a:cubicBezTo>
                  <a:pt x="5309443" y="3110508"/>
                  <a:pt x="5315644" y="3110508"/>
                  <a:pt x="5320605" y="3110508"/>
                </a:cubicBezTo>
                <a:lnTo>
                  <a:pt x="5350371" y="3125391"/>
                </a:lnTo>
                <a:lnTo>
                  <a:pt x="5372695" y="3125391"/>
                </a:lnTo>
                <a:cubicBezTo>
                  <a:pt x="5377656" y="3125391"/>
                  <a:pt x="5380136" y="3127871"/>
                  <a:pt x="5380136" y="3132832"/>
                </a:cubicBezTo>
                <a:lnTo>
                  <a:pt x="5395019" y="3132832"/>
                </a:lnTo>
                <a:cubicBezTo>
                  <a:pt x="5399981" y="3132832"/>
                  <a:pt x="5402461" y="3135313"/>
                  <a:pt x="5402461" y="3140273"/>
                </a:cubicBezTo>
                <a:lnTo>
                  <a:pt x="5395019" y="3140273"/>
                </a:lnTo>
                <a:lnTo>
                  <a:pt x="5350371" y="3132832"/>
                </a:lnTo>
                <a:lnTo>
                  <a:pt x="5357812" y="3140273"/>
                </a:lnTo>
                <a:lnTo>
                  <a:pt x="5350371" y="3140273"/>
                </a:lnTo>
                <a:lnTo>
                  <a:pt x="5357812" y="3147715"/>
                </a:lnTo>
                <a:cubicBezTo>
                  <a:pt x="5372695" y="3147715"/>
                  <a:pt x="5380136" y="3146475"/>
                  <a:pt x="5380136" y="3143994"/>
                </a:cubicBezTo>
                <a:cubicBezTo>
                  <a:pt x="5380136" y="3141514"/>
                  <a:pt x="5381377" y="3140273"/>
                  <a:pt x="5383857" y="3140273"/>
                </a:cubicBezTo>
                <a:cubicBezTo>
                  <a:pt x="5386337" y="3140273"/>
                  <a:pt x="5385098" y="3142754"/>
                  <a:pt x="5380136" y="3147715"/>
                </a:cubicBezTo>
                <a:lnTo>
                  <a:pt x="5387578" y="3155156"/>
                </a:lnTo>
                <a:lnTo>
                  <a:pt x="5357812" y="3155156"/>
                </a:lnTo>
                <a:cubicBezTo>
                  <a:pt x="5337968" y="3155156"/>
                  <a:pt x="5325567" y="3152676"/>
                  <a:pt x="5320605" y="3147715"/>
                </a:cubicBezTo>
                <a:cubicBezTo>
                  <a:pt x="5320605" y="3147715"/>
                  <a:pt x="5320605" y="3145235"/>
                  <a:pt x="5320605" y="3140273"/>
                </a:cubicBezTo>
                <a:lnTo>
                  <a:pt x="5328047" y="3132832"/>
                </a:lnTo>
                <a:cubicBezTo>
                  <a:pt x="5328047" y="3132832"/>
                  <a:pt x="5326806" y="3132832"/>
                  <a:pt x="5324326" y="3132832"/>
                </a:cubicBezTo>
                <a:cubicBezTo>
                  <a:pt x="5321846" y="3132832"/>
                  <a:pt x="5318125" y="3132832"/>
                  <a:pt x="5313164" y="3132832"/>
                </a:cubicBezTo>
                <a:lnTo>
                  <a:pt x="5305722" y="3132832"/>
                </a:lnTo>
                <a:lnTo>
                  <a:pt x="5305722" y="3140273"/>
                </a:lnTo>
                <a:lnTo>
                  <a:pt x="5298281" y="3132832"/>
                </a:lnTo>
                <a:cubicBezTo>
                  <a:pt x="5298281" y="3122910"/>
                  <a:pt x="5295801" y="3120430"/>
                  <a:pt x="5290840" y="3125391"/>
                </a:cubicBezTo>
                <a:lnTo>
                  <a:pt x="5275957" y="3132832"/>
                </a:lnTo>
                <a:lnTo>
                  <a:pt x="5268515" y="3125391"/>
                </a:lnTo>
                <a:lnTo>
                  <a:pt x="5246191" y="3125391"/>
                </a:lnTo>
                <a:cubicBezTo>
                  <a:pt x="5246191" y="3125391"/>
                  <a:pt x="5244951" y="3125391"/>
                  <a:pt x="5242470" y="3125391"/>
                </a:cubicBezTo>
                <a:cubicBezTo>
                  <a:pt x="5239990" y="3125391"/>
                  <a:pt x="5236270" y="3125391"/>
                  <a:pt x="5231308" y="3125391"/>
                </a:cubicBezTo>
                <a:cubicBezTo>
                  <a:pt x="5221387" y="3125391"/>
                  <a:pt x="5216426" y="3127871"/>
                  <a:pt x="5216426" y="3132832"/>
                </a:cubicBezTo>
                <a:lnTo>
                  <a:pt x="5223867" y="3132832"/>
                </a:lnTo>
                <a:cubicBezTo>
                  <a:pt x="5228828" y="3132832"/>
                  <a:pt x="5228828" y="3134073"/>
                  <a:pt x="5223867" y="3136553"/>
                </a:cubicBezTo>
                <a:cubicBezTo>
                  <a:pt x="5218906" y="3139033"/>
                  <a:pt x="5212705" y="3139033"/>
                  <a:pt x="5205263" y="3136553"/>
                </a:cubicBezTo>
                <a:cubicBezTo>
                  <a:pt x="5197822" y="3134073"/>
                  <a:pt x="5186660" y="3130352"/>
                  <a:pt x="5171777" y="3125391"/>
                </a:cubicBezTo>
                <a:cubicBezTo>
                  <a:pt x="5156894" y="3120430"/>
                  <a:pt x="5149453" y="3115468"/>
                  <a:pt x="5149453" y="3110508"/>
                </a:cubicBezTo>
                <a:lnTo>
                  <a:pt x="5171777" y="3117949"/>
                </a:lnTo>
                <a:cubicBezTo>
                  <a:pt x="5176738" y="3122910"/>
                  <a:pt x="5180459" y="3124150"/>
                  <a:pt x="5182939" y="3121670"/>
                </a:cubicBezTo>
                <a:cubicBezTo>
                  <a:pt x="5185419" y="3119190"/>
                  <a:pt x="5189140" y="3120430"/>
                  <a:pt x="5194101" y="3125391"/>
                </a:cubicBezTo>
                <a:cubicBezTo>
                  <a:pt x="5199063" y="3120430"/>
                  <a:pt x="5201543" y="3117949"/>
                  <a:pt x="5201543" y="3117949"/>
                </a:cubicBezTo>
                <a:cubicBezTo>
                  <a:pt x="5201543" y="3117949"/>
                  <a:pt x="5204023" y="3117949"/>
                  <a:pt x="5208984" y="3117949"/>
                </a:cubicBezTo>
                <a:cubicBezTo>
                  <a:pt x="5213945" y="3117949"/>
                  <a:pt x="5216426" y="3117949"/>
                  <a:pt x="5216426" y="3117949"/>
                </a:cubicBezTo>
                <a:cubicBezTo>
                  <a:pt x="5226347" y="3117949"/>
                  <a:pt x="5231308" y="3116709"/>
                  <a:pt x="5231308" y="3114228"/>
                </a:cubicBezTo>
                <a:cubicBezTo>
                  <a:pt x="5231308" y="3111748"/>
                  <a:pt x="5232549" y="3108027"/>
                  <a:pt x="5235029" y="3103066"/>
                </a:cubicBezTo>
                <a:cubicBezTo>
                  <a:pt x="5237509" y="3098106"/>
                  <a:pt x="5241230" y="3095625"/>
                  <a:pt x="5246191" y="3095625"/>
                </a:cubicBezTo>
                <a:close/>
                <a:moveTo>
                  <a:pt x="4772067" y="3092436"/>
                </a:moveTo>
                <a:lnTo>
                  <a:pt x="4777383" y="3103066"/>
                </a:lnTo>
                <a:cubicBezTo>
                  <a:pt x="4777383" y="3103066"/>
                  <a:pt x="4774902" y="3100586"/>
                  <a:pt x="4769941" y="3095625"/>
                </a:cubicBezTo>
                <a:close/>
                <a:moveTo>
                  <a:pt x="5499199" y="3088184"/>
                </a:moveTo>
                <a:lnTo>
                  <a:pt x="5506640" y="3088184"/>
                </a:lnTo>
                <a:lnTo>
                  <a:pt x="5514082" y="3095625"/>
                </a:lnTo>
                <a:lnTo>
                  <a:pt x="5528965" y="3095625"/>
                </a:lnTo>
                <a:cubicBezTo>
                  <a:pt x="5533926" y="3095625"/>
                  <a:pt x="5536406" y="3098106"/>
                  <a:pt x="5536406" y="3103066"/>
                </a:cubicBezTo>
                <a:cubicBezTo>
                  <a:pt x="5536406" y="3103066"/>
                  <a:pt x="5533926" y="3103066"/>
                  <a:pt x="5528965" y="3103066"/>
                </a:cubicBezTo>
                <a:lnTo>
                  <a:pt x="5506640" y="3095625"/>
                </a:lnTo>
                <a:close/>
                <a:moveTo>
                  <a:pt x="4769941" y="3088184"/>
                </a:moveTo>
                <a:cubicBezTo>
                  <a:pt x="4772422" y="3088184"/>
                  <a:pt x="4773662" y="3088804"/>
                  <a:pt x="4773662" y="3090044"/>
                </a:cubicBezTo>
                <a:lnTo>
                  <a:pt x="4772067" y="3092436"/>
                </a:lnTo>
                <a:close/>
                <a:moveTo>
                  <a:pt x="5685234" y="3080742"/>
                </a:moveTo>
                <a:cubicBezTo>
                  <a:pt x="5685234" y="3085703"/>
                  <a:pt x="5687714" y="3088184"/>
                  <a:pt x="5692676" y="3088184"/>
                </a:cubicBezTo>
                <a:cubicBezTo>
                  <a:pt x="5697637" y="3088184"/>
                  <a:pt x="5700117" y="3088184"/>
                  <a:pt x="5700117" y="3088184"/>
                </a:cubicBezTo>
                <a:lnTo>
                  <a:pt x="5692676" y="3095625"/>
                </a:lnTo>
                <a:lnTo>
                  <a:pt x="5692676" y="3103066"/>
                </a:lnTo>
                <a:lnTo>
                  <a:pt x="5685234" y="3103066"/>
                </a:lnTo>
                <a:lnTo>
                  <a:pt x="5677793" y="3095625"/>
                </a:lnTo>
                <a:lnTo>
                  <a:pt x="5670351" y="3095625"/>
                </a:lnTo>
                <a:cubicBezTo>
                  <a:pt x="5675313" y="3095625"/>
                  <a:pt x="5677793" y="3093144"/>
                  <a:pt x="5677793" y="3088184"/>
                </a:cubicBezTo>
                <a:close/>
                <a:moveTo>
                  <a:pt x="5633144" y="3080742"/>
                </a:moveTo>
                <a:cubicBezTo>
                  <a:pt x="5633144" y="3080742"/>
                  <a:pt x="5635624" y="3083223"/>
                  <a:pt x="5640586" y="3088184"/>
                </a:cubicBezTo>
                <a:lnTo>
                  <a:pt x="5633144" y="3088184"/>
                </a:lnTo>
                <a:close/>
                <a:moveTo>
                  <a:pt x="5298281" y="3080742"/>
                </a:moveTo>
                <a:cubicBezTo>
                  <a:pt x="5303242" y="3085703"/>
                  <a:pt x="5313164" y="3089424"/>
                  <a:pt x="5328047" y="3091904"/>
                </a:cubicBezTo>
                <a:cubicBezTo>
                  <a:pt x="5342929" y="3094385"/>
                  <a:pt x="5350371" y="3095625"/>
                  <a:pt x="5350371" y="3095625"/>
                </a:cubicBezTo>
                <a:lnTo>
                  <a:pt x="5305722" y="3095625"/>
                </a:lnTo>
                <a:close/>
                <a:moveTo>
                  <a:pt x="4606230" y="3080742"/>
                </a:moveTo>
                <a:cubicBezTo>
                  <a:pt x="4611192" y="3080742"/>
                  <a:pt x="4616152" y="3081982"/>
                  <a:pt x="4621113" y="3084463"/>
                </a:cubicBezTo>
                <a:cubicBezTo>
                  <a:pt x="4626074" y="3086943"/>
                  <a:pt x="4629795" y="3086943"/>
                  <a:pt x="4632275" y="3084463"/>
                </a:cubicBezTo>
                <a:cubicBezTo>
                  <a:pt x="4634755" y="3081982"/>
                  <a:pt x="4647158" y="3084463"/>
                  <a:pt x="4669482" y="3091904"/>
                </a:cubicBezTo>
                <a:cubicBezTo>
                  <a:pt x="4691806" y="3099346"/>
                  <a:pt x="4705449" y="3105547"/>
                  <a:pt x="4710410" y="3110508"/>
                </a:cubicBezTo>
                <a:cubicBezTo>
                  <a:pt x="4715371" y="3115468"/>
                  <a:pt x="4720331" y="3117949"/>
                  <a:pt x="4725293" y="3117949"/>
                </a:cubicBezTo>
                <a:cubicBezTo>
                  <a:pt x="4725293" y="3117949"/>
                  <a:pt x="4727773" y="3117949"/>
                  <a:pt x="4732734" y="3117949"/>
                </a:cubicBezTo>
                <a:cubicBezTo>
                  <a:pt x="4737695" y="3117949"/>
                  <a:pt x="4740176" y="3120430"/>
                  <a:pt x="4740176" y="3125391"/>
                </a:cubicBezTo>
                <a:cubicBezTo>
                  <a:pt x="4750097" y="3125391"/>
                  <a:pt x="4758779" y="3127871"/>
                  <a:pt x="4766220" y="3132832"/>
                </a:cubicBezTo>
                <a:cubicBezTo>
                  <a:pt x="4773662" y="3137793"/>
                  <a:pt x="4777383" y="3140273"/>
                  <a:pt x="4777383" y="3140273"/>
                </a:cubicBezTo>
                <a:cubicBezTo>
                  <a:pt x="4772421" y="3140273"/>
                  <a:pt x="4762500" y="3137793"/>
                  <a:pt x="4747617" y="3132832"/>
                </a:cubicBezTo>
                <a:cubicBezTo>
                  <a:pt x="4732734" y="3127871"/>
                  <a:pt x="4721572" y="3124150"/>
                  <a:pt x="4714131" y="3121670"/>
                </a:cubicBezTo>
                <a:cubicBezTo>
                  <a:pt x="4706689" y="3119190"/>
                  <a:pt x="4700488" y="3117949"/>
                  <a:pt x="4695527" y="3117949"/>
                </a:cubicBezTo>
                <a:cubicBezTo>
                  <a:pt x="4690566" y="3117949"/>
                  <a:pt x="4688086" y="3117949"/>
                  <a:pt x="4688086" y="3117949"/>
                </a:cubicBezTo>
                <a:lnTo>
                  <a:pt x="4680644" y="3110508"/>
                </a:lnTo>
                <a:lnTo>
                  <a:pt x="4665761" y="3103066"/>
                </a:lnTo>
                <a:cubicBezTo>
                  <a:pt x="4665761" y="3098106"/>
                  <a:pt x="4653359" y="3095625"/>
                  <a:pt x="4628554" y="3095625"/>
                </a:cubicBezTo>
                <a:close/>
                <a:moveTo>
                  <a:pt x="4598789" y="3080742"/>
                </a:moveTo>
                <a:lnTo>
                  <a:pt x="4606230" y="3088184"/>
                </a:lnTo>
                <a:cubicBezTo>
                  <a:pt x="4601269" y="3088184"/>
                  <a:pt x="4598789" y="3086943"/>
                  <a:pt x="4598789" y="3084463"/>
                </a:cubicBezTo>
                <a:cubicBezTo>
                  <a:pt x="4598789" y="3081982"/>
                  <a:pt x="4598789" y="3080742"/>
                  <a:pt x="4598789" y="3080742"/>
                </a:cubicBezTo>
                <a:close/>
                <a:moveTo>
                  <a:pt x="5424785" y="3073301"/>
                </a:moveTo>
                <a:lnTo>
                  <a:pt x="5436877" y="3074231"/>
                </a:lnTo>
                <a:cubicBezTo>
                  <a:pt x="5449900" y="3076091"/>
                  <a:pt x="5465713" y="3080742"/>
                  <a:pt x="5484316" y="3088184"/>
                </a:cubicBezTo>
                <a:lnTo>
                  <a:pt x="5469433" y="3088184"/>
                </a:lnTo>
                <a:cubicBezTo>
                  <a:pt x="5457031" y="3085703"/>
                  <a:pt x="5445869" y="3082602"/>
                  <a:pt x="5435947" y="3078882"/>
                </a:cubicBezTo>
                <a:close/>
                <a:moveTo>
                  <a:pt x="5796855" y="3058418"/>
                </a:moveTo>
                <a:lnTo>
                  <a:pt x="5804297" y="3058418"/>
                </a:lnTo>
                <a:lnTo>
                  <a:pt x="5796855" y="3065859"/>
                </a:lnTo>
                <a:close/>
                <a:moveTo>
                  <a:pt x="5506640" y="3058418"/>
                </a:moveTo>
                <a:cubicBezTo>
                  <a:pt x="5511602" y="3058418"/>
                  <a:pt x="5516562" y="3058418"/>
                  <a:pt x="5521523" y="3058418"/>
                </a:cubicBezTo>
                <a:lnTo>
                  <a:pt x="5566172" y="3065859"/>
                </a:lnTo>
                <a:cubicBezTo>
                  <a:pt x="5566172" y="3065859"/>
                  <a:pt x="5568652" y="3063379"/>
                  <a:pt x="5573613" y="3058418"/>
                </a:cubicBezTo>
                <a:lnTo>
                  <a:pt x="5581054" y="3065859"/>
                </a:lnTo>
                <a:lnTo>
                  <a:pt x="5595937" y="3073301"/>
                </a:lnTo>
                <a:cubicBezTo>
                  <a:pt x="5605859" y="3078261"/>
                  <a:pt x="5610820" y="3079502"/>
                  <a:pt x="5610820" y="3077021"/>
                </a:cubicBezTo>
                <a:cubicBezTo>
                  <a:pt x="5610820" y="3074541"/>
                  <a:pt x="5613300" y="3073301"/>
                  <a:pt x="5618261" y="3073301"/>
                </a:cubicBezTo>
                <a:cubicBezTo>
                  <a:pt x="5618261" y="3078261"/>
                  <a:pt x="5618261" y="3080742"/>
                  <a:pt x="5618261" y="3080742"/>
                </a:cubicBezTo>
                <a:cubicBezTo>
                  <a:pt x="5618261" y="3085703"/>
                  <a:pt x="5615781" y="3088184"/>
                  <a:pt x="5610820" y="3088184"/>
                </a:cubicBezTo>
                <a:cubicBezTo>
                  <a:pt x="5605859" y="3088184"/>
                  <a:pt x="5598417" y="3085703"/>
                  <a:pt x="5588496" y="3080742"/>
                </a:cubicBezTo>
                <a:cubicBezTo>
                  <a:pt x="5573613" y="3080742"/>
                  <a:pt x="5566172" y="3080742"/>
                  <a:pt x="5566172" y="3080742"/>
                </a:cubicBezTo>
                <a:close/>
                <a:moveTo>
                  <a:pt x="5395019" y="3058418"/>
                </a:moveTo>
                <a:cubicBezTo>
                  <a:pt x="5399981" y="3058418"/>
                  <a:pt x="5403701" y="3059658"/>
                  <a:pt x="5406181" y="3062139"/>
                </a:cubicBezTo>
                <a:cubicBezTo>
                  <a:pt x="5407421" y="3063379"/>
                  <a:pt x="5409592" y="3064929"/>
                  <a:pt x="5412693" y="3066789"/>
                </a:cubicBezTo>
                <a:lnTo>
                  <a:pt x="5424784" y="3073300"/>
                </a:lnTo>
                <a:lnTo>
                  <a:pt x="5409902" y="3065859"/>
                </a:lnTo>
                <a:lnTo>
                  <a:pt x="5395019" y="3065859"/>
                </a:lnTo>
                <a:close/>
                <a:moveTo>
                  <a:pt x="5052715" y="3058418"/>
                </a:moveTo>
                <a:lnTo>
                  <a:pt x="5067597" y="3065859"/>
                </a:lnTo>
                <a:lnTo>
                  <a:pt x="5089922" y="3065859"/>
                </a:lnTo>
                <a:cubicBezTo>
                  <a:pt x="5080000" y="3060899"/>
                  <a:pt x="5082480" y="3058418"/>
                  <a:pt x="5097363" y="3058418"/>
                </a:cubicBezTo>
                <a:lnTo>
                  <a:pt x="5104804" y="3058418"/>
                </a:lnTo>
                <a:cubicBezTo>
                  <a:pt x="5099843" y="3058418"/>
                  <a:pt x="5099843" y="3060899"/>
                  <a:pt x="5104804" y="3065859"/>
                </a:cubicBezTo>
                <a:lnTo>
                  <a:pt x="5156894" y="3080742"/>
                </a:lnTo>
                <a:cubicBezTo>
                  <a:pt x="5176738" y="3085703"/>
                  <a:pt x="5184180" y="3090664"/>
                  <a:pt x="5179218" y="3095625"/>
                </a:cubicBezTo>
                <a:lnTo>
                  <a:pt x="5186660" y="3095625"/>
                </a:lnTo>
                <a:cubicBezTo>
                  <a:pt x="5186660" y="3090664"/>
                  <a:pt x="5192861" y="3090664"/>
                  <a:pt x="5205263" y="3095625"/>
                </a:cubicBezTo>
                <a:cubicBezTo>
                  <a:pt x="5217666" y="3100586"/>
                  <a:pt x="5223867" y="3103066"/>
                  <a:pt x="5223867" y="3103066"/>
                </a:cubicBezTo>
                <a:lnTo>
                  <a:pt x="5179218" y="3103066"/>
                </a:lnTo>
                <a:cubicBezTo>
                  <a:pt x="5174257" y="3098106"/>
                  <a:pt x="5168056" y="3095625"/>
                  <a:pt x="5160615" y="3095625"/>
                </a:cubicBezTo>
                <a:cubicBezTo>
                  <a:pt x="5153174" y="3095625"/>
                  <a:pt x="5146973" y="3098106"/>
                  <a:pt x="5142011" y="3103066"/>
                </a:cubicBezTo>
                <a:cubicBezTo>
                  <a:pt x="5137050" y="3103066"/>
                  <a:pt x="5132090" y="3103066"/>
                  <a:pt x="5127129" y="3103066"/>
                </a:cubicBezTo>
                <a:cubicBezTo>
                  <a:pt x="5117207" y="3103066"/>
                  <a:pt x="5112246" y="3104306"/>
                  <a:pt x="5112246" y="3106787"/>
                </a:cubicBezTo>
                <a:cubicBezTo>
                  <a:pt x="5112246" y="3109268"/>
                  <a:pt x="5109766" y="3110508"/>
                  <a:pt x="5104804" y="3110508"/>
                </a:cubicBezTo>
                <a:lnTo>
                  <a:pt x="5097363" y="3103066"/>
                </a:lnTo>
                <a:cubicBezTo>
                  <a:pt x="5097363" y="3098106"/>
                  <a:pt x="5094883" y="3095625"/>
                  <a:pt x="5089922" y="3095625"/>
                </a:cubicBezTo>
                <a:lnTo>
                  <a:pt x="5089922" y="3088184"/>
                </a:lnTo>
                <a:cubicBezTo>
                  <a:pt x="5084960" y="3088184"/>
                  <a:pt x="5082480" y="3085703"/>
                  <a:pt x="5082480" y="3080742"/>
                </a:cubicBezTo>
                <a:cubicBezTo>
                  <a:pt x="5082480" y="3080742"/>
                  <a:pt x="5080000" y="3080742"/>
                  <a:pt x="5075039" y="3080742"/>
                </a:cubicBezTo>
                <a:lnTo>
                  <a:pt x="5060156" y="3065859"/>
                </a:lnTo>
                <a:close/>
                <a:moveTo>
                  <a:pt x="4665761" y="3058418"/>
                </a:moveTo>
                <a:lnTo>
                  <a:pt x="4688086" y="3073301"/>
                </a:lnTo>
                <a:cubicBezTo>
                  <a:pt x="4698007" y="3083223"/>
                  <a:pt x="4702968" y="3083223"/>
                  <a:pt x="4702968" y="3073301"/>
                </a:cubicBezTo>
                <a:cubicBezTo>
                  <a:pt x="4702968" y="3073301"/>
                  <a:pt x="4706689" y="3073301"/>
                  <a:pt x="4714131" y="3073301"/>
                </a:cubicBezTo>
                <a:cubicBezTo>
                  <a:pt x="4721572" y="3073301"/>
                  <a:pt x="4727773" y="3073301"/>
                  <a:pt x="4732734" y="3073301"/>
                </a:cubicBezTo>
                <a:lnTo>
                  <a:pt x="4725293" y="3080742"/>
                </a:lnTo>
                <a:cubicBezTo>
                  <a:pt x="4720331" y="3080742"/>
                  <a:pt x="4716611" y="3081982"/>
                  <a:pt x="4714131" y="3084463"/>
                </a:cubicBezTo>
                <a:cubicBezTo>
                  <a:pt x="4711651" y="3086943"/>
                  <a:pt x="4710410" y="3088184"/>
                  <a:pt x="4710410" y="3088184"/>
                </a:cubicBezTo>
                <a:cubicBezTo>
                  <a:pt x="4705449" y="3083223"/>
                  <a:pt x="4702968" y="3083223"/>
                  <a:pt x="4702968" y="3088184"/>
                </a:cubicBezTo>
                <a:lnTo>
                  <a:pt x="4688086" y="3080742"/>
                </a:lnTo>
                <a:cubicBezTo>
                  <a:pt x="4683124" y="3075781"/>
                  <a:pt x="4680644" y="3073301"/>
                  <a:pt x="4680644" y="3073301"/>
                </a:cubicBezTo>
                <a:close/>
                <a:moveTo>
                  <a:pt x="4137422" y="3058418"/>
                </a:moveTo>
                <a:lnTo>
                  <a:pt x="4144863" y="3058418"/>
                </a:lnTo>
                <a:lnTo>
                  <a:pt x="4159746" y="3065859"/>
                </a:lnTo>
                <a:cubicBezTo>
                  <a:pt x="4149824" y="3065859"/>
                  <a:pt x="4142383" y="3063379"/>
                  <a:pt x="4137422" y="3058418"/>
                </a:cubicBezTo>
                <a:close/>
                <a:moveTo>
                  <a:pt x="4807148" y="3050976"/>
                </a:moveTo>
                <a:lnTo>
                  <a:pt x="4829472" y="3058418"/>
                </a:lnTo>
                <a:cubicBezTo>
                  <a:pt x="4824511" y="3063379"/>
                  <a:pt x="4819551" y="3063379"/>
                  <a:pt x="4814590" y="3058418"/>
                </a:cubicBezTo>
                <a:close/>
                <a:moveTo>
                  <a:pt x="5618261" y="3043535"/>
                </a:moveTo>
                <a:cubicBezTo>
                  <a:pt x="5628183" y="3043535"/>
                  <a:pt x="5628183" y="3048496"/>
                  <a:pt x="5618261" y="3058418"/>
                </a:cubicBezTo>
                <a:cubicBezTo>
                  <a:pt x="5613300" y="3058418"/>
                  <a:pt x="5610820" y="3055937"/>
                  <a:pt x="5610820" y="3050976"/>
                </a:cubicBezTo>
                <a:cubicBezTo>
                  <a:pt x="5610820" y="3046016"/>
                  <a:pt x="5613300" y="3043535"/>
                  <a:pt x="5618261" y="3043535"/>
                </a:cubicBezTo>
                <a:close/>
                <a:moveTo>
                  <a:pt x="4851797" y="3043535"/>
                </a:moveTo>
                <a:lnTo>
                  <a:pt x="4859238" y="3050976"/>
                </a:lnTo>
                <a:cubicBezTo>
                  <a:pt x="4859238" y="3050976"/>
                  <a:pt x="4856758" y="3050976"/>
                  <a:pt x="4851797" y="3050976"/>
                </a:cubicBezTo>
                <a:cubicBezTo>
                  <a:pt x="4851797" y="3046016"/>
                  <a:pt x="4851797" y="3043535"/>
                  <a:pt x="4851797" y="3043535"/>
                </a:cubicBezTo>
                <a:close/>
                <a:moveTo>
                  <a:pt x="5424785" y="3036094"/>
                </a:moveTo>
                <a:cubicBezTo>
                  <a:pt x="5429746" y="3036094"/>
                  <a:pt x="5432226" y="3036094"/>
                  <a:pt x="5432226" y="3036094"/>
                </a:cubicBezTo>
                <a:cubicBezTo>
                  <a:pt x="5432226" y="3036094"/>
                  <a:pt x="5434706" y="3036094"/>
                  <a:pt x="5439668" y="3036094"/>
                </a:cubicBezTo>
                <a:lnTo>
                  <a:pt x="5432226" y="3043535"/>
                </a:lnTo>
                <a:close/>
                <a:moveTo>
                  <a:pt x="5350371" y="3036094"/>
                </a:moveTo>
                <a:lnTo>
                  <a:pt x="5365254" y="3043535"/>
                </a:lnTo>
                <a:cubicBezTo>
                  <a:pt x="5365254" y="3043535"/>
                  <a:pt x="5367734" y="3046016"/>
                  <a:pt x="5372695" y="3050976"/>
                </a:cubicBezTo>
                <a:lnTo>
                  <a:pt x="5365254" y="3050976"/>
                </a:lnTo>
                <a:lnTo>
                  <a:pt x="5357812" y="3050976"/>
                </a:lnTo>
                <a:cubicBezTo>
                  <a:pt x="5352851" y="3050976"/>
                  <a:pt x="5347891" y="3050976"/>
                  <a:pt x="5342929" y="3050976"/>
                </a:cubicBezTo>
                <a:cubicBezTo>
                  <a:pt x="5337968" y="3050976"/>
                  <a:pt x="5335488" y="3050976"/>
                  <a:pt x="5335488" y="3050976"/>
                </a:cubicBezTo>
                <a:lnTo>
                  <a:pt x="5328047" y="3058418"/>
                </a:lnTo>
                <a:lnTo>
                  <a:pt x="5320605" y="3050976"/>
                </a:lnTo>
                <a:cubicBezTo>
                  <a:pt x="5320605" y="3050976"/>
                  <a:pt x="5323085" y="3050976"/>
                  <a:pt x="5328047" y="3050976"/>
                </a:cubicBezTo>
                <a:cubicBezTo>
                  <a:pt x="5333008" y="3050976"/>
                  <a:pt x="5337968" y="3048496"/>
                  <a:pt x="5342929" y="3043535"/>
                </a:cubicBezTo>
                <a:cubicBezTo>
                  <a:pt x="5347891" y="3038574"/>
                  <a:pt x="5350371" y="3036094"/>
                  <a:pt x="5350371" y="3036094"/>
                </a:cubicBezTo>
                <a:close/>
                <a:moveTo>
                  <a:pt x="5194101" y="3036094"/>
                </a:moveTo>
                <a:cubicBezTo>
                  <a:pt x="5199063" y="3036094"/>
                  <a:pt x="5204023" y="3036094"/>
                  <a:pt x="5208984" y="3036094"/>
                </a:cubicBezTo>
                <a:lnTo>
                  <a:pt x="5208984" y="3043535"/>
                </a:lnTo>
                <a:cubicBezTo>
                  <a:pt x="5204023" y="3043535"/>
                  <a:pt x="5199063" y="3041054"/>
                  <a:pt x="5194101" y="3036094"/>
                </a:cubicBezTo>
                <a:close/>
                <a:moveTo>
                  <a:pt x="4755058" y="3036094"/>
                </a:moveTo>
                <a:lnTo>
                  <a:pt x="4762500" y="3036094"/>
                </a:lnTo>
                <a:cubicBezTo>
                  <a:pt x="4772421" y="3036094"/>
                  <a:pt x="4777383" y="3038574"/>
                  <a:pt x="4777383" y="3043535"/>
                </a:cubicBezTo>
                <a:cubicBezTo>
                  <a:pt x="4767461" y="3043535"/>
                  <a:pt x="4760020" y="3041054"/>
                  <a:pt x="4755058" y="3036094"/>
                </a:cubicBezTo>
                <a:close/>
                <a:moveTo>
                  <a:pt x="6072187" y="3028652"/>
                </a:moveTo>
                <a:lnTo>
                  <a:pt x="6079629" y="3036094"/>
                </a:lnTo>
                <a:lnTo>
                  <a:pt x="6072187" y="3036094"/>
                </a:lnTo>
                <a:close/>
                <a:moveTo>
                  <a:pt x="5380136" y="3028652"/>
                </a:moveTo>
                <a:lnTo>
                  <a:pt x="5417343" y="3036094"/>
                </a:lnTo>
                <a:lnTo>
                  <a:pt x="5395019" y="3036094"/>
                </a:lnTo>
                <a:close/>
                <a:moveTo>
                  <a:pt x="5104804" y="3028652"/>
                </a:moveTo>
                <a:cubicBezTo>
                  <a:pt x="5109766" y="3028652"/>
                  <a:pt x="5112246" y="3029892"/>
                  <a:pt x="5112246" y="3032373"/>
                </a:cubicBezTo>
                <a:cubicBezTo>
                  <a:pt x="5112246" y="3034854"/>
                  <a:pt x="5111005" y="3036094"/>
                  <a:pt x="5108525" y="3036094"/>
                </a:cubicBezTo>
                <a:cubicBezTo>
                  <a:pt x="5106045" y="3036094"/>
                  <a:pt x="5104804" y="3033613"/>
                  <a:pt x="5104804" y="3028652"/>
                </a:cubicBezTo>
                <a:close/>
                <a:moveTo>
                  <a:pt x="4092773" y="3028652"/>
                </a:moveTo>
                <a:cubicBezTo>
                  <a:pt x="4097734" y="3033613"/>
                  <a:pt x="4100215" y="3038574"/>
                  <a:pt x="4100215" y="3043535"/>
                </a:cubicBezTo>
                <a:lnTo>
                  <a:pt x="4085332" y="3043535"/>
                </a:lnTo>
                <a:cubicBezTo>
                  <a:pt x="4080371" y="3043535"/>
                  <a:pt x="4077891" y="3041054"/>
                  <a:pt x="4077891" y="3036094"/>
                </a:cubicBezTo>
                <a:close/>
                <a:moveTo>
                  <a:pt x="5409902" y="3021211"/>
                </a:moveTo>
                <a:cubicBezTo>
                  <a:pt x="5414863" y="3021211"/>
                  <a:pt x="5419824" y="3022451"/>
                  <a:pt x="5424785" y="3024932"/>
                </a:cubicBezTo>
                <a:cubicBezTo>
                  <a:pt x="5429746" y="3027412"/>
                  <a:pt x="5432226" y="3028652"/>
                  <a:pt x="5432226" y="3028652"/>
                </a:cubicBezTo>
                <a:cubicBezTo>
                  <a:pt x="5427265" y="3033613"/>
                  <a:pt x="5424785" y="3036094"/>
                  <a:pt x="5424785" y="3036094"/>
                </a:cubicBezTo>
                <a:cubicBezTo>
                  <a:pt x="5424785" y="3036094"/>
                  <a:pt x="5424785" y="3033613"/>
                  <a:pt x="5424785" y="3028652"/>
                </a:cubicBezTo>
                <a:close/>
                <a:moveTo>
                  <a:pt x="5275957" y="3021211"/>
                </a:moveTo>
                <a:cubicBezTo>
                  <a:pt x="5280918" y="3021211"/>
                  <a:pt x="5284639" y="3021211"/>
                  <a:pt x="5287119" y="3021211"/>
                </a:cubicBezTo>
                <a:cubicBezTo>
                  <a:pt x="5289599" y="3021211"/>
                  <a:pt x="5290840" y="3021211"/>
                  <a:pt x="5290840" y="3021211"/>
                </a:cubicBezTo>
                <a:cubicBezTo>
                  <a:pt x="5290840" y="3026172"/>
                  <a:pt x="5285878" y="3028652"/>
                  <a:pt x="5275957" y="3028652"/>
                </a:cubicBezTo>
                <a:lnTo>
                  <a:pt x="5268515" y="3028652"/>
                </a:lnTo>
                <a:cubicBezTo>
                  <a:pt x="5268515" y="3023692"/>
                  <a:pt x="5270995" y="3021211"/>
                  <a:pt x="5275957" y="3021211"/>
                </a:cubicBezTo>
                <a:close/>
                <a:moveTo>
                  <a:pt x="4414614" y="3018885"/>
                </a:moveTo>
                <a:cubicBezTo>
                  <a:pt x="4429497" y="3017955"/>
                  <a:pt x="4438799" y="3021211"/>
                  <a:pt x="4442519" y="3028652"/>
                </a:cubicBezTo>
                <a:cubicBezTo>
                  <a:pt x="4432598" y="3028652"/>
                  <a:pt x="4425156" y="3028652"/>
                  <a:pt x="4420195" y="3028652"/>
                </a:cubicBezTo>
                <a:cubicBezTo>
                  <a:pt x="4410274" y="3023692"/>
                  <a:pt x="4402832" y="3021211"/>
                  <a:pt x="4397871" y="3021211"/>
                </a:cubicBezTo>
                <a:cubicBezTo>
                  <a:pt x="4404072" y="3019971"/>
                  <a:pt x="4409653" y="3019195"/>
                  <a:pt x="4414614" y="3018885"/>
                </a:cubicBezTo>
                <a:close/>
                <a:moveTo>
                  <a:pt x="4375547" y="3013769"/>
                </a:moveTo>
                <a:lnTo>
                  <a:pt x="4382988" y="3013769"/>
                </a:lnTo>
                <a:cubicBezTo>
                  <a:pt x="4382988" y="3018730"/>
                  <a:pt x="4381748" y="3021211"/>
                  <a:pt x="4379268" y="3021211"/>
                </a:cubicBezTo>
                <a:cubicBezTo>
                  <a:pt x="4376787" y="3021211"/>
                  <a:pt x="4375547" y="3018730"/>
                  <a:pt x="4375547" y="3013769"/>
                </a:cubicBezTo>
                <a:close/>
                <a:moveTo>
                  <a:pt x="5624773" y="3010049"/>
                </a:moveTo>
                <a:cubicBezTo>
                  <a:pt x="5625392" y="3010049"/>
                  <a:pt x="5625703" y="3011289"/>
                  <a:pt x="5625703" y="3013769"/>
                </a:cubicBezTo>
                <a:cubicBezTo>
                  <a:pt x="5630664" y="3013769"/>
                  <a:pt x="5630664" y="3016250"/>
                  <a:pt x="5625703" y="3021211"/>
                </a:cubicBezTo>
                <a:cubicBezTo>
                  <a:pt x="5620742" y="3021211"/>
                  <a:pt x="5619502" y="3018730"/>
                  <a:pt x="5621982" y="3013769"/>
                </a:cubicBezTo>
                <a:cubicBezTo>
                  <a:pt x="5623222" y="3011289"/>
                  <a:pt x="5624152" y="3010049"/>
                  <a:pt x="5624773" y="3010049"/>
                </a:cubicBezTo>
                <a:close/>
                <a:moveTo>
                  <a:pt x="5391299" y="3010049"/>
                </a:moveTo>
                <a:lnTo>
                  <a:pt x="5397810" y="3014700"/>
                </a:lnTo>
                <a:cubicBezTo>
                  <a:pt x="5400910" y="3016560"/>
                  <a:pt x="5404941" y="3018730"/>
                  <a:pt x="5409902" y="3021211"/>
                </a:cubicBezTo>
                <a:cubicBezTo>
                  <a:pt x="5404941" y="3021211"/>
                  <a:pt x="5401220" y="3021211"/>
                  <a:pt x="5398740" y="3021211"/>
                </a:cubicBezTo>
                <a:cubicBezTo>
                  <a:pt x="5396260" y="3021211"/>
                  <a:pt x="5395019" y="3018730"/>
                  <a:pt x="5395019" y="3013769"/>
                </a:cubicBezTo>
                <a:close/>
                <a:moveTo>
                  <a:pt x="5275957" y="3006328"/>
                </a:moveTo>
                <a:lnTo>
                  <a:pt x="5283398" y="3006328"/>
                </a:lnTo>
                <a:cubicBezTo>
                  <a:pt x="5283398" y="3011289"/>
                  <a:pt x="5282158" y="3013769"/>
                  <a:pt x="5279677" y="3013769"/>
                </a:cubicBezTo>
                <a:cubicBezTo>
                  <a:pt x="5277197" y="3013769"/>
                  <a:pt x="5275957" y="3011289"/>
                  <a:pt x="5275957" y="3006328"/>
                </a:cubicBezTo>
                <a:close/>
                <a:moveTo>
                  <a:pt x="4866679" y="3006328"/>
                </a:moveTo>
                <a:lnTo>
                  <a:pt x="4851797" y="3013769"/>
                </a:lnTo>
                <a:cubicBezTo>
                  <a:pt x="4861718" y="3013769"/>
                  <a:pt x="4866679" y="3013769"/>
                  <a:pt x="4866679" y="3013769"/>
                </a:cubicBezTo>
                <a:lnTo>
                  <a:pt x="4881562" y="3021211"/>
                </a:lnTo>
                <a:cubicBezTo>
                  <a:pt x="4881562" y="3026172"/>
                  <a:pt x="4880322" y="3028652"/>
                  <a:pt x="4877842" y="3028652"/>
                </a:cubicBezTo>
                <a:lnTo>
                  <a:pt x="4889004" y="3028652"/>
                </a:lnTo>
                <a:lnTo>
                  <a:pt x="4889004" y="3013769"/>
                </a:lnTo>
                <a:lnTo>
                  <a:pt x="4881562" y="3013769"/>
                </a:lnTo>
                <a:close/>
                <a:moveTo>
                  <a:pt x="4784824" y="3006328"/>
                </a:moveTo>
                <a:lnTo>
                  <a:pt x="4784824" y="3013769"/>
                </a:lnTo>
                <a:cubicBezTo>
                  <a:pt x="4784824" y="3013769"/>
                  <a:pt x="4782344" y="3013769"/>
                  <a:pt x="4777383" y="3013769"/>
                </a:cubicBezTo>
                <a:close/>
                <a:moveTo>
                  <a:pt x="5162475" y="3002607"/>
                </a:moveTo>
                <a:cubicBezTo>
                  <a:pt x="5163715" y="3002607"/>
                  <a:pt x="5164336" y="3003848"/>
                  <a:pt x="5164336" y="3006328"/>
                </a:cubicBezTo>
                <a:lnTo>
                  <a:pt x="5156894" y="3006328"/>
                </a:lnTo>
                <a:cubicBezTo>
                  <a:pt x="5159375" y="3003848"/>
                  <a:pt x="5161235" y="3002607"/>
                  <a:pt x="5162475" y="3002607"/>
                </a:cubicBezTo>
                <a:close/>
                <a:moveTo>
                  <a:pt x="4970859" y="2998887"/>
                </a:moveTo>
                <a:lnTo>
                  <a:pt x="5000625" y="3006328"/>
                </a:lnTo>
                <a:cubicBezTo>
                  <a:pt x="4995663" y="3006328"/>
                  <a:pt x="4990703" y="3006328"/>
                  <a:pt x="4985742" y="3006328"/>
                </a:cubicBezTo>
                <a:cubicBezTo>
                  <a:pt x="4980781" y="3006328"/>
                  <a:pt x="4975820" y="3003847"/>
                  <a:pt x="4970859" y="2998887"/>
                </a:cubicBezTo>
                <a:close/>
                <a:moveTo>
                  <a:pt x="4628554" y="2998887"/>
                </a:moveTo>
                <a:lnTo>
                  <a:pt x="4635996" y="2998887"/>
                </a:lnTo>
                <a:cubicBezTo>
                  <a:pt x="4645917" y="2998887"/>
                  <a:pt x="4653359" y="3001367"/>
                  <a:pt x="4658320" y="3006328"/>
                </a:cubicBezTo>
                <a:cubicBezTo>
                  <a:pt x="4648399" y="3006328"/>
                  <a:pt x="4640957" y="3006328"/>
                  <a:pt x="4635996" y="3006328"/>
                </a:cubicBezTo>
                <a:close/>
                <a:moveTo>
                  <a:pt x="5806157" y="2986794"/>
                </a:moveTo>
                <a:cubicBezTo>
                  <a:pt x="5807397" y="2986174"/>
                  <a:pt x="5809257" y="2986484"/>
                  <a:pt x="5811738" y="2987725"/>
                </a:cubicBezTo>
                <a:cubicBezTo>
                  <a:pt x="5816699" y="2990205"/>
                  <a:pt x="5826621" y="2991445"/>
                  <a:pt x="5841504" y="2991445"/>
                </a:cubicBezTo>
                <a:lnTo>
                  <a:pt x="5871269" y="2998887"/>
                </a:lnTo>
                <a:cubicBezTo>
                  <a:pt x="5871269" y="3003847"/>
                  <a:pt x="5868789" y="3006328"/>
                  <a:pt x="5863828" y="3006328"/>
                </a:cubicBezTo>
                <a:lnTo>
                  <a:pt x="5834062" y="2998887"/>
                </a:lnTo>
                <a:lnTo>
                  <a:pt x="5804297" y="2991445"/>
                </a:lnTo>
                <a:cubicBezTo>
                  <a:pt x="5804297" y="2988965"/>
                  <a:pt x="5804916" y="2987415"/>
                  <a:pt x="5806157" y="2986794"/>
                </a:cubicBezTo>
                <a:close/>
                <a:moveTo>
                  <a:pt x="5514082" y="2984004"/>
                </a:moveTo>
                <a:lnTo>
                  <a:pt x="5528965" y="2984004"/>
                </a:lnTo>
                <a:lnTo>
                  <a:pt x="5528965" y="2991445"/>
                </a:lnTo>
                <a:cubicBezTo>
                  <a:pt x="5524003" y="2991445"/>
                  <a:pt x="5520283" y="2991445"/>
                  <a:pt x="5517802" y="2991445"/>
                </a:cubicBezTo>
                <a:cubicBezTo>
                  <a:pt x="5515322" y="2991445"/>
                  <a:pt x="5514082" y="2988965"/>
                  <a:pt x="5514082" y="2984004"/>
                </a:cubicBezTo>
                <a:close/>
                <a:moveTo>
                  <a:pt x="5395019" y="2984004"/>
                </a:moveTo>
                <a:cubicBezTo>
                  <a:pt x="5395019" y="2984004"/>
                  <a:pt x="5397499" y="2986484"/>
                  <a:pt x="5402461" y="2991445"/>
                </a:cubicBezTo>
                <a:lnTo>
                  <a:pt x="5395019" y="2991445"/>
                </a:lnTo>
                <a:lnTo>
                  <a:pt x="5387578" y="2991445"/>
                </a:lnTo>
                <a:cubicBezTo>
                  <a:pt x="5392539" y="2986484"/>
                  <a:pt x="5395019" y="2984004"/>
                  <a:pt x="5395019" y="2984004"/>
                </a:cubicBezTo>
                <a:close/>
                <a:moveTo>
                  <a:pt x="4554140" y="2984004"/>
                </a:moveTo>
                <a:lnTo>
                  <a:pt x="4561582" y="2984004"/>
                </a:lnTo>
                <a:lnTo>
                  <a:pt x="4621113" y="2998887"/>
                </a:lnTo>
                <a:cubicBezTo>
                  <a:pt x="4611192" y="2998887"/>
                  <a:pt x="4606230" y="2998887"/>
                  <a:pt x="4606230" y="2998887"/>
                </a:cubicBezTo>
                <a:cubicBezTo>
                  <a:pt x="4596309" y="2993926"/>
                  <a:pt x="4586386" y="2991445"/>
                  <a:pt x="4576465" y="2991445"/>
                </a:cubicBezTo>
                <a:cubicBezTo>
                  <a:pt x="4571503" y="2991445"/>
                  <a:pt x="4566543" y="2990205"/>
                  <a:pt x="4561582" y="2987725"/>
                </a:cubicBezTo>
                <a:cubicBezTo>
                  <a:pt x="4556620" y="2985244"/>
                  <a:pt x="4554140" y="2984004"/>
                  <a:pt x="4554140" y="2984004"/>
                </a:cubicBezTo>
                <a:close/>
                <a:moveTo>
                  <a:pt x="4859238" y="2976562"/>
                </a:moveTo>
                <a:cubicBezTo>
                  <a:pt x="4864199" y="2981523"/>
                  <a:pt x="4866679" y="2984004"/>
                  <a:pt x="4866679" y="2984004"/>
                </a:cubicBezTo>
                <a:cubicBezTo>
                  <a:pt x="4866679" y="2984004"/>
                  <a:pt x="4866679" y="2985244"/>
                  <a:pt x="4866679" y="2987725"/>
                </a:cubicBezTo>
                <a:cubicBezTo>
                  <a:pt x="4866679" y="2990205"/>
                  <a:pt x="4869160" y="2991445"/>
                  <a:pt x="4874121" y="2991445"/>
                </a:cubicBezTo>
                <a:cubicBezTo>
                  <a:pt x="4879082" y="2991445"/>
                  <a:pt x="4881562" y="2993926"/>
                  <a:pt x="4881562" y="2998887"/>
                </a:cubicBezTo>
                <a:cubicBezTo>
                  <a:pt x="4886524" y="3003847"/>
                  <a:pt x="4901406" y="3008809"/>
                  <a:pt x="4926211" y="3013769"/>
                </a:cubicBezTo>
                <a:lnTo>
                  <a:pt x="4933652" y="3021211"/>
                </a:lnTo>
                <a:lnTo>
                  <a:pt x="4948535" y="3021211"/>
                </a:lnTo>
                <a:cubicBezTo>
                  <a:pt x="4958456" y="3021211"/>
                  <a:pt x="4970859" y="3023692"/>
                  <a:pt x="4985742" y="3028652"/>
                </a:cubicBezTo>
                <a:cubicBezTo>
                  <a:pt x="5000625" y="3033613"/>
                  <a:pt x="5013027" y="3036094"/>
                  <a:pt x="5022949" y="3036094"/>
                </a:cubicBezTo>
                <a:cubicBezTo>
                  <a:pt x="5027910" y="3041054"/>
                  <a:pt x="5032870" y="3043535"/>
                  <a:pt x="5037832" y="3043535"/>
                </a:cubicBezTo>
                <a:cubicBezTo>
                  <a:pt x="5037832" y="3043535"/>
                  <a:pt x="5040312" y="3043535"/>
                  <a:pt x="5045273" y="3043535"/>
                </a:cubicBezTo>
                <a:cubicBezTo>
                  <a:pt x="5050234" y="3043535"/>
                  <a:pt x="5055195" y="3046016"/>
                  <a:pt x="5060156" y="3050976"/>
                </a:cubicBezTo>
                <a:lnTo>
                  <a:pt x="5067597" y="3058418"/>
                </a:lnTo>
                <a:lnTo>
                  <a:pt x="5060156" y="3058418"/>
                </a:lnTo>
                <a:lnTo>
                  <a:pt x="5052715" y="3058418"/>
                </a:lnTo>
                <a:lnTo>
                  <a:pt x="5045273" y="3058418"/>
                </a:lnTo>
                <a:cubicBezTo>
                  <a:pt x="5050234" y="3063379"/>
                  <a:pt x="5051474" y="3067099"/>
                  <a:pt x="5048994" y="3069580"/>
                </a:cubicBezTo>
                <a:cubicBezTo>
                  <a:pt x="5046514" y="3072061"/>
                  <a:pt x="5044033" y="3073301"/>
                  <a:pt x="5041552" y="3073301"/>
                </a:cubicBezTo>
                <a:cubicBezTo>
                  <a:pt x="5039072" y="3073301"/>
                  <a:pt x="5037832" y="3070820"/>
                  <a:pt x="5037832" y="3065859"/>
                </a:cubicBezTo>
                <a:lnTo>
                  <a:pt x="5015508" y="3058418"/>
                </a:lnTo>
                <a:lnTo>
                  <a:pt x="4970859" y="3043535"/>
                </a:lnTo>
                <a:lnTo>
                  <a:pt x="4933652" y="3036094"/>
                </a:lnTo>
                <a:cubicBezTo>
                  <a:pt x="4933652" y="3036094"/>
                  <a:pt x="4932411" y="3033613"/>
                  <a:pt x="4929931" y="3028652"/>
                </a:cubicBezTo>
                <a:cubicBezTo>
                  <a:pt x="4927451" y="3023692"/>
                  <a:pt x="4926211" y="3019971"/>
                  <a:pt x="4926211" y="3017490"/>
                </a:cubicBezTo>
                <a:cubicBezTo>
                  <a:pt x="4926211" y="3015009"/>
                  <a:pt x="4923731" y="3013769"/>
                  <a:pt x="4918769" y="3013769"/>
                </a:cubicBezTo>
                <a:cubicBezTo>
                  <a:pt x="4913808" y="3013769"/>
                  <a:pt x="4912568" y="3016250"/>
                  <a:pt x="4915049" y="3021211"/>
                </a:cubicBezTo>
                <a:cubicBezTo>
                  <a:pt x="4917529" y="3026172"/>
                  <a:pt x="4915049" y="3029892"/>
                  <a:pt x="4907607" y="3032373"/>
                </a:cubicBezTo>
                <a:cubicBezTo>
                  <a:pt x="4900166" y="3034854"/>
                  <a:pt x="4896445" y="3036094"/>
                  <a:pt x="4896445" y="3036094"/>
                </a:cubicBezTo>
                <a:cubicBezTo>
                  <a:pt x="4891484" y="3036094"/>
                  <a:pt x="4889004" y="3038574"/>
                  <a:pt x="4889004" y="3043535"/>
                </a:cubicBezTo>
                <a:cubicBezTo>
                  <a:pt x="4884042" y="3048496"/>
                  <a:pt x="4879082" y="3048496"/>
                  <a:pt x="4874121" y="3043535"/>
                </a:cubicBezTo>
                <a:cubicBezTo>
                  <a:pt x="4869160" y="3043535"/>
                  <a:pt x="4866679" y="3043535"/>
                  <a:pt x="4866679" y="3043535"/>
                </a:cubicBezTo>
                <a:cubicBezTo>
                  <a:pt x="4866679" y="3043535"/>
                  <a:pt x="4865439" y="3042295"/>
                  <a:pt x="4862959" y="3039814"/>
                </a:cubicBezTo>
                <a:cubicBezTo>
                  <a:pt x="4860479" y="3037334"/>
                  <a:pt x="4859238" y="3036094"/>
                  <a:pt x="4859238" y="3036094"/>
                </a:cubicBezTo>
                <a:cubicBezTo>
                  <a:pt x="4859238" y="3031133"/>
                  <a:pt x="4857997" y="3028652"/>
                  <a:pt x="4855517" y="3028652"/>
                </a:cubicBezTo>
                <a:cubicBezTo>
                  <a:pt x="4853037" y="3028652"/>
                  <a:pt x="4851797" y="3028652"/>
                  <a:pt x="4851797" y="3028652"/>
                </a:cubicBezTo>
                <a:lnTo>
                  <a:pt x="4844355" y="3021211"/>
                </a:lnTo>
                <a:cubicBezTo>
                  <a:pt x="4844355" y="3016250"/>
                  <a:pt x="4844355" y="3011289"/>
                  <a:pt x="4844355" y="3006328"/>
                </a:cubicBezTo>
                <a:cubicBezTo>
                  <a:pt x="4844355" y="2996406"/>
                  <a:pt x="4836914" y="2991445"/>
                  <a:pt x="4822031" y="2991445"/>
                </a:cubicBezTo>
                <a:cubicBezTo>
                  <a:pt x="4817070" y="2991445"/>
                  <a:pt x="4812109" y="2988965"/>
                  <a:pt x="4807148" y="2984004"/>
                </a:cubicBezTo>
                <a:lnTo>
                  <a:pt x="4810869" y="2984004"/>
                </a:lnTo>
                <a:cubicBezTo>
                  <a:pt x="4813349" y="2984004"/>
                  <a:pt x="4814590" y="2984004"/>
                  <a:pt x="4814590" y="2984004"/>
                </a:cubicBezTo>
                <a:cubicBezTo>
                  <a:pt x="4819551" y="2984004"/>
                  <a:pt x="4829472" y="2984004"/>
                  <a:pt x="4844355" y="2984004"/>
                </a:cubicBezTo>
                <a:close/>
                <a:moveTo>
                  <a:pt x="4844355" y="2972842"/>
                </a:moveTo>
                <a:cubicBezTo>
                  <a:pt x="4846835" y="2972842"/>
                  <a:pt x="4849316" y="2974082"/>
                  <a:pt x="4851797" y="2976562"/>
                </a:cubicBezTo>
                <a:lnTo>
                  <a:pt x="4844355" y="2976562"/>
                </a:lnTo>
                <a:lnTo>
                  <a:pt x="4836914" y="2976562"/>
                </a:lnTo>
                <a:cubicBezTo>
                  <a:pt x="4839394" y="2974082"/>
                  <a:pt x="4841875" y="2972842"/>
                  <a:pt x="4844355" y="2972842"/>
                </a:cubicBezTo>
                <a:close/>
                <a:moveTo>
                  <a:pt x="5261074" y="2969121"/>
                </a:moveTo>
                <a:cubicBezTo>
                  <a:pt x="5266035" y="2969121"/>
                  <a:pt x="5273477" y="2970361"/>
                  <a:pt x="5283398" y="2972842"/>
                </a:cubicBezTo>
                <a:cubicBezTo>
                  <a:pt x="5293320" y="2975322"/>
                  <a:pt x="5300761" y="2976562"/>
                  <a:pt x="5305722" y="2976562"/>
                </a:cubicBezTo>
                <a:lnTo>
                  <a:pt x="5283398" y="2976562"/>
                </a:lnTo>
                <a:lnTo>
                  <a:pt x="5268515" y="2976562"/>
                </a:lnTo>
                <a:close/>
                <a:moveTo>
                  <a:pt x="5119687" y="2969121"/>
                </a:moveTo>
                <a:cubicBezTo>
                  <a:pt x="5119687" y="2974082"/>
                  <a:pt x="5120928" y="2976562"/>
                  <a:pt x="5123408" y="2976562"/>
                </a:cubicBezTo>
                <a:cubicBezTo>
                  <a:pt x="5125888" y="2976562"/>
                  <a:pt x="5127129" y="2976562"/>
                  <a:pt x="5127129" y="2976562"/>
                </a:cubicBezTo>
                <a:cubicBezTo>
                  <a:pt x="5127129" y="2981523"/>
                  <a:pt x="5125888" y="2984004"/>
                  <a:pt x="5123408" y="2984004"/>
                </a:cubicBezTo>
                <a:cubicBezTo>
                  <a:pt x="5120928" y="2984004"/>
                  <a:pt x="5119687" y="2984004"/>
                  <a:pt x="5119687" y="2984004"/>
                </a:cubicBezTo>
                <a:lnTo>
                  <a:pt x="5119687" y="2976562"/>
                </a:lnTo>
                <a:close/>
                <a:moveTo>
                  <a:pt x="4658320" y="2969121"/>
                </a:moveTo>
                <a:cubicBezTo>
                  <a:pt x="4658320" y="2969121"/>
                  <a:pt x="4662041" y="2969121"/>
                  <a:pt x="4669482" y="2969121"/>
                </a:cubicBezTo>
                <a:cubicBezTo>
                  <a:pt x="4676924" y="2969121"/>
                  <a:pt x="4683124" y="2969121"/>
                  <a:pt x="4688086" y="2969121"/>
                </a:cubicBezTo>
                <a:cubicBezTo>
                  <a:pt x="4698007" y="2974082"/>
                  <a:pt x="4705449" y="2976562"/>
                  <a:pt x="4710410" y="2976562"/>
                </a:cubicBezTo>
                <a:lnTo>
                  <a:pt x="4665761" y="2976562"/>
                </a:lnTo>
                <a:close/>
                <a:moveTo>
                  <a:pt x="4360664" y="2969121"/>
                </a:moveTo>
                <a:cubicBezTo>
                  <a:pt x="4365625" y="2969121"/>
                  <a:pt x="4368105" y="2971602"/>
                  <a:pt x="4368105" y="2976562"/>
                </a:cubicBezTo>
                <a:cubicBezTo>
                  <a:pt x="4368105" y="2976562"/>
                  <a:pt x="4366865" y="2977802"/>
                  <a:pt x="4364385" y="2980283"/>
                </a:cubicBezTo>
                <a:cubicBezTo>
                  <a:pt x="4361904" y="2982764"/>
                  <a:pt x="4358184" y="2981523"/>
                  <a:pt x="4353223" y="2976562"/>
                </a:cubicBezTo>
                <a:close/>
                <a:moveTo>
                  <a:pt x="5448969" y="2965400"/>
                </a:moveTo>
                <a:cubicBezTo>
                  <a:pt x="5450210" y="2965400"/>
                  <a:pt x="5452070" y="2966640"/>
                  <a:pt x="5454551" y="2969121"/>
                </a:cubicBezTo>
                <a:lnTo>
                  <a:pt x="5447109" y="2969121"/>
                </a:lnTo>
                <a:cubicBezTo>
                  <a:pt x="5447109" y="2966640"/>
                  <a:pt x="5447729" y="2965400"/>
                  <a:pt x="5448969" y="2965400"/>
                </a:cubicBezTo>
                <a:close/>
                <a:moveTo>
                  <a:pt x="5169917" y="2965400"/>
                </a:moveTo>
                <a:cubicBezTo>
                  <a:pt x="5171157" y="2965400"/>
                  <a:pt x="5171777" y="2966640"/>
                  <a:pt x="5171777" y="2969121"/>
                </a:cubicBezTo>
                <a:cubicBezTo>
                  <a:pt x="5171777" y="2969121"/>
                  <a:pt x="5169297" y="2969121"/>
                  <a:pt x="5164336" y="2969121"/>
                </a:cubicBezTo>
                <a:cubicBezTo>
                  <a:pt x="5166816" y="2966640"/>
                  <a:pt x="5168677" y="2965400"/>
                  <a:pt x="5169917" y="2965400"/>
                </a:cubicBezTo>
                <a:close/>
                <a:moveTo>
                  <a:pt x="5246191" y="2961680"/>
                </a:moveTo>
                <a:lnTo>
                  <a:pt x="5246191" y="2969121"/>
                </a:lnTo>
                <a:lnTo>
                  <a:pt x="5231308" y="2969121"/>
                </a:lnTo>
                <a:cubicBezTo>
                  <a:pt x="5236270" y="2964160"/>
                  <a:pt x="5241230" y="2961680"/>
                  <a:pt x="5246191" y="2961680"/>
                </a:cubicBezTo>
                <a:close/>
                <a:moveTo>
                  <a:pt x="4799707" y="2961680"/>
                </a:moveTo>
                <a:cubicBezTo>
                  <a:pt x="4804668" y="2961680"/>
                  <a:pt x="4807148" y="2962920"/>
                  <a:pt x="4807148" y="2965400"/>
                </a:cubicBezTo>
                <a:cubicBezTo>
                  <a:pt x="4807148" y="2967881"/>
                  <a:pt x="4804668" y="2969121"/>
                  <a:pt x="4799707" y="2969121"/>
                </a:cubicBezTo>
                <a:cubicBezTo>
                  <a:pt x="4799707" y="2964160"/>
                  <a:pt x="4799707" y="2961680"/>
                  <a:pt x="4799707" y="2961680"/>
                </a:cubicBezTo>
                <a:close/>
                <a:moveTo>
                  <a:pt x="4781103" y="2961680"/>
                </a:moveTo>
                <a:cubicBezTo>
                  <a:pt x="4783583" y="2961680"/>
                  <a:pt x="4786065" y="2961680"/>
                  <a:pt x="4788545" y="2961680"/>
                </a:cubicBezTo>
                <a:cubicBezTo>
                  <a:pt x="4791025" y="2961680"/>
                  <a:pt x="4789785" y="2964160"/>
                  <a:pt x="4784824" y="2969121"/>
                </a:cubicBezTo>
                <a:cubicBezTo>
                  <a:pt x="4779863" y="2974082"/>
                  <a:pt x="4777383" y="2974082"/>
                  <a:pt x="4777383" y="2969121"/>
                </a:cubicBezTo>
                <a:cubicBezTo>
                  <a:pt x="4777383" y="2964160"/>
                  <a:pt x="4778623" y="2961680"/>
                  <a:pt x="4781103" y="2961680"/>
                </a:cubicBezTo>
                <a:close/>
                <a:moveTo>
                  <a:pt x="4679714" y="2957029"/>
                </a:moveTo>
                <a:cubicBezTo>
                  <a:pt x="4680334" y="2957649"/>
                  <a:pt x="4680644" y="2959199"/>
                  <a:pt x="4680644" y="2961680"/>
                </a:cubicBezTo>
                <a:cubicBezTo>
                  <a:pt x="4675683" y="2961680"/>
                  <a:pt x="4673203" y="2961680"/>
                  <a:pt x="4673203" y="2961680"/>
                </a:cubicBezTo>
                <a:cubicBezTo>
                  <a:pt x="4673203" y="2961680"/>
                  <a:pt x="4674443" y="2960440"/>
                  <a:pt x="4676924" y="2957959"/>
                </a:cubicBezTo>
                <a:cubicBezTo>
                  <a:pt x="4678164" y="2956719"/>
                  <a:pt x="4679094" y="2956408"/>
                  <a:pt x="4679714" y="2957029"/>
                </a:cubicBezTo>
                <a:close/>
                <a:moveTo>
                  <a:pt x="5030390" y="2946797"/>
                </a:moveTo>
                <a:lnTo>
                  <a:pt x="5045273" y="2946797"/>
                </a:lnTo>
                <a:lnTo>
                  <a:pt x="5052715" y="2961680"/>
                </a:lnTo>
                <a:cubicBezTo>
                  <a:pt x="5052715" y="2961680"/>
                  <a:pt x="5053955" y="2961680"/>
                  <a:pt x="5056435" y="2961680"/>
                </a:cubicBezTo>
                <a:cubicBezTo>
                  <a:pt x="5058915" y="2961680"/>
                  <a:pt x="5062636" y="2961680"/>
                  <a:pt x="5067597" y="2961680"/>
                </a:cubicBezTo>
                <a:cubicBezTo>
                  <a:pt x="5072559" y="2961680"/>
                  <a:pt x="5075039" y="2961680"/>
                  <a:pt x="5075039" y="2961680"/>
                </a:cubicBezTo>
                <a:cubicBezTo>
                  <a:pt x="5075039" y="2961680"/>
                  <a:pt x="5075039" y="2959199"/>
                  <a:pt x="5075039" y="2954238"/>
                </a:cubicBezTo>
                <a:cubicBezTo>
                  <a:pt x="5075039" y="2954238"/>
                  <a:pt x="5077519" y="2954238"/>
                  <a:pt x="5082480" y="2954238"/>
                </a:cubicBezTo>
                <a:cubicBezTo>
                  <a:pt x="5087442" y="2954238"/>
                  <a:pt x="5087442" y="2956719"/>
                  <a:pt x="5082480" y="2961680"/>
                </a:cubicBezTo>
                <a:cubicBezTo>
                  <a:pt x="5082480" y="2961680"/>
                  <a:pt x="5084960" y="2961680"/>
                  <a:pt x="5089922" y="2961680"/>
                </a:cubicBezTo>
                <a:cubicBezTo>
                  <a:pt x="5094883" y="2961680"/>
                  <a:pt x="5097363" y="2964160"/>
                  <a:pt x="5097363" y="2969121"/>
                </a:cubicBezTo>
                <a:lnTo>
                  <a:pt x="5082480" y="2969121"/>
                </a:lnTo>
                <a:lnTo>
                  <a:pt x="5067597" y="2976562"/>
                </a:lnTo>
                <a:lnTo>
                  <a:pt x="5060156" y="2976562"/>
                </a:lnTo>
                <a:lnTo>
                  <a:pt x="5045273" y="2961680"/>
                </a:lnTo>
                <a:cubicBezTo>
                  <a:pt x="5045273" y="2956719"/>
                  <a:pt x="5042793" y="2952998"/>
                  <a:pt x="5037832" y="2950517"/>
                </a:cubicBezTo>
                <a:cubicBezTo>
                  <a:pt x="5032870" y="2948037"/>
                  <a:pt x="5030390" y="2946797"/>
                  <a:pt x="5030390" y="2946797"/>
                </a:cubicBezTo>
                <a:close/>
                <a:moveTo>
                  <a:pt x="4717851" y="2946797"/>
                </a:moveTo>
                <a:cubicBezTo>
                  <a:pt x="4717851" y="2946797"/>
                  <a:pt x="4727773" y="2949277"/>
                  <a:pt x="4747617" y="2954238"/>
                </a:cubicBezTo>
                <a:lnTo>
                  <a:pt x="4777383" y="2961680"/>
                </a:lnTo>
                <a:lnTo>
                  <a:pt x="4755058" y="2961680"/>
                </a:lnTo>
                <a:cubicBezTo>
                  <a:pt x="4750097" y="2961680"/>
                  <a:pt x="4745137" y="2961680"/>
                  <a:pt x="4740176" y="2961680"/>
                </a:cubicBezTo>
                <a:cubicBezTo>
                  <a:pt x="4735214" y="2961680"/>
                  <a:pt x="4730254" y="2961680"/>
                  <a:pt x="4725293" y="2961680"/>
                </a:cubicBezTo>
                <a:cubicBezTo>
                  <a:pt x="4725293" y="2961680"/>
                  <a:pt x="4725293" y="2960440"/>
                  <a:pt x="4725293" y="2957959"/>
                </a:cubicBezTo>
                <a:cubicBezTo>
                  <a:pt x="4725293" y="2955478"/>
                  <a:pt x="4722813" y="2954238"/>
                  <a:pt x="4717851" y="2954238"/>
                </a:cubicBezTo>
                <a:close/>
                <a:moveTo>
                  <a:pt x="5166196" y="2943076"/>
                </a:moveTo>
                <a:cubicBezTo>
                  <a:pt x="5164955" y="2943076"/>
                  <a:pt x="5164336" y="2944317"/>
                  <a:pt x="5164336" y="2946797"/>
                </a:cubicBezTo>
                <a:lnTo>
                  <a:pt x="5171777" y="2946797"/>
                </a:lnTo>
                <a:cubicBezTo>
                  <a:pt x="5169296" y="2944317"/>
                  <a:pt x="5167436" y="2943076"/>
                  <a:pt x="5166196" y="2943076"/>
                </a:cubicBezTo>
                <a:close/>
                <a:moveTo>
                  <a:pt x="5759648" y="2939355"/>
                </a:moveTo>
                <a:lnTo>
                  <a:pt x="5767090" y="2946797"/>
                </a:lnTo>
                <a:lnTo>
                  <a:pt x="5761509" y="2946797"/>
                </a:lnTo>
                <a:cubicBezTo>
                  <a:pt x="5757788" y="2946797"/>
                  <a:pt x="5754687" y="2946797"/>
                  <a:pt x="5752207" y="2946797"/>
                </a:cubicBezTo>
                <a:cubicBezTo>
                  <a:pt x="5757168" y="2946797"/>
                  <a:pt x="5758408" y="2945557"/>
                  <a:pt x="5755927" y="2943076"/>
                </a:cubicBezTo>
                <a:cubicBezTo>
                  <a:pt x="5753447" y="2940595"/>
                  <a:pt x="5754687" y="2939355"/>
                  <a:pt x="5759648" y="2939355"/>
                </a:cubicBezTo>
                <a:close/>
                <a:moveTo>
                  <a:pt x="5692676" y="2939355"/>
                </a:moveTo>
                <a:lnTo>
                  <a:pt x="5692676" y="2946797"/>
                </a:lnTo>
                <a:lnTo>
                  <a:pt x="5685234" y="2946797"/>
                </a:lnTo>
                <a:cubicBezTo>
                  <a:pt x="5685234" y="2941836"/>
                  <a:pt x="5687714" y="2939355"/>
                  <a:pt x="5692676" y="2939355"/>
                </a:cubicBezTo>
                <a:close/>
                <a:moveTo>
                  <a:pt x="5655468" y="2939355"/>
                </a:moveTo>
                <a:cubicBezTo>
                  <a:pt x="5655468" y="2939355"/>
                  <a:pt x="5657949" y="2939355"/>
                  <a:pt x="5662910" y="2939355"/>
                </a:cubicBezTo>
                <a:cubicBezTo>
                  <a:pt x="5667871" y="2939355"/>
                  <a:pt x="5670351" y="2939355"/>
                  <a:pt x="5670351" y="2939355"/>
                </a:cubicBezTo>
                <a:cubicBezTo>
                  <a:pt x="5670351" y="2939355"/>
                  <a:pt x="5667871" y="2941836"/>
                  <a:pt x="5662910" y="2946797"/>
                </a:cubicBezTo>
                <a:cubicBezTo>
                  <a:pt x="5657949" y="2946797"/>
                  <a:pt x="5655468" y="2946797"/>
                  <a:pt x="5655468" y="2946797"/>
                </a:cubicBezTo>
                <a:cubicBezTo>
                  <a:pt x="5655468" y="2946797"/>
                  <a:pt x="5655468" y="2944316"/>
                  <a:pt x="5655468" y="2939355"/>
                </a:cubicBezTo>
                <a:close/>
                <a:moveTo>
                  <a:pt x="4561582" y="2939355"/>
                </a:moveTo>
                <a:lnTo>
                  <a:pt x="4576465" y="2939355"/>
                </a:lnTo>
                <a:lnTo>
                  <a:pt x="4576465" y="2946797"/>
                </a:lnTo>
                <a:cubicBezTo>
                  <a:pt x="4571503" y="2946797"/>
                  <a:pt x="4566543" y="2944316"/>
                  <a:pt x="4561582" y="2939355"/>
                </a:cubicBezTo>
                <a:close/>
                <a:moveTo>
                  <a:pt x="4442519" y="2939355"/>
                </a:moveTo>
                <a:lnTo>
                  <a:pt x="4457402" y="2939355"/>
                </a:lnTo>
                <a:lnTo>
                  <a:pt x="4472285" y="2946797"/>
                </a:lnTo>
                <a:cubicBezTo>
                  <a:pt x="4472285" y="2946797"/>
                  <a:pt x="4471045" y="2948037"/>
                  <a:pt x="4468564" y="2950517"/>
                </a:cubicBezTo>
                <a:cubicBezTo>
                  <a:pt x="4466084" y="2952998"/>
                  <a:pt x="4463603" y="2952998"/>
                  <a:pt x="4461123" y="2950517"/>
                </a:cubicBezTo>
                <a:cubicBezTo>
                  <a:pt x="4458643" y="2948037"/>
                  <a:pt x="4454922" y="2946797"/>
                  <a:pt x="4449961" y="2946797"/>
                </a:cubicBezTo>
                <a:close/>
                <a:moveTo>
                  <a:pt x="4368105" y="2939355"/>
                </a:moveTo>
                <a:lnTo>
                  <a:pt x="4382988" y="2946797"/>
                </a:lnTo>
                <a:lnTo>
                  <a:pt x="4382988" y="2954238"/>
                </a:lnTo>
                <a:lnTo>
                  <a:pt x="4368105" y="2954238"/>
                </a:lnTo>
                <a:lnTo>
                  <a:pt x="4360664" y="2954238"/>
                </a:lnTo>
                <a:cubicBezTo>
                  <a:pt x="4360664" y="2954238"/>
                  <a:pt x="4363144" y="2951758"/>
                  <a:pt x="4368105" y="2946797"/>
                </a:cubicBezTo>
                <a:cubicBezTo>
                  <a:pt x="4368105" y="2941836"/>
                  <a:pt x="4368105" y="2939355"/>
                  <a:pt x="4368105" y="2939355"/>
                </a:cubicBezTo>
                <a:close/>
                <a:moveTo>
                  <a:pt x="4323457" y="2939355"/>
                </a:moveTo>
                <a:lnTo>
                  <a:pt x="4338340" y="2939355"/>
                </a:lnTo>
                <a:lnTo>
                  <a:pt x="4330898" y="2946797"/>
                </a:lnTo>
                <a:close/>
                <a:moveTo>
                  <a:pt x="5594077" y="2935635"/>
                </a:moveTo>
                <a:cubicBezTo>
                  <a:pt x="5595318" y="2935635"/>
                  <a:pt x="5595937" y="2936875"/>
                  <a:pt x="5595937" y="2939355"/>
                </a:cubicBezTo>
                <a:lnTo>
                  <a:pt x="5588496" y="2939355"/>
                </a:lnTo>
                <a:cubicBezTo>
                  <a:pt x="5590976" y="2936875"/>
                  <a:pt x="5592837" y="2935635"/>
                  <a:pt x="5594077" y="2935635"/>
                </a:cubicBezTo>
                <a:close/>
                <a:moveTo>
                  <a:pt x="5380136" y="2931914"/>
                </a:moveTo>
                <a:cubicBezTo>
                  <a:pt x="5380136" y="2931914"/>
                  <a:pt x="5382617" y="2931914"/>
                  <a:pt x="5387578" y="2931914"/>
                </a:cubicBezTo>
                <a:cubicBezTo>
                  <a:pt x="5392539" y="2931914"/>
                  <a:pt x="5395019" y="2931914"/>
                  <a:pt x="5395019" y="2931914"/>
                </a:cubicBezTo>
                <a:lnTo>
                  <a:pt x="5387578" y="2939355"/>
                </a:lnTo>
                <a:close/>
                <a:moveTo>
                  <a:pt x="4740176" y="2931914"/>
                </a:moveTo>
                <a:cubicBezTo>
                  <a:pt x="4740176" y="2931914"/>
                  <a:pt x="4742656" y="2931914"/>
                  <a:pt x="4747617" y="2931914"/>
                </a:cubicBezTo>
                <a:cubicBezTo>
                  <a:pt x="4747617" y="2931914"/>
                  <a:pt x="4747617" y="2933154"/>
                  <a:pt x="4747617" y="2935635"/>
                </a:cubicBezTo>
                <a:cubicBezTo>
                  <a:pt x="4747617" y="2938115"/>
                  <a:pt x="4747617" y="2939355"/>
                  <a:pt x="4747617" y="2939355"/>
                </a:cubicBezTo>
                <a:close/>
                <a:moveTo>
                  <a:pt x="4699248" y="2931914"/>
                </a:moveTo>
                <a:cubicBezTo>
                  <a:pt x="4701728" y="2931914"/>
                  <a:pt x="4704209" y="2934395"/>
                  <a:pt x="4706689" y="2939355"/>
                </a:cubicBezTo>
                <a:cubicBezTo>
                  <a:pt x="4709169" y="2944316"/>
                  <a:pt x="4705449" y="2946797"/>
                  <a:pt x="4695527" y="2946797"/>
                </a:cubicBezTo>
                <a:lnTo>
                  <a:pt x="4680644" y="2939355"/>
                </a:lnTo>
                <a:lnTo>
                  <a:pt x="4688086" y="2939355"/>
                </a:lnTo>
                <a:lnTo>
                  <a:pt x="4695527" y="2939355"/>
                </a:lnTo>
                <a:cubicBezTo>
                  <a:pt x="4695527" y="2934395"/>
                  <a:pt x="4696768" y="2931914"/>
                  <a:pt x="4699248" y="2931914"/>
                </a:cubicBezTo>
                <a:close/>
                <a:moveTo>
                  <a:pt x="4241602" y="2931914"/>
                </a:moveTo>
                <a:lnTo>
                  <a:pt x="4249043" y="2931914"/>
                </a:lnTo>
                <a:cubicBezTo>
                  <a:pt x="4258965" y="2936875"/>
                  <a:pt x="4263926" y="2939355"/>
                  <a:pt x="4263926" y="2939355"/>
                </a:cubicBezTo>
                <a:lnTo>
                  <a:pt x="4286250" y="2946797"/>
                </a:lnTo>
                <a:cubicBezTo>
                  <a:pt x="4291211" y="2946797"/>
                  <a:pt x="4296172" y="2946797"/>
                  <a:pt x="4301133" y="2946797"/>
                </a:cubicBezTo>
                <a:cubicBezTo>
                  <a:pt x="4306094" y="2946797"/>
                  <a:pt x="4311055" y="2946797"/>
                  <a:pt x="4316016" y="2946797"/>
                </a:cubicBezTo>
                <a:lnTo>
                  <a:pt x="4271367" y="2954238"/>
                </a:lnTo>
                <a:cubicBezTo>
                  <a:pt x="4266406" y="2949277"/>
                  <a:pt x="4261445" y="2946797"/>
                  <a:pt x="4256484" y="2946797"/>
                </a:cubicBezTo>
                <a:close/>
                <a:moveTo>
                  <a:pt x="5940103" y="2928193"/>
                </a:moveTo>
                <a:cubicBezTo>
                  <a:pt x="5943824" y="2928193"/>
                  <a:pt x="5948164" y="2929433"/>
                  <a:pt x="5953125" y="2931914"/>
                </a:cubicBezTo>
                <a:cubicBezTo>
                  <a:pt x="5963046" y="2936875"/>
                  <a:pt x="5968008" y="2939355"/>
                  <a:pt x="5968008" y="2939355"/>
                </a:cubicBezTo>
                <a:lnTo>
                  <a:pt x="5982890" y="2946797"/>
                </a:lnTo>
                <a:lnTo>
                  <a:pt x="5990332" y="2946797"/>
                </a:lnTo>
                <a:cubicBezTo>
                  <a:pt x="5985370" y="2946797"/>
                  <a:pt x="5982890" y="2949277"/>
                  <a:pt x="5982890" y="2954238"/>
                </a:cubicBezTo>
                <a:cubicBezTo>
                  <a:pt x="5982890" y="2954238"/>
                  <a:pt x="5985370" y="2955478"/>
                  <a:pt x="5990332" y="2957959"/>
                </a:cubicBezTo>
                <a:cubicBezTo>
                  <a:pt x="5995293" y="2960440"/>
                  <a:pt x="6000253" y="2961680"/>
                  <a:pt x="6005215" y="2961680"/>
                </a:cubicBezTo>
                <a:lnTo>
                  <a:pt x="6064746" y="2991445"/>
                </a:lnTo>
                <a:cubicBezTo>
                  <a:pt x="6094511" y="3006328"/>
                  <a:pt x="6119316" y="3016250"/>
                  <a:pt x="6139160" y="3021211"/>
                </a:cubicBezTo>
                <a:cubicBezTo>
                  <a:pt x="6149081" y="3026172"/>
                  <a:pt x="6160243" y="3033613"/>
                  <a:pt x="6172646" y="3043535"/>
                </a:cubicBezTo>
                <a:cubicBezTo>
                  <a:pt x="6185049" y="3053457"/>
                  <a:pt x="6191250" y="3058418"/>
                  <a:pt x="6191250" y="3058418"/>
                </a:cubicBezTo>
                <a:cubicBezTo>
                  <a:pt x="6191250" y="3058418"/>
                  <a:pt x="6192490" y="3060899"/>
                  <a:pt x="6194970" y="3065859"/>
                </a:cubicBezTo>
                <a:cubicBezTo>
                  <a:pt x="6197451" y="3070820"/>
                  <a:pt x="6198691" y="3073301"/>
                  <a:pt x="6198691" y="3073301"/>
                </a:cubicBezTo>
                <a:lnTo>
                  <a:pt x="6191250" y="3073301"/>
                </a:lnTo>
                <a:lnTo>
                  <a:pt x="6176367" y="3065859"/>
                </a:lnTo>
                <a:cubicBezTo>
                  <a:pt x="6171406" y="3070820"/>
                  <a:pt x="6167685" y="3072061"/>
                  <a:pt x="6165205" y="3069580"/>
                </a:cubicBezTo>
                <a:cubicBezTo>
                  <a:pt x="6162725" y="3067099"/>
                  <a:pt x="6161484" y="3064619"/>
                  <a:pt x="6161484" y="3062139"/>
                </a:cubicBezTo>
                <a:cubicBezTo>
                  <a:pt x="6161484" y="3059658"/>
                  <a:pt x="6156523" y="3054697"/>
                  <a:pt x="6146601" y="3047256"/>
                </a:cubicBezTo>
                <a:cubicBezTo>
                  <a:pt x="6136680" y="3039814"/>
                  <a:pt x="6129238" y="3038574"/>
                  <a:pt x="6124277" y="3043535"/>
                </a:cubicBezTo>
                <a:cubicBezTo>
                  <a:pt x="6129238" y="3048496"/>
                  <a:pt x="6131718" y="3050976"/>
                  <a:pt x="6131718" y="3050976"/>
                </a:cubicBezTo>
                <a:lnTo>
                  <a:pt x="6094511" y="3021211"/>
                </a:lnTo>
                <a:cubicBezTo>
                  <a:pt x="6094511" y="3016250"/>
                  <a:pt x="6079629" y="3008809"/>
                  <a:pt x="6049863" y="2998887"/>
                </a:cubicBezTo>
                <a:lnTo>
                  <a:pt x="6027539" y="2984004"/>
                </a:lnTo>
                <a:cubicBezTo>
                  <a:pt x="6022577" y="2984004"/>
                  <a:pt x="6018857" y="2982764"/>
                  <a:pt x="6016377" y="2980283"/>
                </a:cubicBezTo>
                <a:cubicBezTo>
                  <a:pt x="6013897" y="2977802"/>
                  <a:pt x="6011415" y="2976562"/>
                  <a:pt x="6008935" y="2976562"/>
                </a:cubicBezTo>
                <a:cubicBezTo>
                  <a:pt x="6006455" y="2976562"/>
                  <a:pt x="6002734" y="2976562"/>
                  <a:pt x="5997773" y="2976562"/>
                </a:cubicBezTo>
                <a:cubicBezTo>
                  <a:pt x="5997773" y="2971602"/>
                  <a:pt x="5995293" y="2969121"/>
                  <a:pt x="5990332" y="2969121"/>
                </a:cubicBezTo>
                <a:cubicBezTo>
                  <a:pt x="5985370" y="2969121"/>
                  <a:pt x="5982890" y="2969121"/>
                  <a:pt x="5982890" y="2969121"/>
                </a:cubicBezTo>
                <a:cubicBezTo>
                  <a:pt x="5977929" y="2964160"/>
                  <a:pt x="5975449" y="2961680"/>
                  <a:pt x="5975449" y="2961680"/>
                </a:cubicBezTo>
                <a:cubicBezTo>
                  <a:pt x="5970488" y="2961680"/>
                  <a:pt x="5965527" y="2959199"/>
                  <a:pt x="5960566" y="2954238"/>
                </a:cubicBezTo>
                <a:lnTo>
                  <a:pt x="5953125" y="2946797"/>
                </a:lnTo>
                <a:lnTo>
                  <a:pt x="5930801" y="2931914"/>
                </a:lnTo>
                <a:cubicBezTo>
                  <a:pt x="5933281" y="2929433"/>
                  <a:pt x="5936382" y="2928193"/>
                  <a:pt x="5940103" y="2928193"/>
                </a:cubicBezTo>
                <a:close/>
                <a:moveTo>
                  <a:pt x="5439668" y="2924473"/>
                </a:moveTo>
                <a:lnTo>
                  <a:pt x="5461992" y="2931914"/>
                </a:lnTo>
                <a:cubicBezTo>
                  <a:pt x="5466953" y="2936875"/>
                  <a:pt x="5470674" y="2939355"/>
                  <a:pt x="5473154" y="2939355"/>
                </a:cubicBezTo>
                <a:cubicBezTo>
                  <a:pt x="5475634" y="2939355"/>
                  <a:pt x="5476875" y="2941836"/>
                  <a:pt x="5476875" y="2946797"/>
                </a:cubicBezTo>
                <a:lnTo>
                  <a:pt x="5447109" y="2946797"/>
                </a:lnTo>
                <a:cubicBezTo>
                  <a:pt x="5447109" y="2941836"/>
                  <a:pt x="5444629" y="2939355"/>
                  <a:pt x="5439668" y="2939355"/>
                </a:cubicBezTo>
                <a:cubicBezTo>
                  <a:pt x="5439668" y="2934395"/>
                  <a:pt x="5442148" y="2931914"/>
                  <a:pt x="5447109" y="2931914"/>
                </a:cubicBezTo>
                <a:lnTo>
                  <a:pt x="5439668" y="2931914"/>
                </a:lnTo>
                <a:close/>
                <a:moveTo>
                  <a:pt x="4494609" y="2917031"/>
                </a:moveTo>
                <a:lnTo>
                  <a:pt x="4509492" y="2924473"/>
                </a:lnTo>
                <a:cubicBezTo>
                  <a:pt x="4504531" y="2924473"/>
                  <a:pt x="4497090" y="2924473"/>
                  <a:pt x="4487168" y="2924473"/>
                </a:cubicBezTo>
                <a:close/>
                <a:moveTo>
                  <a:pt x="4282529" y="2917031"/>
                </a:moveTo>
                <a:cubicBezTo>
                  <a:pt x="4285010" y="2917031"/>
                  <a:pt x="4286250" y="2917031"/>
                  <a:pt x="4286250" y="2917031"/>
                </a:cubicBezTo>
                <a:lnTo>
                  <a:pt x="4271367" y="2931914"/>
                </a:lnTo>
                <a:lnTo>
                  <a:pt x="4271367" y="2924473"/>
                </a:lnTo>
                <a:cubicBezTo>
                  <a:pt x="4276328" y="2919512"/>
                  <a:pt x="4280049" y="2917031"/>
                  <a:pt x="4282529" y="2917031"/>
                </a:cubicBezTo>
                <a:close/>
                <a:moveTo>
                  <a:pt x="5629424" y="2913310"/>
                </a:moveTo>
                <a:cubicBezTo>
                  <a:pt x="5631904" y="2913310"/>
                  <a:pt x="5633144" y="2914551"/>
                  <a:pt x="5633144" y="2917031"/>
                </a:cubicBezTo>
                <a:lnTo>
                  <a:pt x="5625703" y="2924473"/>
                </a:lnTo>
                <a:lnTo>
                  <a:pt x="5618261" y="2917031"/>
                </a:lnTo>
                <a:cubicBezTo>
                  <a:pt x="5623222" y="2914551"/>
                  <a:pt x="5626943" y="2913310"/>
                  <a:pt x="5629424" y="2913310"/>
                </a:cubicBezTo>
                <a:close/>
                <a:moveTo>
                  <a:pt x="5505711" y="2912380"/>
                </a:moveTo>
                <a:cubicBezTo>
                  <a:pt x="5507571" y="2911760"/>
                  <a:pt x="5509121" y="2912070"/>
                  <a:pt x="5510361" y="2913310"/>
                </a:cubicBezTo>
                <a:cubicBezTo>
                  <a:pt x="5512841" y="2915791"/>
                  <a:pt x="5512841" y="2918271"/>
                  <a:pt x="5510361" y="2920752"/>
                </a:cubicBezTo>
                <a:cubicBezTo>
                  <a:pt x="5507881" y="2923233"/>
                  <a:pt x="5504160" y="2924473"/>
                  <a:pt x="5499199" y="2924473"/>
                </a:cubicBezTo>
                <a:lnTo>
                  <a:pt x="5499199" y="2917031"/>
                </a:lnTo>
                <a:cubicBezTo>
                  <a:pt x="5501680" y="2914551"/>
                  <a:pt x="5503850" y="2913001"/>
                  <a:pt x="5505711" y="2912380"/>
                </a:cubicBezTo>
                <a:close/>
                <a:moveTo>
                  <a:pt x="5878711" y="2909590"/>
                </a:moveTo>
                <a:cubicBezTo>
                  <a:pt x="5878711" y="2909590"/>
                  <a:pt x="5881191" y="2909590"/>
                  <a:pt x="5886152" y="2909590"/>
                </a:cubicBezTo>
                <a:cubicBezTo>
                  <a:pt x="5886152" y="2909590"/>
                  <a:pt x="5886152" y="2912070"/>
                  <a:pt x="5886152" y="2917031"/>
                </a:cubicBezTo>
                <a:cubicBezTo>
                  <a:pt x="5886152" y="2917031"/>
                  <a:pt x="5884911" y="2917031"/>
                  <a:pt x="5882431" y="2917031"/>
                </a:cubicBezTo>
                <a:cubicBezTo>
                  <a:pt x="5879951" y="2917031"/>
                  <a:pt x="5878711" y="2917031"/>
                  <a:pt x="5878711" y="2917031"/>
                </a:cubicBezTo>
                <a:cubicBezTo>
                  <a:pt x="5878711" y="2912070"/>
                  <a:pt x="5878711" y="2909590"/>
                  <a:pt x="5878711" y="2909590"/>
                </a:cubicBezTo>
                <a:close/>
                <a:moveTo>
                  <a:pt x="5722441" y="2909590"/>
                </a:moveTo>
                <a:lnTo>
                  <a:pt x="5729883" y="2909590"/>
                </a:lnTo>
                <a:lnTo>
                  <a:pt x="5722441" y="2917031"/>
                </a:lnTo>
                <a:close/>
                <a:moveTo>
                  <a:pt x="5659189" y="2909590"/>
                </a:moveTo>
                <a:cubicBezTo>
                  <a:pt x="5666631" y="2909590"/>
                  <a:pt x="5672831" y="2909590"/>
                  <a:pt x="5677793" y="2909590"/>
                </a:cubicBezTo>
                <a:lnTo>
                  <a:pt x="5677793" y="2917031"/>
                </a:lnTo>
                <a:cubicBezTo>
                  <a:pt x="5657949" y="2921992"/>
                  <a:pt x="5648027" y="2921992"/>
                  <a:pt x="5648027" y="2917031"/>
                </a:cubicBezTo>
                <a:cubicBezTo>
                  <a:pt x="5648027" y="2912070"/>
                  <a:pt x="5651748" y="2909590"/>
                  <a:pt x="5659189" y="2909590"/>
                </a:cubicBezTo>
                <a:close/>
                <a:moveTo>
                  <a:pt x="5350371" y="2909590"/>
                </a:moveTo>
                <a:cubicBezTo>
                  <a:pt x="5355332" y="2909590"/>
                  <a:pt x="5357812" y="2912070"/>
                  <a:pt x="5357812" y="2917031"/>
                </a:cubicBezTo>
                <a:lnTo>
                  <a:pt x="5350371" y="2917031"/>
                </a:lnTo>
                <a:cubicBezTo>
                  <a:pt x="5345410" y="2912070"/>
                  <a:pt x="5345410" y="2909590"/>
                  <a:pt x="5350371" y="2909590"/>
                </a:cubicBezTo>
                <a:close/>
                <a:moveTo>
                  <a:pt x="4457402" y="2909590"/>
                </a:moveTo>
                <a:lnTo>
                  <a:pt x="4464843" y="2909590"/>
                </a:lnTo>
                <a:cubicBezTo>
                  <a:pt x="4469805" y="2909590"/>
                  <a:pt x="4473526" y="2910830"/>
                  <a:pt x="4476006" y="2913310"/>
                </a:cubicBezTo>
                <a:cubicBezTo>
                  <a:pt x="4478486" y="2915791"/>
                  <a:pt x="4479726" y="2917031"/>
                  <a:pt x="4479726" y="2917031"/>
                </a:cubicBezTo>
                <a:lnTo>
                  <a:pt x="4464843" y="2917031"/>
                </a:lnTo>
                <a:close/>
                <a:moveTo>
                  <a:pt x="4412754" y="2909590"/>
                </a:moveTo>
                <a:cubicBezTo>
                  <a:pt x="4417715" y="2909590"/>
                  <a:pt x="4417715" y="2912070"/>
                  <a:pt x="4412754" y="2917031"/>
                </a:cubicBezTo>
                <a:cubicBezTo>
                  <a:pt x="4412754" y="2917031"/>
                  <a:pt x="4412754" y="2918271"/>
                  <a:pt x="4412754" y="2920752"/>
                </a:cubicBezTo>
                <a:cubicBezTo>
                  <a:pt x="4412754" y="2923233"/>
                  <a:pt x="4415234" y="2924473"/>
                  <a:pt x="4420195" y="2924473"/>
                </a:cubicBezTo>
                <a:lnTo>
                  <a:pt x="4420195" y="2931914"/>
                </a:lnTo>
                <a:lnTo>
                  <a:pt x="4368105" y="2931914"/>
                </a:lnTo>
                <a:lnTo>
                  <a:pt x="4360664" y="2931914"/>
                </a:lnTo>
                <a:cubicBezTo>
                  <a:pt x="4360664" y="2931914"/>
                  <a:pt x="4360664" y="2930674"/>
                  <a:pt x="4360664" y="2928193"/>
                </a:cubicBezTo>
                <a:cubicBezTo>
                  <a:pt x="4360664" y="2925713"/>
                  <a:pt x="4358184" y="2924473"/>
                  <a:pt x="4353223" y="2924473"/>
                </a:cubicBezTo>
                <a:cubicBezTo>
                  <a:pt x="4348262" y="2924473"/>
                  <a:pt x="4345781" y="2924473"/>
                  <a:pt x="4345781" y="2924473"/>
                </a:cubicBezTo>
                <a:cubicBezTo>
                  <a:pt x="4345781" y="2924473"/>
                  <a:pt x="4344541" y="2924473"/>
                  <a:pt x="4342061" y="2924473"/>
                </a:cubicBezTo>
                <a:cubicBezTo>
                  <a:pt x="4339580" y="2924473"/>
                  <a:pt x="4335859" y="2921992"/>
                  <a:pt x="4330898" y="2917031"/>
                </a:cubicBezTo>
                <a:cubicBezTo>
                  <a:pt x="4340820" y="2917031"/>
                  <a:pt x="4353223" y="2919512"/>
                  <a:pt x="4368105" y="2924473"/>
                </a:cubicBezTo>
                <a:cubicBezTo>
                  <a:pt x="4392910" y="2924473"/>
                  <a:pt x="4405313" y="2921992"/>
                  <a:pt x="4405313" y="2917031"/>
                </a:cubicBezTo>
                <a:cubicBezTo>
                  <a:pt x="4405313" y="2912070"/>
                  <a:pt x="4407793" y="2909590"/>
                  <a:pt x="4412754" y="2909590"/>
                </a:cubicBezTo>
                <a:close/>
                <a:moveTo>
                  <a:pt x="4375547" y="2909590"/>
                </a:moveTo>
                <a:cubicBezTo>
                  <a:pt x="4375547" y="2909590"/>
                  <a:pt x="4375547" y="2912070"/>
                  <a:pt x="4375547" y="2917031"/>
                </a:cubicBezTo>
                <a:lnTo>
                  <a:pt x="4360664" y="2917031"/>
                </a:lnTo>
                <a:close/>
                <a:moveTo>
                  <a:pt x="4643437" y="2905869"/>
                </a:moveTo>
                <a:lnTo>
                  <a:pt x="4650879" y="2909590"/>
                </a:lnTo>
                <a:cubicBezTo>
                  <a:pt x="4648398" y="2909590"/>
                  <a:pt x="4646538" y="2909280"/>
                  <a:pt x="4645298" y="2908660"/>
                </a:cubicBezTo>
                <a:close/>
                <a:moveTo>
                  <a:pt x="5901035" y="2902148"/>
                </a:moveTo>
                <a:cubicBezTo>
                  <a:pt x="5901035" y="2907109"/>
                  <a:pt x="5905996" y="2912070"/>
                  <a:pt x="5915918" y="2917031"/>
                </a:cubicBezTo>
                <a:cubicBezTo>
                  <a:pt x="5920879" y="2921992"/>
                  <a:pt x="5923359" y="2925713"/>
                  <a:pt x="5923359" y="2928193"/>
                </a:cubicBezTo>
                <a:cubicBezTo>
                  <a:pt x="5923359" y="2930674"/>
                  <a:pt x="5920879" y="2931914"/>
                  <a:pt x="5915918" y="2931914"/>
                </a:cubicBezTo>
                <a:lnTo>
                  <a:pt x="5908476" y="2924473"/>
                </a:lnTo>
                <a:cubicBezTo>
                  <a:pt x="5903515" y="2919512"/>
                  <a:pt x="5901035" y="2915791"/>
                  <a:pt x="5901035" y="2913310"/>
                </a:cubicBezTo>
                <a:cubicBezTo>
                  <a:pt x="5901035" y="2910830"/>
                  <a:pt x="5898555" y="2909590"/>
                  <a:pt x="5893593" y="2909590"/>
                </a:cubicBezTo>
                <a:close/>
                <a:moveTo>
                  <a:pt x="5532685" y="2902148"/>
                </a:moveTo>
                <a:cubicBezTo>
                  <a:pt x="5535165" y="2902148"/>
                  <a:pt x="5536406" y="2902148"/>
                  <a:pt x="5536406" y="2902148"/>
                </a:cubicBezTo>
                <a:lnTo>
                  <a:pt x="5528965" y="2909590"/>
                </a:lnTo>
                <a:cubicBezTo>
                  <a:pt x="5524003" y="2909590"/>
                  <a:pt x="5522764" y="2908350"/>
                  <a:pt x="5525244" y="2905869"/>
                </a:cubicBezTo>
                <a:cubicBezTo>
                  <a:pt x="5527724" y="2903388"/>
                  <a:pt x="5530205" y="2902148"/>
                  <a:pt x="5532685" y="2902148"/>
                </a:cubicBezTo>
                <a:close/>
                <a:moveTo>
                  <a:pt x="5320605" y="2902148"/>
                </a:moveTo>
                <a:lnTo>
                  <a:pt x="5328047" y="2909590"/>
                </a:lnTo>
                <a:cubicBezTo>
                  <a:pt x="5328047" y="2914551"/>
                  <a:pt x="5325567" y="2917031"/>
                  <a:pt x="5320605" y="2917031"/>
                </a:cubicBezTo>
                <a:cubicBezTo>
                  <a:pt x="5315644" y="2912070"/>
                  <a:pt x="5313164" y="2909590"/>
                  <a:pt x="5313164" y="2909590"/>
                </a:cubicBezTo>
                <a:cubicBezTo>
                  <a:pt x="5313164" y="2904629"/>
                  <a:pt x="5315644" y="2902148"/>
                  <a:pt x="5320605" y="2902148"/>
                </a:cubicBezTo>
                <a:close/>
                <a:moveTo>
                  <a:pt x="4635996" y="2902148"/>
                </a:moveTo>
                <a:lnTo>
                  <a:pt x="4641577" y="2903079"/>
                </a:lnTo>
                <a:cubicBezTo>
                  <a:pt x="4642817" y="2903699"/>
                  <a:pt x="4643437" y="2904629"/>
                  <a:pt x="4643437" y="2905869"/>
                </a:cubicBezTo>
                <a:close/>
                <a:moveTo>
                  <a:pt x="4613672" y="2902148"/>
                </a:moveTo>
                <a:cubicBezTo>
                  <a:pt x="4613672" y="2907109"/>
                  <a:pt x="4613672" y="2909590"/>
                  <a:pt x="4613672" y="2909590"/>
                </a:cubicBezTo>
                <a:cubicBezTo>
                  <a:pt x="4618633" y="2909590"/>
                  <a:pt x="4621113" y="2908350"/>
                  <a:pt x="4621113" y="2905869"/>
                </a:cubicBezTo>
                <a:cubicBezTo>
                  <a:pt x="4621113" y="2903388"/>
                  <a:pt x="4618633" y="2902148"/>
                  <a:pt x="4613672" y="2902148"/>
                </a:cubicBezTo>
                <a:close/>
                <a:moveTo>
                  <a:pt x="4189512" y="2902148"/>
                </a:moveTo>
                <a:lnTo>
                  <a:pt x="4249043" y="2909590"/>
                </a:lnTo>
                <a:lnTo>
                  <a:pt x="4256484" y="2924473"/>
                </a:lnTo>
                <a:cubicBezTo>
                  <a:pt x="4256484" y="2924473"/>
                  <a:pt x="4252764" y="2923233"/>
                  <a:pt x="4245322" y="2920752"/>
                </a:cubicBezTo>
                <a:cubicBezTo>
                  <a:pt x="4237881" y="2918271"/>
                  <a:pt x="4230439" y="2915791"/>
                  <a:pt x="4222998" y="2913310"/>
                </a:cubicBezTo>
                <a:cubicBezTo>
                  <a:pt x="4215557" y="2910830"/>
                  <a:pt x="4208115" y="2908350"/>
                  <a:pt x="4200674" y="2905869"/>
                </a:cubicBezTo>
                <a:cubicBezTo>
                  <a:pt x="4193232" y="2903388"/>
                  <a:pt x="4189512" y="2902148"/>
                  <a:pt x="4189512" y="2902148"/>
                </a:cubicBezTo>
                <a:close/>
                <a:moveTo>
                  <a:pt x="5856386" y="2894707"/>
                </a:moveTo>
                <a:cubicBezTo>
                  <a:pt x="5861348" y="2894707"/>
                  <a:pt x="5863828" y="2894707"/>
                  <a:pt x="5863828" y="2894707"/>
                </a:cubicBezTo>
                <a:lnTo>
                  <a:pt x="5871269" y="2902148"/>
                </a:lnTo>
                <a:lnTo>
                  <a:pt x="5867549" y="2902148"/>
                </a:lnTo>
                <a:cubicBezTo>
                  <a:pt x="5865068" y="2902148"/>
                  <a:pt x="5863828" y="2902148"/>
                  <a:pt x="5863828" y="2902148"/>
                </a:cubicBezTo>
                <a:close/>
                <a:moveTo>
                  <a:pt x="5781972" y="2894707"/>
                </a:moveTo>
                <a:cubicBezTo>
                  <a:pt x="5786934" y="2894707"/>
                  <a:pt x="5789414" y="2894707"/>
                  <a:pt x="5789414" y="2894707"/>
                </a:cubicBezTo>
                <a:cubicBezTo>
                  <a:pt x="5789414" y="2894707"/>
                  <a:pt x="5790654" y="2895947"/>
                  <a:pt x="5793135" y="2898428"/>
                </a:cubicBezTo>
                <a:cubicBezTo>
                  <a:pt x="5795615" y="2900908"/>
                  <a:pt x="5799335" y="2902148"/>
                  <a:pt x="5804297" y="2902148"/>
                </a:cubicBezTo>
                <a:lnTo>
                  <a:pt x="5789414" y="2902148"/>
                </a:lnTo>
                <a:close/>
                <a:moveTo>
                  <a:pt x="5700117" y="2894707"/>
                </a:moveTo>
                <a:cubicBezTo>
                  <a:pt x="5700117" y="2894707"/>
                  <a:pt x="5702597" y="2894707"/>
                  <a:pt x="5707558" y="2894707"/>
                </a:cubicBezTo>
                <a:cubicBezTo>
                  <a:pt x="5707558" y="2899668"/>
                  <a:pt x="5705078" y="2902148"/>
                  <a:pt x="5700117" y="2902148"/>
                </a:cubicBezTo>
                <a:cubicBezTo>
                  <a:pt x="5700117" y="2897188"/>
                  <a:pt x="5700117" y="2894707"/>
                  <a:pt x="5700117" y="2894707"/>
                </a:cubicBezTo>
                <a:close/>
                <a:moveTo>
                  <a:pt x="4368105" y="2894707"/>
                </a:moveTo>
                <a:cubicBezTo>
                  <a:pt x="4373067" y="2894707"/>
                  <a:pt x="4378027" y="2897188"/>
                  <a:pt x="4382988" y="2902148"/>
                </a:cubicBezTo>
                <a:lnTo>
                  <a:pt x="4375547" y="2902148"/>
                </a:lnTo>
                <a:lnTo>
                  <a:pt x="4360664" y="2902148"/>
                </a:lnTo>
                <a:cubicBezTo>
                  <a:pt x="4360664" y="2897188"/>
                  <a:pt x="4363144" y="2894707"/>
                  <a:pt x="4368105" y="2894707"/>
                </a:cubicBezTo>
                <a:close/>
                <a:moveTo>
                  <a:pt x="3817441" y="2894707"/>
                </a:moveTo>
                <a:cubicBezTo>
                  <a:pt x="3822402" y="2894707"/>
                  <a:pt x="3824883" y="2897188"/>
                  <a:pt x="3824883" y="2902148"/>
                </a:cubicBezTo>
                <a:lnTo>
                  <a:pt x="3817441" y="2902148"/>
                </a:lnTo>
                <a:close/>
                <a:moveTo>
                  <a:pt x="3743027" y="2894707"/>
                </a:moveTo>
                <a:cubicBezTo>
                  <a:pt x="3747988" y="2894707"/>
                  <a:pt x="3750469" y="2894707"/>
                  <a:pt x="3750469" y="2894707"/>
                </a:cubicBezTo>
                <a:cubicBezTo>
                  <a:pt x="3750469" y="2894707"/>
                  <a:pt x="3750469" y="2897188"/>
                  <a:pt x="3750469" y="2902148"/>
                </a:cubicBezTo>
                <a:lnTo>
                  <a:pt x="3743027" y="2902148"/>
                </a:lnTo>
                <a:close/>
                <a:moveTo>
                  <a:pt x="4675063" y="2892382"/>
                </a:moveTo>
                <a:cubicBezTo>
                  <a:pt x="4678784" y="2891451"/>
                  <a:pt x="4688086" y="2894707"/>
                  <a:pt x="4702968" y="2902148"/>
                </a:cubicBezTo>
                <a:cubicBezTo>
                  <a:pt x="4727773" y="2912070"/>
                  <a:pt x="4742656" y="2917031"/>
                  <a:pt x="4747617" y="2917031"/>
                </a:cubicBezTo>
                <a:cubicBezTo>
                  <a:pt x="4752578" y="2917031"/>
                  <a:pt x="4755058" y="2919512"/>
                  <a:pt x="4755058" y="2924473"/>
                </a:cubicBezTo>
                <a:cubicBezTo>
                  <a:pt x="4750097" y="2924473"/>
                  <a:pt x="4745137" y="2924473"/>
                  <a:pt x="4740176" y="2924473"/>
                </a:cubicBezTo>
                <a:cubicBezTo>
                  <a:pt x="4735214" y="2924473"/>
                  <a:pt x="4729013" y="2923233"/>
                  <a:pt x="4721572" y="2920752"/>
                </a:cubicBezTo>
                <a:cubicBezTo>
                  <a:pt x="4714131" y="2918271"/>
                  <a:pt x="4705449" y="2914551"/>
                  <a:pt x="4695527" y="2909590"/>
                </a:cubicBezTo>
                <a:cubicBezTo>
                  <a:pt x="4680644" y="2899668"/>
                  <a:pt x="4673203" y="2894707"/>
                  <a:pt x="4673203" y="2894707"/>
                </a:cubicBezTo>
                <a:cubicBezTo>
                  <a:pt x="4673203" y="2893467"/>
                  <a:pt x="4673823" y="2892691"/>
                  <a:pt x="4675063" y="2892382"/>
                </a:cubicBezTo>
                <a:close/>
                <a:moveTo>
                  <a:pt x="4896445" y="2887266"/>
                </a:moveTo>
                <a:lnTo>
                  <a:pt x="4903886" y="2887266"/>
                </a:lnTo>
                <a:cubicBezTo>
                  <a:pt x="4908848" y="2892226"/>
                  <a:pt x="4910087" y="2894707"/>
                  <a:pt x="4907607" y="2894707"/>
                </a:cubicBezTo>
                <a:cubicBezTo>
                  <a:pt x="4905127" y="2894707"/>
                  <a:pt x="4903886" y="2894707"/>
                  <a:pt x="4903886" y="2894707"/>
                </a:cubicBezTo>
                <a:close/>
                <a:moveTo>
                  <a:pt x="4405313" y="2887266"/>
                </a:moveTo>
                <a:cubicBezTo>
                  <a:pt x="4405313" y="2887266"/>
                  <a:pt x="4407793" y="2887266"/>
                  <a:pt x="4412754" y="2887266"/>
                </a:cubicBezTo>
                <a:cubicBezTo>
                  <a:pt x="4417715" y="2887266"/>
                  <a:pt x="4420195" y="2888506"/>
                  <a:pt x="4420195" y="2890986"/>
                </a:cubicBezTo>
                <a:cubicBezTo>
                  <a:pt x="4420195" y="2893467"/>
                  <a:pt x="4417715" y="2894707"/>
                  <a:pt x="4412754" y="2894707"/>
                </a:cubicBezTo>
                <a:cubicBezTo>
                  <a:pt x="4412754" y="2894707"/>
                  <a:pt x="4411514" y="2893467"/>
                  <a:pt x="4409033" y="2890986"/>
                </a:cubicBezTo>
                <a:cubicBezTo>
                  <a:pt x="4406553" y="2888506"/>
                  <a:pt x="4405313" y="2887266"/>
                  <a:pt x="4405313" y="2887266"/>
                </a:cubicBezTo>
                <a:close/>
                <a:moveTo>
                  <a:pt x="5525244" y="2879824"/>
                </a:moveTo>
                <a:cubicBezTo>
                  <a:pt x="5527724" y="2879824"/>
                  <a:pt x="5528965" y="2879824"/>
                  <a:pt x="5528965" y="2879824"/>
                </a:cubicBezTo>
                <a:lnTo>
                  <a:pt x="5521523" y="2887266"/>
                </a:lnTo>
                <a:cubicBezTo>
                  <a:pt x="5521523" y="2882305"/>
                  <a:pt x="5522764" y="2879824"/>
                  <a:pt x="5525244" y="2879824"/>
                </a:cubicBezTo>
                <a:close/>
                <a:moveTo>
                  <a:pt x="4591347" y="2879824"/>
                </a:moveTo>
                <a:lnTo>
                  <a:pt x="4598789" y="2887266"/>
                </a:lnTo>
                <a:cubicBezTo>
                  <a:pt x="4608710" y="2892226"/>
                  <a:pt x="4616152" y="2894707"/>
                  <a:pt x="4621113" y="2894707"/>
                </a:cubicBezTo>
                <a:lnTo>
                  <a:pt x="4635996" y="2902148"/>
                </a:lnTo>
                <a:cubicBezTo>
                  <a:pt x="4635996" y="2902148"/>
                  <a:pt x="4635996" y="2904629"/>
                  <a:pt x="4635996" y="2909590"/>
                </a:cubicBezTo>
                <a:cubicBezTo>
                  <a:pt x="4635996" y="2914551"/>
                  <a:pt x="4635996" y="2917031"/>
                  <a:pt x="4635996" y="2917031"/>
                </a:cubicBezTo>
                <a:cubicBezTo>
                  <a:pt x="4635996" y="2917031"/>
                  <a:pt x="4638476" y="2917031"/>
                  <a:pt x="4643437" y="2917031"/>
                </a:cubicBezTo>
                <a:lnTo>
                  <a:pt x="4650879" y="2924473"/>
                </a:lnTo>
                <a:lnTo>
                  <a:pt x="4665761" y="2931914"/>
                </a:lnTo>
                <a:lnTo>
                  <a:pt x="4680644" y="2931914"/>
                </a:lnTo>
                <a:lnTo>
                  <a:pt x="4665761" y="2939355"/>
                </a:lnTo>
                <a:cubicBezTo>
                  <a:pt x="4655840" y="2934395"/>
                  <a:pt x="4648399" y="2931914"/>
                  <a:pt x="4643437" y="2931914"/>
                </a:cubicBezTo>
                <a:cubicBezTo>
                  <a:pt x="4643437" y="2931914"/>
                  <a:pt x="4643437" y="2929433"/>
                  <a:pt x="4643437" y="2924473"/>
                </a:cubicBezTo>
                <a:lnTo>
                  <a:pt x="4635996" y="2924473"/>
                </a:lnTo>
                <a:cubicBezTo>
                  <a:pt x="4635996" y="2929433"/>
                  <a:pt x="4631035" y="2930674"/>
                  <a:pt x="4621113" y="2928193"/>
                </a:cubicBezTo>
                <a:cubicBezTo>
                  <a:pt x="4611192" y="2925713"/>
                  <a:pt x="4604990" y="2923233"/>
                  <a:pt x="4602510" y="2920752"/>
                </a:cubicBezTo>
                <a:cubicBezTo>
                  <a:pt x="4600029" y="2918271"/>
                  <a:pt x="4593827" y="2917031"/>
                  <a:pt x="4583906" y="2917031"/>
                </a:cubicBezTo>
                <a:cubicBezTo>
                  <a:pt x="4573984" y="2917031"/>
                  <a:pt x="4569023" y="2917031"/>
                  <a:pt x="4569023" y="2917031"/>
                </a:cubicBezTo>
                <a:lnTo>
                  <a:pt x="4598789" y="2902148"/>
                </a:lnTo>
                <a:lnTo>
                  <a:pt x="4606230" y="2894707"/>
                </a:lnTo>
                <a:lnTo>
                  <a:pt x="4591347" y="2887266"/>
                </a:lnTo>
                <a:lnTo>
                  <a:pt x="4583906" y="2887266"/>
                </a:lnTo>
                <a:close/>
                <a:moveTo>
                  <a:pt x="3772793" y="2879824"/>
                </a:moveTo>
                <a:cubicBezTo>
                  <a:pt x="3772793" y="2884785"/>
                  <a:pt x="3772793" y="2887266"/>
                  <a:pt x="3772793" y="2887266"/>
                </a:cubicBezTo>
                <a:cubicBezTo>
                  <a:pt x="3767832" y="2887266"/>
                  <a:pt x="3765352" y="2887266"/>
                  <a:pt x="3765352" y="2887266"/>
                </a:cubicBezTo>
                <a:close/>
                <a:moveTo>
                  <a:pt x="5796855" y="2872383"/>
                </a:moveTo>
                <a:cubicBezTo>
                  <a:pt x="5801817" y="2872383"/>
                  <a:pt x="5806777" y="2872383"/>
                  <a:pt x="5811738" y="2872383"/>
                </a:cubicBezTo>
                <a:lnTo>
                  <a:pt x="5804297" y="2879824"/>
                </a:lnTo>
                <a:close/>
                <a:moveTo>
                  <a:pt x="5328047" y="2872383"/>
                </a:moveTo>
                <a:lnTo>
                  <a:pt x="5335488" y="2879824"/>
                </a:lnTo>
                <a:lnTo>
                  <a:pt x="5328047" y="2879824"/>
                </a:lnTo>
                <a:cubicBezTo>
                  <a:pt x="5328047" y="2879824"/>
                  <a:pt x="5328047" y="2877343"/>
                  <a:pt x="5328047" y="2872383"/>
                </a:cubicBezTo>
                <a:close/>
                <a:moveTo>
                  <a:pt x="5037832" y="2872383"/>
                </a:moveTo>
                <a:cubicBezTo>
                  <a:pt x="5037832" y="2872383"/>
                  <a:pt x="5040312" y="2874863"/>
                  <a:pt x="5045273" y="2879824"/>
                </a:cubicBezTo>
                <a:cubicBezTo>
                  <a:pt x="5040312" y="2879824"/>
                  <a:pt x="5037832" y="2879824"/>
                  <a:pt x="5037832" y="2879824"/>
                </a:cubicBezTo>
                <a:close/>
                <a:moveTo>
                  <a:pt x="4115098" y="2872383"/>
                </a:moveTo>
                <a:lnTo>
                  <a:pt x="4152305" y="2887266"/>
                </a:lnTo>
                <a:cubicBezTo>
                  <a:pt x="4157266" y="2887266"/>
                  <a:pt x="4159746" y="2887266"/>
                  <a:pt x="4159746" y="2887266"/>
                </a:cubicBezTo>
                <a:cubicBezTo>
                  <a:pt x="4159746" y="2887266"/>
                  <a:pt x="4162226" y="2887266"/>
                  <a:pt x="4167188" y="2887266"/>
                </a:cubicBezTo>
                <a:cubicBezTo>
                  <a:pt x="4167188" y="2887266"/>
                  <a:pt x="4167188" y="2889746"/>
                  <a:pt x="4167188" y="2894707"/>
                </a:cubicBezTo>
                <a:cubicBezTo>
                  <a:pt x="4167188" y="2894707"/>
                  <a:pt x="4160986" y="2894707"/>
                  <a:pt x="4148584" y="2894707"/>
                </a:cubicBezTo>
                <a:cubicBezTo>
                  <a:pt x="4136182" y="2894707"/>
                  <a:pt x="4128740" y="2892226"/>
                  <a:pt x="4126260" y="2887266"/>
                </a:cubicBezTo>
                <a:cubicBezTo>
                  <a:pt x="4123779" y="2882305"/>
                  <a:pt x="4120059" y="2879824"/>
                  <a:pt x="4115098" y="2879824"/>
                </a:cubicBezTo>
                <a:close/>
                <a:moveTo>
                  <a:pt x="6139160" y="2864941"/>
                </a:moveTo>
                <a:cubicBezTo>
                  <a:pt x="6139160" y="2864941"/>
                  <a:pt x="6140401" y="2864941"/>
                  <a:pt x="6142881" y="2864941"/>
                </a:cubicBezTo>
                <a:cubicBezTo>
                  <a:pt x="6145361" y="2864941"/>
                  <a:pt x="6146601" y="2866181"/>
                  <a:pt x="6146601" y="2868662"/>
                </a:cubicBezTo>
                <a:cubicBezTo>
                  <a:pt x="6146601" y="2871143"/>
                  <a:pt x="6144121" y="2872383"/>
                  <a:pt x="6139160" y="2872383"/>
                </a:cubicBezTo>
                <a:cubicBezTo>
                  <a:pt x="6139160" y="2867422"/>
                  <a:pt x="6139160" y="2864941"/>
                  <a:pt x="6139160" y="2864941"/>
                </a:cubicBezTo>
                <a:close/>
                <a:moveTo>
                  <a:pt x="4725293" y="2864941"/>
                </a:moveTo>
                <a:lnTo>
                  <a:pt x="4725293" y="2872383"/>
                </a:lnTo>
                <a:cubicBezTo>
                  <a:pt x="4730254" y="2872383"/>
                  <a:pt x="4732734" y="2871143"/>
                  <a:pt x="4732734" y="2868662"/>
                </a:cubicBezTo>
                <a:cubicBezTo>
                  <a:pt x="4732734" y="2866181"/>
                  <a:pt x="4732734" y="2864941"/>
                  <a:pt x="4732734" y="2864941"/>
                </a:cubicBezTo>
                <a:cubicBezTo>
                  <a:pt x="4732734" y="2864941"/>
                  <a:pt x="4730254" y="2864941"/>
                  <a:pt x="4725293" y="2864941"/>
                </a:cubicBezTo>
                <a:close/>
                <a:moveTo>
                  <a:pt x="4479726" y="2864941"/>
                </a:moveTo>
                <a:cubicBezTo>
                  <a:pt x="4479726" y="2869902"/>
                  <a:pt x="4484688" y="2872383"/>
                  <a:pt x="4494609" y="2872383"/>
                </a:cubicBezTo>
                <a:lnTo>
                  <a:pt x="4487168" y="2864941"/>
                </a:lnTo>
                <a:close/>
                <a:moveTo>
                  <a:pt x="4316016" y="2864941"/>
                </a:moveTo>
                <a:lnTo>
                  <a:pt x="4345781" y="2879824"/>
                </a:lnTo>
                <a:lnTo>
                  <a:pt x="4330898" y="2879824"/>
                </a:lnTo>
                <a:lnTo>
                  <a:pt x="4323457" y="2879824"/>
                </a:lnTo>
                <a:lnTo>
                  <a:pt x="4323457" y="2887266"/>
                </a:lnTo>
                <a:lnTo>
                  <a:pt x="4316016" y="2872383"/>
                </a:lnTo>
                <a:cubicBezTo>
                  <a:pt x="4316016" y="2867422"/>
                  <a:pt x="4316016" y="2864941"/>
                  <a:pt x="4316016" y="2864941"/>
                </a:cubicBezTo>
                <a:close/>
                <a:moveTo>
                  <a:pt x="4241602" y="2864941"/>
                </a:moveTo>
                <a:lnTo>
                  <a:pt x="4256484" y="2872383"/>
                </a:lnTo>
                <a:cubicBezTo>
                  <a:pt x="4251523" y="2872383"/>
                  <a:pt x="4249043" y="2872383"/>
                  <a:pt x="4249043" y="2872383"/>
                </a:cubicBezTo>
                <a:cubicBezTo>
                  <a:pt x="4239121" y="2872383"/>
                  <a:pt x="4236641" y="2874863"/>
                  <a:pt x="4241602" y="2879824"/>
                </a:cubicBezTo>
                <a:cubicBezTo>
                  <a:pt x="4246563" y="2884785"/>
                  <a:pt x="4246563" y="2887266"/>
                  <a:pt x="4241602" y="2887266"/>
                </a:cubicBezTo>
                <a:cubicBezTo>
                  <a:pt x="4236641" y="2887266"/>
                  <a:pt x="4234160" y="2886025"/>
                  <a:pt x="4234160" y="2883545"/>
                </a:cubicBezTo>
                <a:cubicBezTo>
                  <a:pt x="4234160" y="2881064"/>
                  <a:pt x="4234160" y="2879824"/>
                  <a:pt x="4234160" y="2879824"/>
                </a:cubicBezTo>
                <a:lnTo>
                  <a:pt x="4234160" y="2872383"/>
                </a:lnTo>
                <a:close/>
                <a:moveTo>
                  <a:pt x="6131718" y="2857500"/>
                </a:moveTo>
                <a:cubicBezTo>
                  <a:pt x="6131718" y="2857500"/>
                  <a:pt x="6131718" y="2859981"/>
                  <a:pt x="6131718" y="2864941"/>
                </a:cubicBezTo>
                <a:cubicBezTo>
                  <a:pt x="6126757" y="2864941"/>
                  <a:pt x="6124277" y="2864941"/>
                  <a:pt x="6124277" y="2864941"/>
                </a:cubicBezTo>
                <a:close/>
                <a:moveTo>
                  <a:pt x="5447109" y="2857500"/>
                </a:moveTo>
                <a:cubicBezTo>
                  <a:pt x="5447109" y="2857500"/>
                  <a:pt x="5447109" y="2859981"/>
                  <a:pt x="5447109" y="2864941"/>
                </a:cubicBezTo>
                <a:cubicBezTo>
                  <a:pt x="5447109" y="2869902"/>
                  <a:pt x="5449589" y="2869902"/>
                  <a:pt x="5454551" y="2864941"/>
                </a:cubicBezTo>
                <a:cubicBezTo>
                  <a:pt x="5459512" y="2864941"/>
                  <a:pt x="5461992" y="2862461"/>
                  <a:pt x="5461992" y="2857500"/>
                </a:cubicBezTo>
                <a:cubicBezTo>
                  <a:pt x="5461992" y="2857500"/>
                  <a:pt x="5459512" y="2857500"/>
                  <a:pt x="5454551" y="2857500"/>
                </a:cubicBezTo>
                <a:cubicBezTo>
                  <a:pt x="5449589" y="2857500"/>
                  <a:pt x="5447109" y="2857500"/>
                  <a:pt x="5447109" y="2857500"/>
                </a:cubicBezTo>
                <a:close/>
                <a:moveTo>
                  <a:pt x="5346650" y="2857500"/>
                </a:moveTo>
                <a:cubicBezTo>
                  <a:pt x="5349130" y="2857500"/>
                  <a:pt x="5350371" y="2857500"/>
                  <a:pt x="5350371" y="2857500"/>
                </a:cubicBezTo>
                <a:lnTo>
                  <a:pt x="5342929" y="2864941"/>
                </a:lnTo>
                <a:cubicBezTo>
                  <a:pt x="5337968" y="2864941"/>
                  <a:pt x="5336729" y="2863701"/>
                  <a:pt x="5339209" y="2861221"/>
                </a:cubicBezTo>
                <a:cubicBezTo>
                  <a:pt x="5341689" y="2858740"/>
                  <a:pt x="5344170" y="2857500"/>
                  <a:pt x="5346650" y="2857500"/>
                </a:cubicBezTo>
                <a:close/>
                <a:moveTo>
                  <a:pt x="5127129" y="2857500"/>
                </a:moveTo>
                <a:cubicBezTo>
                  <a:pt x="5127129" y="2857500"/>
                  <a:pt x="5128369" y="2858740"/>
                  <a:pt x="5130849" y="2861221"/>
                </a:cubicBezTo>
                <a:cubicBezTo>
                  <a:pt x="5133329" y="2863701"/>
                  <a:pt x="5134570" y="2864941"/>
                  <a:pt x="5134570" y="2864941"/>
                </a:cubicBezTo>
                <a:cubicBezTo>
                  <a:pt x="5129609" y="2864941"/>
                  <a:pt x="5127129" y="2864941"/>
                  <a:pt x="5127129" y="2864941"/>
                </a:cubicBezTo>
                <a:close/>
                <a:moveTo>
                  <a:pt x="5112246" y="2857500"/>
                </a:moveTo>
                <a:cubicBezTo>
                  <a:pt x="5117207" y="2857500"/>
                  <a:pt x="5119687" y="2858740"/>
                  <a:pt x="5119687" y="2861221"/>
                </a:cubicBezTo>
                <a:cubicBezTo>
                  <a:pt x="5119687" y="2863701"/>
                  <a:pt x="5117207" y="2864941"/>
                  <a:pt x="5112246" y="2864941"/>
                </a:cubicBezTo>
                <a:cubicBezTo>
                  <a:pt x="5112246" y="2864941"/>
                  <a:pt x="5112246" y="2862461"/>
                  <a:pt x="5112246" y="2857500"/>
                </a:cubicBezTo>
                <a:close/>
                <a:moveTo>
                  <a:pt x="4892724" y="2857500"/>
                </a:moveTo>
                <a:cubicBezTo>
                  <a:pt x="4895204" y="2857500"/>
                  <a:pt x="4896445" y="2858740"/>
                  <a:pt x="4896445" y="2861221"/>
                </a:cubicBezTo>
                <a:cubicBezTo>
                  <a:pt x="4896445" y="2863701"/>
                  <a:pt x="4898925" y="2864941"/>
                  <a:pt x="4903886" y="2864941"/>
                </a:cubicBezTo>
                <a:cubicBezTo>
                  <a:pt x="4908848" y="2864941"/>
                  <a:pt x="4912568" y="2867422"/>
                  <a:pt x="4915049" y="2872383"/>
                </a:cubicBezTo>
                <a:cubicBezTo>
                  <a:pt x="4917529" y="2877343"/>
                  <a:pt x="4922490" y="2879824"/>
                  <a:pt x="4929931" y="2879824"/>
                </a:cubicBezTo>
                <a:cubicBezTo>
                  <a:pt x="4937373" y="2879824"/>
                  <a:pt x="4942334" y="2881064"/>
                  <a:pt x="4944814" y="2883545"/>
                </a:cubicBezTo>
                <a:cubicBezTo>
                  <a:pt x="4947294" y="2886025"/>
                  <a:pt x="4949776" y="2887266"/>
                  <a:pt x="4952256" y="2887266"/>
                </a:cubicBezTo>
                <a:cubicBezTo>
                  <a:pt x="4954736" y="2887266"/>
                  <a:pt x="4963418" y="2888506"/>
                  <a:pt x="4978301" y="2890986"/>
                </a:cubicBezTo>
                <a:cubicBezTo>
                  <a:pt x="4993183" y="2893467"/>
                  <a:pt x="5003105" y="2897188"/>
                  <a:pt x="5008066" y="2902148"/>
                </a:cubicBezTo>
                <a:lnTo>
                  <a:pt x="5015508" y="2902148"/>
                </a:lnTo>
                <a:cubicBezTo>
                  <a:pt x="5020469" y="2902148"/>
                  <a:pt x="5026670" y="2903388"/>
                  <a:pt x="5034111" y="2905869"/>
                </a:cubicBezTo>
                <a:cubicBezTo>
                  <a:pt x="5041552" y="2908350"/>
                  <a:pt x="5047753" y="2909590"/>
                  <a:pt x="5052715" y="2909590"/>
                </a:cubicBezTo>
                <a:lnTo>
                  <a:pt x="5060156" y="2909590"/>
                </a:lnTo>
                <a:lnTo>
                  <a:pt x="5067597" y="2909590"/>
                </a:lnTo>
                <a:lnTo>
                  <a:pt x="5082480" y="2917031"/>
                </a:lnTo>
                <a:cubicBezTo>
                  <a:pt x="5092402" y="2917031"/>
                  <a:pt x="5099843" y="2919512"/>
                  <a:pt x="5104804" y="2924473"/>
                </a:cubicBezTo>
                <a:cubicBezTo>
                  <a:pt x="5109766" y="2924473"/>
                  <a:pt x="5113486" y="2924473"/>
                  <a:pt x="5115967" y="2924473"/>
                </a:cubicBezTo>
                <a:cubicBezTo>
                  <a:pt x="5118447" y="2924473"/>
                  <a:pt x="5119687" y="2924473"/>
                  <a:pt x="5119687" y="2924473"/>
                </a:cubicBezTo>
                <a:cubicBezTo>
                  <a:pt x="5124649" y="2924473"/>
                  <a:pt x="5127129" y="2926953"/>
                  <a:pt x="5127129" y="2931914"/>
                </a:cubicBezTo>
                <a:cubicBezTo>
                  <a:pt x="5132090" y="2936875"/>
                  <a:pt x="5134570" y="2939355"/>
                  <a:pt x="5134570" y="2939355"/>
                </a:cubicBezTo>
                <a:cubicBezTo>
                  <a:pt x="5139531" y="2939355"/>
                  <a:pt x="5139531" y="2941836"/>
                  <a:pt x="5134570" y="2946797"/>
                </a:cubicBezTo>
                <a:lnTo>
                  <a:pt x="5142011" y="2954238"/>
                </a:lnTo>
                <a:cubicBezTo>
                  <a:pt x="5146973" y="2954238"/>
                  <a:pt x="5149453" y="2952998"/>
                  <a:pt x="5149453" y="2950517"/>
                </a:cubicBezTo>
                <a:cubicBezTo>
                  <a:pt x="5149453" y="2948037"/>
                  <a:pt x="5151933" y="2944316"/>
                  <a:pt x="5156894" y="2939355"/>
                </a:cubicBezTo>
                <a:cubicBezTo>
                  <a:pt x="5161856" y="2934395"/>
                  <a:pt x="5156894" y="2929433"/>
                  <a:pt x="5142011" y="2924473"/>
                </a:cubicBezTo>
                <a:cubicBezTo>
                  <a:pt x="5137050" y="2919512"/>
                  <a:pt x="5130849" y="2915791"/>
                  <a:pt x="5123408" y="2913310"/>
                </a:cubicBezTo>
                <a:cubicBezTo>
                  <a:pt x="5115967" y="2910830"/>
                  <a:pt x="5109766" y="2909590"/>
                  <a:pt x="5104804" y="2909590"/>
                </a:cubicBezTo>
                <a:cubicBezTo>
                  <a:pt x="5094883" y="2909590"/>
                  <a:pt x="5089922" y="2909590"/>
                  <a:pt x="5089922" y="2909590"/>
                </a:cubicBezTo>
                <a:cubicBezTo>
                  <a:pt x="5094883" y="2909590"/>
                  <a:pt x="5099843" y="2908350"/>
                  <a:pt x="5104804" y="2905869"/>
                </a:cubicBezTo>
                <a:cubicBezTo>
                  <a:pt x="5109766" y="2903388"/>
                  <a:pt x="5114726" y="2902148"/>
                  <a:pt x="5119687" y="2902148"/>
                </a:cubicBezTo>
                <a:cubicBezTo>
                  <a:pt x="5119687" y="2907109"/>
                  <a:pt x="5120928" y="2909590"/>
                  <a:pt x="5123408" y="2909590"/>
                </a:cubicBezTo>
                <a:cubicBezTo>
                  <a:pt x="5125888" y="2909590"/>
                  <a:pt x="5129609" y="2909590"/>
                  <a:pt x="5134570" y="2909590"/>
                </a:cubicBezTo>
                <a:cubicBezTo>
                  <a:pt x="5139531" y="2909590"/>
                  <a:pt x="5144492" y="2912070"/>
                  <a:pt x="5149453" y="2917031"/>
                </a:cubicBezTo>
                <a:lnTo>
                  <a:pt x="5179218" y="2924473"/>
                </a:lnTo>
                <a:cubicBezTo>
                  <a:pt x="5213945" y="2934395"/>
                  <a:pt x="5233788" y="2941836"/>
                  <a:pt x="5238750" y="2946797"/>
                </a:cubicBezTo>
                <a:lnTo>
                  <a:pt x="5246191" y="2946797"/>
                </a:lnTo>
                <a:lnTo>
                  <a:pt x="5261074" y="2954238"/>
                </a:lnTo>
                <a:lnTo>
                  <a:pt x="5268515" y="2961680"/>
                </a:lnTo>
                <a:lnTo>
                  <a:pt x="5261074" y="2961680"/>
                </a:lnTo>
                <a:cubicBezTo>
                  <a:pt x="5251152" y="2956719"/>
                  <a:pt x="5243711" y="2954238"/>
                  <a:pt x="5238750" y="2954238"/>
                </a:cubicBezTo>
                <a:cubicBezTo>
                  <a:pt x="5233788" y="2954238"/>
                  <a:pt x="5231308" y="2956719"/>
                  <a:pt x="5231308" y="2961680"/>
                </a:cubicBezTo>
                <a:lnTo>
                  <a:pt x="5223867" y="2961680"/>
                </a:lnTo>
                <a:cubicBezTo>
                  <a:pt x="5223867" y="2961680"/>
                  <a:pt x="5220146" y="2961680"/>
                  <a:pt x="5212705" y="2961680"/>
                </a:cubicBezTo>
                <a:cubicBezTo>
                  <a:pt x="5205263" y="2961680"/>
                  <a:pt x="5201543" y="2962920"/>
                  <a:pt x="5201543" y="2965400"/>
                </a:cubicBezTo>
                <a:cubicBezTo>
                  <a:pt x="5201543" y="2967881"/>
                  <a:pt x="5204023" y="2969121"/>
                  <a:pt x="5208984" y="2969121"/>
                </a:cubicBezTo>
                <a:cubicBezTo>
                  <a:pt x="5208984" y="2969121"/>
                  <a:pt x="5210225" y="2970361"/>
                  <a:pt x="5212705" y="2972842"/>
                </a:cubicBezTo>
                <a:cubicBezTo>
                  <a:pt x="5215185" y="2975322"/>
                  <a:pt x="5216426" y="2976562"/>
                  <a:pt x="5216426" y="2976562"/>
                </a:cubicBezTo>
                <a:cubicBezTo>
                  <a:pt x="5216426" y="2981523"/>
                  <a:pt x="5218906" y="2981523"/>
                  <a:pt x="5223867" y="2976562"/>
                </a:cubicBezTo>
                <a:cubicBezTo>
                  <a:pt x="5228828" y="2976562"/>
                  <a:pt x="5232549" y="2977802"/>
                  <a:pt x="5235029" y="2980283"/>
                </a:cubicBezTo>
                <a:cubicBezTo>
                  <a:pt x="5237509" y="2982764"/>
                  <a:pt x="5238750" y="2984004"/>
                  <a:pt x="5238750" y="2984004"/>
                </a:cubicBezTo>
                <a:cubicBezTo>
                  <a:pt x="5238750" y="2984004"/>
                  <a:pt x="5241230" y="2986484"/>
                  <a:pt x="5246191" y="2991445"/>
                </a:cubicBezTo>
                <a:lnTo>
                  <a:pt x="5246191" y="2984004"/>
                </a:lnTo>
                <a:lnTo>
                  <a:pt x="5253633" y="2984004"/>
                </a:lnTo>
                <a:cubicBezTo>
                  <a:pt x="5258594" y="2984004"/>
                  <a:pt x="5263554" y="2984004"/>
                  <a:pt x="5268515" y="2984004"/>
                </a:cubicBezTo>
                <a:cubicBezTo>
                  <a:pt x="5268515" y="2984004"/>
                  <a:pt x="5270995" y="2985244"/>
                  <a:pt x="5275957" y="2987725"/>
                </a:cubicBezTo>
                <a:cubicBezTo>
                  <a:pt x="5280918" y="2990205"/>
                  <a:pt x="5285878" y="2991445"/>
                  <a:pt x="5290840" y="2991445"/>
                </a:cubicBezTo>
                <a:cubicBezTo>
                  <a:pt x="5315644" y="2991445"/>
                  <a:pt x="5330527" y="2993926"/>
                  <a:pt x="5335488" y="2998887"/>
                </a:cubicBezTo>
                <a:cubicBezTo>
                  <a:pt x="5335488" y="2998887"/>
                  <a:pt x="5337968" y="2998887"/>
                  <a:pt x="5342929" y="2998887"/>
                </a:cubicBezTo>
                <a:cubicBezTo>
                  <a:pt x="5347891" y="2998887"/>
                  <a:pt x="5352851" y="2998887"/>
                  <a:pt x="5357812" y="2998887"/>
                </a:cubicBezTo>
                <a:lnTo>
                  <a:pt x="5372695" y="2998887"/>
                </a:lnTo>
                <a:cubicBezTo>
                  <a:pt x="5372695" y="3003847"/>
                  <a:pt x="5375175" y="3008809"/>
                  <a:pt x="5380136" y="3013769"/>
                </a:cubicBezTo>
                <a:lnTo>
                  <a:pt x="5387578" y="3021211"/>
                </a:lnTo>
                <a:lnTo>
                  <a:pt x="5372695" y="3021211"/>
                </a:lnTo>
                <a:cubicBezTo>
                  <a:pt x="5367734" y="3011289"/>
                  <a:pt x="5360292" y="3006328"/>
                  <a:pt x="5350371" y="3006328"/>
                </a:cubicBezTo>
                <a:cubicBezTo>
                  <a:pt x="5345410" y="3006328"/>
                  <a:pt x="5340449" y="3005088"/>
                  <a:pt x="5335488" y="3002607"/>
                </a:cubicBezTo>
                <a:cubicBezTo>
                  <a:pt x="5330527" y="3000127"/>
                  <a:pt x="5323085" y="2998887"/>
                  <a:pt x="5313164" y="2998887"/>
                </a:cubicBezTo>
                <a:cubicBezTo>
                  <a:pt x="5298281" y="3003847"/>
                  <a:pt x="5280918" y="3005088"/>
                  <a:pt x="5261074" y="3002607"/>
                </a:cubicBezTo>
                <a:cubicBezTo>
                  <a:pt x="5241230" y="3000127"/>
                  <a:pt x="5231308" y="2997647"/>
                  <a:pt x="5231308" y="2995166"/>
                </a:cubicBezTo>
                <a:cubicBezTo>
                  <a:pt x="5231308" y="2992685"/>
                  <a:pt x="5228828" y="2993926"/>
                  <a:pt x="5223867" y="2998887"/>
                </a:cubicBezTo>
                <a:cubicBezTo>
                  <a:pt x="5218906" y="3003847"/>
                  <a:pt x="5213945" y="3006328"/>
                  <a:pt x="5208984" y="3006328"/>
                </a:cubicBezTo>
                <a:cubicBezTo>
                  <a:pt x="5204023" y="3006328"/>
                  <a:pt x="5201543" y="3003847"/>
                  <a:pt x="5201543" y="2998887"/>
                </a:cubicBezTo>
                <a:cubicBezTo>
                  <a:pt x="5201543" y="2998887"/>
                  <a:pt x="5202783" y="2997647"/>
                  <a:pt x="5205263" y="2995166"/>
                </a:cubicBezTo>
                <a:cubicBezTo>
                  <a:pt x="5207743" y="2992685"/>
                  <a:pt x="5211464" y="2991445"/>
                  <a:pt x="5216426" y="2991445"/>
                </a:cubicBezTo>
                <a:lnTo>
                  <a:pt x="5223867" y="2991445"/>
                </a:lnTo>
                <a:lnTo>
                  <a:pt x="5216426" y="2984004"/>
                </a:lnTo>
                <a:lnTo>
                  <a:pt x="5194101" y="2991445"/>
                </a:lnTo>
                <a:lnTo>
                  <a:pt x="5179218" y="2998887"/>
                </a:lnTo>
                <a:cubicBezTo>
                  <a:pt x="5179218" y="2993926"/>
                  <a:pt x="5174257" y="2991445"/>
                  <a:pt x="5164336" y="2991445"/>
                </a:cubicBezTo>
                <a:lnTo>
                  <a:pt x="5142011" y="2976562"/>
                </a:lnTo>
                <a:cubicBezTo>
                  <a:pt x="5142011" y="2976562"/>
                  <a:pt x="5144492" y="2977802"/>
                  <a:pt x="5149453" y="2980283"/>
                </a:cubicBezTo>
                <a:cubicBezTo>
                  <a:pt x="5154414" y="2982764"/>
                  <a:pt x="5164336" y="2984004"/>
                  <a:pt x="5179218" y="2984004"/>
                </a:cubicBezTo>
                <a:lnTo>
                  <a:pt x="5194101" y="2976562"/>
                </a:lnTo>
                <a:cubicBezTo>
                  <a:pt x="5194101" y="2976562"/>
                  <a:pt x="5191621" y="2976562"/>
                  <a:pt x="5186660" y="2976562"/>
                </a:cubicBezTo>
                <a:lnTo>
                  <a:pt x="5179218" y="2969121"/>
                </a:lnTo>
                <a:cubicBezTo>
                  <a:pt x="5179218" y="2964160"/>
                  <a:pt x="5181699" y="2961680"/>
                  <a:pt x="5186660" y="2961680"/>
                </a:cubicBezTo>
                <a:cubicBezTo>
                  <a:pt x="5186660" y="2961680"/>
                  <a:pt x="5187901" y="2961680"/>
                  <a:pt x="5190381" y="2961680"/>
                </a:cubicBezTo>
                <a:cubicBezTo>
                  <a:pt x="5192861" y="2961680"/>
                  <a:pt x="5194101" y="2959199"/>
                  <a:pt x="5194101" y="2954238"/>
                </a:cubicBezTo>
                <a:cubicBezTo>
                  <a:pt x="5199063" y="2954238"/>
                  <a:pt x="5199063" y="2951758"/>
                  <a:pt x="5194101" y="2946797"/>
                </a:cubicBezTo>
                <a:cubicBezTo>
                  <a:pt x="5189140" y="2941836"/>
                  <a:pt x="5185419" y="2940595"/>
                  <a:pt x="5182939" y="2943076"/>
                </a:cubicBezTo>
                <a:cubicBezTo>
                  <a:pt x="5180459" y="2945557"/>
                  <a:pt x="5179218" y="2948037"/>
                  <a:pt x="5179218" y="2950517"/>
                </a:cubicBezTo>
                <a:cubicBezTo>
                  <a:pt x="5179218" y="2952998"/>
                  <a:pt x="5176738" y="2952998"/>
                  <a:pt x="5171777" y="2950517"/>
                </a:cubicBezTo>
                <a:cubicBezTo>
                  <a:pt x="5166816" y="2948037"/>
                  <a:pt x="5163095" y="2949277"/>
                  <a:pt x="5160615" y="2954238"/>
                </a:cubicBezTo>
                <a:cubicBezTo>
                  <a:pt x="5158135" y="2959199"/>
                  <a:pt x="5153174" y="2961680"/>
                  <a:pt x="5145732" y="2961680"/>
                </a:cubicBezTo>
                <a:cubicBezTo>
                  <a:pt x="5138291" y="2961680"/>
                  <a:pt x="5132090" y="2959199"/>
                  <a:pt x="5127129" y="2954238"/>
                </a:cubicBezTo>
                <a:cubicBezTo>
                  <a:pt x="5122167" y="2954238"/>
                  <a:pt x="5119687" y="2954238"/>
                  <a:pt x="5119687" y="2954238"/>
                </a:cubicBezTo>
                <a:cubicBezTo>
                  <a:pt x="5104804" y="2959199"/>
                  <a:pt x="5084960" y="2956719"/>
                  <a:pt x="5060156" y="2946797"/>
                </a:cubicBezTo>
                <a:cubicBezTo>
                  <a:pt x="5050234" y="2941836"/>
                  <a:pt x="5037832" y="2936875"/>
                  <a:pt x="5022949" y="2931914"/>
                </a:cubicBezTo>
                <a:cubicBezTo>
                  <a:pt x="5013027" y="2931914"/>
                  <a:pt x="5005586" y="2929433"/>
                  <a:pt x="5000625" y="2924473"/>
                </a:cubicBezTo>
                <a:cubicBezTo>
                  <a:pt x="4995663" y="2924473"/>
                  <a:pt x="4990703" y="2924473"/>
                  <a:pt x="4985742" y="2924473"/>
                </a:cubicBezTo>
                <a:cubicBezTo>
                  <a:pt x="4985742" y="2929433"/>
                  <a:pt x="4988222" y="2934395"/>
                  <a:pt x="4993183" y="2939355"/>
                </a:cubicBezTo>
                <a:cubicBezTo>
                  <a:pt x="4998145" y="2944316"/>
                  <a:pt x="4995663" y="2946797"/>
                  <a:pt x="4985742" y="2946797"/>
                </a:cubicBezTo>
                <a:lnTo>
                  <a:pt x="4970859" y="2939355"/>
                </a:lnTo>
                <a:cubicBezTo>
                  <a:pt x="4970859" y="2939355"/>
                  <a:pt x="4973339" y="2939355"/>
                  <a:pt x="4978301" y="2939355"/>
                </a:cubicBezTo>
                <a:cubicBezTo>
                  <a:pt x="4978301" y="2939355"/>
                  <a:pt x="4978301" y="2936875"/>
                  <a:pt x="4978301" y="2931914"/>
                </a:cubicBezTo>
                <a:cubicBezTo>
                  <a:pt x="4978301" y="2926953"/>
                  <a:pt x="4978301" y="2924473"/>
                  <a:pt x="4978301" y="2924473"/>
                </a:cubicBezTo>
                <a:cubicBezTo>
                  <a:pt x="4978301" y="2924473"/>
                  <a:pt x="4975820" y="2924473"/>
                  <a:pt x="4970859" y="2924473"/>
                </a:cubicBezTo>
                <a:cubicBezTo>
                  <a:pt x="4970859" y="2929433"/>
                  <a:pt x="4968379" y="2931914"/>
                  <a:pt x="4963418" y="2931914"/>
                </a:cubicBezTo>
                <a:cubicBezTo>
                  <a:pt x="4958456" y="2931914"/>
                  <a:pt x="4955976" y="2929433"/>
                  <a:pt x="4955976" y="2924473"/>
                </a:cubicBezTo>
                <a:lnTo>
                  <a:pt x="4955976" y="2917031"/>
                </a:lnTo>
                <a:lnTo>
                  <a:pt x="4941093" y="2909590"/>
                </a:lnTo>
                <a:cubicBezTo>
                  <a:pt x="4936132" y="2909590"/>
                  <a:pt x="4933652" y="2909590"/>
                  <a:pt x="4933652" y="2909590"/>
                </a:cubicBezTo>
                <a:cubicBezTo>
                  <a:pt x="4933652" y="2914551"/>
                  <a:pt x="4933652" y="2917031"/>
                  <a:pt x="4933652" y="2917031"/>
                </a:cubicBezTo>
                <a:lnTo>
                  <a:pt x="4941093" y="2917031"/>
                </a:lnTo>
                <a:cubicBezTo>
                  <a:pt x="4941093" y="2926953"/>
                  <a:pt x="4921249" y="2926953"/>
                  <a:pt x="4881562" y="2917031"/>
                </a:cubicBezTo>
                <a:cubicBezTo>
                  <a:pt x="4871641" y="2912070"/>
                  <a:pt x="4861718" y="2912070"/>
                  <a:pt x="4851797" y="2917031"/>
                </a:cubicBezTo>
                <a:cubicBezTo>
                  <a:pt x="4851797" y="2917031"/>
                  <a:pt x="4848076" y="2915791"/>
                  <a:pt x="4840635" y="2913310"/>
                </a:cubicBezTo>
                <a:cubicBezTo>
                  <a:pt x="4833193" y="2910830"/>
                  <a:pt x="4826992" y="2908350"/>
                  <a:pt x="4822031" y="2905869"/>
                </a:cubicBezTo>
                <a:cubicBezTo>
                  <a:pt x="4817070" y="2903388"/>
                  <a:pt x="4812109" y="2902148"/>
                  <a:pt x="4807148" y="2902148"/>
                </a:cubicBezTo>
                <a:cubicBezTo>
                  <a:pt x="4802187" y="2902148"/>
                  <a:pt x="4799707" y="2902148"/>
                  <a:pt x="4799707" y="2902148"/>
                </a:cubicBezTo>
                <a:cubicBezTo>
                  <a:pt x="4799707" y="2902148"/>
                  <a:pt x="4798466" y="2902148"/>
                  <a:pt x="4795986" y="2902148"/>
                </a:cubicBezTo>
                <a:cubicBezTo>
                  <a:pt x="4793506" y="2902148"/>
                  <a:pt x="4789785" y="2899668"/>
                  <a:pt x="4784824" y="2894707"/>
                </a:cubicBezTo>
                <a:cubicBezTo>
                  <a:pt x="4789785" y="2894707"/>
                  <a:pt x="4793506" y="2894707"/>
                  <a:pt x="4795986" y="2894707"/>
                </a:cubicBezTo>
                <a:cubicBezTo>
                  <a:pt x="4798466" y="2894707"/>
                  <a:pt x="4797227" y="2892226"/>
                  <a:pt x="4792265" y="2887266"/>
                </a:cubicBezTo>
                <a:lnTo>
                  <a:pt x="4814590" y="2887266"/>
                </a:lnTo>
                <a:cubicBezTo>
                  <a:pt x="4819551" y="2887266"/>
                  <a:pt x="4825752" y="2888506"/>
                  <a:pt x="4833193" y="2890986"/>
                </a:cubicBezTo>
                <a:cubicBezTo>
                  <a:pt x="4840635" y="2893467"/>
                  <a:pt x="4846835" y="2894707"/>
                  <a:pt x="4851797" y="2894707"/>
                </a:cubicBezTo>
                <a:lnTo>
                  <a:pt x="4896445" y="2902148"/>
                </a:lnTo>
                <a:cubicBezTo>
                  <a:pt x="4906367" y="2902148"/>
                  <a:pt x="4913808" y="2902148"/>
                  <a:pt x="4918769" y="2902148"/>
                </a:cubicBezTo>
                <a:cubicBezTo>
                  <a:pt x="4913808" y="2897188"/>
                  <a:pt x="4911328" y="2893467"/>
                  <a:pt x="4911328" y="2890986"/>
                </a:cubicBezTo>
                <a:cubicBezTo>
                  <a:pt x="4911328" y="2888506"/>
                  <a:pt x="4911328" y="2887266"/>
                  <a:pt x="4911328" y="2887266"/>
                </a:cubicBezTo>
                <a:lnTo>
                  <a:pt x="4918769" y="2894707"/>
                </a:lnTo>
                <a:cubicBezTo>
                  <a:pt x="4923731" y="2894707"/>
                  <a:pt x="4926211" y="2893467"/>
                  <a:pt x="4926211" y="2890986"/>
                </a:cubicBezTo>
                <a:cubicBezTo>
                  <a:pt x="4926211" y="2888506"/>
                  <a:pt x="4926211" y="2887266"/>
                  <a:pt x="4926211" y="2887266"/>
                </a:cubicBezTo>
                <a:cubicBezTo>
                  <a:pt x="4926211" y="2887266"/>
                  <a:pt x="4923731" y="2887266"/>
                  <a:pt x="4918769" y="2887266"/>
                </a:cubicBezTo>
                <a:cubicBezTo>
                  <a:pt x="4913808" y="2887266"/>
                  <a:pt x="4911328" y="2887266"/>
                  <a:pt x="4911328" y="2887266"/>
                </a:cubicBezTo>
                <a:cubicBezTo>
                  <a:pt x="4911328" y="2882305"/>
                  <a:pt x="4908848" y="2879824"/>
                  <a:pt x="4903886" y="2879824"/>
                </a:cubicBezTo>
                <a:cubicBezTo>
                  <a:pt x="4898925" y="2879824"/>
                  <a:pt x="4895204" y="2878584"/>
                  <a:pt x="4892724" y="2876103"/>
                </a:cubicBezTo>
                <a:cubicBezTo>
                  <a:pt x="4890244" y="2873623"/>
                  <a:pt x="4889004" y="2869902"/>
                  <a:pt x="4889004" y="2864941"/>
                </a:cubicBezTo>
                <a:cubicBezTo>
                  <a:pt x="4889004" y="2859981"/>
                  <a:pt x="4890244" y="2857500"/>
                  <a:pt x="4892724" y="2857500"/>
                </a:cubicBezTo>
                <a:close/>
                <a:moveTo>
                  <a:pt x="4606230" y="2857500"/>
                </a:moveTo>
                <a:cubicBezTo>
                  <a:pt x="4606230" y="2857500"/>
                  <a:pt x="4608710" y="2857500"/>
                  <a:pt x="4613672" y="2857500"/>
                </a:cubicBezTo>
                <a:lnTo>
                  <a:pt x="4606230" y="2864941"/>
                </a:lnTo>
                <a:close/>
                <a:moveTo>
                  <a:pt x="3698379" y="2857500"/>
                </a:moveTo>
                <a:cubicBezTo>
                  <a:pt x="3703340" y="2857500"/>
                  <a:pt x="3708301" y="2857500"/>
                  <a:pt x="3713262" y="2857500"/>
                </a:cubicBezTo>
                <a:lnTo>
                  <a:pt x="3743027" y="2872383"/>
                </a:lnTo>
                <a:lnTo>
                  <a:pt x="3743027" y="2879824"/>
                </a:lnTo>
                <a:cubicBezTo>
                  <a:pt x="3738066" y="2879824"/>
                  <a:pt x="3733106" y="2878584"/>
                  <a:pt x="3728145" y="2876103"/>
                </a:cubicBezTo>
                <a:cubicBezTo>
                  <a:pt x="3723183" y="2873623"/>
                  <a:pt x="3720703" y="2872383"/>
                  <a:pt x="3720703" y="2872383"/>
                </a:cubicBezTo>
                <a:cubicBezTo>
                  <a:pt x="3715742" y="2867422"/>
                  <a:pt x="3708301" y="2864941"/>
                  <a:pt x="3698379" y="2864941"/>
                </a:cubicBezTo>
                <a:close/>
                <a:moveTo>
                  <a:pt x="5908476" y="2850059"/>
                </a:moveTo>
                <a:cubicBezTo>
                  <a:pt x="5913438" y="2850059"/>
                  <a:pt x="5915918" y="2850059"/>
                  <a:pt x="5915918" y="2850059"/>
                </a:cubicBezTo>
                <a:lnTo>
                  <a:pt x="5908476" y="2857500"/>
                </a:lnTo>
                <a:close/>
                <a:moveTo>
                  <a:pt x="5819179" y="2850059"/>
                </a:moveTo>
                <a:lnTo>
                  <a:pt x="5856386" y="2857500"/>
                </a:lnTo>
                <a:cubicBezTo>
                  <a:pt x="5856386" y="2862461"/>
                  <a:pt x="5848945" y="2862461"/>
                  <a:pt x="5834062" y="2857500"/>
                </a:cubicBezTo>
                <a:cubicBezTo>
                  <a:pt x="5829101" y="2857500"/>
                  <a:pt x="5824141" y="2855019"/>
                  <a:pt x="5819179" y="2850059"/>
                </a:cubicBezTo>
                <a:close/>
                <a:moveTo>
                  <a:pt x="5402461" y="2850059"/>
                </a:moveTo>
                <a:lnTo>
                  <a:pt x="5402461" y="2857500"/>
                </a:lnTo>
                <a:cubicBezTo>
                  <a:pt x="5412382" y="2862461"/>
                  <a:pt x="5417343" y="2862461"/>
                  <a:pt x="5417343" y="2857500"/>
                </a:cubicBezTo>
                <a:cubicBezTo>
                  <a:pt x="5417343" y="2852539"/>
                  <a:pt x="5412382" y="2850059"/>
                  <a:pt x="5402461" y="2850059"/>
                </a:cubicBezTo>
                <a:close/>
                <a:moveTo>
                  <a:pt x="5246191" y="2850059"/>
                </a:moveTo>
                <a:cubicBezTo>
                  <a:pt x="5246191" y="2855019"/>
                  <a:pt x="5246191" y="2857500"/>
                  <a:pt x="5246191" y="2857500"/>
                </a:cubicBezTo>
                <a:cubicBezTo>
                  <a:pt x="5246191" y="2857500"/>
                  <a:pt x="5248671" y="2858740"/>
                  <a:pt x="5253633" y="2861221"/>
                </a:cubicBezTo>
                <a:cubicBezTo>
                  <a:pt x="5258594" y="2863701"/>
                  <a:pt x="5258594" y="2867422"/>
                  <a:pt x="5253633" y="2872383"/>
                </a:cubicBezTo>
                <a:cubicBezTo>
                  <a:pt x="5248671" y="2872383"/>
                  <a:pt x="5246191" y="2873623"/>
                  <a:pt x="5246191" y="2876103"/>
                </a:cubicBezTo>
                <a:cubicBezTo>
                  <a:pt x="5246191" y="2878584"/>
                  <a:pt x="5247432" y="2879824"/>
                  <a:pt x="5249912" y="2879824"/>
                </a:cubicBezTo>
                <a:cubicBezTo>
                  <a:pt x="5252392" y="2879824"/>
                  <a:pt x="5254873" y="2879824"/>
                  <a:pt x="5257353" y="2879824"/>
                </a:cubicBezTo>
                <a:cubicBezTo>
                  <a:pt x="5259833" y="2879824"/>
                  <a:pt x="5261074" y="2878584"/>
                  <a:pt x="5261074" y="2876103"/>
                </a:cubicBezTo>
                <a:cubicBezTo>
                  <a:pt x="5261074" y="2873623"/>
                  <a:pt x="5263554" y="2872383"/>
                  <a:pt x="5268515" y="2872383"/>
                </a:cubicBezTo>
                <a:cubicBezTo>
                  <a:pt x="5268515" y="2867422"/>
                  <a:pt x="5270995" y="2866181"/>
                  <a:pt x="5275957" y="2868662"/>
                </a:cubicBezTo>
                <a:cubicBezTo>
                  <a:pt x="5280918" y="2871143"/>
                  <a:pt x="5283398" y="2869902"/>
                  <a:pt x="5283398" y="2864941"/>
                </a:cubicBezTo>
                <a:cubicBezTo>
                  <a:pt x="5283398" y="2859981"/>
                  <a:pt x="5283398" y="2857500"/>
                  <a:pt x="5283398" y="2857500"/>
                </a:cubicBezTo>
                <a:cubicBezTo>
                  <a:pt x="5283398" y="2857500"/>
                  <a:pt x="5280918" y="2858740"/>
                  <a:pt x="5275957" y="2861221"/>
                </a:cubicBezTo>
                <a:cubicBezTo>
                  <a:pt x="5270995" y="2863701"/>
                  <a:pt x="5268515" y="2862461"/>
                  <a:pt x="5268515" y="2857500"/>
                </a:cubicBezTo>
                <a:lnTo>
                  <a:pt x="5261074" y="2850059"/>
                </a:lnTo>
                <a:cubicBezTo>
                  <a:pt x="5261074" y="2855019"/>
                  <a:pt x="5258594" y="2855019"/>
                  <a:pt x="5253633" y="2850059"/>
                </a:cubicBezTo>
                <a:cubicBezTo>
                  <a:pt x="5253633" y="2850059"/>
                  <a:pt x="5252392" y="2850059"/>
                  <a:pt x="5249912" y="2850059"/>
                </a:cubicBezTo>
                <a:close/>
                <a:moveTo>
                  <a:pt x="5067597" y="2850059"/>
                </a:moveTo>
                <a:cubicBezTo>
                  <a:pt x="5072559" y="2850059"/>
                  <a:pt x="5075039" y="2850059"/>
                  <a:pt x="5075039" y="2850059"/>
                </a:cubicBezTo>
                <a:cubicBezTo>
                  <a:pt x="5075039" y="2859981"/>
                  <a:pt x="5072559" y="2862461"/>
                  <a:pt x="5067597" y="2857500"/>
                </a:cubicBezTo>
                <a:cubicBezTo>
                  <a:pt x="5062636" y="2857500"/>
                  <a:pt x="5060156" y="2856260"/>
                  <a:pt x="5060156" y="2853779"/>
                </a:cubicBezTo>
                <a:cubicBezTo>
                  <a:pt x="5060156" y="2851299"/>
                  <a:pt x="5062636" y="2850059"/>
                  <a:pt x="5067597" y="2850059"/>
                </a:cubicBezTo>
                <a:close/>
                <a:moveTo>
                  <a:pt x="5045273" y="2850059"/>
                </a:moveTo>
                <a:lnTo>
                  <a:pt x="5052715" y="2850059"/>
                </a:lnTo>
                <a:lnTo>
                  <a:pt x="5052715" y="2857500"/>
                </a:lnTo>
                <a:cubicBezTo>
                  <a:pt x="5052715" y="2857500"/>
                  <a:pt x="5050234" y="2855019"/>
                  <a:pt x="5045273" y="2850059"/>
                </a:cubicBezTo>
                <a:close/>
                <a:moveTo>
                  <a:pt x="4955976" y="2850059"/>
                </a:moveTo>
                <a:cubicBezTo>
                  <a:pt x="4960938" y="2850059"/>
                  <a:pt x="4968379" y="2852539"/>
                  <a:pt x="4978301" y="2857500"/>
                </a:cubicBezTo>
                <a:lnTo>
                  <a:pt x="4993183" y="2857500"/>
                </a:lnTo>
                <a:lnTo>
                  <a:pt x="5000625" y="2864941"/>
                </a:lnTo>
                <a:lnTo>
                  <a:pt x="5008066" y="2872383"/>
                </a:lnTo>
                <a:cubicBezTo>
                  <a:pt x="4998145" y="2872383"/>
                  <a:pt x="4988222" y="2869902"/>
                  <a:pt x="4978301" y="2864941"/>
                </a:cubicBezTo>
                <a:cubicBezTo>
                  <a:pt x="4963418" y="2859981"/>
                  <a:pt x="4955976" y="2855019"/>
                  <a:pt x="4955976" y="2850059"/>
                </a:cubicBezTo>
                <a:close/>
                <a:moveTo>
                  <a:pt x="5886152" y="2842617"/>
                </a:moveTo>
                <a:cubicBezTo>
                  <a:pt x="5886152" y="2842617"/>
                  <a:pt x="5887393" y="2843857"/>
                  <a:pt x="5889873" y="2846338"/>
                </a:cubicBezTo>
                <a:cubicBezTo>
                  <a:pt x="5892353" y="2848818"/>
                  <a:pt x="5893593" y="2850059"/>
                  <a:pt x="5893593" y="2850059"/>
                </a:cubicBezTo>
                <a:lnTo>
                  <a:pt x="5886152" y="2850059"/>
                </a:lnTo>
                <a:close/>
                <a:moveTo>
                  <a:pt x="5194101" y="2842617"/>
                </a:moveTo>
                <a:cubicBezTo>
                  <a:pt x="5189140" y="2842617"/>
                  <a:pt x="5187901" y="2843857"/>
                  <a:pt x="5190381" y="2846338"/>
                </a:cubicBezTo>
                <a:cubicBezTo>
                  <a:pt x="5192861" y="2848818"/>
                  <a:pt x="5200302" y="2850059"/>
                  <a:pt x="5212705" y="2850059"/>
                </a:cubicBezTo>
                <a:cubicBezTo>
                  <a:pt x="5225108" y="2850059"/>
                  <a:pt x="5231308" y="2848818"/>
                  <a:pt x="5231308" y="2846338"/>
                </a:cubicBezTo>
                <a:cubicBezTo>
                  <a:pt x="5231308" y="2843857"/>
                  <a:pt x="5226347" y="2842617"/>
                  <a:pt x="5216426" y="2842617"/>
                </a:cubicBezTo>
                <a:cubicBezTo>
                  <a:pt x="5206504" y="2842617"/>
                  <a:pt x="5199063" y="2842617"/>
                  <a:pt x="5194101" y="2842617"/>
                </a:cubicBezTo>
                <a:close/>
                <a:moveTo>
                  <a:pt x="4933652" y="2842617"/>
                </a:moveTo>
                <a:cubicBezTo>
                  <a:pt x="4933652" y="2842617"/>
                  <a:pt x="4936132" y="2845098"/>
                  <a:pt x="4941093" y="2850059"/>
                </a:cubicBezTo>
                <a:lnTo>
                  <a:pt x="4933652" y="2850059"/>
                </a:lnTo>
                <a:close/>
                <a:moveTo>
                  <a:pt x="3638848" y="2842617"/>
                </a:moveTo>
                <a:lnTo>
                  <a:pt x="3646289" y="2842617"/>
                </a:lnTo>
                <a:cubicBezTo>
                  <a:pt x="3656211" y="2847578"/>
                  <a:pt x="3661172" y="2851299"/>
                  <a:pt x="3661172" y="2853779"/>
                </a:cubicBezTo>
                <a:cubicBezTo>
                  <a:pt x="3661172" y="2856260"/>
                  <a:pt x="3661172" y="2857500"/>
                  <a:pt x="3661172" y="2857500"/>
                </a:cubicBezTo>
                <a:cubicBezTo>
                  <a:pt x="3661172" y="2857500"/>
                  <a:pt x="3658691" y="2855019"/>
                  <a:pt x="3653730" y="2850059"/>
                </a:cubicBezTo>
                <a:cubicBezTo>
                  <a:pt x="3648769" y="2850059"/>
                  <a:pt x="3643809" y="2847578"/>
                  <a:pt x="3638848" y="2842617"/>
                </a:cubicBezTo>
                <a:close/>
                <a:moveTo>
                  <a:pt x="5299211" y="2830525"/>
                </a:moveTo>
                <a:cubicBezTo>
                  <a:pt x="5297351" y="2829905"/>
                  <a:pt x="5295800" y="2830215"/>
                  <a:pt x="5294560" y="2831455"/>
                </a:cubicBezTo>
                <a:cubicBezTo>
                  <a:pt x="5292080" y="2833936"/>
                  <a:pt x="5287119" y="2835176"/>
                  <a:pt x="5279677" y="2835176"/>
                </a:cubicBezTo>
                <a:cubicBezTo>
                  <a:pt x="5272236" y="2835176"/>
                  <a:pt x="5268515" y="2835176"/>
                  <a:pt x="5268515" y="2835176"/>
                </a:cubicBezTo>
                <a:cubicBezTo>
                  <a:pt x="5278437" y="2840136"/>
                  <a:pt x="5290840" y="2842617"/>
                  <a:pt x="5305722" y="2842617"/>
                </a:cubicBezTo>
                <a:lnTo>
                  <a:pt x="5305722" y="2835176"/>
                </a:lnTo>
                <a:cubicBezTo>
                  <a:pt x="5303242" y="2832695"/>
                  <a:pt x="5301072" y="2831145"/>
                  <a:pt x="5299211" y="2830525"/>
                </a:cubicBezTo>
                <a:close/>
                <a:moveTo>
                  <a:pt x="5968008" y="2827734"/>
                </a:moveTo>
                <a:cubicBezTo>
                  <a:pt x="5968008" y="2832695"/>
                  <a:pt x="5969248" y="2835176"/>
                  <a:pt x="5971728" y="2835176"/>
                </a:cubicBezTo>
                <a:cubicBezTo>
                  <a:pt x="5974208" y="2835176"/>
                  <a:pt x="5975449" y="2833936"/>
                  <a:pt x="5975449" y="2831455"/>
                </a:cubicBezTo>
                <a:cubicBezTo>
                  <a:pt x="5975449" y="2828974"/>
                  <a:pt x="5972969" y="2827734"/>
                  <a:pt x="5968008" y="2827734"/>
                </a:cubicBezTo>
                <a:close/>
                <a:moveTo>
                  <a:pt x="5212705" y="2827734"/>
                </a:moveTo>
                <a:cubicBezTo>
                  <a:pt x="5210225" y="2827734"/>
                  <a:pt x="5208984" y="2830215"/>
                  <a:pt x="5208984" y="2835176"/>
                </a:cubicBezTo>
                <a:cubicBezTo>
                  <a:pt x="5208984" y="2835176"/>
                  <a:pt x="5210225" y="2833936"/>
                  <a:pt x="5212705" y="2831455"/>
                </a:cubicBezTo>
                <a:cubicBezTo>
                  <a:pt x="5215185" y="2828974"/>
                  <a:pt x="5215185" y="2827734"/>
                  <a:pt x="5212705" y="2827734"/>
                </a:cubicBezTo>
                <a:close/>
                <a:moveTo>
                  <a:pt x="4275088" y="2827734"/>
                </a:moveTo>
                <a:cubicBezTo>
                  <a:pt x="4272608" y="2827734"/>
                  <a:pt x="4268887" y="2830215"/>
                  <a:pt x="4263926" y="2835176"/>
                </a:cubicBezTo>
                <a:lnTo>
                  <a:pt x="4271367" y="2835176"/>
                </a:lnTo>
                <a:cubicBezTo>
                  <a:pt x="4281289" y="2835176"/>
                  <a:pt x="4286250" y="2835176"/>
                  <a:pt x="4286250" y="2835176"/>
                </a:cubicBezTo>
                <a:cubicBezTo>
                  <a:pt x="4286250" y="2835176"/>
                  <a:pt x="4283770" y="2832695"/>
                  <a:pt x="4278809" y="2827734"/>
                </a:cubicBezTo>
                <a:cubicBezTo>
                  <a:pt x="4278809" y="2827734"/>
                  <a:pt x="4277568" y="2827734"/>
                  <a:pt x="4275088" y="2827734"/>
                </a:cubicBezTo>
                <a:close/>
                <a:moveTo>
                  <a:pt x="4055566" y="2827734"/>
                </a:moveTo>
                <a:lnTo>
                  <a:pt x="4077891" y="2827734"/>
                </a:lnTo>
                <a:lnTo>
                  <a:pt x="4092773" y="2835176"/>
                </a:lnTo>
                <a:lnTo>
                  <a:pt x="4063008" y="2835176"/>
                </a:lnTo>
                <a:close/>
                <a:moveTo>
                  <a:pt x="5536406" y="2820293"/>
                </a:moveTo>
                <a:cubicBezTo>
                  <a:pt x="5556250" y="2820293"/>
                  <a:pt x="5566172" y="2825254"/>
                  <a:pt x="5566172" y="2835176"/>
                </a:cubicBezTo>
                <a:cubicBezTo>
                  <a:pt x="5561210" y="2835176"/>
                  <a:pt x="5553769" y="2832695"/>
                  <a:pt x="5543847" y="2827734"/>
                </a:cubicBezTo>
                <a:close/>
                <a:moveTo>
                  <a:pt x="4933652" y="2820293"/>
                </a:moveTo>
                <a:lnTo>
                  <a:pt x="4970859" y="2827734"/>
                </a:lnTo>
                <a:cubicBezTo>
                  <a:pt x="4970859" y="2827734"/>
                  <a:pt x="4974580" y="2826494"/>
                  <a:pt x="4982021" y="2824014"/>
                </a:cubicBezTo>
                <a:cubicBezTo>
                  <a:pt x="4989463" y="2821533"/>
                  <a:pt x="4993183" y="2822774"/>
                  <a:pt x="4993183" y="2827734"/>
                </a:cubicBezTo>
                <a:cubicBezTo>
                  <a:pt x="4993183" y="2827734"/>
                  <a:pt x="4993183" y="2828974"/>
                  <a:pt x="4993183" y="2831455"/>
                </a:cubicBezTo>
                <a:cubicBezTo>
                  <a:pt x="4993183" y="2833936"/>
                  <a:pt x="4993183" y="2835176"/>
                  <a:pt x="4993183" y="2835176"/>
                </a:cubicBezTo>
                <a:cubicBezTo>
                  <a:pt x="4998145" y="2835176"/>
                  <a:pt x="5000625" y="2835176"/>
                  <a:pt x="5000625" y="2835176"/>
                </a:cubicBezTo>
                <a:cubicBezTo>
                  <a:pt x="5005586" y="2835176"/>
                  <a:pt x="5008066" y="2837656"/>
                  <a:pt x="5008066" y="2842617"/>
                </a:cubicBezTo>
                <a:lnTo>
                  <a:pt x="5000625" y="2842617"/>
                </a:lnTo>
                <a:lnTo>
                  <a:pt x="4985742" y="2842617"/>
                </a:lnTo>
                <a:lnTo>
                  <a:pt x="4978301" y="2842617"/>
                </a:lnTo>
                <a:close/>
                <a:moveTo>
                  <a:pt x="3899297" y="2820293"/>
                </a:moveTo>
                <a:lnTo>
                  <a:pt x="3906738" y="2820293"/>
                </a:lnTo>
                <a:cubicBezTo>
                  <a:pt x="3911699" y="2825254"/>
                  <a:pt x="3914180" y="2827734"/>
                  <a:pt x="3914180" y="2827734"/>
                </a:cubicBezTo>
                <a:cubicBezTo>
                  <a:pt x="3919141" y="2822774"/>
                  <a:pt x="3925342" y="2821533"/>
                  <a:pt x="3932783" y="2824014"/>
                </a:cubicBezTo>
                <a:cubicBezTo>
                  <a:pt x="3940225" y="2826494"/>
                  <a:pt x="3950146" y="2828974"/>
                  <a:pt x="3962549" y="2831455"/>
                </a:cubicBezTo>
                <a:cubicBezTo>
                  <a:pt x="3974951" y="2833936"/>
                  <a:pt x="3983633" y="2837656"/>
                  <a:pt x="3988594" y="2842617"/>
                </a:cubicBezTo>
                <a:cubicBezTo>
                  <a:pt x="3983633" y="2842617"/>
                  <a:pt x="3981152" y="2842617"/>
                  <a:pt x="3981152" y="2842617"/>
                </a:cubicBezTo>
                <a:cubicBezTo>
                  <a:pt x="3981152" y="2847578"/>
                  <a:pt x="3981152" y="2850059"/>
                  <a:pt x="3981152" y="2850059"/>
                </a:cubicBezTo>
                <a:lnTo>
                  <a:pt x="3988594" y="2842617"/>
                </a:lnTo>
                <a:cubicBezTo>
                  <a:pt x="4003477" y="2847578"/>
                  <a:pt x="4013398" y="2850059"/>
                  <a:pt x="4018359" y="2850059"/>
                </a:cubicBezTo>
                <a:lnTo>
                  <a:pt x="4063008" y="2857500"/>
                </a:lnTo>
                <a:lnTo>
                  <a:pt x="4092773" y="2864941"/>
                </a:lnTo>
                <a:cubicBezTo>
                  <a:pt x="4087812" y="2869902"/>
                  <a:pt x="4087812" y="2877343"/>
                  <a:pt x="4092773" y="2887266"/>
                </a:cubicBezTo>
                <a:lnTo>
                  <a:pt x="4107656" y="2894707"/>
                </a:lnTo>
                <a:cubicBezTo>
                  <a:pt x="4107656" y="2899668"/>
                  <a:pt x="4110137" y="2899668"/>
                  <a:pt x="4115098" y="2894707"/>
                </a:cubicBezTo>
                <a:cubicBezTo>
                  <a:pt x="4120059" y="2889746"/>
                  <a:pt x="4125019" y="2889746"/>
                  <a:pt x="4129980" y="2894707"/>
                </a:cubicBezTo>
                <a:cubicBezTo>
                  <a:pt x="4129980" y="2899668"/>
                  <a:pt x="4131221" y="2902148"/>
                  <a:pt x="4133701" y="2902148"/>
                </a:cubicBezTo>
                <a:cubicBezTo>
                  <a:pt x="4136182" y="2902148"/>
                  <a:pt x="4137422" y="2902148"/>
                  <a:pt x="4137422" y="2902148"/>
                </a:cubicBezTo>
                <a:cubicBezTo>
                  <a:pt x="4137422" y="2902148"/>
                  <a:pt x="4139902" y="2902148"/>
                  <a:pt x="4144863" y="2902148"/>
                </a:cubicBezTo>
                <a:cubicBezTo>
                  <a:pt x="4174629" y="2912070"/>
                  <a:pt x="4194473" y="2917031"/>
                  <a:pt x="4204395" y="2917031"/>
                </a:cubicBezTo>
                <a:cubicBezTo>
                  <a:pt x="4209356" y="2917031"/>
                  <a:pt x="4211836" y="2918271"/>
                  <a:pt x="4211836" y="2920752"/>
                </a:cubicBezTo>
                <a:cubicBezTo>
                  <a:pt x="4211836" y="2923233"/>
                  <a:pt x="4209356" y="2925713"/>
                  <a:pt x="4204395" y="2928193"/>
                </a:cubicBezTo>
                <a:cubicBezTo>
                  <a:pt x="4199434" y="2930674"/>
                  <a:pt x="4191992" y="2930674"/>
                  <a:pt x="4182070" y="2928193"/>
                </a:cubicBezTo>
                <a:cubicBezTo>
                  <a:pt x="4172149" y="2925713"/>
                  <a:pt x="4162226" y="2923233"/>
                  <a:pt x="4152305" y="2920752"/>
                </a:cubicBezTo>
                <a:cubicBezTo>
                  <a:pt x="4142383" y="2918271"/>
                  <a:pt x="4134942" y="2914551"/>
                  <a:pt x="4129980" y="2909590"/>
                </a:cubicBezTo>
                <a:lnTo>
                  <a:pt x="4100215" y="2902148"/>
                </a:lnTo>
                <a:lnTo>
                  <a:pt x="4085332" y="2894707"/>
                </a:lnTo>
                <a:cubicBezTo>
                  <a:pt x="4080371" y="2889746"/>
                  <a:pt x="4072930" y="2887266"/>
                  <a:pt x="4063008" y="2887266"/>
                </a:cubicBezTo>
                <a:cubicBezTo>
                  <a:pt x="4048125" y="2887266"/>
                  <a:pt x="4036963" y="2886025"/>
                  <a:pt x="4029522" y="2883545"/>
                </a:cubicBezTo>
                <a:cubicBezTo>
                  <a:pt x="4022080" y="2881064"/>
                  <a:pt x="4010918" y="2878584"/>
                  <a:pt x="3996035" y="2876103"/>
                </a:cubicBezTo>
                <a:cubicBezTo>
                  <a:pt x="3981152" y="2873623"/>
                  <a:pt x="3971231" y="2869902"/>
                  <a:pt x="3966270" y="2864941"/>
                </a:cubicBezTo>
                <a:cubicBezTo>
                  <a:pt x="3961309" y="2864941"/>
                  <a:pt x="3955107" y="2863701"/>
                  <a:pt x="3947666" y="2861221"/>
                </a:cubicBezTo>
                <a:cubicBezTo>
                  <a:pt x="3940225" y="2858740"/>
                  <a:pt x="3936504" y="2857500"/>
                  <a:pt x="3936504" y="2857500"/>
                </a:cubicBezTo>
                <a:lnTo>
                  <a:pt x="3884414" y="2835176"/>
                </a:lnTo>
                <a:cubicBezTo>
                  <a:pt x="3889375" y="2835176"/>
                  <a:pt x="3889375" y="2832695"/>
                  <a:pt x="3884414" y="2827734"/>
                </a:cubicBezTo>
                <a:lnTo>
                  <a:pt x="3891855" y="2827734"/>
                </a:lnTo>
                <a:lnTo>
                  <a:pt x="3899297" y="2827734"/>
                </a:lnTo>
                <a:close/>
                <a:moveTo>
                  <a:pt x="3676055" y="2820293"/>
                </a:moveTo>
                <a:cubicBezTo>
                  <a:pt x="3676055" y="2820293"/>
                  <a:pt x="3677295" y="2821533"/>
                  <a:pt x="3679775" y="2824014"/>
                </a:cubicBezTo>
                <a:cubicBezTo>
                  <a:pt x="3682256" y="2826494"/>
                  <a:pt x="3685976" y="2827734"/>
                  <a:pt x="3690937" y="2827734"/>
                </a:cubicBezTo>
                <a:lnTo>
                  <a:pt x="3683496" y="2827734"/>
                </a:lnTo>
                <a:cubicBezTo>
                  <a:pt x="3678535" y="2827734"/>
                  <a:pt x="3676055" y="2827734"/>
                  <a:pt x="3676055" y="2827734"/>
                </a:cubicBezTo>
                <a:close/>
                <a:moveTo>
                  <a:pt x="4557861" y="2816572"/>
                </a:moveTo>
                <a:cubicBezTo>
                  <a:pt x="4555381" y="2816572"/>
                  <a:pt x="4554140" y="2817813"/>
                  <a:pt x="4554140" y="2820293"/>
                </a:cubicBezTo>
                <a:cubicBezTo>
                  <a:pt x="4554140" y="2820293"/>
                  <a:pt x="4556620" y="2820293"/>
                  <a:pt x="4561582" y="2820293"/>
                </a:cubicBezTo>
                <a:lnTo>
                  <a:pt x="4569023" y="2820293"/>
                </a:lnTo>
                <a:cubicBezTo>
                  <a:pt x="4564062" y="2817813"/>
                  <a:pt x="4560342" y="2816572"/>
                  <a:pt x="4557861" y="2816572"/>
                </a:cubicBezTo>
                <a:close/>
                <a:moveTo>
                  <a:pt x="5648027" y="2812851"/>
                </a:moveTo>
                <a:lnTo>
                  <a:pt x="5655468" y="2812851"/>
                </a:lnTo>
                <a:lnTo>
                  <a:pt x="5655468" y="2820293"/>
                </a:lnTo>
                <a:cubicBezTo>
                  <a:pt x="5650507" y="2820293"/>
                  <a:pt x="5648027" y="2817812"/>
                  <a:pt x="5648027" y="2812851"/>
                </a:cubicBezTo>
                <a:close/>
                <a:moveTo>
                  <a:pt x="5089922" y="2812851"/>
                </a:moveTo>
                <a:lnTo>
                  <a:pt x="5089922" y="2820293"/>
                </a:lnTo>
                <a:cubicBezTo>
                  <a:pt x="5084960" y="2820293"/>
                  <a:pt x="5082480" y="2820293"/>
                  <a:pt x="5082480" y="2820293"/>
                </a:cubicBezTo>
                <a:close/>
                <a:moveTo>
                  <a:pt x="4955976" y="2812851"/>
                </a:moveTo>
                <a:cubicBezTo>
                  <a:pt x="4960938" y="2812851"/>
                  <a:pt x="4963418" y="2815332"/>
                  <a:pt x="4963418" y="2820293"/>
                </a:cubicBezTo>
                <a:cubicBezTo>
                  <a:pt x="4963418" y="2820293"/>
                  <a:pt x="4962177" y="2820293"/>
                  <a:pt x="4959697" y="2820293"/>
                </a:cubicBezTo>
                <a:cubicBezTo>
                  <a:pt x="4957217" y="2820293"/>
                  <a:pt x="4955976" y="2819053"/>
                  <a:pt x="4955976" y="2816572"/>
                </a:cubicBezTo>
                <a:cubicBezTo>
                  <a:pt x="4955976" y="2814092"/>
                  <a:pt x="4955976" y="2812851"/>
                  <a:pt x="4955976" y="2812851"/>
                </a:cubicBezTo>
                <a:close/>
                <a:moveTo>
                  <a:pt x="4822031" y="2812851"/>
                </a:moveTo>
                <a:cubicBezTo>
                  <a:pt x="4826992" y="2812851"/>
                  <a:pt x="4829472" y="2812851"/>
                  <a:pt x="4829472" y="2812851"/>
                </a:cubicBezTo>
                <a:lnTo>
                  <a:pt x="4829472" y="2820293"/>
                </a:lnTo>
                <a:cubicBezTo>
                  <a:pt x="4829472" y="2820293"/>
                  <a:pt x="4826992" y="2817812"/>
                  <a:pt x="4822031" y="2812851"/>
                </a:cubicBezTo>
                <a:close/>
                <a:moveTo>
                  <a:pt x="4546699" y="2812851"/>
                </a:moveTo>
                <a:cubicBezTo>
                  <a:pt x="4546699" y="2817812"/>
                  <a:pt x="4546699" y="2820293"/>
                  <a:pt x="4546699" y="2820293"/>
                </a:cubicBezTo>
                <a:lnTo>
                  <a:pt x="4554140" y="2812851"/>
                </a:lnTo>
                <a:cubicBezTo>
                  <a:pt x="4549179" y="2812851"/>
                  <a:pt x="4546699" y="2812851"/>
                  <a:pt x="4546699" y="2812851"/>
                </a:cubicBezTo>
                <a:close/>
                <a:moveTo>
                  <a:pt x="3839766" y="2812851"/>
                </a:moveTo>
                <a:cubicBezTo>
                  <a:pt x="3844727" y="2812851"/>
                  <a:pt x="3847207" y="2812851"/>
                  <a:pt x="3847207" y="2812851"/>
                </a:cubicBezTo>
                <a:lnTo>
                  <a:pt x="3854648" y="2820293"/>
                </a:lnTo>
                <a:lnTo>
                  <a:pt x="3839766" y="2820293"/>
                </a:lnTo>
                <a:close/>
                <a:moveTo>
                  <a:pt x="3348633" y="2812851"/>
                </a:moveTo>
                <a:cubicBezTo>
                  <a:pt x="3358555" y="2812851"/>
                  <a:pt x="3370957" y="2816572"/>
                  <a:pt x="3385840" y="2824014"/>
                </a:cubicBezTo>
                <a:cubicBezTo>
                  <a:pt x="3400723" y="2831455"/>
                  <a:pt x="3408164" y="2835176"/>
                  <a:pt x="3408164" y="2835176"/>
                </a:cubicBezTo>
                <a:lnTo>
                  <a:pt x="3363516" y="2827734"/>
                </a:lnTo>
                <a:cubicBezTo>
                  <a:pt x="3353593" y="2817812"/>
                  <a:pt x="3348633" y="2812851"/>
                  <a:pt x="3348633" y="2812851"/>
                </a:cubicBezTo>
                <a:close/>
                <a:moveTo>
                  <a:pt x="5923359" y="2805410"/>
                </a:moveTo>
                <a:cubicBezTo>
                  <a:pt x="5928320" y="2805410"/>
                  <a:pt x="5930801" y="2806650"/>
                  <a:pt x="5930801" y="2809131"/>
                </a:cubicBezTo>
                <a:cubicBezTo>
                  <a:pt x="5930801" y="2811611"/>
                  <a:pt x="5928320" y="2812851"/>
                  <a:pt x="5923359" y="2812851"/>
                </a:cubicBezTo>
                <a:cubicBezTo>
                  <a:pt x="5918398" y="2812851"/>
                  <a:pt x="5915918" y="2811611"/>
                  <a:pt x="5915918" y="2809131"/>
                </a:cubicBezTo>
                <a:cubicBezTo>
                  <a:pt x="5915918" y="2806650"/>
                  <a:pt x="5918398" y="2805410"/>
                  <a:pt x="5923359" y="2805410"/>
                </a:cubicBezTo>
                <a:close/>
                <a:moveTo>
                  <a:pt x="5759648" y="2805410"/>
                </a:moveTo>
                <a:lnTo>
                  <a:pt x="5752207" y="2812851"/>
                </a:lnTo>
                <a:cubicBezTo>
                  <a:pt x="5757168" y="2812851"/>
                  <a:pt x="5759648" y="2812851"/>
                  <a:pt x="5759648" y="2812851"/>
                </a:cubicBezTo>
                <a:close/>
                <a:moveTo>
                  <a:pt x="5268515" y="2805410"/>
                </a:moveTo>
                <a:lnTo>
                  <a:pt x="5268515" y="2812851"/>
                </a:lnTo>
                <a:lnTo>
                  <a:pt x="5275957" y="2805410"/>
                </a:lnTo>
                <a:close/>
                <a:moveTo>
                  <a:pt x="5104804" y="2805410"/>
                </a:moveTo>
                <a:lnTo>
                  <a:pt x="5119687" y="2812851"/>
                </a:lnTo>
                <a:lnTo>
                  <a:pt x="5104804" y="2812851"/>
                </a:lnTo>
                <a:close/>
                <a:moveTo>
                  <a:pt x="4516933" y="2805410"/>
                </a:moveTo>
                <a:lnTo>
                  <a:pt x="4516933" y="2812851"/>
                </a:lnTo>
                <a:lnTo>
                  <a:pt x="4531816" y="2812851"/>
                </a:lnTo>
                <a:cubicBezTo>
                  <a:pt x="4531816" y="2807891"/>
                  <a:pt x="4526855" y="2805410"/>
                  <a:pt x="4516933" y="2805410"/>
                </a:cubicBezTo>
                <a:close/>
                <a:moveTo>
                  <a:pt x="5819179" y="2797969"/>
                </a:moveTo>
                <a:cubicBezTo>
                  <a:pt x="5819179" y="2797969"/>
                  <a:pt x="5819179" y="2800449"/>
                  <a:pt x="5819179" y="2805410"/>
                </a:cubicBezTo>
                <a:lnTo>
                  <a:pt x="5819179" y="2812851"/>
                </a:lnTo>
                <a:cubicBezTo>
                  <a:pt x="5819179" y="2812851"/>
                  <a:pt x="5816699" y="2810371"/>
                  <a:pt x="5811738" y="2805410"/>
                </a:cubicBezTo>
                <a:cubicBezTo>
                  <a:pt x="5811738" y="2800449"/>
                  <a:pt x="5814218" y="2797969"/>
                  <a:pt x="5819179" y="2797969"/>
                </a:cubicBezTo>
                <a:close/>
                <a:moveTo>
                  <a:pt x="4695527" y="2790527"/>
                </a:moveTo>
                <a:cubicBezTo>
                  <a:pt x="4690566" y="2790527"/>
                  <a:pt x="4690566" y="2793008"/>
                  <a:pt x="4695527" y="2797969"/>
                </a:cubicBezTo>
                <a:cubicBezTo>
                  <a:pt x="4700488" y="2802929"/>
                  <a:pt x="4707930" y="2805410"/>
                  <a:pt x="4717851" y="2805410"/>
                </a:cubicBezTo>
                <a:lnTo>
                  <a:pt x="4710410" y="2797969"/>
                </a:lnTo>
                <a:cubicBezTo>
                  <a:pt x="4705449" y="2793008"/>
                  <a:pt x="4700488" y="2790527"/>
                  <a:pt x="4695527" y="2790527"/>
                </a:cubicBezTo>
                <a:close/>
                <a:moveTo>
                  <a:pt x="5709419" y="2785876"/>
                </a:moveTo>
                <a:cubicBezTo>
                  <a:pt x="5708179" y="2785256"/>
                  <a:pt x="5707558" y="2785567"/>
                  <a:pt x="5707558" y="2786807"/>
                </a:cubicBezTo>
                <a:cubicBezTo>
                  <a:pt x="5707558" y="2789287"/>
                  <a:pt x="5710038" y="2793008"/>
                  <a:pt x="5715000" y="2797969"/>
                </a:cubicBezTo>
                <a:lnTo>
                  <a:pt x="5722441" y="2797969"/>
                </a:lnTo>
                <a:lnTo>
                  <a:pt x="5715000" y="2790527"/>
                </a:lnTo>
                <a:cubicBezTo>
                  <a:pt x="5712519" y="2788047"/>
                  <a:pt x="5710659" y="2786497"/>
                  <a:pt x="5709419" y="2785876"/>
                </a:cubicBezTo>
                <a:close/>
                <a:moveTo>
                  <a:pt x="5878711" y="2783086"/>
                </a:moveTo>
                <a:lnTo>
                  <a:pt x="5863828" y="2790527"/>
                </a:lnTo>
                <a:cubicBezTo>
                  <a:pt x="5868789" y="2795488"/>
                  <a:pt x="5873749" y="2795488"/>
                  <a:pt x="5878711" y="2790527"/>
                </a:cubicBezTo>
                <a:cubicBezTo>
                  <a:pt x="5883672" y="2790527"/>
                  <a:pt x="5883672" y="2788047"/>
                  <a:pt x="5878711" y="2783086"/>
                </a:cubicBezTo>
                <a:close/>
                <a:moveTo>
                  <a:pt x="5283398" y="2783086"/>
                </a:moveTo>
                <a:cubicBezTo>
                  <a:pt x="5288359" y="2783086"/>
                  <a:pt x="5290840" y="2785567"/>
                  <a:pt x="5290840" y="2790527"/>
                </a:cubicBezTo>
                <a:cubicBezTo>
                  <a:pt x="5290840" y="2795488"/>
                  <a:pt x="5288359" y="2795488"/>
                  <a:pt x="5283398" y="2790527"/>
                </a:cubicBezTo>
                <a:close/>
                <a:moveTo>
                  <a:pt x="3437930" y="2783086"/>
                </a:moveTo>
                <a:lnTo>
                  <a:pt x="3482578" y="2797969"/>
                </a:lnTo>
                <a:cubicBezTo>
                  <a:pt x="3492500" y="2797969"/>
                  <a:pt x="3499941" y="2800449"/>
                  <a:pt x="3504902" y="2805410"/>
                </a:cubicBezTo>
                <a:cubicBezTo>
                  <a:pt x="3524746" y="2805410"/>
                  <a:pt x="3532187" y="2807891"/>
                  <a:pt x="3527226" y="2812851"/>
                </a:cubicBezTo>
                <a:cubicBezTo>
                  <a:pt x="3527226" y="2817812"/>
                  <a:pt x="3524746" y="2820293"/>
                  <a:pt x="3519785" y="2820293"/>
                </a:cubicBezTo>
                <a:lnTo>
                  <a:pt x="3504902" y="2827734"/>
                </a:lnTo>
                <a:cubicBezTo>
                  <a:pt x="3494980" y="2822774"/>
                  <a:pt x="3485058" y="2817812"/>
                  <a:pt x="3475137" y="2812851"/>
                </a:cubicBezTo>
                <a:cubicBezTo>
                  <a:pt x="3460254" y="2807891"/>
                  <a:pt x="3452812" y="2802929"/>
                  <a:pt x="3452812" y="2797969"/>
                </a:cubicBezTo>
                <a:cubicBezTo>
                  <a:pt x="3452812" y="2793008"/>
                  <a:pt x="3450332" y="2790527"/>
                  <a:pt x="3445371" y="2790527"/>
                </a:cubicBezTo>
                <a:close/>
                <a:moveTo>
                  <a:pt x="4927141" y="2777505"/>
                </a:moveTo>
                <a:lnTo>
                  <a:pt x="4927141" y="2777505"/>
                </a:lnTo>
                <a:lnTo>
                  <a:pt x="4927141" y="2777505"/>
                </a:lnTo>
                <a:close/>
                <a:moveTo>
                  <a:pt x="5677793" y="2775644"/>
                </a:moveTo>
                <a:cubicBezTo>
                  <a:pt x="5672831" y="2775644"/>
                  <a:pt x="5670351" y="2778125"/>
                  <a:pt x="5670351" y="2783086"/>
                </a:cubicBezTo>
                <a:cubicBezTo>
                  <a:pt x="5670351" y="2788047"/>
                  <a:pt x="5672831" y="2790527"/>
                  <a:pt x="5677793" y="2790527"/>
                </a:cubicBezTo>
                <a:cubicBezTo>
                  <a:pt x="5677793" y="2790527"/>
                  <a:pt x="5677793" y="2788047"/>
                  <a:pt x="5677793" y="2783086"/>
                </a:cubicBezTo>
                <a:close/>
                <a:moveTo>
                  <a:pt x="4822031" y="2775644"/>
                </a:moveTo>
                <a:lnTo>
                  <a:pt x="4829472" y="2775644"/>
                </a:lnTo>
                <a:cubicBezTo>
                  <a:pt x="4829472" y="2780605"/>
                  <a:pt x="4829472" y="2785567"/>
                  <a:pt x="4829472" y="2790527"/>
                </a:cubicBezTo>
                <a:lnTo>
                  <a:pt x="4814590" y="2790527"/>
                </a:lnTo>
                <a:lnTo>
                  <a:pt x="4807148" y="2783086"/>
                </a:lnTo>
                <a:lnTo>
                  <a:pt x="4814590" y="2783086"/>
                </a:lnTo>
                <a:cubicBezTo>
                  <a:pt x="4814590" y="2783086"/>
                  <a:pt x="4815830" y="2783086"/>
                  <a:pt x="4818310" y="2783086"/>
                </a:cubicBezTo>
                <a:cubicBezTo>
                  <a:pt x="4820790" y="2783086"/>
                  <a:pt x="4822031" y="2780605"/>
                  <a:pt x="4822031" y="2775644"/>
                </a:cubicBezTo>
                <a:close/>
                <a:moveTo>
                  <a:pt x="4479726" y="2775644"/>
                </a:moveTo>
                <a:cubicBezTo>
                  <a:pt x="4479726" y="2775644"/>
                  <a:pt x="4480967" y="2776884"/>
                  <a:pt x="4483447" y="2779365"/>
                </a:cubicBezTo>
                <a:cubicBezTo>
                  <a:pt x="4485928" y="2781846"/>
                  <a:pt x="4489648" y="2783086"/>
                  <a:pt x="4494609" y="2783086"/>
                </a:cubicBezTo>
                <a:cubicBezTo>
                  <a:pt x="4499570" y="2783086"/>
                  <a:pt x="4504531" y="2783086"/>
                  <a:pt x="4509492" y="2783086"/>
                </a:cubicBezTo>
                <a:cubicBezTo>
                  <a:pt x="4514453" y="2783086"/>
                  <a:pt x="4516933" y="2785567"/>
                  <a:pt x="4516933" y="2790527"/>
                </a:cubicBezTo>
                <a:cubicBezTo>
                  <a:pt x="4521895" y="2805410"/>
                  <a:pt x="4534296" y="2810371"/>
                  <a:pt x="4554140" y="2805410"/>
                </a:cubicBezTo>
                <a:lnTo>
                  <a:pt x="4561582" y="2805410"/>
                </a:lnTo>
                <a:cubicBezTo>
                  <a:pt x="4566543" y="2805410"/>
                  <a:pt x="4573984" y="2807891"/>
                  <a:pt x="4583906" y="2812851"/>
                </a:cubicBezTo>
                <a:cubicBezTo>
                  <a:pt x="4583906" y="2812851"/>
                  <a:pt x="4586386" y="2812851"/>
                  <a:pt x="4591347" y="2812851"/>
                </a:cubicBezTo>
                <a:cubicBezTo>
                  <a:pt x="4596309" y="2812851"/>
                  <a:pt x="4598789" y="2812851"/>
                  <a:pt x="4598789" y="2812851"/>
                </a:cubicBezTo>
                <a:lnTo>
                  <a:pt x="4598789" y="2805410"/>
                </a:lnTo>
                <a:cubicBezTo>
                  <a:pt x="4598789" y="2805410"/>
                  <a:pt x="4596309" y="2805410"/>
                  <a:pt x="4591347" y="2805410"/>
                </a:cubicBezTo>
                <a:cubicBezTo>
                  <a:pt x="4581426" y="2805410"/>
                  <a:pt x="4571503" y="2802929"/>
                  <a:pt x="4561582" y="2797969"/>
                </a:cubicBezTo>
                <a:cubicBezTo>
                  <a:pt x="4551660" y="2793008"/>
                  <a:pt x="4546699" y="2788047"/>
                  <a:pt x="4546699" y="2783086"/>
                </a:cubicBezTo>
                <a:cubicBezTo>
                  <a:pt x="4541738" y="2783086"/>
                  <a:pt x="4539258" y="2783086"/>
                  <a:pt x="4539258" y="2783086"/>
                </a:cubicBezTo>
                <a:cubicBezTo>
                  <a:pt x="4534296" y="2783086"/>
                  <a:pt x="4525615" y="2781846"/>
                  <a:pt x="4513213" y="2779365"/>
                </a:cubicBezTo>
                <a:cubicBezTo>
                  <a:pt x="4500810" y="2776884"/>
                  <a:pt x="4492129" y="2775644"/>
                  <a:pt x="4487168" y="2775644"/>
                </a:cubicBezTo>
                <a:close/>
                <a:moveTo>
                  <a:pt x="4044404" y="2775644"/>
                </a:moveTo>
                <a:cubicBezTo>
                  <a:pt x="4036963" y="2775644"/>
                  <a:pt x="4033242" y="2776884"/>
                  <a:pt x="4033242" y="2779365"/>
                </a:cubicBezTo>
                <a:cubicBezTo>
                  <a:pt x="4033242" y="2781846"/>
                  <a:pt x="4033242" y="2783086"/>
                  <a:pt x="4033242" y="2783086"/>
                </a:cubicBezTo>
                <a:cubicBezTo>
                  <a:pt x="4033242" y="2788047"/>
                  <a:pt x="4045645" y="2790527"/>
                  <a:pt x="4070449" y="2790527"/>
                </a:cubicBezTo>
                <a:lnTo>
                  <a:pt x="4085332" y="2790527"/>
                </a:lnTo>
                <a:cubicBezTo>
                  <a:pt x="4085332" y="2790527"/>
                  <a:pt x="4080371" y="2789287"/>
                  <a:pt x="4070449" y="2786807"/>
                </a:cubicBezTo>
                <a:cubicBezTo>
                  <a:pt x="4060527" y="2784326"/>
                  <a:pt x="4055566" y="2781846"/>
                  <a:pt x="4055566" y="2779365"/>
                </a:cubicBezTo>
                <a:cubicBezTo>
                  <a:pt x="4055566" y="2776884"/>
                  <a:pt x="4051846" y="2775644"/>
                  <a:pt x="4044404" y="2775644"/>
                </a:cubicBezTo>
                <a:close/>
                <a:moveTo>
                  <a:pt x="4933652" y="2775024"/>
                </a:moveTo>
                <a:lnTo>
                  <a:pt x="4933652" y="2775644"/>
                </a:lnTo>
                <a:lnTo>
                  <a:pt x="4927141" y="2777505"/>
                </a:lnTo>
                <a:lnTo>
                  <a:pt x="4929931" y="2775644"/>
                </a:lnTo>
                <a:close/>
                <a:moveTo>
                  <a:pt x="3972781" y="2770994"/>
                </a:moveTo>
                <a:cubicBezTo>
                  <a:pt x="3972160" y="2770373"/>
                  <a:pt x="3971230" y="2770684"/>
                  <a:pt x="3969990" y="2771924"/>
                </a:cubicBezTo>
                <a:cubicBezTo>
                  <a:pt x="3967510" y="2774404"/>
                  <a:pt x="3968750" y="2775644"/>
                  <a:pt x="3973711" y="2775644"/>
                </a:cubicBezTo>
                <a:cubicBezTo>
                  <a:pt x="3973711" y="2773164"/>
                  <a:pt x="3973401" y="2771614"/>
                  <a:pt x="3972781" y="2770994"/>
                </a:cubicBezTo>
                <a:close/>
                <a:moveTo>
                  <a:pt x="5640586" y="2770063"/>
                </a:moveTo>
                <a:cubicBezTo>
                  <a:pt x="5641826" y="2770063"/>
                  <a:pt x="5643066" y="2770684"/>
                  <a:pt x="5644306" y="2771924"/>
                </a:cubicBezTo>
                <a:cubicBezTo>
                  <a:pt x="5646786" y="2774404"/>
                  <a:pt x="5648027" y="2775644"/>
                  <a:pt x="5648027" y="2775644"/>
                </a:cubicBezTo>
                <a:lnTo>
                  <a:pt x="5642446" y="2783086"/>
                </a:lnTo>
                <a:lnTo>
                  <a:pt x="5642446" y="2783086"/>
                </a:lnTo>
                <a:lnTo>
                  <a:pt x="5640586" y="2775644"/>
                </a:lnTo>
                <a:cubicBezTo>
                  <a:pt x="5635624" y="2775644"/>
                  <a:pt x="5634385" y="2774404"/>
                  <a:pt x="5636865" y="2771924"/>
                </a:cubicBezTo>
                <a:cubicBezTo>
                  <a:pt x="5638105" y="2770684"/>
                  <a:pt x="5639346" y="2770063"/>
                  <a:pt x="5640586" y="2770063"/>
                </a:cubicBezTo>
                <a:close/>
                <a:moveTo>
                  <a:pt x="4897375" y="2770063"/>
                </a:moveTo>
                <a:cubicBezTo>
                  <a:pt x="4899235" y="2770063"/>
                  <a:pt x="4901406" y="2770684"/>
                  <a:pt x="4903886" y="2771924"/>
                </a:cubicBezTo>
                <a:cubicBezTo>
                  <a:pt x="4908848" y="2774404"/>
                  <a:pt x="4911328" y="2775644"/>
                  <a:pt x="4911328" y="2775644"/>
                </a:cubicBezTo>
                <a:cubicBezTo>
                  <a:pt x="4911328" y="2779365"/>
                  <a:pt x="4915514" y="2780295"/>
                  <a:pt x="4923885" y="2778435"/>
                </a:cubicBezTo>
                <a:lnTo>
                  <a:pt x="4927141" y="2777505"/>
                </a:lnTo>
                <a:lnTo>
                  <a:pt x="4926211" y="2783086"/>
                </a:lnTo>
                <a:lnTo>
                  <a:pt x="4889004" y="2783086"/>
                </a:lnTo>
                <a:cubicBezTo>
                  <a:pt x="4889004" y="2778125"/>
                  <a:pt x="4890244" y="2774404"/>
                  <a:pt x="4892724" y="2771924"/>
                </a:cubicBezTo>
                <a:cubicBezTo>
                  <a:pt x="4893964" y="2770684"/>
                  <a:pt x="4895514" y="2770063"/>
                  <a:pt x="4897375" y="2770063"/>
                </a:cubicBezTo>
                <a:close/>
                <a:moveTo>
                  <a:pt x="4846645" y="2769062"/>
                </a:moveTo>
                <a:lnTo>
                  <a:pt x="4844355" y="2771924"/>
                </a:lnTo>
                <a:cubicBezTo>
                  <a:pt x="4844355" y="2770684"/>
                  <a:pt x="4844976" y="2769754"/>
                  <a:pt x="4846216" y="2769133"/>
                </a:cubicBezTo>
                <a:close/>
                <a:moveTo>
                  <a:pt x="5871269" y="2768203"/>
                </a:moveTo>
                <a:cubicBezTo>
                  <a:pt x="5866308" y="2773164"/>
                  <a:pt x="5865068" y="2775644"/>
                  <a:pt x="5867549" y="2775644"/>
                </a:cubicBezTo>
                <a:cubicBezTo>
                  <a:pt x="5870029" y="2775644"/>
                  <a:pt x="5876231" y="2778125"/>
                  <a:pt x="5886152" y="2783086"/>
                </a:cubicBezTo>
                <a:lnTo>
                  <a:pt x="5901035" y="2790527"/>
                </a:lnTo>
                <a:lnTo>
                  <a:pt x="5901035" y="2797969"/>
                </a:lnTo>
                <a:cubicBezTo>
                  <a:pt x="5901035" y="2797969"/>
                  <a:pt x="5901035" y="2800449"/>
                  <a:pt x="5901035" y="2805410"/>
                </a:cubicBezTo>
                <a:cubicBezTo>
                  <a:pt x="5901035" y="2805410"/>
                  <a:pt x="5901035" y="2806650"/>
                  <a:pt x="5901035" y="2809131"/>
                </a:cubicBezTo>
                <a:cubicBezTo>
                  <a:pt x="5901035" y="2811611"/>
                  <a:pt x="5903515" y="2815332"/>
                  <a:pt x="5908476" y="2820293"/>
                </a:cubicBezTo>
                <a:lnTo>
                  <a:pt x="5945683" y="2820293"/>
                </a:lnTo>
                <a:lnTo>
                  <a:pt x="5968008" y="2820293"/>
                </a:lnTo>
                <a:cubicBezTo>
                  <a:pt x="5977929" y="2825254"/>
                  <a:pt x="5980410" y="2822774"/>
                  <a:pt x="5975449" y="2812851"/>
                </a:cubicBezTo>
                <a:cubicBezTo>
                  <a:pt x="5970488" y="2807891"/>
                  <a:pt x="5965527" y="2805410"/>
                  <a:pt x="5960566" y="2805410"/>
                </a:cubicBezTo>
                <a:cubicBezTo>
                  <a:pt x="5955605" y="2805410"/>
                  <a:pt x="5951884" y="2804170"/>
                  <a:pt x="5949404" y="2801689"/>
                </a:cubicBezTo>
                <a:cubicBezTo>
                  <a:pt x="5946924" y="2799209"/>
                  <a:pt x="5943203" y="2797969"/>
                  <a:pt x="5938242" y="2797969"/>
                </a:cubicBezTo>
                <a:cubicBezTo>
                  <a:pt x="5933281" y="2797969"/>
                  <a:pt x="5929560" y="2797969"/>
                  <a:pt x="5927080" y="2797969"/>
                </a:cubicBezTo>
                <a:cubicBezTo>
                  <a:pt x="5924600" y="2797969"/>
                  <a:pt x="5920879" y="2795488"/>
                  <a:pt x="5915918" y="2790527"/>
                </a:cubicBezTo>
                <a:lnTo>
                  <a:pt x="5915918" y="2783086"/>
                </a:lnTo>
                <a:lnTo>
                  <a:pt x="5908476" y="2783086"/>
                </a:lnTo>
                <a:cubicBezTo>
                  <a:pt x="5903515" y="2778125"/>
                  <a:pt x="5898555" y="2775644"/>
                  <a:pt x="5893593" y="2775644"/>
                </a:cubicBezTo>
                <a:lnTo>
                  <a:pt x="5878711" y="2768203"/>
                </a:lnTo>
                <a:cubicBezTo>
                  <a:pt x="5878711" y="2768203"/>
                  <a:pt x="5876231" y="2768203"/>
                  <a:pt x="5871269" y="2768203"/>
                </a:cubicBezTo>
                <a:close/>
                <a:moveTo>
                  <a:pt x="3943945" y="2768203"/>
                </a:moveTo>
                <a:lnTo>
                  <a:pt x="3943945" y="2775644"/>
                </a:lnTo>
                <a:cubicBezTo>
                  <a:pt x="3943945" y="2775644"/>
                  <a:pt x="3946426" y="2773164"/>
                  <a:pt x="3951387" y="2768203"/>
                </a:cubicBezTo>
                <a:close/>
                <a:moveTo>
                  <a:pt x="3423047" y="2768203"/>
                </a:moveTo>
                <a:cubicBezTo>
                  <a:pt x="3423047" y="2768203"/>
                  <a:pt x="3425527" y="2770684"/>
                  <a:pt x="3430488" y="2775644"/>
                </a:cubicBezTo>
                <a:lnTo>
                  <a:pt x="3415605" y="2775644"/>
                </a:lnTo>
                <a:cubicBezTo>
                  <a:pt x="3415605" y="2775644"/>
                  <a:pt x="3418086" y="2773164"/>
                  <a:pt x="3423047" y="2768203"/>
                </a:cubicBezTo>
                <a:close/>
                <a:moveTo>
                  <a:pt x="4687155" y="2765878"/>
                </a:moveTo>
                <a:cubicBezTo>
                  <a:pt x="4692737" y="2764947"/>
                  <a:pt x="4695527" y="2768203"/>
                  <a:pt x="4695527" y="2775644"/>
                </a:cubicBezTo>
                <a:cubicBezTo>
                  <a:pt x="4695527" y="2780605"/>
                  <a:pt x="4690566" y="2780605"/>
                  <a:pt x="4680644" y="2775644"/>
                </a:cubicBezTo>
                <a:cubicBezTo>
                  <a:pt x="4675683" y="2770684"/>
                  <a:pt x="4675683" y="2768203"/>
                  <a:pt x="4680644" y="2768203"/>
                </a:cubicBezTo>
                <a:cubicBezTo>
                  <a:pt x="4683124" y="2766963"/>
                  <a:pt x="4685295" y="2766187"/>
                  <a:pt x="4687155" y="2765878"/>
                </a:cubicBezTo>
                <a:close/>
                <a:moveTo>
                  <a:pt x="4777383" y="2764482"/>
                </a:moveTo>
                <a:cubicBezTo>
                  <a:pt x="4777383" y="2766963"/>
                  <a:pt x="4778623" y="2768203"/>
                  <a:pt x="4781103" y="2768203"/>
                </a:cubicBezTo>
                <a:cubicBezTo>
                  <a:pt x="4783583" y="2768203"/>
                  <a:pt x="4784824" y="2770684"/>
                  <a:pt x="4784824" y="2775644"/>
                </a:cubicBezTo>
                <a:lnTo>
                  <a:pt x="4784824" y="2783086"/>
                </a:lnTo>
                <a:cubicBezTo>
                  <a:pt x="4779863" y="2778125"/>
                  <a:pt x="4777383" y="2774404"/>
                  <a:pt x="4777383" y="2771924"/>
                </a:cubicBezTo>
                <a:cubicBezTo>
                  <a:pt x="4777383" y="2770684"/>
                  <a:pt x="4777383" y="2769133"/>
                  <a:pt x="4777383" y="2767273"/>
                </a:cubicBezTo>
                <a:close/>
                <a:moveTo>
                  <a:pt x="4386709" y="2764482"/>
                </a:moveTo>
                <a:cubicBezTo>
                  <a:pt x="4384229" y="2764482"/>
                  <a:pt x="4382988" y="2765722"/>
                  <a:pt x="4382988" y="2768203"/>
                </a:cubicBezTo>
                <a:cubicBezTo>
                  <a:pt x="4382988" y="2768203"/>
                  <a:pt x="4385469" y="2769443"/>
                  <a:pt x="4390430" y="2771924"/>
                </a:cubicBezTo>
                <a:cubicBezTo>
                  <a:pt x="4395391" y="2774404"/>
                  <a:pt x="4400351" y="2775644"/>
                  <a:pt x="4405313" y="2775644"/>
                </a:cubicBezTo>
                <a:lnTo>
                  <a:pt x="4397871" y="2768203"/>
                </a:lnTo>
                <a:cubicBezTo>
                  <a:pt x="4392910" y="2765722"/>
                  <a:pt x="4389189" y="2764482"/>
                  <a:pt x="4386709" y="2764482"/>
                </a:cubicBezTo>
                <a:close/>
                <a:moveTo>
                  <a:pt x="5573613" y="2760762"/>
                </a:moveTo>
                <a:cubicBezTo>
                  <a:pt x="5578574" y="2760762"/>
                  <a:pt x="5579814" y="2762002"/>
                  <a:pt x="5577334" y="2764482"/>
                </a:cubicBezTo>
                <a:cubicBezTo>
                  <a:pt x="5574854" y="2766963"/>
                  <a:pt x="5574854" y="2768203"/>
                  <a:pt x="5577334" y="2768203"/>
                </a:cubicBezTo>
                <a:cubicBezTo>
                  <a:pt x="5579814" y="2768203"/>
                  <a:pt x="5582295" y="2769443"/>
                  <a:pt x="5584775" y="2771924"/>
                </a:cubicBezTo>
                <a:cubicBezTo>
                  <a:pt x="5587255" y="2774404"/>
                  <a:pt x="5588496" y="2778125"/>
                  <a:pt x="5588496" y="2783086"/>
                </a:cubicBezTo>
                <a:cubicBezTo>
                  <a:pt x="5588496" y="2778125"/>
                  <a:pt x="5584775" y="2774404"/>
                  <a:pt x="5577334" y="2771924"/>
                </a:cubicBezTo>
                <a:cubicBezTo>
                  <a:pt x="5569892" y="2769443"/>
                  <a:pt x="5566172" y="2768203"/>
                  <a:pt x="5566172" y="2768203"/>
                </a:cubicBezTo>
                <a:lnTo>
                  <a:pt x="5558730" y="2768203"/>
                </a:lnTo>
                <a:cubicBezTo>
                  <a:pt x="5563692" y="2763242"/>
                  <a:pt x="5568652" y="2760762"/>
                  <a:pt x="5573613" y="2760762"/>
                </a:cubicBezTo>
                <a:close/>
                <a:moveTo>
                  <a:pt x="5275957" y="2760762"/>
                </a:moveTo>
                <a:cubicBezTo>
                  <a:pt x="5275957" y="2760762"/>
                  <a:pt x="5280918" y="2760762"/>
                  <a:pt x="5290840" y="2760762"/>
                </a:cubicBezTo>
                <a:lnTo>
                  <a:pt x="5305722" y="2760762"/>
                </a:lnTo>
                <a:cubicBezTo>
                  <a:pt x="5305722" y="2765722"/>
                  <a:pt x="5303242" y="2768203"/>
                  <a:pt x="5298281" y="2768203"/>
                </a:cubicBezTo>
                <a:lnTo>
                  <a:pt x="5305722" y="2775644"/>
                </a:lnTo>
                <a:lnTo>
                  <a:pt x="5335488" y="2790527"/>
                </a:lnTo>
                <a:cubicBezTo>
                  <a:pt x="5325567" y="2785567"/>
                  <a:pt x="5318125" y="2783086"/>
                  <a:pt x="5313164" y="2783086"/>
                </a:cubicBezTo>
                <a:cubicBezTo>
                  <a:pt x="5298281" y="2773164"/>
                  <a:pt x="5288359" y="2768203"/>
                  <a:pt x="5283398" y="2768203"/>
                </a:cubicBezTo>
                <a:cubicBezTo>
                  <a:pt x="5278437" y="2768203"/>
                  <a:pt x="5275957" y="2765722"/>
                  <a:pt x="5275957" y="2760762"/>
                </a:cubicBezTo>
                <a:close/>
                <a:moveTo>
                  <a:pt x="5238750" y="2760762"/>
                </a:moveTo>
                <a:lnTo>
                  <a:pt x="5261074" y="2768203"/>
                </a:lnTo>
                <a:lnTo>
                  <a:pt x="5238750" y="2768203"/>
                </a:lnTo>
                <a:cubicBezTo>
                  <a:pt x="5233788" y="2768203"/>
                  <a:pt x="5233788" y="2765722"/>
                  <a:pt x="5238750" y="2760762"/>
                </a:cubicBezTo>
                <a:close/>
                <a:moveTo>
                  <a:pt x="4985742" y="2760762"/>
                </a:moveTo>
                <a:cubicBezTo>
                  <a:pt x="4980781" y="2760762"/>
                  <a:pt x="4980781" y="2763242"/>
                  <a:pt x="4985742" y="2768203"/>
                </a:cubicBezTo>
                <a:lnTo>
                  <a:pt x="4993183" y="2760762"/>
                </a:lnTo>
                <a:cubicBezTo>
                  <a:pt x="4993183" y="2760762"/>
                  <a:pt x="4990703" y="2760762"/>
                  <a:pt x="4985742" y="2760762"/>
                </a:cubicBezTo>
                <a:close/>
                <a:moveTo>
                  <a:pt x="5424785" y="2753320"/>
                </a:moveTo>
                <a:lnTo>
                  <a:pt x="5461992" y="2768203"/>
                </a:lnTo>
                <a:cubicBezTo>
                  <a:pt x="5461992" y="2773164"/>
                  <a:pt x="5465713" y="2776884"/>
                  <a:pt x="5473154" y="2779365"/>
                </a:cubicBezTo>
                <a:cubicBezTo>
                  <a:pt x="5480595" y="2781846"/>
                  <a:pt x="5484316" y="2780605"/>
                  <a:pt x="5484316" y="2775644"/>
                </a:cubicBezTo>
                <a:lnTo>
                  <a:pt x="5499199" y="2783086"/>
                </a:lnTo>
                <a:cubicBezTo>
                  <a:pt x="5499199" y="2788047"/>
                  <a:pt x="5500440" y="2790527"/>
                  <a:pt x="5502920" y="2790527"/>
                </a:cubicBezTo>
                <a:cubicBezTo>
                  <a:pt x="5505400" y="2790527"/>
                  <a:pt x="5506640" y="2790527"/>
                  <a:pt x="5506640" y="2790527"/>
                </a:cubicBezTo>
                <a:cubicBezTo>
                  <a:pt x="5511602" y="2785567"/>
                  <a:pt x="5515322" y="2784326"/>
                  <a:pt x="5517802" y="2786807"/>
                </a:cubicBezTo>
                <a:cubicBezTo>
                  <a:pt x="5520283" y="2789287"/>
                  <a:pt x="5524003" y="2790527"/>
                  <a:pt x="5528965" y="2790527"/>
                </a:cubicBezTo>
                <a:lnTo>
                  <a:pt x="5543847" y="2797969"/>
                </a:lnTo>
                <a:lnTo>
                  <a:pt x="5551289" y="2797969"/>
                </a:lnTo>
                <a:cubicBezTo>
                  <a:pt x="5551289" y="2793008"/>
                  <a:pt x="5552529" y="2790527"/>
                  <a:pt x="5555010" y="2790527"/>
                </a:cubicBezTo>
                <a:cubicBezTo>
                  <a:pt x="5557490" y="2790527"/>
                  <a:pt x="5558730" y="2793008"/>
                  <a:pt x="5558730" y="2797969"/>
                </a:cubicBezTo>
                <a:cubicBezTo>
                  <a:pt x="5558730" y="2802929"/>
                  <a:pt x="5566172" y="2805410"/>
                  <a:pt x="5581054" y="2805410"/>
                </a:cubicBezTo>
                <a:cubicBezTo>
                  <a:pt x="5586016" y="2805410"/>
                  <a:pt x="5590976" y="2805410"/>
                  <a:pt x="5595937" y="2805410"/>
                </a:cubicBezTo>
                <a:lnTo>
                  <a:pt x="5610820" y="2812851"/>
                </a:lnTo>
                <a:cubicBezTo>
                  <a:pt x="5615781" y="2812851"/>
                  <a:pt x="5620742" y="2815332"/>
                  <a:pt x="5625703" y="2820293"/>
                </a:cubicBezTo>
                <a:lnTo>
                  <a:pt x="5640586" y="2820293"/>
                </a:lnTo>
                <a:lnTo>
                  <a:pt x="5625703" y="2827734"/>
                </a:lnTo>
                <a:lnTo>
                  <a:pt x="5610820" y="2820293"/>
                </a:lnTo>
                <a:cubicBezTo>
                  <a:pt x="5600899" y="2820293"/>
                  <a:pt x="5594697" y="2819053"/>
                  <a:pt x="5592217" y="2816572"/>
                </a:cubicBezTo>
                <a:cubicBezTo>
                  <a:pt x="5589736" y="2814092"/>
                  <a:pt x="5586016" y="2812851"/>
                  <a:pt x="5581054" y="2812851"/>
                </a:cubicBezTo>
                <a:cubicBezTo>
                  <a:pt x="5581054" y="2817812"/>
                  <a:pt x="5579814" y="2819053"/>
                  <a:pt x="5577334" y="2816572"/>
                </a:cubicBezTo>
                <a:cubicBezTo>
                  <a:pt x="5574854" y="2814092"/>
                  <a:pt x="5572372" y="2812851"/>
                  <a:pt x="5569892" y="2812851"/>
                </a:cubicBezTo>
                <a:cubicBezTo>
                  <a:pt x="5567412" y="2812851"/>
                  <a:pt x="5563692" y="2812851"/>
                  <a:pt x="5558730" y="2812851"/>
                </a:cubicBezTo>
                <a:cubicBezTo>
                  <a:pt x="5553769" y="2812851"/>
                  <a:pt x="5551289" y="2812851"/>
                  <a:pt x="5551289" y="2812851"/>
                </a:cubicBezTo>
                <a:cubicBezTo>
                  <a:pt x="5541367" y="2812851"/>
                  <a:pt x="5531445" y="2810371"/>
                  <a:pt x="5521523" y="2805410"/>
                </a:cubicBezTo>
                <a:cubicBezTo>
                  <a:pt x="5491758" y="2790527"/>
                  <a:pt x="5474395" y="2783086"/>
                  <a:pt x="5469433" y="2783086"/>
                </a:cubicBezTo>
                <a:cubicBezTo>
                  <a:pt x="5469433" y="2783086"/>
                  <a:pt x="5468193" y="2781846"/>
                  <a:pt x="5465713" y="2779365"/>
                </a:cubicBezTo>
                <a:cubicBezTo>
                  <a:pt x="5463233" y="2776884"/>
                  <a:pt x="5459512" y="2775644"/>
                  <a:pt x="5454551" y="2775644"/>
                </a:cubicBezTo>
                <a:cubicBezTo>
                  <a:pt x="5449589" y="2775644"/>
                  <a:pt x="5445868" y="2776884"/>
                  <a:pt x="5443388" y="2779365"/>
                </a:cubicBezTo>
                <a:cubicBezTo>
                  <a:pt x="5440908" y="2781846"/>
                  <a:pt x="5437188" y="2783086"/>
                  <a:pt x="5432226" y="2783086"/>
                </a:cubicBezTo>
                <a:cubicBezTo>
                  <a:pt x="5422305" y="2778125"/>
                  <a:pt x="5417343" y="2778125"/>
                  <a:pt x="5417343" y="2783086"/>
                </a:cubicBezTo>
                <a:cubicBezTo>
                  <a:pt x="5417343" y="2788047"/>
                  <a:pt x="5414863" y="2788047"/>
                  <a:pt x="5409902" y="2783086"/>
                </a:cubicBezTo>
                <a:lnTo>
                  <a:pt x="5409902" y="2775644"/>
                </a:lnTo>
                <a:cubicBezTo>
                  <a:pt x="5409902" y="2775644"/>
                  <a:pt x="5409902" y="2773164"/>
                  <a:pt x="5409902" y="2768203"/>
                </a:cubicBezTo>
                <a:cubicBezTo>
                  <a:pt x="5409902" y="2768203"/>
                  <a:pt x="5411143" y="2768203"/>
                  <a:pt x="5413623" y="2768203"/>
                </a:cubicBezTo>
                <a:cubicBezTo>
                  <a:pt x="5416103" y="2768203"/>
                  <a:pt x="5419824" y="2768203"/>
                  <a:pt x="5424785" y="2768203"/>
                </a:cubicBezTo>
                <a:cubicBezTo>
                  <a:pt x="5424785" y="2768203"/>
                  <a:pt x="5426026" y="2766963"/>
                  <a:pt x="5428506" y="2764482"/>
                </a:cubicBezTo>
                <a:cubicBezTo>
                  <a:pt x="5430986" y="2762002"/>
                  <a:pt x="5429746" y="2760762"/>
                  <a:pt x="5424785" y="2760762"/>
                </a:cubicBezTo>
                <a:close/>
                <a:moveTo>
                  <a:pt x="5253633" y="2753320"/>
                </a:moveTo>
                <a:cubicBezTo>
                  <a:pt x="5253633" y="2753320"/>
                  <a:pt x="5254873" y="2753320"/>
                  <a:pt x="5257353" y="2753320"/>
                </a:cubicBezTo>
                <a:cubicBezTo>
                  <a:pt x="5259833" y="2753320"/>
                  <a:pt x="5261074" y="2755801"/>
                  <a:pt x="5261074" y="2760762"/>
                </a:cubicBezTo>
                <a:lnTo>
                  <a:pt x="5246191" y="2760762"/>
                </a:lnTo>
                <a:close/>
                <a:moveTo>
                  <a:pt x="3735586" y="2753320"/>
                </a:moveTo>
                <a:cubicBezTo>
                  <a:pt x="3740547" y="2753320"/>
                  <a:pt x="3743027" y="2755801"/>
                  <a:pt x="3743027" y="2760762"/>
                </a:cubicBezTo>
                <a:lnTo>
                  <a:pt x="3735586" y="2760762"/>
                </a:lnTo>
                <a:cubicBezTo>
                  <a:pt x="3735586" y="2755801"/>
                  <a:pt x="3735586" y="2753320"/>
                  <a:pt x="3735586" y="2753320"/>
                </a:cubicBezTo>
                <a:close/>
                <a:moveTo>
                  <a:pt x="3147715" y="2753320"/>
                </a:moveTo>
                <a:cubicBezTo>
                  <a:pt x="3147715" y="2753320"/>
                  <a:pt x="3152675" y="2754560"/>
                  <a:pt x="3162598" y="2757041"/>
                </a:cubicBezTo>
                <a:cubicBezTo>
                  <a:pt x="3172520" y="2759522"/>
                  <a:pt x="3177480" y="2763242"/>
                  <a:pt x="3177480" y="2768203"/>
                </a:cubicBezTo>
                <a:cubicBezTo>
                  <a:pt x="3167558" y="2763242"/>
                  <a:pt x="3161358" y="2760762"/>
                  <a:pt x="3158877" y="2760762"/>
                </a:cubicBezTo>
                <a:cubicBezTo>
                  <a:pt x="3156396" y="2760762"/>
                  <a:pt x="3153916" y="2759522"/>
                  <a:pt x="3151435" y="2757041"/>
                </a:cubicBezTo>
                <a:cubicBezTo>
                  <a:pt x="3148955" y="2754560"/>
                  <a:pt x="3147715" y="2753320"/>
                  <a:pt x="3147715" y="2753320"/>
                </a:cubicBezTo>
                <a:close/>
                <a:moveTo>
                  <a:pt x="6578203" y="2745879"/>
                </a:moveTo>
                <a:lnTo>
                  <a:pt x="6578203" y="2753320"/>
                </a:lnTo>
                <a:cubicBezTo>
                  <a:pt x="6578203" y="2753320"/>
                  <a:pt x="6575723" y="2753320"/>
                  <a:pt x="6570761" y="2753320"/>
                </a:cubicBezTo>
                <a:cubicBezTo>
                  <a:pt x="6570761" y="2748359"/>
                  <a:pt x="6573241" y="2745879"/>
                  <a:pt x="6578203" y="2745879"/>
                </a:cubicBezTo>
                <a:close/>
                <a:moveTo>
                  <a:pt x="5975449" y="2745879"/>
                </a:moveTo>
                <a:cubicBezTo>
                  <a:pt x="5980410" y="2745879"/>
                  <a:pt x="5982890" y="2745879"/>
                  <a:pt x="5982890" y="2745879"/>
                </a:cubicBezTo>
                <a:cubicBezTo>
                  <a:pt x="5982890" y="2745879"/>
                  <a:pt x="5982890" y="2748359"/>
                  <a:pt x="5982890" y="2753320"/>
                </a:cubicBezTo>
                <a:cubicBezTo>
                  <a:pt x="5977929" y="2753320"/>
                  <a:pt x="5974208" y="2752080"/>
                  <a:pt x="5971728" y="2749600"/>
                </a:cubicBezTo>
                <a:cubicBezTo>
                  <a:pt x="5969248" y="2747119"/>
                  <a:pt x="5970488" y="2745879"/>
                  <a:pt x="5975449" y="2745879"/>
                </a:cubicBezTo>
                <a:close/>
                <a:moveTo>
                  <a:pt x="5328047" y="2745879"/>
                </a:moveTo>
                <a:lnTo>
                  <a:pt x="5335488" y="2753320"/>
                </a:lnTo>
                <a:cubicBezTo>
                  <a:pt x="5335488" y="2753320"/>
                  <a:pt x="5333008" y="2753320"/>
                  <a:pt x="5328047" y="2753320"/>
                </a:cubicBezTo>
                <a:close/>
                <a:moveTo>
                  <a:pt x="5194101" y="2745879"/>
                </a:moveTo>
                <a:cubicBezTo>
                  <a:pt x="5199063" y="2745879"/>
                  <a:pt x="5201543" y="2745879"/>
                  <a:pt x="5201543" y="2745879"/>
                </a:cubicBezTo>
                <a:lnTo>
                  <a:pt x="5208984" y="2745879"/>
                </a:lnTo>
                <a:lnTo>
                  <a:pt x="5208984" y="2760762"/>
                </a:lnTo>
                <a:cubicBezTo>
                  <a:pt x="5204023" y="2755801"/>
                  <a:pt x="5199063" y="2753320"/>
                  <a:pt x="5194101" y="2753320"/>
                </a:cubicBezTo>
                <a:lnTo>
                  <a:pt x="5186660" y="2753320"/>
                </a:lnTo>
                <a:cubicBezTo>
                  <a:pt x="5186660" y="2748359"/>
                  <a:pt x="5189140" y="2745879"/>
                  <a:pt x="5194101" y="2745879"/>
                </a:cubicBezTo>
                <a:close/>
                <a:moveTo>
                  <a:pt x="4271367" y="2745879"/>
                </a:moveTo>
                <a:lnTo>
                  <a:pt x="4286250" y="2753320"/>
                </a:lnTo>
                <a:cubicBezTo>
                  <a:pt x="4291211" y="2753320"/>
                  <a:pt x="4294932" y="2753320"/>
                  <a:pt x="4297412" y="2753320"/>
                </a:cubicBezTo>
                <a:cubicBezTo>
                  <a:pt x="4299893" y="2753320"/>
                  <a:pt x="4301133" y="2755801"/>
                  <a:pt x="4301133" y="2760762"/>
                </a:cubicBezTo>
                <a:lnTo>
                  <a:pt x="4316016" y="2760762"/>
                </a:lnTo>
                <a:cubicBezTo>
                  <a:pt x="4316016" y="2765722"/>
                  <a:pt x="4330898" y="2770684"/>
                  <a:pt x="4360664" y="2775644"/>
                </a:cubicBezTo>
                <a:cubicBezTo>
                  <a:pt x="4360664" y="2775644"/>
                  <a:pt x="4363144" y="2775644"/>
                  <a:pt x="4368105" y="2775644"/>
                </a:cubicBezTo>
                <a:cubicBezTo>
                  <a:pt x="4373067" y="2775644"/>
                  <a:pt x="4375547" y="2776884"/>
                  <a:pt x="4375547" y="2779365"/>
                </a:cubicBezTo>
                <a:cubicBezTo>
                  <a:pt x="4375547" y="2781846"/>
                  <a:pt x="4376787" y="2783086"/>
                  <a:pt x="4379268" y="2783086"/>
                </a:cubicBezTo>
                <a:cubicBezTo>
                  <a:pt x="4381748" y="2783086"/>
                  <a:pt x="4385469" y="2783086"/>
                  <a:pt x="4390430" y="2783086"/>
                </a:cubicBezTo>
                <a:cubicBezTo>
                  <a:pt x="4405313" y="2788047"/>
                  <a:pt x="4422676" y="2793008"/>
                  <a:pt x="4442519" y="2797969"/>
                </a:cubicBezTo>
                <a:cubicBezTo>
                  <a:pt x="4472285" y="2807891"/>
                  <a:pt x="4487168" y="2810371"/>
                  <a:pt x="4487168" y="2805410"/>
                </a:cubicBezTo>
                <a:cubicBezTo>
                  <a:pt x="4487168" y="2800449"/>
                  <a:pt x="4485928" y="2797969"/>
                  <a:pt x="4483447" y="2797969"/>
                </a:cubicBezTo>
                <a:cubicBezTo>
                  <a:pt x="4480967" y="2797969"/>
                  <a:pt x="4479726" y="2796729"/>
                  <a:pt x="4479726" y="2794248"/>
                </a:cubicBezTo>
                <a:cubicBezTo>
                  <a:pt x="4479726" y="2791767"/>
                  <a:pt x="4477246" y="2793008"/>
                  <a:pt x="4472285" y="2797969"/>
                </a:cubicBezTo>
                <a:lnTo>
                  <a:pt x="4464843" y="2797969"/>
                </a:lnTo>
                <a:lnTo>
                  <a:pt x="4457402" y="2790527"/>
                </a:lnTo>
                <a:cubicBezTo>
                  <a:pt x="4452441" y="2795488"/>
                  <a:pt x="4447481" y="2796729"/>
                  <a:pt x="4442519" y="2794248"/>
                </a:cubicBezTo>
                <a:cubicBezTo>
                  <a:pt x="4437559" y="2791767"/>
                  <a:pt x="4432598" y="2790527"/>
                  <a:pt x="4427636" y="2790527"/>
                </a:cubicBezTo>
                <a:cubicBezTo>
                  <a:pt x="4402832" y="2785567"/>
                  <a:pt x="4385469" y="2778125"/>
                  <a:pt x="4375547" y="2768203"/>
                </a:cubicBezTo>
                <a:lnTo>
                  <a:pt x="4375547" y="2760762"/>
                </a:lnTo>
                <a:lnTo>
                  <a:pt x="4368105" y="2760762"/>
                </a:lnTo>
                <a:cubicBezTo>
                  <a:pt x="4373067" y="2765722"/>
                  <a:pt x="4375547" y="2768203"/>
                  <a:pt x="4375547" y="2768203"/>
                </a:cubicBezTo>
                <a:cubicBezTo>
                  <a:pt x="4370586" y="2768203"/>
                  <a:pt x="4363144" y="2765722"/>
                  <a:pt x="4353223" y="2760762"/>
                </a:cubicBezTo>
                <a:cubicBezTo>
                  <a:pt x="4358184" y="2760762"/>
                  <a:pt x="4360664" y="2760762"/>
                  <a:pt x="4360664" y="2760762"/>
                </a:cubicBezTo>
                <a:lnTo>
                  <a:pt x="4360664" y="2753320"/>
                </a:lnTo>
                <a:cubicBezTo>
                  <a:pt x="4360664" y="2753320"/>
                  <a:pt x="4359424" y="2753320"/>
                  <a:pt x="4356943" y="2753320"/>
                </a:cubicBezTo>
                <a:cubicBezTo>
                  <a:pt x="4354463" y="2753320"/>
                  <a:pt x="4353223" y="2755801"/>
                  <a:pt x="4353223" y="2760762"/>
                </a:cubicBezTo>
                <a:lnTo>
                  <a:pt x="4316016" y="2760762"/>
                </a:lnTo>
                <a:lnTo>
                  <a:pt x="4293691" y="2745879"/>
                </a:lnTo>
                <a:cubicBezTo>
                  <a:pt x="4283770" y="2745879"/>
                  <a:pt x="4277568" y="2745879"/>
                  <a:pt x="4275088" y="2745879"/>
                </a:cubicBezTo>
                <a:cubicBezTo>
                  <a:pt x="4272608" y="2745879"/>
                  <a:pt x="4271367" y="2745879"/>
                  <a:pt x="4271367" y="2745879"/>
                </a:cubicBezTo>
                <a:close/>
                <a:moveTo>
                  <a:pt x="3437930" y="2745879"/>
                </a:moveTo>
                <a:lnTo>
                  <a:pt x="3437930" y="2753320"/>
                </a:lnTo>
                <a:lnTo>
                  <a:pt x="3445371" y="2753320"/>
                </a:lnTo>
                <a:cubicBezTo>
                  <a:pt x="3445371" y="2753320"/>
                  <a:pt x="3442891" y="2750840"/>
                  <a:pt x="3437930" y="2745879"/>
                </a:cubicBezTo>
                <a:close/>
                <a:moveTo>
                  <a:pt x="6079629" y="2738437"/>
                </a:moveTo>
                <a:cubicBezTo>
                  <a:pt x="6079629" y="2743398"/>
                  <a:pt x="6079629" y="2745879"/>
                  <a:pt x="6079629" y="2745879"/>
                </a:cubicBezTo>
                <a:lnTo>
                  <a:pt x="6072187" y="2745879"/>
                </a:lnTo>
                <a:close/>
                <a:moveTo>
                  <a:pt x="5953125" y="2738437"/>
                </a:moveTo>
                <a:lnTo>
                  <a:pt x="5960566" y="2738437"/>
                </a:lnTo>
                <a:cubicBezTo>
                  <a:pt x="5960566" y="2738437"/>
                  <a:pt x="5961807" y="2738437"/>
                  <a:pt x="5964287" y="2738437"/>
                </a:cubicBezTo>
                <a:cubicBezTo>
                  <a:pt x="5966767" y="2738437"/>
                  <a:pt x="5965527" y="2740918"/>
                  <a:pt x="5960566" y="2745879"/>
                </a:cubicBezTo>
                <a:cubicBezTo>
                  <a:pt x="5960566" y="2740918"/>
                  <a:pt x="5958086" y="2738437"/>
                  <a:pt x="5953125" y="2738437"/>
                </a:cubicBezTo>
                <a:close/>
                <a:moveTo>
                  <a:pt x="5640586" y="2738437"/>
                </a:moveTo>
                <a:lnTo>
                  <a:pt x="5648027" y="2738437"/>
                </a:lnTo>
                <a:lnTo>
                  <a:pt x="5648027" y="2745879"/>
                </a:lnTo>
                <a:close/>
                <a:moveTo>
                  <a:pt x="5335488" y="2738437"/>
                </a:moveTo>
                <a:lnTo>
                  <a:pt x="5342929" y="2738437"/>
                </a:lnTo>
                <a:lnTo>
                  <a:pt x="5342929" y="2745879"/>
                </a:lnTo>
                <a:close/>
                <a:moveTo>
                  <a:pt x="5008066" y="2738437"/>
                </a:moveTo>
                <a:lnTo>
                  <a:pt x="5000625" y="2745879"/>
                </a:lnTo>
                <a:cubicBezTo>
                  <a:pt x="5005586" y="2745879"/>
                  <a:pt x="5008066" y="2745879"/>
                  <a:pt x="5008066" y="2745879"/>
                </a:cubicBezTo>
                <a:cubicBezTo>
                  <a:pt x="5008066" y="2740918"/>
                  <a:pt x="5008066" y="2738437"/>
                  <a:pt x="5008066" y="2738437"/>
                </a:cubicBezTo>
                <a:close/>
                <a:moveTo>
                  <a:pt x="4401592" y="2738437"/>
                </a:moveTo>
                <a:cubicBezTo>
                  <a:pt x="4394150" y="2738437"/>
                  <a:pt x="4390430" y="2740918"/>
                  <a:pt x="4390430" y="2745879"/>
                </a:cubicBezTo>
                <a:lnTo>
                  <a:pt x="4397871" y="2753320"/>
                </a:lnTo>
                <a:cubicBezTo>
                  <a:pt x="4402832" y="2753320"/>
                  <a:pt x="4407793" y="2753320"/>
                  <a:pt x="4412754" y="2753320"/>
                </a:cubicBezTo>
                <a:cubicBezTo>
                  <a:pt x="4417715" y="2748359"/>
                  <a:pt x="4418955" y="2744639"/>
                  <a:pt x="4416474" y="2742158"/>
                </a:cubicBezTo>
                <a:cubicBezTo>
                  <a:pt x="4413994" y="2739677"/>
                  <a:pt x="4409033" y="2738437"/>
                  <a:pt x="4401592" y="2738437"/>
                </a:cubicBezTo>
                <a:close/>
                <a:moveTo>
                  <a:pt x="3772793" y="2738437"/>
                </a:moveTo>
                <a:cubicBezTo>
                  <a:pt x="3782715" y="2738437"/>
                  <a:pt x="3787676" y="2739677"/>
                  <a:pt x="3787676" y="2742158"/>
                </a:cubicBezTo>
                <a:cubicBezTo>
                  <a:pt x="3787676" y="2744639"/>
                  <a:pt x="3790156" y="2745879"/>
                  <a:pt x="3795117" y="2745879"/>
                </a:cubicBezTo>
                <a:lnTo>
                  <a:pt x="3765352" y="2745879"/>
                </a:lnTo>
                <a:close/>
                <a:moveTo>
                  <a:pt x="3743027" y="2738437"/>
                </a:moveTo>
                <a:lnTo>
                  <a:pt x="3750469" y="2738437"/>
                </a:lnTo>
                <a:lnTo>
                  <a:pt x="3743027" y="2745879"/>
                </a:lnTo>
                <a:cubicBezTo>
                  <a:pt x="3738066" y="2745879"/>
                  <a:pt x="3735586" y="2744639"/>
                  <a:pt x="3735586" y="2742158"/>
                </a:cubicBezTo>
                <a:cubicBezTo>
                  <a:pt x="3735586" y="2739677"/>
                  <a:pt x="3738066" y="2738437"/>
                  <a:pt x="3743027" y="2738437"/>
                </a:cubicBezTo>
                <a:close/>
                <a:moveTo>
                  <a:pt x="3646289" y="2738437"/>
                </a:moveTo>
                <a:lnTo>
                  <a:pt x="3653730" y="2745879"/>
                </a:lnTo>
                <a:cubicBezTo>
                  <a:pt x="3648769" y="2745879"/>
                  <a:pt x="3646289" y="2745879"/>
                  <a:pt x="3646289" y="2745879"/>
                </a:cubicBezTo>
                <a:cubicBezTo>
                  <a:pt x="3646289" y="2740918"/>
                  <a:pt x="3646289" y="2738437"/>
                  <a:pt x="3646289" y="2738437"/>
                </a:cubicBezTo>
                <a:close/>
                <a:moveTo>
                  <a:pt x="3436069" y="2736345"/>
                </a:moveTo>
                <a:cubicBezTo>
                  <a:pt x="3447231" y="2735879"/>
                  <a:pt x="3452812" y="2740298"/>
                  <a:pt x="3452812" y="2749600"/>
                </a:cubicBezTo>
                <a:cubicBezTo>
                  <a:pt x="3452812" y="2762002"/>
                  <a:pt x="3460254" y="2765722"/>
                  <a:pt x="3475137" y="2760762"/>
                </a:cubicBezTo>
                <a:cubicBezTo>
                  <a:pt x="3480098" y="2755801"/>
                  <a:pt x="3494980" y="2755801"/>
                  <a:pt x="3519785" y="2760762"/>
                </a:cubicBezTo>
                <a:cubicBezTo>
                  <a:pt x="3534668" y="2770684"/>
                  <a:pt x="3549551" y="2778125"/>
                  <a:pt x="3564433" y="2783086"/>
                </a:cubicBezTo>
                <a:lnTo>
                  <a:pt x="3594199" y="2797969"/>
                </a:lnTo>
                <a:lnTo>
                  <a:pt x="3616523" y="2805410"/>
                </a:lnTo>
                <a:cubicBezTo>
                  <a:pt x="3651250" y="2805410"/>
                  <a:pt x="3668613" y="2810371"/>
                  <a:pt x="3668613" y="2820293"/>
                </a:cubicBezTo>
                <a:cubicBezTo>
                  <a:pt x="3668613" y="2825254"/>
                  <a:pt x="3648769" y="2822774"/>
                  <a:pt x="3609082" y="2812851"/>
                </a:cubicBezTo>
                <a:cubicBezTo>
                  <a:pt x="3514824" y="2783086"/>
                  <a:pt x="3460254" y="2768203"/>
                  <a:pt x="3445371" y="2768203"/>
                </a:cubicBezTo>
                <a:cubicBezTo>
                  <a:pt x="3425527" y="2768203"/>
                  <a:pt x="3415605" y="2763242"/>
                  <a:pt x="3415605" y="2753320"/>
                </a:cubicBezTo>
                <a:cubicBezTo>
                  <a:pt x="3410645" y="2753320"/>
                  <a:pt x="3408164" y="2753320"/>
                  <a:pt x="3408164" y="2753320"/>
                </a:cubicBezTo>
                <a:cubicBezTo>
                  <a:pt x="3403203" y="2753320"/>
                  <a:pt x="3400723" y="2750840"/>
                  <a:pt x="3400723" y="2745879"/>
                </a:cubicBezTo>
                <a:lnTo>
                  <a:pt x="3408164" y="2745879"/>
                </a:lnTo>
                <a:cubicBezTo>
                  <a:pt x="3413125" y="2745879"/>
                  <a:pt x="3418086" y="2743398"/>
                  <a:pt x="3423047" y="2738437"/>
                </a:cubicBezTo>
                <a:cubicBezTo>
                  <a:pt x="3428008" y="2737197"/>
                  <a:pt x="3432349" y="2736500"/>
                  <a:pt x="3436069" y="2736345"/>
                </a:cubicBezTo>
                <a:close/>
                <a:moveTo>
                  <a:pt x="5685234" y="2730996"/>
                </a:moveTo>
                <a:lnTo>
                  <a:pt x="5692676" y="2738437"/>
                </a:lnTo>
                <a:cubicBezTo>
                  <a:pt x="5692676" y="2738437"/>
                  <a:pt x="5690195" y="2738437"/>
                  <a:pt x="5685234" y="2738437"/>
                </a:cubicBezTo>
                <a:close/>
                <a:moveTo>
                  <a:pt x="5573613" y="2730996"/>
                </a:moveTo>
                <a:lnTo>
                  <a:pt x="5581054" y="2730996"/>
                </a:lnTo>
                <a:cubicBezTo>
                  <a:pt x="5581054" y="2735957"/>
                  <a:pt x="5578574" y="2738437"/>
                  <a:pt x="5573613" y="2738437"/>
                </a:cubicBezTo>
                <a:cubicBezTo>
                  <a:pt x="5573613" y="2743398"/>
                  <a:pt x="5574854" y="2745879"/>
                  <a:pt x="5577334" y="2745879"/>
                </a:cubicBezTo>
                <a:cubicBezTo>
                  <a:pt x="5579814" y="2745879"/>
                  <a:pt x="5583535" y="2745879"/>
                  <a:pt x="5588496" y="2745879"/>
                </a:cubicBezTo>
                <a:cubicBezTo>
                  <a:pt x="5593457" y="2745879"/>
                  <a:pt x="5598417" y="2747119"/>
                  <a:pt x="5603379" y="2749600"/>
                </a:cubicBezTo>
                <a:cubicBezTo>
                  <a:pt x="5608340" y="2752080"/>
                  <a:pt x="5610820" y="2753320"/>
                  <a:pt x="5610820" y="2753320"/>
                </a:cubicBezTo>
                <a:lnTo>
                  <a:pt x="5603379" y="2760762"/>
                </a:lnTo>
                <a:lnTo>
                  <a:pt x="5588496" y="2753320"/>
                </a:lnTo>
                <a:cubicBezTo>
                  <a:pt x="5573613" y="2753320"/>
                  <a:pt x="5563692" y="2753320"/>
                  <a:pt x="5558730" y="2753320"/>
                </a:cubicBezTo>
                <a:lnTo>
                  <a:pt x="5558730" y="2745879"/>
                </a:lnTo>
                <a:lnTo>
                  <a:pt x="5566172" y="2738437"/>
                </a:lnTo>
                <a:cubicBezTo>
                  <a:pt x="5566172" y="2738437"/>
                  <a:pt x="5568652" y="2735957"/>
                  <a:pt x="5573613" y="2730996"/>
                </a:cubicBezTo>
                <a:close/>
                <a:moveTo>
                  <a:pt x="5521523" y="2730996"/>
                </a:moveTo>
                <a:cubicBezTo>
                  <a:pt x="5531445" y="2735957"/>
                  <a:pt x="5537647" y="2738437"/>
                  <a:pt x="5540127" y="2738437"/>
                </a:cubicBezTo>
                <a:cubicBezTo>
                  <a:pt x="5542607" y="2738437"/>
                  <a:pt x="5543847" y="2740918"/>
                  <a:pt x="5543847" y="2745879"/>
                </a:cubicBezTo>
                <a:lnTo>
                  <a:pt x="5528965" y="2738437"/>
                </a:lnTo>
                <a:close/>
                <a:moveTo>
                  <a:pt x="4747617" y="2730996"/>
                </a:moveTo>
                <a:lnTo>
                  <a:pt x="4740176" y="2753320"/>
                </a:lnTo>
                <a:lnTo>
                  <a:pt x="4747617" y="2760762"/>
                </a:lnTo>
                <a:cubicBezTo>
                  <a:pt x="4747617" y="2755801"/>
                  <a:pt x="4750097" y="2753320"/>
                  <a:pt x="4755058" y="2753320"/>
                </a:cubicBezTo>
                <a:cubicBezTo>
                  <a:pt x="4755058" y="2748359"/>
                  <a:pt x="4755058" y="2743398"/>
                  <a:pt x="4755058" y="2738437"/>
                </a:cubicBezTo>
                <a:cubicBezTo>
                  <a:pt x="4750097" y="2738437"/>
                  <a:pt x="4747617" y="2735957"/>
                  <a:pt x="4747617" y="2730996"/>
                </a:cubicBezTo>
                <a:close/>
                <a:moveTo>
                  <a:pt x="4368105" y="2730996"/>
                </a:moveTo>
                <a:cubicBezTo>
                  <a:pt x="4368105" y="2735957"/>
                  <a:pt x="4369346" y="2739677"/>
                  <a:pt x="4371826" y="2742158"/>
                </a:cubicBezTo>
                <a:cubicBezTo>
                  <a:pt x="4374307" y="2744639"/>
                  <a:pt x="4375547" y="2744639"/>
                  <a:pt x="4375547" y="2742158"/>
                </a:cubicBezTo>
                <a:cubicBezTo>
                  <a:pt x="4375547" y="2739677"/>
                  <a:pt x="4375547" y="2735957"/>
                  <a:pt x="4375547" y="2730996"/>
                </a:cubicBezTo>
                <a:cubicBezTo>
                  <a:pt x="4375547" y="2730996"/>
                  <a:pt x="4373067" y="2730996"/>
                  <a:pt x="4368105" y="2730996"/>
                </a:cubicBezTo>
                <a:close/>
                <a:moveTo>
                  <a:pt x="5711744" y="2728671"/>
                </a:moveTo>
                <a:cubicBezTo>
                  <a:pt x="5712674" y="2728980"/>
                  <a:pt x="5713760" y="2729756"/>
                  <a:pt x="5715000" y="2730996"/>
                </a:cubicBezTo>
                <a:lnTo>
                  <a:pt x="5729883" y="2738437"/>
                </a:lnTo>
                <a:cubicBezTo>
                  <a:pt x="5734844" y="2738437"/>
                  <a:pt x="5738565" y="2738437"/>
                  <a:pt x="5741045" y="2738437"/>
                </a:cubicBezTo>
                <a:cubicBezTo>
                  <a:pt x="5743525" y="2738437"/>
                  <a:pt x="5744765" y="2738437"/>
                  <a:pt x="5744765" y="2738437"/>
                </a:cubicBezTo>
                <a:cubicBezTo>
                  <a:pt x="5744765" y="2743398"/>
                  <a:pt x="5747245" y="2745879"/>
                  <a:pt x="5752207" y="2745879"/>
                </a:cubicBezTo>
                <a:cubicBezTo>
                  <a:pt x="5757168" y="2745879"/>
                  <a:pt x="5759648" y="2743398"/>
                  <a:pt x="5759648" y="2738437"/>
                </a:cubicBezTo>
                <a:lnTo>
                  <a:pt x="5767090" y="2738437"/>
                </a:lnTo>
                <a:lnTo>
                  <a:pt x="5774531" y="2745879"/>
                </a:lnTo>
                <a:lnTo>
                  <a:pt x="5781972" y="2745879"/>
                </a:lnTo>
                <a:cubicBezTo>
                  <a:pt x="5781972" y="2750840"/>
                  <a:pt x="5784452" y="2753320"/>
                  <a:pt x="5789414" y="2753320"/>
                </a:cubicBezTo>
                <a:cubicBezTo>
                  <a:pt x="5794375" y="2753320"/>
                  <a:pt x="5796855" y="2755801"/>
                  <a:pt x="5796855" y="2760762"/>
                </a:cubicBezTo>
                <a:cubicBezTo>
                  <a:pt x="5796855" y="2765722"/>
                  <a:pt x="5799335" y="2768203"/>
                  <a:pt x="5804297" y="2768203"/>
                </a:cubicBezTo>
                <a:cubicBezTo>
                  <a:pt x="5809258" y="2768203"/>
                  <a:pt x="5809258" y="2765722"/>
                  <a:pt x="5804297" y="2760762"/>
                </a:cubicBezTo>
                <a:lnTo>
                  <a:pt x="5811738" y="2760762"/>
                </a:lnTo>
                <a:cubicBezTo>
                  <a:pt x="5816699" y="2765722"/>
                  <a:pt x="5819179" y="2768203"/>
                  <a:pt x="5819179" y="2768203"/>
                </a:cubicBezTo>
                <a:cubicBezTo>
                  <a:pt x="5819179" y="2773164"/>
                  <a:pt x="5819179" y="2775644"/>
                  <a:pt x="5819179" y="2775644"/>
                </a:cubicBezTo>
                <a:cubicBezTo>
                  <a:pt x="5819179" y="2775644"/>
                  <a:pt x="5821660" y="2775644"/>
                  <a:pt x="5826621" y="2775644"/>
                </a:cubicBezTo>
                <a:cubicBezTo>
                  <a:pt x="5826621" y="2775644"/>
                  <a:pt x="5826621" y="2776884"/>
                  <a:pt x="5826621" y="2779365"/>
                </a:cubicBezTo>
                <a:cubicBezTo>
                  <a:pt x="5826621" y="2781846"/>
                  <a:pt x="5825380" y="2783086"/>
                  <a:pt x="5822900" y="2783086"/>
                </a:cubicBezTo>
                <a:cubicBezTo>
                  <a:pt x="5820420" y="2783086"/>
                  <a:pt x="5819179" y="2783086"/>
                  <a:pt x="5819179" y="2783086"/>
                </a:cubicBezTo>
                <a:cubicBezTo>
                  <a:pt x="5819179" y="2783086"/>
                  <a:pt x="5816699" y="2785567"/>
                  <a:pt x="5811738" y="2790527"/>
                </a:cubicBezTo>
                <a:lnTo>
                  <a:pt x="5804297" y="2783086"/>
                </a:lnTo>
                <a:cubicBezTo>
                  <a:pt x="5789414" y="2763242"/>
                  <a:pt x="5781972" y="2755801"/>
                  <a:pt x="5781972" y="2760762"/>
                </a:cubicBezTo>
                <a:cubicBezTo>
                  <a:pt x="5781972" y="2765722"/>
                  <a:pt x="5784452" y="2768203"/>
                  <a:pt x="5789414" y="2768203"/>
                </a:cubicBezTo>
                <a:cubicBezTo>
                  <a:pt x="5784452" y="2768203"/>
                  <a:pt x="5779492" y="2768203"/>
                  <a:pt x="5774531" y="2768203"/>
                </a:cubicBezTo>
                <a:lnTo>
                  <a:pt x="5767090" y="2775644"/>
                </a:lnTo>
                <a:cubicBezTo>
                  <a:pt x="5772051" y="2775644"/>
                  <a:pt x="5774531" y="2776884"/>
                  <a:pt x="5774531" y="2779365"/>
                </a:cubicBezTo>
                <a:cubicBezTo>
                  <a:pt x="5774531" y="2781846"/>
                  <a:pt x="5772051" y="2785567"/>
                  <a:pt x="5767090" y="2790527"/>
                </a:cubicBezTo>
                <a:lnTo>
                  <a:pt x="5759648" y="2797969"/>
                </a:lnTo>
                <a:lnTo>
                  <a:pt x="5767090" y="2797969"/>
                </a:lnTo>
                <a:cubicBezTo>
                  <a:pt x="5777011" y="2797969"/>
                  <a:pt x="5783213" y="2796729"/>
                  <a:pt x="5785693" y="2794248"/>
                </a:cubicBezTo>
                <a:cubicBezTo>
                  <a:pt x="5788173" y="2791767"/>
                  <a:pt x="5789414" y="2797969"/>
                  <a:pt x="5789414" y="2812851"/>
                </a:cubicBezTo>
                <a:cubicBezTo>
                  <a:pt x="5789414" y="2827734"/>
                  <a:pt x="5791894" y="2835176"/>
                  <a:pt x="5796855" y="2835176"/>
                </a:cubicBezTo>
                <a:lnTo>
                  <a:pt x="5781972" y="2842617"/>
                </a:lnTo>
                <a:lnTo>
                  <a:pt x="5767090" y="2850059"/>
                </a:lnTo>
                <a:cubicBezTo>
                  <a:pt x="5772051" y="2850059"/>
                  <a:pt x="5774531" y="2851299"/>
                  <a:pt x="5774531" y="2853779"/>
                </a:cubicBezTo>
                <a:cubicBezTo>
                  <a:pt x="5774531" y="2856260"/>
                  <a:pt x="5774531" y="2857500"/>
                  <a:pt x="5774531" y="2857500"/>
                </a:cubicBezTo>
                <a:cubicBezTo>
                  <a:pt x="5774531" y="2857500"/>
                  <a:pt x="5772051" y="2857500"/>
                  <a:pt x="5767090" y="2857500"/>
                </a:cubicBezTo>
                <a:cubicBezTo>
                  <a:pt x="5762128" y="2857500"/>
                  <a:pt x="5759648" y="2857500"/>
                  <a:pt x="5759648" y="2857500"/>
                </a:cubicBezTo>
                <a:cubicBezTo>
                  <a:pt x="5759648" y="2857500"/>
                  <a:pt x="5757168" y="2857500"/>
                  <a:pt x="5752207" y="2857500"/>
                </a:cubicBezTo>
                <a:cubicBezTo>
                  <a:pt x="5747245" y="2857500"/>
                  <a:pt x="5742285" y="2857500"/>
                  <a:pt x="5737324" y="2857500"/>
                </a:cubicBezTo>
                <a:cubicBezTo>
                  <a:pt x="5722441" y="2852539"/>
                  <a:pt x="5712520" y="2850059"/>
                  <a:pt x="5707558" y="2850059"/>
                </a:cubicBezTo>
                <a:lnTo>
                  <a:pt x="5700117" y="2842617"/>
                </a:lnTo>
                <a:lnTo>
                  <a:pt x="5707558" y="2842617"/>
                </a:lnTo>
                <a:cubicBezTo>
                  <a:pt x="5712520" y="2842617"/>
                  <a:pt x="5721201" y="2843857"/>
                  <a:pt x="5733603" y="2846338"/>
                </a:cubicBezTo>
                <a:cubicBezTo>
                  <a:pt x="5746006" y="2848818"/>
                  <a:pt x="5754687" y="2847578"/>
                  <a:pt x="5759648" y="2842617"/>
                </a:cubicBezTo>
                <a:lnTo>
                  <a:pt x="5759648" y="2835176"/>
                </a:lnTo>
                <a:lnTo>
                  <a:pt x="5767090" y="2835176"/>
                </a:lnTo>
                <a:lnTo>
                  <a:pt x="5774531" y="2827734"/>
                </a:lnTo>
                <a:lnTo>
                  <a:pt x="5759648" y="2820293"/>
                </a:lnTo>
                <a:cubicBezTo>
                  <a:pt x="5754687" y="2815332"/>
                  <a:pt x="5747245" y="2814092"/>
                  <a:pt x="5737324" y="2816572"/>
                </a:cubicBezTo>
                <a:cubicBezTo>
                  <a:pt x="5727402" y="2819053"/>
                  <a:pt x="5721201" y="2817812"/>
                  <a:pt x="5718720" y="2812851"/>
                </a:cubicBezTo>
                <a:cubicBezTo>
                  <a:pt x="5716240" y="2807891"/>
                  <a:pt x="5715000" y="2805410"/>
                  <a:pt x="5715000" y="2805410"/>
                </a:cubicBezTo>
                <a:lnTo>
                  <a:pt x="5715000" y="2812851"/>
                </a:lnTo>
                <a:cubicBezTo>
                  <a:pt x="5719961" y="2817812"/>
                  <a:pt x="5719961" y="2822774"/>
                  <a:pt x="5715000" y="2827734"/>
                </a:cubicBezTo>
                <a:cubicBezTo>
                  <a:pt x="5715000" y="2827734"/>
                  <a:pt x="5713759" y="2827734"/>
                  <a:pt x="5711279" y="2827734"/>
                </a:cubicBezTo>
                <a:cubicBezTo>
                  <a:pt x="5708799" y="2827734"/>
                  <a:pt x="5707558" y="2825254"/>
                  <a:pt x="5707558" y="2820293"/>
                </a:cubicBezTo>
                <a:cubicBezTo>
                  <a:pt x="5707558" y="2815332"/>
                  <a:pt x="5706318" y="2812851"/>
                  <a:pt x="5703838" y="2812851"/>
                </a:cubicBezTo>
                <a:cubicBezTo>
                  <a:pt x="5701358" y="2812851"/>
                  <a:pt x="5697637" y="2811611"/>
                  <a:pt x="5692676" y="2809131"/>
                </a:cubicBezTo>
                <a:cubicBezTo>
                  <a:pt x="5687714" y="2806650"/>
                  <a:pt x="5677793" y="2805410"/>
                  <a:pt x="5662910" y="2805410"/>
                </a:cubicBezTo>
                <a:lnTo>
                  <a:pt x="5610820" y="2790527"/>
                </a:lnTo>
                <a:cubicBezTo>
                  <a:pt x="5605859" y="2790527"/>
                  <a:pt x="5602138" y="2790527"/>
                  <a:pt x="5599658" y="2790527"/>
                </a:cubicBezTo>
                <a:cubicBezTo>
                  <a:pt x="5597178" y="2790527"/>
                  <a:pt x="5595937" y="2788047"/>
                  <a:pt x="5595937" y="2783086"/>
                </a:cubicBezTo>
                <a:cubicBezTo>
                  <a:pt x="5595937" y="2778125"/>
                  <a:pt x="5598417" y="2775644"/>
                  <a:pt x="5603379" y="2775644"/>
                </a:cubicBezTo>
                <a:cubicBezTo>
                  <a:pt x="5608340" y="2775644"/>
                  <a:pt x="5610820" y="2775644"/>
                  <a:pt x="5610820" y="2775644"/>
                </a:cubicBezTo>
                <a:cubicBezTo>
                  <a:pt x="5605859" y="2770684"/>
                  <a:pt x="5605859" y="2768203"/>
                  <a:pt x="5610820" y="2768203"/>
                </a:cubicBezTo>
                <a:cubicBezTo>
                  <a:pt x="5620742" y="2763242"/>
                  <a:pt x="5625703" y="2765722"/>
                  <a:pt x="5625703" y="2775644"/>
                </a:cubicBezTo>
                <a:cubicBezTo>
                  <a:pt x="5625703" y="2775644"/>
                  <a:pt x="5623223" y="2775644"/>
                  <a:pt x="5618261" y="2775644"/>
                </a:cubicBezTo>
                <a:cubicBezTo>
                  <a:pt x="5613300" y="2775644"/>
                  <a:pt x="5610820" y="2778125"/>
                  <a:pt x="5610820" y="2783086"/>
                </a:cubicBezTo>
                <a:lnTo>
                  <a:pt x="5642446" y="2783086"/>
                </a:lnTo>
                <a:lnTo>
                  <a:pt x="5642446" y="2783086"/>
                </a:lnTo>
                <a:lnTo>
                  <a:pt x="5642446" y="2783086"/>
                </a:lnTo>
                <a:lnTo>
                  <a:pt x="5642446" y="2783086"/>
                </a:lnTo>
                <a:lnTo>
                  <a:pt x="5655468" y="2783086"/>
                </a:lnTo>
                <a:lnTo>
                  <a:pt x="5655468" y="2768203"/>
                </a:lnTo>
                <a:lnTo>
                  <a:pt x="5670351" y="2768203"/>
                </a:lnTo>
                <a:lnTo>
                  <a:pt x="5670351" y="2760762"/>
                </a:lnTo>
                <a:lnTo>
                  <a:pt x="5662910" y="2753320"/>
                </a:lnTo>
                <a:lnTo>
                  <a:pt x="5670351" y="2753320"/>
                </a:lnTo>
                <a:lnTo>
                  <a:pt x="5677793" y="2753320"/>
                </a:lnTo>
                <a:cubicBezTo>
                  <a:pt x="5677793" y="2758281"/>
                  <a:pt x="5679033" y="2763242"/>
                  <a:pt x="5681513" y="2768203"/>
                </a:cubicBezTo>
                <a:cubicBezTo>
                  <a:pt x="5683993" y="2773164"/>
                  <a:pt x="5686475" y="2774404"/>
                  <a:pt x="5688955" y="2771924"/>
                </a:cubicBezTo>
                <a:cubicBezTo>
                  <a:pt x="5691435" y="2769443"/>
                  <a:pt x="5692676" y="2765722"/>
                  <a:pt x="5692676" y="2760762"/>
                </a:cubicBezTo>
                <a:lnTo>
                  <a:pt x="5707558" y="2768203"/>
                </a:lnTo>
                <a:cubicBezTo>
                  <a:pt x="5722441" y="2778125"/>
                  <a:pt x="5732363" y="2780605"/>
                  <a:pt x="5737324" y="2775644"/>
                </a:cubicBezTo>
                <a:cubicBezTo>
                  <a:pt x="5737324" y="2770684"/>
                  <a:pt x="5737324" y="2768203"/>
                  <a:pt x="5737324" y="2768203"/>
                </a:cubicBezTo>
                <a:lnTo>
                  <a:pt x="5737324" y="2760762"/>
                </a:lnTo>
                <a:cubicBezTo>
                  <a:pt x="5742285" y="2765722"/>
                  <a:pt x="5747245" y="2766963"/>
                  <a:pt x="5752207" y="2764482"/>
                </a:cubicBezTo>
                <a:cubicBezTo>
                  <a:pt x="5757168" y="2762002"/>
                  <a:pt x="5758408" y="2759522"/>
                  <a:pt x="5755927" y="2757041"/>
                </a:cubicBezTo>
                <a:cubicBezTo>
                  <a:pt x="5753447" y="2754560"/>
                  <a:pt x="5749727" y="2753320"/>
                  <a:pt x="5744765" y="2753320"/>
                </a:cubicBezTo>
                <a:cubicBezTo>
                  <a:pt x="5739804" y="2753320"/>
                  <a:pt x="5736083" y="2752080"/>
                  <a:pt x="5733603" y="2749600"/>
                </a:cubicBezTo>
                <a:cubicBezTo>
                  <a:pt x="5731123" y="2747119"/>
                  <a:pt x="5729883" y="2745879"/>
                  <a:pt x="5729883" y="2745879"/>
                </a:cubicBezTo>
                <a:cubicBezTo>
                  <a:pt x="5719961" y="2740918"/>
                  <a:pt x="5712520" y="2738437"/>
                  <a:pt x="5707558" y="2738437"/>
                </a:cubicBezTo>
                <a:cubicBezTo>
                  <a:pt x="5707558" y="2730996"/>
                  <a:pt x="5708954" y="2727740"/>
                  <a:pt x="5711744" y="2728671"/>
                </a:cubicBezTo>
                <a:close/>
                <a:moveTo>
                  <a:pt x="5603379" y="2727275"/>
                </a:moveTo>
                <a:cubicBezTo>
                  <a:pt x="5604619" y="2727275"/>
                  <a:pt x="5605859" y="2728516"/>
                  <a:pt x="5607099" y="2730996"/>
                </a:cubicBezTo>
                <a:cubicBezTo>
                  <a:pt x="5609579" y="2735957"/>
                  <a:pt x="5608340" y="2738437"/>
                  <a:pt x="5603379" y="2738437"/>
                </a:cubicBezTo>
                <a:cubicBezTo>
                  <a:pt x="5598417" y="2738437"/>
                  <a:pt x="5597178" y="2735957"/>
                  <a:pt x="5599658" y="2730996"/>
                </a:cubicBezTo>
                <a:cubicBezTo>
                  <a:pt x="5600898" y="2728516"/>
                  <a:pt x="5602139" y="2727275"/>
                  <a:pt x="5603379" y="2727275"/>
                </a:cubicBezTo>
                <a:close/>
                <a:moveTo>
                  <a:pt x="5729883" y="2723555"/>
                </a:moveTo>
                <a:cubicBezTo>
                  <a:pt x="5734844" y="2723555"/>
                  <a:pt x="5737324" y="2723555"/>
                  <a:pt x="5737324" y="2723555"/>
                </a:cubicBezTo>
                <a:lnTo>
                  <a:pt x="5729883" y="2730996"/>
                </a:lnTo>
                <a:cubicBezTo>
                  <a:pt x="5729883" y="2730996"/>
                  <a:pt x="5729883" y="2728515"/>
                  <a:pt x="5729883" y="2723555"/>
                </a:cubicBezTo>
                <a:close/>
                <a:moveTo>
                  <a:pt x="5655468" y="2723555"/>
                </a:moveTo>
                <a:lnTo>
                  <a:pt x="5655468" y="2730996"/>
                </a:lnTo>
                <a:cubicBezTo>
                  <a:pt x="5650507" y="2730996"/>
                  <a:pt x="5648027" y="2730996"/>
                  <a:pt x="5648027" y="2730996"/>
                </a:cubicBezTo>
                <a:close/>
                <a:moveTo>
                  <a:pt x="4717851" y="2723555"/>
                </a:moveTo>
                <a:cubicBezTo>
                  <a:pt x="4712890" y="2723555"/>
                  <a:pt x="4707930" y="2726035"/>
                  <a:pt x="4702968" y="2730996"/>
                </a:cubicBezTo>
                <a:cubicBezTo>
                  <a:pt x="4707930" y="2730996"/>
                  <a:pt x="4711651" y="2730996"/>
                  <a:pt x="4714131" y="2730996"/>
                </a:cubicBezTo>
                <a:cubicBezTo>
                  <a:pt x="4716611" y="2730996"/>
                  <a:pt x="4717851" y="2730996"/>
                  <a:pt x="4717851" y="2730996"/>
                </a:cubicBezTo>
                <a:close/>
                <a:moveTo>
                  <a:pt x="3891855" y="2723555"/>
                </a:moveTo>
                <a:lnTo>
                  <a:pt x="3899297" y="2730996"/>
                </a:lnTo>
                <a:lnTo>
                  <a:pt x="3906738" y="2730996"/>
                </a:lnTo>
                <a:cubicBezTo>
                  <a:pt x="3901777" y="2726035"/>
                  <a:pt x="3899297" y="2723555"/>
                  <a:pt x="3899297" y="2723555"/>
                </a:cubicBezTo>
                <a:cubicBezTo>
                  <a:pt x="3899297" y="2723555"/>
                  <a:pt x="3896817" y="2723555"/>
                  <a:pt x="3891855" y="2723555"/>
                </a:cubicBezTo>
                <a:close/>
                <a:moveTo>
                  <a:pt x="5544778" y="2719834"/>
                </a:moveTo>
                <a:cubicBezTo>
                  <a:pt x="5545398" y="2719834"/>
                  <a:pt x="5546328" y="2721075"/>
                  <a:pt x="5547568" y="2723555"/>
                </a:cubicBezTo>
                <a:cubicBezTo>
                  <a:pt x="5550048" y="2728515"/>
                  <a:pt x="5553769" y="2729756"/>
                  <a:pt x="5558730" y="2727275"/>
                </a:cubicBezTo>
                <a:cubicBezTo>
                  <a:pt x="5563692" y="2724795"/>
                  <a:pt x="5566172" y="2726035"/>
                  <a:pt x="5566172" y="2730996"/>
                </a:cubicBezTo>
                <a:lnTo>
                  <a:pt x="5551289" y="2730996"/>
                </a:lnTo>
                <a:lnTo>
                  <a:pt x="5536406" y="2730996"/>
                </a:lnTo>
                <a:lnTo>
                  <a:pt x="5543847" y="2723555"/>
                </a:lnTo>
                <a:cubicBezTo>
                  <a:pt x="5543847" y="2721075"/>
                  <a:pt x="5544158" y="2719834"/>
                  <a:pt x="5544778" y="2719834"/>
                </a:cubicBezTo>
                <a:close/>
                <a:moveTo>
                  <a:pt x="5084341" y="2718904"/>
                </a:moveTo>
                <a:cubicBezTo>
                  <a:pt x="5085581" y="2719524"/>
                  <a:pt x="5087441" y="2721075"/>
                  <a:pt x="5089922" y="2723555"/>
                </a:cubicBezTo>
                <a:cubicBezTo>
                  <a:pt x="5094883" y="2728515"/>
                  <a:pt x="5094883" y="2730996"/>
                  <a:pt x="5089922" y="2730996"/>
                </a:cubicBezTo>
                <a:lnTo>
                  <a:pt x="5089922" y="2738437"/>
                </a:lnTo>
                <a:cubicBezTo>
                  <a:pt x="5094883" y="2738437"/>
                  <a:pt x="5094883" y="2740918"/>
                  <a:pt x="5089922" y="2745879"/>
                </a:cubicBezTo>
                <a:cubicBezTo>
                  <a:pt x="5080000" y="2745879"/>
                  <a:pt x="5072559" y="2745879"/>
                  <a:pt x="5067597" y="2745879"/>
                </a:cubicBezTo>
                <a:cubicBezTo>
                  <a:pt x="5062636" y="2740918"/>
                  <a:pt x="5062636" y="2738437"/>
                  <a:pt x="5067597" y="2738437"/>
                </a:cubicBezTo>
                <a:cubicBezTo>
                  <a:pt x="5072559" y="2738437"/>
                  <a:pt x="5076279" y="2738437"/>
                  <a:pt x="5078760" y="2738437"/>
                </a:cubicBezTo>
                <a:cubicBezTo>
                  <a:pt x="5081240" y="2738437"/>
                  <a:pt x="5082480" y="2738437"/>
                  <a:pt x="5082480" y="2738437"/>
                </a:cubicBezTo>
                <a:lnTo>
                  <a:pt x="5082480" y="2730996"/>
                </a:lnTo>
                <a:lnTo>
                  <a:pt x="5082480" y="2723555"/>
                </a:lnTo>
                <a:cubicBezTo>
                  <a:pt x="5082480" y="2723555"/>
                  <a:pt x="5082480" y="2722315"/>
                  <a:pt x="5082480" y="2719834"/>
                </a:cubicBezTo>
                <a:cubicBezTo>
                  <a:pt x="5082480" y="2718594"/>
                  <a:pt x="5083101" y="2718283"/>
                  <a:pt x="5084341" y="2718904"/>
                </a:cubicBezTo>
                <a:close/>
                <a:moveTo>
                  <a:pt x="4301133" y="2716113"/>
                </a:moveTo>
                <a:cubicBezTo>
                  <a:pt x="4306094" y="2721074"/>
                  <a:pt x="4308574" y="2723555"/>
                  <a:pt x="4308574" y="2723555"/>
                </a:cubicBezTo>
                <a:lnTo>
                  <a:pt x="4308574" y="2716113"/>
                </a:lnTo>
                <a:cubicBezTo>
                  <a:pt x="4308574" y="2716113"/>
                  <a:pt x="4306094" y="2716113"/>
                  <a:pt x="4301133" y="2716113"/>
                </a:cubicBezTo>
                <a:close/>
                <a:moveTo>
                  <a:pt x="3237012" y="2716113"/>
                </a:moveTo>
                <a:cubicBezTo>
                  <a:pt x="3246934" y="2716113"/>
                  <a:pt x="3256855" y="2718594"/>
                  <a:pt x="3266777" y="2723555"/>
                </a:cubicBezTo>
                <a:lnTo>
                  <a:pt x="3259336" y="2730996"/>
                </a:lnTo>
                <a:cubicBezTo>
                  <a:pt x="3244453" y="2730996"/>
                  <a:pt x="3237012" y="2730996"/>
                  <a:pt x="3237012" y="2730996"/>
                </a:cubicBezTo>
                <a:cubicBezTo>
                  <a:pt x="3241972" y="2726035"/>
                  <a:pt x="3241972" y="2723555"/>
                  <a:pt x="3237012" y="2723555"/>
                </a:cubicBezTo>
                <a:close/>
                <a:moveTo>
                  <a:pt x="5852666" y="2708672"/>
                </a:moveTo>
                <a:cubicBezTo>
                  <a:pt x="5855146" y="2708672"/>
                  <a:pt x="5856386" y="2711152"/>
                  <a:pt x="5856386" y="2716113"/>
                </a:cubicBezTo>
                <a:cubicBezTo>
                  <a:pt x="5851425" y="2716113"/>
                  <a:pt x="5848945" y="2714873"/>
                  <a:pt x="5848945" y="2712392"/>
                </a:cubicBezTo>
                <a:cubicBezTo>
                  <a:pt x="5848945" y="2709912"/>
                  <a:pt x="5850186" y="2708672"/>
                  <a:pt x="5852666" y="2708672"/>
                </a:cubicBezTo>
                <a:close/>
                <a:moveTo>
                  <a:pt x="4710410" y="2708672"/>
                </a:moveTo>
                <a:cubicBezTo>
                  <a:pt x="4710410" y="2708672"/>
                  <a:pt x="4710410" y="2709912"/>
                  <a:pt x="4710410" y="2712392"/>
                </a:cubicBezTo>
                <a:cubicBezTo>
                  <a:pt x="4710410" y="2714873"/>
                  <a:pt x="4712890" y="2713633"/>
                  <a:pt x="4717851" y="2708672"/>
                </a:cubicBezTo>
                <a:lnTo>
                  <a:pt x="4717851" y="2716113"/>
                </a:lnTo>
                <a:lnTo>
                  <a:pt x="4732734" y="2716113"/>
                </a:lnTo>
                <a:cubicBezTo>
                  <a:pt x="4732734" y="2716113"/>
                  <a:pt x="4737695" y="2718594"/>
                  <a:pt x="4747617" y="2723555"/>
                </a:cubicBezTo>
                <a:cubicBezTo>
                  <a:pt x="4752578" y="2728515"/>
                  <a:pt x="4757538" y="2730996"/>
                  <a:pt x="4762500" y="2730996"/>
                </a:cubicBezTo>
                <a:cubicBezTo>
                  <a:pt x="4767461" y="2726035"/>
                  <a:pt x="4767461" y="2723555"/>
                  <a:pt x="4762500" y="2723555"/>
                </a:cubicBezTo>
                <a:cubicBezTo>
                  <a:pt x="4757538" y="2723555"/>
                  <a:pt x="4752578" y="2722315"/>
                  <a:pt x="4747617" y="2719834"/>
                </a:cubicBezTo>
                <a:cubicBezTo>
                  <a:pt x="4742656" y="2717353"/>
                  <a:pt x="4737695" y="2716113"/>
                  <a:pt x="4732734" y="2716113"/>
                </a:cubicBezTo>
                <a:cubicBezTo>
                  <a:pt x="4727773" y="2716113"/>
                  <a:pt x="4725293" y="2714873"/>
                  <a:pt x="4725293" y="2712392"/>
                </a:cubicBezTo>
                <a:cubicBezTo>
                  <a:pt x="4725293" y="2709912"/>
                  <a:pt x="4725293" y="2708672"/>
                  <a:pt x="4725293" y="2708672"/>
                </a:cubicBezTo>
                <a:cubicBezTo>
                  <a:pt x="4725293" y="2708672"/>
                  <a:pt x="4722813" y="2708672"/>
                  <a:pt x="4717851" y="2708672"/>
                </a:cubicBezTo>
                <a:cubicBezTo>
                  <a:pt x="4712890" y="2708672"/>
                  <a:pt x="4710410" y="2708672"/>
                  <a:pt x="4710410" y="2708672"/>
                </a:cubicBezTo>
                <a:close/>
                <a:moveTo>
                  <a:pt x="3690937" y="2708672"/>
                </a:moveTo>
                <a:lnTo>
                  <a:pt x="3690937" y="2716113"/>
                </a:lnTo>
                <a:lnTo>
                  <a:pt x="3698379" y="2716113"/>
                </a:lnTo>
                <a:lnTo>
                  <a:pt x="3698379" y="2723555"/>
                </a:lnTo>
                <a:cubicBezTo>
                  <a:pt x="3688457" y="2723555"/>
                  <a:pt x="3681016" y="2723555"/>
                  <a:pt x="3676055" y="2723555"/>
                </a:cubicBezTo>
                <a:cubicBezTo>
                  <a:pt x="3671094" y="2713633"/>
                  <a:pt x="3676055" y="2708672"/>
                  <a:pt x="3690937" y="2708672"/>
                </a:cubicBezTo>
                <a:close/>
                <a:moveTo>
                  <a:pt x="3661172" y="2708672"/>
                </a:moveTo>
                <a:lnTo>
                  <a:pt x="3668613" y="2723555"/>
                </a:lnTo>
                <a:cubicBezTo>
                  <a:pt x="3663652" y="2728515"/>
                  <a:pt x="3658691" y="2728515"/>
                  <a:pt x="3653730" y="2723555"/>
                </a:cubicBezTo>
                <a:cubicBezTo>
                  <a:pt x="3638848" y="2713633"/>
                  <a:pt x="3641328" y="2708672"/>
                  <a:pt x="3661172" y="2708672"/>
                </a:cubicBezTo>
                <a:close/>
                <a:moveTo>
                  <a:pt x="5433156" y="2704021"/>
                </a:moveTo>
                <a:cubicBezTo>
                  <a:pt x="5432537" y="2704641"/>
                  <a:pt x="5432226" y="2706191"/>
                  <a:pt x="5432226" y="2708672"/>
                </a:cubicBezTo>
                <a:cubicBezTo>
                  <a:pt x="5432226" y="2708672"/>
                  <a:pt x="5434706" y="2708672"/>
                  <a:pt x="5439668" y="2708672"/>
                </a:cubicBezTo>
                <a:lnTo>
                  <a:pt x="5439668" y="2716113"/>
                </a:lnTo>
                <a:lnTo>
                  <a:pt x="5461992" y="2716113"/>
                </a:lnTo>
                <a:lnTo>
                  <a:pt x="5461992" y="2708672"/>
                </a:lnTo>
                <a:lnTo>
                  <a:pt x="5454551" y="2708672"/>
                </a:lnTo>
                <a:lnTo>
                  <a:pt x="5447109" y="2708672"/>
                </a:lnTo>
                <a:cubicBezTo>
                  <a:pt x="5442148" y="2708672"/>
                  <a:pt x="5438427" y="2707432"/>
                  <a:pt x="5435947" y="2704951"/>
                </a:cubicBezTo>
                <a:cubicBezTo>
                  <a:pt x="5434707" y="2703711"/>
                  <a:pt x="5433777" y="2703401"/>
                  <a:pt x="5433156" y="2704021"/>
                </a:cubicBezTo>
                <a:close/>
                <a:moveTo>
                  <a:pt x="5863828" y="2701230"/>
                </a:moveTo>
                <a:cubicBezTo>
                  <a:pt x="5863828" y="2701230"/>
                  <a:pt x="5865068" y="2701230"/>
                  <a:pt x="5867549" y="2701230"/>
                </a:cubicBezTo>
                <a:cubicBezTo>
                  <a:pt x="5870029" y="2701230"/>
                  <a:pt x="5871269" y="2703711"/>
                  <a:pt x="5871269" y="2708672"/>
                </a:cubicBezTo>
                <a:lnTo>
                  <a:pt x="5863828" y="2708672"/>
                </a:lnTo>
                <a:close/>
                <a:moveTo>
                  <a:pt x="5603379" y="2701230"/>
                </a:moveTo>
                <a:lnTo>
                  <a:pt x="5610820" y="2701230"/>
                </a:lnTo>
                <a:cubicBezTo>
                  <a:pt x="5610820" y="2706191"/>
                  <a:pt x="5612061" y="2707432"/>
                  <a:pt x="5614541" y="2704951"/>
                </a:cubicBezTo>
                <a:cubicBezTo>
                  <a:pt x="5617021" y="2702470"/>
                  <a:pt x="5618261" y="2703711"/>
                  <a:pt x="5618261" y="2708672"/>
                </a:cubicBezTo>
                <a:cubicBezTo>
                  <a:pt x="5618261" y="2713633"/>
                  <a:pt x="5615781" y="2716113"/>
                  <a:pt x="5610820" y="2716113"/>
                </a:cubicBezTo>
                <a:lnTo>
                  <a:pt x="5610820" y="2723555"/>
                </a:lnTo>
                <a:lnTo>
                  <a:pt x="5603379" y="2723555"/>
                </a:lnTo>
                <a:lnTo>
                  <a:pt x="5595937" y="2723555"/>
                </a:lnTo>
                <a:cubicBezTo>
                  <a:pt x="5595937" y="2723555"/>
                  <a:pt x="5597178" y="2722315"/>
                  <a:pt x="5599658" y="2719834"/>
                </a:cubicBezTo>
                <a:cubicBezTo>
                  <a:pt x="5602138" y="2717353"/>
                  <a:pt x="5602138" y="2714873"/>
                  <a:pt x="5599658" y="2712392"/>
                </a:cubicBezTo>
                <a:cubicBezTo>
                  <a:pt x="5597178" y="2709912"/>
                  <a:pt x="5598417" y="2706191"/>
                  <a:pt x="5603379" y="2701230"/>
                </a:cubicBezTo>
                <a:close/>
                <a:moveTo>
                  <a:pt x="5022949" y="2701230"/>
                </a:moveTo>
                <a:lnTo>
                  <a:pt x="5030390" y="2701230"/>
                </a:lnTo>
                <a:lnTo>
                  <a:pt x="5030390" y="2708672"/>
                </a:lnTo>
                <a:close/>
                <a:moveTo>
                  <a:pt x="4263926" y="2701230"/>
                </a:moveTo>
                <a:lnTo>
                  <a:pt x="4271367" y="2716113"/>
                </a:lnTo>
                <a:cubicBezTo>
                  <a:pt x="4276328" y="2716113"/>
                  <a:pt x="4278809" y="2713633"/>
                  <a:pt x="4278809" y="2708672"/>
                </a:cubicBezTo>
                <a:cubicBezTo>
                  <a:pt x="4278809" y="2708672"/>
                  <a:pt x="4277568" y="2707432"/>
                  <a:pt x="4275088" y="2704951"/>
                </a:cubicBezTo>
                <a:cubicBezTo>
                  <a:pt x="4272608" y="2702470"/>
                  <a:pt x="4268887" y="2701230"/>
                  <a:pt x="4263926" y="2701230"/>
                </a:cubicBezTo>
                <a:close/>
                <a:moveTo>
                  <a:pt x="3229570" y="2701230"/>
                </a:moveTo>
                <a:lnTo>
                  <a:pt x="3237012" y="2701230"/>
                </a:lnTo>
                <a:lnTo>
                  <a:pt x="3237012" y="2708672"/>
                </a:lnTo>
                <a:close/>
                <a:moveTo>
                  <a:pt x="3147715" y="2701230"/>
                </a:moveTo>
                <a:cubicBezTo>
                  <a:pt x="3147715" y="2701230"/>
                  <a:pt x="3150195" y="2701230"/>
                  <a:pt x="3155156" y="2701230"/>
                </a:cubicBezTo>
                <a:cubicBezTo>
                  <a:pt x="3160117" y="2701230"/>
                  <a:pt x="3162598" y="2703711"/>
                  <a:pt x="3162598" y="2708672"/>
                </a:cubicBezTo>
                <a:lnTo>
                  <a:pt x="3155156" y="2708672"/>
                </a:lnTo>
                <a:cubicBezTo>
                  <a:pt x="3150195" y="2703711"/>
                  <a:pt x="3147715" y="2701230"/>
                  <a:pt x="3147715" y="2701230"/>
                </a:cubicBezTo>
                <a:close/>
                <a:moveTo>
                  <a:pt x="4191372" y="2697510"/>
                </a:moveTo>
                <a:cubicBezTo>
                  <a:pt x="4190132" y="2697510"/>
                  <a:pt x="4189512" y="2698750"/>
                  <a:pt x="4189512" y="2701230"/>
                </a:cubicBezTo>
                <a:cubicBezTo>
                  <a:pt x="4189512" y="2706191"/>
                  <a:pt x="4191992" y="2706191"/>
                  <a:pt x="4196953" y="2701230"/>
                </a:cubicBezTo>
                <a:cubicBezTo>
                  <a:pt x="4194473" y="2698750"/>
                  <a:pt x="4192612" y="2697510"/>
                  <a:pt x="4191372" y="2697510"/>
                </a:cubicBezTo>
                <a:close/>
                <a:moveTo>
                  <a:pt x="5834062" y="2693789"/>
                </a:moveTo>
                <a:cubicBezTo>
                  <a:pt x="5839024" y="2698750"/>
                  <a:pt x="5843984" y="2703711"/>
                  <a:pt x="5848945" y="2708672"/>
                </a:cubicBezTo>
                <a:cubicBezTo>
                  <a:pt x="5843984" y="2708672"/>
                  <a:pt x="5841504" y="2708672"/>
                  <a:pt x="5841504" y="2708672"/>
                </a:cubicBezTo>
                <a:cubicBezTo>
                  <a:pt x="5841504" y="2708672"/>
                  <a:pt x="5837783" y="2707432"/>
                  <a:pt x="5830342" y="2704951"/>
                </a:cubicBezTo>
                <a:cubicBezTo>
                  <a:pt x="5822900" y="2702470"/>
                  <a:pt x="5819179" y="2699990"/>
                  <a:pt x="5819179" y="2697510"/>
                </a:cubicBezTo>
                <a:cubicBezTo>
                  <a:pt x="5819179" y="2695029"/>
                  <a:pt x="5824141" y="2693789"/>
                  <a:pt x="5834062" y="2693789"/>
                </a:cubicBezTo>
                <a:close/>
                <a:moveTo>
                  <a:pt x="5484316" y="2693789"/>
                </a:moveTo>
                <a:cubicBezTo>
                  <a:pt x="5489277" y="2693789"/>
                  <a:pt x="5491758" y="2695029"/>
                  <a:pt x="5491758" y="2697510"/>
                </a:cubicBezTo>
                <a:cubicBezTo>
                  <a:pt x="5491758" y="2699990"/>
                  <a:pt x="5490517" y="2701230"/>
                  <a:pt x="5488037" y="2701230"/>
                </a:cubicBezTo>
                <a:cubicBezTo>
                  <a:pt x="5485557" y="2701230"/>
                  <a:pt x="5484316" y="2698750"/>
                  <a:pt x="5484316" y="2693789"/>
                </a:cubicBezTo>
                <a:close/>
                <a:moveTo>
                  <a:pt x="4423916" y="2693789"/>
                </a:moveTo>
                <a:cubicBezTo>
                  <a:pt x="4426396" y="2693789"/>
                  <a:pt x="4427636" y="2696270"/>
                  <a:pt x="4427636" y="2701230"/>
                </a:cubicBezTo>
                <a:cubicBezTo>
                  <a:pt x="4427636" y="2701230"/>
                  <a:pt x="4425156" y="2701230"/>
                  <a:pt x="4420195" y="2701230"/>
                </a:cubicBezTo>
                <a:cubicBezTo>
                  <a:pt x="4420195" y="2696270"/>
                  <a:pt x="4421436" y="2693789"/>
                  <a:pt x="4423916" y="2693789"/>
                </a:cubicBezTo>
                <a:close/>
                <a:moveTo>
                  <a:pt x="3170039" y="2693789"/>
                </a:moveTo>
                <a:lnTo>
                  <a:pt x="3207246" y="2701230"/>
                </a:lnTo>
                <a:lnTo>
                  <a:pt x="3214687" y="2716113"/>
                </a:lnTo>
                <a:cubicBezTo>
                  <a:pt x="3209727" y="2716113"/>
                  <a:pt x="3199805" y="2711152"/>
                  <a:pt x="3184922" y="2701230"/>
                </a:cubicBezTo>
                <a:close/>
                <a:moveTo>
                  <a:pt x="5553149" y="2689138"/>
                </a:moveTo>
                <a:cubicBezTo>
                  <a:pt x="5554389" y="2688518"/>
                  <a:pt x="5556250" y="2688828"/>
                  <a:pt x="5558730" y="2690068"/>
                </a:cubicBezTo>
                <a:cubicBezTo>
                  <a:pt x="5563692" y="2692549"/>
                  <a:pt x="5566172" y="2693789"/>
                  <a:pt x="5566172" y="2693789"/>
                </a:cubicBezTo>
                <a:cubicBezTo>
                  <a:pt x="5576093" y="2693789"/>
                  <a:pt x="5578574" y="2698750"/>
                  <a:pt x="5573613" y="2708672"/>
                </a:cubicBezTo>
                <a:cubicBezTo>
                  <a:pt x="5568652" y="2713633"/>
                  <a:pt x="5564931" y="2713633"/>
                  <a:pt x="5562451" y="2708672"/>
                </a:cubicBezTo>
                <a:cubicBezTo>
                  <a:pt x="5559971" y="2703711"/>
                  <a:pt x="5558730" y="2701230"/>
                  <a:pt x="5558730" y="2701230"/>
                </a:cubicBezTo>
                <a:lnTo>
                  <a:pt x="5551289" y="2693789"/>
                </a:lnTo>
                <a:cubicBezTo>
                  <a:pt x="5551289" y="2691309"/>
                  <a:pt x="5551909" y="2689758"/>
                  <a:pt x="5553149" y="2689138"/>
                </a:cubicBezTo>
                <a:close/>
                <a:moveTo>
                  <a:pt x="5848945" y="2686348"/>
                </a:moveTo>
                <a:cubicBezTo>
                  <a:pt x="5848945" y="2686348"/>
                  <a:pt x="5851425" y="2686348"/>
                  <a:pt x="5856386" y="2686348"/>
                </a:cubicBezTo>
                <a:lnTo>
                  <a:pt x="5848945" y="2693789"/>
                </a:lnTo>
                <a:close/>
                <a:moveTo>
                  <a:pt x="5536406" y="2686348"/>
                </a:moveTo>
                <a:lnTo>
                  <a:pt x="5543847" y="2693789"/>
                </a:lnTo>
                <a:cubicBezTo>
                  <a:pt x="5548809" y="2698750"/>
                  <a:pt x="5548809" y="2701230"/>
                  <a:pt x="5543847" y="2701230"/>
                </a:cubicBezTo>
                <a:lnTo>
                  <a:pt x="5536406" y="2701230"/>
                </a:lnTo>
                <a:cubicBezTo>
                  <a:pt x="5536406" y="2696270"/>
                  <a:pt x="5536406" y="2693789"/>
                  <a:pt x="5536406" y="2693789"/>
                </a:cubicBezTo>
                <a:close/>
                <a:moveTo>
                  <a:pt x="5067597" y="2686348"/>
                </a:moveTo>
                <a:cubicBezTo>
                  <a:pt x="5062636" y="2691308"/>
                  <a:pt x="5062636" y="2693789"/>
                  <a:pt x="5067597" y="2693789"/>
                </a:cubicBezTo>
                <a:lnTo>
                  <a:pt x="5082480" y="2686348"/>
                </a:lnTo>
                <a:close/>
                <a:moveTo>
                  <a:pt x="4844355" y="2686348"/>
                </a:moveTo>
                <a:lnTo>
                  <a:pt x="4829472" y="2693789"/>
                </a:lnTo>
                <a:cubicBezTo>
                  <a:pt x="4829472" y="2698750"/>
                  <a:pt x="4829472" y="2701230"/>
                  <a:pt x="4829472" y="2701230"/>
                </a:cubicBezTo>
                <a:cubicBezTo>
                  <a:pt x="4839394" y="2701230"/>
                  <a:pt x="4846835" y="2702470"/>
                  <a:pt x="4851797" y="2704951"/>
                </a:cubicBezTo>
                <a:cubicBezTo>
                  <a:pt x="4856758" y="2707432"/>
                  <a:pt x="4861718" y="2708672"/>
                  <a:pt x="4866679" y="2708672"/>
                </a:cubicBezTo>
                <a:lnTo>
                  <a:pt x="4881562" y="2708672"/>
                </a:lnTo>
                <a:cubicBezTo>
                  <a:pt x="4881562" y="2703711"/>
                  <a:pt x="4881562" y="2701230"/>
                  <a:pt x="4881562" y="2701230"/>
                </a:cubicBezTo>
                <a:lnTo>
                  <a:pt x="4881562" y="2693789"/>
                </a:lnTo>
                <a:cubicBezTo>
                  <a:pt x="4876601" y="2688828"/>
                  <a:pt x="4872880" y="2687588"/>
                  <a:pt x="4870400" y="2690068"/>
                </a:cubicBezTo>
                <a:cubicBezTo>
                  <a:pt x="4867920" y="2692549"/>
                  <a:pt x="4864199" y="2693789"/>
                  <a:pt x="4859238" y="2693789"/>
                </a:cubicBezTo>
                <a:cubicBezTo>
                  <a:pt x="4854277" y="2693789"/>
                  <a:pt x="4849317" y="2691308"/>
                  <a:pt x="4844355" y="2686348"/>
                </a:cubicBezTo>
                <a:close/>
                <a:moveTo>
                  <a:pt x="4092773" y="2686348"/>
                </a:moveTo>
                <a:cubicBezTo>
                  <a:pt x="4097734" y="2686348"/>
                  <a:pt x="4100215" y="2686348"/>
                  <a:pt x="4100215" y="2686348"/>
                </a:cubicBezTo>
                <a:lnTo>
                  <a:pt x="4092773" y="2693789"/>
                </a:lnTo>
                <a:close/>
                <a:moveTo>
                  <a:pt x="3052837" y="2680767"/>
                </a:moveTo>
                <a:cubicBezTo>
                  <a:pt x="3054077" y="2680767"/>
                  <a:pt x="3055937" y="2681387"/>
                  <a:pt x="3058418" y="2682627"/>
                </a:cubicBezTo>
                <a:cubicBezTo>
                  <a:pt x="3063379" y="2685108"/>
                  <a:pt x="3065859" y="2686348"/>
                  <a:pt x="3065859" y="2686348"/>
                </a:cubicBezTo>
                <a:lnTo>
                  <a:pt x="3050976" y="2686348"/>
                </a:lnTo>
                <a:cubicBezTo>
                  <a:pt x="3050976" y="2686348"/>
                  <a:pt x="3050976" y="2685108"/>
                  <a:pt x="3050976" y="2682627"/>
                </a:cubicBezTo>
                <a:cubicBezTo>
                  <a:pt x="3050976" y="2681387"/>
                  <a:pt x="3051597" y="2680767"/>
                  <a:pt x="3052837" y="2680767"/>
                </a:cubicBezTo>
                <a:close/>
                <a:moveTo>
                  <a:pt x="5692676" y="2678906"/>
                </a:moveTo>
                <a:cubicBezTo>
                  <a:pt x="5692676" y="2678906"/>
                  <a:pt x="5695156" y="2678906"/>
                  <a:pt x="5700117" y="2678906"/>
                </a:cubicBezTo>
                <a:lnTo>
                  <a:pt x="5692676" y="2686348"/>
                </a:lnTo>
                <a:cubicBezTo>
                  <a:pt x="5692676" y="2686348"/>
                  <a:pt x="5692676" y="2683867"/>
                  <a:pt x="5692676" y="2678906"/>
                </a:cubicBezTo>
                <a:close/>
                <a:moveTo>
                  <a:pt x="5551289" y="2678906"/>
                </a:moveTo>
                <a:cubicBezTo>
                  <a:pt x="5551289" y="2678906"/>
                  <a:pt x="5553769" y="2678906"/>
                  <a:pt x="5558730" y="2678906"/>
                </a:cubicBezTo>
                <a:lnTo>
                  <a:pt x="5551289" y="2686348"/>
                </a:lnTo>
                <a:close/>
                <a:moveTo>
                  <a:pt x="5346650" y="2678906"/>
                </a:moveTo>
                <a:cubicBezTo>
                  <a:pt x="5344170" y="2678906"/>
                  <a:pt x="5344170" y="2680146"/>
                  <a:pt x="5346650" y="2682627"/>
                </a:cubicBezTo>
                <a:cubicBezTo>
                  <a:pt x="5349130" y="2685108"/>
                  <a:pt x="5355332" y="2687588"/>
                  <a:pt x="5365254" y="2690068"/>
                </a:cubicBezTo>
                <a:cubicBezTo>
                  <a:pt x="5375175" y="2692549"/>
                  <a:pt x="5381377" y="2693789"/>
                  <a:pt x="5383857" y="2693789"/>
                </a:cubicBezTo>
                <a:cubicBezTo>
                  <a:pt x="5386337" y="2693789"/>
                  <a:pt x="5390058" y="2693789"/>
                  <a:pt x="5395019" y="2693789"/>
                </a:cubicBezTo>
                <a:lnTo>
                  <a:pt x="5402461" y="2693789"/>
                </a:lnTo>
                <a:lnTo>
                  <a:pt x="5402461" y="2686348"/>
                </a:lnTo>
                <a:cubicBezTo>
                  <a:pt x="5407422" y="2686348"/>
                  <a:pt x="5409902" y="2686348"/>
                  <a:pt x="5409902" y="2686348"/>
                </a:cubicBezTo>
                <a:cubicBezTo>
                  <a:pt x="5404941" y="2681387"/>
                  <a:pt x="5395019" y="2678906"/>
                  <a:pt x="5380136" y="2678906"/>
                </a:cubicBezTo>
                <a:cubicBezTo>
                  <a:pt x="5375175" y="2678906"/>
                  <a:pt x="5370215" y="2678906"/>
                  <a:pt x="5365254" y="2678906"/>
                </a:cubicBezTo>
                <a:cubicBezTo>
                  <a:pt x="5360292" y="2678906"/>
                  <a:pt x="5355332" y="2678906"/>
                  <a:pt x="5350371" y="2678906"/>
                </a:cubicBezTo>
                <a:cubicBezTo>
                  <a:pt x="5350371" y="2678906"/>
                  <a:pt x="5349130" y="2678906"/>
                  <a:pt x="5346650" y="2678906"/>
                </a:cubicBezTo>
                <a:close/>
                <a:moveTo>
                  <a:pt x="6362402" y="2671465"/>
                </a:moveTo>
                <a:cubicBezTo>
                  <a:pt x="6362402" y="2671465"/>
                  <a:pt x="6364882" y="2671465"/>
                  <a:pt x="6369843" y="2671465"/>
                </a:cubicBezTo>
                <a:lnTo>
                  <a:pt x="6377285" y="2671465"/>
                </a:lnTo>
                <a:lnTo>
                  <a:pt x="6384726" y="2671465"/>
                </a:lnTo>
                <a:cubicBezTo>
                  <a:pt x="6389687" y="2676426"/>
                  <a:pt x="6393408" y="2678906"/>
                  <a:pt x="6395888" y="2678906"/>
                </a:cubicBezTo>
                <a:cubicBezTo>
                  <a:pt x="6398368" y="2678906"/>
                  <a:pt x="6399609" y="2678906"/>
                  <a:pt x="6399609" y="2678906"/>
                </a:cubicBezTo>
                <a:cubicBezTo>
                  <a:pt x="6414491" y="2678906"/>
                  <a:pt x="6434336" y="2686348"/>
                  <a:pt x="6459140" y="2701230"/>
                </a:cubicBezTo>
                <a:cubicBezTo>
                  <a:pt x="6464101" y="2701230"/>
                  <a:pt x="6467822" y="2702470"/>
                  <a:pt x="6470302" y="2704951"/>
                </a:cubicBezTo>
                <a:cubicBezTo>
                  <a:pt x="6472783" y="2707432"/>
                  <a:pt x="6476503" y="2708672"/>
                  <a:pt x="6481465" y="2708672"/>
                </a:cubicBezTo>
                <a:lnTo>
                  <a:pt x="6488905" y="2708672"/>
                </a:lnTo>
                <a:cubicBezTo>
                  <a:pt x="6488905" y="2713633"/>
                  <a:pt x="6493867" y="2718594"/>
                  <a:pt x="6503789" y="2723555"/>
                </a:cubicBezTo>
                <a:cubicBezTo>
                  <a:pt x="6513710" y="2728515"/>
                  <a:pt x="6518671" y="2730996"/>
                  <a:pt x="6518671" y="2730996"/>
                </a:cubicBezTo>
                <a:cubicBezTo>
                  <a:pt x="6513710" y="2730996"/>
                  <a:pt x="6506269" y="2730996"/>
                  <a:pt x="6496347" y="2730996"/>
                </a:cubicBezTo>
                <a:lnTo>
                  <a:pt x="6466581" y="2716113"/>
                </a:lnTo>
                <a:cubicBezTo>
                  <a:pt x="6451699" y="2711152"/>
                  <a:pt x="6444257" y="2708672"/>
                  <a:pt x="6444257" y="2708672"/>
                </a:cubicBezTo>
                <a:cubicBezTo>
                  <a:pt x="6444257" y="2703711"/>
                  <a:pt x="6436816" y="2701230"/>
                  <a:pt x="6421933" y="2701230"/>
                </a:cubicBezTo>
                <a:cubicBezTo>
                  <a:pt x="6421933" y="2701230"/>
                  <a:pt x="6419453" y="2699990"/>
                  <a:pt x="6414491" y="2697510"/>
                </a:cubicBezTo>
                <a:cubicBezTo>
                  <a:pt x="6409531" y="2695029"/>
                  <a:pt x="6397129" y="2691308"/>
                  <a:pt x="6377285" y="2686348"/>
                </a:cubicBezTo>
                <a:close/>
                <a:moveTo>
                  <a:pt x="5610820" y="2671465"/>
                </a:moveTo>
                <a:cubicBezTo>
                  <a:pt x="5615781" y="2671465"/>
                  <a:pt x="5618261" y="2672705"/>
                  <a:pt x="5618261" y="2675185"/>
                </a:cubicBezTo>
                <a:cubicBezTo>
                  <a:pt x="5618261" y="2677666"/>
                  <a:pt x="5615781" y="2678906"/>
                  <a:pt x="5610820" y="2678906"/>
                </a:cubicBezTo>
                <a:lnTo>
                  <a:pt x="5603379" y="2678906"/>
                </a:lnTo>
                <a:cubicBezTo>
                  <a:pt x="5603379" y="2673945"/>
                  <a:pt x="5605859" y="2671465"/>
                  <a:pt x="5610820" y="2671465"/>
                </a:cubicBezTo>
                <a:close/>
                <a:moveTo>
                  <a:pt x="4591347" y="2671465"/>
                </a:moveTo>
                <a:cubicBezTo>
                  <a:pt x="4601269" y="2676426"/>
                  <a:pt x="4601269" y="2681387"/>
                  <a:pt x="4591347" y="2686348"/>
                </a:cubicBezTo>
                <a:lnTo>
                  <a:pt x="4635996" y="2701230"/>
                </a:lnTo>
                <a:lnTo>
                  <a:pt x="4650879" y="2693789"/>
                </a:lnTo>
                <a:cubicBezTo>
                  <a:pt x="4655840" y="2698750"/>
                  <a:pt x="4658320" y="2701230"/>
                  <a:pt x="4658320" y="2701230"/>
                </a:cubicBezTo>
                <a:lnTo>
                  <a:pt x="4673203" y="2701230"/>
                </a:lnTo>
                <a:lnTo>
                  <a:pt x="4635996" y="2686348"/>
                </a:lnTo>
                <a:cubicBezTo>
                  <a:pt x="4635996" y="2686348"/>
                  <a:pt x="4633516" y="2686348"/>
                  <a:pt x="4628554" y="2686348"/>
                </a:cubicBezTo>
                <a:cubicBezTo>
                  <a:pt x="4623593" y="2686348"/>
                  <a:pt x="4621113" y="2685108"/>
                  <a:pt x="4621113" y="2682627"/>
                </a:cubicBezTo>
                <a:cubicBezTo>
                  <a:pt x="4621113" y="2680146"/>
                  <a:pt x="4623593" y="2678906"/>
                  <a:pt x="4628554" y="2678906"/>
                </a:cubicBezTo>
                <a:cubicBezTo>
                  <a:pt x="4623593" y="2673945"/>
                  <a:pt x="4616152" y="2671465"/>
                  <a:pt x="4606230" y="2671465"/>
                </a:cubicBezTo>
                <a:close/>
                <a:moveTo>
                  <a:pt x="4174629" y="2671465"/>
                </a:moveTo>
                <a:cubicBezTo>
                  <a:pt x="4169668" y="2671465"/>
                  <a:pt x="4167188" y="2672705"/>
                  <a:pt x="4167188" y="2675185"/>
                </a:cubicBezTo>
                <a:cubicBezTo>
                  <a:pt x="4167188" y="2677666"/>
                  <a:pt x="4169668" y="2678906"/>
                  <a:pt x="4174629" y="2678906"/>
                </a:cubicBezTo>
                <a:cubicBezTo>
                  <a:pt x="4179590" y="2678906"/>
                  <a:pt x="4184551" y="2681387"/>
                  <a:pt x="4189512" y="2686348"/>
                </a:cubicBezTo>
                <a:cubicBezTo>
                  <a:pt x="4189512" y="2686348"/>
                  <a:pt x="4191992" y="2687588"/>
                  <a:pt x="4196953" y="2690068"/>
                </a:cubicBezTo>
                <a:cubicBezTo>
                  <a:pt x="4201914" y="2692549"/>
                  <a:pt x="4206875" y="2693789"/>
                  <a:pt x="4211836" y="2693789"/>
                </a:cubicBezTo>
                <a:cubicBezTo>
                  <a:pt x="4216797" y="2693789"/>
                  <a:pt x="4221758" y="2693789"/>
                  <a:pt x="4226719" y="2693789"/>
                </a:cubicBezTo>
                <a:cubicBezTo>
                  <a:pt x="4226719" y="2693789"/>
                  <a:pt x="4224238" y="2692549"/>
                  <a:pt x="4219277" y="2690068"/>
                </a:cubicBezTo>
                <a:cubicBezTo>
                  <a:pt x="4214316" y="2687588"/>
                  <a:pt x="4209356" y="2686348"/>
                  <a:pt x="4204395" y="2686348"/>
                </a:cubicBezTo>
                <a:cubicBezTo>
                  <a:pt x="4194473" y="2681387"/>
                  <a:pt x="4188271" y="2677666"/>
                  <a:pt x="4185791" y="2675185"/>
                </a:cubicBezTo>
                <a:cubicBezTo>
                  <a:pt x="4183311" y="2672705"/>
                  <a:pt x="4179590" y="2671465"/>
                  <a:pt x="4174629" y="2671465"/>
                </a:cubicBezTo>
                <a:close/>
                <a:moveTo>
                  <a:pt x="3549551" y="2671465"/>
                </a:moveTo>
                <a:lnTo>
                  <a:pt x="3549551" y="2678906"/>
                </a:lnTo>
                <a:cubicBezTo>
                  <a:pt x="3544590" y="2678906"/>
                  <a:pt x="3542109" y="2678906"/>
                  <a:pt x="3542109" y="2678906"/>
                </a:cubicBezTo>
                <a:cubicBezTo>
                  <a:pt x="3542109" y="2678906"/>
                  <a:pt x="3542109" y="2677666"/>
                  <a:pt x="3542109" y="2675185"/>
                </a:cubicBezTo>
                <a:cubicBezTo>
                  <a:pt x="3542109" y="2672705"/>
                  <a:pt x="3544590" y="2671465"/>
                  <a:pt x="3549551" y="2671465"/>
                </a:cubicBezTo>
                <a:close/>
                <a:moveTo>
                  <a:pt x="3504902" y="2671465"/>
                </a:moveTo>
                <a:lnTo>
                  <a:pt x="3527226" y="2686348"/>
                </a:lnTo>
                <a:cubicBezTo>
                  <a:pt x="3517305" y="2686348"/>
                  <a:pt x="3509863" y="2686348"/>
                  <a:pt x="3504902" y="2686348"/>
                </a:cubicBezTo>
                <a:close/>
                <a:moveTo>
                  <a:pt x="5551289" y="2664023"/>
                </a:moveTo>
                <a:cubicBezTo>
                  <a:pt x="5551289" y="2664023"/>
                  <a:pt x="5553769" y="2664023"/>
                  <a:pt x="5558730" y="2664023"/>
                </a:cubicBezTo>
                <a:lnTo>
                  <a:pt x="5566172" y="2664023"/>
                </a:lnTo>
                <a:cubicBezTo>
                  <a:pt x="5566172" y="2664023"/>
                  <a:pt x="5566172" y="2665263"/>
                  <a:pt x="5566172" y="2667744"/>
                </a:cubicBezTo>
                <a:cubicBezTo>
                  <a:pt x="5566172" y="2670225"/>
                  <a:pt x="5563692" y="2671465"/>
                  <a:pt x="5558730" y="2671465"/>
                </a:cubicBezTo>
                <a:cubicBezTo>
                  <a:pt x="5558730" y="2666504"/>
                  <a:pt x="5556250" y="2664023"/>
                  <a:pt x="5551289" y="2664023"/>
                </a:cubicBezTo>
                <a:close/>
                <a:moveTo>
                  <a:pt x="4996904" y="2664023"/>
                </a:moveTo>
                <a:lnTo>
                  <a:pt x="5008066" y="2664023"/>
                </a:lnTo>
                <a:lnTo>
                  <a:pt x="5015508" y="2664023"/>
                </a:lnTo>
                <a:lnTo>
                  <a:pt x="5015508" y="2671465"/>
                </a:lnTo>
                <a:cubicBezTo>
                  <a:pt x="5005586" y="2676426"/>
                  <a:pt x="5003105" y="2676426"/>
                  <a:pt x="5008066" y="2671465"/>
                </a:cubicBezTo>
                <a:cubicBezTo>
                  <a:pt x="5008066" y="2666504"/>
                  <a:pt x="5004345" y="2664023"/>
                  <a:pt x="4996904" y="2664023"/>
                </a:cubicBezTo>
                <a:close/>
                <a:moveTo>
                  <a:pt x="4911328" y="2664023"/>
                </a:moveTo>
                <a:cubicBezTo>
                  <a:pt x="4916289" y="2664023"/>
                  <a:pt x="4918769" y="2664023"/>
                  <a:pt x="4918769" y="2664023"/>
                </a:cubicBezTo>
                <a:cubicBezTo>
                  <a:pt x="4928691" y="2664023"/>
                  <a:pt x="4938613" y="2664023"/>
                  <a:pt x="4948535" y="2664023"/>
                </a:cubicBezTo>
                <a:cubicBezTo>
                  <a:pt x="4958456" y="2664023"/>
                  <a:pt x="4968379" y="2664023"/>
                  <a:pt x="4978301" y="2664023"/>
                </a:cubicBezTo>
                <a:cubicBezTo>
                  <a:pt x="4983262" y="2664023"/>
                  <a:pt x="4985742" y="2664023"/>
                  <a:pt x="4985742" y="2664023"/>
                </a:cubicBezTo>
                <a:lnTo>
                  <a:pt x="4993183" y="2664023"/>
                </a:lnTo>
                <a:lnTo>
                  <a:pt x="4996904" y="2664023"/>
                </a:lnTo>
                <a:cubicBezTo>
                  <a:pt x="4989463" y="2664023"/>
                  <a:pt x="4985742" y="2665263"/>
                  <a:pt x="4985742" y="2667744"/>
                </a:cubicBezTo>
                <a:cubicBezTo>
                  <a:pt x="4985742" y="2670225"/>
                  <a:pt x="4986983" y="2671465"/>
                  <a:pt x="4989463" y="2671465"/>
                </a:cubicBezTo>
                <a:cubicBezTo>
                  <a:pt x="4991943" y="2671465"/>
                  <a:pt x="4993183" y="2673945"/>
                  <a:pt x="4993183" y="2678906"/>
                </a:cubicBezTo>
                <a:cubicBezTo>
                  <a:pt x="4993183" y="2683867"/>
                  <a:pt x="4995663" y="2686348"/>
                  <a:pt x="5000625" y="2686348"/>
                </a:cubicBezTo>
                <a:cubicBezTo>
                  <a:pt x="5005586" y="2686348"/>
                  <a:pt x="5006826" y="2687588"/>
                  <a:pt x="5004345" y="2690068"/>
                </a:cubicBezTo>
                <a:cubicBezTo>
                  <a:pt x="5001865" y="2692549"/>
                  <a:pt x="4995663" y="2691308"/>
                  <a:pt x="4985742" y="2686348"/>
                </a:cubicBezTo>
                <a:lnTo>
                  <a:pt x="4955976" y="2678906"/>
                </a:lnTo>
                <a:cubicBezTo>
                  <a:pt x="4951015" y="2678906"/>
                  <a:pt x="4947294" y="2677666"/>
                  <a:pt x="4944814" y="2675185"/>
                </a:cubicBezTo>
                <a:cubicBezTo>
                  <a:pt x="4942334" y="2672705"/>
                  <a:pt x="4941093" y="2671465"/>
                  <a:pt x="4941093" y="2671465"/>
                </a:cubicBezTo>
                <a:lnTo>
                  <a:pt x="4941093" y="2678906"/>
                </a:lnTo>
                <a:lnTo>
                  <a:pt x="4941093" y="2686348"/>
                </a:lnTo>
                <a:cubicBezTo>
                  <a:pt x="4936132" y="2686348"/>
                  <a:pt x="4931172" y="2682627"/>
                  <a:pt x="4926211" y="2675185"/>
                </a:cubicBezTo>
                <a:cubicBezTo>
                  <a:pt x="4921249" y="2667744"/>
                  <a:pt x="4916289" y="2664023"/>
                  <a:pt x="4911328" y="2664023"/>
                </a:cubicBezTo>
                <a:close/>
                <a:moveTo>
                  <a:pt x="4010918" y="2664023"/>
                </a:moveTo>
                <a:lnTo>
                  <a:pt x="4025801" y="2671465"/>
                </a:lnTo>
                <a:cubicBezTo>
                  <a:pt x="4020840" y="2671465"/>
                  <a:pt x="4018359" y="2671465"/>
                  <a:pt x="4018359" y="2671465"/>
                </a:cubicBezTo>
                <a:cubicBezTo>
                  <a:pt x="4018359" y="2671465"/>
                  <a:pt x="4015879" y="2671465"/>
                  <a:pt x="4010918" y="2671465"/>
                </a:cubicBezTo>
                <a:lnTo>
                  <a:pt x="4018359" y="2678906"/>
                </a:lnTo>
                <a:cubicBezTo>
                  <a:pt x="4028281" y="2678906"/>
                  <a:pt x="4033242" y="2676426"/>
                  <a:pt x="4033242" y="2671465"/>
                </a:cubicBezTo>
                <a:lnTo>
                  <a:pt x="4018359" y="2664023"/>
                </a:lnTo>
                <a:close/>
                <a:moveTo>
                  <a:pt x="3914180" y="2664023"/>
                </a:moveTo>
                <a:lnTo>
                  <a:pt x="3914180" y="2671465"/>
                </a:lnTo>
                <a:lnTo>
                  <a:pt x="3921621" y="2664023"/>
                </a:lnTo>
                <a:cubicBezTo>
                  <a:pt x="3921621" y="2664023"/>
                  <a:pt x="3919141" y="2664023"/>
                  <a:pt x="3914180" y="2664023"/>
                </a:cubicBezTo>
                <a:close/>
                <a:moveTo>
                  <a:pt x="5386648" y="2660303"/>
                </a:moveTo>
                <a:cubicBezTo>
                  <a:pt x="5384788" y="2660303"/>
                  <a:pt x="5382617" y="2661543"/>
                  <a:pt x="5380136" y="2664023"/>
                </a:cubicBezTo>
                <a:lnTo>
                  <a:pt x="5387578" y="2671465"/>
                </a:lnTo>
                <a:cubicBezTo>
                  <a:pt x="5392539" y="2671465"/>
                  <a:pt x="5395019" y="2671465"/>
                  <a:pt x="5395019" y="2671465"/>
                </a:cubicBezTo>
                <a:cubicBezTo>
                  <a:pt x="5395019" y="2671465"/>
                  <a:pt x="5393779" y="2668984"/>
                  <a:pt x="5391299" y="2664023"/>
                </a:cubicBezTo>
                <a:cubicBezTo>
                  <a:pt x="5390059" y="2661543"/>
                  <a:pt x="5388509" y="2660303"/>
                  <a:pt x="5386648" y="2660303"/>
                </a:cubicBezTo>
                <a:close/>
                <a:moveTo>
                  <a:pt x="5759648" y="2656582"/>
                </a:moveTo>
                <a:lnTo>
                  <a:pt x="5767090" y="2664023"/>
                </a:lnTo>
                <a:cubicBezTo>
                  <a:pt x="5772051" y="2659063"/>
                  <a:pt x="5777011" y="2656582"/>
                  <a:pt x="5781972" y="2656582"/>
                </a:cubicBezTo>
                <a:cubicBezTo>
                  <a:pt x="5781972" y="2656582"/>
                  <a:pt x="5778252" y="2656582"/>
                  <a:pt x="5770810" y="2656582"/>
                </a:cubicBezTo>
                <a:cubicBezTo>
                  <a:pt x="5763369" y="2656582"/>
                  <a:pt x="5759648" y="2656582"/>
                  <a:pt x="5759648" y="2656582"/>
                </a:cubicBezTo>
                <a:close/>
                <a:moveTo>
                  <a:pt x="5037832" y="2656582"/>
                </a:moveTo>
                <a:lnTo>
                  <a:pt x="5045273" y="2664023"/>
                </a:lnTo>
                <a:lnTo>
                  <a:pt x="5052715" y="2656582"/>
                </a:lnTo>
                <a:cubicBezTo>
                  <a:pt x="5052715" y="2656582"/>
                  <a:pt x="5050234" y="2656582"/>
                  <a:pt x="5045273" y="2656582"/>
                </a:cubicBezTo>
                <a:cubicBezTo>
                  <a:pt x="5040312" y="2656582"/>
                  <a:pt x="5037832" y="2656582"/>
                  <a:pt x="5037832" y="2656582"/>
                </a:cubicBezTo>
                <a:close/>
                <a:moveTo>
                  <a:pt x="4732734" y="2656582"/>
                </a:moveTo>
                <a:cubicBezTo>
                  <a:pt x="4727773" y="2656582"/>
                  <a:pt x="4727773" y="2659063"/>
                  <a:pt x="4732734" y="2664023"/>
                </a:cubicBezTo>
                <a:cubicBezTo>
                  <a:pt x="4732734" y="2664023"/>
                  <a:pt x="4735214" y="2664023"/>
                  <a:pt x="4740176" y="2664023"/>
                </a:cubicBezTo>
                <a:cubicBezTo>
                  <a:pt x="4740176" y="2659063"/>
                  <a:pt x="4737695" y="2656582"/>
                  <a:pt x="4732734" y="2656582"/>
                </a:cubicBezTo>
                <a:close/>
                <a:moveTo>
                  <a:pt x="4569023" y="2656582"/>
                </a:moveTo>
                <a:lnTo>
                  <a:pt x="4561582" y="2664023"/>
                </a:lnTo>
                <a:cubicBezTo>
                  <a:pt x="4566543" y="2664023"/>
                  <a:pt x="4566543" y="2666504"/>
                  <a:pt x="4561582" y="2671465"/>
                </a:cubicBezTo>
                <a:cubicBezTo>
                  <a:pt x="4561582" y="2671465"/>
                  <a:pt x="4564062" y="2671465"/>
                  <a:pt x="4569023" y="2671465"/>
                </a:cubicBezTo>
                <a:lnTo>
                  <a:pt x="4583906" y="2671465"/>
                </a:lnTo>
                <a:lnTo>
                  <a:pt x="4576465" y="2664023"/>
                </a:lnTo>
                <a:cubicBezTo>
                  <a:pt x="4576465" y="2659063"/>
                  <a:pt x="4573984" y="2656582"/>
                  <a:pt x="4569023" y="2656582"/>
                </a:cubicBezTo>
                <a:close/>
                <a:moveTo>
                  <a:pt x="4502051" y="2656582"/>
                </a:moveTo>
                <a:cubicBezTo>
                  <a:pt x="4497090" y="2656582"/>
                  <a:pt x="4493369" y="2659063"/>
                  <a:pt x="4490888" y="2664023"/>
                </a:cubicBezTo>
                <a:cubicBezTo>
                  <a:pt x="4488408" y="2668984"/>
                  <a:pt x="4492129" y="2673945"/>
                  <a:pt x="4502051" y="2678906"/>
                </a:cubicBezTo>
                <a:cubicBezTo>
                  <a:pt x="4511972" y="2678906"/>
                  <a:pt x="4519413" y="2678906"/>
                  <a:pt x="4524375" y="2678906"/>
                </a:cubicBezTo>
                <a:cubicBezTo>
                  <a:pt x="4529336" y="2673945"/>
                  <a:pt x="4530576" y="2668984"/>
                  <a:pt x="4528095" y="2664023"/>
                </a:cubicBezTo>
                <a:cubicBezTo>
                  <a:pt x="4525615" y="2659063"/>
                  <a:pt x="4521895" y="2659063"/>
                  <a:pt x="4516933" y="2664023"/>
                </a:cubicBezTo>
                <a:cubicBezTo>
                  <a:pt x="4511972" y="2664023"/>
                  <a:pt x="4509492" y="2661543"/>
                  <a:pt x="4509492" y="2656582"/>
                </a:cubicBezTo>
                <a:cubicBezTo>
                  <a:pt x="4509492" y="2656582"/>
                  <a:pt x="4507012" y="2656582"/>
                  <a:pt x="4502051" y="2656582"/>
                </a:cubicBezTo>
                <a:close/>
                <a:moveTo>
                  <a:pt x="4390430" y="2656582"/>
                </a:moveTo>
                <a:cubicBezTo>
                  <a:pt x="4375547" y="2656582"/>
                  <a:pt x="4373067" y="2659063"/>
                  <a:pt x="4382988" y="2664023"/>
                </a:cubicBezTo>
                <a:cubicBezTo>
                  <a:pt x="4382988" y="2668984"/>
                  <a:pt x="4384229" y="2671465"/>
                  <a:pt x="4386709" y="2671465"/>
                </a:cubicBezTo>
                <a:cubicBezTo>
                  <a:pt x="4389189" y="2671465"/>
                  <a:pt x="4390430" y="2668984"/>
                  <a:pt x="4390430" y="2664023"/>
                </a:cubicBezTo>
                <a:cubicBezTo>
                  <a:pt x="4390430" y="2659063"/>
                  <a:pt x="4390430" y="2656582"/>
                  <a:pt x="4390430" y="2656582"/>
                </a:cubicBezTo>
                <a:close/>
                <a:moveTo>
                  <a:pt x="6314033" y="2654257"/>
                </a:moveTo>
                <a:cubicBezTo>
                  <a:pt x="6317754" y="2653326"/>
                  <a:pt x="6321474" y="2656582"/>
                  <a:pt x="6325195" y="2664023"/>
                </a:cubicBezTo>
                <a:lnTo>
                  <a:pt x="6332636" y="2671465"/>
                </a:lnTo>
                <a:cubicBezTo>
                  <a:pt x="6332636" y="2671465"/>
                  <a:pt x="6327675" y="2668984"/>
                  <a:pt x="6317754" y="2664023"/>
                </a:cubicBezTo>
                <a:lnTo>
                  <a:pt x="6310312" y="2656582"/>
                </a:lnTo>
                <a:cubicBezTo>
                  <a:pt x="6311553" y="2655342"/>
                  <a:pt x="6312793" y="2654566"/>
                  <a:pt x="6314033" y="2654257"/>
                </a:cubicBezTo>
                <a:close/>
                <a:moveTo>
                  <a:pt x="5692676" y="2649141"/>
                </a:moveTo>
                <a:cubicBezTo>
                  <a:pt x="5687714" y="2649141"/>
                  <a:pt x="5685234" y="2651621"/>
                  <a:pt x="5685234" y="2656582"/>
                </a:cubicBezTo>
                <a:lnTo>
                  <a:pt x="5692676" y="2656582"/>
                </a:lnTo>
                <a:close/>
                <a:moveTo>
                  <a:pt x="5618261" y="2649141"/>
                </a:moveTo>
                <a:cubicBezTo>
                  <a:pt x="5623223" y="2649141"/>
                  <a:pt x="5625703" y="2651621"/>
                  <a:pt x="5625703" y="2656582"/>
                </a:cubicBezTo>
                <a:cubicBezTo>
                  <a:pt x="5625703" y="2661543"/>
                  <a:pt x="5628183" y="2664023"/>
                  <a:pt x="5633144" y="2664023"/>
                </a:cubicBezTo>
                <a:cubicBezTo>
                  <a:pt x="5638106" y="2664023"/>
                  <a:pt x="5640586" y="2665263"/>
                  <a:pt x="5640586" y="2667744"/>
                </a:cubicBezTo>
                <a:cubicBezTo>
                  <a:pt x="5640586" y="2670225"/>
                  <a:pt x="5638106" y="2671465"/>
                  <a:pt x="5633144" y="2671465"/>
                </a:cubicBezTo>
                <a:lnTo>
                  <a:pt x="5625703" y="2671465"/>
                </a:lnTo>
                <a:lnTo>
                  <a:pt x="5618261" y="2664023"/>
                </a:lnTo>
                <a:close/>
                <a:moveTo>
                  <a:pt x="5476875" y="2649141"/>
                </a:moveTo>
                <a:cubicBezTo>
                  <a:pt x="5476875" y="2654101"/>
                  <a:pt x="5476875" y="2656582"/>
                  <a:pt x="5476875" y="2656582"/>
                </a:cubicBezTo>
                <a:cubicBezTo>
                  <a:pt x="5476875" y="2661543"/>
                  <a:pt x="5479355" y="2662783"/>
                  <a:pt x="5484316" y="2660303"/>
                </a:cubicBezTo>
                <a:cubicBezTo>
                  <a:pt x="5489277" y="2657822"/>
                  <a:pt x="5491758" y="2656582"/>
                  <a:pt x="5491758" y="2656582"/>
                </a:cubicBezTo>
                <a:cubicBezTo>
                  <a:pt x="5491758" y="2651621"/>
                  <a:pt x="5491758" y="2649141"/>
                  <a:pt x="5491758" y="2649141"/>
                </a:cubicBezTo>
                <a:cubicBezTo>
                  <a:pt x="5491758" y="2649141"/>
                  <a:pt x="5489277" y="2649141"/>
                  <a:pt x="5484316" y="2649141"/>
                </a:cubicBezTo>
                <a:close/>
                <a:moveTo>
                  <a:pt x="4345781" y="2649141"/>
                </a:moveTo>
                <a:lnTo>
                  <a:pt x="4353223" y="2656582"/>
                </a:lnTo>
                <a:cubicBezTo>
                  <a:pt x="4358184" y="2661543"/>
                  <a:pt x="4361904" y="2664023"/>
                  <a:pt x="4364385" y="2664023"/>
                </a:cubicBezTo>
                <a:cubicBezTo>
                  <a:pt x="4366865" y="2664023"/>
                  <a:pt x="4368105" y="2661543"/>
                  <a:pt x="4368105" y="2656582"/>
                </a:cubicBezTo>
                <a:cubicBezTo>
                  <a:pt x="4368105" y="2651621"/>
                  <a:pt x="4360664" y="2649141"/>
                  <a:pt x="4345781" y="2649141"/>
                </a:cubicBezTo>
                <a:close/>
                <a:moveTo>
                  <a:pt x="4308574" y="2649141"/>
                </a:moveTo>
                <a:lnTo>
                  <a:pt x="4301133" y="2656582"/>
                </a:lnTo>
                <a:cubicBezTo>
                  <a:pt x="4306094" y="2656582"/>
                  <a:pt x="4308574" y="2655342"/>
                  <a:pt x="4308574" y="2652861"/>
                </a:cubicBezTo>
                <a:cubicBezTo>
                  <a:pt x="4308574" y="2650381"/>
                  <a:pt x="4308574" y="2649141"/>
                  <a:pt x="4308574" y="2649141"/>
                </a:cubicBezTo>
                <a:close/>
                <a:moveTo>
                  <a:pt x="3988594" y="2649141"/>
                </a:moveTo>
                <a:cubicBezTo>
                  <a:pt x="3983633" y="2654101"/>
                  <a:pt x="3981152" y="2656582"/>
                  <a:pt x="3981152" y="2656582"/>
                </a:cubicBezTo>
                <a:cubicBezTo>
                  <a:pt x="3981152" y="2661543"/>
                  <a:pt x="3981152" y="2664023"/>
                  <a:pt x="3981152" y="2664023"/>
                </a:cubicBezTo>
                <a:cubicBezTo>
                  <a:pt x="3981152" y="2664023"/>
                  <a:pt x="3983633" y="2664023"/>
                  <a:pt x="3988594" y="2664023"/>
                </a:cubicBezTo>
                <a:cubicBezTo>
                  <a:pt x="3993555" y="2664023"/>
                  <a:pt x="3996035" y="2661543"/>
                  <a:pt x="3996035" y="2656582"/>
                </a:cubicBezTo>
                <a:cubicBezTo>
                  <a:pt x="3996035" y="2656582"/>
                  <a:pt x="3996035" y="2655342"/>
                  <a:pt x="3996035" y="2652861"/>
                </a:cubicBezTo>
                <a:cubicBezTo>
                  <a:pt x="3996035" y="2650381"/>
                  <a:pt x="3993555" y="2649141"/>
                  <a:pt x="3988594" y="2649141"/>
                </a:cubicBezTo>
                <a:close/>
                <a:moveTo>
                  <a:pt x="3571875" y="2649141"/>
                </a:moveTo>
                <a:lnTo>
                  <a:pt x="3571875" y="2656582"/>
                </a:lnTo>
                <a:lnTo>
                  <a:pt x="3579316" y="2656582"/>
                </a:lnTo>
                <a:cubicBezTo>
                  <a:pt x="3574355" y="2651621"/>
                  <a:pt x="3571875" y="2649141"/>
                  <a:pt x="3571875" y="2649141"/>
                </a:cubicBezTo>
                <a:close/>
                <a:moveTo>
                  <a:pt x="3317937" y="2644490"/>
                </a:moveTo>
                <a:cubicBezTo>
                  <a:pt x="3317317" y="2643869"/>
                  <a:pt x="3316387" y="2644180"/>
                  <a:pt x="3315146" y="2645420"/>
                </a:cubicBezTo>
                <a:cubicBezTo>
                  <a:pt x="3312666" y="2647900"/>
                  <a:pt x="3313906" y="2650381"/>
                  <a:pt x="3318867" y="2652861"/>
                </a:cubicBezTo>
                <a:cubicBezTo>
                  <a:pt x="3323828" y="2655342"/>
                  <a:pt x="3326308" y="2656582"/>
                  <a:pt x="3326308" y="2656582"/>
                </a:cubicBezTo>
                <a:cubicBezTo>
                  <a:pt x="3326308" y="2651621"/>
                  <a:pt x="3323828" y="2649141"/>
                  <a:pt x="3318867" y="2649141"/>
                </a:cubicBezTo>
                <a:cubicBezTo>
                  <a:pt x="3318867" y="2646660"/>
                  <a:pt x="3318557" y="2645110"/>
                  <a:pt x="3317937" y="2644490"/>
                </a:cubicBezTo>
                <a:close/>
                <a:moveTo>
                  <a:pt x="5804297" y="2641699"/>
                </a:moveTo>
                <a:cubicBezTo>
                  <a:pt x="5799335" y="2641699"/>
                  <a:pt x="5799335" y="2646660"/>
                  <a:pt x="5804297" y="2656582"/>
                </a:cubicBezTo>
                <a:cubicBezTo>
                  <a:pt x="5809258" y="2656582"/>
                  <a:pt x="5814218" y="2656582"/>
                  <a:pt x="5819179" y="2656582"/>
                </a:cubicBezTo>
                <a:lnTo>
                  <a:pt x="5826621" y="2656582"/>
                </a:lnTo>
                <a:lnTo>
                  <a:pt x="5811738" y="2649141"/>
                </a:lnTo>
                <a:cubicBezTo>
                  <a:pt x="5811738" y="2644180"/>
                  <a:pt x="5809258" y="2641699"/>
                  <a:pt x="5804297" y="2641699"/>
                </a:cubicBezTo>
                <a:close/>
                <a:moveTo>
                  <a:pt x="5767090" y="2641699"/>
                </a:moveTo>
                <a:cubicBezTo>
                  <a:pt x="5767090" y="2646660"/>
                  <a:pt x="5769570" y="2649141"/>
                  <a:pt x="5774531" y="2649141"/>
                </a:cubicBezTo>
                <a:lnTo>
                  <a:pt x="5774531" y="2641699"/>
                </a:lnTo>
                <a:cubicBezTo>
                  <a:pt x="5769570" y="2641699"/>
                  <a:pt x="5767090" y="2641699"/>
                  <a:pt x="5767090" y="2641699"/>
                </a:cubicBezTo>
                <a:close/>
                <a:moveTo>
                  <a:pt x="5729883" y="2641699"/>
                </a:moveTo>
                <a:lnTo>
                  <a:pt x="5722441" y="2664023"/>
                </a:lnTo>
                <a:lnTo>
                  <a:pt x="5729883" y="2656582"/>
                </a:lnTo>
                <a:close/>
                <a:moveTo>
                  <a:pt x="5573613" y="2641699"/>
                </a:moveTo>
                <a:lnTo>
                  <a:pt x="5573613" y="2649141"/>
                </a:lnTo>
                <a:cubicBezTo>
                  <a:pt x="5578574" y="2649141"/>
                  <a:pt x="5581054" y="2649141"/>
                  <a:pt x="5581054" y="2649141"/>
                </a:cubicBezTo>
                <a:cubicBezTo>
                  <a:pt x="5581054" y="2644180"/>
                  <a:pt x="5579814" y="2641699"/>
                  <a:pt x="5577334" y="2641699"/>
                </a:cubicBezTo>
                <a:cubicBezTo>
                  <a:pt x="5574854" y="2641699"/>
                  <a:pt x="5573613" y="2641699"/>
                  <a:pt x="5573613" y="2641699"/>
                </a:cubicBezTo>
                <a:close/>
                <a:moveTo>
                  <a:pt x="2984004" y="2641699"/>
                </a:moveTo>
                <a:lnTo>
                  <a:pt x="2998887" y="2641699"/>
                </a:lnTo>
                <a:lnTo>
                  <a:pt x="2998887" y="2649141"/>
                </a:lnTo>
                <a:cubicBezTo>
                  <a:pt x="2988965" y="2644180"/>
                  <a:pt x="2984004" y="2641699"/>
                  <a:pt x="2984004" y="2641699"/>
                </a:cubicBezTo>
                <a:close/>
                <a:moveTo>
                  <a:pt x="5677793" y="2634258"/>
                </a:moveTo>
                <a:lnTo>
                  <a:pt x="5677793" y="2641699"/>
                </a:lnTo>
                <a:cubicBezTo>
                  <a:pt x="5677793" y="2641699"/>
                  <a:pt x="5677793" y="2644180"/>
                  <a:pt x="5677793" y="2649141"/>
                </a:cubicBezTo>
                <a:cubicBezTo>
                  <a:pt x="5682754" y="2649141"/>
                  <a:pt x="5685234" y="2646660"/>
                  <a:pt x="5685234" y="2641699"/>
                </a:cubicBezTo>
                <a:cubicBezTo>
                  <a:pt x="5685234" y="2641699"/>
                  <a:pt x="5682754" y="2639218"/>
                  <a:pt x="5677793" y="2634258"/>
                </a:cubicBezTo>
                <a:close/>
                <a:moveTo>
                  <a:pt x="5618261" y="2634258"/>
                </a:moveTo>
                <a:cubicBezTo>
                  <a:pt x="5623223" y="2634258"/>
                  <a:pt x="5625703" y="2634258"/>
                  <a:pt x="5625703" y="2634258"/>
                </a:cubicBezTo>
                <a:lnTo>
                  <a:pt x="5625703" y="2641699"/>
                </a:lnTo>
                <a:cubicBezTo>
                  <a:pt x="5620742" y="2641699"/>
                  <a:pt x="5618261" y="2639218"/>
                  <a:pt x="5618261" y="2634258"/>
                </a:cubicBezTo>
                <a:close/>
                <a:moveTo>
                  <a:pt x="5521523" y="2634258"/>
                </a:moveTo>
                <a:lnTo>
                  <a:pt x="5536406" y="2641699"/>
                </a:lnTo>
                <a:lnTo>
                  <a:pt x="5536406" y="2634258"/>
                </a:lnTo>
                <a:close/>
                <a:moveTo>
                  <a:pt x="5432226" y="2634258"/>
                </a:moveTo>
                <a:cubicBezTo>
                  <a:pt x="5432226" y="2639218"/>
                  <a:pt x="5433467" y="2642939"/>
                  <a:pt x="5435947" y="2645420"/>
                </a:cubicBezTo>
                <a:cubicBezTo>
                  <a:pt x="5438427" y="2647900"/>
                  <a:pt x="5442148" y="2649141"/>
                  <a:pt x="5447109" y="2649141"/>
                </a:cubicBezTo>
                <a:lnTo>
                  <a:pt x="5439668" y="2634258"/>
                </a:lnTo>
                <a:close/>
                <a:moveTo>
                  <a:pt x="5409902" y="2634258"/>
                </a:moveTo>
                <a:cubicBezTo>
                  <a:pt x="5409902" y="2639218"/>
                  <a:pt x="5412382" y="2641699"/>
                  <a:pt x="5417343" y="2641699"/>
                </a:cubicBezTo>
                <a:lnTo>
                  <a:pt x="5424785" y="2634258"/>
                </a:lnTo>
                <a:close/>
                <a:moveTo>
                  <a:pt x="4509492" y="2634258"/>
                </a:moveTo>
                <a:lnTo>
                  <a:pt x="4516933" y="2641699"/>
                </a:lnTo>
                <a:cubicBezTo>
                  <a:pt x="4516933" y="2641699"/>
                  <a:pt x="4516933" y="2639218"/>
                  <a:pt x="4516933" y="2634258"/>
                </a:cubicBezTo>
                <a:cubicBezTo>
                  <a:pt x="4511972" y="2634258"/>
                  <a:pt x="4509492" y="2634258"/>
                  <a:pt x="4509492" y="2634258"/>
                </a:cubicBezTo>
                <a:close/>
                <a:moveTo>
                  <a:pt x="4278809" y="2634258"/>
                </a:moveTo>
                <a:cubicBezTo>
                  <a:pt x="4278809" y="2639218"/>
                  <a:pt x="4278809" y="2641699"/>
                  <a:pt x="4278809" y="2641699"/>
                </a:cubicBezTo>
                <a:cubicBezTo>
                  <a:pt x="4278809" y="2641699"/>
                  <a:pt x="4281289" y="2641699"/>
                  <a:pt x="4286250" y="2641699"/>
                </a:cubicBezTo>
                <a:cubicBezTo>
                  <a:pt x="4286250" y="2641699"/>
                  <a:pt x="4286250" y="2639218"/>
                  <a:pt x="4286250" y="2634258"/>
                </a:cubicBezTo>
                <a:cubicBezTo>
                  <a:pt x="4281289" y="2634258"/>
                  <a:pt x="4278809" y="2634258"/>
                  <a:pt x="4278809" y="2634258"/>
                </a:cubicBezTo>
                <a:close/>
                <a:moveTo>
                  <a:pt x="3996035" y="2634258"/>
                </a:moveTo>
                <a:cubicBezTo>
                  <a:pt x="3996035" y="2639218"/>
                  <a:pt x="3998516" y="2641699"/>
                  <a:pt x="4003477" y="2641699"/>
                </a:cubicBezTo>
                <a:cubicBezTo>
                  <a:pt x="4008438" y="2641699"/>
                  <a:pt x="4010918" y="2641699"/>
                  <a:pt x="4010918" y="2641699"/>
                </a:cubicBezTo>
                <a:cubicBezTo>
                  <a:pt x="4010918" y="2641699"/>
                  <a:pt x="4010918" y="2639218"/>
                  <a:pt x="4010918" y="2634258"/>
                </a:cubicBezTo>
                <a:cubicBezTo>
                  <a:pt x="4010918" y="2634258"/>
                  <a:pt x="4008438" y="2634258"/>
                  <a:pt x="4003477" y="2634258"/>
                </a:cubicBezTo>
                <a:cubicBezTo>
                  <a:pt x="3998516" y="2634258"/>
                  <a:pt x="3996035" y="2634258"/>
                  <a:pt x="3996035" y="2634258"/>
                </a:cubicBezTo>
                <a:close/>
                <a:moveTo>
                  <a:pt x="3274219" y="2634258"/>
                </a:moveTo>
                <a:lnTo>
                  <a:pt x="3266777" y="2641699"/>
                </a:lnTo>
                <a:cubicBezTo>
                  <a:pt x="3266777" y="2646660"/>
                  <a:pt x="3269258" y="2646660"/>
                  <a:pt x="3274219" y="2641699"/>
                </a:cubicBezTo>
                <a:close/>
                <a:moveTo>
                  <a:pt x="5493618" y="2630537"/>
                </a:moveTo>
                <a:cubicBezTo>
                  <a:pt x="5492377" y="2630537"/>
                  <a:pt x="5491758" y="2631778"/>
                  <a:pt x="5491758" y="2634258"/>
                </a:cubicBezTo>
                <a:lnTo>
                  <a:pt x="5499199" y="2634258"/>
                </a:lnTo>
                <a:cubicBezTo>
                  <a:pt x="5496718" y="2631778"/>
                  <a:pt x="5494858" y="2630537"/>
                  <a:pt x="5493618" y="2630537"/>
                </a:cubicBezTo>
                <a:close/>
                <a:moveTo>
                  <a:pt x="4746687" y="2630537"/>
                </a:moveTo>
                <a:cubicBezTo>
                  <a:pt x="4744827" y="2630537"/>
                  <a:pt x="4742656" y="2631778"/>
                  <a:pt x="4740176" y="2634258"/>
                </a:cubicBezTo>
                <a:cubicBezTo>
                  <a:pt x="4740176" y="2639218"/>
                  <a:pt x="4743896" y="2642939"/>
                  <a:pt x="4751338" y="2645420"/>
                </a:cubicBezTo>
                <a:cubicBezTo>
                  <a:pt x="4758779" y="2647900"/>
                  <a:pt x="4769941" y="2649141"/>
                  <a:pt x="4784824" y="2649141"/>
                </a:cubicBezTo>
                <a:cubicBezTo>
                  <a:pt x="4779863" y="2649141"/>
                  <a:pt x="4777383" y="2646660"/>
                  <a:pt x="4777383" y="2641699"/>
                </a:cubicBezTo>
                <a:cubicBezTo>
                  <a:pt x="4777383" y="2631777"/>
                  <a:pt x="4772421" y="2629297"/>
                  <a:pt x="4762500" y="2634258"/>
                </a:cubicBezTo>
                <a:cubicBezTo>
                  <a:pt x="4757538" y="2639218"/>
                  <a:pt x="4753818" y="2639218"/>
                  <a:pt x="4751338" y="2634258"/>
                </a:cubicBezTo>
                <a:cubicBezTo>
                  <a:pt x="4750098" y="2631778"/>
                  <a:pt x="4748547" y="2630537"/>
                  <a:pt x="4746687" y="2630537"/>
                </a:cubicBezTo>
                <a:close/>
                <a:moveTo>
                  <a:pt x="5461992" y="2626816"/>
                </a:moveTo>
                <a:cubicBezTo>
                  <a:pt x="5461992" y="2631777"/>
                  <a:pt x="5459512" y="2634258"/>
                  <a:pt x="5454551" y="2634258"/>
                </a:cubicBezTo>
                <a:cubicBezTo>
                  <a:pt x="5454551" y="2639218"/>
                  <a:pt x="5453310" y="2641699"/>
                  <a:pt x="5450830" y="2641699"/>
                </a:cubicBezTo>
                <a:cubicBezTo>
                  <a:pt x="5448350" y="2641699"/>
                  <a:pt x="5447109" y="2642939"/>
                  <a:pt x="5447109" y="2645420"/>
                </a:cubicBezTo>
                <a:cubicBezTo>
                  <a:pt x="5447109" y="2647900"/>
                  <a:pt x="5450830" y="2647900"/>
                  <a:pt x="5458271" y="2645420"/>
                </a:cubicBezTo>
                <a:cubicBezTo>
                  <a:pt x="5465713" y="2642939"/>
                  <a:pt x="5469433" y="2641699"/>
                  <a:pt x="5469433" y="2641699"/>
                </a:cubicBezTo>
                <a:cubicBezTo>
                  <a:pt x="5469433" y="2641699"/>
                  <a:pt x="5469433" y="2639218"/>
                  <a:pt x="5469433" y="2634258"/>
                </a:cubicBezTo>
                <a:cubicBezTo>
                  <a:pt x="5474395" y="2634258"/>
                  <a:pt x="5476875" y="2633018"/>
                  <a:pt x="5476875" y="2630537"/>
                </a:cubicBezTo>
                <a:cubicBezTo>
                  <a:pt x="5476875" y="2628056"/>
                  <a:pt x="5474395" y="2626816"/>
                  <a:pt x="5469433" y="2626816"/>
                </a:cubicBezTo>
                <a:close/>
                <a:moveTo>
                  <a:pt x="4606230" y="2626816"/>
                </a:moveTo>
                <a:lnTo>
                  <a:pt x="4613672" y="2634258"/>
                </a:lnTo>
                <a:lnTo>
                  <a:pt x="4621113" y="2634258"/>
                </a:lnTo>
                <a:cubicBezTo>
                  <a:pt x="4616152" y="2629297"/>
                  <a:pt x="4611192" y="2626816"/>
                  <a:pt x="4606230" y="2626816"/>
                </a:cubicBezTo>
                <a:close/>
                <a:moveTo>
                  <a:pt x="4479726" y="2626816"/>
                </a:moveTo>
                <a:cubicBezTo>
                  <a:pt x="4474766" y="2626816"/>
                  <a:pt x="4472285" y="2629297"/>
                  <a:pt x="4472285" y="2634258"/>
                </a:cubicBezTo>
                <a:cubicBezTo>
                  <a:pt x="4477246" y="2634258"/>
                  <a:pt x="4477246" y="2636738"/>
                  <a:pt x="4472285" y="2641699"/>
                </a:cubicBezTo>
                <a:lnTo>
                  <a:pt x="4479726" y="2641699"/>
                </a:lnTo>
                <a:lnTo>
                  <a:pt x="4487168" y="2634258"/>
                </a:lnTo>
                <a:cubicBezTo>
                  <a:pt x="4492129" y="2634258"/>
                  <a:pt x="4493369" y="2633018"/>
                  <a:pt x="4490888" y="2630537"/>
                </a:cubicBezTo>
                <a:cubicBezTo>
                  <a:pt x="4488408" y="2628056"/>
                  <a:pt x="4484688" y="2626816"/>
                  <a:pt x="4479726" y="2626816"/>
                </a:cubicBezTo>
                <a:close/>
                <a:moveTo>
                  <a:pt x="4420195" y="2626816"/>
                </a:moveTo>
                <a:lnTo>
                  <a:pt x="4412754" y="2634258"/>
                </a:lnTo>
                <a:cubicBezTo>
                  <a:pt x="4417715" y="2634258"/>
                  <a:pt x="4425156" y="2636738"/>
                  <a:pt x="4435078" y="2641699"/>
                </a:cubicBezTo>
                <a:lnTo>
                  <a:pt x="4435078" y="2634258"/>
                </a:lnTo>
                <a:cubicBezTo>
                  <a:pt x="4430117" y="2634258"/>
                  <a:pt x="4426396" y="2634258"/>
                  <a:pt x="4423916" y="2634258"/>
                </a:cubicBezTo>
                <a:cubicBezTo>
                  <a:pt x="4421436" y="2634258"/>
                  <a:pt x="4420195" y="2631777"/>
                  <a:pt x="4420195" y="2626816"/>
                </a:cubicBezTo>
                <a:close/>
                <a:moveTo>
                  <a:pt x="4263926" y="2626816"/>
                </a:moveTo>
                <a:lnTo>
                  <a:pt x="4263926" y="2634258"/>
                </a:lnTo>
                <a:lnTo>
                  <a:pt x="4271367" y="2634258"/>
                </a:lnTo>
                <a:cubicBezTo>
                  <a:pt x="4271367" y="2634258"/>
                  <a:pt x="4271367" y="2631777"/>
                  <a:pt x="4271367" y="2626816"/>
                </a:cubicBezTo>
                <a:cubicBezTo>
                  <a:pt x="4271367" y="2626816"/>
                  <a:pt x="4268887" y="2626816"/>
                  <a:pt x="4263926" y="2626816"/>
                </a:cubicBezTo>
                <a:close/>
                <a:moveTo>
                  <a:pt x="4185791" y="2626816"/>
                </a:moveTo>
                <a:cubicBezTo>
                  <a:pt x="4183311" y="2626816"/>
                  <a:pt x="4184551" y="2629297"/>
                  <a:pt x="4189512" y="2634258"/>
                </a:cubicBezTo>
                <a:cubicBezTo>
                  <a:pt x="4194473" y="2639218"/>
                  <a:pt x="4198193" y="2641699"/>
                  <a:pt x="4200674" y="2641699"/>
                </a:cubicBezTo>
                <a:cubicBezTo>
                  <a:pt x="4203154" y="2641699"/>
                  <a:pt x="4204395" y="2639218"/>
                  <a:pt x="4204395" y="2634258"/>
                </a:cubicBezTo>
                <a:cubicBezTo>
                  <a:pt x="4204395" y="2634258"/>
                  <a:pt x="4201914" y="2634258"/>
                  <a:pt x="4196953" y="2634258"/>
                </a:cubicBezTo>
                <a:cubicBezTo>
                  <a:pt x="4196953" y="2634258"/>
                  <a:pt x="4195713" y="2634258"/>
                  <a:pt x="4193232" y="2634258"/>
                </a:cubicBezTo>
                <a:cubicBezTo>
                  <a:pt x="4190752" y="2634258"/>
                  <a:pt x="4189512" y="2631777"/>
                  <a:pt x="4189512" y="2626816"/>
                </a:cubicBezTo>
                <a:cubicBezTo>
                  <a:pt x="4189512" y="2626816"/>
                  <a:pt x="4188271" y="2626816"/>
                  <a:pt x="4185791" y="2626816"/>
                </a:cubicBezTo>
                <a:close/>
                <a:moveTo>
                  <a:pt x="3370957" y="2626816"/>
                </a:moveTo>
                <a:cubicBezTo>
                  <a:pt x="3370957" y="2626816"/>
                  <a:pt x="3373438" y="2626816"/>
                  <a:pt x="3378398" y="2626816"/>
                </a:cubicBezTo>
                <a:lnTo>
                  <a:pt x="3370957" y="2634258"/>
                </a:lnTo>
                <a:close/>
                <a:moveTo>
                  <a:pt x="5477804" y="2621235"/>
                </a:moveTo>
                <a:cubicBezTo>
                  <a:pt x="5475944" y="2621235"/>
                  <a:pt x="5474394" y="2621856"/>
                  <a:pt x="5473154" y="2623096"/>
                </a:cubicBezTo>
                <a:cubicBezTo>
                  <a:pt x="5470674" y="2625576"/>
                  <a:pt x="5473154" y="2626816"/>
                  <a:pt x="5480595" y="2626816"/>
                </a:cubicBezTo>
                <a:cubicBezTo>
                  <a:pt x="5488037" y="2626816"/>
                  <a:pt x="5489277" y="2625576"/>
                  <a:pt x="5484316" y="2623096"/>
                </a:cubicBezTo>
                <a:cubicBezTo>
                  <a:pt x="5481835" y="2621856"/>
                  <a:pt x="5479665" y="2621235"/>
                  <a:pt x="5477804" y="2621235"/>
                </a:cubicBezTo>
                <a:close/>
                <a:moveTo>
                  <a:pt x="5997773" y="2619375"/>
                </a:moveTo>
                <a:cubicBezTo>
                  <a:pt x="6002734" y="2619375"/>
                  <a:pt x="6005215" y="2621856"/>
                  <a:pt x="6005215" y="2626816"/>
                </a:cubicBezTo>
                <a:lnTo>
                  <a:pt x="5997773" y="2626816"/>
                </a:lnTo>
                <a:cubicBezTo>
                  <a:pt x="5997773" y="2626816"/>
                  <a:pt x="5997773" y="2624336"/>
                  <a:pt x="5997773" y="2619375"/>
                </a:cubicBezTo>
                <a:close/>
                <a:moveTo>
                  <a:pt x="4591347" y="2619375"/>
                </a:moveTo>
                <a:cubicBezTo>
                  <a:pt x="4591347" y="2624336"/>
                  <a:pt x="4593827" y="2626816"/>
                  <a:pt x="4598789" y="2626816"/>
                </a:cubicBezTo>
                <a:cubicBezTo>
                  <a:pt x="4598789" y="2621856"/>
                  <a:pt x="4598789" y="2619375"/>
                  <a:pt x="4598789" y="2619375"/>
                </a:cubicBezTo>
                <a:close/>
                <a:moveTo>
                  <a:pt x="4219277" y="2619375"/>
                </a:moveTo>
                <a:cubicBezTo>
                  <a:pt x="4219277" y="2624336"/>
                  <a:pt x="4220518" y="2626816"/>
                  <a:pt x="4222998" y="2626816"/>
                </a:cubicBezTo>
                <a:cubicBezTo>
                  <a:pt x="4225478" y="2626816"/>
                  <a:pt x="4226719" y="2624336"/>
                  <a:pt x="4226719" y="2619375"/>
                </a:cubicBezTo>
                <a:cubicBezTo>
                  <a:pt x="4221758" y="2619375"/>
                  <a:pt x="4219277" y="2619375"/>
                  <a:pt x="4219277" y="2619375"/>
                </a:cubicBezTo>
                <a:close/>
                <a:moveTo>
                  <a:pt x="4159746" y="2619375"/>
                </a:moveTo>
                <a:lnTo>
                  <a:pt x="4152305" y="2626816"/>
                </a:lnTo>
                <a:lnTo>
                  <a:pt x="4167188" y="2619375"/>
                </a:lnTo>
                <a:close/>
                <a:moveTo>
                  <a:pt x="5742905" y="2615654"/>
                </a:moveTo>
                <a:cubicBezTo>
                  <a:pt x="5741665" y="2615654"/>
                  <a:pt x="5739805" y="2616894"/>
                  <a:pt x="5737324" y="2619375"/>
                </a:cubicBezTo>
                <a:cubicBezTo>
                  <a:pt x="5737324" y="2619375"/>
                  <a:pt x="5739804" y="2619375"/>
                  <a:pt x="5744765" y="2619375"/>
                </a:cubicBezTo>
                <a:cubicBezTo>
                  <a:pt x="5744765" y="2616894"/>
                  <a:pt x="5744146" y="2615654"/>
                  <a:pt x="5742905" y="2615654"/>
                </a:cubicBezTo>
                <a:close/>
                <a:moveTo>
                  <a:pt x="4570884" y="2615654"/>
                </a:moveTo>
                <a:cubicBezTo>
                  <a:pt x="4569643" y="2615654"/>
                  <a:pt x="4569023" y="2616894"/>
                  <a:pt x="4569023" y="2619375"/>
                </a:cubicBezTo>
                <a:cubicBezTo>
                  <a:pt x="4569023" y="2624336"/>
                  <a:pt x="4570264" y="2626816"/>
                  <a:pt x="4572744" y="2626816"/>
                </a:cubicBezTo>
                <a:cubicBezTo>
                  <a:pt x="4575224" y="2626816"/>
                  <a:pt x="4576465" y="2624336"/>
                  <a:pt x="4576465" y="2619375"/>
                </a:cubicBezTo>
                <a:cubicBezTo>
                  <a:pt x="4573984" y="2616894"/>
                  <a:pt x="4572124" y="2615654"/>
                  <a:pt x="4570884" y="2615654"/>
                </a:cubicBezTo>
                <a:close/>
                <a:moveTo>
                  <a:pt x="5953125" y="2611934"/>
                </a:moveTo>
                <a:cubicBezTo>
                  <a:pt x="5958086" y="2611934"/>
                  <a:pt x="5960566" y="2614414"/>
                  <a:pt x="5960566" y="2619375"/>
                </a:cubicBezTo>
                <a:lnTo>
                  <a:pt x="5953125" y="2619375"/>
                </a:lnTo>
                <a:cubicBezTo>
                  <a:pt x="5953125" y="2619375"/>
                  <a:pt x="5953125" y="2616894"/>
                  <a:pt x="5953125" y="2611934"/>
                </a:cubicBezTo>
                <a:close/>
                <a:moveTo>
                  <a:pt x="5822900" y="2611934"/>
                </a:moveTo>
                <a:cubicBezTo>
                  <a:pt x="5820420" y="2611934"/>
                  <a:pt x="5819179" y="2614414"/>
                  <a:pt x="5819179" y="2619375"/>
                </a:cubicBezTo>
                <a:lnTo>
                  <a:pt x="5819179" y="2626816"/>
                </a:lnTo>
                <a:cubicBezTo>
                  <a:pt x="5824141" y="2626816"/>
                  <a:pt x="5826621" y="2624336"/>
                  <a:pt x="5826621" y="2619375"/>
                </a:cubicBezTo>
                <a:cubicBezTo>
                  <a:pt x="5826621" y="2614414"/>
                  <a:pt x="5825380" y="2611934"/>
                  <a:pt x="5822900" y="2611934"/>
                </a:cubicBezTo>
                <a:close/>
                <a:moveTo>
                  <a:pt x="5610820" y="2611934"/>
                </a:moveTo>
                <a:cubicBezTo>
                  <a:pt x="5605859" y="2611934"/>
                  <a:pt x="5603379" y="2614414"/>
                  <a:pt x="5603379" y="2619375"/>
                </a:cubicBezTo>
                <a:lnTo>
                  <a:pt x="5618261" y="2619375"/>
                </a:lnTo>
                <a:cubicBezTo>
                  <a:pt x="5618261" y="2614414"/>
                  <a:pt x="5615781" y="2611934"/>
                  <a:pt x="5610820" y="2611934"/>
                </a:cubicBezTo>
                <a:close/>
                <a:moveTo>
                  <a:pt x="5432226" y="2611934"/>
                </a:moveTo>
                <a:lnTo>
                  <a:pt x="5432226" y="2612864"/>
                </a:lnTo>
                <a:cubicBezTo>
                  <a:pt x="5432226" y="2614724"/>
                  <a:pt x="5432226" y="2616894"/>
                  <a:pt x="5432226" y="2619375"/>
                </a:cubicBezTo>
                <a:cubicBezTo>
                  <a:pt x="5432226" y="2624336"/>
                  <a:pt x="5435947" y="2626816"/>
                  <a:pt x="5443388" y="2626816"/>
                </a:cubicBezTo>
                <a:cubicBezTo>
                  <a:pt x="5450830" y="2626816"/>
                  <a:pt x="5454551" y="2624336"/>
                  <a:pt x="5454551" y="2619375"/>
                </a:cubicBezTo>
                <a:cubicBezTo>
                  <a:pt x="5454551" y="2614414"/>
                  <a:pt x="5454551" y="2611934"/>
                  <a:pt x="5454551" y="2611934"/>
                </a:cubicBezTo>
                <a:cubicBezTo>
                  <a:pt x="5454551" y="2611934"/>
                  <a:pt x="5452070" y="2611934"/>
                  <a:pt x="5447109" y="2611934"/>
                </a:cubicBezTo>
                <a:close/>
                <a:moveTo>
                  <a:pt x="5380136" y="2611934"/>
                </a:moveTo>
                <a:lnTo>
                  <a:pt x="5380136" y="2626816"/>
                </a:lnTo>
                <a:lnTo>
                  <a:pt x="5402461" y="2626816"/>
                </a:lnTo>
                <a:cubicBezTo>
                  <a:pt x="5402461" y="2621856"/>
                  <a:pt x="5399981" y="2619375"/>
                  <a:pt x="5395019" y="2619375"/>
                </a:cubicBezTo>
                <a:cubicBezTo>
                  <a:pt x="5390058" y="2619375"/>
                  <a:pt x="5387578" y="2619375"/>
                  <a:pt x="5387578" y="2619375"/>
                </a:cubicBezTo>
                <a:cubicBezTo>
                  <a:pt x="5387578" y="2614414"/>
                  <a:pt x="5385098" y="2611934"/>
                  <a:pt x="5380136" y="2611934"/>
                </a:cubicBezTo>
                <a:close/>
                <a:moveTo>
                  <a:pt x="4788545" y="2611934"/>
                </a:moveTo>
                <a:cubicBezTo>
                  <a:pt x="4786065" y="2611934"/>
                  <a:pt x="4784824" y="2613174"/>
                  <a:pt x="4784824" y="2615654"/>
                </a:cubicBezTo>
                <a:cubicBezTo>
                  <a:pt x="4784824" y="2618135"/>
                  <a:pt x="4787304" y="2619375"/>
                  <a:pt x="4792265" y="2619375"/>
                </a:cubicBezTo>
                <a:cubicBezTo>
                  <a:pt x="4792265" y="2614414"/>
                  <a:pt x="4791025" y="2611934"/>
                  <a:pt x="4788545" y="2611934"/>
                </a:cubicBezTo>
                <a:close/>
                <a:moveTo>
                  <a:pt x="4397871" y="2611934"/>
                </a:moveTo>
                <a:cubicBezTo>
                  <a:pt x="4402832" y="2616894"/>
                  <a:pt x="4405313" y="2619375"/>
                  <a:pt x="4405313" y="2619375"/>
                </a:cubicBezTo>
                <a:lnTo>
                  <a:pt x="4405313" y="2611934"/>
                </a:lnTo>
                <a:close/>
                <a:moveTo>
                  <a:pt x="5286189" y="2607283"/>
                </a:moveTo>
                <a:cubicBezTo>
                  <a:pt x="5284328" y="2607903"/>
                  <a:pt x="5283398" y="2609453"/>
                  <a:pt x="5283398" y="2611934"/>
                </a:cubicBezTo>
                <a:cubicBezTo>
                  <a:pt x="5283398" y="2611934"/>
                  <a:pt x="5288359" y="2611934"/>
                  <a:pt x="5298281" y="2611934"/>
                </a:cubicBezTo>
                <a:lnTo>
                  <a:pt x="5313164" y="2611934"/>
                </a:lnTo>
                <a:lnTo>
                  <a:pt x="5328047" y="2619375"/>
                </a:lnTo>
                <a:cubicBezTo>
                  <a:pt x="5328047" y="2614414"/>
                  <a:pt x="5325567" y="2610693"/>
                  <a:pt x="5320605" y="2608213"/>
                </a:cubicBezTo>
                <a:cubicBezTo>
                  <a:pt x="5315644" y="2605732"/>
                  <a:pt x="5313164" y="2606973"/>
                  <a:pt x="5313164" y="2611934"/>
                </a:cubicBezTo>
                <a:cubicBezTo>
                  <a:pt x="5308202" y="2611934"/>
                  <a:pt x="5302002" y="2610693"/>
                  <a:pt x="5294560" y="2608213"/>
                </a:cubicBezTo>
                <a:cubicBezTo>
                  <a:pt x="5290840" y="2606973"/>
                  <a:pt x="5288049" y="2606662"/>
                  <a:pt x="5286189" y="2607283"/>
                </a:cubicBezTo>
                <a:close/>
                <a:moveTo>
                  <a:pt x="5923359" y="2604492"/>
                </a:moveTo>
                <a:cubicBezTo>
                  <a:pt x="5923359" y="2604492"/>
                  <a:pt x="5924600" y="2605732"/>
                  <a:pt x="5927080" y="2608213"/>
                </a:cubicBezTo>
                <a:cubicBezTo>
                  <a:pt x="5929560" y="2610693"/>
                  <a:pt x="5930801" y="2611934"/>
                  <a:pt x="5930801" y="2611934"/>
                </a:cubicBezTo>
                <a:lnTo>
                  <a:pt x="5923359" y="2611934"/>
                </a:lnTo>
                <a:close/>
                <a:moveTo>
                  <a:pt x="5633144" y="2604492"/>
                </a:moveTo>
                <a:cubicBezTo>
                  <a:pt x="5628183" y="2604492"/>
                  <a:pt x="5626943" y="2608213"/>
                  <a:pt x="5629424" y="2615654"/>
                </a:cubicBezTo>
                <a:cubicBezTo>
                  <a:pt x="5631904" y="2623096"/>
                  <a:pt x="5635624" y="2624336"/>
                  <a:pt x="5640586" y="2619375"/>
                </a:cubicBezTo>
                <a:close/>
                <a:moveTo>
                  <a:pt x="5573613" y="2604492"/>
                </a:moveTo>
                <a:cubicBezTo>
                  <a:pt x="5573613" y="2609453"/>
                  <a:pt x="5574854" y="2611934"/>
                  <a:pt x="5577334" y="2611934"/>
                </a:cubicBezTo>
                <a:cubicBezTo>
                  <a:pt x="5579814" y="2611934"/>
                  <a:pt x="5581054" y="2609453"/>
                  <a:pt x="5581054" y="2604492"/>
                </a:cubicBezTo>
                <a:cubicBezTo>
                  <a:pt x="5576093" y="2604492"/>
                  <a:pt x="5573613" y="2604492"/>
                  <a:pt x="5573613" y="2604492"/>
                </a:cubicBezTo>
                <a:close/>
                <a:moveTo>
                  <a:pt x="5424785" y="2604492"/>
                </a:moveTo>
                <a:cubicBezTo>
                  <a:pt x="5429746" y="2604492"/>
                  <a:pt x="5432226" y="2605732"/>
                  <a:pt x="5432226" y="2608213"/>
                </a:cubicBezTo>
                <a:lnTo>
                  <a:pt x="5432226" y="2604492"/>
                </a:lnTo>
                <a:close/>
                <a:moveTo>
                  <a:pt x="5246191" y="2604492"/>
                </a:moveTo>
                <a:lnTo>
                  <a:pt x="5253633" y="2611934"/>
                </a:lnTo>
                <a:lnTo>
                  <a:pt x="5261074" y="2604492"/>
                </a:lnTo>
                <a:cubicBezTo>
                  <a:pt x="5261074" y="2604492"/>
                  <a:pt x="5256113" y="2604492"/>
                  <a:pt x="5246191" y="2604492"/>
                </a:cubicBezTo>
                <a:close/>
                <a:moveTo>
                  <a:pt x="4208115" y="2604492"/>
                </a:moveTo>
                <a:cubicBezTo>
                  <a:pt x="4205635" y="2604492"/>
                  <a:pt x="4204395" y="2606973"/>
                  <a:pt x="4204395" y="2611934"/>
                </a:cubicBezTo>
                <a:cubicBezTo>
                  <a:pt x="4209356" y="2611934"/>
                  <a:pt x="4211836" y="2610693"/>
                  <a:pt x="4211836" y="2608213"/>
                </a:cubicBezTo>
                <a:cubicBezTo>
                  <a:pt x="4211836" y="2605732"/>
                  <a:pt x="4210596" y="2604492"/>
                  <a:pt x="4208115" y="2604492"/>
                </a:cubicBezTo>
                <a:close/>
                <a:moveTo>
                  <a:pt x="5744765" y="2597051"/>
                </a:moveTo>
                <a:lnTo>
                  <a:pt x="5744765" y="2604492"/>
                </a:lnTo>
                <a:lnTo>
                  <a:pt x="5759648" y="2604492"/>
                </a:lnTo>
                <a:cubicBezTo>
                  <a:pt x="5759648" y="2604492"/>
                  <a:pt x="5757168" y="2603252"/>
                  <a:pt x="5752207" y="2600771"/>
                </a:cubicBezTo>
                <a:cubicBezTo>
                  <a:pt x="5747245" y="2598291"/>
                  <a:pt x="5744765" y="2597051"/>
                  <a:pt x="5744765" y="2597051"/>
                </a:cubicBezTo>
                <a:close/>
                <a:moveTo>
                  <a:pt x="4762500" y="2597051"/>
                </a:moveTo>
                <a:cubicBezTo>
                  <a:pt x="4762500" y="2602011"/>
                  <a:pt x="4762500" y="2604492"/>
                  <a:pt x="4762500" y="2604492"/>
                </a:cubicBezTo>
                <a:cubicBezTo>
                  <a:pt x="4767461" y="2604492"/>
                  <a:pt x="4769941" y="2604492"/>
                  <a:pt x="4769941" y="2604492"/>
                </a:cubicBezTo>
                <a:cubicBezTo>
                  <a:pt x="4769941" y="2599531"/>
                  <a:pt x="4767461" y="2597051"/>
                  <a:pt x="4762500" y="2597051"/>
                </a:cubicBezTo>
                <a:close/>
                <a:moveTo>
                  <a:pt x="4650879" y="2597051"/>
                </a:moveTo>
                <a:lnTo>
                  <a:pt x="4658320" y="2604492"/>
                </a:lnTo>
                <a:lnTo>
                  <a:pt x="4658320" y="2597051"/>
                </a:lnTo>
                <a:close/>
                <a:moveTo>
                  <a:pt x="3311426" y="2597051"/>
                </a:moveTo>
                <a:cubicBezTo>
                  <a:pt x="3316386" y="2597051"/>
                  <a:pt x="3318867" y="2599531"/>
                  <a:pt x="3318867" y="2604492"/>
                </a:cubicBezTo>
                <a:cubicBezTo>
                  <a:pt x="3318867" y="2604492"/>
                  <a:pt x="3316386" y="2604492"/>
                  <a:pt x="3311426" y="2604492"/>
                </a:cubicBezTo>
                <a:cubicBezTo>
                  <a:pt x="3306465" y="2604492"/>
                  <a:pt x="3303984" y="2604492"/>
                  <a:pt x="3303984" y="2604492"/>
                </a:cubicBezTo>
                <a:cubicBezTo>
                  <a:pt x="3308945" y="2599531"/>
                  <a:pt x="3311426" y="2597051"/>
                  <a:pt x="3311426" y="2597051"/>
                </a:cubicBezTo>
                <a:close/>
                <a:moveTo>
                  <a:pt x="2866802" y="2594725"/>
                </a:moveTo>
                <a:cubicBezTo>
                  <a:pt x="2870523" y="2593795"/>
                  <a:pt x="2879824" y="2597051"/>
                  <a:pt x="2894707" y="2604492"/>
                </a:cubicBezTo>
                <a:cubicBezTo>
                  <a:pt x="2899668" y="2609453"/>
                  <a:pt x="2904629" y="2611934"/>
                  <a:pt x="2909590" y="2611934"/>
                </a:cubicBezTo>
                <a:cubicBezTo>
                  <a:pt x="2914550" y="2606973"/>
                  <a:pt x="2917031" y="2606973"/>
                  <a:pt x="2917031" y="2611934"/>
                </a:cubicBezTo>
                <a:cubicBezTo>
                  <a:pt x="2917031" y="2611934"/>
                  <a:pt x="2920752" y="2614414"/>
                  <a:pt x="2928193" y="2619375"/>
                </a:cubicBezTo>
                <a:cubicBezTo>
                  <a:pt x="2935635" y="2624336"/>
                  <a:pt x="2944316" y="2628056"/>
                  <a:pt x="2954238" y="2630537"/>
                </a:cubicBezTo>
                <a:cubicBezTo>
                  <a:pt x="2964160" y="2633018"/>
                  <a:pt x="2971602" y="2634258"/>
                  <a:pt x="2976562" y="2634258"/>
                </a:cubicBezTo>
                <a:lnTo>
                  <a:pt x="2976562" y="2641699"/>
                </a:lnTo>
                <a:cubicBezTo>
                  <a:pt x="2976562" y="2641699"/>
                  <a:pt x="2965400" y="2639218"/>
                  <a:pt x="2943076" y="2634258"/>
                </a:cubicBezTo>
                <a:cubicBezTo>
                  <a:pt x="2920752" y="2629297"/>
                  <a:pt x="2905869" y="2624336"/>
                  <a:pt x="2898428" y="2619375"/>
                </a:cubicBezTo>
                <a:cubicBezTo>
                  <a:pt x="2890986" y="2614414"/>
                  <a:pt x="2884785" y="2609453"/>
                  <a:pt x="2879824" y="2604492"/>
                </a:cubicBezTo>
                <a:lnTo>
                  <a:pt x="2864941" y="2597051"/>
                </a:lnTo>
                <a:cubicBezTo>
                  <a:pt x="2864941" y="2595811"/>
                  <a:pt x="2865562" y="2595035"/>
                  <a:pt x="2866802" y="2594725"/>
                </a:cubicBezTo>
                <a:close/>
                <a:moveTo>
                  <a:pt x="5229448" y="2593330"/>
                </a:moveTo>
                <a:cubicBezTo>
                  <a:pt x="5228208" y="2593330"/>
                  <a:pt x="5226348" y="2594571"/>
                  <a:pt x="5223867" y="2597051"/>
                </a:cubicBezTo>
                <a:lnTo>
                  <a:pt x="5231308" y="2597051"/>
                </a:lnTo>
                <a:cubicBezTo>
                  <a:pt x="5231308" y="2594571"/>
                  <a:pt x="5230688" y="2593330"/>
                  <a:pt x="5229448" y="2593330"/>
                </a:cubicBezTo>
                <a:close/>
                <a:moveTo>
                  <a:pt x="4351595" y="2592632"/>
                </a:moveTo>
                <a:cubicBezTo>
                  <a:pt x="4350820" y="2592477"/>
                  <a:pt x="4350122" y="2592710"/>
                  <a:pt x="4349502" y="2593330"/>
                </a:cubicBezTo>
                <a:cubicBezTo>
                  <a:pt x="4347022" y="2595811"/>
                  <a:pt x="4345781" y="2598291"/>
                  <a:pt x="4345781" y="2600771"/>
                </a:cubicBezTo>
                <a:cubicBezTo>
                  <a:pt x="4345781" y="2603252"/>
                  <a:pt x="4343301" y="2604492"/>
                  <a:pt x="4338340" y="2604492"/>
                </a:cubicBezTo>
                <a:lnTo>
                  <a:pt x="4338340" y="2611934"/>
                </a:lnTo>
                <a:lnTo>
                  <a:pt x="4345781" y="2619375"/>
                </a:lnTo>
                <a:lnTo>
                  <a:pt x="4353223" y="2619375"/>
                </a:lnTo>
                <a:lnTo>
                  <a:pt x="4368105" y="2626816"/>
                </a:lnTo>
                <a:cubicBezTo>
                  <a:pt x="4373066" y="2626816"/>
                  <a:pt x="4377407" y="2626816"/>
                  <a:pt x="4381128" y="2626816"/>
                </a:cubicBezTo>
                <a:lnTo>
                  <a:pt x="4382988" y="2626816"/>
                </a:lnTo>
                <a:lnTo>
                  <a:pt x="4382988" y="2619375"/>
                </a:lnTo>
                <a:cubicBezTo>
                  <a:pt x="4387949" y="2619375"/>
                  <a:pt x="4390430" y="2618135"/>
                  <a:pt x="4390430" y="2615654"/>
                </a:cubicBezTo>
                <a:cubicBezTo>
                  <a:pt x="4390430" y="2613174"/>
                  <a:pt x="4387949" y="2610693"/>
                  <a:pt x="4382988" y="2608213"/>
                </a:cubicBezTo>
                <a:cubicBezTo>
                  <a:pt x="4378027" y="2605732"/>
                  <a:pt x="4375547" y="2604492"/>
                  <a:pt x="4375547" y="2604492"/>
                </a:cubicBezTo>
                <a:lnTo>
                  <a:pt x="4360664" y="2604492"/>
                </a:lnTo>
                <a:cubicBezTo>
                  <a:pt x="4356943" y="2597051"/>
                  <a:pt x="4353920" y="2593097"/>
                  <a:pt x="4351595" y="2592632"/>
                </a:cubicBezTo>
                <a:close/>
                <a:moveTo>
                  <a:pt x="5796855" y="2589609"/>
                </a:moveTo>
                <a:lnTo>
                  <a:pt x="5796855" y="2597051"/>
                </a:lnTo>
                <a:cubicBezTo>
                  <a:pt x="5796855" y="2597051"/>
                  <a:pt x="5799335" y="2597051"/>
                  <a:pt x="5804297" y="2597051"/>
                </a:cubicBezTo>
                <a:lnTo>
                  <a:pt x="5819179" y="2597051"/>
                </a:lnTo>
                <a:cubicBezTo>
                  <a:pt x="5819179" y="2597051"/>
                  <a:pt x="5817939" y="2595811"/>
                  <a:pt x="5815459" y="2593330"/>
                </a:cubicBezTo>
                <a:cubicBezTo>
                  <a:pt x="5812979" y="2590849"/>
                  <a:pt x="5809258" y="2589609"/>
                  <a:pt x="5804297" y="2589609"/>
                </a:cubicBezTo>
                <a:close/>
                <a:moveTo>
                  <a:pt x="5510361" y="2589609"/>
                </a:moveTo>
                <a:cubicBezTo>
                  <a:pt x="5507881" y="2589609"/>
                  <a:pt x="5506640" y="2590849"/>
                  <a:pt x="5506640" y="2593330"/>
                </a:cubicBezTo>
                <a:cubicBezTo>
                  <a:pt x="5506640" y="2595811"/>
                  <a:pt x="5509120" y="2597051"/>
                  <a:pt x="5514082" y="2597051"/>
                </a:cubicBezTo>
                <a:cubicBezTo>
                  <a:pt x="5514082" y="2592090"/>
                  <a:pt x="5512841" y="2589609"/>
                  <a:pt x="5510361" y="2589609"/>
                </a:cubicBezTo>
                <a:close/>
                <a:moveTo>
                  <a:pt x="5902895" y="2585889"/>
                </a:moveTo>
                <a:cubicBezTo>
                  <a:pt x="5904135" y="2585889"/>
                  <a:pt x="5905996" y="2587129"/>
                  <a:pt x="5908476" y="2589609"/>
                </a:cubicBezTo>
                <a:lnTo>
                  <a:pt x="5901035" y="2597051"/>
                </a:lnTo>
                <a:lnTo>
                  <a:pt x="5893593" y="2597051"/>
                </a:lnTo>
                <a:lnTo>
                  <a:pt x="5901035" y="2589609"/>
                </a:lnTo>
                <a:cubicBezTo>
                  <a:pt x="5901035" y="2587129"/>
                  <a:pt x="5901655" y="2585889"/>
                  <a:pt x="5902895" y="2585889"/>
                </a:cubicBezTo>
                <a:close/>
                <a:moveTo>
                  <a:pt x="5184800" y="2585889"/>
                </a:moveTo>
                <a:cubicBezTo>
                  <a:pt x="5183560" y="2585889"/>
                  <a:pt x="5181699" y="2587129"/>
                  <a:pt x="5179218" y="2589609"/>
                </a:cubicBezTo>
                <a:cubicBezTo>
                  <a:pt x="5184180" y="2589609"/>
                  <a:pt x="5186660" y="2589609"/>
                  <a:pt x="5186660" y="2589609"/>
                </a:cubicBezTo>
                <a:cubicBezTo>
                  <a:pt x="5186660" y="2587129"/>
                  <a:pt x="5186040" y="2585889"/>
                  <a:pt x="5184800" y="2585889"/>
                </a:cubicBezTo>
                <a:close/>
                <a:moveTo>
                  <a:pt x="3830464" y="2585889"/>
                </a:moveTo>
                <a:cubicBezTo>
                  <a:pt x="3829224" y="2585889"/>
                  <a:pt x="3827364" y="2587129"/>
                  <a:pt x="3824883" y="2589609"/>
                </a:cubicBezTo>
                <a:lnTo>
                  <a:pt x="3832324" y="2589609"/>
                </a:lnTo>
                <a:cubicBezTo>
                  <a:pt x="3832324" y="2587129"/>
                  <a:pt x="3831704" y="2585889"/>
                  <a:pt x="3830464" y="2585889"/>
                </a:cubicBezTo>
                <a:close/>
                <a:moveTo>
                  <a:pt x="3410954" y="2585889"/>
                </a:moveTo>
                <a:cubicBezTo>
                  <a:pt x="3412815" y="2585889"/>
                  <a:pt x="3415605" y="2587129"/>
                  <a:pt x="3419326" y="2589609"/>
                </a:cubicBezTo>
                <a:cubicBezTo>
                  <a:pt x="3426767" y="2594570"/>
                  <a:pt x="3430488" y="2597051"/>
                  <a:pt x="3430488" y="2597051"/>
                </a:cubicBezTo>
                <a:lnTo>
                  <a:pt x="3415605" y="2597051"/>
                </a:lnTo>
                <a:lnTo>
                  <a:pt x="3408164" y="2589609"/>
                </a:lnTo>
                <a:cubicBezTo>
                  <a:pt x="3408164" y="2587129"/>
                  <a:pt x="3409094" y="2585889"/>
                  <a:pt x="3410954" y="2585889"/>
                </a:cubicBezTo>
                <a:close/>
                <a:moveTo>
                  <a:pt x="5752207" y="2582168"/>
                </a:moveTo>
                <a:cubicBezTo>
                  <a:pt x="5742285" y="2582168"/>
                  <a:pt x="5739804" y="2584649"/>
                  <a:pt x="5744765" y="2589609"/>
                </a:cubicBezTo>
                <a:cubicBezTo>
                  <a:pt x="5749727" y="2594570"/>
                  <a:pt x="5754687" y="2592090"/>
                  <a:pt x="5759648" y="2582168"/>
                </a:cubicBezTo>
                <a:cubicBezTo>
                  <a:pt x="5759648" y="2582168"/>
                  <a:pt x="5757168" y="2582168"/>
                  <a:pt x="5752207" y="2582168"/>
                </a:cubicBezTo>
                <a:close/>
                <a:moveTo>
                  <a:pt x="5685234" y="2582168"/>
                </a:moveTo>
                <a:cubicBezTo>
                  <a:pt x="5685234" y="2587129"/>
                  <a:pt x="5687714" y="2589609"/>
                  <a:pt x="5692676" y="2589609"/>
                </a:cubicBezTo>
                <a:cubicBezTo>
                  <a:pt x="5692676" y="2589609"/>
                  <a:pt x="5692676" y="2587129"/>
                  <a:pt x="5692676" y="2582168"/>
                </a:cubicBezTo>
                <a:close/>
                <a:moveTo>
                  <a:pt x="5231308" y="2582168"/>
                </a:moveTo>
                <a:cubicBezTo>
                  <a:pt x="5231308" y="2582168"/>
                  <a:pt x="5233788" y="2584649"/>
                  <a:pt x="5238750" y="2589609"/>
                </a:cubicBezTo>
                <a:cubicBezTo>
                  <a:pt x="5243711" y="2594570"/>
                  <a:pt x="5248671" y="2597051"/>
                  <a:pt x="5253633" y="2597051"/>
                </a:cubicBezTo>
                <a:lnTo>
                  <a:pt x="5246191" y="2589609"/>
                </a:lnTo>
                <a:cubicBezTo>
                  <a:pt x="5241230" y="2584649"/>
                  <a:pt x="5241230" y="2582168"/>
                  <a:pt x="5246191" y="2582168"/>
                </a:cubicBezTo>
                <a:lnTo>
                  <a:pt x="5238750" y="2582168"/>
                </a:lnTo>
                <a:cubicBezTo>
                  <a:pt x="5233788" y="2582168"/>
                  <a:pt x="5231308" y="2582168"/>
                  <a:pt x="5231308" y="2582168"/>
                </a:cubicBezTo>
                <a:close/>
                <a:moveTo>
                  <a:pt x="5134570" y="2582168"/>
                </a:moveTo>
                <a:lnTo>
                  <a:pt x="5142011" y="2589609"/>
                </a:lnTo>
                <a:cubicBezTo>
                  <a:pt x="5142011" y="2589609"/>
                  <a:pt x="5142011" y="2588369"/>
                  <a:pt x="5142011" y="2585889"/>
                </a:cubicBezTo>
                <a:cubicBezTo>
                  <a:pt x="5142011" y="2583408"/>
                  <a:pt x="5139531" y="2582168"/>
                  <a:pt x="5134570" y="2582168"/>
                </a:cubicBezTo>
                <a:close/>
                <a:moveTo>
                  <a:pt x="4613672" y="2582168"/>
                </a:moveTo>
                <a:lnTo>
                  <a:pt x="4613672" y="2589609"/>
                </a:lnTo>
                <a:cubicBezTo>
                  <a:pt x="4618633" y="2589609"/>
                  <a:pt x="4621113" y="2587129"/>
                  <a:pt x="4621113" y="2582168"/>
                </a:cubicBezTo>
                <a:close/>
                <a:moveTo>
                  <a:pt x="4494609" y="2582168"/>
                </a:moveTo>
                <a:cubicBezTo>
                  <a:pt x="4494609" y="2582168"/>
                  <a:pt x="4493369" y="2583408"/>
                  <a:pt x="4490888" y="2585889"/>
                </a:cubicBezTo>
                <a:cubicBezTo>
                  <a:pt x="4488408" y="2588369"/>
                  <a:pt x="4489648" y="2589609"/>
                  <a:pt x="4494609" y="2589609"/>
                </a:cubicBezTo>
                <a:cubicBezTo>
                  <a:pt x="4494609" y="2584649"/>
                  <a:pt x="4494609" y="2582168"/>
                  <a:pt x="4494609" y="2582168"/>
                </a:cubicBezTo>
                <a:close/>
                <a:moveTo>
                  <a:pt x="3676055" y="2582168"/>
                </a:moveTo>
                <a:cubicBezTo>
                  <a:pt x="3671094" y="2582168"/>
                  <a:pt x="3668613" y="2584649"/>
                  <a:pt x="3668613" y="2589609"/>
                </a:cubicBezTo>
                <a:lnTo>
                  <a:pt x="3683496" y="2589609"/>
                </a:lnTo>
                <a:close/>
                <a:moveTo>
                  <a:pt x="6235898" y="2574726"/>
                </a:moveTo>
                <a:lnTo>
                  <a:pt x="6258222" y="2582168"/>
                </a:lnTo>
                <a:lnTo>
                  <a:pt x="6243340" y="2582168"/>
                </a:lnTo>
                <a:close/>
                <a:moveTo>
                  <a:pt x="5432226" y="2574726"/>
                </a:moveTo>
                <a:cubicBezTo>
                  <a:pt x="5432226" y="2579687"/>
                  <a:pt x="5434706" y="2582168"/>
                  <a:pt x="5439668" y="2582168"/>
                </a:cubicBezTo>
                <a:cubicBezTo>
                  <a:pt x="5439668" y="2577207"/>
                  <a:pt x="5439668" y="2574726"/>
                  <a:pt x="5439668" y="2574726"/>
                </a:cubicBezTo>
                <a:close/>
                <a:moveTo>
                  <a:pt x="4278809" y="2574726"/>
                </a:moveTo>
                <a:lnTo>
                  <a:pt x="4278809" y="2582168"/>
                </a:lnTo>
                <a:lnTo>
                  <a:pt x="4271367" y="2582168"/>
                </a:lnTo>
                <a:cubicBezTo>
                  <a:pt x="4276328" y="2577207"/>
                  <a:pt x="4278809" y="2574726"/>
                  <a:pt x="4278809" y="2574726"/>
                </a:cubicBezTo>
                <a:close/>
                <a:moveTo>
                  <a:pt x="3728145" y="2574726"/>
                </a:moveTo>
                <a:lnTo>
                  <a:pt x="3720703" y="2582168"/>
                </a:lnTo>
                <a:lnTo>
                  <a:pt x="3735586" y="2582168"/>
                </a:lnTo>
                <a:cubicBezTo>
                  <a:pt x="3735586" y="2587129"/>
                  <a:pt x="3740547" y="2589609"/>
                  <a:pt x="3750469" y="2589609"/>
                </a:cubicBezTo>
                <a:lnTo>
                  <a:pt x="3772793" y="2597051"/>
                </a:lnTo>
                <a:cubicBezTo>
                  <a:pt x="3772793" y="2602011"/>
                  <a:pt x="3778994" y="2605732"/>
                  <a:pt x="3791397" y="2608213"/>
                </a:cubicBezTo>
                <a:cubicBezTo>
                  <a:pt x="3803799" y="2610693"/>
                  <a:pt x="3814961" y="2611934"/>
                  <a:pt x="3824883" y="2611934"/>
                </a:cubicBezTo>
                <a:cubicBezTo>
                  <a:pt x="3824883" y="2611934"/>
                  <a:pt x="3827363" y="2613174"/>
                  <a:pt x="3832324" y="2615654"/>
                </a:cubicBezTo>
                <a:cubicBezTo>
                  <a:pt x="3837285" y="2618135"/>
                  <a:pt x="3839766" y="2619375"/>
                  <a:pt x="3839766" y="2619375"/>
                </a:cubicBezTo>
                <a:lnTo>
                  <a:pt x="3847207" y="2626816"/>
                </a:lnTo>
                <a:lnTo>
                  <a:pt x="3832324" y="2626816"/>
                </a:lnTo>
                <a:cubicBezTo>
                  <a:pt x="3827363" y="2621856"/>
                  <a:pt x="3822402" y="2618135"/>
                  <a:pt x="3817441" y="2615654"/>
                </a:cubicBezTo>
                <a:cubicBezTo>
                  <a:pt x="3812480" y="2613174"/>
                  <a:pt x="3810000" y="2614414"/>
                  <a:pt x="3810000" y="2619375"/>
                </a:cubicBezTo>
                <a:lnTo>
                  <a:pt x="3802559" y="2619375"/>
                </a:lnTo>
                <a:cubicBezTo>
                  <a:pt x="3802559" y="2614414"/>
                  <a:pt x="3800078" y="2611934"/>
                  <a:pt x="3795117" y="2611934"/>
                </a:cubicBezTo>
                <a:cubicBezTo>
                  <a:pt x="3780234" y="2616894"/>
                  <a:pt x="3765352" y="2614414"/>
                  <a:pt x="3750469" y="2604492"/>
                </a:cubicBezTo>
                <a:cubicBezTo>
                  <a:pt x="3750469" y="2604492"/>
                  <a:pt x="3747988" y="2604492"/>
                  <a:pt x="3743027" y="2604492"/>
                </a:cubicBezTo>
                <a:lnTo>
                  <a:pt x="3735586" y="2604492"/>
                </a:lnTo>
                <a:lnTo>
                  <a:pt x="3713262" y="2589609"/>
                </a:lnTo>
                <a:lnTo>
                  <a:pt x="3713262" y="2604492"/>
                </a:lnTo>
                <a:cubicBezTo>
                  <a:pt x="3723183" y="2604492"/>
                  <a:pt x="3728145" y="2605732"/>
                  <a:pt x="3728145" y="2608213"/>
                </a:cubicBezTo>
                <a:cubicBezTo>
                  <a:pt x="3728145" y="2610693"/>
                  <a:pt x="3731865" y="2613174"/>
                  <a:pt x="3739307" y="2615654"/>
                </a:cubicBezTo>
                <a:cubicBezTo>
                  <a:pt x="3746748" y="2618135"/>
                  <a:pt x="3752949" y="2619375"/>
                  <a:pt x="3757910" y="2619375"/>
                </a:cubicBezTo>
                <a:cubicBezTo>
                  <a:pt x="3762871" y="2619375"/>
                  <a:pt x="3766592" y="2620615"/>
                  <a:pt x="3769072" y="2623096"/>
                </a:cubicBezTo>
                <a:cubicBezTo>
                  <a:pt x="3771553" y="2625576"/>
                  <a:pt x="3772793" y="2626816"/>
                  <a:pt x="3772793" y="2626816"/>
                </a:cubicBezTo>
                <a:cubicBezTo>
                  <a:pt x="3782715" y="2631777"/>
                  <a:pt x="3787676" y="2634258"/>
                  <a:pt x="3787676" y="2634258"/>
                </a:cubicBezTo>
                <a:cubicBezTo>
                  <a:pt x="3792637" y="2634258"/>
                  <a:pt x="3795117" y="2634258"/>
                  <a:pt x="3795117" y="2634258"/>
                </a:cubicBezTo>
                <a:lnTo>
                  <a:pt x="3832324" y="2641699"/>
                </a:lnTo>
                <a:cubicBezTo>
                  <a:pt x="3832324" y="2636738"/>
                  <a:pt x="3833565" y="2634258"/>
                  <a:pt x="3836045" y="2634258"/>
                </a:cubicBezTo>
                <a:cubicBezTo>
                  <a:pt x="3838525" y="2634258"/>
                  <a:pt x="3839766" y="2636738"/>
                  <a:pt x="3839766" y="2641699"/>
                </a:cubicBezTo>
                <a:cubicBezTo>
                  <a:pt x="3839766" y="2651621"/>
                  <a:pt x="3852168" y="2656582"/>
                  <a:pt x="3876973" y="2656582"/>
                </a:cubicBezTo>
                <a:lnTo>
                  <a:pt x="3891855" y="2656582"/>
                </a:lnTo>
                <a:lnTo>
                  <a:pt x="3884414" y="2649141"/>
                </a:lnTo>
                <a:lnTo>
                  <a:pt x="3891855" y="2641699"/>
                </a:lnTo>
                <a:cubicBezTo>
                  <a:pt x="3891855" y="2646660"/>
                  <a:pt x="3899297" y="2650381"/>
                  <a:pt x="3914180" y="2652861"/>
                </a:cubicBezTo>
                <a:cubicBezTo>
                  <a:pt x="3929063" y="2655342"/>
                  <a:pt x="3941465" y="2656582"/>
                  <a:pt x="3951387" y="2656582"/>
                </a:cubicBezTo>
                <a:cubicBezTo>
                  <a:pt x="3961309" y="2656582"/>
                  <a:pt x="3968750" y="2656582"/>
                  <a:pt x="3973711" y="2656582"/>
                </a:cubicBezTo>
                <a:cubicBezTo>
                  <a:pt x="3973711" y="2656582"/>
                  <a:pt x="3972471" y="2655342"/>
                  <a:pt x="3969990" y="2652861"/>
                </a:cubicBezTo>
                <a:cubicBezTo>
                  <a:pt x="3967510" y="2650381"/>
                  <a:pt x="3963789" y="2649141"/>
                  <a:pt x="3958828" y="2649141"/>
                </a:cubicBezTo>
                <a:lnTo>
                  <a:pt x="3951387" y="2641699"/>
                </a:lnTo>
                <a:lnTo>
                  <a:pt x="3929063" y="2641699"/>
                </a:lnTo>
                <a:cubicBezTo>
                  <a:pt x="3924101" y="2651621"/>
                  <a:pt x="3919141" y="2649141"/>
                  <a:pt x="3914180" y="2634258"/>
                </a:cubicBezTo>
                <a:lnTo>
                  <a:pt x="3899297" y="2626816"/>
                </a:lnTo>
                <a:cubicBezTo>
                  <a:pt x="3899297" y="2631777"/>
                  <a:pt x="3898057" y="2635498"/>
                  <a:pt x="3895576" y="2637978"/>
                </a:cubicBezTo>
                <a:cubicBezTo>
                  <a:pt x="3893096" y="2640459"/>
                  <a:pt x="3891855" y="2639218"/>
                  <a:pt x="3891855" y="2634258"/>
                </a:cubicBezTo>
                <a:cubicBezTo>
                  <a:pt x="3891855" y="2629297"/>
                  <a:pt x="3891855" y="2626816"/>
                  <a:pt x="3891855" y="2626816"/>
                </a:cubicBezTo>
                <a:lnTo>
                  <a:pt x="3884414" y="2619375"/>
                </a:lnTo>
                <a:cubicBezTo>
                  <a:pt x="3879453" y="2619375"/>
                  <a:pt x="3879453" y="2616894"/>
                  <a:pt x="3884414" y="2611934"/>
                </a:cubicBezTo>
                <a:lnTo>
                  <a:pt x="3899297" y="2611934"/>
                </a:lnTo>
                <a:cubicBezTo>
                  <a:pt x="3899297" y="2616894"/>
                  <a:pt x="3909219" y="2619375"/>
                  <a:pt x="3929063" y="2619375"/>
                </a:cubicBezTo>
                <a:cubicBezTo>
                  <a:pt x="3929063" y="2619375"/>
                  <a:pt x="3929063" y="2621856"/>
                  <a:pt x="3929063" y="2626816"/>
                </a:cubicBezTo>
                <a:cubicBezTo>
                  <a:pt x="3929063" y="2626816"/>
                  <a:pt x="3931543" y="2628056"/>
                  <a:pt x="3936504" y="2630537"/>
                </a:cubicBezTo>
                <a:cubicBezTo>
                  <a:pt x="3941465" y="2633018"/>
                  <a:pt x="3943945" y="2634258"/>
                  <a:pt x="3943945" y="2634258"/>
                </a:cubicBezTo>
                <a:cubicBezTo>
                  <a:pt x="3953867" y="2634258"/>
                  <a:pt x="3960068" y="2635498"/>
                  <a:pt x="3962549" y="2637978"/>
                </a:cubicBezTo>
                <a:cubicBezTo>
                  <a:pt x="3965029" y="2640459"/>
                  <a:pt x="3969990" y="2639218"/>
                  <a:pt x="3977432" y="2634258"/>
                </a:cubicBezTo>
                <a:cubicBezTo>
                  <a:pt x="3984873" y="2629297"/>
                  <a:pt x="3988594" y="2626816"/>
                  <a:pt x="3988594" y="2626816"/>
                </a:cubicBezTo>
                <a:cubicBezTo>
                  <a:pt x="3988594" y="2616894"/>
                  <a:pt x="3971231" y="2611934"/>
                  <a:pt x="3936504" y="2611934"/>
                </a:cubicBezTo>
                <a:cubicBezTo>
                  <a:pt x="3931543" y="2611934"/>
                  <a:pt x="3929063" y="2614414"/>
                  <a:pt x="3929063" y="2619375"/>
                </a:cubicBezTo>
                <a:lnTo>
                  <a:pt x="3929063" y="2611934"/>
                </a:lnTo>
                <a:cubicBezTo>
                  <a:pt x="3919141" y="2606973"/>
                  <a:pt x="3906738" y="2604492"/>
                  <a:pt x="3891855" y="2604492"/>
                </a:cubicBezTo>
                <a:lnTo>
                  <a:pt x="3876973" y="2604492"/>
                </a:lnTo>
                <a:cubicBezTo>
                  <a:pt x="3876973" y="2609453"/>
                  <a:pt x="3872012" y="2611934"/>
                  <a:pt x="3862090" y="2611934"/>
                </a:cubicBezTo>
                <a:cubicBezTo>
                  <a:pt x="3852168" y="2611934"/>
                  <a:pt x="3844727" y="2611934"/>
                  <a:pt x="3839766" y="2611934"/>
                </a:cubicBezTo>
                <a:cubicBezTo>
                  <a:pt x="3829844" y="2606973"/>
                  <a:pt x="3819922" y="2602011"/>
                  <a:pt x="3810000" y="2597051"/>
                </a:cubicBezTo>
                <a:cubicBezTo>
                  <a:pt x="3805039" y="2597051"/>
                  <a:pt x="3798838" y="2595811"/>
                  <a:pt x="3791397" y="2593330"/>
                </a:cubicBezTo>
                <a:cubicBezTo>
                  <a:pt x="3783955" y="2590849"/>
                  <a:pt x="3777754" y="2589609"/>
                  <a:pt x="3772793" y="2589609"/>
                </a:cubicBezTo>
                <a:lnTo>
                  <a:pt x="3735586" y="2582168"/>
                </a:lnTo>
                <a:cubicBezTo>
                  <a:pt x="3735586" y="2582168"/>
                  <a:pt x="3733106" y="2579687"/>
                  <a:pt x="3728145" y="2574726"/>
                </a:cubicBezTo>
                <a:close/>
                <a:moveTo>
                  <a:pt x="5418274" y="2570076"/>
                </a:moveTo>
                <a:cubicBezTo>
                  <a:pt x="5417653" y="2570696"/>
                  <a:pt x="5417343" y="2572246"/>
                  <a:pt x="5417343" y="2574726"/>
                </a:cubicBezTo>
                <a:cubicBezTo>
                  <a:pt x="5422305" y="2574726"/>
                  <a:pt x="5424785" y="2574726"/>
                  <a:pt x="5424785" y="2574726"/>
                </a:cubicBezTo>
                <a:cubicBezTo>
                  <a:pt x="5424785" y="2574726"/>
                  <a:pt x="5423544" y="2573486"/>
                  <a:pt x="5421064" y="2571006"/>
                </a:cubicBezTo>
                <a:cubicBezTo>
                  <a:pt x="5419824" y="2569766"/>
                  <a:pt x="5418894" y="2569456"/>
                  <a:pt x="5418274" y="2570076"/>
                </a:cubicBezTo>
                <a:close/>
                <a:moveTo>
                  <a:pt x="5975449" y="2567285"/>
                </a:moveTo>
                <a:lnTo>
                  <a:pt x="5982890" y="2574726"/>
                </a:lnTo>
                <a:cubicBezTo>
                  <a:pt x="5977929" y="2574726"/>
                  <a:pt x="5975449" y="2574726"/>
                  <a:pt x="5975449" y="2574726"/>
                </a:cubicBezTo>
                <a:close/>
                <a:moveTo>
                  <a:pt x="5722441" y="2567285"/>
                </a:moveTo>
                <a:cubicBezTo>
                  <a:pt x="5722441" y="2567285"/>
                  <a:pt x="5722441" y="2568525"/>
                  <a:pt x="5722441" y="2571006"/>
                </a:cubicBezTo>
                <a:cubicBezTo>
                  <a:pt x="5722441" y="2573486"/>
                  <a:pt x="5719961" y="2574726"/>
                  <a:pt x="5715000" y="2574726"/>
                </a:cubicBezTo>
                <a:cubicBezTo>
                  <a:pt x="5705078" y="2574726"/>
                  <a:pt x="5702597" y="2579687"/>
                  <a:pt x="5707558" y="2589609"/>
                </a:cubicBezTo>
                <a:lnTo>
                  <a:pt x="5700117" y="2597051"/>
                </a:lnTo>
                <a:cubicBezTo>
                  <a:pt x="5695156" y="2597051"/>
                  <a:pt x="5690195" y="2599531"/>
                  <a:pt x="5685234" y="2604492"/>
                </a:cubicBezTo>
                <a:lnTo>
                  <a:pt x="5677793" y="2611934"/>
                </a:lnTo>
                <a:lnTo>
                  <a:pt x="5685234" y="2611934"/>
                </a:lnTo>
                <a:cubicBezTo>
                  <a:pt x="5695156" y="2611934"/>
                  <a:pt x="5700117" y="2611934"/>
                  <a:pt x="5700117" y="2611934"/>
                </a:cubicBezTo>
                <a:cubicBezTo>
                  <a:pt x="5710038" y="2606973"/>
                  <a:pt x="5717480" y="2602011"/>
                  <a:pt x="5722441" y="2597051"/>
                </a:cubicBezTo>
                <a:cubicBezTo>
                  <a:pt x="5722441" y="2597051"/>
                  <a:pt x="5721201" y="2595811"/>
                  <a:pt x="5718720" y="2593330"/>
                </a:cubicBezTo>
                <a:cubicBezTo>
                  <a:pt x="5716240" y="2590849"/>
                  <a:pt x="5715000" y="2587129"/>
                  <a:pt x="5715000" y="2582168"/>
                </a:cubicBezTo>
                <a:lnTo>
                  <a:pt x="5729883" y="2574726"/>
                </a:lnTo>
                <a:cubicBezTo>
                  <a:pt x="5724921" y="2569766"/>
                  <a:pt x="5722441" y="2567285"/>
                  <a:pt x="5722441" y="2567285"/>
                </a:cubicBezTo>
                <a:close/>
                <a:moveTo>
                  <a:pt x="3683496" y="2567285"/>
                </a:moveTo>
                <a:lnTo>
                  <a:pt x="3683496" y="2574726"/>
                </a:lnTo>
                <a:lnTo>
                  <a:pt x="3690937" y="2574726"/>
                </a:lnTo>
                <a:cubicBezTo>
                  <a:pt x="3690937" y="2569766"/>
                  <a:pt x="3688457" y="2567285"/>
                  <a:pt x="3683496" y="2567285"/>
                </a:cubicBezTo>
                <a:close/>
                <a:moveTo>
                  <a:pt x="2787737" y="2565425"/>
                </a:moveTo>
                <a:cubicBezTo>
                  <a:pt x="2804480" y="2565425"/>
                  <a:pt x="2812851" y="2571006"/>
                  <a:pt x="2812851" y="2582168"/>
                </a:cubicBezTo>
                <a:cubicBezTo>
                  <a:pt x="2812851" y="2582168"/>
                  <a:pt x="2815332" y="2582168"/>
                  <a:pt x="2820293" y="2582168"/>
                </a:cubicBezTo>
                <a:lnTo>
                  <a:pt x="2827734" y="2582168"/>
                </a:lnTo>
                <a:lnTo>
                  <a:pt x="2835176" y="2597051"/>
                </a:lnTo>
                <a:cubicBezTo>
                  <a:pt x="2835176" y="2597051"/>
                  <a:pt x="2832695" y="2597051"/>
                  <a:pt x="2827734" y="2597051"/>
                </a:cubicBezTo>
                <a:cubicBezTo>
                  <a:pt x="2822774" y="2597051"/>
                  <a:pt x="2817812" y="2597051"/>
                  <a:pt x="2812851" y="2597051"/>
                </a:cubicBezTo>
                <a:cubicBezTo>
                  <a:pt x="2797969" y="2592090"/>
                  <a:pt x="2790527" y="2592090"/>
                  <a:pt x="2790527" y="2597051"/>
                </a:cubicBezTo>
                <a:lnTo>
                  <a:pt x="2775644" y="2604492"/>
                </a:lnTo>
                <a:cubicBezTo>
                  <a:pt x="2770684" y="2599531"/>
                  <a:pt x="2768203" y="2597051"/>
                  <a:pt x="2768203" y="2597051"/>
                </a:cubicBezTo>
                <a:cubicBezTo>
                  <a:pt x="2758281" y="2592090"/>
                  <a:pt x="2750840" y="2587129"/>
                  <a:pt x="2745879" y="2582168"/>
                </a:cubicBezTo>
                <a:cubicBezTo>
                  <a:pt x="2745879" y="2572246"/>
                  <a:pt x="2758281" y="2572246"/>
                  <a:pt x="2783086" y="2582168"/>
                </a:cubicBezTo>
                <a:lnTo>
                  <a:pt x="2775644" y="2567285"/>
                </a:lnTo>
                <a:lnTo>
                  <a:pt x="2768203" y="2567285"/>
                </a:lnTo>
                <a:cubicBezTo>
                  <a:pt x="2775644" y="2566045"/>
                  <a:pt x="2782156" y="2565425"/>
                  <a:pt x="2787737" y="2565425"/>
                </a:cubicBezTo>
                <a:close/>
                <a:moveTo>
                  <a:pt x="3774653" y="2561704"/>
                </a:moveTo>
                <a:cubicBezTo>
                  <a:pt x="3770933" y="2561704"/>
                  <a:pt x="3767832" y="2562324"/>
                  <a:pt x="3765352" y="2563564"/>
                </a:cubicBezTo>
                <a:cubicBezTo>
                  <a:pt x="3760391" y="2566045"/>
                  <a:pt x="3757910" y="2567285"/>
                  <a:pt x="3757910" y="2567285"/>
                </a:cubicBezTo>
                <a:cubicBezTo>
                  <a:pt x="3757910" y="2567285"/>
                  <a:pt x="3760391" y="2569766"/>
                  <a:pt x="3765352" y="2574726"/>
                </a:cubicBezTo>
                <a:cubicBezTo>
                  <a:pt x="3775273" y="2579687"/>
                  <a:pt x="3780234" y="2582168"/>
                  <a:pt x="3780234" y="2582168"/>
                </a:cubicBezTo>
                <a:cubicBezTo>
                  <a:pt x="3780234" y="2582168"/>
                  <a:pt x="3782715" y="2579687"/>
                  <a:pt x="3787676" y="2574726"/>
                </a:cubicBezTo>
                <a:cubicBezTo>
                  <a:pt x="3792637" y="2574726"/>
                  <a:pt x="3795117" y="2574726"/>
                  <a:pt x="3795117" y="2574726"/>
                </a:cubicBezTo>
                <a:lnTo>
                  <a:pt x="3810000" y="2567285"/>
                </a:lnTo>
                <a:cubicBezTo>
                  <a:pt x="3805039" y="2567285"/>
                  <a:pt x="3797598" y="2566045"/>
                  <a:pt x="3787676" y="2563564"/>
                </a:cubicBezTo>
                <a:cubicBezTo>
                  <a:pt x="3782715" y="2562324"/>
                  <a:pt x="3778374" y="2561704"/>
                  <a:pt x="3774653" y="2561704"/>
                </a:cubicBezTo>
                <a:close/>
                <a:moveTo>
                  <a:pt x="5759648" y="2559844"/>
                </a:moveTo>
                <a:cubicBezTo>
                  <a:pt x="5759648" y="2559844"/>
                  <a:pt x="5760889" y="2561084"/>
                  <a:pt x="5763369" y="2563564"/>
                </a:cubicBezTo>
                <a:cubicBezTo>
                  <a:pt x="5765849" y="2566045"/>
                  <a:pt x="5767090" y="2567285"/>
                  <a:pt x="5767090" y="2567285"/>
                </a:cubicBezTo>
                <a:cubicBezTo>
                  <a:pt x="5772051" y="2567285"/>
                  <a:pt x="5774531" y="2566045"/>
                  <a:pt x="5774531" y="2563564"/>
                </a:cubicBezTo>
                <a:cubicBezTo>
                  <a:pt x="5774531" y="2561084"/>
                  <a:pt x="5772051" y="2559844"/>
                  <a:pt x="5767090" y="2559844"/>
                </a:cubicBezTo>
                <a:cubicBezTo>
                  <a:pt x="5762128" y="2559844"/>
                  <a:pt x="5759648" y="2559844"/>
                  <a:pt x="5759648" y="2559844"/>
                </a:cubicBezTo>
                <a:close/>
                <a:moveTo>
                  <a:pt x="5659189" y="2559844"/>
                </a:moveTo>
                <a:cubicBezTo>
                  <a:pt x="5636865" y="2559844"/>
                  <a:pt x="5625703" y="2562324"/>
                  <a:pt x="5625703" y="2567285"/>
                </a:cubicBezTo>
                <a:cubicBezTo>
                  <a:pt x="5625703" y="2567285"/>
                  <a:pt x="5626943" y="2568525"/>
                  <a:pt x="5629424" y="2571006"/>
                </a:cubicBezTo>
                <a:cubicBezTo>
                  <a:pt x="5631904" y="2573486"/>
                  <a:pt x="5634385" y="2574726"/>
                  <a:pt x="5636865" y="2574726"/>
                </a:cubicBezTo>
                <a:cubicBezTo>
                  <a:pt x="5639345" y="2574726"/>
                  <a:pt x="5640586" y="2574726"/>
                  <a:pt x="5640586" y="2574726"/>
                </a:cubicBezTo>
                <a:cubicBezTo>
                  <a:pt x="5640586" y="2574726"/>
                  <a:pt x="5640586" y="2577207"/>
                  <a:pt x="5640586" y="2582168"/>
                </a:cubicBezTo>
                <a:cubicBezTo>
                  <a:pt x="5640586" y="2582168"/>
                  <a:pt x="5644306" y="2580928"/>
                  <a:pt x="5651748" y="2578447"/>
                </a:cubicBezTo>
                <a:cubicBezTo>
                  <a:pt x="5659189" y="2575967"/>
                  <a:pt x="5666631" y="2574726"/>
                  <a:pt x="5674072" y="2574726"/>
                </a:cubicBezTo>
                <a:cubicBezTo>
                  <a:pt x="5681513" y="2574726"/>
                  <a:pt x="5685234" y="2573486"/>
                  <a:pt x="5685234" y="2571006"/>
                </a:cubicBezTo>
                <a:cubicBezTo>
                  <a:pt x="5685234" y="2568525"/>
                  <a:pt x="5686475" y="2566045"/>
                  <a:pt x="5688955" y="2563564"/>
                </a:cubicBezTo>
                <a:cubicBezTo>
                  <a:pt x="5691435" y="2561084"/>
                  <a:pt x="5681513" y="2559844"/>
                  <a:pt x="5659189" y="2559844"/>
                </a:cubicBezTo>
                <a:close/>
                <a:moveTo>
                  <a:pt x="4621113" y="2559844"/>
                </a:moveTo>
                <a:lnTo>
                  <a:pt x="4613672" y="2567285"/>
                </a:lnTo>
                <a:lnTo>
                  <a:pt x="4621113" y="2567285"/>
                </a:lnTo>
                <a:cubicBezTo>
                  <a:pt x="4616152" y="2567285"/>
                  <a:pt x="4613672" y="2569766"/>
                  <a:pt x="4613672" y="2574726"/>
                </a:cubicBezTo>
                <a:cubicBezTo>
                  <a:pt x="4618633" y="2574726"/>
                  <a:pt x="4621113" y="2574726"/>
                  <a:pt x="4621113" y="2574726"/>
                </a:cubicBezTo>
                <a:cubicBezTo>
                  <a:pt x="4621113" y="2574726"/>
                  <a:pt x="4622354" y="2573486"/>
                  <a:pt x="4624834" y="2571006"/>
                </a:cubicBezTo>
                <a:cubicBezTo>
                  <a:pt x="4627314" y="2568525"/>
                  <a:pt x="4628554" y="2566045"/>
                  <a:pt x="4628554" y="2563564"/>
                </a:cubicBezTo>
                <a:cubicBezTo>
                  <a:pt x="4628554" y="2561084"/>
                  <a:pt x="4626074" y="2559844"/>
                  <a:pt x="4621113" y="2559844"/>
                </a:cubicBezTo>
                <a:close/>
                <a:moveTo>
                  <a:pt x="4152305" y="2559844"/>
                </a:moveTo>
                <a:cubicBezTo>
                  <a:pt x="4147344" y="2559844"/>
                  <a:pt x="4144863" y="2561084"/>
                  <a:pt x="4144863" y="2563564"/>
                </a:cubicBezTo>
                <a:cubicBezTo>
                  <a:pt x="4144863" y="2566045"/>
                  <a:pt x="4147344" y="2567285"/>
                  <a:pt x="4152305" y="2567285"/>
                </a:cubicBezTo>
                <a:lnTo>
                  <a:pt x="4144863" y="2574726"/>
                </a:lnTo>
                <a:cubicBezTo>
                  <a:pt x="4144863" y="2574726"/>
                  <a:pt x="4147344" y="2574726"/>
                  <a:pt x="4152305" y="2574726"/>
                </a:cubicBezTo>
                <a:cubicBezTo>
                  <a:pt x="4152305" y="2574726"/>
                  <a:pt x="4152305" y="2572246"/>
                  <a:pt x="4152305" y="2567285"/>
                </a:cubicBezTo>
                <a:cubicBezTo>
                  <a:pt x="4157266" y="2567285"/>
                  <a:pt x="4159746" y="2566045"/>
                  <a:pt x="4159746" y="2563564"/>
                </a:cubicBezTo>
                <a:cubicBezTo>
                  <a:pt x="4159746" y="2561084"/>
                  <a:pt x="4157266" y="2559844"/>
                  <a:pt x="4152305" y="2559844"/>
                </a:cubicBezTo>
                <a:close/>
                <a:moveTo>
                  <a:pt x="3214687" y="2559844"/>
                </a:moveTo>
                <a:cubicBezTo>
                  <a:pt x="3209727" y="2559844"/>
                  <a:pt x="3207246" y="2561084"/>
                  <a:pt x="3207246" y="2563564"/>
                </a:cubicBezTo>
                <a:cubicBezTo>
                  <a:pt x="3207246" y="2566045"/>
                  <a:pt x="3208486" y="2567285"/>
                  <a:pt x="3210967" y="2567285"/>
                </a:cubicBezTo>
                <a:cubicBezTo>
                  <a:pt x="3213447" y="2567285"/>
                  <a:pt x="3214687" y="2564804"/>
                  <a:pt x="3214687" y="2559844"/>
                </a:cubicBezTo>
                <a:close/>
                <a:moveTo>
                  <a:pt x="4576465" y="2552402"/>
                </a:moveTo>
                <a:cubicBezTo>
                  <a:pt x="4576465" y="2552402"/>
                  <a:pt x="4577705" y="2553642"/>
                  <a:pt x="4580185" y="2556123"/>
                </a:cubicBezTo>
                <a:cubicBezTo>
                  <a:pt x="4582665" y="2558604"/>
                  <a:pt x="4583906" y="2559844"/>
                  <a:pt x="4583906" y="2559844"/>
                </a:cubicBezTo>
                <a:lnTo>
                  <a:pt x="4591347" y="2552402"/>
                </a:lnTo>
                <a:close/>
                <a:moveTo>
                  <a:pt x="4196953" y="2552402"/>
                </a:moveTo>
                <a:cubicBezTo>
                  <a:pt x="4191992" y="2557363"/>
                  <a:pt x="4191992" y="2562324"/>
                  <a:pt x="4196953" y="2567285"/>
                </a:cubicBezTo>
                <a:cubicBezTo>
                  <a:pt x="4196953" y="2567285"/>
                  <a:pt x="4199434" y="2567285"/>
                  <a:pt x="4204395" y="2567285"/>
                </a:cubicBezTo>
                <a:cubicBezTo>
                  <a:pt x="4204395" y="2567285"/>
                  <a:pt x="4213076" y="2571006"/>
                  <a:pt x="4230439" y="2578447"/>
                </a:cubicBezTo>
                <a:cubicBezTo>
                  <a:pt x="4247803" y="2585889"/>
                  <a:pt x="4256484" y="2592090"/>
                  <a:pt x="4256484" y="2597051"/>
                </a:cubicBezTo>
                <a:cubicBezTo>
                  <a:pt x="4256484" y="2597051"/>
                  <a:pt x="4261445" y="2597051"/>
                  <a:pt x="4271367" y="2597051"/>
                </a:cubicBezTo>
                <a:cubicBezTo>
                  <a:pt x="4281289" y="2597051"/>
                  <a:pt x="4286250" y="2598291"/>
                  <a:pt x="4286250" y="2600771"/>
                </a:cubicBezTo>
                <a:cubicBezTo>
                  <a:pt x="4286250" y="2603252"/>
                  <a:pt x="4288730" y="2604492"/>
                  <a:pt x="4293691" y="2604492"/>
                </a:cubicBezTo>
                <a:cubicBezTo>
                  <a:pt x="4298652" y="2604492"/>
                  <a:pt x="4303613" y="2602011"/>
                  <a:pt x="4308574" y="2597051"/>
                </a:cubicBezTo>
                <a:lnTo>
                  <a:pt x="4316016" y="2589609"/>
                </a:lnTo>
                <a:cubicBezTo>
                  <a:pt x="4320977" y="2584649"/>
                  <a:pt x="4323457" y="2584649"/>
                  <a:pt x="4323457" y="2589609"/>
                </a:cubicBezTo>
                <a:lnTo>
                  <a:pt x="4330898" y="2582168"/>
                </a:lnTo>
                <a:cubicBezTo>
                  <a:pt x="4325937" y="2577207"/>
                  <a:pt x="4322217" y="2575967"/>
                  <a:pt x="4319736" y="2578447"/>
                </a:cubicBezTo>
                <a:cubicBezTo>
                  <a:pt x="4317256" y="2580928"/>
                  <a:pt x="4316016" y="2579687"/>
                  <a:pt x="4316016" y="2574726"/>
                </a:cubicBezTo>
                <a:cubicBezTo>
                  <a:pt x="4316016" y="2569766"/>
                  <a:pt x="4311055" y="2569766"/>
                  <a:pt x="4301133" y="2574726"/>
                </a:cubicBezTo>
                <a:cubicBezTo>
                  <a:pt x="4296172" y="2574726"/>
                  <a:pt x="4292451" y="2574726"/>
                  <a:pt x="4289971" y="2574726"/>
                </a:cubicBezTo>
                <a:cubicBezTo>
                  <a:pt x="4287490" y="2574726"/>
                  <a:pt x="4285010" y="2573486"/>
                  <a:pt x="4282529" y="2571006"/>
                </a:cubicBezTo>
                <a:cubicBezTo>
                  <a:pt x="4280049" y="2568525"/>
                  <a:pt x="4276328" y="2567285"/>
                  <a:pt x="4271367" y="2567285"/>
                </a:cubicBezTo>
                <a:cubicBezTo>
                  <a:pt x="4266406" y="2567285"/>
                  <a:pt x="4262685" y="2564804"/>
                  <a:pt x="4260205" y="2559844"/>
                </a:cubicBezTo>
                <a:cubicBezTo>
                  <a:pt x="4257725" y="2554883"/>
                  <a:pt x="4250283" y="2552402"/>
                  <a:pt x="4237881" y="2552402"/>
                </a:cubicBezTo>
                <a:cubicBezTo>
                  <a:pt x="4225478" y="2552402"/>
                  <a:pt x="4218037" y="2553642"/>
                  <a:pt x="4215557" y="2556123"/>
                </a:cubicBezTo>
                <a:cubicBezTo>
                  <a:pt x="4213076" y="2558604"/>
                  <a:pt x="4209356" y="2559844"/>
                  <a:pt x="4204395" y="2559844"/>
                </a:cubicBezTo>
                <a:cubicBezTo>
                  <a:pt x="4199434" y="2559844"/>
                  <a:pt x="4196953" y="2557363"/>
                  <a:pt x="4196953" y="2552402"/>
                </a:cubicBezTo>
                <a:close/>
                <a:moveTo>
                  <a:pt x="4182070" y="2552402"/>
                </a:moveTo>
                <a:cubicBezTo>
                  <a:pt x="4182070" y="2557363"/>
                  <a:pt x="4183311" y="2559844"/>
                  <a:pt x="4185791" y="2559844"/>
                </a:cubicBezTo>
                <a:cubicBezTo>
                  <a:pt x="4188271" y="2559844"/>
                  <a:pt x="4189512" y="2558604"/>
                  <a:pt x="4189512" y="2556123"/>
                </a:cubicBezTo>
                <a:cubicBezTo>
                  <a:pt x="4189512" y="2553642"/>
                  <a:pt x="4187031" y="2552402"/>
                  <a:pt x="4182070" y="2552402"/>
                </a:cubicBezTo>
                <a:close/>
                <a:moveTo>
                  <a:pt x="3728145" y="2552402"/>
                </a:moveTo>
                <a:cubicBezTo>
                  <a:pt x="3728145" y="2552402"/>
                  <a:pt x="3730625" y="2554883"/>
                  <a:pt x="3735586" y="2559844"/>
                </a:cubicBezTo>
                <a:cubicBezTo>
                  <a:pt x="3740547" y="2559844"/>
                  <a:pt x="3740547" y="2558604"/>
                  <a:pt x="3735586" y="2556123"/>
                </a:cubicBezTo>
                <a:cubicBezTo>
                  <a:pt x="3730625" y="2553642"/>
                  <a:pt x="3728145" y="2552402"/>
                  <a:pt x="3728145" y="2552402"/>
                </a:cubicBezTo>
                <a:close/>
                <a:moveTo>
                  <a:pt x="3311426" y="2552402"/>
                </a:moveTo>
                <a:lnTo>
                  <a:pt x="3318867" y="2559844"/>
                </a:lnTo>
                <a:cubicBezTo>
                  <a:pt x="3323828" y="2559844"/>
                  <a:pt x="3323828" y="2557363"/>
                  <a:pt x="3318867" y="2552402"/>
                </a:cubicBezTo>
                <a:close/>
                <a:moveTo>
                  <a:pt x="3577456" y="2548682"/>
                </a:moveTo>
                <a:cubicBezTo>
                  <a:pt x="3571255" y="2548682"/>
                  <a:pt x="3566914" y="2549922"/>
                  <a:pt x="3564433" y="2552402"/>
                </a:cubicBezTo>
                <a:cubicBezTo>
                  <a:pt x="3564433" y="2552402"/>
                  <a:pt x="3570635" y="2554883"/>
                  <a:pt x="3583037" y="2559844"/>
                </a:cubicBezTo>
                <a:cubicBezTo>
                  <a:pt x="3595439" y="2564804"/>
                  <a:pt x="3609082" y="2568525"/>
                  <a:pt x="3623965" y="2571006"/>
                </a:cubicBezTo>
                <a:cubicBezTo>
                  <a:pt x="3638848" y="2573486"/>
                  <a:pt x="3647529" y="2574726"/>
                  <a:pt x="3650010" y="2574726"/>
                </a:cubicBezTo>
                <a:cubicBezTo>
                  <a:pt x="3652490" y="2574726"/>
                  <a:pt x="3652490" y="2573486"/>
                  <a:pt x="3650010" y="2571006"/>
                </a:cubicBezTo>
                <a:cubicBezTo>
                  <a:pt x="3647529" y="2568525"/>
                  <a:pt x="3643809" y="2567285"/>
                  <a:pt x="3638848" y="2567285"/>
                </a:cubicBezTo>
                <a:cubicBezTo>
                  <a:pt x="3633887" y="2567285"/>
                  <a:pt x="3631406" y="2567285"/>
                  <a:pt x="3631406" y="2567285"/>
                </a:cubicBezTo>
                <a:cubicBezTo>
                  <a:pt x="3631406" y="2562324"/>
                  <a:pt x="3621484" y="2557363"/>
                  <a:pt x="3601641" y="2552402"/>
                </a:cubicBezTo>
                <a:cubicBezTo>
                  <a:pt x="3591718" y="2549922"/>
                  <a:pt x="3583657" y="2548682"/>
                  <a:pt x="3577456" y="2548682"/>
                </a:cubicBezTo>
                <a:close/>
                <a:moveTo>
                  <a:pt x="5604309" y="2547751"/>
                </a:moveTo>
                <a:cubicBezTo>
                  <a:pt x="5602448" y="2547132"/>
                  <a:pt x="5600898" y="2547442"/>
                  <a:pt x="5599658" y="2548682"/>
                </a:cubicBezTo>
                <a:cubicBezTo>
                  <a:pt x="5597178" y="2551162"/>
                  <a:pt x="5598417" y="2554883"/>
                  <a:pt x="5603379" y="2559844"/>
                </a:cubicBezTo>
                <a:lnTo>
                  <a:pt x="5610820" y="2567285"/>
                </a:lnTo>
                <a:cubicBezTo>
                  <a:pt x="5615781" y="2562324"/>
                  <a:pt x="5615781" y="2557363"/>
                  <a:pt x="5610820" y="2552402"/>
                </a:cubicBezTo>
                <a:cubicBezTo>
                  <a:pt x="5608339" y="2549922"/>
                  <a:pt x="5606169" y="2548372"/>
                  <a:pt x="5604309" y="2547751"/>
                </a:cubicBezTo>
                <a:close/>
                <a:moveTo>
                  <a:pt x="4508562" y="2547751"/>
                </a:moveTo>
                <a:cubicBezTo>
                  <a:pt x="4507941" y="2547132"/>
                  <a:pt x="4507011" y="2547442"/>
                  <a:pt x="4505771" y="2548682"/>
                </a:cubicBezTo>
                <a:cubicBezTo>
                  <a:pt x="4503291" y="2551162"/>
                  <a:pt x="4502051" y="2552402"/>
                  <a:pt x="4502051" y="2552402"/>
                </a:cubicBezTo>
                <a:lnTo>
                  <a:pt x="4509492" y="2552402"/>
                </a:lnTo>
                <a:cubicBezTo>
                  <a:pt x="4509492" y="2549922"/>
                  <a:pt x="4509181" y="2548372"/>
                  <a:pt x="4508562" y="2547751"/>
                </a:cubicBezTo>
                <a:close/>
                <a:moveTo>
                  <a:pt x="5945683" y="2544961"/>
                </a:moveTo>
                <a:cubicBezTo>
                  <a:pt x="5945683" y="2544961"/>
                  <a:pt x="5946924" y="2544961"/>
                  <a:pt x="5949404" y="2544961"/>
                </a:cubicBezTo>
                <a:cubicBezTo>
                  <a:pt x="5951884" y="2544961"/>
                  <a:pt x="5958086" y="2544961"/>
                  <a:pt x="5968008" y="2544961"/>
                </a:cubicBezTo>
                <a:cubicBezTo>
                  <a:pt x="5982890" y="2549922"/>
                  <a:pt x="5991572" y="2553642"/>
                  <a:pt x="5994052" y="2556123"/>
                </a:cubicBezTo>
                <a:cubicBezTo>
                  <a:pt x="5996533" y="2558604"/>
                  <a:pt x="6000253" y="2559844"/>
                  <a:pt x="6005215" y="2559844"/>
                </a:cubicBezTo>
                <a:cubicBezTo>
                  <a:pt x="6010176" y="2559844"/>
                  <a:pt x="6012656" y="2561084"/>
                  <a:pt x="6012656" y="2563564"/>
                </a:cubicBezTo>
                <a:cubicBezTo>
                  <a:pt x="6012656" y="2566045"/>
                  <a:pt x="6015136" y="2567285"/>
                  <a:pt x="6020097" y="2567285"/>
                </a:cubicBezTo>
                <a:cubicBezTo>
                  <a:pt x="6025059" y="2567285"/>
                  <a:pt x="6027539" y="2569766"/>
                  <a:pt x="6027539" y="2574726"/>
                </a:cubicBezTo>
                <a:cubicBezTo>
                  <a:pt x="6017617" y="2574726"/>
                  <a:pt x="6012656" y="2572246"/>
                  <a:pt x="6012656" y="2567285"/>
                </a:cubicBezTo>
                <a:cubicBezTo>
                  <a:pt x="6007695" y="2567285"/>
                  <a:pt x="5990332" y="2564804"/>
                  <a:pt x="5960566" y="2559844"/>
                </a:cubicBezTo>
                <a:cubicBezTo>
                  <a:pt x="5955605" y="2554883"/>
                  <a:pt x="5953125" y="2554883"/>
                  <a:pt x="5953125" y="2559844"/>
                </a:cubicBezTo>
                <a:cubicBezTo>
                  <a:pt x="5953125" y="2564804"/>
                  <a:pt x="5951884" y="2567285"/>
                  <a:pt x="5949404" y="2567285"/>
                </a:cubicBezTo>
                <a:cubicBezTo>
                  <a:pt x="5946924" y="2567285"/>
                  <a:pt x="5945683" y="2564804"/>
                  <a:pt x="5945683" y="2559844"/>
                </a:cubicBezTo>
                <a:cubicBezTo>
                  <a:pt x="5945683" y="2554883"/>
                  <a:pt x="5945683" y="2552402"/>
                  <a:pt x="5945683" y="2552402"/>
                </a:cubicBezTo>
                <a:close/>
                <a:moveTo>
                  <a:pt x="5573613" y="2544961"/>
                </a:moveTo>
                <a:lnTo>
                  <a:pt x="5566172" y="2552402"/>
                </a:lnTo>
                <a:cubicBezTo>
                  <a:pt x="5566172" y="2552402"/>
                  <a:pt x="5568652" y="2552402"/>
                  <a:pt x="5573613" y="2552402"/>
                </a:cubicBezTo>
                <a:cubicBezTo>
                  <a:pt x="5573613" y="2547442"/>
                  <a:pt x="5573613" y="2544961"/>
                  <a:pt x="5573613" y="2544961"/>
                </a:cubicBezTo>
                <a:close/>
                <a:moveTo>
                  <a:pt x="4100215" y="2544961"/>
                </a:moveTo>
                <a:lnTo>
                  <a:pt x="4107656" y="2552402"/>
                </a:lnTo>
                <a:lnTo>
                  <a:pt x="4137422" y="2559844"/>
                </a:lnTo>
                <a:lnTo>
                  <a:pt x="4129980" y="2552402"/>
                </a:lnTo>
                <a:cubicBezTo>
                  <a:pt x="4125019" y="2552402"/>
                  <a:pt x="4121299" y="2551162"/>
                  <a:pt x="4118818" y="2548682"/>
                </a:cubicBezTo>
                <a:cubicBezTo>
                  <a:pt x="4116338" y="2546201"/>
                  <a:pt x="4113857" y="2544961"/>
                  <a:pt x="4111377" y="2544961"/>
                </a:cubicBezTo>
                <a:cubicBezTo>
                  <a:pt x="4108897" y="2544961"/>
                  <a:pt x="4107656" y="2544961"/>
                  <a:pt x="4107656" y="2544961"/>
                </a:cubicBezTo>
                <a:cubicBezTo>
                  <a:pt x="4102695" y="2544961"/>
                  <a:pt x="4100215" y="2544961"/>
                  <a:pt x="4100215" y="2544961"/>
                </a:cubicBezTo>
                <a:close/>
                <a:moveTo>
                  <a:pt x="3713262" y="2544961"/>
                </a:moveTo>
                <a:cubicBezTo>
                  <a:pt x="3708301" y="2544961"/>
                  <a:pt x="3704580" y="2546201"/>
                  <a:pt x="3702100" y="2548682"/>
                </a:cubicBezTo>
                <a:cubicBezTo>
                  <a:pt x="3699619" y="2551162"/>
                  <a:pt x="3700859" y="2552402"/>
                  <a:pt x="3705820" y="2552402"/>
                </a:cubicBezTo>
                <a:cubicBezTo>
                  <a:pt x="3710781" y="2557363"/>
                  <a:pt x="3713262" y="2557363"/>
                  <a:pt x="3713262" y="2552402"/>
                </a:cubicBezTo>
                <a:cubicBezTo>
                  <a:pt x="3713262" y="2552402"/>
                  <a:pt x="3713262" y="2549922"/>
                  <a:pt x="3713262" y="2544961"/>
                </a:cubicBezTo>
                <a:close/>
                <a:moveTo>
                  <a:pt x="3117949" y="2544961"/>
                </a:moveTo>
                <a:cubicBezTo>
                  <a:pt x="3122910" y="2554883"/>
                  <a:pt x="3127871" y="2557363"/>
                  <a:pt x="3132832" y="2552402"/>
                </a:cubicBezTo>
                <a:lnTo>
                  <a:pt x="3132832" y="2544961"/>
                </a:lnTo>
                <a:cubicBezTo>
                  <a:pt x="3127871" y="2544961"/>
                  <a:pt x="3125391" y="2544961"/>
                  <a:pt x="3125391" y="2544961"/>
                </a:cubicBezTo>
                <a:cubicBezTo>
                  <a:pt x="3120430" y="2544961"/>
                  <a:pt x="3117949" y="2544961"/>
                  <a:pt x="3117949" y="2544961"/>
                </a:cubicBezTo>
                <a:close/>
                <a:moveTo>
                  <a:pt x="5671281" y="2540310"/>
                </a:moveTo>
                <a:cubicBezTo>
                  <a:pt x="5669421" y="2539690"/>
                  <a:pt x="5667871" y="2540000"/>
                  <a:pt x="5666631" y="2541240"/>
                </a:cubicBezTo>
                <a:cubicBezTo>
                  <a:pt x="5664151" y="2543721"/>
                  <a:pt x="5655468" y="2544961"/>
                  <a:pt x="5640586" y="2544961"/>
                </a:cubicBezTo>
                <a:cubicBezTo>
                  <a:pt x="5635624" y="2544961"/>
                  <a:pt x="5633144" y="2544961"/>
                  <a:pt x="5633144" y="2544961"/>
                </a:cubicBezTo>
                <a:lnTo>
                  <a:pt x="5670351" y="2559844"/>
                </a:lnTo>
                <a:lnTo>
                  <a:pt x="5670351" y="2552402"/>
                </a:lnTo>
                <a:cubicBezTo>
                  <a:pt x="5670351" y="2547442"/>
                  <a:pt x="5672831" y="2544961"/>
                  <a:pt x="5677793" y="2544961"/>
                </a:cubicBezTo>
                <a:cubicBezTo>
                  <a:pt x="5675312" y="2542481"/>
                  <a:pt x="5673141" y="2540930"/>
                  <a:pt x="5671281" y="2540310"/>
                </a:cubicBezTo>
                <a:close/>
                <a:moveTo>
                  <a:pt x="5618261" y="2537519"/>
                </a:moveTo>
                <a:lnTo>
                  <a:pt x="5618261" y="2544961"/>
                </a:lnTo>
                <a:cubicBezTo>
                  <a:pt x="5618261" y="2544961"/>
                  <a:pt x="5620742" y="2544961"/>
                  <a:pt x="5625703" y="2544961"/>
                </a:cubicBezTo>
                <a:close/>
                <a:moveTo>
                  <a:pt x="5584775" y="2537519"/>
                </a:moveTo>
                <a:cubicBezTo>
                  <a:pt x="5582295" y="2537519"/>
                  <a:pt x="5581054" y="2540000"/>
                  <a:pt x="5581054" y="2544961"/>
                </a:cubicBezTo>
                <a:cubicBezTo>
                  <a:pt x="5581054" y="2549922"/>
                  <a:pt x="5583535" y="2552402"/>
                  <a:pt x="5588496" y="2552402"/>
                </a:cubicBezTo>
                <a:cubicBezTo>
                  <a:pt x="5588496" y="2552402"/>
                  <a:pt x="5589736" y="2551162"/>
                  <a:pt x="5592217" y="2548682"/>
                </a:cubicBezTo>
                <a:cubicBezTo>
                  <a:pt x="5594697" y="2546201"/>
                  <a:pt x="5595937" y="2544961"/>
                  <a:pt x="5595937" y="2544961"/>
                </a:cubicBezTo>
                <a:cubicBezTo>
                  <a:pt x="5595937" y="2540000"/>
                  <a:pt x="5593457" y="2537519"/>
                  <a:pt x="5588496" y="2537519"/>
                </a:cubicBezTo>
                <a:cubicBezTo>
                  <a:pt x="5588496" y="2537519"/>
                  <a:pt x="5587255" y="2537519"/>
                  <a:pt x="5584775" y="2537519"/>
                </a:cubicBezTo>
                <a:close/>
                <a:moveTo>
                  <a:pt x="5528965" y="2537519"/>
                </a:moveTo>
                <a:lnTo>
                  <a:pt x="5521523" y="2544961"/>
                </a:lnTo>
                <a:cubicBezTo>
                  <a:pt x="5521523" y="2544961"/>
                  <a:pt x="5521523" y="2547442"/>
                  <a:pt x="5521523" y="2552402"/>
                </a:cubicBezTo>
                <a:lnTo>
                  <a:pt x="5528965" y="2552402"/>
                </a:lnTo>
                <a:cubicBezTo>
                  <a:pt x="5528965" y="2547442"/>
                  <a:pt x="5531445" y="2544961"/>
                  <a:pt x="5536406" y="2544961"/>
                </a:cubicBezTo>
                <a:lnTo>
                  <a:pt x="5536406" y="2537519"/>
                </a:lnTo>
                <a:cubicBezTo>
                  <a:pt x="5531445" y="2537519"/>
                  <a:pt x="5528965" y="2537519"/>
                  <a:pt x="5528965" y="2537519"/>
                </a:cubicBezTo>
                <a:close/>
                <a:moveTo>
                  <a:pt x="3549551" y="2537519"/>
                </a:moveTo>
                <a:cubicBezTo>
                  <a:pt x="3539629" y="2542480"/>
                  <a:pt x="3539629" y="2547442"/>
                  <a:pt x="3549551" y="2552402"/>
                </a:cubicBezTo>
                <a:cubicBezTo>
                  <a:pt x="3554512" y="2552402"/>
                  <a:pt x="3556992" y="2552402"/>
                  <a:pt x="3556992" y="2552402"/>
                </a:cubicBezTo>
                <a:cubicBezTo>
                  <a:pt x="3556992" y="2547442"/>
                  <a:pt x="3556992" y="2544961"/>
                  <a:pt x="3556992" y="2544961"/>
                </a:cubicBezTo>
                <a:close/>
                <a:moveTo>
                  <a:pt x="2388691" y="2537519"/>
                </a:moveTo>
                <a:cubicBezTo>
                  <a:pt x="2393652" y="2542480"/>
                  <a:pt x="2402334" y="2546201"/>
                  <a:pt x="2414736" y="2548682"/>
                </a:cubicBezTo>
                <a:cubicBezTo>
                  <a:pt x="2427138" y="2551162"/>
                  <a:pt x="2438300" y="2554883"/>
                  <a:pt x="2448223" y="2559844"/>
                </a:cubicBezTo>
                <a:cubicBezTo>
                  <a:pt x="2458145" y="2564804"/>
                  <a:pt x="2465586" y="2569766"/>
                  <a:pt x="2470547" y="2574726"/>
                </a:cubicBezTo>
                <a:cubicBezTo>
                  <a:pt x="2480469" y="2574726"/>
                  <a:pt x="2495352" y="2579687"/>
                  <a:pt x="2515195" y="2589609"/>
                </a:cubicBezTo>
                <a:cubicBezTo>
                  <a:pt x="2520156" y="2594570"/>
                  <a:pt x="2527598" y="2598291"/>
                  <a:pt x="2537520" y="2600771"/>
                </a:cubicBezTo>
                <a:cubicBezTo>
                  <a:pt x="2547442" y="2603252"/>
                  <a:pt x="2552402" y="2604492"/>
                  <a:pt x="2552402" y="2604492"/>
                </a:cubicBezTo>
                <a:cubicBezTo>
                  <a:pt x="2562324" y="2609453"/>
                  <a:pt x="2574726" y="2615654"/>
                  <a:pt x="2589609" y="2623096"/>
                </a:cubicBezTo>
                <a:cubicBezTo>
                  <a:pt x="2604492" y="2630537"/>
                  <a:pt x="2611933" y="2634258"/>
                  <a:pt x="2611933" y="2634258"/>
                </a:cubicBezTo>
                <a:cubicBezTo>
                  <a:pt x="2611933" y="2639218"/>
                  <a:pt x="2604492" y="2639218"/>
                  <a:pt x="2589609" y="2634258"/>
                </a:cubicBezTo>
                <a:cubicBezTo>
                  <a:pt x="2554883" y="2614414"/>
                  <a:pt x="2530078" y="2604492"/>
                  <a:pt x="2515195" y="2604492"/>
                </a:cubicBezTo>
                <a:cubicBezTo>
                  <a:pt x="2515195" y="2604492"/>
                  <a:pt x="2510234" y="2602011"/>
                  <a:pt x="2500312" y="2597051"/>
                </a:cubicBezTo>
                <a:lnTo>
                  <a:pt x="2448223" y="2574726"/>
                </a:lnTo>
                <a:cubicBezTo>
                  <a:pt x="2423418" y="2564804"/>
                  <a:pt x="2411016" y="2559844"/>
                  <a:pt x="2411016" y="2559844"/>
                </a:cubicBezTo>
                <a:cubicBezTo>
                  <a:pt x="2406055" y="2559844"/>
                  <a:pt x="2402334" y="2558604"/>
                  <a:pt x="2399853" y="2556123"/>
                </a:cubicBezTo>
                <a:cubicBezTo>
                  <a:pt x="2397373" y="2553642"/>
                  <a:pt x="2393652" y="2552402"/>
                  <a:pt x="2388691" y="2552402"/>
                </a:cubicBezTo>
                <a:close/>
                <a:moveTo>
                  <a:pt x="3672799" y="2535194"/>
                </a:moveTo>
                <a:cubicBezTo>
                  <a:pt x="3671249" y="2535504"/>
                  <a:pt x="3669854" y="2536279"/>
                  <a:pt x="3668613" y="2537519"/>
                </a:cubicBezTo>
                <a:cubicBezTo>
                  <a:pt x="3663652" y="2542480"/>
                  <a:pt x="3663652" y="2546201"/>
                  <a:pt x="3668613" y="2548682"/>
                </a:cubicBezTo>
                <a:cubicBezTo>
                  <a:pt x="3673574" y="2551162"/>
                  <a:pt x="3676055" y="2549922"/>
                  <a:pt x="3676055" y="2544961"/>
                </a:cubicBezTo>
                <a:cubicBezTo>
                  <a:pt x="3676055" y="2544961"/>
                  <a:pt x="3677295" y="2544961"/>
                  <a:pt x="3679775" y="2544961"/>
                </a:cubicBezTo>
                <a:cubicBezTo>
                  <a:pt x="3682256" y="2544961"/>
                  <a:pt x="3683496" y="2547442"/>
                  <a:pt x="3683496" y="2552402"/>
                </a:cubicBezTo>
                <a:cubicBezTo>
                  <a:pt x="3693418" y="2552402"/>
                  <a:pt x="3698379" y="2552402"/>
                  <a:pt x="3698379" y="2552402"/>
                </a:cubicBezTo>
                <a:cubicBezTo>
                  <a:pt x="3698379" y="2552402"/>
                  <a:pt x="3695898" y="2549922"/>
                  <a:pt x="3690937" y="2544961"/>
                </a:cubicBezTo>
                <a:cubicBezTo>
                  <a:pt x="3683496" y="2537519"/>
                  <a:pt x="3677450" y="2534264"/>
                  <a:pt x="3672799" y="2535194"/>
                </a:cubicBezTo>
                <a:close/>
                <a:moveTo>
                  <a:pt x="5477805" y="2533799"/>
                </a:moveTo>
                <a:cubicBezTo>
                  <a:pt x="5478425" y="2533799"/>
                  <a:pt x="5479355" y="2535039"/>
                  <a:pt x="5480595" y="2537519"/>
                </a:cubicBezTo>
                <a:cubicBezTo>
                  <a:pt x="5483076" y="2542480"/>
                  <a:pt x="5481836" y="2542480"/>
                  <a:pt x="5476875" y="2537519"/>
                </a:cubicBezTo>
                <a:cubicBezTo>
                  <a:pt x="5476875" y="2535039"/>
                  <a:pt x="5477185" y="2533799"/>
                  <a:pt x="5477805" y="2533799"/>
                </a:cubicBezTo>
                <a:close/>
                <a:moveTo>
                  <a:pt x="5454551" y="2530078"/>
                </a:moveTo>
                <a:lnTo>
                  <a:pt x="5461992" y="2537519"/>
                </a:lnTo>
                <a:lnTo>
                  <a:pt x="5461992" y="2530078"/>
                </a:lnTo>
                <a:cubicBezTo>
                  <a:pt x="5461992" y="2530078"/>
                  <a:pt x="5459512" y="2530078"/>
                  <a:pt x="5454551" y="2530078"/>
                </a:cubicBezTo>
                <a:close/>
                <a:moveTo>
                  <a:pt x="4129980" y="2530078"/>
                </a:moveTo>
                <a:lnTo>
                  <a:pt x="4129980" y="2544961"/>
                </a:lnTo>
                <a:cubicBezTo>
                  <a:pt x="4139902" y="2544961"/>
                  <a:pt x="4147344" y="2544961"/>
                  <a:pt x="4152305" y="2544961"/>
                </a:cubicBezTo>
                <a:cubicBezTo>
                  <a:pt x="4147344" y="2544961"/>
                  <a:pt x="4144863" y="2542480"/>
                  <a:pt x="4144863" y="2537519"/>
                </a:cubicBezTo>
                <a:cubicBezTo>
                  <a:pt x="4144863" y="2532559"/>
                  <a:pt x="4142383" y="2530078"/>
                  <a:pt x="4137422" y="2530078"/>
                </a:cubicBezTo>
                <a:close/>
                <a:moveTo>
                  <a:pt x="3155156" y="2530078"/>
                </a:moveTo>
                <a:lnTo>
                  <a:pt x="3162598" y="2537519"/>
                </a:lnTo>
                <a:lnTo>
                  <a:pt x="3170039" y="2537519"/>
                </a:lnTo>
                <a:cubicBezTo>
                  <a:pt x="3170039" y="2532559"/>
                  <a:pt x="3168799" y="2530078"/>
                  <a:pt x="3166318" y="2530078"/>
                </a:cubicBezTo>
                <a:cubicBezTo>
                  <a:pt x="3163838" y="2530078"/>
                  <a:pt x="3160117" y="2530078"/>
                  <a:pt x="3155156" y="2530078"/>
                </a:cubicBezTo>
                <a:close/>
                <a:moveTo>
                  <a:pt x="2611933" y="2530078"/>
                </a:moveTo>
                <a:cubicBezTo>
                  <a:pt x="2616894" y="2530078"/>
                  <a:pt x="2620615" y="2532559"/>
                  <a:pt x="2623096" y="2537519"/>
                </a:cubicBezTo>
                <a:cubicBezTo>
                  <a:pt x="2625576" y="2542480"/>
                  <a:pt x="2625576" y="2544961"/>
                  <a:pt x="2623096" y="2544961"/>
                </a:cubicBezTo>
                <a:cubicBezTo>
                  <a:pt x="2620615" y="2544961"/>
                  <a:pt x="2616894" y="2544961"/>
                  <a:pt x="2611933" y="2544961"/>
                </a:cubicBezTo>
                <a:lnTo>
                  <a:pt x="2604492" y="2537519"/>
                </a:lnTo>
                <a:cubicBezTo>
                  <a:pt x="2599531" y="2537519"/>
                  <a:pt x="2602011" y="2535039"/>
                  <a:pt x="2611933" y="2530078"/>
                </a:cubicBezTo>
                <a:close/>
                <a:moveTo>
                  <a:pt x="5553149" y="2526357"/>
                </a:moveTo>
                <a:cubicBezTo>
                  <a:pt x="5551909" y="2526357"/>
                  <a:pt x="5551289" y="2527598"/>
                  <a:pt x="5551289" y="2530078"/>
                </a:cubicBezTo>
                <a:lnTo>
                  <a:pt x="5558730" y="2530078"/>
                </a:lnTo>
                <a:cubicBezTo>
                  <a:pt x="5556250" y="2527598"/>
                  <a:pt x="5554389" y="2526357"/>
                  <a:pt x="5553149" y="2526357"/>
                </a:cubicBezTo>
                <a:close/>
                <a:moveTo>
                  <a:pt x="5495478" y="2526357"/>
                </a:moveTo>
                <a:cubicBezTo>
                  <a:pt x="5492998" y="2526357"/>
                  <a:pt x="5489277" y="2527598"/>
                  <a:pt x="5484316" y="2530078"/>
                </a:cubicBezTo>
                <a:cubicBezTo>
                  <a:pt x="5474395" y="2530078"/>
                  <a:pt x="5469433" y="2530078"/>
                  <a:pt x="5469433" y="2530078"/>
                </a:cubicBezTo>
                <a:lnTo>
                  <a:pt x="5476875" y="2537519"/>
                </a:lnTo>
                <a:cubicBezTo>
                  <a:pt x="5471913" y="2537519"/>
                  <a:pt x="5469433" y="2540000"/>
                  <a:pt x="5469433" y="2544961"/>
                </a:cubicBezTo>
                <a:lnTo>
                  <a:pt x="5469433" y="2552402"/>
                </a:lnTo>
                <a:lnTo>
                  <a:pt x="5476875" y="2552402"/>
                </a:lnTo>
                <a:cubicBezTo>
                  <a:pt x="5481836" y="2552402"/>
                  <a:pt x="5488037" y="2551162"/>
                  <a:pt x="5495478" y="2548682"/>
                </a:cubicBezTo>
                <a:cubicBezTo>
                  <a:pt x="5502920" y="2546201"/>
                  <a:pt x="5505400" y="2543721"/>
                  <a:pt x="5502920" y="2541240"/>
                </a:cubicBezTo>
                <a:cubicBezTo>
                  <a:pt x="5500440" y="2538759"/>
                  <a:pt x="5499199" y="2535039"/>
                  <a:pt x="5499199" y="2530078"/>
                </a:cubicBezTo>
                <a:cubicBezTo>
                  <a:pt x="5499199" y="2527598"/>
                  <a:pt x="5497959" y="2526357"/>
                  <a:pt x="5495478" y="2526357"/>
                </a:cubicBezTo>
                <a:close/>
                <a:moveTo>
                  <a:pt x="5871269" y="2522637"/>
                </a:moveTo>
                <a:cubicBezTo>
                  <a:pt x="5866308" y="2522637"/>
                  <a:pt x="5863828" y="2523877"/>
                  <a:pt x="5863828" y="2526357"/>
                </a:cubicBezTo>
                <a:cubicBezTo>
                  <a:pt x="5863828" y="2528838"/>
                  <a:pt x="5865068" y="2530078"/>
                  <a:pt x="5867549" y="2530078"/>
                </a:cubicBezTo>
                <a:cubicBezTo>
                  <a:pt x="5870029" y="2530078"/>
                  <a:pt x="5871269" y="2527597"/>
                  <a:pt x="5871269" y="2522637"/>
                </a:cubicBezTo>
                <a:close/>
                <a:moveTo>
                  <a:pt x="5796855" y="2522637"/>
                </a:moveTo>
                <a:cubicBezTo>
                  <a:pt x="5796855" y="2522637"/>
                  <a:pt x="5796855" y="2525117"/>
                  <a:pt x="5796855" y="2530078"/>
                </a:cubicBezTo>
                <a:lnTo>
                  <a:pt x="5804297" y="2537519"/>
                </a:lnTo>
                <a:cubicBezTo>
                  <a:pt x="5809258" y="2532559"/>
                  <a:pt x="5811738" y="2528838"/>
                  <a:pt x="5811738" y="2526357"/>
                </a:cubicBezTo>
                <a:cubicBezTo>
                  <a:pt x="5811738" y="2523877"/>
                  <a:pt x="5809258" y="2522637"/>
                  <a:pt x="5804297" y="2522637"/>
                </a:cubicBezTo>
                <a:close/>
                <a:moveTo>
                  <a:pt x="5514082" y="2522637"/>
                </a:moveTo>
                <a:cubicBezTo>
                  <a:pt x="5514082" y="2522637"/>
                  <a:pt x="5511602" y="2525117"/>
                  <a:pt x="5506640" y="2530078"/>
                </a:cubicBezTo>
                <a:lnTo>
                  <a:pt x="5514082" y="2530078"/>
                </a:lnTo>
                <a:close/>
                <a:moveTo>
                  <a:pt x="4063008" y="2522637"/>
                </a:moveTo>
                <a:lnTo>
                  <a:pt x="4063008" y="2530078"/>
                </a:lnTo>
                <a:lnTo>
                  <a:pt x="4070449" y="2530078"/>
                </a:lnTo>
                <a:cubicBezTo>
                  <a:pt x="4070449" y="2525117"/>
                  <a:pt x="4067969" y="2522637"/>
                  <a:pt x="4063008" y="2522637"/>
                </a:cubicBezTo>
                <a:close/>
                <a:moveTo>
                  <a:pt x="3519785" y="2522637"/>
                </a:moveTo>
                <a:lnTo>
                  <a:pt x="3497461" y="2530078"/>
                </a:lnTo>
                <a:cubicBezTo>
                  <a:pt x="3497461" y="2535039"/>
                  <a:pt x="3507383" y="2535039"/>
                  <a:pt x="3527226" y="2530078"/>
                </a:cubicBezTo>
                <a:close/>
                <a:moveTo>
                  <a:pt x="3028652" y="2522637"/>
                </a:moveTo>
                <a:cubicBezTo>
                  <a:pt x="3028652" y="2527597"/>
                  <a:pt x="3028652" y="2530078"/>
                  <a:pt x="3028652" y="2530078"/>
                </a:cubicBezTo>
                <a:cubicBezTo>
                  <a:pt x="3028652" y="2530078"/>
                  <a:pt x="3027412" y="2530078"/>
                  <a:pt x="3024932" y="2530078"/>
                </a:cubicBezTo>
                <a:cubicBezTo>
                  <a:pt x="3022451" y="2530078"/>
                  <a:pt x="3021211" y="2528838"/>
                  <a:pt x="3021211" y="2526357"/>
                </a:cubicBezTo>
                <a:cubicBezTo>
                  <a:pt x="3021211" y="2523877"/>
                  <a:pt x="3023692" y="2522637"/>
                  <a:pt x="3028652" y="2522637"/>
                </a:cubicBezTo>
                <a:close/>
                <a:moveTo>
                  <a:pt x="2738437" y="2522637"/>
                </a:moveTo>
                <a:lnTo>
                  <a:pt x="2738437" y="2530078"/>
                </a:lnTo>
                <a:cubicBezTo>
                  <a:pt x="2733477" y="2530078"/>
                  <a:pt x="2732236" y="2531318"/>
                  <a:pt x="2734717" y="2533799"/>
                </a:cubicBezTo>
                <a:cubicBezTo>
                  <a:pt x="2737197" y="2536279"/>
                  <a:pt x="2740918" y="2537519"/>
                  <a:pt x="2745879" y="2537519"/>
                </a:cubicBezTo>
                <a:cubicBezTo>
                  <a:pt x="2750840" y="2542480"/>
                  <a:pt x="2755801" y="2544961"/>
                  <a:pt x="2760762" y="2544961"/>
                </a:cubicBezTo>
                <a:cubicBezTo>
                  <a:pt x="2765722" y="2544961"/>
                  <a:pt x="2768203" y="2542480"/>
                  <a:pt x="2768203" y="2537519"/>
                </a:cubicBezTo>
                <a:lnTo>
                  <a:pt x="2775644" y="2537519"/>
                </a:lnTo>
                <a:cubicBezTo>
                  <a:pt x="2775644" y="2542480"/>
                  <a:pt x="2780605" y="2542480"/>
                  <a:pt x="2790527" y="2537519"/>
                </a:cubicBezTo>
                <a:lnTo>
                  <a:pt x="2812851" y="2537519"/>
                </a:lnTo>
                <a:cubicBezTo>
                  <a:pt x="2817812" y="2542480"/>
                  <a:pt x="2822774" y="2544961"/>
                  <a:pt x="2827734" y="2544961"/>
                </a:cubicBezTo>
                <a:cubicBezTo>
                  <a:pt x="2852539" y="2554883"/>
                  <a:pt x="2867422" y="2562324"/>
                  <a:pt x="2872383" y="2567285"/>
                </a:cubicBezTo>
                <a:lnTo>
                  <a:pt x="2864941" y="2567285"/>
                </a:lnTo>
                <a:lnTo>
                  <a:pt x="2857500" y="2567285"/>
                </a:lnTo>
                <a:lnTo>
                  <a:pt x="2894707" y="2574726"/>
                </a:lnTo>
                <a:cubicBezTo>
                  <a:pt x="2904629" y="2569766"/>
                  <a:pt x="2929433" y="2577207"/>
                  <a:pt x="2969121" y="2597051"/>
                </a:cubicBezTo>
                <a:cubicBezTo>
                  <a:pt x="2974082" y="2597051"/>
                  <a:pt x="2980283" y="2598291"/>
                  <a:pt x="2987725" y="2600771"/>
                </a:cubicBezTo>
                <a:cubicBezTo>
                  <a:pt x="2995166" y="2603252"/>
                  <a:pt x="2998887" y="2604492"/>
                  <a:pt x="2998887" y="2604492"/>
                </a:cubicBezTo>
                <a:cubicBezTo>
                  <a:pt x="3038574" y="2609453"/>
                  <a:pt x="3065859" y="2619375"/>
                  <a:pt x="3080742" y="2634258"/>
                </a:cubicBezTo>
                <a:cubicBezTo>
                  <a:pt x="3085703" y="2634258"/>
                  <a:pt x="3093144" y="2635498"/>
                  <a:pt x="3103066" y="2637978"/>
                </a:cubicBezTo>
                <a:cubicBezTo>
                  <a:pt x="3112988" y="2640459"/>
                  <a:pt x="3117949" y="2639218"/>
                  <a:pt x="3117949" y="2634258"/>
                </a:cubicBezTo>
                <a:lnTo>
                  <a:pt x="3147715" y="2649141"/>
                </a:lnTo>
                <a:lnTo>
                  <a:pt x="3140273" y="2649141"/>
                </a:lnTo>
                <a:lnTo>
                  <a:pt x="3132832" y="2656582"/>
                </a:lnTo>
                <a:cubicBezTo>
                  <a:pt x="3142754" y="2656582"/>
                  <a:pt x="3150195" y="2656582"/>
                  <a:pt x="3155156" y="2656582"/>
                </a:cubicBezTo>
                <a:cubicBezTo>
                  <a:pt x="3160117" y="2656582"/>
                  <a:pt x="3162598" y="2657822"/>
                  <a:pt x="3162598" y="2660303"/>
                </a:cubicBezTo>
                <a:cubicBezTo>
                  <a:pt x="3162598" y="2662783"/>
                  <a:pt x="3167558" y="2665263"/>
                  <a:pt x="3177480" y="2667744"/>
                </a:cubicBezTo>
                <a:cubicBezTo>
                  <a:pt x="3187402" y="2670225"/>
                  <a:pt x="3192363" y="2671465"/>
                  <a:pt x="3192363" y="2671465"/>
                </a:cubicBezTo>
                <a:lnTo>
                  <a:pt x="3214687" y="2678906"/>
                </a:lnTo>
                <a:cubicBezTo>
                  <a:pt x="3224609" y="2688828"/>
                  <a:pt x="3234531" y="2693789"/>
                  <a:pt x="3244453" y="2693789"/>
                </a:cubicBezTo>
                <a:cubicBezTo>
                  <a:pt x="3269258" y="2698750"/>
                  <a:pt x="3286621" y="2703711"/>
                  <a:pt x="3296543" y="2708672"/>
                </a:cubicBezTo>
                <a:cubicBezTo>
                  <a:pt x="3301504" y="2713633"/>
                  <a:pt x="3308945" y="2716113"/>
                  <a:pt x="3318867" y="2716113"/>
                </a:cubicBezTo>
                <a:cubicBezTo>
                  <a:pt x="3328789" y="2716113"/>
                  <a:pt x="3333750" y="2714873"/>
                  <a:pt x="3333750" y="2712392"/>
                </a:cubicBezTo>
                <a:cubicBezTo>
                  <a:pt x="3333750" y="2709912"/>
                  <a:pt x="3336231" y="2708672"/>
                  <a:pt x="3341191" y="2708672"/>
                </a:cubicBezTo>
                <a:cubicBezTo>
                  <a:pt x="3346152" y="2708672"/>
                  <a:pt x="3349873" y="2708672"/>
                  <a:pt x="3352353" y="2708672"/>
                </a:cubicBezTo>
                <a:cubicBezTo>
                  <a:pt x="3354834" y="2708672"/>
                  <a:pt x="3356074" y="2708672"/>
                  <a:pt x="3356074" y="2708672"/>
                </a:cubicBezTo>
                <a:cubicBezTo>
                  <a:pt x="3361035" y="2708672"/>
                  <a:pt x="3363516" y="2711152"/>
                  <a:pt x="3363516" y="2716113"/>
                </a:cubicBezTo>
                <a:cubicBezTo>
                  <a:pt x="3363516" y="2721074"/>
                  <a:pt x="3364756" y="2724795"/>
                  <a:pt x="3367236" y="2727275"/>
                </a:cubicBezTo>
                <a:cubicBezTo>
                  <a:pt x="3369717" y="2729756"/>
                  <a:pt x="3373438" y="2730996"/>
                  <a:pt x="3378398" y="2730996"/>
                </a:cubicBezTo>
                <a:cubicBezTo>
                  <a:pt x="3383359" y="2730996"/>
                  <a:pt x="3388320" y="2733477"/>
                  <a:pt x="3393281" y="2738437"/>
                </a:cubicBezTo>
                <a:lnTo>
                  <a:pt x="3393281" y="2745879"/>
                </a:lnTo>
                <a:cubicBezTo>
                  <a:pt x="3388320" y="2740918"/>
                  <a:pt x="3378398" y="2738437"/>
                  <a:pt x="3363516" y="2738437"/>
                </a:cubicBezTo>
                <a:cubicBezTo>
                  <a:pt x="3348633" y="2733477"/>
                  <a:pt x="3333750" y="2728515"/>
                  <a:pt x="3318867" y="2723555"/>
                </a:cubicBezTo>
                <a:cubicBezTo>
                  <a:pt x="3313906" y="2723555"/>
                  <a:pt x="3306465" y="2721074"/>
                  <a:pt x="3296543" y="2716113"/>
                </a:cubicBezTo>
                <a:cubicBezTo>
                  <a:pt x="3286621" y="2711152"/>
                  <a:pt x="3277939" y="2707432"/>
                  <a:pt x="3270498" y="2704951"/>
                </a:cubicBezTo>
                <a:cubicBezTo>
                  <a:pt x="3263057" y="2702470"/>
                  <a:pt x="3254375" y="2699990"/>
                  <a:pt x="3244453" y="2697510"/>
                </a:cubicBezTo>
                <a:cubicBezTo>
                  <a:pt x="3234531" y="2695029"/>
                  <a:pt x="3224609" y="2693789"/>
                  <a:pt x="3214687" y="2693789"/>
                </a:cubicBezTo>
                <a:lnTo>
                  <a:pt x="3162598" y="2678906"/>
                </a:lnTo>
                <a:cubicBezTo>
                  <a:pt x="3152675" y="2678906"/>
                  <a:pt x="3145234" y="2681387"/>
                  <a:pt x="3140273" y="2686348"/>
                </a:cubicBezTo>
                <a:cubicBezTo>
                  <a:pt x="3135313" y="2686348"/>
                  <a:pt x="3127871" y="2683867"/>
                  <a:pt x="3117949" y="2678906"/>
                </a:cubicBezTo>
                <a:cubicBezTo>
                  <a:pt x="3108027" y="2678906"/>
                  <a:pt x="3101826" y="2677666"/>
                  <a:pt x="3099346" y="2675185"/>
                </a:cubicBezTo>
                <a:cubicBezTo>
                  <a:pt x="3096865" y="2672705"/>
                  <a:pt x="3095625" y="2671465"/>
                  <a:pt x="3095625" y="2671465"/>
                </a:cubicBezTo>
                <a:lnTo>
                  <a:pt x="3088183" y="2664023"/>
                </a:lnTo>
                <a:lnTo>
                  <a:pt x="3073301" y="2656582"/>
                </a:lnTo>
                <a:lnTo>
                  <a:pt x="3050976" y="2649141"/>
                </a:lnTo>
                <a:cubicBezTo>
                  <a:pt x="3050976" y="2654101"/>
                  <a:pt x="3053457" y="2656582"/>
                  <a:pt x="3058418" y="2656582"/>
                </a:cubicBezTo>
                <a:cubicBezTo>
                  <a:pt x="3058418" y="2656582"/>
                  <a:pt x="3059658" y="2657822"/>
                  <a:pt x="3062139" y="2660303"/>
                </a:cubicBezTo>
                <a:cubicBezTo>
                  <a:pt x="3064619" y="2662783"/>
                  <a:pt x="3068340" y="2664023"/>
                  <a:pt x="3073301" y="2664023"/>
                </a:cubicBezTo>
                <a:cubicBezTo>
                  <a:pt x="3078261" y="2664023"/>
                  <a:pt x="3080742" y="2666504"/>
                  <a:pt x="3080742" y="2671465"/>
                </a:cubicBezTo>
                <a:cubicBezTo>
                  <a:pt x="3080742" y="2676426"/>
                  <a:pt x="3080742" y="2678906"/>
                  <a:pt x="3080742" y="2678906"/>
                </a:cubicBezTo>
                <a:lnTo>
                  <a:pt x="3065859" y="2678906"/>
                </a:lnTo>
                <a:lnTo>
                  <a:pt x="3028652" y="2649141"/>
                </a:lnTo>
                <a:lnTo>
                  <a:pt x="3006328" y="2634258"/>
                </a:lnTo>
                <a:cubicBezTo>
                  <a:pt x="3006328" y="2634258"/>
                  <a:pt x="3003847" y="2634258"/>
                  <a:pt x="2998887" y="2634258"/>
                </a:cubicBezTo>
                <a:cubicBezTo>
                  <a:pt x="2993926" y="2634258"/>
                  <a:pt x="2991445" y="2631777"/>
                  <a:pt x="2991445" y="2626816"/>
                </a:cubicBezTo>
                <a:lnTo>
                  <a:pt x="2984004" y="2626816"/>
                </a:lnTo>
                <a:cubicBezTo>
                  <a:pt x="2979043" y="2621856"/>
                  <a:pt x="2965400" y="2615654"/>
                  <a:pt x="2943076" y="2608213"/>
                </a:cubicBezTo>
                <a:cubicBezTo>
                  <a:pt x="2920752" y="2600771"/>
                  <a:pt x="2902148" y="2597051"/>
                  <a:pt x="2887266" y="2597051"/>
                </a:cubicBezTo>
                <a:cubicBezTo>
                  <a:pt x="2882305" y="2592090"/>
                  <a:pt x="2872383" y="2587129"/>
                  <a:pt x="2857500" y="2582168"/>
                </a:cubicBezTo>
                <a:cubicBezTo>
                  <a:pt x="2842617" y="2577207"/>
                  <a:pt x="2827734" y="2572246"/>
                  <a:pt x="2812851" y="2567285"/>
                </a:cubicBezTo>
                <a:cubicBezTo>
                  <a:pt x="2748359" y="2547442"/>
                  <a:pt x="2713633" y="2537519"/>
                  <a:pt x="2708672" y="2537519"/>
                </a:cubicBezTo>
                <a:close/>
                <a:moveTo>
                  <a:pt x="5811738" y="2515195"/>
                </a:moveTo>
                <a:cubicBezTo>
                  <a:pt x="5811738" y="2515195"/>
                  <a:pt x="5814218" y="2517676"/>
                  <a:pt x="5819179" y="2522637"/>
                </a:cubicBezTo>
                <a:lnTo>
                  <a:pt x="5834062" y="2515195"/>
                </a:lnTo>
                <a:close/>
                <a:moveTo>
                  <a:pt x="5000625" y="2515195"/>
                </a:moveTo>
                <a:lnTo>
                  <a:pt x="4993183" y="2522637"/>
                </a:lnTo>
                <a:cubicBezTo>
                  <a:pt x="5003105" y="2522637"/>
                  <a:pt x="5008066" y="2522637"/>
                  <a:pt x="5008066" y="2522637"/>
                </a:cubicBezTo>
                <a:close/>
                <a:moveTo>
                  <a:pt x="4070449" y="2515195"/>
                </a:moveTo>
                <a:cubicBezTo>
                  <a:pt x="4070449" y="2520156"/>
                  <a:pt x="4072930" y="2522637"/>
                  <a:pt x="4077891" y="2522637"/>
                </a:cubicBezTo>
                <a:lnTo>
                  <a:pt x="4077891" y="2515195"/>
                </a:lnTo>
                <a:close/>
                <a:moveTo>
                  <a:pt x="2544961" y="2515195"/>
                </a:moveTo>
                <a:cubicBezTo>
                  <a:pt x="2549922" y="2515195"/>
                  <a:pt x="2552402" y="2516435"/>
                  <a:pt x="2552402" y="2518916"/>
                </a:cubicBezTo>
                <a:cubicBezTo>
                  <a:pt x="2552402" y="2521397"/>
                  <a:pt x="2549922" y="2522637"/>
                  <a:pt x="2544961" y="2522637"/>
                </a:cubicBezTo>
                <a:close/>
                <a:moveTo>
                  <a:pt x="4010918" y="2507754"/>
                </a:moveTo>
                <a:lnTo>
                  <a:pt x="4010918" y="2515195"/>
                </a:lnTo>
                <a:cubicBezTo>
                  <a:pt x="4010918" y="2515195"/>
                  <a:pt x="4015879" y="2512715"/>
                  <a:pt x="4025801" y="2507754"/>
                </a:cubicBezTo>
                <a:close/>
                <a:moveTo>
                  <a:pt x="3609082" y="2507754"/>
                </a:moveTo>
                <a:lnTo>
                  <a:pt x="3601641" y="2515195"/>
                </a:lnTo>
                <a:lnTo>
                  <a:pt x="3601641" y="2522637"/>
                </a:lnTo>
                <a:cubicBezTo>
                  <a:pt x="3601641" y="2522637"/>
                  <a:pt x="3602881" y="2522637"/>
                  <a:pt x="3605361" y="2522637"/>
                </a:cubicBezTo>
                <a:cubicBezTo>
                  <a:pt x="3607842" y="2522637"/>
                  <a:pt x="3611562" y="2522637"/>
                  <a:pt x="3616523" y="2522637"/>
                </a:cubicBezTo>
                <a:cubicBezTo>
                  <a:pt x="3616523" y="2527597"/>
                  <a:pt x="3620244" y="2531318"/>
                  <a:pt x="3627685" y="2533799"/>
                </a:cubicBezTo>
                <a:cubicBezTo>
                  <a:pt x="3635127" y="2536279"/>
                  <a:pt x="3641328" y="2537519"/>
                  <a:pt x="3646289" y="2537519"/>
                </a:cubicBezTo>
                <a:cubicBezTo>
                  <a:pt x="3651250" y="2537519"/>
                  <a:pt x="3654971" y="2537519"/>
                  <a:pt x="3657451" y="2537519"/>
                </a:cubicBezTo>
                <a:cubicBezTo>
                  <a:pt x="3659931" y="2537519"/>
                  <a:pt x="3661172" y="2535039"/>
                  <a:pt x="3661172" y="2530078"/>
                </a:cubicBezTo>
                <a:cubicBezTo>
                  <a:pt x="3661172" y="2525117"/>
                  <a:pt x="3657451" y="2521397"/>
                  <a:pt x="3650010" y="2518916"/>
                </a:cubicBezTo>
                <a:cubicBezTo>
                  <a:pt x="3642568" y="2516435"/>
                  <a:pt x="3633887" y="2515195"/>
                  <a:pt x="3623965" y="2515195"/>
                </a:cubicBezTo>
                <a:cubicBezTo>
                  <a:pt x="3619004" y="2515195"/>
                  <a:pt x="3616523" y="2513955"/>
                  <a:pt x="3616523" y="2511475"/>
                </a:cubicBezTo>
                <a:cubicBezTo>
                  <a:pt x="3616523" y="2508994"/>
                  <a:pt x="3614043" y="2507754"/>
                  <a:pt x="3609082" y="2507754"/>
                </a:cubicBezTo>
                <a:close/>
                <a:moveTo>
                  <a:pt x="3471416" y="2507754"/>
                </a:moveTo>
                <a:cubicBezTo>
                  <a:pt x="3468936" y="2507754"/>
                  <a:pt x="3467695" y="2508994"/>
                  <a:pt x="3467695" y="2511475"/>
                </a:cubicBezTo>
                <a:cubicBezTo>
                  <a:pt x="3467695" y="2513955"/>
                  <a:pt x="3470176" y="2516435"/>
                  <a:pt x="3475137" y="2518916"/>
                </a:cubicBezTo>
                <a:cubicBezTo>
                  <a:pt x="3480098" y="2521397"/>
                  <a:pt x="3483818" y="2521397"/>
                  <a:pt x="3486299" y="2518916"/>
                </a:cubicBezTo>
                <a:cubicBezTo>
                  <a:pt x="3488779" y="2516435"/>
                  <a:pt x="3490019" y="2515195"/>
                  <a:pt x="3490019" y="2515195"/>
                </a:cubicBezTo>
                <a:cubicBezTo>
                  <a:pt x="3490019" y="2515195"/>
                  <a:pt x="3488779" y="2515195"/>
                  <a:pt x="3486299" y="2515195"/>
                </a:cubicBezTo>
                <a:cubicBezTo>
                  <a:pt x="3483818" y="2515195"/>
                  <a:pt x="3481338" y="2513955"/>
                  <a:pt x="3478857" y="2511475"/>
                </a:cubicBezTo>
                <a:cubicBezTo>
                  <a:pt x="3476377" y="2508994"/>
                  <a:pt x="3473896" y="2507754"/>
                  <a:pt x="3471416" y="2507754"/>
                </a:cubicBezTo>
                <a:close/>
                <a:moveTo>
                  <a:pt x="3437930" y="2507754"/>
                </a:moveTo>
                <a:lnTo>
                  <a:pt x="3452812" y="2515195"/>
                </a:lnTo>
                <a:lnTo>
                  <a:pt x="3452812" y="2507754"/>
                </a:lnTo>
                <a:close/>
                <a:moveTo>
                  <a:pt x="5781972" y="2500312"/>
                </a:moveTo>
                <a:lnTo>
                  <a:pt x="5774531" y="2507754"/>
                </a:lnTo>
                <a:lnTo>
                  <a:pt x="5781972" y="2507754"/>
                </a:lnTo>
                <a:lnTo>
                  <a:pt x="5789414" y="2515195"/>
                </a:lnTo>
                <a:lnTo>
                  <a:pt x="5804297" y="2515195"/>
                </a:lnTo>
                <a:lnTo>
                  <a:pt x="5796855" y="2507754"/>
                </a:lnTo>
                <a:cubicBezTo>
                  <a:pt x="5796855" y="2507754"/>
                  <a:pt x="5795615" y="2506514"/>
                  <a:pt x="5793135" y="2504033"/>
                </a:cubicBezTo>
                <a:cubicBezTo>
                  <a:pt x="5790654" y="2501552"/>
                  <a:pt x="5786934" y="2500312"/>
                  <a:pt x="5781972" y="2500312"/>
                </a:cubicBezTo>
                <a:close/>
                <a:moveTo>
                  <a:pt x="5633144" y="2500312"/>
                </a:moveTo>
                <a:cubicBezTo>
                  <a:pt x="5628183" y="2500312"/>
                  <a:pt x="5624462" y="2501552"/>
                  <a:pt x="5621982" y="2504033"/>
                </a:cubicBezTo>
                <a:cubicBezTo>
                  <a:pt x="5619502" y="2506514"/>
                  <a:pt x="5619502" y="2508994"/>
                  <a:pt x="5621982" y="2511475"/>
                </a:cubicBezTo>
                <a:cubicBezTo>
                  <a:pt x="5624462" y="2513955"/>
                  <a:pt x="5626943" y="2515195"/>
                  <a:pt x="5629424" y="2515195"/>
                </a:cubicBezTo>
                <a:cubicBezTo>
                  <a:pt x="5631904" y="2515195"/>
                  <a:pt x="5633144" y="2512715"/>
                  <a:pt x="5633144" y="2507754"/>
                </a:cubicBezTo>
                <a:close/>
                <a:moveTo>
                  <a:pt x="5469433" y="2500312"/>
                </a:moveTo>
                <a:cubicBezTo>
                  <a:pt x="5464472" y="2500312"/>
                  <a:pt x="5459512" y="2502793"/>
                  <a:pt x="5454551" y="2507754"/>
                </a:cubicBezTo>
                <a:lnTo>
                  <a:pt x="5424785" y="2507754"/>
                </a:lnTo>
                <a:cubicBezTo>
                  <a:pt x="5424785" y="2507754"/>
                  <a:pt x="5419824" y="2507754"/>
                  <a:pt x="5409902" y="2507754"/>
                </a:cubicBezTo>
                <a:lnTo>
                  <a:pt x="5395019" y="2507754"/>
                </a:lnTo>
                <a:cubicBezTo>
                  <a:pt x="5395019" y="2512715"/>
                  <a:pt x="5392539" y="2515195"/>
                  <a:pt x="5387578" y="2515195"/>
                </a:cubicBezTo>
                <a:lnTo>
                  <a:pt x="5387578" y="2522637"/>
                </a:lnTo>
                <a:cubicBezTo>
                  <a:pt x="5392539" y="2522637"/>
                  <a:pt x="5396260" y="2521397"/>
                  <a:pt x="5398740" y="2518916"/>
                </a:cubicBezTo>
                <a:cubicBezTo>
                  <a:pt x="5401220" y="2516435"/>
                  <a:pt x="5407422" y="2515195"/>
                  <a:pt x="5417343" y="2515195"/>
                </a:cubicBezTo>
                <a:lnTo>
                  <a:pt x="5424785" y="2522637"/>
                </a:lnTo>
                <a:lnTo>
                  <a:pt x="5424785" y="2530078"/>
                </a:lnTo>
                <a:cubicBezTo>
                  <a:pt x="5429746" y="2530078"/>
                  <a:pt x="5433467" y="2528838"/>
                  <a:pt x="5435947" y="2526357"/>
                </a:cubicBezTo>
                <a:cubicBezTo>
                  <a:pt x="5438427" y="2523877"/>
                  <a:pt x="5440908" y="2522637"/>
                  <a:pt x="5443388" y="2522637"/>
                </a:cubicBezTo>
                <a:cubicBezTo>
                  <a:pt x="5445868" y="2522637"/>
                  <a:pt x="5447109" y="2525117"/>
                  <a:pt x="5447109" y="2530078"/>
                </a:cubicBezTo>
                <a:cubicBezTo>
                  <a:pt x="5447109" y="2535039"/>
                  <a:pt x="5448350" y="2535039"/>
                  <a:pt x="5450830" y="2530078"/>
                </a:cubicBezTo>
                <a:cubicBezTo>
                  <a:pt x="5453310" y="2525117"/>
                  <a:pt x="5454551" y="2522637"/>
                  <a:pt x="5454551" y="2522637"/>
                </a:cubicBezTo>
                <a:lnTo>
                  <a:pt x="5461992" y="2522637"/>
                </a:lnTo>
                <a:cubicBezTo>
                  <a:pt x="5461992" y="2522637"/>
                  <a:pt x="5463233" y="2522637"/>
                  <a:pt x="5465713" y="2522637"/>
                </a:cubicBezTo>
                <a:cubicBezTo>
                  <a:pt x="5468193" y="2522637"/>
                  <a:pt x="5466953" y="2520156"/>
                  <a:pt x="5461992" y="2515195"/>
                </a:cubicBezTo>
                <a:cubicBezTo>
                  <a:pt x="5461992" y="2510234"/>
                  <a:pt x="5461992" y="2507754"/>
                  <a:pt x="5461992" y="2507754"/>
                </a:cubicBezTo>
                <a:close/>
                <a:moveTo>
                  <a:pt x="3728145" y="2500312"/>
                </a:moveTo>
                <a:cubicBezTo>
                  <a:pt x="3728145" y="2505273"/>
                  <a:pt x="3730625" y="2507754"/>
                  <a:pt x="3735586" y="2507754"/>
                </a:cubicBezTo>
                <a:lnTo>
                  <a:pt x="3735586" y="2500312"/>
                </a:lnTo>
                <a:close/>
                <a:moveTo>
                  <a:pt x="3136553" y="2500312"/>
                </a:moveTo>
                <a:cubicBezTo>
                  <a:pt x="3134072" y="2500312"/>
                  <a:pt x="3132832" y="2502793"/>
                  <a:pt x="3132832" y="2507754"/>
                </a:cubicBezTo>
                <a:cubicBezTo>
                  <a:pt x="3132832" y="2507754"/>
                  <a:pt x="3135313" y="2507754"/>
                  <a:pt x="3140273" y="2507754"/>
                </a:cubicBezTo>
                <a:cubicBezTo>
                  <a:pt x="3140273" y="2502793"/>
                  <a:pt x="3139033" y="2500312"/>
                  <a:pt x="3136553" y="2500312"/>
                </a:cubicBezTo>
                <a:close/>
                <a:moveTo>
                  <a:pt x="6064746" y="2492871"/>
                </a:moveTo>
                <a:lnTo>
                  <a:pt x="6087070" y="2492871"/>
                </a:lnTo>
                <a:lnTo>
                  <a:pt x="6072187" y="2500312"/>
                </a:lnTo>
                <a:cubicBezTo>
                  <a:pt x="6067226" y="2500312"/>
                  <a:pt x="6064746" y="2497832"/>
                  <a:pt x="6064746" y="2492871"/>
                </a:cubicBezTo>
                <a:close/>
                <a:moveTo>
                  <a:pt x="5752207" y="2492871"/>
                </a:moveTo>
                <a:lnTo>
                  <a:pt x="5744765" y="2500312"/>
                </a:lnTo>
                <a:cubicBezTo>
                  <a:pt x="5749727" y="2500312"/>
                  <a:pt x="5752207" y="2500312"/>
                  <a:pt x="5752207" y="2500312"/>
                </a:cubicBezTo>
                <a:cubicBezTo>
                  <a:pt x="5757168" y="2500312"/>
                  <a:pt x="5759648" y="2499072"/>
                  <a:pt x="5759648" y="2496592"/>
                </a:cubicBezTo>
                <a:cubicBezTo>
                  <a:pt x="5759648" y="2494111"/>
                  <a:pt x="5757168" y="2492871"/>
                  <a:pt x="5752207" y="2492871"/>
                </a:cubicBezTo>
                <a:close/>
                <a:moveTo>
                  <a:pt x="5685234" y="2492871"/>
                </a:moveTo>
                <a:cubicBezTo>
                  <a:pt x="5680273" y="2492871"/>
                  <a:pt x="5680273" y="2495352"/>
                  <a:pt x="5685234" y="2500312"/>
                </a:cubicBezTo>
                <a:cubicBezTo>
                  <a:pt x="5685234" y="2500312"/>
                  <a:pt x="5685234" y="2502793"/>
                  <a:pt x="5685234" y="2507754"/>
                </a:cubicBezTo>
                <a:lnTo>
                  <a:pt x="5692676" y="2507754"/>
                </a:lnTo>
                <a:cubicBezTo>
                  <a:pt x="5697637" y="2507754"/>
                  <a:pt x="5701358" y="2507754"/>
                  <a:pt x="5703838" y="2507754"/>
                </a:cubicBezTo>
                <a:cubicBezTo>
                  <a:pt x="5706318" y="2507754"/>
                  <a:pt x="5707558" y="2510234"/>
                  <a:pt x="5707558" y="2515195"/>
                </a:cubicBezTo>
                <a:cubicBezTo>
                  <a:pt x="5707558" y="2515195"/>
                  <a:pt x="5710038" y="2515195"/>
                  <a:pt x="5715000" y="2515195"/>
                </a:cubicBezTo>
                <a:cubicBezTo>
                  <a:pt x="5719961" y="2515195"/>
                  <a:pt x="5719961" y="2512715"/>
                  <a:pt x="5715000" y="2507754"/>
                </a:cubicBezTo>
                <a:cubicBezTo>
                  <a:pt x="5715000" y="2507754"/>
                  <a:pt x="5713759" y="2506514"/>
                  <a:pt x="5711279" y="2504033"/>
                </a:cubicBezTo>
                <a:cubicBezTo>
                  <a:pt x="5708799" y="2501552"/>
                  <a:pt x="5707558" y="2500312"/>
                  <a:pt x="5707558" y="2500312"/>
                </a:cubicBezTo>
                <a:cubicBezTo>
                  <a:pt x="5702597" y="2500312"/>
                  <a:pt x="5698876" y="2499072"/>
                  <a:pt x="5696396" y="2496592"/>
                </a:cubicBezTo>
                <a:cubicBezTo>
                  <a:pt x="5693916" y="2494111"/>
                  <a:pt x="5690195" y="2492871"/>
                  <a:pt x="5685234" y="2492871"/>
                </a:cubicBezTo>
                <a:close/>
                <a:moveTo>
                  <a:pt x="5662910" y="2492871"/>
                </a:moveTo>
                <a:cubicBezTo>
                  <a:pt x="5657949" y="2492871"/>
                  <a:pt x="5652988" y="2495352"/>
                  <a:pt x="5648027" y="2500312"/>
                </a:cubicBezTo>
                <a:cubicBezTo>
                  <a:pt x="5643066" y="2505273"/>
                  <a:pt x="5643066" y="2507754"/>
                  <a:pt x="5648027" y="2507754"/>
                </a:cubicBezTo>
                <a:cubicBezTo>
                  <a:pt x="5652988" y="2512715"/>
                  <a:pt x="5660430" y="2512715"/>
                  <a:pt x="5670351" y="2507754"/>
                </a:cubicBezTo>
                <a:cubicBezTo>
                  <a:pt x="5675313" y="2502793"/>
                  <a:pt x="5676552" y="2499072"/>
                  <a:pt x="5674072" y="2496592"/>
                </a:cubicBezTo>
                <a:cubicBezTo>
                  <a:pt x="5671592" y="2494111"/>
                  <a:pt x="5667871" y="2492871"/>
                  <a:pt x="5662910" y="2492871"/>
                </a:cubicBezTo>
                <a:close/>
                <a:moveTo>
                  <a:pt x="5432226" y="2492871"/>
                </a:moveTo>
                <a:cubicBezTo>
                  <a:pt x="5427265" y="2492871"/>
                  <a:pt x="5424785" y="2495352"/>
                  <a:pt x="5424785" y="2500312"/>
                </a:cubicBezTo>
                <a:lnTo>
                  <a:pt x="5432226" y="2500312"/>
                </a:lnTo>
                <a:close/>
                <a:moveTo>
                  <a:pt x="3981152" y="2492871"/>
                </a:moveTo>
                <a:cubicBezTo>
                  <a:pt x="3981152" y="2502793"/>
                  <a:pt x="3983633" y="2505273"/>
                  <a:pt x="3988594" y="2500312"/>
                </a:cubicBezTo>
                <a:cubicBezTo>
                  <a:pt x="3988594" y="2495352"/>
                  <a:pt x="3986113" y="2492871"/>
                  <a:pt x="3981152" y="2492871"/>
                </a:cubicBezTo>
                <a:close/>
                <a:moveTo>
                  <a:pt x="3400723" y="2492871"/>
                </a:moveTo>
                <a:cubicBezTo>
                  <a:pt x="3405683" y="2492871"/>
                  <a:pt x="3408164" y="2492871"/>
                  <a:pt x="3408164" y="2492871"/>
                </a:cubicBezTo>
                <a:lnTo>
                  <a:pt x="3408164" y="2500312"/>
                </a:lnTo>
                <a:cubicBezTo>
                  <a:pt x="3403203" y="2500312"/>
                  <a:pt x="3400723" y="2497832"/>
                  <a:pt x="3400723" y="2492871"/>
                </a:cubicBezTo>
                <a:close/>
                <a:moveTo>
                  <a:pt x="3147715" y="2492871"/>
                </a:moveTo>
                <a:lnTo>
                  <a:pt x="3147715" y="2500312"/>
                </a:lnTo>
                <a:cubicBezTo>
                  <a:pt x="3147715" y="2505273"/>
                  <a:pt x="3150195" y="2507754"/>
                  <a:pt x="3155156" y="2507754"/>
                </a:cubicBezTo>
                <a:cubicBezTo>
                  <a:pt x="3155156" y="2507754"/>
                  <a:pt x="3155156" y="2505273"/>
                  <a:pt x="3155156" y="2500312"/>
                </a:cubicBezTo>
                <a:cubicBezTo>
                  <a:pt x="3150195" y="2495352"/>
                  <a:pt x="3147715" y="2492871"/>
                  <a:pt x="3147715" y="2492871"/>
                </a:cubicBezTo>
                <a:close/>
                <a:moveTo>
                  <a:pt x="2969121" y="2492871"/>
                </a:moveTo>
                <a:lnTo>
                  <a:pt x="2976562" y="2492871"/>
                </a:lnTo>
                <a:cubicBezTo>
                  <a:pt x="2976562" y="2492871"/>
                  <a:pt x="2977802" y="2492871"/>
                  <a:pt x="2980283" y="2492871"/>
                </a:cubicBezTo>
                <a:cubicBezTo>
                  <a:pt x="2982764" y="2492871"/>
                  <a:pt x="2984004" y="2495352"/>
                  <a:pt x="2984004" y="2500312"/>
                </a:cubicBezTo>
                <a:lnTo>
                  <a:pt x="2976562" y="2500312"/>
                </a:lnTo>
                <a:close/>
                <a:moveTo>
                  <a:pt x="2626816" y="2492871"/>
                </a:moveTo>
                <a:cubicBezTo>
                  <a:pt x="2631777" y="2492871"/>
                  <a:pt x="2634258" y="2495352"/>
                  <a:pt x="2634258" y="2500312"/>
                </a:cubicBezTo>
                <a:lnTo>
                  <a:pt x="2626816" y="2500312"/>
                </a:lnTo>
                <a:close/>
                <a:moveTo>
                  <a:pt x="6087070" y="2485430"/>
                </a:moveTo>
                <a:cubicBezTo>
                  <a:pt x="6096992" y="2485430"/>
                  <a:pt x="6106914" y="2487910"/>
                  <a:pt x="6116836" y="2492871"/>
                </a:cubicBezTo>
                <a:cubicBezTo>
                  <a:pt x="6106914" y="2492871"/>
                  <a:pt x="6101953" y="2492871"/>
                  <a:pt x="6101953" y="2492871"/>
                </a:cubicBezTo>
                <a:close/>
                <a:moveTo>
                  <a:pt x="5997773" y="2485430"/>
                </a:moveTo>
                <a:lnTo>
                  <a:pt x="6005215" y="2492871"/>
                </a:lnTo>
                <a:cubicBezTo>
                  <a:pt x="6005215" y="2492871"/>
                  <a:pt x="6002734" y="2492871"/>
                  <a:pt x="5997773" y="2492871"/>
                </a:cubicBezTo>
                <a:close/>
                <a:moveTo>
                  <a:pt x="4427636" y="2485430"/>
                </a:moveTo>
                <a:lnTo>
                  <a:pt x="4427636" y="2492871"/>
                </a:lnTo>
                <a:lnTo>
                  <a:pt x="4435078" y="2492871"/>
                </a:lnTo>
                <a:cubicBezTo>
                  <a:pt x="4435078" y="2492871"/>
                  <a:pt x="4435078" y="2491631"/>
                  <a:pt x="4435078" y="2489150"/>
                </a:cubicBezTo>
                <a:cubicBezTo>
                  <a:pt x="4435078" y="2486670"/>
                  <a:pt x="4432598" y="2485430"/>
                  <a:pt x="4427636" y="2485430"/>
                </a:cubicBezTo>
                <a:close/>
                <a:moveTo>
                  <a:pt x="3393281" y="2485430"/>
                </a:moveTo>
                <a:cubicBezTo>
                  <a:pt x="3393281" y="2490390"/>
                  <a:pt x="3392041" y="2494111"/>
                  <a:pt x="3389560" y="2496592"/>
                </a:cubicBezTo>
                <a:cubicBezTo>
                  <a:pt x="3387080" y="2499072"/>
                  <a:pt x="3388320" y="2500312"/>
                  <a:pt x="3393281" y="2500312"/>
                </a:cubicBezTo>
                <a:lnTo>
                  <a:pt x="3408164" y="2500312"/>
                </a:lnTo>
                <a:lnTo>
                  <a:pt x="3415605" y="2500312"/>
                </a:lnTo>
                <a:cubicBezTo>
                  <a:pt x="3415605" y="2505273"/>
                  <a:pt x="3418086" y="2507754"/>
                  <a:pt x="3423047" y="2507754"/>
                </a:cubicBezTo>
                <a:cubicBezTo>
                  <a:pt x="3423047" y="2507754"/>
                  <a:pt x="3425527" y="2505273"/>
                  <a:pt x="3430488" y="2500312"/>
                </a:cubicBezTo>
                <a:cubicBezTo>
                  <a:pt x="3435449" y="2500312"/>
                  <a:pt x="3435449" y="2499072"/>
                  <a:pt x="3430488" y="2496592"/>
                </a:cubicBezTo>
                <a:cubicBezTo>
                  <a:pt x="3425527" y="2494111"/>
                  <a:pt x="3420566" y="2490390"/>
                  <a:pt x="3415605" y="2485430"/>
                </a:cubicBezTo>
                <a:close/>
                <a:moveTo>
                  <a:pt x="3363516" y="2485430"/>
                </a:moveTo>
                <a:lnTo>
                  <a:pt x="3363516" y="2492871"/>
                </a:lnTo>
                <a:cubicBezTo>
                  <a:pt x="3368476" y="2492871"/>
                  <a:pt x="3372197" y="2492871"/>
                  <a:pt x="3374678" y="2492871"/>
                </a:cubicBezTo>
                <a:cubicBezTo>
                  <a:pt x="3377158" y="2492871"/>
                  <a:pt x="3378398" y="2492871"/>
                  <a:pt x="3378398" y="2492871"/>
                </a:cubicBezTo>
                <a:cubicBezTo>
                  <a:pt x="3378398" y="2492871"/>
                  <a:pt x="3377158" y="2491631"/>
                  <a:pt x="3374678" y="2489150"/>
                </a:cubicBezTo>
                <a:cubicBezTo>
                  <a:pt x="3372197" y="2486670"/>
                  <a:pt x="3368476" y="2485430"/>
                  <a:pt x="3363516" y="2485430"/>
                </a:cubicBezTo>
                <a:close/>
                <a:moveTo>
                  <a:pt x="5591286" y="2480779"/>
                </a:moveTo>
                <a:cubicBezTo>
                  <a:pt x="5589426" y="2481399"/>
                  <a:pt x="5588496" y="2482950"/>
                  <a:pt x="5588496" y="2485430"/>
                </a:cubicBezTo>
                <a:lnTo>
                  <a:pt x="5610820" y="2485430"/>
                </a:lnTo>
                <a:cubicBezTo>
                  <a:pt x="5610820" y="2485430"/>
                  <a:pt x="5607099" y="2484190"/>
                  <a:pt x="5599658" y="2481709"/>
                </a:cubicBezTo>
                <a:cubicBezTo>
                  <a:pt x="5595937" y="2480469"/>
                  <a:pt x="5593147" y="2480159"/>
                  <a:pt x="5591286" y="2480779"/>
                </a:cubicBezTo>
                <a:close/>
                <a:moveTo>
                  <a:pt x="5536406" y="2477988"/>
                </a:moveTo>
                <a:cubicBezTo>
                  <a:pt x="5526484" y="2482949"/>
                  <a:pt x="5526484" y="2487910"/>
                  <a:pt x="5536406" y="2492871"/>
                </a:cubicBezTo>
                <a:lnTo>
                  <a:pt x="5543847" y="2485430"/>
                </a:lnTo>
                <a:cubicBezTo>
                  <a:pt x="5543847" y="2480469"/>
                  <a:pt x="5543847" y="2477988"/>
                  <a:pt x="5543847" y="2477988"/>
                </a:cubicBezTo>
                <a:close/>
                <a:moveTo>
                  <a:pt x="5357812" y="2477988"/>
                </a:moveTo>
                <a:cubicBezTo>
                  <a:pt x="5352851" y="2477988"/>
                  <a:pt x="5350371" y="2480469"/>
                  <a:pt x="5350371" y="2485430"/>
                </a:cubicBezTo>
                <a:lnTo>
                  <a:pt x="5357812" y="2485430"/>
                </a:lnTo>
                <a:cubicBezTo>
                  <a:pt x="5362774" y="2485430"/>
                  <a:pt x="5365254" y="2485430"/>
                  <a:pt x="5365254" y="2485430"/>
                </a:cubicBezTo>
                <a:cubicBezTo>
                  <a:pt x="5365254" y="2480469"/>
                  <a:pt x="5362774" y="2477988"/>
                  <a:pt x="5357812" y="2477988"/>
                </a:cubicBezTo>
                <a:close/>
                <a:moveTo>
                  <a:pt x="3661172" y="2477988"/>
                </a:moveTo>
                <a:lnTo>
                  <a:pt x="3661172" y="2485430"/>
                </a:lnTo>
                <a:lnTo>
                  <a:pt x="3668613" y="2477988"/>
                </a:lnTo>
                <a:cubicBezTo>
                  <a:pt x="3663652" y="2477988"/>
                  <a:pt x="3661172" y="2477988"/>
                  <a:pt x="3661172" y="2477988"/>
                </a:cubicBezTo>
                <a:close/>
                <a:moveTo>
                  <a:pt x="2546821" y="2475663"/>
                </a:moveTo>
                <a:cubicBezTo>
                  <a:pt x="2550542" y="2474733"/>
                  <a:pt x="2559844" y="2477988"/>
                  <a:pt x="2574726" y="2485430"/>
                </a:cubicBezTo>
                <a:cubicBezTo>
                  <a:pt x="2584649" y="2490390"/>
                  <a:pt x="2592090" y="2490390"/>
                  <a:pt x="2597051" y="2485430"/>
                </a:cubicBezTo>
                <a:cubicBezTo>
                  <a:pt x="2606973" y="2485430"/>
                  <a:pt x="2614414" y="2487910"/>
                  <a:pt x="2619375" y="2492871"/>
                </a:cubicBezTo>
                <a:lnTo>
                  <a:pt x="2611933" y="2492871"/>
                </a:lnTo>
                <a:cubicBezTo>
                  <a:pt x="2611933" y="2502793"/>
                  <a:pt x="2604492" y="2505273"/>
                  <a:pt x="2589609" y="2500312"/>
                </a:cubicBezTo>
                <a:cubicBezTo>
                  <a:pt x="2579687" y="2495352"/>
                  <a:pt x="2574726" y="2492871"/>
                  <a:pt x="2574726" y="2492871"/>
                </a:cubicBezTo>
                <a:cubicBezTo>
                  <a:pt x="2564804" y="2487910"/>
                  <a:pt x="2557363" y="2484190"/>
                  <a:pt x="2552402" y="2481709"/>
                </a:cubicBezTo>
                <a:cubicBezTo>
                  <a:pt x="2547442" y="2479228"/>
                  <a:pt x="2544961" y="2477988"/>
                  <a:pt x="2544961" y="2477988"/>
                </a:cubicBezTo>
                <a:cubicBezTo>
                  <a:pt x="2544961" y="2476748"/>
                  <a:pt x="2545581" y="2475973"/>
                  <a:pt x="2546821" y="2475663"/>
                </a:cubicBezTo>
                <a:close/>
                <a:moveTo>
                  <a:pt x="6660058" y="2470547"/>
                </a:moveTo>
                <a:lnTo>
                  <a:pt x="6667499" y="2470547"/>
                </a:lnTo>
                <a:lnTo>
                  <a:pt x="6660058" y="2477988"/>
                </a:lnTo>
                <a:close/>
                <a:moveTo>
                  <a:pt x="3490019" y="2470547"/>
                </a:moveTo>
                <a:lnTo>
                  <a:pt x="3490019" y="2477988"/>
                </a:lnTo>
                <a:lnTo>
                  <a:pt x="3497461" y="2470547"/>
                </a:lnTo>
                <a:cubicBezTo>
                  <a:pt x="3497461" y="2470547"/>
                  <a:pt x="3494980" y="2470547"/>
                  <a:pt x="3490019" y="2470547"/>
                </a:cubicBezTo>
                <a:close/>
                <a:moveTo>
                  <a:pt x="2954238" y="2470547"/>
                </a:moveTo>
                <a:lnTo>
                  <a:pt x="2961680" y="2470547"/>
                </a:lnTo>
                <a:lnTo>
                  <a:pt x="2961680" y="2477988"/>
                </a:lnTo>
                <a:cubicBezTo>
                  <a:pt x="2961680" y="2477988"/>
                  <a:pt x="2961680" y="2480469"/>
                  <a:pt x="2961680" y="2485430"/>
                </a:cubicBezTo>
                <a:lnTo>
                  <a:pt x="2954238" y="2485430"/>
                </a:lnTo>
                <a:cubicBezTo>
                  <a:pt x="2949277" y="2480469"/>
                  <a:pt x="2949277" y="2477988"/>
                  <a:pt x="2954238" y="2477988"/>
                </a:cubicBezTo>
                <a:cubicBezTo>
                  <a:pt x="2959199" y="2477988"/>
                  <a:pt x="2959199" y="2475508"/>
                  <a:pt x="2954238" y="2470547"/>
                </a:cubicBezTo>
                <a:close/>
                <a:moveTo>
                  <a:pt x="2195215" y="2470547"/>
                </a:moveTo>
                <a:lnTo>
                  <a:pt x="2232422" y="2477988"/>
                </a:lnTo>
                <a:cubicBezTo>
                  <a:pt x="2237383" y="2477988"/>
                  <a:pt x="2244824" y="2479228"/>
                  <a:pt x="2254746" y="2481709"/>
                </a:cubicBezTo>
                <a:cubicBezTo>
                  <a:pt x="2264668" y="2484190"/>
                  <a:pt x="2274590" y="2487910"/>
                  <a:pt x="2284512" y="2492871"/>
                </a:cubicBezTo>
                <a:cubicBezTo>
                  <a:pt x="2324199" y="2502793"/>
                  <a:pt x="2344043" y="2510234"/>
                  <a:pt x="2344043" y="2515195"/>
                </a:cubicBezTo>
                <a:cubicBezTo>
                  <a:pt x="2344043" y="2515195"/>
                  <a:pt x="2345283" y="2516435"/>
                  <a:pt x="2347764" y="2518916"/>
                </a:cubicBezTo>
                <a:cubicBezTo>
                  <a:pt x="2350244" y="2521397"/>
                  <a:pt x="2353965" y="2525117"/>
                  <a:pt x="2358926" y="2530078"/>
                </a:cubicBezTo>
                <a:cubicBezTo>
                  <a:pt x="2373808" y="2535039"/>
                  <a:pt x="2381250" y="2537519"/>
                  <a:pt x="2381250" y="2537519"/>
                </a:cubicBezTo>
                <a:cubicBezTo>
                  <a:pt x="2371328" y="2537519"/>
                  <a:pt x="2361406" y="2535039"/>
                  <a:pt x="2351484" y="2530078"/>
                </a:cubicBezTo>
                <a:cubicBezTo>
                  <a:pt x="2341562" y="2525117"/>
                  <a:pt x="2327920" y="2520156"/>
                  <a:pt x="2310557" y="2515195"/>
                </a:cubicBezTo>
                <a:cubicBezTo>
                  <a:pt x="2293193" y="2510234"/>
                  <a:pt x="2280791" y="2505273"/>
                  <a:pt x="2273350" y="2500312"/>
                </a:cubicBezTo>
                <a:cubicBezTo>
                  <a:pt x="2265908" y="2495352"/>
                  <a:pt x="2259707" y="2492871"/>
                  <a:pt x="2254746" y="2492871"/>
                </a:cubicBezTo>
                <a:cubicBezTo>
                  <a:pt x="2249785" y="2492871"/>
                  <a:pt x="2242344" y="2490390"/>
                  <a:pt x="2232422" y="2485430"/>
                </a:cubicBezTo>
                <a:cubicBezTo>
                  <a:pt x="2232422" y="2485430"/>
                  <a:pt x="2229941" y="2484190"/>
                  <a:pt x="2224980" y="2481709"/>
                </a:cubicBezTo>
                <a:cubicBezTo>
                  <a:pt x="2220020" y="2479228"/>
                  <a:pt x="2215058" y="2477988"/>
                  <a:pt x="2210098" y="2477988"/>
                </a:cubicBezTo>
                <a:cubicBezTo>
                  <a:pt x="2205137" y="2477988"/>
                  <a:pt x="2200175" y="2475508"/>
                  <a:pt x="2195215" y="2470547"/>
                </a:cubicBezTo>
                <a:close/>
                <a:moveTo>
                  <a:pt x="5319675" y="2465896"/>
                </a:moveTo>
                <a:cubicBezTo>
                  <a:pt x="5319055" y="2465276"/>
                  <a:pt x="5318125" y="2465586"/>
                  <a:pt x="5316885" y="2466826"/>
                </a:cubicBezTo>
                <a:cubicBezTo>
                  <a:pt x="5314404" y="2469307"/>
                  <a:pt x="5310684" y="2470547"/>
                  <a:pt x="5305722" y="2470547"/>
                </a:cubicBezTo>
                <a:lnTo>
                  <a:pt x="5305722" y="2477988"/>
                </a:lnTo>
                <a:cubicBezTo>
                  <a:pt x="5310684" y="2473027"/>
                  <a:pt x="5315644" y="2473027"/>
                  <a:pt x="5320605" y="2477988"/>
                </a:cubicBezTo>
                <a:cubicBezTo>
                  <a:pt x="5325567" y="2477988"/>
                  <a:pt x="5329287" y="2477988"/>
                  <a:pt x="5331767" y="2477988"/>
                </a:cubicBezTo>
                <a:cubicBezTo>
                  <a:pt x="5334247" y="2477988"/>
                  <a:pt x="5335488" y="2476748"/>
                  <a:pt x="5335488" y="2474267"/>
                </a:cubicBezTo>
                <a:cubicBezTo>
                  <a:pt x="5335488" y="2471787"/>
                  <a:pt x="5335488" y="2470547"/>
                  <a:pt x="5335488" y="2470547"/>
                </a:cubicBezTo>
                <a:lnTo>
                  <a:pt x="5320605" y="2470547"/>
                </a:lnTo>
                <a:cubicBezTo>
                  <a:pt x="5320605" y="2468067"/>
                  <a:pt x="5320295" y="2466516"/>
                  <a:pt x="5319675" y="2465896"/>
                </a:cubicBezTo>
                <a:close/>
                <a:moveTo>
                  <a:pt x="6258222" y="2463105"/>
                </a:moveTo>
                <a:cubicBezTo>
                  <a:pt x="6263184" y="2463105"/>
                  <a:pt x="6269385" y="2464345"/>
                  <a:pt x="6276826" y="2466826"/>
                </a:cubicBezTo>
                <a:cubicBezTo>
                  <a:pt x="6284267" y="2469307"/>
                  <a:pt x="6289229" y="2471787"/>
                  <a:pt x="6291709" y="2474267"/>
                </a:cubicBezTo>
                <a:cubicBezTo>
                  <a:pt x="6294189" y="2476748"/>
                  <a:pt x="6292949" y="2480469"/>
                  <a:pt x="6287988" y="2485430"/>
                </a:cubicBezTo>
                <a:lnTo>
                  <a:pt x="6265664" y="2485430"/>
                </a:lnTo>
                <a:cubicBezTo>
                  <a:pt x="6270625" y="2480469"/>
                  <a:pt x="6275585" y="2477988"/>
                  <a:pt x="6280547" y="2477988"/>
                </a:cubicBezTo>
                <a:lnTo>
                  <a:pt x="6265664" y="2470547"/>
                </a:lnTo>
                <a:close/>
                <a:moveTo>
                  <a:pt x="5752207" y="2463105"/>
                </a:moveTo>
                <a:cubicBezTo>
                  <a:pt x="5747245" y="2463105"/>
                  <a:pt x="5744765" y="2465586"/>
                  <a:pt x="5744765" y="2470547"/>
                </a:cubicBezTo>
                <a:cubicBezTo>
                  <a:pt x="5749727" y="2470547"/>
                  <a:pt x="5757168" y="2468066"/>
                  <a:pt x="5767090" y="2463105"/>
                </a:cubicBezTo>
                <a:close/>
                <a:moveTo>
                  <a:pt x="3326308" y="2463105"/>
                </a:moveTo>
                <a:cubicBezTo>
                  <a:pt x="3326308" y="2468066"/>
                  <a:pt x="3323828" y="2470547"/>
                  <a:pt x="3318867" y="2470547"/>
                </a:cubicBezTo>
                <a:lnTo>
                  <a:pt x="3326308" y="2485430"/>
                </a:lnTo>
                <a:cubicBezTo>
                  <a:pt x="3346152" y="2485430"/>
                  <a:pt x="3356074" y="2485430"/>
                  <a:pt x="3356074" y="2485430"/>
                </a:cubicBezTo>
                <a:cubicBezTo>
                  <a:pt x="3356074" y="2480469"/>
                  <a:pt x="3351113" y="2477988"/>
                  <a:pt x="3341191" y="2477988"/>
                </a:cubicBezTo>
                <a:lnTo>
                  <a:pt x="3341191" y="2470547"/>
                </a:lnTo>
                <a:cubicBezTo>
                  <a:pt x="3336231" y="2470547"/>
                  <a:pt x="3333750" y="2468066"/>
                  <a:pt x="3333750" y="2463105"/>
                </a:cubicBezTo>
                <a:cubicBezTo>
                  <a:pt x="3328789" y="2463105"/>
                  <a:pt x="3326308" y="2463105"/>
                  <a:pt x="3326308" y="2463105"/>
                </a:cubicBezTo>
                <a:close/>
                <a:moveTo>
                  <a:pt x="5476875" y="2455664"/>
                </a:moveTo>
                <a:lnTo>
                  <a:pt x="5469433" y="2463105"/>
                </a:lnTo>
                <a:cubicBezTo>
                  <a:pt x="5489277" y="2468066"/>
                  <a:pt x="5504160" y="2471787"/>
                  <a:pt x="5514082" y="2474267"/>
                </a:cubicBezTo>
                <a:cubicBezTo>
                  <a:pt x="5524003" y="2476748"/>
                  <a:pt x="5533926" y="2475508"/>
                  <a:pt x="5543847" y="2470547"/>
                </a:cubicBezTo>
                <a:cubicBezTo>
                  <a:pt x="5548809" y="2470547"/>
                  <a:pt x="5551289" y="2470547"/>
                  <a:pt x="5551289" y="2470547"/>
                </a:cubicBezTo>
                <a:cubicBezTo>
                  <a:pt x="5551289" y="2465586"/>
                  <a:pt x="5548809" y="2463105"/>
                  <a:pt x="5543847" y="2463105"/>
                </a:cubicBezTo>
                <a:cubicBezTo>
                  <a:pt x="5538886" y="2463105"/>
                  <a:pt x="5532685" y="2464345"/>
                  <a:pt x="5525244" y="2466826"/>
                </a:cubicBezTo>
                <a:cubicBezTo>
                  <a:pt x="5517802" y="2469307"/>
                  <a:pt x="5512841" y="2470547"/>
                  <a:pt x="5510361" y="2470547"/>
                </a:cubicBezTo>
                <a:cubicBezTo>
                  <a:pt x="5507881" y="2470547"/>
                  <a:pt x="5506640" y="2468066"/>
                  <a:pt x="5506640" y="2463105"/>
                </a:cubicBezTo>
                <a:cubicBezTo>
                  <a:pt x="5506640" y="2458145"/>
                  <a:pt x="5496719" y="2455664"/>
                  <a:pt x="5476875" y="2455664"/>
                </a:cubicBezTo>
                <a:close/>
                <a:moveTo>
                  <a:pt x="3787676" y="2455664"/>
                </a:moveTo>
                <a:cubicBezTo>
                  <a:pt x="3787676" y="2460625"/>
                  <a:pt x="3787676" y="2463105"/>
                  <a:pt x="3787676" y="2463105"/>
                </a:cubicBezTo>
                <a:cubicBezTo>
                  <a:pt x="3787676" y="2463105"/>
                  <a:pt x="3790156" y="2460625"/>
                  <a:pt x="3795117" y="2455664"/>
                </a:cubicBezTo>
                <a:cubicBezTo>
                  <a:pt x="3790156" y="2455664"/>
                  <a:pt x="3787676" y="2455664"/>
                  <a:pt x="3787676" y="2455664"/>
                </a:cubicBezTo>
                <a:close/>
                <a:moveTo>
                  <a:pt x="2492871" y="2455664"/>
                </a:moveTo>
                <a:cubicBezTo>
                  <a:pt x="2497832" y="2455664"/>
                  <a:pt x="2500312" y="2458145"/>
                  <a:pt x="2500312" y="2463105"/>
                </a:cubicBezTo>
                <a:cubicBezTo>
                  <a:pt x="2500312" y="2463105"/>
                  <a:pt x="2497832" y="2463105"/>
                  <a:pt x="2492871" y="2463105"/>
                </a:cubicBezTo>
                <a:cubicBezTo>
                  <a:pt x="2487910" y="2463105"/>
                  <a:pt x="2485430" y="2463105"/>
                  <a:pt x="2485430" y="2463105"/>
                </a:cubicBezTo>
                <a:cubicBezTo>
                  <a:pt x="2485430" y="2463105"/>
                  <a:pt x="2487910" y="2460625"/>
                  <a:pt x="2492871" y="2455664"/>
                </a:cubicBezTo>
                <a:close/>
                <a:moveTo>
                  <a:pt x="3837905" y="2451943"/>
                </a:moveTo>
                <a:cubicBezTo>
                  <a:pt x="3836665" y="2451943"/>
                  <a:pt x="3834805" y="2453184"/>
                  <a:pt x="3832324" y="2455664"/>
                </a:cubicBezTo>
                <a:lnTo>
                  <a:pt x="3839766" y="2455664"/>
                </a:lnTo>
                <a:cubicBezTo>
                  <a:pt x="3839766" y="2453184"/>
                  <a:pt x="3839146" y="2451943"/>
                  <a:pt x="3837905" y="2451943"/>
                </a:cubicBezTo>
                <a:close/>
                <a:moveTo>
                  <a:pt x="5435947" y="2448223"/>
                </a:moveTo>
                <a:cubicBezTo>
                  <a:pt x="5433467" y="2448223"/>
                  <a:pt x="5432226" y="2449463"/>
                  <a:pt x="5432226" y="2451943"/>
                </a:cubicBezTo>
                <a:cubicBezTo>
                  <a:pt x="5432226" y="2454424"/>
                  <a:pt x="5434706" y="2455664"/>
                  <a:pt x="5439668" y="2455664"/>
                </a:cubicBezTo>
                <a:cubicBezTo>
                  <a:pt x="5439668" y="2450703"/>
                  <a:pt x="5438427" y="2448223"/>
                  <a:pt x="5435947" y="2448223"/>
                </a:cubicBezTo>
                <a:close/>
                <a:moveTo>
                  <a:pt x="3847207" y="2448223"/>
                </a:moveTo>
                <a:lnTo>
                  <a:pt x="3869531" y="2463105"/>
                </a:lnTo>
                <a:cubicBezTo>
                  <a:pt x="3874492" y="2463105"/>
                  <a:pt x="3876973" y="2461865"/>
                  <a:pt x="3876973" y="2459385"/>
                </a:cubicBezTo>
                <a:cubicBezTo>
                  <a:pt x="3876973" y="2456904"/>
                  <a:pt x="3874492" y="2455664"/>
                  <a:pt x="3869531" y="2455664"/>
                </a:cubicBezTo>
                <a:cubicBezTo>
                  <a:pt x="3864570" y="2455664"/>
                  <a:pt x="3862090" y="2455664"/>
                  <a:pt x="3862090" y="2455664"/>
                </a:cubicBezTo>
                <a:cubicBezTo>
                  <a:pt x="3862090" y="2455664"/>
                  <a:pt x="3859609" y="2453183"/>
                  <a:pt x="3854648" y="2448223"/>
                </a:cubicBezTo>
                <a:cubicBezTo>
                  <a:pt x="3849687" y="2448223"/>
                  <a:pt x="3847207" y="2448223"/>
                  <a:pt x="3847207" y="2448223"/>
                </a:cubicBezTo>
                <a:close/>
                <a:moveTo>
                  <a:pt x="6161484" y="2440781"/>
                </a:moveTo>
                <a:cubicBezTo>
                  <a:pt x="6176367" y="2440781"/>
                  <a:pt x="6188770" y="2443262"/>
                  <a:pt x="6198691" y="2448223"/>
                </a:cubicBezTo>
                <a:lnTo>
                  <a:pt x="6191250" y="2455664"/>
                </a:lnTo>
                <a:cubicBezTo>
                  <a:pt x="6181328" y="2450703"/>
                  <a:pt x="6176367" y="2448223"/>
                  <a:pt x="6176367" y="2448223"/>
                </a:cubicBezTo>
                <a:close/>
                <a:moveTo>
                  <a:pt x="5901035" y="2440781"/>
                </a:moveTo>
                <a:lnTo>
                  <a:pt x="5915918" y="2440781"/>
                </a:lnTo>
                <a:lnTo>
                  <a:pt x="5930801" y="2448223"/>
                </a:lnTo>
                <a:lnTo>
                  <a:pt x="5945683" y="2448223"/>
                </a:lnTo>
                <a:cubicBezTo>
                  <a:pt x="5950645" y="2453183"/>
                  <a:pt x="5953125" y="2455664"/>
                  <a:pt x="5953125" y="2455664"/>
                </a:cubicBezTo>
                <a:cubicBezTo>
                  <a:pt x="5953125" y="2455664"/>
                  <a:pt x="5956845" y="2455664"/>
                  <a:pt x="5964287" y="2455664"/>
                </a:cubicBezTo>
                <a:cubicBezTo>
                  <a:pt x="5971728" y="2455664"/>
                  <a:pt x="5977929" y="2458145"/>
                  <a:pt x="5982890" y="2463105"/>
                </a:cubicBezTo>
                <a:cubicBezTo>
                  <a:pt x="6002734" y="2468066"/>
                  <a:pt x="6017617" y="2473027"/>
                  <a:pt x="6027539" y="2477988"/>
                </a:cubicBezTo>
                <a:lnTo>
                  <a:pt x="6034980" y="2485430"/>
                </a:lnTo>
                <a:cubicBezTo>
                  <a:pt x="6025059" y="2480469"/>
                  <a:pt x="6017617" y="2477988"/>
                  <a:pt x="6012656" y="2477988"/>
                </a:cubicBezTo>
                <a:cubicBezTo>
                  <a:pt x="6002734" y="2473027"/>
                  <a:pt x="5997773" y="2471787"/>
                  <a:pt x="5997773" y="2474267"/>
                </a:cubicBezTo>
                <a:cubicBezTo>
                  <a:pt x="5997773" y="2476748"/>
                  <a:pt x="5992812" y="2475508"/>
                  <a:pt x="5982890" y="2470547"/>
                </a:cubicBezTo>
                <a:cubicBezTo>
                  <a:pt x="5977929" y="2465586"/>
                  <a:pt x="5958086" y="2460625"/>
                  <a:pt x="5923359" y="2455664"/>
                </a:cubicBezTo>
                <a:cubicBezTo>
                  <a:pt x="5908476" y="2450703"/>
                  <a:pt x="5901035" y="2445742"/>
                  <a:pt x="5901035" y="2440781"/>
                </a:cubicBezTo>
                <a:close/>
                <a:moveTo>
                  <a:pt x="5648027" y="2440781"/>
                </a:moveTo>
                <a:cubicBezTo>
                  <a:pt x="5662910" y="2445742"/>
                  <a:pt x="5672831" y="2448223"/>
                  <a:pt x="5677793" y="2448223"/>
                </a:cubicBezTo>
                <a:lnTo>
                  <a:pt x="5677793" y="2440781"/>
                </a:lnTo>
                <a:cubicBezTo>
                  <a:pt x="5667871" y="2440781"/>
                  <a:pt x="5661669" y="2440781"/>
                  <a:pt x="5659189" y="2440781"/>
                </a:cubicBezTo>
                <a:cubicBezTo>
                  <a:pt x="5657949" y="2440781"/>
                  <a:pt x="5655778" y="2440781"/>
                  <a:pt x="5652678" y="2440781"/>
                </a:cubicBezTo>
                <a:close/>
                <a:moveTo>
                  <a:pt x="5521523" y="2440781"/>
                </a:moveTo>
                <a:lnTo>
                  <a:pt x="5514082" y="2448223"/>
                </a:lnTo>
                <a:cubicBezTo>
                  <a:pt x="5514082" y="2448223"/>
                  <a:pt x="5517802" y="2448223"/>
                  <a:pt x="5525244" y="2448223"/>
                </a:cubicBezTo>
                <a:cubicBezTo>
                  <a:pt x="5532685" y="2448223"/>
                  <a:pt x="5536406" y="2446983"/>
                  <a:pt x="5536406" y="2444502"/>
                </a:cubicBezTo>
                <a:cubicBezTo>
                  <a:pt x="5536406" y="2442021"/>
                  <a:pt x="5535165" y="2440781"/>
                  <a:pt x="5532685" y="2440781"/>
                </a:cubicBezTo>
                <a:cubicBezTo>
                  <a:pt x="5530205" y="2440781"/>
                  <a:pt x="5526484" y="2440781"/>
                  <a:pt x="5521523" y="2440781"/>
                </a:cubicBezTo>
                <a:close/>
                <a:moveTo>
                  <a:pt x="3549551" y="2440781"/>
                </a:moveTo>
                <a:lnTo>
                  <a:pt x="3549551" y="2448223"/>
                </a:lnTo>
                <a:lnTo>
                  <a:pt x="3556992" y="2448223"/>
                </a:lnTo>
                <a:cubicBezTo>
                  <a:pt x="3556992" y="2443262"/>
                  <a:pt x="3554512" y="2440781"/>
                  <a:pt x="3549551" y="2440781"/>
                </a:cubicBezTo>
                <a:close/>
                <a:moveTo>
                  <a:pt x="2656582" y="2440781"/>
                </a:moveTo>
                <a:cubicBezTo>
                  <a:pt x="2656582" y="2445742"/>
                  <a:pt x="2656582" y="2448223"/>
                  <a:pt x="2656582" y="2448223"/>
                </a:cubicBezTo>
                <a:lnTo>
                  <a:pt x="2664023" y="2448223"/>
                </a:lnTo>
                <a:close/>
                <a:moveTo>
                  <a:pt x="3207246" y="2433340"/>
                </a:moveTo>
                <a:lnTo>
                  <a:pt x="3222129" y="2433340"/>
                </a:lnTo>
                <a:lnTo>
                  <a:pt x="3222129" y="2440781"/>
                </a:lnTo>
                <a:cubicBezTo>
                  <a:pt x="3217168" y="2440781"/>
                  <a:pt x="3212207" y="2438301"/>
                  <a:pt x="3207246" y="2433340"/>
                </a:cubicBezTo>
                <a:close/>
                <a:moveTo>
                  <a:pt x="5673417" y="2430274"/>
                </a:moveTo>
                <a:lnTo>
                  <a:pt x="5670351" y="2433340"/>
                </a:lnTo>
                <a:cubicBezTo>
                  <a:pt x="5670351" y="2433340"/>
                  <a:pt x="5670662" y="2433030"/>
                  <a:pt x="5671281" y="2432410"/>
                </a:cubicBezTo>
                <a:close/>
                <a:moveTo>
                  <a:pt x="6036841" y="2429620"/>
                </a:moveTo>
                <a:cubicBezTo>
                  <a:pt x="6038081" y="2429620"/>
                  <a:pt x="6039941" y="2430860"/>
                  <a:pt x="6042422" y="2433340"/>
                </a:cubicBezTo>
                <a:lnTo>
                  <a:pt x="6034980" y="2433340"/>
                </a:lnTo>
                <a:cubicBezTo>
                  <a:pt x="6034980" y="2430860"/>
                  <a:pt x="6035600" y="2429620"/>
                  <a:pt x="6036841" y="2429620"/>
                </a:cubicBezTo>
                <a:close/>
                <a:moveTo>
                  <a:pt x="6124277" y="2425898"/>
                </a:moveTo>
                <a:lnTo>
                  <a:pt x="6139160" y="2433340"/>
                </a:lnTo>
                <a:cubicBezTo>
                  <a:pt x="6134199" y="2433340"/>
                  <a:pt x="6129238" y="2433340"/>
                  <a:pt x="6124277" y="2433340"/>
                </a:cubicBezTo>
                <a:close/>
                <a:moveTo>
                  <a:pt x="5506640" y="2425898"/>
                </a:moveTo>
                <a:cubicBezTo>
                  <a:pt x="5506640" y="2430859"/>
                  <a:pt x="5506640" y="2435820"/>
                  <a:pt x="5506640" y="2440781"/>
                </a:cubicBezTo>
                <a:lnTo>
                  <a:pt x="5521523" y="2433340"/>
                </a:lnTo>
                <a:cubicBezTo>
                  <a:pt x="5526484" y="2433340"/>
                  <a:pt x="5530205" y="2434580"/>
                  <a:pt x="5532685" y="2437060"/>
                </a:cubicBezTo>
                <a:cubicBezTo>
                  <a:pt x="5535165" y="2439541"/>
                  <a:pt x="5538886" y="2440781"/>
                  <a:pt x="5543847" y="2440781"/>
                </a:cubicBezTo>
                <a:cubicBezTo>
                  <a:pt x="5553769" y="2435820"/>
                  <a:pt x="5551289" y="2430859"/>
                  <a:pt x="5536406" y="2425898"/>
                </a:cubicBezTo>
                <a:lnTo>
                  <a:pt x="5521523" y="2425898"/>
                </a:lnTo>
                <a:close/>
                <a:moveTo>
                  <a:pt x="2403574" y="2425898"/>
                </a:moveTo>
                <a:cubicBezTo>
                  <a:pt x="2403574" y="2425898"/>
                  <a:pt x="2406055" y="2425898"/>
                  <a:pt x="2411016" y="2425898"/>
                </a:cubicBezTo>
                <a:cubicBezTo>
                  <a:pt x="2411016" y="2430859"/>
                  <a:pt x="2408535" y="2433340"/>
                  <a:pt x="2403574" y="2433340"/>
                </a:cubicBezTo>
                <a:close/>
                <a:moveTo>
                  <a:pt x="5817319" y="2422178"/>
                </a:moveTo>
                <a:cubicBezTo>
                  <a:pt x="5818560" y="2422178"/>
                  <a:pt x="5819179" y="2423418"/>
                  <a:pt x="5819179" y="2425898"/>
                </a:cubicBezTo>
                <a:cubicBezTo>
                  <a:pt x="5819179" y="2425898"/>
                  <a:pt x="5820420" y="2425898"/>
                  <a:pt x="5822900" y="2425898"/>
                </a:cubicBezTo>
                <a:cubicBezTo>
                  <a:pt x="5825380" y="2425898"/>
                  <a:pt x="5829101" y="2425898"/>
                  <a:pt x="5834062" y="2425898"/>
                </a:cubicBezTo>
                <a:lnTo>
                  <a:pt x="5848945" y="2433340"/>
                </a:lnTo>
                <a:lnTo>
                  <a:pt x="5834062" y="2433340"/>
                </a:lnTo>
                <a:lnTo>
                  <a:pt x="5811738" y="2425898"/>
                </a:lnTo>
                <a:cubicBezTo>
                  <a:pt x="5814219" y="2423418"/>
                  <a:pt x="5816079" y="2422178"/>
                  <a:pt x="5817319" y="2422178"/>
                </a:cubicBezTo>
                <a:close/>
                <a:moveTo>
                  <a:pt x="5758718" y="2420317"/>
                </a:moveTo>
                <a:cubicBezTo>
                  <a:pt x="5756858" y="2420317"/>
                  <a:pt x="5754687" y="2420938"/>
                  <a:pt x="5752207" y="2422178"/>
                </a:cubicBezTo>
                <a:cubicBezTo>
                  <a:pt x="5747245" y="2424658"/>
                  <a:pt x="5747245" y="2428379"/>
                  <a:pt x="5752207" y="2433340"/>
                </a:cubicBezTo>
                <a:lnTo>
                  <a:pt x="5767090" y="2425898"/>
                </a:lnTo>
                <a:cubicBezTo>
                  <a:pt x="5767090" y="2425898"/>
                  <a:pt x="5765849" y="2424658"/>
                  <a:pt x="5763369" y="2422178"/>
                </a:cubicBezTo>
                <a:cubicBezTo>
                  <a:pt x="5762129" y="2420938"/>
                  <a:pt x="5760578" y="2420317"/>
                  <a:pt x="5758718" y="2420317"/>
                </a:cubicBezTo>
                <a:close/>
                <a:moveTo>
                  <a:pt x="5848945" y="2418457"/>
                </a:moveTo>
                <a:lnTo>
                  <a:pt x="5856386" y="2418457"/>
                </a:lnTo>
                <a:cubicBezTo>
                  <a:pt x="5856386" y="2423418"/>
                  <a:pt x="5860107" y="2424658"/>
                  <a:pt x="5867549" y="2422178"/>
                </a:cubicBezTo>
                <a:cubicBezTo>
                  <a:pt x="5874990" y="2419697"/>
                  <a:pt x="5879951" y="2420938"/>
                  <a:pt x="5882431" y="2425898"/>
                </a:cubicBezTo>
                <a:cubicBezTo>
                  <a:pt x="5884911" y="2430859"/>
                  <a:pt x="5888632" y="2433340"/>
                  <a:pt x="5893593" y="2433340"/>
                </a:cubicBezTo>
                <a:lnTo>
                  <a:pt x="5896384" y="2433340"/>
                </a:lnTo>
                <a:cubicBezTo>
                  <a:pt x="5895764" y="2433340"/>
                  <a:pt x="5896074" y="2433340"/>
                  <a:pt x="5897314" y="2433340"/>
                </a:cubicBezTo>
                <a:lnTo>
                  <a:pt x="5901035" y="2433340"/>
                </a:lnTo>
                <a:lnTo>
                  <a:pt x="5893593" y="2440781"/>
                </a:lnTo>
                <a:lnTo>
                  <a:pt x="5878711" y="2433340"/>
                </a:lnTo>
                <a:cubicBezTo>
                  <a:pt x="5878711" y="2428379"/>
                  <a:pt x="5876231" y="2428379"/>
                  <a:pt x="5871269" y="2433340"/>
                </a:cubicBezTo>
                <a:lnTo>
                  <a:pt x="5871269" y="2425898"/>
                </a:lnTo>
                <a:cubicBezTo>
                  <a:pt x="5871269" y="2425898"/>
                  <a:pt x="5868789" y="2425898"/>
                  <a:pt x="5863828" y="2425898"/>
                </a:cubicBezTo>
                <a:cubicBezTo>
                  <a:pt x="5858867" y="2425898"/>
                  <a:pt x="5855146" y="2425898"/>
                  <a:pt x="5852666" y="2425898"/>
                </a:cubicBezTo>
                <a:cubicBezTo>
                  <a:pt x="5850186" y="2425898"/>
                  <a:pt x="5848945" y="2423418"/>
                  <a:pt x="5848945" y="2418457"/>
                </a:cubicBezTo>
                <a:close/>
                <a:moveTo>
                  <a:pt x="5722441" y="2411016"/>
                </a:moveTo>
                <a:lnTo>
                  <a:pt x="5722441" y="2418457"/>
                </a:lnTo>
                <a:cubicBezTo>
                  <a:pt x="5727402" y="2418457"/>
                  <a:pt x="5729883" y="2419697"/>
                  <a:pt x="5729883" y="2422178"/>
                </a:cubicBezTo>
                <a:cubicBezTo>
                  <a:pt x="5729883" y="2424658"/>
                  <a:pt x="5729883" y="2425898"/>
                  <a:pt x="5729883" y="2425898"/>
                </a:cubicBezTo>
                <a:cubicBezTo>
                  <a:pt x="5734844" y="2425898"/>
                  <a:pt x="5737324" y="2425898"/>
                  <a:pt x="5737324" y="2425898"/>
                </a:cubicBezTo>
                <a:close/>
                <a:moveTo>
                  <a:pt x="2344043" y="2411016"/>
                </a:moveTo>
                <a:lnTo>
                  <a:pt x="2344043" y="2418457"/>
                </a:lnTo>
                <a:cubicBezTo>
                  <a:pt x="2344043" y="2423418"/>
                  <a:pt x="2342803" y="2424658"/>
                  <a:pt x="2340322" y="2422178"/>
                </a:cubicBezTo>
                <a:cubicBezTo>
                  <a:pt x="2337842" y="2419697"/>
                  <a:pt x="2336601" y="2417217"/>
                  <a:pt x="2336601" y="2414736"/>
                </a:cubicBezTo>
                <a:cubicBezTo>
                  <a:pt x="2336601" y="2412256"/>
                  <a:pt x="2339082" y="2411016"/>
                  <a:pt x="2344043" y="2411016"/>
                </a:cubicBezTo>
                <a:close/>
                <a:moveTo>
                  <a:pt x="6031260" y="2403574"/>
                </a:moveTo>
                <a:cubicBezTo>
                  <a:pt x="6033740" y="2403574"/>
                  <a:pt x="6034980" y="2403574"/>
                  <a:pt x="6034980" y="2403574"/>
                </a:cubicBezTo>
                <a:cubicBezTo>
                  <a:pt x="6034980" y="2403574"/>
                  <a:pt x="6037460" y="2403574"/>
                  <a:pt x="6042422" y="2403574"/>
                </a:cubicBezTo>
                <a:lnTo>
                  <a:pt x="6072187" y="2411016"/>
                </a:lnTo>
                <a:cubicBezTo>
                  <a:pt x="6087070" y="2415976"/>
                  <a:pt x="6094511" y="2420938"/>
                  <a:pt x="6094511" y="2425898"/>
                </a:cubicBezTo>
                <a:lnTo>
                  <a:pt x="6087070" y="2425898"/>
                </a:lnTo>
                <a:close/>
                <a:moveTo>
                  <a:pt x="5685234" y="2403574"/>
                </a:moveTo>
                <a:lnTo>
                  <a:pt x="5685234" y="2411016"/>
                </a:lnTo>
                <a:cubicBezTo>
                  <a:pt x="5685234" y="2411016"/>
                  <a:pt x="5687714" y="2408535"/>
                  <a:pt x="5692676" y="2403574"/>
                </a:cubicBezTo>
                <a:close/>
                <a:moveTo>
                  <a:pt x="2604492" y="2403574"/>
                </a:moveTo>
                <a:lnTo>
                  <a:pt x="2619375" y="2403574"/>
                </a:lnTo>
                <a:lnTo>
                  <a:pt x="2619375" y="2411016"/>
                </a:lnTo>
                <a:cubicBezTo>
                  <a:pt x="2609453" y="2411016"/>
                  <a:pt x="2604492" y="2408535"/>
                  <a:pt x="2604492" y="2403574"/>
                </a:cubicBezTo>
                <a:close/>
                <a:moveTo>
                  <a:pt x="6444257" y="2396133"/>
                </a:moveTo>
                <a:cubicBezTo>
                  <a:pt x="6444257" y="2396133"/>
                  <a:pt x="6446737" y="2396133"/>
                  <a:pt x="6451699" y="2396133"/>
                </a:cubicBezTo>
                <a:lnTo>
                  <a:pt x="6466581" y="2396133"/>
                </a:lnTo>
                <a:lnTo>
                  <a:pt x="6474023" y="2396133"/>
                </a:lnTo>
                <a:cubicBezTo>
                  <a:pt x="6474023" y="2396133"/>
                  <a:pt x="6475263" y="2397373"/>
                  <a:pt x="6477743" y="2399853"/>
                </a:cubicBezTo>
                <a:cubicBezTo>
                  <a:pt x="6480223" y="2402334"/>
                  <a:pt x="6483945" y="2403574"/>
                  <a:pt x="6488905" y="2403574"/>
                </a:cubicBezTo>
                <a:cubicBezTo>
                  <a:pt x="6493867" y="2403574"/>
                  <a:pt x="6502548" y="2406055"/>
                  <a:pt x="6514951" y="2411016"/>
                </a:cubicBezTo>
                <a:cubicBezTo>
                  <a:pt x="6527353" y="2415976"/>
                  <a:pt x="6538515" y="2420938"/>
                  <a:pt x="6548437" y="2425898"/>
                </a:cubicBezTo>
                <a:cubicBezTo>
                  <a:pt x="6553399" y="2425898"/>
                  <a:pt x="6557119" y="2425898"/>
                  <a:pt x="6559599" y="2425898"/>
                </a:cubicBezTo>
                <a:cubicBezTo>
                  <a:pt x="6562079" y="2425898"/>
                  <a:pt x="6564561" y="2425898"/>
                  <a:pt x="6567041" y="2425898"/>
                </a:cubicBezTo>
                <a:cubicBezTo>
                  <a:pt x="6569521" y="2425898"/>
                  <a:pt x="6572002" y="2427138"/>
                  <a:pt x="6574482" y="2429619"/>
                </a:cubicBezTo>
                <a:cubicBezTo>
                  <a:pt x="6576962" y="2432100"/>
                  <a:pt x="6578203" y="2433340"/>
                  <a:pt x="6578203" y="2433340"/>
                </a:cubicBezTo>
                <a:lnTo>
                  <a:pt x="6593085" y="2448223"/>
                </a:lnTo>
                <a:cubicBezTo>
                  <a:pt x="6603007" y="2453183"/>
                  <a:pt x="6607968" y="2455664"/>
                  <a:pt x="6607968" y="2455664"/>
                </a:cubicBezTo>
                <a:lnTo>
                  <a:pt x="6578203" y="2455664"/>
                </a:lnTo>
                <a:lnTo>
                  <a:pt x="6555879" y="2440781"/>
                </a:lnTo>
                <a:cubicBezTo>
                  <a:pt x="6550917" y="2440781"/>
                  <a:pt x="6545957" y="2439541"/>
                  <a:pt x="6540995" y="2437060"/>
                </a:cubicBezTo>
                <a:cubicBezTo>
                  <a:pt x="6536035" y="2434580"/>
                  <a:pt x="6533554" y="2433340"/>
                  <a:pt x="6533554" y="2433340"/>
                </a:cubicBezTo>
                <a:cubicBezTo>
                  <a:pt x="6533554" y="2433340"/>
                  <a:pt x="6529833" y="2432100"/>
                  <a:pt x="6522392" y="2429619"/>
                </a:cubicBezTo>
                <a:cubicBezTo>
                  <a:pt x="6514951" y="2427138"/>
                  <a:pt x="6511230" y="2425898"/>
                  <a:pt x="6511230" y="2425898"/>
                </a:cubicBezTo>
                <a:cubicBezTo>
                  <a:pt x="6511230" y="2425898"/>
                  <a:pt x="6508750" y="2423418"/>
                  <a:pt x="6503789" y="2418457"/>
                </a:cubicBezTo>
                <a:cubicBezTo>
                  <a:pt x="6503789" y="2418457"/>
                  <a:pt x="6502548" y="2417217"/>
                  <a:pt x="6500068" y="2414736"/>
                </a:cubicBezTo>
                <a:cubicBezTo>
                  <a:pt x="6497588" y="2412256"/>
                  <a:pt x="6495107" y="2411016"/>
                  <a:pt x="6492627" y="2411016"/>
                </a:cubicBezTo>
                <a:cubicBezTo>
                  <a:pt x="6490147" y="2411016"/>
                  <a:pt x="6486425" y="2411016"/>
                  <a:pt x="6481465" y="2411016"/>
                </a:cubicBezTo>
                <a:cubicBezTo>
                  <a:pt x="6481465" y="2411016"/>
                  <a:pt x="6476503" y="2411016"/>
                  <a:pt x="6466581" y="2411016"/>
                </a:cubicBezTo>
                <a:cubicBezTo>
                  <a:pt x="6461620" y="2411016"/>
                  <a:pt x="6456660" y="2409775"/>
                  <a:pt x="6451699" y="2407295"/>
                </a:cubicBezTo>
                <a:cubicBezTo>
                  <a:pt x="6446737" y="2404814"/>
                  <a:pt x="6444257" y="2401093"/>
                  <a:pt x="6444257" y="2396133"/>
                </a:cubicBezTo>
                <a:close/>
                <a:moveTo>
                  <a:pt x="5945683" y="2396133"/>
                </a:moveTo>
                <a:lnTo>
                  <a:pt x="5953125" y="2396133"/>
                </a:lnTo>
                <a:lnTo>
                  <a:pt x="5953125" y="2403574"/>
                </a:lnTo>
                <a:cubicBezTo>
                  <a:pt x="5953125" y="2403574"/>
                  <a:pt x="5950645" y="2401093"/>
                  <a:pt x="5945683" y="2396133"/>
                </a:cubicBezTo>
                <a:close/>
                <a:moveTo>
                  <a:pt x="5819179" y="2396133"/>
                </a:moveTo>
                <a:cubicBezTo>
                  <a:pt x="5824141" y="2396133"/>
                  <a:pt x="5826621" y="2397373"/>
                  <a:pt x="5826621" y="2399853"/>
                </a:cubicBezTo>
                <a:cubicBezTo>
                  <a:pt x="5826621" y="2402334"/>
                  <a:pt x="5826621" y="2406055"/>
                  <a:pt x="5826621" y="2411016"/>
                </a:cubicBezTo>
                <a:lnTo>
                  <a:pt x="5826621" y="2418457"/>
                </a:lnTo>
                <a:cubicBezTo>
                  <a:pt x="5826621" y="2418457"/>
                  <a:pt x="5824141" y="2417217"/>
                  <a:pt x="5819179" y="2414736"/>
                </a:cubicBezTo>
                <a:cubicBezTo>
                  <a:pt x="5814218" y="2412256"/>
                  <a:pt x="5811738" y="2408535"/>
                  <a:pt x="5811738" y="2403574"/>
                </a:cubicBezTo>
                <a:close/>
                <a:moveTo>
                  <a:pt x="2827734" y="2396133"/>
                </a:moveTo>
                <a:cubicBezTo>
                  <a:pt x="2837656" y="2396133"/>
                  <a:pt x="2842617" y="2398613"/>
                  <a:pt x="2842617" y="2403574"/>
                </a:cubicBezTo>
                <a:cubicBezTo>
                  <a:pt x="2842617" y="2403574"/>
                  <a:pt x="2845098" y="2403574"/>
                  <a:pt x="2850058" y="2403574"/>
                </a:cubicBezTo>
                <a:cubicBezTo>
                  <a:pt x="2855019" y="2403574"/>
                  <a:pt x="2857500" y="2406055"/>
                  <a:pt x="2857500" y="2411016"/>
                </a:cubicBezTo>
                <a:cubicBezTo>
                  <a:pt x="2857500" y="2415976"/>
                  <a:pt x="2867422" y="2420938"/>
                  <a:pt x="2887266" y="2425898"/>
                </a:cubicBezTo>
                <a:cubicBezTo>
                  <a:pt x="2902148" y="2425898"/>
                  <a:pt x="2919512" y="2430859"/>
                  <a:pt x="2939355" y="2440781"/>
                </a:cubicBezTo>
                <a:cubicBezTo>
                  <a:pt x="2944316" y="2440781"/>
                  <a:pt x="2949277" y="2442021"/>
                  <a:pt x="2954238" y="2444502"/>
                </a:cubicBezTo>
                <a:cubicBezTo>
                  <a:pt x="2959199" y="2446983"/>
                  <a:pt x="2964160" y="2448223"/>
                  <a:pt x="2969121" y="2448223"/>
                </a:cubicBezTo>
                <a:lnTo>
                  <a:pt x="3021211" y="2470547"/>
                </a:lnTo>
                <a:lnTo>
                  <a:pt x="3006328" y="2470547"/>
                </a:lnTo>
                <a:cubicBezTo>
                  <a:pt x="2996406" y="2470547"/>
                  <a:pt x="2984004" y="2468066"/>
                  <a:pt x="2969121" y="2463105"/>
                </a:cubicBezTo>
                <a:lnTo>
                  <a:pt x="2931914" y="2448223"/>
                </a:lnTo>
                <a:cubicBezTo>
                  <a:pt x="2931914" y="2443262"/>
                  <a:pt x="2928193" y="2442021"/>
                  <a:pt x="2920752" y="2444502"/>
                </a:cubicBezTo>
                <a:cubicBezTo>
                  <a:pt x="2913310" y="2446983"/>
                  <a:pt x="2907109" y="2446983"/>
                  <a:pt x="2902148" y="2444502"/>
                </a:cubicBezTo>
                <a:cubicBezTo>
                  <a:pt x="2897188" y="2442021"/>
                  <a:pt x="2888506" y="2438301"/>
                  <a:pt x="2876103" y="2433340"/>
                </a:cubicBezTo>
                <a:cubicBezTo>
                  <a:pt x="2863701" y="2428379"/>
                  <a:pt x="2857500" y="2425898"/>
                  <a:pt x="2857500" y="2425898"/>
                </a:cubicBezTo>
                <a:cubicBezTo>
                  <a:pt x="2852539" y="2425898"/>
                  <a:pt x="2848818" y="2425898"/>
                  <a:pt x="2846338" y="2425898"/>
                </a:cubicBezTo>
                <a:cubicBezTo>
                  <a:pt x="2843857" y="2425898"/>
                  <a:pt x="2840136" y="2423418"/>
                  <a:pt x="2835176" y="2418457"/>
                </a:cubicBezTo>
                <a:cubicBezTo>
                  <a:pt x="2825254" y="2408535"/>
                  <a:pt x="2822774" y="2401093"/>
                  <a:pt x="2827734" y="2396133"/>
                </a:cubicBezTo>
                <a:close/>
                <a:moveTo>
                  <a:pt x="2314277" y="2396133"/>
                </a:moveTo>
                <a:lnTo>
                  <a:pt x="2329160" y="2403574"/>
                </a:lnTo>
                <a:cubicBezTo>
                  <a:pt x="2329160" y="2403574"/>
                  <a:pt x="2327920" y="2403574"/>
                  <a:pt x="2325439" y="2403574"/>
                </a:cubicBezTo>
                <a:cubicBezTo>
                  <a:pt x="2322959" y="2403574"/>
                  <a:pt x="2319238" y="2403574"/>
                  <a:pt x="2314277" y="2403574"/>
                </a:cubicBezTo>
                <a:close/>
                <a:moveTo>
                  <a:pt x="5595937" y="2388691"/>
                </a:moveTo>
                <a:cubicBezTo>
                  <a:pt x="5590976" y="2393652"/>
                  <a:pt x="5583535" y="2396133"/>
                  <a:pt x="5573613" y="2396133"/>
                </a:cubicBezTo>
                <a:lnTo>
                  <a:pt x="5566172" y="2396133"/>
                </a:lnTo>
                <a:cubicBezTo>
                  <a:pt x="5566172" y="2396133"/>
                  <a:pt x="5563692" y="2398613"/>
                  <a:pt x="5558730" y="2403574"/>
                </a:cubicBezTo>
                <a:lnTo>
                  <a:pt x="5566172" y="2403574"/>
                </a:lnTo>
                <a:cubicBezTo>
                  <a:pt x="5566172" y="2403574"/>
                  <a:pt x="5568652" y="2403574"/>
                  <a:pt x="5573613" y="2403574"/>
                </a:cubicBezTo>
                <a:lnTo>
                  <a:pt x="5588496" y="2403574"/>
                </a:lnTo>
                <a:cubicBezTo>
                  <a:pt x="5593457" y="2408535"/>
                  <a:pt x="5595937" y="2411016"/>
                  <a:pt x="5595937" y="2411016"/>
                </a:cubicBezTo>
                <a:lnTo>
                  <a:pt x="5595937" y="2396133"/>
                </a:lnTo>
                <a:close/>
                <a:moveTo>
                  <a:pt x="3155156" y="2381250"/>
                </a:moveTo>
                <a:cubicBezTo>
                  <a:pt x="3155156" y="2381250"/>
                  <a:pt x="3156396" y="2382490"/>
                  <a:pt x="3158877" y="2384971"/>
                </a:cubicBezTo>
                <a:cubicBezTo>
                  <a:pt x="3161358" y="2387451"/>
                  <a:pt x="3162598" y="2388691"/>
                  <a:pt x="3162598" y="2388691"/>
                </a:cubicBezTo>
                <a:lnTo>
                  <a:pt x="3162598" y="2381250"/>
                </a:lnTo>
                <a:close/>
                <a:moveTo>
                  <a:pt x="6400539" y="2376599"/>
                </a:moveTo>
                <a:cubicBezTo>
                  <a:pt x="6401159" y="2375979"/>
                  <a:pt x="6402089" y="2376289"/>
                  <a:pt x="6403329" y="2377529"/>
                </a:cubicBezTo>
                <a:cubicBezTo>
                  <a:pt x="6405809" y="2380010"/>
                  <a:pt x="6409531" y="2381250"/>
                  <a:pt x="6414491" y="2381250"/>
                </a:cubicBezTo>
                <a:lnTo>
                  <a:pt x="6421933" y="2388691"/>
                </a:lnTo>
                <a:lnTo>
                  <a:pt x="6407051" y="2388691"/>
                </a:lnTo>
                <a:lnTo>
                  <a:pt x="6399609" y="2381250"/>
                </a:lnTo>
                <a:cubicBezTo>
                  <a:pt x="6399609" y="2378770"/>
                  <a:pt x="6399919" y="2377219"/>
                  <a:pt x="6400539" y="2376599"/>
                </a:cubicBezTo>
                <a:close/>
                <a:moveTo>
                  <a:pt x="5633144" y="2373809"/>
                </a:moveTo>
                <a:cubicBezTo>
                  <a:pt x="5633144" y="2378769"/>
                  <a:pt x="5630664" y="2381250"/>
                  <a:pt x="5625703" y="2381250"/>
                </a:cubicBezTo>
                <a:lnTo>
                  <a:pt x="5625703" y="2388691"/>
                </a:lnTo>
                <a:lnTo>
                  <a:pt x="5648027" y="2381250"/>
                </a:lnTo>
                <a:cubicBezTo>
                  <a:pt x="5643066" y="2381250"/>
                  <a:pt x="5638106" y="2378769"/>
                  <a:pt x="5633144" y="2373809"/>
                </a:cubicBezTo>
                <a:close/>
                <a:moveTo>
                  <a:pt x="2455664" y="2373809"/>
                </a:moveTo>
                <a:lnTo>
                  <a:pt x="2470547" y="2373809"/>
                </a:lnTo>
                <a:cubicBezTo>
                  <a:pt x="2480469" y="2378769"/>
                  <a:pt x="2487910" y="2382490"/>
                  <a:pt x="2492871" y="2384971"/>
                </a:cubicBezTo>
                <a:cubicBezTo>
                  <a:pt x="2497832" y="2387451"/>
                  <a:pt x="2502793" y="2388691"/>
                  <a:pt x="2507754" y="2388691"/>
                </a:cubicBezTo>
                <a:cubicBezTo>
                  <a:pt x="2517676" y="2388691"/>
                  <a:pt x="2527598" y="2393652"/>
                  <a:pt x="2537520" y="2403574"/>
                </a:cubicBezTo>
                <a:lnTo>
                  <a:pt x="2544961" y="2403574"/>
                </a:lnTo>
                <a:cubicBezTo>
                  <a:pt x="2549922" y="2398613"/>
                  <a:pt x="2562324" y="2401093"/>
                  <a:pt x="2582168" y="2411016"/>
                </a:cubicBezTo>
                <a:cubicBezTo>
                  <a:pt x="2592090" y="2415976"/>
                  <a:pt x="2605732" y="2420938"/>
                  <a:pt x="2623096" y="2425898"/>
                </a:cubicBezTo>
                <a:cubicBezTo>
                  <a:pt x="2640459" y="2430859"/>
                  <a:pt x="2649141" y="2433340"/>
                  <a:pt x="2649141" y="2433340"/>
                </a:cubicBezTo>
                <a:lnTo>
                  <a:pt x="2678906" y="2440781"/>
                </a:lnTo>
                <a:lnTo>
                  <a:pt x="2686348" y="2440781"/>
                </a:lnTo>
                <a:lnTo>
                  <a:pt x="2693789" y="2440781"/>
                </a:lnTo>
                <a:cubicBezTo>
                  <a:pt x="2698750" y="2440781"/>
                  <a:pt x="2701230" y="2440781"/>
                  <a:pt x="2701230" y="2440781"/>
                </a:cubicBezTo>
                <a:lnTo>
                  <a:pt x="2716113" y="2448223"/>
                </a:lnTo>
                <a:lnTo>
                  <a:pt x="2753320" y="2463105"/>
                </a:lnTo>
                <a:cubicBezTo>
                  <a:pt x="2753320" y="2468066"/>
                  <a:pt x="2755801" y="2470547"/>
                  <a:pt x="2760762" y="2470547"/>
                </a:cubicBezTo>
                <a:cubicBezTo>
                  <a:pt x="2760762" y="2475508"/>
                  <a:pt x="2762002" y="2477988"/>
                  <a:pt x="2764483" y="2477988"/>
                </a:cubicBezTo>
                <a:cubicBezTo>
                  <a:pt x="2766963" y="2477988"/>
                  <a:pt x="2768203" y="2475508"/>
                  <a:pt x="2768203" y="2470547"/>
                </a:cubicBezTo>
                <a:cubicBezTo>
                  <a:pt x="2768203" y="2470547"/>
                  <a:pt x="2773164" y="2470547"/>
                  <a:pt x="2783086" y="2470547"/>
                </a:cubicBezTo>
                <a:cubicBezTo>
                  <a:pt x="2783086" y="2475508"/>
                  <a:pt x="2784326" y="2476748"/>
                  <a:pt x="2786807" y="2474267"/>
                </a:cubicBezTo>
                <a:cubicBezTo>
                  <a:pt x="2789287" y="2471787"/>
                  <a:pt x="2791767" y="2471787"/>
                  <a:pt x="2794248" y="2474267"/>
                </a:cubicBezTo>
                <a:cubicBezTo>
                  <a:pt x="2796729" y="2476748"/>
                  <a:pt x="2800449" y="2477988"/>
                  <a:pt x="2805410" y="2477988"/>
                </a:cubicBezTo>
                <a:cubicBezTo>
                  <a:pt x="2810371" y="2482949"/>
                  <a:pt x="2817812" y="2485430"/>
                  <a:pt x="2827734" y="2485430"/>
                </a:cubicBezTo>
                <a:cubicBezTo>
                  <a:pt x="2862461" y="2490390"/>
                  <a:pt x="2887266" y="2497832"/>
                  <a:pt x="2902148" y="2507754"/>
                </a:cubicBezTo>
                <a:cubicBezTo>
                  <a:pt x="2907109" y="2512715"/>
                  <a:pt x="2913310" y="2515195"/>
                  <a:pt x="2920752" y="2515195"/>
                </a:cubicBezTo>
                <a:cubicBezTo>
                  <a:pt x="2928193" y="2515195"/>
                  <a:pt x="2936875" y="2515195"/>
                  <a:pt x="2946797" y="2515195"/>
                </a:cubicBezTo>
                <a:cubicBezTo>
                  <a:pt x="2951758" y="2520156"/>
                  <a:pt x="2954238" y="2521397"/>
                  <a:pt x="2954238" y="2518916"/>
                </a:cubicBezTo>
                <a:cubicBezTo>
                  <a:pt x="2954238" y="2516435"/>
                  <a:pt x="2956719" y="2515195"/>
                  <a:pt x="2961680" y="2515195"/>
                </a:cubicBezTo>
                <a:cubicBezTo>
                  <a:pt x="2961680" y="2510234"/>
                  <a:pt x="2964160" y="2507754"/>
                  <a:pt x="2969121" y="2507754"/>
                </a:cubicBezTo>
                <a:cubicBezTo>
                  <a:pt x="2974082" y="2507754"/>
                  <a:pt x="2977802" y="2508994"/>
                  <a:pt x="2980283" y="2511475"/>
                </a:cubicBezTo>
                <a:cubicBezTo>
                  <a:pt x="2982764" y="2513955"/>
                  <a:pt x="2988965" y="2517676"/>
                  <a:pt x="2998887" y="2522637"/>
                </a:cubicBezTo>
                <a:lnTo>
                  <a:pt x="3006328" y="2530078"/>
                </a:lnTo>
                <a:cubicBezTo>
                  <a:pt x="3001367" y="2530078"/>
                  <a:pt x="2997647" y="2530078"/>
                  <a:pt x="2995166" y="2530078"/>
                </a:cubicBezTo>
                <a:cubicBezTo>
                  <a:pt x="2992685" y="2530078"/>
                  <a:pt x="2991445" y="2530078"/>
                  <a:pt x="2991445" y="2530078"/>
                </a:cubicBezTo>
                <a:lnTo>
                  <a:pt x="2991445" y="2537519"/>
                </a:lnTo>
                <a:cubicBezTo>
                  <a:pt x="2991445" y="2537519"/>
                  <a:pt x="2993926" y="2537519"/>
                  <a:pt x="2998887" y="2537519"/>
                </a:cubicBezTo>
                <a:cubicBezTo>
                  <a:pt x="3003847" y="2537519"/>
                  <a:pt x="3006328" y="2537519"/>
                  <a:pt x="3006328" y="2537519"/>
                </a:cubicBezTo>
                <a:cubicBezTo>
                  <a:pt x="3016250" y="2537519"/>
                  <a:pt x="3021211" y="2540000"/>
                  <a:pt x="3021211" y="2544961"/>
                </a:cubicBezTo>
                <a:cubicBezTo>
                  <a:pt x="3036094" y="2554883"/>
                  <a:pt x="3048496" y="2559844"/>
                  <a:pt x="3058418" y="2559844"/>
                </a:cubicBezTo>
                <a:cubicBezTo>
                  <a:pt x="3063379" y="2554883"/>
                  <a:pt x="3075781" y="2559844"/>
                  <a:pt x="3095625" y="2574726"/>
                </a:cubicBezTo>
                <a:cubicBezTo>
                  <a:pt x="3095625" y="2574726"/>
                  <a:pt x="3098106" y="2574726"/>
                  <a:pt x="3103066" y="2574726"/>
                </a:cubicBezTo>
                <a:cubicBezTo>
                  <a:pt x="3108027" y="2574726"/>
                  <a:pt x="3110508" y="2577207"/>
                  <a:pt x="3110508" y="2582168"/>
                </a:cubicBezTo>
                <a:lnTo>
                  <a:pt x="3117949" y="2582168"/>
                </a:lnTo>
                <a:cubicBezTo>
                  <a:pt x="3117949" y="2582168"/>
                  <a:pt x="3125391" y="2582168"/>
                  <a:pt x="3140273" y="2582168"/>
                </a:cubicBezTo>
                <a:cubicBezTo>
                  <a:pt x="3155156" y="2582168"/>
                  <a:pt x="3170039" y="2584649"/>
                  <a:pt x="3184922" y="2589609"/>
                </a:cubicBezTo>
                <a:lnTo>
                  <a:pt x="3207246" y="2589609"/>
                </a:lnTo>
                <a:cubicBezTo>
                  <a:pt x="3217168" y="2594570"/>
                  <a:pt x="3222129" y="2597051"/>
                  <a:pt x="3222129" y="2597051"/>
                </a:cubicBezTo>
                <a:cubicBezTo>
                  <a:pt x="3227090" y="2597051"/>
                  <a:pt x="3230810" y="2598291"/>
                  <a:pt x="3233291" y="2600771"/>
                </a:cubicBezTo>
                <a:cubicBezTo>
                  <a:pt x="3235772" y="2603252"/>
                  <a:pt x="3239492" y="2604492"/>
                  <a:pt x="3244453" y="2604492"/>
                </a:cubicBezTo>
                <a:lnTo>
                  <a:pt x="3259336" y="2597051"/>
                </a:lnTo>
                <a:cubicBezTo>
                  <a:pt x="3254375" y="2592090"/>
                  <a:pt x="3249414" y="2589609"/>
                  <a:pt x="3244453" y="2589609"/>
                </a:cubicBezTo>
                <a:cubicBezTo>
                  <a:pt x="3244453" y="2584649"/>
                  <a:pt x="3249414" y="2584649"/>
                  <a:pt x="3259336" y="2589609"/>
                </a:cubicBezTo>
                <a:cubicBezTo>
                  <a:pt x="3269258" y="2594570"/>
                  <a:pt x="3276699" y="2597051"/>
                  <a:pt x="3281660" y="2597051"/>
                </a:cubicBezTo>
                <a:cubicBezTo>
                  <a:pt x="3276699" y="2597051"/>
                  <a:pt x="3274219" y="2597051"/>
                  <a:pt x="3274219" y="2597051"/>
                </a:cubicBezTo>
                <a:cubicBezTo>
                  <a:pt x="3269258" y="2602011"/>
                  <a:pt x="3266777" y="2604492"/>
                  <a:pt x="3266777" y="2604492"/>
                </a:cubicBezTo>
                <a:cubicBezTo>
                  <a:pt x="3266777" y="2604492"/>
                  <a:pt x="3269258" y="2606973"/>
                  <a:pt x="3274219" y="2611934"/>
                </a:cubicBezTo>
                <a:lnTo>
                  <a:pt x="3281660" y="2619375"/>
                </a:lnTo>
                <a:lnTo>
                  <a:pt x="3289101" y="2626816"/>
                </a:lnTo>
                <a:cubicBezTo>
                  <a:pt x="3289101" y="2631777"/>
                  <a:pt x="3296543" y="2634258"/>
                  <a:pt x="3311426" y="2634258"/>
                </a:cubicBezTo>
                <a:cubicBezTo>
                  <a:pt x="3326308" y="2634258"/>
                  <a:pt x="3338711" y="2634258"/>
                  <a:pt x="3348633" y="2634258"/>
                </a:cubicBezTo>
                <a:cubicBezTo>
                  <a:pt x="3358555" y="2634258"/>
                  <a:pt x="3367236" y="2635498"/>
                  <a:pt x="3374678" y="2637978"/>
                </a:cubicBezTo>
                <a:cubicBezTo>
                  <a:pt x="3382119" y="2640459"/>
                  <a:pt x="3385840" y="2644180"/>
                  <a:pt x="3385840" y="2649141"/>
                </a:cubicBezTo>
                <a:cubicBezTo>
                  <a:pt x="3390800" y="2649141"/>
                  <a:pt x="3398242" y="2649141"/>
                  <a:pt x="3408164" y="2649141"/>
                </a:cubicBezTo>
                <a:lnTo>
                  <a:pt x="3400723" y="2641699"/>
                </a:lnTo>
                <a:cubicBezTo>
                  <a:pt x="3400723" y="2641699"/>
                  <a:pt x="3403203" y="2641699"/>
                  <a:pt x="3408164" y="2641699"/>
                </a:cubicBezTo>
                <a:cubicBezTo>
                  <a:pt x="3413125" y="2641699"/>
                  <a:pt x="3415605" y="2641699"/>
                  <a:pt x="3415605" y="2641699"/>
                </a:cubicBezTo>
                <a:cubicBezTo>
                  <a:pt x="3415605" y="2636738"/>
                  <a:pt x="3416845" y="2635498"/>
                  <a:pt x="3419326" y="2637978"/>
                </a:cubicBezTo>
                <a:cubicBezTo>
                  <a:pt x="3421807" y="2640459"/>
                  <a:pt x="3425527" y="2641699"/>
                  <a:pt x="3430488" y="2641699"/>
                </a:cubicBezTo>
                <a:cubicBezTo>
                  <a:pt x="3440410" y="2646660"/>
                  <a:pt x="3447851" y="2651621"/>
                  <a:pt x="3452812" y="2656582"/>
                </a:cubicBezTo>
                <a:cubicBezTo>
                  <a:pt x="3457773" y="2656582"/>
                  <a:pt x="3462734" y="2656582"/>
                  <a:pt x="3467695" y="2656582"/>
                </a:cubicBezTo>
                <a:cubicBezTo>
                  <a:pt x="3472656" y="2656582"/>
                  <a:pt x="3477617" y="2656582"/>
                  <a:pt x="3482578" y="2656582"/>
                </a:cubicBezTo>
                <a:lnTo>
                  <a:pt x="3497461" y="2664023"/>
                </a:lnTo>
                <a:cubicBezTo>
                  <a:pt x="3497461" y="2664023"/>
                  <a:pt x="3492500" y="2665263"/>
                  <a:pt x="3482578" y="2667744"/>
                </a:cubicBezTo>
                <a:cubicBezTo>
                  <a:pt x="3472656" y="2670225"/>
                  <a:pt x="3465215" y="2668984"/>
                  <a:pt x="3460254" y="2664023"/>
                </a:cubicBezTo>
                <a:cubicBezTo>
                  <a:pt x="3450332" y="2659063"/>
                  <a:pt x="3440410" y="2656582"/>
                  <a:pt x="3430488" y="2656582"/>
                </a:cubicBezTo>
                <a:lnTo>
                  <a:pt x="3408164" y="2664023"/>
                </a:lnTo>
                <a:cubicBezTo>
                  <a:pt x="3398242" y="2668984"/>
                  <a:pt x="3393281" y="2668984"/>
                  <a:pt x="3393281" y="2664023"/>
                </a:cubicBezTo>
                <a:cubicBezTo>
                  <a:pt x="3393281" y="2659063"/>
                  <a:pt x="3390800" y="2656582"/>
                  <a:pt x="3385840" y="2656582"/>
                </a:cubicBezTo>
                <a:cubicBezTo>
                  <a:pt x="3385840" y="2661543"/>
                  <a:pt x="3390800" y="2668984"/>
                  <a:pt x="3400723" y="2678906"/>
                </a:cubicBezTo>
                <a:lnTo>
                  <a:pt x="3415605" y="2686348"/>
                </a:lnTo>
                <a:lnTo>
                  <a:pt x="3445371" y="2686348"/>
                </a:lnTo>
                <a:cubicBezTo>
                  <a:pt x="3445371" y="2681387"/>
                  <a:pt x="3445371" y="2678906"/>
                  <a:pt x="3445371" y="2678906"/>
                </a:cubicBezTo>
                <a:cubicBezTo>
                  <a:pt x="3455293" y="2678906"/>
                  <a:pt x="3470176" y="2686348"/>
                  <a:pt x="3490019" y="2701230"/>
                </a:cubicBezTo>
                <a:cubicBezTo>
                  <a:pt x="3504902" y="2706191"/>
                  <a:pt x="3512344" y="2707432"/>
                  <a:pt x="3512344" y="2704951"/>
                </a:cubicBezTo>
                <a:cubicBezTo>
                  <a:pt x="3512344" y="2702470"/>
                  <a:pt x="3517305" y="2701230"/>
                  <a:pt x="3527226" y="2701230"/>
                </a:cubicBezTo>
                <a:cubicBezTo>
                  <a:pt x="3537148" y="2701230"/>
                  <a:pt x="3547070" y="2703711"/>
                  <a:pt x="3556992" y="2708672"/>
                </a:cubicBezTo>
                <a:cubicBezTo>
                  <a:pt x="3561953" y="2708672"/>
                  <a:pt x="3566914" y="2708672"/>
                  <a:pt x="3571875" y="2708672"/>
                </a:cubicBezTo>
                <a:lnTo>
                  <a:pt x="3549551" y="2693789"/>
                </a:lnTo>
                <a:cubicBezTo>
                  <a:pt x="3534668" y="2693789"/>
                  <a:pt x="3529707" y="2692549"/>
                  <a:pt x="3534668" y="2690068"/>
                </a:cubicBezTo>
                <a:cubicBezTo>
                  <a:pt x="3539629" y="2687588"/>
                  <a:pt x="3544590" y="2687588"/>
                  <a:pt x="3549551" y="2690068"/>
                </a:cubicBezTo>
                <a:cubicBezTo>
                  <a:pt x="3554512" y="2692549"/>
                  <a:pt x="3556992" y="2691308"/>
                  <a:pt x="3556992" y="2686348"/>
                </a:cubicBezTo>
                <a:cubicBezTo>
                  <a:pt x="3556992" y="2681387"/>
                  <a:pt x="3559472" y="2678906"/>
                  <a:pt x="3564433" y="2678906"/>
                </a:cubicBezTo>
                <a:lnTo>
                  <a:pt x="3571875" y="2686348"/>
                </a:lnTo>
                <a:lnTo>
                  <a:pt x="3571875" y="2693789"/>
                </a:lnTo>
                <a:lnTo>
                  <a:pt x="3586758" y="2701230"/>
                </a:lnTo>
                <a:cubicBezTo>
                  <a:pt x="3586758" y="2706191"/>
                  <a:pt x="3587998" y="2708672"/>
                  <a:pt x="3590478" y="2708672"/>
                </a:cubicBezTo>
                <a:cubicBezTo>
                  <a:pt x="3592959" y="2708672"/>
                  <a:pt x="3594199" y="2708672"/>
                  <a:pt x="3594199" y="2708672"/>
                </a:cubicBezTo>
                <a:cubicBezTo>
                  <a:pt x="3594199" y="2708672"/>
                  <a:pt x="3595439" y="2709912"/>
                  <a:pt x="3597920" y="2712392"/>
                </a:cubicBezTo>
                <a:cubicBezTo>
                  <a:pt x="3600400" y="2714873"/>
                  <a:pt x="3601641" y="2716113"/>
                  <a:pt x="3601641" y="2716113"/>
                </a:cubicBezTo>
                <a:lnTo>
                  <a:pt x="3579316" y="2716113"/>
                </a:lnTo>
                <a:lnTo>
                  <a:pt x="3571875" y="2723555"/>
                </a:lnTo>
                <a:cubicBezTo>
                  <a:pt x="3571875" y="2728515"/>
                  <a:pt x="3571875" y="2730996"/>
                  <a:pt x="3571875" y="2730996"/>
                </a:cubicBezTo>
                <a:lnTo>
                  <a:pt x="3579316" y="2738437"/>
                </a:lnTo>
                <a:cubicBezTo>
                  <a:pt x="3584277" y="2738437"/>
                  <a:pt x="3591719" y="2740918"/>
                  <a:pt x="3601641" y="2745879"/>
                </a:cubicBezTo>
                <a:lnTo>
                  <a:pt x="3631406" y="2745879"/>
                </a:lnTo>
                <a:cubicBezTo>
                  <a:pt x="3631406" y="2740918"/>
                  <a:pt x="3628926" y="2738437"/>
                  <a:pt x="3623965" y="2738437"/>
                </a:cubicBezTo>
                <a:lnTo>
                  <a:pt x="3631406" y="2738437"/>
                </a:lnTo>
                <a:cubicBezTo>
                  <a:pt x="3641328" y="2743398"/>
                  <a:pt x="3641328" y="2748359"/>
                  <a:pt x="3631406" y="2753320"/>
                </a:cubicBezTo>
                <a:lnTo>
                  <a:pt x="3638848" y="2760762"/>
                </a:lnTo>
                <a:lnTo>
                  <a:pt x="3653022" y="2760053"/>
                </a:lnTo>
                <a:lnTo>
                  <a:pt x="3646289" y="2753320"/>
                </a:lnTo>
                <a:lnTo>
                  <a:pt x="3661172" y="2753320"/>
                </a:lnTo>
                <a:lnTo>
                  <a:pt x="3654514" y="2759979"/>
                </a:lnTo>
                <a:lnTo>
                  <a:pt x="3657451" y="2759831"/>
                </a:lnTo>
                <a:cubicBezTo>
                  <a:pt x="3662412" y="2759212"/>
                  <a:pt x="3666133" y="2758282"/>
                  <a:pt x="3668613" y="2757041"/>
                </a:cubicBezTo>
                <a:cubicBezTo>
                  <a:pt x="3673574" y="2754560"/>
                  <a:pt x="3678535" y="2755801"/>
                  <a:pt x="3683496" y="2760762"/>
                </a:cubicBezTo>
                <a:cubicBezTo>
                  <a:pt x="3688457" y="2765722"/>
                  <a:pt x="3693418" y="2768203"/>
                  <a:pt x="3698379" y="2768203"/>
                </a:cubicBezTo>
                <a:lnTo>
                  <a:pt x="3720703" y="2783086"/>
                </a:lnTo>
                <a:lnTo>
                  <a:pt x="3743027" y="2790527"/>
                </a:lnTo>
                <a:cubicBezTo>
                  <a:pt x="3757910" y="2790527"/>
                  <a:pt x="3770313" y="2791767"/>
                  <a:pt x="3780234" y="2794248"/>
                </a:cubicBezTo>
                <a:cubicBezTo>
                  <a:pt x="3790156" y="2796729"/>
                  <a:pt x="3797598" y="2797969"/>
                  <a:pt x="3802559" y="2797969"/>
                </a:cubicBezTo>
                <a:cubicBezTo>
                  <a:pt x="3807520" y="2802929"/>
                  <a:pt x="3807520" y="2807891"/>
                  <a:pt x="3802559" y="2812851"/>
                </a:cubicBezTo>
                <a:cubicBezTo>
                  <a:pt x="3802559" y="2812851"/>
                  <a:pt x="3800078" y="2811611"/>
                  <a:pt x="3795117" y="2809131"/>
                </a:cubicBezTo>
                <a:cubicBezTo>
                  <a:pt x="3790156" y="2806650"/>
                  <a:pt x="3785195" y="2805410"/>
                  <a:pt x="3780234" y="2805410"/>
                </a:cubicBezTo>
                <a:lnTo>
                  <a:pt x="3750469" y="2797969"/>
                </a:lnTo>
                <a:cubicBezTo>
                  <a:pt x="3740547" y="2788047"/>
                  <a:pt x="3718223" y="2783086"/>
                  <a:pt x="3683496" y="2783086"/>
                </a:cubicBezTo>
                <a:cubicBezTo>
                  <a:pt x="3678535" y="2783086"/>
                  <a:pt x="3673574" y="2781846"/>
                  <a:pt x="3668613" y="2779365"/>
                </a:cubicBezTo>
                <a:cubicBezTo>
                  <a:pt x="3663652" y="2776884"/>
                  <a:pt x="3661172" y="2775644"/>
                  <a:pt x="3661172" y="2775644"/>
                </a:cubicBezTo>
                <a:cubicBezTo>
                  <a:pt x="3661172" y="2775644"/>
                  <a:pt x="3650010" y="2773164"/>
                  <a:pt x="3627685" y="2768203"/>
                </a:cubicBezTo>
                <a:cubicBezTo>
                  <a:pt x="3605361" y="2763242"/>
                  <a:pt x="3583037" y="2758281"/>
                  <a:pt x="3560713" y="2753320"/>
                </a:cubicBezTo>
                <a:cubicBezTo>
                  <a:pt x="3538389" y="2748359"/>
                  <a:pt x="3524746" y="2743398"/>
                  <a:pt x="3519785" y="2738437"/>
                </a:cubicBezTo>
                <a:cubicBezTo>
                  <a:pt x="3504902" y="2733477"/>
                  <a:pt x="3494980" y="2730996"/>
                  <a:pt x="3490019" y="2730996"/>
                </a:cubicBezTo>
                <a:cubicBezTo>
                  <a:pt x="3485058" y="2730996"/>
                  <a:pt x="3480098" y="2728515"/>
                  <a:pt x="3475137" y="2723555"/>
                </a:cubicBezTo>
                <a:lnTo>
                  <a:pt x="3452812" y="2716113"/>
                </a:lnTo>
                <a:cubicBezTo>
                  <a:pt x="3447851" y="2716113"/>
                  <a:pt x="3441650" y="2714873"/>
                  <a:pt x="3434209" y="2712392"/>
                </a:cubicBezTo>
                <a:cubicBezTo>
                  <a:pt x="3426767" y="2709912"/>
                  <a:pt x="3418086" y="2707432"/>
                  <a:pt x="3408164" y="2704951"/>
                </a:cubicBezTo>
                <a:cubicBezTo>
                  <a:pt x="3398242" y="2702470"/>
                  <a:pt x="3387080" y="2698750"/>
                  <a:pt x="3374678" y="2693789"/>
                </a:cubicBezTo>
                <a:cubicBezTo>
                  <a:pt x="3362275" y="2688828"/>
                  <a:pt x="3352353" y="2685108"/>
                  <a:pt x="3344912" y="2682627"/>
                </a:cubicBezTo>
                <a:cubicBezTo>
                  <a:pt x="3337471" y="2680146"/>
                  <a:pt x="3331270" y="2677666"/>
                  <a:pt x="3326308" y="2675185"/>
                </a:cubicBezTo>
                <a:cubicBezTo>
                  <a:pt x="3321348" y="2672705"/>
                  <a:pt x="3316386" y="2670225"/>
                  <a:pt x="3311426" y="2667744"/>
                </a:cubicBezTo>
                <a:cubicBezTo>
                  <a:pt x="3306465" y="2665263"/>
                  <a:pt x="3299024" y="2664023"/>
                  <a:pt x="3289101" y="2664023"/>
                </a:cubicBezTo>
                <a:cubicBezTo>
                  <a:pt x="3274219" y="2659063"/>
                  <a:pt x="3264297" y="2655342"/>
                  <a:pt x="3259336" y="2652861"/>
                </a:cubicBezTo>
                <a:cubicBezTo>
                  <a:pt x="3254375" y="2650381"/>
                  <a:pt x="3249414" y="2649141"/>
                  <a:pt x="3244453" y="2649141"/>
                </a:cubicBezTo>
                <a:cubicBezTo>
                  <a:pt x="3224609" y="2644180"/>
                  <a:pt x="3207246" y="2640459"/>
                  <a:pt x="3192363" y="2637978"/>
                </a:cubicBezTo>
                <a:cubicBezTo>
                  <a:pt x="3177480" y="2635498"/>
                  <a:pt x="3167558" y="2631777"/>
                  <a:pt x="3162598" y="2626816"/>
                </a:cubicBezTo>
                <a:cubicBezTo>
                  <a:pt x="3157637" y="2616894"/>
                  <a:pt x="3140273" y="2609453"/>
                  <a:pt x="3110508" y="2604492"/>
                </a:cubicBezTo>
                <a:cubicBezTo>
                  <a:pt x="3105547" y="2604492"/>
                  <a:pt x="3103066" y="2602011"/>
                  <a:pt x="3103066" y="2597051"/>
                </a:cubicBezTo>
                <a:cubicBezTo>
                  <a:pt x="3098106" y="2597051"/>
                  <a:pt x="3093144" y="2595811"/>
                  <a:pt x="3088183" y="2593330"/>
                </a:cubicBezTo>
                <a:cubicBezTo>
                  <a:pt x="3083223" y="2590849"/>
                  <a:pt x="3078261" y="2589609"/>
                  <a:pt x="3073301" y="2589609"/>
                </a:cubicBezTo>
                <a:cubicBezTo>
                  <a:pt x="3053457" y="2584649"/>
                  <a:pt x="3033613" y="2579687"/>
                  <a:pt x="3013769" y="2574726"/>
                </a:cubicBezTo>
                <a:cubicBezTo>
                  <a:pt x="2993926" y="2569766"/>
                  <a:pt x="2972842" y="2563564"/>
                  <a:pt x="2950517" y="2556123"/>
                </a:cubicBezTo>
                <a:cubicBezTo>
                  <a:pt x="2928193" y="2548682"/>
                  <a:pt x="2912070" y="2542480"/>
                  <a:pt x="2902148" y="2537519"/>
                </a:cubicBezTo>
                <a:cubicBezTo>
                  <a:pt x="2892226" y="2532559"/>
                  <a:pt x="2884785" y="2530078"/>
                  <a:pt x="2879824" y="2530078"/>
                </a:cubicBezTo>
                <a:lnTo>
                  <a:pt x="2850058" y="2522637"/>
                </a:lnTo>
                <a:cubicBezTo>
                  <a:pt x="2835176" y="2517676"/>
                  <a:pt x="2825254" y="2515195"/>
                  <a:pt x="2820293" y="2515195"/>
                </a:cubicBezTo>
                <a:cubicBezTo>
                  <a:pt x="2815332" y="2515195"/>
                  <a:pt x="2800449" y="2510234"/>
                  <a:pt x="2775644" y="2500312"/>
                </a:cubicBezTo>
                <a:cubicBezTo>
                  <a:pt x="2765722" y="2500312"/>
                  <a:pt x="2755801" y="2497832"/>
                  <a:pt x="2745879" y="2492871"/>
                </a:cubicBezTo>
                <a:cubicBezTo>
                  <a:pt x="2735957" y="2487910"/>
                  <a:pt x="2728515" y="2485430"/>
                  <a:pt x="2723555" y="2485430"/>
                </a:cubicBezTo>
                <a:cubicBezTo>
                  <a:pt x="2708672" y="2480469"/>
                  <a:pt x="2696270" y="2475508"/>
                  <a:pt x="2686348" y="2470547"/>
                </a:cubicBezTo>
                <a:cubicBezTo>
                  <a:pt x="2676425" y="2465586"/>
                  <a:pt x="2660303" y="2460625"/>
                  <a:pt x="2637978" y="2455664"/>
                </a:cubicBezTo>
                <a:cubicBezTo>
                  <a:pt x="2615654" y="2450703"/>
                  <a:pt x="2597051" y="2443262"/>
                  <a:pt x="2582168" y="2433340"/>
                </a:cubicBezTo>
                <a:lnTo>
                  <a:pt x="2559844" y="2425898"/>
                </a:lnTo>
                <a:lnTo>
                  <a:pt x="2559844" y="2418457"/>
                </a:lnTo>
                <a:cubicBezTo>
                  <a:pt x="2559844" y="2413496"/>
                  <a:pt x="2549922" y="2411016"/>
                  <a:pt x="2530078" y="2411016"/>
                </a:cubicBezTo>
                <a:cubicBezTo>
                  <a:pt x="2525117" y="2411016"/>
                  <a:pt x="2520156" y="2411016"/>
                  <a:pt x="2515195" y="2411016"/>
                </a:cubicBezTo>
                <a:cubicBezTo>
                  <a:pt x="2510234" y="2411016"/>
                  <a:pt x="2502793" y="2411016"/>
                  <a:pt x="2492871" y="2411016"/>
                </a:cubicBezTo>
                <a:cubicBezTo>
                  <a:pt x="2477988" y="2406055"/>
                  <a:pt x="2468066" y="2402334"/>
                  <a:pt x="2463105" y="2399853"/>
                </a:cubicBezTo>
                <a:cubicBezTo>
                  <a:pt x="2458145" y="2397373"/>
                  <a:pt x="2455664" y="2393652"/>
                  <a:pt x="2455664" y="2388691"/>
                </a:cubicBezTo>
                <a:close/>
                <a:moveTo>
                  <a:pt x="2409953" y="2372746"/>
                </a:moveTo>
                <a:lnTo>
                  <a:pt x="2418457" y="2373809"/>
                </a:lnTo>
                <a:cubicBezTo>
                  <a:pt x="2418457" y="2373809"/>
                  <a:pt x="2415976" y="2373809"/>
                  <a:pt x="2411016" y="2373809"/>
                </a:cubicBezTo>
                <a:close/>
                <a:moveTo>
                  <a:pt x="5610820" y="2366367"/>
                </a:moveTo>
                <a:cubicBezTo>
                  <a:pt x="5610820" y="2371328"/>
                  <a:pt x="5610820" y="2373809"/>
                  <a:pt x="5610820" y="2373809"/>
                </a:cubicBezTo>
                <a:cubicBezTo>
                  <a:pt x="5610820" y="2378769"/>
                  <a:pt x="5610820" y="2381250"/>
                  <a:pt x="5610820" y="2381250"/>
                </a:cubicBezTo>
                <a:cubicBezTo>
                  <a:pt x="5615781" y="2381250"/>
                  <a:pt x="5618261" y="2381250"/>
                  <a:pt x="5618261" y="2381250"/>
                </a:cubicBezTo>
                <a:cubicBezTo>
                  <a:pt x="5618261" y="2381250"/>
                  <a:pt x="5618261" y="2378769"/>
                  <a:pt x="5618261" y="2373809"/>
                </a:cubicBezTo>
                <a:close/>
                <a:moveTo>
                  <a:pt x="5558730" y="2366367"/>
                </a:moveTo>
                <a:cubicBezTo>
                  <a:pt x="5558730" y="2366367"/>
                  <a:pt x="5558730" y="2368848"/>
                  <a:pt x="5558730" y="2373809"/>
                </a:cubicBezTo>
                <a:cubicBezTo>
                  <a:pt x="5563692" y="2378769"/>
                  <a:pt x="5558730" y="2381250"/>
                  <a:pt x="5543847" y="2381250"/>
                </a:cubicBezTo>
                <a:cubicBezTo>
                  <a:pt x="5538886" y="2381250"/>
                  <a:pt x="5536406" y="2382490"/>
                  <a:pt x="5536406" y="2384971"/>
                </a:cubicBezTo>
                <a:cubicBezTo>
                  <a:pt x="5536406" y="2387451"/>
                  <a:pt x="5532685" y="2388691"/>
                  <a:pt x="5525244" y="2388691"/>
                </a:cubicBezTo>
                <a:cubicBezTo>
                  <a:pt x="5517802" y="2388691"/>
                  <a:pt x="5514082" y="2387451"/>
                  <a:pt x="5514082" y="2384971"/>
                </a:cubicBezTo>
                <a:cubicBezTo>
                  <a:pt x="5514082" y="2382490"/>
                  <a:pt x="5510361" y="2381250"/>
                  <a:pt x="5502920" y="2381250"/>
                </a:cubicBezTo>
                <a:cubicBezTo>
                  <a:pt x="5495478" y="2381250"/>
                  <a:pt x="5491758" y="2378769"/>
                  <a:pt x="5491758" y="2373809"/>
                </a:cubicBezTo>
                <a:lnTo>
                  <a:pt x="5491758" y="2381250"/>
                </a:lnTo>
                <a:cubicBezTo>
                  <a:pt x="5491758" y="2386211"/>
                  <a:pt x="5494238" y="2388691"/>
                  <a:pt x="5499199" y="2388691"/>
                </a:cubicBezTo>
                <a:cubicBezTo>
                  <a:pt x="5509120" y="2393652"/>
                  <a:pt x="5517802" y="2396133"/>
                  <a:pt x="5525244" y="2396133"/>
                </a:cubicBezTo>
                <a:cubicBezTo>
                  <a:pt x="5532685" y="2396133"/>
                  <a:pt x="5537647" y="2394893"/>
                  <a:pt x="5540127" y="2392412"/>
                </a:cubicBezTo>
                <a:cubicBezTo>
                  <a:pt x="5542607" y="2389931"/>
                  <a:pt x="5546327" y="2388691"/>
                  <a:pt x="5551289" y="2388691"/>
                </a:cubicBezTo>
                <a:cubicBezTo>
                  <a:pt x="5571133" y="2388691"/>
                  <a:pt x="5576093" y="2383731"/>
                  <a:pt x="5566172" y="2373809"/>
                </a:cubicBezTo>
                <a:cubicBezTo>
                  <a:pt x="5561210" y="2368848"/>
                  <a:pt x="5558730" y="2366367"/>
                  <a:pt x="5558730" y="2366367"/>
                </a:cubicBezTo>
                <a:close/>
                <a:moveTo>
                  <a:pt x="5514082" y="2366367"/>
                </a:moveTo>
                <a:lnTo>
                  <a:pt x="5506640" y="2373809"/>
                </a:lnTo>
                <a:cubicBezTo>
                  <a:pt x="5506640" y="2373809"/>
                  <a:pt x="5509120" y="2373809"/>
                  <a:pt x="5514082" y="2373809"/>
                </a:cubicBezTo>
                <a:cubicBezTo>
                  <a:pt x="5519043" y="2373809"/>
                  <a:pt x="5521523" y="2373809"/>
                  <a:pt x="5521523" y="2373809"/>
                </a:cubicBezTo>
                <a:close/>
                <a:moveTo>
                  <a:pt x="3058418" y="2366367"/>
                </a:moveTo>
                <a:cubicBezTo>
                  <a:pt x="3058418" y="2366367"/>
                  <a:pt x="3060899" y="2368848"/>
                  <a:pt x="3065859" y="2373809"/>
                </a:cubicBezTo>
                <a:lnTo>
                  <a:pt x="3080742" y="2366367"/>
                </a:lnTo>
                <a:close/>
                <a:moveTo>
                  <a:pt x="2195215" y="2366367"/>
                </a:moveTo>
                <a:lnTo>
                  <a:pt x="2262187" y="2381250"/>
                </a:lnTo>
                <a:lnTo>
                  <a:pt x="2247305" y="2381250"/>
                </a:lnTo>
                <a:cubicBezTo>
                  <a:pt x="2237383" y="2376289"/>
                  <a:pt x="2229941" y="2373809"/>
                  <a:pt x="2224980" y="2373809"/>
                </a:cubicBezTo>
                <a:close/>
                <a:moveTo>
                  <a:pt x="5642446" y="2361716"/>
                </a:moveTo>
                <a:cubicBezTo>
                  <a:pt x="5641206" y="2361096"/>
                  <a:pt x="5640586" y="2361406"/>
                  <a:pt x="5640586" y="2362646"/>
                </a:cubicBezTo>
                <a:cubicBezTo>
                  <a:pt x="5640586" y="2365127"/>
                  <a:pt x="5640586" y="2368848"/>
                  <a:pt x="5640586" y="2373809"/>
                </a:cubicBezTo>
                <a:cubicBezTo>
                  <a:pt x="5645547" y="2378769"/>
                  <a:pt x="5648027" y="2378769"/>
                  <a:pt x="5648027" y="2373809"/>
                </a:cubicBezTo>
                <a:lnTo>
                  <a:pt x="5648027" y="2366367"/>
                </a:lnTo>
                <a:cubicBezTo>
                  <a:pt x="5645546" y="2363887"/>
                  <a:pt x="5643686" y="2362337"/>
                  <a:pt x="5642446" y="2361716"/>
                </a:cubicBezTo>
                <a:close/>
                <a:moveTo>
                  <a:pt x="5588496" y="2358926"/>
                </a:moveTo>
                <a:lnTo>
                  <a:pt x="5588496" y="2366367"/>
                </a:lnTo>
                <a:cubicBezTo>
                  <a:pt x="5593457" y="2366367"/>
                  <a:pt x="5595937" y="2365127"/>
                  <a:pt x="5595937" y="2362646"/>
                </a:cubicBezTo>
                <a:cubicBezTo>
                  <a:pt x="5595937" y="2360166"/>
                  <a:pt x="5593457" y="2358926"/>
                  <a:pt x="5588496" y="2358926"/>
                </a:cubicBezTo>
                <a:close/>
                <a:moveTo>
                  <a:pt x="2455664" y="2358926"/>
                </a:moveTo>
                <a:cubicBezTo>
                  <a:pt x="2460625" y="2358926"/>
                  <a:pt x="2463105" y="2358926"/>
                  <a:pt x="2463105" y="2358926"/>
                </a:cubicBezTo>
                <a:lnTo>
                  <a:pt x="2477988" y="2366367"/>
                </a:lnTo>
                <a:close/>
                <a:moveTo>
                  <a:pt x="1986855" y="2358926"/>
                </a:moveTo>
                <a:cubicBezTo>
                  <a:pt x="1996777" y="2358926"/>
                  <a:pt x="2004219" y="2358926"/>
                  <a:pt x="2009180" y="2358926"/>
                </a:cubicBezTo>
                <a:cubicBezTo>
                  <a:pt x="2014141" y="2358926"/>
                  <a:pt x="2019102" y="2361406"/>
                  <a:pt x="2024062" y="2366367"/>
                </a:cubicBezTo>
                <a:cubicBezTo>
                  <a:pt x="2029023" y="2366367"/>
                  <a:pt x="2032744" y="2367607"/>
                  <a:pt x="2035225" y="2370088"/>
                </a:cubicBezTo>
                <a:cubicBezTo>
                  <a:pt x="2037705" y="2372568"/>
                  <a:pt x="2040186" y="2373809"/>
                  <a:pt x="2042666" y="2373809"/>
                </a:cubicBezTo>
                <a:cubicBezTo>
                  <a:pt x="2045147" y="2373809"/>
                  <a:pt x="2047627" y="2373809"/>
                  <a:pt x="2050107" y="2373809"/>
                </a:cubicBezTo>
                <a:cubicBezTo>
                  <a:pt x="2052588" y="2373809"/>
                  <a:pt x="2056309" y="2376289"/>
                  <a:pt x="2061270" y="2381250"/>
                </a:cubicBezTo>
                <a:cubicBezTo>
                  <a:pt x="2071192" y="2386211"/>
                  <a:pt x="2083594" y="2389931"/>
                  <a:pt x="2098476" y="2392412"/>
                </a:cubicBezTo>
                <a:cubicBezTo>
                  <a:pt x="2113360" y="2394893"/>
                  <a:pt x="2123281" y="2396133"/>
                  <a:pt x="2128242" y="2396133"/>
                </a:cubicBezTo>
                <a:lnTo>
                  <a:pt x="2165449" y="2403574"/>
                </a:lnTo>
                <a:lnTo>
                  <a:pt x="2195215" y="2411016"/>
                </a:lnTo>
                <a:lnTo>
                  <a:pt x="2195215" y="2418457"/>
                </a:lnTo>
                <a:cubicBezTo>
                  <a:pt x="2205137" y="2423418"/>
                  <a:pt x="2212578" y="2428379"/>
                  <a:pt x="2217539" y="2433340"/>
                </a:cubicBezTo>
                <a:cubicBezTo>
                  <a:pt x="2222500" y="2438301"/>
                  <a:pt x="2232422" y="2443262"/>
                  <a:pt x="2247305" y="2448223"/>
                </a:cubicBezTo>
                <a:cubicBezTo>
                  <a:pt x="2262187" y="2453183"/>
                  <a:pt x="2270869" y="2458145"/>
                  <a:pt x="2273350" y="2463105"/>
                </a:cubicBezTo>
                <a:cubicBezTo>
                  <a:pt x="2275830" y="2468066"/>
                  <a:pt x="2278310" y="2470547"/>
                  <a:pt x="2280791" y="2470547"/>
                </a:cubicBezTo>
                <a:cubicBezTo>
                  <a:pt x="2283272" y="2470547"/>
                  <a:pt x="2288232" y="2471787"/>
                  <a:pt x="2295674" y="2474267"/>
                </a:cubicBezTo>
                <a:cubicBezTo>
                  <a:pt x="2303115" y="2476748"/>
                  <a:pt x="2306836" y="2477988"/>
                  <a:pt x="2306836" y="2477988"/>
                </a:cubicBezTo>
                <a:lnTo>
                  <a:pt x="2306836" y="2485430"/>
                </a:lnTo>
                <a:cubicBezTo>
                  <a:pt x="2306836" y="2485430"/>
                  <a:pt x="2301875" y="2482949"/>
                  <a:pt x="2291953" y="2477988"/>
                </a:cubicBezTo>
                <a:cubicBezTo>
                  <a:pt x="2286992" y="2477988"/>
                  <a:pt x="2279551" y="2476748"/>
                  <a:pt x="2269629" y="2474267"/>
                </a:cubicBezTo>
                <a:cubicBezTo>
                  <a:pt x="2259707" y="2471787"/>
                  <a:pt x="2254746" y="2469307"/>
                  <a:pt x="2254746" y="2466826"/>
                </a:cubicBezTo>
                <a:cubicBezTo>
                  <a:pt x="2254746" y="2464345"/>
                  <a:pt x="2252265" y="2463105"/>
                  <a:pt x="2247305" y="2463105"/>
                </a:cubicBezTo>
                <a:cubicBezTo>
                  <a:pt x="2242344" y="2463105"/>
                  <a:pt x="2238623" y="2461865"/>
                  <a:pt x="2236142" y="2459385"/>
                </a:cubicBezTo>
                <a:cubicBezTo>
                  <a:pt x="2233662" y="2456904"/>
                  <a:pt x="2232422" y="2455664"/>
                  <a:pt x="2232422" y="2455664"/>
                </a:cubicBezTo>
                <a:lnTo>
                  <a:pt x="2210098" y="2440781"/>
                </a:lnTo>
                <a:lnTo>
                  <a:pt x="2202656" y="2433340"/>
                </a:lnTo>
                <a:cubicBezTo>
                  <a:pt x="2192734" y="2428379"/>
                  <a:pt x="2187774" y="2427138"/>
                  <a:pt x="2187774" y="2429619"/>
                </a:cubicBezTo>
                <a:cubicBezTo>
                  <a:pt x="2187774" y="2432100"/>
                  <a:pt x="2184053" y="2433340"/>
                  <a:pt x="2176611" y="2433340"/>
                </a:cubicBezTo>
                <a:cubicBezTo>
                  <a:pt x="2169170" y="2433340"/>
                  <a:pt x="2165449" y="2433340"/>
                  <a:pt x="2165449" y="2433340"/>
                </a:cubicBezTo>
                <a:cubicBezTo>
                  <a:pt x="2150566" y="2428379"/>
                  <a:pt x="2138164" y="2423418"/>
                  <a:pt x="2128242" y="2418457"/>
                </a:cubicBezTo>
                <a:cubicBezTo>
                  <a:pt x="2118320" y="2408535"/>
                  <a:pt x="2110879" y="2403574"/>
                  <a:pt x="2105918" y="2403574"/>
                </a:cubicBezTo>
                <a:lnTo>
                  <a:pt x="2091035" y="2396133"/>
                </a:lnTo>
                <a:cubicBezTo>
                  <a:pt x="2086075" y="2396133"/>
                  <a:pt x="2081113" y="2396133"/>
                  <a:pt x="2076152" y="2396133"/>
                </a:cubicBezTo>
                <a:lnTo>
                  <a:pt x="2076152" y="2403574"/>
                </a:lnTo>
                <a:cubicBezTo>
                  <a:pt x="2066230" y="2398613"/>
                  <a:pt x="2058789" y="2394893"/>
                  <a:pt x="2053828" y="2392412"/>
                </a:cubicBezTo>
                <a:cubicBezTo>
                  <a:pt x="2048867" y="2389931"/>
                  <a:pt x="2046387" y="2387451"/>
                  <a:pt x="2046387" y="2384971"/>
                </a:cubicBezTo>
                <a:cubicBezTo>
                  <a:pt x="2046387" y="2382490"/>
                  <a:pt x="2041426" y="2380010"/>
                  <a:pt x="2031504" y="2377529"/>
                </a:cubicBezTo>
                <a:cubicBezTo>
                  <a:pt x="2021582" y="2375049"/>
                  <a:pt x="2006699" y="2373809"/>
                  <a:pt x="1986855" y="2373809"/>
                </a:cubicBezTo>
                <a:cubicBezTo>
                  <a:pt x="1986855" y="2373809"/>
                  <a:pt x="1986855" y="2372568"/>
                  <a:pt x="1986855" y="2370088"/>
                </a:cubicBezTo>
                <a:cubicBezTo>
                  <a:pt x="1986855" y="2367607"/>
                  <a:pt x="1989336" y="2366367"/>
                  <a:pt x="1994297" y="2366367"/>
                </a:cubicBezTo>
                <a:close/>
                <a:moveTo>
                  <a:pt x="5528965" y="2355205"/>
                </a:moveTo>
                <a:cubicBezTo>
                  <a:pt x="5526484" y="2355206"/>
                  <a:pt x="5524004" y="2356446"/>
                  <a:pt x="5521523" y="2358926"/>
                </a:cubicBezTo>
                <a:lnTo>
                  <a:pt x="5514082" y="2358926"/>
                </a:lnTo>
                <a:cubicBezTo>
                  <a:pt x="5514082" y="2358926"/>
                  <a:pt x="5521523" y="2361406"/>
                  <a:pt x="5536406" y="2366367"/>
                </a:cubicBezTo>
                <a:lnTo>
                  <a:pt x="5551289" y="2358926"/>
                </a:lnTo>
                <a:lnTo>
                  <a:pt x="5536406" y="2358926"/>
                </a:lnTo>
                <a:cubicBezTo>
                  <a:pt x="5533925" y="2356446"/>
                  <a:pt x="5531445" y="2355206"/>
                  <a:pt x="5528965" y="2355205"/>
                </a:cubicBezTo>
                <a:close/>
                <a:moveTo>
                  <a:pt x="5718720" y="2351484"/>
                </a:moveTo>
                <a:cubicBezTo>
                  <a:pt x="5716240" y="2351484"/>
                  <a:pt x="5715000" y="2353965"/>
                  <a:pt x="5715000" y="2358926"/>
                </a:cubicBezTo>
                <a:lnTo>
                  <a:pt x="5715000" y="2366367"/>
                </a:lnTo>
                <a:cubicBezTo>
                  <a:pt x="5710038" y="2366367"/>
                  <a:pt x="5707558" y="2363886"/>
                  <a:pt x="5707558" y="2358926"/>
                </a:cubicBezTo>
                <a:lnTo>
                  <a:pt x="5685234" y="2358926"/>
                </a:lnTo>
                <a:lnTo>
                  <a:pt x="5692676" y="2366367"/>
                </a:lnTo>
                <a:cubicBezTo>
                  <a:pt x="5697637" y="2371328"/>
                  <a:pt x="5700117" y="2371328"/>
                  <a:pt x="5700117" y="2366367"/>
                </a:cubicBezTo>
                <a:cubicBezTo>
                  <a:pt x="5700117" y="2366367"/>
                  <a:pt x="5702597" y="2367607"/>
                  <a:pt x="5707558" y="2370088"/>
                </a:cubicBezTo>
                <a:cubicBezTo>
                  <a:pt x="5712520" y="2372568"/>
                  <a:pt x="5716240" y="2373809"/>
                  <a:pt x="5718720" y="2373809"/>
                </a:cubicBezTo>
                <a:cubicBezTo>
                  <a:pt x="5721201" y="2373809"/>
                  <a:pt x="5724921" y="2375049"/>
                  <a:pt x="5729883" y="2377529"/>
                </a:cubicBezTo>
                <a:cubicBezTo>
                  <a:pt x="5734844" y="2380010"/>
                  <a:pt x="5737324" y="2381250"/>
                  <a:pt x="5737324" y="2381250"/>
                </a:cubicBezTo>
                <a:lnTo>
                  <a:pt x="5752207" y="2381250"/>
                </a:lnTo>
                <a:lnTo>
                  <a:pt x="5737324" y="2373809"/>
                </a:lnTo>
                <a:cubicBezTo>
                  <a:pt x="5737324" y="2368848"/>
                  <a:pt x="5736083" y="2365127"/>
                  <a:pt x="5733603" y="2362646"/>
                </a:cubicBezTo>
                <a:cubicBezTo>
                  <a:pt x="5731123" y="2360166"/>
                  <a:pt x="5727402" y="2358926"/>
                  <a:pt x="5722441" y="2358926"/>
                </a:cubicBezTo>
                <a:cubicBezTo>
                  <a:pt x="5722441" y="2353965"/>
                  <a:pt x="5721201" y="2351484"/>
                  <a:pt x="5718720" y="2351484"/>
                </a:cubicBezTo>
                <a:close/>
                <a:moveTo>
                  <a:pt x="5558730" y="2351484"/>
                </a:moveTo>
                <a:lnTo>
                  <a:pt x="5566172" y="2358926"/>
                </a:lnTo>
                <a:lnTo>
                  <a:pt x="5573613" y="2351484"/>
                </a:lnTo>
                <a:close/>
                <a:moveTo>
                  <a:pt x="3065859" y="2351484"/>
                </a:moveTo>
                <a:lnTo>
                  <a:pt x="3073301" y="2358926"/>
                </a:lnTo>
                <a:cubicBezTo>
                  <a:pt x="3085703" y="2361406"/>
                  <a:pt x="3094385" y="2363267"/>
                  <a:pt x="3099346" y="2364507"/>
                </a:cubicBezTo>
                <a:lnTo>
                  <a:pt x="3102553" y="2365469"/>
                </a:lnTo>
                <a:lnTo>
                  <a:pt x="3099346" y="2359856"/>
                </a:lnTo>
                <a:cubicBezTo>
                  <a:pt x="3096865" y="2357996"/>
                  <a:pt x="3093145" y="2356446"/>
                  <a:pt x="3088183" y="2355205"/>
                </a:cubicBezTo>
                <a:cubicBezTo>
                  <a:pt x="3078261" y="2352724"/>
                  <a:pt x="3070820" y="2351484"/>
                  <a:pt x="3065859" y="2351484"/>
                </a:cubicBezTo>
                <a:close/>
                <a:moveTo>
                  <a:pt x="2113360" y="2351484"/>
                </a:moveTo>
                <a:cubicBezTo>
                  <a:pt x="2113360" y="2351484"/>
                  <a:pt x="2115840" y="2351484"/>
                  <a:pt x="2120801" y="2351484"/>
                </a:cubicBezTo>
                <a:lnTo>
                  <a:pt x="2120801" y="2358926"/>
                </a:lnTo>
                <a:cubicBezTo>
                  <a:pt x="2120801" y="2358926"/>
                  <a:pt x="2118320" y="2356445"/>
                  <a:pt x="2113360" y="2351484"/>
                </a:cubicBezTo>
                <a:close/>
                <a:moveTo>
                  <a:pt x="5960566" y="2344043"/>
                </a:moveTo>
                <a:cubicBezTo>
                  <a:pt x="5965527" y="2344043"/>
                  <a:pt x="5970488" y="2346524"/>
                  <a:pt x="5975449" y="2351484"/>
                </a:cubicBezTo>
                <a:cubicBezTo>
                  <a:pt x="5970488" y="2351484"/>
                  <a:pt x="5965527" y="2351484"/>
                  <a:pt x="5960566" y="2351484"/>
                </a:cubicBezTo>
                <a:close/>
                <a:moveTo>
                  <a:pt x="2143125" y="2344043"/>
                </a:moveTo>
                <a:cubicBezTo>
                  <a:pt x="2148086" y="2344043"/>
                  <a:pt x="2153047" y="2346524"/>
                  <a:pt x="2158008" y="2351484"/>
                </a:cubicBezTo>
                <a:lnTo>
                  <a:pt x="2150566" y="2351484"/>
                </a:lnTo>
                <a:close/>
                <a:moveTo>
                  <a:pt x="5729883" y="2336601"/>
                </a:moveTo>
                <a:lnTo>
                  <a:pt x="5729883" y="2344043"/>
                </a:lnTo>
                <a:cubicBezTo>
                  <a:pt x="5734844" y="2344043"/>
                  <a:pt x="5739804" y="2344043"/>
                  <a:pt x="5744765" y="2344043"/>
                </a:cubicBezTo>
                <a:cubicBezTo>
                  <a:pt x="5739804" y="2339082"/>
                  <a:pt x="5734844" y="2336601"/>
                  <a:pt x="5729883" y="2336601"/>
                </a:cubicBezTo>
                <a:close/>
                <a:moveTo>
                  <a:pt x="3170039" y="2336601"/>
                </a:moveTo>
                <a:cubicBezTo>
                  <a:pt x="3170039" y="2336601"/>
                  <a:pt x="3167558" y="2339082"/>
                  <a:pt x="3162598" y="2344043"/>
                </a:cubicBezTo>
                <a:cubicBezTo>
                  <a:pt x="3162598" y="2344043"/>
                  <a:pt x="3163838" y="2345283"/>
                  <a:pt x="3166318" y="2347764"/>
                </a:cubicBezTo>
                <a:cubicBezTo>
                  <a:pt x="3168799" y="2350244"/>
                  <a:pt x="3170039" y="2351484"/>
                  <a:pt x="3170039" y="2351484"/>
                </a:cubicBezTo>
                <a:cubicBezTo>
                  <a:pt x="3184922" y="2356445"/>
                  <a:pt x="3192363" y="2356445"/>
                  <a:pt x="3192363" y="2351484"/>
                </a:cubicBezTo>
                <a:cubicBezTo>
                  <a:pt x="3192363" y="2346524"/>
                  <a:pt x="3189883" y="2344043"/>
                  <a:pt x="3184922" y="2344043"/>
                </a:cubicBezTo>
                <a:lnTo>
                  <a:pt x="3177480" y="2344043"/>
                </a:lnTo>
                <a:close/>
                <a:moveTo>
                  <a:pt x="5640586" y="2329160"/>
                </a:moveTo>
                <a:cubicBezTo>
                  <a:pt x="5640586" y="2329160"/>
                  <a:pt x="5643066" y="2329160"/>
                  <a:pt x="5648027" y="2329160"/>
                </a:cubicBezTo>
                <a:lnTo>
                  <a:pt x="5646836" y="2333327"/>
                </a:lnTo>
                <a:close/>
                <a:moveTo>
                  <a:pt x="3110508" y="2329160"/>
                </a:moveTo>
                <a:lnTo>
                  <a:pt x="3125391" y="2336601"/>
                </a:lnTo>
                <a:lnTo>
                  <a:pt x="3117949" y="2329160"/>
                </a:lnTo>
                <a:cubicBezTo>
                  <a:pt x="3112988" y="2329160"/>
                  <a:pt x="3110508" y="2329160"/>
                  <a:pt x="3110508" y="2329160"/>
                </a:cubicBezTo>
                <a:close/>
                <a:moveTo>
                  <a:pt x="2403574" y="2323470"/>
                </a:moveTo>
                <a:lnTo>
                  <a:pt x="2414736" y="2325439"/>
                </a:lnTo>
                <a:cubicBezTo>
                  <a:pt x="2427138" y="2327920"/>
                  <a:pt x="2434580" y="2329160"/>
                  <a:pt x="2437060" y="2329160"/>
                </a:cubicBezTo>
                <a:cubicBezTo>
                  <a:pt x="2439541" y="2329160"/>
                  <a:pt x="2443262" y="2330400"/>
                  <a:pt x="2448223" y="2332881"/>
                </a:cubicBezTo>
                <a:cubicBezTo>
                  <a:pt x="2453183" y="2335361"/>
                  <a:pt x="2460625" y="2336601"/>
                  <a:pt x="2470547" y="2336601"/>
                </a:cubicBezTo>
                <a:cubicBezTo>
                  <a:pt x="2500312" y="2341562"/>
                  <a:pt x="2527598" y="2349004"/>
                  <a:pt x="2552402" y="2358926"/>
                </a:cubicBezTo>
                <a:lnTo>
                  <a:pt x="2589609" y="2366367"/>
                </a:lnTo>
                <a:lnTo>
                  <a:pt x="2634258" y="2373809"/>
                </a:lnTo>
                <a:lnTo>
                  <a:pt x="2641699" y="2373809"/>
                </a:lnTo>
                <a:cubicBezTo>
                  <a:pt x="2646660" y="2373809"/>
                  <a:pt x="2649141" y="2376289"/>
                  <a:pt x="2649141" y="2381250"/>
                </a:cubicBezTo>
                <a:cubicBezTo>
                  <a:pt x="2664023" y="2391172"/>
                  <a:pt x="2691308" y="2396133"/>
                  <a:pt x="2730996" y="2396133"/>
                </a:cubicBezTo>
                <a:lnTo>
                  <a:pt x="2768203" y="2403574"/>
                </a:lnTo>
                <a:cubicBezTo>
                  <a:pt x="2802929" y="2423418"/>
                  <a:pt x="2822774" y="2430859"/>
                  <a:pt x="2827734" y="2425898"/>
                </a:cubicBezTo>
                <a:lnTo>
                  <a:pt x="2850058" y="2440781"/>
                </a:lnTo>
                <a:cubicBezTo>
                  <a:pt x="2850058" y="2445742"/>
                  <a:pt x="2855019" y="2448223"/>
                  <a:pt x="2864941" y="2448223"/>
                </a:cubicBezTo>
                <a:cubicBezTo>
                  <a:pt x="2874863" y="2448223"/>
                  <a:pt x="2882305" y="2449463"/>
                  <a:pt x="2887266" y="2451943"/>
                </a:cubicBezTo>
                <a:cubicBezTo>
                  <a:pt x="2892226" y="2454424"/>
                  <a:pt x="2898428" y="2455664"/>
                  <a:pt x="2905869" y="2455664"/>
                </a:cubicBezTo>
                <a:cubicBezTo>
                  <a:pt x="2913310" y="2455664"/>
                  <a:pt x="2917031" y="2456904"/>
                  <a:pt x="2917031" y="2459385"/>
                </a:cubicBezTo>
                <a:cubicBezTo>
                  <a:pt x="2917031" y="2461865"/>
                  <a:pt x="2919512" y="2463105"/>
                  <a:pt x="2924473" y="2463105"/>
                </a:cubicBezTo>
                <a:cubicBezTo>
                  <a:pt x="2944316" y="2463105"/>
                  <a:pt x="2949277" y="2468066"/>
                  <a:pt x="2939355" y="2477988"/>
                </a:cubicBezTo>
                <a:lnTo>
                  <a:pt x="2924473" y="2477988"/>
                </a:lnTo>
                <a:cubicBezTo>
                  <a:pt x="2924473" y="2473027"/>
                  <a:pt x="2919512" y="2473027"/>
                  <a:pt x="2909590" y="2477988"/>
                </a:cubicBezTo>
                <a:cubicBezTo>
                  <a:pt x="2909590" y="2477988"/>
                  <a:pt x="2908350" y="2476748"/>
                  <a:pt x="2905869" y="2474267"/>
                </a:cubicBezTo>
                <a:cubicBezTo>
                  <a:pt x="2903388" y="2471787"/>
                  <a:pt x="2900908" y="2470547"/>
                  <a:pt x="2898428" y="2470547"/>
                </a:cubicBezTo>
                <a:cubicBezTo>
                  <a:pt x="2895947" y="2470547"/>
                  <a:pt x="2893467" y="2470547"/>
                  <a:pt x="2890986" y="2470547"/>
                </a:cubicBezTo>
                <a:cubicBezTo>
                  <a:pt x="2888506" y="2470547"/>
                  <a:pt x="2884785" y="2470547"/>
                  <a:pt x="2879824" y="2470547"/>
                </a:cubicBezTo>
                <a:cubicBezTo>
                  <a:pt x="2879824" y="2470547"/>
                  <a:pt x="2879824" y="2468066"/>
                  <a:pt x="2879824" y="2463105"/>
                </a:cubicBezTo>
                <a:cubicBezTo>
                  <a:pt x="2879824" y="2458145"/>
                  <a:pt x="2877344" y="2455664"/>
                  <a:pt x="2872383" y="2455664"/>
                </a:cubicBezTo>
                <a:cubicBezTo>
                  <a:pt x="2867422" y="2460625"/>
                  <a:pt x="2867422" y="2463105"/>
                  <a:pt x="2872383" y="2463105"/>
                </a:cubicBezTo>
                <a:lnTo>
                  <a:pt x="2857500" y="2463105"/>
                </a:lnTo>
                <a:cubicBezTo>
                  <a:pt x="2857500" y="2458145"/>
                  <a:pt x="2853779" y="2455664"/>
                  <a:pt x="2846338" y="2455664"/>
                </a:cubicBezTo>
                <a:cubicBezTo>
                  <a:pt x="2838896" y="2455664"/>
                  <a:pt x="2835176" y="2454424"/>
                  <a:pt x="2835176" y="2451943"/>
                </a:cubicBezTo>
                <a:cubicBezTo>
                  <a:pt x="2835176" y="2449463"/>
                  <a:pt x="2832695" y="2448223"/>
                  <a:pt x="2827734" y="2448223"/>
                </a:cubicBezTo>
                <a:lnTo>
                  <a:pt x="2812851" y="2440781"/>
                </a:lnTo>
                <a:lnTo>
                  <a:pt x="2797969" y="2440781"/>
                </a:lnTo>
                <a:cubicBezTo>
                  <a:pt x="2797969" y="2440781"/>
                  <a:pt x="2794248" y="2440781"/>
                  <a:pt x="2786807" y="2440781"/>
                </a:cubicBezTo>
                <a:cubicBezTo>
                  <a:pt x="2779365" y="2440781"/>
                  <a:pt x="2771924" y="2439541"/>
                  <a:pt x="2764483" y="2437060"/>
                </a:cubicBezTo>
                <a:cubicBezTo>
                  <a:pt x="2757041" y="2434580"/>
                  <a:pt x="2753320" y="2432100"/>
                  <a:pt x="2753320" y="2429619"/>
                </a:cubicBezTo>
                <a:cubicBezTo>
                  <a:pt x="2753320" y="2427138"/>
                  <a:pt x="2749600" y="2425898"/>
                  <a:pt x="2742158" y="2425898"/>
                </a:cubicBezTo>
                <a:cubicBezTo>
                  <a:pt x="2734717" y="2425898"/>
                  <a:pt x="2723555" y="2422178"/>
                  <a:pt x="2708672" y="2414736"/>
                </a:cubicBezTo>
                <a:cubicBezTo>
                  <a:pt x="2693789" y="2407295"/>
                  <a:pt x="2680146" y="2403574"/>
                  <a:pt x="2667744" y="2403574"/>
                </a:cubicBezTo>
                <a:cubicBezTo>
                  <a:pt x="2655342" y="2403574"/>
                  <a:pt x="2649141" y="2401093"/>
                  <a:pt x="2649141" y="2396133"/>
                </a:cubicBezTo>
                <a:cubicBezTo>
                  <a:pt x="2649141" y="2396133"/>
                  <a:pt x="2646660" y="2396133"/>
                  <a:pt x="2641699" y="2396133"/>
                </a:cubicBezTo>
                <a:cubicBezTo>
                  <a:pt x="2636738" y="2396133"/>
                  <a:pt x="2634258" y="2396133"/>
                  <a:pt x="2634258" y="2396133"/>
                </a:cubicBezTo>
                <a:cubicBezTo>
                  <a:pt x="2624336" y="2396133"/>
                  <a:pt x="2616894" y="2393652"/>
                  <a:pt x="2611933" y="2388691"/>
                </a:cubicBezTo>
                <a:cubicBezTo>
                  <a:pt x="2606973" y="2388691"/>
                  <a:pt x="2602011" y="2387451"/>
                  <a:pt x="2597051" y="2384971"/>
                </a:cubicBezTo>
                <a:cubicBezTo>
                  <a:pt x="2592090" y="2382490"/>
                  <a:pt x="2587129" y="2381250"/>
                  <a:pt x="2582168" y="2381250"/>
                </a:cubicBezTo>
                <a:cubicBezTo>
                  <a:pt x="2577207" y="2381250"/>
                  <a:pt x="2571006" y="2380010"/>
                  <a:pt x="2563564" y="2377529"/>
                </a:cubicBezTo>
                <a:cubicBezTo>
                  <a:pt x="2556123" y="2375049"/>
                  <a:pt x="2549922" y="2371328"/>
                  <a:pt x="2544961" y="2366367"/>
                </a:cubicBezTo>
                <a:cubicBezTo>
                  <a:pt x="2535039" y="2361406"/>
                  <a:pt x="2523877" y="2358926"/>
                  <a:pt x="2511475" y="2358926"/>
                </a:cubicBezTo>
                <a:cubicBezTo>
                  <a:pt x="2499072" y="2358926"/>
                  <a:pt x="2492871" y="2358926"/>
                  <a:pt x="2492871" y="2358926"/>
                </a:cubicBezTo>
                <a:cubicBezTo>
                  <a:pt x="2487910" y="2353965"/>
                  <a:pt x="2485430" y="2351484"/>
                  <a:pt x="2485430" y="2351484"/>
                </a:cubicBezTo>
                <a:cubicBezTo>
                  <a:pt x="2480469" y="2351484"/>
                  <a:pt x="2477988" y="2351484"/>
                  <a:pt x="2477988" y="2351484"/>
                </a:cubicBezTo>
                <a:cubicBezTo>
                  <a:pt x="2477988" y="2351484"/>
                  <a:pt x="2475508" y="2351484"/>
                  <a:pt x="2470547" y="2351484"/>
                </a:cubicBezTo>
                <a:cubicBezTo>
                  <a:pt x="2465586" y="2351484"/>
                  <a:pt x="2461865" y="2350244"/>
                  <a:pt x="2459385" y="2347764"/>
                </a:cubicBezTo>
                <a:cubicBezTo>
                  <a:pt x="2456904" y="2345283"/>
                  <a:pt x="2454424" y="2342803"/>
                  <a:pt x="2451943" y="2340322"/>
                </a:cubicBezTo>
                <a:cubicBezTo>
                  <a:pt x="2449463" y="2337842"/>
                  <a:pt x="2445742" y="2336601"/>
                  <a:pt x="2440781" y="2336601"/>
                </a:cubicBezTo>
                <a:lnTo>
                  <a:pt x="2425898" y="2344043"/>
                </a:lnTo>
                <a:cubicBezTo>
                  <a:pt x="2415976" y="2339082"/>
                  <a:pt x="2408535" y="2336601"/>
                  <a:pt x="2403574" y="2336601"/>
                </a:cubicBezTo>
                <a:close/>
                <a:moveTo>
                  <a:pt x="6563320" y="2321719"/>
                </a:moveTo>
                <a:lnTo>
                  <a:pt x="6563320" y="2329160"/>
                </a:lnTo>
                <a:cubicBezTo>
                  <a:pt x="6563320" y="2329160"/>
                  <a:pt x="6560839" y="2329160"/>
                  <a:pt x="6555879" y="2329160"/>
                </a:cubicBezTo>
                <a:cubicBezTo>
                  <a:pt x="6560839" y="2324199"/>
                  <a:pt x="6563320" y="2321719"/>
                  <a:pt x="6563320" y="2321719"/>
                </a:cubicBezTo>
                <a:close/>
                <a:moveTo>
                  <a:pt x="5737324" y="2321719"/>
                </a:moveTo>
                <a:lnTo>
                  <a:pt x="5729883" y="2329160"/>
                </a:lnTo>
                <a:cubicBezTo>
                  <a:pt x="5729883" y="2329160"/>
                  <a:pt x="5732363" y="2329160"/>
                  <a:pt x="5737324" y="2329160"/>
                </a:cubicBezTo>
                <a:cubicBezTo>
                  <a:pt x="5737324" y="2329160"/>
                  <a:pt x="5737324" y="2326679"/>
                  <a:pt x="5737324" y="2321719"/>
                </a:cubicBezTo>
                <a:close/>
                <a:moveTo>
                  <a:pt x="5432226" y="2321719"/>
                </a:moveTo>
                <a:cubicBezTo>
                  <a:pt x="5432226" y="2326679"/>
                  <a:pt x="5434706" y="2329160"/>
                  <a:pt x="5439668" y="2329160"/>
                </a:cubicBezTo>
                <a:lnTo>
                  <a:pt x="5439668" y="2321719"/>
                </a:lnTo>
                <a:close/>
                <a:moveTo>
                  <a:pt x="5342929" y="2321719"/>
                </a:moveTo>
                <a:cubicBezTo>
                  <a:pt x="5342929" y="2321719"/>
                  <a:pt x="5344170" y="2324199"/>
                  <a:pt x="5346650" y="2329160"/>
                </a:cubicBezTo>
                <a:cubicBezTo>
                  <a:pt x="5349130" y="2334121"/>
                  <a:pt x="5356572" y="2337842"/>
                  <a:pt x="5368974" y="2340322"/>
                </a:cubicBezTo>
                <a:cubicBezTo>
                  <a:pt x="5381377" y="2342803"/>
                  <a:pt x="5387578" y="2344043"/>
                  <a:pt x="5387578" y="2344043"/>
                </a:cubicBezTo>
                <a:lnTo>
                  <a:pt x="5409902" y="2344043"/>
                </a:lnTo>
                <a:cubicBezTo>
                  <a:pt x="5409902" y="2349004"/>
                  <a:pt x="5412382" y="2351484"/>
                  <a:pt x="5417343" y="2351484"/>
                </a:cubicBezTo>
                <a:cubicBezTo>
                  <a:pt x="5422305" y="2351484"/>
                  <a:pt x="5427265" y="2351484"/>
                  <a:pt x="5432226" y="2351484"/>
                </a:cubicBezTo>
                <a:cubicBezTo>
                  <a:pt x="5432226" y="2356445"/>
                  <a:pt x="5433467" y="2358926"/>
                  <a:pt x="5435947" y="2358926"/>
                </a:cubicBezTo>
                <a:cubicBezTo>
                  <a:pt x="5438427" y="2358926"/>
                  <a:pt x="5442148" y="2356445"/>
                  <a:pt x="5447109" y="2351484"/>
                </a:cubicBezTo>
                <a:lnTo>
                  <a:pt x="5454551" y="2366367"/>
                </a:lnTo>
                <a:cubicBezTo>
                  <a:pt x="5449589" y="2371328"/>
                  <a:pt x="5452070" y="2371328"/>
                  <a:pt x="5461992" y="2366367"/>
                </a:cubicBezTo>
                <a:cubicBezTo>
                  <a:pt x="5466953" y="2366367"/>
                  <a:pt x="5469433" y="2368848"/>
                  <a:pt x="5469433" y="2373809"/>
                </a:cubicBezTo>
                <a:lnTo>
                  <a:pt x="5484316" y="2373809"/>
                </a:lnTo>
                <a:cubicBezTo>
                  <a:pt x="5484316" y="2373809"/>
                  <a:pt x="5485557" y="2372568"/>
                  <a:pt x="5488037" y="2370088"/>
                </a:cubicBezTo>
                <a:cubicBezTo>
                  <a:pt x="5490517" y="2367607"/>
                  <a:pt x="5491758" y="2366367"/>
                  <a:pt x="5491758" y="2366367"/>
                </a:cubicBezTo>
                <a:cubicBezTo>
                  <a:pt x="5491758" y="2361406"/>
                  <a:pt x="5491758" y="2358926"/>
                  <a:pt x="5491758" y="2358926"/>
                </a:cubicBezTo>
                <a:lnTo>
                  <a:pt x="5484316" y="2351484"/>
                </a:lnTo>
                <a:cubicBezTo>
                  <a:pt x="5479355" y="2351484"/>
                  <a:pt x="5476875" y="2351484"/>
                  <a:pt x="5476875" y="2351484"/>
                </a:cubicBezTo>
                <a:cubicBezTo>
                  <a:pt x="5476875" y="2351484"/>
                  <a:pt x="5476875" y="2353965"/>
                  <a:pt x="5476875" y="2358926"/>
                </a:cubicBezTo>
                <a:cubicBezTo>
                  <a:pt x="5471913" y="2353965"/>
                  <a:pt x="5469433" y="2351484"/>
                  <a:pt x="5469433" y="2351484"/>
                </a:cubicBezTo>
                <a:cubicBezTo>
                  <a:pt x="5469433" y="2351484"/>
                  <a:pt x="5466953" y="2349004"/>
                  <a:pt x="5461992" y="2344043"/>
                </a:cubicBezTo>
                <a:cubicBezTo>
                  <a:pt x="5461992" y="2339082"/>
                  <a:pt x="5460751" y="2337842"/>
                  <a:pt x="5458271" y="2340322"/>
                </a:cubicBezTo>
                <a:cubicBezTo>
                  <a:pt x="5455791" y="2342803"/>
                  <a:pt x="5452070" y="2344043"/>
                  <a:pt x="5447109" y="2344043"/>
                </a:cubicBezTo>
                <a:lnTo>
                  <a:pt x="5439668" y="2351484"/>
                </a:lnTo>
                <a:lnTo>
                  <a:pt x="5432226" y="2344043"/>
                </a:lnTo>
                <a:cubicBezTo>
                  <a:pt x="5427265" y="2339082"/>
                  <a:pt x="5424785" y="2336601"/>
                  <a:pt x="5424785" y="2336601"/>
                </a:cubicBezTo>
                <a:cubicBezTo>
                  <a:pt x="5424785" y="2336601"/>
                  <a:pt x="5422305" y="2334121"/>
                  <a:pt x="5417343" y="2329160"/>
                </a:cubicBezTo>
                <a:cubicBezTo>
                  <a:pt x="5412382" y="2329160"/>
                  <a:pt x="5408661" y="2329160"/>
                  <a:pt x="5406181" y="2329160"/>
                </a:cubicBezTo>
                <a:cubicBezTo>
                  <a:pt x="5403701" y="2329160"/>
                  <a:pt x="5402461" y="2329160"/>
                  <a:pt x="5402461" y="2329160"/>
                </a:cubicBezTo>
                <a:cubicBezTo>
                  <a:pt x="5397499" y="2329160"/>
                  <a:pt x="5395019" y="2329160"/>
                  <a:pt x="5395019" y="2329160"/>
                </a:cubicBezTo>
                <a:cubicBezTo>
                  <a:pt x="5390058" y="2324199"/>
                  <a:pt x="5382617" y="2321719"/>
                  <a:pt x="5372695" y="2321719"/>
                </a:cubicBezTo>
                <a:cubicBezTo>
                  <a:pt x="5362774" y="2321719"/>
                  <a:pt x="5352851" y="2321719"/>
                  <a:pt x="5342929" y="2321719"/>
                </a:cubicBezTo>
                <a:close/>
                <a:moveTo>
                  <a:pt x="2641699" y="2321719"/>
                </a:moveTo>
                <a:lnTo>
                  <a:pt x="2641699" y="2329160"/>
                </a:lnTo>
                <a:lnTo>
                  <a:pt x="2649141" y="2329160"/>
                </a:lnTo>
                <a:close/>
                <a:moveTo>
                  <a:pt x="2403574" y="2321719"/>
                </a:moveTo>
                <a:lnTo>
                  <a:pt x="2403574" y="2323470"/>
                </a:lnTo>
                <a:lnTo>
                  <a:pt x="2402086" y="2323207"/>
                </a:lnTo>
                <a:close/>
                <a:moveTo>
                  <a:pt x="2381250" y="2321719"/>
                </a:moveTo>
                <a:cubicBezTo>
                  <a:pt x="2381250" y="2321719"/>
                  <a:pt x="2383731" y="2321719"/>
                  <a:pt x="2388691" y="2321719"/>
                </a:cubicBezTo>
                <a:cubicBezTo>
                  <a:pt x="2391172" y="2321719"/>
                  <a:pt x="2394583" y="2322029"/>
                  <a:pt x="2398923" y="2322649"/>
                </a:cubicBezTo>
                <a:lnTo>
                  <a:pt x="2402086" y="2323207"/>
                </a:lnTo>
                <a:lnTo>
                  <a:pt x="2396133" y="2329160"/>
                </a:lnTo>
                <a:cubicBezTo>
                  <a:pt x="2391172" y="2334121"/>
                  <a:pt x="2391172" y="2336601"/>
                  <a:pt x="2396133" y="2336601"/>
                </a:cubicBezTo>
                <a:cubicBezTo>
                  <a:pt x="2401093" y="2336601"/>
                  <a:pt x="2403574" y="2337842"/>
                  <a:pt x="2403574" y="2340322"/>
                </a:cubicBezTo>
                <a:cubicBezTo>
                  <a:pt x="2403574" y="2342803"/>
                  <a:pt x="2401093" y="2344043"/>
                  <a:pt x="2396133" y="2344043"/>
                </a:cubicBezTo>
                <a:cubicBezTo>
                  <a:pt x="2391172" y="2344043"/>
                  <a:pt x="2386211" y="2344043"/>
                  <a:pt x="2381250" y="2344043"/>
                </a:cubicBezTo>
                <a:cubicBezTo>
                  <a:pt x="2376289" y="2344043"/>
                  <a:pt x="2375049" y="2340322"/>
                  <a:pt x="2377529" y="2332881"/>
                </a:cubicBezTo>
                <a:cubicBezTo>
                  <a:pt x="2380010" y="2325439"/>
                  <a:pt x="2381250" y="2321719"/>
                  <a:pt x="2381250" y="2321719"/>
                </a:cubicBezTo>
                <a:close/>
                <a:moveTo>
                  <a:pt x="3168179" y="2317998"/>
                </a:moveTo>
                <a:cubicBezTo>
                  <a:pt x="3164458" y="2317998"/>
                  <a:pt x="3162598" y="2319239"/>
                  <a:pt x="3162598" y="2321719"/>
                </a:cubicBezTo>
                <a:lnTo>
                  <a:pt x="3170039" y="2329160"/>
                </a:lnTo>
                <a:cubicBezTo>
                  <a:pt x="3179961" y="2329160"/>
                  <a:pt x="3184922" y="2329160"/>
                  <a:pt x="3184922" y="2329160"/>
                </a:cubicBezTo>
                <a:cubicBezTo>
                  <a:pt x="3184922" y="2329160"/>
                  <a:pt x="3187402" y="2329160"/>
                  <a:pt x="3192363" y="2329160"/>
                </a:cubicBezTo>
                <a:lnTo>
                  <a:pt x="3207246" y="2336601"/>
                </a:lnTo>
                <a:cubicBezTo>
                  <a:pt x="3207246" y="2331641"/>
                  <a:pt x="3199805" y="2326679"/>
                  <a:pt x="3184922" y="2321719"/>
                </a:cubicBezTo>
                <a:cubicBezTo>
                  <a:pt x="3177480" y="2319239"/>
                  <a:pt x="3171899" y="2317998"/>
                  <a:pt x="3168179" y="2317998"/>
                </a:cubicBezTo>
                <a:close/>
                <a:moveTo>
                  <a:pt x="6526113" y="2314277"/>
                </a:moveTo>
                <a:lnTo>
                  <a:pt x="6533554" y="2314277"/>
                </a:lnTo>
                <a:lnTo>
                  <a:pt x="6526113" y="2321719"/>
                </a:lnTo>
                <a:cubicBezTo>
                  <a:pt x="6526113" y="2316758"/>
                  <a:pt x="6526113" y="2314277"/>
                  <a:pt x="6526113" y="2314277"/>
                </a:cubicBezTo>
                <a:close/>
                <a:moveTo>
                  <a:pt x="6258222" y="2314277"/>
                </a:moveTo>
                <a:cubicBezTo>
                  <a:pt x="6263184" y="2314277"/>
                  <a:pt x="6265664" y="2314277"/>
                  <a:pt x="6265664" y="2314277"/>
                </a:cubicBezTo>
                <a:lnTo>
                  <a:pt x="6258222" y="2321719"/>
                </a:lnTo>
                <a:close/>
                <a:moveTo>
                  <a:pt x="3058418" y="2314277"/>
                </a:moveTo>
                <a:cubicBezTo>
                  <a:pt x="3058418" y="2314277"/>
                  <a:pt x="3060899" y="2315517"/>
                  <a:pt x="3065859" y="2317998"/>
                </a:cubicBezTo>
                <a:cubicBezTo>
                  <a:pt x="3070820" y="2320479"/>
                  <a:pt x="3073301" y="2321719"/>
                  <a:pt x="3073301" y="2321719"/>
                </a:cubicBezTo>
                <a:cubicBezTo>
                  <a:pt x="3073301" y="2321719"/>
                  <a:pt x="3073301" y="2320479"/>
                  <a:pt x="3073301" y="2317998"/>
                </a:cubicBezTo>
                <a:cubicBezTo>
                  <a:pt x="3073301" y="2315517"/>
                  <a:pt x="3070820" y="2314277"/>
                  <a:pt x="3065859" y="2314277"/>
                </a:cubicBezTo>
                <a:close/>
                <a:moveTo>
                  <a:pt x="2574726" y="2314277"/>
                </a:moveTo>
                <a:cubicBezTo>
                  <a:pt x="2569766" y="2314277"/>
                  <a:pt x="2567285" y="2315517"/>
                  <a:pt x="2567285" y="2317998"/>
                </a:cubicBezTo>
                <a:cubicBezTo>
                  <a:pt x="2567285" y="2320479"/>
                  <a:pt x="2567285" y="2321719"/>
                  <a:pt x="2567285" y="2321719"/>
                </a:cubicBezTo>
                <a:cubicBezTo>
                  <a:pt x="2567285" y="2321719"/>
                  <a:pt x="2569766" y="2321719"/>
                  <a:pt x="2574726" y="2321719"/>
                </a:cubicBezTo>
                <a:cubicBezTo>
                  <a:pt x="2579687" y="2321719"/>
                  <a:pt x="2582168" y="2320479"/>
                  <a:pt x="2582168" y="2317998"/>
                </a:cubicBezTo>
                <a:cubicBezTo>
                  <a:pt x="2582168" y="2315517"/>
                  <a:pt x="2579687" y="2314277"/>
                  <a:pt x="2574726" y="2314277"/>
                </a:cubicBezTo>
                <a:close/>
                <a:moveTo>
                  <a:pt x="6131718" y="2306836"/>
                </a:moveTo>
                <a:lnTo>
                  <a:pt x="6139160" y="2306836"/>
                </a:lnTo>
                <a:lnTo>
                  <a:pt x="6146601" y="2314277"/>
                </a:lnTo>
                <a:cubicBezTo>
                  <a:pt x="6141640" y="2314277"/>
                  <a:pt x="6137919" y="2313037"/>
                  <a:pt x="6135439" y="2310557"/>
                </a:cubicBezTo>
                <a:cubicBezTo>
                  <a:pt x="6132959" y="2308076"/>
                  <a:pt x="6131718" y="2306836"/>
                  <a:pt x="6131718" y="2306836"/>
                </a:cubicBezTo>
                <a:close/>
                <a:moveTo>
                  <a:pt x="5685234" y="2306836"/>
                </a:moveTo>
                <a:lnTo>
                  <a:pt x="5677793" y="2314277"/>
                </a:lnTo>
                <a:lnTo>
                  <a:pt x="5692676" y="2314277"/>
                </a:lnTo>
                <a:cubicBezTo>
                  <a:pt x="5692676" y="2314277"/>
                  <a:pt x="5690195" y="2311797"/>
                  <a:pt x="5685234" y="2306836"/>
                </a:cubicBezTo>
                <a:close/>
                <a:moveTo>
                  <a:pt x="2373808" y="2306836"/>
                </a:moveTo>
                <a:lnTo>
                  <a:pt x="2381250" y="2306836"/>
                </a:lnTo>
                <a:cubicBezTo>
                  <a:pt x="2381250" y="2311797"/>
                  <a:pt x="2378769" y="2314277"/>
                  <a:pt x="2373808" y="2314277"/>
                </a:cubicBezTo>
                <a:cubicBezTo>
                  <a:pt x="2368848" y="2314277"/>
                  <a:pt x="2366367" y="2314277"/>
                  <a:pt x="2366367" y="2314277"/>
                </a:cubicBezTo>
                <a:cubicBezTo>
                  <a:pt x="2366367" y="2314277"/>
                  <a:pt x="2367607" y="2313037"/>
                  <a:pt x="2370088" y="2310557"/>
                </a:cubicBezTo>
                <a:cubicBezTo>
                  <a:pt x="2372568" y="2308076"/>
                  <a:pt x="2373808" y="2306836"/>
                  <a:pt x="2373808" y="2306836"/>
                </a:cubicBezTo>
                <a:close/>
                <a:moveTo>
                  <a:pt x="5729883" y="2299394"/>
                </a:moveTo>
                <a:lnTo>
                  <a:pt x="5729883" y="2306836"/>
                </a:lnTo>
                <a:lnTo>
                  <a:pt x="5737324" y="2306836"/>
                </a:lnTo>
                <a:cubicBezTo>
                  <a:pt x="5737324" y="2301875"/>
                  <a:pt x="5734844" y="2299394"/>
                  <a:pt x="5729883" y="2299394"/>
                </a:cubicBezTo>
                <a:close/>
                <a:moveTo>
                  <a:pt x="5298281" y="2299394"/>
                </a:moveTo>
                <a:cubicBezTo>
                  <a:pt x="5293320" y="2299394"/>
                  <a:pt x="5290840" y="2301875"/>
                  <a:pt x="5290840" y="2306836"/>
                </a:cubicBezTo>
                <a:cubicBezTo>
                  <a:pt x="5290840" y="2306836"/>
                  <a:pt x="5288359" y="2306836"/>
                  <a:pt x="5283398" y="2306836"/>
                </a:cubicBezTo>
                <a:cubicBezTo>
                  <a:pt x="5278437" y="2301875"/>
                  <a:pt x="5275957" y="2301875"/>
                  <a:pt x="5275957" y="2306836"/>
                </a:cubicBezTo>
                <a:cubicBezTo>
                  <a:pt x="5275957" y="2311797"/>
                  <a:pt x="5275957" y="2315517"/>
                  <a:pt x="5275957" y="2317998"/>
                </a:cubicBezTo>
                <a:cubicBezTo>
                  <a:pt x="5275957" y="2320479"/>
                  <a:pt x="5277197" y="2320479"/>
                  <a:pt x="5279677" y="2317998"/>
                </a:cubicBezTo>
                <a:cubicBezTo>
                  <a:pt x="5282158" y="2315517"/>
                  <a:pt x="5285878" y="2316758"/>
                  <a:pt x="5290840" y="2321719"/>
                </a:cubicBezTo>
                <a:lnTo>
                  <a:pt x="5313164" y="2321719"/>
                </a:lnTo>
                <a:cubicBezTo>
                  <a:pt x="5313164" y="2321719"/>
                  <a:pt x="5315644" y="2321719"/>
                  <a:pt x="5320605" y="2321719"/>
                </a:cubicBezTo>
                <a:lnTo>
                  <a:pt x="5328047" y="2321719"/>
                </a:lnTo>
                <a:cubicBezTo>
                  <a:pt x="5323085" y="2316758"/>
                  <a:pt x="5323085" y="2314277"/>
                  <a:pt x="5328047" y="2314277"/>
                </a:cubicBezTo>
                <a:lnTo>
                  <a:pt x="5320605" y="2306836"/>
                </a:lnTo>
                <a:lnTo>
                  <a:pt x="5305722" y="2306836"/>
                </a:lnTo>
                <a:cubicBezTo>
                  <a:pt x="5305722" y="2301875"/>
                  <a:pt x="5303242" y="2299394"/>
                  <a:pt x="5298281" y="2299394"/>
                </a:cubicBezTo>
                <a:close/>
                <a:moveTo>
                  <a:pt x="2492871" y="2299394"/>
                </a:moveTo>
                <a:cubicBezTo>
                  <a:pt x="2492871" y="2299394"/>
                  <a:pt x="2492871" y="2301875"/>
                  <a:pt x="2492871" y="2306836"/>
                </a:cubicBezTo>
                <a:cubicBezTo>
                  <a:pt x="2492871" y="2306836"/>
                  <a:pt x="2495352" y="2306836"/>
                  <a:pt x="2500312" y="2306836"/>
                </a:cubicBezTo>
                <a:close/>
                <a:moveTo>
                  <a:pt x="6154043" y="2295674"/>
                </a:moveTo>
                <a:cubicBezTo>
                  <a:pt x="6159003" y="2295674"/>
                  <a:pt x="6166445" y="2296914"/>
                  <a:pt x="6176367" y="2299394"/>
                </a:cubicBezTo>
                <a:lnTo>
                  <a:pt x="6168926" y="2299394"/>
                </a:lnTo>
                <a:cubicBezTo>
                  <a:pt x="6163964" y="2299394"/>
                  <a:pt x="6160243" y="2299394"/>
                  <a:pt x="6157763" y="2299394"/>
                </a:cubicBezTo>
                <a:cubicBezTo>
                  <a:pt x="6155283" y="2299394"/>
                  <a:pt x="6151563" y="2299394"/>
                  <a:pt x="6146601" y="2299394"/>
                </a:cubicBezTo>
                <a:cubicBezTo>
                  <a:pt x="6146601" y="2296914"/>
                  <a:pt x="6149081" y="2295674"/>
                  <a:pt x="6154043" y="2295674"/>
                </a:cubicBezTo>
                <a:close/>
                <a:moveTo>
                  <a:pt x="5879641" y="2294744"/>
                </a:moveTo>
                <a:cubicBezTo>
                  <a:pt x="5879021" y="2295364"/>
                  <a:pt x="5878711" y="2296914"/>
                  <a:pt x="5878711" y="2299394"/>
                </a:cubicBezTo>
                <a:cubicBezTo>
                  <a:pt x="5873749" y="2304355"/>
                  <a:pt x="5881191" y="2309317"/>
                  <a:pt x="5901035" y="2314277"/>
                </a:cubicBezTo>
                <a:cubicBezTo>
                  <a:pt x="5905996" y="2314277"/>
                  <a:pt x="5910956" y="2315517"/>
                  <a:pt x="5915918" y="2317998"/>
                </a:cubicBezTo>
                <a:cubicBezTo>
                  <a:pt x="5920879" y="2320479"/>
                  <a:pt x="5925839" y="2321719"/>
                  <a:pt x="5930801" y="2321719"/>
                </a:cubicBezTo>
                <a:cubicBezTo>
                  <a:pt x="5930801" y="2321719"/>
                  <a:pt x="5933281" y="2321719"/>
                  <a:pt x="5938242" y="2321719"/>
                </a:cubicBezTo>
                <a:lnTo>
                  <a:pt x="5945683" y="2314277"/>
                </a:lnTo>
                <a:cubicBezTo>
                  <a:pt x="5940722" y="2314277"/>
                  <a:pt x="5933281" y="2314277"/>
                  <a:pt x="5923359" y="2314277"/>
                </a:cubicBezTo>
                <a:lnTo>
                  <a:pt x="5915918" y="2306836"/>
                </a:lnTo>
                <a:lnTo>
                  <a:pt x="5901035" y="2306836"/>
                </a:lnTo>
                <a:cubicBezTo>
                  <a:pt x="5891113" y="2301875"/>
                  <a:pt x="5884911" y="2298154"/>
                  <a:pt x="5882431" y="2295674"/>
                </a:cubicBezTo>
                <a:cubicBezTo>
                  <a:pt x="5881191" y="2294434"/>
                  <a:pt x="5880261" y="2294124"/>
                  <a:pt x="5879641" y="2294744"/>
                </a:cubicBezTo>
                <a:close/>
                <a:moveTo>
                  <a:pt x="5588496" y="2291953"/>
                </a:moveTo>
                <a:cubicBezTo>
                  <a:pt x="5593457" y="2296914"/>
                  <a:pt x="5595937" y="2299394"/>
                  <a:pt x="5595937" y="2299394"/>
                </a:cubicBezTo>
                <a:lnTo>
                  <a:pt x="5595937" y="2314277"/>
                </a:lnTo>
                <a:cubicBezTo>
                  <a:pt x="5600899" y="2319238"/>
                  <a:pt x="5602138" y="2322959"/>
                  <a:pt x="5599658" y="2325439"/>
                </a:cubicBezTo>
                <a:cubicBezTo>
                  <a:pt x="5597178" y="2327920"/>
                  <a:pt x="5595937" y="2330400"/>
                  <a:pt x="5595937" y="2332881"/>
                </a:cubicBezTo>
                <a:cubicBezTo>
                  <a:pt x="5595937" y="2335361"/>
                  <a:pt x="5598417" y="2336601"/>
                  <a:pt x="5603379" y="2336601"/>
                </a:cubicBezTo>
                <a:cubicBezTo>
                  <a:pt x="5608340" y="2336601"/>
                  <a:pt x="5610820" y="2331641"/>
                  <a:pt x="5610820" y="2321719"/>
                </a:cubicBezTo>
                <a:cubicBezTo>
                  <a:pt x="5605859" y="2316758"/>
                  <a:pt x="5615781" y="2319238"/>
                  <a:pt x="5640586" y="2329160"/>
                </a:cubicBezTo>
                <a:cubicBezTo>
                  <a:pt x="5640586" y="2329160"/>
                  <a:pt x="5640586" y="2331641"/>
                  <a:pt x="5640586" y="2336601"/>
                </a:cubicBezTo>
                <a:cubicBezTo>
                  <a:pt x="5635624" y="2336601"/>
                  <a:pt x="5633144" y="2336601"/>
                  <a:pt x="5633144" y="2336601"/>
                </a:cubicBezTo>
                <a:lnTo>
                  <a:pt x="5618261" y="2336601"/>
                </a:lnTo>
                <a:cubicBezTo>
                  <a:pt x="5618261" y="2336601"/>
                  <a:pt x="5618261" y="2337842"/>
                  <a:pt x="5618261" y="2340322"/>
                </a:cubicBezTo>
                <a:cubicBezTo>
                  <a:pt x="5618261" y="2342803"/>
                  <a:pt x="5620742" y="2344043"/>
                  <a:pt x="5625703" y="2344043"/>
                </a:cubicBezTo>
                <a:cubicBezTo>
                  <a:pt x="5630664" y="2344043"/>
                  <a:pt x="5635624" y="2342803"/>
                  <a:pt x="5640586" y="2340322"/>
                </a:cubicBezTo>
                <a:cubicBezTo>
                  <a:pt x="5643066" y="2339082"/>
                  <a:pt x="5644927" y="2337532"/>
                  <a:pt x="5646167" y="2335671"/>
                </a:cubicBezTo>
                <a:lnTo>
                  <a:pt x="5646836" y="2333327"/>
                </a:lnTo>
                <a:lnTo>
                  <a:pt x="5650353" y="2335671"/>
                </a:lnTo>
                <a:cubicBezTo>
                  <a:pt x="5658724" y="2341252"/>
                  <a:pt x="5662910" y="2344043"/>
                  <a:pt x="5662910" y="2344043"/>
                </a:cubicBezTo>
                <a:lnTo>
                  <a:pt x="5651004" y="2349996"/>
                </a:lnTo>
                <a:lnTo>
                  <a:pt x="5655468" y="2358926"/>
                </a:lnTo>
                <a:cubicBezTo>
                  <a:pt x="5660430" y="2358926"/>
                  <a:pt x="5666631" y="2356445"/>
                  <a:pt x="5674072" y="2351484"/>
                </a:cubicBezTo>
                <a:cubicBezTo>
                  <a:pt x="5681513" y="2346524"/>
                  <a:pt x="5685234" y="2344043"/>
                  <a:pt x="5685234" y="2344043"/>
                </a:cubicBezTo>
                <a:lnTo>
                  <a:pt x="5707558" y="2344043"/>
                </a:lnTo>
                <a:cubicBezTo>
                  <a:pt x="5712520" y="2334121"/>
                  <a:pt x="5710038" y="2331641"/>
                  <a:pt x="5700117" y="2336601"/>
                </a:cubicBezTo>
                <a:lnTo>
                  <a:pt x="5685234" y="2336601"/>
                </a:lnTo>
                <a:lnTo>
                  <a:pt x="5685234" y="2329160"/>
                </a:lnTo>
                <a:cubicBezTo>
                  <a:pt x="5680273" y="2329160"/>
                  <a:pt x="5676552" y="2327920"/>
                  <a:pt x="5674072" y="2325439"/>
                </a:cubicBezTo>
                <a:cubicBezTo>
                  <a:pt x="5671592" y="2322959"/>
                  <a:pt x="5667871" y="2321719"/>
                  <a:pt x="5662910" y="2321719"/>
                </a:cubicBezTo>
                <a:lnTo>
                  <a:pt x="5603379" y="2314277"/>
                </a:lnTo>
                <a:cubicBezTo>
                  <a:pt x="5603379" y="2314277"/>
                  <a:pt x="5603379" y="2311797"/>
                  <a:pt x="5603379" y="2306836"/>
                </a:cubicBezTo>
                <a:cubicBezTo>
                  <a:pt x="5603379" y="2301875"/>
                  <a:pt x="5604619" y="2299394"/>
                  <a:pt x="5607099" y="2299394"/>
                </a:cubicBezTo>
                <a:cubicBezTo>
                  <a:pt x="5609579" y="2299394"/>
                  <a:pt x="5608340" y="2296914"/>
                  <a:pt x="5603379" y="2291953"/>
                </a:cubicBezTo>
                <a:close/>
                <a:moveTo>
                  <a:pt x="5577334" y="2291953"/>
                </a:moveTo>
                <a:cubicBezTo>
                  <a:pt x="5574854" y="2291953"/>
                  <a:pt x="5568652" y="2294434"/>
                  <a:pt x="5558730" y="2299394"/>
                </a:cubicBezTo>
                <a:lnTo>
                  <a:pt x="5566172" y="2306836"/>
                </a:lnTo>
                <a:cubicBezTo>
                  <a:pt x="5571133" y="2306836"/>
                  <a:pt x="5576093" y="2309317"/>
                  <a:pt x="5581054" y="2314277"/>
                </a:cubicBezTo>
                <a:lnTo>
                  <a:pt x="5588496" y="2314277"/>
                </a:lnTo>
                <a:cubicBezTo>
                  <a:pt x="5583535" y="2309317"/>
                  <a:pt x="5581054" y="2304355"/>
                  <a:pt x="5581054" y="2299394"/>
                </a:cubicBezTo>
                <a:cubicBezTo>
                  <a:pt x="5581054" y="2294434"/>
                  <a:pt x="5579814" y="2291953"/>
                  <a:pt x="5577334" y="2291953"/>
                </a:cubicBezTo>
                <a:close/>
                <a:moveTo>
                  <a:pt x="2366367" y="2291953"/>
                </a:moveTo>
                <a:lnTo>
                  <a:pt x="2373808" y="2299394"/>
                </a:lnTo>
                <a:cubicBezTo>
                  <a:pt x="2368848" y="2299394"/>
                  <a:pt x="2366367" y="2299394"/>
                  <a:pt x="2366367" y="2299394"/>
                </a:cubicBezTo>
                <a:lnTo>
                  <a:pt x="2358926" y="2299394"/>
                </a:lnTo>
                <a:close/>
                <a:moveTo>
                  <a:pt x="2249165" y="2287302"/>
                </a:moveTo>
                <a:cubicBezTo>
                  <a:pt x="2247925" y="2287922"/>
                  <a:pt x="2247305" y="2289473"/>
                  <a:pt x="2247305" y="2291953"/>
                </a:cubicBezTo>
                <a:cubicBezTo>
                  <a:pt x="2242344" y="2296914"/>
                  <a:pt x="2242344" y="2299394"/>
                  <a:pt x="2247305" y="2299394"/>
                </a:cubicBezTo>
                <a:lnTo>
                  <a:pt x="2262187" y="2299394"/>
                </a:lnTo>
                <a:cubicBezTo>
                  <a:pt x="2262187" y="2294434"/>
                  <a:pt x="2259707" y="2290713"/>
                  <a:pt x="2254746" y="2288232"/>
                </a:cubicBezTo>
                <a:cubicBezTo>
                  <a:pt x="2252266" y="2286992"/>
                  <a:pt x="2250405" y="2286682"/>
                  <a:pt x="2249165" y="2287302"/>
                </a:cubicBezTo>
                <a:close/>
                <a:moveTo>
                  <a:pt x="6354961" y="2284512"/>
                </a:moveTo>
                <a:cubicBezTo>
                  <a:pt x="6359922" y="2284512"/>
                  <a:pt x="6364882" y="2284512"/>
                  <a:pt x="6369843" y="2284512"/>
                </a:cubicBezTo>
                <a:lnTo>
                  <a:pt x="6362402" y="2291953"/>
                </a:lnTo>
                <a:close/>
                <a:moveTo>
                  <a:pt x="5845224" y="2284512"/>
                </a:moveTo>
                <a:cubicBezTo>
                  <a:pt x="5842744" y="2284512"/>
                  <a:pt x="5841504" y="2286992"/>
                  <a:pt x="5841504" y="2291953"/>
                </a:cubicBezTo>
                <a:lnTo>
                  <a:pt x="5848945" y="2291953"/>
                </a:lnTo>
                <a:cubicBezTo>
                  <a:pt x="5848945" y="2286992"/>
                  <a:pt x="5847704" y="2284512"/>
                  <a:pt x="5845224" y="2284512"/>
                </a:cubicBezTo>
                <a:close/>
                <a:moveTo>
                  <a:pt x="1793379" y="2284512"/>
                </a:moveTo>
                <a:lnTo>
                  <a:pt x="1800820" y="2284512"/>
                </a:lnTo>
                <a:lnTo>
                  <a:pt x="1838028" y="2299394"/>
                </a:lnTo>
                <a:cubicBezTo>
                  <a:pt x="1833067" y="2299394"/>
                  <a:pt x="1831826" y="2301875"/>
                  <a:pt x="1834307" y="2306836"/>
                </a:cubicBezTo>
                <a:cubicBezTo>
                  <a:pt x="1836787" y="2311797"/>
                  <a:pt x="1840508" y="2314277"/>
                  <a:pt x="1845469" y="2314277"/>
                </a:cubicBezTo>
                <a:cubicBezTo>
                  <a:pt x="1845469" y="2314277"/>
                  <a:pt x="1846709" y="2315517"/>
                  <a:pt x="1849190" y="2317998"/>
                </a:cubicBezTo>
                <a:cubicBezTo>
                  <a:pt x="1851670" y="2320479"/>
                  <a:pt x="1857871" y="2321719"/>
                  <a:pt x="1867793" y="2321719"/>
                </a:cubicBezTo>
                <a:lnTo>
                  <a:pt x="1919883" y="2336601"/>
                </a:lnTo>
                <a:lnTo>
                  <a:pt x="1934766" y="2351484"/>
                </a:lnTo>
                <a:cubicBezTo>
                  <a:pt x="1929805" y="2351484"/>
                  <a:pt x="1927324" y="2351484"/>
                  <a:pt x="1927324" y="2351484"/>
                </a:cubicBezTo>
                <a:cubicBezTo>
                  <a:pt x="1927324" y="2351484"/>
                  <a:pt x="1923604" y="2351484"/>
                  <a:pt x="1916162" y="2351484"/>
                </a:cubicBezTo>
                <a:cubicBezTo>
                  <a:pt x="1908721" y="2351484"/>
                  <a:pt x="1903760" y="2349004"/>
                  <a:pt x="1901280" y="2344043"/>
                </a:cubicBezTo>
                <a:cubicBezTo>
                  <a:pt x="1898799" y="2339082"/>
                  <a:pt x="1897559" y="2336601"/>
                  <a:pt x="1897559" y="2336601"/>
                </a:cubicBezTo>
                <a:cubicBezTo>
                  <a:pt x="1892598" y="2336601"/>
                  <a:pt x="1888877" y="2336601"/>
                  <a:pt x="1886397" y="2336601"/>
                </a:cubicBezTo>
                <a:cubicBezTo>
                  <a:pt x="1883916" y="2336601"/>
                  <a:pt x="1880196" y="2336601"/>
                  <a:pt x="1875234" y="2336601"/>
                </a:cubicBezTo>
                <a:cubicBezTo>
                  <a:pt x="1865313" y="2331641"/>
                  <a:pt x="1860352" y="2329160"/>
                  <a:pt x="1860352" y="2329160"/>
                </a:cubicBezTo>
                <a:cubicBezTo>
                  <a:pt x="1855391" y="2329160"/>
                  <a:pt x="1852910" y="2329160"/>
                  <a:pt x="1852910" y="2329160"/>
                </a:cubicBezTo>
                <a:cubicBezTo>
                  <a:pt x="1852910" y="2324199"/>
                  <a:pt x="1847950" y="2321719"/>
                  <a:pt x="1838028" y="2321719"/>
                </a:cubicBezTo>
                <a:cubicBezTo>
                  <a:pt x="1828106" y="2321719"/>
                  <a:pt x="1820664" y="2319238"/>
                  <a:pt x="1815703" y="2314277"/>
                </a:cubicBezTo>
                <a:lnTo>
                  <a:pt x="1800820" y="2306836"/>
                </a:lnTo>
                <a:cubicBezTo>
                  <a:pt x="1795860" y="2306836"/>
                  <a:pt x="1793379" y="2305596"/>
                  <a:pt x="1793379" y="2303115"/>
                </a:cubicBezTo>
                <a:cubicBezTo>
                  <a:pt x="1793379" y="2300634"/>
                  <a:pt x="1788418" y="2299394"/>
                  <a:pt x="1778496" y="2299394"/>
                </a:cubicBezTo>
                <a:cubicBezTo>
                  <a:pt x="1768574" y="2299394"/>
                  <a:pt x="1763613" y="2296914"/>
                  <a:pt x="1763613" y="2291953"/>
                </a:cubicBezTo>
                <a:cubicBezTo>
                  <a:pt x="1763613" y="2291953"/>
                  <a:pt x="1766094" y="2291953"/>
                  <a:pt x="1771055" y="2291953"/>
                </a:cubicBezTo>
                <a:cubicBezTo>
                  <a:pt x="1785938" y="2291953"/>
                  <a:pt x="1793379" y="2289472"/>
                  <a:pt x="1793379" y="2284512"/>
                </a:cubicBezTo>
                <a:close/>
                <a:moveTo>
                  <a:pt x="5540127" y="2280791"/>
                </a:moveTo>
                <a:cubicBezTo>
                  <a:pt x="5537647" y="2280792"/>
                  <a:pt x="5536406" y="2282032"/>
                  <a:pt x="5536406" y="2284512"/>
                </a:cubicBezTo>
                <a:cubicBezTo>
                  <a:pt x="5536406" y="2289472"/>
                  <a:pt x="5535165" y="2293193"/>
                  <a:pt x="5532685" y="2295674"/>
                </a:cubicBezTo>
                <a:cubicBezTo>
                  <a:pt x="5530205" y="2298154"/>
                  <a:pt x="5528965" y="2299394"/>
                  <a:pt x="5528965" y="2299394"/>
                </a:cubicBezTo>
                <a:lnTo>
                  <a:pt x="5558730" y="2314277"/>
                </a:lnTo>
                <a:lnTo>
                  <a:pt x="5551289" y="2306836"/>
                </a:lnTo>
                <a:cubicBezTo>
                  <a:pt x="5546327" y="2306836"/>
                  <a:pt x="5543847" y="2305596"/>
                  <a:pt x="5543847" y="2303115"/>
                </a:cubicBezTo>
                <a:cubicBezTo>
                  <a:pt x="5543847" y="2300634"/>
                  <a:pt x="5543847" y="2299394"/>
                  <a:pt x="5543847" y="2299394"/>
                </a:cubicBezTo>
                <a:lnTo>
                  <a:pt x="5551289" y="2291953"/>
                </a:lnTo>
                <a:cubicBezTo>
                  <a:pt x="5556250" y="2291953"/>
                  <a:pt x="5558730" y="2290713"/>
                  <a:pt x="5558730" y="2288232"/>
                </a:cubicBezTo>
                <a:cubicBezTo>
                  <a:pt x="5558730" y="2285752"/>
                  <a:pt x="5556250" y="2284512"/>
                  <a:pt x="5551289" y="2284512"/>
                </a:cubicBezTo>
                <a:cubicBezTo>
                  <a:pt x="5546328" y="2282032"/>
                  <a:pt x="5542607" y="2280792"/>
                  <a:pt x="5540127" y="2280791"/>
                </a:cubicBezTo>
                <a:close/>
                <a:moveTo>
                  <a:pt x="6585644" y="2277070"/>
                </a:moveTo>
                <a:cubicBezTo>
                  <a:pt x="6590605" y="2277070"/>
                  <a:pt x="6593085" y="2277070"/>
                  <a:pt x="6593085" y="2277070"/>
                </a:cubicBezTo>
                <a:cubicBezTo>
                  <a:pt x="6593085" y="2277070"/>
                  <a:pt x="6591845" y="2278310"/>
                  <a:pt x="6589365" y="2280791"/>
                </a:cubicBezTo>
                <a:cubicBezTo>
                  <a:pt x="6586885" y="2283272"/>
                  <a:pt x="6585644" y="2284512"/>
                  <a:pt x="6585644" y="2284512"/>
                </a:cubicBezTo>
                <a:cubicBezTo>
                  <a:pt x="6580683" y="2279551"/>
                  <a:pt x="6580683" y="2277070"/>
                  <a:pt x="6585644" y="2277070"/>
                </a:cubicBezTo>
                <a:close/>
                <a:moveTo>
                  <a:pt x="6250781" y="2277070"/>
                </a:moveTo>
                <a:cubicBezTo>
                  <a:pt x="6245820" y="2282031"/>
                  <a:pt x="6245820" y="2284512"/>
                  <a:pt x="6250781" y="2284512"/>
                </a:cubicBezTo>
                <a:lnTo>
                  <a:pt x="6258222" y="2277070"/>
                </a:lnTo>
                <a:cubicBezTo>
                  <a:pt x="6258222" y="2277070"/>
                  <a:pt x="6255742" y="2277070"/>
                  <a:pt x="6250781" y="2277070"/>
                </a:cubicBezTo>
                <a:close/>
                <a:moveTo>
                  <a:pt x="5997773" y="2277070"/>
                </a:moveTo>
                <a:cubicBezTo>
                  <a:pt x="5997773" y="2282031"/>
                  <a:pt x="5997773" y="2284512"/>
                  <a:pt x="5997773" y="2284512"/>
                </a:cubicBezTo>
                <a:lnTo>
                  <a:pt x="5990332" y="2284512"/>
                </a:lnTo>
                <a:cubicBezTo>
                  <a:pt x="5990332" y="2279551"/>
                  <a:pt x="5992812" y="2277070"/>
                  <a:pt x="5997773" y="2277070"/>
                </a:cubicBezTo>
                <a:close/>
                <a:moveTo>
                  <a:pt x="5231308" y="2277070"/>
                </a:moveTo>
                <a:cubicBezTo>
                  <a:pt x="5231308" y="2277070"/>
                  <a:pt x="5228828" y="2279551"/>
                  <a:pt x="5223867" y="2284512"/>
                </a:cubicBezTo>
                <a:cubicBezTo>
                  <a:pt x="5228828" y="2284512"/>
                  <a:pt x="5231308" y="2284512"/>
                  <a:pt x="5231308" y="2284512"/>
                </a:cubicBezTo>
                <a:close/>
                <a:moveTo>
                  <a:pt x="5142011" y="2277070"/>
                </a:moveTo>
                <a:cubicBezTo>
                  <a:pt x="5137050" y="2277070"/>
                  <a:pt x="5134570" y="2279551"/>
                  <a:pt x="5134570" y="2284512"/>
                </a:cubicBezTo>
                <a:cubicBezTo>
                  <a:pt x="5139531" y="2284512"/>
                  <a:pt x="5142011" y="2284512"/>
                  <a:pt x="5142011" y="2284512"/>
                </a:cubicBezTo>
                <a:cubicBezTo>
                  <a:pt x="5142011" y="2279551"/>
                  <a:pt x="5142011" y="2277070"/>
                  <a:pt x="5142011" y="2277070"/>
                </a:cubicBezTo>
                <a:close/>
                <a:moveTo>
                  <a:pt x="2314277" y="2277070"/>
                </a:moveTo>
                <a:cubicBezTo>
                  <a:pt x="2319238" y="2277070"/>
                  <a:pt x="2321719" y="2278310"/>
                  <a:pt x="2321719" y="2280791"/>
                </a:cubicBezTo>
                <a:cubicBezTo>
                  <a:pt x="2321719" y="2283272"/>
                  <a:pt x="2319238" y="2284512"/>
                  <a:pt x="2314277" y="2284512"/>
                </a:cubicBezTo>
                <a:close/>
                <a:moveTo>
                  <a:pt x="1823145" y="2277070"/>
                </a:moveTo>
                <a:lnTo>
                  <a:pt x="1830586" y="2277070"/>
                </a:lnTo>
                <a:lnTo>
                  <a:pt x="1830586" y="2284512"/>
                </a:lnTo>
                <a:close/>
                <a:moveTo>
                  <a:pt x="5484316" y="2269629"/>
                </a:moveTo>
                <a:lnTo>
                  <a:pt x="5484316" y="2277070"/>
                </a:lnTo>
                <a:lnTo>
                  <a:pt x="5491758" y="2269629"/>
                </a:lnTo>
                <a:cubicBezTo>
                  <a:pt x="5486796" y="2269629"/>
                  <a:pt x="5484316" y="2269629"/>
                  <a:pt x="5484316" y="2269629"/>
                </a:cubicBezTo>
                <a:close/>
                <a:moveTo>
                  <a:pt x="5164336" y="2269629"/>
                </a:moveTo>
                <a:cubicBezTo>
                  <a:pt x="5149453" y="2279551"/>
                  <a:pt x="5149453" y="2284512"/>
                  <a:pt x="5164336" y="2284512"/>
                </a:cubicBezTo>
                <a:cubicBezTo>
                  <a:pt x="5169297" y="2284512"/>
                  <a:pt x="5173018" y="2285752"/>
                  <a:pt x="5175498" y="2288232"/>
                </a:cubicBezTo>
                <a:cubicBezTo>
                  <a:pt x="5177978" y="2290713"/>
                  <a:pt x="5179218" y="2291953"/>
                  <a:pt x="5179218" y="2291953"/>
                </a:cubicBezTo>
                <a:cubicBezTo>
                  <a:pt x="5184180" y="2291953"/>
                  <a:pt x="5186660" y="2291953"/>
                  <a:pt x="5186660" y="2291953"/>
                </a:cubicBezTo>
                <a:lnTo>
                  <a:pt x="5194101" y="2299394"/>
                </a:lnTo>
                <a:cubicBezTo>
                  <a:pt x="5199063" y="2299394"/>
                  <a:pt x="5201543" y="2296914"/>
                  <a:pt x="5201543" y="2291953"/>
                </a:cubicBezTo>
                <a:cubicBezTo>
                  <a:pt x="5201543" y="2286992"/>
                  <a:pt x="5201543" y="2283272"/>
                  <a:pt x="5201543" y="2280791"/>
                </a:cubicBezTo>
                <a:cubicBezTo>
                  <a:pt x="5201543" y="2278310"/>
                  <a:pt x="5199063" y="2277070"/>
                  <a:pt x="5194101" y="2277070"/>
                </a:cubicBezTo>
                <a:cubicBezTo>
                  <a:pt x="5194101" y="2277070"/>
                  <a:pt x="5190381" y="2275830"/>
                  <a:pt x="5182939" y="2273350"/>
                </a:cubicBezTo>
                <a:cubicBezTo>
                  <a:pt x="5175498" y="2270869"/>
                  <a:pt x="5169297" y="2269629"/>
                  <a:pt x="5164336" y="2269629"/>
                </a:cubicBezTo>
                <a:close/>
                <a:moveTo>
                  <a:pt x="5766456" y="2264562"/>
                </a:moveTo>
                <a:lnTo>
                  <a:pt x="5779647" y="2269164"/>
                </a:lnTo>
                <a:cubicBezTo>
                  <a:pt x="5797320" y="2275676"/>
                  <a:pt x="5808017" y="2280792"/>
                  <a:pt x="5811738" y="2284512"/>
                </a:cubicBezTo>
                <a:lnTo>
                  <a:pt x="5826621" y="2284512"/>
                </a:lnTo>
                <a:cubicBezTo>
                  <a:pt x="5826621" y="2279551"/>
                  <a:pt x="5822900" y="2275830"/>
                  <a:pt x="5815459" y="2273350"/>
                </a:cubicBezTo>
                <a:cubicBezTo>
                  <a:pt x="5808017" y="2270869"/>
                  <a:pt x="5801817" y="2269629"/>
                  <a:pt x="5796855" y="2269629"/>
                </a:cubicBezTo>
                <a:close/>
                <a:moveTo>
                  <a:pt x="5990332" y="2262187"/>
                </a:moveTo>
                <a:cubicBezTo>
                  <a:pt x="5990332" y="2267148"/>
                  <a:pt x="5990332" y="2269629"/>
                  <a:pt x="5990332" y="2269629"/>
                </a:cubicBezTo>
                <a:lnTo>
                  <a:pt x="5997773" y="2269629"/>
                </a:lnTo>
                <a:cubicBezTo>
                  <a:pt x="5997773" y="2264668"/>
                  <a:pt x="5995293" y="2262187"/>
                  <a:pt x="5990332" y="2262187"/>
                </a:cubicBezTo>
                <a:close/>
                <a:moveTo>
                  <a:pt x="2917031" y="2262187"/>
                </a:moveTo>
                <a:cubicBezTo>
                  <a:pt x="2917031" y="2267148"/>
                  <a:pt x="2919512" y="2269629"/>
                  <a:pt x="2924473" y="2269629"/>
                </a:cubicBezTo>
                <a:cubicBezTo>
                  <a:pt x="2929433" y="2269629"/>
                  <a:pt x="2931914" y="2267148"/>
                  <a:pt x="2931914" y="2262187"/>
                </a:cubicBezTo>
                <a:cubicBezTo>
                  <a:pt x="2931914" y="2262187"/>
                  <a:pt x="2929433" y="2262187"/>
                  <a:pt x="2924473" y="2262187"/>
                </a:cubicBezTo>
                <a:cubicBezTo>
                  <a:pt x="2919512" y="2262187"/>
                  <a:pt x="2917031" y="2262187"/>
                  <a:pt x="2917031" y="2262187"/>
                </a:cubicBezTo>
                <a:close/>
                <a:moveTo>
                  <a:pt x="2567285" y="2262187"/>
                </a:moveTo>
                <a:cubicBezTo>
                  <a:pt x="2567285" y="2267148"/>
                  <a:pt x="2569766" y="2269629"/>
                  <a:pt x="2574726" y="2269629"/>
                </a:cubicBezTo>
                <a:lnTo>
                  <a:pt x="2574726" y="2262187"/>
                </a:lnTo>
                <a:close/>
                <a:moveTo>
                  <a:pt x="6548437" y="2254746"/>
                </a:moveTo>
                <a:cubicBezTo>
                  <a:pt x="6548437" y="2254746"/>
                  <a:pt x="6549677" y="2255986"/>
                  <a:pt x="6552157" y="2258467"/>
                </a:cubicBezTo>
                <a:cubicBezTo>
                  <a:pt x="6554638" y="2260947"/>
                  <a:pt x="6553399" y="2264668"/>
                  <a:pt x="6548437" y="2269629"/>
                </a:cubicBezTo>
                <a:cubicBezTo>
                  <a:pt x="6543475" y="2269629"/>
                  <a:pt x="6540995" y="2267148"/>
                  <a:pt x="6540995" y="2262187"/>
                </a:cubicBezTo>
                <a:cubicBezTo>
                  <a:pt x="6536035" y="2257227"/>
                  <a:pt x="6538515" y="2254746"/>
                  <a:pt x="6548437" y="2254746"/>
                </a:cubicBezTo>
                <a:close/>
                <a:moveTo>
                  <a:pt x="6287988" y="2254746"/>
                </a:moveTo>
                <a:cubicBezTo>
                  <a:pt x="6287988" y="2254746"/>
                  <a:pt x="6287988" y="2257227"/>
                  <a:pt x="6287988" y="2262187"/>
                </a:cubicBezTo>
                <a:cubicBezTo>
                  <a:pt x="6287988" y="2262187"/>
                  <a:pt x="6285508" y="2262187"/>
                  <a:pt x="6280547" y="2262187"/>
                </a:cubicBezTo>
                <a:close/>
                <a:moveTo>
                  <a:pt x="5409902" y="2254746"/>
                </a:moveTo>
                <a:lnTo>
                  <a:pt x="5409902" y="2262187"/>
                </a:lnTo>
                <a:lnTo>
                  <a:pt x="5417343" y="2262187"/>
                </a:lnTo>
                <a:cubicBezTo>
                  <a:pt x="5412382" y="2257227"/>
                  <a:pt x="5409902" y="2254746"/>
                  <a:pt x="5409902" y="2254746"/>
                </a:cubicBezTo>
                <a:close/>
                <a:moveTo>
                  <a:pt x="5197822" y="2254746"/>
                </a:moveTo>
                <a:cubicBezTo>
                  <a:pt x="5195342" y="2254746"/>
                  <a:pt x="5194101" y="2255986"/>
                  <a:pt x="5194101" y="2258467"/>
                </a:cubicBezTo>
                <a:cubicBezTo>
                  <a:pt x="5194101" y="2260947"/>
                  <a:pt x="5196581" y="2262187"/>
                  <a:pt x="5201543" y="2262187"/>
                </a:cubicBezTo>
                <a:cubicBezTo>
                  <a:pt x="5201543" y="2257227"/>
                  <a:pt x="5200302" y="2254746"/>
                  <a:pt x="5197822" y="2254746"/>
                </a:cubicBezTo>
                <a:close/>
                <a:moveTo>
                  <a:pt x="5060156" y="2254746"/>
                </a:moveTo>
                <a:cubicBezTo>
                  <a:pt x="5055195" y="2254746"/>
                  <a:pt x="5052715" y="2257227"/>
                  <a:pt x="5052715" y="2262187"/>
                </a:cubicBezTo>
                <a:lnTo>
                  <a:pt x="5060156" y="2262187"/>
                </a:lnTo>
                <a:close/>
                <a:moveTo>
                  <a:pt x="5149453" y="2247305"/>
                </a:moveTo>
                <a:lnTo>
                  <a:pt x="5149453" y="2254746"/>
                </a:lnTo>
                <a:cubicBezTo>
                  <a:pt x="5154414" y="2254746"/>
                  <a:pt x="5156894" y="2254746"/>
                  <a:pt x="5156894" y="2254746"/>
                </a:cubicBezTo>
                <a:cubicBezTo>
                  <a:pt x="5156894" y="2254746"/>
                  <a:pt x="5156894" y="2252265"/>
                  <a:pt x="5156894" y="2247305"/>
                </a:cubicBezTo>
                <a:cubicBezTo>
                  <a:pt x="5151933" y="2247305"/>
                  <a:pt x="5149453" y="2247305"/>
                  <a:pt x="5149453" y="2247305"/>
                </a:cubicBezTo>
                <a:close/>
                <a:moveTo>
                  <a:pt x="2864941" y="2247305"/>
                </a:moveTo>
                <a:cubicBezTo>
                  <a:pt x="2864941" y="2252265"/>
                  <a:pt x="2866181" y="2254746"/>
                  <a:pt x="2868662" y="2254746"/>
                </a:cubicBezTo>
                <a:cubicBezTo>
                  <a:pt x="2871143" y="2254746"/>
                  <a:pt x="2872383" y="2254746"/>
                  <a:pt x="2872383" y="2254746"/>
                </a:cubicBezTo>
                <a:cubicBezTo>
                  <a:pt x="2872383" y="2254746"/>
                  <a:pt x="2872383" y="2252265"/>
                  <a:pt x="2872383" y="2247305"/>
                </a:cubicBezTo>
                <a:cubicBezTo>
                  <a:pt x="2867422" y="2247305"/>
                  <a:pt x="2864941" y="2247305"/>
                  <a:pt x="2864941" y="2247305"/>
                </a:cubicBezTo>
                <a:close/>
                <a:moveTo>
                  <a:pt x="2195215" y="2247305"/>
                </a:moveTo>
                <a:lnTo>
                  <a:pt x="2210098" y="2247305"/>
                </a:lnTo>
                <a:cubicBezTo>
                  <a:pt x="2220020" y="2247305"/>
                  <a:pt x="2227461" y="2248545"/>
                  <a:pt x="2232422" y="2251025"/>
                </a:cubicBezTo>
                <a:cubicBezTo>
                  <a:pt x="2237383" y="2253506"/>
                  <a:pt x="2242344" y="2254746"/>
                  <a:pt x="2247305" y="2254746"/>
                </a:cubicBezTo>
                <a:cubicBezTo>
                  <a:pt x="2252265" y="2254746"/>
                  <a:pt x="2259707" y="2257227"/>
                  <a:pt x="2269629" y="2262187"/>
                </a:cubicBezTo>
                <a:cubicBezTo>
                  <a:pt x="2269629" y="2262187"/>
                  <a:pt x="2272109" y="2263427"/>
                  <a:pt x="2277070" y="2265908"/>
                </a:cubicBezTo>
                <a:cubicBezTo>
                  <a:pt x="2282031" y="2268389"/>
                  <a:pt x="2285752" y="2269629"/>
                  <a:pt x="2288232" y="2269629"/>
                </a:cubicBezTo>
                <a:cubicBezTo>
                  <a:pt x="2290713" y="2269629"/>
                  <a:pt x="2293193" y="2269629"/>
                  <a:pt x="2295674" y="2269629"/>
                </a:cubicBezTo>
                <a:cubicBezTo>
                  <a:pt x="2298154" y="2269629"/>
                  <a:pt x="2299394" y="2272109"/>
                  <a:pt x="2299394" y="2277070"/>
                </a:cubicBezTo>
                <a:lnTo>
                  <a:pt x="2291953" y="2277070"/>
                </a:lnTo>
                <a:cubicBezTo>
                  <a:pt x="2291953" y="2277070"/>
                  <a:pt x="2289472" y="2275830"/>
                  <a:pt x="2284512" y="2273350"/>
                </a:cubicBezTo>
                <a:cubicBezTo>
                  <a:pt x="2279551" y="2270869"/>
                  <a:pt x="2272109" y="2269629"/>
                  <a:pt x="2262187" y="2269629"/>
                </a:cubicBezTo>
                <a:cubicBezTo>
                  <a:pt x="2247305" y="2264668"/>
                  <a:pt x="2233662" y="2260947"/>
                  <a:pt x="2221260" y="2258467"/>
                </a:cubicBezTo>
                <a:cubicBezTo>
                  <a:pt x="2208858" y="2255986"/>
                  <a:pt x="2200175" y="2252265"/>
                  <a:pt x="2195215" y="2247305"/>
                </a:cubicBezTo>
                <a:close/>
                <a:moveTo>
                  <a:pt x="1685478" y="2247305"/>
                </a:moveTo>
                <a:cubicBezTo>
                  <a:pt x="1687959" y="2247305"/>
                  <a:pt x="1690440" y="2248545"/>
                  <a:pt x="1692920" y="2251025"/>
                </a:cubicBezTo>
                <a:cubicBezTo>
                  <a:pt x="1695401" y="2253506"/>
                  <a:pt x="1699121" y="2254746"/>
                  <a:pt x="1704082" y="2254746"/>
                </a:cubicBezTo>
                <a:lnTo>
                  <a:pt x="1718965" y="2254746"/>
                </a:lnTo>
                <a:lnTo>
                  <a:pt x="1726407" y="2262187"/>
                </a:lnTo>
                <a:cubicBezTo>
                  <a:pt x="1721445" y="2262187"/>
                  <a:pt x="1718965" y="2264668"/>
                  <a:pt x="1718965" y="2269629"/>
                </a:cubicBezTo>
                <a:lnTo>
                  <a:pt x="1711524" y="2269629"/>
                </a:lnTo>
                <a:cubicBezTo>
                  <a:pt x="1706563" y="2269629"/>
                  <a:pt x="1701602" y="2267148"/>
                  <a:pt x="1696641" y="2262187"/>
                </a:cubicBezTo>
                <a:cubicBezTo>
                  <a:pt x="1686719" y="2257227"/>
                  <a:pt x="1681758" y="2253506"/>
                  <a:pt x="1681758" y="2251025"/>
                </a:cubicBezTo>
                <a:cubicBezTo>
                  <a:pt x="1681758" y="2248545"/>
                  <a:pt x="1682998" y="2247305"/>
                  <a:pt x="1685478" y="2247305"/>
                </a:cubicBezTo>
                <a:close/>
                <a:moveTo>
                  <a:pt x="6215434" y="2243584"/>
                </a:moveTo>
                <a:cubicBezTo>
                  <a:pt x="6216674" y="2243584"/>
                  <a:pt x="6218535" y="2244825"/>
                  <a:pt x="6221015" y="2247305"/>
                </a:cubicBezTo>
                <a:lnTo>
                  <a:pt x="6213574" y="2247305"/>
                </a:lnTo>
                <a:cubicBezTo>
                  <a:pt x="6213574" y="2244825"/>
                  <a:pt x="6214194" y="2243584"/>
                  <a:pt x="6215434" y="2243584"/>
                </a:cubicBezTo>
                <a:close/>
                <a:moveTo>
                  <a:pt x="6518671" y="2239863"/>
                </a:moveTo>
                <a:cubicBezTo>
                  <a:pt x="6523633" y="2239863"/>
                  <a:pt x="6526113" y="2242344"/>
                  <a:pt x="6526113" y="2247305"/>
                </a:cubicBezTo>
                <a:cubicBezTo>
                  <a:pt x="6526113" y="2252265"/>
                  <a:pt x="6523633" y="2254746"/>
                  <a:pt x="6518671" y="2254746"/>
                </a:cubicBezTo>
                <a:cubicBezTo>
                  <a:pt x="6513710" y="2254746"/>
                  <a:pt x="6509989" y="2254746"/>
                  <a:pt x="6507509" y="2254746"/>
                </a:cubicBezTo>
                <a:cubicBezTo>
                  <a:pt x="6505029" y="2254746"/>
                  <a:pt x="6503789" y="2254746"/>
                  <a:pt x="6503789" y="2254746"/>
                </a:cubicBezTo>
                <a:cubicBezTo>
                  <a:pt x="6503789" y="2244824"/>
                  <a:pt x="6508750" y="2239863"/>
                  <a:pt x="6518671" y="2239863"/>
                </a:cubicBezTo>
                <a:close/>
                <a:moveTo>
                  <a:pt x="5960566" y="2239863"/>
                </a:moveTo>
                <a:lnTo>
                  <a:pt x="5953125" y="2247305"/>
                </a:lnTo>
                <a:cubicBezTo>
                  <a:pt x="5958086" y="2247305"/>
                  <a:pt x="5960566" y="2247305"/>
                  <a:pt x="5960566" y="2247305"/>
                </a:cubicBezTo>
                <a:close/>
                <a:moveTo>
                  <a:pt x="5060156" y="2239863"/>
                </a:moveTo>
                <a:lnTo>
                  <a:pt x="5075039" y="2247305"/>
                </a:lnTo>
                <a:cubicBezTo>
                  <a:pt x="5084960" y="2252265"/>
                  <a:pt x="5089922" y="2254746"/>
                  <a:pt x="5089922" y="2254746"/>
                </a:cubicBezTo>
                <a:cubicBezTo>
                  <a:pt x="5094883" y="2254746"/>
                  <a:pt x="5097363" y="2254746"/>
                  <a:pt x="5097363" y="2254746"/>
                </a:cubicBezTo>
                <a:cubicBezTo>
                  <a:pt x="5097363" y="2259707"/>
                  <a:pt x="5096122" y="2262187"/>
                  <a:pt x="5093642" y="2262187"/>
                </a:cubicBezTo>
                <a:cubicBezTo>
                  <a:pt x="5101084" y="2262187"/>
                  <a:pt x="5106045" y="2263427"/>
                  <a:pt x="5108525" y="2265908"/>
                </a:cubicBezTo>
                <a:cubicBezTo>
                  <a:pt x="5111005" y="2268389"/>
                  <a:pt x="5114726" y="2269629"/>
                  <a:pt x="5119687" y="2269629"/>
                </a:cubicBezTo>
                <a:cubicBezTo>
                  <a:pt x="5119687" y="2269629"/>
                  <a:pt x="5120928" y="2269629"/>
                  <a:pt x="5123408" y="2269629"/>
                </a:cubicBezTo>
                <a:cubicBezTo>
                  <a:pt x="5125888" y="2269629"/>
                  <a:pt x="5129609" y="2269629"/>
                  <a:pt x="5134570" y="2269629"/>
                </a:cubicBezTo>
                <a:lnTo>
                  <a:pt x="5142011" y="2262187"/>
                </a:lnTo>
                <a:lnTo>
                  <a:pt x="5127129" y="2254746"/>
                </a:lnTo>
                <a:cubicBezTo>
                  <a:pt x="5122167" y="2254746"/>
                  <a:pt x="5114726" y="2253506"/>
                  <a:pt x="5104804" y="2251025"/>
                </a:cubicBezTo>
                <a:cubicBezTo>
                  <a:pt x="5094883" y="2248545"/>
                  <a:pt x="5082480" y="2244824"/>
                  <a:pt x="5067597" y="2239863"/>
                </a:cubicBezTo>
                <a:close/>
                <a:moveTo>
                  <a:pt x="2584028" y="2236143"/>
                </a:moveTo>
                <a:cubicBezTo>
                  <a:pt x="2585269" y="2236143"/>
                  <a:pt x="2587129" y="2237383"/>
                  <a:pt x="2589609" y="2239863"/>
                </a:cubicBezTo>
                <a:lnTo>
                  <a:pt x="2582168" y="2239863"/>
                </a:lnTo>
                <a:cubicBezTo>
                  <a:pt x="2582168" y="2237383"/>
                  <a:pt x="2582788" y="2236143"/>
                  <a:pt x="2584028" y="2236143"/>
                </a:cubicBezTo>
                <a:close/>
                <a:moveTo>
                  <a:pt x="1613855" y="2236143"/>
                </a:moveTo>
                <a:cubicBezTo>
                  <a:pt x="1615715" y="2236143"/>
                  <a:pt x="1617266" y="2237383"/>
                  <a:pt x="1618506" y="2239863"/>
                </a:cubicBezTo>
                <a:cubicBezTo>
                  <a:pt x="1620987" y="2244824"/>
                  <a:pt x="1623467" y="2246065"/>
                  <a:pt x="1625948" y="2243584"/>
                </a:cubicBezTo>
                <a:cubicBezTo>
                  <a:pt x="1628428" y="2241103"/>
                  <a:pt x="1630908" y="2241103"/>
                  <a:pt x="1633389" y="2243584"/>
                </a:cubicBezTo>
                <a:cubicBezTo>
                  <a:pt x="1635869" y="2246065"/>
                  <a:pt x="1639590" y="2247305"/>
                  <a:pt x="1644551" y="2247305"/>
                </a:cubicBezTo>
                <a:cubicBezTo>
                  <a:pt x="1659434" y="2252265"/>
                  <a:pt x="1666875" y="2252265"/>
                  <a:pt x="1666875" y="2247305"/>
                </a:cubicBezTo>
                <a:lnTo>
                  <a:pt x="1659434" y="2262187"/>
                </a:lnTo>
                <a:cubicBezTo>
                  <a:pt x="1659434" y="2262187"/>
                  <a:pt x="1656953" y="2259707"/>
                  <a:pt x="1651992" y="2254746"/>
                </a:cubicBezTo>
                <a:lnTo>
                  <a:pt x="1607344" y="2239863"/>
                </a:lnTo>
                <a:cubicBezTo>
                  <a:pt x="1609824" y="2237383"/>
                  <a:pt x="1611995" y="2236143"/>
                  <a:pt x="1613855" y="2236143"/>
                </a:cubicBezTo>
                <a:close/>
                <a:moveTo>
                  <a:pt x="5514082" y="2232422"/>
                </a:moveTo>
                <a:cubicBezTo>
                  <a:pt x="5509120" y="2237383"/>
                  <a:pt x="5511602" y="2239863"/>
                  <a:pt x="5521523" y="2239863"/>
                </a:cubicBezTo>
                <a:lnTo>
                  <a:pt x="5536406" y="2239863"/>
                </a:lnTo>
                <a:lnTo>
                  <a:pt x="5543847" y="2247305"/>
                </a:lnTo>
                <a:lnTo>
                  <a:pt x="5558730" y="2247305"/>
                </a:lnTo>
                <a:cubicBezTo>
                  <a:pt x="5558730" y="2252265"/>
                  <a:pt x="5563692" y="2258467"/>
                  <a:pt x="5573613" y="2265908"/>
                </a:cubicBezTo>
                <a:cubicBezTo>
                  <a:pt x="5583535" y="2273350"/>
                  <a:pt x="5589736" y="2277070"/>
                  <a:pt x="5592217" y="2277070"/>
                </a:cubicBezTo>
                <a:cubicBezTo>
                  <a:pt x="5594697" y="2277070"/>
                  <a:pt x="5597178" y="2275830"/>
                  <a:pt x="5599658" y="2273350"/>
                </a:cubicBezTo>
                <a:cubicBezTo>
                  <a:pt x="5602138" y="2270869"/>
                  <a:pt x="5603379" y="2272109"/>
                  <a:pt x="5603379" y="2277070"/>
                </a:cubicBezTo>
                <a:cubicBezTo>
                  <a:pt x="5603379" y="2282031"/>
                  <a:pt x="5605859" y="2284512"/>
                  <a:pt x="5610820" y="2284512"/>
                </a:cubicBezTo>
                <a:lnTo>
                  <a:pt x="5625703" y="2284512"/>
                </a:lnTo>
                <a:cubicBezTo>
                  <a:pt x="5625703" y="2289472"/>
                  <a:pt x="5625703" y="2291953"/>
                  <a:pt x="5625703" y="2291953"/>
                </a:cubicBezTo>
                <a:lnTo>
                  <a:pt x="5633144" y="2291953"/>
                </a:lnTo>
                <a:cubicBezTo>
                  <a:pt x="5633144" y="2291953"/>
                  <a:pt x="5630664" y="2294434"/>
                  <a:pt x="5625703" y="2299394"/>
                </a:cubicBezTo>
                <a:cubicBezTo>
                  <a:pt x="5630664" y="2299394"/>
                  <a:pt x="5633144" y="2299394"/>
                  <a:pt x="5633144" y="2299394"/>
                </a:cubicBezTo>
                <a:lnTo>
                  <a:pt x="5633144" y="2291953"/>
                </a:lnTo>
                <a:lnTo>
                  <a:pt x="5640586" y="2291953"/>
                </a:lnTo>
                <a:lnTo>
                  <a:pt x="5655468" y="2299394"/>
                </a:lnTo>
                <a:cubicBezTo>
                  <a:pt x="5680273" y="2299394"/>
                  <a:pt x="5695156" y="2301875"/>
                  <a:pt x="5700117" y="2306836"/>
                </a:cubicBezTo>
                <a:lnTo>
                  <a:pt x="5707558" y="2299394"/>
                </a:lnTo>
                <a:cubicBezTo>
                  <a:pt x="5702597" y="2284512"/>
                  <a:pt x="5670351" y="2269629"/>
                  <a:pt x="5610820" y="2254746"/>
                </a:cubicBezTo>
                <a:lnTo>
                  <a:pt x="5588496" y="2247305"/>
                </a:lnTo>
                <a:cubicBezTo>
                  <a:pt x="5573613" y="2242344"/>
                  <a:pt x="5558730" y="2237383"/>
                  <a:pt x="5543847" y="2232422"/>
                </a:cubicBezTo>
                <a:close/>
                <a:moveTo>
                  <a:pt x="5164336" y="2232422"/>
                </a:moveTo>
                <a:cubicBezTo>
                  <a:pt x="5164336" y="2237383"/>
                  <a:pt x="5164336" y="2239863"/>
                  <a:pt x="5164336" y="2239863"/>
                </a:cubicBezTo>
                <a:lnTo>
                  <a:pt x="5171777" y="2232422"/>
                </a:lnTo>
                <a:cubicBezTo>
                  <a:pt x="5171777" y="2232422"/>
                  <a:pt x="5169297" y="2232422"/>
                  <a:pt x="5164336" y="2232422"/>
                </a:cubicBezTo>
                <a:close/>
                <a:moveTo>
                  <a:pt x="4933652" y="2232422"/>
                </a:moveTo>
                <a:cubicBezTo>
                  <a:pt x="4933652" y="2232422"/>
                  <a:pt x="4933652" y="2234902"/>
                  <a:pt x="4933652" y="2239863"/>
                </a:cubicBezTo>
                <a:cubicBezTo>
                  <a:pt x="4938613" y="2234902"/>
                  <a:pt x="4941093" y="2232422"/>
                  <a:pt x="4941093" y="2232422"/>
                </a:cubicBezTo>
                <a:cubicBezTo>
                  <a:pt x="4941093" y="2232422"/>
                  <a:pt x="4938613" y="2232422"/>
                  <a:pt x="4933652" y="2232422"/>
                </a:cubicBezTo>
                <a:close/>
                <a:moveTo>
                  <a:pt x="2477988" y="2232422"/>
                </a:moveTo>
                <a:lnTo>
                  <a:pt x="2477988" y="2232422"/>
                </a:lnTo>
                <a:lnTo>
                  <a:pt x="2477988" y="2232422"/>
                </a:lnTo>
                <a:close/>
                <a:moveTo>
                  <a:pt x="1622227" y="2232422"/>
                </a:moveTo>
                <a:lnTo>
                  <a:pt x="1637109" y="2232422"/>
                </a:lnTo>
                <a:cubicBezTo>
                  <a:pt x="1642070" y="2237383"/>
                  <a:pt x="1642070" y="2239863"/>
                  <a:pt x="1637109" y="2239863"/>
                </a:cubicBezTo>
                <a:cubicBezTo>
                  <a:pt x="1632149" y="2239863"/>
                  <a:pt x="1627187" y="2237383"/>
                  <a:pt x="1622227" y="2232422"/>
                </a:cubicBezTo>
                <a:close/>
                <a:moveTo>
                  <a:pt x="2552402" y="2224980"/>
                </a:moveTo>
                <a:lnTo>
                  <a:pt x="2559844" y="2232422"/>
                </a:lnTo>
                <a:cubicBezTo>
                  <a:pt x="2559844" y="2232422"/>
                  <a:pt x="2558604" y="2232422"/>
                  <a:pt x="2556123" y="2232422"/>
                </a:cubicBezTo>
                <a:cubicBezTo>
                  <a:pt x="2553642" y="2232422"/>
                  <a:pt x="2551162" y="2231182"/>
                  <a:pt x="2548682" y="2228701"/>
                </a:cubicBezTo>
                <a:cubicBezTo>
                  <a:pt x="2546201" y="2226220"/>
                  <a:pt x="2547442" y="2224980"/>
                  <a:pt x="2552402" y="2224980"/>
                </a:cubicBezTo>
                <a:close/>
                <a:moveTo>
                  <a:pt x="2677511" y="2222655"/>
                </a:moveTo>
                <a:cubicBezTo>
                  <a:pt x="2671000" y="2221725"/>
                  <a:pt x="2671465" y="2224980"/>
                  <a:pt x="2678906" y="2232422"/>
                </a:cubicBezTo>
                <a:lnTo>
                  <a:pt x="2686348" y="2239863"/>
                </a:lnTo>
                <a:lnTo>
                  <a:pt x="2678906" y="2239863"/>
                </a:lnTo>
                <a:lnTo>
                  <a:pt x="2671465" y="2239863"/>
                </a:lnTo>
                <a:lnTo>
                  <a:pt x="2723555" y="2247305"/>
                </a:lnTo>
                <a:cubicBezTo>
                  <a:pt x="2728515" y="2242344"/>
                  <a:pt x="2735957" y="2243584"/>
                  <a:pt x="2745879" y="2251025"/>
                </a:cubicBezTo>
                <a:cubicBezTo>
                  <a:pt x="2755801" y="2258467"/>
                  <a:pt x="2760762" y="2262187"/>
                  <a:pt x="2760762" y="2262187"/>
                </a:cubicBezTo>
                <a:cubicBezTo>
                  <a:pt x="2765722" y="2262187"/>
                  <a:pt x="2768203" y="2262187"/>
                  <a:pt x="2768203" y="2262187"/>
                </a:cubicBezTo>
                <a:cubicBezTo>
                  <a:pt x="2773164" y="2262187"/>
                  <a:pt x="2776884" y="2263427"/>
                  <a:pt x="2779365" y="2265908"/>
                </a:cubicBezTo>
                <a:cubicBezTo>
                  <a:pt x="2781846" y="2268389"/>
                  <a:pt x="2783086" y="2269629"/>
                  <a:pt x="2783086" y="2269629"/>
                </a:cubicBezTo>
                <a:lnTo>
                  <a:pt x="2827734" y="2277070"/>
                </a:lnTo>
                <a:lnTo>
                  <a:pt x="2857500" y="2284512"/>
                </a:lnTo>
                <a:cubicBezTo>
                  <a:pt x="2857500" y="2279551"/>
                  <a:pt x="2852539" y="2275830"/>
                  <a:pt x="2842617" y="2273350"/>
                </a:cubicBezTo>
                <a:cubicBezTo>
                  <a:pt x="2832695" y="2270869"/>
                  <a:pt x="2825254" y="2269629"/>
                  <a:pt x="2820293" y="2269629"/>
                </a:cubicBezTo>
                <a:cubicBezTo>
                  <a:pt x="2820293" y="2269629"/>
                  <a:pt x="2817812" y="2269629"/>
                  <a:pt x="2812851" y="2269629"/>
                </a:cubicBezTo>
                <a:cubicBezTo>
                  <a:pt x="2807891" y="2269629"/>
                  <a:pt x="2805410" y="2267148"/>
                  <a:pt x="2805410" y="2262187"/>
                </a:cubicBezTo>
                <a:lnTo>
                  <a:pt x="2775644" y="2254746"/>
                </a:lnTo>
                <a:cubicBezTo>
                  <a:pt x="2770684" y="2254746"/>
                  <a:pt x="2768203" y="2254746"/>
                  <a:pt x="2768203" y="2254746"/>
                </a:cubicBezTo>
                <a:cubicBezTo>
                  <a:pt x="2768203" y="2254746"/>
                  <a:pt x="2766963" y="2253506"/>
                  <a:pt x="2764483" y="2251025"/>
                </a:cubicBezTo>
                <a:cubicBezTo>
                  <a:pt x="2762002" y="2248545"/>
                  <a:pt x="2758281" y="2247305"/>
                  <a:pt x="2753320" y="2247305"/>
                </a:cubicBezTo>
                <a:cubicBezTo>
                  <a:pt x="2748359" y="2247305"/>
                  <a:pt x="2745879" y="2247305"/>
                  <a:pt x="2745879" y="2247305"/>
                </a:cubicBezTo>
                <a:cubicBezTo>
                  <a:pt x="2745879" y="2247305"/>
                  <a:pt x="2740918" y="2244824"/>
                  <a:pt x="2730996" y="2239863"/>
                </a:cubicBezTo>
                <a:lnTo>
                  <a:pt x="2730996" y="2232422"/>
                </a:lnTo>
                <a:lnTo>
                  <a:pt x="2716113" y="2232422"/>
                </a:lnTo>
                <a:lnTo>
                  <a:pt x="2686348" y="2224980"/>
                </a:lnTo>
                <a:cubicBezTo>
                  <a:pt x="2682627" y="2223740"/>
                  <a:pt x="2679681" y="2222965"/>
                  <a:pt x="2677511" y="2222655"/>
                </a:cubicBezTo>
                <a:close/>
                <a:moveTo>
                  <a:pt x="4946675" y="2221260"/>
                </a:moveTo>
                <a:cubicBezTo>
                  <a:pt x="4945435" y="2221260"/>
                  <a:pt x="4943574" y="2222500"/>
                  <a:pt x="4941093" y="2224980"/>
                </a:cubicBezTo>
                <a:lnTo>
                  <a:pt x="4948535" y="2224980"/>
                </a:lnTo>
                <a:cubicBezTo>
                  <a:pt x="4948535" y="2222500"/>
                  <a:pt x="4947915" y="2221260"/>
                  <a:pt x="4946675" y="2221260"/>
                </a:cubicBezTo>
                <a:close/>
                <a:moveTo>
                  <a:pt x="5157824" y="2220330"/>
                </a:moveTo>
                <a:cubicBezTo>
                  <a:pt x="5155964" y="2219709"/>
                  <a:pt x="5154414" y="2220020"/>
                  <a:pt x="5153174" y="2221260"/>
                </a:cubicBezTo>
                <a:cubicBezTo>
                  <a:pt x="5150693" y="2223740"/>
                  <a:pt x="5149453" y="2224980"/>
                  <a:pt x="5149453" y="2224980"/>
                </a:cubicBezTo>
                <a:lnTo>
                  <a:pt x="5164336" y="2224980"/>
                </a:lnTo>
                <a:cubicBezTo>
                  <a:pt x="5161855" y="2222500"/>
                  <a:pt x="5159685" y="2220950"/>
                  <a:pt x="5157824" y="2220330"/>
                </a:cubicBezTo>
                <a:close/>
                <a:moveTo>
                  <a:pt x="6116836" y="2217539"/>
                </a:moveTo>
                <a:cubicBezTo>
                  <a:pt x="6121797" y="2217539"/>
                  <a:pt x="6129238" y="2217539"/>
                  <a:pt x="6139160" y="2217539"/>
                </a:cubicBezTo>
                <a:lnTo>
                  <a:pt x="6161484" y="2232422"/>
                </a:lnTo>
                <a:cubicBezTo>
                  <a:pt x="6151563" y="2232422"/>
                  <a:pt x="6144121" y="2232422"/>
                  <a:pt x="6139160" y="2232422"/>
                </a:cubicBezTo>
                <a:cubicBezTo>
                  <a:pt x="6134199" y="2232422"/>
                  <a:pt x="6129238" y="2229941"/>
                  <a:pt x="6124277" y="2224980"/>
                </a:cubicBezTo>
                <a:cubicBezTo>
                  <a:pt x="6124277" y="2224980"/>
                  <a:pt x="6121797" y="2222500"/>
                  <a:pt x="6116836" y="2217539"/>
                </a:cubicBezTo>
                <a:close/>
                <a:moveTo>
                  <a:pt x="2135684" y="2217539"/>
                </a:moveTo>
                <a:cubicBezTo>
                  <a:pt x="2140644" y="2227461"/>
                  <a:pt x="2143125" y="2227461"/>
                  <a:pt x="2143125" y="2217539"/>
                </a:cubicBezTo>
                <a:cubicBezTo>
                  <a:pt x="2143125" y="2217539"/>
                  <a:pt x="2140644" y="2217539"/>
                  <a:pt x="2135684" y="2217539"/>
                </a:cubicBezTo>
                <a:close/>
                <a:moveTo>
                  <a:pt x="6243340" y="2210098"/>
                </a:moveTo>
                <a:cubicBezTo>
                  <a:pt x="6248301" y="2210098"/>
                  <a:pt x="6250781" y="2210098"/>
                  <a:pt x="6250781" y="2210098"/>
                </a:cubicBezTo>
                <a:cubicBezTo>
                  <a:pt x="6250781" y="2215058"/>
                  <a:pt x="6253261" y="2217539"/>
                  <a:pt x="6258222" y="2217539"/>
                </a:cubicBezTo>
                <a:cubicBezTo>
                  <a:pt x="6258222" y="2217539"/>
                  <a:pt x="6273105" y="2218779"/>
                  <a:pt x="6302871" y="2221260"/>
                </a:cubicBezTo>
                <a:cubicBezTo>
                  <a:pt x="6332636" y="2223740"/>
                  <a:pt x="6349999" y="2227461"/>
                  <a:pt x="6354961" y="2232422"/>
                </a:cubicBezTo>
                <a:cubicBezTo>
                  <a:pt x="6354961" y="2232422"/>
                  <a:pt x="6359922" y="2232422"/>
                  <a:pt x="6369843" y="2232422"/>
                </a:cubicBezTo>
                <a:cubicBezTo>
                  <a:pt x="6369843" y="2232422"/>
                  <a:pt x="6371084" y="2233662"/>
                  <a:pt x="6373564" y="2236142"/>
                </a:cubicBezTo>
                <a:cubicBezTo>
                  <a:pt x="6376044" y="2238623"/>
                  <a:pt x="6377285" y="2242344"/>
                  <a:pt x="6377285" y="2247305"/>
                </a:cubicBezTo>
                <a:cubicBezTo>
                  <a:pt x="6377285" y="2252265"/>
                  <a:pt x="6379765" y="2254746"/>
                  <a:pt x="6384726" y="2254746"/>
                </a:cubicBezTo>
                <a:cubicBezTo>
                  <a:pt x="6389687" y="2254746"/>
                  <a:pt x="6394647" y="2255986"/>
                  <a:pt x="6399609" y="2258467"/>
                </a:cubicBezTo>
                <a:cubicBezTo>
                  <a:pt x="6404570" y="2260947"/>
                  <a:pt x="6410771" y="2263427"/>
                  <a:pt x="6418213" y="2265908"/>
                </a:cubicBezTo>
                <a:cubicBezTo>
                  <a:pt x="6425654" y="2268389"/>
                  <a:pt x="6434336" y="2272109"/>
                  <a:pt x="6444257" y="2277070"/>
                </a:cubicBezTo>
                <a:cubicBezTo>
                  <a:pt x="6454179" y="2282031"/>
                  <a:pt x="6461620" y="2284512"/>
                  <a:pt x="6466581" y="2284512"/>
                </a:cubicBezTo>
                <a:cubicBezTo>
                  <a:pt x="6471543" y="2284512"/>
                  <a:pt x="6474023" y="2285752"/>
                  <a:pt x="6474023" y="2288232"/>
                </a:cubicBezTo>
                <a:cubicBezTo>
                  <a:pt x="6474023" y="2290713"/>
                  <a:pt x="6478984" y="2294434"/>
                  <a:pt x="6488905" y="2299394"/>
                </a:cubicBezTo>
                <a:lnTo>
                  <a:pt x="6503789" y="2306836"/>
                </a:lnTo>
                <a:cubicBezTo>
                  <a:pt x="6498827" y="2311797"/>
                  <a:pt x="6488905" y="2311797"/>
                  <a:pt x="6474023" y="2306836"/>
                </a:cubicBezTo>
                <a:cubicBezTo>
                  <a:pt x="6464101" y="2301875"/>
                  <a:pt x="6459140" y="2299394"/>
                  <a:pt x="6459140" y="2299394"/>
                </a:cubicBezTo>
                <a:lnTo>
                  <a:pt x="6436816" y="2291953"/>
                </a:lnTo>
                <a:cubicBezTo>
                  <a:pt x="6426895" y="2286992"/>
                  <a:pt x="6420693" y="2283272"/>
                  <a:pt x="6418213" y="2280791"/>
                </a:cubicBezTo>
                <a:cubicBezTo>
                  <a:pt x="6415733" y="2278310"/>
                  <a:pt x="6412011" y="2277070"/>
                  <a:pt x="6407051" y="2277070"/>
                </a:cubicBezTo>
                <a:lnTo>
                  <a:pt x="6399609" y="2277070"/>
                </a:lnTo>
                <a:cubicBezTo>
                  <a:pt x="6399609" y="2267148"/>
                  <a:pt x="6389687" y="2262187"/>
                  <a:pt x="6369843" y="2262187"/>
                </a:cubicBezTo>
                <a:cubicBezTo>
                  <a:pt x="6349999" y="2262187"/>
                  <a:pt x="6340078" y="2257227"/>
                  <a:pt x="6340078" y="2247305"/>
                </a:cubicBezTo>
                <a:cubicBezTo>
                  <a:pt x="6340078" y="2242344"/>
                  <a:pt x="6337598" y="2239863"/>
                  <a:pt x="6332636" y="2239863"/>
                </a:cubicBezTo>
                <a:cubicBezTo>
                  <a:pt x="6327675" y="2239863"/>
                  <a:pt x="6325195" y="2239863"/>
                  <a:pt x="6325195" y="2239863"/>
                </a:cubicBezTo>
                <a:lnTo>
                  <a:pt x="6317754" y="2232422"/>
                </a:lnTo>
                <a:lnTo>
                  <a:pt x="6317754" y="2239863"/>
                </a:lnTo>
                <a:lnTo>
                  <a:pt x="6302871" y="2247305"/>
                </a:lnTo>
                <a:cubicBezTo>
                  <a:pt x="6292949" y="2242344"/>
                  <a:pt x="6289229" y="2237383"/>
                  <a:pt x="6291709" y="2232422"/>
                </a:cubicBezTo>
                <a:cubicBezTo>
                  <a:pt x="6294189" y="2227461"/>
                  <a:pt x="6290468" y="2224980"/>
                  <a:pt x="6280547" y="2224980"/>
                </a:cubicBezTo>
                <a:cubicBezTo>
                  <a:pt x="6255742" y="2224980"/>
                  <a:pt x="6243340" y="2220020"/>
                  <a:pt x="6243340" y="2210098"/>
                </a:cubicBezTo>
                <a:close/>
                <a:moveTo>
                  <a:pt x="5454551" y="2210098"/>
                </a:moveTo>
                <a:cubicBezTo>
                  <a:pt x="5454551" y="2215058"/>
                  <a:pt x="5454551" y="2217539"/>
                  <a:pt x="5454551" y="2217539"/>
                </a:cubicBezTo>
                <a:lnTo>
                  <a:pt x="5469433" y="2217539"/>
                </a:lnTo>
                <a:lnTo>
                  <a:pt x="5476875" y="2224980"/>
                </a:lnTo>
                <a:cubicBezTo>
                  <a:pt x="5476875" y="2224980"/>
                  <a:pt x="5481836" y="2224980"/>
                  <a:pt x="5491758" y="2224980"/>
                </a:cubicBezTo>
                <a:lnTo>
                  <a:pt x="5506640" y="2224980"/>
                </a:lnTo>
                <a:lnTo>
                  <a:pt x="5491758" y="2217539"/>
                </a:lnTo>
                <a:cubicBezTo>
                  <a:pt x="5476875" y="2212578"/>
                  <a:pt x="5464472" y="2210098"/>
                  <a:pt x="5454551" y="2210098"/>
                </a:cubicBezTo>
                <a:close/>
                <a:moveTo>
                  <a:pt x="2626816" y="2210098"/>
                </a:moveTo>
                <a:lnTo>
                  <a:pt x="2626816" y="2217539"/>
                </a:lnTo>
                <a:cubicBezTo>
                  <a:pt x="2631777" y="2222500"/>
                  <a:pt x="2636738" y="2224980"/>
                  <a:pt x="2641699" y="2224980"/>
                </a:cubicBezTo>
                <a:lnTo>
                  <a:pt x="2649141" y="2224980"/>
                </a:lnTo>
                <a:cubicBezTo>
                  <a:pt x="2644180" y="2220020"/>
                  <a:pt x="2641699" y="2217539"/>
                  <a:pt x="2641699" y="2217539"/>
                </a:cubicBezTo>
                <a:close/>
                <a:moveTo>
                  <a:pt x="6351984" y="2205633"/>
                </a:moveTo>
                <a:lnTo>
                  <a:pt x="6361725" y="2208068"/>
                </a:lnTo>
                <a:lnTo>
                  <a:pt x="6362402" y="2210098"/>
                </a:lnTo>
                <a:lnTo>
                  <a:pt x="6347519" y="2210098"/>
                </a:lnTo>
                <a:close/>
                <a:moveTo>
                  <a:pt x="5348510" y="2205447"/>
                </a:moveTo>
                <a:cubicBezTo>
                  <a:pt x="5349751" y="2204826"/>
                  <a:pt x="5350371" y="2205137"/>
                  <a:pt x="5350371" y="2206377"/>
                </a:cubicBezTo>
                <a:cubicBezTo>
                  <a:pt x="5350371" y="2208858"/>
                  <a:pt x="5347891" y="2210098"/>
                  <a:pt x="5342929" y="2210098"/>
                </a:cubicBezTo>
                <a:cubicBezTo>
                  <a:pt x="5345410" y="2207617"/>
                  <a:pt x="5347270" y="2206067"/>
                  <a:pt x="5348510" y="2205447"/>
                </a:cubicBezTo>
                <a:close/>
                <a:moveTo>
                  <a:pt x="5543847" y="2202656"/>
                </a:moveTo>
                <a:lnTo>
                  <a:pt x="5536406" y="2210098"/>
                </a:lnTo>
                <a:lnTo>
                  <a:pt x="5551289" y="2210098"/>
                </a:lnTo>
                <a:cubicBezTo>
                  <a:pt x="5551289" y="2210098"/>
                  <a:pt x="5550048" y="2208858"/>
                  <a:pt x="5547568" y="2206377"/>
                </a:cubicBezTo>
                <a:cubicBezTo>
                  <a:pt x="5545088" y="2203896"/>
                  <a:pt x="5543847" y="2202656"/>
                  <a:pt x="5543847" y="2202656"/>
                </a:cubicBezTo>
                <a:close/>
                <a:moveTo>
                  <a:pt x="4874121" y="2202656"/>
                </a:moveTo>
                <a:lnTo>
                  <a:pt x="4881562" y="2210098"/>
                </a:lnTo>
                <a:cubicBezTo>
                  <a:pt x="4881562" y="2210098"/>
                  <a:pt x="4881562" y="2207617"/>
                  <a:pt x="4881562" y="2202656"/>
                </a:cubicBezTo>
                <a:cubicBezTo>
                  <a:pt x="4876601" y="2202656"/>
                  <a:pt x="4874121" y="2202656"/>
                  <a:pt x="4874121" y="2202656"/>
                </a:cubicBezTo>
                <a:close/>
                <a:moveTo>
                  <a:pt x="4836914" y="2202656"/>
                </a:moveTo>
                <a:lnTo>
                  <a:pt x="4844355" y="2210098"/>
                </a:lnTo>
                <a:cubicBezTo>
                  <a:pt x="4844355" y="2210098"/>
                  <a:pt x="4844355" y="2208858"/>
                  <a:pt x="4844355" y="2206377"/>
                </a:cubicBezTo>
                <a:cubicBezTo>
                  <a:pt x="4844355" y="2203896"/>
                  <a:pt x="4841875" y="2202656"/>
                  <a:pt x="4836914" y="2202656"/>
                </a:cubicBezTo>
                <a:close/>
                <a:moveTo>
                  <a:pt x="2373808" y="2202656"/>
                </a:moveTo>
                <a:lnTo>
                  <a:pt x="2381250" y="2210098"/>
                </a:lnTo>
                <a:lnTo>
                  <a:pt x="2418457" y="2217539"/>
                </a:lnTo>
                <a:lnTo>
                  <a:pt x="2425898" y="2217539"/>
                </a:lnTo>
                <a:cubicBezTo>
                  <a:pt x="2420938" y="2207617"/>
                  <a:pt x="2403574" y="2202656"/>
                  <a:pt x="2373808" y="2202656"/>
                </a:cubicBezTo>
                <a:close/>
                <a:moveTo>
                  <a:pt x="4925280" y="2198005"/>
                </a:moveTo>
                <a:cubicBezTo>
                  <a:pt x="4924660" y="2197385"/>
                  <a:pt x="4923730" y="2197695"/>
                  <a:pt x="4922490" y="2198935"/>
                </a:cubicBezTo>
                <a:cubicBezTo>
                  <a:pt x="4920010" y="2201416"/>
                  <a:pt x="4918769" y="2205137"/>
                  <a:pt x="4918769" y="2210098"/>
                </a:cubicBezTo>
                <a:lnTo>
                  <a:pt x="4926211" y="2202656"/>
                </a:lnTo>
                <a:cubicBezTo>
                  <a:pt x="4926211" y="2200176"/>
                  <a:pt x="4925900" y="2198626"/>
                  <a:pt x="4925280" y="2198005"/>
                </a:cubicBezTo>
                <a:close/>
                <a:moveTo>
                  <a:pt x="6176367" y="2195215"/>
                </a:moveTo>
                <a:lnTo>
                  <a:pt x="6228457" y="2202656"/>
                </a:lnTo>
                <a:lnTo>
                  <a:pt x="6221015" y="2210098"/>
                </a:lnTo>
                <a:cubicBezTo>
                  <a:pt x="6216054" y="2210098"/>
                  <a:pt x="6209853" y="2210098"/>
                  <a:pt x="6202412" y="2210098"/>
                </a:cubicBezTo>
                <a:cubicBezTo>
                  <a:pt x="6194970" y="2210098"/>
                  <a:pt x="6187529" y="2208858"/>
                  <a:pt x="6180088" y="2206377"/>
                </a:cubicBezTo>
                <a:cubicBezTo>
                  <a:pt x="6172646" y="2203896"/>
                  <a:pt x="6171406" y="2200176"/>
                  <a:pt x="6176367" y="2195215"/>
                </a:cubicBezTo>
                <a:close/>
                <a:moveTo>
                  <a:pt x="2931914" y="2195215"/>
                </a:moveTo>
                <a:cubicBezTo>
                  <a:pt x="2926953" y="2195215"/>
                  <a:pt x="2924473" y="2196455"/>
                  <a:pt x="2924473" y="2198935"/>
                </a:cubicBezTo>
                <a:cubicBezTo>
                  <a:pt x="2924473" y="2201416"/>
                  <a:pt x="2925713" y="2202656"/>
                  <a:pt x="2928193" y="2202656"/>
                </a:cubicBezTo>
                <a:cubicBezTo>
                  <a:pt x="2930674" y="2202656"/>
                  <a:pt x="2931914" y="2200176"/>
                  <a:pt x="2931914" y="2195215"/>
                </a:cubicBezTo>
                <a:close/>
                <a:moveTo>
                  <a:pt x="2626816" y="2195215"/>
                </a:moveTo>
                <a:cubicBezTo>
                  <a:pt x="2621856" y="2195215"/>
                  <a:pt x="2619375" y="2197695"/>
                  <a:pt x="2619375" y="2202656"/>
                </a:cubicBezTo>
                <a:cubicBezTo>
                  <a:pt x="2619375" y="2202656"/>
                  <a:pt x="2621856" y="2201416"/>
                  <a:pt x="2626816" y="2198935"/>
                </a:cubicBezTo>
                <a:cubicBezTo>
                  <a:pt x="2631777" y="2196455"/>
                  <a:pt x="2634258" y="2195215"/>
                  <a:pt x="2634258" y="2195215"/>
                </a:cubicBezTo>
                <a:cubicBezTo>
                  <a:pt x="2634258" y="2195215"/>
                  <a:pt x="2631777" y="2195215"/>
                  <a:pt x="2626816" y="2195215"/>
                </a:cubicBezTo>
                <a:close/>
                <a:moveTo>
                  <a:pt x="2753320" y="2187773"/>
                </a:moveTo>
                <a:lnTo>
                  <a:pt x="2753320" y="2195215"/>
                </a:lnTo>
                <a:lnTo>
                  <a:pt x="2768203" y="2195215"/>
                </a:lnTo>
                <a:cubicBezTo>
                  <a:pt x="2763242" y="2190254"/>
                  <a:pt x="2758281" y="2187773"/>
                  <a:pt x="2753320" y="2187773"/>
                </a:cubicBezTo>
                <a:close/>
                <a:moveTo>
                  <a:pt x="2440781" y="2187773"/>
                </a:moveTo>
                <a:lnTo>
                  <a:pt x="2448223" y="2187773"/>
                </a:lnTo>
                <a:lnTo>
                  <a:pt x="2448223" y="2195215"/>
                </a:lnTo>
                <a:cubicBezTo>
                  <a:pt x="2448223" y="2195215"/>
                  <a:pt x="2445742" y="2192734"/>
                  <a:pt x="2440781" y="2187773"/>
                </a:cubicBezTo>
                <a:close/>
                <a:moveTo>
                  <a:pt x="2158008" y="2187773"/>
                </a:moveTo>
                <a:cubicBezTo>
                  <a:pt x="2158008" y="2187773"/>
                  <a:pt x="2160489" y="2189013"/>
                  <a:pt x="2165449" y="2191494"/>
                </a:cubicBezTo>
                <a:cubicBezTo>
                  <a:pt x="2170410" y="2193975"/>
                  <a:pt x="2175371" y="2195215"/>
                  <a:pt x="2180332" y="2195215"/>
                </a:cubicBezTo>
                <a:cubicBezTo>
                  <a:pt x="2195215" y="2200176"/>
                  <a:pt x="2202656" y="2202656"/>
                  <a:pt x="2202656" y="2202656"/>
                </a:cubicBezTo>
                <a:cubicBezTo>
                  <a:pt x="2207617" y="2202656"/>
                  <a:pt x="2211338" y="2203896"/>
                  <a:pt x="2213818" y="2206377"/>
                </a:cubicBezTo>
                <a:cubicBezTo>
                  <a:pt x="2216299" y="2208858"/>
                  <a:pt x="2220020" y="2210098"/>
                  <a:pt x="2224980" y="2210098"/>
                </a:cubicBezTo>
                <a:cubicBezTo>
                  <a:pt x="2229941" y="2210098"/>
                  <a:pt x="2234902" y="2212578"/>
                  <a:pt x="2239863" y="2217539"/>
                </a:cubicBezTo>
                <a:cubicBezTo>
                  <a:pt x="2244824" y="2217539"/>
                  <a:pt x="2248545" y="2217539"/>
                  <a:pt x="2251025" y="2217539"/>
                </a:cubicBezTo>
                <a:cubicBezTo>
                  <a:pt x="2253506" y="2217539"/>
                  <a:pt x="2257227" y="2220020"/>
                  <a:pt x="2262187" y="2224980"/>
                </a:cubicBezTo>
                <a:cubicBezTo>
                  <a:pt x="2272109" y="2224980"/>
                  <a:pt x="2279551" y="2224980"/>
                  <a:pt x="2284512" y="2224980"/>
                </a:cubicBezTo>
                <a:lnTo>
                  <a:pt x="2306836" y="2224980"/>
                </a:lnTo>
                <a:cubicBezTo>
                  <a:pt x="2306836" y="2224980"/>
                  <a:pt x="2303115" y="2223740"/>
                  <a:pt x="2295674" y="2221260"/>
                </a:cubicBezTo>
                <a:cubicBezTo>
                  <a:pt x="2288232" y="2218779"/>
                  <a:pt x="2282031" y="2215058"/>
                  <a:pt x="2277070" y="2210098"/>
                </a:cubicBezTo>
                <a:cubicBezTo>
                  <a:pt x="2257227" y="2205137"/>
                  <a:pt x="2242344" y="2202656"/>
                  <a:pt x="2232422" y="2202656"/>
                </a:cubicBezTo>
                <a:cubicBezTo>
                  <a:pt x="2227461" y="2202656"/>
                  <a:pt x="2217539" y="2200176"/>
                  <a:pt x="2202656" y="2195215"/>
                </a:cubicBezTo>
                <a:cubicBezTo>
                  <a:pt x="2187774" y="2190254"/>
                  <a:pt x="2175371" y="2187773"/>
                  <a:pt x="2165449" y="2187773"/>
                </a:cubicBezTo>
                <a:cubicBezTo>
                  <a:pt x="2160489" y="2187773"/>
                  <a:pt x="2158008" y="2187773"/>
                  <a:pt x="2158008" y="2187773"/>
                </a:cubicBezTo>
                <a:close/>
                <a:moveTo>
                  <a:pt x="1957090" y="2187773"/>
                </a:moveTo>
                <a:cubicBezTo>
                  <a:pt x="1962051" y="2187773"/>
                  <a:pt x="1964532" y="2187773"/>
                  <a:pt x="1964532" y="2187773"/>
                </a:cubicBezTo>
                <a:lnTo>
                  <a:pt x="1957090" y="2195215"/>
                </a:lnTo>
                <a:close/>
                <a:moveTo>
                  <a:pt x="6263803" y="2184053"/>
                </a:moveTo>
                <a:cubicBezTo>
                  <a:pt x="6265043" y="2184053"/>
                  <a:pt x="6265664" y="2185293"/>
                  <a:pt x="6265664" y="2187773"/>
                </a:cubicBezTo>
                <a:lnTo>
                  <a:pt x="6258222" y="2187773"/>
                </a:lnTo>
                <a:cubicBezTo>
                  <a:pt x="6260703" y="2185293"/>
                  <a:pt x="6262563" y="2184053"/>
                  <a:pt x="6263803" y="2184053"/>
                </a:cubicBezTo>
                <a:close/>
                <a:moveTo>
                  <a:pt x="5961496" y="2183122"/>
                </a:moveTo>
                <a:cubicBezTo>
                  <a:pt x="5960877" y="2183743"/>
                  <a:pt x="5960566" y="2185293"/>
                  <a:pt x="5960566" y="2187773"/>
                </a:cubicBezTo>
                <a:cubicBezTo>
                  <a:pt x="5965527" y="2187773"/>
                  <a:pt x="5968008" y="2187773"/>
                  <a:pt x="5968008" y="2187773"/>
                </a:cubicBezTo>
                <a:cubicBezTo>
                  <a:pt x="5968008" y="2187773"/>
                  <a:pt x="5966767" y="2186533"/>
                  <a:pt x="5964287" y="2184053"/>
                </a:cubicBezTo>
                <a:cubicBezTo>
                  <a:pt x="5963047" y="2182813"/>
                  <a:pt x="5962117" y="2182503"/>
                  <a:pt x="5961496" y="2183122"/>
                </a:cubicBezTo>
                <a:close/>
                <a:moveTo>
                  <a:pt x="4844355" y="2180332"/>
                </a:moveTo>
                <a:lnTo>
                  <a:pt x="4851797" y="2187773"/>
                </a:lnTo>
                <a:cubicBezTo>
                  <a:pt x="4851797" y="2187773"/>
                  <a:pt x="4854277" y="2187773"/>
                  <a:pt x="4859238" y="2187773"/>
                </a:cubicBezTo>
                <a:close/>
                <a:moveTo>
                  <a:pt x="2611933" y="2180332"/>
                </a:moveTo>
                <a:lnTo>
                  <a:pt x="2626816" y="2187773"/>
                </a:lnTo>
                <a:lnTo>
                  <a:pt x="2634258" y="2180332"/>
                </a:lnTo>
                <a:cubicBezTo>
                  <a:pt x="2629297" y="2180332"/>
                  <a:pt x="2624336" y="2180332"/>
                  <a:pt x="2619375" y="2180332"/>
                </a:cubicBezTo>
                <a:close/>
                <a:moveTo>
                  <a:pt x="2537520" y="2180332"/>
                </a:moveTo>
                <a:lnTo>
                  <a:pt x="2611933" y="2210098"/>
                </a:lnTo>
                <a:cubicBezTo>
                  <a:pt x="2611933" y="2205137"/>
                  <a:pt x="2610693" y="2202656"/>
                  <a:pt x="2608213" y="2202656"/>
                </a:cubicBezTo>
                <a:cubicBezTo>
                  <a:pt x="2605732" y="2202656"/>
                  <a:pt x="2602011" y="2200176"/>
                  <a:pt x="2597051" y="2195215"/>
                </a:cubicBezTo>
                <a:lnTo>
                  <a:pt x="2567285" y="2187773"/>
                </a:lnTo>
                <a:close/>
                <a:moveTo>
                  <a:pt x="1994297" y="2180332"/>
                </a:moveTo>
                <a:cubicBezTo>
                  <a:pt x="1994297" y="2180332"/>
                  <a:pt x="2000498" y="2181572"/>
                  <a:pt x="2012901" y="2184053"/>
                </a:cubicBezTo>
                <a:cubicBezTo>
                  <a:pt x="2025303" y="2186533"/>
                  <a:pt x="2031504" y="2190254"/>
                  <a:pt x="2031504" y="2195215"/>
                </a:cubicBezTo>
                <a:cubicBezTo>
                  <a:pt x="2041426" y="2200176"/>
                  <a:pt x="2041426" y="2202656"/>
                  <a:pt x="2031504" y="2202656"/>
                </a:cubicBezTo>
                <a:cubicBezTo>
                  <a:pt x="2026543" y="2202656"/>
                  <a:pt x="2021582" y="2205137"/>
                  <a:pt x="2016621" y="2210098"/>
                </a:cubicBezTo>
                <a:cubicBezTo>
                  <a:pt x="2016621" y="2205137"/>
                  <a:pt x="2016621" y="2202656"/>
                  <a:pt x="2016621" y="2202656"/>
                </a:cubicBezTo>
                <a:lnTo>
                  <a:pt x="2009180" y="2195215"/>
                </a:lnTo>
                <a:close/>
                <a:moveTo>
                  <a:pt x="6325195" y="2172891"/>
                </a:moveTo>
                <a:lnTo>
                  <a:pt x="6340078" y="2172891"/>
                </a:lnTo>
                <a:lnTo>
                  <a:pt x="6347519" y="2172891"/>
                </a:lnTo>
                <a:cubicBezTo>
                  <a:pt x="6352481" y="2172891"/>
                  <a:pt x="6357441" y="2175371"/>
                  <a:pt x="6362402" y="2180332"/>
                </a:cubicBezTo>
                <a:lnTo>
                  <a:pt x="6377285" y="2187773"/>
                </a:lnTo>
                <a:cubicBezTo>
                  <a:pt x="6377285" y="2187773"/>
                  <a:pt x="6382246" y="2189013"/>
                  <a:pt x="6392167" y="2191494"/>
                </a:cubicBezTo>
                <a:cubicBezTo>
                  <a:pt x="6402089" y="2193975"/>
                  <a:pt x="6409531" y="2197695"/>
                  <a:pt x="6414491" y="2202656"/>
                </a:cubicBezTo>
                <a:cubicBezTo>
                  <a:pt x="6434336" y="2207617"/>
                  <a:pt x="6446737" y="2210098"/>
                  <a:pt x="6451699" y="2210098"/>
                </a:cubicBezTo>
                <a:cubicBezTo>
                  <a:pt x="6451699" y="2210098"/>
                  <a:pt x="6452939" y="2211338"/>
                  <a:pt x="6455419" y="2213818"/>
                </a:cubicBezTo>
                <a:cubicBezTo>
                  <a:pt x="6457899" y="2216299"/>
                  <a:pt x="6461620" y="2220020"/>
                  <a:pt x="6466581" y="2224980"/>
                </a:cubicBezTo>
                <a:cubicBezTo>
                  <a:pt x="6471543" y="2229941"/>
                  <a:pt x="6476503" y="2232422"/>
                  <a:pt x="6481465" y="2232422"/>
                </a:cubicBezTo>
                <a:cubicBezTo>
                  <a:pt x="6501309" y="2232422"/>
                  <a:pt x="6506269" y="2237383"/>
                  <a:pt x="6496347" y="2247305"/>
                </a:cubicBezTo>
                <a:cubicBezTo>
                  <a:pt x="6486425" y="2252265"/>
                  <a:pt x="6474023" y="2249785"/>
                  <a:pt x="6459140" y="2239863"/>
                </a:cubicBezTo>
                <a:cubicBezTo>
                  <a:pt x="6444257" y="2234902"/>
                  <a:pt x="6434336" y="2231182"/>
                  <a:pt x="6429375" y="2228701"/>
                </a:cubicBezTo>
                <a:cubicBezTo>
                  <a:pt x="6424413" y="2226220"/>
                  <a:pt x="6414491" y="2224980"/>
                  <a:pt x="6399609" y="2224980"/>
                </a:cubicBezTo>
                <a:cubicBezTo>
                  <a:pt x="6389687" y="2220020"/>
                  <a:pt x="6383485" y="2217539"/>
                  <a:pt x="6381005" y="2217539"/>
                </a:cubicBezTo>
                <a:cubicBezTo>
                  <a:pt x="6378525" y="2217539"/>
                  <a:pt x="6377285" y="2215058"/>
                  <a:pt x="6377285" y="2210098"/>
                </a:cubicBezTo>
                <a:cubicBezTo>
                  <a:pt x="6372324" y="2210098"/>
                  <a:pt x="6369843" y="2210098"/>
                  <a:pt x="6369843" y="2210098"/>
                </a:cubicBezTo>
                <a:lnTo>
                  <a:pt x="6361725" y="2208068"/>
                </a:lnTo>
                <a:lnTo>
                  <a:pt x="6360542" y="2204517"/>
                </a:lnTo>
                <a:cubicBezTo>
                  <a:pt x="6359302" y="2203276"/>
                  <a:pt x="6357441" y="2202656"/>
                  <a:pt x="6354961" y="2202656"/>
                </a:cubicBezTo>
                <a:lnTo>
                  <a:pt x="6351984" y="2205633"/>
                </a:lnTo>
                <a:lnTo>
                  <a:pt x="6340078" y="2202656"/>
                </a:lnTo>
                <a:lnTo>
                  <a:pt x="6325195" y="2195215"/>
                </a:lnTo>
                <a:close/>
                <a:moveTo>
                  <a:pt x="6191250" y="2172891"/>
                </a:moveTo>
                <a:cubicBezTo>
                  <a:pt x="6191250" y="2172891"/>
                  <a:pt x="6193730" y="2172891"/>
                  <a:pt x="6198691" y="2172891"/>
                </a:cubicBezTo>
                <a:lnTo>
                  <a:pt x="6191250" y="2180332"/>
                </a:lnTo>
                <a:close/>
                <a:moveTo>
                  <a:pt x="6094511" y="2172891"/>
                </a:moveTo>
                <a:lnTo>
                  <a:pt x="6109394" y="2172891"/>
                </a:lnTo>
                <a:cubicBezTo>
                  <a:pt x="6119316" y="2177851"/>
                  <a:pt x="6126757" y="2180332"/>
                  <a:pt x="6131718" y="2180332"/>
                </a:cubicBezTo>
                <a:cubicBezTo>
                  <a:pt x="6131718" y="2185293"/>
                  <a:pt x="6135439" y="2187773"/>
                  <a:pt x="6142881" y="2187773"/>
                </a:cubicBezTo>
                <a:cubicBezTo>
                  <a:pt x="6150322" y="2187773"/>
                  <a:pt x="6155283" y="2190254"/>
                  <a:pt x="6157763" y="2195215"/>
                </a:cubicBezTo>
                <a:cubicBezTo>
                  <a:pt x="6160243" y="2200176"/>
                  <a:pt x="6159004" y="2202656"/>
                  <a:pt x="6154043" y="2202656"/>
                </a:cubicBezTo>
                <a:cubicBezTo>
                  <a:pt x="6149081" y="2202656"/>
                  <a:pt x="6144121" y="2200176"/>
                  <a:pt x="6139160" y="2195215"/>
                </a:cubicBezTo>
                <a:lnTo>
                  <a:pt x="6124277" y="2187773"/>
                </a:lnTo>
                <a:cubicBezTo>
                  <a:pt x="6119316" y="2187773"/>
                  <a:pt x="6114356" y="2185293"/>
                  <a:pt x="6109394" y="2180332"/>
                </a:cubicBezTo>
                <a:cubicBezTo>
                  <a:pt x="6104433" y="2180332"/>
                  <a:pt x="6100712" y="2179092"/>
                  <a:pt x="6098232" y="2176611"/>
                </a:cubicBezTo>
                <a:cubicBezTo>
                  <a:pt x="6095752" y="2174131"/>
                  <a:pt x="6094511" y="2172891"/>
                  <a:pt x="6094511" y="2172891"/>
                </a:cubicBezTo>
                <a:close/>
                <a:moveTo>
                  <a:pt x="6064746" y="2172891"/>
                </a:moveTo>
                <a:cubicBezTo>
                  <a:pt x="6064746" y="2172891"/>
                  <a:pt x="6067226" y="2172891"/>
                  <a:pt x="6072187" y="2172891"/>
                </a:cubicBezTo>
                <a:cubicBezTo>
                  <a:pt x="6072187" y="2177851"/>
                  <a:pt x="6069707" y="2180332"/>
                  <a:pt x="6064746" y="2180332"/>
                </a:cubicBezTo>
                <a:close/>
                <a:moveTo>
                  <a:pt x="5268515" y="2172891"/>
                </a:moveTo>
                <a:cubicBezTo>
                  <a:pt x="5273477" y="2172891"/>
                  <a:pt x="5275957" y="2172891"/>
                  <a:pt x="5275957" y="2172891"/>
                </a:cubicBezTo>
                <a:lnTo>
                  <a:pt x="5275957" y="2180332"/>
                </a:lnTo>
                <a:close/>
                <a:moveTo>
                  <a:pt x="2470547" y="2172891"/>
                </a:moveTo>
                <a:lnTo>
                  <a:pt x="2485430" y="2187773"/>
                </a:lnTo>
                <a:lnTo>
                  <a:pt x="2492871" y="2195215"/>
                </a:lnTo>
                <a:lnTo>
                  <a:pt x="2515195" y="2210098"/>
                </a:lnTo>
                <a:lnTo>
                  <a:pt x="2522637" y="2217539"/>
                </a:lnTo>
                <a:cubicBezTo>
                  <a:pt x="2522637" y="2217539"/>
                  <a:pt x="2517676" y="2217539"/>
                  <a:pt x="2507754" y="2217539"/>
                </a:cubicBezTo>
                <a:cubicBezTo>
                  <a:pt x="2497832" y="2217539"/>
                  <a:pt x="2487910" y="2215058"/>
                  <a:pt x="2477988" y="2210098"/>
                </a:cubicBezTo>
                <a:cubicBezTo>
                  <a:pt x="2477988" y="2210098"/>
                  <a:pt x="2476748" y="2208858"/>
                  <a:pt x="2474267" y="2206377"/>
                </a:cubicBezTo>
                <a:cubicBezTo>
                  <a:pt x="2471787" y="2203896"/>
                  <a:pt x="2468066" y="2202656"/>
                  <a:pt x="2463105" y="2202656"/>
                </a:cubicBezTo>
                <a:lnTo>
                  <a:pt x="2463105" y="2187773"/>
                </a:lnTo>
                <a:close/>
                <a:moveTo>
                  <a:pt x="2444502" y="2172891"/>
                </a:moveTo>
                <a:cubicBezTo>
                  <a:pt x="2446983" y="2172891"/>
                  <a:pt x="2450703" y="2172891"/>
                  <a:pt x="2455664" y="2172891"/>
                </a:cubicBezTo>
                <a:lnTo>
                  <a:pt x="2448223" y="2180332"/>
                </a:lnTo>
                <a:cubicBezTo>
                  <a:pt x="2443262" y="2180332"/>
                  <a:pt x="2440781" y="2180332"/>
                  <a:pt x="2440781" y="2180332"/>
                </a:cubicBezTo>
                <a:cubicBezTo>
                  <a:pt x="2440781" y="2175371"/>
                  <a:pt x="2442021" y="2172891"/>
                  <a:pt x="2444502" y="2172891"/>
                </a:cubicBezTo>
                <a:close/>
                <a:moveTo>
                  <a:pt x="2438921" y="2169170"/>
                </a:moveTo>
                <a:cubicBezTo>
                  <a:pt x="2440161" y="2169170"/>
                  <a:pt x="2440781" y="2170410"/>
                  <a:pt x="2440781" y="2172891"/>
                </a:cubicBezTo>
                <a:lnTo>
                  <a:pt x="2433340" y="2172891"/>
                </a:lnTo>
                <a:cubicBezTo>
                  <a:pt x="2435820" y="2170410"/>
                  <a:pt x="2437680" y="2169170"/>
                  <a:pt x="2438921" y="2169170"/>
                </a:cubicBezTo>
                <a:close/>
                <a:moveTo>
                  <a:pt x="6168926" y="2165449"/>
                </a:moveTo>
                <a:cubicBezTo>
                  <a:pt x="6173887" y="2165449"/>
                  <a:pt x="6176367" y="2167930"/>
                  <a:pt x="6176367" y="2172891"/>
                </a:cubicBezTo>
                <a:cubicBezTo>
                  <a:pt x="6176367" y="2172891"/>
                  <a:pt x="6175126" y="2172891"/>
                  <a:pt x="6172646" y="2172891"/>
                </a:cubicBezTo>
                <a:cubicBezTo>
                  <a:pt x="6170166" y="2172891"/>
                  <a:pt x="6168926" y="2172891"/>
                  <a:pt x="6168926" y="2172891"/>
                </a:cubicBezTo>
                <a:close/>
                <a:moveTo>
                  <a:pt x="4985742" y="2165449"/>
                </a:moveTo>
                <a:cubicBezTo>
                  <a:pt x="4985742" y="2165449"/>
                  <a:pt x="4986983" y="2166689"/>
                  <a:pt x="4989463" y="2169170"/>
                </a:cubicBezTo>
                <a:cubicBezTo>
                  <a:pt x="4991943" y="2171650"/>
                  <a:pt x="4993183" y="2172891"/>
                  <a:pt x="4993183" y="2172891"/>
                </a:cubicBezTo>
                <a:lnTo>
                  <a:pt x="4993183" y="2180332"/>
                </a:lnTo>
                <a:lnTo>
                  <a:pt x="5015508" y="2180332"/>
                </a:lnTo>
                <a:cubicBezTo>
                  <a:pt x="5015508" y="2175371"/>
                  <a:pt x="5017988" y="2175371"/>
                  <a:pt x="5022949" y="2180332"/>
                </a:cubicBezTo>
                <a:lnTo>
                  <a:pt x="5030390" y="2180332"/>
                </a:lnTo>
                <a:lnTo>
                  <a:pt x="5008066" y="2165449"/>
                </a:lnTo>
                <a:cubicBezTo>
                  <a:pt x="5003105" y="2165449"/>
                  <a:pt x="4998145" y="2165449"/>
                  <a:pt x="4993183" y="2165449"/>
                </a:cubicBezTo>
                <a:cubicBezTo>
                  <a:pt x="4988222" y="2165449"/>
                  <a:pt x="4985742" y="2165449"/>
                  <a:pt x="4985742" y="2165449"/>
                </a:cubicBezTo>
                <a:close/>
                <a:moveTo>
                  <a:pt x="4948535" y="2165449"/>
                </a:moveTo>
                <a:cubicBezTo>
                  <a:pt x="4948535" y="2170410"/>
                  <a:pt x="4951015" y="2172891"/>
                  <a:pt x="4955976" y="2172891"/>
                </a:cubicBezTo>
                <a:lnTo>
                  <a:pt x="4955976" y="2165449"/>
                </a:lnTo>
                <a:cubicBezTo>
                  <a:pt x="4951015" y="2165449"/>
                  <a:pt x="4948535" y="2165449"/>
                  <a:pt x="4948535" y="2165449"/>
                </a:cubicBezTo>
                <a:close/>
                <a:moveTo>
                  <a:pt x="2827734" y="2165449"/>
                </a:moveTo>
                <a:lnTo>
                  <a:pt x="2835176" y="2172891"/>
                </a:lnTo>
                <a:lnTo>
                  <a:pt x="2835176" y="2165449"/>
                </a:lnTo>
                <a:cubicBezTo>
                  <a:pt x="2835176" y="2165449"/>
                  <a:pt x="2832695" y="2165449"/>
                  <a:pt x="2827734" y="2165449"/>
                </a:cubicBezTo>
                <a:close/>
                <a:moveTo>
                  <a:pt x="2105918" y="2165449"/>
                </a:moveTo>
                <a:cubicBezTo>
                  <a:pt x="2110879" y="2170410"/>
                  <a:pt x="2114600" y="2172891"/>
                  <a:pt x="2117080" y="2172891"/>
                </a:cubicBezTo>
                <a:cubicBezTo>
                  <a:pt x="2119561" y="2172891"/>
                  <a:pt x="2123281" y="2172891"/>
                  <a:pt x="2128242" y="2172891"/>
                </a:cubicBezTo>
                <a:lnTo>
                  <a:pt x="2135684" y="2172891"/>
                </a:lnTo>
                <a:cubicBezTo>
                  <a:pt x="2135684" y="2172891"/>
                  <a:pt x="2133203" y="2170410"/>
                  <a:pt x="2128242" y="2165449"/>
                </a:cubicBezTo>
                <a:close/>
                <a:moveTo>
                  <a:pt x="2567285" y="2158008"/>
                </a:moveTo>
                <a:lnTo>
                  <a:pt x="2574726" y="2172891"/>
                </a:lnTo>
                <a:lnTo>
                  <a:pt x="2597051" y="2172891"/>
                </a:lnTo>
                <a:cubicBezTo>
                  <a:pt x="2597051" y="2172891"/>
                  <a:pt x="2593330" y="2170410"/>
                  <a:pt x="2585889" y="2165449"/>
                </a:cubicBezTo>
                <a:cubicBezTo>
                  <a:pt x="2578447" y="2160488"/>
                  <a:pt x="2572246" y="2158008"/>
                  <a:pt x="2567285" y="2158008"/>
                </a:cubicBezTo>
                <a:close/>
                <a:moveTo>
                  <a:pt x="2492871" y="2158008"/>
                </a:moveTo>
                <a:lnTo>
                  <a:pt x="2515195" y="2172891"/>
                </a:lnTo>
                <a:lnTo>
                  <a:pt x="2515195" y="2165449"/>
                </a:lnTo>
                <a:close/>
                <a:moveTo>
                  <a:pt x="2265908" y="2158008"/>
                </a:moveTo>
                <a:cubicBezTo>
                  <a:pt x="2258467" y="2158008"/>
                  <a:pt x="2257227" y="2160488"/>
                  <a:pt x="2262187" y="2165449"/>
                </a:cubicBezTo>
                <a:lnTo>
                  <a:pt x="2277070" y="2165449"/>
                </a:lnTo>
                <a:lnTo>
                  <a:pt x="2291953" y="2165449"/>
                </a:lnTo>
                <a:cubicBezTo>
                  <a:pt x="2291953" y="2165449"/>
                  <a:pt x="2289472" y="2162968"/>
                  <a:pt x="2284512" y="2158008"/>
                </a:cubicBezTo>
                <a:cubicBezTo>
                  <a:pt x="2279551" y="2158008"/>
                  <a:pt x="2273350" y="2158008"/>
                  <a:pt x="2265908" y="2158008"/>
                </a:cubicBezTo>
                <a:close/>
                <a:moveTo>
                  <a:pt x="1890117" y="2158008"/>
                </a:moveTo>
                <a:lnTo>
                  <a:pt x="1957090" y="2165449"/>
                </a:lnTo>
                <a:cubicBezTo>
                  <a:pt x="1971973" y="2175371"/>
                  <a:pt x="1979414" y="2180332"/>
                  <a:pt x="1979414" y="2180332"/>
                </a:cubicBezTo>
                <a:cubicBezTo>
                  <a:pt x="1979414" y="2185293"/>
                  <a:pt x="1976934" y="2186533"/>
                  <a:pt x="1971973" y="2184053"/>
                </a:cubicBezTo>
                <a:cubicBezTo>
                  <a:pt x="1967012" y="2181572"/>
                  <a:pt x="1960811" y="2179092"/>
                  <a:pt x="1953369" y="2176611"/>
                </a:cubicBezTo>
                <a:cubicBezTo>
                  <a:pt x="1945928" y="2174131"/>
                  <a:pt x="1937246" y="2172891"/>
                  <a:pt x="1927324" y="2172891"/>
                </a:cubicBezTo>
                <a:cubicBezTo>
                  <a:pt x="1922364" y="2172891"/>
                  <a:pt x="1916162" y="2171650"/>
                  <a:pt x="1908721" y="2169170"/>
                </a:cubicBezTo>
                <a:cubicBezTo>
                  <a:pt x="1901280" y="2166689"/>
                  <a:pt x="1895078" y="2162968"/>
                  <a:pt x="1890117" y="2158008"/>
                </a:cubicBezTo>
                <a:close/>
                <a:moveTo>
                  <a:pt x="1726407" y="2158008"/>
                </a:moveTo>
                <a:cubicBezTo>
                  <a:pt x="1721445" y="2158008"/>
                  <a:pt x="1718965" y="2159248"/>
                  <a:pt x="1718965" y="2161728"/>
                </a:cubicBezTo>
                <a:cubicBezTo>
                  <a:pt x="1718965" y="2164209"/>
                  <a:pt x="1721445" y="2165449"/>
                  <a:pt x="1726407" y="2165449"/>
                </a:cubicBezTo>
                <a:cubicBezTo>
                  <a:pt x="1731367" y="2165449"/>
                  <a:pt x="1736328" y="2165449"/>
                  <a:pt x="1741289" y="2165449"/>
                </a:cubicBezTo>
                <a:close/>
                <a:moveTo>
                  <a:pt x="4717851" y="2150566"/>
                </a:moveTo>
                <a:cubicBezTo>
                  <a:pt x="4717851" y="2150566"/>
                  <a:pt x="4717851" y="2151806"/>
                  <a:pt x="4717851" y="2154287"/>
                </a:cubicBezTo>
                <a:cubicBezTo>
                  <a:pt x="4717851" y="2156768"/>
                  <a:pt x="4717851" y="2158008"/>
                  <a:pt x="4717851" y="2158008"/>
                </a:cubicBezTo>
                <a:cubicBezTo>
                  <a:pt x="4722813" y="2158008"/>
                  <a:pt x="4725293" y="2156768"/>
                  <a:pt x="4725293" y="2154287"/>
                </a:cubicBezTo>
                <a:cubicBezTo>
                  <a:pt x="4725293" y="2151806"/>
                  <a:pt x="4722813" y="2150566"/>
                  <a:pt x="4717851" y="2150566"/>
                </a:cubicBezTo>
                <a:close/>
                <a:moveTo>
                  <a:pt x="2299394" y="2150566"/>
                </a:moveTo>
                <a:cubicBezTo>
                  <a:pt x="2309317" y="2155527"/>
                  <a:pt x="2316758" y="2158008"/>
                  <a:pt x="2321719" y="2158008"/>
                </a:cubicBezTo>
                <a:lnTo>
                  <a:pt x="2314277" y="2150566"/>
                </a:lnTo>
                <a:close/>
                <a:moveTo>
                  <a:pt x="1384102" y="2150566"/>
                </a:moveTo>
                <a:lnTo>
                  <a:pt x="1391543" y="2150566"/>
                </a:lnTo>
                <a:cubicBezTo>
                  <a:pt x="1396504" y="2155527"/>
                  <a:pt x="1401465" y="2156768"/>
                  <a:pt x="1406426" y="2154287"/>
                </a:cubicBezTo>
                <a:cubicBezTo>
                  <a:pt x="1411387" y="2151806"/>
                  <a:pt x="1418828" y="2153047"/>
                  <a:pt x="1428750" y="2158008"/>
                </a:cubicBezTo>
                <a:cubicBezTo>
                  <a:pt x="1433711" y="2162968"/>
                  <a:pt x="1438672" y="2165449"/>
                  <a:pt x="1443633" y="2165449"/>
                </a:cubicBezTo>
                <a:cubicBezTo>
                  <a:pt x="1448594" y="2165449"/>
                  <a:pt x="1451074" y="2165449"/>
                  <a:pt x="1451074" y="2165449"/>
                </a:cubicBezTo>
                <a:cubicBezTo>
                  <a:pt x="1456035" y="2165449"/>
                  <a:pt x="1460996" y="2167930"/>
                  <a:pt x="1465957" y="2172891"/>
                </a:cubicBezTo>
                <a:cubicBezTo>
                  <a:pt x="1470918" y="2177851"/>
                  <a:pt x="1474639" y="2180332"/>
                  <a:pt x="1477119" y="2180332"/>
                </a:cubicBezTo>
                <a:cubicBezTo>
                  <a:pt x="1479600" y="2180332"/>
                  <a:pt x="1488281" y="2182813"/>
                  <a:pt x="1503164" y="2187773"/>
                </a:cubicBezTo>
                <a:cubicBezTo>
                  <a:pt x="1518047" y="2192734"/>
                  <a:pt x="1542852" y="2200176"/>
                  <a:pt x="1577578" y="2210098"/>
                </a:cubicBezTo>
                <a:lnTo>
                  <a:pt x="1592461" y="2217539"/>
                </a:lnTo>
                <a:cubicBezTo>
                  <a:pt x="1587500" y="2217539"/>
                  <a:pt x="1581299" y="2217539"/>
                  <a:pt x="1573858" y="2217539"/>
                </a:cubicBezTo>
                <a:cubicBezTo>
                  <a:pt x="1566416" y="2217539"/>
                  <a:pt x="1560215" y="2215058"/>
                  <a:pt x="1555254" y="2210098"/>
                </a:cubicBezTo>
                <a:lnTo>
                  <a:pt x="1525488" y="2202656"/>
                </a:lnTo>
                <a:lnTo>
                  <a:pt x="1473399" y="2187773"/>
                </a:lnTo>
                <a:cubicBezTo>
                  <a:pt x="1463477" y="2187773"/>
                  <a:pt x="1458516" y="2187773"/>
                  <a:pt x="1458516" y="2187773"/>
                </a:cubicBezTo>
                <a:lnTo>
                  <a:pt x="1436192" y="2172891"/>
                </a:lnTo>
                <a:cubicBezTo>
                  <a:pt x="1436192" y="2162968"/>
                  <a:pt x="1423789" y="2158008"/>
                  <a:pt x="1398984" y="2158008"/>
                </a:cubicBezTo>
                <a:cubicBezTo>
                  <a:pt x="1389063" y="2158008"/>
                  <a:pt x="1384102" y="2155527"/>
                  <a:pt x="1384102" y="2150566"/>
                </a:cubicBezTo>
                <a:close/>
                <a:moveTo>
                  <a:pt x="2390552" y="2146846"/>
                </a:moveTo>
                <a:cubicBezTo>
                  <a:pt x="2389312" y="2146846"/>
                  <a:pt x="2388691" y="2148086"/>
                  <a:pt x="2388691" y="2150566"/>
                </a:cubicBezTo>
                <a:cubicBezTo>
                  <a:pt x="2388691" y="2155527"/>
                  <a:pt x="2388691" y="2158008"/>
                  <a:pt x="2388691" y="2158008"/>
                </a:cubicBezTo>
                <a:cubicBezTo>
                  <a:pt x="2398613" y="2153047"/>
                  <a:pt x="2408535" y="2155527"/>
                  <a:pt x="2418457" y="2165449"/>
                </a:cubicBezTo>
                <a:lnTo>
                  <a:pt x="2411016" y="2172891"/>
                </a:lnTo>
                <a:cubicBezTo>
                  <a:pt x="2401093" y="2167930"/>
                  <a:pt x="2393652" y="2167930"/>
                  <a:pt x="2388691" y="2172891"/>
                </a:cubicBezTo>
                <a:cubicBezTo>
                  <a:pt x="2383731" y="2172891"/>
                  <a:pt x="2381250" y="2172891"/>
                  <a:pt x="2381250" y="2172891"/>
                </a:cubicBezTo>
                <a:lnTo>
                  <a:pt x="2373808" y="2165449"/>
                </a:lnTo>
                <a:cubicBezTo>
                  <a:pt x="2373808" y="2170410"/>
                  <a:pt x="2376289" y="2174131"/>
                  <a:pt x="2381250" y="2176611"/>
                </a:cubicBezTo>
                <a:cubicBezTo>
                  <a:pt x="2386211" y="2179092"/>
                  <a:pt x="2391172" y="2180332"/>
                  <a:pt x="2396133" y="2180332"/>
                </a:cubicBezTo>
                <a:cubicBezTo>
                  <a:pt x="2411016" y="2190254"/>
                  <a:pt x="2418457" y="2195215"/>
                  <a:pt x="2418457" y="2195215"/>
                </a:cubicBezTo>
                <a:cubicBezTo>
                  <a:pt x="2418457" y="2195215"/>
                  <a:pt x="2411016" y="2192734"/>
                  <a:pt x="2396133" y="2187773"/>
                </a:cubicBezTo>
                <a:cubicBezTo>
                  <a:pt x="2381250" y="2182813"/>
                  <a:pt x="2373808" y="2177851"/>
                  <a:pt x="2373808" y="2172891"/>
                </a:cubicBezTo>
                <a:lnTo>
                  <a:pt x="2329160" y="2158008"/>
                </a:lnTo>
                <a:cubicBezTo>
                  <a:pt x="2329160" y="2162968"/>
                  <a:pt x="2334121" y="2165449"/>
                  <a:pt x="2344043" y="2165449"/>
                </a:cubicBezTo>
                <a:lnTo>
                  <a:pt x="2351484" y="2172891"/>
                </a:lnTo>
                <a:lnTo>
                  <a:pt x="2358926" y="2180332"/>
                </a:lnTo>
                <a:lnTo>
                  <a:pt x="2366367" y="2187773"/>
                </a:lnTo>
                <a:lnTo>
                  <a:pt x="2366367" y="2195215"/>
                </a:lnTo>
                <a:lnTo>
                  <a:pt x="2381250" y="2195215"/>
                </a:lnTo>
                <a:lnTo>
                  <a:pt x="2403574" y="2202656"/>
                </a:lnTo>
                <a:cubicBezTo>
                  <a:pt x="2408535" y="2202656"/>
                  <a:pt x="2415976" y="2205137"/>
                  <a:pt x="2425898" y="2210098"/>
                </a:cubicBezTo>
                <a:cubicBezTo>
                  <a:pt x="2425898" y="2210098"/>
                  <a:pt x="2429619" y="2211338"/>
                  <a:pt x="2437060" y="2213818"/>
                </a:cubicBezTo>
                <a:cubicBezTo>
                  <a:pt x="2444502" y="2216299"/>
                  <a:pt x="2450703" y="2220020"/>
                  <a:pt x="2455664" y="2224980"/>
                </a:cubicBezTo>
                <a:lnTo>
                  <a:pt x="2477988" y="2232422"/>
                </a:lnTo>
                <a:lnTo>
                  <a:pt x="2463105" y="2232422"/>
                </a:lnTo>
                <a:lnTo>
                  <a:pt x="2455664" y="2232422"/>
                </a:lnTo>
                <a:lnTo>
                  <a:pt x="2470547" y="2239863"/>
                </a:lnTo>
                <a:lnTo>
                  <a:pt x="2477988" y="2232422"/>
                </a:lnTo>
                <a:lnTo>
                  <a:pt x="2500312" y="2239863"/>
                </a:lnTo>
                <a:lnTo>
                  <a:pt x="2507754" y="2247305"/>
                </a:lnTo>
                <a:cubicBezTo>
                  <a:pt x="2512715" y="2247305"/>
                  <a:pt x="2516435" y="2247305"/>
                  <a:pt x="2518916" y="2247305"/>
                </a:cubicBezTo>
                <a:cubicBezTo>
                  <a:pt x="2521397" y="2247305"/>
                  <a:pt x="2525117" y="2249785"/>
                  <a:pt x="2530078" y="2254746"/>
                </a:cubicBezTo>
                <a:lnTo>
                  <a:pt x="2530078" y="2247305"/>
                </a:lnTo>
                <a:cubicBezTo>
                  <a:pt x="2535039" y="2247305"/>
                  <a:pt x="2542480" y="2247305"/>
                  <a:pt x="2552402" y="2247305"/>
                </a:cubicBezTo>
                <a:lnTo>
                  <a:pt x="2582168" y="2262187"/>
                </a:lnTo>
                <a:cubicBezTo>
                  <a:pt x="2582168" y="2267148"/>
                  <a:pt x="2582168" y="2269629"/>
                  <a:pt x="2582168" y="2269629"/>
                </a:cubicBezTo>
                <a:lnTo>
                  <a:pt x="2589609" y="2269629"/>
                </a:lnTo>
                <a:cubicBezTo>
                  <a:pt x="2589609" y="2264668"/>
                  <a:pt x="2590849" y="2262187"/>
                  <a:pt x="2593330" y="2262187"/>
                </a:cubicBezTo>
                <a:cubicBezTo>
                  <a:pt x="2595811" y="2262187"/>
                  <a:pt x="2595811" y="2264668"/>
                  <a:pt x="2593330" y="2269629"/>
                </a:cubicBezTo>
                <a:cubicBezTo>
                  <a:pt x="2590849" y="2274590"/>
                  <a:pt x="2592090" y="2277070"/>
                  <a:pt x="2597051" y="2277070"/>
                </a:cubicBezTo>
                <a:lnTo>
                  <a:pt x="2611933" y="2277070"/>
                </a:lnTo>
                <a:lnTo>
                  <a:pt x="2611933" y="2284512"/>
                </a:lnTo>
                <a:lnTo>
                  <a:pt x="2626816" y="2291953"/>
                </a:lnTo>
                <a:cubicBezTo>
                  <a:pt x="2626816" y="2296914"/>
                  <a:pt x="2631777" y="2299394"/>
                  <a:pt x="2641699" y="2299394"/>
                </a:cubicBezTo>
                <a:lnTo>
                  <a:pt x="2649141" y="2291953"/>
                </a:lnTo>
                <a:lnTo>
                  <a:pt x="2656582" y="2291953"/>
                </a:lnTo>
                <a:cubicBezTo>
                  <a:pt x="2661543" y="2291953"/>
                  <a:pt x="2665263" y="2291953"/>
                  <a:pt x="2667744" y="2291953"/>
                </a:cubicBezTo>
                <a:cubicBezTo>
                  <a:pt x="2670225" y="2291953"/>
                  <a:pt x="2673945" y="2289472"/>
                  <a:pt x="2678906" y="2284512"/>
                </a:cubicBezTo>
                <a:lnTo>
                  <a:pt x="2686348" y="2291953"/>
                </a:lnTo>
                <a:cubicBezTo>
                  <a:pt x="2686348" y="2291953"/>
                  <a:pt x="2683867" y="2291953"/>
                  <a:pt x="2678906" y="2291953"/>
                </a:cubicBezTo>
                <a:cubicBezTo>
                  <a:pt x="2673945" y="2291953"/>
                  <a:pt x="2673945" y="2294434"/>
                  <a:pt x="2678906" y="2299394"/>
                </a:cubicBezTo>
                <a:lnTo>
                  <a:pt x="2693789" y="2299394"/>
                </a:lnTo>
                <a:lnTo>
                  <a:pt x="2701230" y="2299394"/>
                </a:lnTo>
                <a:cubicBezTo>
                  <a:pt x="2701230" y="2304355"/>
                  <a:pt x="2706191" y="2306836"/>
                  <a:pt x="2716113" y="2306836"/>
                </a:cubicBezTo>
                <a:cubicBezTo>
                  <a:pt x="2730996" y="2311797"/>
                  <a:pt x="2735957" y="2311797"/>
                  <a:pt x="2730996" y="2306836"/>
                </a:cubicBezTo>
                <a:lnTo>
                  <a:pt x="2738437" y="2306836"/>
                </a:lnTo>
                <a:cubicBezTo>
                  <a:pt x="2738437" y="2306836"/>
                  <a:pt x="2739677" y="2306836"/>
                  <a:pt x="2742158" y="2306836"/>
                </a:cubicBezTo>
                <a:cubicBezTo>
                  <a:pt x="2744639" y="2306836"/>
                  <a:pt x="2748359" y="2306836"/>
                  <a:pt x="2753320" y="2306836"/>
                </a:cubicBezTo>
                <a:cubicBezTo>
                  <a:pt x="2758281" y="2306836"/>
                  <a:pt x="2760762" y="2308076"/>
                  <a:pt x="2760762" y="2310557"/>
                </a:cubicBezTo>
                <a:cubicBezTo>
                  <a:pt x="2760762" y="2313037"/>
                  <a:pt x="2759522" y="2314277"/>
                  <a:pt x="2757041" y="2314277"/>
                </a:cubicBezTo>
                <a:cubicBezTo>
                  <a:pt x="2754561" y="2314277"/>
                  <a:pt x="2750840" y="2314277"/>
                  <a:pt x="2745879" y="2314277"/>
                </a:cubicBezTo>
                <a:lnTo>
                  <a:pt x="2753320" y="2321719"/>
                </a:lnTo>
                <a:cubicBezTo>
                  <a:pt x="2768203" y="2326679"/>
                  <a:pt x="2778125" y="2330400"/>
                  <a:pt x="2783086" y="2332881"/>
                </a:cubicBezTo>
                <a:cubicBezTo>
                  <a:pt x="2788047" y="2335361"/>
                  <a:pt x="2795488" y="2337842"/>
                  <a:pt x="2805410" y="2340322"/>
                </a:cubicBezTo>
                <a:cubicBezTo>
                  <a:pt x="2815332" y="2342803"/>
                  <a:pt x="2826494" y="2345283"/>
                  <a:pt x="2838896" y="2347764"/>
                </a:cubicBezTo>
                <a:cubicBezTo>
                  <a:pt x="2851299" y="2350244"/>
                  <a:pt x="2859981" y="2351484"/>
                  <a:pt x="2864941" y="2351484"/>
                </a:cubicBezTo>
                <a:cubicBezTo>
                  <a:pt x="2884785" y="2361406"/>
                  <a:pt x="2905869" y="2366367"/>
                  <a:pt x="2928193" y="2366367"/>
                </a:cubicBezTo>
                <a:cubicBezTo>
                  <a:pt x="2950517" y="2366367"/>
                  <a:pt x="2964160" y="2371328"/>
                  <a:pt x="2969121" y="2381250"/>
                </a:cubicBezTo>
                <a:lnTo>
                  <a:pt x="2991445" y="2388691"/>
                </a:lnTo>
                <a:lnTo>
                  <a:pt x="3013769" y="2396133"/>
                </a:lnTo>
                <a:cubicBezTo>
                  <a:pt x="3023692" y="2401093"/>
                  <a:pt x="3036094" y="2403574"/>
                  <a:pt x="3050976" y="2403574"/>
                </a:cubicBezTo>
                <a:cubicBezTo>
                  <a:pt x="3055937" y="2403574"/>
                  <a:pt x="3058418" y="2406055"/>
                  <a:pt x="3058418" y="2411016"/>
                </a:cubicBezTo>
                <a:cubicBezTo>
                  <a:pt x="3063379" y="2411016"/>
                  <a:pt x="3075781" y="2413496"/>
                  <a:pt x="3095625" y="2418457"/>
                </a:cubicBezTo>
                <a:cubicBezTo>
                  <a:pt x="3100586" y="2418457"/>
                  <a:pt x="3106787" y="2419697"/>
                  <a:pt x="3114229" y="2422178"/>
                </a:cubicBezTo>
                <a:cubicBezTo>
                  <a:pt x="3121670" y="2424658"/>
                  <a:pt x="3125391" y="2425898"/>
                  <a:pt x="3125391" y="2425898"/>
                </a:cubicBezTo>
                <a:lnTo>
                  <a:pt x="3140273" y="2433340"/>
                </a:lnTo>
                <a:cubicBezTo>
                  <a:pt x="3145234" y="2438301"/>
                  <a:pt x="3150195" y="2440781"/>
                  <a:pt x="3155156" y="2440781"/>
                </a:cubicBezTo>
                <a:cubicBezTo>
                  <a:pt x="3179961" y="2430859"/>
                  <a:pt x="3202285" y="2435820"/>
                  <a:pt x="3222129" y="2455664"/>
                </a:cubicBezTo>
                <a:cubicBezTo>
                  <a:pt x="3227090" y="2460625"/>
                  <a:pt x="3230810" y="2463105"/>
                  <a:pt x="3233291" y="2463105"/>
                </a:cubicBezTo>
                <a:cubicBezTo>
                  <a:pt x="3235772" y="2463105"/>
                  <a:pt x="3239492" y="2463105"/>
                  <a:pt x="3244453" y="2463105"/>
                </a:cubicBezTo>
                <a:cubicBezTo>
                  <a:pt x="3254375" y="2458145"/>
                  <a:pt x="3260576" y="2456904"/>
                  <a:pt x="3263057" y="2459385"/>
                </a:cubicBezTo>
                <a:cubicBezTo>
                  <a:pt x="3265537" y="2461865"/>
                  <a:pt x="3269258" y="2463105"/>
                  <a:pt x="3274219" y="2463105"/>
                </a:cubicBezTo>
                <a:cubicBezTo>
                  <a:pt x="3279179" y="2463105"/>
                  <a:pt x="3282900" y="2464345"/>
                  <a:pt x="3285381" y="2466826"/>
                </a:cubicBezTo>
                <a:cubicBezTo>
                  <a:pt x="3287861" y="2469307"/>
                  <a:pt x="3291582" y="2470547"/>
                  <a:pt x="3296543" y="2470547"/>
                </a:cubicBezTo>
                <a:lnTo>
                  <a:pt x="3296543" y="2463105"/>
                </a:lnTo>
                <a:lnTo>
                  <a:pt x="3289101" y="2448223"/>
                </a:lnTo>
                <a:cubicBezTo>
                  <a:pt x="3289101" y="2438301"/>
                  <a:pt x="3279179" y="2435820"/>
                  <a:pt x="3259336" y="2440781"/>
                </a:cubicBezTo>
                <a:cubicBezTo>
                  <a:pt x="3254375" y="2440781"/>
                  <a:pt x="3250654" y="2440781"/>
                  <a:pt x="3248174" y="2440781"/>
                </a:cubicBezTo>
                <a:cubicBezTo>
                  <a:pt x="3245693" y="2440781"/>
                  <a:pt x="3244453" y="2440781"/>
                  <a:pt x="3244453" y="2440781"/>
                </a:cubicBezTo>
                <a:cubicBezTo>
                  <a:pt x="3239492" y="2430859"/>
                  <a:pt x="3224609" y="2428379"/>
                  <a:pt x="3199805" y="2433340"/>
                </a:cubicBezTo>
                <a:cubicBezTo>
                  <a:pt x="3194844" y="2433340"/>
                  <a:pt x="3189883" y="2430859"/>
                  <a:pt x="3184922" y="2425898"/>
                </a:cubicBezTo>
                <a:lnTo>
                  <a:pt x="3177480" y="2418457"/>
                </a:lnTo>
                <a:lnTo>
                  <a:pt x="3170039" y="2418457"/>
                </a:lnTo>
                <a:cubicBezTo>
                  <a:pt x="3175000" y="2423418"/>
                  <a:pt x="3172520" y="2423418"/>
                  <a:pt x="3162598" y="2418457"/>
                </a:cubicBezTo>
                <a:cubicBezTo>
                  <a:pt x="3157637" y="2418457"/>
                  <a:pt x="3150195" y="2415976"/>
                  <a:pt x="3140273" y="2411016"/>
                </a:cubicBezTo>
                <a:cubicBezTo>
                  <a:pt x="3110508" y="2401093"/>
                  <a:pt x="3095625" y="2396133"/>
                  <a:pt x="3095625" y="2396133"/>
                </a:cubicBezTo>
                <a:lnTo>
                  <a:pt x="3080742" y="2381250"/>
                </a:lnTo>
                <a:cubicBezTo>
                  <a:pt x="3075781" y="2381250"/>
                  <a:pt x="3068340" y="2378769"/>
                  <a:pt x="3058418" y="2373809"/>
                </a:cubicBezTo>
                <a:cubicBezTo>
                  <a:pt x="3038574" y="2358926"/>
                  <a:pt x="3021211" y="2353965"/>
                  <a:pt x="3006328" y="2358926"/>
                </a:cubicBezTo>
                <a:lnTo>
                  <a:pt x="2998887" y="2358926"/>
                </a:lnTo>
                <a:lnTo>
                  <a:pt x="2991445" y="2351484"/>
                </a:lnTo>
                <a:cubicBezTo>
                  <a:pt x="2991445" y="2356445"/>
                  <a:pt x="2991445" y="2358926"/>
                  <a:pt x="2991445" y="2358926"/>
                </a:cubicBezTo>
                <a:cubicBezTo>
                  <a:pt x="2991445" y="2358926"/>
                  <a:pt x="2991445" y="2361406"/>
                  <a:pt x="2991445" y="2366367"/>
                </a:cubicBezTo>
                <a:cubicBezTo>
                  <a:pt x="2986484" y="2366367"/>
                  <a:pt x="2979043" y="2363886"/>
                  <a:pt x="2969121" y="2358926"/>
                </a:cubicBezTo>
                <a:cubicBezTo>
                  <a:pt x="2954238" y="2349004"/>
                  <a:pt x="2936875" y="2341562"/>
                  <a:pt x="2917031" y="2336601"/>
                </a:cubicBezTo>
                <a:cubicBezTo>
                  <a:pt x="2907109" y="2336601"/>
                  <a:pt x="2899668" y="2335361"/>
                  <a:pt x="2894707" y="2332881"/>
                </a:cubicBezTo>
                <a:cubicBezTo>
                  <a:pt x="2889746" y="2330400"/>
                  <a:pt x="2884785" y="2329160"/>
                  <a:pt x="2879824" y="2329160"/>
                </a:cubicBezTo>
                <a:lnTo>
                  <a:pt x="2864941" y="2329160"/>
                </a:lnTo>
                <a:cubicBezTo>
                  <a:pt x="2845098" y="2319238"/>
                  <a:pt x="2832695" y="2314277"/>
                  <a:pt x="2827734" y="2314277"/>
                </a:cubicBezTo>
                <a:lnTo>
                  <a:pt x="2820293" y="2314277"/>
                </a:lnTo>
                <a:lnTo>
                  <a:pt x="2820293" y="2306836"/>
                </a:lnTo>
                <a:lnTo>
                  <a:pt x="2820293" y="2299394"/>
                </a:lnTo>
                <a:cubicBezTo>
                  <a:pt x="2820293" y="2299394"/>
                  <a:pt x="2816572" y="2296914"/>
                  <a:pt x="2809131" y="2291953"/>
                </a:cubicBezTo>
                <a:cubicBezTo>
                  <a:pt x="2801689" y="2286992"/>
                  <a:pt x="2797969" y="2286992"/>
                  <a:pt x="2797969" y="2291953"/>
                </a:cubicBezTo>
                <a:lnTo>
                  <a:pt x="2783086" y="2291953"/>
                </a:lnTo>
                <a:cubicBezTo>
                  <a:pt x="2783086" y="2291953"/>
                  <a:pt x="2781846" y="2290713"/>
                  <a:pt x="2779365" y="2288232"/>
                </a:cubicBezTo>
                <a:cubicBezTo>
                  <a:pt x="2776884" y="2285752"/>
                  <a:pt x="2775644" y="2284512"/>
                  <a:pt x="2775644" y="2284512"/>
                </a:cubicBezTo>
                <a:cubicBezTo>
                  <a:pt x="2774404" y="2285752"/>
                  <a:pt x="2773164" y="2286682"/>
                  <a:pt x="2771924" y="2287302"/>
                </a:cubicBezTo>
                <a:lnTo>
                  <a:pt x="2769348" y="2287946"/>
                </a:lnTo>
                <a:lnTo>
                  <a:pt x="2797969" y="2299394"/>
                </a:lnTo>
                <a:cubicBezTo>
                  <a:pt x="2797969" y="2304355"/>
                  <a:pt x="2797969" y="2306836"/>
                  <a:pt x="2797969" y="2306836"/>
                </a:cubicBezTo>
                <a:cubicBezTo>
                  <a:pt x="2758281" y="2306836"/>
                  <a:pt x="2728515" y="2299394"/>
                  <a:pt x="2708672" y="2284512"/>
                </a:cubicBezTo>
                <a:cubicBezTo>
                  <a:pt x="2708672" y="2279551"/>
                  <a:pt x="2704951" y="2277070"/>
                  <a:pt x="2697510" y="2277070"/>
                </a:cubicBezTo>
                <a:cubicBezTo>
                  <a:pt x="2690068" y="2277070"/>
                  <a:pt x="2686348" y="2277070"/>
                  <a:pt x="2686348" y="2277070"/>
                </a:cubicBezTo>
                <a:lnTo>
                  <a:pt x="2686348" y="2262187"/>
                </a:lnTo>
                <a:cubicBezTo>
                  <a:pt x="2681387" y="2262187"/>
                  <a:pt x="2678906" y="2262187"/>
                  <a:pt x="2678906" y="2262187"/>
                </a:cubicBezTo>
                <a:cubicBezTo>
                  <a:pt x="2678906" y="2262187"/>
                  <a:pt x="2678906" y="2264668"/>
                  <a:pt x="2678906" y="2269629"/>
                </a:cubicBezTo>
                <a:lnTo>
                  <a:pt x="2678906" y="2277070"/>
                </a:lnTo>
                <a:cubicBezTo>
                  <a:pt x="2673945" y="2272109"/>
                  <a:pt x="2670225" y="2269629"/>
                  <a:pt x="2667744" y="2269629"/>
                </a:cubicBezTo>
                <a:cubicBezTo>
                  <a:pt x="2665263" y="2269629"/>
                  <a:pt x="2661543" y="2267148"/>
                  <a:pt x="2656582" y="2262187"/>
                </a:cubicBezTo>
                <a:lnTo>
                  <a:pt x="2664023" y="2262187"/>
                </a:lnTo>
                <a:cubicBezTo>
                  <a:pt x="2668984" y="2262187"/>
                  <a:pt x="2671465" y="2260947"/>
                  <a:pt x="2671465" y="2258467"/>
                </a:cubicBezTo>
                <a:cubicBezTo>
                  <a:pt x="2671465" y="2255986"/>
                  <a:pt x="2667744" y="2254746"/>
                  <a:pt x="2660303" y="2254746"/>
                </a:cubicBezTo>
                <a:cubicBezTo>
                  <a:pt x="2652861" y="2254746"/>
                  <a:pt x="2649141" y="2252265"/>
                  <a:pt x="2649141" y="2247305"/>
                </a:cubicBezTo>
                <a:lnTo>
                  <a:pt x="2634258" y="2239863"/>
                </a:lnTo>
                <a:cubicBezTo>
                  <a:pt x="2629297" y="2239863"/>
                  <a:pt x="2626816" y="2238623"/>
                  <a:pt x="2626816" y="2236142"/>
                </a:cubicBezTo>
                <a:cubicBezTo>
                  <a:pt x="2626816" y="2233662"/>
                  <a:pt x="2616894" y="2228701"/>
                  <a:pt x="2597051" y="2221260"/>
                </a:cubicBezTo>
                <a:cubicBezTo>
                  <a:pt x="2577207" y="2213818"/>
                  <a:pt x="2562324" y="2210098"/>
                  <a:pt x="2552402" y="2210098"/>
                </a:cubicBezTo>
                <a:cubicBezTo>
                  <a:pt x="2552402" y="2210098"/>
                  <a:pt x="2552402" y="2207617"/>
                  <a:pt x="2552402" y="2202656"/>
                </a:cubicBezTo>
                <a:lnTo>
                  <a:pt x="2530078" y="2187773"/>
                </a:lnTo>
                <a:cubicBezTo>
                  <a:pt x="2485430" y="2172891"/>
                  <a:pt x="2450703" y="2162968"/>
                  <a:pt x="2425898" y="2158008"/>
                </a:cubicBezTo>
                <a:cubicBezTo>
                  <a:pt x="2420938" y="2153047"/>
                  <a:pt x="2415976" y="2150566"/>
                  <a:pt x="2411016" y="2150566"/>
                </a:cubicBezTo>
                <a:cubicBezTo>
                  <a:pt x="2406055" y="2150566"/>
                  <a:pt x="2401093" y="2150566"/>
                  <a:pt x="2396133" y="2150566"/>
                </a:cubicBezTo>
                <a:cubicBezTo>
                  <a:pt x="2393652" y="2148086"/>
                  <a:pt x="2391792" y="2146846"/>
                  <a:pt x="2390552" y="2146846"/>
                </a:cubicBezTo>
                <a:close/>
                <a:moveTo>
                  <a:pt x="6109394" y="2143125"/>
                </a:moveTo>
                <a:cubicBezTo>
                  <a:pt x="6114356" y="2143125"/>
                  <a:pt x="6119316" y="2143125"/>
                  <a:pt x="6124277" y="2143125"/>
                </a:cubicBezTo>
                <a:cubicBezTo>
                  <a:pt x="6129238" y="2143125"/>
                  <a:pt x="6131718" y="2145606"/>
                  <a:pt x="6131718" y="2150566"/>
                </a:cubicBezTo>
                <a:cubicBezTo>
                  <a:pt x="6121797" y="2150566"/>
                  <a:pt x="6114356" y="2148086"/>
                  <a:pt x="6109394" y="2143125"/>
                </a:cubicBezTo>
                <a:close/>
                <a:moveTo>
                  <a:pt x="5127129" y="2135684"/>
                </a:moveTo>
                <a:lnTo>
                  <a:pt x="5127129" y="2143125"/>
                </a:lnTo>
                <a:cubicBezTo>
                  <a:pt x="5132090" y="2148086"/>
                  <a:pt x="5138291" y="2149326"/>
                  <a:pt x="5145732" y="2146846"/>
                </a:cubicBezTo>
                <a:cubicBezTo>
                  <a:pt x="5153174" y="2144365"/>
                  <a:pt x="5156894" y="2145606"/>
                  <a:pt x="5156894" y="2150566"/>
                </a:cubicBezTo>
                <a:cubicBezTo>
                  <a:pt x="5156894" y="2155527"/>
                  <a:pt x="5158135" y="2158008"/>
                  <a:pt x="5160615" y="2158008"/>
                </a:cubicBezTo>
                <a:cubicBezTo>
                  <a:pt x="5163095" y="2158008"/>
                  <a:pt x="5166816" y="2158008"/>
                  <a:pt x="5171777" y="2158008"/>
                </a:cubicBezTo>
                <a:lnTo>
                  <a:pt x="5186660" y="2165449"/>
                </a:lnTo>
                <a:cubicBezTo>
                  <a:pt x="5191621" y="2170410"/>
                  <a:pt x="5195342" y="2171650"/>
                  <a:pt x="5197822" y="2169170"/>
                </a:cubicBezTo>
                <a:cubicBezTo>
                  <a:pt x="5200302" y="2166689"/>
                  <a:pt x="5202783" y="2166689"/>
                  <a:pt x="5205263" y="2169170"/>
                </a:cubicBezTo>
                <a:cubicBezTo>
                  <a:pt x="5207743" y="2171650"/>
                  <a:pt x="5213945" y="2174131"/>
                  <a:pt x="5223867" y="2176611"/>
                </a:cubicBezTo>
                <a:cubicBezTo>
                  <a:pt x="5233788" y="2179092"/>
                  <a:pt x="5241230" y="2180332"/>
                  <a:pt x="5246191" y="2180332"/>
                </a:cubicBezTo>
                <a:lnTo>
                  <a:pt x="5253633" y="2172891"/>
                </a:lnTo>
                <a:cubicBezTo>
                  <a:pt x="5248671" y="2177851"/>
                  <a:pt x="5248671" y="2181572"/>
                  <a:pt x="5253633" y="2184053"/>
                </a:cubicBezTo>
                <a:cubicBezTo>
                  <a:pt x="5258594" y="2186533"/>
                  <a:pt x="5263554" y="2187773"/>
                  <a:pt x="5268515" y="2187773"/>
                </a:cubicBezTo>
                <a:cubicBezTo>
                  <a:pt x="5273477" y="2187773"/>
                  <a:pt x="5278437" y="2189013"/>
                  <a:pt x="5283398" y="2191494"/>
                </a:cubicBezTo>
                <a:cubicBezTo>
                  <a:pt x="5288359" y="2193975"/>
                  <a:pt x="5290840" y="2197695"/>
                  <a:pt x="5290840" y="2202656"/>
                </a:cubicBezTo>
                <a:cubicBezTo>
                  <a:pt x="5293320" y="2202656"/>
                  <a:pt x="5294560" y="2202656"/>
                  <a:pt x="5294560" y="2202656"/>
                </a:cubicBezTo>
                <a:lnTo>
                  <a:pt x="5305722" y="2202656"/>
                </a:lnTo>
                <a:cubicBezTo>
                  <a:pt x="5305722" y="2207617"/>
                  <a:pt x="5309443" y="2208858"/>
                  <a:pt x="5316885" y="2206377"/>
                </a:cubicBezTo>
                <a:cubicBezTo>
                  <a:pt x="5324326" y="2203896"/>
                  <a:pt x="5329287" y="2203896"/>
                  <a:pt x="5331767" y="2206377"/>
                </a:cubicBezTo>
                <a:cubicBezTo>
                  <a:pt x="5334247" y="2208858"/>
                  <a:pt x="5337968" y="2210098"/>
                  <a:pt x="5342929" y="2210098"/>
                </a:cubicBezTo>
                <a:cubicBezTo>
                  <a:pt x="5342929" y="2215058"/>
                  <a:pt x="5344170" y="2217539"/>
                  <a:pt x="5346650" y="2217539"/>
                </a:cubicBezTo>
                <a:cubicBezTo>
                  <a:pt x="5349130" y="2217539"/>
                  <a:pt x="5354092" y="2217539"/>
                  <a:pt x="5361533" y="2217539"/>
                </a:cubicBezTo>
                <a:cubicBezTo>
                  <a:pt x="5368974" y="2217539"/>
                  <a:pt x="5376416" y="2220020"/>
                  <a:pt x="5383857" y="2224980"/>
                </a:cubicBezTo>
                <a:cubicBezTo>
                  <a:pt x="5391299" y="2229941"/>
                  <a:pt x="5395019" y="2229941"/>
                  <a:pt x="5395019" y="2224980"/>
                </a:cubicBezTo>
                <a:lnTo>
                  <a:pt x="5402461" y="2232422"/>
                </a:lnTo>
                <a:cubicBezTo>
                  <a:pt x="5407422" y="2237383"/>
                  <a:pt x="5413623" y="2239863"/>
                  <a:pt x="5421064" y="2239863"/>
                </a:cubicBezTo>
                <a:cubicBezTo>
                  <a:pt x="5428506" y="2239863"/>
                  <a:pt x="5437188" y="2242344"/>
                  <a:pt x="5447109" y="2247305"/>
                </a:cubicBezTo>
                <a:cubicBezTo>
                  <a:pt x="5461992" y="2252265"/>
                  <a:pt x="5475634" y="2255986"/>
                  <a:pt x="5488037" y="2258467"/>
                </a:cubicBezTo>
                <a:cubicBezTo>
                  <a:pt x="5500440" y="2260947"/>
                  <a:pt x="5509120" y="2262187"/>
                  <a:pt x="5514082" y="2262187"/>
                </a:cubicBezTo>
                <a:lnTo>
                  <a:pt x="5521523" y="2262187"/>
                </a:lnTo>
                <a:cubicBezTo>
                  <a:pt x="5526484" y="2267148"/>
                  <a:pt x="5531445" y="2269629"/>
                  <a:pt x="5536406" y="2269629"/>
                </a:cubicBezTo>
                <a:cubicBezTo>
                  <a:pt x="5541367" y="2269629"/>
                  <a:pt x="5553769" y="2272109"/>
                  <a:pt x="5573613" y="2277070"/>
                </a:cubicBezTo>
                <a:lnTo>
                  <a:pt x="5566172" y="2269629"/>
                </a:lnTo>
                <a:lnTo>
                  <a:pt x="5551289" y="2262187"/>
                </a:lnTo>
                <a:cubicBezTo>
                  <a:pt x="5556250" y="2267148"/>
                  <a:pt x="5548809" y="2264668"/>
                  <a:pt x="5528965" y="2254746"/>
                </a:cubicBezTo>
                <a:lnTo>
                  <a:pt x="5514082" y="2254746"/>
                </a:lnTo>
                <a:lnTo>
                  <a:pt x="5506640" y="2254746"/>
                </a:lnTo>
                <a:cubicBezTo>
                  <a:pt x="5501679" y="2249785"/>
                  <a:pt x="5490517" y="2243584"/>
                  <a:pt x="5473154" y="2236142"/>
                </a:cubicBezTo>
                <a:cubicBezTo>
                  <a:pt x="5455791" y="2228701"/>
                  <a:pt x="5439668" y="2224980"/>
                  <a:pt x="5424785" y="2224980"/>
                </a:cubicBezTo>
                <a:lnTo>
                  <a:pt x="5402461" y="2210098"/>
                </a:lnTo>
                <a:cubicBezTo>
                  <a:pt x="5402461" y="2210098"/>
                  <a:pt x="5398740" y="2208858"/>
                  <a:pt x="5391299" y="2206377"/>
                </a:cubicBezTo>
                <a:cubicBezTo>
                  <a:pt x="5383857" y="2203896"/>
                  <a:pt x="5375175" y="2200176"/>
                  <a:pt x="5365254" y="2195215"/>
                </a:cubicBezTo>
                <a:lnTo>
                  <a:pt x="5342929" y="2195215"/>
                </a:lnTo>
                <a:cubicBezTo>
                  <a:pt x="5337968" y="2190254"/>
                  <a:pt x="5331767" y="2186533"/>
                  <a:pt x="5324326" y="2184053"/>
                </a:cubicBezTo>
                <a:cubicBezTo>
                  <a:pt x="5316885" y="2181572"/>
                  <a:pt x="5311923" y="2180332"/>
                  <a:pt x="5309443" y="2180332"/>
                </a:cubicBezTo>
                <a:cubicBezTo>
                  <a:pt x="5306963" y="2180332"/>
                  <a:pt x="5304482" y="2180332"/>
                  <a:pt x="5302002" y="2180332"/>
                </a:cubicBezTo>
                <a:cubicBezTo>
                  <a:pt x="5299522" y="2180332"/>
                  <a:pt x="5295801" y="2180332"/>
                  <a:pt x="5290840" y="2180332"/>
                </a:cubicBezTo>
                <a:lnTo>
                  <a:pt x="5283398" y="2172891"/>
                </a:lnTo>
                <a:lnTo>
                  <a:pt x="5246191" y="2158008"/>
                </a:lnTo>
                <a:cubicBezTo>
                  <a:pt x="5241230" y="2162968"/>
                  <a:pt x="5236270" y="2164209"/>
                  <a:pt x="5231308" y="2161728"/>
                </a:cubicBezTo>
                <a:cubicBezTo>
                  <a:pt x="5226347" y="2159248"/>
                  <a:pt x="5223867" y="2158008"/>
                  <a:pt x="5223867" y="2158008"/>
                </a:cubicBezTo>
                <a:cubicBezTo>
                  <a:pt x="5218906" y="2153047"/>
                  <a:pt x="5213945" y="2151806"/>
                  <a:pt x="5208984" y="2154287"/>
                </a:cubicBezTo>
                <a:cubicBezTo>
                  <a:pt x="5204023" y="2156768"/>
                  <a:pt x="5197822" y="2155527"/>
                  <a:pt x="5190381" y="2150566"/>
                </a:cubicBezTo>
                <a:cubicBezTo>
                  <a:pt x="5182939" y="2145606"/>
                  <a:pt x="5176738" y="2145606"/>
                  <a:pt x="5171777" y="2150566"/>
                </a:cubicBezTo>
                <a:lnTo>
                  <a:pt x="5164336" y="2143125"/>
                </a:lnTo>
                <a:lnTo>
                  <a:pt x="5149453" y="2143125"/>
                </a:lnTo>
                <a:cubicBezTo>
                  <a:pt x="5139531" y="2143125"/>
                  <a:pt x="5133329" y="2141885"/>
                  <a:pt x="5130849" y="2139404"/>
                </a:cubicBezTo>
                <a:cubicBezTo>
                  <a:pt x="5128369" y="2136924"/>
                  <a:pt x="5127129" y="2135684"/>
                  <a:pt x="5127129" y="2135684"/>
                </a:cubicBezTo>
                <a:close/>
                <a:moveTo>
                  <a:pt x="2727275" y="2135684"/>
                </a:moveTo>
                <a:cubicBezTo>
                  <a:pt x="2724795" y="2135684"/>
                  <a:pt x="2723555" y="2138164"/>
                  <a:pt x="2723555" y="2143125"/>
                </a:cubicBezTo>
                <a:cubicBezTo>
                  <a:pt x="2728515" y="2143125"/>
                  <a:pt x="2730996" y="2141885"/>
                  <a:pt x="2730996" y="2139404"/>
                </a:cubicBezTo>
                <a:cubicBezTo>
                  <a:pt x="2730996" y="2136924"/>
                  <a:pt x="2729756" y="2135684"/>
                  <a:pt x="2727275" y="2135684"/>
                </a:cubicBezTo>
                <a:close/>
                <a:moveTo>
                  <a:pt x="2589609" y="2135684"/>
                </a:moveTo>
                <a:cubicBezTo>
                  <a:pt x="2589609" y="2135684"/>
                  <a:pt x="2589609" y="2138164"/>
                  <a:pt x="2589609" y="2143125"/>
                </a:cubicBezTo>
                <a:lnTo>
                  <a:pt x="2604492" y="2150566"/>
                </a:lnTo>
                <a:cubicBezTo>
                  <a:pt x="2609453" y="2145606"/>
                  <a:pt x="2609453" y="2143125"/>
                  <a:pt x="2604492" y="2143125"/>
                </a:cubicBezTo>
                <a:cubicBezTo>
                  <a:pt x="2604492" y="2143125"/>
                  <a:pt x="2602011" y="2143125"/>
                  <a:pt x="2597051" y="2143125"/>
                </a:cubicBezTo>
                <a:cubicBezTo>
                  <a:pt x="2592090" y="2138164"/>
                  <a:pt x="2589609" y="2135684"/>
                  <a:pt x="2589609" y="2135684"/>
                </a:cubicBezTo>
                <a:close/>
                <a:moveTo>
                  <a:pt x="2485430" y="2135684"/>
                </a:moveTo>
                <a:cubicBezTo>
                  <a:pt x="2490390" y="2140644"/>
                  <a:pt x="2492871" y="2143125"/>
                  <a:pt x="2492871" y="2143125"/>
                </a:cubicBezTo>
                <a:lnTo>
                  <a:pt x="2492871" y="2135684"/>
                </a:lnTo>
                <a:cubicBezTo>
                  <a:pt x="2492871" y="2135684"/>
                  <a:pt x="2490390" y="2135684"/>
                  <a:pt x="2485430" y="2135684"/>
                </a:cubicBezTo>
                <a:close/>
                <a:moveTo>
                  <a:pt x="1235274" y="2135684"/>
                </a:moveTo>
                <a:lnTo>
                  <a:pt x="1250156" y="2143125"/>
                </a:lnTo>
                <a:lnTo>
                  <a:pt x="1257598" y="2150566"/>
                </a:lnTo>
                <a:cubicBezTo>
                  <a:pt x="1252637" y="2150566"/>
                  <a:pt x="1247676" y="2150566"/>
                  <a:pt x="1242715" y="2150566"/>
                </a:cubicBezTo>
                <a:lnTo>
                  <a:pt x="1235274" y="2143125"/>
                </a:lnTo>
                <a:cubicBezTo>
                  <a:pt x="1235274" y="2138164"/>
                  <a:pt x="1235274" y="2135684"/>
                  <a:pt x="1235274" y="2135684"/>
                </a:cubicBezTo>
                <a:close/>
                <a:moveTo>
                  <a:pt x="1194346" y="2131963"/>
                </a:moveTo>
                <a:lnTo>
                  <a:pt x="1194346" y="2131963"/>
                </a:lnTo>
                <a:cubicBezTo>
                  <a:pt x="1196826" y="2134443"/>
                  <a:pt x="1198067" y="2135684"/>
                  <a:pt x="1198067" y="2135684"/>
                </a:cubicBezTo>
                <a:close/>
                <a:moveTo>
                  <a:pt x="6057304" y="2128242"/>
                </a:moveTo>
                <a:cubicBezTo>
                  <a:pt x="6062266" y="2128242"/>
                  <a:pt x="6067226" y="2128242"/>
                  <a:pt x="6072187" y="2128242"/>
                </a:cubicBezTo>
                <a:lnTo>
                  <a:pt x="6072187" y="2135684"/>
                </a:lnTo>
                <a:cubicBezTo>
                  <a:pt x="6067226" y="2135684"/>
                  <a:pt x="6063505" y="2134443"/>
                  <a:pt x="6061025" y="2131963"/>
                </a:cubicBezTo>
                <a:cubicBezTo>
                  <a:pt x="6058545" y="2129482"/>
                  <a:pt x="6057304" y="2128242"/>
                  <a:pt x="6057304" y="2128242"/>
                </a:cubicBezTo>
                <a:close/>
                <a:moveTo>
                  <a:pt x="5104804" y="2128242"/>
                </a:moveTo>
                <a:cubicBezTo>
                  <a:pt x="5099843" y="2133203"/>
                  <a:pt x="5098604" y="2136924"/>
                  <a:pt x="5101084" y="2139404"/>
                </a:cubicBezTo>
                <a:cubicBezTo>
                  <a:pt x="5103564" y="2141885"/>
                  <a:pt x="5106045" y="2143125"/>
                  <a:pt x="5108525" y="2143125"/>
                </a:cubicBezTo>
                <a:cubicBezTo>
                  <a:pt x="5111005" y="2143125"/>
                  <a:pt x="5112246" y="2143125"/>
                  <a:pt x="5112246" y="2143125"/>
                </a:cubicBezTo>
                <a:cubicBezTo>
                  <a:pt x="5112246" y="2143125"/>
                  <a:pt x="5112246" y="2140644"/>
                  <a:pt x="5112246" y="2135684"/>
                </a:cubicBezTo>
                <a:close/>
                <a:moveTo>
                  <a:pt x="2463105" y="2128242"/>
                </a:moveTo>
                <a:cubicBezTo>
                  <a:pt x="2463105" y="2133203"/>
                  <a:pt x="2464345" y="2135684"/>
                  <a:pt x="2466826" y="2135684"/>
                </a:cubicBezTo>
                <a:cubicBezTo>
                  <a:pt x="2469307" y="2135684"/>
                  <a:pt x="2470547" y="2134443"/>
                  <a:pt x="2470547" y="2131963"/>
                </a:cubicBezTo>
                <a:cubicBezTo>
                  <a:pt x="2470547" y="2129482"/>
                  <a:pt x="2468066" y="2128242"/>
                  <a:pt x="2463105" y="2128242"/>
                </a:cubicBezTo>
                <a:close/>
                <a:moveTo>
                  <a:pt x="2358926" y="2128242"/>
                </a:moveTo>
                <a:cubicBezTo>
                  <a:pt x="2358926" y="2133203"/>
                  <a:pt x="2360166" y="2135684"/>
                  <a:pt x="2362646" y="2135684"/>
                </a:cubicBezTo>
                <a:cubicBezTo>
                  <a:pt x="2365127" y="2135684"/>
                  <a:pt x="2366367" y="2134443"/>
                  <a:pt x="2366367" y="2131963"/>
                </a:cubicBezTo>
                <a:cubicBezTo>
                  <a:pt x="2366367" y="2129482"/>
                  <a:pt x="2363886" y="2128242"/>
                  <a:pt x="2358926" y="2128242"/>
                </a:cubicBezTo>
                <a:close/>
                <a:moveTo>
                  <a:pt x="1813843" y="2128242"/>
                </a:moveTo>
                <a:cubicBezTo>
                  <a:pt x="1817564" y="2128242"/>
                  <a:pt x="1820664" y="2130723"/>
                  <a:pt x="1823145" y="2135684"/>
                </a:cubicBezTo>
                <a:lnTo>
                  <a:pt x="1815703" y="2135684"/>
                </a:lnTo>
                <a:cubicBezTo>
                  <a:pt x="1810743" y="2135684"/>
                  <a:pt x="1808262" y="2135684"/>
                  <a:pt x="1808262" y="2135684"/>
                </a:cubicBezTo>
                <a:cubicBezTo>
                  <a:pt x="1808262" y="2140644"/>
                  <a:pt x="1805781" y="2143125"/>
                  <a:pt x="1800820" y="2143125"/>
                </a:cubicBezTo>
                <a:lnTo>
                  <a:pt x="1800820" y="2135684"/>
                </a:lnTo>
                <a:cubicBezTo>
                  <a:pt x="1805781" y="2130723"/>
                  <a:pt x="1810122" y="2128242"/>
                  <a:pt x="1813843" y="2128242"/>
                </a:cubicBezTo>
                <a:close/>
                <a:moveTo>
                  <a:pt x="1771055" y="2128242"/>
                </a:moveTo>
                <a:lnTo>
                  <a:pt x="1778496" y="2128242"/>
                </a:lnTo>
                <a:cubicBezTo>
                  <a:pt x="1778496" y="2133203"/>
                  <a:pt x="1777256" y="2135684"/>
                  <a:pt x="1774776" y="2135684"/>
                </a:cubicBezTo>
                <a:cubicBezTo>
                  <a:pt x="1772295" y="2135684"/>
                  <a:pt x="1769815" y="2134443"/>
                  <a:pt x="1767334" y="2131963"/>
                </a:cubicBezTo>
                <a:cubicBezTo>
                  <a:pt x="1764854" y="2129482"/>
                  <a:pt x="1766094" y="2128242"/>
                  <a:pt x="1771055" y="2128242"/>
                </a:cubicBezTo>
                <a:close/>
                <a:moveTo>
                  <a:pt x="6034980" y="2120801"/>
                </a:moveTo>
                <a:lnTo>
                  <a:pt x="6042422" y="2120801"/>
                </a:lnTo>
                <a:lnTo>
                  <a:pt x="6042422" y="2128242"/>
                </a:lnTo>
                <a:close/>
                <a:moveTo>
                  <a:pt x="5841504" y="2120801"/>
                </a:moveTo>
                <a:cubicBezTo>
                  <a:pt x="5846465" y="2120801"/>
                  <a:pt x="5848945" y="2120801"/>
                  <a:pt x="5848945" y="2120801"/>
                </a:cubicBezTo>
                <a:lnTo>
                  <a:pt x="5841504" y="2128242"/>
                </a:lnTo>
                <a:cubicBezTo>
                  <a:pt x="5841504" y="2123281"/>
                  <a:pt x="5841504" y="2120801"/>
                  <a:pt x="5841504" y="2120801"/>
                </a:cubicBezTo>
                <a:close/>
                <a:moveTo>
                  <a:pt x="5015508" y="2120801"/>
                </a:moveTo>
                <a:lnTo>
                  <a:pt x="5022949" y="2128242"/>
                </a:lnTo>
                <a:cubicBezTo>
                  <a:pt x="5022949" y="2128242"/>
                  <a:pt x="5022949" y="2127002"/>
                  <a:pt x="5022949" y="2124521"/>
                </a:cubicBezTo>
                <a:cubicBezTo>
                  <a:pt x="5022949" y="2122041"/>
                  <a:pt x="5020469" y="2120801"/>
                  <a:pt x="5015508" y="2120801"/>
                </a:cubicBezTo>
                <a:close/>
                <a:moveTo>
                  <a:pt x="2492871" y="2120801"/>
                </a:moveTo>
                <a:cubicBezTo>
                  <a:pt x="2492871" y="2120801"/>
                  <a:pt x="2492871" y="2123281"/>
                  <a:pt x="2492871" y="2128242"/>
                </a:cubicBezTo>
                <a:cubicBezTo>
                  <a:pt x="2497832" y="2128242"/>
                  <a:pt x="2500312" y="2127002"/>
                  <a:pt x="2500312" y="2124521"/>
                </a:cubicBezTo>
                <a:cubicBezTo>
                  <a:pt x="2500312" y="2122041"/>
                  <a:pt x="2497832" y="2120801"/>
                  <a:pt x="2492871" y="2120801"/>
                </a:cubicBezTo>
                <a:close/>
                <a:moveTo>
                  <a:pt x="2128242" y="2120801"/>
                </a:moveTo>
                <a:lnTo>
                  <a:pt x="2135684" y="2120801"/>
                </a:lnTo>
                <a:cubicBezTo>
                  <a:pt x="2135684" y="2120801"/>
                  <a:pt x="2135684" y="2123281"/>
                  <a:pt x="2135684" y="2128242"/>
                </a:cubicBezTo>
                <a:cubicBezTo>
                  <a:pt x="2130723" y="2128242"/>
                  <a:pt x="2128242" y="2125761"/>
                  <a:pt x="2128242" y="2120801"/>
                </a:cubicBezTo>
                <a:close/>
                <a:moveTo>
                  <a:pt x="1912441" y="2120801"/>
                </a:moveTo>
                <a:cubicBezTo>
                  <a:pt x="1912441" y="2120801"/>
                  <a:pt x="1914922" y="2123281"/>
                  <a:pt x="1919883" y="2128242"/>
                </a:cubicBezTo>
                <a:cubicBezTo>
                  <a:pt x="1924844" y="2128242"/>
                  <a:pt x="1927324" y="2127002"/>
                  <a:pt x="1927324" y="2124521"/>
                </a:cubicBezTo>
                <a:cubicBezTo>
                  <a:pt x="1927324" y="2122041"/>
                  <a:pt x="1924844" y="2120801"/>
                  <a:pt x="1919883" y="2120801"/>
                </a:cubicBezTo>
                <a:close/>
                <a:moveTo>
                  <a:pt x="1324571" y="2120801"/>
                </a:moveTo>
                <a:cubicBezTo>
                  <a:pt x="1329531" y="2120801"/>
                  <a:pt x="1339453" y="2123281"/>
                  <a:pt x="1354336" y="2128242"/>
                </a:cubicBezTo>
                <a:lnTo>
                  <a:pt x="1346895" y="2143125"/>
                </a:lnTo>
                <a:cubicBezTo>
                  <a:pt x="1336973" y="2138164"/>
                  <a:pt x="1329531" y="2135684"/>
                  <a:pt x="1324571" y="2135684"/>
                </a:cubicBezTo>
                <a:cubicBezTo>
                  <a:pt x="1319609" y="2130723"/>
                  <a:pt x="1318369" y="2128242"/>
                  <a:pt x="1320850" y="2128242"/>
                </a:cubicBezTo>
                <a:cubicBezTo>
                  <a:pt x="1323330" y="2128242"/>
                  <a:pt x="1324571" y="2125761"/>
                  <a:pt x="1324571" y="2120801"/>
                </a:cubicBezTo>
                <a:close/>
                <a:moveTo>
                  <a:pt x="5930801" y="2117081"/>
                </a:moveTo>
                <a:cubicBezTo>
                  <a:pt x="5928320" y="2117081"/>
                  <a:pt x="5925840" y="2118321"/>
                  <a:pt x="5923359" y="2120801"/>
                </a:cubicBezTo>
                <a:lnTo>
                  <a:pt x="5930801" y="2128242"/>
                </a:lnTo>
                <a:lnTo>
                  <a:pt x="5938242" y="2128242"/>
                </a:lnTo>
                <a:lnTo>
                  <a:pt x="5938242" y="2120801"/>
                </a:lnTo>
                <a:cubicBezTo>
                  <a:pt x="5935761" y="2118321"/>
                  <a:pt x="5933281" y="2117081"/>
                  <a:pt x="5930801" y="2117081"/>
                </a:cubicBezTo>
                <a:close/>
                <a:moveTo>
                  <a:pt x="6012656" y="2113359"/>
                </a:moveTo>
                <a:lnTo>
                  <a:pt x="6020097" y="2113359"/>
                </a:lnTo>
                <a:lnTo>
                  <a:pt x="6020097" y="2120801"/>
                </a:lnTo>
                <a:close/>
                <a:moveTo>
                  <a:pt x="1421309" y="2113359"/>
                </a:moveTo>
                <a:cubicBezTo>
                  <a:pt x="1426270" y="2113359"/>
                  <a:pt x="1428750" y="2113359"/>
                  <a:pt x="1428750" y="2113359"/>
                </a:cubicBezTo>
                <a:lnTo>
                  <a:pt x="1421309" y="2120801"/>
                </a:lnTo>
                <a:cubicBezTo>
                  <a:pt x="1421309" y="2115840"/>
                  <a:pt x="1421309" y="2113359"/>
                  <a:pt x="1421309" y="2113359"/>
                </a:cubicBezTo>
                <a:close/>
                <a:moveTo>
                  <a:pt x="1153418" y="2113359"/>
                </a:moveTo>
                <a:lnTo>
                  <a:pt x="1175742" y="2113359"/>
                </a:lnTo>
                <a:lnTo>
                  <a:pt x="1194346" y="2131963"/>
                </a:lnTo>
                <a:lnTo>
                  <a:pt x="1186904" y="2128242"/>
                </a:lnTo>
                <a:cubicBezTo>
                  <a:pt x="1184424" y="2128242"/>
                  <a:pt x="1178223" y="2125761"/>
                  <a:pt x="1168301" y="2120801"/>
                </a:cubicBezTo>
                <a:cubicBezTo>
                  <a:pt x="1158379" y="2115840"/>
                  <a:pt x="1153418" y="2113359"/>
                  <a:pt x="1153418" y="2113359"/>
                </a:cubicBezTo>
                <a:close/>
                <a:moveTo>
                  <a:pt x="2271489" y="2109639"/>
                </a:moveTo>
                <a:cubicBezTo>
                  <a:pt x="2272729" y="2109639"/>
                  <a:pt x="2274590" y="2110879"/>
                  <a:pt x="2277070" y="2113359"/>
                </a:cubicBezTo>
                <a:cubicBezTo>
                  <a:pt x="2277070" y="2118320"/>
                  <a:pt x="2275830" y="2120801"/>
                  <a:pt x="2273350" y="2120801"/>
                </a:cubicBezTo>
                <a:cubicBezTo>
                  <a:pt x="2270869" y="2120801"/>
                  <a:pt x="2269629" y="2118320"/>
                  <a:pt x="2269629" y="2113359"/>
                </a:cubicBezTo>
                <a:cubicBezTo>
                  <a:pt x="2269629" y="2110879"/>
                  <a:pt x="2270249" y="2109639"/>
                  <a:pt x="2271489" y="2109639"/>
                </a:cubicBezTo>
                <a:close/>
                <a:moveTo>
                  <a:pt x="6101953" y="2105918"/>
                </a:moveTo>
                <a:cubicBezTo>
                  <a:pt x="6101953" y="2105918"/>
                  <a:pt x="6101953" y="2108399"/>
                  <a:pt x="6101953" y="2113359"/>
                </a:cubicBezTo>
                <a:cubicBezTo>
                  <a:pt x="6101953" y="2113359"/>
                  <a:pt x="6099473" y="2113359"/>
                  <a:pt x="6094511" y="2113359"/>
                </a:cubicBezTo>
                <a:close/>
                <a:moveTo>
                  <a:pt x="5982890" y="2105918"/>
                </a:moveTo>
                <a:lnTo>
                  <a:pt x="5990332" y="2105918"/>
                </a:lnTo>
                <a:lnTo>
                  <a:pt x="5997773" y="2113359"/>
                </a:lnTo>
                <a:cubicBezTo>
                  <a:pt x="5992812" y="2113359"/>
                  <a:pt x="5989091" y="2112119"/>
                  <a:pt x="5986611" y="2109639"/>
                </a:cubicBezTo>
                <a:cubicBezTo>
                  <a:pt x="5984131" y="2107158"/>
                  <a:pt x="5982890" y="2105918"/>
                  <a:pt x="5982890" y="2105918"/>
                </a:cubicBezTo>
                <a:close/>
                <a:moveTo>
                  <a:pt x="1808262" y="2105918"/>
                </a:moveTo>
                <a:cubicBezTo>
                  <a:pt x="1813223" y="2110879"/>
                  <a:pt x="1815703" y="2113359"/>
                  <a:pt x="1815703" y="2113359"/>
                </a:cubicBezTo>
                <a:lnTo>
                  <a:pt x="1815703" y="2105918"/>
                </a:lnTo>
                <a:close/>
                <a:moveTo>
                  <a:pt x="1220391" y="2105918"/>
                </a:moveTo>
                <a:cubicBezTo>
                  <a:pt x="1225352" y="2105918"/>
                  <a:pt x="1227832" y="2108399"/>
                  <a:pt x="1227832" y="2113359"/>
                </a:cubicBezTo>
                <a:cubicBezTo>
                  <a:pt x="1227832" y="2113359"/>
                  <a:pt x="1225352" y="2113359"/>
                  <a:pt x="1220391" y="2113359"/>
                </a:cubicBezTo>
                <a:cubicBezTo>
                  <a:pt x="1220391" y="2113359"/>
                  <a:pt x="1219151" y="2112119"/>
                  <a:pt x="1216670" y="2109639"/>
                </a:cubicBezTo>
                <a:cubicBezTo>
                  <a:pt x="1214190" y="2107158"/>
                  <a:pt x="1215430" y="2105918"/>
                  <a:pt x="1220391" y="2105918"/>
                </a:cubicBezTo>
                <a:close/>
                <a:moveTo>
                  <a:pt x="5938242" y="2098476"/>
                </a:moveTo>
                <a:cubicBezTo>
                  <a:pt x="5938242" y="2103437"/>
                  <a:pt x="5940722" y="2105918"/>
                  <a:pt x="5945683" y="2105918"/>
                </a:cubicBezTo>
                <a:lnTo>
                  <a:pt x="5945683" y="2098476"/>
                </a:lnTo>
                <a:cubicBezTo>
                  <a:pt x="5945683" y="2098476"/>
                  <a:pt x="5943203" y="2098476"/>
                  <a:pt x="5938242" y="2098476"/>
                </a:cubicBezTo>
                <a:close/>
                <a:moveTo>
                  <a:pt x="5923359" y="2098476"/>
                </a:moveTo>
                <a:cubicBezTo>
                  <a:pt x="5923359" y="2103437"/>
                  <a:pt x="5924600" y="2105918"/>
                  <a:pt x="5927080" y="2105918"/>
                </a:cubicBezTo>
                <a:cubicBezTo>
                  <a:pt x="5929560" y="2105918"/>
                  <a:pt x="5930801" y="2104678"/>
                  <a:pt x="5930801" y="2102197"/>
                </a:cubicBezTo>
                <a:cubicBezTo>
                  <a:pt x="5930801" y="2099717"/>
                  <a:pt x="5928320" y="2098476"/>
                  <a:pt x="5923359" y="2098476"/>
                </a:cubicBezTo>
                <a:close/>
                <a:moveTo>
                  <a:pt x="4632275" y="2098476"/>
                </a:moveTo>
                <a:cubicBezTo>
                  <a:pt x="4629795" y="2098476"/>
                  <a:pt x="4628554" y="2100957"/>
                  <a:pt x="4628554" y="2105918"/>
                </a:cubicBezTo>
                <a:lnTo>
                  <a:pt x="4635996" y="2105918"/>
                </a:lnTo>
                <a:cubicBezTo>
                  <a:pt x="4635996" y="2105918"/>
                  <a:pt x="4635996" y="2104678"/>
                  <a:pt x="4635996" y="2102197"/>
                </a:cubicBezTo>
                <a:cubicBezTo>
                  <a:pt x="4635996" y="2099717"/>
                  <a:pt x="4634755" y="2098476"/>
                  <a:pt x="4632275" y="2098476"/>
                </a:cubicBezTo>
                <a:close/>
                <a:moveTo>
                  <a:pt x="1718965" y="2098476"/>
                </a:moveTo>
                <a:lnTo>
                  <a:pt x="1718965" y="2105918"/>
                </a:lnTo>
                <a:lnTo>
                  <a:pt x="1711524" y="2105918"/>
                </a:lnTo>
                <a:cubicBezTo>
                  <a:pt x="1711524" y="2100957"/>
                  <a:pt x="1714004" y="2098476"/>
                  <a:pt x="1718965" y="2098476"/>
                </a:cubicBezTo>
                <a:close/>
                <a:moveTo>
                  <a:pt x="6639594" y="2092895"/>
                </a:moveTo>
                <a:cubicBezTo>
                  <a:pt x="6640835" y="2092895"/>
                  <a:pt x="6642695" y="2093516"/>
                  <a:pt x="6645175" y="2094756"/>
                </a:cubicBezTo>
                <a:cubicBezTo>
                  <a:pt x="6650137" y="2097236"/>
                  <a:pt x="6652617" y="2098476"/>
                  <a:pt x="6652617" y="2098476"/>
                </a:cubicBezTo>
                <a:cubicBezTo>
                  <a:pt x="6652617" y="2098476"/>
                  <a:pt x="6650137" y="2098476"/>
                  <a:pt x="6645175" y="2098476"/>
                </a:cubicBezTo>
                <a:cubicBezTo>
                  <a:pt x="6640214" y="2098476"/>
                  <a:pt x="6637734" y="2097236"/>
                  <a:pt x="6637734" y="2094756"/>
                </a:cubicBezTo>
                <a:cubicBezTo>
                  <a:pt x="6637734" y="2093516"/>
                  <a:pt x="6638353" y="2092895"/>
                  <a:pt x="6639594" y="2092895"/>
                </a:cubicBezTo>
                <a:close/>
                <a:moveTo>
                  <a:pt x="2403574" y="2091035"/>
                </a:moveTo>
                <a:cubicBezTo>
                  <a:pt x="2398613" y="2091035"/>
                  <a:pt x="2397373" y="2092275"/>
                  <a:pt x="2399853" y="2094756"/>
                </a:cubicBezTo>
                <a:cubicBezTo>
                  <a:pt x="2402334" y="2097236"/>
                  <a:pt x="2404814" y="2098476"/>
                  <a:pt x="2407295" y="2098476"/>
                </a:cubicBezTo>
                <a:cubicBezTo>
                  <a:pt x="2409775" y="2098476"/>
                  <a:pt x="2411016" y="2095996"/>
                  <a:pt x="2411016" y="2091035"/>
                </a:cubicBezTo>
                <a:cubicBezTo>
                  <a:pt x="2411016" y="2091035"/>
                  <a:pt x="2408535" y="2091035"/>
                  <a:pt x="2403574" y="2091035"/>
                </a:cubicBezTo>
                <a:close/>
                <a:moveTo>
                  <a:pt x="1852910" y="2091035"/>
                </a:moveTo>
                <a:cubicBezTo>
                  <a:pt x="1857871" y="2095996"/>
                  <a:pt x="1860352" y="2098476"/>
                  <a:pt x="1860352" y="2098476"/>
                </a:cubicBezTo>
                <a:cubicBezTo>
                  <a:pt x="1860352" y="2098476"/>
                  <a:pt x="1860352" y="2100957"/>
                  <a:pt x="1860352" y="2105918"/>
                </a:cubicBezTo>
                <a:cubicBezTo>
                  <a:pt x="1860352" y="2105918"/>
                  <a:pt x="1862832" y="2105918"/>
                  <a:pt x="1867793" y="2105918"/>
                </a:cubicBezTo>
                <a:lnTo>
                  <a:pt x="1860352" y="2113359"/>
                </a:lnTo>
                <a:lnTo>
                  <a:pt x="1852910" y="2113359"/>
                </a:lnTo>
                <a:cubicBezTo>
                  <a:pt x="1857871" y="2118320"/>
                  <a:pt x="1867793" y="2120801"/>
                  <a:pt x="1882676" y="2120801"/>
                </a:cubicBezTo>
                <a:cubicBezTo>
                  <a:pt x="1877715" y="2115840"/>
                  <a:pt x="1875234" y="2113359"/>
                  <a:pt x="1875234" y="2113359"/>
                </a:cubicBezTo>
                <a:cubicBezTo>
                  <a:pt x="1875234" y="2108399"/>
                  <a:pt x="1875234" y="2105918"/>
                  <a:pt x="1875234" y="2105918"/>
                </a:cubicBezTo>
                <a:lnTo>
                  <a:pt x="1905000" y="2105918"/>
                </a:lnTo>
                <a:cubicBezTo>
                  <a:pt x="1914922" y="2110879"/>
                  <a:pt x="1924844" y="2113359"/>
                  <a:pt x="1934766" y="2113359"/>
                </a:cubicBezTo>
                <a:cubicBezTo>
                  <a:pt x="1924844" y="2108399"/>
                  <a:pt x="1917402" y="2105918"/>
                  <a:pt x="1912441" y="2105918"/>
                </a:cubicBezTo>
                <a:cubicBezTo>
                  <a:pt x="1907481" y="2105918"/>
                  <a:pt x="1900039" y="2103437"/>
                  <a:pt x="1890117" y="2098476"/>
                </a:cubicBezTo>
                <a:cubicBezTo>
                  <a:pt x="1880196" y="2093516"/>
                  <a:pt x="1867793" y="2091035"/>
                  <a:pt x="1852910" y="2091035"/>
                </a:cubicBezTo>
                <a:close/>
                <a:moveTo>
                  <a:pt x="4963418" y="2083594"/>
                </a:moveTo>
                <a:cubicBezTo>
                  <a:pt x="4958456" y="2083594"/>
                  <a:pt x="4954736" y="2084834"/>
                  <a:pt x="4952256" y="2087314"/>
                </a:cubicBezTo>
                <a:cubicBezTo>
                  <a:pt x="4949776" y="2089795"/>
                  <a:pt x="4951015" y="2092275"/>
                  <a:pt x="4955976" y="2094756"/>
                </a:cubicBezTo>
                <a:cubicBezTo>
                  <a:pt x="4960938" y="2097236"/>
                  <a:pt x="4967138" y="2099717"/>
                  <a:pt x="4974580" y="2102197"/>
                </a:cubicBezTo>
                <a:cubicBezTo>
                  <a:pt x="4982021" y="2104678"/>
                  <a:pt x="4988222" y="2108399"/>
                  <a:pt x="4993183" y="2113359"/>
                </a:cubicBezTo>
                <a:cubicBezTo>
                  <a:pt x="4998145" y="2108399"/>
                  <a:pt x="5001865" y="2107158"/>
                  <a:pt x="5004345" y="2109639"/>
                </a:cubicBezTo>
                <a:cubicBezTo>
                  <a:pt x="5006826" y="2112119"/>
                  <a:pt x="5008066" y="2113359"/>
                  <a:pt x="5008066" y="2113359"/>
                </a:cubicBezTo>
                <a:lnTo>
                  <a:pt x="5015508" y="2113359"/>
                </a:lnTo>
                <a:lnTo>
                  <a:pt x="5030390" y="2120801"/>
                </a:lnTo>
                <a:cubicBezTo>
                  <a:pt x="5035352" y="2125761"/>
                  <a:pt x="5042793" y="2130723"/>
                  <a:pt x="5052715" y="2135684"/>
                </a:cubicBezTo>
                <a:lnTo>
                  <a:pt x="5052715" y="2128242"/>
                </a:lnTo>
                <a:cubicBezTo>
                  <a:pt x="5052715" y="2128242"/>
                  <a:pt x="5052715" y="2127002"/>
                  <a:pt x="5052715" y="2124521"/>
                </a:cubicBezTo>
                <a:cubicBezTo>
                  <a:pt x="5052715" y="2122041"/>
                  <a:pt x="5052715" y="2118320"/>
                  <a:pt x="5052715" y="2113359"/>
                </a:cubicBezTo>
                <a:lnTo>
                  <a:pt x="5060156" y="2113359"/>
                </a:lnTo>
                <a:cubicBezTo>
                  <a:pt x="5060156" y="2123281"/>
                  <a:pt x="5060156" y="2128242"/>
                  <a:pt x="5060156" y="2128242"/>
                </a:cubicBezTo>
                <a:lnTo>
                  <a:pt x="5067597" y="2120801"/>
                </a:lnTo>
                <a:lnTo>
                  <a:pt x="5075039" y="2120801"/>
                </a:lnTo>
                <a:lnTo>
                  <a:pt x="5082480" y="2120801"/>
                </a:lnTo>
                <a:cubicBezTo>
                  <a:pt x="5077519" y="2120801"/>
                  <a:pt x="5075039" y="2123281"/>
                  <a:pt x="5075039" y="2128242"/>
                </a:cubicBezTo>
                <a:cubicBezTo>
                  <a:pt x="5075039" y="2128242"/>
                  <a:pt x="5076279" y="2128242"/>
                  <a:pt x="5078760" y="2128242"/>
                </a:cubicBezTo>
                <a:cubicBezTo>
                  <a:pt x="5081240" y="2128242"/>
                  <a:pt x="5084960" y="2128242"/>
                  <a:pt x="5089922" y="2128242"/>
                </a:cubicBezTo>
                <a:lnTo>
                  <a:pt x="5097363" y="2128242"/>
                </a:lnTo>
                <a:cubicBezTo>
                  <a:pt x="5092402" y="2128242"/>
                  <a:pt x="5092402" y="2125761"/>
                  <a:pt x="5097363" y="2120801"/>
                </a:cubicBezTo>
                <a:lnTo>
                  <a:pt x="5089922" y="2113359"/>
                </a:lnTo>
                <a:cubicBezTo>
                  <a:pt x="5084960" y="2113359"/>
                  <a:pt x="5080000" y="2113359"/>
                  <a:pt x="5075039" y="2113359"/>
                </a:cubicBezTo>
                <a:cubicBezTo>
                  <a:pt x="5070077" y="2113359"/>
                  <a:pt x="5066357" y="2112119"/>
                  <a:pt x="5063877" y="2109639"/>
                </a:cubicBezTo>
                <a:cubicBezTo>
                  <a:pt x="5061397" y="2107158"/>
                  <a:pt x="5060156" y="2105918"/>
                  <a:pt x="5060156" y="2105918"/>
                </a:cubicBezTo>
                <a:lnTo>
                  <a:pt x="5052715" y="2105918"/>
                </a:lnTo>
                <a:cubicBezTo>
                  <a:pt x="5052715" y="2100957"/>
                  <a:pt x="5052715" y="2098476"/>
                  <a:pt x="5052715" y="2098476"/>
                </a:cubicBezTo>
                <a:cubicBezTo>
                  <a:pt x="5052715" y="2098476"/>
                  <a:pt x="5052715" y="2095996"/>
                  <a:pt x="5052715" y="2091035"/>
                </a:cubicBezTo>
                <a:cubicBezTo>
                  <a:pt x="5052715" y="2091035"/>
                  <a:pt x="5051474" y="2091035"/>
                  <a:pt x="5048994" y="2091035"/>
                </a:cubicBezTo>
                <a:cubicBezTo>
                  <a:pt x="5046514" y="2091035"/>
                  <a:pt x="5042793" y="2091035"/>
                  <a:pt x="5037832" y="2091035"/>
                </a:cubicBezTo>
                <a:cubicBezTo>
                  <a:pt x="5032870" y="2091035"/>
                  <a:pt x="5026670" y="2089795"/>
                  <a:pt x="5019228" y="2087314"/>
                </a:cubicBezTo>
                <a:cubicBezTo>
                  <a:pt x="5011787" y="2084834"/>
                  <a:pt x="5005586" y="2083594"/>
                  <a:pt x="5000625" y="2083594"/>
                </a:cubicBezTo>
                <a:cubicBezTo>
                  <a:pt x="4995663" y="2083594"/>
                  <a:pt x="4990703" y="2083594"/>
                  <a:pt x="4985742" y="2083594"/>
                </a:cubicBezTo>
                <a:lnTo>
                  <a:pt x="4985742" y="2091035"/>
                </a:lnTo>
                <a:cubicBezTo>
                  <a:pt x="4980781" y="2091035"/>
                  <a:pt x="4973339" y="2091035"/>
                  <a:pt x="4963418" y="2091035"/>
                </a:cubicBezTo>
                <a:close/>
                <a:moveTo>
                  <a:pt x="4680644" y="2083594"/>
                </a:moveTo>
                <a:lnTo>
                  <a:pt x="4680644" y="2091035"/>
                </a:lnTo>
                <a:cubicBezTo>
                  <a:pt x="4685606" y="2091035"/>
                  <a:pt x="4688086" y="2091035"/>
                  <a:pt x="4688086" y="2091035"/>
                </a:cubicBezTo>
                <a:close/>
                <a:moveTo>
                  <a:pt x="2031504" y="2083594"/>
                </a:moveTo>
                <a:lnTo>
                  <a:pt x="2031504" y="2091035"/>
                </a:lnTo>
                <a:lnTo>
                  <a:pt x="2038945" y="2091035"/>
                </a:lnTo>
                <a:cubicBezTo>
                  <a:pt x="2038945" y="2086074"/>
                  <a:pt x="2036465" y="2083594"/>
                  <a:pt x="2031504" y="2083594"/>
                </a:cubicBezTo>
                <a:close/>
                <a:moveTo>
                  <a:pt x="1704082" y="2083594"/>
                </a:moveTo>
                <a:cubicBezTo>
                  <a:pt x="1704082" y="2088554"/>
                  <a:pt x="1702842" y="2091035"/>
                  <a:pt x="1700361" y="2091035"/>
                </a:cubicBezTo>
                <a:cubicBezTo>
                  <a:pt x="1697881" y="2091035"/>
                  <a:pt x="1696641" y="2089795"/>
                  <a:pt x="1696641" y="2087314"/>
                </a:cubicBezTo>
                <a:cubicBezTo>
                  <a:pt x="1696641" y="2084834"/>
                  <a:pt x="1699121" y="2083594"/>
                  <a:pt x="1704082" y="2083594"/>
                </a:cubicBezTo>
                <a:close/>
                <a:moveTo>
                  <a:pt x="5617331" y="2078943"/>
                </a:moveTo>
                <a:cubicBezTo>
                  <a:pt x="5616711" y="2078322"/>
                  <a:pt x="5615781" y="2078633"/>
                  <a:pt x="5614541" y="2079873"/>
                </a:cubicBezTo>
                <a:cubicBezTo>
                  <a:pt x="5612061" y="2082354"/>
                  <a:pt x="5613300" y="2083594"/>
                  <a:pt x="5618261" y="2083594"/>
                </a:cubicBezTo>
                <a:cubicBezTo>
                  <a:pt x="5618261" y="2081114"/>
                  <a:pt x="5617951" y="2079563"/>
                  <a:pt x="5617331" y="2078943"/>
                </a:cubicBezTo>
                <a:close/>
                <a:moveTo>
                  <a:pt x="6578203" y="2076152"/>
                </a:moveTo>
                <a:cubicBezTo>
                  <a:pt x="6578203" y="2076152"/>
                  <a:pt x="6586885" y="2078633"/>
                  <a:pt x="6604247" y="2083594"/>
                </a:cubicBezTo>
                <a:cubicBezTo>
                  <a:pt x="6621611" y="2088554"/>
                  <a:pt x="6630293" y="2093516"/>
                  <a:pt x="6630293" y="2098476"/>
                </a:cubicBezTo>
                <a:lnTo>
                  <a:pt x="6600527" y="2091035"/>
                </a:lnTo>
                <a:close/>
                <a:moveTo>
                  <a:pt x="4918769" y="2076152"/>
                </a:moveTo>
                <a:cubicBezTo>
                  <a:pt x="4923731" y="2081113"/>
                  <a:pt x="4926211" y="2083594"/>
                  <a:pt x="4926211" y="2083594"/>
                </a:cubicBezTo>
                <a:cubicBezTo>
                  <a:pt x="4926211" y="2083594"/>
                  <a:pt x="4927451" y="2084834"/>
                  <a:pt x="4929931" y="2087314"/>
                </a:cubicBezTo>
                <a:cubicBezTo>
                  <a:pt x="4932411" y="2089795"/>
                  <a:pt x="4933652" y="2091035"/>
                  <a:pt x="4933652" y="2091035"/>
                </a:cubicBezTo>
                <a:lnTo>
                  <a:pt x="4941093" y="2091035"/>
                </a:lnTo>
                <a:lnTo>
                  <a:pt x="4941093" y="2083594"/>
                </a:lnTo>
                <a:lnTo>
                  <a:pt x="4933652" y="2076152"/>
                </a:lnTo>
                <a:close/>
                <a:moveTo>
                  <a:pt x="2701230" y="2076152"/>
                </a:moveTo>
                <a:cubicBezTo>
                  <a:pt x="2701230" y="2081113"/>
                  <a:pt x="2703711" y="2083594"/>
                  <a:pt x="2708672" y="2083594"/>
                </a:cubicBezTo>
                <a:cubicBezTo>
                  <a:pt x="2708672" y="2078633"/>
                  <a:pt x="2708672" y="2076152"/>
                  <a:pt x="2708672" y="2076152"/>
                </a:cubicBezTo>
                <a:close/>
                <a:moveTo>
                  <a:pt x="2515195" y="2076152"/>
                </a:moveTo>
                <a:cubicBezTo>
                  <a:pt x="2510234" y="2076152"/>
                  <a:pt x="2507754" y="2077392"/>
                  <a:pt x="2507754" y="2079873"/>
                </a:cubicBezTo>
                <a:cubicBezTo>
                  <a:pt x="2507754" y="2082354"/>
                  <a:pt x="2505273" y="2083594"/>
                  <a:pt x="2500312" y="2083594"/>
                </a:cubicBezTo>
                <a:lnTo>
                  <a:pt x="2492871" y="2083594"/>
                </a:lnTo>
                <a:lnTo>
                  <a:pt x="2500312" y="2091035"/>
                </a:lnTo>
                <a:lnTo>
                  <a:pt x="2515195" y="2091035"/>
                </a:lnTo>
                <a:lnTo>
                  <a:pt x="2522637" y="2083594"/>
                </a:lnTo>
                <a:cubicBezTo>
                  <a:pt x="2522637" y="2078633"/>
                  <a:pt x="2520156" y="2076152"/>
                  <a:pt x="2515195" y="2076152"/>
                </a:cubicBezTo>
                <a:close/>
                <a:moveTo>
                  <a:pt x="2636118" y="2072432"/>
                </a:moveTo>
                <a:cubicBezTo>
                  <a:pt x="2634878" y="2072432"/>
                  <a:pt x="2634258" y="2073672"/>
                  <a:pt x="2634258" y="2076152"/>
                </a:cubicBezTo>
                <a:lnTo>
                  <a:pt x="2641699" y="2076152"/>
                </a:lnTo>
                <a:cubicBezTo>
                  <a:pt x="2639219" y="2073672"/>
                  <a:pt x="2637358" y="2072432"/>
                  <a:pt x="2636118" y="2072432"/>
                </a:cubicBezTo>
                <a:close/>
                <a:moveTo>
                  <a:pt x="6049863" y="2068711"/>
                </a:moveTo>
                <a:lnTo>
                  <a:pt x="6064746" y="2068711"/>
                </a:lnTo>
                <a:lnTo>
                  <a:pt x="6064746" y="2076152"/>
                </a:lnTo>
                <a:cubicBezTo>
                  <a:pt x="6059785" y="2076152"/>
                  <a:pt x="6054824" y="2073672"/>
                  <a:pt x="6049863" y="2068711"/>
                </a:cubicBezTo>
                <a:close/>
                <a:moveTo>
                  <a:pt x="5841504" y="2068711"/>
                </a:moveTo>
                <a:lnTo>
                  <a:pt x="5841504" y="2076152"/>
                </a:lnTo>
                <a:cubicBezTo>
                  <a:pt x="5846465" y="2076152"/>
                  <a:pt x="5848945" y="2076152"/>
                  <a:pt x="5848945" y="2076152"/>
                </a:cubicBezTo>
                <a:cubicBezTo>
                  <a:pt x="5848945" y="2071192"/>
                  <a:pt x="5846465" y="2068711"/>
                  <a:pt x="5841504" y="2068711"/>
                </a:cubicBezTo>
                <a:close/>
                <a:moveTo>
                  <a:pt x="4903886" y="2068711"/>
                </a:moveTo>
                <a:lnTo>
                  <a:pt x="4903886" y="2076152"/>
                </a:lnTo>
                <a:lnTo>
                  <a:pt x="4907607" y="2076152"/>
                </a:lnTo>
                <a:cubicBezTo>
                  <a:pt x="4905127" y="2076152"/>
                  <a:pt x="4903886" y="2073672"/>
                  <a:pt x="4903886" y="2068711"/>
                </a:cubicBezTo>
                <a:close/>
                <a:moveTo>
                  <a:pt x="2024062" y="2068711"/>
                </a:moveTo>
                <a:lnTo>
                  <a:pt x="2016621" y="2076152"/>
                </a:lnTo>
                <a:cubicBezTo>
                  <a:pt x="2021582" y="2076152"/>
                  <a:pt x="2024062" y="2076152"/>
                  <a:pt x="2024062" y="2076152"/>
                </a:cubicBezTo>
                <a:cubicBezTo>
                  <a:pt x="2024062" y="2071192"/>
                  <a:pt x="2024062" y="2068711"/>
                  <a:pt x="2024062" y="2068711"/>
                </a:cubicBezTo>
                <a:close/>
                <a:moveTo>
                  <a:pt x="2332881" y="2066385"/>
                </a:moveTo>
                <a:cubicBezTo>
                  <a:pt x="2329160" y="2066696"/>
                  <a:pt x="2325439" y="2067471"/>
                  <a:pt x="2321719" y="2068711"/>
                </a:cubicBezTo>
                <a:lnTo>
                  <a:pt x="2314277" y="2068711"/>
                </a:lnTo>
                <a:lnTo>
                  <a:pt x="2329160" y="2076152"/>
                </a:lnTo>
                <a:cubicBezTo>
                  <a:pt x="2339082" y="2076152"/>
                  <a:pt x="2346524" y="2076152"/>
                  <a:pt x="2351484" y="2076152"/>
                </a:cubicBezTo>
                <a:lnTo>
                  <a:pt x="2358926" y="2076152"/>
                </a:lnTo>
                <a:cubicBezTo>
                  <a:pt x="2363886" y="2081113"/>
                  <a:pt x="2366367" y="2083594"/>
                  <a:pt x="2366367" y="2083594"/>
                </a:cubicBezTo>
                <a:cubicBezTo>
                  <a:pt x="2366367" y="2083594"/>
                  <a:pt x="2368848" y="2083594"/>
                  <a:pt x="2373808" y="2083594"/>
                </a:cubicBezTo>
                <a:lnTo>
                  <a:pt x="2366367" y="2076152"/>
                </a:lnTo>
                <a:cubicBezTo>
                  <a:pt x="2355205" y="2068711"/>
                  <a:pt x="2344043" y="2065455"/>
                  <a:pt x="2332881" y="2066385"/>
                </a:cubicBezTo>
                <a:close/>
                <a:moveTo>
                  <a:pt x="4942954" y="2064990"/>
                </a:moveTo>
                <a:cubicBezTo>
                  <a:pt x="4941714" y="2064990"/>
                  <a:pt x="4941093" y="2066231"/>
                  <a:pt x="4941093" y="2068711"/>
                </a:cubicBezTo>
                <a:lnTo>
                  <a:pt x="4948535" y="2068711"/>
                </a:lnTo>
                <a:cubicBezTo>
                  <a:pt x="4946054" y="2066231"/>
                  <a:pt x="4944194" y="2064990"/>
                  <a:pt x="4942954" y="2064990"/>
                </a:cubicBezTo>
                <a:close/>
                <a:moveTo>
                  <a:pt x="4502981" y="2064060"/>
                </a:moveTo>
                <a:cubicBezTo>
                  <a:pt x="4502360" y="2064680"/>
                  <a:pt x="4502051" y="2066231"/>
                  <a:pt x="4502051" y="2068711"/>
                </a:cubicBezTo>
                <a:cubicBezTo>
                  <a:pt x="4502051" y="2073672"/>
                  <a:pt x="4502051" y="2076152"/>
                  <a:pt x="4502051" y="2076152"/>
                </a:cubicBezTo>
                <a:cubicBezTo>
                  <a:pt x="4502051" y="2076152"/>
                  <a:pt x="4503291" y="2074912"/>
                  <a:pt x="4505771" y="2072432"/>
                </a:cubicBezTo>
                <a:cubicBezTo>
                  <a:pt x="4508251" y="2069951"/>
                  <a:pt x="4508251" y="2067471"/>
                  <a:pt x="4505771" y="2064990"/>
                </a:cubicBezTo>
                <a:cubicBezTo>
                  <a:pt x="4504531" y="2063750"/>
                  <a:pt x="4503601" y="2063440"/>
                  <a:pt x="4502981" y="2064060"/>
                </a:cubicBezTo>
                <a:close/>
                <a:moveTo>
                  <a:pt x="1979414" y="2061269"/>
                </a:moveTo>
                <a:lnTo>
                  <a:pt x="1979414" y="2068711"/>
                </a:lnTo>
                <a:cubicBezTo>
                  <a:pt x="1969492" y="2068711"/>
                  <a:pt x="1971973" y="2073672"/>
                  <a:pt x="1986855" y="2083594"/>
                </a:cubicBezTo>
                <a:lnTo>
                  <a:pt x="2016621" y="2083594"/>
                </a:lnTo>
                <a:cubicBezTo>
                  <a:pt x="2016621" y="2083594"/>
                  <a:pt x="2015381" y="2081113"/>
                  <a:pt x="2012901" y="2076152"/>
                </a:cubicBezTo>
                <a:cubicBezTo>
                  <a:pt x="2010420" y="2071192"/>
                  <a:pt x="2006699" y="2068711"/>
                  <a:pt x="2001738" y="2068711"/>
                </a:cubicBezTo>
                <a:cubicBezTo>
                  <a:pt x="1996777" y="2068711"/>
                  <a:pt x="1991816" y="2068711"/>
                  <a:pt x="1986855" y="2068711"/>
                </a:cubicBezTo>
                <a:close/>
                <a:moveTo>
                  <a:pt x="1733848" y="2061269"/>
                </a:moveTo>
                <a:lnTo>
                  <a:pt x="1763613" y="2076152"/>
                </a:lnTo>
                <a:lnTo>
                  <a:pt x="1808262" y="2091035"/>
                </a:lnTo>
                <a:cubicBezTo>
                  <a:pt x="1823145" y="2091035"/>
                  <a:pt x="1835547" y="2091035"/>
                  <a:pt x="1845469" y="2091035"/>
                </a:cubicBezTo>
                <a:cubicBezTo>
                  <a:pt x="1845469" y="2086074"/>
                  <a:pt x="1842988" y="2083594"/>
                  <a:pt x="1838028" y="2083594"/>
                </a:cubicBezTo>
                <a:cubicBezTo>
                  <a:pt x="1842988" y="2078633"/>
                  <a:pt x="1842988" y="2074912"/>
                  <a:pt x="1838028" y="2072432"/>
                </a:cubicBezTo>
                <a:cubicBezTo>
                  <a:pt x="1833067" y="2069951"/>
                  <a:pt x="1828106" y="2068711"/>
                  <a:pt x="1823145" y="2068711"/>
                </a:cubicBezTo>
                <a:cubicBezTo>
                  <a:pt x="1818184" y="2068711"/>
                  <a:pt x="1811982" y="2067471"/>
                  <a:pt x="1804541" y="2064990"/>
                </a:cubicBezTo>
                <a:cubicBezTo>
                  <a:pt x="1797100" y="2062509"/>
                  <a:pt x="1790898" y="2061269"/>
                  <a:pt x="1785938" y="2061269"/>
                </a:cubicBezTo>
                <a:close/>
                <a:moveTo>
                  <a:pt x="1718965" y="2061269"/>
                </a:moveTo>
                <a:lnTo>
                  <a:pt x="1711524" y="2068711"/>
                </a:lnTo>
                <a:cubicBezTo>
                  <a:pt x="1711524" y="2068711"/>
                  <a:pt x="1714004" y="2068711"/>
                  <a:pt x="1718965" y="2068711"/>
                </a:cubicBezTo>
                <a:cubicBezTo>
                  <a:pt x="1723926" y="2068711"/>
                  <a:pt x="1726407" y="2068711"/>
                  <a:pt x="1726407" y="2068711"/>
                </a:cubicBezTo>
                <a:cubicBezTo>
                  <a:pt x="1726407" y="2063750"/>
                  <a:pt x="1723926" y="2061269"/>
                  <a:pt x="1718965" y="2061269"/>
                </a:cubicBezTo>
                <a:close/>
                <a:moveTo>
                  <a:pt x="1157139" y="2061269"/>
                </a:moveTo>
                <a:cubicBezTo>
                  <a:pt x="1162100" y="2061269"/>
                  <a:pt x="1168301" y="2063750"/>
                  <a:pt x="1175742" y="2068711"/>
                </a:cubicBezTo>
                <a:cubicBezTo>
                  <a:pt x="1180703" y="2073672"/>
                  <a:pt x="1185664" y="2076152"/>
                  <a:pt x="1190625" y="2076152"/>
                </a:cubicBezTo>
                <a:lnTo>
                  <a:pt x="1272481" y="2113359"/>
                </a:lnTo>
                <a:cubicBezTo>
                  <a:pt x="1252637" y="2113359"/>
                  <a:pt x="1260078" y="2120801"/>
                  <a:pt x="1294805" y="2135684"/>
                </a:cubicBezTo>
                <a:cubicBezTo>
                  <a:pt x="1314649" y="2140644"/>
                  <a:pt x="1324571" y="2145606"/>
                  <a:pt x="1324571" y="2150566"/>
                </a:cubicBezTo>
                <a:cubicBezTo>
                  <a:pt x="1329531" y="2150566"/>
                  <a:pt x="1334492" y="2150566"/>
                  <a:pt x="1339453" y="2150566"/>
                </a:cubicBezTo>
                <a:cubicBezTo>
                  <a:pt x="1344414" y="2150566"/>
                  <a:pt x="1346895" y="2150566"/>
                  <a:pt x="1346895" y="2150566"/>
                </a:cubicBezTo>
                <a:cubicBezTo>
                  <a:pt x="1346895" y="2150566"/>
                  <a:pt x="1344414" y="2153047"/>
                  <a:pt x="1339453" y="2158008"/>
                </a:cubicBezTo>
                <a:cubicBezTo>
                  <a:pt x="1329531" y="2158008"/>
                  <a:pt x="1322090" y="2155527"/>
                  <a:pt x="1317129" y="2150566"/>
                </a:cubicBezTo>
                <a:lnTo>
                  <a:pt x="1302246" y="2143125"/>
                </a:lnTo>
                <a:cubicBezTo>
                  <a:pt x="1292325" y="2143125"/>
                  <a:pt x="1284883" y="2141885"/>
                  <a:pt x="1279922" y="2139404"/>
                </a:cubicBezTo>
                <a:cubicBezTo>
                  <a:pt x="1274961" y="2136924"/>
                  <a:pt x="1267520" y="2133203"/>
                  <a:pt x="1257598" y="2128242"/>
                </a:cubicBezTo>
                <a:cubicBezTo>
                  <a:pt x="1247676" y="2123281"/>
                  <a:pt x="1240235" y="2118320"/>
                  <a:pt x="1235274" y="2113359"/>
                </a:cubicBezTo>
                <a:cubicBezTo>
                  <a:pt x="1230312" y="2108399"/>
                  <a:pt x="1224112" y="2103437"/>
                  <a:pt x="1216670" y="2098476"/>
                </a:cubicBezTo>
                <a:cubicBezTo>
                  <a:pt x="1209229" y="2093516"/>
                  <a:pt x="1203028" y="2091035"/>
                  <a:pt x="1198067" y="2091035"/>
                </a:cubicBezTo>
                <a:cubicBezTo>
                  <a:pt x="1193105" y="2091035"/>
                  <a:pt x="1185664" y="2088554"/>
                  <a:pt x="1175742" y="2083594"/>
                </a:cubicBezTo>
                <a:lnTo>
                  <a:pt x="1153418" y="2068711"/>
                </a:lnTo>
                <a:cubicBezTo>
                  <a:pt x="1148457" y="2068711"/>
                  <a:pt x="1145977" y="2068711"/>
                  <a:pt x="1145977" y="2068711"/>
                </a:cubicBezTo>
                <a:cubicBezTo>
                  <a:pt x="1148457" y="2063750"/>
                  <a:pt x="1152178" y="2061269"/>
                  <a:pt x="1157139" y="2061269"/>
                </a:cubicBezTo>
                <a:close/>
                <a:moveTo>
                  <a:pt x="1041797" y="2061269"/>
                </a:moveTo>
                <a:lnTo>
                  <a:pt x="1064121" y="2068711"/>
                </a:lnTo>
                <a:lnTo>
                  <a:pt x="1093887" y="2083594"/>
                </a:lnTo>
                <a:cubicBezTo>
                  <a:pt x="1098848" y="2083594"/>
                  <a:pt x="1101328" y="2084834"/>
                  <a:pt x="1101328" y="2087314"/>
                </a:cubicBezTo>
                <a:cubicBezTo>
                  <a:pt x="1101328" y="2089795"/>
                  <a:pt x="1102569" y="2091035"/>
                  <a:pt x="1105049" y="2091035"/>
                </a:cubicBezTo>
                <a:cubicBezTo>
                  <a:pt x="1107529" y="2091035"/>
                  <a:pt x="1111250" y="2093516"/>
                  <a:pt x="1116211" y="2098476"/>
                </a:cubicBezTo>
                <a:cubicBezTo>
                  <a:pt x="1126133" y="2103437"/>
                  <a:pt x="1131094" y="2105918"/>
                  <a:pt x="1131094" y="2105918"/>
                </a:cubicBezTo>
                <a:lnTo>
                  <a:pt x="1123652" y="2105918"/>
                </a:lnTo>
                <a:cubicBezTo>
                  <a:pt x="1123652" y="2105918"/>
                  <a:pt x="1116211" y="2103437"/>
                  <a:pt x="1101328" y="2098476"/>
                </a:cubicBezTo>
                <a:cubicBezTo>
                  <a:pt x="1086446" y="2093516"/>
                  <a:pt x="1074043" y="2088554"/>
                  <a:pt x="1064121" y="2083594"/>
                </a:cubicBezTo>
                <a:lnTo>
                  <a:pt x="1049239" y="2076152"/>
                </a:lnTo>
                <a:cubicBezTo>
                  <a:pt x="1049239" y="2076152"/>
                  <a:pt x="1046758" y="2073672"/>
                  <a:pt x="1041797" y="2068711"/>
                </a:cubicBezTo>
                <a:close/>
                <a:moveTo>
                  <a:pt x="2642630" y="2055688"/>
                </a:moveTo>
                <a:cubicBezTo>
                  <a:pt x="2640769" y="2055688"/>
                  <a:pt x="2639219" y="2056309"/>
                  <a:pt x="2637978" y="2057549"/>
                </a:cubicBezTo>
                <a:cubicBezTo>
                  <a:pt x="2635498" y="2060029"/>
                  <a:pt x="2636738" y="2061269"/>
                  <a:pt x="2641699" y="2061269"/>
                </a:cubicBezTo>
                <a:lnTo>
                  <a:pt x="2656582" y="2061269"/>
                </a:lnTo>
                <a:cubicBezTo>
                  <a:pt x="2656582" y="2061269"/>
                  <a:pt x="2654101" y="2060029"/>
                  <a:pt x="2649141" y="2057549"/>
                </a:cubicBezTo>
                <a:cubicBezTo>
                  <a:pt x="2646660" y="2056309"/>
                  <a:pt x="2644490" y="2055688"/>
                  <a:pt x="2642630" y="2055688"/>
                </a:cubicBezTo>
                <a:close/>
                <a:moveTo>
                  <a:pt x="5566172" y="2053828"/>
                </a:moveTo>
                <a:cubicBezTo>
                  <a:pt x="5571133" y="2053828"/>
                  <a:pt x="5573613" y="2055068"/>
                  <a:pt x="5573613" y="2057549"/>
                </a:cubicBezTo>
                <a:cubicBezTo>
                  <a:pt x="5573613" y="2060029"/>
                  <a:pt x="5571133" y="2061269"/>
                  <a:pt x="5566172" y="2061269"/>
                </a:cubicBezTo>
                <a:cubicBezTo>
                  <a:pt x="5566172" y="2056309"/>
                  <a:pt x="5566172" y="2053828"/>
                  <a:pt x="5566172" y="2053828"/>
                </a:cubicBezTo>
                <a:close/>
                <a:moveTo>
                  <a:pt x="4554140" y="2053828"/>
                </a:moveTo>
                <a:cubicBezTo>
                  <a:pt x="4554140" y="2058789"/>
                  <a:pt x="4554140" y="2061269"/>
                  <a:pt x="4554140" y="2061269"/>
                </a:cubicBezTo>
                <a:cubicBezTo>
                  <a:pt x="4554140" y="2061269"/>
                  <a:pt x="4556620" y="2061269"/>
                  <a:pt x="4561582" y="2061269"/>
                </a:cubicBezTo>
                <a:lnTo>
                  <a:pt x="4561582" y="2053828"/>
                </a:lnTo>
                <a:close/>
                <a:moveTo>
                  <a:pt x="1908721" y="2053828"/>
                </a:moveTo>
                <a:cubicBezTo>
                  <a:pt x="1906240" y="2053828"/>
                  <a:pt x="1905000" y="2056309"/>
                  <a:pt x="1905000" y="2061269"/>
                </a:cubicBezTo>
                <a:lnTo>
                  <a:pt x="1912441" y="2061269"/>
                </a:lnTo>
                <a:lnTo>
                  <a:pt x="1919883" y="2061269"/>
                </a:lnTo>
                <a:cubicBezTo>
                  <a:pt x="1914922" y="2056309"/>
                  <a:pt x="1911201" y="2053828"/>
                  <a:pt x="1908721" y="2053828"/>
                </a:cubicBezTo>
                <a:close/>
                <a:moveTo>
                  <a:pt x="4537397" y="2050108"/>
                </a:moveTo>
                <a:cubicBezTo>
                  <a:pt x="4536157" y="2050108"/>
                  <a:pt x="4534297" y="2051348"/>
                  <a:pt x="4531816" y="2053828"/>
                </a:cubicBezTo>
                <a:lnTo>
                  <a:pt x="4539258" y="2053828"/>
                </a:lnTo>
                <a:cubicBezTo>
                  <a:pt x="4539258" y="2051348"/>
                  <a:pt x="4538637" y="2050108"/>
                  <a:pt x="4537397" y="2050108"/>
                </a:cubicBezTo>
                <a:close/>
                <a:moveTo>
                  <a:pt x="6258222" y="2046387"/>
                </a:moveTo>
                <a:cubicBezTo>
                  <a:pt x="6263184" y="2046387"/>
                  <a:pt x="6268144" y="2047627"/>
                  <a:pt x="6273105" y="2050107"/>
                </a:cubicBezTo>
                <a:cubicBezTo>
                  <a:pt x="6278067" y="2052588"/>
                  <a:pt x="6280547" y="2053828"/>
                  <a:pt x="6280547" y="2053828"/>
                </a:cubicBezTo>
                <a:close/>
                <a:moveTo>
                  <a:pt x="5514082" y="2046387"/>
                </a:moveTo>
                <a:lnTo>
                  <a:pt x="5506640" y="2053828"/>
                </a:lnTo>
                <a:lnTo>
                  <a:pt x="5521523" y="2053828"/>
                </a:lnTo>
                <a:cubicBezTo>
                  <a:pt x="5521523" y="2053828"/>
                  <a:pt x="5520283" y="2052588"/>
                  <a:pt x="5517802" y="2050107"/>
                </a:cubicBezTo>
                <a:cubicBezTo>
                  <a:pt x="5515322" y="2047627"/>
                  <a:pt x="5514082" y="2046387"/>
                  <a:pt x="5514082" y="2046387"/>
                </a:cubicBezTo>
                <a:close/>
                <a:moveTo>
                  <a:pt x="4874121" y="2046387"/>
                </a:moveTo>
                <a:lnTo>
                  <a:pt x="4874121" y="2053828"/>
                </a:lnTo>
                <a:cubicBezTo>
                  <a:pt x="4874121" y="2058789"/>
                  <a:pt x="4872880" y="2061269"/>
                  <a:pt x="4870400" y="2061269"/>
                </a:cubicBezTo>
                <a:cubicBezTo>
                  <a:pt x="4867920" y="2061269"/>
                  <a:pt x="4866679" y="2058789"/>
                  <a:pt x="4866679" y="2053828"/>
                </a:cubicBezTo>
                <a:cubicBezTo>
                  <a:pt x="4866679" y="2048867"/>
                  <a:pt x="4869160" y="2046387"/>
                  <a:pt x="4874121" y="2046387"/>
                </a:cubicBezTo>
                <a:close/>
                <a:moveTo>
                  <a:pt x="4851797" y="2046387"/>
                </a:moveTo>
                <a:cubicBezTo>
                  <a:pt x="4856758" y="2046387"/>
                  <a:pt x="4859238" y="2046387"/>
                  <a:pt x="4859238" y="2046387"/>
                </a:cubicBezTo>
                <a:lnTo>
                  <a:pt x="4844355" y="2053828"/>
                </a:lnTo>
                <a:cubicBezTo>
                  <a:pt x="4844355" y="2053828"/>
                  <a:pt x="4844355" y="2052588"/>
                  <a:pt x="4844355" y="2050107"/>
                </a:cubicBezTo>
                <a:cubicBezTo>
                  <a:pt x="4844355" y="2047627"/>
                  <a:pt x="4846835" y="2046387"/>
                  <a:pt x="4851797" y="2046387"/>
                </a:cubicBezTo>
                <a:close/>
                <a:moveTo>
                  <a:pt x="2604492" y="2046387"/>
                </a:moveTo>
                <a:lnTo>
                  <a:pt x="2611933" y="2053828"/>
                </a:lnTo>
                <a:lnTo>
                  <a:pt x="2619375" y="2053828"/>
                </a:lnTo>
                <a:cubicBezTo>
                  <a:pt x="2619375" y="2048867"/>
                  <a:pt x="2616894" y="2046387"/>
                  <a:pt x="2611933" y="2046387"/>
                </a:cubicBezTo>
                <a:cubicBezTo>
                  <a:pt x="2606973" y="2046387"/>
                  <a:pt x="2604492" y="2046387"/>
                  <a:pt x="2604492" y="2046387"/>
                </a:cubicBezTo>
                <a:close/>
                <a:moveTo>
                  <a:pt x="1919883" y="2046387"/>
                </a:moveTo>
                <a:lnTo>
                  <a:pt x="1934766" y="2061269"/>
                </a:lnTo>
                <a:lnTo>
                  <a:pt x="1957090" y="2061269"/>
                </a:lnTo>
                <a:lnTo>
                  <a:pt x="1949649" y="2053828"/>
                </a:lnTo>
                <a:lnTo>
                  <a:pt x="1934766" y="2053828"/>
                </a:lnTo>
                <a:close/>
                <a:moveTo>
                  <a:pt x="1473399" y="2046387"/>
                </a:moveTo>
                <a:lnTo>
                  <a:pt x="1473399" y="2053828"/>
                </a:lnTo>
                <a:lnTo>
                  <a:pt x="1480840" y="2061269"/>
                </a:lnTo>
                <a:close/>
                <a:moveTo>
                  <a:pt x="1726407" y="2038945"/>
                </a:moveTo>
                <a:cubicBezTo>
                  <a:pt x="1721445" y="2038945"/>
                  <a:pt x="1718965" y="2040185"/>
                  <a:pt x="1718965" y="2042666"/>
                </a:cubicBezTo>
                <a:cubicBezTo>
                  <a:pt x="1718965" y="2045147"/>
                  <a:pt x="1721445" y="2046387"/>
                  <a:pt x="1726407" y="2046387"/>
                </a:cubicBezTo>
                <a:close/>
                <a:moveTo>
                  <a:pt x="5543847" y="2031504"/>
                </a:moveTo>
                <a:lnTo>
                  <a:pt x="5543847" y="2053828"/>
                </a:lnTo>
                <a:lnTo>
                  <a:pt x="5543847" y="2061269"/>
                </a:lnTo>
                <a:cubicBezTo>
                  <a:pt x="5543847" y="2066230"/>
                  <a:pt x="5553769" y="2068711"/>
                  <a:pt x="5573613" y="2068711"/>
                </a:cubicBezTo>
                <a:cubicBezTo>
                  <a:pt x="5578574" y="2068711"/>
                  <a:pt x="5583535" y="2068711"/>
                  <a:pt x="5588496" y="2068711"/>
                </a:cubicBezTo>
                <a:cubicBezTo>
                  <a:pt x="5593457" y="2068711"/>
                  <a:pt x="5598417" y="2068711"/>
                  <a:pt x="5603379" y="2068711"/>
                </a:cubicBezTo>
                <a:cubicBezTo>
                  <a:pt x="5613300" y="2068711"/>
                  <a:pt x="5618261" y="2068711"/>
                  <a:pt x="5618261" y="2068711"/>
                </a:cubicBezTo>
                <a:lnTo>
                  <a:pt x="5610820" y="2061269"/>
                </a:lnTo>
                <a:lnTo>
                  <a:pt x="5603379" y="2061269"/>
                </a:lnTo>
                <a:lnTo>
                  <a:pt x="5595937" y="2061269"/>
                </a:lnTo>
                <a:cubicBezTo>
                  <a:pt x="5595937" y="2056309"/>
                  <a:pt x="5592217" y="2053828"/>
                  <a:pt x="5584775" y="2053828"/>
                </a:cubicBezTo>
                <a:cubicBezTo>
                  <a:pt x="5577334" y="2053828"/>
                  <a:pt x="5572372" y="2051347"/>
                  <a:pt x="5569892" y="2046387"/>
                </a:cubicBezTo>
                <a:cubicBezTo>
                  <a:pt x="5567412" y="2041426"/>
                  <a:pt x="5563692" y="2040185"/>
                  <a:pt x="5558730" y="2042666"/>
                </a:cubicBezTo>
                <a:cubicBezTo>
                  <a:pt x="5553769" y="2045147"/>
                  <a:pt x="5551289" y="2043906"/>
                  <a:pt x="5551289" y="2038945"/>
                </a:cubicBezTo>
                <a:cubicBezTo>
                  <a:pt x="5551289" y="2038945"/>
                  <a:pt x="5550048" y="2037705"/>
                  <a:pt x="5547568" y="2035225"/>
                </a:cubicBezTo>
                <a:cubicBezTo>
                  <a:pt x="5545088" y="2032744"/>
                  <a:pt x="5543847" y="2031504"/>
                  <a:pt x="5543847" y="2031504"/>
                </a:cubicBezTo>
                <a:close/>
                <a:moveTo>
                  <a:pt x="1957090" y="2031504"/>
                </a:moveTo>
                <a:lnTo>
                  <a:pt x="1964532" y="2031504"/>
                </a:lnTo>
                <a:lnTo>
                  <a:pt x="1964532" y="2038945"/>
                </a:lnTo>
                <a:cubicBezTo>
                  <a:pt x="1959571" y="2038945"/>
                  <a:pt x="1957090" y="2036465"/>
                  <a:pt x="1957090" y="2031504"/>
                </a:cubicBezTo>
                <a:close/>
                <a:moveTo>
                  <a:pt x="1689199" y="2031504"/>
                </a:moveTo>
                <a:cubicBezTo>
                  <a:pt x="1689199" y="2031504"/>
                  <a:pt x="1690440" y="2032744"/>
                  <a:pt x="1692920" y="2035225"/>
                </a:cubicBezTo>
                <a:cubicBezTo>
                  <a:pt x="1695401" y="2037705"/>
                  <a:pt x="1696641" y="2037705"/>
                  <a:pt x="1696641" y="2035225"/>
                </a:cubicBezTo>
                <a:cubicBezTo>
                  <a:pt x="1696641" y="2032744"/>
                  <a:pt x="1696641" y="2031504"/>
                  <a:pt x="1696641" y="2031504"/>
                </a:cubicBezTo>
                <a:close/>
                <a:moveTo>
                  <a:pt x="1056680" y="2031504"/>
                </a:moveTo>
                <a:cubicBezTo>
                  <a:pt x="1061641" y="2031504"/>
                  <a:pt x="1069082" y="2033984"/>
                  <a:pt x="1079004" y="2038945"/>
                </a:cubicBezTo>
                <a:cubicBezTo>
                  <a:pt x="1083965" y="2043906"/>
                  <a:pt x="1087686" y="2047627"/>
                  <a:pt x="1090166" y="2050107"/>
                </a:cubicBezTo>
                <a:cubicBezTo>
                  <a:pt x="1092647" y="2052588"/>
                  <a:pt x="1093887" y="2053828"/>
                  <a:pt x="1093887" y="2053828"/>
                </a:cubicBezTo>
                <a:lnTo>
                  <a:pt x="1071562" y="2053828"/>
                </a:lnTo>
                <a:cubicBezTo>
                  <a:pt x="1066602" y="2053828"/>
                  <a:pt x="1061641" y="2052588"/>
                  <a:pt x="1056680" y="2050107"/>
                </a:cubicBezTo>
                <a:cubicBezTo>
                  <a:pt x="1051719" y="2047627"/>
                  <a:pt x="1049239" y="2045147"/>
                  <a:pt x="1049239" y="2042666"/>
                </a:cubicBezTo>
                <a:cubicBezTo>
                  <a:pt x="1049239" y="2040185"/>
                  <a:pt x="1049239" y="2038945"/>
                  <a:pt x="1049239" y="2038945"/>
                </a:cubicBezTo>
                <a:close/>
                <a:moveTo>
                  <a:pt x="6228457" y="2024062"/>
                </a:moveTo>
                <a:lnTo>
                  <a:pt x="6235898" y="2038945"/>
                </a:lnTo>
                <a:lnTo>
                  <a:pt x="6221015" y="2038945"/>
                </a:lnTo>
                <a:cubicBezTo>
                  <a:pt x="6216054" y="2033984"/>
                  <a:pt x="6214815" y="2030264"/>
                  <a:pt x="6217295" y="2027783"/>
                </a:cubicBezTo>
                <a:cubicBezTo>
                  <a:pt x="6219775" y="2025302"/>
                  <a:pt x="6223495" y="2024062"/>
                  <a:pt x="6228457" y="2024062"/>
                </a:cubicBezTo>
                <a:close/>
                <a:moveTo>
                  <a:pt x="5997773" y="2024062"/>
                </a:moveTo>
                <a:cubicBezTo>
                  <a:pt x="5992812" y="2024062"/>
                  <a:pt x="5990332" y="2026543"/>
                  <a:pt x="5990332" y="2031504"/>
                </a:cubicBezTo>
                <a:lnTo>
                  <a:pt x="6027539" y="2046387"/>
                </a:lnTo>
                <a:cubicBezTo>
                  <a:pt x="6032500" y="2046387"/>
                  <a:pt x="6033740" y="2045147"/>
                  <a:pt x="6031260" y="2042666"/>
                </a:cubicBezTo>
                <a:cubicBezTo>
                  <a:pt x="6028779" y="2040185"/>
                  <a:pt x="6023818" y="2037705"/>
                  <a:pt x="6016377" y="2035225"/>
                </a:cubicBezTo>
                <a:cubicBezTo>
                  <a:pt x="6008935" y="2032744"/>
                  <a:pt x="6005215" y="2030264"/>
                  <a:pt x="6005215" y="2027783"/>
                </a:cubicBezTo>
                <a:cubicBezTo>
                  <a:pt x="6005215" y="2025302"/>
                  <a:pt x="6002734" y="2024062"/>
                  <a:pt x="5997773" y="2024062"/>
                </a:cubicBezTo>
                <a:close/>
                <a:moveTo>
                  <a:pt x="5968008" y="2024062"/>
                </a:moveTo>
                <a:lnTo>
                  <a:pt x="5975449" y="2031504"/>
                </a:lnTo>
                <a:cubicBezTo>
                  <a:pt x="5980410" y="2031504"/>
                  <a:pt x="5982890" y="2031504"/>
                  <a:pt x="5982890" y="2031504"/>
                </a:cubicBezTo>
                <a:cubicBezTo>
                  <a:pt x="5982890" y="2031504"/>
                  <a:pt x="5980410" y="2029023"/>
                  <a:pt x="5975449" y="2024062"/>
                </a:cubicBezTo>
                <a:close/>
                <a:moveTo>
                  <a:pt x="4717851" y="2024062"/>
                </a:moveTo>
                <a:lnTo>
                  <a:pt x="4740176" y="2031504"/>
                </a:lnTo>
                <a:lnTo>
                  <a:pt x="4747617" y="2031504"/>
                </a:lnTo>
                <a:lnTo>
                  <a:pt x="4755058" y="2038945"/>
                </a:lnTo>
                <a:cubicBezTo>
                  <a:pt x="4760020" y="2043906"/>
                  <a:pt x="4763740" y="2047627"/>
                  <a:pt x="4766220" y="2050107"/>
                </a:cubicBezTo>
                <a:cubicBezTo>
                  <a:pt x="4768701" y="2052588"/>
                  <a:pt x="4777383" y="2053828"/>
                  <a:pt x="4792265" y="2053828"/>
                </a:cubicBezTo>
                <a:cubicBezTo>
                  <a:pt x="4797227" y="2053828"/>
                  <a:pt x="4802187" y="2053828"/>
                  <a:pt x="4807148" y="2053828"/>
                </a:cubicBezTo>
                <a:cubicBezTo>
                  <a:pt x="4812109" y="2053828"/>
                  <a:pt x="4814590" y="2053828"/>
                  <a:pt x="4814590" y="2053828"/>
                </a:cubicBezTo>
                <a:cubicBezTo>
                  <a:pt x="4819551" y="2058789"/>
                  <a:pt x="4822031" y="2060029"/>
                  <a:pt x="4822031" y="2057549"/>
                </a:cubicBezTo>
                <a:cubicBezTo>
                  <a:pt x="4822031" y="2055068"/>
                  <a:pt x="4826992" y="2056309"/>
                  <a:pt x="4836914" y="2061269"/>
                </a:cubicBezTo>
                <a:cubicBezTo>
                  <a:pt x="4841875" y="2061269"/>
                  <a:pt x="4848076" y="2062509"/>
                  <a:pt x="4855517" y="2064990"/>
                </a:cubicBezTo>
                <a:cubicBezTo>
                  <a:pt x="4862959" y="2067471"/>
                  <a:pt x="4869160" y="2068711"/>
                  <a:pt x="4874121" y="2068711"/>
                </a:cubicBezTo>
                <a:lnTo>
                  <a:pt x="4881562" y="2068711"/>
                </a:lnTo>
                <a:cubicBezTo>
                  <a:pt x="4876601" y="2063750"/>
                  <a:pt x="4881562" y="2061269"/>
                  <a:pt x="4896445" y="2061269"/>
                </a:cubicBezTo>
                <a:lnTo>
                  <a:pt x="4911328" y="2061269"/>
                </a:lnTo>
                <a:cubicBezTo>
                  <a:pt x="4911328" y="2056309"/>
                  <a:pt x="4908848" y="2053828"/>
                  <a:pt x="4903886" y="2053828"/>
                </a:cubicBezTo>
                <a:cubicBezTo>
                  <a:pt x="4898925" y="2053828"/>
                  <a:pt x="4896445" y="2053828"/>
                  <a:pt x="4896445" y="2053828"/>
                </a:cubicBezTo>
                <a:cubicBezTo>
                  <a:pt x="4891484" y="2053828"/>
                  <a:pt x="4886524" y="2051347"/>
                  <a:pt x="4881562" y="2046387"/>
                </a:cubicBezTo>
                <a:lnTo>
                  <a:pt x="4874121" y="2046387"/>
                </a:lnTo>
                <a:lnTo>
                  <a:pt x="4870400" y="2046387"/>
                </a:lnTo>
                <a:cubicBezTo>
                  <a:pt x="4867920" y="2046387"/>
                  <a:pt x="4866679" y="2046387"/>
                  <a:pt x="4866679" y="2046387"/>
                </a:cubicBezTo>
                <a:cubicBezTo>
                  <a:pt x="4861718" y="2046387"/>
                  <a:pt x="4859238" y="2045147"/>
                  <a:pt x="4859238" y="2042666"/>
                </a:cubicBezTo>
                <a:cubicBezTo>
                  <a:pt x="4859238" y="2040185"/>
                  <a:pt x="4854277" y="2038945"/>
                  <a:pt x="4844355" y="2038945"/>
                </a:cubicBezTo>
                <a:cubicBezTo>
                  <a:pt x="4834434" y="2038945"/>
                  <a:pt x="4829472" y="2040185"/>
                  <a:pt x="4829472" y="2042666"/>
                </a:cubicBezTo>
                <a:cubicBezTo>
                  <a:pt x="4829472" y="2045147"/>
                  <a:pt x="4828232" y="2046387"/>
                  <a:pt x="4825752" y="2046387"/>
                </a:cubicBezTo>
                <a:cubicBezTo>
                  <a:pt x="4823272" y="2046387"/>
                  <a:pt x="4822031" y="2043906"/>
                  <a:pt x="4822031" y="2038945"/>
                </a:cubicBezTo>
                <a:cubicBezTo>
                  <a:pt x="4812109" y="2043906"/>
                  <a:pt x="4797227" y="2043906"/>
                  <a:pt x="4777383" y="2038945"/>
                </a:cubicBezTo>
                <a:cubicBezTo>
                  <a:pt x="4767461" y="2033984"/>
                  <a:pt x="4761259" y="2032744"/>
                  <a:pt x="4758779" y="2035225"/>
                </a:cubicBezTo>
                <a:cubicBezTo>
                  <a:pt x="4756299" y="2037705"/>
                  <a:pt x="4753818" y="2036465"/>
                  <a:pt x="4751338" y="2031504"/>
                </a:cubicBezTo>
                <a:cubicBezTo>
                  <a:pt x="4748858" y="2026543"/>
                  <a:pt x="4742656" y="2024062"/>
                  <a:pt x="4732734" y="2024062"/>
                </a:cubicBezTo>
                <a:cubicBezTo>
                  <a:pt x="4722813" y="2024062"/>
                  <a:pt x="4717851" y="2024062"/>
                  <a:pt x="4717851" y="2024062"/>
                </a:cubicBezTo>
                <a:close/>
                <a:moveTo>
                  <a:pt x="2037085" y="2020342"/>
                </a:moveTo>
                <a:cubicBezTo>
                  <a:pt x="2035845" y="2020342"/>
                  <a:pt x="2033984" y="2021582"/>
                  <a:pt x="2031504" y="2024062"/>
                </a:cubicBezTo>
                <a:lnTo>
                  <a:pt x="2038945" y="2024062"/>
                </a:lnTo>
                <a:cubicBezTo>
                  <a:pt x="2038945" y="2021582"/>
                  <a:pt x="2038325" y="2020342"/>
                  <a:pt x="2037085" y="2020342"/>
                </a:cubicBezTo>
                <a:close/>
                <a:moveTo>
                  <a:pt x="6243340" y="2016621"/>
                </a:moveTo>
                <a:cubicBezTo>
                  <a:pt x="6268144" y="2016621"/>
                  <a:pt x="6280547" y="2021582"/>
                  <a:pt x="6280547" y="2031504"/>
                </a:cubicBezTo>
                <a:lnTo>
                  <a:pt x="6273105" y="2024062"/>
                </a:lnTo>
                <a:cubicBezTo>
                  <a:pt x="6268144" y="2024062"/>
                  <a:pt x="6260702" y="2024062"/>
                  <a:pt x="6250781" y="2024062"/>
                </a:cubicBezTo>
                <a:close/>
                <a:moveTo>
                  <a:pt x="6146601" y="2016621"/>
                </a:moveTo>
                <a:cubicBezTo>
                  <a:pt x="6151563" y="2016621"/>
                  <a:pt x="6156523" y="2016621"/>
                  <a:pt x="6161484" y="2016621"/>
                </a:cubicBezTo>
                <a:lnTo>
                  <a:pt x="6183808" y="2024062"/>
                </a:lnTo>
                <a:cubicBezTo>
                  <a:pt x="6183808" y="2029023"/>
                  <a:pt x="6176367" y="2029023"/>
                  <a:pt x="6161484" y="2024062"/>
                </a:cubicBezTo>
                <a:close/>
                <a:moveTo>
                  <a:pt x="1622227" y="2016621"/>
                </a:moveTo>
                <a:cubicBezTo>
                  <a:pt x="1627187" y="2021582"/>
                  <a:pt x="1634629" y="2024062"/>
                  <a:pt x="1644551" y="2024062"/>
                </a:cubicBezTo>
                <a:cubicBezTo>
                  <a:pt x="1654473" y="2024062"/>
                  <a:pt x="1661914" y="2026543"/>
                  <a:pt x="1666875" y="2031504"/>
                </a:cubicBezTo>
                <a:lnTo>
                  <a:pt x="1681758" y="2038945"/>
                </a:lnTo>
                <a:cubicBezTo>
                  <a:pt x="1676797" y="2024062"/>
                  <a:pt x="1669356" y="2016621"/>
                  <a:pt x="1659434" y="2016621"/>
                </a:cubicBezTo>
                <a:cubicBezTo>
                  <a:pt x="1649512" y="2021582"/>
                  <a:pt x="1644551" y="2021582"/>
                  <a:pt x="1644551" y="2016621"/>
                </a:cubicBezTo>
                <a:cubicBezTo>
                  <a:pt x="1644551" y="2016621"/>
                  <a:pt x="1643310" y="2016621"/>
                  <a:pt x="1640830" y="2016621"/>
                </a:cubicBezTo>
                <a:cubicBezTo>
                  <a:pt x="1638350" y="2016621"/>
                  <a:pt x="1634629" y="2016621"/>
                  <a:pt x="1629668" y="2016621"/>
                </a:cubicBezTo>
                <a:close/>
                <a:moveTo>
                  <a:pt x="5661422" y="2015133"/>
                </a:moveTo>
                <a:lnTo>
                  <a:pt x="5670351" y="2016621"/>
                </a:lnTo>
                <a:lnTo>
                  <a:pt x="5662910" y="2016621"/>
                </a:lnTo>
                <a:close/>
                <a:moveTo>
                  <a:pt x="5655468" y="2009180"/>
                </a:moveTo>
                <a:lnTo>
                  <a:pt x="5661422" y="2015133"/>
                </a:lnTo>
                <a:lnTo>
                  <a:pt x="5659189" y="2014761"/>
                </a:lnTo>
                <a:cubicBezTo>
                  <a:pt x="5656709" y="2013521"/>
                  <a:pt x="5655468" y="2011660"/>
                  <a:pt x="5655468" y="2009180"/>
                </a:cubicBezTo>
                <a:close/>
                <a:moveTo>
                  <a:pt x="5625703" y="2009180"/>
                </a:moveTo>
                <a:cubicBezTo>
                  <a:pt x="5625703" y="2009180"/>
                  <a:pt x="5625703" y="2011660"/>
                  <a:pt x="5625703" y="2016621"/>
                </a:cubicBezTo>
                <a:cubicBezTo>
                  <a:pt x="5630664" y="2016621"/>
                  <a:pt x="5633144" y="2016621"/>
                  <a:pt x="5633144" y="2016621"/>
                </a:cubicBezTo>
                <a:lnTo>
                  <a:pt x="5640586" y="2016621"/>
                </a:lnTo>
                <a:cubicBezTo>
                  <a:pt x="5640586" y="2011660"/>
                  <a:pt x="5639345" y="2009180"/>
                  <a:pt x="5636865" y="2009180"/>
                </a:cubicBezTo>
                <a:cubicBezTo>
                  <a:pt x="5634385" y="2009180"/>
                  <a:pt x="5631904" y="2009180"/>
                  <a:pt x="5629424" y="2009180"/>
                </a:cubicBezTo>
                <a:cubicBezTo>
                  <a:pt x="5626943" y="2009180"/>
                  <a:pt x="5625703" y="2009180"/>
                  <a:pt x="5625703" y="2009180"/>
                </a:cubicBezTo>
                <a:close/>
                <a:moveTo>
                  <a:pt x="4769941" y="2009180"/>
                </a:moveTo>
                <a:cubicBezTo>
                  <a:pt x="4764980" y="2009180"/>
                  <a:pt x="4762500" y="2011660"/>
                  <a:pt x="4762500" y="2016621"/>
                </a:cubicBezTo>
                <a:cubicBezTo>
                  <a:pt x="4762500" y="2016621"/>
                  <a:pt x="4764980" y="2016621"/>
                  <a:pt x="4769941" y="2016621"/>
                </a:cubicBezTo>
                <a:close/>
                <a:moveTo>
                  <a:pt x="6570761" y="2001738"/>
                </a:moveTo>
                <a:lnTo>
                  <a:pt x="6585644" y="2009180"/>
                </a:lnTo>
                <a:lnTo>
                  <a:pt x="6578203" y="2009180"/>
                </a:lnTo>
                <a:cubicBezTo>
                  <a:pt x="6573241" y="2004219"/>
                  <a:pt x="6570761" y="2001738"/>
                  <a:pt x="6570761" y="2001738"/>
                </a:cubicBezTo>
                <a:close/>
                <a:moveTo>
                  <a:pt x="6191250" y="2001738"/>
                </a:moveTo>
                <a:cubicBezTo>
                  <a:pt x="6196211" y="2001738"/>
                  <a:pt x="6198691" y="2004219"/>
                  <a:pt x="6198691" y="2009180"/>
                </a:cubicBezTo>
                <a:lnTo>
                  <a:pt x="6191250" y="2009180"/>
                </a:lnTo>
                <a:cubicBezTo>
                  <a:pt x="6186288" y="2004219"/>
                  <a:pt x="6186288" y="2001738"/>
                  <a:pt x="6191250" y="2001738"/>
                </a:cubicBezTo>
                <a:close/>
                <a:moveTo>
                  <a:pt x="1927324" y="2001738"/>
                </a:moveTo>
                <a:cubicBezTo>
                  <a:pt x="1932285" y="2001738"/>
                  <a:pt x="1934766" y="2002978"/>
                  <a:pt x="1934766" y="2005459"/>
                </a:cubicBezTo>
                <a:cubicBezTo>
                  <a:pt x="1934766" y="2007940"/>
                  <a:pt x="1932285" y="2009180"/>
                  <a:pt x="1927324" y="2009180"/>
                </a:cubicBezTo>
                <a:lnTo>
                  <a:pt x="1934766" y="2024062"/>
                </a:lnTo>
                <a:lnTo>
                  <a:pt x="1949649" y="2031504"/>
                </a:lnTo>
                <a:cubicBezTo>
                  <a:pt x="1949649" y="2036465"/>
                  <a:pt x="1952129" y="2040185"/>
                  <a:pt x="1957090" y="2042666"/>
                </a:cubicBezTo>
                <a:cubicBezTo>
                  <a:pt x="1962051" y="2045147"/>
                  <a:pt x="1969492" y="2046387"/>
                  <a:pt x="1979414" y="2046387"/>
                </a:cubicBezTo>
                <a:cubicBezTo>
                  <a:pt x="1984375" y="2046387"/>
                  <a:pt x="1988096" y="2047627"/>
                  <a:pt x="1990576" y="2050107"/>
                </a:cubicBezTo>
                <a:cubicBezTo>
                  <a:pt x="1993056" y="2052588"/>
                  <a:pt x="1996777" y="2053828"/>
                  <a:pt x="2001738" y="2053828"/>
                </a:cubicBezTo>
                <a:lnTo>
                  <a:pt x="2009180" y="2053828"/>
                </a:lnTo>
                <a:cubicBezTo>
                  <a:pt x="2014141" y="2048867"/>
                  <a:pt x="2017861" y="2047627"/>
                  <a:pt x="2020342" y="2050107"/>
                </a:cubicBezTo>
                <a:cubicBezTo>
                  <a:pt x="2022823" y="2052588"/>
                  <a:pt x="2027783" y="2053828"/>
                  <a:pt x="2035225" y="2053828"/>
                </a:cubicBezTo>
                <a:cubicBezTo>
                  <a:pt x="2042666" y="2053828"/>
                  <a:pt x="2046387" y="2053828"/>
                  <a:pt x="2046387" y="2053828"/>
                </a:cubicBezTo>
                <a:lnTo>
                  <a:pt x="2038945" y="2061269"/>
                </a:lnTo>
                <a:lnTo>
                  <a:pt x="2031504" y="2068711"/>
                </a:lnTo>
                <a:cubicBezTo>
                  <a:pt x="2036465" y="2068711"/>
                  <a:pt x="2038945" y="2071192"/>
                  <a:pt x="2038945" y="2076152"/>
                </a:cubicBezTo>
                <a:cubicBezTo>
                  <a:pt x="2038945" y="2081113"/>
                  <a:pt x="2043906" y="2086074"/>
                  <a:pt x="2053828" y="2091035"/>
                </a:cubicBezTo>
                <a:cubicBezTo>
                  <a:pt x="2043906" y="2091035"/>
                  <a:pt x="2038945" y="2092275"/>
                  <a:pt x="2038945" y="2094756"/>
                </a:cubicBezTo>
                <a:cubicBezTo>
                  <a:pt x="2038945" y="2097236"/>
                  <a:pt x="2043906" y="2098476"/>
                  <a:pt x="2053828" y="2098476"/>
                </a:cubicBezTo>
                <a:cubicBezTo>
                  <a:pt x="2053828" y="2103437"/>
                  <a:pt x="2056309" y="2105918"/>
                  <a:pt x="2061270" y="2105918"/>
                </a:cubicBezTo>
                <a:cubicBezTo>
                  <a:pt x="2061270" y="2105918"/>
                  <a:pt x="2063750" y="2107158"/>
                  <a:pt x="2068711" y="2109639"/>
                </a:cubicBezTo>
                <a:cubicBezTo>
                  <a:pt x="2073672" y="2112119"/>
                  <a:pt x="2081113" y="2113359"/>
                  <a:pt x="2091035" y="2113359"/>
                </a:cubicBezTo>
                <a:cubicBezTo>
                  <a:pt x="2095996" y="2113359"/>
                  <a:pt x="2100957" y="2114599"/>
                  <a:pt x="2105918" y="2117080"/>
                </a:cubicBezTo>
                <a:cubicBezTo>
                  <a:pt x="2110879" y="2119561"/>
                  <a:pt x="2115840" y="2120801"/>
                  <a:pt x="2120801" y="2120801"/>
                </a:cubicBezTo>
                <a:cubicBezTo>
                  <a:pt x="2125761" y="2135684"/>
                  <a:pt x="2133203" y="2138164"/>
                  <a:pt x="2143125" y="2128242"/>
                </a:cubicBezTo>
                <a:cubicBezTo>
                  <a:pt x="2148086" y="2128242"/>
                  <a:pt x="2151807" y="2129482"/>
                  <a:pt x="2154287" y="2131963"/>
                </a:cubicBezTo>
                <a:cubicBezTo>
                  <a:pt x="2156768" y="2134443"/>
                  <a:pt x="2160489" y="2133203"/>
                  <a:pt x="2165449" y="2128242"/>
                </a:cubicBezTo>
                <a:cubicBezTo>
                  <a:pt x="2170410" y="2128242"/>
                  <a:pt x="2174131" y="2129482"/>
                  <a:pt x="2176611" y="2131963"/>
                </a:cubicBezTo>
                <a:cubicBezTo>
                  <a:pt x="2179092" y="2134443"/>
                  <a:pt x="2180332" y="2135684"/>
                  <a:pt x="2180332" y="2135684"/>
                </a:cubicBezTo>
                <a:cubicBezTo>
                  <a:pt x="2190254" y="2140644"/>
                  <a:pt x="2197696" y="2143125"/>
                  <a:pt x="2202656" y="2143125"/>
                </a:cubicBezTo>
                <a:lnTo>
                  <a:pt x="2202656" y="2135684"/>
                </a:lnTo>
                <a:cubicBezTo>
                  <a:pt x="2197696" y="2135684"/>
                  <a:pt x="2185293" y="2131963"/>
                  <a:pt x="2165449" y="2124521"/>
                </a:cubicBezTo>
                <a:cubicBezTo>
                  <a:pt x="2145606" y="2117080"/>
                  <a:pt x="2133203" y="2110879"/>
                  <a:pt x="2128242" y="2105918"/>
                </a:cubicBezTo>
                <a:lnTo>
                  <a:pt x="2120801" y="2105918"/>
                </a:lnTo>
                <a:cubicBezTo>
                  <a:pt x="2120801" y="2110879"/>
                  <a:pt x="2113360" y="2110879"/>
                  <a:pt x="2098476" y="2105918"/>
                </a:cubicBezTo>
                <a:cubicBezTo>
                  <a:pt x="2098476" y="2105918"/>
                  <a:pt x="2095996" y="2104678"/>
                  <a:pt x="2091035" y="2102197"/>
                </a:cubicBezTo>
                <a:cubicBezTo>
                  <a:pt x="2086075" y="2099717"/>
                  <a:pt x="2083594" y="2098476"/>
                  <a:pt x="2083594" y="2098476"/>
                </a:cubicBezTo>
                <a:cubicBezTo>
                  <a:pt x="2083594" y="2098476"/>
                  <a:pt x="2081113" y="2097236"/>
                  <a:pt x="2076152" y="2094756"/>
                </a:cubicBezTo>
                <a:cubicBezTo>
                  <a:pt x="2071192" y="2092275"/>
                  <a:pt x="2068711" y="2088554"/>
                  <a:pt x="2068711" y="2083594"/>
                </a:cubicBezTo>
                <a:lnTo>
                  <a:pt x="2068711" y="2076152"/>
                </a:lnTo>
                <a:cubicBezTo>
                  <a:pt x="2078633" y="2076152"/>
                  <a:pt x="2088555" y="2078633"/>
                  <a:pt x="2098476" y="2083594"/>
                </a:cubicBezTo>
                <a:cubicBezTo>
                  <a:pt x="2123281" y="2088554"/>
                  <a:pt x="2143125" y="2095996"/>
                  <a:pt x="2158008" y="2105918"/>
                </a:cubicBezTo>
                <a:cubicBezTo>
                  <a:pt x="2162969" y="2110879"/>
                  <a:pt x="2169170" y="2113359"/>
                  <a:pt x="2176611" y="2113359"/>
                </a:cubicBezTo>
                <a:cubicBezTo>
                  <a:pt x="2184053" y="2113359"/>
                  <a:pt x="2190254" y="2113359"/>
                  <a:pt x="2195215" y="2113359"/>
                </a:cubicBezTo>
                <a:lnTo>
                  <a:pt x="2202656" y="2113359"/>
                </a:lnTo>
                <a:cubicBezTo>
                  <a:pt x="2202656" y="2108399"/>
                  <a:pt x="2200175" y="2105918"/>
                  <a:pt x="2195215" y="2105918"/>
                </a:cubicBezTo>
                <a:cubicBezTo>
                  <a:pt x="2190254" y="2105918"/>
                  <a:pt x="2177851" y="2103437"/>
                  <a:pt x="2158008" y="2098476"/>
                </a:cubicBezTo>
                <a:lnTo>
                  <a:pt x="2135684" y="2083594"/>
                </a:lnTo>
                <a:cubicBezTo>
                  <a:pt x="2135684" y="2078633"/>
                  <a:pt x="2136924" y="2076152"/>
                  <a:pt x="2139404" y="2076152"/>
                </a:cubicBezTo>
                <a:cubicBezTo>
                  <a:pt x="2141885" y="2076152"/>
                  <a:pt x="2143125" y="2078633"/>
                  <a:pt x="2143125" y="2083594"/>
                </a:cubicBezTo>
                <a:lnTo>
                  <a:pt x="2150566" y="2083594"/>
                </a:lnTo>
                <a:lnTo>
                  <a:pt x="2165449" y="2083594"/>
                </a:lnTo>
                <a:cubicBezTo>
                  <a:pt x="2170410" y="2088554"/>
                  <a:pt x="2174131" y="2088554"/>
                  <a:pt x="2176611" y="2083594"/>
                </a:cubicBezTo>
                <a:cubicBezTo>
                  <a:pt x="2179092" y="2078633"/>
                  <a:pt x="2182813" y="2078633"/>
                  <a:pt x="2187774" y="2083594"/>
                </a:cubicBezTo>
                <a:lnTo>
                  <a:pt x="2195215" y="2091035"/>
                </a:lnTo>
                <a:lnTo>
                  <a:pt x="2187774" y="2091035"/>
                </a:lnTo>
                <a:lnTo>
                  <a:pt x="2180332" y="2091035"/>
                </a:lnTo>
                <a:cubicBezTo>
                  <a:pt x="2180332" y="2091035"/>
                  <a:pt x="2182813" y="2092275"/>
                  <a:pt x="2187774" y="2094756"/>
                </a:cubicBezTo>
                <a:cubicBezTo>
                  <a:pt x="2192734" y="2097236"/>
                  <a:pt x="2197696" y="2098476"/>
                  <a:pt x="2202656" y="2098476"/>
                </a:cubicBezTo>
                <a:lnTo>
                  <a:pt x="2217539" y="2098476"/>
                </a:lnTo>
                <a:lnTo>
                  <a:pt x="2232422" y="2105918"/>
                </a:lnTo>
                <a:cubicBezTo>
                  <a:pt x="2237383" y="2105918"/>
                  <a:pt x="2242344" y="2107158"/>
                  <a:pt x="2247305" y="2109639"/>
                </a:cubicBezTo>
                <a:cubicBezTo>
                  <a:pt x="2252265" y="2112119"/>
                  <a:pt x="2254746" y="2113359"/>
                  <a:pt x="2254746" y="2113359"/>
                </a:cubicBezTo>
                <a:cubicBezTo>
                  <a:pt x="2254746" y="2113359"/>
                  <a:pt x="2258467" y="2115840"/>
                  <a:pt x="2265908" y="2120801"/>
                </a:cubicBezTo>
                <a:cubicBezTo>
                  <a:pt x="2273350" y="2125761"/>
                  <a:pt x="2278310" y="2127002"/>
                  <a:pt x="2280791" y="2124521"/>
                </a:cubicBezTo>
                <a:cubicBezTo>
                  <a:pt x="2283272" y="2122041"/>
                  <a:pt x="2285752" y="2122041"/>
                  <a:pt x="2288232" y="2124521"/>
                </a:cubicBezTo>
                <a:cubicBezTo>
                  <a:pt x="2290713" y="2127002"/>
                  <a:pt x="2294434" y="2129482"/>
                  <a:pt x="2299394" y="2131963"/>
                </a:cubicBezTo>
                <a:cubicBezTo>
                  <a:pt x="2304355" y="2134443"/>
                  <a:pt x="2305596" y="2133203"/>
                  <a:pt x="2303115" y="2128242"/>
                </a:cubicBezTo>
                <a:cubicBezTo>
                  <a:pt x="2300635" y="2123281"/>
                  <a:pt x="2304355" y="2120801"/>
                  <a:pt x="2314277" y="2120801"/>
                </a:cubicBezTo>
                <a:cubicBezTo>
                  <a:pt x="2324199" y="2120801"/>
                  <a:pt x="2329160" y="2120801"/>
                  <a:pt x="2329160" y="2120801"/>
                </a:cubicBezTo>
                <a:lnTo>
                  <a:pt x="2277070" y="2105918"/>
                </a:lnTo>
                <a:cubicBezTo>
                  <a:pt x="2272109" y="2100957"/>
                  <a:pt x="2268389" y="2098476"/>
                  <a:pt x="2265908" y="2098476"/>
                </a:cubicBezTo>
                <a:cubicBezTo>
                  <a:pt x="2263427" y="2098476"/>
                  <a:pt x="2262187" y="2098476"/>
                  <a:pt x="2262187" y="2098476"/>
                </a:cubicBezTo>
                <a:cubicBezTo>
                  <a:pt x="2262187" y="2098476"/>
                  <a:pt x="2254746" y="2098476"/>
                  <a:pt x="2239863" y="2098476"/>
                </a:cubicBezTo>
                <a:lnTo>
                  <a:pt x="2217539" y="2091035"/>
                </a:lnTo>
                <a:lnTo>
                  <a:pt x="2202656" y="2083594"/>
                </a:lnTo>
                <a:lnTo>
                  <a:pt x="2195215" y="2076152"/>
                </a:lnTo>
                <a:cubicBezTo>
                  <a:pt x="2195215" y="2076152"/>
                  <a:pt x="2189013" y="2073672"/>
                  <a:pt x="2176611" y="2068711"/>
                </a:cubicBezTo>
                <a:cubicBezTo>
                  <a:pt x="2164209" y="2063750"/>
                  <a:pt x="2153047" y="2061269"/>
                  <a:pt x="2143125" y="2061269"/>
                </a:cubicBezTo>
                <a:cubicBezTo>
                  <a:pt x="2138164" y="2061269"/>
                  <a:pt x="2135684" y="2061269"/>
                  <a:pt x="2135684" y="2061269"/>
                </a:cubicBezTo>
                <a:lnTo>
                  <a:pt x="2128242" y="2046387"/>
                </a:lnTo>
                <a:cubicBezTo>
                  <a:pt x="2123281" y="2046387"/>
                  <a:pt x="2119561" y="2045147"/>
                  <a:pt x="2117080" y="2042666"/>
                </a:cubicBezTo>
                <a:cubicBezTo>
                  <a:pt x="2114600" y="2040185"/>
                  <a:pt x="2109639" y="2038945"/>
                  <a:pt x="2102197" y="2038945"/>
                </a:cubicBezTo>
                <a:cubicBezTo>
                  <a:pt x="2094756" y="2038945"/>
                  <a:pt x="2089795" y="2038945"/>
                  <a:pt x="2087314" y="2038945"/>
                </a:cubicBezTo>
                <a:cubicBezTo>
                  <a:pt x="2084834" y="2038945"/>
                  <a:pt x="2081113" y="2038945"/>
                  <a:pt x="2076152" y="2038945"/>
                </a:cubicBezTo>
                <a:cubicBezTo>
                  <a:pt x="2061270" y="2029023"/>
                  <a:pt x="2046387" y="2026543"/>
                  <a:pt x="2031504" y="2031504"/>
                </a:cubicBezTo>
                <a:cubicBezTo>
                  <a:pt x="2026543" y="2031504"/>
                  <a:pt x="2022823" y="2029023"/>
                  <a:pt x="2020342" y="2024062"/>
                </a:cubicBezTo>
                <a:cubicBezTo>
                  <a:pt x="2017861" y="2019102"/>
                  <a:pt x="2014141" y="2017861"/>
                  <a:pt x="2009180" y="2020342"/>
                </a:cubicBezTo>
                <a:cubicBezTo>
                  <a:pt x="2004219" y="2022822"/>
                  <a:pt x="1999258" y="2021582"/>
                  <a:pt x="1994297" y="2016621"/>
                </a:cubicBezTo>
                <a:cubicBezTo>
                  <a:pt x="1989336" y="2011660"/>
                  <a:pt x="1983135" y="2009180"/>
                  <a:pt x="1975693" y="2009180"/>
                </a:cubicBezTo>
                <a:cubicBezTo>
                  <a:pt x="1968252" y="2009180"/>
                  <a:pt x="1960811" y="2007940"/>
                  <a:pt x="1953369" y="2005459"/>
                </a:cubicBezTo>
                <a:cubicBezTo>
                  <a:pt x="1945928" y="2002978"/>
                  <a:pt x="1939727" y="2001738"/>
                  <a:pt x="1934766" y="2001738"/>
                </a:cubicBezTo>
                <a:close/>
                <a:moveTo>
                  <a:pt x="863203" y="2001738"/>
                </a:moveTo>
                <a:cubicBezTo>
                  <a:pt x="863203" y="2001738"/>
                  <a:pt x="866924" y="2004219"/>
                  <a:pt x="874365" y="2009180"/>
                </a:cubicBezTo>
                <a:cubicBezTo>
                  <a:pt x="881807" y="2014140"/>
                  <a:pt x="888008" y="2019102"/>
                  <a:pt x="892969" y="2024062"/>
                </a:cubicBezTo>
                <a:lnTo>
                  <a:pt x="907852" y="2031504"/>
                </a:lnTo>
                <a:cubicBezTo>
                  <a:pt x="897930" y="2031504"/>
                  <a:pt x="892969" y="2031504"/>
                  <a:pt x="892969" y="2031504"/>
                </a:cubicBezTo>
                <a:close/>
                <a:moveTo>
                  <a:pt x="6555879" y="1994297"/>
                </a:moveTo>
                <a:cubicBezTo>
                  <a:pt x="6560839" y="1994297"/>
                  <a:pt x="6563320" y="1996777"/>
                  <a:pt x="6563320" y="2001738"/>
                </a:cubicBezTo>
                <a:cubicBezTo>
                  <a:pt x="6558359" y="2001738"/>
                  <a:pt x="6553399" y="2001738"/>
                  <a:pt x="6548437" y="2001738"/>
                </a:cubicBezTo>
                <a:close/>
                <a:moveTo>
                  <a:pt x="6168926" y="1994297"/>
                </a:moveTo>
                <a:lnTo>
                  <a:pt x="6176367" y="2001738"/>
                </a:lnTo>
                <a:lnTo>
                  <a:pt x="6168926" y="2001738"/>
                </a:lnTo>
                <a:cubicBezTo>
                  <a:pt x="6168926" y="1996777"/>
                  <a:pt x="6168926" y="1994297"/>
                  <a:pt x="6168926" y="1994297"/>
                </a:cubicBezTo>
                <a:close/>
                <a:moveTo>
                  <a:pt x="6109394" y="1994297"/>
                </a:moveTo>
                <a:cubicBezTo>
                  <a:pt x="6109394" y="1999258"/>
                  <a:pt x="6111874" y="2001738"/>
                  <a:pt x="6116836" y="2001738"/>
                </a:cubicBezTo>
                <a:lnTo>
                  <a:pt x="6124277" y="1994297"/>
                </a:lnTo>
                <a:close/>
                <a:moveTo>
                  <a:pt x="5625703" y="1994297"/>
                </a:moveTo>
                <a:cubicBezTo>
                  <a:pt x="5625703" y="1994297"/>
                  <a:pt x="5626943" y="1995537"/>
                  <a:pt x="5629424" y="1998017"/>
                </a:cubicBezTo>
                <a:cubicBezTo>
                  <a:pt x="5631904" y="2000498"/>
                  <a:pt x="5635624" y="2001738"/>
                  <a:pt x="5640586" y="2001738"/>
                </a:cubicBezTo>
                <a:cubicBezTo>
                  <a:pt x="5645547" y="2006699"/>
                  <a:pt x="5649268" y="2011660"/>
                  <a:pt x="5651748" y="2016621"/>
                </a:cubicBezTo>
                <a:cubicBezTo>
                  <a:pt x="5654228" y="2021582"/>
                  <a:pt x="5657949" y="2024062"/>
                  <a:pt x="5662910" y="2024062"/>
                </a:cubicBezTo>
                <a:cubicBezTo>
                  <a:pt x="5667871" y="2024062"/>
                  <a:pt x="5671592" y="2024062"/>
                  <a:pt x="5674072" y="2024062"/>
                </a:cubicBezTo>
                <a:cubicBezTo>
                  <a:pt x="5676552" y="2024062"/>
                  <a:pt x="5677793" y="2026543"/>
                  <a:pt x="5677793" y="2031504"/>
                </a:cubicBezTo>
                <a:lnTo>
                  <a:pt x="5685234" y="2031504"/>
                </a:lnTo>
                <a:lnTo>
                  <a:pt x="5670351" y="2016621"/>
                </a:lnTo>
                <a:lnTo>
                  <a:pt x="5677793" y="2016621"/>
                </a:lnTo>
                <a:lnTo>
                  <a:pt x="5715000" y="2024062"/>
                </a:lnTo>
                <a:cubicBezTo>
                  <a:pt x="5729883" y="2029023"/>
                  <a:pt x="5744765" y="2033984"/>
                  <a:pt x="5759648" y="2038945"/>
                </a:cubicBezTo>
                <a:cubicBezTo>
                  <a:pt x="5789414" y="2048867"/>
                  <a:pt x="5809258" y="2053828"/>
                  <a:pt x="5819179" y="2053828"/>
                </a:cubicBezTo>
                <a:cubicBezTo>
                  <a:pt x="5824141" y="2053828"/>
                  <a:pt x="5826621" y="2055068"/>
                  <a:pt x="5826621" y="2057549"/>
                </a:cubicBezTo>
                <a:cubicBezTo>
                  <a:pt x="5826621" y="2060029"/>
                  <a:pt x="5832822" y="2062509"/>
                  <a:pt x="5845224" y="2064990"/>
                </a:cubicBezTo>
                <a:cubicBezTo>
                  <a:pt x="5857627" y="2067471"/>
                  <a:pt x="5867549" y="2069951"/>
                  <a:pt x="5874990" y="2072432"/>
                </a:cubicBezTo>
                <a:cubicBezTo>
                  <a:pt x="5882431" y="2074912"/>
                  <a:pt x="5889873" y="2074912"/>
                  <a:pt x="5897314" y="2072432"/>
                </a:cubicBezTo>
                <a:cubicBezTo>
                  <a:pt x="5904756" y="2069951"/>
                  <a:pt x="5908476" y="2068711"/>
                  <a:pt x="5908476" y="2068711"/>
                </a:cubicBezTo>
                <a:cubicBezTo>
                  <a:pt x="5918398" y="2068711"/>
                  <a:pt x="5918398" y="2066230"/>
                  <a:pt x="5908476" y="2061269"/>
                </a:cubicBezTo>
                <a:cubicBezTo>
                  <a:pt x="5903515" y="2061269"/>
                  <a:pt x="5898555" y="2058789"/>
                  <a:pt x="5893593" y="2053828"/>
                </a:cubicBezTo>
                <a:cubicBezTo>
                  <a:pt x="5883672" y="2053828"/>
                  <a:pt x="5876231" y="2052588"/>
                  <a:pt x="5871269" y="2050107"/>
                </a:cubicBezTo>
                <a:cubicBezTo>
                  <a:pt x="5866308" y="2047627"/>
                  <a:pt x="5862587" y="2046387"/>
                  <a:pt x="5860107" y="2046387"/>
                </a:cubicBezTo>
                <a:cubicBezTo>
                  <a:pt x="5857627" y="2046387"/>
                  <a:pt x="5853906" y="2045147"/>
                  <a:pt x="5848945" y="2042666"/>
                </a:cubicBezTo>
                <a:cubicBezTo>
                  <a:pt x="5843984" y="2040185"/>
                  <a:pt x="5839024" y="2038945"/>
                  <a:pt x="5834062" y="2038945"/>
                </a:cubicBezTo>
                <a:cubicBezTo>
                  <a:pt x="5804297" y="2038945"/>
                  <a:pt x="5789414" y="2036465"/>
                  <a:pt x="5789414" y="2031504"/>
                </a:cubicBezTo>
                <a:lnTo>
                  <a:pt x="5789414" y="2024062"/>
                </a:lnTo>
                <a:cubicBezTo>
                  <a:pt x="5789414" y="2024062"/>
                  <a:pt x="5786934" y="2024062"/>
                  <a:pt x="5781972" y="2024062"/>
                </a:cubicBezTo>
                <a:lnTo>
                  <a:pt x="5767090" y="2024062"/>
                </a:lnTo>
                <a:cubicBezTo>
                  <a:pt x="5762128" y="2024062"/>
                  <a:pt x="5757168" y="2022822"/>
                  <a:pt x="5752207" y="2020342"/>
                </a:cubicBezTo>
                <a:cubicBezTo>
                  <a:pt x="5747245" y="2017861"/>
                  <a:pt x="5743525" y="2016621"/>
                  <a:pt x="5741045" y="2016621"/>
                </a:cubicBezTo>
                <a:cubicBezTo>
                  <a:pt x="5738565" y="2016621"/>
                  <a:pt x="5736083" y="2016621"/>
                  <a:pt x="5733603" y="2016621"/>
                </a:cubicBezTo>
                <a:cubicBezTo>
                  <a:pt x="5731123" y="2016621"/>
                  <a:pt x="5729883" y="2016621"/>
                  <a:pt x="5729883" y="2016621"/>
                </a:cubicBezTo>
                <a:lnTo>
                  <a:pt x="5707558" y="2009180"/>
                </a:lnTo>
                <a:lnTo>
                  <a:pt x="5677793" y="2001738"/>
                </a:lnTo>
                <a:lnTo>
                  <a:pt x="5655468" y="1994297"/>
                </a:lnTo>
                <a:cubicBezTo>
                  <a:pt x="5655468" y="1999258"/>
                  <a:pt x="5650507" y="1999258"/>
                  <a:pt x="5640586" y="1994297"/>
                </a:cubicBezTo>
                <a:close/>
                <a:moveTo>
                  <a:pt x="5335488" y="1994297"/>
                </a:moveTo>
                <a:lnTo>
                  <a:pt x="5372695" y="2009180"/>
                </a:lnTo>
                <a:cubicBezTo>
                  <a:pt x="5372695" y="2004219"/>
                  <a:pt x="5367734" y="2000498"/>
                  <a:pt x="5357812" y="1998017"/>
                </a:cubicBezTo>
                <a:cubicBezTo>
                  <a:pt x="5347891" y="1995537"/>
                  <a:pt x="5340449" y="1994297"/>
                  <a:pt x="5335488" y="1994297"/>
                </a:cubicBezTo>
                <a:close/>
                <a:moveTo>
                  <a:pt x="2425898" y="1994297"/>
                </a:moveTo>
                <a:lnTo>
                  <a:pt x="2433340" y="2001738"/>
                </a:lnTo>
                <a:lnTo>
                  <a:pt x="2433340" y="1994297"/>
                </a:lnTo>
                <a:cubicBezTo>
                  <a:pt x="2433340" y="1994297"/>
                  <a:pt x="2430859" y="1994297"/>
                  <a:pt x="2425898" y="1994297"/>
                </a:cubicBezTo>
                <a:close/>
                <a:moveTo>
                  <a:pt x="1451075" y="1994297"/>
                </a:moveTo>
                <a:lnTo>
                  <a:pt x="1458516" y="1999878"/>
                </a:lnTo>
                <a:cubicBezTo>
                  <a:pt x="1460996" y="2001118"/>
                  <a:pt x="1463477" y="2001738"/>
                  <a:pt x="1465957" y="2001738"/>
                </a:cubicBezTo>
                <a:close/>
                <a:moveTo>
                  <a:pt x="945059" y="1994297"/>
                </a:moveTo>
                <a:lnTo>
                  <a:pt x="959942" y="1994297"/>
                </a:lnTo>
                <a:cubicBezTo>
                  <a:pt x="964903" y="1999258"/>
                  <a:pt x="969863" y="2001738"/>
                  <a:pt x="974824" y="2001738"/>
                </a:cubicBezTo>
                <a:lnTo>
                  <a:pt x="974824" y="2009180"/>
                </a:lnTo>
                <a:cubicBezTo>
                  <a:pt x="964903" y="2004219"/>
                  <a:pt x="958701" y="2001738"/>
                  <a:pt x="956221" y="2001738"/>
                </a:cubicBezTo>
                <a:cubicBezTo>
                  <a:pt x="953741" y="2001738"/>
                  <a:pt x="950020" y="1999258"/>
                  <a:pt x="945059" y="1994297"/>
                </a:cubicBezTo>
                <a:close/>
                <a:moveTo>
                  <a:pt x="6533554" y="1986855"/>
                </a:moveTo>
                <a:lnTo>
                  <a:pt x="6540995" y="1994297"/>
                </a:lnTo>
                <a:lnTo>
                  <a:pt x="6533554" y="1994297"/>
                </a:lnTo>
                <a:close/>
                <a:moveTo>
                  <a:pt x="6094511" y="1986855"/>
                </a:moveTo>
                <a:lnTo>
                  <a:pt x="6094511" y="1994297"/>
                </a:lnTo>
                <a:lnTo>
                  <a:pt x="6101953" y="1994297"/>
                </a:lnTo>
                <a:cubicBezTo>
                  <a:pt x="6101953" y="1994297"/>
                  <a:pt x="6099473" y="1991816"/>
                  <a:pt x="6094511" y="1986855"/>
                </a:cubicBezTo>
                <a:close/>
                <a:moveTo>
                  <a:pt x="6079629" y="1986855"/>
                </a:moveTo>
                <a:cubicBezTo>
                  <a:pt x="6079629" y="1991816"/>
                  <a:pt x="6080869" y="1994297"/>
                  <a:pt x="6083349" y="1994297"/>
                </a:cubicBezTo>
                <a:cubicBezTo>
                  <a:pt x="6085829" y="1994297"/>
                  <a:pt x="6087070" y="1993057"/>
                  <a:pt x="6087070" y="1990576"/>
                </a:cubicBezTo>
                <a:cubicBezTo>
                  <a:pt x="6087070" y="1988095"/>
                  <a:pt x="6084590" y="1986855"/>
                  <a:pt x="6079629" y="1986855"/>
                </a:cubicBezTo>
                <a:close/>
                <a:moveTo>
                  <a:pt x="5863828" y="1986855"/>
                </a:moveTo>
                <a:lnTo>
                  <a:pt x="5871269" y="1994297"/>
                </a:lnTo>
                <a:lnTo>
                  <a:pt x="5893593" y="2001738"/>
                </a:lnTo>
                <a:lnTo>
                  <a:pt x="5901035" y="2001738"/>
                </a:lnTo>
                <a:cubicBezTo>
                  <a:pt x="5901035" y="1996777"/>
                  <a:pt x="5896074" y="1993057"/>
                  <a:pt x="5886152" y="1990576"/>
                </a:cubicBezTo>
                <a:cubicBezTo>
                  <a:pt x="5876231" y="1988095"/>
                  <a:pt x="5868789" y="1986855"/>
                  <a:pt x="5863828" y="1986855"/>
                </a:cubicBezTo>
                <a:close/>
                <a:moveTo>
                  <a:pt x="2038945" y="1986855"/>
                </a:moveTo>
                <a:cubicBezTo>
                  <a:pt x="2038945" y="1986855"/>
                  <a:pt x="2046387" y="1989336"/>
                  <a:pt x="2061270" y="1994297"/>
                </a:cubicBezTo>
                <a:cubicBezTo>
                  <a:pt x="2076152" y="1999258"/>
                  <a:pt x="2088555" y="2004219"/>
                  <a:pt x="2098476" y="2009180"/>
                </a:cubicBezTo>
                <a:lnTo>
                  <a:pt x="2113360" y="2016621"/>
                </a:lnTo>
                <a:cubicBezTo>
                  <a:pt x="2123281" y="2016621"/>
                  <a:pt x="2128242" y="2017861"/>
                  <a:pt x="2128242" y="2020342"/>
                </a:cubicBezTo>
                <a:cubicBezTo>
                  <a:pt x="2128242" y="2022822"/>
                  <a:pt x="2133203" y="2024062"/>
                  <a:pt x="2143125" y="2024062"/>
                </a:cubicBezTo>
                <a:lnTo>
                  <a:pt x="2150566" y="2024062"/>
                </a:lnTo>
                <a:cubicBezTo>
                  <a:pt x="2150566" y="2029023"/>
                  <a:pt x="2155527" y="2031504"/>
                  <a:pt x="2165449" y="2031504"/>
                </a:cubicBezTo>
                <a:cubicBezTo>
                  <a:pt x="2175371" y="2031504"/>
                  <a:pt x="2187774" y="2033984"/>
                  <a:pt x="2202656" y="2038945"/>
                </a:cubicBezTo>
                <a:lnTo>
                  <a:pt x="2217539" y="2038945"/>
                </a:lnTo>
                <a:cubicBezTo>
                  <a:pt x="2212578" y="2033984"/>
                  <a:pt x="2203896" y="2030264"/>
                  <a:pt x="2191494" y="2027783"/>
                </a:cubicBezTo>
                <a:cubicBezTo>
                  <a:pt x="2179092" y="2025302"/>
                  <a:pt x="2167930" y="2021582"/>
                  <a:pt x="2158008" y="2016621"/>
                </a:cubicBezTo>
                <a:cubicBezTo>
                  <a:pt x="2138164" y="2011660"/>
                  <a:pt x="2125761" y="2009180"/>
                  <a:pt x="2120801" y="2009180"/>
                </a:cubicBezTo>
                <a:lnTo>
                  <a:pt x="2113360" y="2009180"/>
                </a:lnTo>
                <a:cubicBezTo>
                  <a:pt x="2118320" y="2009180"/>
                  <a:pt x="2118320" y="2006699"/>
                  <a:pt x="2113360" y="2001738"/>
                </a:cubicBezTo>
                <a:cubicBezTo>
                  <a:pt x="2103437" y="2001738"/>
                  <a:pt x="2088555" y="1999258"/>
                  <a:pt x="2068711" y="1994297"/>
                </a:cubicBezTo>
                <a:cubicBezTo>
                  <a:pt x="2048867" y="1989336"/>
                  <a:pt x="2038945" y="1986855"/>
                  <a:pt x="2038945" y="1986855"/>
                </a:cubicBezTo>
                <a:close/>
                <a:moveTo>
                  <a:pt x="6369843" y="1979414"/>
                </a:moveTo>
                <a:cubicBezTo>
                  <a:pt x="6374805" y="1979414"/>
                  <a:pt x="6377285" y="1979414"/>
                  <a:pt x="6377285" y="1979414"/>
                </a:cubicBezTo>
                <a:cubicBezTo>
                  <a:pt x="6377285" y="1979414"/>
                  <a:pt x="6377285" y="1981895"/>
                  <a:pt x="6377285" y="1986855"/>
                </a:cubicBezTo>
                <a:cubicBezTo>
                  <a:pt x="6377285" y="1986855"/>
                  <a:pt x="6374805" y="1986855"/>
                  <a:pt x="6369843" y="1986855"/>
                </a:cubicBezTo>
                <a:close/>
                <a:moveTo>
                  <a:pt x="5763369" y="1979414"/>
                </a:moveTo>
                <a:cubicBezTo>
                  <a:pt x="5760889" y="1979414"/>
                  <a:pt x="5759648" y="1980654"/>
                  <a:pt x="5759648" y="1983135"/>
                </a:cubicBezTo>
                <a:cubicBezTo>
                  <a:pt x="5759648" y="1985615"/>
                  <a:pt x="5767090" y="1989336"/>
                  <a:pt x="5781972" y="1994297"/>
                </a:cubicBezTo>
                <a:cubicBezTo>
                  <a:pt x="5796855" y="1999258"/>
                  <a:pt x="5806777" y="2001738"/>
                  <a:pt x="5811738" y="2001738"/>
                </a:cubicBezTo>
                <a:cubicBezTo>
                  <a:pt x="5816699" y="2001738"/>
                  <a:pt x="5820420" y="2001738"/>
                  <a:pt x="5822900" y="2001738"/>
                </a:cubicBezTo>
                <a:cubicBezTo>
                  <a:pt x="5825380" y="2001738"/>
                  <a:pt x="5826621" y="2004219"/>
                  <a:pt x="5826621" y="2009180"/>
                </a:cubicBezTo>
                <a:cubicBezTo>
                  <a:pt x="5831582" y="2009180"/>
                  <a:pt x="5845224" y="2012900"/>
                  <a:pt x="5867549" y="2020342"/>
                </a:cubicBezTo>
                <a:cubicBezTo>
                  <a:pt x="5878711" y="2024062"/>
                  <a:pt x="5887703" y="2026853"/>
                  <a:pt x="5894524" y="2028713"/>
                </a:cubicBezTo>
                <a:lnTo>
                  <a:pt x="5899890" y="2029786"/>
                </a:lnTo>
                <a:lnTo>
                  <a:pt x="5897314" y="2025923"/>
                </a:lnTo>
                <a:cubicBezTo>
                  <a:pt x="5897314" y="2024683"/>
                  <a:pt x="5898554" y="2024062"/>
                  <a:pt x="5901035" y="2024062"/>
                </a:cubicBezTo>
                <a:lnTo>
                  <a:pt x="5901035" y="2016621"/>
                </a:lnTo>
                <a:cubicBezTo>
                  <a:pt x="5896074" y="2016621"/>
                  <a:pt x="5893593" y="2016621"/>
                  <a:pt x="5893593" y="2016621"/>
                </a:cubicBezTo>
                <a:cubicBezTo>
                  <a:pt x="5888632" y="2016621"/>
                  <a:pt x="5881191" y="2015381"/>
                  <a:pt x="5871269" y="2012900"/>
                </a:cubicBezTo>
                <a:cubicBezTo>
                  <a:pt x="5861348" y="2010420"/>
                  <a:pt x="5851425" y="2007940"/>
                  <a:pt x="5841504" y="2005459"/>
                </a:cubicBezTo>
                <a:cubicBezTo>
                  <a:pt x="5831582" y="2002978"/>
                  <a:pt x="5824141" y="1999258"/>
                  <a:pt x="5819179" y="1994297"/>
                </a:cubicBezTo>
                <a:lnTo>
                  <a:pt x="5796855" y="1986855"/>
                </a:lnTo>
                <a:cubicBezTo>
                  <a:pt x="5781972" y="1981895"/>
                  <a:pt x="5773290" y="1979414"/>
                  <a:pt x="5770810" y="1979414"/>
                </a:cubicBezTo>
                <a:cubicBezTo>
                  <a:pt x="5768330" y="1979414"/>
                  <a:pt x="5765849" y="1979414"/>
                  <a:pt x="5763369" y="1979414"/>
                </a:cubicBezTo>
                <a:close/>
                <a:moveTo>
                  <a:pt x="5305722" y="1979414"/>
                </a:moveTo>
                <a:lnTo>
                  <a:pt x="5305722" y="1986855"/>
                </a:lnTo>
                <a:cubicBezTo>
                  <a:pt x="5305722" y="1986855"/>
                  <a:pt x="5308202" y="1986855"/>
                  <a:pt x="5313164" y="1986855"/>
                </a:cubicBezTo>
                <a:cubicBezTo>
                  <a:pt x="5313164" y="1981895"/>
                  <a:pt x="5311923" y="1979414"/>
                  <a:pt x="5309443" y="1979414"/>
                </a:cubicBezTo>
                <a:cubicBezTo>
                  <a:pt x="5306963" y="1979414"/>
                  <a:pt x="5305722" y="1979414"/>
                  <a:pt x="5305722" y="1979414"/>
                </a:cubicBezTo>
                <a:close/>
                <a:moveTo>
                  <a:pt x="907852" y="1979414"/>
                </a:moveTo>
                <a:lnTo>
                  <a:pt x="915293" y="1979414"/>
                </a:lnTo>
                <a:cubicBezTo>
                  <a:pt x="915293" y="1984375"/>
                  <a:pt x="912813" y="1986855"/>
                  <a:pt x="907852" y="1986855"/>
                </a:cubicBezTo>
                <a:close/>
                <a:moveTo>
                  <a:pt x="5529895" y="1974763"/>
                </a:moveTo>
                <a:cubicBezTo>
                  <a:pt x="5529275" y="1975383"/>
                  <a:pt x="5528965" y="1976934"/>
                  <a:pt x="5528965" y="1979414"/>
                </a:cubicBezTo>
                <a:cubicBezTo>
                  <a:pt x="5533926" y="1979414"/>
                  <a:pt x="5536406" y="1979414"/>
                  <a:pt x="5536406" y="1979414"/>
                </a:cubicBezTo>
                <a:cubicBezTo>
                  <a:pt x="5536406" y="1979414"/>
                  <a:pt x="5535165" y="1978174"/>
                  <a:pt x="5532685" y="1975693"/>
                </a:cubicBezTo>
                <a:cubicBezTo>
                  <a:pt x="5531445" y="1974453"/>
                  <a:pt x="5530515" y="1974143"/>
                  <a:pt x="5529895" y="1974763"/>
                </a:cubicBezTo>
                <a:close/>
                <a:moveTo>
                  <a:pt x="4159746" y="1971973"/>
                </a:moveTo>
                <a:cubicBezTo>
                  <a:pt x="4159746" y="1971973"/>
                  <a:pt x="4159746" y="1973213"/>
                  <a:pt x="4159746" y="1975693"/>
                </a:cubicBezTo>
                <a:cubicBezTo>
                  <a:pt x="4159746" y="1978174"/>
                  <a:pt x="4162226" y="1979414"/>
                  <a:pt x="4167188" y="1979414"/>
                </a:cubicBezTo>
                <a:cubicBezTo>
                  <a:pt x="4172149" y="1979414"/>
                  <a:pt x="4174629" y="1979414"/>
                  <a:pt x="4174629" y="1979414"/>
                </a:cubicBezTo>
                <a:lnTo>
                  <a:pt x="4167188" y="1971973"/>
                </a:lnTo>
                <a:cubicBezTo>
                  <a:pt x="4162226" y="1971973"/>
                  <a:pt x="4159746" y="1971973"/>
                  <a:pt x="4159746" y="1971973"/>
                </a:cubicBezTo>
                <a:close/>
                <a:moveTo>
                  <a:pt x="1785938" y="1971973"/>
                </a:moveTo>
                <a:cubicBezTo>
                  <a:pt x="1790898" y="1971973"/>
                  <a:pt x="1798340" y="1973213"/>
                  <a:pt x="1808262" y="1975693"/>
                </a:cubicBezTo>
                <a:cubicBezTo>
                  <a:pt x="1818184" y="1978174"/>
                  <a:pt x="1824385" y="1980654"/>
                  <a:pt x="1826865" y="1983135"/>
                </a:cubicBezTo>
                <a:cubicBezTo>
                  <a:pt x="1829346" y="1985615"/>
                  <a:pt x="1833067" y="1986855"/>
                  <a:pt x="1838028" y="1986855"/>
                </a:cubicBezTo>
                <a:cubicBezTo>
                  <a:pt x="1842988" y="1986855"/>
                  <a:pt x="1845469" y="1989336"/>
                  <a:pt x="1845469" y="1994297"/>
                </a:cubicBezTo>
                <a:lnTo>
                  <a:pt x="1808262" y="1986855"/>
                </a:lnTo>
                <a:lnTo>
                  <a:pt x="1815703" y="2001738"/>
                </a:lnTo>
                <a:lnTo>
                  <a:pt x="1815703" y="2009180"/>
                </a:lnTo>
                <a:lnTo>
                  <a:pt x="1808262" y="2001738"/>
                </a:lnTo>
                <a:cubicBezTo>
                  <a:pt x="1803301" y="1996777"/>
                  <a:pt x="1798340" y="1994297"/>
                  <a:pt x="1793379" y="1994297"/>
                </a:cubicBezTo>
                <a:lnTo>
                  <a:pt x="1778496" y="1986855"/>
                </a:lnTo>
                <a:lnTo>
                  <a:pt x="1771055" y="1986855"/>
                </a:lnTo>
                <a:cubicBezTo>
                  <a:pt x="1766094" y="1986855"/>
                  <a:pt x="1763613" y="1984375"/>
                  <a:pt x="1763613" y="1979414"/>
                </a:cubicBezTo>
                <a:cubicBezTo>
                  <a:pt x="1763613" y="1974453"/>
                  <a:pt x="1771055" y="1971973"/>
                  <a:pt x="1785938" y="1971973"/>
                </a:cubicBezTo>
                <a:close/>
                <a:moveTo>
                  <a:pt x="1503164" y="1971973"/>
                </a:moveTo>
                <a:lnTo>
                  <a:pt x="1506885" y="1971973"/>
                </a:lnTo>
                <a:cubicBezTo>
                  <a:pt x="1509365" y="1971973"/>
                  <a:pt x="1510606" y="1974453"/>
                  <a:pt x="1510606" y="1979414"/>
                </a:cubicBezTo>
                <a:close/>
                <a:moveTo>
                  <a:pt x="1287363" y="1971973"/>
                </a:moveTo>
                <a:cubicBezTo>
                  <a:pt x="1292325" y="1971973"/>
                  <a:pt x="1294805" y="1971973"/>
                  <a:pt x="1294805" y="1971973"/>
                </a:cubicBezTo>
                <a:lnTo>
                  <a:pt x="1287363" y="1979414"/>
                </a:lnTo>
                <a:cubicBezTo>
                  <a:pt x="1287363" y="1979414"/>
                  <a:pt x="1287363" y="1976933"/>
                  <a:pt x="1287363" y="1971973"/>
                </a:cubicBezTo>
                <a:close/>
                <a:moveTo>
                  <a:pt x="6012656" y="1964531"/>
                </a:moveTo>
                <a:lnTo>
                  <a:pt x="6012656" y="1971973"/>
                </a:lnTo>
                <a:lnTo>
                  <a:pt x="6020097" y="1971973"/>
                </a:lnTo>
                <a:close/>
                <a:moveTo>
                  <a:pt x="1726407" y="1964531"/>
                </a:moveTo>
                <a:cubicBezTo>
                  <a:pt x="1731367" y="1969492"/>
                  <a:pt x="1733848" y="1971973"/>
                  <a:pt x="1733848" y="1971973"/>
                </a:cubicBezTo>
                <a:lnTo>
                  <a:pt x="1733848" y="1964531"/>
                </a:lnTo>
                <a:cubicBezTo>
                  <a:pt x="1728887" y="1964531"/>
                  <a:pt x="1726407" y="1964531"/>
                  <a:pt x="1726407" y="1964531"/>
                </a:cubicBezTo>
                <a:close/>
                <a:moveTo>
                  <a:pt x="776141" y="1959324"/>
                </a:moveTo>
                <a:lnTo>
                  <a:pt x="777627" y="1960810"/>
                </a:lnTo>
                <a:cubicBezTo>
                  <a:pt x="780108" y="1963291"/>
                  <a:pt x="781348" y="1964531"/>
                  <a:pt x="781348" y="1964531"/>
                </a:cubicBezTo>
                <a:cubicBezTo>
                  <a:pt x="781348" y="1964531"/>
                  <a:pt x="780728" y="1963911"/>
                  <a:pt x="779487" y="1962671"/>
                </a:cubicBezTo>
                <a:close/>
                <a:moveTo>
                  <a:pt x="5543847" y="1957090"/>
                </a:moveTo>
                <a:lnTo>
                  <a:pt x="5536406" y="1964531"/>
                </a:lnTo>
                <a:cubicBezTo>
                  <a:pt x="5541367" y="1964531"/>
                  <a:pt x="5546327" y="1965771"/>
                  <a:pt x="5551289" y="1968252"/>
                </a:cubicBezTo>
                <a:cubicBezTo>
                  <a:pt x="5556250" y="1970733"/>
                  <a:pt x="5561210" y="1971973"/>
                  <a:pt x="5566172" y="1971973"/>
                </a:cubicBezTo>
                <a:cubicBezTo>
                  <a:pt x="5571133" y="1971973"/>
                  <a:pt x="5572372" y="1970733"/>
                  <a:pt x="5569892" y="1968252"/>
                </a:cubicBezTo>
                <a:cubicBezTo>
                  <a:pt x="5567412" y="1965771"/>
                  <a:pt x="5558730" y="1962051"/>
                  <a:pt x="5543847" y="1957090"/>
                </a:cubicBezTo>
                <a:close/>
                <a:moveTo>
                  <a:pt x="2303115" y="1957090"/>
                </a:moveTo>
                <a:cubicBezTo>
                  <a:pt x="2300635" y="1957090"/>
                  <a:pt x="2299394" y="1958330"/>
                  <a:pt x="2299394" y="1960810"/>
                </a:cubicBezTo>
                <a:cubicBezTo>
                  <a:pt x="2299394" y="1963291"/>
                  <a:pt x="2301875" y="1964531"/>
                  <a:pt x="2306836" y="1964531"/>
                </a:cubicBezTo>
                <a:cubicBezTo>
                  <a:pt x="2306836" y="1959570"/>
                  <a:pt x="2305596" y="1957090"/>
                  <a:pt x="2303115" y="1957090"/>
                </a:cubicBezTo>
                <a:close/>
                <a:moveTo>
                  <a:pt x="1294805" y="1957090"/>
                </a:moveTo>
                <a:lnTo>
                  <a:pt x="1309688" y="1964531"/>
                </a:lnTo>
                <a:lnTo>
                  <a:pt x="1302246" y="1964531"/>
                </a:lnTo>
                <a:cubicBezTo>
                  <a:pt x="1302246" y="1959570"/>
                  <a:pt x="1299766" y="1959570"/>
                  <a:pt x="1294805" y="1964531"/>
                </a:cubicBezTo>
                <a:close/>
                <a:moveTo>
                  <a:pt x="1250156" y="1957090"/>
                </a:moveTo>
                <a:lnTo>
                  <a:pt x="1257598" y="1957090"/>
                </a:lnTo>
                <a:lnTo>
                  <a:pt x="1265039" y="1964531"/>
                </a:lnTo>
                <a:close/>
                <a:moveTo>
                  <a:pt x="773906" y="1957090"/>
                </a:moveTo>
                <a:cubicBezTo>
                  <a:pt x="773906" y="1957090"/>
                  <a:pt x="774216" y="1957400"/>
                  <a:pt x="774837" y="1958020"/>
                </a:cubicBezTo>
                <a:lnTo>
                  <a:pt x="776141" y="1959324"/>
                </a:lnTo>
                <a:close/>
                <a:moveTo>
                  <a:pt x="1897559" y="1949648"/>
                </a:moveTo>
                <a:cubicBezTo>
                  <a:pt x="1897559" y="1954609"/>
                  <a:pt x="1898799" y="1957090"/>
                  <a:pt x="1901280" y="1957090"/>
                </a:cubicBezTo>
                <a:cubicBezTo>
                  <a:pt x="1903760" y="1957090"/>
                  <a:pt x="1905000" y="1959570"/>
                  <a:pt x="1905000" y="1964531"/>
                </a:cubicBezTo>
                <a:cubicBezTo>
                  <a:pt x="1905000" y="1964531"/>
                  <a:pt x="1907481" y="1964531"/>
                  <a:pt x="1912441" y="1964531"/>
                </a:cubicBezTo>
                <a:cubicBezTo>
                  <a:pt x="1917402" y="1964531"/>
                  <a:pt x="1926084" y="1965771"/>
                  <a:pt x="1938486" y="1968252"/>
                </a:cubicBezTo>
                <a:cubicBezTo>
                  <a:pt x="1950889" y="1970733"/>
                  <a:pt x="1957090" y="1971973"/>
                  <a:pt x="1957090" y="1971973"/>
                </a:cubicBezTo>
                <a:cubicBezTo>
                  <a:pt x="1957090" y="1976933"/>
                  <a:pt x="1964532" y="1979414"/>
                  <a:pt x="1979414" y="1979414"/>
                </a:cubicBezTo>
                <a:cubicBezTo>
                  <a:pt x="1989336" y="1979414"/>
                  <a:pt x="1994297" y="1981895"/>
                  <a:pt x="1994297" y="1986855"/>
                </a:cubicBezTo>
                <a:cubicBezTo>
                  <a:pt x="1999258" y="1981895"/>
                  <a:pt x="2006699" y="1981895"/>
                  <a:pt x="2016621" y="1986855"/>
                </a:cubicBezTo>
                <a:lnTo>
                  <a:pt x="2024062" y="1979414"/>
                </a:lnTo>
                <a:lnTo>
                  <a:pt x="2016621" y="1979414"/>
                </a:lnTo>
                <a:cubicBezTo>
                  <a:pt x="2021582" y="1979414"/>
                  <a:pt x="2022823" y="1978174"/>
                  <a:pt x="2020342" y="1975693"/>
                </a:cubicBezTo>
                <a:cubicBezTo>
                  <a:pt x="2017861" y="1973213"/>
                  <a:pt x="2014141" y="1971973"/>
                  <a:pt x="2009180" y="1971973"/>
                </a:cubicBezTo>
                <a:lnTo>
                  <a:pt x="2001738" y="1971973"/>
                </a:lnTo>
                <a:lnTo>
                  <a:pt x="2001738" y="1964531"/>
                </a:lnTo>
                <a:cubicBezTo>
                  <a:pt x="1971973" y="1964531"/>
                  <a:pt x="1950889" y="1962051"/>
                  <a:pt x="1938486" y="1957090"/>
                </a:cubicBezTo>
                <a:cubicBezTo>
                  <a:pt x="1926084" y="1952129"/>
                  <a:pt x="1914922" y="1949648"/>
                  <a:pt x="1905000" y="1949648"/>
                </a:cubicBezTo>
                <a:close/>
                <a:moveTo>
                  <a:pt x="1696641" y="1949648"/>
                </a:moveTo>
                <a:cubicBezTo>
                  <a:pt x="1696641" y="1949648"/>
                  <a:pt x="1697881" y="1949648"/>
                  <a:pt x="1700361" y="1949648"/>
                </a:cubicBezTo>
                <a:cubicBezTo>
                  <a:pt x="1702842" y="1949648"/>
                  <a:pt x="1706563" y="1949648"/>
                  <a:pt x="1711524" y="1949648"/>
                </a:cubicBezTo>
                <a:lnTo>
                  <a:pt x="1741289" y="1964531"/>
                </a:lnTo>
                <a:cubicBezTo>
                  <a:pt x="1736328" y="1964531"/>
                  <a:pt x="1736328" y="1967012"/>
                  <a:pt x="1741289" y="1971973"/>
                </a:cubicBezTo>
                <a:lnTo>
                  <a:pt x="1748731" y="1971973"/>
                </a:lnTo>
                <a:lnTo>
                  <a:pt x="1756172" y="1964531"/>
                </a:lnTo>
                <a:lnTo>
                  <a:pt x="1756172" y="1971973"/>
                </a:lnTo>
                <a:cubicBezTo>
                  <a:pt x="1756172" y="1976933"/>
                  <a:pt x="1756172" y="1979414"/>
                  <a:pt x="1756172" y="1979414"/>
                </a:cubicBezTo>
                <a:cubicBezTo>
                  <a:pt x="1746250" y="1979414"/>
                  <a:pt x="1736328" y="1979414"/>
                  <a:pt x="1726407" y="1979414"/>
                </a:cubicBezTo>
                <a:cubicBezTo>
                  <a:pt x="1716485" y="1974453"/>
                  <a:pt x="1706563" y="1970733"/>
                  <a:pt x="1696641" y="1968252"/>
                </a:cubicBezTo>
                <a:cubicBezTo>
                  <a:pt x="1686719" y="1965771"/>
                  <a:pt x="1681758" y="1962051"/>
                  <a:pt x="1681758" y="1957090"/>
                </a:cubicBezTo>
                <a:cubicBezTo>
                  <a:pt x="1681758" y="1957090"/>
                  <a:pt x="1684239" y="1957090"/>
                  <a:pt x="1689199" y="1957090"/>
                </a:cubicBezTo>
                <a:cubicBezTo>
                  <a:pt x="1694160" y="1957090"/>
                  <a:pt x="1696641" y="1954609"/>
                  <a:pt x="1696641" y="1949648"/>
                </a:cubicBezTo>
                <a:close/>
                <a:moveTo>
                  <a:pt x="1428750" y="1949648"/>
                </a:moveTo>
                <a:lnTo>
                  <a:pt x="1428750" y="1957090"/>
                </a:lnTo>
                <a:lnTo>
                  <a:pt x="1436192" y="1957090"/>
                </a:lnTo>
                <a:lnTo>
                  <a:pt x="1473399" y="1971973"/>
                </a:lnTo>
                <a:cubicBezTo>
                  <a:pt x="1478360" y="1971973"/>
                  <a:pt x="1480840" y="1974453"/>
                  <a:pt x="1480840" y="1979414"/>
                </a:cubicBezTo>
                <a:cubicBezTo>
                  <a:pt x="1480840" y="1979414"/>
                  <a:pt x="1482080" y="1979414"/>
                  <a:pt x="1484561" y="1979414"/>
                </a:cubicBezTo>
                <a:cubicBezTo>
                  <a:pt x="1487041" y="1979414"/>
                  <a:pt x="1490762" y="1979414"/>
                  <a:pt x="1495723" y="1979414"/>
                </a:cubicBezTo>
                <a:cubicBezTo>
                  <a:pt x="1500684" y="1979414"/>
                  <a:pt x="1503164" y="1979414"/>
                  <a:pt x="1503164" y="1979414"/>
                </a:cubicBezTo>
                <a:cubicBezTo>
                  <a:pt x="1503164" y="1979414"/>
                  <a:pt x="1503164" y="1981895"/>
                  <a:pt x="1503164" y="1986855"/>
                </a:cubicBezTo>
                <a:cubicBezTo>
                  <a:pt x="1503164" y="1991816"/>
                  <a:pt x="1510606" y="1991816"/>
                  <a:pt x="1525488" y="1986855"/>
                </a:cubicBezTo>
                <a:cubicBezTo>
                  <a:pt x="1530449" y="1986855"/>
                  <a:pt x="1535410" y="1986855"/>
                  <a:pt x="1540371" y="1986855"/>
                </a:cubicBezTo>
                <a:cubicBezTo>
                  <a:pt x="1535410" y="1986855"/>
                  <a:pt x="1535410" y="1989336"/>
                  <a:pt x="1540371" y="1994297"/>
                </a:cubicBezTo>
                <a:lnTo>
                  <a:pt x="1555254" y="1994297"/>
                </a:lnTo>
                <a:lnTo>
                  <a:pt x="1562695" y="1994297"/>
                </a:lnTo>
                <a:lnTo>
                  <a:pt x="1562695" y="2001738"/>
                </a:lnTo>
                <a:lnTo>
                  <a:pt x="1577578" y="2016621"/>
                </a:lnTo>
                <a:lnTo>
                  <a:pt x="1599902" y="2024062"/>
                </a:lnTo>
                <a:lnTo>
                  <a:pt x="1570137" y="2024062"/>
                </a:lnTo>
                <a:lnTo>
                  <a:pt x="1532930" y="2016621"/>
                </a:lnTo>
                <a:cubicBezTo>
                  <a:pt x="1532930" y="2016621"/>
                  <a:pt x="1532930" y="2014140"/>
                  <a:pt x="1532930" y="2009180"/>
                </a:cubicBezTo>
                <a:cubicBezTo>
                  <a:pt x="1527969" y="2009180"/>
                  <a:pt x="1525488" y="2009180"/>
                  <a:pt x="1525488" y="2009180"/>
                </a:cubicBezTo>
                <a:cubicBezTo>
                  <a:pt x="1525488" y="2014140"/>
                  <a:pt x="1524248" y="2015381"/>
                  <a:pt x="1521768" y="2012900"/>
                </a:cubicBezTo>
                <a:cubicBezTo>
                  <a:pt x="1519287" y="2010420"/>
                  <a:pt x="1515566" y="2009180"/>
                  <a:pt x="1510606" y="2009180"/>
                </a:cubicBezTo>
                <a:cubicBezTo>
                  <a:pt x="1505645" y="2004219"/>
                  <a:pt x="1501924" y="2004219"/>
                  <a:pt x="1499444" y="2009180"/>
                </a:cubicBezTo>
                <a:cubicBezTo>
                  <a:pt x="1496963" y="2014140"/>
                  <a:pt x="1490762" y="2014140"/>
                  <a:pt x="1480840" y="2009180"/>
                </a:cubicBezTo>
                <a:cubicBezTo>
                  <a:pt x="1460996" y="2009180"/>
                  <a:pt x="1449834" y="2007940"/>
                  <a:pt x="1447354" y="2005459"/>
                </a:cubicBezTo>
                <a:cubicBezTo>
                  <a:pt x="1444873" y="2002978"/>
                  <a:pt x="1443633" y="2001738"/>
                  <a:pt x="1443633" y="2001738"/>
                </a:cubicBezTo>
                <a:cubicBezTo>
                  <a:pt x="1443633" y="1999258"/>
                  <a:pt x="1444253" y="1997398"/>
                  <a:pt x="1445493" y="1996157"/>
                </a:cubicBezTo>
                <a:lnTo>
                  <a:pt x="1451074" y="1994297"/>
                </a:lnTo>
                <a:lnTo>
                  <a:pt x="1436192" y="1986855"/>
                </a:lnTo>
                <a:cubicBezTo>
                  <a:pt x="1436192" y="1986855"/>
                  <a:pt x="1433711" y="1989336"/>
                  <a:pt x="1428750" y="1994297"/>
                </a:cubicBezTo>
                <a:cubicBezTo>
                  <a:pt x="1423789" y="1999258"/>
                  <a:pt x="1421309" y="2001738"/>
                  <a:pt x="1421309" y="2001738"/>
                </a:cubicBezTo>
                <a:lnTo>
                  <a:pt x="1413867" y="1994297"/>
                </a:lnTo>
                <a:lnTo>
                  <a:pt x="1384102" y="2001738"/>
                </a:lnTo>
                <a:cubicBezTo>
                  <a:pt x="1384102" y="2001738"/>
                  <a:pt x="1381621" y="2001738"/>
                  <a:pt x="1376660" y="2001738"/>
                </a:cubicBezTo>
                <a:cubicBezTo>
                  <a:pt x="1371699" y="2001738"/>
                  <a:pt x="1369219" y="2001738"/>
                  <a:pt x="1369219" y="2001738"/>
                </a:cubicBezTo>
                <a:cubicBezTo>
                  <a:pt x="1369219" y="2011660"/>
                  <a:pt x="1374180" y="2016621"/>
                  <a:pt x="1384102" y="2016621"/>
                </a:cubicBezTo>
                <a:lnTo>
                  <a:pt x="1391543" y="2024062"/>
                </a:lnTo>
                <a:lnTo>
                  <a:pt x="1421309" y="2031504"/>
                </a:lnTo>
                <a:cubicBezTo>
                  <a:pt x="1436192" y="2031504"/>
                  <a:pt x="1446113" y="2033984"/>
                  <a:pt x="1451074" y="2038945"/>
                </a:cubicBezTo>
                <a:cubicBezTo>
                  <a:pt x="1456035" y="2043906"/>
                  <a:pt x="1460996" y="2045147"/>
                  <a:pt x="1465957" y="2042666"/>
                </a:cubicBezTo>
                <a:cubicBezTo>
                  <a:pt x="1470918" y="2040185"/>
                  <a:pt x="1472158" y="2036465"/>
                  <a:pt x="1469678" y="2031504"/>
                </a:cubicBezTo>
                <a:cubicBezTo>
                  <a:pt x="1467197" y="2026543"/>
                  <a:pt x="1463477" y="2026543"/>
                  <a:pt x="1458516" y="2031504"/>
                </a:cubicBezTo>
                <a:lnTo>
                  <a:pt x="1458516" y="2024062"/>
                </a:lnTo>
                <a:cubicBezTo>
                  <a:pt x="1463477" y="2019102"/>
                  <a:pt x="1467197" y="2016621"/>
                  <a:pt x="1469678" y="2016621"/>
                </a:cubicBezTo>
                <a:cubicBezTo>
                  <a:pt x="1472158" y="2016621"/>
                  <a:pt x="1473399" y="2019102"/>
                  <a:pt x="1473399" y="2024062"/>
                </a:cubicBezTo>
                <a:cubicBezTo>
                  <a:pt x="1478360" y="2024062"/>
                  <a:pt x="1480840" y="2025302"/>
                  <a:pt x="1480840" y="2027783"/>
                </a:cubicBezTo>
                <a:cubicBezTo>
                  <a:pt x="1480840" y="2030264"/>
                  <a:pt x="1483320" y="2031504"/>
                  <a:pt x="1488281" y="2031504"/>
                </a:cubicBezTo>
                <a:cubicBezTo>
                  <a:pt x="1493243" y="2031504"/>
                  <a:pt x="1496963" y="2032744"/>
                  <a:pt x="1499444" y="2035225"/>
                </a:cubicBezTo>
                <a:cubicBezTo>
                  <a:pt x="1501924" y="2037705"/>
                  <a:pt x="1506885" y="2038945"/>
                  <a:pt x="1514326" y="2038945"/>
                </a:cubicBezTo>
                <a:cubicBezTo>
                  <a:pt x="1521768" y="2038945"/>
                  <a:pt x="1525488" y="2038945"/>
                  <a:pt x="1525488" y="2038945"/>
                </a:cubicBezTo>
                <a:lnTo>
                  <a:pt x="1518047" y="2046387"/>
                </a:lnTo>
                <a:cubicBezTo>
                  <a:pt x="1498203" y="2041426"/>
                  <a:pt x="1488281" y="2038945"/>
                  <a:pt x="1488281" y="2038945"/>
                </a:cubicBezTo>
                <a:cubicBezTo>
                  <a:pt x="1488281" y="2043906"/>
                  <a:pt x="1498203" y="2048867"/>
                  <a:pt x="1518047" y="2053828"/>
                </a:cubicBezTo>
                <a:cubicBezTo>
                  <a:pt x="1537891" y="2058789"/>
                  <a:pt x="1552773" y="2061269"/>
                  <a:pt x="1562695" y="2061269"/>
                </a:cubicBezTo>
                <a:lnTo>
                  <a:pt x="1570137" y="2053828"/>
                </a:lnTo>
                <a:cubicBezTo>
                  <a:pt x="1575098" y="2048867"/>
                  <a:pt x="1577578" y="2045147"/>
                  <a:pt x="1577578" y="2042666"/>
                </a:cubicBezTo>
                <a:cubicBezTo>
                  <a:pt x="1577578" y="2040185"/>
                  <a:pt x="1580059" y="2038945"/>
                  <a:pt x="1585020" y="2038945"/>
                </a:cubicBezTo>
                <a:cubicBezTo>
                  <a:pt x="1589981" y="2038945"/>
                  <a:pt x="1592461" y="2036465"/>
                  <a:pt x="1592461" y="2031504"/>
                </a:cubicBezTo>
                <a:cubicBezTo>
                  <a:pt x="1602383" y="2021582"/>
                  <a:pt x="1607344" y="2016621"/>
                  <a:pt x="1607344" y="2016621"/>
                </a:cubicBezTo>
                <a:cubicBezTo>
                  <a:pt x="1607344" y="2011660"/>
                  <a:pt x="1602383" y="2009180"/>
                  <a:pt x="1592461" y="2009180"/>
                </a:cubicBezTo>
                <a:lnTo>
                  <a:pt x="1592461" y="2001738"/>
                </a:lnTo>
                <a:cubicBezTo>
                  <a:pt x="1592461" y="2001738"/>
                  <a:pt x="1594941" y="2001738"/>
                  <a:pt x="1599902" y="2001738"/>
                </a:cubicBezTo>
                <a:cubicBezTo>
                  <a:pt x="1604863" y="2006699"/>
                  <a:pt x="1612305" y="2009180"/>
                  <a:pt x="1622227" y="2009180"/>
                </a:cubicBezTo>
                <a:cubicBezTo>
                  <a:pt x="1617266" y="2004219"/>
                  <a:pt x="1612305" y="2001738"/>
                  <a:pt x="1607344" y="2001738"/>
                </a:cubicBezTo>
                <a:lnTo>
                  <a:pt x="1599902" y="2001738"/>
                </a:lnTo>
                <a:cubicBezTo>
                  <a:pt x="1599902" y="1996777"/>
                  <a:pt x="1599902" y="1994297"/>
                  <a:pt x="1599902" y="1994297"/>
                </a:cubicBezTo>
                <a:cubicBezTo>
                  <a:pt x="1599902" y="1994297"/>
                  <a:pt x="1597422" y="1994297"/>
                  <a:pt x="1592461" y="1994297"/>
                </a:cubicBezTo>
                <a:cubicBezTo>
                  <a:pt x="1587500" y="1989336"/>
                  <a:pt x="1581299" y="1986855"/>
                  <a:pt x="1573858" y="1986855"/>
                </a:cubicBezTo>
                <a:cubicBezTo>
                  <a:pt x="1566416" y="1986855"/>
                  <a:pt x="1562695" y="1986855"/>
                  <a:pt x="1562695" y="1986855"/>
                </a:cubicBezTo>
                <a:cubicBezTo>
                  <a:pt x="1557735" y="1991816"/>
                  <a:pt x="1555254" y="1994297"/>
                  <a:pt x="1555254" y="1994297"/>
                </a:cubicBezTo>
                <a:lnTo>
                  <a:pt x="1555254" y="1986855"/>
                </a:lnTo>
                <a:lnTo>
                  <a:pt x="1547813" y="1979414"/>
                </a:lnTo>
                <a:cubicBezTo>
                  <a:pt x="1547813" y="1979414"/>
                  <a:pt x="1546572" y="1978174"/>
                  <a:pt x="1544092" y="1975693"/>
                </a:cubicBezTo>
                <a:cubicBezTo>
                  <a:pt x="1541612" y="1973213"/>
                  <a:pt x="1537891" y="1971973"/>
                  <a:pt x="1532930" y="1971973"/>
                </a:cubicBezTo>
                <a:cubicBezTo>
                  <a:pt x="1527969" y="1967012"/>
                  <a:pt x="1519287" y="1963291"/>
                  <a:pt x="1506885" y="1960810"/>
                </a:cubicBezTo>
                <a:cubicBezTo>
                  <a:pt x="1494482" y="1958330"/>
                  <a:pt x="1483320" y="1957090"/>
                  <a:pt x="1473399" y="1957090"/>
                </a:cubicBezTo>
                <a:cubicBezTo>
                  <a:pt x="1463477" y="1957090"/>
                  <a:pt x="1453555" y="1957090"/>
                  <a:pt x="1443633" y="1957090"/>
                </a:cubicBezTo>
                <a:cubicBezTo>
                  <a:pt x="1448594" y="1952129"/>
                  <a:pt x="1448594" y="1949648"/>
                  <a:pt x="1443633" y="1949648"/>
                </a:cubicBezTo>
                <a:cubicBezTo>
                  <a:pt x="1438672" y="1949648"/>
                  <a:pt x="1433711" y="1949648"/>
                  <a:pt x="1428750" y="1949648"/>
                </a:cubicBezTo>
                <a:close/>
                <a:moveTo>
                  <a:pt x="1413867" y="1949648"/>
                </a:moveTo>
                <a:cubicBezTo>
                  <a:pt x="1408906" y="1949648"/>
                  <a:pt x="1406426" y="1950888"/>
                  <a:pt x="1406426" y="1953369"/>
                </a:cubicBezTo>
                <a:cubicBezTo>
                  <a:pt x="1406426" y="1955850"/>
                  <a:pt x="1408906" y="1957090"/>
                  <a:pt x="1413867" y="1957090"/>
                </a:cubicBezTo>
                <a:cubicBezTo>
                  <a:pt x="1418828" y="1957090"/>
                  <a:pt x="1421309" y="1957090"/>
                  <a:pt x="1421309" y="1957090"/>
                </a:cubicBezTo>
                <a:close/>
                <a:moveTo>
                  <a:pt x="1220391" y="1949648"/>
                </a:moveTo>
                <a:lnTo>
                  <a:pt x="1227832" y="1949648"/>
                </a:lnTo>
                <a:lnTo>
                  <a:pt x="1235274" y="1957090"/>
                </a:lnTo>
                <a:lnTo>
                  <a:pt x="1227832" y="1957090"/>
                </a:lnTo>
                <a:cubicBezTo>
                  <a:pt x="1227832" y="1957090"/>
                  <a:pt x="1226592" y="1955850"/>
                  <a:pt x="1224112" y="1953369"/>
                </a:cubicBezTo>
                <a:cubicBezTo>
                  <a:pt x="1221631" y="1950888"/>
                  <a:pt x="1220391" y="1949648"/>
                  <a:pt x="1220391" y="1949648"/>
                </a:cubicBezTo>
                <a:close/>
                <a:moveTo>
                  <a:pt x="2135684" y="1944997"/>
                </a:moveTo>
                <a:cubicBezTo>
                  <a:pt x="2133203" y="1945618"/>
                  <a:pt x="2130723" y="1947168"/>
                  <a:pt x="2128242" y="1949648"/>
                </a:cubicBezTo>
                <a:lnTo>
                  <a:pt x="2120801" y="1949648"/>
                </a:lnTo>
                <a:cubicBezTo>
                  <a:pt x="2130723" y="1949648"/>
                  <a:pt x="2136924" y="1950888"/>
                  <a:pt x="2139404" y="1953369"/>
                </a:cubicBezTo>
                <a:cubicBezTo>
                  <a:pt x="2141885" y="1955850"/>
                  <a:pt x="2143125" y="1957090"/>
                  <a:pt x="2143125" y="1957090"/>
                </a:cubicBezTo>
                <a:lnTo>
                  <a:pt x="2187774" y="1964531"/>
                </a:lnTo>
                <a:lnTo>
                  <a:pt x="2158008" y="1949648"/>
                </a:lnTo>
                <a:cubicBezTo>
                  <a:pt x="2153047" y="1949648"/>
                  <a:pt x="2148086" y="1948408"/>
                  <a:pt x="2143125" y="1945928"/>
                </a:cubicBezTo>
                <a:cubicBezTo>
                  <a:pt x="2140645" y="1944688"/>
                  <a:pt x="2138164" y="1944378"/>
                  <a:pt x="2135684" y="1944997"/>
                </a:cubicBezTo>
                <a:close/>
                <a:moveTo>
                  <a:pt x="6600527" y="1942207"/>
                </a:moveTo>
                <a:cubicBezTo>
                  <a:pt x="6600527" y="1942207"/>
                  <a:pt x="6605488" y="1943447"/>
                  <a:pt x="6615409" y="1945928"/>
                </a:cubicBezTo>
                <a:cubicBezTo>
                  <a:pt x="6625331" y="1948408"/>
                  <a:pt x="6636493" y="1952129"/>
                  <a:pt x="6648896" y="1957090"/>
                </a:cubicBezTo>
                <a:cubicBezTo>
                  <a:pt x="6661299" y="1962051"/>
                  <a:pt x="6669979" y="1964531"/>
                  <a:pt x="6674941" y="1964531"/>
                </a:cubicBezTo>
                <a:lnTo>
                  <a:pt x="6660058" y="1964531"/>
                </a:lnTo>
                <a:cubicBezTo>
                  <a:pt x="6655097" y="1964531"/>
                  <a:pt x="6650137" y="1963291"/>
                  <a:pt x="6645175" y="1960810"/>
                </a:cubicBezTo>
                <a:cubicBezTo>
                  <a:pt x="6640214" y="1958330"/>
                  <a:pt x="6635254" y="1957090"/>
                  <a:pt x="6630293" y="1957090"/>
                </a:cubicBezTo>
                <a:cubicBezTo>
                  <a:pt x="6615409" y="1952129"/>
                  <a:pt x="6605488" y="1947168"/>
                  <a:pt x="6600527" y="1942207"/>
                </a:cubicBezTo>
                <a:close/>
                <a:moveTo>
                  <a:pt x="6206133" y="1942207"/>
                </a:moveTo>
                <a:lnTo>
                  <a:pt x="6250781" y="1949648"/>
                </a:lnTo>
                <a:cubicBezTo>
                  <a:pt x="6250781" y="1954609"/>
                  <a:pt x="6248301" y="1954609"/>
                  <a:pt x="6243340" y="1949648"/>
                </a:cubicBezTo>
                <a:cubicBezTo>
                  <a:pt x="6243340" y="1949648"/>
                  <a:pt x="6238378" y="1949648"/>
                  <a:pt x="6228457" y="1949648"/>
                </a:cubicBezTo>
                <a:cubicBezTo>
                  <a:pt x="6218535" y="1949648"/>
                  <a:pt x="6213574" y="1949648"/>
                  <a:pt x="6213574" y="1949648"/>
                </a:cubicBezTo>
                <a:cubicBezTo>
                  <a:pt x="6213574" y="1944688"/>
                  <a:pt x="6211094" y="1942207"/>
                  <a:pt x="6206133" y="1942207"/>
                </a:cubicBezTo>
                <a:close/>
                <a:moveTo>
                  <a:pt x="5491758" y="1942207"/>
                </a:moveTo>
                <a:lnTo>
                  <a:pt x="5506640" y="1949648"/>
                </a:lnTo>
                <a:lnTo>
                  <a:pt x="5514082" y="1949648"/>
                </a:lnTo>
                <a:close/>
                <a:moveTo>
                  <a:pt x="2105918" y="1942207"/>
                </a:moveTo>
                <a:lnTo>
                  <a:pt x="2105918" y="1949648"/>
                </a:lnTo>
                <a:cubicBezTo>
                  <a:pt x="2105918" y="1949648"/>
                  <a:pt x="2108399" y="1949648"/>
                  <a:pt x="2113360" y="1949648"/>
                </a:cubicBezTo>
                <a:cubicBezTo>
                  <a:pt x="2113360" y="1944688"/>
                  <a:pt x="2110879" y="1942207"/>
                  <a:pt x="2105918" y="1942207"/>
                </a:cubicBezTo>
                <a:close/>
                <a:moveTo>
                  <a:pt x="818555" y="1934766"/>
                </a:moveTo>
                <a:cubicBezTo>
                  <a:pt x="823516" y="1934766"/>
                  <a:pt x="829717" y="1936006"/>
                  <a:pt x="837158" y="1938486"/>
                </a:cubicBezTo>
                <a:cubicBezTo>
                  <a:pt x="844600" y="1940967"/>
                  <a:pt x="848321" y="1944688"/>
                  <a:pt x="848321" y="1949648"/>
                </a:cubicBezTo>
                <a:lnTo>
                  <a:pt x="855762" y="1964531"/>
                </a:lnTo>
                <a:lnTo>
                  <a:pt x="863203" y="1971973"/>
                </a:lnTo>
                <a:lnTo>
                  <a:pt x="855762" y="1971973"/>
                </a:lnTo>
                <a:cubicBezTo>
                  <a:pt x="845840" y="1967012"/>
                  <a:pt x="835918" y="1962051"/>
                  <a:pt x="825996" y="1957090"/>
                </a:cubicBezTo>
                <a:cubicBezTo>
                  <a:pt x="811113" y="1947168"/>
                  <a:pt x="808633" y="1939726"/>
                  <a:pt x="818555" y="1934766"/>
                </a:cubicBezTo>
                <a:close/>
                <a:moveTo>
                  <a:pt x="6340078" y="1927324"/>
                </a:moveTo>
                <a:lnTo>
                  <a:pt x="6354961" y="1934766"/>
                </a:lnTo>
                <a:lnTo>
                  <a:pt x="6399609" y="1942207"/>
                </a:lnTo>
                <a:cubicBezTo>
                  <a:pt x="6424413" y="1947168"/>
                  <a:pt x="6436816" y="1952129"/>
                  <a:pt x="6436816" y="1957090"/>
                </a:cubicBezTo>
                <a:cubicBezTo>
                  <a:pt x="6441777" y="1957090"/>
                  <a:pt x="6445498" y="1957090"/>
                  <a:pt x="6447978" y="1957090"/>
                </a:cubicBezTo>
                <a:cubicBezTo>
                  <a:pt x="6450458" y="1957090"/>
                  <a:pt x="6452939" y="1957090"/>
                  <a:pt x="6455419" y="1957090"/>
                </a:cubicBezTo>
                <a:cubicBezTo>
                  <a:pt x="6457899" y="1957090"/>
                  <a:pt x="6460381" y="1957090"/>
                  <a:pt x="6462861" y="1957090"/>
                </a:cubicBezTo>
                <a:cubicBezTo>
                  <a:pt x="6465341" y="1957090"/>
                  <a:pt x="6466581" y="1959570"/>
                  <a:pt x="6466581" y="1964531"/>
                </a:cubicBezTo>
                <a:cubicBezTo>
                  <a:pt x="6466581" y="1964531"/>
                  <a:pt x="6469061" y="1964531"/>
                  <a:pt x="6474023" y="1964531"/>
                </a:cubicBezTo>
                <a:lnTo>
                  <a:pt x="6481465" y="1964531"/>
                </a:lnTo>
                <a:lnTo>
                  <a:pt x="6481465" y="1971973"/>
                </a:lnTo>
                <a:lnTo>
                  <a:pt x="6526113" y="1986855"/>
                </a:lnTo>
                <a:cubicBezTo>
                  <a:pt x="6521151" y="1986855"/>
                  <a:pt x="6517431" y="1986855"/>
                  <a:pt x="6514951" y="1986855"/>
                </a:cubicBezTo>
                <a:cubicBezTo>
                  <a:pt x="6512471" y="1986855"/>
                  <a:pt x="6505029" y="1985615"/>
                  <a:pt x="6492627" y="1983135"/>
                </a:cubicBezTo>
                <a:cubicBezTo>
                  <a:pt x="6480223" y="1980654"/>
                  <a:pt x="6471543" y="1978174"/>
                  <a:pt x="6466581" y="1975693"/>
                </a:cubicBezTo>
                <a:cubicBezTo>
                  <a:pt x="6461620" y="1973213"/>
                  <a:pt x="6451699" y="1971973"/>
                  <a:pt x="6436816" y="1971973"/>
                </a:cubicBezTo>
                <a:lnTo>
                  <a:pt x="6407051" y="1964531"/>
                </a:lnTo>
                <a:cubicBezTo>
                  <a:pt x="6407051" y="1959570"/>
                  <a:pt x="6404570" y="1957090"/>
                  <a:pt x="6399609" y="1957090"/>
                </a:cubicBezTo>
                <a:cubicBezTo>
                  <a:pt x="6399609" y="1957090"/>
                  <a:pt x="6397129" y="1957090"/>
                  <a:pt x="6392167" y="1957090"/>
                </a:cubicBezTo>
                <a:cubicBezTo>
                  <a:pt x="6387206" y="1957090"/>
                  <a:pt x="6384726" y="1957090"/>
                  <a:pt x="6384726" y="1957090"/>
                </a:cubicBezTo>
                <a:cubicBezTo>
                  <a:pt x="6374805" y="1952129"/>
                  <a:pt x="6363643" y="1948408"/>
                  <a:pt x="6351240" y="1945928"/>
                </a:cubicBezTo>
                <a:cubicBezTo>
                  <a:pt x="6338837" y="1943447"/>
                  <a:pt x="6332636" y="1939726"/>
                  <a:pt x="6332636" y="1934766"/>
                </a:cubicBezTo>
                <a:close/>
                <a:moveTo>
                  <a:pt x="1361777" y="1927324"/>
                </a:moveTo>
                <a:cubicBezTo>
                  <a:pt x="1356816" y="1927324"/>
                  <a:pt x="1354336" y="1928564"/>
                  <a:pt x="1354336" y="1931045"/>
                </a:cubicBezTo>
                <a:cubicBezTo>
                  <a:pt x="1354336" y="1933525"/>
                  <a:pt x="1356816" y="1934766"/>
                  <a:pt x="1361777" y="1934766"/>
                </a:cubicBezTo>
                <a:cubicBezTo>
                  <a:pt x="1371699" y="1939726"/>
                  <a:pt x="1376660" y="1939726"/>
                  <a:pt x="1376660" y="1934766"/>
                </a:cubicBezTo>
                <a:close/>
                <a:moveTo>
                  <a:pt x="1317129" y="1919883"/>
                </a:moveTo>
                <a:lnTo>
                  <a:pt x="1324571" y="1927324"/>
                </a:lnTo>
                <a:cubicBezTo>
                  <a:pt x="1334492" y="1932285"/>
                  <a:pt x="1341934" y="1932285"/>
                  <a:pt x="1346895" y="1927324"/>
                </a:cubicBezTo>
                <a:close/>
                <a:moveTo>
                  <a:pt x="1279922" y="1919883"/>
                </a:moveTo>
                <a:lnTo>
                  <a:pt x="1279922" y="1927324"/>
                </a:lnTo>
                <a:lnTo>
                  <a:pt x="1287363" y="1919883"/>
                </a:lnTo>
                <a:cubicBezTo>
                  <a:pt x="1287363" y="1919883"/>
                  <a:pt x="1284883" y="1919883"/>
                  <a:pt x="1279922" y="1919883"/>
                </a:cubicBezTo>
                <a:close/>
                <a:moveTo>
                  <a:pt x="1785938" y="1912441"/>
                </a:moveTo>
                <a:cubicBezTo>
                  <a:pt x="1780977" y="1912441"/>
                  <a:pt x="1778496" y="1914922"/>
                  <a:pt x="1778496" y="1919883"/>
                </a:cubicBezTo>
                <a:cubicBezTo>
                  <a:pt x="1783457" y="1919883"/>
                  <a:pt x="1785938" y="1919883"/>
                  <a:pt x="1785938" y="1919883"/>
                </a:cubicBezTo>
                <a:cubicBezTo>
                  <a:pt x="1785938" y="1919883"/>
                  <a:pt x="1785938" y="1917402"/>
                  <a:pt x="1785938" y="1912441"/>
                </a:cubicBezTo>
                <a:close/>
                <a:moveTo>
                  <a:pt x="662285" y="1912441"/>
                </a:moveTo>
                <a:lnTo>
                  <a:pt x="684610" y="1919883"/>
                </a:lnTo>
                <a:cubicBezTo>
                  <a:pt x="719336" y="1929805"/>
                  <a:pt x="746621" y="1944688"/>
                  <a:pt x="766465" y="1964531"/>
                </a:cubicBezTo>
                <a:cubicBezTo>
                  <a:pt x="771426" y="1969492"/>
                  <a:pt x="781348" y="1974453"/>
                  <a:pt x="796231" y="1979414"/>
                </a:cubicBezTo>
                <a:cubicBezTo>
                  <a:pt x="801191" y="1979414"/>
                  <a:pt x="806152" y="1980654"/>
                  <a:pt x="811113" y="1983135"/>
                </a:cubicBezTo>
                <a:cubicBezTo>
                  <a:pt x="816074" y="1985615"/>
                  <a:pt x="821035" y="1986855"/>
                  <a:pt x="825996" y="1986855"/>
                </a:cubicBezTo>
                <a:cubicBezTo>
                  <a:pt x="835918" y="1996777"/>
                  <a:pt x="840879" y="2001738"/>
                  <a:pt x="840879" y="2001738"/>
                </a:cubicBezTo>
                <a:cubicBezTo>
                  <a:pt x="850801" y="1996777"/>
                  <a:pt x="855762" y="1999258"/>
                  <a:pt x="855762" y="2009180"/>
                </a:cubicBezTo>
                <a:lnTo>
                  <a:pt x="855762" y="2016621"/>
                </a:lnTo>
                <a:cubicBezTo>
                  <a:pt x="845840" y="2011660"/>
                  <a:pt x="833437" y="2006699"/>
                  <a:pt x="818555" y="2001738"/>
                </a:cubicBezTo>
                <a:cubicBezTo>
                  <a:pt x="798711" y="1991816"/>
                  <a:pt x="782588" y="1983135"/>
                  <a:pt x="770186" y="1975693"/>
                </a:cubicBezTo>
                <a:cubicBezTo>
                  <a:pt x="757783" y="1968252"/>
                  <a:pt x="749102" y="1964531"/>
                  <a:pt x="744141" y="1964531"/>
                </a:cubicBezTo>
                <a:cubicBezTo>
                  <a:pt x="739180" y="1964531"/>
                  <a:pt x="719336" y="1957090"/>
                  <a:pt x="684610" y="1942207"/>
                </a:cubicBezTo>
                <a:cubicBezTo>
                  <a:pt x="684610" y="1937246"/>
                  <a:pt x="682129" y="1934766"/>
                  <a:pt x="677168" y="1934766"/>
                </a:cubicBezTo>
                <a:cubicBezTo>
                  <a:pt x="672207" y="1934766"/>
                  <a:pt x="667246" y="1934766"/>
                  <a:pt x="662285" y="1934766"/>
                </a:cubicBezTo>
                <a:cubicBezTo>
                  <a:pt x="657324" y="1934766"/>
                  <a:pt x="653604" y="1932285"/>
                  <a:pt x="651123" y="1927324"/>
                </a:cubicBezTo>
                <a:cubicBezTo>
                  <a:pt x="648643" y="1922363"/>
                  <a:pt x="648643" y="1918643"/>
                  <a:pt x="651123" y="1916162"/>
                </a:cubicBezTo>
                <a:cubicBezTo>
                  <a:pt x="653604" y="1913681"/>
                  <a:pt x="657324" y="1912441"/>
                  <a:pt x="662285" y="1912441"/>
                </a:cubicBezTo>
                <a:close/>
                <a:moveTo>
                  <a:pt x="1795240" y="1906860"/>
                </a:moveTo>
                <a:cubicBezTo>
                  <a:pt x="1793999" y="1906860"/>
                  <a:pt x="1793379" y="1907481"/>
                  <a:pt x="1793379" y="1908721"/>
                </a:cubicBezTo>
                <a:cubicBezTo>
                  <a:pt x="1793379" y="1911201"/>
                  <a:pt x="1798340" y="1912441"/>
                  <a:pt x="1808262" y="1912441"/>
                </a:cubicBezTo>
                <a:cubicBezTo>
                  <a:pt x="1818184" y="1912441"/>
                  <a:pt x="1823145" y="1914922"/>
                  <a:pt x="1823145" y="1919883"/>
                </a:cubicBezTo>
                <a:lnTo>
                  <a:pt x="1808262" y="1927324"/>
                </a:lnTo>
                <a:cubicBezTo>
                  <a:pt x="1813223" y="1932285"/>
                  <a:pt x="1815703" y="1934766"/>
                  <a:pt x="1815703" y="1934766"/>
                </a:cubicBezTo>
                <a:cubicBezTo>
                  <a:pt x="1815703" y="1939726"/>
                  <a:pt x="1823145" y="1942207"/>
                  <a:pt x="1838028" y="1942207"/>
                </a:cubicBezTo>
                <a:cubicBezTo>
                  <a:pt x="1852910" y="1942207"/>
                  <a:pt x="1860352" y="1942207"/>
                  <a:pt x="1860352" y="1942207"/>
                </a:cubicBezTo>
                <a:lnTo>
                  <a:pt x="1875234" y="1942207"/>
                </a:lnTo>
                <a:lnTo>
                  <a:pt x="1867793" y="1934766"/>
                </a:lnTo>
                <a:lnTo>
                  <a:pt x="1860352" y="1934766"/>
                </a:lnTo>
                <a:lnTo>
                  <a:pt x="1852910" y="1934766"/>
                </a:lnTo>
                <a:lnTo>
                  <a:pt x="1852910" y="1919883"/>
                </a:lnTo>
                <a:lnTo>
                  <a:pt x="1860352" y="1919883"/>
                </a:lnTo>
                <a:cubicBezTo>
                  <a:pt x="1865313" y="1919883"/>
                  <a:pt x="1862832" y="1917402"/>
                  <a:pt x="1852910" y="1912441"/>
                </a:cubicBezTo>
                <a:cubicBezTo>
                  <a:pt x="1847950" y="1912441"/>
                  <a:pt x="1840508" y="1912441"/>
                  <a:pt x="1830586" y="1912441"/>
                </a:cubicBezTo>
                <a:cubicBezTo>
                  <a:pt x="1815703" y="1907481"/>
                  <a:pt x="1808262" y="1906240"/>
                  <a:pt x="1808262" y="1908721"/>
                </a:cubicBezTo>
                <a:cubicBezTo>
                  <a:pt x="1808262" y="1911201"/>
                  <a:pt x="1805781" y="1911201"/>
                  <a:pt x="1800820" y="1908721"/>
                </a:cubicBezTo>
                <a:cubicBezTo>
                  <a:pt x="1798340" y="1907481"/>
                  <a:pt x="1796479" y="1906860"/>
                  <a:pt x="1795240" y="1906860"/>
                </a:cubicBezTo>
                <a:close/>
                <a:moveTo>
                  <a:pt x="6347519" y="1905000"/>
                </a:moveTo>
                <a:cubicBezTo>
                  <a:pt x="6352481" y="1905000"/>
                  <a:pt x="6354961" y="1905000"/>
                  <a:pt x="6354961" y="1905000"/>
                </a:cubicBezTo>
                <a:lnTo>
                  <a:pt x="6347519" y="1912441"/>
                </a:lnTo>
                <a:close/>
                <a:moveTo>
                  <a:pt x="2098476" y="1897559"/>
                </a:moveTo>
                <a:cubicBezTo>
                  <a:pt x="2098476" y="1902519"/>
                  <a:pt x="2100957" y="1905000"/>
                  <a:pt x="2105918" y="1905000"/>
                </a:cubicBezTo>
                <a:lnTo>
                  <a:pt x="2105918" y="1897559"/>
                </a:lnTo>
                <a:cubicBezTo>
                  <a:pt x="2105918" y="1897559"/>
                  <a:pt x="2103437" y="1897559"/>
                  <a:pt x="2098476" y="1897559"/>
                </a:cubicBezTo>
                <a:close/>
                <a:moveTo>
                  <a:pt x="1711524" y="1897559"/>
                </a:moveTo>
                <a:lnTo>
                  <a:pt x="1711524" y="1905000"/>
                </a:lnTo>
                <a:lnTo>
                  <a:pt x="1718965" y="1897559"/>
                </a:lnTo>
                <a:close/>
                <a:moveTo>
                  <a:pt x="1332012" y="1897559"/>
                </a:moveTo>
                <a:lnTo>
                  <a:pt x="1324571" y="1905000"/>
                </a:lnTo>
                <a:lnTo>
                  <a:pt x="1317129" y="1905000"/>
                </a:lnTo>
                <a:lnTo>
                  <a:pt x="1332012" y="1912441"/>
                </a:lnTo>
                <a:cubicBezTo>
                  <a:pt x="1341934" y="1912441"/>
                  <a:pt x="1346895" y="1913681"/>
                  <a:pt x="1346895" y="1916162"/>
                </a:cubicBezTo>
                <a:cubicBezTo>
                  <a:pt x="1346895" y="1918643"/>
                  <a:pt x="1348135" y="1918643"/>
                  <a:pt x="1350615" y="1916162"/>
                </a:cubicBezTo>
                <a:cubicBezTo>
                  <a:pt x="1353096" y="1913681"/>
                  <a:pt x="1353096" y="1911201"/>
                  <a:pt x="1350615" y="1908721"/>
                </a:cubicBezTo>
                <a:cubicBezTo>
                  <a:pt x="1348135" y="1906240"/>
                  <a:pt x="1344414" y="1905000"/>
                  <a:pt x="1339453" y="1905000"/>
                </a:cubicBezTo>
                <a:cubicBezTo>
                  <a:pt x="1334492" y="1905000"/>
                  <a:pt x="1332012" y="1902519"/>
                  <a:pt x="1332012" y="1897559"/>
                </a:cubicBezTo>
                <a:close/>
                <a:moveTo>
                  <a:pt x="1294805" y="1897559"/>
                </a:moveTo>
                <a:lnTo>
                  <a:pt x="1302246" y="1905000"/>
                </a:lnTo>
                <a:lnTo>
                  <a:pt x="1309688" y="1897559"/>
                </a:lnTo>
                <a:cubicBezTo>
                  <a:pt x="1304727" y="1897559"/>
                  <a:pt x="1302246" y="1897559"/>
                  <a:pt x="1302246" y="1897559"/>
                </a:cubicBezTo>
                <a:cubicBezTo>
                  <a:pt x="1302246" y="1897559"/>
                  <a:pt x="1299766" y="1897559"/>
                  <a:pt x="1294805" y="1897559"/>
                </a:cubicBezTo>
                <a:close/>
                <a:moveTo>
                  <a:pt x="6287988" y="1890117"/>
                </a:moveTo>
                <a:lnTo>
                  <a:pt x="6317754" y="1897559"/>
                </a:lnTo>
                <a:lnTo>
                  <a:pt x="6302871" y="1897559"/>
                </a:lnTo>
                <a:cubicBezTo>
                  <a:pt x="6292949" y="1892598"/>
                  <a:pt x="6287988" y="1890117"/>
                  <a:pt x="6287988" y="1890117"/>
                </a:cubicBezTo>
                <a:close/>
                <a:moveTo>
                  <a:pt x="5294560" y="1890117"/>
                </a:moveTo>
                <a:cubicBezTo>
                  <a:pt x="5292080" y="1890117"/>
                  <a:pt x="5290840" y="1892598"/>
                  <a:pt x="5290840" y="1897559"/>
                </a:cubicBezTo>
                <a:lnTo>
                  <a:pt x="5298281" y="1897559"/>
                </a:lnTo>
                <a:cubicBezTo>
                  <a:pt x="5298281" y="1892598"/>
                  <a:pt x="5297040" y="1890117"/>
                  <a:pt x="5294560" y="1890117"/>
                </a:cubicBezTo>
                <a:close/>
                <a:moveTo>
                  <a:pt x="2083594" y="1890117"/>
                </a:moveTo>
                <a:lnTo>
                  <a:pt x="2083594" y="1897559"/>
                </a:lnTo>
                <a:lnTo>
                  <a:pt x="2091035" y="1897559"/>
                </a:lnTo>
                <a:cubicBezTo>
                  <a:pt x="2086075" y="1892598"/>
                  <a:pt x="2083594" y="1890117"/>
                  <a:pt x="2083594" y="1890117"/>
                </a:cubicBezTo>
                <a:close/>
                <a:moveTo>
                  <a:pt x="1942207" y="1890117"/>
                </a:moveTo>
                <a:cubicBezTo>
                  <a:pt x="1942207" y="1900039"/>
                  <a:pt x="1947168" y="1905000"/>
                  <a:pt x="1957090" y="1905000"/>
                </a:cubicBezTo>
                <a:cubicBezTo>
                  <a:pt x="1957090" y="1905000"/>
                  <a:pt x="1959571" y="1905000"/>
                  <a:pt x="1964532" y="1905000"/>
                </a:cubicBezTo>
                <a:cubicBezTo>
                  <a:pt x="1969492" y="1905000"/>
                  <a:pt x="1974453" y="1905000"/>
                  <a:pt x="1979414" y="1905000"/>
                </a:cubicBezTo>
                <a:cubicBezTo>
                  <a:pt x="1984375" y="1909961"/>
                  <a:pt x="1990576" y="1912441"/>
                  <a:pt x="1998018" y="1912441"/>
                </a:cubicBezTo>
                <a:lnTo>
                  <a:pt x="2001738" y="1912441"/>
                </a:lnTo>
                <a:lnTo>
                  <a:pt x="2001738" y="1905000"/>
                </a:lnTo>
                <a:cubicBezTo>
                  <a:pt x="2011660" y="1909961"/>
                  <a:pt x="2014141" y="1912441"/>
                  <a:pt x="2009180" y="1912441"/>
                </a:cubicBezTo>
                <a:lnTo>
                  <a:pt x="2016621" y="1919883"/>
                </a:lnTo>
                <a:cubicBezTo>
                  <a:pt x="2016621" y="1924843"/>
                  <a:pt x="2024062" y="1927324"/>
                  <a:pt x="2038945" y="1927324"/>
                </a:cubicBezTo>
                <a:cubicBezTo>
                  <a:pt x="2053828" y="1927324"/>
                  <a:pt x="2063750" y="1929805"/>
                  <a:pt x="2068711" y="1934766"/>
                </a:cubicBezTo>
                <a:lnTo>
                  <a:pt x="2076152" y="1934766"/>
                </a:lnTo>
                <a:cubicBezTo>
                  <a:pt x="2076152" y="1929805"/>
                  <a:pt x="2073672" y="1926084"/>
                  <a:pt x="2068711" y="1923603"/>
                </a:cubicBezTo>
                <a:cubicBezTo>
                  <a:pt x="2063750" y="1921123"/>
                  <a:pt x="2058789" y="1919883"/>
                  <a:pt x="2053828" y="1919883"/>
                </a:cubicBezTo>
                <a:cubicBezTo>
                  <a:pt x="2048867" y="1919883"/>
                  <a:pt x="2043906" y="1917402"/>
                  <a:pt x="2038945" y="1912441"/>
                </a:cubicBezTo>
                <a:cubicBezTo>
                  <a:pt x="2033985" y="1912441"/>
                  <a:pt x="2030264" y="1912441"/>
                  <a:pt x="2027783" y="1912441"/>
                </a:cubicBezTo>
                <a:cubicBezTo>
                  <a:pt x="2025303" y="1912441"/>
                  <a:pt x="2022823" y="1911201"/>
                  <a:pt x="2020342" y="1908721"/>
                </a:cubicBezTo>
                <a:cubicBezTo>
                  <a:pt x="2017861" y="1906240"/>
                  <a:pt x="2016621" y="1905000"/>
                  <a:pt x="2016621" y="1905000"/>
                </a:cubicBezTo>
                <a:cubicBezTo>
                  <a:pt x="2011660" y="1900039"/>
                  <a:pt x="2004219" y="1897559"/>
                  <a:pt x="1994297" y="1897559"/>
                </a:cubicBezTo>
                <a:lnTo>
                  <a:pt x="1957090" y="1890117"/>
                </a:lnTo>
                <a:close/>
                <a:moveTo>
                  <a:pt x="2038945" y="1882676"/>
                </a:moveTo>
                <a:cubicBezTo>
                  <a:pt x="2043906" y="1887636"/>
                  <a:pt x="2048867" y="1890117"/>
                  <a:pt x="2053828" y="1890117"/>
                </a:cubicBezTo>
                <a:lnTo>
                  <a:pt x="2053828" y="1882676"/>
                </a:lnTo>
                <a:close/>
                <a:moveTo>
                  <a:pt x="1931045" y="1882676"/>
                </a:moveTo>
                <a:cubicBezTo>
                  <a:pt x="1928565" y="1882676"/>
                  <a:pt x="1927324" y="1885156"/>
                  <a:pt x="1927324" y="1890117"/>
                </a:cubicBezTo>
                <a:cubicBezTo>
                  <a:pt x="1932285" y="1890117"/>
                  <a:pt x="1934766" y="1888877"/>
                  <a:pt x="1934766" y="1886396"/>
                </a:cubicBezTo>
                <a:cubicBezTo>
                  <a:pt x="1934766" y="1883916"/>
                  <a:pt x="1933525" y="1882676"/>
                  <a:pt x="1931045" y="1882676"/>
                </a:cubicBezTo>
                <a:close/>
                <a:moveTo>
                  <a:pt x="1465957" y="1882676"/>
                </a:moveTo>
                <a:lnTo>
                  <a:pt x="1473399" y="1890117"/>
                </a:lnTo>
                <a:cubicBezTo>
                  <a:pt x="1473399" y="1895078"/>
                  <a:pt x="1473399" y="1897559"/>
                  <a:pt x="1473399" y="1897559"/>
                </a:cubicBezTo>
                <a:cubicBezTo>
                  <a:pt x="1473399" y="1897559"/>
                  <a:pt x="1470918" y="1897559"/>
                  <a:pt x="1465957" y="1897559"/>
                </a:cubicBezTo>
                <a:cubicBezTo>
                  <a:pt x="1465957" y="1897559"/>
                  <a:pt x="1465957" y="1895078"/>
                  <a:pt x="1465957" y="1890117"/>
                </a:cubicBezTo>
                <a:cubicBezTo>
                  <a:pt x="1465957" y="1885156"/>
                  <a:pt x="1465957" y="1882676"/>
                  <a:pt x="1465957" y="1882676"/>
                </a:cubicBezTo>
                <a:close/>
                <a:moveTo>
                  <a:pt x="1257598" y="1882676"/>
                </a:moveTo>
                <a:cubicBezTo>
                  <a:pt x="1262559" y="1887636"/>
                  <a:pt x="1267520" y="1890117"/>
                  <a:pt x="1272481" y="1890117"/>
                </a:cubicBezTo>
                <a:lnTo>
                  <a:pt x="1265039" y="1882676"/>
                </a:lnTo>
                <a:close/>
                <a:moveTo>
                  <a:pt x="1242715" y="1882676"/>
                </a:moveTo>
                <a:cubicBezTo>
                  <a:pt x="1237754" y="1887636"/>
                  <a:pt x="1237754" y="1890117"/>
                  <a:pt x="1242715" y="1890117"/>
                </a:cubicBezTo>
                <a:lnTo>
                  <a:pt x="1250156" y="1882676"/>
                </a:lnTo>
                <a:close/>
                <a:moveTo>
                  <a:pt x="1198067" y="1875234"/>
                </a:moveTo>
                <a:cubicBezTo>
                  <a:pt x="1198067" y="1885156"/>
                  <a:pt x="1205508" y="1890117"/>
                  <a:pt x="1220391" y="1890117"/>
                </a:cubicBezTo>
                <a:lnTo>
                  <a:pt x="1227832" y="1890117"/>
                </a:lnTo>
                <a:cubicBezTo>
                  <a:pt x="1222871" y="1885156"/>
                  <a:pt x="1217910" y="1882676"/>
                  <a:pt x="1212949" y="1882676"/>
                </a:cubicBezTo>
                <a:close/>
                <a:moveTo>
                  <a:pt x="1488281" y="1867793"/>
                </a:moveTo>
                <a:lnTo>
                  <a:pt x="1488281" y="1875234"/>
                </a:lnTo>
                <a:cubicBezTo>
                  <a:pt x="1488281" y="1875234"/>
                  <a:pt x="1490762" y="1875234"/>
                  <a:pt x="1495723" y="1875234"/>
                </a:cubicBezTo>
                <a:cubicBezTo>
                  <a:pt x="1490762" y="1870274"/>
                  <a:pt x="1488281" y="1867793"/>
                  <a:pt x="1488281" y="1867793"/>
                </a:cubicBezTo>
                <a:close/>
                <a:moveTo>
                  <a:pt x="1063656" y="1863142"/>
                </a:moveTo>
                <a:cubicBezTo>
                  <a:pt x="1055285" y="1863762"/>
                  <a:pt x="1045518" y="1865312"/>
                  <a:pt x="1034356" y="1867793"/>
                </a:cubicBezTo>
                <a:lnTo>
                  <a:pt x="1026914" y="1875234"/>
                </a:lnTo>
                <a:lnTo>
                  <a:pt x="1041797" y="1882676"/>
                </a:lnTo>
                <a:cubicBezTo>
                  <a:pt x="1051719" y="1887636"/>
                  <a:pt x="1059160" y="1890117"/>
                  <a:pt x="1064121" y="1890117"/>
                </a:cubicBezTo>
                <a:lnTo>
                  <a:pt x="1079004" y="1897559"/>
                </a:lnTo>
                <a:cubicBezTo>
                  <a:pt x="1079004" y="1897559"/>
                  <a:pt x="1088926" y="1900039"/>
                  <a:pt x="1108769" y="1905000"/>
                </a:cubicBezTo>
                <a:lnTo>
                  <a:pt x="1123652" y="1919883"/>
                </a:lnTo>
                <a:lnTo>
                  <a:pt x="1131094" y="1919883"/>
                </a:lnTo>
                <a:cubicBezTo>
                  <a:pt x="1145977" y="1914922"/>
                  <a:pt x="1158379" y="1919883"/>
                  <a:pt x="1168301" y="1934766"/>
                </a:cubicBezTo>
                <a:cubicBezTo>
                  <a:pt x="1163340" y="1934766"/>
                  <a:pt x="1160860" y="1934766"/>
                  <a:pt x="1160860" y="1934766"/>
                </a:cubicBezTo>
                <a:cubicBezTo>
                  <a:pt x="1145977" y="1934766"/>
                  <a:pt x="1145977" y="1937246"/>
                  <a:pt x="1160860" y="1942207"/>
                </a:cubicBezTo>
                <a:lnTo>
                  <a:pt x="1183184" y="1949648"/>
                </a:lnTo>
                <a:lnTo>
                  <a:pt x="1212949" y="1957090"/>
                </a:lnTo>
                <a:cubicBezTo>
                  <a:pt x="1217910" y="1957090"/>
                  <a:pt x="1222871" y="1957090"/>
                  <a:pt x="1227832" y="1957090"/>
                </a:cubicBezTo>
                <a:cubicBezTo>
                  <a:pt x="1227832" y="1962051"/>
                  <a:pt x="1230312" y="1964531"/>
                  <a:pt x="1235274" y="1964531"/>
                </a:cubicBezTo>
                <a:cubicBezTo>
                  <a:pt x="1240235" y="1964531"/>
                  <a:pt x="1245195" y="1964531"/>
                  <a:pt x="1250156" y="1964531"/>
                </a:cubicBezTo>
                <a:cubicBezTo>
                  <a:pt x="1255118" y="1969492"/>
                  <a:pt x="1260078" y="1971973"/>
                  <a:pt x="1265039" y="1971973"/>
                </a:cubicBezTo>
                <a:lnTo>
                  <a:pt x="1279922" y="1979414"/>
                </a:lnTo>
                <a:lnTo>
                  <a:pt x="1287363" y="1979414"/>
                </a:lnTo>
                <a:lnTo>
                  <a:pt x="1294805" y="1979414"/>
                </a:lnTo>
                <a:lnTo>
                  <a:pt x="1279922" y="1986855"/>
                </a:lnTo>
                <a:lnTo>
                  <a:pt x="1272481" y="1986855"/>
                </a:lnTo>
                <a:cubicBezTo>
                  <a:pt x="1272481" y="1981895"/>
                  <a:pt x="1270000" y="1979414"/>
                  <a:pt x="1265039" y="1979414"/>
                </a:cubicBezTo>
                <a:cubicBezTo>
                  <a:pt x="1260078" y="1979414"/>
                  <a:pt x="1255118" y="1976933"/>
                  <a:pt x="1250156" y="1971973"/>
                </a:cubicBezTo>
                <a:cubicBezTo>
                  <a:pt x="1250156" y="1971973"/>
                  <a:pt x="1250156" y="1974453"/>
                  <a:pt x="1250156" y="1979414"/>
                </a:cubicBezTo>
                <a:cubicBezTo>
                  <a:pt x="1250156" y="1984375"/>
                  <a:pt x="1247676" y="1984375"/>
                  <a:pt x="1242715" y="1979414"/>
                </a:cubicBezTo>
                <a:lnTo>
                  <a:pt x="1242715" y="1986855"/>
                </a:lnTo>
                <a:cubicBezTo>
                  <a:pt x="1247676" y="1986855"/>
                  <a:pt x="1251397" y="1985615"/>
                  <a:pt x="1253877" y="1983135"/>
                </a:cubicBezTo>
                <a:cubicBezTo>
                  <a:pt x="1256357" y="1980654"/>
                  <a:pt x="1258838" y="1981895"/>
                  <a:pt x="1261319" y="1986855"/>
                </a:cubicBezTo>
                <a:cubicBezTo>
                  <a:pt x="1263799" y="1991816"/>
                  <a:pt x="1270000" y="1994297"/>
                  <a:pt x="1279922" y="1994297"/>
                </a:cubicBezTo>
                <a:cubicBezTo>
                  <a:pt x="1289844" y="1994297"/>
                  <a:pt x="1294805" y="1995537"/>
                  <a:pt x="1294805" y="1998017"/>
                </a:cubicBezTo>
                <a:cubicBezTo>
                  <a:pt x="1294805" y="2000498"/>
                  <a:pt x="1297285" y="1999258"/>
                  <a:pt x="1302246" y="1994297"/>
                </a:cubicBezTo>
                <a:lnTo>
                  <a:pt x="1317129" y="2001738"/>
                </a:lnTo>
                <a:cubicBezTo>
                  <a:pt x="1322090" y="2001738"/>
                  <a:pt x="1332012" y="2001738"/>
                  <a:pt x="1346895" y="2001738"/>
                </a:cubicBezTo>
                <a:lnTo>
                  <a:pt x="1354336" y="1994297"/>
                </a:lnTo>
                <a:cubicBezTo>
                  <a:pt x="1349375" y="1994297"/>
                  <a:pt x="1341934" y="1991816"/>
                  <a:pt x="1332012" y="1986855"/>
                </a:cubicBezTo>
                <a:lnTo>
                  <a:pt x="1317129" y="1979414"/>
                </a:lnTo>
                <a:lnTo>
                  <a:pt x="1324571" y="1979414"/>
                </a:lnTo>
                <a:lnTo>
                  <a:pt x="1346895" y="1986855"/>
                </a:lnTo>
                <a:lnTo>
                  <a:pt x="1361777" y="1986855"/>
                </a:lnTo>
                <a:cubicBezTo>
                  <a:pt x="1356816" y="1981895"/>
                  <a:pt x="1354336" y="1979414"/>
                  <a:pt x="1354336" y="1979414"/>
                </a:cubicBezTo>
                <a:lnTo>
                  <a:pt x="1346895" y="1979414"/>
                </a:lnTo>
                <a:cubicBezTo>
                  <a:pt x="1336973" y="1979414"/>
                  <a:pt x="1332012" y="1975693"/>
                  <a:pt x="1332012" y="1968252"/>
                </a:cubicBezTo>
                <a:cubicBezTo>
                  <a:pt x="1332012" y="1960810"/>
                  <a:pt x="1334492" y="1957090"/>
                  <a:pt x="1339453" y="1957090"/>
                </a:cubicBezTo>
                <a:lnTo>
                  <a:pt x="1339453" y="1949648"/>
                </a:lnTo>
                <a:lnTo>
                  <a:pt x="1324571" y="1942207"/>
                </a:lnTo>
                <a:cubicBezTo>
                  <a:pt x="1314649" y="1942207"/>
                  <a:pt x="1305967" y="1939726"/>
                  <a:pt x="1298525" y="1934766"/>
                </a:cubicBezTo>
                <a:cubicBezTo>
                  <a:pt x="1291084" y="1929805"/>
                  <a:pt x="1282402" y="1929805"/>
                  <a:pt x="1272481" y="1934766"/>
                </a:cubicBezTo>
                <a:lnTo>
                  <a:pt x="1257598" y="1927324"/>
                </a:lnTo>
                <a:cubicBezTo>
                  <a:pt x="1257598" y="1922363"/>
                  <a:pt x="1255118" y="1919883"/>
                  <a:pt x="1250156" y="1919883"/>
                </a:cubicBezTo>
                <a:lnTo>
                  <a:pt x="1250156" y="1927324"/>
                </a:lnTo>
                <a:cubicBezTo>
                  <a:pt x="1245195" y="1927324"/>
                  <a:pt x="1240235" y="1927324"/>
                  <a:pt x="1235274" y="1927324"/>
                </a:cubicBezTo>
                <a:lnTo>
                  <a:pt x="1235274" y="1919883"/>
                </a:lnTo>
                <a:lnTo>
                  <a:pt x="1235274" y="1912441"/>
                </a:lnTo>
                <a:cubicBezTo>
                  <a:pt x="1230312" y="1917402"/>
                  <a:pt x="1225352" y="1917402"/>
                  <a:pt x="1220391" y="1912441"/>
                </a:cubicBezTo>
                <a:lnTo>
                  <a:pt x="1205508" y="1912441"/>
                </a:lnTo>
                <a:lnTo>
                  <a:pt x="1205508" y="1919883"/>
                </a:lnTo>
                <a:lnTo>
                  <a:pt x="1198067" y="1912441"/>
                </a:lnTo>
                <a:cubicBezTo>
                  <a:pt x="1203028" y="1912441"/>
                  <a:pt x="1203028" y="1909961"/>
                  <a:pt x="1198067" y="1905000"/>
                </a:cubicBezTo>
                <a:lnTo>
                  <a:pt x="1183184" y="1897559"/>
                </a:lnTo>
                <a:cubicBezTo>
                  <a:pt x="1183184" y="1897559"/>
                  <a:pt x="1180703" y="1895078"/>
                  <a:pt x="1175742" y="1890117"/>
                </a:cubicBezTo>
                <a:lnTo>
                  <a:pt x="1149698" y="1890117"/>
                </a:lnTo>
                <a:cubicBezTo>
                  <a:pt x="1152178" y="1890117"/>
                  <a:pt x="1155898" y="1892598"/>
                  <a:pt x="1160860" y="1897559"/>
                </a:cubicBezTo>
                <a:cubicBezTo>
                  <a:pt x="1165820" y="1897559"/>
                  <a:pt x="1168301" y="1897559"/>
                  <a:pt x="1168301" y="1897559"/>
                </a:cubicBezTo>
                <a:lnTo>
                  <a:pt x="1131094" y="1905000"/>
                </a:lnTo>
                <a:cubicBezTo>
                  <a:pt x="1111250" y="1900039"/>
                  <a:pt x="1101328" y="1892598"/>
                  <a:pt x="1101328" y="1882676"/>
                </a:cubicBezTo>
                <a:cubicBezTo>
                  <a:pt x="1101328" y="1867793"/>
                  <a:pt x="1088771" y="1861282"/>
                  <a:pt x="1063656" y="1863142"/>
                </a:cubicBezTo>
                <a:close/>
                <a:moveTo>
                  <a:pt x="1614785" y="1860351"/>
                </a:moveTo>
                <a:lnTo>
                  <a:pt x="1622227" y="1860351"/>
                </a:lnTo>
                <a:lnTo>
                  <a:pt x="1620739" y="1861096"/>
                </a:lnTo>
                <a:close/>
                <a:moveTo>
                  <a:pt x="1324571" y="1858026"/>
                </a:moveTo>
                <a:cubicBezTo>
                  <a:pt x="1332012" y="1857096"/>
                  <a:pt x="1339453" y="1860351"/>
                  <a:pt x="1346895" y="1867793"/>
                </a:cubicBezTo>
                <a:lnTo>
                  <a:pt x="1346895" y="1875234"/>
                </a:lnTo>
                <a:cubicBezTo>
                  <a:pt x="1346895" y="1875234"/>
                  <a:pt x="1344414" y="1875234"/>
                  <a:pt x="1339453" y="1875234"/>
                </a:cubicBezTo>
                <a:cubicBezTo>
                  <a:pt x="1339453" y="1875234"/>
                  <a:pt x="1338213" y="1873994"/>
                  <a:pt x="1335733" y="1871514"/>
                </a:cubicBezTo>
                <a:cubicBezTo>
                  <a:pt x="1333252" y="1869033"/>
                  <a:pt x="1329531" y="1867793"/>
                  <a:pt x="1324571" y="1867793"/>
                </a:cubicBezTo>
                <a:lnTo>
                  <a:pt x="1317129" y="1860351"/>
                </a:lnTo>
                <a:cubicBezTo>
                  <a:pt x="1319609" y="1859111"/>
                  <a:pt x="1322090" y="1858336"/>
                  <a:pt x="1324571" y="1858026"/>
                </a:cubicBezTo>
                <a:close/>
                <a:moveTo>
                  <a:pt x="1955230" y="1856631"/>
                </a:moveTo>
                <a:cubicBezTo>
                  <a:pt x="1953989" y="1856631"/>
                  <a:pt x="1952129" y="1857871"/>
                  <a:pt x="1949649" y="1860351"/>
                </a:cubicBezTo>
                <a:lnTo>
                  <a:pt x="1957090" y="1860351"/>
                </a:lnTo>
                <a:cubicBezTo>
                  <a:pt x="1957090" y="1857871"/>
                  <a:pt x="1956470" y="1856631"/>
                  <a:pt x="1955230" y="1856631"/>
                </a:cubicBezTo>
                <a:close/>
                <a:moveTo>
                  <a:pt x="1845469" y="1852910"/>
                </a:moveTo>
                <a:lnTo>
                  <a:pt x="1838028" y="1860351"/>
                </a:lnTo>
                <a:cubicBezTo>
                  <a:pt x="1842988" y="1870274"/>
                  <a:pt x="1852910" y="1876474"/>
                  <a:pt x="1867793" y="1878955"/>
                </a:cubicBezTo>
                <a:cubicBezTo>
                  <a:pt x="1882676" y="1881436"/>
                  <a:pt x="1892598" y="1880195"/>
                  <a:pt x="1897559" y="1875234"/>
                </a:cubicBezTo>
                <a:lnTo>
                  <a:pt x="1860352" y="1860351"/>
                </a:lnTo>
                <a:cubicBezTo>
                  <a:pt x="1855391" y="1860351"/>
                  <a:pt x="1850430" y="1857871"/>
                  <a:pt x="1845469" y="1852910"/>
                </a:cubicBezTo>
                <a:close/>
                <a:moveTo>
                  <a:pt x="1175742" y="1852910"/>
                </a:moveTo>
                <a:cubicBezTo>
                  <a:pt x="1175742" y="1857871"/>
                  <a:pt x="1178223" y="1860351"/>
                  <a:pt x="1183184" y="1860351"/>
                </a:cubicBezTo>
                <a:cubicBezTo>
                  <a:pt x="1188145" y="1860351"/>
                  <a:pt x="1190625" y="1857871"/>
                  <a:pt x="1190625" y="1852910"/>
                </a:cubicBezTo>
                <a:close/>
                <a:moveTo>
                  <a:pt x="1008311" y="1849189"/>
                </a:moveTo>
                <a:cubicBezTo>
                  <a:pt x="1005830" y="1849190"/>
                  <a:pt x="1004590" y="1850430"/>
                  <a:pt x="1004590" y="1852910"/>
                </a:cubicBezTo>
                <a:cubicBezTo>
                  <a:pt x="1004590" y="1852910"/>
                  <a:pt x="1007070" y="1852910"/>
                  <a:pt x="1012031" y="1852910"/>
                </a:cubicBezTo>
                <a:cubicBezTo>
                  <a:pt x="1021953" y="1852910"/>
                  <a:pt x="1026914" y="1854150"/>
                  <a:pt x="1026914" y="1856631"/>
                </a:cubicBezTo>
                <a:cubicBezTo>
                  <a:pt x="1026914" y="1859111"/>
                  <a:pt x="1030635" y="1860351"/>
                  <a:pt x="1038076" y="1860351"/>
                </a:cubicBezTo>
                <a:cubicBezTo>
                  <a:pt x="1045518" y="1860351"/>
                  <a:pt x="1049239" y="1857871"/>
                  <a:pt x="1049239" y="1852910"/>
                </a:cubicBezTo>
                <a:lnTo>
                  <a:pt x="1041797" y="1852910"/>
                </a:lnTo>
                <a:lnTo>
                  <a:pt x="1019473" y="1852910"/>
                </a:lnTo>
                <a:cubicBezTo>
                  <a:pt x="1014512" y="1850430"/>
                  <a:pt x="1010791" y="1849190"/>
                  <a:pt x="1008311" y="1849189"/>
                </a:cubicBezTo>
                <a:close/>
                <a:moveTo>
                  <a:pt x="1361777" y="1845469"/>
                </a:moveTo>
                <a:cubicBezTo>
                  <a:pt x="1361777" y="1850429"/>
                  <a:pt x="1372940" y="1856631"/>
                  <a:pt x="1395264" y="1864072"/>
                </a:cubicBezTo>
                <a:cubicBezTo>
                  <a:pt x="1417588" y="1871514"/>
                  <a:pt x="1431230" y="1875234"/>
                  <a:pt x="1436192" y="1875234"/>
                </a:cubicBezTo>
                <a:lnTo>
                  <a:pt x="1443633" y="1867793"/>
                </a:lnTo>
                <a:cubicBezTo>
                  <a:pt x="1443633" y="1867793"/>
                  <a:pt x="1438672" y="1866553"/>
                  <a:pt x="1428750" y="1864072"/>
                </a:cubicBezTo>
                <a:cubicBezTo>
                  <a:pt x="1418828" y="1861592"/>
                  <a:pt x="1412627" y="1859111"/>
                  <a:pt x="1410146" y="1856631"/>
                </a:cubicBezTo>
                <a:cubicBezTo>
                  <a:pt x="1407666" y="1854150"/>
                  <a:pt x="1402705" y="1852910"/>
                  <a:pt x="1395264" y="1852910"/>
                </a:cubicBezTo>
                <a:cubicBezTo>
                  <a:pt x="1387823" y="1852910"/>
                  <a:pt x="1384102" y="1850429"/>
                  <a:pt x="1384102" y="1845469"/>
                </a:cubicBezTo>
                <a:close/>
                <a:moveTo>
                  <a:pt x="982266" y="1845469"/>
                </a:moveTo>
                <a:cubicBezTo>
                  <a:pt x="977305" y="1845469"/>
                  <a:pt x="977305" y="1847949"/>
                  <a:pt x="982266" y="1852910"/>
                </a:cubicBezTo>
                <a:cubicBezTo>
                  <a:pt x="992188" y="1862832"/>
                  <a:pt x="1002110" y="1867793"/>
                  <a:pt x="1012031" y="1867793"/>
                </a:cubicBezTo>
                <a:lnTo>
                  <a:pt x="1012031" y="1860351"/>
                </a:lnTo>
                <a:cubicBezTo>
                  <a:pt x="1007070" y="1860351"/>
                  <a:pt x="1002110" y="1857871"/>
                  <a:pt x="997149" y="1852910"/>
                </a:cubicBezTo>
                <a:cubicBezTo>
                  <a:pt x="992188" y="1847949"/>
                  <a:pt x="987227" y="1845469"/>
                  <a:pt x="982266" y="1845469"/>
                </a:cubicBezTo>
                <a:close/>
                <a:moveTo>
                  <a:pt x="6139160" y="1838027"/>
                </a:moveTo>
                <a:lnTo>
                  <a:pt x="6139160" y="1845469"/>
                </a:lnTo>
                <a:cubicBezTo>
                  <a:pt x="6144121" y="1845469"/>
                  <a:pt x="6149081" y="1845469"/>
                  <a:pt x="6154043" y="1845469"/>
                </a:cubicBezTo>
                <a:cubicBezTo>
                  <a:pt x="6149081" y="1840508"/>
                  <a:pt x="6144121" y="1838027"/>
                  <a:pt x="6139160" y="1838027"/>
                </a:cubicBezTo>
                <a:close/>
                <a:moveTo>
                  <a:pt x="6094511" y="1838027"/>
                </a:moveTo>
                <a:lnTo>
                  <a:pt x="6072187" y="1845469"/>
                </a:lnTo>
                <a:lnTo>
                  <a:pt x="6094511" y="1845469"/>
                </a:lnTo>
                <a:cubicBezTo>
                  <a:pt x="6094511" y="1840508"/>
                  <a:pt x="6094511" y="1838027"/>
                  <a:pt x="6094511" y="1838027"/>
                </a:cubicBezTo>
                <a:close/>
                <a:moveTo>
                  <a:pt x="952500" y="1838027"/>
                </a:moveTo>
                <a:cubicBezTo>
                  <a:pt x="952500" y="1842988"/>
                  <a:pt x="952500" y="1845469"/>
                  <a:pt x="952500" y="1845469"/>
                </a:cubicBezTo>
                <a:lnTo>
                  <a:pt x="959942" y="1845469"/>
                </a:lnTo>
                <a:close/>
                <a:moveTo>
                  <a:pt x="1391543" y="1830586"/>
                </a:moveTo>
                <a:lnTo>
                  <a:pt x="1421309" y="1838027"/>
                </a:lnTo>
                <a:cubicBezTo>
                  <a:pt x="1421309" y="1833067"/>
                  <a:pt x="1418828" y="1830586"/>
                  <a:pt x="1413867" y="1830586"/>
                </a:cubicBezTo>
                <a:cubicBezTo>
                  <a:pt x="1408906" y="1830586"/>
                  <a:pt x="1403946" y="1830586"/>
                  <a:pt x="1398984" y="1830586"/>
                </a:cubicBezTo>
                <a:close/>
                <a:moveTo>
                  <a:pt x="982266" y="1830586"/>
                </a:moveTo>
                <a:lnTo>
                  <a:pt x="974824" y="1838027"/>
                </a:lnTo>
                <a:cubicBezTo>
                  <a:pt x="979785" y="1838027"/>
                  <a:pt x="982266" y="1838027"/>
                  <a:pt x="982266" y="1838027"/>
                </a:cubicBezTo>
                <a:lnTo>
                  <a:pt x="997149" y="1838027"/>
                </a:lnTo>
                <a:close/>
                <a:moveTo>
                  <a:pt x="930176" y="1830586"/>
                </a:moveTo>
                <a:lnTo>
                  <a:pt x="922735" y="1838027"/>
                </a:lnTo>
                <a:cubicBezTo>
                  <a:pt x="927696" y="1838027"/>
                  <a:pt x="931416" y="1839267"/>
                  <a:pt x="933897" y="1841748"/>
                </a:cubicBezTo>
                <a:cubicBezTo>
                  <a:pt x="936377" y="1844229"/>
                  <a:pt x="937617" y="1842988"/>
                  <a:pt x="937617" y="1838027"/>
                </a:cubicBezTo>
                <a:close/>
                <a:moveTo>
                  <a:pt x="1413867" y="1823144"/>
                </a:moveTo>
                <a:cubicBezTo>
                  <a:pt x="1413867" y="1828105"/>
                  <a:pt x="1416348" y="1830586"/>
                  <a:pt x="1421309" y="1830586"/>
                </a:cubicBezTo>
                <a:lnTo>
                  <a:pt x="1428750" y="1823144"/>
                </a:lnTo>
                <a:cubicBezTo>
                  <a:pt x="1428750" y="1823144"/>
                  <a:pt x="1426270" y="1823144"/>
                  <a:pt x="1421309" y="1823144"/>
                </a:cubicBezTo>
                <a:close/>
                <a:moveTo>
                  <a:pt x="6074048" y="1819424"/>
                </a:moveTo>
                <a:cubicBezTo>
                  <a:pt x="6072807" y="1819424"/>
                  <a:pt x="6072187" y="1820664"/>
                  <a:pt x="6072187" y="1823144"/>
                </a:cubicBezTo>
                <a:lnTo>
                  <a:pt x="6079629" y="1823144"/>
                </a:lnTo>
                <a:cubicBezTo>
                  <a:pt x="6077148" y="1820664"/>
                  <a:pt x="6075288" y="1819424"/>
                  <a:pt x="6074048" y="1819424"/>
                </a:cubicBezTo>
                <a:close/>
                <a:moveTo>
                  <a:pt x="6206133" y="1815703"/>
                </a:moveTo>
                <a:cubicBezTo>
                  <a:pt x="6216054" y="1815703"/>
                  <a:pt x="6223495" y="1816943"/>
                  <a:pt x="6228457" y="1819424"/>
                </a:cubicBezTo>
                <a:cubicBezTo>
                  <a:pt x="6233418" y="1821904"/>
                  <a:pt x="6235898" y="1823144"/>
                  <a:pt x="6235898" y="1823144"/>
                </a:cubicBezTo>
                <a:cubicBezTo>
                  <a:pt x="6240859" y="1823144"/>
                  <a:pt x="6243340" y="1823144"/>
                  <a:pt x="6243340" y="1823144"/>
                </a:cubicBezTo>
                <a:cubicBezTo>
                  <a:pt x="6243340" y="1823144"/>
                  <a:pt x="6245820" y="1823144"/>
                  <a:pt x="6250781" y="1823144"/>
                </a:cubicBezTo>
                <a:cubicBezTo>
                  <a:pt x="6250781" y="1828105"/>
                  <a:pt x="6255742" y="1830586"/>
                  <a:pt x="6265664" y="1830586"/>
                </a:cubicBezTo>
                <a:lnTo>
                  <a:pt x="6273105" y="1830586"/>
                </a:lnTo>
                <a:cubicBezTo>
                  <a:pt x="6268144" y="1825625"/>
                  <a:pt x="6268144" y="1823144"/>
                  <a:pt x="6273105" y="1823144"/>
                </a:cubicBezTo>
                <a:lnTo>
                  <a:pt x="6280547" y="1823144"/>
                </a:lnTo>
                <a:cubicBezTo>
                  <a:pt x="6280547" y="1828105"/>
                  <a:pt x="6280547" y="1830586"/>
                  <a:pt x="6280547" y="1830586"/>
                </a:cubicBezTo>
                <a:cubicBezTo>
                  <a:pt x="6280547" y="1830586"/>
                  <a:pt x="6283027" y="1830586"/>
                  <a:pt x="6287988" y="1830586"/>
                </a:cubicBezTo>
                <a:lnTo>
                  <a:pt x="6295429" y="1838027"/>
                </a:lnTo>
                <a:cubicBezTo>
                  <a:pt x="6290468" y="1838027"/>
                  <a:pt x="6285508" y="1838027"/>
                  <a:pt x="6280547" y="1838027"/>
                </a:cubicBezTo>
                <a:cubicBezTo>
                  <a:pt x="6270625" y="1838027"/>
                  <a:pt x="6263184" y="1838027"/>
                  <a:pt x="6258222" y="1838027"/>
                </a:cubicBezTo>
                <a:lnTo>
                  <a:pt x="6206133" y="1830586"/>
                </a:lnTo>
                <a:cubicBezTo>
                  <a:pt x="6201171" y="1825625"/>
                  <a:pt x="6198691" y="1823144"/>
                  <a:pt x="6198691" y="1823144"/>
                </a:cubicBezTo>
                <a:cubicBezTo>
                  <a:pt x="6193730" y="1828105"/>
                  <a:pt x="6191250" y="1828105"/>
                  <a:pt x="6191250" y="1823144"/>
                </a:cubicBezTo>
                <a:cubicBezTo>
                  <a:pt x="6191250" y="1818184"/>
                  <a:pt x="6196211" y="1815703"/>
                  <a:pt x="6206133" y="1815703"/>
                </a:cubicBezTo>
                <a:close/>
                <a:moveTo>
                  <a:pt x="1369219" y="1815703"/>
                </a:moveTo>
                <a:lnTo>
                  <a:pt x="1361777" y="1823144"/>
                </a:lnTo>
                <a:lnTo>
                  <a:pt x="1376660" y="1823144"/>
                </a:lnTo>
                <a:cubicBezTo>
                  <a:pt x="1376660" y="1818184"/>
                  <a:pt x="1374180" y="1815703"/>
                  <a:pt x="1369219" y="1815703"/>
                </a:cubicBezTo>
                <a:close/>
                <a:moveTo>
                  <a:pt x="1049239" y="1815703"/>
                </a:moveTo>
                <a:cubicBezTo>
                  <a:pt x="1049239" y="1815703"/>
                  <a:pt x="1049239" y="1818184"/>
                  <a:pt x="1049239" y="1823144"/>
                </a:cubicBezTo>
                <a:cubicBezTo>
                  <a:pt x="1054199" y="1823144"/>
                  <a:pt x="1056680" y="1821904"/>
                  <a:pt x="1056680" y="1819424"/>
                </a:cubicBezTo>
                <a:cubicBezTo>
                  <a:pt x="1056680" y="1816943"/>
                  <a:pt x="1054199" y="1815703"/>
                  <a:pt x="1049239" y="1815703"/>
                </a:cubicBezTo>
                <a:close/>
                <a:moveTo>
                  <a:pt x="1027844" y="1811052"/>
                </a:moveTo>
                <a:cubicBezTo>
                  <a:pt x="1027224" y="1811672"/>
                  <a:pt x="1026914" y="1813223"/>
                  <a:pt x="1026914" y="1815703"/>
                </a:cubicBezTo>
                <a:cubicBezTo>
                  <a:pt x="1026914" y="1815703"/>
                  <a:pt x="1028155" y="1815703"/>
                  <a:pt x="1030635" y="1815703"/>
                </a:cubicBezTo>
                <a:cubicBezTo>
                  <a:pt x="1033115" y="1815703"/>
                  <a:pt x="1034356" y="1815703"/>
                  <a:pt x="1034356" y="1815703"/>
                </a:cubicBezTo>
                <a:cubicBezTo>
                  <a:pt x="1034356" y="1815703"/>
                  <a:pt x="1033115" y="1814463"/>
                  <a:pt x="1030635" y="1811982"/>
                </a:cubicBezTo>
                <a:cubicBezTo>
                  <a:pt x="1029395" y="1810742"/>
                  <a:pt x="1028465" y="1810432"/>
                  <a:pt x="1027844" y="1811052"/>
                </a:cubicBezTo>
                <a:close/>
                <a:moveTo>
                  <a:pt x="1670596" y="1805936"/>
                </a:moveTo>
                <a:cubicBezTo>
                  <a:pt x="1669356" y="1806247"/>
                  <a:pt x="1668115" y="1807022"/>
                  <a:pt x="1666875" y="1808262"/>
                </a:cubicBezTo>
                <a:cubicBezTo>
                  <a:pt x="1666875" y="1813222"/>
                  <a:pt x="1669356" y="1815703"/>
                  <a:pt x="1674317" y="1815703"/>
                </a:cubicBezTo>
                <a:lnTo>
                  <a:pt x="1681758" y="1815703"/>
                </a:lnTo>
                <a:cubicBezTo>
                  <a:pt x="1678037" y="1808262"/>
                  <a:pt x="1674317" y="1805006"/>
                  <a:pt x="1670596" y="1805936"/>
                </a:cubicBezTo>
                <a:close/>
                <a:moveTo>
                  <a:pt x="1265039" y="1785937"/>
                </a:moveTo>
                <a:lnTo>
                  <a:pt x="1265039" y="1793379"/>
                </a:lnTo>
                <a:cubicBezTo>
                  <a:pt x="1265039" y="1793379"/>
                  <a:pt x="1267520" y="1793379"/>
                  <a:pt x="1272481" y="1793379"/>
                </a:cubicBezTo>
                <a:cubicBezTo>
                  <a:pt x="1267520" y="1788418"/>
                  <a:pt x="1265039" y="1785937"/>
                  <a:pt x="1265039" y="1785937"/>
                </a:cubicBezTo>
                <a:close/>
                <a:moveTo>
                  <a:pt x="1086446" y="1785937"/>
                </a:moveTo>
                <a:cubicBezTo>
                  <a:pt x="1086446" y="1785937"/>
                  <a:pt x="1088926" y="1785937"/>
                  <a:pt x="1093887" y="1785937"/>
                </a:cubicBezTo>
                <a:lnTo>
                  <a:pt x="1101328" y="1785937"/>
                </a:lnTo>
                <a:cubicBezTo>
                  <a:pt x="1101328" y="1785937"/>
                  <a:pt x="1098848" y="1788418"/>
                  <a:pt x="1093887" y="1793379"/>
                </a:cubicBezTo>
                <a:cubicBezTo>
                  <a:pt x="1088926" y="1793379"/>
                  <a:pt x="1086446" y="1793379"/>
                  <a:pt x="1086446" y="1793379"/>
                </a:cubicBezTo>
                <a:cubicBezTo>
                  <a:pt x="1086446" y="1788418"/>
                  <a:pt x="1086446" y="1785937"/>
                  <a:pt x="1086446" y="1785937"/>
                </a:cubicBezTo>
                <a:close/>
                <a:moveTo>
                  <a:pt x="6474023" y="1778496"/>
                </a:moveTo>
                <a:cubicBezTo>
                  <a:pt x="6474023" y="1778496"/>
                  <a:pt x="6476503" y="1778496"/>
                  <a:pt x="6481465" y="1778496"/>
                </a:cubicBezTo>
                <a:lnTo>
                  <a:pt x="6474023" y="1785937"/>
                </a:lnTo>
                <a:cubicBezTo>
                  <a:pt x="6474023" y="1780977"/>
                  <a:pt x="6474023" y="1778496"/>
                  <a:pt x="6474023" y="1778496"/>
                </a:cubicBezTo>
                <a:close/>
                <a:moveTo>
                  <a:pt x="6280547" y="1778496"/>
                </a:moveTo>
                <a:lnTo>
                  <a:pt x="6287988" y="1785937"/>
                </a:lnTo>
                <a:lnTo>
                  <a:pt x="6302871" y="1785937"/>
                </a:lnTo>
                <a:cubicBezTo>
                  <a:pt x="6302871" y="1780977"/>
                  <a:pt x="6300391" y="1778496"/>
                  <a:pt x="6295429" y="1778496"/>
                </a:cubicBezTo>
                <a:cubicBezTo>
                  <a:pt x="6290468" y="1778496"/>
                  <a:pt x="6285508" y="1778496"/>
                  <a:pt x="6280547" y="1778496"/>
                </a:cubicBezTo>
                <a:close/>
                <a:moveTo>
                  <a:pt x="6101953" y="1778496"/>
                </a:moveTo>
                <a:lnTo>
                  <a:pt x="6094511" y="1793379"/>
                </a:lnTo>
                <a:lnTo>
                  <a:pt x="6124277" y="1793379"/>
                </a:lnTo>
                <a:cubicBezTo>
                  <a:pt x="6124277" y="1788418"/>
                  <a:pt x="6123036" y="1784697"/>
                  <a:pt x="6120556" y="1782217"/>
                </a:cubicBezTo>
                <a:cubicBezTo>
                  <a:pt x="6118076" y="1779736"/>
                  <a:pt x="6111874" y="1778496"/>
                  <a:pt x="6101953" y="1778496"/>
                </a:cubicBezTo>
                <a:close/>
                <a:moveTo>
                  <a:pt x="6064746" y="1778496"/>
                </a:moveTo>
                <a:cubicBezTo>
                  <a:pt x="6074667" y="1788418"/>
                  <a:pt x="6079629" y="1788418"/>
                  <a:pt x="6079629" y="1778496"/>
                </a:cubicBezTo>
                <a:cubicBezTo>
                  <a:pt x="6074667" y="1778496"/>
                  <a:pt x="6072187" y="1778496"/>
                  <a:pt x="6072187" y="1778496"/>
                </a:cubicBezTo>
                <a:close/>
                <a:moveTo>
                  <a:pt x="6444257" y="1771055"/>
                </a:moveTo>
                <a:lnTo>
                  <a:pt x="6451699" y="1771055"/>
                </a:lnTo>
                <a:cubicBezTo>
                  <a:pt x="6451699" y="1776015"/>
                  <a:pt x="6449219" y="1778496"/>
                  <a:pt x="6444257" y="1778496"/>
                </a:cubicBezTo>
                <a:close/>
                <a:moveTo>
                  <a:pt x="6369843" y="1771055"/>
                </a:moveTo>
                <a:lnTo>
                  <a:pt x="6377285" y="1771055"/>
                </a:lnTo>
                <a:cubicBezTo>
                  <a:pt x="6377285" y="1776015"/>
                  <a:pt x="6374805" y="1778496"/>
                  <a:pt x="6369843" y="1778496"/>
                </a:cubicBezTo>
                <a:close/>
                <a:moveTo>
                  <a:pt x="6399609" y="1768575"/>
                </a:moveTo>
                <a:lnTo>
                  <a:pt x="6399609" y="1771055"/>
                </a:lnTo>
                <a:cubicBezTo>
                  <a:pt x="6394647" y="1771055"/>
                  <a:pt x="6392167" y="1771055"/>
                  <a:pt x="6392167" y="1771055"/>
                </a:cubicBezTo>
                <a:close/>
                <a:moveTo>
                  <a:pt x="1242715" y="1763613"/>
                </a:moveTo>
                <a:lnTo>
                  <a:pt x="1235274" y="1771055"/>
                </a:lnTo>
                <a:lnTo>
                  <a:pt x="1242715" y="1771055"/>
                </a:lnTo>
                <a:cubicBezTo>
                  <a:pt x="1247676" y="1771055"/>
                  <a:pt x="1250156" y="1769815"/>
                  <a:pt x="1250156" y="1767334"/>
                </a:cubicBezTo>
                <a:cubicBezTo>
                  <a:pt x="1250156" y="1764853"/>
                  <a:pt x="1247676" y="1763613"/>
                  <a:pt x="1242715" y="1763613"/>
                </a:cubicBezTo>
                <a:close/>
                <a:moveTo>
                  <a:pt x="1175742" y="1763613"/>
                </a:moveTo>
                <a:lnTo>
                  <a:pt x="1175742" y="1771055"/>
                </a:lnTo>
                <a:lnTo>
                  <a:pt x="1190625" y="1771055"/>
                </a:lnTo>
                <a:close/>
                <a:moveTo>
                  <a:pt x="1041797" y="1763613"/>
                </a:moveTo>
                <a:lnTo>
                  <a:pt x="1034356" y="1771055"/>
                </a:lnTo>
                <a:lnTo>
                  <a:pt x="1049239" y="1778496"/>
                </a:lnTo>
                <a:lnTo>
                  <a:pt x="1064121" y="1785937"/>
                </a:lnTo>
                <a:lnTo>
                  <a:pt x="1049239" y="1785937"/>
                </a:lnTo>
                <a:lnTo>
                  <a:pt x="1064121" y="1793379"/>
                </a:lnTo>
                <a:lnTo>
                  <a:pt x="1064121" y="1785937"/>
                </a:lnTo>
                <a:cubicBezTo>
                  <a:pt x="1064121" y="1785937"/>
                  <a:pt x="1066602" y="1784697"/>
                  <a:pt x="1071562" y="1782217"/>
                </a:cubicBezTo>
                <a:cubicBezTo>
                  <a:pt x="1076524" y="1779736"/>
                  <a:pt x="1079004" y="1780977"/>
                  <a:pt x="1079004" y="1785937"/>
                </a:cubicBezTo>
                <a:lnTo>
                  <a:pt x="1086446" y="1793379"/>
                </a:lnTo>
                <a:lnTo>
                  <a:pt x="1101328" y="1800820"/>
                </a:lnTo>
                <a:lnTo>
                  <a:pt x="1123652" y="1815703"/>
                </a:lnTo>
                <a:cubicBezTo>
                  <a:pt x="1123652" y="1815703"/>
                  <a:pt x="1129854" y="1818184"/>
                  <a:pt x="1142256" y="1823144"/>
                </a:cubicBezTo>
                <a:cubicBezTo>
                  <a:pt x="1154658" y="1828105"/>
                  <a:pt x="1165820" y="1833067"/>
                  <a:pt x="1175742" y="1838027"/>
                </a:cubicBezTo>
                <a:cubicBezTo>
                  <a:pt x="1180703" y="1838027"/>
                  <a:pt x="1186904" y="1840508"/>
                  <a:pt x="1194346" y="1845469"/>
                </a:cubicBezTo>
                <a:cubicBezTo>
                  <a:pt x="1201787" y="1850429"/>
                  <a:pt x="1203028" y="1852910"/>
                  <a:pt x="1198067" y="1852910"/>
                </a:cubicBezTo>
                <a:cubicBezTo>
                  <a:pt x="1198067" y="1857871"/>
                  <a:pt x="1199307" y="1860351"/>
                  <a:pt x="1201787" y="1860351"/>
                </a:cubicBezTo>
                <a:cubicBezTo>
                  <a:pt x="1204268" y="1860351"/>
                  <a:pt x="1205508" y="1860351"/>
                  <a:pt x="1205508" y="1860351"/>
                </a:cubicBezTo>
                <a:cubicBezTo>
                  <a:pt x="1210469" y="1860351"/>
                  <a:pt x="1210469" y="1857871"/>
                  <a:pt x="1205508" y="1852910"/>
                </a:cubicBezTo>
                <a:lnTo>
                  <a:pt x="1212949" y="1852910"/>
                </a:lnTo>
                <a:cubicBezTo>
                  <a:pt x="1212949" y="1852910"/>
                  <a:pt x="1221631" y="1855391"/>
                  <a:pt x="1238994" y="1860351"/>
                </a:cubicBezTo>
                <a:cubicBezTo>
                  <a:pt x="1256357" y="1865312"/>
                  <a:pt x="1267520" y="1865312"/>
                  <a:pt x="1272481" y="1860351"/>
                </a:cubicBezTo>
                <a:cubicBezTo>
                  <a:pt x="1272481" y="1860351"/>
                  <a:pt x="1274961" y="1861592"/>
                  <a:pt x="1279922" y="1864072"/>
                </a:cubicBezTo>
                <a:cubicBezTo>
                  <a:pt x="1284883" y="1866553"/>
                  <a:pt x="1288604" y="1866553"/>
                  <a:pt x="1291084" y="1864072"/>
                </a:cubicBezTo>
                <a:cubicBezTo>
                  <a:pt x="1293565" y="1861592"/>
                  <a:pt x="1297285" y="1861592"/>
                  <a:pt x="1302246" y="1864072"/>
                </a:cubicBezTo>
                <a:cubicBezTo>
                  <a:pt x="1307207" y="1866553"/>
                  <a:pt x="1310928" y="1867793"/>
                  <a:pt x="1313408" y="1867793"/>
                </a:cubicBezTo>
                <a:cubicBezTo>
                  <a:pt x="1315889" y="1867793"/>
                  <a:pt x="1320850" y="1870274"/>
                  <a:pt x="1328291" y="1875234"/>
                </a:cubicBezTo>
                <a:cubicBezTo>
                  <a:pt x="1335733" y="1880195"/>
                  <a:pt x="1341934" y="1885156"/>
                  <a:pt x="1346895" y="1890117"/>
                </a:cubicBezTo>
                <a:lnTo>
                  <a:pt x="1361777" y="1897559"/>
                </a:lnTo>
                <a:cubicBezTo>
                  <a:pt x="1361777" y="1907481"/>
                  <a:pt x="1381621" y="1912441"/>
                  <a:pt x="1421309" y="1912441"/>
                </a:cubicBezTo>
                <a:lnTo>
                  <a:pt x="1413867" y="1905000"/>
                </a:lnTo>
                <a:lnTo>
                  <a:pt x="1421309" y="1905000"/>
                </a:lnTo>
                <a:lnTo>
                  <a:pt x="1436192" y="1912441"/>
                </a:lnTo>
                <a:cubicBezTo>
                  <a:pt x="1456035" y="1927324"/>
                  <a:pt x="1475879" y="1934766"/>
                  <a:pt x="1495723" y="1934766"/>
                </a:cubicBezTo>
                <a:cubicBezTo>
                  <a:pt x="1505645" y="1934766"/>
                  <a:pt x="1510606" y="1936006"/>
                  <a:pt x="1510606" y="1938486"/>
                </a:cubicBezTo>
                <a:cubicBezTo>
                  <a:pt x="1510606" y="1940967"/>
                  <a:pt x="1514326" y="1942207"/>
                  <a:pt x="1521768" y="1942207"/>
                </a:cubicBezTo>
                <a:cubicBezTo>
                  <a:pt x="1529209" y="1942207"/>
                  <a:pt x="1540371" y="1945928"/>
                  <a:pt x="1555254" y="1953369"/>
                </a:cubicBezTo>
                <a:cubicBezTo>
                  <a:pt x="1570137" y="1960810"/>
                  <a:pt x="1583780" y="1965771"/>
                  <a:pt x="1596182" y="1968252"/>
                </a:cubicBezTo>
                <a:cubicBezTo>
                  <a:pt x="1608584" y="1970733"/>
                  <a:pt x="1617266" y="1973213"/>
                  <a:pt x="1622227" y="1975693"/>
                </a:cubicBezTo>
                <a:cubicBezTo>
                  <a:pt x="1627187" y="1978174"/>
                  <a:pt x="1630908" y="1979414"/>
                  <a:pt x="1633389" y="1979414"/>
                </a:cubicBezTo>
                <a:cubicBezTo>
                  <a:pt x="1635869" y="1979414"/>
                  <a:pt x="1639590" y="1981895"/>
                  <a:pt x="1644551" y="1986855"/>
                </a:cubicBezTo>
                <a:cubicBezTo>
                  <a:pt x="1649512" y="1991816"/>
                  <a:pt x="1656953" y="1994297"/>
                  <a:pt x="1666875" y="1994297"/>
                </a:cubicBezTo>
                <a:lnTo>
                  <a:pt x="1681758" y="1994297"/>
                </a:lnTo>
                <a:cubicBezTo>
                  <a:pt x="1691680" y="1999258"/>
                  <a:pt x="1697881" y="2000498"/>
                  <a:pt x="1700361" y="1998017"/>
                </a:cubicBezTo>
                <a:cubicBezTo>
                  <a:pt x="1702842" y="1995537"/>
                  <a:pt x="1707803" y="1996777"/>
                  <a:pt x="1715244" y="2001738"/>
                </a:cubicBezTo>
                <a:cubicBezTo>
                  <a:pt x="1722686" y="2006699"/>
                  <a:pt x="1728887" y="2009180"/>
                  <a:pt x="1733848" y="2009180"/>
                </a:cubicBezTo>
                <a:cubicBezTo>
                  <a:pt x="1738809" y="2004219"/>
                  <a:pt x="1743770" y="2004219"/>
                  <a:pt x="1748731" y="2009180"/>
                </a:cubicBezTo>
                <a:cubicBezTo>
                  <a:pt x="1753692" y="2014140"/>
                  <a:pt x="1756172" y="2016621"/>
                  <a:pt x="1756172" y="2016621"/>
                </a:cubicBezTo>
                <a:cubicBezTo>
                  <a:pt x="1761133" y="2011660"/>
                  <a:pt x="1766094" y="2009180"/>
                  <a:pt x="1771055" y="2009180"/>
                </a:cubicBezTo>
                <a:cubicBezTo>
                  <a:pt x="1766094" y="2004219"/>
                  <a:pt x="1766094" y="1999258"/>
                  <a:pt x="1771055" y="1994297"/>
                </a:cubicBezTo>
                <a:cubicBezTo>
                  <a:pt x="1776016" y="1989336"/>
                  <a:pt x="1783457" y="1994297"/>
                  <a:pt x="1793379" y="2009180"/>
                </a:cubicBezTo>
                <a:lnTo>
                  <a:pt x="1785938" y="2009180"/>
                </a:lnTo>
                <a:cubicBezTo>
                  <a:pt x="1785938" y="2009180"/>
                  <a:pt x="1785938" y="2011660"/>
                  <a:pt x="1785938" y="2016621"/>
                </a:cubicBezTo>
                <a:lnTo>
                  <a:pt x="1838028" y="2031504"/>
                </a:lnTo>
                <a:cubicBezTo>
                  <a:pt x="1842988" y="2031504"/>
                  <a:pt x="1846709" y="2031504"/>
                  <a:pt x="1849190" y="2031504"/>
                </a:cubicBezTo>
                <a:cubicBezTo>
                  <a:pt x="1851670" y="2031504"/>
                  <a:pt x="1854150" y="2031504"/>
                  <a:pt x="1856631" y="2031504"/>
                </a:cubicBezTo>
                <a:cubicBezTo>
                  <a:pt x="1859112" y="2031504"/>
                  <a:pt x="1862832" y="2031504"/>
                  <a:pt x="1867793" y="2031504"/>
                </a:cubicBezTo>
                <a:cubicBezTo>
                  <a:pt x="1867793" y="2026543"/>
                  <a:pt x="1865313" y="2024062"/>
                  <a:pt x="1860352" y="2024062"/>
                </a:cubicBezTo>
                <a:cubicBezTo>
                  <a:pt x="1855391" y="2024062"/>
                  <a:pt x="1851670" y="2022822"/>
                  <a:pt x="1849190" y="2020342"/>
                </a:cubicBezTo>
                <a:cubicBezTo>
                  <a:pt x="1846709" y="2017861"/>
                  <a:pt x="1842988" y="2014140"/>
                  <a:pt x="1838028" y="2009180"/>
                </a:cubicBezTo>
                <a:lnTo>
                  <a:pt x="1845469" y="2009180"/>
                </a:lnTo>
                <a:lnTo>
                  <a:pt x="1852910" y="2009180"/>
                </a:lnTo>
                <a:lnTo>
                  <a:pt x="1854770" y="2009180"/>
                </a:lnTo>
                <a:cubicBezTo>
                  <a:pt x="1858491" y="2009180"/>
                  <a:pt x="1862832" y="2009180"/>
                  <a:pt x="1867793" y="2009180"/>
                </a:cubicBezTo>
                <a:cubicBezTo>
                  <a:pt x="1877715" y="2009180"/>
                  <a:pt x="1885156" y="2006699"/>
                  <a:pt x="1890117" y="2001738"/>
                </a:cubicBezTo>
                <a:lnTo>
                  <a:pt x="1897559" y="2001738"/>
                </a:lnTo>
                <a:lnTo>
                  <a:pt x="1882676" y="1986855"/>
                </a:lnTo>
                <a:cubicBezTo>
                  <a:pt x="1877715" y="1986855"/>
                  <a:pt x="1873994" y="1985615"/>
                  <a:pt x="1871514" y="1983135"/>
                </a:cubicBezTo>
                <a:cubicBezTo>
                  <a:pt x="1869033" y="1980654"/>
                  <a:pt x="1867793" y="1979414"/>
                  <a:pt x="1867793" y="1979414"/>
                </a:cubicBezTo>
                <a:cubicBezTo>
                  <a:pt x="1867793" y="1979414"/>
                  <a:pt x="1860352" y="1976933"/>
                  <a:pt x="1845469" y="1971973"/>
                </a:cubicBezTo>
                <a:lnTo>
                  <a:pt x="1808262" y="1964531"/>
                </a:lnTo>
                <a:cubicBezTo>
                  <a:pt x="1803301" y="1959570"/>
                  <a:pt x="1795860" y="1957090"/>
                  <a:pt x="1785938" y="1957090"/>
                </a:cubicBezTo>
                <a:cubicBezTo>
                  <a:pt x="1776016" y="1952129"/>
                  <a:pt x="1768574" y="1949648"/>
                  <a:pt x="1763613" y="1949648"/>
                </a:cubicBezTo>
                <a:cubicBezTo>
                  <a:pt x="1758653" y="1949648"/>
                  <a:pt x="1754932" y="1948408"/>
                  <a:pt x="1752451" y="1945928"/>
                </a:cubicBezTo>
                <a:cubicBezTo>
                  <a:pt x="1749971" y="1943447"/>
                  <a:pt x="1737569" y="1938486"/>
                  <a:pt x="1715244" y="1931045"/>
                </a:cubicBezTo>
                <a:cubicBezTo>
                  <a:pt x="1692920" y="1923603"/>
                  <a:pt x="1671836" y="1917402"/>
                  <a:pt x="1651992" y="1912441"/>
                </a:cubicBezTo>
                <a:cubicBezTo>
                  <a:pt x="1612305" y="1902519"/>
                  <a:pt x="1592461" y="1897559"/>
                  <a:pt x="1592461" y="1897559"/>
                </a:cubicBezTo>
                <a:lnTo>
                  <a:pt x="1577578" y="1890117"/>
                </a:lnTo>
                <a:cubicBezTo>
                  <a:pt x="1572617" y="1890117"/>
                  <a:pt x="1565176" y="1890117"/>
                  <a:pt x="1555254" y="1890117"/>
                </a:cubicBezTo>
                <a:lnTo>
                  <a:pt x="1547813" y="1890117"/>
                </a:lnTo>
                <a:lnTo>
                  <a:pt x="1562695" y="1897559"/>
                </a:lnTo>
                <a:cubicBezTo>
                  <a:pt x="1567656" y="1897559"/>
                  <a:pt x="1575098" y="1900039"/>
                  <a:pt x="1585020" y="1905000"/>
                </a:cubicBezTo>
                <a:cubicBezTo>
                  <a:pt x="1589981" y="1909961"/>
                  <a:pt x="1594941" y="1913681"/>
                  <a:pt x="1599902" y="1916162"/>
                </a:cubicBezTo>
                <a:cubicBezTo>
                  <a:pt x="1604863" y="1918643"/>
                  <a:pt x="1607344" y="1919883"/>
                  <a:pt x="1607344" y="1919883"/>
                </a:cubicBezTo>
                <a:cubicBezTo>
                  <a:pt x="1612305" y="1919883"/>
                  <a:pt x="1627187" y="1923603"/>
                  <a:pt x="1651992" y="1931045"/>
                </a:cubicBezTo>
                <a:cubicBezTo>
                  <a:pt x="1676797" y="1938486"/>
                  <a:pt x="1684239" y="1942207"/>
                  <a:pt x="1674317" y="1942207"/>
                </a:cubicBezTo>
                <a:lnTo>
                  <a:pt x="1659434" y="1949648"/>
                </a:lnTo>
                <a:cubicBezTo>
                  <a:pt x="1659434" y="1949648"/>
                  <a:pt x="1656953" y="1947168"/>
                  <a:pt x="1651992" y="1942207"/>
                </a:cubicBezTo>
                <a:lnTo>
                  <a:pt x="1622227" y="1934766"/>
                </a:lnTo>
                <a:lnTo>
                  <a:pt x="1614785" y="1927324"/>
                </a:lnTo>
                <a:cubicBezTo>
                  <a:pt x="1609824" y="1922363"/>
                  <a:pt x="1604863" y="1922363"/>
                  <a:pt x="1599902" y="1927324"/>
                </a:cubicBezTo>
                <a:lnTo>
                  <a:pt x="1599902" y="1919883"/>
                </a:lnTo>
                <a:lnTo>
                  <a:pt x="1592461" y="1919883"/>
                </a:lnTo>
                <a:cubicBezTo>
                  <a:pt x="1587500" y="1919883"/>
                  <a:pt x="1582539" y="1919883"/>
                  <a:pt x="1577578" y="1919883"/>
                </a:cubicBezTo>
                <a:cubicBezTo>
                  <a:pt x="1577578" y="1924843"/>
                  <a:pt x="1577578" y="1927324"/>
                  <a:pt x="1577578" y="1927324"/>
                </a:cubicBezTo>
                <a:lnTo>
                  <a:pt x="1570137" y="1919883"/>
                </a:lnTo>
                <a:cubicBezTo>
                  <a:pt x="1575098" y="1919883"/>
                  <a:pt x="1577578" y="1918643"/>
                  <a:pt x="1577578" y="1916162"/>
                </a:cubicBezTo>
                <a:cubicBezTo>
                  <a:pt x="1577578" y="1913681"/>
                  <a:pt x="1577578" y="1912441"/>
                  <a:pt x="1577578" y="1912441"/>
                </a:cubicBezTo>
                <a:lnTo>
                  <a:pt x="1555254" y="1912441"/>
                </a:lnTo>
                <a:lnTo>
                  <a:pt x="1532930" y="1912441"/>
                </a:lnTo>
                <a:lnTo>
                  <a:pt x="1518047" y="1905000"/>
                </a:lnTo>
                <a:cubicBezTo>
                  <a:pt x="1513086" y="1905000"/>
                  <a:pt x="1508125" y="1905000"/>
                  <a:pt x="1503164" y="1905000"/>
                </a:cubicBezTo>
                <a:lnTo>
                  <a:pt x="1518047" y="1897559"/>
                </a:lnTo>
                <a:cubicBezTo>
                  <a:pt x="1518047" y="1902519"/>
                  <a:pt x="1520527" y="1905000"/>
                  <a:pt x="1525488" y="1905000"/>
                </a:cubicBezTo>
                <a:lnTo>
                  <a:pt x="1525488" y="1897559"/>
                </a:lnTo>
                <a:cubicBezTo>
                  <a:pt x="1520527" y="1897559"/>
                  <a:pt x="1518047" y="1895078"/>
                  <a:pt x="1518047" y="1890117"/>
                </a:cubicBezTo>
                <a:lnTo>
                  <a:pt x="1495723" y="1882676"/>
                </a:lnTo>
                <a:lnTo>
                  <a:pt x="1465957" y="1875234"/>
                </a:lnTo>
                <a:lnTo>
                  <a:pt x="1451074" y="1875234"/>
                </a:lnTo>
                <a:cubicBezTo>
                  <a:pt x="1451074" y="1880195"/>
                  <a:pt x="1443633" y="1882676"/>
                  <a:pt x="1428750" y="1882676"/>
                </a:cubicBezTo>
                <a:lnTo>
                  <a:pt x="1406426" y="1875234"/>
                </a:lnTo>
                <a:cubicBezTo>
                  <a:pt x="1401465" y="1870274"/>
                  <a:pt x="1395264" y="1866553"/>
                  <a:pt x="1387823" y="1864072"/>
                </a:cubicBezTo>
                <a:cubicBezTo>
                  <a:pt x="1380381" y="1861592"/>
                  <a:pt x="1374180" y="1860351"/>
                  <a:pt x="1369219" y="1860351"/>
                </a:cubicBezTo>
                <a:lnTo>
                  <a:pt x="1302246" y="1838027"/>
                </a:lnTo>
                <a:cubicBezTo>
                  <a:pt x="1302246" y="1838027"/>
                  <a:pt x="1302246" y="1835547"/>
                  <a:pt x="1302246" y="1830586"/>
                </a:cubicBezTo>
                <a:lnTo>
                  <a:pt x="1287363" y="1823144"/>
                </a:lnTo>
                <a:lnTo>
                  <a:pt x="1257598" y="1815703"/>
                </a:lnTo>
                <a:cubicBezTo>
                  <a:pt x="1252637" y="1815703"/>
                  <a:pt x="1250156" y="1815703"/>
                  <a:pt x="1250156" y="1815703"/>
                </a:cubicBezTo>
                <a:cubicBezTo>
                  <a:pt x="1250156" y="1820664"/>
                  <a:pt x="1250156" y="1824384"/>
                  <a:pt x="1250156" y="1826865"/>
                </a:cubicBezTo>
                <a:cubicBezTo>
                  <a:pt x="1250156" y="1829346"/>
                  <a:pt x="1252637" y="1833067"/>
                  <a:pt x="1257598" y="1838027"/>
                </a:cubicBezTo>
                <a:cubicBezTo>
                  <a:pt x="1267520" y="1842988"/>
                  <a:pt x="1274961" y="1846709"/>
                  <a:pt x="1279922" y="1849189"/>
                </a:cubicBezTo>
                <a:cubicBezTo>
                  <a:pt x="1284883" y="1851670"/>
                  <a:pt x="1287363" y="1854150"/>
                  <a:pt x="1287363" y="1856631"/>
                </a:cubicBezTo>
                <a:cubicBezTo>
                  <a:pt x="1287363" y="1859111"/>
                  <a:pt x="1286123" y="1859111"/>
                  <a:pt x="1283643" y="1856631"/>
                </a:cubicBezTo>
                <a:cubicBezTo>
                  <a:pt x="1281162" y="1854150"/>
                  <a:pt x="1272481" y="1850429"/>
                  <a:pt x="1257598" y="1845469"/>
                </a:cubicBezTo>
                <a:lnTo>
                  <a:pt x="1235274" y="1830586"/>
                </a:lnTo>
                <a:cubicBezTo>
                  <a:pt x="1240235" y="1830586"/>
                  <a:pt x="1242715" y="1825625"/>
                  <a:pt x="1242715" y="1815703"/>
                </a:cubicBezTo>
                <a:lnTo>
                  <a:pt x="1235274" y="1808262"/>
                </a:lnTo>
                <a:lnTo>
                  <a:pt x="1235274" y="1800820"/>
                </a:lnTo>
                <a:lnTo>
                  <a:pt x="1242715" y="1800820"/>
                </a:lnTo>
                <a:cubicBezTo>
                  <a:pt x="1242715" y="1800820"/>
                  <a:pt x="1241474" y="1799580"/>
                  <a:pt x="1238994" y="1797100"/>
                </a:cubicBezTo>
                <a:cubicBezTo>
                  <a:pt x="1236514" y="1794619"/>
                  <a:pt x="1232793" y="1793379"/>
                  <a:pt x="1227832" y="1793379"/>
                </a:cubicBezTo>
                <a:cubicBezTo>
                  <a:pt x="1222871" y="1788418"/>
                  <a:pt x="1217910" y="1784697"/>
                  <a:pt x="1212949" y="1782217"/>
                </a:cubicBezTo>
                <a:cubicBezTo>
                  <a:pt x="1207988" y="1779736"/>
                  <a:pt x="1203028" y="1778496"/>
                  <a:pt x="1198067" y="1778496"/>
                </a:cubicBezTo>
                <a:lnTo>
                  <a:pt x="1183184" y="1785937"/>
                </a:lnTo>
                <a:lnTo>
                  <a:pt x="1198067" y="1785937"/>
                </a:lnTo>
                <a:lnTo>
                  <a:pt x="1212949" y="1793379"/>
                </a:lnTo>
                <a:cubicBezTo>
                  <a:pt x="1222871" y="1793379"/>
                  <a:pt x="1225352" y="1798340"/>
                  <a:pt x="1220391" y="1808262"/>
                </a:cubicBezTo>
                <a:cubicBezTo>
                  <a:pt x="1220391" y="1808262"/>
                  <a:pt x="1212949" y="1805781"/>
                  <a:pt x="1198067" y="1800820"/>
                </a:cubicBezTo>
                <a:cubicBezTo>
                  <a:pt x="1188145" y="1800820"/>
                  <a:pt x="1180703" y="1800820"/>
                  <a:pt x="1175742" y="1800820"/>
                </a:cubicBezTo>
                <a:lnTo>
                  <a:pt x="1190625" y="1815703"/>
                </a:lnTo>
                <a:lnTo>
                  <a:pt x="1198067" y="1815703"/>
                </a:lnTo>
                <a:lnTo>
                  <a:pt x="1205508" y="1815703"/>
                </a:lnTo>
                <a:cubicBezTo>
                  <a:pt x="1210469" y="1815703"/>
                  <a:pt x="1211709" y="1816943"/>
                  <a:pt x="1209229" y="1819424"/>
                </a:cubicBezTo>
                <a:cubicBezTo>
                  <a:pt x="1206748" y="1821904"/>
                  <a:pt x="1207988" y="1825625"/>
                  <a:pt x="1212949" y="1830586"/>
                </a:cubicBezTo>
                <a:lnTo>
                  <a:pt x="1205508" y="1830586"/>
                </a:lnTo>
                <a:lnTo>
                  <a:pt x="1190625" y="1823144"/>
                </a:lnTo>
                <a:cubicBezTo>
                  <a:pt x="1190625" y="1833067"/>
                  <a:pt x="1175742" y="1830586"/>
                  <a:pt x="1145977" y="1815703"/>
                </a:cubicBezTo>
                <a:cubicBezTo>
                  <a:pt x="1136055" y="1810742"/>
                  <a:pt x="1129854" y="1808262"/>
                  <a:pt x="1127373" y="1808262"/>
                </a:cubicBezTo>
                <a:cubicBezTo>
                  <a:pt x="1124893" y="1808262"/>
                  <a:pt x="1121172" y="1805781"/>
                  <a:pt x="1116211" y="1800820"/>
                </a:cubicBezTo>
                <a:lnTo>
                  <a:pt x="1123652" y="1800820"/>
                </a:lnTo>
                <a:cubicBezTo>
                  <a:pt x="1123652" y="1795859"/>
                  <a:pt x="1121172" y="1793379"/>
                  <a:pt x="1116211" y="1793379"/>
                </a:cubicBezTo>
                <a:cubicBezTo>
                  <a:pt x="1111250" y="1793379"/>
                  <a:pt x="1108769" y="1792139"/>
                  <a:pt x="1108769" y="1789658"/>
                </a:cubicBezTo>
                <a:cubicBezTo>
                  <a:pt x="1108769" y="1787177"/>
                  <a:pt x="1106289" y="1783457"/>
                  <a:pt x="1101328" y="1778496"/>
                </a:cubicBezTo>
                <a:cubicBezTo>
                  <a:pt x="1096367" y="1773535"/>
                  <a:pt x="1088926" y="1771055"/>
                  <a:pt x="1079004" y="1771055"/>
                </a:cubicBezTo>
                <a:lnTo>
                  <a:pt x="1064121" y="1771055"/>
                </a:lnTo>
                <a:cubicBezTo>
                  <a:pt x="1064121" y="1766094"/>
                  <a:pt x="1061641" y="1763613"/>
                  <a:pt x="1056680" y="1763613"/>
                </a:cubicBezTo>
                <a:close/>
                <a:moveTo>
                  <a:pt x="6488905" y="1756172"/>
                </a:moveTo>
                <a:lnTo>
                  <a:pt x="6496347" y="1763613"/>
                </a:lnTo>
                <a:cubicBezTo>
                  <a:pt x="6496347" y="1763613"/>
                  <a:pt x="6493867" y="1763613"/>
                  <a:pt x="6488905" y="1763613"/>
                </a:cubicBezTo>
                <a:cubicBezTo>
                  <a:pt x="6488905" y="1763613"/>
                  <a:pt x="6486425" y="1763613"/>
                  <a:pt x="6481465" y="1763613"/>
                </a:cubicBezTo>
                <a:cubicBezTo>
                  <a:pt x="6481465" y="1758652"/>
                  <a:pt x="6483945" y="1756172"/>
                  <a:pt x="6488905" y="1756172"/>
                </a:cubicBezTo>
                <a:close/>
                <a:moveTo>
                  <a:pt x="6392167" y="1756172"/>
                </a:moveTo>
                <a:lnTo>
                  <a:pt x="6414491" y="1763613"/>
                </a:lnTo>
                <a:lnTo>
                  <a:pt x="6399609" y="1768575"/>
                </a:lnTo>
                <a:lnTo>
                  <a:pt x="6399609" y="1763613"/>
                </a:lnTo>
                <a:cubicBezTo>
                  <a:pt x="6389687" y="1763613"/>
                  <a:pt x="6387206" y="1761133"/>
                  <a:pt x="6392167" y="1756172"/>
                </a:cubicBezTo>
                <a:close/>
                <a:moveTo>
                  <a:pt x="6161484" y="1756172"/>
                </a:moveTo>
                <a:cubicBezTo>
                  <a:pt x="6156523" y="1761133"/>
                  <a:pt x="6156523" y="1763613"/>
                  <a:pt x="6161484" y="1763613"/>
                </a:cubicBezTo>
                <a:cubicBezTo>
                  <a:pt x="6166445" y="1763613"/>
                  <a:pt x="6168926" y="1761133"/>
                  <a:pt x="6168926" y="1756172"/>
                </a:cubicBezTo>
                <a:cubicBezTo>
                  <a:pt x="6163964" y="1756172"/>
                  <a:pt x="6161484" y="1756172"/>
                  <a:pt x="6161484" y="1756172"/>
                </a:cubicBezTo>
                <a:close/>
                <a:moveTo>
                  <a:pt x="5997773" y="1756172"/>
                </a:moveTo>
                <a:lnTo>
                  <a:pt x="5997773" y="1763613"/>
                </a:lnTo>
                <a:cubicBezTo>
                  <a:pt x="6007695" y="1763613"/>
                  <a:pt x="6012656" y="1763613"/>
                  <a:pt x="6012656" y="1763613"/>
                </a:cubicBezTo>
                <a:cubicBezTo>
                  <a:pt x="6012656" y="1758652"/>
                  <a:pt x="6011415" y="1756172"/>
                  <a:pt x="6008935" y="1756172"/>
                </a:cubicBezTo>
                <a:cubicBezTo>
                  <a:pt x="6006455" y="1756172"/>
                  <a:pt x="6002734" y="1756172"/>
                  <a:pt x="5997773" y="1756172"/>
                </a:cubicBezTo>
                <a:close/>
                <a:moveTo>
                  <a:pt x="1540371" y="1756172"/>
                </a:moveTo>
                <a:cubicBezTo>
                  <a:pt x="1540371" y="1761133"/>
                  <a:pt x="1542852" y="1763613"/>
                  <a:pt x="1547813" y="1763613"/>
                </a:cubicBezTo>
                <a:lnTo>
                  <a:pt x="1547813" y="1756172"/>
                </a:lnTo>
                <a:close/>
                <a:moveTo>
                  <a:pt x="1212949" y="1756172"/>
                </a:moveTo>
                <a:lnTo>
                  <a:pt x="1220391" y="1763613"/>
                </a:lnTo>
                <a:cubicBezTo>
                  <a:pt x="1225352" y="1758652"/>
                  <a:pt x="1225352" y="1756172"/>
                  <a:pt x="1220391" y="1756172"/>
                </a:cubicBezTo>
                <a:cubicBezTo>
                  <a:pt x="1220391" y="1756172"/>
                  <a:pt x="1217910" y="1756172"/>
                  <a:pt x="1212949" y="1756172"/>
                </a:cubicBezTo>
                <a:close/>
                <a:moveTo>
                  <a:pt x="1123652" y="1756172"/>
                </a:moveTo>
                <a:lnTo>
                  <a:pt x="1131094" y="1771055"/>
                </a:lnTo>
                <a:cubicBezTo>
                  <a:pt x="1131094" y="1771055"/>
                  <a:pt x="1131094" y="1768574"/>
                  <a:pt x="1131094" y="1763613"/>
                </a:cubicBezTo>
                <a:close/>
                <a:moveTo>
                  <a:pt x="714375" y="1756172"/>
                </a:moveTo>
                <a:cubicBezTo>
                  <a:pt x="704453" y="1756172"/>
                  <a:pt x="699492" y="1758652"/>
                  <a:pt x="699492" y="1763613"/>
                </a:cubicBezTo>
                <a:cubicBezTo>
                  <a:pt x="704453" y="1773535"/>
                  <a:pt x="721816" y="1778496"/>
                  <a:pt x="751582" y="1778496"/>
                </a:cubicBezTo>
                <a:cubicBezTo>
                  <a:pt x="756543" y="1778496"/>
                  <a:pt x="760264" y="1778496"/>
                  <a:pt x="762744" y="1778496"/>
                </a:cubicBezTo>
                <a:cubicBezTo>
                  <a:pt x="765225" y="1778496"/>
                  <a:pt x="766465" y="1780977"/>
                  <a:pt x="766465" y="1785937"/>
                </a:cubicBezTo>
                <a:lnTo>
                  <a:pt x="781348" y="1785937"/>
                </a:lnTo>
                <a:cubicBezTo>
                  <a:pt x="781348" y="1780977"/>
                  <a:pt x="781348" y="1778496"/>
                  <a:pt x="781348" y="1778496"/>
                </a:cubicBezTo>
                <a:cubicBezTo>
                  <a:pt x="781348" y="1773535"/>
                  <a:pt x="777627" y="1771055"/>
                  <a:pt x="770186" y="1771055"/>
                </a:cubicBezTo>
                <a:cubicBezTo>
                  <a:pt x="762744" y="1771055"/>
                  <a:pt x="756543" y="1768574"/>
                  <a:pt x="751582" y="1763613"/>
                </a:cubicBezTo>
                <a:cubicBezTo>
                  <a:pt x="751582" y="1763613"/>
                  <a:pt x="749102" y="1763613"/>
                  <a:pt x="744141" y="1763613"/>
                </a:cubicBezTo>
                <a:cubicBezTo>
                  <a:pt x="739180" y="1763613"/>
                  <a:pt x="734219" y="1763613"/>
                  <a:pt x="729258" y="1763613"/>
                </a:cubicBezTo>
                <a:cubicBezTo>
                  <a:pt x="724297" y="1763613"/>
                  <a:pt x="719336" y="1761133"/>
                  <a:pt x="714375" y="1756172"/>
                </a:cubicBezTo>
                <a:close/>
                <a:moveTo>
                  <a:pt x="6600527" y="1748730"/>
                </a:moveTo>
                <a:cubicBezTo>
                  <a:pt x="6600527" y="1753691"/>
                  <a:pt x="6600527" y="1756172"/>
                  <a:pt x="6600527" y="1756172"/>
                </a:cubicBezTo>
                <a:cubicBezTo>
                  <a:pt x="6595565" y="1756172"/>
                  <a:pt x="6593085" y="1756172"/>
                  <a:pt x="6593085" y="1756172"/>
                </a:cubicBezTo>
                <a:close/>
                <a:moveTo>
                  <a:pt x="1523628" y="1737569"/>
                </a:moveTo>
                <a:cubicBezTo>
                  <a:pt x="1522388" y="1737569"/>
                  <a:pt x="1520528" y="1738809"/>
                  <a:pt x="1518047" y="1741289"/>
                </a:cubicBezTo>
                <a:lnTo>
                  <a:pt x="1518047" y="1748730"/>
                </a:lnTo>
                <a:cubicBezTo>
                  <a:pt x="1523008" y="1748730"/>
                  <a:pt x="1525488" y="1747490"/>
                  <a:pt x="1525488" y="1745010"/>
                </a:cubicBezTo>
                <a:cubicBezTo>
                  <a:pt x="1525488" y="1742529"/>
                  <a:pt x="1525488" y="1741289"/>
                  <a:pt x="1525488" y="1741289"/>
                </a:cubicBezTo>
                <a:cubicBezTo>
                  <a:pt x="1525488" y="1738809"/>
                  <a:pt x="1524868" y="1737569"/>
                  <a:pt x="1523628" y="1737569"/>
                </a:cubicBezTo>
                <a:close/>
                <a:moveTo>
                  <a:pt x="6488905" y="1726406"/>
                </a:moveTo>
                <a:lnTo>
                  <a:pt x="6496347" y="1726406"/>
                </a:lnTo>
                <a:lnTo>
                  <a:pt x="6488905" y="1733848"/>
                </a:lnTo>
                <a:close/>
                <a:moveTo>
                  <a:pt x="945059" y="1718965"/>
                </a:moveTo>
                <a:lnTo>
                  <a:pt x="959942" y="1726406"/>
                </a:lnTo>
                <a:cubicBezTo>
                  <a:pt x="969863" y="1736328"/>
                  <a:pt x="974824" y="1741289"/>
                  <a:pt x="974824" y="1741289"/>
                </a:cubicBezTo>
                <a:cubicBezTo>
                  <a:pt x="979785" y="1741289"/>
                  <a:pt x="985986" y="1742529"/>
                  <a:pt x="993428" y="1745010"/>
                </a:cubicBezTo>
                <a:cubicBezTo>
                  <a:pt x="1000869" y="1747490"/>
                  <a:pt x="1004590" y="1751211"/>
                  <a:pt x="1004590" y="1756172"/>
                </a:cubicBezTo>
                <a:cubicBezTo>
                  <a:pt x="1004590" y="1761133"/>
                  <a:pt x="997149" y="1761133"/>
                  <a:pt x="982266" y="1756172"/>
                </a:cubicBezTo>
                <a:cubicBezTo>
                  <a:pt x="967383" y="1751211"/>
                  <a:pt x="957461" y="1745010"/>
                  <a:pt x="952500" y="1737568"/>
                </a:cubicBezTo>
                <a:cubicBezTo>
                  <a:pt x="947539" y="1730127"/>
                  <a:pt x="945059" y="1726406"/>
                  <a:pt x="945059" y="1726406"/>
                </a:cubicBezTo>
                <a:lnTo>
                  <a:pt x="945059" y="1733848"/>
                </a:lnTo>
                <a:cubicBezTo>
                  <a:pt x="954980" y="1733848"/>
                  <a:pt x="952500" y="1736328"/>
                  <a:pt x="937617" y="1741289"/>
                </a:cubicBezTo>
                <a:lnTo>
                  <a:pt x="945059" y="1748730"/>
                </a:lnTo>
                <a:cubicBezTo>
                  <a:pt x="974824" y="1768574"/>
                  <a:pt x="994668" y="1773535"/>
                  <a:pt x="1004590" y="1763613"/>
                </a:cubicBezTo>
                <a:cubicBezTo>
                  <a:pt x="1004590" y="1763613"/>
                  <a:pt x="1005830" y="1764853"/>
                  <a:pt x="1008311" y="1767334"/>
                </a:cubicBezTo>
                <a:cubicBezTo>
                  <a:pt x="1010791" y="1769815"/>
                  <a:pt x="1014512" y="1771055"/>
                  <a:pt x="1019473" y="1771055"/>
                </a:cubicBezTo>
                <a:lnTo>
                  <a:pt x="1026914" y="1771055"/>
                </a:lnTo>
                <a:lnTo>
                  <a:pt x="1026914" y="1763613"/>
                </a:lnTo>
                <a:lnTo>
                  <a:pt x="1019473" y="1771055"/>
                </a:lnTo>
                <a:lnTo>
                  <a:pt x="1012031" y="1756172"/>
                </a:lnTo>
                <a:lnTo>
                  <a:pt x="1026914" y="1756172"/>
                </a:lnTo>
                <a:cubicBezTo>
                  <a:pt x="1031875" y="1756172"/>
                  <a:pt x="1033115" y="1753691"/>
                  <a:pt x="1030635" y="1748730"/>
                </a:cubicBezTo>
                <a:cubicBezTo>
                  <a:pt x="1028155" y="1743770"/>
                  <a:pt x="1026914" y="1741289"/>
                  <a:pt x="1026914" y="1741289"/>
                </a:cubicBezTo>
                <a:cubicBezTo>
                  <a:pt x="1026914" y="1741289"/>
                  <a:pt x="1029395" y="1741289"/>
                  <a:pt x="1034356" y="1741289"/>
                </a:cubicBezTo>
                <a:cubicBezTo>
                  <a:pt x="1039317" y="1741289"/>
                  <a:pt x="1041797" y="1743770"/>
                  <a:pt x="1041797" y="1748730"/>
                </a:cubicBezTo>
                <a:lnTo>
                  <a:pt x="1049239" y="1756172"/>
                </a:lnTo>
                <a:cubicBezTo>
                  <a:pt x="1054199" y="1756172"/>
                  <a:pt x="1056680" y="1756172"/>
                  <a:pt x="1056680" y="1756172"/>
                </a:cubicBezTo>
                <a:cubicBezTo>
                  <a:pt x="1061641" y="1756172"/>
                  <a:pt x="1070322" y="1757412"/>
                  <a:pt x="1082725" y="1759892"/>
                </a:cubicBezTo>
                <a:cubicBezTo>
                  <a:pt x="1095127" y="1762373"/>
                  <a:pt x="1103809" y="1763613"/>
                  <a:pt x="1108769" y="1763613"/>
                </a:cubicBezTo>
                <a:lnTo>
                  <a:pt x="1101328" y="1748730"/>
                </a:lnTo>
                <a:cubicBezTo>
                  <a:pt x="1086446" y="1748730"/>
                  <a:pt x="1074043" y="1746250"/>
                  <a:pt x="1064121" y="1741289"/>
                </a:cubicBezTo>
                <a:cubicBezTo>
                  <a:pt x="1059160" y="1741289"/>
                  <a:pt x="1052959" y="1740049"/>
                  <a:pt x="1045518" y="1737568"/>
                </a:cubicBezTo>
                <a:cubicBezTo>
                  <a:pt x="1038076" y="1735088"/>
                  <a:pt x="1031875" y="1733848"/>
                  <a:pt x="1026914" y="1733848"/>
                </a:cubicBezTo>
                <a:cubicBezTo>
                  <a:pt x="1016993" y="1733848"/>
                  <a:pt x="1010791" y="1732608"/>
                  <a:pt x="1008311" y="1730127"/>
                </a:cubicBezTo>
                <a:cubicBezTo>
                  <a:pt x="1005830" y="1727646"/>
                  <a:pt x="999629" y="1726406"/>
                  <a:pt x="989707" y="1726406"/>
                </a:cubicBezTo>
                <a:lnTo>
                  <a:pt x="974824" y="1718965"/>
                </a:lnTo>
                <a:lnTo>
                  <a:pt x="959942" y="1718965"/>
                </a:lnTo>
                <a:close/>
                <a:moveTo>
                  <a:pt x="602754" y="1705942"/>
                </a:moveTo>
                <a:cubicBezTo>
                  <a:pt x="603994" y="1705942"/>
                  <a:pt x="605234" y="1706563"/>
                  <a:pt x="606475" y="1707803"/>
                </a:cubicBezTo>
                <a:cubicBezTo>
                  <a:pt x="608955" y="1710283"/>
                  <a:pt x="610195" y="1711523"/>
                  <a:pt x="610195" y="1711523"/>
                </a:cubicBezTo>
                <a:lnTo>
                  <a:pt x="602754" y="1711523"/>
                </a:lnTo>
                <a:cubicBezTo>
                  <a:pt x="597793" y="1711523"/>
                  <a:pt x="596553" y="1710283"/>
                  <a:pt x="599033" y="1707803"/>
                </a:cubicBezTo>
                <a:cubicBezTo>
                  <a:pt x="600274" y="1706563"/>
                  <a:pt x="601514" y="1705942"/>
                  <a:pt x="602754" y="1705942"/>
                </a:cubicBezTo>
                <a:close/>
                <a:moveTo>
                  <a:pt x="907852" y="1704082"/>
                </a:moveTo>
                <a:cubicBezTo>
                  <a:pt x="907852" y="1704082"/>
                  <a:pt x="910332" y="1706563"/>
                  <a:pt x="915293" y="1711523"/>
                </a:cubicBezTo>
                <a:cubicBezTo>
                  <a:pt x="915293" y="1711523"/>
                  <a:pt x="917773" y="1711523"/>
                  <a:pt x="922735" y="1711523"/>
                </a:cubicBezTo>
                <a:lnTo>
                  <a:pt x="915293" y="1704082"/>
                </a:lnTo>
                <a:cubicBezTo>
                  <a:pt x="910332" y="1704082"/>
                  <a:pt x="907852" y="1704082"/>
                  <a:pt x="907852" y="1704082"/>
                </a:cubicBezTo>
                <a:close/>
                <a:moveTo>
                  <a:pt x="6020097" y="1689199"/>
                </a:moveTo>
                <a:lnTo>
                  <a:pt x="6027539" y="1696641"/>
                </a:lnTo>
                <a:cubicBezTo>
                  <a:pt x="6042422" y="1701601"/>
                  <a:pt x="6049863" y="1701601"/>
                  <a:pt x="6049863" y="1696641"/>
                </a:cubicBezTo>
                <a:cubicBezTo>
                  <a:pt x="6049863" y="1691680"/>
                  <a:pt x="6046142" y="1689199"/>
                  <a:pt x="6038701" y="1689199"/>
                </a:cubicBezTo>
                <a:cubicBezTo>
                  <a:pt x="6031260" y="1689199"/>
                  <a:pt x="6027539" y="1689199"/>
                  <a:pt x="6027539" y="1689199"/>
                </a:cubicBezTo>
                <a:close/>
                <a:moveTo>
                  <a:pt x="863203" y="1689199"/>
                </a:moveTo>
                <a:lnTo>
                  <a:pt x="855762" y="1696641"/>
                </a:lnTo>
                <a:cubicBezTo>
                  <a:pt x="860723" y="1696641"/>
                  <a:pt x="865684" y="1694160"/>
                  <a:pt x="870645" y="1689199"/>
                </a:cubicBezTo>
                <a:close/>
                <a:moveTo>
                  <a:pt x="736699" y="1689199"/>
                </a:moveTo>
                <a:cubicBezTo>
                  <a:pt x="736699" y="1694160"/>
                  <a:pt x="739180" y="1696641"/>
                  <a:pt x="744141" y="1696641"/>
                </a:cubicBezTo>
                <a:lnTo>
                  <a:pt x="744141" y="1689199"/>
                </a:lnTo>
                <a:cubicBezTo>
                  <a:pt x="744141" y="1689199"/>
                  <a:pt x="741660" y="1689199"/>
                  <a:pt x="736699" y="1689199"/>
                </a:cubicBezTo>
                <a:close/>
                <a:moveTo>
                  <a:pt x="6280547" y="1681758"/>
                </a:moveTo>
                <a:lnTo>
                  <a:pt x="6295429" y="1689199"/>
                </a:lnTo>
                <a:lnTo>
                  <a:pt x="6287988" y="1689199"/>
                </a:lnTo>
                <a:close/>
                <a:moveTo>
                  <a:pt x="721816" y="1681758"/>
                </a:moveTo>
                <a:lnTo>
                  <a:pt x="721816" y="1689199"/>
                </a:lnTo>
                <a:cubicBezTo>
                  <a:pt x="726777" y="1689199"/>
                  <a:pt x="729258" y="1689199"/>
                  <a:pt x="729258" y="1689199"/>
                </a:cubicBezTo>
                <a:cubicBezTo>
                  <a:pt x="729258" y="1684238"/>
                  <a:pt x="726777" y="1681758"/>
                  <a:pt x="721816" y="1681758"/>
                </a:cubicBezTo>
                <a:close/>
                <a:moveTo>
                  <a:pt x="6243340" y="1666875"/>
                </a:moveTo>
                <a:cubicBezTo>
                  <a:pt x="6243340" y="1666875"/>
                  <a:pt x="6245820" y="1668115"/>
                  <a:pt x="6250781" y="1670596"/>
                </a:cubicBezTo>
                <a:cubicBezTo>
                  <a:pt x="6255742" y="1673076"/>
                  <a:pt x="6258222" y="1674316"/>
                  <a:pt x="6258222" y="1674316"/>
                </a:cubicBezTo>
                <a:lnTo>
                  <a:pt x="6250781" y="1674316"/>
                </a:lnTo>
                <a:close/>
                <a:moveTo>
                  <a:pt x="1049239" y="1666875"/>
                </a:moveTo>
                <a:cubicBezTo>
                  <a:pt x="1049239" y="1671836"/>
                  <a:pt x="1049239" y="1674316"/>
                  <a:pt x="1049239" y="1674316"/>
                </a:cubicBezTo>
                <a:cubicBezTo>
                  <a:pt x="1054199" y="1674316"/>
                  <a:pt x="1056680" y="1674316"/>
                  <a:pt x="1056680" y="1674316"/>
                </a:cubicBezTo>
                <a:cubicBezTo>
                  <a:pt x="1056680" y="1674316"/>
                  <a:pt x="1056680" y="1676797"/>
                  <a:pt x="1056680" y="1681758"/>
                </a:cubicBezTo>
                <a:cubicBezTo>
                  <a:pt x="1051719" y="1681758"/>
                  <a:pt x="1044277" y="1681758"/>
                  <a:pt x="1034356" y="1681758"/>
                </a:cubicBezTo>
                <a:lnTo>
                  <a:pt x="1019473" y="1681758"/>
                </a:lnTo>
                <a:lnTo>
                  <a:pt x="1034356" y="1689199"/>
                </a:lnTo>
                <a:cubicBezTo>
                  <a:pt x="1039317" y="1689199"/>
                  <a:pt x="1044277" y="1689199"/>
                  <a:pt x="1049239" y="1689199"/>
                </a:cubicBezTo>
                <a:lnTo>
                  <a:pt x="1056680" y="1696641"/>
                </a:lnTo>
                <a:cubicBezTo>
                  <a:pt x="1061641" y="1691680"/>
                  <a:pt x="1064121" y="1689199"/>
                  <a:pt x="1064121" y="1689199"/>
                </a:cubicBezTo>
                <a:cubicBezTo>
                  <a:pt x="1064121" y="1689199"/>
                  <a:pt x="1064121" y="1691680"/>
                  <a:pt x="1064121" y="1696641"/>
                </a:cubicBezTo>
                <a:lnTo>
                  <a:pt x="1079004" y="1696641"/>
                </a:lnTo>
                <a:cubicBezTo>
                  <a:pt x="1088926" y="1696641"/>
                  <a:pt x="1093887" y="1699121"/>
                  <a:pt x="1093887" y="1704082"/>
                </a:cubicBezTo>
                <a:cubicBezTo>
                  <a:pt x="1093887" y="1704082"/>
                  <a:pt x="1095127" y="1704082"/>
                  <a:pt x="1097608" y="1704082"/>
                </a:cubicBezTo>
                <a:cubicBezTo>
                  <a:pt x="1100088" y="1704082"/>
                  <a:pt x="1103809" y="1704082"/>
                  <a:pt x="1108769" y="1704082"/>
                </a:cubicBezTo>
                <a:lnTo>
                  <a:pt x="1108769" y="1711523"/>
                </a:lnTo>
                <a:lnTo>
                  <a:pt x="1101328" y="1718965"/>
                </a:lnTo>
                <a:cubicBezTo>
                  <a:pt x="1106289" y="1723926"/>
                  <a:pt x="1113731" y="1726406"/>
                  <a:pt x="1123652" y="1726406"/>
                </a:cubicBezTo>
                <a:cubicBezTo>
                  <a:pt x="1128613" y="1726406"/>
                  <a:pt x="1132334" y="1727646"/>
                  <a:pt x="1134815" y="1730127"/>
                </a:cubicBezTo>
                <a:cubicBezTo>
                  <a:pt x="1137295" y="1732608"/>
                  <a:pt x="1138535" y="1733848"/>
                  <a:pt x="1138535" y="1733848"/>
                </a:cubicBezTo>
                <a:cubicBezTo>
                  <a:pt x="1143496" y="1733848"/>
                  <a:pt x="1145977" y="1733848"/>
                  <a:pt x="1145977" y="1733848"/>
                </a:cubicBezTo>
                <a:lnTo>
                  <a:pt x="1145977" y="1726406"/>
                </a:lnTo>
                <a:lnTo>
                  <a:pt x="1138535" y="1718965"/>
                </a:lnTo>
                <a:lnTo>
                  <a:pt x="1175742" y="1733848"/>
                </a:lnTo>
                <a:cubicBezTo>
                  <a:pt x="1175742" y="1738808"/>
                  <a:pt x="1175742" y="1741289"/>
                  <a:pt x="1175742" y="1741289"/>
                </a:cubicBezTo>
                <a:cubicBezTo>
                  <a:pt x="1175742" y="1741289"/>
                  <a:pt x="1178223" y="1741289"/>
                  <a:pt x="1183184" y="1741289"/>
                </a:cubicBezTo>
                <a:cubicBezTo>
                  <a:pt x="1183184" y="1736328"/>
                  <a:pt x="1188145" y="1735088"/>
                  <a:pt x="1198067" y="1737568"/>
                </a:cubicBezTo>
                <a:cubicBezTo>
                  <a:pt x="1207988" y="1740049"/>
                  <a:pt x="1215430" y="1741289"/>
                  <a:pt x="1220391" y="1741289"/>
                </a:cubicBezTo>
                <a:cubicBezTo>
                  <a:pt x="1220391" y="1741289"/>
                  <a:pt x="1220391" y="1743770"/>
                  <a:pt x="1220391" y="1748730"/>
                </a:cubicBezTo>
                <a:cubicBezTo>
                  <a:pt x="1225352" y="1748730"/>
                  <a:pt x="1227832" y="1748730"/>
                  <a:pt x="1227832" y="1748730"/>
                </a:cubicBezTo>
                <a:lnTo>
                  <a:pt x="1250156" y="1756172"/>
                </a:lnTo>
                <a:lnTo>
                  <a:pt x="1279922" y="1763613"/>
                </a:lnTo>
                <a:cubicBezTo>
                  <a:pt x="1289844" y="1768574"/>
                  <a:pt x="1309688" y="1773535"/>
                  <a:pt x="1339453" y="1778496"/>
                </a:cubicBezTo>
                <a:cubicBezTo>
                  <a:pt x="1344414" y="1778496"/>
                  <a:pt x="1346895" y="1780977"/>
                  <a:pt x="1346895" y="1785937"/>
                </a:cubicBezTo>
                <a:cubicBezTo>
                  <a:pt x="1346895" y="1785937"/>
                  <a:pt x="1351856" y="1787177"/>
                  <a:pt x="1361777" y="1789658"/>
                </a:cubicBezTo>
                <a:cubicBezTo>
                  <a:pt x="1371699" y="1792139"/>
                  <a:pt x="1384102" y="1795859"/>
                  <a:pt x="1398984" y="1800820"/>
                </a:cubicBezTo>
                <a:cubicBezTo>
                  <a:pt x="1428750" y="1810742"/>
                  <a:pt x="1447354" y="1816943"/>
                  <a:pt x="1454795" y="1819424"/>
                </a:cubicBezTo>
                <a:cubicBezTo>
                  <a:pt x="1462236" y="1821904"/>
                  <a:pt x="1474639" y="1825625"/>
                  <a:pt x="1492002" y="1830586"/>
                </a:cubicBezTo>
                <a:cubicBezTo>
                  <a:pt x="1509365" y="1835547"/>
                  <a:pt x="1520527" y="1838027"/>
                  <a:pt x="1525488" y="1838027"/>
                </a:cubicBezTo>
                <a:cubicBezTo>
                  <a:pt x="1545332" y="1847949"/>
                  <a:pt x="1562695" y="1852910"/>
                  <a:pt x="1577578" y="1852910"/>
                </a:cubicBezTo>
                <a:lnTo>
                  <a:pt x="1570137" y="1845469"/>
                </a:lnTo>
                <a:lnTo>
                  <a:pt x="1599902" y="1860351"/>
                </a:lnTo>
                <a:lnTo>
                  <a:pt x="1607344" y="1867793"/>
                </a:lnTo>
                <a:lnTo>
                  <a:pt x="1620739" y="1861096"/>
                </a:lnTo>
                <a:lnTo>
                  <a:pt x="1622227" y="1861282"/>
                </a:lnTo>
                <a:cubicBezTo>
                  <a:pt x="1624707" y="1861902"/>
                  <a:pt x="1627187" y="1862832"/>
                  <a:pt x="1629668" y="1864072"/>
                </a:cubicBezTo>
                <a:cubicBezTo>
                  <a:pt x="1634629" y="1866553"/>
                  <a:pt x="1639590" y="1869033"/>
                  <a:pt x="1644551" y="1871514"/>
                </a:cubicBezTo>
                <a:cubicBezTo>
                  <a:pt x="1649512" y="1873994"/>
                  <a:pt x="1654473" y="1875234"/>
                  <a:pt x="1659434" y="1875234"/>
                </a:cubicBezTo>
                <a:cubicBezTo>
                  <a:pt x="1669356" y="1875234"/>
                  <a:pt x="1680518" y="1876474"/>
                  <a:pt x="1692920" y="1878955"/>
                </a:cubicBezTo>
                <a:cubicBezTo>
                  <a:pt x="1705323" y="1881436"/>
                  <a:pt x="1712764" y="1883916"/>
                  <a:pt x="1715244" y="1886396"/>
                </a:cubicBezTo>
                <a:cubicBezTo>
                  <a:pt x="1717725" y="1888877"/>
                  <a:pt x="1723926" y="1890117"/>
                  <a:pt x="1733848" y="1890117"/>
                </a:cubicBezTo>
                <a:cubicBezTo>
                  <a:pt x="1738809" y="1890117"/>
                  <a:pt x="1742529" y="1891357"/>
                  <a:pt x="1745010" y="1893838"/>
                </a:cubicBezTo>
                <a:cubicBezTo>
                  <a:pt x="1747490" y="1896318"/>
                  <a:pt x="1748731" y="1897559"/>
                  <a:pt x="1748731" y="1897559"/>
                </a:cubicBezTo>
                <a:lnTo>
                  <a:pt x="1756172" y="1897559"/>
                </a:lnTo>
                <a:cubicBezTo>
                  <a:pt x="1756172" y="1902519"/>
                  <a:pt x="1763613" y="1905000"/>
                  <a:pt x="1778496" y="1905000"/>
                </a:cubicBezTo>
                <a:lnTo>
                  <a:pt x="1800820" y="1905000"/>
                </a:lnTo>
                <a:lnTo>
                  <a:pt x="1785938" y="1897559"/>
                </a:lnTo>
                <a:cubicBezTo>
                  <a:pt x="1776016" y="1892598"/>
                  <a:pt x="1766094" y="1888877"/>
                  <a:pt x="1756172" y="1886396"/>
                </a:cubicBezTo>
                <a:cubicBezTo>
                  <a:pt x="1746250" y="1883916"/>
                  <a:pt x="1738809" y="1882676"/>
                  <a:pt x="1733848" y="1882676"/>
                </a:cubicBezTo>
                <a:cubicBezTo>
                  <a:pt x="1733848" y="1877715"/>
                  <a:pt x="1731367" y="1875234"/>
                  <a:pt x="1726407" y="1875234"/>
                </a:cubicBezTo>
                <a:lnTo>
                  <a:pt x="1681758" y="1860351"/>
                </a:lnTo>
                <a:cubicBezTo>
                  <a:pt x="1676797" y="1860351"/>
                  <a:pt x="1670596" y="1857871"/>
                  <a:pt x="1663155" y="1852910"/>
                </a:cubicBezTo>
                <a:cubicBezTo>
                  <a:pt x="1655713" y="1847949"/>
                  <a:pt x="1649512" y="1845469"/>
                  <a:pt x="1644551" y="1845469"/>
                </a:cubicBezTo>
                <a:cubicBezTo>
                  <a:pt x="1639590" y="1845469"/>
                  <a:pt x="1633389" y="1844229"/>
                  <a:pt x="1625948" y="1841748"/>
                </a:cubicBezTo>
                <a:cubicBezTo>
                  <a:pt x="1618506" y="1839267"/>
                  <a:pt x="1612305" y="1838027"/>
                  <a:pt x="1607344" y="1838027"/>
                </a:cubicBezTo>
                <a:cubicBezTo>
                  <a:pt x="1592461" y="1833067"/>
                  <a:pt x="1575098" y="1826865"/>
                  <a:pt x="1555254" y="1819424"/>
                </a:cubicBezTo>
                <a:cubicBezTo>
                  <a:pt x="1535410" y="1811982"/>
                  <a:pt x="1523008" y="1808262"/>
                  <a:pt x="1518047" y="1808262"/>
                </a:cubicBezTo>
                <a:cubicBezTo>
                  <a:pt x="1518047" y="1808262"/>
                  <a:pt x="1515566" y="1808262"/>
                  <a:pt x="1510606" y="1808262"/>
                </a:cubicBezTo>
                <a:lnTo>
                  <a:pt x="1458516" y="1785937"/>
                </a:lnTo>
                <a:cubicBezTo>
                  <a:pt x="1458516" y="1785937"/>
                  <a:pt x="1457275" y="1785937"/>
                  <a:pt x="1454795" y="1785937"/>
                </a:cubicBezTo>
                <a:cubicBezTo>
                  <a:pt x="1452315" y="1785937"/>
                  <a:pt x="1448594" y="1783457"/>
                  <a:pt x="1443633" y="1778496"/>
                </a:cubicBezTo>
                <a:lnTo>
                  <a:pt x="1428750" y="1778496"/>
                </a:lnTo>
                <a:cubicBezTo>
                  <a:pt x="1418828" y="1778496"/>
                  <a:pt x="1413867" y="1776015"/>
                  <a:pt x="1413867" y="1771055"/>
                </a:cubicBezTo>
                <a:lnTo>
                  <a:pt x="1346895" y="1748730"/>
                </a:lnTo>
                <a:cubicBezTo>
                  <a:pt x="1341934" y="1748730"/>
                  <a:pt x="1338213" y="1748730"/>
                  <a:pt x="1335733" y="1748730"/>
                </a:cubicBezTo>
                <a:cubicBezTo>
                  <a:pt x="1333252" y="1748730"/>
                  <a:pt x="1332012" y="1746250"/>
                  <a:pt x="1332012" y="1741289"/>
                </a:cubicBezTo>
                <a:cubicBezTo>
                  <a:pt x="1327051" y="1741289"/>
                  <a:pt x="1323330" y="1742529"/>
                  <a:pt x="1320850" y="1745010"/>
                </a:cubicBezTo>
                <a:cubicBezTo>
                  <a:pt x="1318369" y="1747490"/>
                  <a:pt x="1314649" y="1747490"/>
                  <a:pt x="1309688" y="1745010"/>
                </a:cubicBezTo>
                <a:cubicBezTo>
                  <a:pt x="1304727" y="1742529"/>
                  <a:pt x="1302246" y="1738808"/>
                  <a:pt x="1302246" y="1733848"/>
                </a:cubicBezTo>
                <a:cubicBezTo>
                  <a:pt x="1302246" y="1733848"/>
                  <a:pt x="1299766" y="1733848"/>
                  <a:pt x="1294805" y="1733848"/>
                </a:cubicBezTo>
                <a:lnTo>
                  <a:pt x="1287363" y="1733848"/>
                </a:lnTo>
                <a:lnTo>
                  <a:pt x="1279922" y="1726406"/>
                </a:lnTo>
                <a:lnTo>
                  <a:pt x="1272481" y="1726406"/>
                </a:lnTo>
                <a:lnTo>
                  <a:pt x="1265039" y="1733848"/>
                </a:lnTo>
                <a:lnTo>
                  <a:pt x="1257598" y="1733848"/>
                </a:lnTo>
                <a:cubicBezTo>
                  <a:pt x="1232793" y="1728887"/>
                  <a:pt x="1215430" y="1721445"/>
                  <a:pt x="1205508" y="1711523"/>
                </a:cubicBezTo>
                <a:lnTo>
                  <a:pt x="1235274" y="1718965"/>
                </a:lnTo>
                <a:cubicBezTo>
                  <a:pt x="1240235" y="1718965"/>
                  <a:pt x="1242715" y="1718965"/>
                  <a:pt x="1242715" y="1718965"/>
                </a:cubicBezTo>
                <a:lnTo>
                  <a:pt x="1227832" y="1704082"/>
                </a:lnTo>
                <a:lnTo>
                  <a:pt x="1220391" y="1704082"/>
                </a:lnTo>
                <a:cubicBezTo>
                  <a:pt x="1220391" y="1704082"/>
                  <a:pt x="1217910" y="1702842"/>
                  <a:pt x="1212949" y="1700361"/>
                </a:cubicBezTo>
                <a:cubicBezTo>
                  <a:pt x="1207988" y="1697881"/>
                  <a:pt x="1205508" y="1696641"/>
                  <a:pt x="1205508" y="1696641"/>
                </a:cubicBezTo>
                <a:cubicBezTo>
                  <a:pt x="1190625" y="1696641"/>
                  <a:pt x="1180703" y="1694160"/>
                  <a:pt x="1175742" y="1689199"/>
                </a:cubicBezTo>
                <a:cubicBezTo>
                  <a:pt x="1170781" y="1684238"/>
                  <a:pt x="1165820" y="1681758"/>
                  <a:pt x="1160860" y="1681758"/>
                </a:cubicBezTo>
                <a:lnTo>
                  <a:pt x="1168301" y="1696641"/>
                </a:lnTo>
                <a:cubicBezTo>
                  <a:pt x="1183184" y="1701601"/>
                  <a:pt x="1190625" y="1706563"/>
                  <a:pt x="1190625" y="1711523"/>
                </a:cubicBezTo>
                <a:cubicBezTo>
                  <a:pt x="1190625" y="1716484"/>
                  <a:pt x="1188145" y="1716484"/>
                  <a:pt x="1183184" y="1711523"/>
                </a:cubicBezTo>
                <a:lnTo>
                  <a:pt x="1168301" y="1711523"/>
                </a:lnTo>
                <a:cubicBezTo>
                  <a:pt x="1163340" y="1711523"/>
                  <a:pt x="1159619" y="1709043"/>
                  <a:pt x="1157139" y="1704082"/>
                </a:cubicBezTo>
                <a:cubicBezTo>
                  <a:pt x="1154658" y="1699121"/>
                  <a:pt x="1149698" y="1696641"/>
                  <a:pt x="1142256" y="1696641"/>
                </a:cubicBezTo>
                <a:cubicBezTo>
                  <a:pt x="1134815" y="1696641"/>
                  <a:pt x="1133574" y="1694160"/>
                  <a:pt x="1138535" y="1689199"/>
                </a:cubicBezTo>
                <a:lnTo>
                  <a:pt x="1123652" y="1674316"/>
                </a:lnTo>
                <a:lnTo>
                  <a:pt x="1116211" y="1681758"/>
                </a:lnTo>
                <a:lnTo>
                  <a:pt x="1108769" y="1689199"/>
                </a:lnTo>
                <a:cubicBezTo>
                  <a:pt x="1103809" y="1684238"/>
                  <a:pt x="1095127" y="1679277"/>
                  <a:pt x="1082725" y="1674316"/>
                </a:cubicBezTo>
                <a:cubicBezTo>
                  <a:pt x="1070322" y="1669356"/>
                  <a:pt x="1061641" y="1666875"/>
                  <a:pt x="1056680" y="1666875"/>
                </a:cubicBezTo>
                <a:close/>
                <a:moveTo>
                  <a:pt x="5966147" y="1664549"/>
                </a:moveTo>
                <a:cubicBezTo>
                  <a:pt x="5962426" y="1664860"/>
                  <a:pt x="5958086" y="1665635"/>
                  <a:pt x="5953125" y="1666875"/>
                </a:cubicBezTo>
                <a:lnTo>
                  <a:pt x="5968008" y="1674316"/>
                </a:lnTo>
                <a:lnTo>
                  <a:pt x="5982890" y="1674316"/>
                </a:lnTo>
                <a:cubicBezTo>
                  <a:pt x="5982890" y="1666875"/>
                  <a:pt x="5977309" y="1663619"/>
                  <a:pt x="5966147" y="1664549"/>
                </a:cubicBezTo>
                <a:close/>
                <a:moveTo>
                  <a:pt x="5908476" y="1659434"/>
                </a:moveTo>
                <a:cubicBezTo>
                  <a:pt x="5908476" y="1659434"/>
                  <a:pt x="5910956" y="1661914"/>
                  <a:pt x="5915918" y="1666875"/>
                </a:cubicBezTo>
                <a:cubicBezTo>
                  <a:pt x="5920879" y="1666875"/>
                  <a:pt x="5925839" y="1664394"/>
                  <a:pt x="5930801" y="1659434"/>
                </a:cubicBezTo>
                <a:lnTo>
                  <a:pt x="5915918" y="1659434"/>
                </a:lnTo>
                <a:cubicBezTo>
                  <a:pt x="5910956" y="1659434"/>
                  <a:pt x="5908476" y="1659434"/>
                  <a:pt x="5908476" y="1659434"/>
                </a:cubicBezTo>
                <a:close/>
                <a:moveTo>
                  <a:pt x="1108769" y="1659434"/>
                </a:moveTo>
                <a:lnTo>
                  <a:pt x="1116211" y="1666875"/>
                </a:lnTo>
                <a:lnTo>
                  <a:pt x="1123652" y="1659434"/>
                </a:lnTo>
                <a:cubicBezTo>
                  <a:pt x="1123652" y="1659434"/>
                  <a:pt x="1118691" y="1659434"/>
                  <a:pt x="1108769" y="1659434"/>
                </a:cubicBezTo>
                <a:close/>
                <a:moveTo>
                  <a:pt x="5899175" y="1655713"/>
                </a:moveTo>
                <a:cubicBezTo>
                  <a:pt x="5897935" y="1655713"/>
                  <a:pt x="5896074" y="1656953"/>
                  <a:pt x="5893593" y="1659434"/>
                </a:cubicBezTo>
                <a:lnTo>
                  <a:pt x="5901035" y="1659434"/>
                </a:lnTo>
                <a:cubicBezTo>
                  <a:pt x="5901035" y="1656953"/>
                  <a:pt x="5900415" y="1655713"/>
                  <a:pt x="5899175" y="1655713"/>
                </a:cubicBezTo>
                <a:close/>
                <a:moveTo>
                  <a:pt x="976685" y="1654783"/>
                </a:moveTo>
                <a:cubicBezTo>
                  <a:pt x="975444" y="1654163"/>
                  <a:pt x="974824" y="1654473"/>
                  <a:pt x="974824" y="1655713"/>
                </a:cubicBezTo>
                <a:cubicBezTo>
                  <a:pt x="974824" y="1658193"/>
                  <a:pt x="977305" y="1661914"/>
                  <a:pt x="982266" y="1666875"/>
                </a:cubicBezTo>
                <a:cubicBezTo>
                  <a:pt x="987227" y="1671836"/>
                  <a:pt x="994668" y="1671836"/>
                  <a:pt x="1004590" y="1666875"/>
                </a:cubicBezTo>
                <a:cubicBezTo>
                  <a:pt x="1009551" y="1666875"/>
                  <a:pt x="1009551" y="1664394"/>
                  <a:pt x="1004590" y="1659434"/>
                </a:cubicBezTo>
                <a:cubicBezTo>
                  <a:pt x="999629" y="1659434"/>
                  <a:pt x="992188" y="1659434"/>
                  <a:pt x="982266" y="1659434"/>
                </a:cubicBezTo>
                <a:cubicBezTo>
                  <a:pt x="979785" y="1656953"/>
                  <a:pt x="977925" y="1655403"/>
                  <a:pt x="976685" y="1654783"/>
                </a:cubicBezTo>
                <a:close/>
                <a:moveTo>
                  <a:pt x="6206133" y="1651992"/>
                </a:moveTo>
                <a:cubicBezTo>
                  <a:pt x="6206133" y="1651992"/>
                  <a:pt x="6208613" y="1654473"/>
                  <a:pt x="6213574" y="1659434"/>
                </a:cubicBezTo>
                <a:lnTo>
                  <a:pt x="6206133" y="1659434"/>
                </a:lnTo>
                <a:close/>
                <a:moveTo>
                  <a:pt x="1026914" y="1651992"/>
                </a:moveTo>
                <a:lnTo>
                  <a:pt x="1034356" y="1666875"/>
                </a:lnTo>
                <a:cubicBezTo>
                  <a:pt x="1034356" y="1666875"/>
                  <a:pt x="1036836" y="1666875"/>
                  <a:pt x="1041797" y="1666875"/>
                </a:cubicBezTo>
                <a:cubicBezTo>
                  <a:pt x="1036836" y="1666875"/>
                  <a:pt x="1034356" y="1664394"/>
                  <a:pt x="1034356" y="1659434"/>
                </a:cubicBezTo>
                <a:cubicBezTo>
                  <a:pt x="1034356" y="1654473"/>
                  <a:pt x="1031875" y="1651992"/>
                  <a:pt x="1026914" y="1651992"/>
                </a:cubicBezTo>
                <a:close/>
                <a:moveTo>
                  <a:pt x="5871269" y="1644551"/>
                </a:moveTo>
                <a:lnTo>
                  <a:pt x="5871269" y="1651992"/>
                </a:lnTo>
                <a:lnTo>
                  <a:pt x="5878711" y="1644551"/>
                </a:lnTo>
                <a:cubicBezTo>
                  <a:pt x="5873749" y="1644551"/>
                  <a:pt x="5871269" y="1644551"/>
                  <a:pt x="5871269" y="1644551"/>
                </a:cubicBezTo>
                <a:close/>
                <a:moveTo>
                  <a:pt x="1066912" y="1639900"/>
                </a:moveTo>
                <a:cubicBezTo>
                  <a:pt x="1065052" y="1640520"/>
                  <a:pt x="1064121" y="1642071"/>
                  <a:pt x="1064121" y="1644551"/>
                </a:cubicBezTo>
                <a:lnTo>
                  <a:pt x="1054199" y="1644551"/>
                </a:lnTo>
                <a:lnTo>
                  <a:pt x="1079004" y="1659434"/>
                </a:lnTo>
                <a:cubicBezTo>
                  <a:pt x="1079004" y="1659434"/>
                  <a:pt x="1080244" y="1656953"/>
                  <a:pt x="1082725" y="1651992"/>
                </a:cubicBezTo>
                <a:cubicBezTo>
                  <a:pt x="1085205" y="1647031"/>
                  <a:pt x="1082725" y="1643311"/>
                  <a:pt x="1075283" y="1640830"/>
                </a:cubicBezTo>
                <a:cubicBezTo>
                  <a:pt x="1071563" y="1639590"/>
                  <a:pt x="1068772" y="1639280"/>
                  <a:pt x="1066912" y="1639900"/>
                </a:cubicBezTo>
                <a:close/>
                <a:moveTo>
                  <a:pt x="5945683" y="1637109"/>
                </a:moveTo>
                <a:lnTo>
                  <a:pt x="5953125" y="1644551"/>
                </a:lnTo>
                <a:cubicBezTo>
                  <a:pt x="5953125" y="1644551"/>
                  <a:pt x="5953125" y="1642070"/>
                  <a:pt x="5953125" y="1637109"/>
                </a:cubicBezTo>
                <a:cubicBezTo>
                  <a:pt x="5948163" y="1637109"/>
                  <a:pt x="5945683" y="1637109"/>
                  <a:pt x="5945683" y="1637109"/>
                </a:cubicBezTo>
                <a:close/>
                <a:moveTo>
                  <a:pt x="1041797" y="1637109"/>
                </a:moveTo>
                <a:lnTo>
                  <a:pt x="1047998" y="1640830"/>
                </a:lnTo>
                <a:lnTo>
                  <a:pt x="1047378" y="1638970"/>
                </a:lnTo>
                <a:cubicBezTo>
                  <a:pt x="1046138" y="1637730"/>
                  <a:pt x="1044278" y="1637109"/>
                  <a:pt x="1041797" y="1637109"/>
                </a:cubicBezTo>
                <a:close/>
                <a:moveTo>
                  <a:pt x="5960566" y="1622226"/>
                </a:moveTo>
                <a:lnTo>
                  <a:pt x="5975449" y="1637109"/>
                </a:lnTo>
                <a:lnTo>
                  <a:pt x="5975449" y="1629668"/>
                </a:lnTo>
                <a:cubicBezTo>
                  <a:pt x="5970488" y="1629668"/>
                  <a:pt x="5968008" y="1628428"/>
                  <a:pt x="5968008" y="1625947"/>
                </a:cubicBezTo>
                <a:cubicBezTo>
                  <a:pt x="5968008" y="1623467"/>
                  <a:pt x="5965527" y="1622226"/>
                  <a:pt x="5960566" y="1622226"/>
                </a:cubicBezTo>
                <a:close/>
                <a:moveTo>
                  <a:pt x="5767090" y="1622226"/>
                </a:moveTo>
                <a:cubicBezTo>
                  <a:pt x="5772051" y="1627187"/>
                  <a:pt x="5774531" y="1629668"/>
                  <a:pt x="5774531" y="1629668"/>
                </a:cubicBezTo>
                <a:cubicBezTo>
                  <a:pt x="5779492" y="1629668"/>
                  <a:pt x="5779492" y="1627187"/>
                  <a:pt x="5774531" y="1622226"/>
                </a:cubicBezTo>
                <a:cubicBezTo>
                  <a:pt x="5769570" y="1622226"/>
                  <a:pt x="5767090" y="1622226"/>
                  <a:pt x="5767090" y="1622226"/>
                </a:cubicBezTo>
                <a:close/>
                <a:moveTo>
                  <a:pt x="706934" y="1622226"/>
                </a:moveTo>
                <a:cubicBezTo>
                  <a:pt x="711895" y="1622226"/>
                  <a:pt x="716856" y="1622226"/>
                  <a:pt x="721816" y="1622226"/>
                </a:cubicBezTo>
                <a:cubicBezTo>
                  <a:pt x="726777" y="1622226"/>
                  <a:pt x="729258" y="1624707"/>
                  <a:pt x="729258" y="1629668"/>
                </a:cubicBezTo>
                <a:lnTo>
                  <a:pt x="729258" y="1637109"/>
                </a:lnTo>
                <a:cubicBezTo>
                  <a:pt x="729258" y="1637109"/>
                  <a:pt x="726777" y="1634629"/>
                  <a:pt x="721816" y="1629668"/>
                </a:cubicBezTo>
                <a:cubicBezTo>
                  <a:pt x="716856" y="1629668"/>
                  <a:pt x="709414" y="1629668"/>
                  <a:pt x="699492" y="1629668"/>
                </a:cubicBezTo>
                <a:close/>
                <a:moveTo>
                  <a:pt x="825996" y="1614785"/>
                </a:moveTo>
                <a:cubicBezTo>
                  <a:pt x="825996" y="1619746"/>
                  <a:pt x="824756" y="1622226"/>
                  <a:pt x="822275" y="1622226"/>
                </a:cubicBezTo>
                <a:cubicBezTo>
                  <a:pt x="819795" y="1622226"/>
                  <a:pt x="818555" y="1620986"/>
                  <a:pt x="818555" y="1618506"/>
                </a:cubicBezTo>
                <a:cubicBezTo>
                  <a:pt x="818555" y="1616025"/>
                  <a:pt x="821035" y="1614785"/>
                  <a:pt x="825996" y="1614785"/>
                </a:cubicBezTo>
                <a:close/>
                <a:moveTo>
                  <a:pt x="602754" y="1614785"/>
                </a:moveTo>
                <a:cubicBezTo>
                  <a:pt x="612676" y="1614785"/>
                  <a:pt x="621358" y="1616025"/>
                  <a:pt x="628799" y="1618506"/>
                </a:cubicBezTo>
                <a:cubicBezTo>
                  <a:pt x="636240" y="1620986"/>
                  <a:pt x="643682" y="1623467"/>
                  <a:pt x="651123" y="1625947"/>
                </a:cubicBezTo>
                <a:cubicBezTo>
                  <a:pt x="658564" y="1628428"/>
                  <a:pt x="662285" y="1630908"/>
                  <a:pt x="662285" y="1633389"/>
                </a:cubicBezTo>
                <a:cubicBezTo>
                  <a:pt x="662285" y="1635869"/>
                  <a:pt x="661045" y="1637109"/>
                  <a:pt x="658564" y="1637109"/>
                </a:cubicBezTo>
                <a:cubicBezTo>
                  <a:pt x="656084" y="1637109"/>
                  <a:pt x="652363" y="1637109"/>
                  <a:pt x="647403" y="1637109"/>
                </a:cubicBezTo>
                <a:lnTo>
                  <a:pt x="632520" y="1637109"/>
                </a:lnTo>
                <a:lnTo>
                  <a:pt x="617637" y="1629668"/>
                </a:lnTo>
                <a:cubicBezTo>
                  <a:pt x="617637" y="1629668"/>
                  <a:pt x="616396" y="1628428"/>
                  <a:pt x="613916" y="1625947"/>
                </a:cubicBezTo>
                <a:cubicBezTo>
                  <a:pt x="611436" y="1623467"/>
                  <a:pt x="607715" y="1622226"/>
                  <a:pt x="602754" y="1622226"/>
                </a:cubicBezTo>
                <a:close/>
                <a:moveTo>
                  <a:pt x="937617" y="1613132"/>
                </a:moveTo>
                <a:lnTo>
                  <a:pt x="944129" y="1613855"/>
                </a:lnTo>
                <a:lnTo>
                  <a:pt x="945059" y="1614785"/>
                </a:lnTo>
                <a:cubicBezTo>
                  <a:pt x="940098" y="1614785"/>
                  <a:pt x="937617" y="1614785"/>
                  <a:pt x="937617" y="1614785"/>
                </a:cubicBezTo>
                <a:close/>
                <a:moveTo>
                  <a:pt x="5848945" y="1607344"/>
                </a:moveTo>
                <a:lnTo>
                  <a:pt x="5856386" y="1614785"/>
                </a:lnTo>
                <a:lnTo>
                  <a:pt x="5878711" y="1614785"/>
                </a:lnTo>
                <a:cubicBezTo>
                  <a:pt x="5878711" y="1614785"/>
                  <a:pt x="5876231" y="1613545"/>
                  <a:pt x="5871269" y="1611064"/>
                </a:cubicBezTo>
                <a:cubicBezTo>
                  <a:pt x="5866308" y="1608584"/>
                  <a:pt x="5863828" y="1607344"/>
                  <a:pt x="5863828" y="1607344"/>
                </a:cubicBezTo>
                <a:close/>
                <a:moveTo>
                  <a:pt x="863203" y="1607344"/>
                </a:moveTo>
                <a:cubicBezTo>
                  <a:pt x="863203" y="1612304"/>
                  <a:pt x="865684" y="1614785"/>
                  <a:pt x="870645" y="1614785"/>
                </a:cubicBezTo>
                <a:lnTo>
                  <a:pt x="878086" y="1607344"/>
                </a:lnTo>
                <a:cubicBezTo>
                  <a:pt x="873125" y="1607344"/>
                  <a:pt x="869404" y="1607344"/>
                  <a:pt x="866924" y="1607344"/>
                </a:cubicBezTo>
                <a:cubicBezTo>
                  <a:pt x="864444" y="1607344"/>
                  <a:pt x="863203" y="1607344"/>
                  <a:pt x="863203" y="1607344"/>
                </a:cubicBezTo>
                <a:close/>
                <a:moveTo>
                  <a:pt x="803672" y="1607344"/>
                </a:moveTo>
                <a:cubicBezTo>
                  <a:pt x="808633" y="1607344"/>
                  <a:pt x="811113" y="1607344"/>
                  <a:pt x="811113" y="1607344"/>
                </a:cubicBezTo>
                <a:cubicBezTo>
                  <a:pt x="811113" y="1607344"/>
                  <a:pt x="811113" y="1609824"/>
                  <a:pt x="811113" y="1614785"/>
                </a:cubicBezTo>
                <a:cubicBezTo>
                  <a:pt x="811113" y="1614785"/>
                  <a:pt x="808633" y="1614785"/>
                  <a:pt x="803672" y="1614785"/>
                </a:cubicBezTo>
                <a:close/>
                <a:moveTo>
                  <a:pt x="937617" y="1592461"/>
                </a:moveTo>
                <a:lnTo>
                  <a:pt x="945059" y="1599902"/>
                </a:lnTo>
                <a:cubicBezTo>
                  <a:pt x="954980" y="1599902"/>
                  <a:pt x="959942" y="1601142"/>
                  <a:pt x="959942" y="1603623"/>
                </a:cubicBezTo>
                <a:cubicBezTo>
                  <a:pt x="959942" y="1601142"/>
                  <a:pt x="962422" y="1599902"/>
                  <a:pt x="967383" y="1599902"/>
                </a:cubicBezTo>
                <a:close/>
                <a:moveTo>
                  <a:pt x="736699" y="1585019"/>
                </a:moveTo>
                <a:lnTo>
                  <a:pt x="788789" y="1599902"/>
                </a:lnTo>
                <a:cubicBezTo>
                  <a:pt x="783828" y="1604863"/>
                  <a:pt x="778867" y="1604863"/>
                  <a:pt x="773906" y="1599902"/>
                </a:cubicBezTo>
                <a:cubicBezTo>
                  <a:pt x="768945" y="1599902"/>
                  <a:pt x="765225" y="1598662"/>
                  <a:pt x="762744" y="1596182"/>
                </a:cubicBezTo>
                <a:cubicBezTo>
                  <a:pt x="760264" y="1593701"/>
                  <a:pt x="756543" y="1592461"/>
                  <a:pt x="751582" y="1592461"/>
                </a:cubicBezTo>
                <a:cubicBezTo>
                  <a:pt x="746621" y="1592461"/>
                  <a:pt x="741660" y="1589980"/>
                  <a:pt x="736699" y="1585019"/>
                </a:cubicBezTo>
                <a:close/>
                <a:moveTo>
                  <a:pt x="907852" y="1577578"/>
                </a:moveTo>
                <a:cubicBezTo>
                  <a:pt x="912813" y="1577578"/>
                  <a:pt x="916534" y="1578818"/>
                  <a:pt x="919014" y="1581299"/>
                </a:cubicBezTo>
                <a:cubicBezTo>
                  <a:pt x="921494" y="1583779"/>
                  <a:pt x="922735" y="1585019"/>
                  <a:pt x="922735" y="1585019"/>
                </a:cubicBezTo>
                <a:lnTo>
                  <a:pt x="922735" y="1577578"/>
                </a:lnTo>
                <a:close/>
                <a:moveTo>
                  <a:pt x="848321" y="1570137"/>
                </a:moveTo>
                <a:cubicBezTo>
                  <a:pt x="848321" y="1575097"/>
                  <a:pt x="848321" y="1577578"/>
                  <a:pt x="848321" y="1577578"/>
                </a:cubicBezTo>
                <a:lnTo>
                  <a:pt x="855762" y="1570137"/>
                </a:lnTo>
                <a:cubicBezTo>
                  <a:pt x="855762" y="1570137"/>
                  <a:pt x="853281" y="1570137"/>
                  <a:pt x="848321" y="1570137"/>
                </a:cubicBezTo>
                <a:close/>
                <a:moveTo>
                  <a:pt x="811113" y="1562695"/>
                </a:moveTo>
                <a:cubicBezTo>
                  <a:pt x="811113" y="1562695"/>
                  <a:pt x="811113" y="1565176"/>
                  <a:pt x="811113" y="1570137"/>
                </a:cubicBezTo>
                <a:lnTo>
                  <a:pt x="825996" y="1570137"/>
                </a:lnTo>
                <a:lnTo>
                  <a:pt x="818555" y="1562695"/>
                </a:lnTo>
                <a:lnTo>
                  <a:pt x="814834" y="1562695"/>
                </a:lnTo>
                <a:close/>
                <a:moveTo>
                  <a:pt x="825996" y="1547812"/>
                </a:moveTo>
                <a:cubicBezTo>
                  <a:pt x="821035" y="1547812"/>
                  <a:pt x="818555" y="1550293"/>
                  <a:pt x="818555" y="1555254"/>
                </a:cubicBezTo>
                <a:cubicBezTo>
                  <a:pt x="823516" y="1555254"/>
                  <a:pt x="825996" y="1555254"/>
                  <a:pt x="825996" y="1555254"/>
                </a:cubicBezTo>
                <a:close/>
                <a:moveTo>
                  <a:pt x="677168" y="1547812"/>
                </a:moveTo>
                <a:cubicBezTo>
                  <a:pt x="682129" y="1547812"/>
                  <a:pt x="687090" y="1550293"/>
                  <a:pt x="692051" y="1555254"/>
                </a:cubicBezTo>
                <a:cubicBezTo>
                  <a:pt x="697012" y="1560215"/>
                  <a:pt x="699492" y="1562695"/>
                  <a:pt x="699492" y="1562695"/>
                </a:cubicBezTo>
                <a:lnTo>
                  <a:pt x="706934" y="1570137"/>
                </a:lnTo>
                <a:lnTo>
                  <a:pt x="721816" y="1577578"/>
                </a:lnTo>
                <a:cubicBezTo>
                  <a:pt x="711895" y="1577578"/>
                  <a:pt x="706934" y="1576338"/>
                  <a:pt x="706934" y="1573857"/>
                </a:cubicBezTo>
                <a:cubicBezTo>
                  <a:pt x="706934" y="1571377"/>
                  <a:pt x="704453" y="1570137"/>
                  <a:pt x="699492" y="1570137"/>
                </a:cubicBezTo>
                <a:lnTo>
                  <a:pt x="662285" y="1555254"/>
                </a:lnTo>
                <a:cubicBezTo>
                  <a:pt x="667246" y="1550293"/>
                  <a:pt x="672207" y="1547812"/>
                  <a:pt x="677168" y="1547812"/>
                </a:cubicBezTo>
                <a:close/>
                <a:moveTo>
                  <a:pt x="394395" y="1547812"/>
                </a:moveTo>
                <a:lnTo>
                  <a:pt x="401836" y="1547812"/>
                </a:lnTo>
                <a:lnTo>
                  <a:pt x="401836" y="1555254"/>
                </a:lnTo>
                <a:cubicBezTo>
                  <a:pt x="401836" y="1555254"/>
                  <a:pt x="400596" y="1554014"/>
                  <a:pt x="398115" y="1551533"/>
                </a:cubicBezTo>
                <a:cubicBezTo>
                  <a:pt x="395635" y="1549052"/>
                  <a:pt x="394395" y="1547812"/>
                  <a:pt x="394395" y="1547812"/>
                </a:cubicBezTo>
                <a:close/>
                <a:moveTo>
                  <a:pt x="775767" y="1544092"/>
                </a:moveTo>
                <a:cubicBezTo>
                  <a:pt x="774527" y="1544092"/>
                  <a:pt x="773906" y="1545332"/>
                  <a:pt x="773906" y="1547812"/>
                </a:cubicBezTo>
                <a:lnTo>
                  <a:pt x="781348" y="1547812"/>
                </a:lnTo>
                <a:cubicBezTo>
                  <a:pt x="778867" y="1545332"/>
                  <a:pt x="777007" y="1544092"/>
                  <a:pt x="775767" y="1544092"/>
                </a:cubicBezTo>
                <a:close/>
                <a:moveTo>
                  <a:pt x="684610" y="1532930"/>
                </a:moveTo>
                <a:cubicBezTo>
                  <a:pt x="689570" y="1532930"/>
                  <a:pt x="694531" y="1535410"/>
                  <a:pt x="699492" y="1540371"/>
                </a:cubicBezTo>
                <a:cubicBezTo>
                  <a:pt x="684610" y="1540371"/>
                  <a:pt x="677168" y="1539131"/>
                  <a:pt x="677168" y="1536650"/>
                </a:cubicBezTo>
                <a:cubicBezTo>
                  <a:pt x="677168" y="1534170"/>
                  <a:pt x="679648" y="1532930"/>
                  <a:pt x="684610" y="1532930"/>
                </a:cubicBezTo>
                <a:close/>
                <a:moveTo>
                  <a:pt x="632520" y="1532930"/>
                </a:moveTo>
                <a:lnTo>
                  <a:pt x="647403" y="1532930"/>
                </a:lnTo>
                <a:cubicBezTo>
                  <a:pt x="652363" y="1537890"/>
                  <a:pt x="656084" y="1541611"/>
                  <a:pt x="658564" y="1544092"/>
                </a:cubicBezTo>
                <a:cubicBezTo>
                  <a:pt x="661045" y="1546572"/>
                  <a:pt x="662285" y="1547812"/>
                  <a:pt x="662285" y="1547812"/>
                </a:cubicBezTo>
                <a:lnTo>
                  <a:pt x="647403" y="1547812"/>
                </a:lnTo>
                <a:cubicBezTo>
                  <a:pt x="647403" y="1542852"/>
                  <a:pt x="644922" y="1540371"/>
                  <a:pt x="639961" y="1540371"/>
                </a:cubicBezTo>
                <a:lnTo>
                  <a:pt x="632520" y="1540371"/>
                </a:lnTo>
                <a:cubicBezTo>
                  <a:pt x="637481" y="1540371"/>
                  <a:pt x="637481" y="1537890"/>
                  <a:pt x="632520" y="1532930"/>
                </a:cubicBezTo>
                <a:close/>
                <a:moveTo>
                  <a:pt x="654844" y="1525488"/>
                </a:moveTo>
                <a:cubicBezTo>
                  <a:pt x="659805" y="1530449"/>
                  <a:pt x="659805" y="1532930"/>
                  <a:pt x="654844" y="1532930"/>
                </a:cubicBezTo>
                <a:cubicBezTo>
                  <a:pt x="649883" y="1532930"/>
                  <a:pt x="647403" y="1531690"/>
                  <a:pt x="647403" y="1529209"/>
                </a:cubicBezTo>
                <a:cubicBezTo>
                  <a:pt x="647403" y="1526728"/>
                  <a:pt x="649883" y="1525488"/>
                  <a:pt x="654844" y="1525488"/>
                </a:cubicBezTo>
                <a:close/>
                <a:moveTo>
                  <a:pt x="5670351" y="1510605"/>
                </a:moveTo>
                <a:lnTo>
                  <a:pt x="5670351" y="1518047"/>
                </a:lnTo>
                <a:lnTo>
                  <a:pt x="5662910" y="1518047"/>
                </a:lnTo>
                <a:close/>
                <a:moveTo>
                  <a:pt x="729258" y="1510605"/>
                </a:moveTo>
                <a:lnTo>
                  <a:pt x="729258" y="1518047"/>
                </a:lnTo>
                <a:cubicBezTo>
                  <a:pt x="734219" y="1523008"/>
                  <a:pt x="737940" y="1525488"/>
                  <a:pt x="740420" y="1525488"/>
                </a:cubicBezTo>
                <a:cubicBezTo>
                  <a:pt x="742900" y="1525488"/>
                  <a:pt x="744141" y="1523008"/>
                  <a:pt x="744141" y="1518047"/>
                </a:cubicBezTo>
                <a:lnTo>
                  <a:pt x="736699" y="1510605"/>
                </a:lnTo>
                <a:cubicBezTo>
                  <a:pt x="731738" y="1510605"/>
                  <a:pt x="729258" y="1510605"/>
                  <a:pt x="729258" y="1510605"/>
                </a:cubicBezTo>
                <a:close/>
                <a:moveTo>
                  <a:pt x="768325" y="1506885"/>
                </a:moveTo>
                <a:cubicBezTo>
                  <a:pt x="767085" y="1506885"/>
                  <a:pt x="766465" y="1508125"/>
                  <a:pt x="766465" y="1510605"/>
                </a:cubicBezTo>
                <a:lnTo>
                  <a:pt x="773906" y="1510605"/>
                </a:lnTo>
                <a:cubicBezTo>
                  <a:pt x="771426" y="1508125"/>
                  <a:pt x="769566" y="1506885"/>
                  <a:pt x="768325" y="1506885"/>
                </a:cubicBezTo>
                <a:close/>
                <a:moveTo>
                  <a:pt x="744141" y="1503164"/>
                </a:moveTo>
                <a:lnTo>
                  <a:pt x="751582" y="1510605"/>
                </a:lnTo>
                <a:cubicBezTo>
                  <a:pt x="751582" y="1510605"/>
                  <a:pt x="751582" y="1508125"/>
                  <a:pt x="751582" y="1503164"/>
                </a:cubicBezTo>
                <a:close/>
                <a:moveTo>
                  <a:pt x="684610" y="1480840"/>
                </a:moveTo>
                <a:cubicBezTo>
                  <a:pt x="689570" y="1485801"/>
                  <a:pt x="692051" y="1488281"/>
                  <a:pt x="692051" y="1488281"/>
                </a:cubicBezTo>
                <a:cubicBezTo>
                  <a:pt x="692051" y="1488281"/>
                  <a:pt x="690811" y="1488281"/>
                  <a:pt x="688330" y="1488281"/>
                </a:cubicBezTo>
                <a:cubicBezTo>
                  <a:pt x="685850" y="1488281"/>
                  <a:pt x="683369" y="1488281"/>
                  <a:pt x="680889" y="1488281"/>
                </a:cubicBezTo>
                <a:cubicBezTo>
                  <a:pt x="678408" y="1488281"/>
                  <a:pt x="677168" y="1487041"/>
                  <a:pt x="677168" y="1484560"/>
                </a:cubicBezTo>
                <a:cubicBezTo>
                  <a:pt x="677168" y="1482080"/>
                  <a:pt x="679648" y="1480840"/>
                  <a:pt x="684610" y="1480840"/>
                </a:cubicBezTo>
                <a:close/>
                <a:moveTo>
                  <a:pt x="587871" y="1473398"/>
                </a:moveTo>
                <a:cubicBezTo>
                  <a:pt x="587871" y="1473398"/>
                  <a:pt x="592832" y="1473398"/>
                  <a:pt x="602754" y="1473398"/>
                </a:cubicBezTo>
                <a:lnTo>
                  <a:pt x="602754" y="1480840"/>
                </a:lnTo>
                <a:cubicBezTo>
                  <a:pt x="592832" y="1480840"/>
                  <a:pt x="587871" y="1478359"/>
                  <a:pt x="587871" y="1473398"/>
                </a:cubicBezTo>
                <a:close/>
                <a:moveTo>
                  <a:pt x="846460" y="1454795"/>
                </a:moveTo>
                <a:cubicBezTo>
                  <a:pt x="845220" y="1454795"/>
                  <a:pt x="843360" y="1456035"/>
                  <a:pt x="840879" y="1458516"/>
                </a:cubicBezTo>
                <a:cubicBezTo>
                  <a:pt x="840879" y="1458516"/>
                  <a:pt x="840879" y="1459756"/>
                  <a:pt x="840879" y="1462236"/>
                </a:cubicBezTo>
                <a:cubicBezTo>
                  <a:pt x="840879" y="1464717"/>
                  <a:pt x="838399" y="1465957"/>
                  <a:pt x="833437" y="1465957"/>
                </a:cubicBezTo>
                <a:cubicBezTo>
                  <a:pt x="823516" y="1465957"/>
                  <a:pt x="825996" y="1468438"/>
                  <a:pt x="840879" y="1473398"/>
                </a:cubicBezTo>
                <a:cubicBezTo>
                  <a:pt x="845840" y="1473398"/>
                  <a:pt x="855762" y="1475879"/>
                  <a:pt x="870645" y="1480840"/>
                </a:cubicBezTo>
                <a:lnTo>
                  <a:pt x="900410" y="1480840"/>
                </a:lnTo>
                <a:cubicBezTo>
                  <a:pt x="895449" y="1475879"/>
                  <a:pt x="880566" y="1470918"/>
                  <a:pt x="855762" y="1465957"/>
                </a:cubicBezTo>
                <a:cubicBezTo>
                  <a:pt x="850801" y="1465957"/>
                  <a:pt x="847080" y="1465957"/>
                  <a:pt x="844600" y="1465957"/>
                </a:cubicBezTo>
                <a:cubicBezTo>
                  <a:pt x="842119" y="1465957"/>
                  <a:pt x="843359" y="1463476"/>
                  <a:pt x="848321" y="1458516"/>
                </a:cubicBezTo>
                <a:cubicBezTo>
                  <a:pt x="848321" y="1456035"/>
                  <a:pt x="847700" y="1454795"/>
                  <a:pt x="846460" y="1454795"/>
                </a:cubicBezTo>
                <a:close/>
                <a:moveTo>
                  <a:pt x="5461992" y="1443633"/>
                </a:moveTo>
                <a:cubicBezTo>
                  <a:pt x="5461992" y="1443633"/>
                  <a:pt x="5463233" y="1444873"/>
                  <a:pt x="5465713" y="1447353"/>
                </a:cubicBezTo>
                <a:cubicBezTo>
                  <a:pt x="5468193" y="1449834"/>
                  <a:pt x="5469433" y="1451074"/>
                  <a:pt x="5469433" y="1451074"/>
                </a:cubicBezTo>
                <a:lnTo>
                  <a:pt x="5469433" y="1443633"/>
                </a:lnTo>
                <a:close/>
                <a:moveTo>
                  <a:pt x="409277" y="1443633"/>
                </a:moveTo>
                <a:lnTo>
                  <a:pt x="416719" y="1443633"/>
                </a:lnTo>
                <a:lnTo>
                  <a:pt x="416719" y="1451074"/>
                </a:lnTo>
                <a:close/>
                <a:moveTo>
                  <a:pt x="766465" y="1436191"/>
                </a:moveTo>
                <a:lnTo>
                  <a:pt x="781348" y="1443633"/>
                </a:lnTo>
                <a:cubicBezTo>
                  <a:pt x="781348" y="1438672"/>
                  <a:pt x="780108" y="1436191"/>
                  <a:pt x="777627" y="1436191"/>
                </a:cubicBezTo>
                <a:cubicBezTo>
                  <a:pt x="775147" y="1436191"/>
                  <a:pt x="771426" y="1436191"/>
                  <a:pt x="766465" y="1436191"/>
                </a:cubicBezTo>
                <a:close/>
                <a:moveTo>
                  <a:pt x="424160" y="1428750"/>
                </a:moveTo>
                <a:lnTo>
                  <a:pt x="431602" y="1436191"/>
                </a:lnTo>
                <a:lnTo>
                  <a:pt x="424160" y="1436191"/>
                </a:lnTo>
                <a:cubicBezTo>
                  <a:pt x="419199" y="1431231"/>
                  <a:pt x="419199" y="1428750"/>
                  <a:pt x="424160" y="1428750"/>
                </a:cubicBezTo>
                <a:close/>
                <a:moveTo>
                  <a:pt x="714375" y="1421309"/>
                </a:moveTo>
                <a:cubicBezTo>
                  <a:pt x="704453" y="1421309"/>
                  <a:pt x="699492" y="1422549"/>
                  <a:pt x="699492" y="1425029"/>
                </a:cubicBezTo>
                <a:cubicBezTo>
                  <a:pt x="699492" y="1427510"/>
                  <a:pt x="701973" y="1431231"/>
                  <a:pt x="706934" y="1436191"/>
                </a:cubicBezTo>
                <a:cubicBezTo>
                  <a:pt x="711895" y="1431231"/>
                  <a:pt x="719336" y="1428750"/>
                  <a:pt x="729258" y="1428750"/>
                </a:cubicBezTo>
                <a:cubicBezTo>
                  <a:pt x="729258" y="1428750"/>
                  <a:pt x="729258" y="1427510"/>
                  <a:pt x="729258" y="1425029"/>
                </a:cubicBezTo>
                <a:cubicBezTo>
                  <a:pt x="729258" y="1422549"/>
                  <a:pt x="724297" y="1421309"/>
                  <a:pt x="714375" y="1421309"/>
                </a:cubicBezTo>
                <a:close/>
                <a:moveTo>
                  <a:pt x="617637" y="1413867"/>
                </a:moveTo>
                <a:lnTo>
                  <a:pt x="639961" y="1421309"/>
                </a:lnTo>
                <a:cubicBezTo>
                  <a:pt x="654844" y="1426269"/>
                  <a:pt x="662285" y="1428750"/>
                  <a:pt x="662285" y="1428750"/>
                </a:cubicBezTo>
                <a:cubicBezTo>
                  <a:pt x="662285" y="1418828"/>
                  <a:pt x="649883" y="1413867"/>
                  <a:pt x="625078" y="1413867"/>
                </a:cubicBezTo>
                <a:close/>
                <a:moveTo>
                  <a:pt x="602754" y="1406426"/>
                </a:moveTo>
                <a:lnTo>
                  <a:pt x="610195" y="1413867"/>
                </a:lnTo>
                <a:lnTo>
                  <a:pt x="610195" y="1406426"/>
                </a:lnTo>
                <a:cubicBezTo>
                  <a:pt x="610195" y="1406426"/>
                  <a:pt x="607715" y="1406426"/>
                  <a:pt x="602754" y="1406426"/>
                </a:cubicBezTo>
                <a:close/>
                <a:moveTo>
                  <a:pt x="729258" y="1391543"/>
                </a:moveTo>
                <a:lnTo>
                  <a:pt x="729258" y="1398984"/>
                </a:lnTo>
                <a:cubicBezTo>
                  <a:pt x="734219" y="1398984"/>
                  <a:pt x="739180" y="1398984"/>
                  <a:pt x="744141" y="1398984"/>
                </a:cubicBezTo>
                <a:lnTo>
                  <a:pt x="736699" y="1391543"/>
                </a:lnTo>
                <a:cubicBezTo>
                  <a:pt x="731738" y="1391543"/>
                  <a:pt x="729258" y="1391543"/>
                  <a:pt x="729258" y="1391543"/>
                </a:cubicBezTo>
                <a:close/>
                <a:moveTo>
                  <a:pt x="5409902" y="1384101"/>
                </a:moveTo>
                <a:lnTo>
                  <a:pt x="5424785" y="1398984"/>
                </a:lnTo>
                <a:cubicBezTo>
                  <a:pt x="5419824" y="1403945"/>
                  <a:pt x="5414863" y="1401465"/>
                  <a:pt x="5409902" y="1391543"/>
                </a:cubicBezTo>
                <a:cubicBezTo>
                  <a:pt x="5409902" y="1391543"/>
                  <a:pt x="5409902" y="1389062"/>
                  <a:pt x="5409902" y="1384101"/>
                </a:cubicBezTo>
                <a:close/>
                <a:moveTo>
                  <a:pt x="5342929" y="1384101"/>
                </a:moveTo>
                <a:cubicBezTo>
                  <a:pt x="5342929" y="1384101"/>
                  <a:pt x="5345410" y="1384101"/>
                  <a:pt x="5350371" y="1384101"/>
                </a:cubicBezTo>
                <a:cubicBezTo>
                  <a:pt x="5355332" y="1384101"/>
                  <a:pt x="5357812" y="1385342"/>
                  <a:pt x="5357812" y="1387822"/>
                </a:cubicBezTo>
                <a:cubicBezTo>
                  <a:pt x="5357812" y="1390303"/>
                  <a:pt x="5352851" y="1391543"/>
                  <a:pt x="5342929" y="1391543"/>
                </a:cubicBezTo>
                <a:cubicBezTo>
                  <a:pt x="5337968" y="1391543"/>
                  <a:pt x="5335488" y="1390303"/>
                  <a:pt x="5335488" y="1387822"/>
                </a:cubicBezTo>
                <a:cubicBezTo>
                  <a:pt x="5335488" y="1385342"/>
                  <a:pt x="5337968" y="1384101"/>
                  <a:pt x="5342929" y="1384101"/>
                </a:cubicBezTo>
                <a:close/>
                <a:moveTo>
                  <a:pt x="5350371" y="1361777"/>
                </a:moveTo>
                <a:lnTo>
                  <a:pt x="5395019" y="1376660"/>
                </a:lnTo>
                <a:lnTo>
                  <a:pt x="5372695" y="1376660"/>
                </a:lnTo>
                <a:cubicBezTo>
                  <a:pt x="5357812" y="1371699"/>
                  <a:pt x="5350371" y="1366738"/>
                  <a:pt x="5350371" y="1361777"/>
                </a:cubicBezTo>
                <a:close/>
                <a:moveTo>
                  <a:pt x="5298281" y="1346894"/>
                </a:moveTo>
                <a:lnTo>
                  <a:pt x="5305722" y="1346894"/>
                </a:lnTo>
                <a:cubicBezTo>
                  <a:pt x="5305722" y="1346894"/>
                  <a:pt x="5305722" y="1349375"/>
                  <a:pt x="5305722" y="1354336"/>
                </a:cubicBezTo>
                <a:cubicBezTo>
                  <a:pt x="5300761" y="1354336"/>
                  <a:pt x="5298281" y="1351855"/>
                  <a:pt x="5298281" y="1346894"/>
                </a:cubicBezTo>
                <a:close/>
                <a:moveTo>
                  <a:pt x="439973" y="1342244"/>
                </a:moveTo>
                <a:cubicBezTo>
                  <a:pt x="443074" y="1341624"/>
                  <a:pt x="446485" y="1341934"/>
                  <a:pt x="450205" y="1343174"/>
                </a:cubicBezTo>
                <a:cubicBezTo>
                  <a:pt x="457647" y="1345654"/>
                  <a:pt x="462607" y="1348134"/>
                  <a:pt x="465088" y="1350615"/>
                </a:cubicBezTo>
                <a:cubicBezTo>
                  <a:pt x="467569" y="1353096"/>
                  <a:pt x="471289" y="1354336"/>
                  <a:pt x="476250" y="1354336"/>
                </a:cubicBezTo>
                <a:cubicBezTo>
                  <a:pt x="471289" y="1359297"/>
                  <a:pt x="463848" y="1359297"/>
                  <a:pt x="453926" y="1354336"/>
                </a:cubicBezTo>
                <a:lnTo>
                  <a:pt x="439043" y="1346894"/>
                </a:lnTo>
                <a:lnTo>
                  <a:pt x="431602" y="1346894"/>
                </a:lnTo>
                <a:cubicBezTo>
                  <a:pt x="434082" y="1344414"/>
                  <a:pt x="436873" y="1342864"/>
                  <a:pt x="439973" y="1342244"/>
                </a:cubicBezTo>
                <a:close/>
                <a:moveTo>
                  <a:pt x="5231308" y="1317129"/>
                </a:moveTo>
                <a:lnTo>
                  <a:pt x="5261074" y="1332012"/>
                </a:lnTo>
                <a:cubicBezTo>
                  <a:pt x="5256113" y="1332012"/>
                  <a:pt x="5246191" y="1332012"/>
                  <a:pt x="5231308" y="1332012"/>
                </a:cubicBezTo>
                <a:cubicBezTo>
                  <a:pt x="5226347" y="1327051"/>
                  <a:pt x="5226347" y="1322090"/>
                  <a:pt x="5231308" y="1317129"/>
                </a:cubicBezTo>
                <a:close/>
                <a:moveTo>
                  <a:pt x="5216426" y="1317129"/>
                </a:moveTo>
                <a:cubicBezTo>
                  <a:pt x="5221387" y="1317129"/>
                  <a:pt x="5223867" y="1319609"/>
                  <a:pt x="5223867" y="1324570"/>
                </a:cubicBezTo>
                <a:lnTo>
                  <a:pt x="5216426" y="1324570"/>
                </a:lnTo>
                <a:cubicBezTo>
                  <a:pt x="5216426" y="1324570"/>
                  <a:pt x="5216426" y="1322090"/>
                  <a:pt x="5216426" y="1317129"/>
                </a:cubicBezTo>
                <a:close/>
                <a:moveTo>
                  <a:pt x="558106" y="1317129"/>
                </a:moveTo>
                <a:cubicBezTo>
                  <a:pt x="563066" y="1317129"/>
                  <a:pt x="565547" y="1319609"/>
                  <a:pt x="565547" y="1324570"/>
                </a:cubicBezTo>
                <a:cubicBezTo>
                  <a:pt x="565547" y="1329531"/>
                  <a:pt x="563066" y="1332012"/>
                  <a:pt x="558106" y="1332012"/>
                </a:cubicBezTo>
                <a:close/>
                <a:moveTo>
                  <a:pt x="498574" y="1317129"/>
                </a:moveTo>
                <a:cubicBezTo>
                  <a:pt x="503535" y="1317129"/>
                  <a:pt x="506016" y="1317129"/>
                  <a:pt x="506016" y="1317129"/>
                </a:cubicBezTo>
                <a:cubicBezTo>
                  <a:pt x="506016" y="1317129"/>
                  <a:pt x="506016" y="1318369"/>
                  <a:pt x="506016" y="1320850"/>
                </a:cubicBezTo>
                <a:cubicBezTo>
                  <a:pt x="506016" y="1323330"/>
                  <a:pt x="506016" y="1324570"/>
                  <a:pt x="506016" y="1324570"/>
                </a:cubicBezTo>
                <a:cubicBezTo>
                  <a:pt x="506016" y="1324570"/>
                  <a:pt x="503535" y="1322090"/>
                  <a:pt x="498574" y="1317129"/>
                </a:cubicBezTo>
                <a:close/>
                <a:moveTo>
                  <a:pt x="528340" y="1309687"/>
                </a:moveTo>
                <a:lnTo>
                  <a:pt x="535781" y="1309687"/>
                </a:lnTo>
                <a:cubicBezTo>
                  <a:pt x="535781" y="1309687"/>
                  <a:pt x="537022" y="1310927"/>
                  <a:pt x="539502" y="1313408"/>
                </a:cubicBezTo>
                <a:cubicBezTo>
                  <a:pt x="541983" y="1315889"/>
                  <a:pt x="543223" y="1317129"/>
                  <a:pt x="543223" y="1317129"/>
                </a:cubicBezTo>
                <a:cubicBezTo>
                  <a:pt x="543223" y="1317129"/>
                  <a:pt x="540742" y="1318369"/>
                  <a:pt x="535781" y="1320850"/>
                </a:cubicBezTo>
                <a:cubicBezTo>
                  <a:pt x="530821" y="1323330"/>
                  <a:pt x="525859" y="1324570"/>
                  <a:pt x="520899" y="1324570"/>
                </a:cubicBezTo>
                <a:cubicBezTo>
                  <a:pt x="530821" y="1319609"/>
                  <a:pt x="533301" y="1314648"/>
                  <a:pt x="528340" y="1309687"/>
                </a:cubicBezTo>
                <a:close/>
                <a:moveTo>
                  <a:pt x="5045273" y="1257598"/>
                </a:moveTo>
                <a:lnTo>
                  <a:pt x="5052715" y="1257598"/>
                </a:lnTo>
                <a:lnTo>
                  <a:pt x="5060156" y="1265039"/>
                </a:lnTo>
                <a:lnTo>
                  <a:pt x="5052715" y="1265039"/>
                </a:lnTo>
                <a:cubicBezTo>
                  <a:pt x="5052715" y="1265039"/>
                  <a:pt x="5050234" y="1262558"/>
                  <a:pt x="5045273" y="1257598"/>
                </a:cubicBezTo>
                <a:close/>
                <a:moveTo>
                  <a:pt x="558106" y="1257598"/>
                </a:moveTo>
                <a:cubicBezTo>
                  <a:pt x="563066" y="1257598"/>
                  <a:pt x="566787" y="1257598"/>
                  <a:pt x="569268" y="1257598"/>
                </a:cubicBezTo>
                <a:cubicBezTo>
                  <a:pt x="571748" y="1257598"/>
                  <a:pt x="572988" y="1260078"/>
                  <a:pt x="572988" y="1265039"/>
                </a:cubicBezTo>
                <a:lnTo>
                  <a:pt x="565547" y="1265039"/>
                </a:lnTo>
                <a:close/>
                <a:moveTo>
                  <a:pt x="4948535" y="1183184"/>
                </a:moveTo>
                <a:cubicBezTo>
                  <a:pt x="4953496" y="1183184"/>
                  <a:pt x="4955976" y="1183184"/>
                  <a:pt x="4955976" y="1183184"/>
                </a:cubicBezTo>
                <a:lnTo>
                  <a:pt x="4941093" y="1190625"/>
                </a:lnTo>
                <a:close/>
                <a:moveTo>
                  <a:pt x="4881562" y="1168301"/>
                </a:moveTo>
                <a:lnTo>
                  <a:pt x="4889004" y="1168301"/>
                </a:lnTo>
                <a:cubicBezTo>
                  <a:pt x="4893965" y="1168301"/>
                  <a:pt x="4898925" y="1168301"/>
                  <a:pt x="4903886" y="1168301"/>
                </a:cubicBezTo>
                <a:cubicBezTo>
                  <a:pt x="4908848" y="1168301"/>
                  <a:pt x="4911328" y="1169541"/>
                  <a:pt x="4911328" y="1172021"/>
                </a:cubicBezTo>
                <a:cubicBezTo>
                  <a:pt x="4911328" y="1174502"/>
                  <a:pt x="4911328" y="1175742"/>
                  <a:pt x="4911328" y="1175742"/>
                </a:cubicBezTo>
                <a:cubicBezTo>
                  <a:pt x="4911328" y="1180703"/>
                  <a:pt x="4910087" y="1183184"/>
                  <a:pt x="4907607" y="1183184"/>
                </a:cubicBezTo>
                <a:cubicBezTo>
                  <a:pt x="4905127" y="1183184"/>
                  <a:pt x="4901406" y="1180703"/>
                  <a:pt x="4896445" y="1175742"/>
                </a:cubicBezTo>
                <a:lnTo>
                  <a:pt x="4889004" y="1175742"/>
                </a:lnTo>
                <a:cubicBezTo>
                  <a:pt x="4884042" y="1175742"/>
                  <a:pt x="4881562" y="1173262"/>
                  <a:pt x="4881562" y="1168301"/>
                </a:cubicBezTo>
                <a:close/>
                <a:moveTo>
                  <a:pt x="446484" y="1153418"/>
                </a:moveTo>
                <a:lnTo>
                  <a:pt x="453926" y="1153418"/>
                </a:lnTo>
                <a:lnTo>
                  <a:pt x="461367" y="1160859"/>
                </a:lnTo>
                <a:cubicBezTo>
                  <a:pt x="456406" y="1160859"/>
                  <a:pt x="452686" y="1159619"/>
                  <a:pt x="450205" y="1157139"/>
                </a:cubicBezTo>
                <a:cubicBezTo>
                  <a:pt x="447725" y="1154659"/>
                  <a:pt x="446484" y="1153418"/>
                  <a:pt x="446484" y="1153418"/>
                </a:cubicBezTo>
                <a:close/>
                <a:moveTo>
                  <a:pt x="565547" y="1131094"/>
                </a:moveTo>
                <a:lnTo>
                  <a:pt x="558106" y="1138535"/>
                </a:lnTo>
                <a:lnTo>
                  <a:pt x="565547" y="1138535"/>
                </a:lnTo>
                <a:cubicBezTo>
                  <a:pt x="565547" y="1138535"/>
                  <a:pt x="565547" y="1136055"/>
                  <a:pt x="565547" y="1131094"/>
                </a:cubicBezTo>
                <a:close/>
                <a:moveTo>
                  <a:pt x="379512" y="1123652"/>
                </a:moveTo>
                <a:cubicBezTo>
                  <a:pt x="379512" y="1123652"/>
                  <a:pt x="380752" y="1123652"/>
                  <a:pt x="383232" y="1123652"/>
                </a:cubicBezTo>
                <a:cubicBezTo>
                  <a:pt x="385713" y="1123652"/>
                  <a:pt x="386953" y="1123652"/>
                  <a:pt x="386953" y="1123652"/>
                </a:cubicBezTo>
                <a:cubicBezTo>
                  <a:pt x="386953" y="1128614"/>
                  <a:pt x="386953" y="1131094"/>
                  <a:pt x="386953" y="1131094"/>
                </a:cubicBezTo>
                <a:cubicBezTo>
                  <a:pt x="381992" y="1131094"/>
                  <a:pt x="379512" y="1131094"/>
                  <a:pt x="379512" y="1131094"/>
                </a:cubicBezTo>
                <a:cubicBezTo>
                  <a:pt x="379512" y="1131094"/>
                  <a:pt x="379512" y="1128614"/>
                  <a:pt x="379512" y="1123652"/>
                </a:cubicBezTo>
                <a:close/>
                <a:moveTo>
                  <a:pt x="372070" y="1116211"/>
                </a:moveTo>
                <a:cubicBezTo>
                  <a:pt x="372070" y="1116211"/>
                  <a:pt x="372070" y="1118692"/>
                  <a:pt x="372070" y="1123652"/>
                </a:cubicBezTo>
                <a:lnTo>
                  <a:pt x="364629" y="1123652"/>
                </a:lnTo>
                <a:cubicBezTo>
                  <a:pt x="369590" y="1118692"/>
                  <a:pt x="372070" y="1116211"/>
                  <a:pt x="372070" y="1116211"/>
                </a:cubicBezTo>
                <a:close/>
                <a:moveTo>
                  <a:pt x="4756919" y="1111560"/>
                </a:moveTo>
                <a:cubicBezTo>
                  <a:pt x="4758159" y="1112180"/>
                  <a:pt x="4760019" y="1113731"/>
                  <a:pt x="4762500" y="1116211"/>
                </a:cubicBezTo>
                <a:cubicBezTo>
                  <a:pt x="4762500" y="1116211"/>
                  <a:pt x="4761259" y="1116211"/>
                  <a:pt x="4758779" y="1116211"/>
                </a:cubicBezTo>
                <a:cubicBezTo>
                  <a:pt x="4756299" y="1116211"/>
                  <a:pt x="4755058" y="1114971"/>
                  <a:pt x="4755058" y="1112490"/>
                </a:cubicBezTo>
                <a:cubicBezTo>
                  <a:pt x="4755058" y="1111250"/>
                  <a:pt x="4755678" y="1110940"/>
                  <a:pt x="4756919" y="1111560"/>
                </a:cubicBezTo>
                <a:close/>
                <a:moveTo>
                  <a:pt x="379512" y="1101328"/>
                </a:moveTo>
                <a:cubicBezTo>
                  <a:pt x="384473" y="1101328"/>
                  <a:pt x="394395" y="1106289"/>
                  <a:pt x="409277" y="1116211"/>
                </a:cubicBezTo>
                <a:cubicBezTo>
                  <a:pt x="424160" y="1126133"/>
                  <a:pt x="430361" y="1133574"/>
                  <a:pt x="427881" y="1138535"/>
                </a:cubicBezTo>
                <a:cubicBezTo>
                  <a:pt x="425401" y="1143496"/>
                  <a:pt x="419199" y="1143496"/>
                  <a:pt x="409277" y="1138535"/>
                </a:cubicBezTo>
                <a:cubicBezTo>
                  <a:pt x="404316" y="1133574"/>
                  <a:pt x="401836" y="1131094"/>
                  <a:pt x="401836" y="1131094"/>
                </a:cubicBezTo>
                <a:cubicBezTo>
                  <a:pt x="401836" y="1126133"/>
                  <a:pt x="400596" y="1122412"/>
                  <a:pt x="398115" y="1119932"/>
                </a:cubicBezTo>
                <a:cubicBezTo>
                  <a:pt x="395635" y="1117451"/>
                  <a:pt x="391914" y="1116211"/>
                  <a:pt x="386953" y="1116211"/>
                </a:cubicBezTo>
                <a:close/>
                <a:moveTo>
                  <a:pt x="416719" y="1079004"/>
                </a:moveTo>
                <a:lnTo>
                  <a:pt x="424160" y="1079004"/>
                </a:lnTo>
                <a:cubicBezTo>
                  <a:pt x="419199" y="1079004"/>
                  <a:pt x="416719" y="1083965"/>
                  <a:pt x="416719" y="1093887"/>
                </a:cubicBezTo>
                <a:cubicBezTo>
                  <a:pt x="416719" y="1093887"/>
                  <a:pt x="414238" y="1093887"/>
                  <a:pt x="409277" y="1093887"/>
                </a:cubicBezTo>
                <a:close/>
                <a:moveTo>
                  <a:pt x="4554140" y="1064121"/>
                </a:moveTo>
                <a:lnTo>
                  <a:pt x="4569023" y="1071562"/>
                </a:lnTo>
                <a:lnTo>
                  <a:pt x="4591347" y="1071562"/>
                </a:lnTo>
                <a:cubicBezTo>
                  <a:pt x="4606230" y="1066602"/>
                  <a:pt x="4640957" y="1076524"/>
                  <a:pt x="4695527" y="1101328"/>
                </a:cubicBezTo>
                <a:lnTo>
                  <a:pt x="4692737" y="1101328"/>
                </a:lnTo>
                <a:cubicBezTo>
                  <a:pt x="4689636" y="1101328"/>
                  <a:pt x="4685605" y="1101328"/>
                  <a:pt x="4680644" y="1101328"/>
                </a:cubicBezTo>
                <a:cubicBezTo>
                  <a:pt x="4665761" y="1101328"/>
                  <a:pt x="4655840" y="1101328"/>
                  <a:pt x="4650879" y="1101328"/>
                </a:cubicBezTo>
                <a:cubicBezTo>
                  <a:pt x="4650879" y="1101328"/>
                  <a:pt x="4649638" y="1100088"/>
                  <a:pt x="4647158" y="1097607"/>
                </a:cubicBezTo>
                <a:cubicBezTo>
                  <a:pt x="4644678" y="1095127"/>
                  <a:pt x="4640957" y="1093887"/>
                  <a:pt x="4635996" y="1093887"/>
                </a:cubicBezTo>
                <a:cubicBezTo>
                  <a:pt x="4626074" y="1093887"/>
                  <a:pt x="4613672" y="1091407"/>
                  <a:pt x="4598789" y="1086445"/>
                </a:cubicBezTo>
                <a:cubicBezTo>
                  <a:pt x="4588867" y="1086445"/>
                  <a:pt x="4581426" y="1085205"/>
                  <a:pt x="4576465" y="1082725"/>
                </a:cubicBezTo>
                <a:cubicBezTo>
                  <a:pt x="4571503" y="1080244"/>
                  <a:pt x="4569023" y="1079004"/>
                  <a:pt x="4569023" y="1079004"/>
                </a:cubicBezTo>
                <a:close/>
                <a:moveTo>
                  <a:pt x="4420195" y="1056680"/>
                </a:moveTo>
                <a:cubicBezTo>
                  <a:pt x="4425156" y="1061641"/>
                  <a:pt x="4430117" y="1064121"/>
                  <a:pt x="4435078" y="1064121"/>
                </a:cubicBezTo>
                <a:cubicBezTo>
                  <a:pt x="4435078" y="1064121"/>
                  <a:pt x="4437559" y="1064121"/>
                  <a:pt x="4442519" y="1064121"/>
                </a:cubicBezTo>
                <a:cubicBezTo>
                  <a:pt x="4447481" y="1064121"/>
                  <a:pt x="4449961" y="1064121"/>
                  <a:pt x="4449961" y="1064121"/>
                </a:cubicBezTo>
                <a:lnTo>
                  <a:pt x="4457402" y="1071562"/>
                </a:lnTo>
                <a:lnTo>
                  <a:pt x="4442519" y="1079004"/>
                </a:lnTo>
                <a:lnTo>
                  <a:pt x="4435078" y="1071562"/>
                </a:lnTo>
                <a:lnTo>
                  <a:pt x="4427636" y="1064121"/>
                </a:lnTo>
                <a:close/>
                <a:moveTo>
                  <a:pt x="349746" y="1049238"/>
                </a:moveTo>
                <a:cubicBezTo>
                  <a:pt x="354707" y="1049238"/>
                  <a:pt x="360908" y="1050479"/>
                  <a:pt x="368350" y="1052959"/>
                </a:cubicBezTo>
                <a:cubicBezTo>
                  <a:pt x="375791" y="1055440"/>
                  <a:pt x="379512" y="1059160"/>
                  <a:pt x="379512" y="1064121"/>
                </a:cubicBezTo>
                <a:cubicBezTo>
                  <a:pt x="379512" y="1069082"/>
                  <a:pt x="372070" y="1069082"/>
                  <a:pt x="357187" y="1064121"/>
                </a:cubicBezTo>
                <a:close/>
                <a:moveTo>
                  <a:pt x="4375547" y="1041797"/>
                </a:moveTo>
                <a:lnTo>
                  <a:pt x="4390430" y="1056680"/>
                </a:lnTo>
                <a:cubicBezTo>
                  <a:pt x="4390430" y="1056680"/>
                  <a:pt x="4387949" y="1056680"/>
                  <a:pt x="4382988" y="1056680"/>
                </a:cubicBezTo>
                <a:lnTo>
                  <a:pt x="4375547" y="1049238"/>
                </a:lnTo>
                <a:cubicBezTo>
                  <a:pt x="4370586" y="1054200"/>
                  <a:pt x="4366865" y="1055440"/>
                  <a:pt x="4364385" y="1052959"/>
                </a:cubicBezTo>
                <a:cubicBezTo>
                  <a:pt x="4361904" y="1050479"/>
                  <a:pt x="4361904" y="1047998"/>
                  <a:pt x="4364385" y="1045517"/>
                </a:cubicBezTo>
                <a:cubicBezTo>
                  <a:pt x="4366865" y="1043037"/>
                  <a:pt x="4370586" y="1041797"/>
                  <a:pt x="4375547" y="1041797"/>
                </a:cubicBezTo>
                <a:close/>
                <a:moveTo>
                  <a:pt x="349746" y="1034355"/>
                </a:moveTo>
                <a:cubicBezTo>
                  <a:pt x="349746" y="1034355"/>
                  <a:pt x="354707" y="1035596"/>
                  <a:pt x="364629" y="1038076"/>
                </a:cubicBezTo>
                <a:cubicBezTo>
                  <a:pt x="374551" y="1040557"/>
                  <a:pt x="384473" y="1041797"/>
                  <a:pt x="394395" y="1041797"/>
                </a:cubicBezTo>
                <a:lnTo>
                  <a:pt x="401836" y="1049238"/>
                </a:lnTo>
                <a:cubicBezTo>
                  <a:pt x="401836" y="1054200"/>
                  <a:pt x="398115" y="1055440"/>
                  <a:pt x="390674" y="1052959"/>
                </a:cubicBezTo>
                <a:cubicBezTo>
                  <a:pt x="383232" y="1050479"/>
                  <a:pt x="377031" y="1049238"/>
                  <a:pt x="372070" y="1049238"/>
                </a:cubicBezTo>
                <a:close/>
                <a:moveTo>
                  <a:pt x="319980" y="1026914"/>
                </a:moveTo>
                <a:lnTo>
                  <a:pt x="334863" y="1026914"/>
                </a:lnTo>
                <a:cubicBezTo>
                  <a:pt x="339824" y="1031875"/>
                  <a:pt x="339824" y="1034355"/>
                  <a:pt x="334863" y="1034355"/>
                </a:cubicBezTo>
                <a:lnTo>
                  <a:pt x="319980" y="1034355"/>
                </a:lnTo>
                <a:close/>
                <a:moveTo>
                  <a:pt x="378582" y="1014822"/>
                </a:moveTo>
                <a:cubicBezTo>
                  <a:pt x="379202" y="1015442"/>
                  <a:pt x="379512" y="1016992"/>
                  <a:pt x="379512" y="1019473"/>
                </a:cubicBezTo>
                <a:cubicBezTo>
                  <a:pt x="374551" y="1024434"/>
                  <a:pt x="372070" y="1025674"/>
                  <a:pt x="372070" y="1023193"/>
                </a:cubicBezTo>
                <a:cubicBezTo>
                  <a:pt x="372070" y="1020713"/>
                  <a:pt x="373311" y="1018233"/>
                  <a:pt x="375791" y="1015752"/>
                </a:cubicBezTo>
                <a:cubicBezTo>
                  <a:pt x="377031" y="1014512"/>
                  <a:pt x="377961" y="1014202"/>
                  <a:pt x="378582" y="1014822"/>
                </a:cubicBezTo>
                <a:close/>
                <a:moveTo>
                  <a:pt x="546943" y="1012031"/>
                </a:moveTo>
                <a:cubicBezTo>
                  <a:pt x="544463" y="1012031"/>
                  <a:pt x="543223" y="1013272"/>
                  <a:pt x="543223" y="1015752"/>
                </a:cubicBezTo>
                <a:cubicBezTo>
                  <a:pt x="543223" y="1018233"/>
                  <a:pt x="545703" y="1019473"/>
                  <a:pt x="550664" y="1019473"/>
                </a:cubicBezTo>
                <a:cubicBezTo>
                  <a:pt x="550664" y="1019473"/>
                  <a:pt x="551904" y="1018233"/>
                  <a:pt x="554385" y="1015752"/>
                </a:cubicBezTo>
                <a:cubicBezTo>
                  <a:pt x="556865" y="1013272"/>
                  <a:pt x="558106" y="1012031"/>
                  <a:pt x="558106" y="1012031"/>
                </a:cubicBezTo>
                <a:cubicBezTo>
                  <a:pt x="553145" y="1012031"/>
                  <a:pt x="549424" y="1012031"/>
                  <a:pt x="546943" y="1012031"/>
                </a:cubicBezTo>
                <a:close/>
                <a:moveTo>
                  <a:pt x="4247183" y="1008310"/>
                </a:moveTo>
                <a:cubicBezTo>
                  <a:pt x="4248423" y="1008310"/>
                  <a:pt x="4249043" y="1009551"/>
                  <a:pt x="4249043" y="1012031"/>
                </a:cubicBezTo>
                <a:lnTo>
                  <a:pt x="4241602" y="1012031"/>
                </a:lnTo>
                <a:cubicBezTo>
                  <a:pt x="4244082" y="1009551"/>
                  <a:pt x="4245943" y="1008310"/>
                  <a:pt x="4247183" y="1008310"/>
                </a:cubicBezTo>
                <a:close/>
                <a:moveTo>
                  <a:pt x="4219277" y="1004590"/>
                </a:moveTo>
                <a:lnTo>
                  <a:pt x="4226719" y="1004590"/>
                </a:lnTo>
                <a:lnTo>
                  <a:pt x="4226719" y="1012031"/>
                </a:lnTo>
                <a:cubicBezTo>
                  <a:pt x="4226719" y="1007070"/>
                  <a:pt x="4224238" y="1004590"/>
                  <a:pt x="4219277" y="1004590"/>
                </a:cubicBezTo>
                <a:close/>
                <a:moveTo>
                  <a:pt x="349746" y="1004590"/>
                </a:moveTo>
                <a:cubicBezTo>
                  <a:pt x="354707" y="1004590"/>
                  <a:pt x="357187" y="1007070"/>
                  <a:pt x="357187" y="1012031"/>
                </a:cubicBezTo>
                <a:lnTo>
                  <a:pt x="349746" y="1012031"/>
                </a:lnTo>
                <a:close/>
                <a:moveTo>
                  <a:pt x="4293691" y="989707"/>
                </a:moveTo>
                <a:cubicBezTo>
                  <a:pt x="4293691" y="989707"/>
                  <a:pt x="4296172" y="990948"/>
                  <a:pt x="4301133" y="993428"/>
                </a:cubicBezTo>
                <a:cubicBezTo>
                  <a:pt x="4306094" y="995908"/>
                  <a:pt x="4311055" y="997148"/>
                  <a:pt x="4316016" y="997148"/>
                </a:cubicBezTo>
                <a:lnTo>
                  <a:pt x="4316016" y="1004590"/>
                </a:lnTo>
                <a:cubicBezTo>
                  <a:pt x="4306094" y="1004590"/>
                  <a:pt x="4298652" y="1003350"/>
                  <a:pt x="4293691" y="1000869"/>
                </a:cubicBezTo>
                <a:cubicBezTo>
                  <a:pt x="4288730" y="998389"/>
                  <a:pt x="4286250" y="997148"/>
                  <a:pt x="4286250" y="997148"/>
                </a:cubicBezTo>
                <a:close/>
                <a:moveTo>
                  <a:pt x="4055566" y="952500"/>
                </a:moveTo>
                <a:cubicBezTo>
                  <a:pt x="4060527" y="952500"/>
                  <a:pt x="4060527" y="954981"/>
                  <a:pt x="4055566" y="959941"/>
                </a:cubicBezTo>
                <a:lnTo>
                  <a:pt x="4048125" y="959941"/>
                </a:lnTo>
                <a:cubicBezTo>
                  <a:pt x="4048125" y="954981"/>
                  <a:pt x="4050605" y="952500"/>
                  <a:pt x="4055566" y="952500"/>
                </a:cubicBezTo>
                <a:close/>
                <a:moveTo>
                  <a:pt x="587871" y="952500"/>
                </a:moveTo>
                <a:cubicBezTo>
                  <a:pt x="587871" y="957461"/>
                  <a:pt x="590352" y="959941"/>
                  <a:pt x="595312" y="959941"/>
                </a:cubicBezTo>
                <a:lnTo>
                  <a:pt x="595312" y="952500"/>
                </a:lnTo>
                <a:cubicBezTo>
                  <a:pt x="595312" y="952500"/>
                  <a:pt x="592832" y="952500"/>
                  <a:pt x="587871" y="952500"/>
                </a:cubicBezTo>
                <a:close/>
                <a:moveTo>
                  <a:pt x="3988594" y="937617"/>
                </a:moveTo>
                <a:cubicBezTo>
                  <a:pt x="3993555" y="937617"/>
                  <a:pt x="3996035" y="938858"/>
                  <a:pt x="3996035" y="941338"/>
                </a:cubicBezTo>
                <a:cubicBezTo>
                  <a:pt x="3996035" y="943818"/>
                  <a:pt x="3994795" y="945059"/>
                  <a:pt x="3992314" y="945059"/>
                </a:cubicBezTo>
                <a:cubicBezTo>
                  <a:pt x="3989834" y="945059"/>
                  <a:pt x="3988594" y="942578"/>
                  <a:pt x="3988594" y="937617"/>
                </a:cubicBezTo>
                <a:close/>
                <a:moveTo>
                  <a:pt x="580430" y="937617"/>
                </a:moveTo>
                <a:cubicBezTo>
                  <a:pt x="580430" y="942578"/>
                  <a:pt x="582910" y="945059"/>
                  <a:pt x="587871" y="945059"/>
                </a:cubicBezTo>
                <a:lnTo>
                  <a:pt x="602754" y="945059"/>
                </a:lnTo>
                <a:close/>
                <a:moveTo>
                  <a:pt x="491133" y="937617"/>
                </a:moveTo>
                <a:lnTo>
                  <a:pt x="491133" y="945059"/>
                </a:lnTo>
                <a:lnTo>
                  <a:pt x="498574" y="945059"/>
                </a:lnTo>
                <a:cubicBezTo>
                  <a:pt x="498574" y="940098"/>
                  <a:pt x="496094" y="937617"/>
                  <a:pt x="491133" y="937617"/>
                </a:cubicBezTo>
                <a:close/>
                <a:moveTo>
                  <a:pt x="334863" y="937617"/>
                </a:moveTo>
                <a:cubicBezTo>
                  <a:pt x="344785" y="942578"/>
                  <a:pt x="347266" y="945059"/>
                  <a:pt x="342305" y="945059"/>
                </a:cubicBezTo>
                <a:lnTo>
                  <a:pt x="327422" y="945059"/>
                </a:lnTo>
                <a:close/>
                <a:moveTo>
                  <a:pt x="422300" y="932966"/>
                </a:moveTo>
                <a:cubicBezTo>
                  <a:pt x="423540" y="932346"/>
                  <a:pt x="424160" y="932656"/>
                  <a:pt x="424160" y="933896"/>
                </a:cubicBezTo>
                <a:cubicBezTo>
                  <a:pt x="424160" y="936377"/>
                  <a:pt x="421680" y="937617"/>
                  <a:pt x="416719" y="937617"/>
                </a:cubicBezTo>
                <a:cubicBezTo>
                  <a:pt x="419199" y="935137"/>
                  <a:pt x="421060" y="933587"/>
                  <a:pt x="422300" y="932966"/>
                </a:cubicBezTo>
                <a:close/>
                <a:moveTo>
                  <a:pt x="305098" y="930176"/>
                </a:moveTo>
                <a:lnTo>
                  <a:pt x="305098" y="937617"/>
                </a:lnTo>
                <a:lnTo>
                  <a:pt x="290215" y="937617"/>
                </a:lnTo>
                <a:close/>
                <a:moveTo>
                  <a:pt x="3943945" y="922734"/>
                </a:moveTo>
                <a:lnTo>
                  <a:pt x="3951387" y="930176"/>
                </a:lnTo>
                <a:cubicBezTo>
                  <a:pt x="3951387" y="930176"/>
                  <a:pt x="3950146" y="930176"/>
                  <a:pt x="3947666" y="930176"/>
                </a:cubicBezTo>
                <a:cubicBezTo>
                  <a:pt x="3945186" y="930176"/>
                  <a:pt x="3941465" y="930176"/>
                  <a:pt x="3936504" y="930176"/>
                </a:cubicBezTo>
                <a:close/>
                <a:moveTo>
                  <a:pt x="416719" y="907851"/>
                </a:moveTo>
                <a:cubicBezTo>
                  <a:pt x="416719" y="907851"/>
                  <a:pt x="416719" y="910332"/>
                  <a:pt x="416719" y="915293"/>
                </a:cubicBezTo>
                <a:cubicBezTo>
                  <a:pt x="416719" y="925215"/>
                  <a:pt x="419199" y="926455"/>
                  <a:pt x="424160" y="919014"/>
                </a:cubicBezTo>
                <a:cubicBezTo>
                  <a:pt x="429121" y="911572"/>
                  <a:pt x="426641" y="907851"/>
                  <a:pt x="416719" y="907851"/>
                </a:cubicBezTo>
                <a:close/>
                <a:moveTo>
                  <a:pt x="319980" y="907851"/>
                </a:moveTo>
                <a:cubicBezTo>
                  <a:pt x="324941" y="907851"/>
                  <a:pt x="328662" y="909092"/>
                  <a:pt x="331143" y="911572"/>
                </a:cubicBezTo>
                <a:cubicBezTo>
                  <a:pt x="333623" y="914053"/>
                  <a:pt x="332383" y="917774"/>
                  <a:pt x="327422" y="922734"/>
                </a:cubicBezTo>
                <a:lnTo>
                  <a:pt x="327422" y="930176"/>
                </a:lnTo>
                <a:cubicBezTo>
                  <a:pt x="327422" y="930176"/>
                  <a:pt x="326182" y="928936"/>
                  <a:pt x="323701" y="926455"/>
                </a:cubicBezTo>
                <a:cubicBezTo>
                  <a:pt x="321221" y="923975"/>
                  <a:pt x="319980" y="922734"/>
                  <a:pt x="319980" y="922734"/>
                </a:cubicBezTo>
                <a:cubicBezTo>
                  <a:pt x="315020" y="912813"/>
                  <a:pt x="315020" y="907851"/>
                  <a:pt x="319980" y="907851"/>
                </a:cubicBezTo>
                <a:close/>
                <a:moveTo>
                  <a:pt x="299517" y="904131"/>
                </a:moveTo>
                <a:cubicBezTo>
                  <a:pt x="300757" y="904131"/>
                  <a:pt x="302617" y="905371"/>
                  <a:pt x="305098" y="907851"/>
                </a:cubicBezTo>
                <a:lnTo>
                  <a:pt x="305098" y="915293"/>
                </a:lnTo>
                <a:cubicBezTo>
                  <a:pt x="305098" y="915293"/>
                  <a:pt x="302617" y="912813"/>
                  <a:pt x="297656" y="907851"/>
                </a:cubicBezTo>
                <a:cubicBezTo>
                  <a:pt x="297656" y="905371"/>
                  <a:pt x="298277" y="904131"/>
                  <a:pt x="299517" y="904131"/>
                </a:cubicBezTo>
                <a:close/>
                <a:moveTo>
                  <a:pt x="282774" y="900410"/>
                </a:moveTo>
                <a:lnTo>
                  <a:pt x="290215" y="907851"/>
                </a:lnTo>
                <a:cubicBezTo>
                  <a:pt x="290215" y="907851"/>
                  <a:pt x="288975" y="907851"/>
                  <a:pt x="286494" y="907851"/>
                </a:cubicBezTo>
                <a:cubicBezTo>
                  <a:pt x="284014" y="907851"/>
                  <a:pt x="280293" y="907851"/>
                  <a:pt x="275332" y="907851"/>
                </a:cubicBezTo>
                <a:lnTo>
                  <a:pt x="267891" y="907851"/>
                </a:lnTo>
                <a:cubicBezTo>
                  <a:pt x="272852" y="902890"/>
                  <a:pt x="277812" y="900410"/>
                  <a:pt x="282774" y="900410"/>
                </a:cubicBezTo>
                <a:close/>
                <a:moveTo>
                  <a:pt x="452066" y="896689"/>
                </a:moveTo>
                <a:cubicBezTo>
                  <a:pt x="453306" y="896689"/>
                  <a:pt x="453926" y="897930"/>
                  <a:pt x="453926" y="900410"/>
                </a:cubicBezTo>
                <a:cubicBezTo>
                  <a:pt x="453926" y="905371"/>
                  <a:pt x="451445" y="907851"/>
                  <a:pt x="446484" y="907851"/>
                </a:cubicBezTo>
                <a:cubicBezTo>
                  <a:pt x="446484" y="907851"/>
                  <a:pt x="446484" y="910332"/>
                  <a:pt x="446484" y="915293"/>
                </a:cubicBezTo>
                <a:cubicBezTo>
                  <a:pt x="446484" y="920254"/>
                  <a:pt x="451445" y="922734"/>
                  <a:pt x="461367" y="922734"/>
                </a:cubicBezTo>
                <a:cubicBezTo>
                  <a:pt x="466328" y="922734"/>
                  <a:pt x="468809" y="925215"/>
                  <a:pt x="468809" y="930176"/>
                </a:cubicBezTo>
                <a:cubicBezTo>
                  <a:pt x="468809" y="935137"/>
                  <a:pt x="467569" y="937617"/>
                  <a:pt x="465088" y="937617"/>
                </a:cubicBezTo>
                <a:cubicBezTo>
                  <a:pt x="462607" y="937617"/>
                  <a:pt x="461367" y="937617"/>
                  <a:pt x="461367" y="937617"/>
                </a:cubicBezTo>
                <a:lnTo>
                  <a:pt x="453926" y="937617"/>
                </a:lnTo>
                <a:lnTo>
                  <a:pt x="394395" y="915293"/>
                </a:lnTo>
                <a:cubicBezTo>
                  <a:pt x="394395" y="910332"/>
                  <a:pt x="391914" y="907851"/>
                  <a:pt x="386953" y="907851"/>
                </a:cubicBezTo>
                <a:cubicBezTo>
                  <a:pt x="381992" y="907851"/>
                  <a:pt x="378272" y="907851"/>
                  <a:pt x="375791" y="907851"/>
                </a:cubicBezTo>
                <a:cubicBezTo>
                  <a:pt x="373311" y="907851"/>
                  <a:pt x="372070" y="907851"/>
                  <a:pt x="372070" y="907851"/>
                </a:cubicBezTo>
                <a:cubicBezTo>
                  <a:pt x="372070" y="902890"/>
                  <a:pt x="378272" y="901650"/>
                  <a:pt x="390674" y="904131"/>
                </a:cubicBezTo>
                <a:cubicBezTo>
                  <a:pt x="403076" y="906611"/>
                  <a:pt x="409277" y="906611"/>
                  <a:pt x="409277" y="904131"/>
                </a:cubicBezTo>
                <a:cubicBezTo>
                  <a:pt x="409277" y="901650"/>
                  <a:pt x="414238" y="900410"/>
                  <a:pt x="424160" y="900410"/>
                </a:cubicBezTo>
                <a:cubicBezTo>
                  <a:pt x="429121" y="905371"/>
                  <a:pt x="434082" y="907851"/>
                  <a:pt x="439043" y="907851"/>
                </a:cubicBezTo>
                <a:cubicBezTo>
                  <a:pt x="444004" y="907851"/>
                  <a:pt x="446484" y="905371"/>
                  <a:pt x="446484" y="900410"/>
                </a:cubicBezTo>
                <a:cubicBezTo>
                  <a:pt x="448965" y="897930"/>
                  <a:pt x="450825" y="896689"/>
                  <a:pt x="452066" y="896689"/>
                </a:cubicBezTo>
                <a:close/>
                <a:moveTo>
                  <a:pt x="3951387" y="892969"/>
                </a:moveTo>
                <a:cubicBezTo>
                  <a:pt x="3961309" y="897930"/>
                  <a:pt x="3968750" y="900410"/>
                  <a:pt x="3973711" y="900410"/>
                </a:cubicBezTo>
                <a:cubicBezTo>
                  <a:pt x="3968750" y="900410"/>
                  <a:pt x="3965029" y="900410"/>
                  <a:pt x="3962549" y="900410"/>
                </a:cubicBezTo>
                <a:cubicBezTo>
                  <a:pt x="3960068" y="900410"/>
                  <a:pt x="3958828" y="902890"/>
                  <a:pt x="3958828" y="907851"/>
                </a:cubicBezTo>
                <a:cubicBezTo>
                  <a:pt x="3953867" y="907851"/>
                  <a:pt x="3947666" y="906611"/>
                  <a:pt x="3940225" y="904131"/>
                </a:cubicBezTo>
                <a:cubicBezTo>
                  <a:pt x="3932783" y="901650"/>
                  <a:pt x="3929063" y="899170"/>
                  <a:pt x="3929063" y="896689"/>
                </a:cubicBezTo>
                <a:cubicBezTo>
                  <a:pt x="3929063" y="894209"/>
                  <a:pt x="3936504" y="892969"/>
                  <a:pt x="3951387" y="892969"/>
                </a:cubicBezTo>
                <a:close/>
                <a:moveTo>
                  <a:pt x="253008" y="892969"/>
                </a:moveTo>
                <a:lnTo>
                  <a:pt x="260449" y="892969"/>
                </a:lnTo>
                <a:cubicBezTo>
                  <a:pt x="260449" y="892969"/>
                  <a:pt x="260449" y="895449"/>
                  <a:pt x="260449" y="900410"/>
                </a:cubicBezTo>
                <a:cubicBezTo>
                  <a:pt x="255489" y="900410"/>
                  <a:pt x="253008" y="897930"/>
                  <a:pt x="253008" y="892969"/>
                </a:cubicBezTo>
                <a:close/>
                <a:moveTo>
                  <a:pt x="587871" y="878086"/>
                </a:moveTo>
                <a:cubicBezTo>
                  <a:pt x="587871" y="883047"/>
                  <a:pt x="589111" y="885527"/>
                  <a:pt x="591592" y="885527"/>
                </a:cubicBezTo>
                <a:cubicBezTo>
                  <a:pt x="594072" y="885527"/>
                  <a:pt x="595312" y="884287"/>
                  <a:pt x="595312" y="881807"/>
                </a:cubicBezTo>
                <a:cubicBezTo>
                  <a:pt x="595312" y="879326"/>
                  <a:pt x="592832" y="878086"/>
                  <a:pt x="587871" y="878086"/>
                </a:cubicBezTo>
                <a:close/>
                <a:moveTo>
                  <a:pt x="580430" y="878086"/>
                </a:moveTo>
                <a:cubicBezTo>
                  <a:pt x="575469" y="878086"/>
                  <a:pt x="572988" y="880566"/>
                  <a:pt x="572988" y="885527"/>
                </a:cubicBezTo>
                <a:lnTo>
                  <a:pt x="580430" y="885527"/>
                </a:lnTo>
                <a:close/>
                <a:moveTo>
                  <a:pt x="3832324" y="870644"/>
                </a:moveTo>
                <a:lnTo>
                  <a:pt x="3839766" y="870644"/>
                </a:lnTo>
                <a:cubicBezTo>
                  <a:pt x="3849687" y="870644"/>
                  <a:pt x="3862090" y="870644"/>
                  <a:pt x="3876973" y="870644"/>
                </a:cubicBezTo>
                <a:lnTo>
                  <a:pt x="3884414" y="878086"/>
                </a:lnTo>
                <a:cubicBezTo>
                  <a:pt x="3879453" y="878086"/>
                  <a:pt x="3872012" y="878086"/>
                  <a:pt x="3862090" y="878086"/>
                </a:cubicBezTo>
                <a:close/>
                <a:moveTo>
                  <a:pt x="602754" y="870644"/>
                </a:moveTo>
                <a:cubicBezTo>
                  <a:pt x="602754" y="870644"/>
                  <a:pt x="602754" y="873125"/>
                  <a:pt x="602754" y="878086"/>
                </a:cubicBezTo>
                <a:cubicBezTo>
                  <a:pt x="602754" y="883047"/>
                  <a:pt x="605234" y="885527"/>
                  <a:pt x="610195" y="885527"/>
                </a:cubicBezTo>
                <a:lnTo>
                  <a:pt x="610195" y="878086"/>
                </a:lnTo>
                <a:cubicBezTo>
                  <a:pt x="605234" y="873125"/>
                  <a:pt x="602754" y="870644"/>
                  <a:pt x="602754" y="870644"/>
                </a:cubicBezTo>
                <a:close/>
                <a:moveTo>
                  <a:pt x="3802559" y="848320"/>
                </a:moveTo>
                <a:cubicBezTo>
                  <a:pt x="3802559" y="848320"/>
                  <a:pt x="3805039" y="848320"/>
                  <a:pt x="3810000" y="848320"/>
                </a:cubicBezTo>
                <a:lnTo>
                  <a:pt x="3802559" y="855762"/>
                </a:lnTo>
                <a:close/>
                <a:moveTo>
                  <a:pt x="431602" y="840879"/>
                </a:moveTo>
                <a:lnTo>
                  <a:pt x="439043" y="840879"/>
                </a:lnTo>
                <a:cubicBezTo>
                  <a:pt x="444004" y="845840"/>
                  <a:pt x="448965" y="848320"/>
                  <a:pt x="453926" y="848320"/>
                </a:cubicBezTo>
                <a:lnTo>
                  <a:pt x="439043" y="848320"/>
                </a:lnTo>
                <a:cubicBezTo>
                  <a:pt x="434082" y="843359"/>
                  <a:pt x="431602" y="840879"/>
                  <a:pt x="431602" y="840879"/>
                </a:cubicBezTo>
                <a:close/>
                <a:moveTo>
                  <a:pt x="3542109" y="825996"/>
                </a:moveTo>
                <a:lnTo>
                  <a:pt x="3579316" y="840879"/>
                </a:lnTo>
                <a:lnTo>
                  <a:pt x="3571875" y="840879"/>
                </a:lnTo>
                <a:lnTo>
                  <a:pt x="3556992" y="840879"/>
                </a:lnTo>
                <a:cubicBezTo>
                  <a:pt x="3556992" y="835918"/>
                  <a:pt x="3554512" y="833437"/>
                  <a:pt x="3549551" y="833437"/>
                </a:cubicBezTo>
                <a:cubicBezTo>
                  <a:pt x="3544590" y="833437"/>
                  <a:pt x="3540869" y="833437"/>
                  <a:pt x="3538389" y="833437"/>
                </a:cubicBezTo>
                <a:cubicBezTo>
                  <a:pt x="3535908" y="833437"/>
                  <a:pt x="3534668" y="833437"/>
                  <a:pt x="3534668" y="833437"/>
                </a:cubicBezTo>
                <a:cubicBezTo>
                  <a:pt x="3534668" y="828476"/>
                  <a:pt x="3537148" y="825996"/>
                  <a:pt x="3542109" y="825996"/>
                </a:cubicBezTo>
                <a:close/>
                <a:moveTo>
                  <a:pt x="327422" y="825996"/>
                </a:moveTo>
                <a:cubicBezTo>
                  <a:pt x="337344" y="825996"/>
                  <a:pt x="342305" y="828476"/>
                  <a:pt x="342305" y="833437"/>
                </a:cubicBezTo>
                <a:cubicBezTo>
                  <a:pt x="342305" y="838398"/>
                  <a:pt x="332383" y="838398"/>
                  <a:pt x="312539" y="833437"/>
                </a:cubicBezTo>
                <a:close/>
                <a:moveTo>
                  <a:pt x="3698379" y="818555"/>
                </a:moveTo>
                <a:cubicBezTo>
                  <a:pt x="3708301" y="818555"/>
                  <a:pt x="3719463" y="821035"/>
                  <a:pt x="3731865" y="825996"/>
                </a:cubicBezTo>
                <a:cubicBezTo>
                  <a:pt x="3744268" y="830957"/>
                  <a:pt x="3751709" y="834678"/>
                  <a:pt x="3754189" y="837158"/>
                </a:cubicBezTo>
                <a:cubicBezTo>
                  <a:pt x="3756670" y="839638"/>
                  <a:pt x="3761631" y="840879"/>
                  <a:pt x="3769072" y="840879"/>
                </a:cubicBezTo>
                <a:cubicBezTo>
                  <a:pt x="3776514" y="840879"/>
                  <a:pt x="3780234" y="842119"/>
                  <a:pt x="3780234" y="844600"/>
                </a:cubicBezTo>
                <a:cubicBezTo>
                  <a:pt x="3780234" y="847080"/>
                  <a:pt x="3775273" y="848320"/>
                  <a:pt x="3765352" y="848320"/>
                </a:cubicBezTo>
                <a:cubicBezTo>
                  <a:pt x="3755430" y="848320"/>
                  <a:pt x="3750469" y="845840"/>
                  <a:pt x="3750469" y="840879"/>
                </a:cubicBezTo>
                <a:cubicBezTo>
                  <a:pt x="3740547" y="840879"/>
                  <a:pt x="3733106" y="838398"/>
                  <a:pt x="3728145" y="833437"/>
                </a:cubicBezTo>
                <a:cubicBezTo>
                  <a:pt x="3723183" y="828476"/>
                  <a:pt x="3718223" y="828476"/>
                  <a:pt x="3713262" y="833437"/>
                </a:cubicBezTo>
                <a:cubicBezTo>
                  <a:pt x="3693418" y="833437"/>
                  <a:pt x="3683496" y="830957"/>
                  <a:pt x="3683496" y="825996"/>
                </a:cubicBezTo>
                <a:cubicBezTo>
                  <a:pt x="3683496" y="821035"/>
                  <a:pt x="3688457" y="818555"/>
                  <a:pt x="3698379" y="818555"/>
                </a:cubicBezTo>
                <a:close/>
                <a:moveTo>
                  <a:pt x="435322" y="818555"/>
                </a:moveTo>
                <a:cubicBezTo>
                  <a:pt x="437803" y="818555"/>
                  <a:pt x="441523" y="818555"/>
                  <a:pt x="446484" y="818555"/>
                </a:cubicBezTo>
                <a:cubicBezTo>
                  <a:pt x="456406" y="818555"/>
                  <a:pt x="461367" y="819795"/>
                  <a:pt x="461367" y="822275"/>
                </a:cubicBezTo>
                <a:cubicBezTo>
                  <a:pt x="461367" y="824756"/>
                  <a:pt x="456406" y="825996"/>
                  <a:pt x="446484" y="825996"/>
                </a:cubicBezTo>
                <a:cubicBezTo>
                  <a:pt x="446484" y="825996"/>
                  <a:pt x="444004" y="825996"/>
                  <a:pt x="439043" y="825996"/>
                </a:cubicBezTo>
                <a:cubicBezTo>
                  <a:pt x="434082" y="825996"/>
                  <a:pt x="431602" y="825996"/>
                  <a:pt x="431602" y="825996"/>
                </a:cubicBezTo>
                <a:cubicBezTo>
                  <a:pt x="431602" y="821035"/>
                  <a:pt x="432842" y="818555"/>
                  <a:pt x="435322" y="818555"/>
                </a:cubicBezTo>
                <a:close/>
                <a:moveTo>
                  <a:pt x="253008" y="818555"/>
                </a:moveTo>
                <a:lnTo>
                  <a:pt x="267891" y="825996"/>
                </a:lnTo>
                <a:cubicBezTo>
                  <a:pt x="257969" y="830957"/>
                  <a:pt x="250527" y="830957"/>
                  <a:pt x="245566" y="825996"/>
                </a:cubicBezTo>
                <a:close/>
                <a:moveTo>
                  <a:pt x="297656" y="811113"/>
                </a:moveTo>
                <a:cubicBezTo>
                  <a:pt x="302617" y="811113"/>
                  <a:pt x="305098" y="813594"/>
                  <a:pt x="305098" y="818555"/>
                </a:cubicBezTo>
                <a:lnTo>
                  <a:pt x="297656" y="818555"/>
                </a:lnTo>
                <a:cubicBezTo>
                  <a:pt x="292696" y="818555"/>
                  <a:pt x="290215" y="817314"/>
                  <a:pt x="290215" y="814834"/>
                </a:cubicBezTo>
                <a:cubicBezTo>
                  <a:pt x="290215" y="812354"/>
                  <a:pt x="292696" y="811113"/>
                  <a:pt x="297656" y="811113"/>
                </a:cubicBezTo>
                <a:close/>
                <a:moveTo>
                  <a:pt x="3664892" y="806462"/>
                </a:moveTo>
                <a:cubicBezTo>
                  <a:pt x="3667373" y="805842"/>
                  <a:pt x="3671094" y="806152"/>
                  <a:pt x="3676055" y="807392"/>
                </a:cubicBezTo>
                <a:cubicBezTo>
                  <a:pt x="3685976" y="809873"/>
                  <a:pt x="3688457" y="813594"/>
                  <a:pt x="3683496" y="818555"/>
                </a:cubicBezTo>
                <a:lnTo>
                  <a:pt x="3676055" y="818555"/>
                </a:lnTo>
                <a:cubicBezTo>
                  <a:pt x="3676055" y="813594"/>
                  <a:pt x="3673574" y="811113"/>
                  <a:pt x="3668613" y="811113"/>
                </a:cubicBezTo>
                <a:lnTo>
                  <a:pt x="3661172" y="811113"/>
                </a:lnTo>
                <a:cubicBezTo>
                  <a:pt x="3661172" y="808633"/>
                  <a:pt x="3662412" y="807082"/>
                  <a:pt x="3664892" y="806462"/>
                </a:cubicBezTo>
                <a:close/>
                <a:moveTo>
                  <a:pt x="3646289" y="803672"/>
                </a:moveTo>
                <a:cubicBezTo>
                  <a:pt x="3651250" y="803672"/>
                  <a:pt x="3653730" y="804912"/>
                  <a:pt x="3653730" y="807392"/>
                </a:cubicBezTo>
                <a:cubicBezTo>
                  <a:pt x="3653730" y="809873"/>
                  <a:pt x="3653730" y="811113"/>
                  <a:pt x="3653730" y="811113"/>
                </a:cubicBezTo>
                <a:lnTo>
                  <a:pt x="3646289" y="811113"/>
                </a:lnTo>
                <a:cubicBezTo>
                  <a:pt x="3641328" y="806152"/>
                  <a:pt x="3641328" y="803672"/>
                  <a:pt x="3646289" y="803672"/>
                </a:cubicBezTo>
                <a:close/>
                <a:moveTo>
                  <a:pt x="394395" y="803672"/>
                </a:moveTo>
                <a:cubicBezTo>
                  <a:pt x="394395" y="803672"/>
                  <a:pt x="395635" y="804912"/>
                  <a:pt x="398115" y="807392"/>
                </a:cubicBezTo>
                <a:cubicBezTo>
                  <a:pt x="400596" y="809873"/>
                  <a:pt x="405557" y="811113"/>
                  <a:pt x="412998" y="811113"/>
                </a:cubicBezTo>
                <a:cubicBezTo>
                  <a:pt x="420439" y="811113"/>
                  <a:pt x="426641" y="813594"/>
                  <a:pt x="431602" y="818555"/>
                </a:cubicBezTo>
                <a:lnTo>
                  <a:pt x="394395" y="811113"/>
                </a:lnTo>
                <a:close/>
                <a:moveTo>
                  <a:pt x="589731" y="801346"/>
                </a:moveTo>
                <a:cubicBezTo>
                  <a:pt x="588491" y="801657"/>
                  <a:pt x="587871" y="802431"/>
                  <a:pt x="587871" y="803672"/>
                </a:cubicBezTo>
                <a:cubicBezTo>
                  <a:pt x="587871" y="808633"/>
                  <a:pt x="590352" y="811113"/>
                  <a:pt x="595312" y="811113"/>
                </a:cubicBezTo>
                <a:cubicBezTo>
                  <a:pt x="595312" y="811113"/>
                  <a:pt x="597793" y="811113"/>
                  <a:pt x="602754" y="811113"/>
                </a:cubicBezTo>
                <a:cubicBezTo>
                  <a:pt x="607715" y="811113"/>
                  <a:pt x="615156" y="813594"/>
                  <a:pt x="625078" y="818555"/>
                </a:cubicBezTo>
                <a:cubicBezTo>
                  <a:pt x="635000" y="823516"/>
                  <a:pt x="639961" y="825996"/>
                  <a:pt x="639961" y="825996"/>
                </a:cubicBezTo>
                <a:cubicBezTo>
                  <a:pt x="639961" y="825996"/>
                  <a:pt x="638721" y="823516"/>
                  <a:pt x="636240" y="818555"/>
                </a:cubicBezTo>
                <a:cubicBezTo>
                  <a:pt x="633760" y="813594"/>
                  <a:pt x="627559" y="811113"/>
                  <a:pt x="617637" y="811113"/>
                </a:cubicBezTo>
                <a:cubicBezTo>
                  <a:pt x="602754" y="803672"/>
                  <a:pt x="593452" y="800416"/>
                  <a:pt x="589731" y="801346"/>
                </a:cubicBezTo>
                <a:close/>
                <a:moveTo>
                  <a:pt x="349746" y="796230"/>
                </a:moveTo>
                <a:lnTo>
                  <a:pt x="372070" y="796230"/>
                </a:lnTo>
                <a:cubicBezTo>
                  <a:pt x="377031" y="796230"/>
                  <a:pt x="379512" y="798711"/>
                  <a:pt x="379512" y="803672"/>
                </a:cubicBezTo>
                <a:cubicBezTo>
                  <a:pt x="379512" y="808633"/>
                  <a:pt x="372070" y="808633"/>
                  <a:pt x="357187" y="803672"/>
                </a:cubicBezTo>
                <a:cubicBezTo>
                  <a:pt x="352227" y="803672"/>
                  <a:pt x="349746" y="801191"/>
                  <a:pt x="349746" y="796230"/>
                </a:cubicBezTo>
                <a:close/>
                <a:moveTo>
                  <a:pt x="3616523" y="781348"/>
                </a:moveTo>
                <a:cubicBezTo>
                  <a:pt x="3621484" y="781348"/>
                  <a:pt x="3626445" y="783828"/>
                  <a:pt x="3631406" y="788789"/>
                </a:cubicBezTo>
                <a:cubicBezTo>
                  <a:pt x="3626445" y="788789"/>
                  <a:pt x="3622724" y="788789"/>
                  <a:pt x="3620244" y="788789"/>
                </a:cubicBezTo>
                <a:cubicBezTo>
                  <a:pt x="3617764" y="788789"/>
                  <a:pt x="3614043" y="788789"/>
                  <a:pt x="3609082" y="788789"/>
                </a:cubicBezTo>
                <a:close/>
                <a:moveTo>
                  <a:pt x="394395" y="781348"/>
                </a:moveTo>
                <a:cubicBezTo>
                  <a:pt x="394395" y="781348"/>
                  <a:pt x="396875" y="781348"/>
                  <a:pt x="401836" y="781348"/>
                </a:cubicBezTo>
                <a:lnTo>
                  <a:pt x="401836" y="788789"/>
                </a:lnTo>
                <a:close/>
                <a:moveTo>
                  <a:pt x="3530947" y="755303"/>
                </a:moveTo>
                <a:cubicBezTo>
                  <a:pt x="3535908" y="755303"/>
                  <a:pt x="3539629" y="756543"/>
                  <a:pt x="3542109" y="759023"/>
                </a:cubicBezTo>
                <a:cubicBezTo>
                  <a:pt x="3547070" y="763984"/>
                  <a:pt x="3553271" y="767705"/>
                  <a:pt x="3560713" y="770185"/>
                </a:cubicBezTo>
                <a:cubicBezTo>
                  <a:pt x="3568154" y="772666"/>
                  <a:pt x="3574355" y="773906"/>
                  <a:pt x="3579316" y="773906"/>
                </a:cubicBezTo>
                <a:lnTo>
                  <a:pt x="3594199" y="781348"/>
                </a:lnTo>
                <a:cubicBezTo>
                  <a:pt x="3594199" y="781348"/>
                  <a:pt x="3591719" y="781348"/>
                  <a:pt x="3586758" y="781348"/>
                </a:cubicBezTo>
                <a:lnTo>
                  <a:pt x="3564433" y="781348"/>
                </a:lnTo>
                <a:cubicBezTo>
                  <a:pt x="3554512" y="776387"/>
                  <a:pt x="3543350" y="772666"/>
                  <a:pt x="3530947" y="770185"/>
                </a:cubicBezTo>
                <a:cubicBezTo>
                  <a:pt x="3518545" y="767705"/>
                  <a:pt x="3512344" y="765224"/>
                  <a:pt x="3512344" y="762744"/>
                </a:cubicBezTo>
                <a:cubicBezTo>
                  <a:pt x="3512344" y="760264"/>
                  <a:pt x="3512344" y="759023"/>
                  <a:pt x="3512344" y="759023"/>
                </a:cubicBezTo>
                <a:cubicBezTo>
                  <a:pt x="3519785" y="756543"/>
                  <a:pt x="3525986" y="755303"/>
                  <a:pt x="3530947" y="755303"/>
                </a:cubicBezTo>
                <a:close/>
                <a:moveTo>
                  <a:pt x="431602" y="744141"/>
                </a:moveTo>
                <a:cubicBezTo>
                  <a:pt x="431602" y="744141"/>
                  <a:pt x="434082" y="744141"/>
                  <a:pt x="439043" y="744141"/>
                </a:cubicBezTo>
                <a:cubicBezTo>
                  <a:pt x="439043" y="749102"/>
                  <a:pt x="439043" y="751582"/>
                  <a:pt x="439043" y="751582"/>
                </a:cubicBezTo>
                <a:cubicBezTo>
                  <a:pt x="439043" y="751582"/>
                  <a:pt x="437803" y="751582"/>
                  <a:pt x="435322" y="751582"/>
                </a:cubicBezTo>
                <a:cubicBezTo>
                  <a:pt x="432842" y="751582"/>
                  <a:pt x="431602" y="749102"/>
                  <a:pt x="431602" y="744141"/>
                </a:cubicBezTo>
                <a:close/>
                <a:moveTo>
                  <a:pt x="417649" y="739490"/>
                </a:moveTo>
                <a:cubicBezTo>
                  <a:pt x="419509" y="740110"/>
                  <a:pt x="421680" y="741660"/>
                  <a:pt x="424160" y="744141"/>
                </a:cubicBezTo>
                <a:lnTo>
                  <a:pt x="424160" y="751582"/>
                </a:lnTo>
                <a:lnTo>
                  <a:pt x="416719" y="751582"/>
                </a:lnTo>
                <a:cubicBezTo>
                  <a:pt x="411758" y="746621"/>
                  <a:pt x="410517" y="742900"/>
                  <a:pt x="412998" y="740420"/>
                </a:cubicBezTo>
                <a:cubicBezTo>
                  <a:pt x="414238" y="739180"/>
                  <a:pt x="415789" y="738870"/>
                  <a:pt x="417649" y="739490"/>
                </a:cubicBezTo>
                <a:close/>
                <a:moveTo>
                  <a:pt x="3482578" y="736699"/>
                </a:moveTo>
                <a:lnTo>
                  <a:pt x="3490019" y="744141"/>
                </a:lnTo>
                <a:lnTo>
                  <a:pt x="3504902" y="751582"/>
                </a:lnTo>
                <a:lnTo>
                  <a:pt x="3490019" y="751582"/>
                </a:lnTo>
                <a:cubicBezTo>
                  <a:pt x="3480098" y="746621"/>
                  <a:pt x="3475137" y="744141"/>
                  <a:pt x="3475137" y="744141"/>
                </a:cubicBezTo>
                <a:close/>
                <a:moveTo>
                  <a:pt x="3460254" y="729258"/>
                </a:moveTo>
                <a:cubicBezTo>
                  <a:pt x="3465215" y="729258"/>
                  <a:pt x="3467695" y="731738"/>
                  <a:pt x="3467695" y="736699"/>
                </a:cubicBezTo>
                <a:cubicBezTo>
                  <a:pt x="3462734" y="741660"/>
                  <a:pt x="3457773" y="744141"/>
                  <a:pt x="3452812" y="744141"/>
                </a:cubicBezTo>
                <a:cubicBezTo>
                  <a:pt x="3452812" y="739180"/>
                  <a:pt x="3454053" y="735459"/>
                  <a:pt x="3456533" y="732978"/>
                </a:cubicBezTo>
                <a:cubicBezTo>
                  <a:pt x="3459013" y="730498"/>
                  <a:pt x="3460254" y="729258"/>
                  <a:pt x="3460254" y="729258"/>
                </a:cubicBezTo>
                <a:close/>
                <a:moveTo>
                  <a:pt x="3430488" y="714375"/>
                </a:moveTo>
                <a:cubicBezTo>
                  <a:pt x="3430488" y="714375"/>
                  <a:pt x="3432969" y="716855"/>
                  <a:pt x="3437930" y="721816"/>
                </a:cubicBezTo>
                <a:lnTo>
                  <a:pt x="3423047" y="721816"/>
                </a:lnTo>
                <a:close/>
                <a:moveTo>
                  <a:pt x="3400723" y="706934"/>
                </a:moveTo>
                <a:lnTo>
                  <a:pt x="3423047" y="706934"/>
                </a:lnTo>
                <a:lnTo>
                  <a:pt x="3408164" y="714375"/>
                </a:lnTo>
                <a:close/>
                <a:moveTo>
                  <a:pt x="3363516" y="692051"/>
                </a:moveTo>
                <a:cubicBezTo>
                  <a:pt x="3378398" y="692051"/>
                  <a:pt x="3385840" y="697012"/>
                  <a:pt x="3385840" y="706934"/>
                </a:cubicBezTo>
                <a:cubicBezTo>
                  <a:pt x="3375918" y="706934"/>
                  <a:pt x="3368476" y="704453"/>
                  <a:pt x="3363516" y="699492"/>
                </a:cubicBezTo>
                <a:close/>
                <a:moveTo>
                  <a:pt x="3333750" y="684609"/>
                </a:moveTo>
                <a:cubicBezTo>
                  <a:pt x="3333750" y="684609"/>
                  <a:pt x="3336231" y="684609"/>
                  <a:pt x="3341191" y="684609"/>
                </a:cubicBezTo>
                <a:lnTo>
                  <a:pt x="3341191" y="692051"/>
                </a:lnTo>
                <a:cubicBezTo>
                  <a:pt x="3336231" y="692051"/>
                  <a:pt x="3333750" y="689570"/>
                  <a:pt x="3333750" y="684609"/>
                </a:cubicBezTo>
                <a:close/>
                <a:moveTo>
                  <a:pt x="3132832" y="684609"/>
                </a:moveTo>
                <a:cubicBezTo>
                  <a:pt x="3137793" y="684609"/>
                  <a:pt x="3140273" y="685850"/>
                  <a:pt x="3140273" y="688330"/>
                </a:cubicBezTo>
                <a:cubicBezTo>
                  <a:pt x="3140273" y="690810"/>
                  <a:pt x="3139033" y="692051"/>
                  <a:pt x="3136553" y="692051"/>
                </a:cubicBezTo>
                <a:cubicBezTo>
                  <a:pt x="3134072" y="692051"/>
                  <a:pt x="3132832" y="689570"/>
                  <a:pt x="3132832" y="684609"/>
                </a:cubicBezTo>
                <a:close/>
                <a:moveTo>
                  <a:pt x="3103066" y="684609"/>
                </a:moveTo>
                <a:cubicBezTo>
                  <a:pt x="3108027" y="684609"/>
                  <a:pt x="3110508" y="684609"/>
                  <a:pt x="3110508" y="684609"/>
                </a:cubicBezTo>
                <a:cubicBezTo>
                  <a:pt x="3110508" y="689570"/>
                  <a:pt x="3105547" y="692051"/>
                  <a:pt x="3095625" y="692051"/>
                </a:cubicBezTo>
                <a:close/>
                <a:moveTo>
                  <a:pt x="394395" y="684609"/>
                </a:moveTo>
                <a:cubicBezTo>
                  <a:pt x="389434" y="684609"/>
                  <a:pt x="386953" y="687090"/>
                  <a:pt x="386953" y="692051"/>
                </a:cubicBezTo>
                <a:cubicBezTo>
                  <a:pt x="386953" y="692051"/>
                  <a:pt x="389434" y="692051"/>
                  <a:pt x="394395" y="692051"/>
                </a:cubicBezTo>
                <a:cubicBezTo>
                  <a:pt x="394395" y="687090"/>
                  <a:pt x="394395" y="684609"/>
                  <a:pt x="394395" y="684609"/>
                </a:cubicBezTo>
                <a:close/>
                <a:moveTo>
                  <a:pt x="223242" y="684609"/>
                </a:moveTo>
                <a:lnTo>
                  <a:pt x="238125" y="692051"/>
                </a:lnTo>
                <a:cubicBezTo>
                  <a:pt x="238125" y="692051"/>
                  <a:pt x="233164" y="692051"/>
                  <a:pt x="223242" y="692051"/>
                </a:cubicBezTo>
                <a:close/>
                <a:moveTo>
                  <a:pt x="81855" y="684609"/>
                </a:moveTo>
                <a:lnTo>
                  <a:pt x="89297" y="684609"/>
                </a:lnTo>
                <a:lnTo>
                  <a:pt x="89297" y="692051"/>
                </a:lnTo>
                <a:cubicBezTo>
                  <a:pt x="84336" y="687090"/>
                  <a:pt x="81855" y="684609"/>
                  <a:pt x="81855" y="684609"/>
                </a:cubicBezTo>
                <a:close/>
                <a:moveTo>
                  <a:pt x="3084463" y="677168"/>
                </a:moveTo>
                <a:cubicBezTo>
                  <a:pt x="3086943" y="677168"/>
                  <a:pt x="3088183" y="679648"/>
                  <a:pt x="3088183" y="684609"/>
                </a:cubicBezTo>
                <a:cubicBezTo>
                  <a:pt x="3083223" y="684609"/>
                  <a:pt x="3080742" y="684609"/>
                  <a:pt x="3080742" y="684609"/>
                </a:cubicBezTo>
                <a:cubicBezTo>
                  <a:pt x="3080742" y="679648"/>
                  <a:pt x="3081982" y="677168"/>
                  <a:pt x="3084463" y="677168"/>
                </a:cubicBezTo>
                <a:close/>
                <a:moveTo>
                  <a:pt x="334863" y="677168"/>
                </a:moveTo>
                <a:lnTo>
                  <a:pt x="349746" y="684609"/>
                </a:lnTo>
                <a:cubicBezTo>
                  <a:pt x="349746" y="679648"/>
                  <a:pt x="347266" y="677168"/>
                  <a:pt x="342305" y="677168"/>
                </a:cubicBezTo>
                <a:cubicBezTo>
                  <a:pt x="337344" y="677168"/>
                  <a:pt x="334863" y="677168"/>
                  <a:pt x="334863" y="677168"/>
                </a:cubicBezTo>
                <a:close/>
                <a:moveTo>
                  <a:pt x="208359" y="677168"/>
                </a:moveTo>
                <a:lnTo>
                  <a:pt x="215801" y="677168"/>
                </a:lnTo>
                <a:cubicBezTo>
                  <a:pt x="210840" y="677168"/>
                  <a:pt x="210840" y="679648"/>
                  <a:pt x="215801" y="684609"/>
                </a:cubicBezTo>
                <a:lnTo>
                  <a:pt x="208359" y="684609"/>
                </a:lnTo>
                <a:close/>
                <a:moveTo>
                  <a:pt x="133945" y="677168"/>
                </a:moveTo>
                <a:cubicBezTo>
                  <a:pt x="133945" y="677168"/>
                  <a:pt x="136426" y="677168"/>
                  <a:pt x="141387" y="677168"/>
                </a:cubicBezTo>
                <a:cubicBezTo>
                  <a:pt x="141387" y="682129"/>
                  <a:pt x="145107" y="684609"/>
                  <a:pt x="152549" y="684609"/>
                </a:cubicBezTo>
                <a:cubicBezTo>
                  <a:pt x="159990" y="684609"/>
                  <a:pt x="163711" y="685850"/>
                  <a:pt x="163711" y="688330"/>
                </a:cubicBezTo>
                <a:cubicBezTo>
                  <a:pt x="163711" y="690810"/>
                  <a:pt x="156270" y="692051"/>
                  <a:pt x="141387" y="692051"/>
                </a:cubicBezTo>
                <a:cubicBezTo>
                  <a:pt x="141387" y="692051"/>
                  <a:pt x="138906" y="689570"/>
                  <a:pt x="133945" y="684609"/>
                </a:cubicBezTo>
                <a:cubicBezTo>
                  <a:pt x="133945" y="679648"/>
                  <a:pt x="133945" y="677168"/>
                  <a:pt x="133945" y="677168"/>
                </a:cubicBezTo>
                <a:close/>
                <a:moveTo>
                  <a:pt x="52090" y="669726"/>
                </a:moveTo>
                <a:cubicBezTo>
                  <a:pt x="52090" y="669726"/>
                  <a:pt x="54570" y="669726"/>
                  <a:pt x="59531" y="669726"/>
                </a:cubicBezTo>
                <a:cubicBezTo>
                  <a:pt x="64492" y="669726"/>
                  <a:pt x="69453" y="672207"/>
                  <a:pt x="74414" y="677168"/>
                </a:cubicBezTo>
                <a:lnTo>
                  <a:pt x="52090" y="677168"/>
                </a:lnTo>
                <a:cubicBezTo>
                  <a:pt x="52090" y="672207"/>
                  <a:pt x="52090" y="669726"/>
                  <a:pt x="52090" y="669726"/>
                </a:cubicBezTo>
                <a:close/>
                <a:moveTo>
                  <a:pt x="3289101" y="662285"/>
                </a:moveTo>
                <a:lnTo>
                  <a:pt x="3296543" y="669726"/>
                </a:lnTo>
                <a:cubicBezTo>
                  <a:pt x="3296543" y="669726"/>
                  <a:pt x="3295303" y="669726"/>
                  <a:pt x="3292822" y="669726"/>
                </a:cubicBezTo>
                <a:cubicBezTo>
                  <a:pt x="3290342" y="669726"/>
                  <a:pt x="3287861" y="668486"/>
                  <a:pt x="3285381" y="666006"/>
                </a:cubicBezTo>
                <a:cubicBezTo>
                  <a:pt x="3282900" y="663525"/>
                  <a:pt x="3284141" y="662285"/>
                  <a:pt x="3289101" y="662285"/>
                </a:cubicBezTo>
                <a:close/>
                <a:moveTo>
                  <a:pt x="81855" y="662285"/>
                </a:moveTo>
                <a:lnTo>
                  <a:pt x="89297" y="669726"/>
                </a:lnTo>
                <a:lnTo>
                  <a:pt x="89297" y="677168"/>
                </a:lnTo>
                <a:cubicBezTo>
                  <a:pt x="84336" y="677168"/>
                  <a:pt x="83096" y="675928"/>
                  <a:pt x="85576" y="673447"/>
                </a:cubicBezTo>
                <a:cubicBezTo>
                  <a:pt x="88057" y="670967"/>
                  <a:pt x="86817" y="669726"/>
                  <a:pt x="81855" y="669726"/>
                </a:cubicBezTo>
                <a:cubicBezTo>
                  <a:pt x="81855" y="669726"/>
                  <a:pt x="81855" y="667246"/>
                  <a:pt x="81855" y="662285"/>
                </a:cubicBezTo>
                <a:close/>
                <a:moveTo>
                  <a:pt x="3229570" y="647402"/>
                </a:moveTo>
                <a:lnTo>
                  <a:pt x="3237012" y="647402"/>
                </a:lnTo>
                <a:cubicBezTo>
                  <a:pt x="3241972" y="647402"/>
                  <a:pt x="3246934" y="647402"/>
                  <a:pt x="3251894" y="647402"/>
                </a:cubicBezTo>
                <a:lnTo>
                  <a:pt x="3244453" y="654844"/>
                </a:lnTo>
                <a:close/>
                <a:moveTo>
                  <a:pt x="290215" y="647402"/>
                </a:moveTo>
                <a:lnTo>
                  <a:pt x="305098" y="647402"/>
                </a:lnTo>
                <a:cubicBezTo>
                  <a:pt x="305098" y="647402"/>
                  <a:pt x="306338" y="648643"/>
                  <a:pt x="308818" y="651123"/>
                </a:cubicBezTo>
                <a:cubicBezTo>
                  <a:pt x="311299" y="653603"/>
                  <a:pt x="312539" y="654844"/>
                  <a:pt x="312539" y="654844"/>
                </a:cubicBezTo>
                <a:cubicBezTo>
                  <a:pt x="312539" y="664765"/>
                  <a:pt x="310059" y="667246"/>
                  <a:pt x="305098" y="662285"/>
                </a:cubicBezTo>
                <a:cubicBezTo>
                  <a:pt x="300137" y="657324"/>
                  <a:pt x="297656" y="657324"/>
                  <a:pt x="297656" y="662285"/>
                </a:cubicBezTo>
                <a:lnTo>
                  <a:pt x="305098" y="669726"/>
                </a:lnTo>
                <a:cubicBezTo>
                  <a:pt x="295176" y="669726"/>
                  <a:pt x="287734" y="669726"/>
                  <a:pt x="282774" y="669726"/>
                </a:cubicBezTo>
                <a:cubicBezTo>
                  <a:pt x="277812" y="669726"/>
                  <a:pt x="275332" y="667246"/>
                  <a:pt x="275332" y="662285"/>
                </a:cubicBezTo>
                <a:cubicBezTo>
                  <a:pt x="270371" y="657324"/>
                  <a:pt x="270371" y="654844"/>
                  <a:pt x="275332" y="654844"/>
                </a:cubicBezTo>
                <a:close/>
                <a:moveTo>
                  <a:pt x="52090" y="647402"/>
                </a:moveTo>
                <a:lnTo>
                  <a:pt x="66973" y="647402"/>
                </a:lnTo>
                <a:lnTo>
                  <a:pt x="59531" y="662285"/>
                </a:lnTo>
                <a:cubicBezTo>
                  <a:pt x="54570" y="662285"/>
                  <a:pt x="53330" y="659805"/>
                  <a:pt x="55811" y="654844"/>
                </a:cubicBezTo>
                <a:cubicBezTo>
                  <a:pt x="58291" y="649883"/>
                  <a:pt x="57051" y="647402"/>
                  <a:pt x="52090" y="647402"/>
                </a:cubicBezTo>
                <a:close/>
                <a:moveTo>
                  <a:pt x="3214687" y="632519"/>
                </a:moveTo>
                <a:cubicBezTo>
                  <a:pt x="3214687" y="637480"/>
                  <a:pt x="3217168" y="639961"/>
                  <a:pt x="3222129" y="639961"/>
                </a:cubicBezTo>
                <a:lnTo>
                  <a:pt x="3214687" y="639961"/>
                </a:lnTo>
                <a:close/>
                <a:moveTo>
                  <a:pt x="76274" y="612986"/>
                </a:moveTo>
                <a:cubicBezTo>
                  <a:pt x="77515" y="613606"/>
                  <a:pt x="79375" y="615156"/>
                  <a:pt x="81855" y="617637"/>
                </a:cubicBezTo>
                <a:lnTo>
                  <a:pt x="74414" y="617637"/>
                </a:lnTo>
                <a:cubicBezTo>
                  <a:pt x="74414" y="617637"/>
                  <a:pt x="74414" y="616396"/>
                  <a:pt x="74414" y="613916"/>
                </a:cubicBezTo>
                <a:cubicBezTo>
                  <a:pt x="74414" y="612676"/>
                  <a:pt x="75034" y="612366"/>
                  <a:pt x="76274" y="612986"/>
                </a:cubicBezTo>
                <a:close/>
                <a:moveTo>
                  <a:pt x="59531" y="610195"/>
                </a:moveTo>
                <a:lnTo>
                  <a:pt x="66973" y="610195"/>
                </a:lnTo>
                <a:cubicBezTo>
                  <a:pt x="66973" y="610195"/>
                  <a:pt x="65732" y="611436"/>
                  <a:pt x="63252" y="613916"/>
                </a:cubicBezTo>
                <a:cubicBezTo>
                  <a:pt x="60771" y="616396"/>
                  <a:pt x="59531" y="616396"/>
                  <a:pt x="59531" y="613916"/>
                </a:cubicBezTo>
                <a:cubicBezTo>
                  <a:pt x="59531" y="611436"/>
                  <a:pt x="59531" y="610195"/>
                  <a:pt x="59531" y="610195"/>
                </a:cubicBezTo>
                <a:close/>
                <a:moveTo>
                  <a:pt x="3132832" y="602754"/>
                </a:moveTo>
                <a:cubicBezTo>
                  <a:pt x="3137793" y="602754"/>
                  <a:pt x="3140273" y="602754"/>
                  <a:pt x="3140273" y="602754"/>
                </a:cubicBezTo>
                <a:lnTo>
                  <a:pt x="3132832" y="610195"/>
                </a:lnTo>
                <a:cubicBezTo>
                  <a:pt x="3127871" y="610195"/>
                  <a:pt x="3125391" y="608955"/>
                  <a:pt x="3125391" y="606475"/>
                </a:cubicBezTo>
                <a:cubicBezTo>
                  <a:pt x="3125391" y="603994"/>
                  <a:pt x="3127871" y="602754"/>
                  <a:pt x="3132832" y="602754"/>
                </a:cubicBezTo>
                <a:close/>
                <a:moveTo>
                  <a:pt x="2824479" y="592987"/>
                </a:moveTo>
                <a:cubicBezTo>
                  <a:pt x="2829130" y="592057"/>
                  <a:pt x="2835176" y="595312"/>
                  <a:pt x="2842617" y="602754"/>
                </a:cubicBezTo>
                <a:cubicBezTo>
                  <a:pt x="2837656" y="602754"/>
                  <a:pt x="2832695" y="602754"/>
                  <a:pt x="2827734" y="602754"/>
                </a:cubicBezTo>
                <a:cubicBezTo>
                  <a:pt x="2827734" y="602754"/>
                  <a:pt x="2825254" y="600273"/>
                  <a:pt x="2820293" y="595312"/>
                </a:cubicBezTo>
                <a:cubicBezTo>
                  <a:pt x="2821533" y="594072"/>
                  <a:pt x="2822928" y="593297"/>
                  <a:pt x="2824479" y="592987"/>
                </a:cubicBezTo>
                <a:close/>
                <a:moveTo>
                  <a:pt x="3095625" y="587871"/>
                </a:moveTo>
                <a:cubicBezTo>
                  <a:pt x="3100586" y="587871"/>
                  <a:pt x="3103066" y="590351"/>
                  <a:pt x="3103066" y="595312"/>
                </a:cubicBezTo>
                <a:lnTo>
                  <a:pt x="3095625" y="595312"/>
                </a:lnTo>
                <a:cubicBezTo>
                  <a:pt x="3090664" y="595312"/>
                  <a:pt x="3088183" y="595312"/>
                  <a:pt x="3088183" y="595312"/>
                </a:cubicBezTo>
                <a:cubicBezTo>
                  <a:pt x="3088183" y="595312"/>
                  <a:pt x="3089424" y="594072"/>
                  <a:pt x="3091904" y="591592"/>
                </a:cubicBezTo>
                <a:cubicBezTo>
                  <a:pt x="3094385" y="589111"/>
                  <a:pt x="3095625" y="587871"/>
                  <a:pt x="3095625" y="587871"/>
                </a:cubicBezTo>
                <a:close/>
                <a:moveTo>
                  <a:pt x="3036094" y="565547"/>
                </a:moveTo>
                <a:cubicBezTo>
                  <a:pt x="3036094" y="565547"/>
                  <a:pt x="3038574" y="565547"/>
                  <a:pt x="3043535" y="565547"/>
                </a:cubicBezTo>
                <a:lnTo>
                  <a:pt x="3043535" y="572988"/>
                </a:lnTo>
                <a:close/>
                <a:moveTo>
                  <a:pt x="625078" y="558105"/>
                </a:moveTo>
                <a:cubicBezTo>
                  <a:pt x="620117" y="558105"/>
                  <a:pt x="617637" y="560586"/>
                  <a:pt x="617637" y="565547"/>
                </a:cubicBezTo>
                <a:lnTo>
                  <a:pt x="632520" y="558105"/>
                </a:lnTo>
                <a:close/>
                <a:moveTo>
                  <a:pt x="744141" y="550664"/>
                </a:moveTo>
                <a:lnTo>
                  <a:pt x="736699" y="558105"/>
                </a:lnTo>
                <a:lnTo>
                  <a:pt x="751582" y="558105"/>
                </a:lnTo>
                <a:cubicBezTo>
                  <a:pt x="746621" y="553144"/>
                  <a:pt x="744141" y="550664"/>
                  <a:pt x="744141" y="550664"/>
                </a:cubicBezTo>
                <a:close/>
                <a:moveTo>
                  <a:pt x="572988" y="528340"/>
                </a:moveTo>
                <a:lnTo>
                  <a:pt x="565547" y="535781"/>
                </a:lnTo>
                <a:lnTo>
                  <a:pt x="580430" y="535781"/>
                </a:lnTo>
                <a:cubicBezTo>
                  <a:pt x="580430" y="530820"/>
                  <a:pt x="577949" y="528340"/>
                  <a:pt x="572988" y="528340"/>
                </a:cubicBezTo>
                <a:close/>
                <a:moveTo>
                  <a:pt x="546943" y="520898"/>
                </a:moveTo>
                <a:cubicBezTo>
                  <a:pt x="544463" y="520898"/>
                  <a:pt x="543223" y="523379"/>
                  <a:pt x="543223" y="528340"/>
                </a:cubicBezTo>
                <a:cubicBezTo>
                  <a:pt x="543223" y="533301"/>
                  <a:pt x="545703" y="535781"/>
                  <a:pt x="550664" y="535781"/>
                </a:cubicBezTo>
                <a:cubicBezTo>
                  <a:pt x="555625" y="535781"/>
                  <a:pt x="556865" y="533301"/>
                  <a:pt x="554385" y="528340"/>
                </a:cubicBezTo>
                <a:cubicBezTo>
                  <a:pt x="551904" y="523379"/>
                  <a:pt x="549424" y="520898"/>
                  <a:pt x="546943" y="520898"/>
                </a:cubicBezTo>
                <a:close/>
                <a:moveTo>
                  <a:pt x="2693789" y="506016"/>
                </a:moveTo>
                <a:cubicBezTo>
                  <a:pt x="2693789" y="506016"/>
                  <a:pt x="2696270" y="506016"/>
                  <a:pt x="2701230" y="506016"/>
                </a:cubicBezTo>
                <a:cubicBezTo>
                  <a:pt x="2701230" y="510977"/>
                  <a:pt x="2699990" y="513457"/>
                  <a:pt x="2697510" y="513457"/>
                </a:cubicBezTo>
                <a:cubicBezTo>
                  <a:pt x="2695029" y="513457"/>
                  <a:pt x="2693789" y="510977"/>
                  <a:pt x="2693789" y="506016"/>
                </a:cubicBezTo>
                <a:close/>
                <a:moveTo>
                  <a:pt x="632520" y="476250"/>
                </a:moveTo>
                <a:cubicBezTo>
                  <a:pt x="642442" y="486172"/>
                  <a:pt x="654844" y="491133"/>
                  <a:pt x="669727" y="491133"/>
                </a:cubicBezTo>
                <a:cubicBezTo>
                  <a:pt x="674688" y="491133"/>
                  <a:pt x="679648" y="491133"/>
                  <a:pt x="684610" y="491133"/>
                </a:cubicBezTo>
                <a:lnTo>
                  <a:pt x="684610" y="498574"/>
                </a:lnTo>
                <a:lnTo>
                  <a:pt x="692051" y="498574"/>
                </a:lnTo>
                <a:cubicBezTo>
                  <a:pt x="697012" y="493613"/>
                  <a:pt x="700732" y="491133"/>
                  <a:pt x="703213" y="491133"/>
                </a:cubicBezTo>
                <a:cubicBezTo>
                  <a:pt x="705693" y="491133"/>
                  <a:pt x="706934" y="491133"/>
                  <a:pt x="706934" y="491133"/>
                </a:cubicBezTo>
                <a:cubicBezTo>
                  <a:pt x="711895" y="496094"/>
                  <a:pt x="714375" y="497334"/>
                  <a:pt x="714375" y="494853"/>
                </a:cubicBezTo>
                <a:cubicBezTo>
                  <a:pt x="714375" y="492373"/>
                  <a:pt x="708174" y="488652"/>
                  <a:pt x="695772" y="483691"/>
                </a:cubicBezTo>
                <a:cubicBezTo>
                  <a:pt x="683369" y="478730"/>
                  <a:pt x="674688" y="476250"/>
                  <a:pt x="669727" y="476250"/>
                </a:cubicBezTo>
                <a:lnTo>
                  <a:pt x="654844" y="476250"/>
                </a:lnTo>
                <a:close/>
                <a:moveTo>
                  <a:pt x="2537520" y="468809"/>
                </a:moveTo>
                <a:cubicBezTo>
                  <a:pt x="2542480" y="468809"/>
                  <a:pt x="2544961" y="468809"/>
                  <a:pt x="2544961" y="468809"/>
                </a:cubicBezTo>
                <a:lnTo>
                  <a:pt x="2544961" y="476250"/>
                </a:lnTo>
                <a:close/>
                <a:moveTo>
                  <a:pt x="483691" y="461367"/>
                </a:moveTo>
                <a:lnTo>
                  <a:pt x="483691" y="468809"/>
                </a:lnTo>
                <a:lnTo>
                  <a:pt x="491133" y="461367"/>
                </a:lnTo>
                <a:cubicBezTo>
                  <a:pt x="486172" y="461367"/>
                  <a:pt x="483691" y="461367"/>
                  <a:pt x="483691" y="461367"/>
                </a:cubicBezTo>
                <a:close/>
                <a:moveTo>
                  <a:pt x="2440781" y="453926"/>
                </a:moveTo>
                <a:cubicBezTo>
                  <a:pt x="2440781" y="453926"/>
                  <a:pt x="2440781" y="456406"/>
                  <a:pt x="2440781" y="461367"/>
                </a:cubicBezTo>
                <a:cubicBezTo>
                  <a:pt x="2435820" y="461367"/>
                  <a:pt x="2433340" y="460127"/>
                  <a:pt x="2433340" y="457646"/>
                </a:cubicBezTo>
                <a:cubicBezTo>
                  <a:pt x="2433340" y="455166"/>
                  <a:pt x="2435820" y="453926"/>
                  <a:pt x="2440781" y="453926"/>
                </a:cubicBezTo>
                <a:close/>
                <a:moveTo>
                  <a:pt x="1897559" y="453926"/>
                </a:moveTo>
                <a:lnTo>
                  <a:pt x="1897559" y="461367"/>
                </a:lnTo>
                <a:cubicBezTo>
                  <a:pt x="1902520" y="461367"/>
                  <a:pt x="1905000" y="458887"/>
                  <a:pt x="1905000" y="453926"/>
                </a:cubicBezTo>
                <a:close/>
                <a:moveTo>
                  <a:pt x="297656" y="446484"/>
                </a:moveTo>
                <a:lnTo>
                  <a:pt x="305098" y="446484"/>
                </a:lnTo>
                <a:lnTo>
                  <a:pt x="297656" y="453926"/>
                </a:lnTo>
                <a:close/>
                <a:moveTo>
                  <a:pt x="2403574" y="431601"/>
                </a:moveTo>
                <a:cubicBezTo>
                  <a:pt x="2403574" y="431601"/>
                  <a:pt x="2406055" y="431601"/>
                  <a:pt x="2411016" y="431601"/>
                </a:cubicBezTo>
                <a:cubicBezTo>
                  <a:pt x="2411016" y="431601"/>
                  <a:pt x="2408535" y="434082"/>
                  <a:pt x="2403574" y="439043"/>
                </a:cubicBezTo>
                <a:close/>
                <a:moveTo>
                  <a:pt x="379512" y="424160"/>
                </a:moveTo>
                <a:lnTo>
                  <a:pt x="372070" y="431601"/>
                </a:lnTo>
                <a:cubicBezTo>
                  <a:pt x="377031" y="431601"/>
                  <a:pt x="379512" y="431601"/>
                  <a:pt x="379512" y="431601"/>
                </a:cubicBezTo>
                <a:cubicBezTo>
                  <a:pt x="379512" y="431601"/>
                  <a:pt x="381992" y="431601"/>
                  <a:pt x="386953" y="431601"/>
                </a:cubicBezTo>
                <a:cubicBezTo>
                  <a:pt x="386953" y="431601"/>
                  <a:pt x="385713" y="430361"/>
                  <a:pt x="383232" y="427881"/>
                </a:cubicBezTo>
                <a:cubicBezTo>
                  <a:pt x="380752" y="425400"/>
                  <a:pt x="379512" y="424160"/>
                  <a:pt x="379512" y="424160"/>
                </a:cubicBezTo>
                <a:close/>
                <a:moveTo>
                  <a:pt x="2321719" y="416719"/>
                </a:moveTo>
                <a:cubicBezTo>
                  <a:pt x="2321719" y="416719"/>
                  <a:pt x="2322959" y="417959"/>
                  <a:pt x="2325439" y="420439"/>
                </a:cubicBezTo>
                <a:cubicBezTo>
                  <a:pt x="2327920" y="422920"/>
                  <a:pt x="2329160" y="424160"/>
                  <a:pt x="2329160" y="424160"/>
                </a:cubicBezTo>
                <a:lnTo>
                  <a:pt x="2321719" y="424160"/>
                </a:lnTo>
                <a:close/>
                <a:moveTo>
                  <a:pt x="312539" y="409277"/>
                </a:moveTo>
                <a:lnTo>
                  <a:pt x="327422" y="416719"/>
                </a:lnTo>
                <a:cubicBezTo>
                  <a:pt x="322461" y="416719"/>
                  <a:pt x="317500" y="416719"/>
                  <a:pt x="312539" y="416719"/>
                </a:cubicBezTo>
                <a:close/>
                <a:moveTo>
                  <a:pt x="2559844" y="401836"/>
                </a:moveTo>
                <a:lnTo>
                  <a:pt x="2567285" y="401836"/>
                </a:lnTo>
                <a:cubicBezTo>
                  <a:pt x="2582168" y="406797"/>
                  <a:pt x="2594570" y="409277"/>
                  <a:pt x="2604492" y="409277"/>
                </a:cubicBezTo>
                <a:cubicBezTo>
                  <a:pt x="2614414" y="414238"/>
                  <a:pt x="2619375" y="416719"/>
                  <a:pt x="2619375" y="416719"/>
                </a:cubicBezTo>
                <a:lnTo>
                  <a:pt x="2626816" y="424160"/>
                </a:lnTo>
                <a:cubicBezTo>
                  <a:pt x="2631777" y="424160"/>
                  <a:pt x="2640459" y="425400"/>
                  <a:pt x="2652861" y="427881"/>
                </a:cubicBezTo>
                <a:cubicBezTo>
                  <a:pt x="2665263" y="430361"/>
                  <a:pt x="2676425" y="434082"/>
                  <a:pt x="2686348" y="439043"/>
                </a:cubicBezTo>
                <a:cubicBezTo>
                  <a:pt x="2696270" y="444004"/>
                  <a:pt x="2699990" y="447725"/>
                  <a:pt x="2697510" y="450205"/>
                </a:cubicBezTo>
                <a:cubicBezTo>
                  <a:pt x="2695029" y="452685"/>
                  <a:pt x="2688828" y="451445"/>
                  <a:pt x="2678906" y="446484"/>
                </a:cubicBezTo>
                <a:cubicBezTo>
                  <a:pt x="2673945" y="446484"/>
                  <a:pt x="2668984" y="444004"/>
                  <a:pt x="2664023" y="439043"/>
                </a:cubicBezTo>
                <a:cubicBezTo>
                  <a:pt x="2659063" y="434082"/>
                  <a:pt x="2656582" y="434082"/>
                  <a:pt x="2656582" y="439043"/>
                </a:cubicBezTo>
                <a:cubicBezTo>
                  <a:pt x="2656582" y="439043"/>
                  <a:pt x="2651621" y="437803"/>
                  <a:pt x="2641699" y="435322"/>
                </a:cubicBezTo>
                <a:cubicBezTo>
                  <a:pt x="2631777" y="432842"/>
                  <a:pt x="2621856" y="430361"/>
                  <a:pt x="2611933" y="427881"/>
                </a:cubicBezTo>
                <a:cubicBezTo>
                  <a:pt x="2602011" y="425400"/>
                  <a:pt x="2597051" y="421680"/>
                  <a:pt x="2597051" y="416719"/>
                </a:cubicBezTo>
                <a:cubicBezTo>
                  <a:pt x="2597051" y="416719"/>
                  <a:pt x="2594570" y="416719"/>
                  <a:pt x="2589609" y="416719"/>
                </a:cubicBezTo>
                <a:cubicBezTo>
                  <a:pt x="2584649" y="416719"/>
                  <a:pt x="2579687" y="416719"/>
                  <a:pt x="2574726" y="416719"/>
                </a:cubicBezTo>
                <a:cubicBezTo>
                  <a:pt x="2564804" y="411758"/>
                  <a:pt x="2557363" y="409277"/>
                  <a:pt x="2552402" y="409277"/>
                </a:cubicBezTo>
                <a:cubicBezTo>
                  <a:pt x="2557363" y="404316"/>
                  <a:pt x="2559844" y="401836"/>
                  <a:pt x="2559844" y="401836"/>
                </a:cubicBezTo>
                <a:close/>
                <a:moveTo>
                  <a:pt x="2269629" y="401836"/>
                </a:moveTo>
                <a:cubicBezTo>
                  <a:pt x="2274590" y="401836"/>
                  <a:pt x="2277070" y="401836"/>
                  <a:pt x="2277070" y="401836"/>
                </a:cubicBezTo>
                <a:lnTo>
                  <a:pt x="2277070" y="409277"/>
                </a:lnTo>
                <a:close/>
                <a:moveTo>
                  <a:pt x="848321" y="401836"/>
                </a:moveTo>
                <a:lnTo>
                  <a:pt x="855762" y="409277"/>
                </a:lnTo>
                <a:cubicBezTo>
                  <a:pt x="860723" y="409277"/>
                  <a:pt x="863203" y="406797"/>
                  <a:pt x="863203" y="401836"/>
                </a:cubicBezTo>
                <a:cubicBezTo>
                  <a:pt x="863203" y="401836"/>
                  <a:pt x="860723" y="401836"/>
                  <a:pt x="855762" y="401836"/>
                </a:cubicBezTo>
                <a:cubicBezTo>
                  <a:pt x="850801" y="401836"/>
                  <a:pt x="848321" y="401836"/>
                  <a:pt x="848321" y="401836"/>
                </a:cubicBezTo>
                <a:close/>
                <a:moveTo>
                  <a:pt x="424160" y="401836"/>
                </a:moveTo>
                <a:cubicBezTo>
                  <a:pt x="424160" y="406797"/>
                  <a:pt x="426641" y="409277"/>
                  <a:pt x="431602" y="409277"/>
                </a:cubicBezTo>
                <a:cubicBezTo>
                  <a:pt x="431602" y="404316"/>
                  <a:pt x="431602" y="401836"/>
                  <a:pt x="431602" y="401836"/>
                </a:cubicBezTo>
                <a:close/>
                <a:moveTo>
                  <a:pt x="223242" y="401836"/>
                </a:moveTo>
                <a:cubicBezTo>
                  <a:pt x="228203" y="401836"/>
                  <a:pt x="231924" y="401836"/>
                  <a:pt x="234404" y="401836"/>
                </a:cubicBezTo>
                <a:cubicBezTo>
                  <a:pt x="236885" y="401836"/>
                  <a:pt x="238125" y="404316"/>
                  <a:pt x="238125" y="409277"/>
                </a:cubicBezTo>
                <a:cubicBezTo>
                  <a:pt x="243086" y="409277"/>
                  <a:pt x="245566" y="410518"/>
                  <a:pt x="245566" y="412998"/>
                </a:cubicBezTo>
                <a:cubicBezTo>
                  <a:pt x="245566" y="415478"/>
                  <a:pt x="240606" y="414238"/>
                  <a:pt x="230684" y="409277"/>
                </a:cubicBezTo>
                <a:cubicBezTo>
                  <a:pt x="225723" y="409277"/>
                  <a:pt x="223242" y="406797"/>
                  <a:pt x="223242" y="401836"/>
                </a:cubicBezTo>
                <a:close/>
                <a:moveTo>
                  <a:pt x="186035" y="401836"/>
                </a:moveTo>
                <a:cubicBezTo>
                  <a:pt x="190996" y="401836"/>
                  <a:pt x="195957" y="401836"/>
                  <a:pt x="200918" y="401836"/>
                </a:cubicBezTo>
                <a:lnTo>
                  <a:pt x="193477" y="409277"/>
                </a:lnTo>
                <a:close/>
                <a:moveTo>
                  <a:pt x="141387" y="394394"/>
                </a:moveTo>
                <a:cubicBezTo>
                  <a:pt x="141387" y="394394"/>
                  <a:pt x="143867" y="394394"/>
                  <a:pt x="148828" y="394394"/>
                </a:cubicBezTo>
                <a:cubicBezTo>
                  <a:pt x="153789" y="394394"/>
                  <a:pt x="156270" y="394394"/>
                  <a:pt x="156270" y="394394"/>
                </a:cubicBezTo>
                <a:lnTo>
                  <a:pt x="141387" y="401836"/>
                </a:lnTo>
                <a:cubicBezTo>
                  <a:pt x="141387" y="396875"/>
                  <a:pt x="141387" y="394394"/>
                  <a:pt x="141387" y="394394"/>
                </a:cubicBezTo>
                <a:close/>
                <a:moveTo>
                  <a:pt x="1867793" y="386953"/>
                </a:moveTo>
                <a:cubicBezTo>
                  <a:pt x="1867793" y="386953"/>
                  <a:pt x="1875234" y="389433"/>
                  <a:pt x="1890117" y="394394"/>
                </a:cubicBezTo>
                <a:cubicBezTo>
                  <a:pt x="1905000" y="394394"/>
                  <a:pt x="1912441" y="394394"/>
                  <a:pt x="1912441" y="394394"/>
                </a:cubicBezTo>
                <a:cubicBezTo>
                  <a:pt x="1912441" y="389433"/>
                  <a:pt x="1911202" y="386953"/>
                  <a:pt x="1908721" y="386953"/>
                </a:cubicBezTo>
                <a:cubicBezTo>
                  <a:pt x="1906240" y="386953"/>
                  <a:pt x="1903760" y="386953"/>
                  <a:pt x="1901280" y="386953"/>
                </a:cubicBezTo>
                <a:cubicBezTo>
                  <a:pt x="1898799" y="386953"/>
                  <a:pt x="1895078" y="386953"/>
                  <a:pt x="1890117" y="386953"/>
                </a:cubicBezTo>
                <a:cubicBezTo>
                  <a:pt x="1885156" y="386953"/>
                  <a:pt x="1882676" y="386953"/>
                  <a:pt x="1882676" y="386953"/>
                </a:cubicBezTo>
                <a:close/>
                <a:moveTo>
                  <a:pt x="372070" y="386953"/>
                </a:moveTo>
                <a:lnTo>
                  <a:pt x="364629" y="394394"/>
                </a:lnTo>
                <a:lnTo>
                  <a:pt x="386953" y="394394"/>
                </a:lnTo>
                <a:lnTo>
                  <a:pt x="401836" y="394394"/>
                </a:lnTo>
                <a:lnTo>
                  <a:pt x="409277" y="394394"/>
                </a:lnTo>
                <a:lnTo>
                  <a:pt x="401836" y="386953"/>
                </a:lnTo>
                <a:lnTo>
                  <a:pt x="394395" y="386953"/>
                </a:lnTo>
                <a:cubicBezTo>
                  <a:pt x="394395" y="391914"/>
                  <a:pt x="391914" y="394394"/>
                  <a:pt x="386953" y="394394"/>
                </a:cubicBezTo>
                <a:cubicBezTo>
                  <a:pt x="381992" y="394394"/>
                  <a:pt x="377031" y="391914"/>
                  <a:pt x="372070" y="386953"/>
                </a:cubicBezTo>
                <a:close/>
                <a:moveTo>
                  <a:pt x="1653853" y="382302"/>
                </a:moveTo>
                <a:cubicBezTo>
                  <a:pt x="1652612" y="382922"/>
                  <a:pt x="1651992" y="384473"/>
                  <a:pt x="1651992" y="386953"/>
                </a:cubicBezTo>
                <a:cubicBezTo>
                  <a:pt x="1651992" y="391914"/>
                  <a:pt x="1654473" y="394394"/>
                  <a:pt x="1659434" y="394394"/>
                </a:cubicBezTo>
                <a:cubicBezTo>
                  <a:pt x="1664395" y="394394"/>
                  <a:pt x="1666875" y="393154"/>
                  <a:pt x="1666875" y="390674"/>
                </a:cubicBezTo>
                <a:cubicBezTo>
                  <a:pt x="1666875" y="388193"/>
                  <a:pt x="1664395" y="385713"/>
                  <a:pt x="1659434" y="383232"/>
                </a:cubicBezTo>
                <a:cubicBezTo>
                  <a:pt x="1656953" y="381992"/>
                  <a:pt x="1655093" y="381682"/>
                  <a:pt x="1653853" y="382302"/>
                </a:cubicBezTo>
                <a:close/>
                <a:moveTo>
                  <a:pt x="2507754" y="379512"/>
                </a:moveTo>
                <a:lnTo>
                  <a:pt x="2544961" y="394394"/>
                </a:lnTo>
                <a:cubicBezTo>
                  <a:pt x="2544961" y="399355"/>
                  <a:pt x="2537520" y="399355"/>
                  <a:pt x="2522637" y="394394"/>
                </a:cubicBezTo>
                <a:close/>
                <a:moveTo>
                  <a:pt x="610195" y="379512"/>
                </a:moveTo>
                <a:lnTo>
                  <a:pt x="617637" y="386953"/>
                </a:lnTo>
                <a:lnTo>
                  <a:pt x="625078" y="386953"/>
                </a:lnTo>
                <a:cubicBezTo>
                  <a:pt x="620117" y="381992"/>
                  <a:pt x="615156" y="379512"/>
                  <a:pt x="610195" y="379512"/>
                </a:cubicBezTo>
                <a:close/>
                <a:moveTo>
                  <a:pt x="171152" y="379512"/>
                </a:moveTo>
                <a:lnTo>
                  <a:pt x="178594" y="401836"/>
                </a:lnTo>
                <a:cubicBezTo>
                  <a:pt x="178594" y="411758"/>
                  <a:pt x="178594" y="416719"/>
                  <a:pt x="178594" y="416719"/>
                </a:cubicBezTo>
                <a:cubicBezTo>
                  <a:pt x="178594" y="416719"/>
                  <a:pt x="176113" y="415478"/>
                  <a:pt x="171152" y="412998"/>
                </a:cubicBezTo>
                <a:cubicBezTo>
                  <a:pt x="166191" y="410518"/>
                  <a:pt x="166191" y="406797"/>
                  <a:pt x="171152" y="401836"/>
                </a:cubicBezTo>
                <a:lnTo>
                  <a:pt x="171152" y="386953"/>
                </a:lnTo>
                <a:cubicBezTo>
                  <a:pt x="171152" y="386953"/>
                  <a:pt x="169912" y="385713"/>
                  <a:pt x="167432" y="383232"/>
                </a:cubicBezTo>
                <a:cubicBezTo>
                  <a:pt x="164951" y="380752"/>
                  <a:pt x="166191" y="379512"/>
                  <a:pt x="171152" y="379512"/>
                </a:cubicBezTo>
                <a:close/>
                <a:moveTo>
                  <a:pt x="1905000" y="372070"/>
                </a:moveTo>
                <a:cubicBezTo>
                  <a:pt x="1900039" y="372070"/>
                  <a:pt x="1897559" y="373311"/>
                  <a:pt x="1897559" y="375791"/>
                </a:cubicBezTo>
                <a:cubicBezTo>
                  <a:pt x="1897559" y="378271"/>
                  <a:pt x="1901280" y="379512"/>
                  <a:pt x="1908721" y="379512"/>
                </a:cubicBezTo>
                <a:cubicBezTo>
                  <a:pt x="1916162" y="379512"/>
                  <a:pt x="1919883" y="381992"/>
                  <a:pt x="1919883" y="386953"/>
                </a:cubicBezTo>
                <a:lnTo>
                  <a:pt x="1934766" y="386953"/>
                </a:lnTo>
                <a:cubicBezTo>
                  <a:pt x="1934766" y="381992"/>
                  <a:pt x="1933525" y="379512"/>
                  <a:pt x="1931045" y="379512"/>
                </a:cubicBezTo>
                <a:cubicBezTo>
                  <a:pt x="1928565" y="379512"/>
                  <a:pt x="1927324" y="379512"/>
                  <a:pt x="1927324" y="379512"/>
                </a:cubicBezTo>
                <a:lnTo>
                  <a:pt x="1912441" y="372070"/>
                </a:lnTo>
                <a:cubicBezTo>
                  <a:pt x="1912441" y="372070"/>
                  <a:pt x="1909961" y="372070"/>
                  <a:pt x="1905000" y="372070"/>
                </a:cubicBezTo>
                <a:close/>
                <a:moveTo>
                  <a:pt x="1585020" y="372070"/>
                </a:moveTo>
                <a:cubicBezTo>
                  <a:pt x="1585020" y="372070"/>
                  <a:pt x="1583780" y="373311"/>
                  <a:pt x="1581299" y="375791"/>
                </a:cubicBezTo>
                <a:cubicBezTo>
                  <a:pt x="1578819" y="378271"/>
                  <a:pt x="1580059" y="379512"/>
                  <a:pt x="1585020" y="379512"/>
                </a:cubicBezTo>
                <a:cubicBezTo>
                  <a:pt x="1589981" y="379512"/>
                  <a:pt x="1592461" y="377031"/>
                  <a:pt x="1592461" y="372070"/>
                </a:cubicBezTo>
                <a:cubicBezTo>
                  <a:pt x="1587500" y="372070"/>
                  <a:pt x="1585020" y="372070"/>
                  <a:pt x="1585020" y="372070"/>
                </a:cubicBezTo>
                <a:close/>
                <a:moveTo>
                  <a:pt x="721816" y="372070"/>
                </a:moveTo>
                <a:cubicBezTo>
                  <a:pt x="726777" y="372070"/>
                  <a:pt x="729258" y="374551"/>
                  <a:pt x="729258" y="379512"/>
                </a:cubicBezTo>
                <a:cubicBezTo>
                  <a:pt x="729258" y="379512"/>
                  <a:pt x="726777" y="379512"/>
                  <a:pt x="721816" y="379512"/>
                </a:cubicBezTo>
                <a:close/>
                <a:moveTo>
                  <a:pt x="431602" y="372070"/>
                </a:moveTo>
                <a:cubicBezTo>
                  <a:pt x="431602" y="377031"/>
                  <a:pt x="431602" y="379512"/>
                  <a:pt x="431602" y="379512"/>
                </a:cubicBezTo>
                <a:lnTo>
                  <a:pt x="439043" y="379512"/>
                </a:lnTo>
                <a:cubicBezTo>
                  <a:pt x="439043" y="374551"/>
                  <a:pt x="436563" y="372070"/>
                  <a:pt x="431602" y="372070"/>
                </a:cubicBezTo>
                <a:close/>
                <a:moveTo>
                  <a:pt x="141387" y="372070"/>
                </a:moveTo>
                <a:lnTo>
                  <a:pt x="148828" y="372070"/>
                </a:lnTo>
                <a:lnTo>
                  <a:pt x="141387" y="379512"/>
                </a:lnTo>
                <a:cubicBezTo>
                  <a:pt x="146348" y="374551"/>
                  <a:pt x="146348" y="372070"/>
                  <a:pt x="141387" y="372070"/>
                </a:cubicBezTo>
                <a:close/>
                <a:moveTo>
                  <a:pt x="718096" y="364629"/>
                </a:moveTo>
                <a:lnTo>
                  <a:pt x="705224" y="365433"/>
                </a:lnTo>
                <a:lnTo>
                  <a:pt x="707864" y="366489"/>
                </a:lnTo>
                <a:cubicBezTo>
                  <a:pt x="709724" y="367730"/>
                  <a:pt x="711895" y="369590"/>
                  <a:pt x="714375" y="372070"/>
                </a:cubicBezTo>
                <a:lnTo>
                  <a:pt x="706934" y="372070"/>
                </a:lnTo>
                <a:cubicBezTo>
                  <a:pt x="701973" y="372070"/>
                  <a:pt x="699492" y="370830"/>
                  <a:pt x="699492" y="368350"/>
                </a:cubicBezTo>
                <a:lnTo>
                  <a:pt x="700024" y="366755"/>
                </a:lnTo>
                <a:lnTo>
                  <a:pt x="695772" y="368350"/>
                </a:lnTo>
                <a:cubicBezTo>
                  <a:pt x="693291" y="370830"/>
                  <a:pt x="689570" y="372070"/>
                  <a:pt x="684610" y="372070"/>
                </a:cubicBezTo>
                <a:cubicBezTo>
                  <a:pt x="689570" y="372070"/>
                  <a:pt x="693291" y="373311"/>
                  <a:pt x="695772" y="375791"/>
                </a:cubicBezTo>
                <a:cubicBezTo>
                  <a:pt x="698252" y="378271"/>
                  <a:pt x="699492" y="379512"/>
                  <a:pt x="699492" y="379512"/>
                </a:cubicBezTo>
                <a:cubicBezTo>
                  <a:pt x="704453" y="379512"/>
                  <a:pt x="708174" y="379512"/>
                  <a:pt x="710654" y="379512"/>
                </a:cubicBezTo>
                <a:cubicBezTo>
                  <a:pt x="713135" y="379512"/>
                  <a:pt x="718096" y="380752"/>
                  <a:pt x="725537" y="383232"/>
                </a:cubicBezTo>
                <a:cubicBezTo>
                  <a:pt x="732979" y="385713"/>
                  <a:pt x="741660" y="389433"/>
                  <a:pt x="751582" y="394394"/>
                </a:cubicBezTo>
                <a:lnTo>
                  <a:pt x="781348" y="394394"/>
                </a:lnTo>
                <a:lnTo>
                  <a:pt x="788789" y="394394"/>
                </a:lnTo>
                <a:cubicBezTo>
                  <a:pt x="818555" y="409277"/>
                  <a:pt x="833437" y="411758"/>
                  <a:pt x="833437" y="401836"/>
                </a:cubicBezTo>
                <a:cubicBezTo>
                  <a:pt x="833437" y="396875"/>
                  <a:pt x="830957" y="394394"/>
                  <a:pt x="825996" y="394394"/>
                </a:cubicBezTo>
                <a:lnTo>
                  <a:pt x="818555" y="394394"/>
                </a:lnTo>
                <a:cubicBezTo>
                  <a:pt x="818555" y="394394"/>
                  <a:pt x="816074" y="394394"/>
                  <a:pt x="811113" y="394394"/>
                </a:cubicBezTo>
                <a:lnTo>
                  <a:pt x="811113" y="386953"/>
                </a:lnTo>
                <a:cubicBezTo>
                  <a:pt x="811113" y="386953"/>
                  <a:pt x="808633" y="385713"/>
                  <a:pt x="803672" y="383232"/>
                </a:cubicBezTo>
                <a:cubicBezTo>
                  <a:pt x="798711" y="380752"/>
                  <a:pt x="793750" y="379512"/>
                  <a:pt x="788789" y="379512"/>
                </a:cubicBezTo>
                <a:cubicBezTo>
                  <a:pt x="783828" y="379512"/>
                  <a:pt x="780108" y="379512"/>
                  <a:pt x="777627" y="379512"/>
                </a:cubicBezTo>
                <a:cubicBezTo>
                  <a:pt x="775147" y="379512"/>
                  <a:pt x="771426" y="377031"/>
                  <a:pt x="766465" y="372070"/>
                </a:cubicBezTo>
                <a:lnTo>
                  <a:pt x="751582" y="372070"/>
                </a:lnTo>
                <a:cubicBezTo>
                  <a:pt x="746621" y="372070"/>
                  <a:pt x="742900" y="370830"/>
                  <a:pt x="740420" y="368350"/>
                </a:cubicBezTo>
                <a:cubicBezTo>
                  <a:pt x="737940" y="365869"/>
                  <a:pt x="730498" y="364629"/>
                  <a:pt x="718096" y="364629"/>
                </a:cubicBezTo>
                <a:close/>
                <a:moveTo>
                  <a:pt x="572988" y="364629"/>
                </a:moveTo>
                <a:lnTo>
                  <a:pt x="587871" y="372070"/>
                </a:lnTo>
                <a:lnTo>
                  <a:pt x="595312" y="372070"/>
                </a:lnTo>
                <a:lnTo>
                  <a:pt x="602754" y="372070"/>
                </a:lnTo>
                <a:close/>
                <a:moveTo>
                  <a:pt x="165571" y="360908"/>
                </a:moveTo>
                <a:cubicBezTo>
                  <a:pt x="166811" y="360908"/>
                  <a:pt x="168672" y="362148"/>
                  <a:pt x="171152" y="364629"/>
                </a:cubicBezTo>
                <a:lnTo>
                  <a:pt x="163711" y="364629"/>
                </a:lnTo>
                <a:cubicBezTo>
                  <a:pt x="163711" y="362148"/>
                  <a:pt x="164331" y="360908"/>
                  <a:pt x="165571" y="360908"/>
                </a:cubicBezTo>
                <a:close/>
                <a:moveTo>
                  <a:pt x="1778496" y="357187"/>
                </a:moveTo>
                <a:cubicBezTo>
                  <a:pt x="1778496" y="362148"/>
                  <a:pt x="1793379" y="369590"/>
                  <a:pt x="1823145" y="379512"/>
                </a:cubicBezTo>
                <a:cubicBezTo>
                  <a:pt x="1842988" y="379512"/>
                  <a:pt x="1852910" y="379512"/>
                  <a:pt x="1852910" y="379512"/>
                </a:cubicBezTo>
                <a:cubicBezTo>
                  <a:pt x="1847950" y="374551"/>
                  <a:pt x="1844229" y="372070"/>
                  <a:pt x="1841748" y="372070"/>
                </a:cubicBezTo>
                <a:cubicBezTo>
                  <a:pt x="1839268" y="372070"/>
                  <a:pt x="1835547" y="372070"/>
                  <a:pt x="1830586" y="372070"/>
                </a:cubicBezTo>
                <a:lnTo>
                  <a:pt x="1823145" y="364629"/>
                </a:lnTo>
                <a:cubicBezTo>
                  <a:pt x="1818184" y="364629"/>
                  <a:pt x="1815703" y="364629"/>
                  <a:pt x="1815703" y="364629"/>
                </a:cubicBezTo>
                <a:cubicBezTo>
                  <a:pt x="1815703" y="364629"/>
                  <a:pt x="1810743" y="363388"/>
                  <a:pt x="1800820" y="360908"/>
                </a:cubicBezTo>
                <a:cubicBezTo>
                  <a:pt x="1790898" y="358428"/>
                  <a:pt x="1783457" y="357187"/>
                  <a:pt x="1778496" y="357187"/>
                </a:cubicBezTo>
                <a:close/>
                <a:moveTo>
                  <a:pt x="1525488" y="357187"/>
                </a:moveTo>
                <a:cubicBezTo>
                  <a:pt x="1520527" y="362148"/>
                  <a:pt x="1518047" y="365869"/>
                  <a:pt x="1518047" y="368350"/>
                </a:cubicBezTo>
                <a:cubicBezTo>
                  <a:pt x="1518047" y="370830"/>
                  <a:pt x="1520527" y="369590"/>
                  <a:pt x="1525488" y="364629"/>
                </a:cubicBezTo>
                <a:close/>
                <a:moveTo>
                  <a:pt x="2172891" y="349746"/>
                </a:moveTo>
                <a:cubicBezTo>
                  <a:pt x="2177851" y="349746"/>
                  <a:pt x="2180332" y="349746"/>
                  <a:pt x="2180332" y="349746"/>
                </a:cubicBezTo>
                <a:lnTo>
                  <a:pt x="2172891" y="357187"/>
                </a:lnTo>
                <a:close/>
                <a:moveTo>
                  <a:pt x="1756172" y="349746"/>
                </a:moveTo>
                <a:cubicBezTo>
                  <a:pt x="1751211" y="354707"/>
                  <a:pt x="1748731" y="357187"/>
                  <a:pt x="1748731" y="357187"/>
                </a:cubicBezTo>
                <a:cubicBezTo>
                  <a:pt x="1748731" y="357187"/>
                  <a:pt x="1749971" y="357187"/>
                  <a:pt x="1752451" y="357187"/>
                </a:cubicBezTo>
                <a:cubicBezTo>
                  <a:pt x="1754932" y="357187"/>
                  <a:pt x="1756172" y="354707"/>
                  <a:pt x="1756172" y="349746"/>
                </a:cubicBezTo>
                <a:close/>
                <a:moveTo>
                  <a:pt x="1733848" y="349746"/>
                </a:moveTo>
                <a:lnTo>
                  <a:pt x="1741289" y="357187"/>
                </a:lnTo>
                <a:lnTo>
                  <a:pt x="1741289" y="349746"/>
                </a:lnTo>
                <a:cubicBezTo>
                  <a:pt x="1741289" y="349746"/>
                  <a:pt x="1738809" y="349746"/>
                  <a:pt x="1733848" y="349746"/>
                </a:cubicBezTo>
                <a:close/>
                <a:moveTo>
                  <a:pt x="2373808" y="342305"/>
                </a:moveTo>
                <a:lnTo>
                  <a:pt x="2388691" y="342305"/>
                </a:lnTo>
                <a:lnTo>
                  <a:pt x="2388691" y="349746"/>
                </a:lnTo>
                <a:close/>
                <a:moveTo>
                  <a:pt x="2150566" y="342305"/>
                </a:moveTo>
                <a:cubicBezTo>
                  <a:pt x="2160489" y="347266"/>
                  <a:pt x="2165449" y="349746"/>
                  <a:pt x="2165449" y="349746"/>
                </a:cubicBezTo>
                <a:cubicBezTo>
                  <a:pt x="2165449" y="349746"/>
                  <a:pt x="2160489" y="349746"/>
                  <a:pt x="2150566" y="349746"/>
                </a:cubicBezTo>
                <a:close/>
                <a:moveTo>
                  <a:pt x="1473399" y="342305"/>
                </a:moveTo>
                <a:lnTo>
                  <a:pt x="1488281" y="357187"/>
                </a:lnTo>
                <a:lnTo>
                  <a:pt x="1495723" y="349746"/>
                </a:lnTo>
                <a:close/>
                <a:moveTo>
                  <a:pt x="1681758" y="334863"/>
                </a:moveTo>
                <a:cubicBezTo>
                  <a:pt x="1681758" y="339824"/>
                  <a:pt x="1684239" y="341064"/>
                  <a:pt x="1689199" y="338584"/>
                </a:cubicBezTo>
                <a:cubicBezTo>
                  <a:pt x="1694160" y="336104"/>
                  <a:pt x="1699121" y="337344"/>
                  <a:pt x="1704082" y="342305"/>
                </a:cubicBezTo>
                <a:lnTo>
                  <a:pt x="1711524" y="342305"/>
                </a:lnTo>
                <a:lnTo>
                  <a:pt x="1711524" y="334863"/>
                </a:lnTo>
                <a:cubicBezTo>
                  <a:pt x="1711524" y="334863"/>
                  <a:pt x="1706563" y="334863"/>
                  <a:pt x="1696641" y="334863"/>
                </a:cubicBezTo>
                <a:cubicBezTo>
                  <a:pt x="1691680" y="334863"/>
                  <a:pt x="1687959" y="334863"/>
                  <a:pt x="1685478" y="334863"/>
                </a:cubicBezTo>
                <a:cubicBezTo>
                  <a:pt x="1682998" y="334863"/>
                  <a:pt x="1681758" y="334863"/>
                  <a:pt x="1681758" y="334863"/>
                </a:cubicBezTo>
                <a:close/>
                <a:moveTo>
                  <a:pt x="491133" y="334863"/>
                </a:moveTo>
                <a:cubicBezTo>
                  <a:pt x="491133" y="334863"/>
                  <a:pt x="491133" y="337344"/>
                  <a:pt x="491133" y="342305"/>
                </a:cubicBezTo>
                <a:cubicBezTo>
                  <a:pt x="491133" y="342305"/>
                  <a:pt x="488652" y="342305"/>
                  <a:pt x="483691" y="342305"/>
                </a:cubicBezTo>
                <a:close/>
                <a:moveTo>
                  <a:pt x="543223" y="327422"/>
                </a:moveTo>
                <a:cubicBezTo>
                  <a:pt x="538262" y="327422"/>
                  <a:pt x="538262" y="329902"/>
                  <a:pt x="543223" y="334863"/>
                </a:cubicBezTo>
                <a:cubicBezTo>
                  <a:pt x="548184" y="339824"/>
                  <a:pt x="553145" y="342305"/>
                  <a:pt x="558106" y="342305"/>
                </a:cubicBezTo>
                <a:cubicBezTo>
                  <a:pt x="558106" y="342305"/>
                  <a:pt x="560586" y="342305"/>
                  <a:pt x="565547" y="342305"/>
                </a:cubicBezTo>
                <a:cubicBezTo>
                  <a:pt x="570508" y="342305"/>
                  <a:pt x="575469" y="344785"/>
                  <a:pt x="580430" y="349746"/>
                </a:cubicBezTo>
                <a:lnTo>
                  <a:pt x="610195" y="357187"/>
                </a:lnTo>
                <a:cubicBezTo>
                  <a:pt x="630039" y="357187"/>
                  <a:pt x="637481" y="354707"/>
                  <a:pt x="632520" y="349746"/>
                </a:cubicBezTo>
                <a:cubicBezTo>
                  <a:pt x="632520" y="344785"/>
                  <a:pt x="635000" y="344785"/>
                  <a:pt x="639961" y="349746"/>
                </a:cubicBezTo>
                <a:lnTo>
                  <a:pt x="647403" y="349746"/>
                </a:lnTo>
                <a:cubicBezTo>
                  <a:pt x="647403" y="354707"/>
                  <a:pt x="647403" y="357187"/>
                  <a:pt x="647403" y="357187"/>
                </a:cubicBezTo>
                <a:lnTo>
                  <a:pt x="662285" y="357187"/>
                </a:lnTo>
                <a:lnTo>
                  <a:pt x="654844" y="349746"/>
                </a:lnTo>
                <a:cubicBezTo>
                  <a:pt x="654844" y="349746"/>
                  <a:pt x="652363" y="349746"/>
                  <a:pt x="647403" y="349746"/>
                </a:cubicBezTo>
                <a:cubicBezTo>
                  <a:pt x="642442" y="344785"/>
                  <a:pt x="639961" y="342305"/>
                  <a:pt x="639961" y="342305"/>
                </a:cubicBezTo>
                <a:cubicBezTo>
                  <a:pt x="639961" y="342305"/>
                  <a:pt x="637481" y="342305"/>
                  <a:pt x="632520" y="342305"/>
                </a:cubicBezTo>
                <a:cubicBezTo>
                  <a:pt x="627559" y="342305"/>
                  <a:pt x="625078" y="342305"/>
                  <a:pt x="625078" y="342305"/>
                </a:cubicBezTo>
                <a:cubicBezTo>
                  <a:pt x="625078" y="342305"/>
                  <a:pt x="620117" y="339824"/>
                  <a:pt x="610195" y="334863"/>
                </a:cubicBezTo>
                <a:lnTo>
                  <a:pt x="595312" y="334863"/>
                </a:lnTo>
                <a:cubicBezTo>
                  <a:pt x="595312" y="329902"/>
                  <a:pt x="592832" y="327422"/>
                  <a:pt x="587871" y="327422"/>
                </a:cubicBezTo>
                <a:cubicBezTo>
                  <a:pt x="582910" y="327422"/>
                  <a:pt x="577949" y="327422"/>
                  <a:pt x="572988" y="327422"/>
                </a:cubicBezTo>
                <a:lnTo>
                  <a:pt x="550664" y="327422"/>
                </a:lnTo>
                <a:close/>
                <a:moveTo>
                  <a:pt x="148828" y="327422"/>
                </a:moveTo>
                <a:lnTo>
                  <a:pt x="156270" y="327422"/>
                </a:lnTo>
                <a:cubicBezTo>
                  <a:pt x="161231" y="337344"/>
                  <a:pt x="164951" y="341064"/>
                  <a:pt x="167432" y="338584"/>
                </a:cubicBezTo>
                <a:cubicBezTo>
                  <a:pt x="169912" y="336104"/>
                  <a:pt x="173633" y="336104"/>
                  <a:pt x="178594" y="338584"/>
                </a:cubicBezTo>
                <a:cubicBezTo>
                  <a:pt x="183555" y="341064"/>
                  <a:pt x="186035" y="343545"/>
                  <a:pt x="186035" y="346025"/>
                </a:cubicBezTo>
                <a:cubicBezTo>
                  <a:pt x="186035" y="348506"/>
                  <a:pt x="184795" y="349746"/>
                  <a:pt x="182315" y="349746"/>
                </a:cubicBezTo>
                <a:cubicBezTo>
                  <a:pt x="179834" y="349746"/>
                  <a:pt x="176113" y="349746"/>
                  <a:pt x="171152" y="349746"/>
                </a:cubicBezTo>
                <a:cubicBezTo>
                  <a:pt x="166191" y="344785"/>
                  <a:pt x="162471" y="341064"/>
                  <a:pt x="159990" y="338584"/>
                </a:cubicBezTo>
                <a:cubicBezTo>
                  <a:pt x="157510" y="336104"/>
                  <a:pt x="153789" y="334863"/>
                  <a:pt x="148828" y="334863"/>
                </a:cubicBezTo>
                <a:cubicBezTo>
                  <a:pt x="148828" y="334863"/>
                  <a:pt x="148828" y="333623"/>
                  <a:pt x="148828" y="331142"/>
                </a:cubicBezTo>
                <a:cubicBezTo>
                  <a:pt x="148828" y="328662"/>
                  <a:pt x="148828" y="327422"/>
                  <a:pt x="148828" y="327422"/>
                </a:cubicBezTo>
                <a:close/>
                <a:moveTo>
                  <a:pt x="1577578" y="319980"/>
                </a:moveTo>
                <a:lnTo>
                  <a:pt x="1592461" y="327422"/>
                </a:lnTo>
                <a:cubicBezTo>
                  <a:pt x="1592461" y="322461"/>
                  <a:pt x="1589981" y="319980"/>
                  <a:pt x="1585020" y="319980"/>
                </a:cubicBezTo>
                <a:close/>
                <a:moveTo>
                  <a:pt x="1421309" y="319980"/>
                </a:moveTo>
                <a:cubicBezTo>
                  <a:pt x="1421309" y="319980"/>
                  <a:pt x="1418828" y="322461"/>
                  <a:pt x="1413867" y="327422"/>
                </a:cubicBezTo>
                <a:lnTo>
                  <a:pt x="1421309" y="327422"/>
                </a:lnTo>
                <a:close/>
                <a:moveTo>
                  <a:pt x="424160" y="319980"/>
                </a:moveTo>
                <a:lnTo>
                  <a:pt x="424160" y="327422"/>
                </a:lnTo>
                <a:cubicBezTo>
                  <a:pt x="424160" y="327422"/>
                  <a:pt x="421680" y="327422"/>
                  <a:pt x="416719" y="327422"/>
                </a:cubicBezTo>
                <a:cubicBezTo>
                  <a:pt x="416719" y="322461"/>
                  <a:pt x="419199" y="319980"/>
                  <a:pt x="424160" y="319980"/>
                </a:cubicBezTo>
                <a:close/>
                <a:moveTo>
                  <a:pt x="580430" y="312539"/>
                </a:moveTo>
                <a:cubicBezTo>
                  <a:pt x="585391" y="317500"/>
                  <a:pt x="587871" y="319980"/>
                  <a:pt x="587871" y="319980"/>
                </a:cubicBezTo>
                <a:lnTo>
                  <a:pt x="587871" y="312539"/>
                </a:lnTo>
                <a:close/>
                <a:moveTo>
                  <a:pt x="394395" y="312539"/>
                </a:moveTo>
                <a:lnTo>
                  <a:pt x="416719" y="327422"/>
                </a:lnTo>
                <a:lnTo>
                  <a:pt x="401836" y="327422"/>
                </a:lnTo>
                <a:close/>
                <a:moveTo>
                  <a:pt x="535781" y="305098"/>
                </a:moveTo>
                <a:lnTo>
                  <a:pt x="550664" y="312539"/>
                </a:lnTo>
                <a:cubicBezTo>
                  <a:pt x="550664" y="307578"/>
                  <a:pt x="548184" y="305098"/>
                  <a:pt x="543223" y="305098"/>
                </a:cubicBezTo>
                <a:cubicBezTo>
                  <a:pt x="538262" y="305098"/>
                  <a:pt x="535781" y="305098"/>
                  <a:pt x="535781" y="305098"/>
                </a:cubicBezTo>
                <a:close/>
                <a:moveTo>
                  <a:pt x="1592461" y="297656"/>
                </a:moveTo>
                <a:cubicBezTo>
                  <a:pt x="1592461" y="302617"/>
                  <a:pt x="1589981" y="305098"/>
                  <a:pt x="1585020" y="305098"/>
                </a:cubicBezTo>
                <a:lnTo>
                  <a:pt x="1592461" y="312539"/>
                </a:lnTo>
                <a:cubicBezTo>
                  <a:pt x="1592461" y="312539"/>
                  <a:pt x="1594941" y="312539"/>
                  <a:pt x="1599902" y="312539"/>
                </a:cubicBezTo>
                <a:cubicBezTo>
                  <a:pt x="1604863" y="312539"/>
                  <a:pt x="1607344" y="315019"/>
                  <a:pt x="1607344" y="319980"/>
                </a:cubicBezTo>
                <a:cubicBezTo>
                  <a:pt x="1617266" y="319980"/>
                  <a:pt x="1629668" y="322461"/>
                  <a:pt x="1644551" y="327422"/>
                </a:cubicBezTo>
                <a:cubicBezTo>
                  <a:pt x="1659434" y="332383"/>
                  <a:pt x="1666875" y="334863"/>
                  <a:pt x="1666875" y="334863"/>
                </a:cubicBezTo>
                <a:lnTo>
                  <a:pt x="1674317" y="327422"/>
                </a:lnTo>
                <a:cubicBezTo>
                  <a:pt x="1669356" y="327422"/>
                  <a:pt x="1665635" y="327422"/>
                  <a:pt x="1663155" y="327422"/>
                </a:cubicBezTo>
                <a:cubicBezTo>
                  <a:pt x="1660674" y="327422"/>
                  <a:pt x="1656953" y="327422"/>
                  <a:pt x="1651992" y="327422"/>
                </a:cubicBezTo>
                <a:lnTo>
                  <a:pt x="1644551" y="319980"/>
                </a:lnTo>
                <a:cubicBezTo>
                  <a:pt x="1644551" y="319980"/>
                  <a:pt x="1639590" y="319980"/>
                  <a:pt x="1629668" y="319980"/>
                </a:cubicBezTo>
                <a:cubicBezTo>
                  <a:pt x="1629668" y="319980"/>
                  <a:pt x="1628428" y="318740"/>
                  <a:pt x="1625948" y="316260"/>
                </a:cubicBezTo>
                <a:cubicBezTo>
                  <a:pt x="1623467" y="313779"/>
                  <a:pt x="1619746" y="312539"/>
                  <a:pt x="1614785" y="312539"/>
                </a:cubicBezTo>
                <a:cubicBezTo>
                  <a:pt x="1614785" y="312539"/>
                  <a:pt x="1613545" y="312539"/>
                  <a:pt x="1611065" y="312539"/>
                </a:cubicBezTo>
                <a:cubicBezTo>
                  <a:pt x="1608584" y="312539"/>
                  <a:pt x="1606104" y="310059"/>
                  <a:pt x="1603623" y="305098"/>
                </a:cubicBezTo>
                <a:cubicBezTo>
                  <a:pt x="1601143" y="300137"/>
                  <a:pt x="1597422" y="297656"/>
                  <a:pt x="1592461" y="297656"/>
                </a:cubicBezTo>
                <a:close/>
                <a:moveTo>
                  <a:pt x="1547813" y="297656"/>
                </a:moveTo>
                <a:cubicBezTo>
                  <a:pt x="1542852" y="302617"/>
                  <a:pt x="1542852" y="305098"/>
                  <a:pt x="1547813" y="305098"/>
                </a:cubicBezTo>
                <a:lnTo>
                  <a:pt x="1562695" y="305098"/>
                </a:lnTo>
                <a:cubicBezTo>
                  <a:pt x="1562695" y="300137"/>
                  <a:pt x="1557735" y="297656"/>
                  <a:pt x="1547813" y="297656"/>
                </a:cubicBezTo>
                <a:close/>
                <a:moveTo>
                  <a:pt x="474390" y="286494"/>
                </a:moveTo>
                <a:cubicBezTo>
                  <a:pt x="470669" y="286494"/>
                  <a:pt x="468809" y="287734"/>
                  <a:pt x="468809" y="290215"/>
                </a:cubicBezTo>
                <a:cubicBezTo>
                  <a:pt x="468809" y="295176"/>
                  <a:pt x="470049" y="297656"/>
                  <a:pt x="472529" y="297656"/>
                </a:cubicBezTo>
                <a:cubicBezTo>
                  <a:pt x="475010" y="297656"/>
                  <a:pt x="478731" y="300137"/>
                  <a:pt x="483691" y="305098"/>
                </a:cubicBezTo>
                <a:lnTo>
                  <a:pt x="476250" y="297656"/>
                </a:lnTo>
                <a:lnTo>
                  <a:pt x="483691" y="297656"/>
                </a:lnTo>
                <a:cubicBezTo>
                  <a:pt x="483691" y="302617"/>
                  <a:pt x="486172" y="302617"/>
                  <a:pt x="491133" y="297656"/>
                </a:cubicBezTo>
                <a:cubicBezTo>
                  <a:pt x="496094" y="292695"/>
                  <a:pt x="496094" y="290215"/>
                  <a:pt x="491133" y="290215"/>
                </a:cubicBezTo>
                <a:cubicBezTo>
                  <a:pt x="483691" y="287734"/>
                  <a:pt x="478110" y="286494"/>
                  <a:pt x="474390" y="286494"/>
                </a:cubicBezTo>
                <a:close/>
                <a:moveTo>
                  <a:pt x="267891" y="282773"/>
                </a:moveTo>
                <a:cubicBezTo>
                  <a:pt x="272852" y="287734"/>
                  <a:pt x="276572" y="290215"/>
                  <a:pt x="279053" y="290215"/>
                </a:cubicBezTo>
                <a:cubicBezTo>
                  <a:pt x="281533" y="290215"/>
                  <a:pt x="282774" y="287734"/>
                  <a:pt x="282774" y="282773"/>
                </a:cubicBezTo>
                <a:cubicBezTo>
                  <a:pt x="282774" y="282773"/>
                  <a:pt x="280293" y="282773"/>
                  <a:pt x="275332" y="282773"/>
                </a:cubicBezTo>
                <a:cubicBezTo>
                  <a:pt x="270371" y="282773"/>
                  <a:pt x="267891" y="282773"/>
                  <a:pt x="267891" y="282773"/>
                </a:cubicBezTo>
                <a:close/>
                <a:moveTo>
                  <a:pt x="59531" y="282773"/>
                </a:moveTo>
                <a:cubicBezTo>
                  <a:pt x="59531" y="282773"/>
                  <a:pt x="62012" y="282773"/>
                  <a:pt x="66973" y="282773"/>
                </a:cubicBezTo>
                <a:lnTo>
                  <a:pt x="74414" y="282773"/>
                </a:lnTo>
                <a:lnTo>
                  <a:pt x="66973" y="290215"/>
                </a:lnTo>
                <a:cubicBezTo>
                  <a:pt x="66973" y="290215"/>
                  <a:pt x="65732" y="288974"/>
                  <a:pt x="63252" y="286494"/>
                </a:cubicBezTo>
                <a:cubicBezTo>
                  <a:pt x="60771" y="284014"/>
                  <a:pt x="59531" y="282773"/>
                  <a:pt x="59531" y="282773"/>
                </a:cubicBezTo>
                <a:close/>
                <a:moveTo>
                  <a:pt x="1934766" y="275332"/>
                </a:moveTo>
                <a:lnTo>
                  <a:pt x="1964532" y="282773"/>
                </a:lnTo>
                <a:lnTo>
                  <a:pt x="1949649" y="282773"/>
                </a:lnTo>
                <a:close/>
                <a:moveTo>
                  <a:pt x="66973" y="260449"/>
                </a:moveTo>
                <a:lnTo>
                  <a:pt x="74414" y="260449"/>
                </a:lnTo>
                <a:lnTo>
                  <a:pt x="74414" y="267891"/>
                </a:lnTo>
                <a:cubicBezTo>
                  <a:pt x="69453" y="267891"/>
                  <a:pt x="66973" y="265410"/>
                  <a:pt x="66973" y="260449"/>
                </a:cubicBezTo>
                <a:close/>
                <a:moveTo>
                  <a:pt x="1369219" y="253008"/>
                </a:moveTo>
                <a:cubicBezTo>
                  <a:pt x="1364258" y="253008"/>
                  <a:pt x="1360537" y="254248"/>
                  <a:pt x="1358057" y="256728"/>
                </a:cubicBezTo>
                <a:cubicBezTo>
                  <a:pt x="1355576" y="259209"/>
                  <a:pt x="1354336" y="260449"/>
                  <a:pt x="1354336" y="260449"/>
                </a:cubicBezTo>
                <a:cubicBezTo>
                  <a:pt x="1354336" y="265410"/>
                  <a:pt x="1358057" y="266650"/>
                  <a:pt x="1365498" y="264170"/>
                </a:cubicBezTo>
                <a:cubicBezTo>
                  <a:pt x="1372940" y="261689"/>
                  <a:pt x="1379141" y="262930"/>
                  <a:pt x="1384102" y="267891"/>
                </a:cubicBezTo>
                <a:cubicBezTo>
                  <a:pt x="1389063" y="272852"/>
                  <a:pt x="1392783" y="274092"/>
                  <a:pt x="1395264" y="271611"/>
                </a:cubicBezTo>
                <a:cubicBezTo>
                  <a:pt x="1397744" y="269131"/>
                  <a:pt x="1398984" y="267891"/>
                  <a:pt x="1398984" y="267891"/>
                </a:cubicBezTo>
                <a:cubicBezTo>
                  <a:pt x="1398984" y="257969"/>
                  <a:pt x="1389063" y="253008"/>
                  <a:pt x="1369219" y="253008"/>
                </a:cubicBezTo>
                <a:close/>
                <a:moveTo>
                  <a:pt x="126504" y="253008"/>
                </a:moveTo>
                <a:cubicBezTo>
                  <a:pt x="131465" y="257969"/>
                  <a:pt x="136426" y="260449"/>
                  <a:pt x="141387" y="260449"/>
                </a:cubicBezTo>
                <a:cubicBezTo>
                  <a:pt x="146348" y="260449"/>
                  <a:pt x="148828" y="261689"/>
                  <a:pt x="148828" y="264170"/>
                </a:cubicBezTo>
                <a:cubicBezTo>
                  <a:pt x="148828" y="266650"/>
                  <a:pt x="141387" y="267891"/>
                  <a:pt x="126504" y="267891"/>
                </a:cubicBezTo>
                <a:cubicBezTo>
                  <a:pt x="121543" y="267891"/>
                  <a:pt x="119063" y="265410"/>
                  <a:pt x="119063" y="260449"/>
                </a:cubicBezTo>
                <a:close/>
                <a:moveTo>
                  <a:pt x="204639" y="248357"/>
                </a:moveTo>
                <a:cubicBezTo>
                  <a:pt x="202158" y="248977"/>
                  <a:pt x="200918" y="250527"/>
                  <a:pt x="200918" y="253008"/>
                </a:cubicBezTo>
                <a:cubicBezTo>
                  <a:pt x="200918" y="257969"/>
                  <a:pt x="205879" y="260449"/>
                  <a:pt x="215801" y="260449"/>
                </a:cubicBezTo>
                <a:cubicBezTo>
                  <a:pt x="220762" y="260449"/>
                  <a:pt x="225723" y="262930"/>
                  <a:pt x="230684" y="267891"/>
                </a:cubicBezTo>
                <a:lnTo>
                  <a:pt x="238125" y="260449"/>
                </a:lnTo>
                <a:cubicBezTo>
                  <a:pt x="233164" y="255488"/>
                  <a:pt x="225723" y="251767"/>
                  <a:pt x="215801" y="249287"/>
                </a:cubicBezTo>
                <a:cubicBezTo>
                  <a:pt x="210840" y="248047"/>
                  <a:pt x="207119" y="247737"/>
                  <a:pt x="204639" y="248357"/>
                </a:cubicBezTo>
                <a:close/>
                <a:moveTo>
                  <a:pt x="1332012" y="245566"/>
                </a:moveTo>
                <a:cubicBezTo>
                  <a:pt x="1332012" y="245566"/>
                  <a:pt x="1333252" y="246807"/>
                  <a:pt x="1335733" y="249287"/>
                </a:cubicBezTo>
                <a:cubicBezTo>
                  <a:pt x="1338213" y="251767"/>
                  <a:pt x="1339453" y="253008"/>
                  <a:pt x="1339453" y="253008"/>
                </a:cubicBezTo>
                <a:lnTo>
                  <a:pt x="1339453" y="245566"/>
                </a:lnTo>
                <a:close/>
                <a:moveTo>
                  <a:pt x="267891" y="245566"/>
                </a:moveTo>
                <a:lnTo>
                  <a:pt x="260449" y="253008"/>
                </a:lnTo>
                <a:cubicBezTo>
                  <a:pt x="265410" y="253008"/>
                  <a:pt x="267891" y="253008"/>
                  <a:pt x="267891" y="253008"/>
                </a:cubicBezTo>
                <a:cubicBezTo>
                  <a:pt x="267891" y="253008"/>
                  <a:pt x="270371" y="253008"/>
                  <a:pt x="275332" y="253008"/>
                </a:cubicBezTo>
                <a:close/>
                <a:moveTo>
                  <a:pt x="44648" y="245566"/>
                </a:moveTo>
                <a:cubicBezTo>
                  <a:pt x="54570" y="245566"/>
                  <a:pt x="59531" y="248047"/>
                  <a:pt x="59531" y="253008"/>
                </a:cubicBezTo>
                <a:lnTo>
                  <a:pt x="37207" y="253008"/>
                </a:lnTo>
                <a:cubicBezTo>
                  <a:pt x="37207" y="248047"/>
                  <a:pt x="39687" y="245566"/>
                  <a:pt x="44648" y="245566"/>
                </a:cubicBezTo>
                <a:close/>
                <a:moveTo>
                  <a:pt x="1696641" y="238125"/>
                </a:moveTo>
                <a:cubicBezTo>
                  <a:pt x="1701602" y="238125"/>
                  <a:pt x="1704082" y="238125"/>
                  <a:pt x="1704082" y="238125"/>
                </a:cubicBezTo>
                <a:lnTo>
                  <a:pt x="1704082" y="245566"/>
                </a:lnTo>
                <a:close/>
                <a:moveTo>
                  <a:pt x="234404" y="238125"/>
                </a:moveTo>
                <a:cubicBezTo>
                  <a:pt x="231924" y="238125"/>
                  <a:pt x="233164" y="240605"/>
                  <a:pt x="238125" y="245566"/>
                </a:cubicBezTo>
                <a:lnTo>
                  <a:pt x="245566" y="238125"/>
                </a:lnTo>
                <a:cubicBezTo>
                  <a:pt x="240606" y="238125"/>
                  <a:pt x="236885" y="238125"/>
                  <a:pt x="234404" y="238125"/>
                </a:cubicBezTo>
                <a:close/>
                <a:moveTo>
                  <a:pt x="1317129" y="230684"/>
                </a:moveTo>
                <a:cubicBezTo>
                  <a:pt x="1322090" y="235645"/>
                  <a:pt x="1324571" y="238125"/>
                  <a:pt x="1324571" y="238125"/>
                </a:cubicBezTo>
                <a:cubicBezTo>
                  <a:pt x="1324571" y="238125"/>
                  <a:pt x="1324571" y="235645"/>
                  <a:pt x="1324571" y="230684"/>
                </a:cubicBezTo>
                <a:close/>
                <a:moveTo>
                  <a:pt x="66973" y="230684"/>
                </a:moveTo>
                <a:lnTo>
                  <a:pt x="74414" y="253008"/>
                </a:lnTo>
                <a:cubicBezTo>
                  <a:pt x="69453" y="253008"/>
                  <a:pt x="66973" y="250527"/>
                  <a:pt x="66973" y="245566"/>
                </a:cubicBezTo>
                <a:close/>
                <a:moveTo>
                  <a:pt x="1242715" y="215801"/>
                </a:moveTo>
                <a:lnTo>
                  <a:pt x="1257598" y="223242"/>
                </a:lnTo>
                <a:cubicBezTo>
                  <a:pt x="1257598" y="218281"/>
                  <a:pt x="1255118" y="215801"/>
                  <a:pt x="1250156" y="215801"/>
                </a:cubicBezTo>
                <a:close/>
                <a:moveTo>
                  <a:pt x="111621" y="215801"/>
                </a:moveTo>
                <a:lnTo>
                  <a:pt x="119063" y="215801"/>
                </a:lnTo>
                <a:lnTo>
                  <a:pt x="119063" y="223242"/>
                </a:lnTo>
                <a:cubicBezTo>
                  <a:pt x="114102" y="223242"/>
                  <a:pt x="111621" y="220762"/>
                  <a:pt x="111621" y="215801"/>
                </a:cubicBezTo>
                <a:close/>
                <a:moveTo>
                  <a:pt x="186035" y="208359"/>
                </a:moveTo>
                <a:cubicBezTo>
                  <a:pt x="186035" y="213320"/>
                  <a:pt x="186035" y="215801"/>
                  <a:pt x="186035" y="215801"/>
                </a:cubicBezTo>
                <a:cubicBezTo>
                  <a:pt x="186035" y="215801"/>
                  <a:pt x="188516" y="215801"/>
                  <a:pt x="193477" y="215801"/>
                </a:cubicBezTo>
                <a:lnTo>
                  <a:pt x="200918" y="223242"/>
                </a:lnTo>
                <a:lnTo>
                  <a:pt x="211222" y="228394"/>
                </a:lnTo>
                <a:lnTo>
                  <a:pt x="212080" y="223242"/>
                </a:lnTo>
                <a:cubicBezTo>
                  <a:pt x="214561" y="218281"/>
                  <a:pt x="213321" y="215801"/>
                  <a:pt x="208359" y="215801"/>
                </a:cubicBezTo>
                <a:cubicBezTo>
                  <a:pt x="203399" y="215801"/>
                  <a:pt x="200918" y="214560"/>
                  <a:pt x="200918" y="212080"/>
                </a:cubicBezTo>
                <a:cubicBezTo>
                  <a:pt x="200918" y="209599"/>
                  <a:pt x="198438" y="208359"/>
                  <a:pt x="193477" y="208359"/>
                </a:cubicBezTo>
                <a:cubicBezTo>
                  <a:pt x="188516" y="208359"/>
                  <a:pt x="186035" y="208359"/>
                  <a:pt x="186035" y="208359"/>
                </a:cubicBezTo>
                <a:close/>
                <a:moveTo>
                  <a:pt x="163711" y="200918"/>
                </a:moveTo>
                <a:cubicBezTo>
                  <a:pt x="163711" y="205879"/>
                  <a:pt x="163711" y="208359"/>
                  <a:pt x="163711" y="208359"/>
                </a:cubicBezTo>
                <a:lnTo>
                  <a:pt x="171152" y="208359"/>
                </a:lnTo>
                <a:cubicBezTo>
                  <a:pt x="171152" y="203398"/>
                  <a:pt x="168672" y="200918"/>
                  <a:pt x="163711" y="200918"/>
                </a:cubicBezTo>
                <a:close/>
                <a:moveTo>
                  <a:pt x="111621" y="200918"/>
                </a:moveTo>
                <a:cubicBezTo>
                  <a:pt x="106660" y="200918"/>
                  <a:pt x="102939" y="203398"/>
                  <a:pt x="100459" y="208359"/>
                </a:cubicBezTo>
                <a:cubicBezTo>
                  <a:pt x="97979" y="213320"/>
                  <a:pt x="94258" y="213320"/>
                  <a:pt x="89297" y="208359"/>
                </a:cubicBezTo>
                <a:lnTo>
                  <a:pt x="81855" y="215801"/>
                </a:lnTo>
                <a:cubicBezTo>
                  <a:pt x="91778" y="220762"/>
                  <a:pt x="111621" y="225722"/>
                  <a:pt x="141387" y="230684"/>
                </a:cubicBezTo>
                <a:cubicBezTo>
                  <a:pt x="156270" y="230684"/>
                  <a:pt x="163711" y="231924"/>
                  <a:pt x="163711" y="234404"/>
                </a:cubicBezTo>
                <a:cubicBezTo>
                  <a:pt x="163711" y="236885"/>
                  <a:pt x="166191" y="238125"/>
                  <a:pt x="171152" y="238125"/>
                </a:cubicBezTo>
                <a:cubicBezTo>
                  <a:pt x="176113" y="238125"/>
                  <a:pt x="178594" y="238125"/>
                  <a:pt x="178594" y="238125"/>
                </a:cubicBezTo>
                <a:lnTo>
                  <a:pt x="186035" y="230684"/>
                </a:lnTo>
                <a:cubicBezTo>
                  <a:pt x="181074" y="230684"/>
                  <a:pt x="178594" y="226963"/>
                  <a:pt x="178594" y="219521"/>
                </a:cubicBezTo>
                <a:cubicBezTo>
                  <a:pt x="178594" y="212080"/>
                  <a:pt x="178594" y="208359"/>
                  <a:pt x="178594" y="208359"/>
                </a:cubicBezTo>
                <a:lnTo>
                  <a:pt x="171152" y="215801"/>
                </a:lnTo>
                <a:cubicBezTo>
                  <a:pt x="166191" y="215801"/>
                  <a:pt x="163711" y="218281"/>
                  <a:pt x="163711" y="223242"/>
                </a:cubicBezTo>
                <a:lnTo>
                  <a:pt x="156270" y="223242"/>
                </a:lnTo>
                <a:lnTo>
                  <a:pt x="148828" y="215801"/>
                </a:lnTo>
                <a:lnTo>
                  <a:pt x="126504" y="208359"/>
                </a:lnTo>
                <a:cubicBezTo>
                  <a:pt x="126504" y="208359"/>
                  <a:pt x="124023" y="208359"/>
                  <a:pt x="119063" y="208359"/>
                </a:cubicBezTo>
                <a:cubicBezTo>
                  <a:pt x="114102" y="208359"/>
                  <a:pt x="111621" y="205879"/>
                  <a:pt x="111621" y="200918"/>
                </a:cubicBezTo>
                <a:close/>
                <a:moveTo>
                  <a:pt x="148828" y="193476"/>
                </a:moveTo>
                <a:lnTo>
                  <a:pt x="156270" y="200918"/>
                </a:lnTo>
                <a:lnTo>
                  <a:pt x="156270" y="193476"/>
                </a:lnTo>
                <a:cubicBezTo>
                  <a:pt x="156270" y="193476"/>
                  <a:pt x="153789" y="193476"/>
                  <a:pt x="148828" y="193476"/>
                </a:cubicBezTo>
                <a:close/>
                <a:moveTo>
                  <a:pt x="1332012" y="178594"/>
                </a:moveTo>
                <a:cubicBezTo>
                  <a:pt x="1336973" y="178594"/>
                  <a:pt x="1339453" y="178594"/>
                  <a:pt x="1339453" y="178594"/>
                </a:cubicBezTo>
                <a:lnTo>
                  <a:pt x="1339453" y="186035"/>
                </a:lnTo>
                <a:cubicBezTo>
                  <a:pt x="1334492" y="186035"/>
                  <a:pt x="1332012" y="183555"/>
                  <a:pt x="1332012" y="178594"/>
                </a:cubicBezTo>
                <a:close/>
                <a:moveTo>
                  <a:pt x="111621" y="171152"/>
                </a:moveTo>
                <a:lnTo>
                  <a:pt x="119063" y="193476"/>
                </a:lnTo>
                <a:cubicBezTo>
                  <a:pt x="124023" y="193476"/>
                  <a:pt x="128985" y="190996"/>
                  <a:pt x="133945" y="186035"/>
                </a:cubicBezTo>
                <a:lnTo>
                  <a:pt x="126504" y="178594"/>
                </a:lnTo>
                <a:cubicBezTo>
                  <a:pt x="121543" y="173633"/>
                  <a:pt x="116582" y="171152"/>
                  <a:pt x="111621" y="171152"/>
                </a:cubicBezTo>
                <a:close/>
                <a:moveTo>
                  <a:pt x="74414" y="171152"/>
                </a:moveTo>
                <a:cubicBezTo>
                  <a:pt x="74414" y="171152"/>
                  <a:pt x="81855" y="173633"/>
                  <a:pt x="96738" y="178594"/>
                </a:cubicBezTo>
                <a:cubicBezTo>
                  <a:pt x="96738" y="178594"/>
                  <a:pt x="94258" y="176113"/>
                  <a:pt x="89297" y="171152"/>
                </a:cubicBezTo>
                <a:close/>
                <a:moveTo>
                  <a:pt x="1294805" y="163711"/>
                </a:moveTo>
                <a:lnTo>
                  <a:pt x="1302246" y="163711"/>
                </a:lnTo>
                <a:cubicBezTo>
                  <a:pt x="1302246" y="168672"/>
                  <a:pt x="1302246" y="171152"/>
                  <a:pt x="1302246" y="171152"/>
                </a:cubicBezTo>
                <a:cubicBezTo>
                  <a:pt x="1302246" y="171152"/>
                  <a:pt x="1301006" y="171152"/>
                  <a:pt x="1298525" y="171152"/>
                </a:cubicBezTo>
                <a:cubicBezTo>
                  <a:pt x="1296045" y="171152"/>
                  <a:pt x="1294805" y="168672"/>
                  <a:pt x="1294805" y="163711"/>
                </a:cubicBezTo>
                <a:close/>
                <a:moveTo>
                  <a:pt x="1279922" y="156269"/>
                </a:moveTo>
                <a:lnTo>
                  <a:pt x="1279922" y="163711"/>
                </a:lnTo>
                <a:lnTo>
                  <a:pt x="1272481" y="163711"/>
                </a:lnTo>
                <a:close/>
                <a:moveTo>
                  <a:pt x="1257598" y="148828"/>
                </a:moveTo>
                <a:cubicBezTo>
                  <a:pt x="1267520" y="148828"/>
                  <a:pt x="1272481" y="153789"/>
                  <a:pt x="1272481" y="163711"/>
                </a:cubicBezTo>
                <a:cubicBezTo>
                  <a:pt x="1272481" y="163711"/>
                  <a:pt x="1267520" y="163711"/>
                  <a:pt x="1257598" y="163711"/>
                </a:cubicBezTo>
                <a:cubicBezTo>
                  <a:pt x="1257598" y="158750"/>
                  <a:pt x="1257598" y="156269"/>
                  <a:pt x="1257598" y="156269"/>
                </a:cubicBezTo>
                <a:cubicBezTo>
                  <a:pt x="1257598" y="151308"/>
                  <a:pt x="1257598" y="148828"/>
                  <a:pt x="1257598" y="148828"/>
                </a:cubicBezTo>
                <a:close/>
                <a:moveTo>
                  <a:pt x="7441" y="148828"/>
                </a:moveTo>
                <a:lnTo>
                  <a:pt x="14883" y="148828"/>
                </a:lnTo>
                <a:lnTo>
                  <a:pt x="14883" y="156269"/>
                </a:lnTo>
                <a:cubicBezTo>
                  <a:pt x="9922" y="156269"/>
                  <a:pt x="7441" y="153789"/>
                  <a:pt x="7441" y="148828"/>
                </a:cubicBezTo>
                <a:close/>
                <a:moveTo>
                  <a:pt x="62322" y="146502"/>
                </a:moveTo>
                <a:cubicBezTo>
                  <a:pt x="60461" y="146812"/>
                  <a:pt x="59531" y="147588"/>
                  <a:pt x="59531" y="148828"/>
                </a:cubicBezTo>
                <a:cubicBezTo>
                  <a:pt x="59531" y="148828"/>
                  <a:pt x="62012" y="150068"/>
                  <a:pt x="66973" y="152549"/>
                </a:cubicBezTo>
                <a:cubicBezTo>
                  <a:pt x="71934" y="155029"/>
                  <a:pt x="76894" y="156269"/>
                  <a:pt x="81855" y="156269"/>
                </a:cubicBezTo>
                <a:cubicBezTo>
                  <a:pt x="86817" y="156269"/>
                  <a:pt x="89297" y="156269"/>
                  <a:pt x="89297" y="156269"/>
                </a:cubicBezTo>
                <a:cubicBezTo>
                  <a:pt x="91778" y="156269"/>
                  <a:pt x="94878" y="156269"/>
                  <a:pt x="98599" y="156269"/>
                </a:cubicBezTo>
                <a:lnTo>
                  <a:pt x="104180" y="156269"/>
                </a:lnTo>
                <a:cubicBezTo>
                  <a:pt x="81855" y="148828"/>
                  <a:pt x="67903" y="145572"/>
                  <a:pt x="62322" y="146502"/>
                </a:cubicBezTo>
                <a:close/>
                <a:moveTo>
                  <a:pt x="98599" y="137666"/>
                </a:moveTo>
                <a:cubicBezTo>
                  <a:pt x="97358" y="137666"/>
                  <a:pt x="96738" y="138906"/>
                  <a:pt x="96738" y="141387"/>
                </a:cubicBezTo>
                <a:lnTo>
                  <a:pt x="104180" y="141387"/>
                </a:lnTo>
                <a:cubicBezTo>
                  <a:pt x="101699" y="138906"/>
                  <a:pt x="99839" y="137666"/>
                  <a:pt x="98599" y="137666"/>
                </a:cubicBezTo>
                <a:close/>
                <a:moveTo>
                  <a:pt x="1447354" y="133945"/>
                </a:moveTo>
                <a:cubicBezTo>
                  <a:pt x="1449834" y="133945"/>
                  <a:pt x="1451074" y="135186"/>
                  <a:pt x="1451074" y="137666"/>
                </a:cubicBezTo>
                <a:cubicBezTo>
                  <a:pt x="1451074" y="140146"/>
                  <a:pt x="1448594" y="141387"/>
                  <a:pt x="1443633" y="141387"/>
                </a:cubicBezTo>
                <a:cubicBezTo>
                  <a:pt x="1443633" y="136425"/>
                  <a:pt x="1444873" y="133945"/>
                  <a:pt x="1447354" y="133945"/>
                </a:cubicBezTo>
                <a:close/>
                <a:moveTo>
                  <a:pt x="506016" y="133945"/>
                </a:moveTo>
                <a:cubicBezTo>
                  <a:pt x="506016" y="133945"/>
                  <a:pt x="508496" y="133945"/>
                  <a:pt x="513457" y="133945"/>
                </a:cubicBezTo>
                <a:cubicBezTo>
                  <a:pt x="513457" y="138906"/>
                  <a:pt x="513457" y="141387"/>
                  <a:pt x="513457" y="141387"/>
                </a:cubicBezTo>
                <a:cubicBezTo>
                  <a:pt x="508496" y="141387"/>
                  <a:pt x="506016" y="141387"/>
                  <a:pt x="506016" y="141387"/>
                </a:cubicBezTo>
                <a:cubicBezTo>
                  <a:pt x="506016" y="141387"/>
                  <a:pt x="506016" y="138906"/>
                  <a:pt x="506016" y="133945"/>
                </a:cubicBezTo>
                <a:close/>
                <a:moveTo>
                  <a:pt x="141387" y="133945"/>
                </a:moveTo>
                <a:lnTo>
                  <a:pt x="141387" y="141387"/>
                </a:lnTo>
                <a:lnTo>
                  <a:pt x="148828" y="141387"/>
                </a:lnTo>
                <a:lnTo>
                  <a:pt x="156270" y="141387"/>
                </a:lnTo>
                <a:cubicBezTo>
                  <a:pt x="151309" y="136425"/>
                  <a:pt x="147588" y="133945"/>
                  <a:pt x="145107" y="133945"/>
                </a:cubicBezTo>
                <a:cubicBezTo>
                  <a:pt x="142627" y="133945"/>
                  <a:pt x="141387" y="133945"/>
                  <a:pt x="141387" y="133945"/>
                </a:cubicBezTo>
                <a:close/>
                <a:moveTo>
                  <a:pt x="461367" y="126504"/>
                </a:moveTo>
                <a:lnTo>
                  <a:pt x="498574" y="141387"/>
                </a:lnTo>
                <a:cubicBezTo>
                  <a:pt x="498574" y="141387"/>
                  <a:pt x="497334" y="141387"/>
                  <a:pt x="494853" y="141387"/>
                </a:cubicBezTo>
                <a:cubicBezTo>
                  <a:pt x="492373" y="141387"/>
                  <a:pt x="488652" y="141387"/>
                  <a:pt x="483691" y="141387"/>
                </a:cubicBezTo>
                <a:cubicBezTo>
                  <a:pt x="473769" y="136425"/>
                  <a:pt x="466328" y="131465"/>
                  <a:pt x="461367" y="126504"/>
                </a:cubicBezTo>
                <a:close/>
                <a:moveTo>
                  <a:pt x="214871" y="114411"/>
                </a:moveTo>
                <a:cubicBezTo>
                  <a:pt x="216731" y="113792"/>
                  <a:pt x="218281" y="114102"/>
                  <a:pt x="219522" y="115342"/>
                </a:cubicBezTo>
                <a:cubicBezTo>
                  <a:pt x="222002" y="117822"/>
                  <a:pt x="223242" y="120303"/>
                  <a:pt x="223242" y="122783"/>
                </a:cubicBezTo>
                <a:cubicBezTo>
                  <a:pt x="223242" y="125263"/>
                  <a:pt x="225723" y="126504"/>
                  <a:pt x="230684" y="126504"/>
                </a:cubicBezTo>
                <a:lnTo>
                  <a:pt x="215801" y="126504"/>
                </a:lnTo>
                <a:cubicBezTo>
                  <a:pt x="215801" y="126504"/>
                  <a:pt x="213321" y="126504"/>
                  <a:pt x="208359" y="126504"/>
                </a:cubicBezTo>
                <a:cubicBezTo>
                  <a:pt x="203399" y="126504"/>
                  <a:pt x="200918" y="126504"/>
                  <a:pt x="200918" y="126504"/>
                </a:cubicBezTo>
                <a:cubicBezTo>
                  <a:pt x="195957" y="126504"/>
                  <a:pt x="193477" y="126504"/>
                  <a:pt x="193477" y="126504"/>
                </a:cubicBezTo>
                <a:lnTo>
                  <a:pt x="208359" y="119062"/>
                </a:lnTo>
                <a:cubicBezTo>
                  <a:pt x="210840" y="116582"/>
                  <a:pt x="213010" y="115032"/>
                  <a:pt x="214871" y="114411"/>
                </a:cubicBezTo>
                <a:close/>
                <a:moveTo>
                  <a:pt x="744141" y="104179"/>
                </a:moveTo>
                <a:lnTo>
                  <a:pt x="744141" y="111621"/>
                </a:lnTo>
                <a:lnTo>
                  <a:pt x="751582" y="111621"/>
                </a:lnTo>
                <a:cubicBezTo>
                  <a:pt x="751582" y="106660"/>
                  <a:pt x="749102" y="104179"/>
                  <a:pt x="744141" y="104179"/>
                </a:cubicBezTo>
                <a:close/>
                <a:moveTo>
                  <a:pt x="1198067" y="96738"/>
                </a:moveTo>
                <a:cubicBezTo>
                  <a:pt x="1198067" y="96738"/>
                  <a:pt x="1200547" y="96738"/>
                  <a:pt x="1205508" y="96738"/>
                </a:cubicBezTo>
                <a:cubicBezTo>
                  <a:pt x="1205508" y="101699"/>
                  <a:pt x="1203028" y="104179"/>
                  <a:pt x="1198067" y="104179"/>
                </a:cubicBezTo>
                <a:cubicBezTo>
                  <a:pt x="1198067" y="99218"/>
                  <a:pt x="1198067" y="96738"/>
                  <a:pt x="1198067" y="96738"/>
                </a:cubicBezTo>
                <a:close/>
                <a:moveTo>
                  <a:pt x="1086446" y="96738"/>
                </a:moveTo>
                <a:lnTo>
                  <a:pt x="1079004" y="104179"/>
                </a:lnTo>
                <a:cubicBezTo>
                  <a:pt x="1083965" y="109141"/>
                  <a:pt x="1086446" y="111621"/>
                  <a:pt x="1086446" y="111621"/>
                </a:cubicBezTo>
                <a:cubicBezTo>
                  <a:pt x="1091407" y="111621"/>
                  <a:pt x="1093887" y="109141"/>
                  <a:pt x="1093887" y="104179"/>
                </a:cubicBezTo>
                <a:cubicBezTo>
                  <a:pt x="1093887" y="104179"/>
                  <a:pt x="1092647" y="104179"/>
                  <a:pt x="1090166" y="104179"/>
                </a:cubicBezTo>
                <a:cubicBezTo>
                  <a:pt x="1087686" y="104179"/>
                  <a:pt x="1086446" y="101699"/>
                  <a:pt x="1086446" y="96738"/>
                </a:cubicBezTo>
                <a:close/>
                <a:moveTo>
                  <a:pt x="1220391" y="89297"/>
                </a:moveTo>
                <a:lnTo>
                  <a:pt x="1257598" y="96738"/>
                </a:lnTo>
                <a:cubicBezTo>
                  <a:pt x="1262559" y="101699"/>
                  <a:pt x="1265039" y="104179"/>
                  <a:pt x="1265039" y="104179"/>
                </a:cubicBezTo>
                <a:lnTo>
                  <a:pt x="1272481" y="111621"/>
                </a:lnTo>
                <a:lnTo>
                  <a:pt x="1279922" y="119062"/>
                </a:lnTo>
                <a:lnTo>
                  <a:pt x="1272481" y="119062"/>
                </a:lnTo>
                <a:lnTo>
                  <a:pt x="1279922" y="126504"/>
                </a:lnTo>
                <a:lnTo>
                  <a:pt x="1279922" y="141387"/>
                </a:lnTo>
                <a:cubicBezTo>
                  <a:pt x="1279922" y="141387"/>
                  <a:pt x="1282402" y="141387"/>
                  <a:pt x="1287363" y="141387"/>
                </a:cubicBezTo>
                <a:cubicBezTo>
                  <a:pt x="1292325" y="146348"/>
                  <a:pt x="1294805" y="151308"/>
                  <a:pt x="1294805" y="156269"/>
                </a:cubicBezTo>
                <a:cubicBezTo>
                  <a:pt x="1289844" y="161230"/>
                  <a:pt x="1284883" y="161230"/>
                  <a:pt x="1279922" y="156269"/>
                </a:cubicBezTo>
                <a:lnTo>
                  <a:pt x="1272481" y="148828"/>
                </a:lnTo>
                <a:cubicBezTo>
                  <a:pt x="1272481" y="148828"/>
                  <a:pt x="1272481" y="146348"/>
                  <a:pt x="1272481" y="141387"/>
                </a:cubicBezTo>
                <a:cubicBezTo>
                  <a:pt x="1272481" y="136425"/>
                  <a:pt x="1270000" y="133945"/>
                  <a:pt x="1265039" y="133945"/>
                </a:cubicBezTo>
                <a:cubicBezTo>
                  <a:pt x="1265039" y="128984"/>
                  <a:pt x="1262559" y="126504"/>
                  <a:pt x="1257598" y="126504"/>
                </a:cubicBezTo>
                <a:lnTo>
                  <a:pt x="1250156" y="126504"/>
                </a:lnTo>
                <a:lnTo>
                  <a:pt x="1242715" y="126504"/>
                </a:lnTo>
                <a:cubicBezTo>
                  <a:pt x="1242715" y="126504"/>
                  <a:pt x="1242715" y="124024"/>
                  <a:pt x="1242715" y="119062"/>
                </a:cubicBezTo>
                <a:cubicBezTo>
                  <a:pt x="1237754" y="119062"/>
                  <a:pt x="1232793" y="116582"/>
                  <a:pt x="1227832" y="111621"/>
                </a:cubicBezTo>
                <a:lnTo>
                  <a:pt x="1242715" y="111621"/>
                </a:lnTo>
                <a:lnTo>
                  <a:pt x="1250156" y="111621"/>
                </a:lnTo>
                <a:cubicBezTo>
                  <a:pt x="1250156" y="111621"/>
                  <a:pt x="1252637" y="111621"/>
                  <a:pt x="1257598" y="111621"/>
                </a:cubicBezTo>
                <a:cubicBezTo>
                  <a:pt x="1257598" y="106660"/>
                  <a:pt x="1255118" y="104179"/>
                  <a:pt x="1250156" y="104179"/>
                </a:cubicBezTo>
                <a:close/>
                <a:moveTo>
                  <a:pt x="1198067" y="81855"/>
                </a:moveTo>
                <a:lnTo>
                  <a:pt x="1205508" y="81855"/>
                </a:lnTo>
                <a:cubicBezTo>
                  <a:pt x="1205508" y="86817"/>
                  <a:pt x="1205508" y="89297"/>
                  <a:pt x="1205508" y="89297"/>
                </a:cubicBezTo>
                <a:cubicBezTo>
                  <a:pt x="1205508" y="84335"/>
                  <a:pt x="1203028" y="81855"/>
                  <a:pt x="1198067" y="81855"/>
                </a:cubicBezTo>
                <a:close/>
                <a:moveTo>
                  <a:pt x="498574" y="81855"/>
                </a:moveTo>
                <a:lnTo>
                  <a:pt x="506016" y="81855"/>
                </a:lnTo>
                <a:lnTo>
                  <a:pt x="513457" y="81855"/>
                </a:lnTo>
                <a:cubicBezTo>
                  <a:pt x="513457" y="86817"/>
                  <a:pt x="510977" y="89297"/>
                  <a:pt x="506016" y="89297"/>
                </a:cubicBezTo>
                <a:cubicBezTo>
                  <a:pt x="501055" y="89297"/>
                  <a:pt x="498574" y="86817"/>
                  <a:pt x="498574" y="81855"/>
                </a:cubicBezTo>
                <a:close/>
                <a:moveTo>
                  <a:pt x="1376660" y="59531"/>
                </a:moveTo>
                <a:cubicBezTo>
                  <a:pt x="1376660" y="59531"/>
                  <a:pt x="1379141" y="62011"/>
                  <a:pt x="1384102" y="66972"/>
                </a:cubicBezTo>
                <a:lnTo>
                  <a:pt x="1384102" y="74414"/>
                </a:lnTo>
                <a:cubicBezTo>
                  <a:pt x="1379141" y="74414"/>
                  <a:pt x="1376660" y="71934"/>
                  <a:pt x="1376660" y="66972"/>
                </a:cubicBezTo>
                <a:close/>
                <a:moveTo>
                  <a:pt x="1160860" y="44648"/>
                </a:moveTo>
                <a:lnTo>
                  <a:pt x="1168301" y="52090"/>
                </a:lnTo>
                <a:cubicBezTo>
                  <a:pt x="1163340" y="52090"/>
                  <a:pt x="1160860" y="52090"/>
                  <a:pt x="1160860" y="52090"/>
                </a:cubicBezTo>
                <a:cubicBezTo>
                  <a:pt x="1160860" y="52090"/>
                  <a:pt x="1158379" y="52090"/>
                  <a:pt x="1153418" y="52090"/>
                </a:cubicBezTo>
                <a:cubicBezTo>
                  <a:pt x="1153418" y="47128"/>
                  <a:pt x="1155898" y="44648"/>
                  <a:pt x="1160860" y="44648"/>
                </a:cubicBezTo>
                <a:close/>
                <a:moveTo>
                  <a:pt x="690190" y="40928"/>
                </a:moveTo>
                <a:cubicBezTo>
                  <a:pt x="691431" y="40928"/>
                  <a:pt x="692051" y="42168"/>
                  <a:pt x="692051" y="44648"/>
                </a:cubicBezTo>
                <a:lnTo>
                  <a:pt x="699492" y="59531"/>
                </a:lnTo>
                <a:cubicBezTo>
                  <a:pt x="699492" y="59531"/>
                  <a:pt x="699492" y="62011"/>
                  <a:pt x="699492" y="66972"/>
                </a:cubicBezTo>
                <a:cubicBezTo>
                  <a:pt x="694531" y="66972"/>
                  <a:pt x="689570" y="64492"/>
                  <a:pt x="684610" y="59531"/>
                </a:cubicBezTo>
                <a:lnTo>
                  <a:pt x="684610" y="44648"/>
                </a:lnTo>
                <a:cubicBezTo>
                  <a:pt x="687090" y="42168"/>
                  <a:pt x="688950" y="40928"/>
                  <a:pt x="690190" y="40928"/>
                </a:cubicBezTo>
                <a:close/>
                <a:moveTo>
                  <a:pt x="706934" y="37207"/>
                </a:moveTo>
                <a:cubicBezTo>
                  <a:pt x="706934" y="37207"/>
                  <a:pt x="709414" y="37207"/>
                  <a:pt x="714375" y="37207"/>
                </a:cubicBezTo>
                <a:lnTo>
                  <a:pt x="736699" y="44648"/>
                </a:lnTo>
                <a:lnTo>
                  <a:pt x="766465" y="59531"/>
                </a:lnTo>
                <a:cubicBezTo>
                  <a:pt x="771426" y="59531"/>
                  <a:pt x="775147" y="59531"/>
                  <a:pt x="777627" y="59531"/>
                </a:cubicBezTo>
                <a:cubicBezTo>
                  <a:pt x="780108" y="59531"/>
                  <a:pt x="778867" y="57051"/>
                  <a:pt x="773906" y="52090"/>
                </a:cubicBezTo>
                <a:lnTo>
                  <a:pt x="781348" y="52090"/>
                </a:lnTo>
                <a:lnTo>
                  <a:pt x="788789" y="52090"/>
                </a:lnTo>
                <a:lnTo>
                  <a:pt x="796231" y="52090"/>
                </a:lnTo>
                <a:cubicBezTo>
                  <a:pt x="806152" y="57051"/>
                  <a:pt x="813594" y="59531"/>
                  <a:pt x="818555" y="59531"/>
                </a:cubicBezTo>
                <a:cubicBezTo>
                  <a:pt x="823516" y="59531"/>
                  <a:pt x="828477" y="59531"/>
                  <a:pt x="833437" y="59531"/>
                </a:cubicBezTo>
                <a:cubicBezTo>
                  <a:pt x="838399" y="59531"/>
                  <a:pt x="840879" y="59531"/>
                  <a:pt x="840879" y="59531"/>
                </a:cubicBezTo>
                <a:cubicBezTo>
                  <a:pt x="845840" y="64492"/>
                  <a:pt x="852041" y="66972"/>
                  <a:pt x="859483" y="66972"/>
                </a:cubicBezTo>
                <a:cubicBezTo>
                  <a:pt x="866924" y="66972"/>
                  <a:pt x="873125" y="69453"/>
                  <a:pt x="878086" y="74414"/>
                </a:cubicBezTo>
                <a:cubicBezTo>
                  <a:pt x="883047" y="74414"/>
                  <a:pt x="886768" y="75654"/>
                  <a:pt x="889248" y="78135"/>
                </a:cubicBezTo>
                <a:cubicBezTo>
                  <a:pt x="891729" y="80615"/>
                  <a:pt x="895449" y="81855"/>
                  <a:pt x="900410" y="81855"/>
                </a:cubicBezTo>
                <a:cubicBezTo>
                  <a:pt x="910332" y="81855"/>
                  <a:pt x="917773" y="81855"/>
                  <a:pt x="922735" y="81855"/>
                </a:cubicBezTo>
                <a:lnTo>
                  <a:pt x="967383" y="96738"/>
                </a:lnTo>
                <a:cubicBezTo>
                  <a:pt x="972344" y="96738"/>
                  <a:pt x="977305" y="99218"/>
                  <a:pt x="982266" y="104179"/>
                </a:cubicBezTo>
                <a:cubicBezTo>
                  <a:pt x="987227" y="104179"/>
                  <a:pt x="993428" y="105420"/>
                  <a:pt x="1000869" y="107900"/>
                </a:cubicBezTo>
                <a:cubicBezTo>
                  <a:pt x="1008311" y="110380"/>
                  <a:pt x="1019473" y="111621"/>
                  <a:pt x="1034356" y="111621"/>
                </a:cubicBezTo>
                <a:cubicBezTo>
                  <a:pt x="1049239" y="111621"/>
                  <a:pt x="1056680" y="111621"/>
                  <a:pt x="1056680" y="111621"/>
                </a:cubicBezTo>
                <a:lnTo>
                  <a:pt x="1064121" y="119062"/>
                </a:lnTo>
                <a:cubicBezTo>
                  <a:pt x="1064121" y="114101"/>
                  <a:pt x="1065362" y="111621"/>
                  <a:pt x="1067842" y="111621"/>
                </a:cubicBezTo>
                <a:cubicBezTo>
                  <a:pt x="1070322" y="111621"/>
                  <a:pt x="1071562" y="111621"/>
                  <a:pt x="1071562" y="111621"/>
                </a:cubicBezTo>
                <a:cubicBezTo>
                  <a:pt x="1076524" y="106660"/>
                  <a:pt x="1074043" y="104179"/>
                  <a:pt x="1064121" y="104179"/>
                </a:cubicBezTo>
                <a:cubicBezTo>
                  <a:pt x="1059160" y="99218"/>
                  <a:pt x="1054199" y="96738"/>
                  <a:pt x="1049239" y="96738"/>
                </a:cubicBezTo>
                <a:cubicBezTo>
                  <a:pt x="1039317" y="96738"/>
                  <a:pt x="1033115" y="94258"/>
                  <a:pt x="1030635" y="89297"/>
                </a:cubicBezTo>
                <a:cubicBezTo>
                  <a:pt x="1028155" y="84335"/>
                  <a:pt x="1034356" y="81855"/>
                  <a:pt x="1049239" y="81855"/>
                </a:cubicBezTo>
                <a:cubicBezTo>
                  <a:pt x="1069082" y="76894"/>
                  <a:pt x="1071562" y="71934"/>
                  <a:pt x="1056680" y="66972"/>
                </a:cubicBezTo>
                <a:cubicBezTo>
                  <a:pt x="1051719" y="66972"/>
                  <a:pt x="1049239" y="65732"/>
                  <a:pt x="1049239" y="63252"/>
                </a:cubicBezTo>
                <a:cubicBezTo>
                  <a:pt x="1049239" y="60772"/>
                  <a:pt x="1049239" y="59531"/>
                  <a:pt x="1049239" y="59531"/>
                </a:cubicBezTo>
                <a:cubicBezTo>
                  <a:pt x="1049239" y="59531"/>
                  <a:pt x="1049239" y="57051"/>
                  <a:pt x="1049239" y="52090"/>
                </a:cubicBezTo>
                <a:lnTo>
                  <a:pt x="1026914" y="52090"/>
                </a:lnTo>
                <a:cubicBezTo>
                  <a:pt x="1026914" y="57051"/>
                  <a:pt x="1025674" y="59531"/>
                  <a:pt x="1023193" y="59531"/>
                </a:cubicBezTo>
                <a:cubicBezTo>
                  <a:pt x="1020713" y="59531"/>
                  <a:pt x="1019473" y="58290"/>
                  <a:pt x="1019473" y="55810"/>
                </a:cubicBezTo>
                <a:cubicBezTo>
                  <a:pt x="1019473" y="53330"/>
                  <a:pt x="1021953" y="49610"/>
                  <a:pt x="1026914" y="44648"/>
                </a:cubicBezTo>
                <a:lnTo>
                  <a:pt x="1071562" y="44648"/>
                </a:lnTo>
                <a:cubicBezTo>
                  <a:pt x="1071562" y="44648"/>
                  <a:pt x="1074043" y="44648"/>
                  <a:pt x="1079004" y="44648"/>
                </a:cubicBezTo>
                <a:cubicBezTo>
                  <a:pt x="1083965" y="44648"/>
                  <a:pt x="1092647" y="45889"/>
                  <a:pt x="1105049" y="48369"/>
                </a:cubicBezTo>
                <a:cubicBezTo>
                  <a:pt x="1117451" y="50849"/>
                  <a:pt x="1126133" y="52090"/>
                  <a:pt x="1131094" y="52090"/>
                </a:cubicBezTo>
                <a:cubicBezTo>
                  <a:pt x="1136055" y="52090"/>
                  <a:pt x="1141016" y="52090"/>
                  <a:pt x="1145977" y="52090"/>
                </a:cubicBezTo>
                <a:lnTo>
                  <a:pt x="1168301" y="59531"/>
                </a:lnTo>
                <a:lnTo>
                  <a:pt x="1168301" y="66972"/>
                </a:lnTo>
                <a:cubicBezTo>
                  <a:pt x="1163340" y="71934"/>
                  <a:pt x="1168301" y="79375"/>
                  <a:pt x="1183184" y="89297"/>
                </a:cubicBezTo>
                <a:cubicBezTo>
                  <a:pt x="1188145" y="99218"/>
                  <a:pt x="1190625" y="106660"/>
                  <a:pt x="1190625" y="111621"/>
                </a:cubicBezTo>
                <a:cubicBezTo>
                  <a:pt x="1190625" y="116582"/>
                  <a:pt x="1190625" y="119062"/>
                  <a:pt x="1190625" y="119062"/>
                </a:cubicBezTo>
                <a:cubicBezTo>
                  <a:pt x="1195586" y="119062"/>
                  <a:pt x="1201787" y="121542"/>
                  <a:pt x="1209229" y="126504"/>
                </a:cubicBezTo>
                <a:cubicBezTo>
                  <a:pt x="1216670" y="131465"/>
                  <a:pt x="1222871" y="133945"/>
                  <a:pt x="1227832" y="133945"/>
                </a:cubicBezTo>
                <a:cubicBezTo>
                  <a:pt x="1252637" y="133945"/>
                  <a:pt x="1265039" y="136425"/>
                  <a:pt x="1265039" y="141387"/>
                </a:cubicBezTo>
                <a:lnTo>
                  <a:pt x="1242715" y="141387"/>
                </a:lnTo>
                <a:cubicBezTo>
                  <a:pt x="1237754" y="141387"/>
                  <a:pt x="1235274" y="141387"/>
                  <a:pt x="1235274" y="141387"/>
                </a:cubicBezTo>
                <a:lnTo>
                  <a:pt x="1235274" y="148828"/>
                </a:lnTo>
                <a:lnTo>
                  <a:pt x="1227832" y="148828"/>
                </a:lnTo>
                <a:lnTo>
                  <a:pt x="1220391" y="141387"/>
                </a:lnTo>
                <a:cubicBezTo>
                  <a:pt x="1215430" y="136425"/>
                  <a:pt x="1210469" y="136425"/>
                  <a:pt x="1205508" y="141387"/>
                </a:cubicBezTo>
                <a:cubicBezTo>
                  <a:pt x="1205508" y="136425"/>
                  <a:pt x="1203028" y="133945"/>
                  <a:pt x="1198067" y="133945"/>
                </a:cubicBezTo>
                <a:cubicBezTo>
                  <a:pt x="1193105" y="133945"/>
                  <a:pt x="1190625" y="135186"/>
                  <a:pt x="1190625" y="137666"/>
                </a:cubicBezTo>
                <a:cubicBezTo>
                  <a:pt x="1190625" y="140146"/>
                  <a:pt x="1188145" y="141387"/>
                  <a:pt x="1183184" y="141387"/>
                </a:cubicBezTo>
                <a:lnTo>
                  <a:pt x="1175742" y="141387"/>
                </a:lnTo>
                <a:cubicBezTo>
                  <a:pt x="1175742" y="151308"/>
                  <a:pt x="1190625" y="161230"/>
                  <a:pt x="1220391" y="171152"/>
                </a:cubicBezTo>
                <a:cubicBezTo>
                  <a:pt x="1235274" y="176113"/>
                  <a:pt x="1246436" y="179834"/>
                  <a:pt x="1253877" y="182314"/>
                </a:cubicBezTo>
                <a:cubicBezTo>
                  <a:pt x="1261319" y="184795"/>
                  <a:pt x="1267520" y="186035"/>
                  <a:pt x="1272481" y="186035"/>
                </a:cubicBezTo>
                <a:cubicBezTo>
                  <a:pt x="1272481" y="186035"/>
                  <a:pt x="1274961" y="186035"/>
                  <a:pt x="1279922" y="186035"/>
                </a:cubicBezTo>
                <a:cubicBezTo>
                  <a:pt x="1294805" y="195957"/>
                  <a:pt x="1307207" y="198437"/>
                  <a:pt x="1317129" y="193476"/>
                </a:cubicBezTo>
                <a:lnTo>
                  <a:pt x="1324571" y="193476"/>
                </a:lnTo>
                <a:lnTo>
                  <a:pt x="1324571" y="200918"/>
                </a:lnTo>
                <a:cubicBezTo>
                  <a:pt x="1329531" y="200918"/>
                  <a:pt x="1333252" y="200918"/>
                  <a:pt x="1335733" y="200918"/>
                </a:cubicBezTo>
                <a:cubicBezTo>
                  <a:pt x="1338213" y="200918"/>
                  <a:pt x="1339453" y="200918"/>
                  <a:pt x="1339453" y="200918"/>
                </a:cubicBezTo>
                <a:lnTo>
                  <a:pt x="1354336" y="208359"/>
                </a:lnTo>
                <a:lnTo>
                  <a:pt x="1369219" y="208359"/>
                </a:lnTo>
                <a:cubicBezTo>
                  <a:pt x="1369219" y="208359"/>
                  <a:pt x="1374180" y="208359"/>
                  <a:pt x="1384102" y="208359"/>
                </a:cubicBezTo>
                <a:cubicBezTo>
                  <a:pt x="1389063" y="208359"/>
                  <a:pt x="1394024" y="209599"/>
                  <a:pt x="1398984" y="212080"/>
                </a:cubicBezTo>
                <a:cubicBezTo>
                  <a:pt x="1403946" y="214560"/>
                  <a:pt x="1406426" y="215801"/>
                  <a:pt x="1406426" y="215801"/>
                </a:cubicBezTo>
                <a:lnTo>
                  <a:pt x="1398984" y="208359"/>
                </a:lnTo>
                <a:cubicBezTo>
                  <a:pt x="1384102" y="198437"/>
                  <a:pt x="1374180" y="190996"/>
                  <a:pt x="1369219" y="186035"/>
                </a:cubicBezTo>
                <a:cubicBezTo>
                  <a:pt x="1364258" y="181074"/>
                  <a:pt x="1361777" y="178594"/>
                  <a:pt x="1361777" y="178594"/>
                </a:cubicBezTo>
                <a:cubicBezTo>
                  <a:pt x="1356816" y="178594"/>
                  <a:pt x="1351856" y="176113"/>
                  <a:pt x="1346895" y="171152"/>
                </a:cubicBezTo>
                <a:cubicBezTo>
                  <a:pt x="1341934" y="171152"/>
                  <a:pt x="1338213" y="169912"/>
                  <a:pt x="1335733" y="167431"/>
                </a:cubicBezTo>
                <a:cubicBezTo>
                  <a:pt x="1333252" y="164951"/>
                  <a:pt x="1329531" y="163711"/>
                  <a:pt x="1324571" y="163711"/>
                </a:cubicBezTo>
                <a:cubicBezTo>
                  <a:pt x="1319609" y="153789"/>
                  <a:pt x="1317129" y="148828"/>
                  <a:pt x="1317129" y="148828"/>
                </a:cubicBezTo>
                <a:lnTo>
                  <a:pt x="1339453" y="156269"/>
                </a:lnTo>
                <a:cubicBezTo>
                  <a:pt x="1339453" y="156269"/>
                  <a:pt x="1340694" y="156269"/>
                  <a:pt x="1343174" y="156269"/>
                </a:cubicBezTo>
                <a:cubicBezTo>
                  <a:pt x="1345654" y="156269"/>
                  <a:pt x="1351856" y="158750"/>
                  <a:pt x="1361777" y="163711"/>
                </a:cubicBezTo>
                <a:cubicBezTo>
                  <a:pt x="1366739" y="163711"/>
                  <a:pt x="1369219" y="163711"/>
                  <a:pt x="1369219" y="163711"/>
                </a:cubicBezTo>
                <a:lnTo>
                  <a:pt x="1384102" y="171152"/>
                </a:lnTo>
                <a:cubicBezTo>
                  <a:pt x="1389063" y="166191"/>
                  <a:pt x="1391543" y="166191"/>
                  <a:pt x="1391543" y="171152"/>
                </a:cubicBezTo>
                <a:cubicBezTo>
                  <a:pt x="1391543" y="171152"/>
                  <a:pt x="1390303" y="172392"/>
                  <a:pt x="1387823" y="174873"/>
                </a:cubicBezTo>
                <a:cubicBezTo>
                  <a:pt x="1385342" y="177353"/>
                  <a:pt x="1386582" y="178594"/>
                  <a:pt x="1391543" y="178594"/>
                </a:cubicBezTo>
                <a:cubicBezTo>
                  <a:pt x="1396504" y="178594"/>
                  <a:pt x="1398984" y="178594"/>
                  <a:pt x="1398984" y="178594"/>
                </a:cubicBezTo>
                <a:cubicBezTo>
                  <a:pt x="1398984" y="178594"/>
                  <a:pt x="1400225" y="179834"/>
                  <a:pt x="1402705" y="182314"/>
                </a:cubicBezTo>
                <a:cubicBezTo>
                  <a:pt x="1405186" y="184795"/>
                  <a:pt x="1407666" y="186035"/>
                  <a:pt x="1410146" y="186035"/>
                </a:cubicBezTo>
                <a:cubicBezTo>
                  <a:pt x="1412627" y="186035"/>
                  <a:pt x="1416348" y="186035"/>
                  <a:pt x="1421309" y="186035"/>
                </a:cubicBezTo>
                <a:cubicBezTo>
                  <a:pt x="1421309" y="190996"/>
                  <a:pt x="1423789" y="192236"/>
                  <a:pt x="1428750" y="189756"/>
                </a:cubicBezTo>
                <a:cubicBezTo>
                  <a:pt x="1433711" y="187275"/>
                  <a:pt x="1436192" y="188515"/>
                  <a:pt x="1436192" y="193476"/>
                </a:cubicBezTo>
                <a:lnTo>
                  <a:pt x="1451074" y="193476"/>
                </a:lnTo>
                <a:lnTo>
                  <a:pt x="1465957" y="208359"/>
                </a:lnTo>
                <a:cubicBezTo>
                  <a:pt x="1460996" y="208359"/>
                  <a:pt x="1460996" y="210840"/>
                  <a:pt x="1465957" y="215801"/>
                </a:cubicBezTo>
                <a:cubicBezTo>
                  <a:pt x="1485801" y="230684"/>
                  <a:pt x="1500684" y="233164"/>
                  <a:pt x="1510606" y="223242"/>
                </a:cubicBezTo>
                <a:cubicBezTo>
                  <a:pt x="1510606" y="223242"/>
                  <a:pt x="1511846" y="224482"/>
                  <a:pt x="1514326" y="226963"/>
                </a:cubicBezTo>
                <a:cubicBezTo>
                  <a:pt x="1516807" y="229443"/>
                  <a:pt x="1518047" y="230684"/>
                  <a:pt x="1518047" y="230684"/>
                </a:cubicBezTo>
                <a:cubicBezTo>
                  <a:pt x="1523008" y="235645"/>
                  <a:pt x="1530449" y="238125"/>
                  <a:pt x="1540371" y="238125"/>
                </a:cubicBezTo>
                <a:cubicBezTo>
                  <a:pt x="1550293" y="238125"/>
                  <a:pt x="1557735" y="241846"/>
                  <a:pt x="1562695" y="249287"/>
                </a:cubicBezTo>
                <a:cubicBezTo>
                  <a:pt x="1567656" y="256728"/>
                  <a:pt x="1571377" y="259209"/>
                  <a:pt x="1573858" y="256728"/>
                </a:cubicBezTo>
                <a:cubicBezTo>
                  <a:pt x="1576338" y="254248"/>
                  <a:pt x="1582539" y="253008"/>
                  <a:pt x="1592461" y="253008"/>
                </a:cubicBezTo>
                <a:lnTo>
                  <a:pt x="1637109" y="260449"/>
                </a:lnTo>
                <a:cubicBezTo>
                  <a:pt x="1656953" y="265410"/>
                  <a:pt x="1666875" y="270371"/>
                  <a:pt x="1666875" y="275332"/>
                </a:cubicBezTo>
                <a:cubicBezTo>
                  <a:pt x="1666875" y="275332"/>
                  <a:pt x="1669356" y="275332"/>
                  <a:pt x="1674317" y="275332"/>
                </a:cubicBezTo>
                <a:cubicBezTo>
                  <a:pt x="1679277" y="275332"/>
                  <a:pt x="1684239" y="277812"/>
                  <a:pt x="1689199" y="282773"/>
                </a:cubicBezTo>
                <a:cubicBezTo>
                  <a:pt x="1699121" y="282773"/>
                  <a:pt x="1709043" y="284014"/>
                  <a:pt x="1718965" y="286494"/>
                </a:cubicBezTo>
                <a:cubicBezTo>
                  <a:pt x="1728887" y="288974"/>
                  <a:pt x="1736328" y="291455"/>
                  <a:pt x="1741289" y="293935"/>
                </a:cubicBezTo>
                <a:cubicBezTo>
                  <a:pt x="1746250" y="296416"/>
                  <a:pt x="1753692" y="297656"/>
                  <a:pt x="1763613" y="297656"/>
                </a:cubicBezTo>
                <a:cubicBezTo>
                  <a:pt x="1768574" y="297656"/>
                  <a:pt x="1777256" y="300137"/>
                  <a:pt x="1789658" y="305098"/>
                </a:cubicBezTo>
                <a:cubicBezTo>
                  <a:pt x="1802061" y="310059"/>
                  <a:pt x="1818184" y="312539"/>
                  <a:pt x="1838028" y="312539"/>
                </a:cubicBezTo>
                <a:cubicBezTo>
                  <a:pt x="1847950" y="317500"/>
                  <a:pt x="1857871" y="321221"/>
                  <a:pt x="1867793" y="323701"/>
                </a:cubicBezTo>
                <a:cubicBezTo>
                  <a:pt x="1877715" y="326181"/>
                  <a:pt x="1885156" y="327422"/>
                  <a:pt x="1890117" y="327422"/>
                </a:cubicBezTo>
                <a:cubicBezTo>
                  <a:pt x="1895078" y="327422"/>
                  <a:pt x="1900039" y="327422"/>
                  <a:pt x="1905000" y="327422"/>
                </a:cubicBezTo>
                <a:lnTo>
                  <a:pt x="1934766" y="334863"/>
                </a:lnTo>
                <a:lnTo>
                  <a:pt x="1957090" y="342305"/>
                </a:lnTo>
                <a:cubicBezTo>
                  <a:pt x="1962051" y="342305"/>
                  <a:pt x="1969492" y="343545"/>
                  <a:pt x="1979414" y="346025"/>
                </a:cubicBezTo>
                <a:cubicBezTo>
                  <a:pt x="1989336" y="348506"/>
                  <a:pt x="2000498" y="350986"/>
                  <a:pt x="2012901" y="353467"/>
                </a:cubicBezTo>
                <a:cubicBezTo>
                  <a:pt x="2025303" y="355947"/>
                  <a:pt x="2035225" y="358428"/>
                  <a:pt x="2042666" y="360908"/>
                </a:cubicBezTo>
                <a:cubicBezTo>
                  <a:pt x="2050107" y="363388"/>
                  <a:pt x="2056309" y="364629"/>
                  <a:pt x="2061270" y="364629"/>
                </a:cubicBezTo>
                <a:lnTo>
                  <a:pt x="2068711" y="357187"/>
                </a:lnTo>
                <a:cubicBezTo>
                  <a:pt x="2068711" y="362148"/>
                  <a:pt x="2071192" y="364629"/>
                  <a:pt x="2076152" y="364629"/>
                </a:cubicBezTo>
                <a:cubicBezTo>
                  <a:pt x="2076152" y="364629"/>
                  <a:pt x="2078633" y="364629"/>
                  <a:pt x="2083594" y="364629"/>
                </a:cubicBezTo>
                <a:cubicBezTo>
                  <a:pt x="2088555" y="364629"/>
                  <a:pt x="2093516" y="367109"/>
                  <a:pt x="2098476" y="372070"/>
                </a:cubicBezTo>
                <a:cubicBezTo>
                  <a:pt x="2108399" y="377031"/>
                  <a:pt x="2118320" y="379512"/>
                  <a:pt x="2128242" y="379512"/>
                </a:cubicBezTo>
                <a:cubicBezTo>
                  <a:pt x="2128242" y="379512"/>
                  <a:pt x="2129482" y="379512"/>
                  <a:pt x="2131963" y="379512"/>
                </a:cubicBezTo>
                <a:cubicBezTo>
                  <a:pt x="2134444" y="379512"/>
                  <a:pt x="2135684" y="381992"/>
                  <a:pt x="2135684" y="386953"/>
                </a:cubicBezTo>
                <a:cubicBezTo>
                  <a:pt x="2135684" y="386953"/>
                  <a:pt x="2138164" y="386953"/>
                  <a:pt x="2143125" y="386953"/>
                </a:cubicBezTo>
                <a:lnTo>
                  <a:pt x="2150566" y="386953"/>
                </a:lnTo>
                <a:lnTo>
                  <a:pt x="2158008" y="386953"/>
                </a:lnTo>
                <a:cubicBezTo>
                  <a:pt x="2158008" y="386953"/>
                  <a:pt x="2161728" y="388193"/>
                  <a:pt x="2169170" y="390674"/>
                </a:cubicBezTo>
                <a:cubicBezTo>
                  <a:pt x="2176611" y="393154"/>
                  <a:pt x="2185293" y="395635"/>
                  <a:pt x="2195215" y="398115"/>
                </a:cubicBezTo>
                <a:cubicBezTo>
                  <a:pt x="2205137" y="400596"/>
                  <a:pt x="2212578" y="404316"/>
                  <a:pt x="2217539" y="409277"/>
                </a:cubicBezTo>
                <a:lnTo>
                  <a:pt x="2224980" y="401836"/>
                </a:lnTo>
                <a:cubicBezTo>
                  <a:pt x="2229941" y="401836"/>
                  <a:pt x="2232422" y="401836"/>
                  <a:pt x="2232422" y="401836"/>
                </a:cubicBezTo>
                <a:lnTo>
                  <a:pt x="2239863" y="409277"/>
                </a:lnTo>
                <a:lnTo>
                  <a:pt x="2306836" y="424160"/>
                </a:lnTo>
                <a:lnTo>
                  <a:pt x="2381250" y="446484"/>
                </a:lnTo>
                <a:lnTo>
                  <a:pt x="2381250" y="439043"/>
                </a:lnTo>
                <a:cubicBezTo>
                  <a:pt x="2386211" y="439043"/>
                  <a:pt x="2390862" y="439973"/>
                  <a:pt x="2395203" y="441833"/>
                </a:cubicBezTo>
                <a:lnTo>
                  <a:pt x="2401921" y="446484"/>
                </a:lnTo>
                <a:lnTo>
                  <a:pt x="2407295" y="450205"/>
                </a:lnTo>
                <a:cubicBezTo>
                  <a:pt x="2414736" y="457646"/>
                  <a:pt x="2423418" y="463847"/>
                  <a:pt x="2433340" y="468809"/>
                </a:cubicBezTo>
                <a:cubicBezTo>
                  <a:pt x="2448223" y="468809"/>
                  <a:pt x="2458145" y="470049"/>
                  <a:pt x="2463105" y="472529"/>
                </a:cubicBezTo>
                <a:cubicBezTo>
                  <a:pt x="2468066" y="475010"/>
                  <a:pt x="2470547" y="478730"/>
                  <a:pt x="2470547" y="483691"/>
                </a:cubicBezTo>
                <a:lnTo>
                  <a:pt x="2492871" y="491133"/>
                </a:lnTo>
                <a:cubicBezTo>
                  <a:pt x="2497832" y="491133"/>
                  <a:pt x="2506514" y="494853"/>
                  <a:pt x="2518916" y="502295"/>
                </a:cubicBezTo>
                <a:cubicBezTo>
                  <a:pt x="2531318" y="509736"/>
                  <a:pt x="2542480" y="513457"/>
                  <a:pt x="2552402" y="513457"/>
                </a:cubicBezTo>
                <a:cubicBezTo>
                  <a:pt x="2562324" y="513457"/>
                  <a:pt x="2568525" y="514697"/>
                  <a:pt x="2571006" y="517178"/>
                </a:cubicBezTo>
                <a:cubicBezTo>
                  <a:pt x="2573486" y="519658"/>
                  <a:pt x="2579687" y="520898"/>
                  <a:pt x="2589609" y="520898"/>
                </a:cubicBezTo>
                <a:cubicBezTo>
                  <a:pt x="2599531" y="520898"/>
                  <a:pt x="2605732" y="523379"/>
                  <a:pt x="2608213" y="528340"/>
                </a:cubicBezTo>
                <a:cubicBezTo>
                  <a:pt x="2610693" y="533301"/>
                  <a:pt x="2614414" y="535781"/>
                  <a:pt x="2619375" y="535781"/>
                </a:cubicBezTo>
                <a:lnTo>
                  <a:pt x="2649141" y="543223"/>
                </a:lnTo>
                <a:cubicBezTo>
                  <a:pt x="2659063" y="548184"/>
                  <a:pt x="2667744" y="550664"/>
                  <a:pt x="2675185" y="550664"/>
                </a:cubicBezTo>
                <a:cubicBezTo>
                  <a:pt x="2682627" y="550664"/>
                  <a:pt x="2687588" y="550664"/>
                  <a:pt x="2690068" y="550664"/>
                </a:cubicBezTo>
                <a:cubicBezTo>
                  <a:pt x="2692549" y="550664"/>
                  <a:pt x="2695029" y="551904"/>
                  <a:pt x="2697510" y="554385"/>
                </a:cubicBezTo>
                <a:cubicBezTo>
                  <a:pt x="2699990" y="556865"/>
                  <a:pt x="2701230" y="558105"/>
                  <a:pt x="2701230" y="558105"/>
                </a:cubicBezTo>
                <a:cubicBezTo>
                  <a:pt x="2701230" y="558105"/>
                  <a:pt x="2706191" y="560586"/>
                  <a:pt x="2716113" y="565547"/>
                </a:cubicBezTo>
                <a:cubicBezTo>
                  <a:pt x="2726035" y="570508"/>
                  <a:pt x="2732236" y="572988"/>
                  <a:pt x="2734717" y="572988"/>
                </a:cubicBezTo>
                <a:cubicBezTo>
                  <a:pt x="2737197" y="572988"/>
                  <a:pt x="2742158" y="575469"/>
                  <a:pt x="2749600" y="580430"/>
                </a:cubicBezTo>
                <a:cubicBezTo>
                  <a:pt x="2757041" y="585391"/>
                  <a:pt x="2763242" y="587871"/>
                  <a:pt x="2768203" y="587871"/>
                </a:cubicBezTo>
                <a:cubicBezTo>
                  <a:pt x="2768203" y="587871"/>
                  <a:pt x="2769443" y="587871"/>
                  <a:pt x="2771924" y="587871"/>
                </a:cubicBezTo>
                <a:cubicBezTo>
                  <a:pt x="2774405" y="587871"/>
                  <a:pt x="2778125" y="590351"/>
                  <a:pt x="2783086" y="595312"/>
                </a:cubicBezTo>
                <a:cubicBezTo>
                  <a:pt x="2788047" y="595312"/>
                  <a:pt x="2793008" y="595312"/>
                  <a:pt x="2797969" y="595312"/>
                </a:cubicBezTo>
                <a:cubicBezTo>
                  <a:pt x="2802929" y="595312"/>
                  <a:pt x="2810371" y="597793"/>
                  <a:pt x="2820293" y="602754"/>
                </a:cubicBezTo>
                <a:cubicBezTo>
                  <a:pt x="2845098" y="612676"/>
                  <a:pt x="2859981" y="617637"/>
                  <a:pt x="2864941" y="617637"/>
                </a:cubicBezTo>
                <a:cubicBezTo>
                  <a:pt x="2869902" y="617637"/>
                  <a:pt x="2869902" y="615156"/>
                  <a:pt x="2864941" y="610195"/>
                </a:cubicBezTo>
                <a:lnTo>
                  <a:pt x="2872383" y="610195"/>
                </a:lnTo>
                <a:lnTo>
                  <a:pt x="2872383" y="617637"/>
                </a:lnTo>
                <a:cubicBezTo>
                  <a:pt x="2872383" y="617637"/>
                  <a:pt x="2873623" y="620117"/>
                  <a:pt x="2876103" y="625078"/>
                </a:cubicBezTo>
                <a:cubicBezTo>
                  <a:pt x="2878584" y="630039"/>
                  <a:pt x="2882305" y="630039"/>
                  <a:pt x="2887266" y="625078"/>
                </a:cubicBezTo>
                <a:lnTo>
                  <a:pt x="2887266" y="617637"/>
                </a:lnTo>
                <a:cubicBezTo>
                  <a:pt x="2882305" y="617637"/>
                  <a:pt x="2879824" y="616396"/>
                  <a:pt x="2879824" y="613916"/>
                </a:cubicBezTo>
                <a:cubicBezTo>
                  <a:pt x="2879824" y="611436"/>
                  <a:pt x="2882305" y="610195"/>
                  <a:pt x="2887266" y="610195"/>
                </a:cubicBezTo>
                <a:lnTo>
                  <a:pt x="2894707" y="610195"/>
                </a:lnTo>
                <a:lnTo>
                  <a:pt x="2902148" y="610195"/>
                </a:lnTo>
                <a:cubicBezTo>
                  <a:pt x="2902148" y="610195"/>
                  <a:pt x="2903388" y="611436"/>
                  <a:pt x="2905869" y="613916"/>
                </a:cubicBezTo>
                <a:cubicBezTo>
                  <a:pt x="2908350" y="616396"/>
                  <a:pt x="2909590" y="617637"/>
                  <a:pt x="2909590" y="617637"/>
                </a:cubicBezTo>
                <a:cubicBezTo>
                  <a:pt x="2919512" y="617637"/>
                  <a:pt x="2924473" y="622598"/>
                  <a:pt x="2924473" y="632519"/>
                </a:cubicBezTo>
                <a:cubicBezTo>
                  <a:pt x="2929433" y="632519"/>
                  <a:pt x="2931914" y="635000"/>
                  <a:pt x="2931914" y="639961"/>
                </a:cubicBezTo>
                <a:lnTo>
                  <a:pt x="2939355" y="654844"/>
                </a:lnTo>
                <a:lnTo>
                  <a:pt x="2954238" y="647402"/>
                </a:lnTo>
                <a:cubicBezTo>
                  <a:pt x="2949277" y="642441"/>
                  <a:pt x="2949277" y="639961"/>
                  <a:pt x="2954238" y="639961"/>
                </a:cubicBezTo>
                <a:cubicBezTo>
                  <a:pt x="2959199" y="644922"/>
                  <a:pt x="2961680" y="647402"/>
                  <a:pt x="2961680" y="647402"/>
                </a:cubicBezTo>
                <a:cubicBezTo>
                  <a:pt x="2961680" y="652363"/>
                  <a:pt x="2969121" y="654844"/>
                  <a:pt x="2984004" y="654844"/>
                </a:cubicBezTo>
                <a:lnTo>
                  <a:pt x="2998887" y="647402"/>
                </a:lnTo>
                <a:cubicBezTo>
                  <a:pt x="2998887" y="642441"/>
                  <a:pt x="2995166" y="636240"/>
                  <a:pt x="2987725" y="628799"/>
                </a:cubicBezTo>
                <a:cubicBezTo>
                  <a:pt x="2980283" y="621357"/>
                  <a:pt x="2976562" y="617637"/>
                  <a:pt x="2976562" y="617637"/>
                </a:cubicBezTo>
                <a:cubicBezTo>
                  <a:pt x="2971602" y="617637"/>
                  <a:pt x="2969121" y="617637"/>
                  <a:pt x="2969121" y="617637"/>
                </a:cubicBezTo>
                <a:cubicBezTo>
                  <a:pt x="2969121" y="617637"/>
                  <a:pt x="2969121" y="615156"/>
                  <a:pt x="2969121" y="610195"/>
                </a:cubicBezTo>
                <a:cubicBezTo>
                  <a:pt x="2969121" y="610195"/>
                  <a:pt x="2967881" y="610195"/>
                  <a:pt x="2965400" y="610195"/>
                </a:cubicBezTo>
                <a:cubicBezTo>
                  <a:pt x="2962920" y="610195"/>
                  <a:pt x="2956719" y="607715"/>
                  <a:pt x="2946797" y="602754"/>
                </a:cubicBezTo>
                <a:lnTo>
                  <a:pt x="2939355" y="587871"/>
                </a:lnTo>
                <a:lnTo>
                  <a:pt x="2946797" y="587871"/>
                </a:lnTo>
                <a:cubicBezTo>
                  <a:pt x="2951758" y="587871"/>
                  <a:pt x="2954238" y="590351"/>
                  <a:pt x="2954238" y="595312"/>
                </a:cubicBezTo>
                <a:lnTo>
                  <a:pt x="2976562" y="602754"/>
                </a:lnTo>
                <a:cubicBezTo>
                  <a:pt x="2986484" y="607715"/>
                  <a:pt x="2993926" y="612676"/>
                  <a:pt x="2998887" y="617637"/>
                </a:cubicBezTo>
                <a:cubicBezTo>
                  <a:pt x="3003847" y="622598"/>
                  <a:pt x="3011289" y="630039"/>
                  <a:pt x="3021211" y="639961"/>
                </a:cubicBezTo>
                <a:cubicBezTo>
                  <a:pt x="3026172" y="644922"/>
                  <a:pt x="3029892" y="649883"/>
                  <a:pt x="3032373" y="654844"/>
                </a:cubicBezTo>
                <a:cubicBezTo>
                  <a:pt x="3034854" y="659805"/>
                  <a:pt x="3036094" y="662285"/>
                  <a:pt x="3036094" y="662285"/>
                </a:cubicBezTo>
                <a:lnTo>
                  <a:pt x="3036094" y="669726"/>
                </a:lnTo>
                <a:cubicBezTo>
                  <a:pt x="3041054" y="674688"/>
                  <a:pt x="3043535" y="674688"/>
                  <a:pt x="3043535" y="669726"/>
                </a:cubicBezTo>
                <a:lnTo>
                  <a:pt x="3073301" y="677168"/>
                </a:lnTo>
                <a:cubicBezTo>
                  <a:pt x="3068340" y="677168"/>
                  <a:pt x="3064619" y="677168"/>
                  <a:pt x="3062139" y="677168"/>
                </a:cubicBezTo>
                <a:cubicBezTo>
                  <a:pt x="3059658" y="677168"/>
                  <a:pt x="3058418" y="677168"/>
                  <a:pt x="3058418" y="677168"/>
                </a:cubicBezTo>
                <a:cubicBezTo>
                  <a:pt x="3053457" y="672207"/>
                  <a:pt x="3050976" y="672207"/>
                  <a:pt x="3050976" y="677168"/>
                </a:cubicBezTo>
                <a:cubicBezTo>
                  <a:pt x="3050976" y="682129"/>
                  <a:pt x="3050976" y="684609"/>
                  <a:pt x="3050976" y="684609"/>
                </a:cubicBezTo>
                <a:cubicBezTo>
                  <a:pt x="3055937" y="684609"/>
                  <a:pt x="3063379" y="687090"/>
                  <a:pt x="3073301" y="692051"/>
                </a:cubicBezTo>
                <a:cubicBezTo>
                  <a:pt x="3112988" y="706934"/>
                  <a:pt x="3132832" y="711895"/>
                  <a:pt x="3132832" y="706934"/>
                </a:cubicBezTo>
                <a:cubicBezTo>
                  <a:pt x="3132832" y="706934"/>
                  <a:pt x="3130351" y="705693"/>
                  <a:pt x="3125391" y="703213"/>
                </a:cubicBezTo>
                <a:cubicBezTo>
                  <a:pt x="3120430" y="700732"/>
                  <a:pt x="3117949" y="699492"/>
                  <a:pt x="3117949" y="699492"/>
                </a:cubicBezTo>
                <a:lnTo>
                  <a:pt x="3132832" y="699492"/>
                </a:lnTo>
                <a:cubicBezTo>
                  <a:pt x="3137793" y="699492"/>
                  <a:pt x="3141513" y="700732"/>
                  <a:pt x="3143994" y="703213"/>
                </a:cubicBezTo>
                <a:cubicBezTo>
                  <a:pt x="3146475" y="705693"/>
                  <a:pt x="3147715" y="706934"/>
                  <a:pt x="3147715" y="706934"/>
                </a:cubicBezTo>
                <a:cubicBezTo>
                  <a:pt x="3147715" y="711895"/>
                  <a:pt x="3148955" y="715615"/>
                  <a:pt x="3151435" y="718096"/>
                </a:cubicBezTo>
                <a:cubicBezTo>
                  <a:pt x="3153916" y="720576"/>
                  <a:pt x="3155156" y="719336"/>
                  <a:pt x="3155156" y="714375"/>
                </a:cubicBezTo>
                <a:cubicBezTo>
                  <a:pt x="3160117" y="714375"/>
                  <a:pt x="3162598" y="714375"/>
                  <a:pt x="3162598" y="714375"/>
                </a:cubicBezTo>
                <a:cubicBezTo>
                  <a:pt x="3162598" y="714375"/>
                  <a:pt x="3165078" y="715615"/>
                  <a:pt x="3170039" y="718096"/>
                </a:cubicBezTo>
                <a:cubicBezTo>
                  <a:pt x="3175000" y="720576"/>
                  <a:pt x="3178720" y="723057"/>
                  <a:pt x="3181201" y="725537"/>
                </a:cubicBezTo>
                <a:cubicBezTo>
                  <a:pt x="3183682" y="728017"/>
                  <a:pt x="3184922" y="729258"/>
                  <a:pt x="3184922" y="729258"/>
                </a:cubicBezTo>
                <a:cubicBezTo>
                  <a:pt x="3189883" y="729258"/>
                  <a:pt x="3192363" y="731738"/>
                  <a:pt x="3192363" y="736699"/>
                </a:cubicBezTo>
                <a:cubicBezTo>
                  <a:pt x="3192363" y="736699"/>
                  <a:pt x="3193603" y="736699"/>
                  <a:pt x="3196084" y="736699"/>
                </a:cubicBezTo>
                <a:cubicBezTo>
                  <a:pt x="3198565" y="736699"/>
                  <a:pt x="3201045" y="735459"/>
                  <a:pt x="3203525" y="732978"/>
                </a:cubicBezTo>
                <a:cubicBezTo>
                  <a:pt x="3206006" y="730498"/>
                  <a:pt x="3208486" y="729258"/>
                  <a:pt x="3210967" y="729258"/>
                </a:cubicBezTo>
                <a:cubicBezTo>
                  <a:pt x="3213447" y="729258"/>
                  <a:pt x="3219648" y="729258"/>
                  <a:pt x="3229570" y="729258"/>
                </a:cubicBezTo>
                <a:cubicBezTo>
                  <a:pt x="3234531" y="734219"/>
                  <a:pt x="3239492" y="737939"/>
                  <a:pt x="3244453" y="740420"/>
                </a:cubicBezTo>
                <a:cubicBezTo>
                  <a:pt x="3249414" y="742900"/>
                  <a:pt x="3251894" y="744141"/>
                  <a:pt x="3251894" y="744141"/>
                </a:cubicBezTo>
                <a:cubicBezTo>
                  <a:pt x="3251894" y="744141"/>
                  <a:pt x="3259336" y="746621"/>
                  <a:pt x="3274219" y="751582"/>
                </a:cubicBezTo>
                <a:lnTo>
                  <a:pt x="3296543" y="759023"/>
                </a:lnTo>
                <a:cubicBezTo>
                  <a:pt x="3296543" y="763984"/>
                  <a:pt x="3299024" y="766465"/>
                  <a:pt x="3303984" y="766465"/>
                </a:cubicBezTo>
                <a:cubicBezTo>
                  <a:pt x="3308945" y="766465"/>
                  <a:pt x="3311426" y="766465"/>
                  <a:pt x="3311426" y="766465"/>
                </a:cubicBezTo>
                <a:lnTo>
                  <a:pt x="3318867" y="766465"/>
                </a:lnTo>
                <a:cubicBezTo>
                  <a:pt x="3318867" y="766465"/>
                  <a:pt x="3326308" y="768945"/>
                  <a:pt x="3341191" y="773906"/>
                </a:cubicBezTo>
                <a:cubicBezTo>
                  <a:pt x="3341191" y="773906"/>
                  <a:pt x="3344912" y="775146"/>
                  <a:pt x="3352353" y="777627"/>
                </a:cubicBezTo>
                <a:cubicBezTo>
                  <a:pt x="3359795" y="780107"/>
                  <a:pt x="3365996" y="783828"/>
                  <a:pt x="3370957" y="788789"/>
                </a:cubicBezTo>
                <a:cubicBezTo>
                  <a:pt x="3375918" y="788789"/>
                  <a:pt x="3385840" y="791269"/>
                  <a:pt x="3400723" y="796230"/>
                </a:cubicBezTo>
                <a:cubicBezTo>
                  <a:pt x="3415605" y="801191"/>
                  <a:pt x="3425527" y="803672"/>
                  <a:pt x="3430488" y="803672"/>
                </a:cubicBezTo>
                <a:cubicBezTo>
                  <a:pt x="3430488" y="808633"/>
                  <a:pt x="3431729" y="811113"/>
                  <a:pt x="3434209" y="811113"/>
                </a:cubicBezTo>
                <a:cubicBezTo>
                  <a:pt x="3436689" y="811113"/>
                  <a:pt x="3442891" y="811113"/>
                  <a:pt x="3452812" y="811113"/>
                </a:cubicBezTo>
                <a:cubicBezTo>
                  <a:pt x="3457773" y="811113"/>
                  <a:pt x="3460254" y="813594"/>
                  <a:pt x="3460254" y="818555"/>
                </a:cubicBezTo>
                <a:cubicBezTo>
                  <a:pt x="3475137" y="828476"/>
                  <a:pt x="3497461" y="835918"/>
                  <a:pt x="3527226" y="840879"/>
                </a:cubicBezTo>
                <a:cubicBezTo>
                  <a:pt x="3532187" y="840879"/>
                  <a:pt x="3537148" y="842119"/>
                  <a:pt x="3542109" y="844600"/>
                </a:cubicBezTo>
                <a:cubicBezTo>
                  <a:pt x="3547070" y="847080"/>
                  <a:pt x="3549551" y="848320"/>
                  <a:pt x="3549551" y="848320"/>
                </a:cubicBezTo>
                <a:cubicBezTo>
                  <a:pt x="3554512" y="853281"/>
                  <a:pt x="3559472" y="855762"/>
                  <a:pt x="3564433" y="855762"/>
                </a:cubicBezTo>
                <a:lnTo>
                  <a:pt x="3594199" y="863203"/>
                </a:lnTo>
                <a:cubicBezTo>
                  <a:pt x="3599160" y="863203"/>
                  <a:pt x="3605361" y="864443"/>
                  <a:pt x="3612803" y="866924"/>
                </a:cubicBezTo>
                <a:cubicBezTo>
                  <a:pt x="3620244" y="869404"/>
                  <a:pt x="3626445" y="870644"/>
                  <a:pt x="3631406" y="870644"/>
                </a:cubicBezTo>
                <a:cubicBezTo>
                  <a:pt x="3636367" y="870644"/>
                  <a:pt x="3641328" y="871885"/>
                  <a:pt x="3646289" y="874365"/>
                </a:cubicBezTo>
                <a:cubicBezTo>
                  <a:pt x="3651250" y="876846"/>
                  <a:pt x="3656211" y="878086"/>
                  <a:pt x="3661172" y="878086"/>
                </a:cubicBezTo>
                <a:cubicBezTo>
                  <a:pt x="3666133" y="878086"/>
                  <a:pt x="3668613" y="878086"/>
                  <a:pt x="3668613" y="878086"/>
                </a:cubicBezTo>
                <a:cubicBezTo>
                  <a:pt x="3673574" y="878086"/>
                  <a:pt x="3683496" y="880566"/>
                  <a:pt x="3698379" y="885527"/>
                </a:cubicBezTo>
                <a:cubicBezTo>
                  <a:pt x="3713262" y="890488"/>
                  <a:pt x="3723183" y="892969"/>
                  <a:pt x="3728145" y="892969"/>
                </a:cubicBezTo>
                <a:cubicBezTo>
                  <a:pt x="3733106" y="897930"/>
                  <a:pt x="3745508" y="900410"/>
                  <a:pt x="3765352" y="900410"/>
                </a:cubicBezTo>
                <a:cubicBezTo>
                  <a:pt x="3800078" y="905371"/>
                  <a:pt x="3822402" y="912813"/>
                  <a:pt x="3832324" y="922734"/>
                </a:cubicBezTo>
                <a:lnTo>
                  <a:pt x="3847207" y="922734"/>
                </a:lnTo>
                <a:cubicBezTo>
                  <a:pt x="3862090" y="922734"/>
                  <a:pt x="3869531" y="925215"/>
                  <a:pt x="3869531" y="930176"/>
                </a:cubicBezTo>
                <a:lnTo>
                  <a:pt x="3914180" y="937617"/>
                </a:lnTo>
                <a:lnTo>
                  <a:pt x="3929063" y="945059"/>
                </a:lnTo>
                <a:lnTo>
                  <a:pt x="3943945" y="937617"/>
                </a:lnTo>
                <a:lnTo>
                  <a:pt x="3966270" y="945059"/>
                </a:lnTo>
                <a:lnTo>
                  <a:pt x="3996035" y="967383"/>
                </a:lnTo>
                <a:cubicBezTo>
                  <a:pt x="3996035" y="967383"/>
                  <a:pt x="3998516" y="967383"/>
                  <a:pt x="4003477" y="967383"/>
                </a:cubicBezTo>
                <a:lnTo>
                  <a:pt x="4025801" y="967383"/>
                </a:lnTo>
                <a:cubicBezTo>
                  <a:pt x="4030762" y="962422"/>
                  <a:pt x="4033242" y="962422"/>
                  <a:pt x="4033242" y="967383"/>
                </a:cubicBezTo>
                <a:lnTo>
                  <a:pt x="4048125" y="967383"/>
                </a:lnTo>
                <a:cubicBezTo>
                  <a:pt x="4058047" y="967383"/>
                  <a:pt x="4066729" y="968623"/>
                  <a:pt x="4074170" y="971103"/>
                </a:cubicBezTo>
                <a:cubicBezTo>
                  <a:pt x="4081611" y="973584"/>
                  <a:pt x="4087812" y="974824"/>
                  <a:pt x="4092773" y="974824"/>
                </a:cubicBezTo>
                <a:lnTo>
                  <a:pt x="4100215" y="989707"/>
                </a:lnTo>
                <a:lnTo>
                  <a:pt x="4129980" y="997148"/>
                </a:lnTo>
                <a:cubicBezTo>
                  <a:pt x="4134942" y="997148"/>
                  <a:pt x="4139902" y="997148"/>
                  <a:pt x="4144863" y="997148"/>
                </a:cubicBezTo>
                <a:cubicBezTo>
                  <a:pt x="4144863" y="1002110"/>
                  <a:pt x="4146104" y="1005830"/>
                  <a:pt x="4148584" y="1008310"/>
                </a:cubicBezTo>
                <a:cubicBezTo>
                  <a:pt x="4151064" y="1010791"/>
                  <a:pt x="4154785" y="1012031"/>
                  <a:pt x="4159746" y="1012031"/>
                </a:cubicBezTo>
                <a:lnTo>
                  <a:pt x="4152305" y="1004590"/>
                </a:lnTo>
                <a:cubicBezTo>
                  <a:pt x="4152305" y="999629"/>
                  <a:pt x="4152305" y="997148"/>
                  <a:pt x="4152305" y="997148"/>
                </a:cubicBezTo>
                <a:lnTo>
                  <a:pt x="4189512" y="1004590"/>
                </a:lnTo>
                <a:cubicBezTo>
                  <a:pt x="4189512" y="1004590"/>
                  <a:pt x="4193232" y="1004590"/>
                  <a:pt x="4200674" y="1004590"/>
                </a:cubicBezTo>
                <a:cubicBezTo>
                  <a:pt x="4208115" y="1004590"/>
                  <a:pt x="4211836" y="1007070"/>
                  <a:pt x="4211836" y="1012031"/>
                </a:cubicBezTo>
                <a:cubicBezTo>
                  <a:pt x="4211836" y="1012031"/>
                  <a:pt x="4213076" y="1013272"/>
                  <a:pt x="4215557" y="1015752"/>
                </a:cubicBezTo>
                <a:cubicBezTo>
                  <a:pt x="4218037" y="1018233"/>
                  <a:pt x="4221758" y="1019473"/>
                  <a:pt x="4226719" y="1019473"/>
                </a:cubicBezTo>
                <a:cubicBezTo>
                  <a:pt x="4231680" y="1019473"/>
                  <a:pt x="4236641" y="1021953"/>
                  <a:pt x="4241602" y="1026914"/>
                </a:cubicBezTo>
                <a:cubicBezTo>
                  <a:pt x="4251523" y="1036836"/>
                  <a:pt x="4258965" y="1039317"/>
                  <a:pt x="4263926" y="1034355"/>
                </a:cubicBezTo>
                <a:lnTo>
                  <a:pt x="4293691" y="1049238"/>
                </a:lnTo>
                <a:cubicBezTo>
                  <a:pt x="4293691" y="1049238"/>
                  <a:pt x="4291211" y="1049238"/>
                  <a:pt x="4286250" y="1049238"/>
                </a:cubicBezTo>
                <a:cubicBezTo>
                  <a:pt x="4286250" y="1054200"/>
                  <a:pt x="4287490" y="1056680"/>
                  <a:pt x="4289971" y="1056680"/>
                </a:cubicBezTo>
                <a:cubicBezTo>
                  <a:pt x="4292451" y="1056680"/>
                  <a:pt x="4293691" y="1054200"/>
                  <a:pt x="4293691" y="1049238"/>
                </a:cubicBezTo>
                <a:cubicBezTo>
                  <a:pt x="4293691" y="1049238"/>
                  <a:pt x="4296172" y="1050479"/>
                  <a:pt x="4301133" y="1052959"/>
                </a:cubicBezTo>
                <a:cubicBezTo>
                  <a:pt x="4306094" y="1055440"/>
                  <a:pt x="4311055" y="1054200"/>
                  <a:pt x="4316016" y="1049238"/>
                </a:cubicBezTo>
                <a:cubicBezTo>
                  <a:pt x="4320977" y="1044277"/>
                  <a:pt x="4328418" y="1044277"/>
                  <a:pt x="4338340" y="1049238"/>
                </a:cubicBezTo>
                <a:lnTo>
                  <a:pt x="4345781" y="1064121"/>
                </a:lnTo>
                <a:cubicBezTo>
                  <a:pt x="4340820" y="1064121"/>
                  <a:pt x="4338340" y="1062881"/>
                  <a:pt x="4338340" y="1060400"/>
                </a:cubicBezTo>
                <a:lnTo>
                  <a:pt x="4338340" y="1064121"/>
                </a:lnTo>
                <a:cubicBezTo>
                  <a:pt x="4348262" y="1069082"/>
                  <a:pt x="4354463" y="1070322"/>
                  <a:pt x="4356943" y="1067842"/>
                </a:cubicBezTo>
                <a:cubicBezTo>
                  <a:pt x="4359424" y="1065362"/>
                  <a:pt x="4360664" y="1061641"/>
                  <a:pt x="4360664" y="1056680"/>
                </a:cubicBezTo>
                <a:lnTo>
                  <a:pt x="4405313" y="1071562"/>
                </a:lnTo>
                <a:lnTo>
                  <a:pt x="4427636" y="1079004"/>
                </a:lnTo>
                <a:lnTo>
                  <a:pt x="4449961" y="1086445"/>
                </a:lnTo>
                <a:cubicBezTo>
                  <a:pt x="4459883" y="1081484"/>
                  <a:pt x="4464843" y="1082725"/>
                  <a:pt x="4464843" y="1090166"/>
                </a:cubicBezTo>
                <a:cubicBezTo>
                  <a:pt x="4464843" y="1097607"/>
                  <a:pt x="4467324" y="1100088"/>
                  <a:pt x="4472285" y="1097607"/>
                </a:cubicBezTo>
                <a:cubicBezTo>
                  <a:pt x="4477246" y="1095127"/>
                  <a:pt x="4482207" y="1095127"/>
                  <a:pt x="4487168" y="1097607"/>
                </a:cubicBezTo>
                <a:cubicBezTo>
                  <a:pt x="4492129" y="1100088"/>
                  <a:pt x="4497090" y="1101328"/>
                  <a:pt x="4502051" y="1101328"/>
                </a:cubicBezTo>
                <a:cubicBezTo>
                  <a:pt x="4507012" y="1101328"/>
                  <a:pt x="4516933" y="1105049"/>
                  <a:pt x="4531816" y="1112490"/>
                </a:cubicBezTo>
                <a:cubicBezTo>
                  <a:pt x="4546699" y="1119932"/>
                  <a:pt x="4557861" y="1122412"/>
                  <a:pt x="4565302" y="1119932"/>
                </a:cubicBezTo>
                <a:cubicBezTo>
                  <a:pt x="4572744" y="1117451"/>
                  <a:pt x="4577705" y="1116211"/>
                  <a:pt x="4580185" y="1116211"/>
                </a:cubicBezTo>
                <a:cubicBezTo>
                  <a:pt x="4582665" y="1116211"/>
                  <a:pt x="4586386" y="1117451"/>
                  <a:pt x="4591347" y="1119932"/>
                </a:cubicBezTo>
                <a:cubicBezTo>
                  <a:pt x="4596309" y="1122412"/>
                  <a:pt x="4603750" y="1123652"/>
                  <a:pt x="4613672" y="1123652"/>
                </a:cubicBezTo>
                <a:cubicBezTo>
                  <a:pt x="4613672" y="1123652"/>
                  <a:pt x="4614912" y="1124893"/>
                  <a:pt x="4617392" y="1127373"/>
                </a:cubicBezTo>
                <a:cubicBezTo>
                  <a:pt x="4619872" y="1129854"/>
                  <a:pt x="4622354" y="1131094"/>
                  <a:pt x="4624834" y="1131094"/>
                </a:cubicBezTo>
                <a:cubicBezTo>
                  <a:pt x="4627314" y="1131094"/>
                  <a:pt x="4629795" y="1131094"/>
                  <a:pt x="4632275" y="1131094"/>
                </a:cubicBezTo>
                <a:cubicBezTo>
                  <a:pt x="4634755" y="1131094"/>
                  <a:pt x="4637236" y="1131094"/>
                  <a:pt x="4639717" y="1131094"/>
                </a:cubicBezTo>
                <a:cubicBezTo>
                  <a:pt x="4642197" y="1131094"/>
                  <a:pt x="4644678" y="1132334"/>
                  <a:pt x="4647158" y="1134814"/>
                </a:cubicBezTo>
                <a:cubicBezTo>
                  <a:pt x="4649638" y="1137295"/>
                  <a:pt x="4650879" y="1138535"/>
                  <a:pt x="4650879" y="1138535"/>
                </a:cubicBezTo>
                <a:cubicBezTo>
                  <a:pt x="4655840" y="1138535"/>
                  <a:pt x="4664521" y="1139776"/>
                  <a:pt x="4676924" y="1142256"/>
                </a:cubicBezTo>
                <a:cubicBezTo>
                  <a:pt x="4689326" y="1144736"/>
                  <a:pt x="4698007" y="1148457"/>
                  <a:pt x="4702968" y="1153418"/>
                </a:cubicBezTo>
                <a:cubicBezTo>
                  <a:pt x="4707930" y="1153418"/>
                  <a:pt x="4710410" y="1153418"/>
                  <a:pt x="4710410" y="1153418"/>
                </a:cubicBezTo>
                <a:lnTo>
                  <a:pt x="4732734" y="1160859"/>
                </a:lnTo>
                <a:cubicBezTo>
                  <a:pt x="4742656" y="1165821"/>
                  <a:pt x="4752578" y="1168301"/>
                  <a:pt x="4762500" y="1168301"/>
                </a:cubicBezTo>
                <a:cubicBezTo>
                  <a:pt x="4782344" y="1168301"/>
                  <a:pt x="4802187" y="1173262"/>
                  <a:pt x="4822031" y="1183184"/>
                </a:cubicBezTo>
                <a:cubicBezTo>
                  <a:pt x="4831952" y="1188145"/>
                  <a:pt x="4836914" y="1190625"/>
                  <a:pt x="4836914" y="1190625"/>
                </a:cubicBezTo>
                <a:cubicBezTo>
                  <a:pt x="4841875" y="1190625"/>
                  <a:pt x="4848076" y="1191866"/>
                  <a:pt x="4855517" y="1194346"/>
                </a:cubicBezTo>
                <a:cubicBezTo>
                  <a:pt x="4862959" y="1196826"/>
                  <a:pt x="4871641" y="1199307"/>
                  <a:pt x="4881562" y="1201787"/>
                </a:cubicBezTo>
                <a:cubicBezTo>
                  <a:pt x="4891484" y="1204268"/>
                  <a:pt x="4902646" y="1206748"/>
                  <a:pt x="4915049" y="1209228"/>
                </a:cubicBezTo>
                <a:cubicBezTo>
                  <a:pt x="4927451" y="1211709"/>
                  <a:pt x="4933652" y="1215430"/>
                  <a:pt x="4933652" y="1220391"/>
                </a:cubicBezTo>
                <a:lnTo>
                  <a:pt x="4948535" y="1227832"/>
                </a:lnTo>
                <a:cubicBezTo>
                  <a:pt x="4948535" y="1227832"/>
                  <a:pt x="4948535" y="1229072"/>
                  <a:pt x="4948535" y="1231553"/>
                </a:cubicBezTo>
                <a:cubicBezTo>
                  <a:pt x="4948535" y="1234033"/>
                  <a:pt x="4953496" y="1235273"/>
                  <a:pt x="4963418" y="1235273"/>
                </a:cubicBezTo>
                <a:cubicBezTo>
                  <a:pt x="4968379" y="1235273"/>
                  <a:pt x="4973339" y="1237754"/>
                  <a:pt x="4978301" y="1242715"/>
                </a:cubicBezTo>
                <a:lnTo>
                  <a:pt x="4985742" y="1250156"/>
                </a:lnTo>
                <a:lnTo>
                  <a:pt x="4993183" y="1257598"/>
                </a:lnTo>
                <a:cubicBezTo>
                  <a:pt x="4993183" y="1257598"/>
                  <a:pt x="4995663" y="1257598"/>
                  <a:pt x="5000625" y="1257598"/>
                </a:cubicBezTo>
                <a:cubicBezTo>
                  <a:pt x="5005586" y="1257598"/>
                  <a:pt x="5008066" y="1257598"/>
                  <a:pt x="5008066" y="1257598"/>
                </a:cubicBezTo>
                <a:cubicBezTo>
                  <a:pt x="5013027" y="1247676"/>
                  <a:pt x="5020469" y="1250156"/>
                  <a:pt x="5030390" y="1265039"/>
                </a:cubicBezTo>
                <a:cubicBezTo>
                  <a:pt x="5035352" y="1270000"/>
                  <a:pt x="5040312" y="1272480"/>
                  <a:pt x="5045273" y="1272480"/>
                </a:cubicBezTo>
                <a:cubicBezTo>
                  <a:pt x="5050234" y="1272480"/>
                  <a:pt x="5055195" y="1273720"/>
                  <a:pt x="5060156" y="1276201"/>
                </a:cubicBezTo>
                <a:cubicBezTo>
                  <a:pt x="5065117" y="1278682"/>
                  <a:pt x="5070077" y="1279922"/>
                  <a:pt x="5075039" y="1279922"/>
                </a:cubicBezTo>
                <a:cubicBezTo>
                  <a:pt x="5089922" y="1289844"/>
                  <a:pt x="5099843" y="1294805"/>
                  <a:pt x="5104804" y="1294805"/>
                </a:cubicBezTo>
                <a:cubicBezTo>
                  <a:pt x="5109766" y="1299765"/>
                  <a:pt x="5114726" y="1303486"/>
                  <a:pt x="5119687" y="1305967"/>
                </a:cubicBezTo>
                <a:cubicBezTo>
                  <a:pt x="5124649" y="1308447"/>
                  <a:pt x="5127129" y="1309687"/>
                  <a:pt x="5127129" y="1309687"/>
                </a:cubicBezTo>
                <a:cubicBezTo>
                  <a:pt x="5132090" y="1314648"/>
                  <a:pt x="5137050" y="1317129"/>
                  <a:pt x="5142011" y="1317129"/>
                </a:cubicBezTo>
                <a:cubicBezTo>
                  <a:pt x="5171777" y="1317129"/>
                  <a:pt x="5186660" y="1322090"/>
                  <a:pt x="5186660" y="1332012"/>
                </a:cubicBezTo>
                <a:cubicBezTo>
                  <a:pt x="5186660" y="1332012"/>
                  <a:pt x="5191621" y="1332012"/>
                  <a:pt x="5201543" y="1332012"/>
                </a:cubicBezTo>
                <a:cubicBezTo>
                  <a:pt x="5201543" y="1332012"/>
                  <a:pt x="5202783" y="1333252"/>
                  <a:pt x="5205263" y="1335732"/>
                </a:cubicBezTo>
                <a:cubicBezTo>
                  <a:pt x="5207743" y="1338213"/>
                  <a:pt x="5211464" y="1339453"/>
                  <a:pt x="5216426" y="1339453"/>
                </a:cubicBezTo>
                <a:cubicBezTo>
                  <a:pt x="5221387" y="1344414"/>
                  <a:pt x="5226347" y="1346894"/>
                  <a:pt x="5231308" y="1346894"/>
                </a:cubicBezTo>
                <a:cubicBezTo>
                  <a:pt x="5236270" y="1346894"/>
                  <a:pt x="5239990" y="1348134"/>
                  <a:pt x="5242470" y="1350615"/>
                </a:cubicBezTo>
                <a:cubicBezTo>
                  <a:pt x="5244951" y="1353096"/>
                  <a:pt x="5248671" y="1354336"/>
                  <a:pt x="5253633" y="1354336"/>
                </a:cubicBezTo>
                <a:cubicBezTo>
                  <a:pt x="5258594" y="1354336"/>
                  <a:pt x="5261074" y="1354336"/>
                  <a:pt x="5261074" y="1354336"/>
                </a:cubicBezTo>
                <a:cubicBezTo>
                  <a:pt x="5256113" y="1359297"/>
                  <a:pt x="5257353" y="1363017"/>
                  <a:pt x="5264795" y="1365498"/>
                </a:cubicBezTo>
                <a:cubicBezTo>
                  <a:pt x="5272236" y="1367979"/>
                  <a:pt x="5278437" y="1369219"/>
                  <a:pt x="5283398" y="1369219"/>
                </a:cubicBezTo>
                <a:lnTo>
                  <a:pt x="5290840" y="1369219"/>
                </a:lnTo>
                <a:lnTo>
                  <a:pt x="5283398" y="1376660"/>
                </a:lnTo>
                <a:cubicBezTo>
                  <a:pt x="5288359" y="1376660"/>
                  <a:pt x="5304482" y="1381621"/>
                  <a:pt x="5331767" y="1391543"/>
                </a:cubicBezTo>
                <a:cubicBezTo>
                  <a:pt x="5359053" y="1401465"/>
                  <a:pt x="5370215" y="1403945"/>
                  <a:pt x="5365254" y="1398984"/>
                </a:cubicBezTo>
                <a:lnTo>
                  <a:pt x="5372695" y="1391543"/>
                </a:lnTo>
                <a:cubicBezTo>
                  <a:pt x="5382617" y="1396504"/>
                  <a:pt x="5390058" y="1400224"/>
                  <a:pt x="5395019" y="1402705"/>
                </a:cubicBezTo>
                <a:cubicBezTo>
                  <a:pt x="5399981" y="1405186"/>
                  <a:pt x="5402461" y="1408906"/>
                  <a:pt x="5402461" y="1413867"/>
                </a:cubicBezTo>
                <a:lnTo>
                  <a:pt x="5409902" y="1421309"/>
                </a:lnTo>
                <a:lnTo>
                  <a:pt x="5409902" y="1413867"/>
                </a:lnTo>
                <a:lnTo>
                  <a:pt x="5424785" y="1421309"/>
                </a:lnTo>
                <a:lnTo>
                  <a:pt x="5439668" y="1428750"/>
                </a:lnTo>
                <a:lnTo>
                  <a:pt x="5469433" y="1436191"/>
                </a:lnTo>
                <a:cubicBezTo>
                  <a:pt x="5479355" y="1441152"/>
                  <a:pt x="5485557" y="1446113"/>
                  <a:pt x="5488037" y="1451074"/>
                </a:cubicBezTo>
                <a:cubicBezTo>
                  <a:pt x="5490517" y="1456035"/>
                  <a:pt x="5496719" y="1458516"/>
                  <a:pt x="5506640" y="1458516"/>
                </a:cubicBezTo>
                <a:cubicBezTo>
                  <a:pt x="5516562" y="1458516"/>
                  <a:pt x="5524003" y="1460996"/>
                  <a:pt x="5528965" y="1465957"/>
                </a:cubicBezTo>
                <a:lnTo>
                  <a:pt x="5528965" y="1473398"/>
                </a:lnTo>
                <a:lnTo>
                  <a:pt x="5536406" y="1473398"/>
                </a:lnTo>
                <a:lnTo>
                  <a:pt x="5573613" y="1480840"/>
                </a:lnTo>
                <a:cubicBezTo>
                  <a:pt x="5578574" y="1480840"/>
                  <a:pt x="5583535" y="1482080"/>
                  <a:pt x="5588496" y="1484560"/>
                </a:cubicBezTo>
                <a:cubicBezTo>
                  <a:pt x="5593457" y="1487041"/>
                  <a:pt x="5595937" y="1488281"/>
                  <a:pt x="5595937" y="1488281"/>
                </a:cubicBezTo>
                <a:cubicBezTo>
                  <a:pt x="5615781" y="1488281"/>
                  <a:pt x="5620742" y="1493242"/>
                  <a:pt x="5610820" y="1503164"/>
                </a:cubicBezTo>
                <a:cubicBezTo>
                  <a:pt x="5610820" y="1498203"/>
                  <a:pt x="5608340" y="1495723"/>
                  <a:pt x="5603379" y="1495723"/>
                </a:cubicBezTo>
                <a:lnTo>
                  <a:pt x="5603379" y="1503164"/>
                </a:lnTo>
                <a:cubicBezTo>
                  <a:pt x="5608340" y="1508125"/>
                  <a:pt x="5610820" y="1508125"/>
                  <a:pt x="5610820" y="1503164"/>
                </a:cubicBezTo>
                <a:cubicBezTo>
                  <a:pt x="5610820" y="1508125"/>
                  <a:pt x="5610820" y="1510605"/>
                  <a:pt x="5610820" y="1510605"/>
                </a:cubicBezTo>
                <a:cubicBezTo>
                  <a:pt x="5610820" y="1510605"/>
                  <a:pt x="5613300" y="1513086"/>
                  <a:pt x="5618261" y="1518047"/>
                </a:cubicBezTo>
                <a:cubicBezTo>
                  <a:pt x="5618261" y="1527969"/>
                  <a:pt x="5620742" y="1534170"/>
                  <a:pt x="5625703" y="1536650"/>
                </a:cubicBezTo>
                <a:cubicBezTo>
                  <a:pt x="5630664" y="1539131"/>
                  <a:pt x="5635624" y="1540371"/>
                  <a:pt x="5640586" y="1540371"/>
                </a:cubicBezTo>
                <a:lnTo>
                  <a:pt x="5655468" y="1540371"/>
                </a:lnTo>
                <a:lnTo>
                  <a:pt x="5640586" y="1532930"/>
                </a:lnTo>
                <a:cubicBezTo>
                  <a:pt x="5630664" y="1532930"/>
                  <a:pt x="5625703" y="1530449"/>
                  <a:pt x="5625703" y="1525488"/>
                </a:cubicBezTo>
                <a:cubicBezTo>
                  <a:pt x="5625703" y="1525488"/>
                  <a:pt x="5625703" y="1524248"/>
                  <a:pt x="5625703" y="1521767"/>
                </a:cubicBezTo>
                <a:cubicBezTo>
                  <a:pt x="5625703" y="1519287"/>
                  <a:pt x="5623223" y="1515566"/>
                  <a:pt x="5618261" y="1510605"/>
                </a:cubicBezTo>
                <a:lnTo>
                  <a:pt x="5625703" y="1510605"/>
                </a:lnTo>
                <a:cubicBezTo>
                  <a:pt x="5640586" y="1515566"/>
                  <a:pt x="5645547" y="1518047"/>
                  <a:pt x="5640586" y="1518047"/>
                </a:cubicBezTo>
                <a:lnTo>
                  <a:pt x="5657329" y="1523628"/>
                </a:lnTo>
                <a:lnTo>
                  <a:pt x="5662910" y="1518047"/>
                </a:lnTo>
                <a:cubicBezTo>
                  <a:pt x="5667871" y="1518047"/>
                  <a:pt x="5670351" y="1520527"/>
                  <a:pt x="5670351" y="1525488"/>
                </a:cubicBezTo>
                <a:lnTo>
                  <a:pt x="5662910" y="1525488"/>
                </a:lnTo>
                <a:cubicBezTo>
                  <a:pt x="5667871" y="1530449"/>
                  <a:pt x="5672831" y="1532930"/>
                  <a:pt x="5677793" y="1532930"/>
                </a:cubicBezTo>
                <a:lnTo>
                  <a:pt x="5685234" y="1532930"/>
                </a:lnTo>
                <a:cubicBezTo>
                  <a:pt x="5685234" y="1532930"/>
                  <a:pt x="5685234" y="1530449"/>
                  <a:pt x="5685234" y="1525488"/>
                </a:cubicBezTo>
                <a:lnTo>
                  <a:pt x="5692676" y="1532930"/>
                </a:lnTo>
                <a:lnTo>
                  <a:pt x="5715000" y="1540371"/>
                </a:lnTo>
                <a:cubicBezTo>
                  <a:pt x="5719961" y="1540371"/>
                  <a:pt x="5723682" y="1541611"/>
                  <a:pt x="5726162" y="1544092"/>
                </a:cubicBezTo>
                <a:cubicBezTo>
                  <a:pt x="5728642" y="1546572"/>
                  <a:pt x="5737324" y="1550293"/>
                  <a:pt x="5752207" y="1555254"/>
                </a:cubicBezTo>
                <a:cubicBezTo>
                  <a:pt x="5851425" y="1580059"/>
                  <a:pt x="5938242" y="1604863"/>
                  <a:pt x="6012656" y="1629668"/>
                </a:cubicBezTo>
                <a:lnTo>
                  <a:pt x="6072187" y="1644551"/>
                </a:lnTo>
                <a:cubicBezTo>
                  <a:pt x="6087070" y="1649511"/>
                  <a:pt x="6111874" y="1656953"/>
                  <a:pt x="6146601" y="1666875"/>
                </a:cubicBezTo>
                <a:cubicBezTo>
                  <a:pt x="6146601" y="1666875"/>
                  <a:pt x="6147842" y="1668115"/>
                  <a:pt x="6150322" y="1670596"/>
                </a:cubicBezTo>
                <a:cubicBezTo>
                  <a:pt x="6152802" y="1673076"/>
                  <a:pt x="6156523" y="1674316"/>
                  <a:pt x="6161484" y="1674316"/>
                </a:cubicBezTo>
                <a:cubicBezTo>
                  <a:pt x="6166445" y="1674316"/>
                  <a:pt x="6178847" y="1676797"/>
                  <a:pt x="6198691" y="1681758"/>
                </a:cubicBezTo>
                <a:cubicBezTo>
                  <a:pt x="6263184" y="1701601"/>
                  <a:pt x="6302871" y="1714004"/>
                  <a:pt x="6317754" y="1718965"/>
                </a:cubicBezTo>
                <a:cubicBezTo>
                  <a:pt x="6322715" y="1718965"/>
                  <a:pt x="6330156" y="1720205"/>
                  <a:pt x="6340078" y="1722685"/>
                </a:cubicBezTo>
                <a:cubicBezTo>
                  <a:pt x="6349999" y="1725166"/>
                  <a:pt x="6358681" y="1727646"/>
                  <a:pt x="6366123" y="1730127"/>
                </a:cubicBezTo>
                <a:cubicBezTo>
                  <a:pt x="6373564" y="1732608"/>
                  <a:pt x="6377285" y="1733848"/>
                  <a:pt x="6377285" y="1733848"/>
                </a:cubicBezTo>
                <a:cubicBezTo>
                  <a:pt x="6377285" y="1733848"/>
                  <a:pt x="6369843" y="1733848"/>
                  <a:pt x="6354961" y="1733848"/>
                </a:cubicBezTo>
                <a:cubicBezTo>
                  <a:pt x="6354961" y="1733848"/>
                  <a:pt x="6352481" y="1733848"/>
                  <a:pt x="6347519" y="1733848"/>
                </a:cubicBezTo>
                <a:cubicBezTo>
                  <a:pt x="6342558" y="1733848"/>
                  <a:pt x="6337598" y="1733848"/>
                  <a:pt x="6332636" y="1733848"/>
                </a:cubicBezTo>
                <a:cubicBezTo>
                  <a:pt x="6327675" y="1733848"/>
                  <a:pt x="6323954" y="1732608"/>
                  <a:pt x="6321474" y="1730127"/>
                </a:cubicBezTo>
                <a:cubicBezTo>
                  <a:pt x="6318994" y="1727646"/>
                  <a:pt x="6317754" y="1726406"/>
                  <a:pt x="6317754" y="1726406"/>
                </a:cubicBezTo>
                <a:cubicBezTo>
                  <a:pt x="6312792" y="1721445"/>
                  <a:pt x="6306592" y="1718965"/>
                  <a:pt x="6299150" y="1718965"/>
                </a:cubicBezTo>
                <a:cubicBezTo>
                  <a:pt x="6291709" y="1718965"/>
                  <a:pt x="6285508" y="1718965"/>
                  <a:pt x="6280547" y="1718965"/>
                </a:cubicBezTo>
                <a:cubicBezTo>
                  <a:pt x="6275585" y="1714004"/>
                  <a:pt x="6270625" y="1711523"/>
                  <a:pt x="6265664" y="1711523"/>
                </a:cubicBezTo>
                <a:cubicBezTo>
                  <a:pt x="6260702" y="1711523"/>
                  <a:pt x="6253261" y="1711523"/>
                  <a:pt x="6243340" y="1711523"/>
                </a:cubicBezTo>
                <a:cubicBezTo>
                  <a:pt x="6228457" y="1706563"/>
                  <a:pt x="6218535" y="1704082"/>
                  <a:pt x="6213574" y="1704082"/>
                </a:cubicBezTo>
                <a:cubicBezTo>
                  <a:pt x="6208613" y="1704082"/>
                  <a:pt x="6206133" y="1704082"/>
                  <a:pt x="6206133" y="1704082"/>
                </a:cubicBezTo>
                <a:lnTo>
                  <a:pt x="6161484" y="1689199"/>
                </a:lnTo>
                <a:cubicBezTo>
                  <a:pt x="6141640" y="1684238"/>
                  <a:pt x="6129238" y="1680518"/>
                  <a:pt x="6124277" y="1678037"/>
                </a:cubicBezTo>
                <a:cubicBezTo>
                  <a:pt x="6119316" y="1675556"/>
                  <a:pt x="6116836" y="1674316"/>
                  <a:pt x="6116836" y="1674316"/>
                </a:cubicBezTo>
                <a:cubicBezTo>
                  <a:pt x="6116836" y="1669356"/>
                  <a:pt x="6115595" y="1666875"/>
                  <a:pt x="6113115" y="1666875"/>
                </a:cubicBezTo>
                <a:cubicBezTo>
                  <a:pt x="6110635" y="1666875"/>
                  <a:pt x="6109394" y="1666875"/>
                  <a:pt x="6109394" y="1666875"/>
                </a:cubicBezTo>
                <a:lnTo>
                  <a:pt x="6087070" y="1666875"/>
                </a:lnTo>
                <a:cubicBezTo>
                  <a:pt x="6082109" y="1661914"/>
                  <a:pt x="6079629" y="1661914"/>
                  <a:pt x="6079629" y="1666875"/>
                </a:cubicBezTo>
                <a:lnTo>
                  <a:pt x="6057304" y="1651992"/>
                </a:lnTo>
                <a:lnTo>
                  <a:pt x="6049863" y="1651992"/>
                </a:lnTo>
                <a:cubicBezTo>
                  <a:pt x="6044902" y="1651992"/>
                  <a:pt x="6039942" y="1651992"/>
                  <a:pt x="6034980" y="1651992"/>
                </a:cubicBezTo>
                <a:cubicBezTo>
                  <a:pt x="6030019" y="1651992"/>
                  <a:pt x="6025059" y="1651992"/>
                  <a:pt x="6020097" y="1651992"/>
                </a:cubicBezTo>
                <a:cubicBezTo>
                  <a:pt x="6015136" y="1651992"/>
                  <a:pt x="6011415" y="1650752"/>
                  <a:pt x="6008935" y="1648271"/>
                </a:cubicBezTo>
                <a:cubicBezTo>
                  <a:pt x="6006455" y="1645791"/>
                  <a:pt x="6003974" y="1644551"/>
                  <a:pt x="6001494" y="1644551"/>
                </a:cubicBezTo>
                <a:cubicBezTo>
                  <a:pt x="5999014" y="1644551"/>
                  <a:pt x="5995293" y="1644551"/>
                  <a:pt x="5990332" y="1644551"/>
                </a:cubicBezTo>
                <a:cubicBezTo>
                  <a:pt x="5985370" y="1644551"/>
                  <a:pt x="5982890" y="1644551"/>
                  <a:pt x="5982890" y="1644551"/>
                </a:cubicBezTo>
                <a:lnTo>
                  <a:pt x="5960566" y="1637109"/>
                </a:lnTo>
                <a:cubicBezTo>
                  <a:pt x="5960566" y="1637109"/>
                  <a:pt x="5960566" y="1638349"/>
                  <a:pt x="5960566" y="1640830"/>
                </a:cubicBezTo>
                <a:cubicBezTo>
                  <a:pt x="5960566" y="1643311"/>
                  <a:pt x="5963046" y="1644551"/>
                  <a:pt x="5968008" y="1644551"/>
                </a:cubicBezTo>
                <a:cubicBezTo>
                  <a:pt x="5972969" y="1644551"/>
                  <a:pt x="5976690" y="1645791"/>
                  <a:pt x="5979170" y="1648271"/>
                </a:cubicBezTo>
                <a:cubicBezTo>
                  <a:pt x="5981650" y="1650752"/>
                  <a:pt x="5982890" y="1651992"/>
                  <a:pt x="5982890" y="1651992"/>
                </a:cubicBezTo>
                <a:cubicBezTo>
                  <a:pt x="5982890" y="1651992"/>
                  <a:pt x="5984131" y="1651992"/>
                  <a:pt x="5986611" y="1651992"/>
                </a:cubicBezTo>
                <a:cubicBezTo>
                  <a:pt x="5989091" y="1651992"/>
                  <a:pt x="5991572" y="1651992"/>
                  <a:pt x="5994052" y="1651992"/>
                </a:cubicBezTo>
                <a:cubicBezTo>
                  <a:pt x="5996533" y="1651992"/>
                  <a:pt x="6000253" y="1653232"/>
                  <a:pt x="6005215" y="1655713"/>
                </a:cubicBezTo>
                <a:cubicBezTo>
                  <a:pt x="6010176" y="1658193"/>
                  <a:pt x="6015136" y="1660674"/>
                  <a:pt x="6020097" y="1663154"/>
                </a:cubicBezTo>
                <a:cubicBezTo>
                  <a:pt x="6025059" y="1665635"/>
                  <a:pt x="6027539" y="1665635"/>
                  <a:pt x="6027539" y="1663154"/>
                </a:cubicBezTo>
                <a:cubicBezTo>
                  <a:pt x="6027539" y="1660674"/>
                  <a:pt x="6030019" y="1661914"/>
                  <a:pt x="6034980" y="1666875"/>
                </a:cubicBezTo>
                <a:cubicBezTo>
                  <a:pt x="6039942" y="1666875"/>
                  <a:pt x="6043662" y="1668115"/>
                  <a:pt x="6046142" y="1670596"/>
                </a:cubicBezTo>
                <a:cubicBezTo>
                  <a:pt x="6048622" y="1673076"/>
                  <a:pt x="6052343" y="1674316"/>
                  <a:pt x="6057304" y="1674316"/>
                </a:cubicBezTo>
                <a:cubicBezTo>
                  <a:pt x="6072187" y="1674316"/>
                  <a:pt x="6083349" y="1675556"/>
                  <a:pt x="6090791" y="1678037"/>
                </a:cubicBezTo>
                <a:cubicBezTo>
                  <a:pt x="6098232" y="1680518"/>
                  <a:pt x="6103193" y="1682998"/>
                  <a:pt x="6105674" y="1685478"/>
                </a:cubicBezTo>
                <a:cubicBezTo>
                  <a:pt x="6108154" y="1687959"/>
                  <a:pt x="6111874" y="1689199"/>
                  <a:pt x="6116836" y="1689199"/>
                </a:cubicBezTo>
                <a:lnTo>
                  <a:pt x="6124277" y="1689199"/>
                </a:lnTo>
                <a:lnTo>
                  <a:pt x="6124277" y="1696641"/>
                </a:lnTo>
                <a:lnTo>
                  <a:pt x="6131718" y="1696641"/>
                </a:lnTo>
                <a:lnTo>
                  <a:pt x="6131718" y="1689199"/>
                </a:lnTo>
                <a:cubicBezTo>
                  <a:pt x="6136680" y="1694160"/>
                  <a:pt x="6139160" y="1696641"/>
                  <a:pt x="6139160" y="1696641"/>
                </a:cubicBezTo>
                <a:lnTo>
                  <a:pt x="6154043" y="1704082"/>
                </a:lnTo>
                <a:cubicBezTo>
                  <a:pt x="6159004" y="1699121"/>
                  <a:pt x="6167685" y="1699121"/>
                  <a:pt x="6180088" y="1704082"/>
                </a:cubicBezTo>
                <a:cubicBezTo>
                  <a:pt x="6192490" y="1709043"/>
                  <a:pt x="6213574" y="1714004"/>
                  <a:pt x="6243340" y="1718965"/>
                </a:cubicBezTo>
                <a:cubicBezTo>
                  <a:pt x="6253261" y="1723926"/>
                  <a:pt x="6261943" y="1726406"/>
                  <a:pt x="6269385" y="1726406"/>
                </a:cubicBezTo>
                <a:cubicBezTo>
                  <a:pt x="6276826" y="1726406"/>
                  <a:pt x="6281787" y="1727646"/>
                  <a:pt x="6284267" y="1730127"/>
                </a:cubicBezTo>
                <a:cubicBezTo>
                  <a:pt x="6286747" y="1732608"/>
                  <a:pt x="6290468" y="1731367"/>
                  <a:pt x="6295429" y="1726406"/>
                </a:cubicBezTo>
                <a:lnTo>
                  <a:pt x="6295429" y="1733848"/>
                </a:lnTo>
                <a:cubicBezTo>
                  <a:pt x="6295429" y="1733848"/>
                  <a:pt x="6302871" y="1736328"/>
                  <a:pt x="6317754" y="1741289"/>
                </a:cubicBezTo>
                <a:cubicBezTo>
                  <a:pt x="6327675" y="1741289"/>
                  <a:pt x="6335117" y="1741289"/>
                  <a:pt x="6340078" y="1741289"/>
                </a:cubicBezTo>
                <a:cubicBezTo>
                  <a:pt x="6345039" y="1741289"/>
                  <a:pt x="6347519" y="1741289"/>
                  <a:pt x="6347519" y="1741289"/>
                </a:cubicBezTo>
                <a:cubicBezTo>
                  <a:pt x="6347519" y="1746250"/>
                  <a:pt x="6352481" y="1748730"/>
                  <a:pt x="6362402" y="1748730"/>
                </a:cubicBezTo>
                <a:lnTo>
                  <a:pt x="6384726" y="1756172"/>
                </a:lnTo>
                <a:cubicBezTo>
                  <a:pt x="6379765" y="1756172"/>
                  <a:pt x="6377285" y="1756172"/>
                  <a:pt x="6377285" y="1756172"/>
                </a:cubicBezTo>
                <a:cubicBezTo>
                  <a:pt x="6377285" y="1761133"/>
                  <a:pt x="6374805" y="1763613"/>
                  <a:pt x="6369843" y="1763613"/>
                </a:cubicBezTo>
                <a:cubicBezTo>
                  <a:pt x="6364882" y="1763613"/>
                  <a:pt x="6362402" y="1763613"/>
                  <a:pt x="6362402" y="1763613"/>
                </a:cubicBezTo>
                <a:cubicBezTo>
                  <a:pt x="6362402" y="1768574"/>
                  <a:pt x="6362402" y="1771055"/>
                  <a:pt x="6362402" y="1771055"/>
                </a:cubicBezTo>
                <a:cubicBezTo>
                  <a:pt x="6362402" y="1771055"/>
                  <a:pt x="6359922" y="1771055"/>
                  <a:pt x="6354961" y="1771055"/>
                </a:cubicBezTo>
                <a:lnTo>
                  <a:pt x="6347519" y="1771055"/>
                </a:lnTo>
                <a:cubicBezTo>
                  <a:pt x="6352481" y="1766094"/>
                  <a:pt x="6352481" y="1763613"/>
                  <a:pt x="6347519" y="1763613"/>
                </a:cubicBezTo>
                <a:cubicBezTo>
                  <a:pt x="6342558" y="1763613"/>
                  <a:pt x="6338837" y="1763613"/>
                  <a:pt x="6336357" y="1763613"/>
                </a:cubicBezTo>
                <a:cubicBezTo>
                  <a:pt x="6333877" y="1763613"/>
                  <a:pt x="6328916" y="1766094"/>
                  <a:pt x="6321474" y="1771055"/>
                </a:cubicBezTo>
                <a:cubicBezTo>
                  <a:pt x="6314033" y="1776015"/>
                  <a:pt x="6310312" y="1776015"/>
                  <a:pt x="6310312" y="1771055"/>
                </a:cubicBezTo>
                <a:cubicBezTo>
                  <a:pt x="6310312" y="1766094"/>
                  <a:pt x="6310312" y="1763613"/>
                  <a:pt x="6310312" y="1763613"/>
                </a:cubicBezTo>
                <a:lnTo>
                  <a:pt x="6302871" y="1756172"/>
                </a:lnTo>
                <a:cubicBezTo>
                  <a:pt x="6302871" y="1756172"/>
                  <a:pt x="6301630" y="1756172"/>
                  <a:pt x="6299150" y="1756172"/>
                </a:cubicBezTo>
                <a:cubicBezTo>
                  <a:pt x="6296670" y="1756172"/>
                  <a:pt x="6292949" y="1756172"/>
                  <a:pt x="6287988" y="1756172"/>
                </a:cubicBezTo>
                <a:cubicBezTo>
                  <a:pt x="6287988" y="1751211"/>
                  <a:pt x="6285508" y="1751211"/>
                  <a:pt x="6280547" y="1756172"/>
                </a:cubicBezTo>
                <a:lnTo>
                  <a:pt x="6273105" y="1756172"/>
                </a:lnTo>
                <a:lnTo>
                  <a:pt x="6228457" y="1733848"/>
                </a:lnTo>
                <a:cubicBezTo>
                  <a:pt x="6213574" y="1733848"/>
                  <a:pt x="6201171" y="1732608"/>
                  <a:pt x="6191250" y="1730127"/>
                </a:cubicBezTo>
                <a:cubicBezTo>
                  <a:pt x="6181328" y="1727646"/>
                  <a:pt x="6172646" y="1726406"/>
                  <a:pt x="6165205" y="1726406"/>
                </a:cubicBezTo>
                <a:cubicBezTo>
                  <a:pt x="6157763" y="1726406"/>
                  <a:pt x="6150322" y="1723926"/>
                  <a:pt x="6142881" y="1718965"/>
                </a:cubicBezTo>
                <a:cubicBezTo>
                  <a:pt x="6135439" y="1714004"/>
                  <a:pt x="6125518" y="1711523"/>
                  <a:pt x="6113115" y="1711523"/>
                </a:cubicBezTo>
                <a:cubicBezTo>
                  <a:pt x="6100712" y="1711523"/>
                  <a:pt x="6093271" y="1710283"/>
                  <a:pt x="6090791" y="1707803"/>
                </a:cubicBezTo>
                <a:cubicBezTo>
                  <a:pt x="6088311" y="1705322"/>
                  <a:pt x="6084590" y="1702842"/>
                  <a:pt x="6079629" y="1700361"/>
                </a:cubicBezTo>
                <a:cubicBezTo>
                  <a:pt x="6074667" y="1697881"/>
                  <a:pt x="6069707" y="1699121"/>
                  <a:pt x="6064746" y="1704082"/>
                </a:cubicBezTo>
                <a:cubicBezTo>
                  <a:pt x="6074667" y="1704082"/>
                  <a:pt x="6080869" y="1706563"/>
                  <a:pt x="6083349" y="1711523"/>
                </a:cubicBezTo>
                <a:cubicBezTo>
                  <a:pt x="6085829" y="1716484"/>
                  <a:pt x="6089550" y="1718965"/>
                  <a:pt x="6094511" y="1718965"/>
                </a:cubicBezTo>
                <a:cubicBezTo>
                  <a:pt x="6114356" y="1718965"/>
                  <a:pt x="6124277" y="1721445"/>
                  <a:pt x="6124277" y="1726406"/>
                </a:cubicBezTo>
                <a:cubicBezTo>
                  <a:pt x="6124277" y="1731367"/>
                  <a:pt x="6126757" y="1733848"/>
                  <a:pt x="6131718" y="1733848"/>
                </a:cubicBezTo>
                <a:lnTo>
                  <a:pt x="6161484" y="1741289"/>
                </a:lnTo>
                <a:cubicBezTo>
                  <a:pt x="6166445" y="1741289"/>
                  <a:pt x="6171406" y="1741289"/>
                  <a:pt x="6176367" y="1741289"/>
                </a:cubicBezTo>
                <a:cubicBezTo>
                  <a:pt x="6176367" y="1736328"/>
                  <a:pt x="6177608" y="1735088"/>
                  <a:pt x="6180088" y="1737568"/>
                </a:cubicBezTo>
                <a:cubicBezTo>
                  <a:pt x="6182568" y="1740049"/>
                  <a:pt x="6186288" y="1741289"/>
                  <a:pt x="6191250" y="1741289"/>
                </a:cubicBezTo>
                <a:cubicBezTo>
                  <a:pt x="6196211" y="1746250"/>
                  <a:pt x="6201171" y="1748730"/>
                  <a:pt x="6206133" y="1748730"/>
                </a:cubicBezTo>
                <a:cubicBezTo>
                  <a:pt x="6221015" y="1748730"/>
                  <a:pt x="6223495" y="1751211"/>
                  <a:pt x="6213574" y="1756172"/>
                </a:cubicBezTo>
                <a:lnTo>
                  <a:pt x="6198691" y="1763613"/>
                </a:lnTo>
                <a:lnTo>
                  <a:pt x="6206133" y="1771055"/>
                </a:lnTo>
                <a:cubicBezTo>
                  <a:pt x="6250781" y="1785937"/>
                  <a:pt x="6275585" y="1790898"/>
                  <a:pt x="6280547" y="1785937"/>
                </a:cubicBezTo>
                <a:lnTo>
                  <a:pt x="6265664" y="1778496"/>
                </a:lnTo>
                <a:lnTo>
                  <a:pt x="6235898" y="1771055"/>
                </a:lnTo>
                <a:cubicBezTo>
                  <a:pt x="6235898" y="1771055"/>
                  <a:pt x="6233418" y="1769815"/>
                  <a:pt x="6228457" y="1767334"/>
                </a:cubicBezTo>
                <a:cubicBezTo>
                  <a:pt x="6223495" y="1764853"/>
                  <a:pt x="6221015" y="1766094"/>
                  <a:pt x="6221015" y="1771055"/>
                </a:cubicBezTo>
                <a:lnTo>
                  <a:pt x="6221015" y="1763613"/>
                </a:lnTo>
                <a:cubicBezTo>
                  <a:pt x="6225977" y="1758652"/>
                  <a:pt x="6228457" y="1756172"/>
                  <a:pt x="6228457" y="1756172"/>
                </a:cubicBezTo>
                <a:lnTo>
                  <a:pt x="6243340" y="1756172"/>
                </a:lnTo>
                <a:cubicBezTo>
                  <a:pt x="6258222" y="1756172"/>
                  <a:pt x="6265664" y="1758652"/>
                  <a:pt x="6265664" y="1763613"/>
                </a:cubicBezTo>
                <a:cubicBezTo>
                  <a:pt x="6270625" y="1768574"/>
                  <a:pt x="6278067" y="1768574"/>
                  <a:pt x="6287988" y="1763613"/>
                </a:cubicBezTo>
                <a:lnTo>
                  <a:pt x="6302871" y="1778496"/>
                </a:lnTo>
                <a:lnTo>
                  <a:pt x="6310312" y="1785937"/>
                </a:lnTo>
                <a:lnTo>
                  <a:pt x="6317754" y="1785937"/>
                </a:lnTo>
                <a:cubicBezTo>
                  <a:pt x="6317754" y="1785937"/>
                  <a:pt x="6320234" y="1785937"/>
                  <a:pt x="6325195" y="1785937"/>
                </a:cubicBezTo>
                <a:lnTo>
                  <a:pt x="6340078" y="1785937"/>
                </a:lnTo>
                <a:lnTo>
                  <a:pt x="6347519" y="1793379"/>
                </a:lnTo>
                <a:cubicBezTo>
                  <a:pt x="6347519" y="1803301"/>
                  <a:pt x="6347519" y="1808262"/>
                  <a:pt x="6347519" y="1808262"/>
                </a:cubicBezTo>
                <a:cubicBezTo>
                  <a:pt x="6352481" y="1808262"/>
                  <a:pt x="6357441" y="1810742"/>
                  <a:pt x="6362402" y="1815703"/>
                </a:cubicBezTo>
                <a:cubicBezTo>
                  <a:pt x="6352481" y="1820664"/>
                  <a:pt x="6345039" y="1823144"/>
                  <a:pt x="6340078" y="1823144"/>
                </a:cubicBezTo>
                <a:lnTo>
                  <a:pt x="6340078" y="1815703"/>
                </a:lnTo>
                <a:cubicBezTo>
                  <a:pt x="6340078" y="1815703"/>
                  <a:pt x="6337598" y="1818184"/>
                  <a:pt x="6332636" y="1823144"/>
                </a:cubicBezTo>
                <a:lnTo>
                  <a:pt x="6302871" y="1815703"/>
                </a:lnTo>
                <a:cubicBezTo>
                  <a:pt x="6292949" y="1815703"/>
                  <a:pt x="6278067" y="1815703"/>
                  <a:pt x="6258222" y="1815703"/>
                </a:cubicBezTo>
                <a:cubicBezTo>
                  <a:pt x="6238378" y="1815703"/>
                  <a:pt x="6228457" y="1815703"/>
                  <a:pt x="6228457" y="1815703"/>
                </a:cubicBezTo>
                <a:cubicBezTo>
                  <a:pt x="6223495" y="1815703"/>
                  <a:pt x="6221015" y="1813222"/>
                  <a:pt x="6221015" y="1808262"/>
                </a:cubicBezTo>
                <a:cubicBezTo>
                  <a:pt x="6221015" y="1803301"/>
                  <a:pt x="6221015" y="1800820"/>
                  <a:pt x="6221015" y="1800820"/>
                </a:cubicBezTo>
                <a:cubicBezTo>
                  <a:pt x="6221015" y="1800820"/>
                  <a:pt x="6218535" y="1803301"/>
                  <a:pt x="6213574" y="1808262"/>
                </a:cubicBezTo>
                <a:lnTo>
                  <a:pt x="6191250" y="1800820"/>
                </a:lnTo>
                <a:cubicBezTo>
                  <a:pt x="6191250" y="1800820"/>
                  <a:pt x="6188770" y="1800820"/>
                  <a:pt x="6183808" y="1800820"/>
                </a:cubicBezTo>
                <a:cubicBezTo>
                  <a:pt x="6178847" y="1800820"/>
                  <a:pt x="6175126" y="1800820"/>
                  <a:pt x="6172646" y="1800820"/>
                </a:cubicBezTo>
                <a:cubicBezTo>
                  <a:pt x="6170166" y="1800820"/>
                  <a:pt x="6167685" y="1800820"/>
                  <a:pt x="6165205" y="1800820"/>
                </a:cubicBezTo>
                <a:cubicBezTo>
                  <a:pt x="6162725" y="1800820"/>
                  <a:pt x="6161484" y="1800820"/>
                  <a:pt x="6161484" y="1800820"/>
                </a:cubicBezTo>
                <a:lnTo>
                  <a:pt x="6139160" y="1793379"/>
                </a:lnTo>
                <a:cubicBezTo>
                  <a:pt x="6139160" y="1798340"/>
                  <a:pt x="6140401" y="1800820"/>
                  <a:pt x="6142881" y="1800820"/>
                </a:cubicBezTo>
                <a:cubicBezTo>
                  <a:pt x="6145361" y="1800820"/>
                  <a:pt x="6149081" y="1800820"/>
                  <a:pt x="6154043" y="1800820"/>
                </a:cubicBezTo>
                <a:lnTo>
                  <a:pt x="6168926" y="1808262"/>
                </a:lnTo>
                <a:cubicBezTo>
                  <a:pt x="6173887" y="1808262"/>
                  <a:pt x="6177608" y="1808262"/>
                  <a:pt x="6180088" y="1808262"/>
                </a:cubicBezTo>
                <a:cubicBezTo>
                  <a:pt x="6182568" y="1808262"/>
                  <a:pt x="6183808" y="1810742"/>
                  <a:pt x="6183808" y="1815703"/>
                </a:cubicBezTo>
                <a:cubicBezTo>
                  <a:pt x="6183808" y="1815703"/>
                  <a:pt x="6182568" y="1816943"/>
                  <a:pt x="6180088" y="1819424"/>
                </a:cubicBezTo>
                <a:cubicBezTo>
                  <a:pt x="6177608" y="1821904"/>
                  <a:pt x="6173887" y="1823144"/>
                  <a:pt x="6168926" y="1823144"/>
                </a:cubicBezTo>
                <a:cubicBezTo>
                  <a:pt x="6163964" y="1823144"/>
                  <a:pt x="6161484" y="1823144"/>
                  <a:pt x="6161484" y="1823144"/>
                </a:cubicBezTo>
                <a:lnTo>
                  <a:pt x="6295429" y="1852910"/>
                </a:lnTo>
                <a:cubicBezTo>
                  <a:pt x="6315274" y="1857871"/>
                  <a:pt x="6330156" y="1860351"/>
                  <a:pt x="6340078" y="1860351"/>
                </a:cubicBezTo>
                <a:lnTo>
                  <a:pt x="6354961" y="1867793"/>
                </a:lnTo>
                <a:lnTo>
                  <a:pt x="6340078" y="1867793"/>
                </a:lnTo>
                <a:lnTo>
                  <a:pt x="6295429" y="1875234"/>
                </a:lnTo>
                <a:lnTo>
                  <a:pt x="6280547" y="1875234"/>
                </a:lnTo>
                <a:cubicBezTo>
                  <a:pt x="6275585" y="1875234"/>
                  <a:pt x="6270625" y="1875234"/>
                  <a:pt x="6265664" y="1875234"/>
                </a:cubicBezTo>
                <a:cubicBezTo>
                  <a:pt x="6260702" y="1875234"/>
                  <a:pt x="6258222" y="1872754"/>
                  <a:pt x="6258222" y="1867793"/>
                </a:cubicBezTo>
                <a:cubicBezTo>
                  <a:pt x="6253261" y="1867793"/>
                  <a:pt x="6248301" y="1867793"/>
                  <a:pt x="6243340" y="1867793"/>
                </a:cubicBezTo>
                <a:cubicBezTo>
                  <a:pt x="6213574" y="1872754"/>
                  <a:pt x="6188770" y="1870274"/>
                  <a:pt x="6168926" y="1860351"/>
                </a:cubicBezTo>
                <a:cubicBezTo>
                  <a:pt x="6168926" y="1860351"/>
                  <a:pt x="6167685" y="1860351"/>
                  <a:pt x="6165205" y="1860351"/>
                </a:cubicBezTo>
                <a:cubicBezTo>
                  <a:pt x="6162725" y="1860351"/>
                  <a:pt x="6159004" y="1860351"/>
                  <a:pt x="6154043" y="1860351"/>
                </a:cubicBezTo>
                <a:lnTo>
                  <a:pt x="6154043" y="1867793"/>
                </a:lnTo>
                <a:cubicBezTo>
                  <a:pt x="6159004" y="1867793"/>
                  <a:pt x="6166445" y="1870274"/>
                  <a:pt x="6176367" y="1875234"/>
                </a:cubicBezTo>
                <a:cubicBezTo>
                  <a:pt x="6186288" y="1880195"/>
                  <a:pt x="6193730" y="1882676"/>
                  <a:pt x="6198691" y="1882676"/>
                </a:cubicBezTo>
                <a:cubicBezTo>
                  <a:pt x="6218535" y="1892598"/>
                  <a:pt x="6230937" y="1895078"/>
                  <a:pt x="6235898" y="1890117"/>
                </a:cubicBezTo>
                <a:cubicBezTo>
                  <a:pt x="6240859" y="1885156"/>
                  <a:pt x="6250781" y="1885156"/>
                  <a:pt x="6265664" y="1890117"/>
                </a:cubicBezTo>
                <a:cubicBezTo>
                  <a:pt x="6275585" y="1895078"/>
                  <a:pt x="6280547" y="1900039"/>
                  <a:pt x="6280547" y="1905000"/>
                </a:cubicBezTo>
                <a:cubicBezTo>
                  <a:pt x="6270625" y="1905000"/>
                  <a:pt x="6265664" y="1902519"/>
                  <a:pt x="6265664" y="1897559"/>
                </a:cubicBezTo>
                <a:lnTo>
                  <a:pt x="6250781" y="1897559"/>
                </a:lnTo>
                <a:lnTo>
                  <a:pt x="6302871" y="1919883"/>
                </a:lnTo>
                <a:lnTo>
                  <a:pt x="6325195" y="1927324"/>
                </a:lnTo>
                <a:cubicBezTo>
                  <a:pt x="6325195" y="1932285"/>
                  <a:pt x="6322715" y="1934766"/>
                  <a:pt x="6317754" y="1934766"/>
                </a:cubicBezTo>
                <a:cubicBezTo>
                  <a:pt x="6312792" y="1934766"/>
                  <a:pt x="6302871" y="1934766"/>
                  <a:pt x="6287988" y="1934766"/>
                </a:cubicBezTo>
                <a:cubicBezTo>
                  <a:pt x="6283027" y="1934766"/>
                  <a:pt x="6276826" y="1933525"/>
                  <a:pt x="6269385" y="1931045"/>
                </a:cubicBezTo>
                <a:cubicBezTo>
                  <a:pt x="6261943" y="1928564"/>
                  <a:pt x="6258222" y="1927324"/>
                  <a:pt x="6258222" y="1927324"/>
                </a:cubicBezTo>
                <a:cubicBezTo>
                  <a:pt x="6253261" y="1922363"/>
                  <a:pt x="6249540" y="1921123"/>
                  <a:pt x="6247060" y="1923603"/>
                </a:cubicBezTo>
                <a:cubicBezTo>
                  <a:pt x="6244580" y="1926084"/>
                  <a:pt x="6238378" y="1924843"/>
                  <a:pt x="6228457" y="1919883"/>
                </a:cubicBezTo>
                <a:cubicBezTo>
                  <a:pt x="6228457" y="1919883"/>
                  <a:pt x="6225977" y="1918643"/>
                  <a:pt x="6221015" y="1916162"/>
                </a:cubicBezTo>
                <a:cubicBezTo>
                  <a:pt x="6216054" y="1913681"/>
                  <a:pt x="6213574" y="1912441"/>
                  <a:pt x="6213574" y="1912441"/>
                </a:cubicBezTo>
                <a:cubicBezTo>
                  <a:pt x="6208613" y="1912441"/>
                  <a:pt x="6206133" y="1912441"/>
                  <a:pt x="6206133" y="1912441"/>
                </a:cubicBezTo>
                <a:lnTo>
                  <a:pt x="6198691" y="1905000"/>
                </a:lnTo>
                <a:lnTo>
                  <a:pt x="6191250" y="1905000"/>
                </a:lnTo>
                <a:cubicBezTo>
                  <a:pt x="6186288" y="1905000"/>
                  <a:pt x="6178847" y="1903760"/>
                  <a:pt x="6168926" y="1901279"/>
                </a:cubicBezTo>
                <a:cubicBezTo>
                  <a:pt x="6159004" y="1898799"/>
                  <a:pt x="6150322" y="1897559"/>
                  <a:pt x="6142881" y="1897559"/>
                </a:cubicBezTo>
                <a:cubicBezTo>
                  <a:pt x="6135439" y="1897559"/>
                  <a:pt x="6131718" y="1897559"/>
                  <a:pt x="6131718" y="1897559"/>
                </a:cubicBezTo>
                <a:cubicBezTo>
                  <a:pt x="6121797" y="1897559"/>
                  <a:pt x="6111874" y="1892598"/>
                  <a:pt x="6101953" y="1882676"/>
                </a:cubicBezTo>
                <a:cubicBezTo>
                  <a:pt x="6096992" y="1877715"/>
                  <a:pt x="6093271" y="1876474"/>
                  <a:pt x="6090791" y="1878955"/>
                </a:cubicBezTo>
                <a:cubicBezTo>
                  <a:pt x="6088311" y="1881436"/>
                  <a:pt x="6082109" y="1882676"/>
                  <a:pt x="6072187" y="1882676"/>
                </a:cubicBezTo>
                <a:cubicBezTo>
                  <a:pt x="6062266" y="1882676"/>
                  <a:pt x="6054824" y="1881436"/>
                  <a:pt x="6049863" y="1878955"/>
                </a:cubicBezTo>
                <a:cubicBezTo>
                  <a:pt x="6044902" y="1876474"/>
                  <a:pt x="6032500" y="1872754"/>
                  <a:pt x="6012656" y="1867793"/>
                </a:cubicBezTo>
                <a:lnTo>
                  <a:pt x="5997773" y="1867793"/>
                </a:lnTo>
                <a:lnTo>
                  <a:pt x="5938242" y="1845469"/>
                </a:lnTo>
                <a:lnTo>
                  <a:pt x="5945683" y="1852910"/>
                </a:lnTo>
                <a:cubicBezTo>
                  <a:pt x="5945683" y="1852910"/>
                  <a:pt x="5950645" y="1854150"/>
                  <a:pt x="5960566" y="1856631"/>
                </a:cubicBezTo>
                <a:cubicBezTo>
                  <a:pt x="5970488" y="1859111"/>
                  <a:pt x="5980410" y="1862832"/>
                  <a:pt x="5990332" y="1867793"/>
                </a:cubicBezTo>
                <a:cubicBezTo>
                  <a:pt x="5995293" y="1872754"/>
                  <a:pt x="6001494" y="1876474"/>
                  <a:pt x="6008935" y="1878955"/>
                </a:cubicBezTo>
                <a:cubicBezTo>
                  <a:pt x="6016377" y="1881436"/>
                  <a:pt x="6023818" y="1882676"/>
                  <a:pt x="6031260" y="1882676"/>
                </a:cubicBezTo>
                <a:cubicBezTo>
                  <a:pt x="6038701" y="1882676"/>
                  <a:pt x="6042422" y="1885156"/>
                  <a:pt x="6042422" y="1890117"/>
                </a:cubicBezTo>
                <a:lnTo>
                  <a:pt x="6064746" y="1897559"/>
                </a:lnTo>
                <a:cubicBezTo>
                  <a:pt x="6064746" y="1897559"/>
                  <a:pt x="6065986" y="1897559"/>
                  <a:pt x="6068467" y="1897559"/>
                </a:cubicBezTo>
                <a:cubicBezTo>
                  <a:pt x="6070947" y="1897559"/>
                  <a:pt x="6074667" y="1897559"/>
                  <a:pt x="6079629" y="1897559"/>
                </a:cubicBezTo>
                <a:cubicBezTo>
                  <a:pt x="6084590" y="1897559"/>
                  <a:pt x="6088311" y="1898799"/>
                  <a:pt x="6090791" y="1901279"/>
                </a:cubicBezTo>
                <a:cubicBezTo>
                  <a:pt x="6093271" y="1903760"/>
                  <a:pt x="6092031" y="1905000"/>
                  <a:pt x="6087070" y="1905000"/>
                </a:cubicBezTo>
                <a:cubicBezTo>
                  <a:pt x="6082109" y="1905000"/>
                  <a:pt x="6079629" y="1907481"/>
                  <a:pt x="6079629" y="1912441"/>
                </a:cubicBezTo>
                <a:cubicBezTo>
                  <a:pt x="6079629" y="1912441"/>
                  <a:pt x="6082109" y="1912441"/>
                  <a:pt x="6087070" y="1912441"/>
                </a:cubicBezTo>
                <a:cubicBezTo>
                  <a:pt x="6092031" y="1912441"/>
                  <a:pt x="6099473" y="1912441"/>
                  <a:pt x="6109394" y="1912441"/>
                </a:cubicBezTo>
                <a:cubicBezTo>
                  <a:pt x="6119316" y="1912441"/>
                  <a:pt x="6126757" y="1914922"/>
                  <a:pt x="6131718" y="1919883"/>
                </a:cubicBezTo>
                <a:cubicBezTo>
                  <a:pt x="6136680" y="1934766"/>
                  <a:pt x="6141640" y="1937246"/>
                  <a:pt x="6146601" y="1927324"/>
                </a:cubicBezTo>
                <a:lnTo>
                  <a:pt x="6168926" y="1927324"/>
                </a:lnTo>
                <a:lnTo>
                  <a:pt x="6183808" y="1934766"/>
                </a:lnTo>
                <a:lnTo>
                  <a:pt x="6213574" y="1949648"/>
                </a:lnTo>
                <a:lnTo>
                  <a:pt x="6221015" y="1957090"/>
                </a:lnTo>
                <a:lnTo>
                  <a:pt x="6250781" y="1964531"/>
                </a:lnTo>
                <a:cubicBezTo>
                  <a:pt x="6280547" y="1974453"/>
                  <a:pt x="6309072" y="1983135"/>
                  <a:pt x="6336357" y="1990576"/>
                </a:cubicBezTo>
                <a:cubicBezTo>
                  <a:pt x="6363643" y="1998017"/>
                  <a:pt x="6389687" y="2001738"/>
                  <a:pt x="6414491" y="2001738"/>
                </a:cubicBezTo>
                <a:cubicBezTo>
                  <a:pt x="6429375" y="2001738"/>
                  <a:pt x="6436816" y="2004219"/>
                  <a:pt x="6436816" y="2009180"/>
                </a:cubicBezTo>
                <a:lnTo>
                  <a:pt x="6444257" y="2009180"/>
                </a:lnTo>
                <a:cubicBezTo>
                  <a:pt x="6434336" y="2009180"/>
                  <a:pt x="6426895" y="2010420"/>
                  <a:pt x="6421933" y="2012900"/>
                </a:cubicBezTo>
                <a:cubicBezTo>
                  <a:pt x="6416972" y="2015381"/>
                  <a:pt x="6414491" y="2016621"/>
                  <a:pt x="6414491" y="2016621"/>
                </a:cubicBezTo>
                <a:cubicBezTo>
                  <a:pt x="6414491" y="2021582"/>
                  <a:pt x="6414491" y="2024062"/>
                  <a:pt x="6414491" y="2024062"/>
                </a:cubicBezTo>
                <a:cubicBezTo>
                  <a:pt x="6414491" y="2024062"/>
                  <a:pt x="6416972" y="2024062"/>
                  <a:pt x="6421933" y="2024062"/>
                </a:cubicBezTo>
                <a:cubicBezTo>
                  <a:pt x="6421933" y="2029023"/>
                  <a:pt x="6424413" y="2031504"/>
                  <a:pt x="6429375" y="2031504"/>
                </a:cubicBezTo>
                <a:cubicBezTo>
                  <a:pt x="6434336" y="2031504"/>
                  <a:pt x="6440537" y="2032744"/>
                  <a:pt x="6447978" y="2035225"/>
                </a:cubicBezTo>
                <a:cubicBezTo>
                  <a:pt x="6455419" y="2037705"/>
                  <a:pt x="6461620" y="2038945"/>
                  <a:pt x="6466581" y="2038945"/>
                </a:cubicBezTo>
                <a:lnTo>
                  <a:pt x="6481465" y="2046387"/>
                </a:lnTo>
                <a:cubicBezTo>
                  <a:pt x="6486425" y="2046387"/>
                  <a:pt x="6498827" y="2051347"/>
                  <a:pt x="6518671" y="2061269"/>
                </a:cubicBezTo>
                <a:lnTo>
                  <a:pt x="6570761" y="2076152"/>
                </a:lnTo>
                <a:cubicBezTo>
                  <a:pt x="6570761" y="2081113"/>
                  <a:pt x="6538515" y="2073672"/>
                  <a:pt x="6474023" y="2053828"/>
                </a:cubicBezTo>
                <a:cubicBezTo>
                  <a:pt x="6464101" y="2048867"/>
                  <a:pt x="6454179" y="2045147"/>
                  <a:pt x="6444257" y="2042666"/>
                </a:cubicBezTo>
                <a:cubicBezTo>
                  <a:pt x="6434336" y="2040185"/>
                  <a:pt x="6425654" y="2037705"/>
                  <a:pt x="6418213" y="2035225"/>
                </a:cubicBezTo>
                <a:cubicBezTo>
                  <a:pt x="6410771" y="2032744"/>
                  <a:pt x="6404570" y="2031504"/>
                  <a:pt x="6399609" y="2031504"/>
                </a:cubicBezTo>
                <a:lnTo>
                  <a:pt x="6362402" y="2016621"/>
                </a:lnTo>
                <a:cubicBezTo>
                  <a:pt x="6347519" y="2016621"/>
                  <a:pt x="6335117" y="2016621"/>
                  <a:pt x="6325195" y="2016621"/>
                </a:cubicBezTo>
                <a:cubicBezTo>
                  <a:pt x="6315274" y="2016621"/>
                  <a:pt x="6310312" y="2015381"/>
                  <a:pt x="6310312" y="2012900"/>
                </a:cubicBezTo>
                <a:cubicBezTo>
                  <a:pt x="6310312" y="2010420"/>
                  <a:pt x="6304111" y="2007940"/>
                  <a:pt x="6291709" y="2005459"/>
                </a:cubicBezTo>
                <a:cubicBezTo>
                  <a:pt x="6279306" y="2002978"/>
                  <a:pt x="6271865" y="2001738"/>
                  <a:pt x="6269385" y="2001738"/>
                </a:cubicBezTo>
                <a:cubicBezTo>
                  <a:pt x="6266904" y="2001738"/>
                  <a:pt x="6260702" y="1999258"/>
                  <a:pt x="6250781" y="1994297"/>
                </a:cubicBezTo>
                <a:lnTo>
                  <a:pt x="6228457" y="1986855"/>
                </a:lnTo>
                <a:lnTo>
                  <a:pt x="6206133" y="1986855"/>
                </a:lnTo>
                <a:cubicBezTo>
                  <a:pt x="6196211" y="1981895"/>
                  <a:pt x="6190009" y="1980654"/>
                  <a:pt x="6187529" y="1983135"/>
                </a:cubicBezTo>
                <a:cubicBezTo>
                  <a:pt x="6185049" y="1985615"/>
                  <a:pt x="6181328" y="1983135"/>
                  <a:pt x="6176367" y="1975693"/>
                </a:cubicBezTo>
                <a:cubicBezTo>
                  <a:pt x="6171406" y="1968252"/>
                  <a:pt x="6167685" y="1967012"/>
                  <a:pt x="6165205" y="1971973"/>
                </a:cubicBezTo>
                <a:cubicBezTo>
                  <a:pt x="6162725" y="1976933"/>
                  <a:pt x="6155283" y="1975693"/>
                  <a:pt x="6142881" y="1968252"/>
                </a:cubicBezTo>
                <a:cubicBezTo>
                  <a:pt x="6130478" y="1960810"/>
                  <a:pt x="6123036" y="1958330"/>
                  <a:pt x="6120556" y="1960810"/>
                </a:cubicBezTo>
                <a:cubicBezTo>
                  <a:pt x="6118076" y="1963291"/>
                  <a:pt x="6113115" y="1964531"/>
                  <a:pt x="6105674" y="1964531"/>
                </a:cubicBezTo>
                <a:cubicBezTo>
                  <a:pt x="6098232" y="1964531"/>
                  <a:pt x="6093271" y="1963291"/>
                  <a:pt x="6090791" y="1960810"/>
                </a:cubicBezTo>
                <a:cubicBezTo>
                  <a:pt x="6088311" y="1958330"/>
                  <a:pt x="6083349" y="1957090"/>
                  <a:pt x="6075908" y="1957090"/>
                </a:cubicBezTo>
                <a:cubicBezTo>
                  <a:pt x="6068467" y="1957090"/>
                  <a:pt x="6064746" y="1954609"/>
                  <a:pt x="6064746" y="1949648"/>
                </a:cubicBezTo>
                <a:lnTo>
                  <a:pt x="6042422" y="1949648"/>
                </a:lnTo>
                <a:cubicBezTo>
                  <a:pt x="6032500" y="1944688"/>
                  <a:pt x="6022577" y="1942207"/>
                  <a:pt x="6012656" y="1942207"/>
                </a:cubicBezTo>
                <a:cubicBezTo>
                  <a:pt x="6012656" y="1942207"/>
                  <a:pt x="6011415" y="1942207"/>
                  <a:pt x="6008935" y="1942207"/>
                </a:cubicBezTo>
                <a:cubicBezTo>
                  <a:pt x="6006455" y="1942207"/>
                  <a:pt x="6005215" y="1944688"/>
                  <a:pt x="6005215" y="1949648"/>
                </a:cubicBezTo>
                <a:cubicBezTo>
                  <a:pt x="6005215" y="1949648"/>
                  <a:pt x="6012656" y="1953369"/>
                  <a:pt x="6027539" y="1960810"/>
                </a:cubicBezTo>
                <a:cubicBezTo>
                  <a:pt x="6042422" y="1968252"/>
                  <a:pt x="6052343" y="1971973"/>
                  <a:pt x="6057304" y="1971973"/>
                </a:cubicBezTo>
                <a:lnTo>
                  <a:pt x="6072187" y="1971973"/>
                </a:lnTo>
                <a:cubicBezTo>
                  <a:pt x="6077149" y="1971973"/>
                  <a:pt x="6092031" y="1975693"/>
                  <a:pt x="6116836" y="1983135"/>
                </a:cubicBezTo>
                <a:cubicBezTo>
                  <a:pt x="6141640" y="1990576"/>
                  <a:pt x="6154043" y="1994297"/>
                  <a:pt x="6154043" y="1994297"/>
                </a:cubicBezTo>
                <a:lnTo>
                  <a:pt x="6154043" y="2001738"/>
                </a:lnTo>
                <a:cubicBezTo>
                  <a:pt x="6149081" y="1996777"/>
                  <a:pt x="6144121" y="1995537"/>
                  <a:pt x="6139160" y="1998017"/>
                </a:cubicBezTo>
                <a:cubicBezTo>
                  <a:pt x="6134199" y="2000498"/>
                  <a:pt x="6131718" y="2001738"/>
                  <a:pt x="6131718" y="2001738"/>
                </a:cubicBezTo>
                <a:cubicBezTo>
                  <a:pt x="6131718" y="2011660"/>
                  <a:pt x="6124277" y="2014140"/>
                  <a:pt x="6109394" y="2009180"/>
                </a:cubicBezTo>
                <a:cubicBezTo>
                  <a:pt x="6099473" y="2004219"/>
                  <a:pt x="6092031" y="2001738"/>
                  <a:pt x="6087070" y="2001738"/>
                </a:cubicBezTo>
                <a:cubicBezTo>
                  <a:pt x="6082109" y="2001738"/>
                  <a:pt x="6069707" y="1999258"/>
                  <a:pt x="6049863" y="1994297"/>
                </a:cubicBezTo>
                <a:cubicBezTo>
                  <a:pt x="6010176" y="1979414"/>
                  <a:pt x="5987852" y="1974453"/>
                  <a:pt x="5982890" y="1979414"/>
                </a:cubicBezTo>
                <a:lnTo>
                  <a:pt x="6116836" y="2024062"/>
                </a:lnTo>
                <a:lnTo>
                  <a:pt x="6154043" y="2038945"/>
                </a:lnTo>
                <a:lnTo>
                  <a:pt x="6139160" y="2038945"/>
                </a:lnTo>
                <a:lnTo>
                  <a:pt x="6131718" y="2038945"/>
                </a:lnTo>
                <a:cubicBezTo>
                  <a:pt x="6136680" y="2043906"/>
                  <a:pt x="6144121" y="2047627"/>
                  <a:pt x="6154043" y="2050107"/>
                </a:cubicBezTo>
                <a:cubicBezTo>
                  <a:pt x="6163964" y="2052588"/>
                  <a:pt x="6171406" y="2056309"/>
                  <a:pt x="6176367" y="2061269"/>
                </a:cubicBezTo>
                <a:lnTo>
                  <a:pt x="6198691" y="2068711"/>
                </a:lnTo>
                <a:lnTo>
                  <a:pt x="6213574" y="2068711"/>
                </a:lnTo>
                <a:lnTo>
                  <a:pt x="6228457" y="2076152"/>
                </a:lnTo>
                <a:cubicBezTo>
                  <a:pt x="6263184" y="2081113"/>
                  <a:pt x="6287988" y="2088554"/>
                  <a:pt x="6302871" y="2098476"/>
                </a:cubicBezTo>
                <a:cubicBezTo>
                  <a:pt x="6307832" y="2098476"/>
                  <a:pt x="6314033" y="2098476"/>
                  <a:pt x="6321474" y="2098476"/>
                </a:cubicBezTo>
                <a:cubicBezTo>
                  <a:pt x="6328916" y="2098476"/>
                  <a:pt x="6332636" y="2100957"/>
                  <a:pt x="6332636" y="2105918"/>
                </a:cubicBezTo>
                <a:cubicBezTo>
                  <a:pt x="6332636" y="2105918"/>
                  <a:pt x="6335117" y="2107158"/>
                  <a:pt x="6340078" y="2109639"/>
                </a:cubicBezTo>
                <a:cubicBezTo>
                  <a:pt x="6345039" y="2112119"/>
                  <a:pt x="6352481" y="2113359"/>
                  <a:pt x="6362402" y="2113359"/>
                </a:cubicBezTo>
                <a:cubicBezTo>
                  <a:pt x="6377285" y="2118320"/>
                  <a:pt x="6387206" y="2123281"/>
                  <a:pt x="6392167" y="2128242"/>
                </a:cubicBezTo>
                <a:cubicBezTo>
                  <a:pt x="6392167" y="2128242"/>
                  <a:pt x="6389687" y="2128242"/>
                  <a:pt x="6384726" y="2128242"/>
                </a:cubicBezTo>
                <a:cubicBezTo>
                  <a:pt x="6379765" y="2128242"/>
                  <a:pt x="6374805" y="2128242"/>
                  <a:pt x="6369843" y="2128242"/>
                </a:cubicBezTo>
                <a:cubicBezTo>
                  <a:pt x="6359922" y="2123281"/>
                  <a:pt x="6349999" y="2120801"/>
                  <a:pt x="6340078" y="2120801"/>
                </a:cubicBezTo>
                <a:cubicBezTo>
                  <a:pt x="6335117" y="2115840"/>
                  <a:pt x="6330156" y="2113359"/>
                  <a:pt x="6325195" y="2113359"/>
                </a:cubicBezTo>
                <a:cubicBezTo>
                  <a:pt x="6320234" y="2113359"/>
                  <a:pt x="6315274" y="2113359"/>
                  <a:pt x="6310312" y="2113359"/>
                </a:cubicBezTo>
                <a:lnTo>
                  <a:pt x="6265664" y="2098476"/>
                </a:lnTo>
                <a:cubicBezTo>
                  <a:pt x="6245820" y="2093516"/>
                  <a:pt x="6233418" y="2089795"/>
                  <a:pt x="6228457" y="2087314"/>
                </a:cubicBezTo>
                <a:cubicBezTo>
                  <a:pt x="6223495" y="2084834"/>
                  <a:pt x="6218535" y="2083594"/>
                  <a:pt x="6213574" y="2083594"/>
                </a:cubicBezTo>
                <a:lnTo>
                  <a:pt x="6161484" y="2068711"/>
                </a:lnTo>
                <a:cubicBezTo>
                  <a:pt x="6161484" y="2068711"/>
                  <a:pt x="6156523" y="2068711"/>
                  <a:pt x="6146601" y="2068711"/>
                </a:cubicBezTo>
                <a:lnTo>
                  <a:pt x="6109394" y="2061269"/>
                </a:lnTo>
                <a:cubicBezTo>
                  <a:pt x="6104433" y="2056309"/>
                  <a:pt x="6099473" y="2053828"/>
                  <a:pt x="6094511" y="2053828"/>
                </a:cubicBezTo>
                <a:cubicBezTo>
                  <a:pt x="6089550" y="2053828"/>
                  <a:pt x="6083349" y="2052588"/>
                  <a:pt x="6075908" y="2050107"/>
                </a:cubicBezTo>
                <a:cubicBezTo>
                  <a:pt x="6068467" y="2047627"/>
                  <a:pt x="6064746" y="2046387"/>
                  <a:pt x="6064746" y="2046387"/>
                </a:cubicBezTo>
                <a:cubicBezTo>
                  <a:pt x="6059785" y="2051347"/>
                  <a:pt x="6057304" y="2053828"/>
                  <a:pt x="6057304" y="2053828"/>
                </a:cubicBezTo>
                <a:cubicBezTo>
                  <a:pt x="6057304" y="2053828"/>
                  <a:pt x="6057304" y="2051347"/>
                  <a:pt x="6057304" y="2046387"/>
                </a:cubicBezTo>
                <a:cubicBezTo>
                  <a:pt x="6052343" y="2046387"/>
                  <a:pt x="6048622" y="2046387"/>
                  <a:pt x="6046142" y="2046387"/>
                </a:cubicBezTo>
                <a:cubicBezTo>
                  <a:pt x="6043662" y="2046387"/>
                  <a:pt x="6042422" y="2046387"/>
                  <a:pt x="6042422" y="2046387"/>
                </a:cubicBezTo>
                <a:lnTo>
                  <a:pt x="6034980" y="2053828"/>
                </a:lnTo>
                <a:lnTo>
                  <a:pt x="6027539" y="2053828"/>
                </a:lnTo>
                <a:lnTo>
                  <a:pt x="6027539" y="2061269"/>
                </a:lnTo>
                <a:cubicBezTo>
                  <a:pt x="6002734" y="2061269"/>
                  <a:pt x="5982890" y="2053828"/>
                  <a:pt x="5968008" y="2038945"/>
                </a:cubicBezTo>
                <a:lnTo>
                  <a:pt x="5960566" y="2038945"/>
                </a:lnTo>
                <a:cubicBezTo>
                  <a:pt x="5955605" y="2038945"/>
                  <a:pt x="5953125" y="2038945"/>
                  <a:pt x="5953125" y="2038945"/>
                </a:cubicBezTo>
                <a:cubicBezTo>
                  <a:pt x="5953125" y="2038945"/>
                  <a:pt x="5950645" y="2036465"/>
                  <a:pt x="5945683" y="2031504"/>
                </a:cubicBezTo>
                <a:cubicBezTo>
                  <a:pt x="5945683" y="2031504"/>
                  <a:pt x="5940722" y="2031504"/>
                  <a:pt x="5930801" y="2031504"/>
                </a:cubicBezTo>
                <a:lnTo>
                  <a:pt x="5923359" y="2031504"/>
                </a:lnTo>
                <a:cubicBezTo>
                  <a:pt x="5923359" y="2031504"/>
                  <a:pt x="5925839" y="2033984"/>
                  <a:pt x="5930801" y="2038945"/>
                </a:cubicBezTo>
                <a:cubicBezTo>
                  <a:pt x="5930801" y="2038945"/>
                  <a:pt x="5930801" y="2041426"/>
                  <a:pt x="5930801" y="2046387"/>
                </a:cubicBezTo>
                <a:cubicBezTo>
                  <a:pt x="5935762" y="2041426"/>
                  <a:pt x="5940722" y="2041426"/>
                  <a:pt x="5945683" y="2046387"/>
                </a:cubicBezTo>
                <a:cubicBezTo>
                  <a:pt x="5950645" y="2051347"/>
                  <a:pt x="5955605" y="2053828"/>
                  <a:pt x="5960566" y="2053828"/>
                </a:cubicBezTo>
                <a:cubicBezTo>
                  <a:pt x="5965527" y="2053828"/>
                  <a:pt x="5969248" y="2053828"/>
                  <a:pt x="5971728" y="2053828"/>
                </a:cubicBezTo>
                <a:cubicBezTo>
                  <a:pt x="5974208" y="2053828"/>
                  <a:pt x="5975449" y="2053828"/>
                  <a:pt x="5975449" y="2053828"/>
                </a:cubicBezTo>
                <a:cubicBezTo>
                  <a:pt x="5980410" y="2063750"/>
                  <a:pt x="5992812" y="2068711"/>
                  <a:pt x="6012656" y="2068711"/>
                </a:cubicBezTo>
                <a:cubicBezTo>
                  <a:pt x="6047383" y="2068711"/>
                  <a:pt x="6064746" y="2073672"/>
                  <a:pt x="6064746" y="2083594"/>
                </a:cubicBezTo>
                <a:cubicBezTo>
                  <a:pt x="6064746" y="2088554"/>
                  <a:pt x="6059785" y="2091035"/>
                  <a:pt x="6049863" y="2091035"/>
                </a:cubicBezTo>
                <a:cubicBezTo>
                  <a:pt x="6034980" y="2091035"/>
                  <a:pt x="6037460" y="2093516"/>
                  <a:pt x="6057304" y="2098476"/>
                </a:cubicBezTo>
                <a:cubicBezTo>
                  <a:pt x="6062266" y="2103437"/>
                  <a:pt x="6069707" y="2107158"/>
                  <a:pt x="6079629" y="2109639"/>
                </a:cubicBezTo>
                <a:cubicBezTo>
                  <a:pt x="6089550" y="2112119"/>
                  <a:pt x="6098232" y="2114599"/>
                  <a:pt x="6105674" y="2117080"/>
                </a:cubicBezTo>
                <a:cubicBezTo>
                  <a:pt x="6113115" y="2119561"/>
                  <a:pt x="6116836" y="2120801"/>
                  <a:pt x="6116836" y="2120801"/>
                </a:cubicBezTo>
                <a:lnTo>
                  <a:pt x="6124277" y="2120801"/>
                </a:lnTo>
                <a:lnTo>
                  <a:pt x="6124277" y="2128242"/>
                </a:lnTo>
                <a:cubicBezTo>
                  <a:pt x="6129238" y="2128242"/>
                  <a:pt x="6132959" y="2128242"/>
                  <a:pt x="6135439" y="2128242"/>
                </a:cubicBezTo>
                <a:cubicBezTo>
                  <a:pt x="6137919" y="2128242"/>
                  <a:pt x="6141640" y="2127002"/>
                  <a:pt x="6146601" y="2124521"/>
                </a:cubicBezTo>
                <a:cubicBezTo>
                  <a:pt x="6151563" y="2122041"/>
                  <a:pt x="6155283" y="2120801"/>
                  <a:pt x="6157763" y="2120801"/>
                </a:cubicBezTo>
                <a:cubicBezTo>
                  <a:pt x="6160243" y="2120801"/>
                  <a:pt x="6161484" y="2123281"/>
                  <a:pt x="6161484" y="2128242"/>
                </a:cubicBezTo>
                <a:lnTo>
                  <a:pt x="6168926" y="2135684"/>
                </a:lnTo>
                <a:cubicBezTo>
                  <a:pt x="6168926" y="2130723"/>
                  <a:pt x="6168926" y="2128242"/>
                  <a:pt x="6168926" y="2128242"/>
                </a:cubicBezTo>
                <a:lnTo>
                  <a:pt x="6176367" y="2128242"/>
                </a:lnTo>
                <a:cubicBezTo>
                  <a:pt x="6186288" y="2128242"/>
                  <a:pt x="6191250" y="2130723"/>
                  <a:pt x="6191250" y="2135684"/>
                </a:cubicBezTo>
                <a:cubicBezTo>
                  <a:pt x="6191250" y="2145606"/>
                  <a:pt x="6203652" y="2150566"/>
                  <a:pt x="6228457" y="2150566"/>
                </a:cubicBezTo>
                <a:lnTo>
                  <a:pt x="6250781" y="2158008"/>
                </a:lnTo>
                <a:cubicBezTo>
                  <a:pt x="6260702" y="2162968"/>
                  <a:pt x="6269385" y="2164209"/>
                  <a:pt x="6276826" y="2161728"/>
                </a:cubicBezTo>
                <a:cubicBezTo>
                  <a:pt x="6284267" y="2159248"/>
                  <a:pt x="6292949" y="2160488"/>
                  <a:pt x="6302871" y="2165449"/>
                </a:cubicBezTo>
                <a:cubicBezTo>
                  <a:pt x="6312792" y="2170410"/>
                  <a:pt x="6317754" y="2175371"/>
                  <a:pt x="6317754" y="2180332"/>
                </a:cubicBezTo>
                <a:lnTo>
                  <a:pt x="6265664" y="2172891"/>
                </a:lnTo>
                <a:cubicBezTo>
                  <a:pt x="6260702" y="2167930"/>
                  <a:pt x="6253261" y="2165449"/>
                  <a:pt x="6243340" y="2165449"/>
                </a:cubicBezTo>
                <a:lnTo>
                  <a:pt x="6213574" y="2158008"/>
                </a:lnTo>
                <a:cubicBezTo>
                  <a:pt x="6203652" y="2153047"/>
                  <a:pt x="6196211" y="2150566"/>
                  <a:pt x="6191250" y="2150566"/>
                </a:cubicBezTo>
                <a:cubicBezTo>
                  <a:pt x="6186288" y="2150566"/>
                  <a:pt x="6171406" y="2145606"/>
                  <a:pt x="6146601" y="2135684"/>
                </a:cubicBezTo>
                <a:cubicBezTo>
                  <a:pt x="6082109" y="2115840"/>
                  <a:pt x="6032500" y="2100957"/>
                  <a:pt x="5997773" y="2091035"/>
                </a:cubicBezTo>
                <a:cubicBezTo>
                  <a:pt x="5977929" y="2081113"/>
                  <a:pt x="5965527" y="2078633"/>
                  <a:pt x="5960566" y="2083594"/>
                </a:cubicBezTo>
                <a:lnTo>
                  <a:pt x="5953125" y="2076152"/>
                </a:lnTo>
                <a:cubicBezTo>
                  <a:pt x="5948163" y="2071192"/>
                  <a:pt x="5940722" y="2071192"/>
                  <a:pt x="5930801" y="2076152"/>
                </a:cubicBezTo>
                <a:lnTo>
                  <a:pt x="5908476" y="2076152"/>
                </a:lnTo>
                <a:lnTo>
                  <a:pt x="5923359" y="2083594"/>
                </a:lnTo>
                <a:cubicBezTo>
                  <a:pt x="5928320" y="2088554"/>
                  <a:pt x="5938242" y="2093516"/>
                  <a:pt x="5953125" y="2098476"/>
                </a:cubicBezTo>
                <a:lnTo>
                  <a:pt x="5968008" y="2105918"/>
                </a:lnTo>
                <a:lnTo>
                  <a:pt x="5975449" y="2113359"/>
                </a:lnTo>
                <a:lnTo>
                  <a:pt x="5982890" y="2120801"/>
                </a:lnTo>
                <a:lnTo>
                  <a:pt x="5945683" y="2113359"/>
                </a:lnTo>
                <a:cubicBezTo>
                  <a:pt x="5940722" y="2108399"/>
                  <a:pt x="5938242" y="2108399"/>
                  <a:pt x="5938242" y="2113359"/>
                </a:cubicBezTo>
                <a:lnTo>
                  <a:pt x="5953125" y="2120801"/>
                </a:lnTo>
                <a:cubicBezTo>
                  <a:pt x="5958086" y="2120801"/>
                  <a:pt x="5963046" y="2122041"/>
                  <a:pt x="5968008" y="2124521"/>
                </a:cubicBezTo>
                <a:cubicBezTo>
                  <a:pt x="5972969" y="2127002"/>
                  <a:pt x="5975449" y="2128242"/>
                  <a:pt x="5975449" y="2128242"/>
                </a:cubicBezTo>
                <a:cubicBezTo>
                  <a:pt x="5980410" y="2133203"/>
                  <a:pt x="5985370" y="2135684"/>
                  <a:pt x="5990332" y="2135684"/>
                </a:cubicBezTo>
                <a:cubicBezTo>
                  <a:pt x="5995293" y="2135684"/>
                  <a:pt x="5999014" y="2135684"/>
                  <a:pt x="6001494" y="2135684"/>
                </a:cubicBezTo>
                <a:cubicBezTo>
                  <a:pt x="6003974" y="2135684"/>
                  <a:pt x="6005215" y="2135684"/>
                  <a:pt x="6005215" y="2135684"/>
                </a:cubicBezTo>
                <a:cubicBezTo>
                  <a:pt x="6005215" y="2140644"/>
                  <a:pt x="6012656" y="2145606"/>
                  <a:pt x="6027539" y="2150566"/>
                </a:cubicBezTo>
                <a:cubicBezTo>
                  <a:pt x="6042422" y="2155527"/>
                  <a:pt x="6052343" y="2158008"/>
                  <a:pt x="6057304" y="2158008"/>
                </a:cubicBezTo>
                <a:lnTo>
                  <a:pt x="6064746" y="2165449"/>
                </a:lnTo>
                <a:cubicBezTo>
                  <a:pt x="6059785" y="2170410"/>
                  <a:pt x="6054824" y="2170410"/>
                  <a:pt x="6049863" y="2165449"/>
                </a:cubicBezTo>
                <a:cubicBezTo>
                  <a:pt x="6049863" y="2165449"/>
                  <a:pt x="6047383" y="2165449"/>
                  <a:pt x="6042422" y="2165449"/>
                </a:cubicBezTo>
                <a:lnTo>
                  <a:pt x="6034980" y="2165449"/>
                </a:lnTo>
                <a:cubicBezTo>
                  <a:pt x="6030019" y="2155527"/>
                  <a:pt x="6012656" y="2150566"/>
                  <a:pt x="5982890" y="2150566"/>
                </a:cubicBezTo>
                <a:cubicBezTo>
                  <a:pt x="5977929" y="2150566"/>
                  <a:pt x="5972969" y="2149326"/>
                  <a:pt x="5968008" y="2146846"/>
                </a:cubicBezTo>
                <a:cubicBezTo>
                  <a:pt x="5963046" y="2144365"/>
                  <a:pt x="5960566" y="2143125"/>
                  <a:pt x="5960566" y="2143125"/>
                </a:cubicBezTo>
                <a:cubicBezTo>
                  <a:pt x="5955605" y="2143125"/>
                  <a:pt x="5948163" y="2143125"/>
                  <a:pt x="5938242" y="2143125"/>
                </a:cubicBezTo>
                <a:lnTo>
                  <a:pt x="5923359" y="2135684"/>
                </a:lnTo>
                <a:cubicBezTo>
                  <a:pt x="5913438" y="2130723"/>
                  <a:pt x="5908476" y="2130723"/>
                  <a:pt x="5908476" y="2135684"/>
                </a:cubicBezTo>
                <a:cubicBezTo>
                  <a:pt x="5903515" y="2135684"/>
                  <a:pt x="5901035" y="2133203"/>
                  <a:pt x="5901035" y="2128242"/>
                </a:cubicBezTo>
                <a:cubicBezTo>
                  <a:pt x="5901035" y="2128242"/>
                  <a:pt x="5896074" y="2128242"/>
                  <a:pt x="5886152" y="2128242"/>
                </a:cubicBezTo>
                <a:cubicBezTo>
                  <a:pt x="5881191" y="2128242"/>
                  <a:pt x="5876231" y="2127002"/>
                  <a:pt x="5871269" y="2124521"/>
                </a:cubicBezTo>
                <a:cubicBezTo>
                  <a:pt x="5866308" y="2122041"/>
                  <a:pt x="5863828" y="2120801"/>
                  <a:pt x="5863828" y="2120801"/>
                </a:cubicBezTo>
                <a:cubicBezTo>
                  <a:pt x="5843984" y="2110879"/>
                  <a:pt x="5831582" y="2108399"/>
                  <a:pt x="5826621" y="2113359"/>
                </a:cubicBezTo>
                <a:cubicBezTo>
                  <a:pt x="5826621" y="2123281"/>
                  <a:pt x="5816699" y="2123281"/>
                  <a:pt x="5796855" y="2113359"/>
                </a:cubicBezTo>
                <a:cubicBezTo>
                  <a:pt x="5791894" y="2108399"/>
                  <a:pt x="5779492" y="2103437"/>
                  <a:pt x="5759648" y="2098476"/>
                </a:cubicBezTo>
                <a:cubicBezTo>
                  <a:pt x="5754687" y="2098476"/>
                  <a:pt x="5749727" y="2097236"/>
                  <a:pt x="5744765" y="2094756"/>
                </a:cubicBezTo>
                <a:cubicBezTo>
                  <a:pt x="5739804" y="2092275"/>
                  <a:pt x="5734844" y="2089795"/>
                  <a:pt x="5729883" y="2087314"/>
                </a:cubicBezTo>
                <a:cubicBezTo>
                  <a:pt x="5724921" y="2084834"/>
                  <a:pt x="5718720" y="2082354"/>
                  <a:pt x="5711279" y="2079873"/>
                </a:cubicBezTo>
                <a:cubicBezTo>
                  <a:pt x="5703838" y="2077392"/>
                  <a:pt x="5697637" y="2076152"/>
                  <a:pt x="5692676" y="2076152"/>
                </a:cubicBezTo>
                <a:cubicBezTo>
                  <a:pt x="5677793" y="2076152"/>
                  <a:pt x="5665390" y="2073672"/>
                  <a:pt x="5655468" y="2068711"/>
                </a:cubicBezTo>
                <a:lnTo>
                  <a:pt x="5640586" y="2076152"/>
                </a:lnTo>
                <a:cubicBezTo>
                  <a:pt x="5645547" y="2081113"/>
                  <a:pt x="5660430" y="2083594"/>
                  <a:pt x="5685234" y="2083594"/>
                </a:cubicBezTo>
                <a:cubicBezTo>
                  <a:pt x="5690195" y="2088554"/>
                  <a:pt x="5692676" y="2092275"/>
                  <a:pt x="5692676" y="2094756"/>
                </a:cubicBezTo>
                <a:cubicBezTo>
                  <a:pt x="5692676" y="2097236"/>
                  <a:pt x="5697637" y="2095996"/>
                  <a:pt x="5707558" y="2091035"/>
                </a:cubicBezTo>
                <a:lnTo>
                  <a:pt x="5715000" y="2098476"/>
                </a:lnTo>
                <a:lnTo>
                  <a:pt x="5729883" y="2105918"/>
                </a:lnTo>
                <a:cubicBezTo>
                  <a:pt x="5739804" y="2105918"/>
                  <a:pt x="5747245" y="2107158"/>
                  <a:pt x="5752207" y="2109639"/>
                </a:cubicBezTo>
                <a:cubicBezTo>
                  <a:pt x="5757168" y="2112119"/>
                  <a:pt x="5763369" y="2113359"/>
                  <a:pt x="5770810" y="2113359"/>
                </a:cubicBezTo>
                <a:cubicBezTo>
                  <a:pt x="5778252" y="2113359"/>
                  <a:pt x="5781972" y="2115840"/>
                  <a:pt x="5781972" y="2120801"/>
                </a:cubicBezTo>
                <a:cubicBezTo>
                  <a:pt x="5786934" y="2120801"/>
                  <a:pt x="5789414" y="2120801"/>
                  <a:pt x="5789414" y="2120801"/>
                </a:cubicBezTo>
                <a:cubicBezTo>
                  <a:pt x="5789414" y="2120801"/>
                  <a:pt x="5789414" y="2123281"/>
                  <a:pt x="5789414" y="2128242"/>
                </a:cubicBezTo>
                <a:lnTo>
                  <a:pt x="5796855" y="2128242"/>
                </a:lnTo>
                <a:lnTo>
                  <a:pt x="5856386" y="2143125"/>
                </a:lnTo>
                <a:lnTo>
                  <a:pt x="5863828" y="2143125"/>
                </a:lnTo>
                <a:cubicBezTo>
                  <a:pt x="5863828" y="2143125"/>
                  <a:pt x="5865068" y="2143125"/>
                  <a:pt x="5867549" y="2143125"/>
                </a:cubicBezTo>
                <a:cubicBezTo>
                  <a:pt x="5870029" y="2143125"/>
                  <a:pt x="5876231" y="2145606"/>
                  <a:pt x="5886152" y="2150566"/>
                </a:cubicBezTo>
                <a:lnTo>
                  <a:pt x="5908476" y="2158008"/>
                </a:lnTo>
                <a:cubicBezTo>
                  <a:pt x="5913438" y="2158008"/>
                  <a:pt x="5918398" y="2159248"/>
                  <a:pt x="5923359" y="2161728"/>
                </a:cubicBezTo>
                <a:cubicBezTo>
                  <a:pt x="5928320" y="2164209"/>
                  <a:pt x="5930801" y="2165449"/>
                  <a:pt x="5930801" y="2165449"/>
                </a:cubicBezTo>
                <a:cubicBezTo>
                  <a:pt x="5930801" y="2165449"/>
                  <a:pt x="5933281" y="2166689"/>
                  <a:pt x="5938242" y="2169170"/>
                </a:cubicBezTo>
                <a:cubicBezTo>
                  <a:pt x="5943203" y="2171650"/>
                  <a:pt x="5955605" y="2172891"/>
                  <a:pt x="5975449" y="2172891"/>
                </a:cubicBezTo>
                <a:lnTo>
                  <a:pt x="5997773" y="2180332"/>
                </a:lnTo>
                <a:cubicBezTo>
                  <a:pt x="5992812" y="2185293"/>
                  <a:pt x="5990332" y="2187773"/>
                  <a:pt x="5990332" y="2187773"/>
                </a:cubicBezTo>
                <a:cubicBezTo>
                  <a:pt x="5990332" y="2192734"/>
                  <a:pt x="5987852" y="2195215"/>
                  <a:pt x="5982890" y="2195215"/>
                </a:cubicBezTo>
                <a:lnTo>
                  <a:pt x="6005215" y="2195215"/>
                </a:lnTo>
                <a:cubicBezTo>
                  <a:pt x="6010176" y="2190254"/>
                  <a:pt x="6016377" y="2189013"/>
                  <a:pt x="6023818" y="2191494"/>
                </a:cubicBezTo>
                <a:cubicBezTo>
                  <a:pt x="6031260" y="2193975"/>
                  <a:pt x="6037460" y="2197695"/>
                  <a:pt x="6042422" y="2202656"/>
                </a:cubicBezTo>
                <a:cubicBezTo>
                  <a:pt x="6042422" y="2202656"/>
                  <a:pt x="6044902" y="2203896"/>
                  <a:pt x="6049863" y="2206377"/>
                </a:cubicBezTo>
                <a:cubicBezTo>
                  <a:pt x="6054824" y="2208858"/>
                  <a:pt x="6059785" y="2207617"/>
                  <a:pt x="6064746" y="2202656"/>
                </a:cubicBezTo>
                <a:lnTo>
                  <a:pt x="6101953" y="2217539"/>
                </a:lnTo>
                <a:cubicBezTo>
                  <a:pt x="6101953" y="2217539"/>
                  <a:pt x="6099473" y="2217539"/>
                  <a:pt x="6094511" y="2217539"/>
                </a:cubicBezTo>
                <a:cubicBezTo>
                  <a:pt x="6089550" y="2217539"/>
                  <a:pt x="6087070" y="2217539"/>
                  <a:pt x="6087070" y="2217539"/>
                </a:cubicBezTo>
                <a:cubicBezTo>
                  <a:pt x="6087070" y="2222500"/>
                  <a:pt x="6101953" y="2229941"/>
                  <a:pt x="6131718" y="2239863"/>
                </a:cubicBezTo>
                <a:cubicBezTo>
                  <a:pt x="6136680" y="2239863"/>
                  <a:pt x="6140401" y="2239863"/>
                  <a:pt x="6142881" y="2239863"/>
                </a:cubicBezTo>
                <a:cubicBezTo>
                  <a:pt x="6145361" y="2239863"/>
                  <a:pt x="6146601" y="2239863"/>
                  <a:pt x="6146601" y="2239863"/>
                </a:cubicBezTo>
                <a:cubicBezTo>
                  <a:pt x="6151563" y="2239863"/>
                  <a:pt x="6154043" y="2242344"/>
                  <a:pt x="6154043" y="2247305"/>
                </a:cubicBezTo>
                <a:cubicBezTo>
                  <a:pt x="6208613" y="2262187"/>
                  <a:pt x="6255742" y="2272109"/>
                  <a:pt x="6295429" y="2277070"/>
                </a:cubicBezTo>
                <a:cubicBezTo>
                  <a:pt x="6315274" y="2277070"/>
                  <a:pt x="6330156" y="2279551"/>
                  <a:pt x="6340078" y="2284512"/>
                </a:cubicBezTo>
                <a:lnTo>
                  <a:pt x="6347519" y="2284512"/>
                </a:lnTo>
                <a:lnTo>
                  <a:pt x="6340078" y="2291953"/>
                </a:lnTo>
                <a:cubicBezTo>
                  <a:pt x="6335117" y="2291953"/>
                  <a:pt x="6330156" y="2291953"/>
                  <a:pt x="6325195" y="2291953"/>
                </a:cubicBezTo>
                <a:cubicBezTo>
                  <a:pt x="6320234" y="2291953"/>
                  <a:pt x="6317754" y="2291953"/>
                  <a:pt x="6317754" y="2291953"/>
                </a:cubicBezTo>
                <a:lnTo>
                  <a:pt x="6302871" y="2299394"/>
                </a:lnTo>
                <a:lnTo>
                  <a:pt x="6287988" y="2299394"/>
                </a:lnTo>
                <a:cubicBezTo>
                  <a:pt x="6278067" y="2294434"/>
                  <a:pt x="6268144" y="2290713"/>
                  <a:pt x="6258222" y="2288232"/>
                </a:cubicBezTo>
                <a:cubicBezTo>
                  <a:pt x="6248301" y="2285752"/>
                  <a:pt x="6240859" y="2285752"/>
                  <a:pt x="6235898" y="2288232"/>
                </a:cubicBezTo>
                <a:cubicBezTo>
                  <a:pt x="6230937" y="2290713"/>
                  <a:pt x="6225977" y="2289472"/>
                  <a:pt x="6221015" y="2284512"/>
                </a:cubicBezTo>
                <a:cubicBezTo>
                  <a:pt x="6216054" y="2279551"/>
                  <a:pt x="6211094" y="2279551"/>
                  <a:pt x="6206133" y="2284512"/>
                </a:cubicBezTo>
                <a:cubicBezTo>
                  <a:pt x="6201171" y="2284512"/>
                  <a:pt x="6197451" y="2283272"/>
                  <a:pt x="6194970" y="2280791"/>
                </a:cubicBezTo>
                <a:cubicBezTo>
                  <a:pt x="6192490" y="2278310"/>
                  <a:pt x="6191250" y="2277070"/>
                  <a:pt x="6191250" y="2277070"/>
                </a:cubicBezTo>
                <a:cubicBezTo>
                  <a:pt x="6191250" y="2277070"/>
                  <a:pt x="6188770" y="2277070"/>
                  <a:pt x="6183808" y="2277070"/>
                </a:cubicBezTo>
                <a:cubicBezTo>
                  <a:pt x="6178847" y="2277070"/>
                  <a:pt x="6173887" y="2274590"/>
                  <a:pt x="6168926" y="2269629"/>
                </a:cubicBezTo>
                <a:cubicBezTo>
                  <a:pt x="6163964" y="2264668"/>
                  <a:pt x="6156523" y="2262187"/>
                  <a:pt x="6146601" y="2262187"/>
                </a:cubicBezTo>
                <a:cubicBezTo>
                  <a:pt x="6141640" y="2267148"/>
                  <a:pt x="6136680" y="2268389"/>
                  <a:pt x="6131718" y="2265908"/>
                </a:cubicBezTo>
                <a:cubicBezTo>
                  <a:pt x="6126757" y="2263427"/>
                  <a:pt x="6121797" y="2262187"/>
                  <a:pt x="6116836" y="2262187"/>
                </a:cubicBezTo>
                <a:cubicBezTo>
                  <a:pt x="6106914" y="2262187"/>
                  <a:pt x="6099473" y="2262187"/>
                  <a:pt x="6094511" y="2262187"/>
                </a:cubicBezTo>
                <a:lnTo>
                  <a:pt x="6094511" y="2247305"/>
                </a:lnTo>
                <a:lnTo>
                  <a:pt x="6094511" y="2239863"/>
                </a:lnTo>
                <a:lnTo>
                  <a:pt x="6087070" y="2239863"/>
                </a:lnTo>
                <a:cubicBezTo>
                  <a:pt x="6087070" y="2229941"/>
                  <a:pt x="6084590" y="2232422"/>
                  <a:pt x="6079629" y="2247305"/>
                </a:cubicBezTo>
                <a:lnTo>
                  <a:pt x="6079629" y="2254746"/>
                </a:lnTo>
                <a:cubicBezTo>
                  <a:pt x="6074667" y="2254746"/>
                  <a:pt x="6065986" y="2251025"/>
                  <a:pt x="6053584" y="2243584"/>
                </a:cubicBezTo>
                <a:cubicBezTo>
                  <a:pt x="6041181" y="2236142"/>
                  <a:pt x="6033740" y="2233662"/>
                  <a:pt x="6031260" y="2236142"/>
                </a:cubicBezTo>
                <a:cubicBezTo>
                  <a:pt x="6028779" y="2238623"/>
                  <a:pt x="6023818" y="2239863"/>
                  <a:pt x="6016377" y="2239863"/>
                </a:cubicBezTo>
                <a:cubicBezTo>
                  <a:pt x="6008935" y="2239863"/>
                  <a:pt x="6005215" y="2237383"/>
                  <a:pt x="6005215" y="2232422"/>
                </a:cubicBezTo>
                <a:cubicBezTo>
                  <a:pt x="6005215" y="2232422"/>
                  <a:pt x="6002734" y="2232422"/>
                  <a:pt x="5997773" y="2232422"/>
                </a:cubicBezTo>
                <a:cubicBezTo>
                  <a:pt x="5992812" y="2232422"/>
                  <a:pt x="5990332" y="2232422"/>
                  <a:pt x="5990332" y="2232422"/>
                </a:cubicBezTo>
                <a:lnTo>
                  <a:pt x="5975449" y="2224980"/>
                </a:lnTo>
                <a:cubicBezTo>
                  <a:pt x="5975449" y="2224980"/>
                  <a:pt x="5972969" y="2224980"/>
                  <a:pt x="5968008" y="2224980"/>
                </a:cubicBezTo>
                <a:cubicBezTo>
                  <a:pt x="5963046" y="2224980"/>
                  <a:pt x="5963046" y="2227461"/>
                  <a:pt x="5968008" y="2232422"/>
                </a:cubicBezTo>
                <a:lnTo>
                  <a:pt x="5982890" y="2239863"/>
                </a:lnTo>
                <a:cubicBezTo>
                  <a:pt x="5987852" y="2239863"/>
                  <a:pt x="5990332" y="2241103"/>
                  <a:pt x="5990332" y="2243584"/>
                </a:cubicBezTo>
                <a:cubicBezTo>
                  <a:pt x="5990332" y="2246065"/>
                  <a:pt x="5997773" y="2247305"/>
                  <a:pt x="6012656" y="2247305"/>
                </a:cubicBezTo>
                <a:cubicBezTo>
                  <a:pt x="6017617" y="2247305"/>
                  <a:pt x="6022577" y="2248545"/>
                  <a:pt x="6027539" y="2251025"/>
                </a:cubicBezTo>
                <a:cubicBezTo>
                  <a:pt x="6032500" y="2253506"/>
                  <a:pt x="6036221" y="2255986"/>
                  <a:pt x="6038701" y="2258467"/>
                </a:cubicBezTo>
                <a:cubicBezTo>
                  <a:pt x="6041181" y="2260947"/>
                  <a:pt x="6046142" y="2263427"/>
                  <a:pt x="6053584" y="2265908"/>
                </a:cubicBezTo>
                <a:cubicBezTo>
                  <a:pt x="6061025" y="2268389"/>
                  <a:pt x="6067226" y="2269629"/>
                  <a:pt x="6072187" y="2269629"/>
                </a:cubicBezTo>
                <a:cubicBezTo>
                  <a:pt x="6092031" y="2274590"/>
                  <a:pt x="6106914" y="2279551"/>
                  <a:pt x="6116836" y="2284512"/>
                </a:cubicBezTo>
                <a:lnTo>
                  <a:pt x="6124277" y="2291953"/>
                </a:lnTo>
                <a:cubicBezTo>
                  <a:pt x="6114356" y="2286992"/>
                  <a:pt x="6109394" y="2285752"/>
                  <a:pt x="6109394" y="2288232"/>
                </a:cubicBezTo>
                <a:cubicBezTo>
                  <a:pt x="6109394" y="2290713"/>
                  <a:pt x="6106914" y="2291953"/>
                  <a:pt x="6101953" y="2291953"/>
                </a:cubicBezTo>
                <a:cubicBezTo>
                  <a:pt x="6096992" y="2291953"/>
                  <a:pt x="6094511" y="2291953"/>
                  <a:pt x="6094511" y="2291953"/>
                </a:cubicBezTo>
                <a:cubicBezTo>
                  <a:pt x="6094511" y="2291953"/>
                  <a:pt x="6094511" y="2294434"/>
                  <a:pt x="6094511" y="2299394"/>
                </a:cubicBezTo>
                <a:cubicBezTo>
                  <a:pt x="6094511" y="2304355"/>
                  <a:pt x="6092031" y="2304355"/>
                  <a:pt x="6087070" y="2299394"/>
                </a:cubicBezTo>
                <a:lnTo>
                  <a:pt x="6079629" y="2291953"/>
                </a:lnTo>
                <a:lnTo>
                  <a:pt x="6072187" y="2284512"/>
                </a:lnTo>
                <a:lnTo>
                  <a:pt x="6064746" y="2277070"/>
                </a:lnTo>
                <a:cubicBezTo>
                  <a:pt x="6054824" y="2277070"/>
                  <a:pt x="6047383" y="2279551"/>
                  <a:pt x="6042422" y="2284512"/>
                </a:cubicBezTo>
                <a:cubicBezTo>
                  <a:pt x="6037460" y="2284512"/>
                  <a:pt x="6034980" y="2283272"/>
                  <a:pt x="6034980" y="2280791"/>
                </a:cubicBezTo>
                <a:cubicBezTo>
                  <a:pt x="6034980" y="2278310"/>
                  <a:pt x="6032500" y="2277070"/>
                  <a:pt x="6027539" y="2277070"/>
                </a:cubicBezTo>
                <a:lnTo>
                  <a:pt x="6027539" y="2269629"/>
                </a:lnTo>
                <a:cubicBezTo>
                  <a:pt x="6022577" y="2269629"/>
                  <a:pt x="6020097" y="2270869"/>
                  <a:pt x="6020097" y="2273350"/>
                </a:cubicBezTo>
                <a:cubicBezTo>
                  <a:pt x="6020097" y="2275830"/>
                  <a:pt x="6012656" y="2277070"/>
                  <a:pt x="5997773" y="2277070"/>
                </a:cubicBezTo>
                <a:cubicBezTo>
                  <a:pt x="5987852" y="2272109"/>
                  <a:pt x="5982890" y="2272109"/>
                  <a:pt x="5982890" y="2277070"/>
                </a:cubicBezTo>
                <a:lnTo>
                  <a:pt x="5968008" y="2277070"/>
                </a:lnTo>
                <a:lnTo>
                  <a:pt x="5968008" y="2269629"/>
                </a:lnTo>
                <a:cubicBezTo>
                  <a:pt x="5963046" y="2264668"/>
                  <a:pt x="5950645" y="2262187"/>
                  <a:pt x="5930801" y="2262187"/>
                </a:cubicBezTo>
                <a:cubicBezTo>
                  <a:pt x="5925839" y="2262187"/>
                  <a:pt x="5923359" y="2260947"/>
                  <a:pt x="5923359" y="2258467"/>
                </a:cubicBezTo>
                <a:cubicBezTo>
                  <a:pt x="5923359" y="2255986"/>
                  <a:pt x="5918398" y="2254746"/>
                  <a:pt x="5908476" y="2254746"/>
                </a:cubicBezTo>
                <a:cubicBezTo>
                  <a:pt x="5893593" y="2254746"/>
                  <a:pt x="5891113" y="2257227"/>
                  <a:pt x="5901035" y="2262187"/>
                </a:cubicBezTo>
                <a:cubicBezTo>
                  <a:pt x="5905996" y="2267148"/>
                  <a:pt x="5938242" y="2277070"/>
                  <a:pt x="5997773" y="2291953"/>
                </a:cubicBezTo>
                <a:lnTo>
                  <a:pt x="6064746" y="2314277"/>
                </a:lnTo>
                <a:lnTo>
                  <a:pt x="6057304" y="2314277"/>
                </a:lnTo>
                <a:lnTo>
                  <a:pt x="6042422" y="2314277"/>
                </a:lnTo>
                <a:cubicBezTo>
                  <a:pt x="6047383" y="2319238"/>
                  <a:pt x="6057304" y="2324199"/>
                  <a:pt x="6072187" y="2329160"/>
                </a:cubicBezTo>
                <a:cubicBezTo>
                  <a:pt x="6077149" y="2334121"/>
                  <a:pt x="6082109" y="2337842"/>
                  <a:pt x="6087070" y="2340322"/>
                </a:cubicBezTo>
                <a:cubicBezTo>
                  <a:pt x="6092031" y="2342803"/>
                  <a:pt x="6094511" y="2344043"/>
                  <a:pt x="6094511" y="2344043"/>
                </a:cubicBezTo>
                <a:cubicBezTo>
                  <a:pt x="6099473" y="2344043"/>
                  <a:pt x="6104433" y="2344043"/>
                  <a:pt x="6109394" y="2344043"/>
                </a:cubicBezTo>
                <a:lnTo>
                  <a:pt x="6124277" y="2351484"/>
                </a:lnTo>
                <a:lnTo>
                  <a:pt x="6139160" y="2351484"/>
                </a:lnTo>
                <a:cubicBezTo>
                  <a:pt x="6173887" y="2356445"/>
                  <a:pt x="6201171" y="2363886"/>
                  <a:pt x="6221015" y="2373809"/>
                </a:cubicBezTo>
                <a:cubicBezTo>
                  <a:pt x="6221015" y="2378769"/>
                  <a:pt x="6223495" y="2381250"/>
                  <a:pt x="6228457" y="2381250"/>
                </a:cubicBezTo>
                <a:cubicBezTo>
                  <a:pt x="6233418" y="2381250"/>
                  <a:pt x="6238378" y="2381250"/>
                  <a:pt x="6243340" y="2381250"/>
                </a:cubicBezTo>
                <a:lnTo>
                  <a:pt x="6250781" y="2388691"/>
                </a:lnTo>
                <a:lnTo>
                  <a:pt x="6280547" y="2396133"/>
                </a:lnTo>
                <a:cubicBezTo>
                  <a:pt x="6295429" y="2401093"/>
                  <a:pt x="6305351" y="2403574"/>
                  <a:pt x="6310312" y="2403574"/>
                </a:cubicBezTo>
                <a:cubicBezTo>
                  <a:pt x="6305351" y="2403574"/>
                  <a:pt x="6300391" y="2403574"/>
                  <a:pt x="6295429" y="2403574"/>
                </a:cubicBezTo>
                <a:cubicBezTo>
                  <a:pt x="6290468" y="2403574"/>
                  <a:pt x="6285508" y="2403574"/>
                  <a:pt x="6280547" y="2403574"/>
                </a:cubicBezTo>
                <a:cubicBezTo>
                  <a:pt x="6270625" y="2398613"/>
                  <a:pt x="6255742" y="2393652"/>
                  <a:pt x="6235898" y="2388691"/>
                </a:cubicBezTo>
                <a:cubicBezTo>
                  <a:pt x="6196211" y="2378769"/>
                  <a:pt x="6163964" y="2368848"/>
                  <a:pt x="6139160" y="2358926"/>
                </a:cubicBezTo>
                <a:cubicBezTo>
                  <a:pt x="6134199" y="2358926"/>
                  <a:pt x="6129238" y="2358926"/>
                  <a:pt x="6124277" y="2358926"/>
                </a:cubicBezTo>
                <a:lnTo>
                  <a:pt x="6079629" y="2351484"/>
                </a:lnTo>
                <a:cubicBezTo>
                  <a:pt x="6074667" y="2346524"/>
                  <a:pt x="6067226" y="2344043"/>
                  <a:pt x="6057304" y="2344043"/>
                </a:cubicBezTo>
                <a:cubicBezTo>
                  <a:pt x="6047383" y="2344043"/>
                  <a:pt x="6042422" y="2342803"/>
                  <a:pt x="6042422" y="2340322"/>
                </a:cubicBezTo>
                <a:cubicBezTo>
                  <a:pt x="6042422" y="2337842"/>
                  <a:pt x="6039942" y="2336601"/>
                  <a:pt x="6034980" y="2336601"/>
                </a:cubicBezTo>
                <a:lnTo>
                  <a:pt x="5990332" y="2329160"/>
                </a:lnTo>
                <a:cubicBezTo>
                  <a:pt x="5980410" y="2324199"/>
                  <a:pt x="5975449" y="2324199"/>
                  <a:pt x="5975449" y="2329160"/>
                </a:cubicBezTo>
                <a:cubicBezTo>
                  <a:pt x="5970488" y="2329160"/>
                  <a:pt x="5968008" y="2329160"/>
                  <a:pt x="5968008" y="2329160"/>
                </a:cubicBezTo>
                <a:cubicBezTo>
                  <a:pt x="5963046" y="2324199"/>
                  <a:pt x="5958086" y="2321719"/>
                  <a:pt x="5953125" y="2321719"/>
                </a:cubicBezTo>
                <a:cubicBezTo>
                  <a:pt x="5948163" y="2321719"/>
                  <a:pt x="5948163" y="2324199"/>
                  <a:pt x="5953125" y="2329160"/>
                </a:cubicBezTo>
                <a:cubicBezTo>
                  <a:pt x="5948163" y="2329160"/>
                  <a:pt x="5944443" y="2329160"/>
                  <a:pt x="5941963" y="2329160"/>
                </a:cubicBezTo>
                <a:cubicBezTo>
                  <a:pt x="5939483" y="2329160"/>
                  <a:pt x="5938242" y="2330400"/>
                  <a:pt x="5938242" y="2332881"/>
                </a:cubicBezTo>
                <a:cubicBezTo>
                  <a:pt x="5938242" y="2335361"/>
                  <a:pt x="5935762" y="2336601"/>
                  <a:pt x="5930801" y="2336601"/>
                </a:cubicBezTo>
                <a:cubicBezTo>
                  <a:pt x="5925839" y="2336601"/>
                  <a:pt x="5915918" y="2334121"/>
                  <a:pt x="5901035" y="2329160"/>
                </a:cubicBezTo>
                <a:cubicBezTo>
                  <a:pt x="5881191" y="2319238"/>
                  <a:pt x="5868789" y="2314277"/>
                  <a:pt x="5863828" y="2314277"/>
                </a:cubicBezTo>
                <a:cubicBezTo>
                  <a:pt x="5858867" y="2314277"/>
                  <a:pt x="5855146" y="2313037"/>
                  <a:pt x="5852666" y="2310557"/>
                </a:cubicBezTo>
                <a:cubicBezTo>
                  <a:pt x="5850186" y="2308076"/>
                  <a:pt x="5846465" y="2306836"/>
                  <a:pt x="5841504" y="2306836"/>
                </a:cubicBezTo>
                <a:cubicBezTo>
                  <a:pt x="5831582" y="2306836"/>
                  <a:pt x="5822900" y="2304355"/>
                  <a:pt x="5815459" y="2299394"/>
                </a:cubicBezTo>
                <a:cubicBezTo>
                  <a:pt x="5808017" y="2294434"/>
                  <a:pt x="5803056" y="2293193"/>
                  <a:pt x="5800576" y="2295674"/>
                </a:cubicBezTo>
                <a:cubicBezTo>
                  <a:pt x="5798096" y="2298154"/>
                  <a:pt x="5794375" y="2296914"/>
                  <a:pt x="5789414" y="2291953"/>
                </a:cubicBezTo>
                <a:cubicBezTo>
                  <a:pt x="5784452" y="2286992"/>
                  <a:pt x="5777011" y="2284512"/>
                  <a:pt x="5767090" y="2284512"/>
                </a:cubicBezTo>
                <a:lnTo>
                  <a:pt x="5737324" y="2269629"/>
                </a:lnTo>
                <a:cubicBezTo>
                  <a:pt x="5727402" y="2269629"/>
                  <a:pt x="5719961" y="2269629"/>
                  <a:pt x="5715000" y="2269629"/>
                </a:cubicBezTo>
                <a:lnTo>
                  <a:pt x="5677793" y="2254746"/>
                </a:lnTo>
                <a:cubicBezTo>
                  <a:pt x="5672831" y="2249785"/>
                  <a:pt x="5665390" y="2247305"/>
                  <a:pt x="5655468" y="2247305"/>
                </a:cubicBezTo>
                <a:lnTo>
                  <a:pt x="5648027" y="2254746"/>
                </a:lnTo>
                <a:cubicBezTo>
                  <a:pt x="5648027" y="2259707"/>
                  <a:pt x="5652988" y="2262187"/>
                  <a:pt x="5662910" y="2262187"/>
                </a:cubicBezTo>
                <a:cubicBezTo>
                  <a:pt x="5672831" y="2262187"/>
                  <a:pt x="5677793" y="2263427"/>
                  <a:pt x="5677793" y="2265908"/>
                </a:cubicBezTo>
                <a:cubicBezTo>
                  <a:pt x="5677793" y="2268389"/>
                  <a:pt x="5680273" y="2270869"/>
                  <a:pt x="5685234" y="2273350"/>
                </a:cubicBezTo>
                <a:cubicBezTo>
                  <a:pt x="5690195" y="2275830"/>
                  <a:pt x="5695156" y="2275830"/>
                  <a:pt x="5700117" y="2273350"/>
                </a:cubicBezTo>
                <a:cubicBezTo>
                  <a:pt x="5705078" y="2270869"/>
                  <a:pt x="5712520" y="2272109"/>
                  <a:pt x="5722441" y="2277070"/>
                </a:cubicBezTo>
                <a:lnTo>
                  <a:pt x="5759648" y="2284512"/>
                </a:lnTo>
                <a:cubicBezTo>
                  <a:pt x="5759648" y="2289472"/>
                  <a:pt x="5759648" y="2291953"/>
                  <a:pt x="5759648" y="2291953"/>
                </a:cubicBezTo>
                <a:cubicBezTo>
                  <a:pt x="5759648" y="2291953"/>
                  <a:pt x="5760889" y="2293193"/>
                  <a:pt x="5763369" y="2295674"/>
                </a:cubicBezTo>
                <a:cubicBezTo>
                  <a:pt x="5765849" y="2298154"/>
                  <a:pt x="5769570" y="2299394"/>
                  <a:pt x="5774531" y="2299394"/>
                </a:cubicBezTo>
                <a:cubicBezTo>
                  <a:pt x="5779492" y="2299394"/>
                  <a:pt x="5788173" y="2303115"/>
                  <a:pt x="5800576" y="2310557"/>
                </a:cubicBezTo>
                <a:cubicBezTo>
                  <a:pt x="5812979" y="2317998"/>
                  <a:pt x="5820420" y="2319238"/>
                  <a:pt x="5822900" y="2314277"/>
                </a:cubicBezTo>
                <a:cubicBezTo>
                  <a:pt x="5825380" y="2309317"/>
                  <a:pt x="5827861" y="2306836"/>
                  <a:pt x="5830342" y="2306836"/>
                </a:cubicBezTo>
                <a:cubicBezTo>
                  <a:pt x="5832822" y="2306836"/>
                  <a:pt x="5834062" y="2309317"/>
                  <a:pt x="5834062" y="2314277"/>
                </a:cubicBezTo>
                <a:lnTo>
                  <a:pt x="5856386" y="2336601"/>
                </a:lnTo>
                <a:cubicBezTo>
                  <a:pt x="5876231" y="2341562"/>
                  <a:pt x="5886152" y="2345283"/>
                  <a:pt x="5886152" y="2347764"/>
                </a:cubicBezTo>
                <a:cubicBezTo>
                  <a:pt x="5886152" y="2350244"/>
                  <a:pt x="5888632" y="2351484"/>
                  <a:pt x="5893593" y="2351484"/>
                </a:cubicBezTo>
                <a:lnTo>
                  <a:pt x="5930801" y="2358926"/>
                </a:lnTo>
                <a:cubicBezTo>
                  <a:pt x="5935762" y="2363886"/>
                  <a:pt x="5950645" y="2371328"/>
                  <a:pt x="5975449" y="2381250"/>
                </a:cubicBezTo>
                <a:cubicBezTo>
                  <a:pt x="6000253" y="2391172"/>
                  <a:pt x="6015136" y="2396133"/>
                  <a:pt x="6020097" y="2396133"/>
                </a:cubicBezTo>
                <a:cubicBezTo>
                  <a:pt x="6025059" y="2396133"/>
                  <a:pt x="6027539" y="2396133"/>
                  <a:pt x="6027539" y="2396133"/>
                </a:cubicBezTo>
                <a:cubicBezTo>
                  <a:pt x="6027539" y="2401093"/>
                  <a:pt x="6028779" y="2403574"/>
                  <a:pt x="6031260" y="2403574"/>
                </a:cubicBezTo>
                <a:lnTo>
                  <a:pt x="6012656" y="2396133"/>
                </a:lnTo>
                <a:cubicBezTo>
                  <a:pt x="6002734" y="2396133"/>
                  <a:pt x="5987852" y="2392412"/>
                  <a:pt x="5968008" y="2384971"/>
                </a:cubicBezTo>
                <a:cubicBezTo>
                  <a:pt x="5948163" y="2377529"/>
                  <a:pt x="5937001" y="2376289"/>
                  <a:pt x="5934521" y="2381250"/>
                </a:cubicBezTo>
                <a:cubicBezTo>
                  <a:pt x="5932041" y="2386211"/>
                  <a:pt x="5929560" y="2386211"/>
                  <a:pt x="5927080" y="2381250"/>
                </a:cubicBezTo>
                <a:cubicBezTo>
                  <a:pt x="5924600" y="2376289"/>
                  <a:pt x="5918398" y="2371328"/>
                  <a:pt x="5908476" y="2366367"/>
                </a:cubicBezTo>
                <a:cubicBezTo>
                  <a:pt x="5898555" y="2361406"/>
                  <a:pt x="5891113" y="2358926"/>
                  <a:pt x="5886152" y="2358926"/>
                </a:cubicBezTo>
                <a:lnTo>
                  <a:pt x="5893593" y="2366367"/>
                </a:lnTo>
                <a:cubicBezTo>
                  <a:pt x="5898555" y="2366367"/>
                  <a:pt x="5898555" y="2368848"/>
                  <a:pt x="5893593" y="2373809"/>
                </a:cubicBezTo>
                <a:lnTo>
                  <a:pt x="5901035" y="2381250"/>
                </a:lnTo>
                <a:lnTo>
                  <a:pt x="5893593" y="2381250"/>
                </a:lnTo>
                <a:cubicBezTo>
                  <a:pt x="5883672" y="2376289"/>
                  <a:pt x="5878711" y="2372568"/>
                  <a:pt x="5878711" y="2370088"/>
                </a:cubicBezTo>
                <a:cubicBezTo>
                  <a:pt x="5878711" y="2367607"/>
                  <a:pt x="5876231" y="2366367"/>
                  <a:pt x="5871269" y="2366367"/>
                </a:cubicBezTo>
                <a:lnTo>
                  <a:pt x="5871269" y="2373809"/>
                </a:lnTo>
                <a:lnTo>
                  <a:pt x="5863828" y="2366367"/>
                </a:lnTo>
                <a:lnTo>
                  <a:pt x="5841504" y="2358926"/>
                </a:lnTo>
                <a:cubicBezTo>
                  <a:pt x="5841504" y="2358926"/>
                  <a:pt x="5839024" y="2357686"/>
                  <a:pt x="5834062" y="2355205"/>
                </a:cubicBezTo>
                <a:cubicBezTo>
                  <a:pt x="5829101" y="2352724"/>
                  <a:pt x="5826621" y="2351484"/>
                  <a:pt x="5826621" y="2351484"/>
                </a:cubicBezTo>
                <a:cubicBezTo>
                  <a:pt x="5816699" y="2351484"/>
                  <a:pt x="5814218" y="2353965"/>
                  <a:pt x="5819179" y="2358926"/>
                </a:cubicBezTo>
                <a:lnTo>
                  <a:pt x="5811738" y="2358926"/>
                </a:lnTo>
                <a:cubicBezTo>
                  <a:pt x="5811738" y="2353965"/>
                  <a:pt x="5808017" y="2351484"/>
                  <a:pt x="5800576" y="2351484"/>
                </a:cubicBezTo>
                <a:cubicBezTo>
                  <a:pt x="5793135" y="2351484"/>
                  <a:pt x="5789414" y="2346524"/>
                  <a:pt x="5789414" y="2336601"/>
                </a:cubicBezTo>
                <a:cubicBezTo>
                  <a:pt x="5789414" y="2326679"/>
                  <a:pt x="5786934" y="2321719"/>
                  <a:pt x="5781972" y="2321719"/>
                </a:cubicBezTo>
                <a:lnTo>
                  <a:pt x="5770810" y="2321719"/>
                </a:lnTo>
                <a:cubicBezTo>
                  <a:pt x="5773290" y="2321719"/>
                  <a:pt x="5777011" y="2324199"/>
                  <a:pt x="5781972" y="2329160"/>
                </a:cubicBezTo>
                <a:lnTo>
                  <a:pt x="5781972" y="2336601"/>
                </a:lnTo>
                <a:cubicBezTo>
                  <a:pt x="5781972" y="2336601"/>
                  <a:pt x="5779492" y="2340322"/>
                  <a:pt x="5774531" y="2347764"/>
                </a:cubicBezTo>
                <a:cubicBezTo>
                  <a:pt x="5769570" y="2355205"/>
                  <a:pt x="5763369" y="2358926"/>
                  <a:pt x="5755927" y="2358926"/>
                </a:cubicBezTo>
                <a:cubicBezTo>
                  <a:pt x="5748486" y="2358926"/>
                  <a:pt x="5744765" y="2360166"/>
                  <a:pt x="5744765" y="2362646"/>
                </a:cubicBezTo>
                <a:cubicBezTo>
                  <a:pt x="5744765" y="2365127"/>
                  <a:pt x="5747245" y="2367607"/>
                  <a:pt x="5752207" y="2370088"/>
                </a:cubicBezTo>
                <a:cubicBezTo>
                  <a:pt x="5757168" y="2372568"/>
                  <a:pt x="5762128" y="2373809"/>
                  <a:pt x="5767090" y="2373809"/>
                </a:cubicBezTo>
                <a:cubicBezTo>
                  <a:pt x="5762128" y="2378769"/>
                  <a:pt x="5764609" y="2381250"/>
                  <a:pt x="5774531" y="2381250"/>
                </a:cubicBezTo>
                <a:cubicBezTo>
                  <a:pt x="5789414" y="2381250"/>
                  <a:pt x="5796855" y="2383731"/>
                  <a:pt x="5796855" y="2388691"/>
                </a:cubicBezTo>
                <a:lnTo>
                  <a:pt x="5781972" y="2388691"/>
                </a:lnTo>
                <a:cubicBezTo>
                  <a:pt x="5781972" y="2393652"/>
                  <a:pt x="5781972" y="2396133"/>
                  <a:pt x="5781972" y="2396133"/>
                </a:cubicBezTo>
                <a:lnTo>
                  <a:pt x="5781972" y="2403574"/>
                </a:lnTo>
                <a:cubicBezTo>
                  <a:pt x="5781972" y="2403574"/>
                  <a:pt x="5780732" y="2402334"/>
                  <a:pt x="5778252" y="2399853"/>
                </a:cubicBezTo>
                <a:cubicBezTo>
                  <a:pt x="5775772" y="2397373"/>
                  <a:pt x="5769570" y="2393652"/>
                  <a:pt x="5759648" y="2388691"/>
                </a:cubicBezTo>
                <a:lnTo>
                  <a:pt x="5744765" y="2396133"/>
                </a:lnTo>
                <a:lnTo>
                  <a:pt x="5774531" y="2403574"/>
                </a:lnTo>
                <a:cubicBezTo>
                  <a:pt x="5779492" y="2408535"/>
                  <a:pt x="5784452" y="2413496"/>
                  <a:pt x="5789414" y="2418457"/>
                </a:cubicBezTo>
                <a:lnTo>
                  <a:pt x="5789414" y="2425898"/>
                </a:lnTo>
                <a:lnTo>
                  <a:pt x="5781972" y="2425898"/>
                </a:lnTo>
                <a:cubicBezTo>
                  <a:pt x="5781972" y="2430859"/>
                  <a:pt x="5779492" y="2433340"/>
                  <a:pt x="5774531" y="2433340"/>
                </a:cubicBezTo>
                <a:lnTo>
                  <a:pt x="5796855" y="2448223"/>
                </a:lnTo>
                <a:lnTo>
                  <a:pt x="5804297" y="2455664"/>
                </a:lnTo>
                <a:lnTo>
                  <a:pt x="5789414" y="2463105"/>
                </a:lnTo>
                <a:cubicBezTo>
                  <a:pt x="5784452" y="2463105"/>
                  <a:pt x="5780732" y="2463105"/>
                  <a:pt x="5778252" y="2463105"/>
                </a:cubicBezTo>
                <a:cubicBezTo>
                  <a:pt x="5775772" y="2463105"/>
                  <a:pt x="5774531" y="2465586"/>
                  <a:pt x="5774531" y="2470547"/>
                </a:cubicBezTo>
                <a:cubicBezTo>
                  <a:pt x="5774531" y="2470547"/>
                  <a:pt x="5777011" y="2470547"/>
                  <a:pt x="5781972" y="2470547"/>
                </a:cubicBezTo>
                <a:lnTo>
                  <a:pt x="5789414" y="2477988"/>
                </a:lnTo>
                <a:cubicBezTo>
                  <a:pt x="5789414" y="2477988"/>
                  <a:pt x="5789414" y="2480469"/>
                  <a:pt x="5789414" y="2485430"/>
                </a:cubicBezTo>
                <a:lnTo>
                  <a:pt x="5781972" y="2485430"/>
                </a:lnTo>
                <a:lnTo>
                  <a:pt x="5767090" y="2485430"/>
                </a:lnTo>
                <a:lnTo>
                  <a:pt x="5781972" y="2492871"/>
                </a:lnTo>
                <a:cubicBezTo>
                  <a:pt x="5786934" y="2492871"/>
                  <a:pt x="5790654" y="2492871"/>
                  <a:pt x="5793135" y="2492871"/>
                </a:cubicBezTo>
                <a:cubicBezTo>
                  <a:pt x="5795615" y="2492871"/>
                  <a:pt x="5799335" y="2492871"/>
                  <a:pt x="5804297" y="2492871"/>
                </a:cubicBezTo>
                <a:cubicBezTo>
                  <a:pt x="5809258" y="2492871"/>
                  <a:pt x="5811738" y="2492871"/>
                  <a:pt x="5811738" y="2492871"/>
                </a:cubicBezTo>
                <a:cubicBezTo>
                  <a:pt x="5816699" y="2492871"/>
                  <a:pt x="5819179" y="2494111"/>
                  <a:pt x="5819179" y="2496592"/>
                </a:cubicBezTo>
                <a:cubicBezTo>
                  <a:pt x="5819179" y="2499072"/>
                  <a:pt x="5819179" y="2500312"/>
                  <a:pt x="5819179" y="2500312"/>
                </a:cubicBezTo>
                <a:lnTo>
                  <a:pt x="5826621" y="2500312"/>
                </a:lnTo>
                <a:cubicBezTo>
                  <a:pt x="5826621" y="2495352"/>
                  <a:pt x="5824141" y="2492871"/>
                  <a:pt x="5819179" y="2492871"/>
                </a:cubicBezTo>
                <a:cubicBezTo>
                  <a:pt x="5819179" y="2487910"/>
                  <a:pt x="5819179" y="2485430"/>
                  <a:pt x="5819179" y="2485430"/>
                </a:cubicBezTo>
                <a:cubicBezTo>
                  <a:pt x="5819179" y="2485430"/>
                  <a:pt x="5822900" y="2486670"/>
                  <a:pt x="5830342" y="2489150"/>
                </a:cubicBezTo>
                <a:cubicBezTo>
                  <a:pt x="5837783" y="2491631"/>
                  <a:pt x="5846465" y="2495352"/>
                  <a:pt x="5856386" y="2500312"/>
                </a:cubicBezTo>
                <a:cubicBezTo>
                  <a:pt x="5866308" y="2505273"/>
                  <a:pt x="5873749" y="2507754"/>
                  <a:pt x="5878711" y="2507754"/>
                </a:cubicBezTo>
                <a:cubicBezTo>
                  <a:pt x="5883672" y="2512715"/>
                  <a:pt x="5888632" y="2515195"/>
                  <a:pt x="5893593" y="2515195"/>
                </a:cubicBezTo>
                <a:cubicBezTo>
                  <a:pt x="5898555" y="2515195"/>
                  <a:pt x="5902276" y="2516435"/>
                  <a:pt x="5904756" y="2518916"/>
                </a:cubicBezTo>
                <a:cubicBezTo>
                  <a:pt x="5907236" y="2521397"/>
                  <a:pt x="5913438" y="2523877"/>
                  <a:pt x="5923359" y="2526357"/>
                </a:cubicBezTo>
                <a:cubicBezTo>
                  <a:pt x="5933281" y="2528838"/>
                  <a:pt x="5940722" y="2530078"/>
                  <a:pt x="5945683" y="2530078"/>
                </a:cubicBezTo>
                <a:cubicBezTo>
                  <a:pt x="5950645" y="2530078"/>
                  <a:pt x="5951884" y="2532559"/>
                  <a:pt x="5949404" y="2537519"/>
                </a:cubicBezTo>
                <a:cubicBezTo>
                  <a:pt x="5946924" y="2542480"/>
                  <a:pt x="5943203" y="2544961"/>
                  <a:pt x="5938242" y="2544961"/>
                </a:cubicBezTo>
                <a:cubicBezTo>
                  <a:pt x="5938242" y="2549922"/>
                  <a:pt x="5935762" y="2552402"/>
                  <a:pt x="5930801" y="2552402"/>
                </a:cubicBezTo>
                <a:cubicBezTo>
                  <a:pt x="5925839" y="2552402"/>
                  <a:pt x="5923359" y="2552402"/>
                  <a:pt x="5923359" y="2552402"/>
                </a:cubicBezTo>
                <a:lnTo>
                  <a:pt x="5915918" y="2552402"/>
                </a:lnTo>
                <a:cubicBezTo>
                  <a:pt x="5915918" y="2547442"/>
                  <a:pt x="5913438" y="2544961"/>
                  <a:pt x="5908476" y="2544961"/>
                </a:cubicBezTo>
                <a:cubicBezTo>
                  <a:pt x="5903515" y="2544961"/>
                  <a:pt x="5902276" y="2543721"/>
                  <a:pt x="5904756" y="2541240"/>
                </a:cubicBezTo>
                <a:cubicBezTo>
                  <a:pt x="5907236" y="2538759"/>
                  <a:pt x="5905996" y="2536279"/>
                  <a:pt x="5901035" y="2533799"/>
                </a:cubicBezTo>
                <a:cubicBezTo>
                  <a:pt x="5896074" y="2531318"/>
                  <a:pt x="5891113" y="2528838"/>
                  <a:pt x="5886152" y="2526357"/>
                </a:cubicBezTo>
                <a:cubicBezTo>
                  <a:pt x="5881191" y="2523877"/>
                  <a:pt x="5876231" y="2525117"/>
                  <a:pt x="5871269" y="2530078"/>
                </a:cubicBezTo>
                <a:cubicBezTo>
                  <a:pt x="5871269" y="2535039"/>
                  <a:pt x="5870029" y="2537519"/>
                  <a:pt x="5867549" y="2537519"/>
                </a:cubicBezTo>
                <a:cubicBezTo>
                  <a:pt x="5865068" y="2537519"/>
                  <a:pt x="5861348" y="2536279"/>
                  <a:pt x="5856386" y="2533799"/>
                </a:cubicBezTo>
                <a:cubicBezTo>
                  <a:pt x="5851425" y="2531318"/>
                  <a:pt x="5847704" y="2530078"/>
                  <a:pt x="5845224" y="2530078"/>
                </a:cubicBezTo>
                <a:cubicBezTo>
                  <a:pt x="5842744" y="2530078"/>
                  <a:pt x="5841504" y="2532559"/>
                  <a:pt x="5841504" y="2537519"/>
                </a:cubicBezTo>
                <a:lnTo>
                  <a:pt x="5834062" y="2537519"/>
                </a:lnTo>
                <a:cubicBezTo>
                  <a:pt x="5829101" y="2532559"/>
                  <a:pt x="5826621" y="2530078"/>
                  <a:pt x="5826621" y="2530078"/>
                </a:cubicBezTo>
                <a:lnTo>
                  <a:pt x="5826621" y="2537519"/>
                </a:lnTo>
                <a:cubicBezTo>
                  <a:pt x="5826621" y="2542480"/>
                  <a:pt x="5826621" y="2547442"/>
                  <a:pt x="5826621" y="2552402"/>
                </a:cubicBezTo>
                <a:lnTo>
                  <a:pt x="5834062" y="2559844"/>
                </a:lnTo>
                <a:cubicBezTo>
                  <a:pt x="5834062" y="2559844"/>
                  <a:pt x="5831582" y="2559844"/>
                  <a:pt x="5826621" y="2559844"/>
                </a:cubicBezTo>
                <a:cubicBezTo>
                  <a:pt x="5826621" y="2564804"/>
                  <a:pt x="5826621" y="2567285"/>
                  <a:pt x="5826621" y="2567285"/>
                </a:cubicBezTo>
                <a:lnTo>
                  <a:pt x="5841504" y="2582168"/>
                </a:lnTo>
                <a:cubicBezTo>
                  <a:pt x="5846465" y="2587129"/>
                  <a:pt x="5847704" y="2590849"/>
                  <a:pt x="5845224" y="2593330"/>
                </a:cubicBezTo>
                <a:cubicBezTo>
                  <a:pt x="5842744" y="2595811"/>
                  <a:pt x="5843984" y="2599531"/>
                  <a:pt x="5848945" y="2604492"/>
                </a:cubicBezTo>
                <a:lnTo>
                  <a:pt x="5841504" y="2611934"/>
                </a:lnTo>
                <a:cubicBezTo>
                  <a:pt x="5836542" y="2606973"/>
                  <a:pt x="5832822" y="2605732"/>
                  <a:pt x="5830342" y="2608213"/>
                </a:cubicBezTo>
                <a:cubicBezTo>
                  <a:pt x="5827861" y="2610693"/>
                  <a:pt x="5827861" y="2614414"/>
                  <a:pt x="5830342" y="2619375"/>
                </a:cubicBezTo>
                <a:cubicBezTo>
                  <a:pt x="5832822" y="2624336"/>
                  <a:pt x="5834062" y="2626816"/>
                  <a:pt x="5834062" y="2626816"/>
                </a:cubicBezTo>
                <a:lnTo>
                  <a:pt x="5841504" y="2634258"/>
                </a:lnTo>
                <a:cubicBezTo>
                  <a:pt x="5846465" y="2634258"/>
                  <a:pt x="5850186" y="2631777"/>
                  <a:pt x="5852666" y="2626816"/>
                </a:cubicBezTo>
                <a:cubicBezTo>
                  <a:pt x="5855146" y="2621856"/>
                  <a:pt x="5856386" y="2616894"/>
                  <a:pt x="5856386" y="2611934"/>
                </a:cubicBezTo>
                <a:lnTo>
                  <a:pt x="5863828" y="2611934"/>
                </a:lnTo>
                <a:cubicBezTo>
                  <a:pt x="5863828" y="2616894"/>
                  <a:pt x="5866308" y="2619375"/>
                  <a:pt x="5871269" y="2619375"/>
                </a:cubicBezTo>
                <a:cubicBezTo>
                  <a:pt x="5871269" y="2619375"/>
                  <a:pt x="5873749" y="2619375"/>
                  <a:pt x="5878711" y="2619375"/>
                </a:cubicBezTo>
                <a:cubicBezTo>
                  <a:pt x="5878711" y="2624336"/>
                  <a:pt x="5881191" y="2626816"/>
                  <a:pt x="5886152" y="2626816"/>
                </a:cubicBezTo>
                <a:lnTo>
                  <a:pt x="5878711" y="2626816"/>
                </a:lnTo>
                <a:cubicBezTo>
                  <a:pt x="5868789" y="2621856"/>
                  <a:pt x="5862587" y="2621856"/>
                  <a:pt x="5860107" y="2626816"/>
                </a:cubicBezTo>
                <a:cubicBezTo>
                  <a:pt x="5857627" y="2631777"/>
                  <a:pt x="5857627" y="2635498"/>
                  <a:pt x="5860107" y="2637978"/>
                </a:cubicBezTo>
                <a:cubicBezTo>
                  <a:pt x="5862587" y="2640459"/>
                  <a:pt x="5861348" y="2641699"/>
                  <a:pt x="5856386" y="2641699"/>
                </a:cubicBezTo>
                <a:lnTo>
                  <a:pt x="5856386" y="2649141"/>
                </a:lnTo>
                <a:lnTo>
                  <a:pt x="5848945" y="2649141"/>
                </a:lnTo>
                <a:lnTo>
                  <a:pt x="5863828" y="2656582"/>
                </a:lnTo>
                <a:lnTo>
                  <a:pt x="5863828" y="2649141"/>
                </a:lnTo>
                <a:lnTo>
                  <a:pt x="5863828" y="2641699"/>
                </a:lnTo>
                <a:cubicBezTo>
                  <a:pt x="5868789" y="2641699"/>
                  <a:pt x="5872510" y="2642939"/>
                  <a:pt x="5874990" y="2645420"/>
                </a:cubicBezTo>
                <a:cubicBezTo>
                  <a:pt x="5877470" y="2647900"/>
                  <a:pt x="5876231" y="2649141"/>
                  <a:pt x="5871269" y="2649141"/>
                </a:cubicBezTo>
                <a:lnTo>
                  <a:pt x="5871269" y="2664023"/>
                </a:lnTo>
                <a:cubicBezTo>
                  <a:pt x="5861348" y="2664023"/>
                  <a:pt x="5857627" y="2666504"/>
                  <a:pt x="5860107" y="2671465"/>
                </a:cubicBezTo>
                <a:cubicBezTo>
                  <a:pt x="5862587" y="2676426"/>
                  <a:pt x="5858867" y="2678906"/>
                  <a:pt x="5848945" y="2678906"/>
                </a:cubicBezTo>
                <a:cubicBezTo>
                  <a:pt x="5839024" y="2678906"/>
                  <a:pt x="5834062" y="2676426"/>
                  <a:pt x="5834062" y="2671465"/>
                </a:cubicBezTo>
                <a:cubicBezTo>
                  <a:pt x="5829101" y="2671465"/>
                  <a:pt x="5825380" y="2671465"/>
                  <a:pt x="5822900" y="2671465"/>
                </a:cubicBezTo>
                <a:cubicBezTo>
                  <a:pt x="5820420" y="2671465"/>
                  <a:pt x="5816699" y="2671465"/>
                  <a:pt x="5811738" y="2671465"/>
                </a:cubicBezTo>
                <a:cubicBezTo>
                  <a:pt x="5816699" y="2676426"/>
                  <a:pt x="5814218" y="2678906"/>
                  <a:pt x="5804297" y="2678906"/>
                </a:cubicBezTo>
                <a:cubicBezTo>
                  <a:pt x="5799335" y="2673945"/>
                  <a:pt x="5791894" y="2671465"/>
                  <a:pt x="5781972" y="2671465"/>
                </a:cubicBezTo>
                <a:cubicBezTo>
                  <a:pt x="5772051" y="2666504"/>
                  <a:pt x="5764609" y="2664023"/>
                  <a:pt x="5759648" y="2664023"/>
                </a:cubicBezTo>
                <a:lnTo>
                  <a:pt x="5767090" y="2671465"/>
                </a:lnTo>
                <a:lnTo>
                  <a:pt x="5774531" y="2678906"/>
                </a:lnTo>
                <a:cubicBezTo>
                  <a:pt x="5779492" y="2678906"/>
                  <a:pt x="5784452" y="2681387"/>
                  <a:pt x="5789414" y="2686348"/>
                </a:cubicBezTo>
                <a:cubicBezTo>
                  <a:pt x="5794375" y="2691308"/>
                  <a:pt x="5799335" y="2693789"/>
                  <a:pt x="5804297" y="2693789"/>
                </a:cubicBezTo>
                <a:lnTo>
                  <a:pt x="5811738" y="2701230"/>
                </a:lnTo>
                <a:lnTo>
                  <a:pt x="5811738" y="2708672"/>
                </a:lnTo>
                <a:lnTo>
                  <a:pt x="5826621" y="2716113"/>
                </a:lnTo>
                <a:lnTo>
                  <a:pt x="5863828" y="2723555"/>
                </a:lnTo>
                <a:cubicBezTo>
                  <a:pt x="5863828" y="2723555"/>
                  <a:pt x="5865068" y="2724795"/>
                  <a:pt x="5867549" y="2727275"/>
                </a:cubicBezTo>
                <a:cubicBezTo>
                  <a:pt x="5870029" y="2729756"/>
                  <a:pt x="5873749" y="2733477"/>
                  <a:pt x="5878711" y="2738437"/>
                </a:cubicBezTo>
                <a:lnTo>
                  <a:pt x="5886152" y="2745879"/>
                </a:lnTo>
                <a:cubicBezTo>
                  <a:pt x="5891113" y="2745879"/>
                  <a:pt x="5894834" y="2747119"/>
                  <a:pt x="5897314" y="2749600"/>
                </a:cubicBezTo>
                <a:cubicBezTo>
                  <a:pt x="5899794" y="2752080"/>
                  <a:pt x="5902276" y="2752080"/>
                  <a:pt x="5904756" y="2749600"/>
                </a:cubicBezTo>
                <a:cubicBezTo>
                  <a:pt x="5907236" y="2747119"/>
                  <a:pt x="5909717" y="2748359"/>
                  <a:pt x="5912197" y="2753320"/>
                </a:cubicBezTo>
                <a:cubicBezTo>
                  <a:pt x="5914677" y="2758281"/>
                  <a:pt x="5917158" y="2759522"/>
                  <a:pt x="5919638" y="2757041"/>
                </a:cubicBezTo>
                <a:cubicBezTo>
                  <a:pt x="5922118" y="2754560"/>
                  <a:pt x="5925839" y="2755801"/>
                  <a:pt x="5930801" y="2760762"/>
                </a:cubicBezTo>
                <a:cubicBezTo>
                  <a:pt x="5940722" y="2770684"/>
                  <a:pt x="5949404" y="2776884"/>
                  <a:pt x="5956845" y="2779365"/>
                </a:cubicBezTo>
                <a:cubicBezTo>
                  <a:pt x="5964287" y="2781846"/>
                  <a:pt x="5980410" y="2790527"/>
                  <a:pt x="6005215" y="2805410"/>
                </a:cubicBezTo>
                <a:cubicBezTo>
                  <a:pt x="6025059" y="2810371"/>
                  <a:pt x="6043662" y="2819053"/>
                  <a:pt x="6061025" y="2831455"/>
                </a:cubicBezTo>
                <a:cubicBezTo>
                  <a:pt x="6078388" y="2843857"/>
                  <a:pt x="6087070" y="2855019"/>
                  <a:pt x="6087070" y="2864941"/>
                </a:cubicBezTo>
                <a:cubicBezTo>
                  <a:pt x="6087070" y="2869902"/>
                  <a:pt x="6088311" y="2873623"/>
                  <a:pt x="6090791" y="2876103"/>
                </a:cubicBezTo>
                <a:cubicBezTo>
                  <a:pt x="6093271" y="2878584"/>
                  <a:pt x="6093271" y="2879824"/>
                  <a:pt x="6090791" y="2879824"/>
                </a:cubicBezTo>
                <a:cubicBezTo>
                  <a:pt x="6088311" y="2879824"/>
                  <a:pt x="6087070" y="2877343"/>
                  <a:pt x="6087070" y="2872383"/>
                </a:cubicBezTo>
                <a:cubicBezTo>
                  <a:pt x="6087070" y="2867422"/>
                  <a:pt x="6079629" y="2864941"/>
                  <a:pt x="6064746" y="2864941"/>
                </a:cubicBezTo>
                <a:cubicBezTo>
                  <a:pt x="6059785" y="2864941"/>
                  <a:pt x="6057304" y="2864941"/>
                  <a:pt x="6057304" y="2864941"/>
                </a:cubicBezTo>
                <a:cubicBezTo>
                  <a:pt x="6052343" y="2864941"/>
                  <a:pt x="6047383" y="2862461"/>
                  <a:pt x="6042422" y="2857500"/>
                </a:cubicBezTo>
                <a:lnTo>
                  <a:pt x="6020097" y="2850059"/>
                </a:lnTo>
                <a:cubicBezTo>
                  <a:pt x="6020097" y="2850059"/>
                  <a:pt x="6017617" y="2850059"/>
                  <a:pt x="6012656" y="2850059"/>
                </a:cubicBezTo>
                <a:lnTo>
                  <a:pt x="5982890" y="2835176"/>
                </a:lnTo>
                <a:cubicBezTo>
                  <a:pt x="5977929" y="2840136"/>
                  <a:pt x="5974208" y="2842617"/>
                  <a:pt x="5971728" y="2842617"/>
                </a:cubicBezTo>
                <a:cubicBezTo>
                  <a:pt x="5969248" y="2842617"/>
                  <a:pt x="5965527" y="2840136"/>
                  <a:pt x="5960566" y="2835176"/>
                </a:cubicBezTo>
                <a:lnTo>
                  <a:pt x="5953125" y="2835176"/>
                </a:lnTo>
                <a:cubicBezTo>
                  <a:pt x="5958086" y="2840136"/>
                  <a:pt x="5987852" y="2855019"/>
                  <a:pt x="6042422" y="2879824"/>
                </a:cubicBezTo>
                <a:lnTo>
                  <a:pt x="6072187" y="2902148"/>
                </a:lnTo>
                <a:lnTo>
                  <a:pt x="6087070" y="2917031"/>
                </a:lnTo>
                <a:lnTo>
                  <a:pt x="6094511" y="2931914"/>
                </a:lnTo>
                <a:cubicBezTo>
                  <a:pt x="6089550" y="2931914"/>
                  <a:pt x="6084590" y="2929433"/>
                  <a:pt x="6079629" y="2924473"/>
                </a:cubicBezTo>
                <a:lnTo>
                  <a:pt x="6072187" y="2924473"/>
                </a:lnTo>
                <a:cubicBezTo>
                  <a:pt x="6072187" y="2924473"/>
                  <a:pt x="6069707" y="2924473"/>
                  <a:pt x="6064746" y="2924473"/>
                </a:cubicBezTo>
                <a:cubicBezTo>
                  <a:pt x="6059785" y="2919512"/>
                  <a:pt x="6057304" y="2917031"/>
                  <a:pt x="6057304" y="2917031"/>
                </a:cubicBezTo>
                <a:lnTo>
                  <a:pt x="6020097" y="2894707"/>
                </a:lnTo>
                <a:cubicBezTo>
                  <a:pt x="6020097" y="2894707"/>
                  <a:pt x="6021338" y="2895947"/>
                  <a:pt x="6023818" y="2898428"/>
                </a:cubicBezTo>
                <a:cubicBezTo>
                  <a:pt x="6026298" y="2900908"/>
                  <a:pt x="6027539" y="2902148"/>
                  <a:pt x="6027539" y="2902148"/>
                </a:cubicBezTo>
                <a:lnTo>
                  <a:pt x="6012656" y="2902148"/>
                </a:lnTo>
                <a:cubicBezTo>
                  <a:pt x="6012656" y="2902148"/>
                  <a:pt x="6012656" y="2900908"/>
                  <a:pt x="6012656" y="2898428"/>
                </a:cubicBezTo>
                <a:cubicBezTo>
                  <a:pt x="6012656" y="2895947"/>
                  <a:pt x="6010176" y="2893467"/>
                  <a:pt x="6005215" y="2890986"/>
                </a:cubicBezTo>
                <a:cubicBezTo>
                  <a:pt x="6000253" y="2888506"/>
                  <a:pt x="5996533" y="2886025"/>
                  <a:pt x="5994052" y="2883545"/>
                </a:cubicBezTo>
                <a:cubicBezTo>
                  <a:pt x="5991572" y="2881064"/>
                  <a:pt x="5990332" y="2877343"/>
                  <a:pt x="5990332" y="2872383"/>
                </a:cubicBezTo>
                <a:cubicBezTo>
                  <a:pt x="5990332" y="2867422"/>
                  <a:pt x="5977929" y="2862461"/>
                  <a:pt x="5953125" y="2857500"/>
                </a:cubicBezTo>
                <a:cubicBezTo>
                  <a:pt x="5938242" y="2852539"/>
                  <a:pt x="5928320" y="2847578"/>
                  <a:pt x="5923359" y="2842617"/>
                </a:cubicBezTo>
                <a:cubicBezTo>
                  <a:pt x="5923359" y="2842617"/>
                  <a:pt x="5922118" y="2841377"/>
                  <a:pt x="5919638" y="2838896"/>
                </a:cubicBezTo>
                <a:cubicBezTo>
                  <a:pt x="5917158" y="2836416"/>
                  <a:pt x="5913438" y="2835176"/>
                  <a:pt x="5908476" y="2835176"/>
                </a:cubicBezTo>
                <a:cubicBezTo>
                  <a:pt x="5898555" y="2835176"/>
                  <a:pt x="5893593" y="2833936"/>
                  <a:pt x="5893593" y="2831455"/>
                </a:cubicBezTo>
                <a:cubicBezTo>
                  <a:pt x="5893593" y="2828974"/>
                  <a:pt x="5892353" y="2827734"/>
                  <a:pt x="5889873" y="2827734"/>
                </a:cubicBezTo>
                <a:cubicBezTo>
                  <a:pt x="5887393" y="2827734"/>
                  <a:pt x="5886152" y="2830215"/>
                  <a:pt x="5886152" y="2835176"/>
                </a:cubicBezTo>
                <a:lnTo>
                  <a:pt x="5863828" y="2820293"/>
                </a:lnTo>
                <a:lnTo>
                  <a:pt x="5848945" y="2812851"/>
                </a:lnTo>
                <a:cubicBezTo>
                  <a:pt x="5839024" y="2807891"/>
                  <a:pt x="5832822" y="2804170"/>
                  <a:pt x="5830342" y="2801689"/>
                </a:cubicBezTo>
                <a:cubicBezTo>
                  <a:pt x="5827861" y="2799209"/>
                  <a:pt x="5829101" y="2797969"/>
                  <a:pt x="5834062" y="2797969"/>
                </a:cubicBezTo>
                <a:cubicBezTo>
                  <a:pt x="5834062" y="2793008"/>
                  <a:pt x="5834062" y="2790527"/>
                  <a:pt x="5834062" y="2790527"/>
                </a:cubicBezTo>
                <a:cubicBezTo>
                  <a:pt x="5834062" y="2790527"/>
                  <a:pt x="5831582" y="2790527"/>
                  <a:pt x="5826621" y="2790527"/>
                </a:cubicBezTo>
                <a:lnTo>
                  <a:pt x="5841504" y="2783086"/>
                </a:lnTo>
                <a:cubicBezTo>
                  <a:pt x="5851425" y="2783086"/>
                  <a:pt x="5853906" y="2780605"/>
                  <a:pt x="5848945" y="2775644"/>
                </a:cubicBezTo>
                <a:lnTo>
                  <a:pt x="5856386" y="2768203"/>
                </a:lnTo>
                <a:lnTo>
                  <a:pt x="5856386" y="2760762"/>
                </a:lnTo>
                <a:lnTo>
                  <a:pt x="5841504" y="2760762"/>
                </a:lnTo>
                <a:cubicBezTo>
                  <a:pt x="5841504" y="2760762"/>
                  <a:pt x="5839024" y="2763242"/>
                  <a:pt x="5834062" y="2768203"/>
                </a:cubicBezTo>
                <a:lnTo>
                  <a:pt x="5826621" y="2768203"/>
                </a:lnTo>
                <a:cubicBezTo>
                  <a:pt x="5826621" y="2763242"/>
                  <a:pt x="5829101" y="2760762"/>
                  <a:pt x="5834062" y="2760762"/>
                </a:cubicBezTo>
                <a:lnTo>
                  <a:pt x="5834062" y="2753320"/>
                </a:lnTo>
                <a:lnTo>
                  <a:pt x="5841504" y="2745879"/>
                </a:lnTo>
                <a:cubicBezTo>
                  <a:pt x="5826621" y="2735957"/>
                  <a:pt x="5814218" y="2730996"/>
                  <a:pt x="5804297" y="2730996"/>
                </a:cubicBezTo>
                <a:lnTo>
                  <a:pt x="5789414" y="2723555"/>
                </a:lnTo>
                <a:cubicBezTo>
                  <a:pt x="5784452" y="2718594"/>
                  <a:pt x="5779492" y="2714873"/>
                  <a:pt x="5774531" y="2712392"/>
                </a:cubicBezTo>
                <a:cubicBezTo>
                  <a:pt x="5769570" y="2709912"/>
                  <a:pt x="5763369" y="2706191"/>
                  <a:pt x="5755927" y="2701230"/>
                </a:cubicBezTo>
                <a:cubicBezTo>
                  <a:pt x="5748486" y="2696270"/>
                  <a:pt x="5738565" y="2691308"/>
                  <a:pt x="5726162" y="2686348"/>
                </a:cubicBezTo>
                <a:cubicBezTo>
                  <a:pt x="5713759" y="2681387"/>
                  <a:pt x="5707558" y="2676426"/>
                  <a:pt x="5707558" y="2671465"/>
                </a:cubicBezTo>
                <a:lnTo>
                  <a:pt x="5700117" y="2664023"/>
                </a:lnTo>
                <a:cubicBezTo>
                  <a:pt x="5700117" y="2668984"/>
                  <a:pt x="5697637" y="2671465"/>
                  <a:pt x="5692676" y="2671465"/>
                </a:cubicBezTo>
                <a:lnTo>
                  <a:pt x="5685234" y="2671465"/>
                </a:lnTo>
                <a:cubicBezTo>
                  <a:pt x="5690195" y="2671465"/>
                  <a:pt x="5691435" y="2672705"/>
                  <a:pt x="5688955" y="2675185"/>
                </a:cubicBezTo>
                <a:cubicBezTo>
                  <a:pt x="5686475" y="2677666"/>
                  <a:pt x="5685234" y="2678906"/>
                  <a:pt x="5685234" y="2678906"/>
                </a:cubicBezTo>
                <a:cubicBezTo>
                  <a:pt x="5685234" y="2683867"/>
                  <a:pt x="5682754" y="2683867"/>
                  <a:pt x="5677793" y="2678906"/>
                </a:cubicBezTo>
                <a:cubicBezTo>
                  <a:pt x="5672831" y="2673945"/>
                  <a:pt x="5670351" y="2671465"/>
                  <a:pt x="5670351" y="2671465"/>
                </a:cubicBezTo>
                <a:lnTo>
                  <a:pt x="5670351" y="2678906"/>
                </a:lnTo>
                <a:cubicBezTo>
                  <a:pt x="5670351" y="2678906"/>
                  <a:pt x="5670351" y="2681387"/>
                  <a:pt x="5670351" y="2686348"/>
                </a:cubicBezTo>
                <a:lnTo>
                  <a:pt x="5662910" y="2678906"/>
                </a:lnTo>
                <a:cubicBezTo>
                  <a:pt x="5657949" y="2673945"/>
                  <a:pt x="5655468" y="2671465"/>
                  <a:pt x="5655468" y="2671465"/>
                </a:cubicBezTo>
                <a:cubicBezTo>
                  <a:pt x="5655468" y="2671465"/>
                  <a:pt x="5656709" y="2670225"/>
                  <a:pt x="5659189" y="2667744"/>
                </a:cubicBezTo>
                <a:cubicBezTo>
                  <a:pt x="5661669" y="2665263"/>
                  <a:pt x="5661669" y="2664023"/>
                  <a:pt x="5659189" y="2664023"/>
                </a:cubicBezTo>
                <a:cubicBezTo>
                  <a:pt x="5656709" y="2664023"/>
                  <a:pt x="5655468" y="2664023"/>
                  <a:pt x="5655468" y="2664023"/>
                </a:cubicBezTo>
                <a:cubicBezTo>
                  <a:pt x="5650507" y="2659063"/>
                  <a:pt x="5650507" y="2656582"/>
                  <a:pt x="5655468" y="2656582"/>
                </a:cubicBezTo>
                <a:lnTo>
                  <a:pt x="5648027" y="2656582"/>
                </a:lnTo>
                <a:lnTo>
                  <a:pt x="5640586" y="2641699"/>
                </a:lnTo>
                <a:cubicBezTo>
                  <a:pt x="5645547" y="2641699"/>
                  <a:pt x="5650507" y="2644180"/>
                  <a:pt x="5655468" y="2649141"/>
                </a:cubicBezTo>
                <a:cubicBezTo>
                  <a:pt x="5660430" y="2654101"/>
                  <a:pt x="5665390" y="2655342"/>
                  <a:pt x="5670351" y="2652861"/>
                </a:cubicBezTo>
                <a:cubicBezTo>
                  <a:pt x="5675313" y="2650381"/>
                  <a:pt x="5675313" y="2646660"/>
                  <a:pt x="5670351" y="2641699"/>
                </a:cubicBezTo>
                <a:lnTo>
                  <a:pt x="5655468" y="2626816"/>
                </a:lnTo>
                <a:cubicBezTo>
                  <a:pt x="5655468" y="2626816"/>
                  <a:pt x="5652988" y="2626816"/>
                  <a:pt x="5648027" y="2626816"/>
                </a:cubicBezTo>
                <a:lnTo>
                  <a:pt x="5640586" y="2626816"/>
                </a:lnTo>
                <a:cubicBezTo>
                  <a:pt x="5635624" y="2626816"/>
                  <a:pt x="5630664" y="2626816"/>
                  <a:pt x="5625703" y="2626816"/>
                </a:cubicBezTo>
                <a:cubicBezTo>
                  <a:pt x="5625703" y="2626816"/>
                  <a:pt x="5623223" y="2628056"/>
                  <a:pt x="5618261" y="2630537"/>
                </a:cubicBezTo>
                <a:cubicBezTo>
                  <a:pt x="5613300" y="2633018"/>
                  <a:pt x="5610820" y="2636738"/>
                  <a:pt x="5610820" y="2641699"/>
                </a:cubicBezTo>
                <a:lnTo>
                  <a:pt x="5603379" y="2649141"/>
                </a:lnTo>
                <a:cubicBezTo>
                  <a:pt x="5608340" y="2649141"/>
                  <a:pt x="5610820" y="2651621"/>
                  <a:pt x="5610820" y="2656582"/>
                </a:cubicBezTo>
                <a:cubicBezTo>
                  <a:pt x="5610820" y="2661543"/>
                  <a:pt x="5604619" y="2664023"/>
                  <a:pt x="5592217" y="2664023"/>
                </a:cubicBezTo>
                <a:cubicBezTo>
                  <a:pt x="5579814" y="2664023"/>
                  <a:pt x="5566172" y="2662783"/>
                  <a:pt x="5551289" y="2660303"/>
                </a:cubicBezTo>
                <a:cubicBezTo>
                  <a:pt x="5536406" y="2657822"/>
                  <a:pt x="5526484" y="2655342"/>
                  <a:pt x="5521523" y="2652861"/>
                </a:cubicBezTo>
                <a:cubicBezTo>
                  <a:pt x="5516562" y="2650381"/>
                  <a:pt x="5512841" y="2649141"/>
                  <a:pt x="5510361" y="2649141"/>
                </a:cubicBezTo>
                <a:cubicBezTo>
                  <a:pt x="5507881" y="2649141"/>
                  <a:pt x="5504160" y="2649141"/>
                  <a:pt x="5499199" y="2649141"/>
                </a:cubicBezTo>
                <a:lnTo>
                  <a:pt x="5499199" y="2656582"/>
                </a:lnTo>
                <a:cubicBezTo>
                  <a:pt x="5509120" y="2656582"/>
                  <a:pt x="5516562" y="2661543"/>
                  <a:pt x="5521523" y="2671465"/>
                </a:cubicBezTo>
                <a:lnTo>
                  <a:pt x="5536406" y="2678906"/>
                </a:lnTo>
                <a:lnTo>
                  <a:pt x="5514082" y="2678906"/>
                </a:lnTo>
                <a:cubicBezTo>
                  <a:pt x="5499199" y="2678906"/>
                  <a:pt x="5491758" y="2676426"/>
                  <a:pt x="5491758" y="2671465"/>
                </a:cubicBezTo>
                <a:cubicBezTo>
                  <a:pt x="5486796" y="2671465"/>
                  <a:pt x="5484316" y="2671465"/>
                  <a:pt x="5484316" y="2671465"/>
                </a:cubicBezTo>
                <a:cubicBezTo>
                  <a:pt x="5484316" y="2671465"/>
                  <a:pt x="5484316" y="2673945"/>
                  <a:pt x="5484316" y="2678906"/>
                </a:cubicBezTo>
                <a:lnTo>
                  <a:pt x="5454551" y="2686348"/>
                </a:lnTo>
                <a:lnTo>
                  <a:pt x="5454551" y="2671465"/>
                </a:lnTo>
                <a:cubicBezTo>
                  <a:pt x="5449589" y="2671465"/>
                  <a:pt x="5444629" y="2670225"/>
                  <a:pt x="5439668" y="2667744"/>
                </a:cubicBezTo>
                <a:cubicBezTo>
                  <a:pt x="5434706" y="2665263"/>
                  <a:pt x="5432226" y="2664023"/>
                  <a:pt x="5432226" y="2664023"/>
                </a:cubicBezTo>
                <a:cubicBezTo>
                  <a:pt x="5432226" y="2664023"/>
                  <a:pt x="5432226" y="2666504"/>
                  <a:pt x="5432226" y="2671465"/>
                </a:cubicBezTo>
                <a:lnTo>
                  <a:pt x="5424785" y="2678906"/>
                </a:lnTo>
                <a:cubicBezTo>
                  <a:pt x="5424785" y="2678906"/>
                  <a:pt x="5423544" y="2680146"/>
                  <a:pt x="5421064" y="2682627"/>
                </a:cubicBezTo>
                <a:cubicBezTo>
                  <a:pt x="5418584" y="2685108"/>
                  <a:pt x="5417343" y="2688828"/>
                  <a:pt x="5417343" y="2693789"/>
                </a:cubicBezTo>
                <a:cubicBezTo>
                  <a:pt x="5417343" y="2703711"/>
                  <a:pt x="5422305" y="2703711"/>
                  <a:pt x="5432226" y="2693789"/>
                </a:cubicBezTo>
                <a:cubicBezTo>
                  <a:pt x="5432226" y="2688828"/>
                  <a:pt x="5434706" y="2688828"/>
                  <a:pt x="5439668" y="2693789"/>
                </a:cubicBezTo>
                <a:cubicBezTo>
                  <a:pt x="5444629" y="2698750"/>
                  <a:pt x="5447109" y="2698750"/>
                  <a:pt x="5447109" y="2693789"/>
                </a:cubicBezTo>
                <a:cubicBezTo>
                  <a:pt x="5452070" y="2693789"/>
                  <a:pt x="5454551" y="2695029"/>
                  <a:pt x="5454551" y="2697510"/>
                </a:cubicBezTo>
                <a:cubicBezTo>
                  <a:pt x="5454551" y="2699990"/>
                  <a:pt x="5457031" y="2701230"/>
                  <a:pt x="5461992" y="2701230"/>
                </a:cubicBezTo>
                <a:cubicBezTo>
                  <a:pt x="5461992" y="2711152"/>
                  <a:pt x="5471913" y="2711152"/>
                  <a:pt x="5491758" y="2701230"/>
                </a:cubicBezTo>
                <a:lnTo>
                  <a:pt x="5499199" y="2701230"/>
                </a:lnTo>
                <a:lnTo>
                  <a:pt x="5499199" y="2708672"/>
                </a:lnTo>
                <a:lnTo>
                  <a:pt x="5514082" y="2701230"/>
                </a:lnTo>
                <a:lnTo>
                  <a:pt x="5518733" y="2701230"/>
                </a:lnTo>
                <a:cubicBezTo>
                  <a:pt x="5520593" y="2701230"/>
                  <a:pt x="5521523" y="2701230"/>
                  <a:pt x="5521523" y="2701230"/>
                </a:cubicBezTo>
                <a:lnTo>
                  <a:pt x="5499199" y="2716113"/>
                </a:lnTo>
                <a:cubicBezTo>
                  <a:pt x="5489277" y="2716113"/>
                  <a:pt x="5484316" y="2718594"/>
                  <a:pt x="5484316" y="2723555"/>
                </a:cubicBezTo>
                <a:lnTo>
                  <a:pt x="5484316" y="2730996"/>
                </a:lnTo>
                <a:lnTo>
                  <a:pt x="5506640" y="2745879"/>
                </a:lnTo>
                <a:cubicBezTo>
                  <a:pt x="5516562" y="2745879"/>
                  <a:pt x="5524003" y="2748359"/>
                  <a:pt x="5528965" y="2753320"/>
                </a:cubicBezTo>
                <a:cubicBezTo>
                  <a:pt x="5533926" y="2753320"/>
                  <a:pt x="5536406" y="2753320"/>
                  <a:pt x="5536406" y="2753320"/>
                </a:cubicBezTo>
                <a:cubicBezTo>
                  <a:pt x="5536406" y="2753320"/>
                  <a:pt x="5538886" y="2753320"/>
                  <a:pt x="5543847" y="2753320"/>
                </a:cubicBezTo>
                <a:cubicBezTo>
                  <a:pt x="5543847" y="2753320"/>
                  <a:pt x="5545088" y="2755801"/>
                  <a:pt x="5547568" y="2760762"/>
                </a:cubicBezTo>
                <a:cubicBezTo>
                  <a:pt x="5550048" y="2765722"/>
                  <a:pt x="5548809" y="2768203"/>
                  <a:pt x="5543847" y="2768203"/>
                </a:cubicBezTo>
                <a:lnTo>
                  <a:pt x="5528965" y="2768203"/>
                </a:lnTo>
                <a:cubicBezTo>
                  <a:pt x="5524003" y="2773164"/>
                  <a:pt x="5519043" y="2775644"/>
                  <a:pt x="5514082" y="2775644"/>
                </a:cubicBezTo>
                <a:lnTo>
                  <a:pt x="5514082" y="2768203"/>
                </a:lnTo>
                <a:lnTo>
                  <a:pt x="5506640" y="2760762"/>
                </a:lnTo>
                <a:cubicBezTo>
                  <a:pt x="5501679" y="2760762"/>
                  <a:pt x="5500440" y="2763242"/>
                  <a:pt x="5502920" y="2768203"/>
                </a:cubicBezTo>
                <a:cubicBezTo>
                  <a:pt x="5505400" y="2773164"/>
                  <a:pt x="5504160" y="2775644"/>
                  <a:pt x="5499199" y="2775644"/>
                </a:cubicBezTo>
                <a:cubicBezTo>
                  <a:pt x="5499199" y="2770684"/>
                  <a:pt x="5495478" y="2766963"/>
                  <a:pt x="5488037" y="2764482"/>
                </a:cubicBezTo>
                <a:cubicBezTo>
                  <a:pt x="5480595" y="2762002"/>
                  <a:pt x="5475634" y="2759522"/>
                  <a:pt x="5473154" y="2757041"/>
                </a:cubicBezTo>
                <a:cubicBezTo>
                  <a:pt x="5470674" y="2754560"/>
                  <a:pt x="5469433" y="2753320"/>
                  <a:pt x="5469433" y="2753320"/>
                </a:cubicBezTo>
                <a:lnTo>
                  <a:pt x="5454551" y="2753320"/>
                </a:lnTo>
                <a:lnTo>
                  <a:pt x="5417343" y="2745879"/>
                </a:lnTo>
                <a:lnTo>
                  <a:pt x="5406181" y="2745879"/>
                </a:lnTo>
                <a:cubicBezTo>
                  <a:pt x="5408661" y="2745879"/>
                  <a:pt x="5409902" y="2744639"/>
                  <a:pt x="5409902" y="2742158"/>
                </a:cubicBezTo>
                <a:cubicBezTo>
                  <a:pt x="5409902" y="2739677"/>
                  <a:pt x="5408661" y="2737197"/>
                  <a:pt x="5406181" y="2734717"/>
                </a:cubicBezTo>
                <a:cubicBezTo>
                  <a:pt x="5403701" y="2732236"/>
                  <a:pt x="5401220" y="2732236"/>
                  <a:pt x="5398740" y="2734717"/>
                </a:cubicBezTo>
                <a:cubicBezTo>
                  <a:pt x="5396260" y="2737197"/>
                  <a:pt x="5396260" y="2739677"/>
                  <a:pt x="5398740" y="2742158"/>
                </a:cubicBezTo>
                <a:cubicBezTo>
                  <a:pt x="5401220" y="2744639"/>
                  <a:pt x="5403701" y="2745879"/>
                  <a:pt x="5406181" y="2745879"/>
                </a:cubicBezTo>
                <a:lnTo>
                  <a:pt x="5391299" y="2745879"/>
                </a:lnTo>
                <a:cubicBezTo>
                  <a:pt x="5383857" y="2745879"/>
                  <a:pt x="5380136" y="2747119"/>
                  <a:pt x="5380136" y="2749600"/>
                </a:cubicBezTo>
                <a:cubicBezTo>
                  <a:pt x="5380136" y="2752080"/>
                  <a:pt x="5378896" y="2753320"/>
                  <a:pt x="5376416" y="2753320"/>
                </a:cubicBezTo>
                <a:cubicBezTo>
                  <a:pt x="5373936" y="2753320"/>
                  <a:pt x="5370215" y="2753320"/>
                  <a:pt x="5365254" y="2753320"/>
                </a:cubicBezTo>
                <a:lnTo>
                  <a:pt x="5357812" y="2753320"/>
                </a:lnTo>
                <a:lnTo>
                  <a:pt x="5357812" y="2760762"/>
                </a:lnTo>
                <a:cubicBezTo>
                  <a:pt x="5352851" y="2760762"/>
                  <a:pt x="5350371" y="2758281"/>
                  <a:pt x="5350371" y="2753320"/>
                </a:cubicBezTo>
                <a:cubicBezTo>
                  <a:pt x="5350371" y="2743398"/>
                  <a:pt x="5352851" y="2740918"/>
                  <a:pt x="5357812" y="2745879"/>
                </a:cubicBezTo>
                <a:cubicBezTo>
                  <a:pt x="5362774" y="2745879"/>
                  <a:pt x="5366494" y="2744639"/>
                  <a:pt x="5368974" y="2742158"/>
                </a:cubicBezTo>
                <a:cubicBezTo>
                  <a:pt x="5371454" y="2739677"/>
                  <a:pt x="5370215" y="2738437"/>
                  <a:pt x="5365254" y="2738437"/>
                </a:cubicBezTo>
                <a:cubicBezTo>
                  <a:pt x="5360292" y="2738437"/>
                  <a:pt x="5357812" y="2738437"/>
                  <a:pt x="5357812" y="2738437"/>
                </a:cubicBezTo>
                <a:cubicBezTo>
                  <a:pt x="5357812" y="2733477"/>
                  <a:pt x="5356572" y="2730996"/>
                  <a:pt x="5354092" y="2730996"/>
                </a:cubicBezTo>
                <a:cubicBezTo>
                  <a:pt x="5351611" y="2730996"/>
                  <a:pt x="5349130" y="2730996"/>
                  <a:pt x="5346650" y="2730996"/>
                </a:cubicBezTo>
                <a:cubicBezTo>
                  <a:pt x="5344170" y="2730996"/>
                  <a:pt x="5341689" y="2732236"/>
                  <a:pt x="5339209" y="2734717"/>
                </a:cubicBezTo>
                <a:cubicBezTo>
                  <a:pt x="5336729" y="2737197"/>
                  <a:pt x="5333008" y="2738437"/>
                  <a:pt x="5328047" y="2738437"/>
                </a:cubicBezTo>
                <a:cubicBezTo>
                  <a:pt x="5323085" y="2738437"/>
                  <a:pt x="5320605" y="2738437"/>
                  <a:pt x="5320605" y="2738437"/>
                </a:cubicBezTo>
                <a:cubicBezTo>
                  <a:pt x="5320605" y="2743398"/>
                  <a:pt x="5313164" y="2745879"/>
                  <a:pt x="5298281" y="2745879"/>
                </a:cubicBezTo>
                <a:lnTo>
                  <a:pt x="5290840" y="2745879"/>
                </a:lnTo>
                <a:cubicBezTo>
                  <a:pt x="5290840" y="2740918"/>
                  <a:pt x="5289599" y="2738437"/>
                  <a:pt x="5287119" y="2738437"/>
                </a:cubicBezTo>
                <a:cubicBezTo>
                  <a:pt x="5284639" y="2738437"/>
                  <a:pt x="5283398" y="2738437"/>
                  <a:pt x="5283398" y="2738437"/>
                </a:cubicBezTo>
                <a:cubicBezTo>
                  <a:pt x="5273477" y="2738437"/>
                  <a:pt x="5268515" y="2738437"/>
                  <a:pt x="5268515" y="2738437"/>
                </a:cubicBezTo>
                <a:cubicBezTo>
                  <a:pt x="5268515" y="2733477"/>
                  <a:pt x="5267275" y="2730996"/>
                  <a:pt x="5264795" y="2730996"/>
                </a:cubicBezTo>
                <a:cubicBezTo>
                  <a:pt x="5262315" y="2730996"/>
                  <a:pt x="5261074" y="2730996"/>
                  <a:pt x="5261074" y="2730996"/>
                </a:cubicBezTo>
                <a:lnTo>
                  <a:pt x="5238750" y="2730996"/>
                </a:lnTo>
                <a:cubicBezTo>
                  <a:pt x="5238750" y="2726035"/>
                  <a:pt x="5236270" y="2723555"/>
                  <a:pt x="5231308" y="2723555"/>
                </a:cubicBezTo>
                <a:cubicBezTo>
                  <a:pt x="5226347" y="2723555"/>
                  <a:pt x="5223867" y="2721074"/>
                  <a:pt x="5223867" y="2716113"/>
                </a:cubicBezTo>
                <a:cubicBezTo>
                  <a:pt x="5223867" y="2716113"/>
                  <a:pt x="5222626" y="2716113"/>
                  <a:pt x="5220146" y="2716113"/>
                </a:cubicBezTo>
                <a:cubicBezTo>
                  <a:pt x="5217666" y="2716113"/>
                  <a:pt x="5213945" y="2716113"/>
                  <a:pt x="5208984" y="2716113"/>
                </a:cubicBezTo>
                <a:lnTo>
                  <a:pt x="5186660" y="2716113"/>
                </a:lnTo>
                <a:cubicBezTo>
                  <a:pt x="5181699" y="2711152"/>
                  <a:pt x="5171777" y="2706191"/>
                  <a:pt x="5156894" y="2701230"/>
                </a:cubicBezTo>
                <a:cubicBezTo>
                  <a:pt x="5151933" y="2701230"/>
                  <a:pt x="5145732" y="2701230"/>
                  <a:pt x="5138291" y="2701230"/>
                </a:cubicBezTo>
                <a:cubicBezTo>
                  <a:pt x="5130849" y="2701230"/>
                  <a:pt x="5123408" y="2699990"/>
                  <a:pt x="5115967" y="2697510"/>
                </a:cubicBezTo>
                <a:cubicBezTo>
                  <a:pt x="5108525" y="2695029"/>
                  <a:pt x="5102324" y="2693789"/>
                  <a:pt x="5097363" y="2693789"/>
                </a:cubicBezTo>
                <a:lnTo>
                  <a:pt x="5097363" y="2701230"/>
                </a:lnTo>
                <a:cubicBezTo>
                  <a:pt x="5112246" y="2711152"/>
                  <a:pt x="5122167" y="2713633"/>
                  <a:pt x="5127129" y="2708672"/>
                </a:cubicBezTo>
                <a:lnTo>
                  <a:pt x="5134570" y="2708672"/>
                </a:lnTo>
                <a:cubicBezTo>
                  <a:pt x="5139531" y="2713633"/>
                  <a:pt x="5140771" y="2716113"/>
                  <a:pt x="5138291" y="2716113"/>
                </a:cubicBezTo>
                <a:cubicBezTo>
                  <a:pt x="5135811" y="2716113"/>
                  <a:pt x="5129609" y="2716113"/>
                  <a:pt x="5119687" y="2716113"/>
                </a:cubicBezTo>
                <a:cubicBezTo>
                  <a:pt x="5104804" y="2716113"/>
                  <a:pt x="5092402" y="2716113"/>
                  <a:pt x="5082480" y="2716113"/>
                </a:cubicBezTo>
                <a:lnTo>
                  <a:pt x="5075039" y="2701230"/>
                </a:lnTo>
                <a:lnTo>
                  <a:pt x="5067597" y="2701230"/>
                </a:lnTo>
                <a:cubicBezTo>
                  <a:pt x="5062636" y="2701230"/>
                  <a:pt x="5060156" y="2703711"/>
                  <a:pt x="5060156" y="2708672"/>
                </a:cubicBezTo>
                <a:lnTo>
                  <a:pt x="5060156" y="2704951"/>
                </a:lnTo>
                <a:cubicBezTo>
                  <a:pt x="5060156" y="2702470"/>
                  <a:pt x="5060156" y="2701230"/>
                  <a:pt x="5060156" y="2701230"/>
                </a:cubicBezTo>
                <a:cubicBezTo>
                  <a:pt x="5060156" y="2686348"/>
                  <a:pt x="5055195" y="2678906"/>
                  <a:pt x="5045273" y="2678906"/>
                </a:cubicBezTo>
                <a:lnTo>
                  <a:pt x="5015508" y="2671465"/>
                </a:lnTo>
                <a:cubicBezTo>
                  <a:pt x="5020469" y="2671465"/>
                  <a:pt x="5024190" y="2668984"/>
                  <a:pt x="5026670" y="2664023"/>
                </a:cubicBezTo>
                <a:cubicBezTo>
                  <a:pt x="5029150" y="2659063"/>
                  <a:pt x="5027910" y="2656582"/>
                  <a:pt x="5022949" y="2656582"/>
                </a:cubicBezTo>
                <a:lnTo>
                  <a:pt x="5015508" y="2656582"/>
                </a:lnTo>
                <a:lnTo>
                  <a:pt x="4970859" y="2649141"/>
                </a:lnTo>
                <a:lnTo>
                  <a:pt x="4963418" y="2649141"/>
                </a:lnTo>
                <a:cubicBezTo>
                  <a:pt x="4963418" y="2654101"/>
                  <a:pt x="4960938" y="2656582"/>
                  <a:pt x="4955976" y="2656582"/>
                </a:cubicBezTo>
                <a:cubicBezTo>
                  <a:pt x="4951015" y="2656582"/>
                  <a:pt x="4951015" y="2654101"/>
                  <a:pt x="4955976" y="2649141"/>
                </a:cubicBezTo>
                <a:lnTo>
                  <a:pt x="4948535" y="2641699"/>
                </a:lnTo>
                <a:cubicBezTo>
                  <a:pt x="4943574" y="2641699"/>
                  <a:pt x="4941093" y="2641699"/>
                  <a:pt x="4941093" y="2641699"/>
                </a:cubicBezTo>
                <a:cubicBezTo>
                  <a:pt x="4941093" y="2641699"/>
                  <a:pt x="4941093" y="2640459"/>
                  <a:pt x="4941093" y="2637978"/>
                </a:cubicBezTo>
                <a:cubicBezTo>
                  <a:pt x="4941093" y="2635498"/>
                  <a:pt x="4938613" y="2636738"/>
                  <a:pt x="4933652" y="2641699"/>
                </a:cubicBezTo>
                <a:cubicBezTo>
                  <a:pt x="4933652" y="2641699"/>
                  <a:pt x="4936132" y="2642939"/>
                  <a:pt x="4941093" y="2645420"/>
                </a:cubicBezTo>
                <a:cubicBezTo>
                  <a:pt x="4946055" y="2647900"/>
                  <a:pt x="4946055" y="2651621"/>
                  <a:pt x="4941093" y="2656582"/>
                </a:cubicBezTo>
                <a:cubicBezTo>
                  <a:pt x="4941093" y="2651621"/>
                  <a:pt x="4936132" y="2649141"/>
                  <a:pt x="4926211" y="2649141"/>
                </a:cubicBezTo>
                <a:lnTo>
                  <a:pt x="4918769" y="2641699"/>
                </a:lnTo>
                <a:cubicBezTo>
                  <a:pt x="4923731" y="2641699"/>
                  <a:pt x="4923731" y="2639218"/>
                  <a:pt x="4918769" y="2634258"/>
                </a:cubicBezTo>
                <a:cubicBezTo>
                  <a:pt x="4908848" y="2629297"/>
                  <a:pt x="4901406" y="2631777"/>
                  <a:pt x="4896445" y="2641699"/>
                </a:cubicBezTo>
                <a:cubicBezTo>
                  <a:pt x="4896445" y="2646660"/>
                  <a:pt x="4892724" y="2646660"/>
                  <a:pt x="4885283" y="2641699"/>
                </a:cubicBezTo>
                <a:cubicBezTo>
                  <a:pt x="4877842" y="2636738"/>
                  <a:pt x="4874121" y="2631777"/>
                  <a:pt x="4874121" y="2626816"/>
                </a:cubicBezTo>
                <a:lnTo>
                  <a:pt x="4844355" y="2634258"/>
                </a:lnTo>
                <a:lnTo>
                  <a:pt x="4851797" y="2641699"/>
                </a:lnTo>
                <a:lnTo>
                  <a:pt x="4859238" y="2634258"/>
                </a:lnTo>
                <a:cubicBezTo>
                  <a:pt x="4864199" y="2634258"/>
                  <a:pt x="4869160" y="2634258"/>
                  <a:pt x="4874121" y="2634258"/>
                </a:cubicBezTo>
                <a:lnTo>
                  <a:pt x="4874121" y="2641699"/>
                </a:lnTo>
                <a:cubicBezTo>
                  <a:pt x="4874121" y="2646660"/>
                  <a:pt x="4876601" y="2649141"/>
                  <a:pt x="4881562" y="2649141"/>
                </a:cubicBezTo>
                <a:cubicBezTo>
                  <a:pt x="4891484" y="2654101"/>
                  <a:pt x="4893965" y="2659063"/>
                  <a:pt x="4889004" y="2664023"/>
                </a:cubicBezTo>
                <a:lnTo>
                  <a:pt x="4866679" y="2664023"/>
                </a:lnTo>
                <a:lnTo>
                  <a:pt x="4829472" y="2656582"/>
                </a:lnTo>
                <a:cubicBezTo>
                  <a:pt x="4829472" y="2651621"/>
                  <a:pt x="4825752" y="2647900"/>
                  <a:pt x="4818310" y="2645420"/>
                </a:cubicBezTo>
                <a:cubicBezTo>
                  <a:pt x="4810869" y="2642939"/>
                  <a:pt x="4804668" y="2644180"/>
                  <a:pt x="4799707" y="2649141"/>
                </a:cubicBezTo>
                <a:lnTo>
                  <a:pt x="4829472" y="2664023"/>
                </a:lnTo>
                <a:cubicBezTo>
                  <a:pt x="4834434" y="2664023"/>
                  <a:pt x="4836914" y="2664023"/>
                  <a:pt x="4836914" y="2664023"/>
                </a:cubicBezTo>
                <a:cubicBezTo>
                  <a:pt x="4836914" y="2664023"/>
                  <a:pt x="4839394" y="2664023"/>
                  <a:pt x="4844355" y="2664023"/>
                </a:cubicBezTo>
                <a:cubicBezTo>
                  <a:pt x="4854277" y="2673945"/>
                  <a:pt x="4861718" y="2678906"/>
                  <a:pt x="4866679" y="2678906"/>
                </a:cubicBezTo>
                <a:lnTo>
                  <a:pt x="4874121" y="2678906"/>
                </a:lnTo>
                <a:lnTo>
                  <a:pt x="4881562" y="2686348"/>
                </a:lnTo>
                <a:cubicBezTo>
                  <a:pt x="4886524" y="2686348"/>
                  <a:pt x="4891484" y="2686348"/>
                  <a:pt x="4896445" y="2686348"/>
                </a:cubicBezTo>
                <a:cubicBezTo>
                  <a:pt x="4901406" y="2686348"/>
                  <a:pt x="4903886" y="2688828"/>
                  <a:pt x="4903886" y="2693789"/>
                </a:cubicBezTo>
                <a:lnTo>
                  <a:pt x="4923730" y="2698750"/>
                </a:lnTo>
                <a:lnTo>
                  <a:pt x="4918769" y="2693789"/>
                </a:lnTo>
                <a:cubicBezTo>
                  <a:pt x="4918769" y="2693789"/>
                  <a:pt x="4922490" y="2693789"/>
                  <a:pt x="4929931" y="2693789"/>
                </a:cubicBezTo>
                <a:cubicBezTo>
                  <a:pt x="4937373" y="2693789"/>
                  <a:pt x="4941093" y="2696270"/>
                  <a:pt x="4941093" y="2701230"/>
                </a:cubicBezTo>
                <a:lnTo>
                  <a:pt x="4933652" y="2701230"/>
                </a:lnTo>
                <a:cubicBezTo>
                  <a:pt x="4943574" y="2701230"/>
                  <a:pt x="4949776" y="2703711"/>
                  <a:pt x="4952256" y="2708672"/>
                </a:cubicBezTo>
                <a:cubicBezTo>
                  <a:pt x="4954736" y="2713633"/>
                  <a:pt x="4955976" y="2716113"/>
                  <a:pt x="4955976" y="2716113"/>
                </a:cubicBezTo>
                <a:lnTo>
                  <a:pt x="4955976" y="2708672"/>
                </a:lnTo>
                <a:lnTo>
                  <a:pt x="4970859" y="2708672"/>
                </a:lnTo>
                <a:lnTo>
                  <a:pt x="4970859" y="2716113"/>
                </a:lnTo>
                <a:lnTo>
                  <a:pt x="4970859" y="2723555"/>
                </a:lnTo>
                <a:cubicBezTo>
                  <a:pt x="4970859" y="2723555"/>
                  <a:pt x="4980781" y="2726035"/>
                  <a:pt x="5000625" y="2730996"/>
                </a:cubicBezTo>
                <a:lnTo>
                  <a:pt x="5037832" y="2738437"/>
                </a:lnTo>
                <a:lnTo>
                  <a:pt x="5030390" y="2730996"/>
                </a:lnTo>
                <a:lnTo>
                  <a:pt x="5030390" y="2723555"/>
                </a:lnTo>
                <a:cubicBezTo>
                  <a:pt x="5030390" y="2728515"/>
                  <a:pt x="5035352" y="2730996"/>
                  <a:pt x="5045273" y="2730996"/>
                </a:cubicBezTo>
                <a:lnTo>
                  <a:pt x="5060156" y="2745879"/>
                </a:lnTo>
                <a:lnTo>
                  <a:pt x="5067597" y="2745879"/>
                </a:lnTo>
                <a:cubicBezTo>
                  <a:pt x="5067597" y="2745879"/>
                  <a:pt x="5071318" y="2747119"/>
                  <a:pt x="5078760" y="2749600"/>
                </a:cubicBezTo>
                <a:cubicBezTo>
                  <a:pt x="5086201" y="2752080"/>
                  <a:pt x="5092402" y="2754560"/>
                  <a:pt x="5097363" y="2757041"/>
                </a:cubicBezTo>
                <a:cubicBezTo>
                  <a:pt x="5102324" y="2759522"/>
                  <a:pt x="5108525" y="2762002"/>
                  <a:pt x="5115967" y="2764482"/>
                </a:cubicBezTo>
                <a:cubicBezTo>
                  <a:pt x="5123408" y="2766963"/>
                  <a:pt x="5127129" y="2768203"/>
                  <a:pt x="5127129" y="2768203"/>
                </a:cubicBezTo>
                <a:cubicBezTo>
                  <a:pt x="5137050" y="2768203"/>
                  <a:pt x="5144492" y="2768203"/>
                  <a:pt x="5149453" y="2768203"/>
                </a:cubicBezTo>
                <a:lnTo>
                  <a:pt x="5156894" y="2775644"/>
                </a:lnTo>
                <a:lnTo>
                  <a:pt x="5142011" y="2775644"/>
                </a:lnTo>
                <a:lnTo>
                  <a:pt x="5149453" y="2783086"/>
                </a:lnTo>
                <a:cubicBezTo>
                  <a:pt x="5159374" y="2788047"/>
                  <a:pt x="5166816" y="2790527"/>
                  <a:pt x="5171777" y="2790527"/>
                </a:cubicBezTo>
                <a:lnTo>
                  <a:pt x="5171777" y="2783086"/>
                </a:lnTo>
                <a:lnTo>
                  <a:pt x="5179218" y="2775644"/>
                </a:lnTo>
                <a:cubicBezTo>
                  <a:pt x="5184180" y="2775644"/>
                  <a:pt x="5186660" y="2775644"/>
                  <a:pt x="5186660" y="2775644"/>
                </a:cubicBezTo>
                <a:lnTo>
                  <a:pt x="5194101" y="2775644"/>
                </a:lnTo>
                <a:cubicBezTo>
                  <a:pt x="5194101" y="2780605"/>
                  <a:pt x="5194101" y="2783086"/>
                  <a:pt x="5194101" y="2783086"/>
                </a:cubicBezTo>
                <a:cubicBezTo>
                  <a:pt x="5199063" y="2783086"/>
                  <a:pt x="5199063" y="2785567"/>
                  <a:pt x="5194101" y="2790527"/>
                </a:cubicBezTo>
                <a:cubicBezTo>
                  <a:pt x="5194101" y="2795488"/>
                  <a:pt x="5204023" y="2800449"/>
                  <a:pt x="5223867" y="2805410"/>
                </a:cubicBezTo>
                <a:cubicBezTo>
                  <a:pt x="5228828" y="2805410"/>
                  <a:pt x="5232549" y="2805410"/>
                  <a:pt x="5235029" y="2805410"/>
                </a:cubicBezTo>
                <a:cubicBezTo>
                  <a:pt x="5237509" y="2805410"/>
                  <a:pt x="5238750" y="2802929"/>
                  <a:pt x="5238750" y="2797969"/>
                </a:cubicBezTo>
                <a:lnTo>
                  <a:pt x="5253633" y="2797969"/>
                </a:lnTo>
                <a:cubicBezTo>
                  <a:pt x="5268515" y="2802929"/>
                  <a:pt x="5278437" y="2805410"/>
                  <a:pt x="5283398" y="2805410"/>
                </a:cubicBezTo>
                <a:lnTo>
                  <a:pt x="5290840" y="2805410"/>
                </a:lnTo>
                <a:lnTo>
                  <a:pt x="5290840" y="2812851"/>
                </a:lnTo>
                <a:cubicBezTo>
                  <a:pt x="5295801" y="2817812"/>
                  <a:pt x="5299522" y="2819053"/>
                  <a:pt x="5302002" y="2816572"/>
                </a:cubicBezTo>
                <a:cubicBezTo>
                  <a:pt x="5304482" y="2814092"/>
                  <a:pt x="5306963" y="2812851"/>
                  <a:pt x="5309443" y="2812851"/>
                </a:cubicBezTo>
                <a:cubicBezTo>
                  <a:pt x="5311923" y="2812851"/>
                  <a:pt x="5313164" y="2814092"/>
                  <a:pt x="5313164" y="2816572"/>
                </a:cubicBezTo>
                <a:cubicBezTo>
                  <a:pt x="5313164" y="2819053"/>
                  <a:pt x="5313164" y="2820293"/>
                  <a:pt x="5313164" y="2820293"/>
                </a:cubicBezTo>
                <a:cubicBezTo>
                  <a:pt x="5308202" y="2820293"/>
                  <a:pt x="5305722" y="2820293"/>
                  <a:pt x="5305722" y="2820293"/>
                </a:cubicBezTo>
                <a:cubicBezTo>
                  <a:pt x="5305722" y="2820293"/>
                  <a:pt x="5305722" y="2822774"/>
                  <a:pt x="5305722" y="2827734"/>
                </a:cubicBezTo>
                <a:cubicBezTo>
                  <a:pt x="5310684" y="2827734"/>
                  <a:pt x="5314404" y="2826494"/>
                  <a:pt x="5316885" y="2824014"/>
                </a:cubicBezTo>
                <a:cubicBezTo>
                  <a:pt x="5319365" y="2821533"/>
                  <a:pt x="5325567" y="2820293"/>
                  <a:pt x="5335488" y="2820293"/>
                </a:cubicBezTo>
                <a:cubicBezTo>
                  <a:pt x="5340449" y="2820293"/>
                  <a:pt x="5345410" y="2821533"/>
                  <a:pt x="5350371" y="2824014"/>
                </a:cubicBezTo>
                <a:cubicBezTo>
                  <a:pt x="5355332" y="2826494"/>
                  <a:pt x="5360292" y="2827734"/>
                  <a:pt x="5365254" y="2827734"/>
                </a:cubicBezTo>
                <a:lnTo>
                  <a:pt x="5372695" y="2835176"/>
                </a:lnTo>
                <a:cubicBezTo>
                  <a:pt x="5377656" y="2835176"/>
                  <a:pt x="5381377" y="2833936"/>
                  <a:pt x="5383857" y="2831455"/>
                </a:cubicBezTo>
                <a:cubicBezTo>
                  <a:pt x="5386337" y="2828974"/>
                  <a:pt x="5390058" y="2830215"/>
                  <a:pt x="5395019" y="2835176"/>
                </a:cubicBezTo>
                <a:cubicBezTo>
                  <a:pt x="5404941" y="2835176"/>
                  <a:pt x="5412382" y="2835176"/>
                  <a:pt x="5417343" y="2835176"/>
                </a:cubicBezTo>
                <a:cubicBezTo>
                  <a:pt x="5422305" y="2835176"/>
                  <a:pt x="5427265" y="2837656"/>
                  <a:pt x="5432226" y="2842617"/>
                </a:cubicBezTo>
                <a:cubicBezTo>
                  <a:pt x="5442148" y="2842617"/>
                  <a:pt x="5447109" y="2842617"/>
                  <a:pt x="5447109" y="2842617"/>
                </a:cubicBezTo>
                <a:lnTo>
                  <a:pt x="5454551" y="2850059"/>
                </a:lnTo>
                <a:cubicBezTo>
                  <a:pt x="5464472" y="2850059"/>
                  <a:pt x="5470674" y="2851299"/>
                  <a:pt x="5473154" y="2853779"/>
                </a:cubicBezTo>
                <a:cubicBezTo>
                  <a:pt x="5475634" y="2856260"/>
                  <a:pt x="5481836" y="2857500"/>
                  <a:pt x="5491758" y="2857500"/>
                </a:cubicBezTo>
                <a:lnTo>
                  <a:pt x="5491758" y="2864941"/>
                </a:lnTo>
                <a:cubicBezTo>
                  <a:pt x="5496719" y="2864941"/>
                  <a:pt x="5499199" y="2867422"/>
                  <a:pt x="5499199" y="2872383"/>
                </a:cubicBezTo>
                <a:cubicBezTo>
                  <a:pt x="5499199" y="2877343"/>
                  <a:pt x="5490517" y="2879824"/>
                  <a:pt x="5473154" y="2879824"/>
                </a:cubicBezTo>
                <a:cubicBezTo>
                  <a:pt x="5455791" y="2879824"/>
                  <a:pt x="5444629" y="2879824"/>
                  <a:pt x="5439668" y="2879824"/>
                </a:cubicBezTo>
                <a:cubicBezTo>
                  <a:pt x="5434706" y="2879824"/>
                  <a:pt x="5429746" y="2879824"/>
                  <a:pt x="5424785" y="2879824"/>
                </a:cubicBezTo>
                <a:cubicBezTo>
                  <a:pt x="5419824" y="2879824"/>
                  <a:pt x="5414863" y="2879824"/>
                  <a:pt x="5409902" y="2879824"/>
                </a:cubicBezTo>
                <a:lnTo>
                  <a:pt x="5432226" y="2887266"/>
                </a:lnTo>
                <a:cubicBezTo>
                  <a:pt x="5457031" y="2887266"/>
                  <a:pt x="5469433" y="2887266"/>
                  <a:pt x="5469433" y="2887266"/>
                </a:cubicBezTo>
                <a:lnTo>
                  <a:pt x="5469433" y="2894707"/>
                </a:lnTo>
                <a:lnTo>
                  <a:pt x="5476875" y="2902148"/>
                </a:lnTo>
                <a:lnTo>
                  <a:pt x="5491758" y="2909590"/>
                </a:lnTo>
                <a:lnTo>
                  <a:pt x="5484316" y="2909590"/>
                </a:lnTo>
                <a:lnTo>
                  <a:pt x="5476875" y="2909590"/>
                </a:lnTo>
                <a:cubicBezTo>
                  <a:pt x="5481836" y="2909590"/>
                  <a:pt x="5481836" y="2912070"/>
                  <a:pt x="5476875" y="2917031"/>
                </a:cubicBezTo>
                <a:lnTo>
                  <a:pt x="5461992" y="2909590"/>
                </a:lnTo>
                <a:lnTo>
                  <a:pt x="5461992" y="2905869"/>
                </a:lnTo>
                <a:cubicBezTo>
                  <a:pt x="5461992" y="2908350"/>
                  <a:pt x="5459512" y="2909590"/>
                  <a:pt x="5454551" y="2909590"/>
                </a:cubicBezTo>
                <a:lnTo>
                  <a:pt x="5447109" y="2909590"/>
                </a:lnTo>
                <a:lnTo>
                  <a:pt x="5424785" y="2902148"/>
                </a:lnTo>
                <a:lnTo>
                  <a:pt x="5372695" y="2887266"/>
                </a:lnTo>
                <a:cubicBezTo>
                  <a:pt x="5362774" y="2887266"/>
                  <a:pt x="5355332" y="2884785"/>
                  <a:pt x="5350371" y="2879824"/>
                </a:cubicBezTo>
                <a:cubicBezTo>
                  <a:pt x="5345410" y="2874863"/>
                  <a:pt x="5342929" y="2872383"/>
                  <a:pt x="5342929" y="2872383"/>
                </a:cubicBezTo>
                <a:cubicBezTo>
                  <a:pt x="5342929" y="2872383"/>
                  <a:pt x="5345410" y="2869902"/>
                  <a:pt x="5350371" y="2864941"/>
                </a:cubicBezTo>
                <a:lnTo>
                  <a:pt x="5357812" y="2857500"/>
                </a:lnTo>
                <a:cubicBezTo>
                  <a:pt x="5357812" y="2857500"/>
                  <a:pt x="5357812" y="2859981"/>
                  <a:pt x="5357812" y="2864941"/>
                </a:cubicBezTo>
                <a:cubicBezTo>
                  <a:pt x="5357812" y="2869902"/>
                  <a:pt x="5360292" y="2872383"/>
                  <a:pt x="5365254" y="2872383"/>
                </a:cubicBezTo>
                <a:cubicBezTo>
                  <a:pt x="5370215" y="2877343"/>
                  <a:pt x="5375175" y="2879824"/>
                  <a:pt x="5380136" y="2879824"/>
                </a:cubicBezTo>
                <a:cubicBezTo>
                  <a:pt x="5385098" y="2879824"/>
                  <a:pt x="5390058" y="2877343"/>
                  <a:pt x="5395019" y="2872383"/>
                </a:cubicBezTo>
                <a:lnTo>
                  <a:pt x="5402461" y="2864941"/>
                </a:lnTo>
                <a:cubicBezTo>
                  <a:pt x="5397499" y="2864941"/>
                  <a:pt x="5392539" y="2864941"/>
                  <a:pt x="5387578" y="2864941"/>
                </a:cubicBezTo>
                <a:cubicBezTo>
                  <a:pt x="5367734" y="2859981"/>
                  <a:pt x="5357812" y="2855019"/>
                  <a:pt x="5357812" y="2850059"/>
                </a:cubicBezTo>
                <a:lnTo>
                  <a:pt x="5342929" y="2842617"/>
                </a:lnTo>
                <a:lnTo>
                  <a:pt x="5342929" y="2850059"/>
                </a:lnTo>
                <a:lnTo>
                  <a:pt x="5328047" y="2850059"/>
                </a:lnTo>
                <a:cubicBezTo>
                  <a:pt x="5323085" y="2850059"/>
                  <a:pt x="5318125" y="2850059"/>
                  <a:pt x="5313164" y="2850059"/>
                </a:cubicBezTo>
                <a:cubicBezTo>
                  <a:pt x="5313164" y="2855019"/>
                  <a:pt x="5318125" y="2859981"/>
                  <a:pt x="5328047" y="2864941"/>
                </a:cubicBezTo>
                <a:lnTo>
                  <a:pt x="5320605" y="2864941"/>
                </a:lnTo>
                <a:cubicBezTo>
                  <a:pt x="5320605" y="2864941"/>
                  <a:pt x="5318125" y="2864941"/>
                  <a:pt x="5313164" y="2864941"/>
                </a:cubicBezTo>
                <a:cubicBezTo>
                  <a:pt x="5313164" y="2869902"/>
                  <a:pt x="5309443" y="2871143"/>
                  <a:pt x="5302002" y="2868662"/>
                </a:cubicBezTo>
                <a:cubicBezTo>
                  <a:pt x="5294560" y="2866181"/>
                  <a:pt x="5290840" y="2867422"/>
                  <a:pt x="5290840" y="2872383"/>
                </a:cubicBezTo>
                <a:lnTo>
                  <a:pt x="5283398" y="2879824"/>
                </a:lnTo>
                <a:cubicBezTo>
                  <a:pt x="5288359" y="2884785"/>
                  <a:pt x="5290840" y="2887266"/>
                  <a:pt x="5290840" y="2887266"/>
                </a:cubicBezTo>
                <a:cubicBezTo>
                  <a:pt x="5290840" y="2887266"/>
                  <a:pt x="5288359" y="2887266"/>
                  <a:pt x="5283398" y="2887266"/>
                </a:cubicBezTo>
                <a:lnTo>
                  <a:pt x="5283398" y="2894707"/>
                </a:lnTo>
                <a:cubicBezTo>
                  <a:pt x="5288359" y="2894707"/>
                  <a:pt x="5289599" y="2897188"/>
                  <a:pt x="5287119" y="2902148"/>
                </a:cubicBezTo>
                <a:cubicBezTo>
                  <a:pt x="5284639" y="2907109"/>
                  <a:pt x="5285878" y="2909590"/>
                  <a:pt x="5290840" y="2909590"/>
                </a:cubicBezTo>
                <a:cubicBezTo>
                  <a:pt x="5295801" y="2909590"/>
                  <a:pt x="5295801" y="2912070"/>
                  <a:pt x="5290840" y="2917031"/>
                </a:cubicBezTo>
                <a:cubicBezTo>
                  <a:pt x="5285878" y="2917031"/>
                  <a:pt x="5283398" y="2914551"/>
                  <a:pt x="5283398" y="2909590"/>
                </a:cubicBezTo>
                <a:lnTo>
                  <a:pt x="5223867" y="2894707"/>
                </a:lnTo>
                <a:cubicBezTo>
                  <a:pt x="5208984" y="2894707"/>
                  <a:pt x="5201543" y="2892226"/>
                  <a:pt x="5201543" y="2887266"/>
                </a:cubicBezTo>
                <a:cubicBezTo>
                  <a:pt x="5196581" y="2887266"/>
                  <a:pt x="5194101" y="2887266"/>
                  <a:pt x="5194101" y="2887266"/>
                </a:cubicBezTo>
                <a:cubicBezTo>
                  <a:pt x="5194101" y="2887266"/>
                  <a:pt x="5191621" y="2889746"/>
                  <a:pt x="5186660" y="2894707"/>
                </a:cubicBezTo>
                <a:cubicBezTo>
                  <a:pt x="5186660" y="2894707"/>
                  <a:pt x="5185419" y="2893467"/>
                  <a:pt x="5182939" y="2890986"/>
                </a:cubicBezTo>
                <a:cubicBezTo>
                  <a:pt x="5180459" y="2888506"/>
                  <a:pt x="5174257" y="2887266"/>
                  <a:pt x="5164336" y="2887266"/>
                </a:cubicBezTo>
                <a:cubicBezTo>
                  <a:pt x="5169297" y="2882305"/>
                  <a:pt x="5169297" y="2879824"/>
                  <a:pt x="5164336" y="2879824"/>
                </a:cubicBezTo>
                <a:lnTo>
                  <a:pt x="5171777" y="2857500"/>
                </a:lnTo>
                <a:cubicBezTo>
                  <a:pt x="5181699" y="2862461"/>
                  <a:pt x="5194101" y="2867422"/>
                  <a:pt x="5208984" y="2872383"/>
                </a:cubicBezTo>
                <a:cubicBezTo>
                  <a:pt x="5213945" y="2872383"/>
                  <a:pt x="5217666" y="2873623"/>
                  <a:pt x="5220146" y="2876103"/>
                </a:cubicBezTo>
                <a:cubicBezTo>
                  <a:pt x="5222626" y="2878584"/>
                  <a:pt x="5226347" y="2879824"/>
                  <a:pt x="5231308" y="2879824"/>
                </a:cubicBezTo>
                <a:lnTo>
                  <a:pt x="5238750" y="2879824"/>
                </a:lnTo>
                <a:cubicBezTo>
                  <a:pt x="5228828" y="2869902"/>
                  <a:pt x="5213945" y="2864941"/>
                  <a:pt x="5194101" y="2864941"/>
                </a:cubicBezTo>
                <a:cubicBezTo>
                  <a:pt x="5184180" y="2859981"/>
                  <a:pt x="5179218" y="2855019"/>
                  <a:pt x="5179218" y="2850059"/>
                </a:cubicBezTo>
                <a:cubicBezTo>
                  <a:pt x="5179218" y="2850059"/>
                  <a:pt x="5176738" y="2850059"/>
                  <a:pt x="5171777" y="2850059"/>
                </a:cubicBezTo>
                <a:cubicBezTo>
                  <a:pt x="5166816" y="2850059"/>
                  <a:pt x="5164336" y="2845098"/>
                  <a:pt x="5164336" y="2835176"/>
                </a:cubicBezTo>
                <a:cubicBezTo>
                  <a:pt x="5164336" y="2830215"/>
                  <a:pt x="5166816" y="2827734"/>
                  <a:pt x="5171777" y="2827734"/>
                </a:cubicBezTo>
                <a:cubicBezTo>
                  <a:pt x="5176738" y="2827734"/>
                  <a:pt x="5179218" y="2827734"/>
                  <a:pt x="5179218" y="2827734"/>
                </a:cubicBezTo>
                <a:lnTo>
                  <a:pt x="5156894" y="2820293"/>
                </a:lnTo>
                <a:cubicBezTo>
                  <a:pt x="5156894" y="2820293"/>
                  <a:pt x="5156894" y="2822774"/>
                  <a:pt x="5156894" y="2827734"/>
                </a:cubicBezTo>
                <a:cubicBezTo>
                  <a:pt x="5151933" y="2827734"/>
                  <a:pt x="5148212" y="2827734"/>
                  <a:pt x="5145732" y="2827734"/>
                </a:cubicBezTo>
                <a:cubicBezTo>
                  <a:pt x="5143252" y="2827734"/>
                  <a:pt x="5144492" y="2830215"/>
                  <a:pt x="5149453" y="2835176"/>
                </a:cubicBezTo>
                <a:cubicBezTo>
                  <a:pt x="5149453" y="2840136"/>
                  <a:pt x="5149453" y="2842617"/>
                  <a:pt x="5149453" y="2842617"/>
                </a:cubicBezTo>
                <a:lnTo>
                  <a:pt x="5127129" y="2842617"/>
                </a:lnTo>
                <a:lnTo>
                  <a:pt x="5119687" y="2842617"/>
                </a:lnTo>
                <a:cubicBezTo>
                  <a:pt x="5119687" y="2842617"/>
                  <a:pt x="5118447" y="2842617"/>
                  <a:pt x="5115967" y="2842617"/>
                </a:cubicBezTo>
                <a:cubicBezTo>
                  <a:pt x="5113486" y="2842617"/>
                  <a:pt x="5109766" y="2842617"/>
                  <a:pt x="5104804" y="2842617"/>
                </a:cubicBezTo>
                <a:cubicBezTo>
                  <a:pt x="5104804" y="2842617"/>
                  <a:pt x="5103564" y="2843857"/>
                  <a:pt x="5101084" y="2846338"/>
                </a:cubicBezTo>
                <a:cubicBezTo>
                  <a:pt x="5098604" y="2848818"/>
                  <a:pt x="5097363" y="2850059"/>
                  <a:pt x="5097363" y="2850059"/>
                </a:cubicBezTo>
                <a:lnTo>
                  <a:pt x="5097363" y="2857500"/>
                </a:lnTo>
                <a:cubicBezTo>
                  <a:pt x="5092402" y="2852539"/>
                  <a:pt x="5089922" y="2847578"/>
                  <a:pt x="5089922" y="2842617"/>
                </a:cubicBezTo>
                <a:lnTo>
                  <a:pt x="5088682" y="2840757"/>
                </a:lnTo>
                <a:lnTo>
                  <a:pt x="5088061" y="2841687"/>
                </a:lnTo>
                <a:cubicBezTo>
                  <a:pt x="5086821" y="2842307"/>
                  <a:pt x="5084961" y="2842617"/>
                  <a:pt x="5082480" y="2842617"/>
                </a:cubicBezTo>
                <a:cubicBezTo>
                  <a:pt x="5082480" y="2840136"/>
                  <a:pt x="5082791" y="2838276"/>
                  <a:pt x="5083410" y="2837036"/>
                </a:cubicBezTo>
                <a:lnTo>
                  <a:pt x="5083968" y="2836664"/>
                </a:lnTo>
                <a:lnTo>
                  <a:pt x="5075039" y="2835176"/>
                </a:lnTo>
                <a:lnTo>
                  <a:pt x="5052715" y="2835176"/>
                </a:lnTo>
                <a:cubicBezTo>
                  <a:pt x="5052715" y="2825254"/>
                  <a:pt x="5057676" y="2822774"/>
                  <a:pt x="5067597" y="2827734"/>
                </a:cubicBezTo>
                <a:cubicBezTo>
                  <a:pt x="5072559" y="2827734"/>
                  <a:pt x="5077519" y="2827734"/>
                  <a:pt x="5082480" y="2827734"/>
                </a:cubicBezTo>
                <a:cubicBezTo>
                  <a:pt x="5082480" y="2827734"/>
                  <a:pt x="5084960" y="2827734"/>
                  <a:pt x="5089922" y="2827734"/>
                </a:cubicBezTo>
                <a:lnTo>
                  <a:pt x="5119687" y="2827734"/>
                </a:lnTo>
                <a:cubicBezTo>
                  <a:pt x="5124649" y="2827734"/>
                  <a:pt x="5128369" y="2826494"/>
                  <a:pt x="5130849" y="2824014"/>
                </a:cubicBezTo>
                <a:cubicBezTo>
                  <a:pt x="5133329" y="2821533"/>
                  <a:pt x="5132090" y="2820293"/>
                  <a:pt x="5127129" y="2820293"/>
                </a:cubicBezTo>
                <a:lnTo>
                  <a:pt x="5127129" y="2812851"/>
                </a:lnTo>
                <a:cubicBezTo>
                  <a:pt x="5132090" y="2812851"/>
                  <a:pt x="5134570" y="2810371"/>
                  <a:pt x="5134570" y="2805410"/>
                </a:cubicBezTo>
                <a:cubicBezTo>
                  <a:pt x="5134570" y="2800449"/>
                  <a:pt x="5133329" y="2797969"/>
                  <a:pt x="5130849" y="2797969"/>
                </a:cubicBezTo>
                <a:cubicBezTo>
                  <a:pt x="5128369" y="2797969"/>
                  <a:pt x="5124649" y="2797969"/>
                  <a:pt x="5119687" y="2797969"/>
                </a:cubicBezTo>
                <a:cubicBezTo>
                  <a:pt x="5114726" y="2793008"/>
                  <a:pt x="5107285" y="2790527"/>
                  <a:pt x="5097363" y="2790527"/>
                </a:cubicBezTo>
                <a:lnTo>
                  <a:pt x="5075039" y="2790527"/>
                </a:lnTo>
                <a:lnTo>
                  <a:pt x="5067597" y="2790527"/>
                </a:lnTo>
                <a:cubicBezTo>
                  <a:pt x="5062636" y="2795488"/>
                  <a:pt x="5062636" y="2797969"/>
                  <a:pt x="5067597" y="2797969"/>
                </a:cubicBezTo>
                <a:cubicBezTo>
                  <a:pt x="5072559" y="2797969"/>
                  <a:pt x="5076279" y="2799209"/>
                  <a:pt x="5078760" y="2801689"/>
                </a:cubicBezTo>
                <a:cubicBezTo>
                  <a:pt x="5081240" y="2804170"/>
                  <a:pt x="5084960" y="2805410"/>
                  <a:pt x="5089922" y="2805410"/>
                </a:cubicBezTo>
                <a:lnTo>
                  <a:pt x="5075039" y="2805410"/>
                </a:lnTo>
                <a:cubicBezTo>
                  <a:pt x="5070077" y="2805410"/>
                  <a:pt x="5063877" y="2804170"/>
                  <a:pt x="5056435" y="2801689"/>
                </a:cubicBezTo>
                <a:cubicBezTo>
                  <a:pt x="5048994" y="2799209"/>
                  <a:pt x="5047753" y="2800449"/>
                  <a:pt x="5052715" y="2805410"/>
                </a:cubicBezTo>
                <a:lnTo>
                  <a:pt x="5045273" y="2812851"/>
                </a:lnTo>
                <a:lnTo>
                  <a:pt x="5022949" y="2820293"/>
                </a:lnTo>
                <a:lnTo>
                  <a:pt x="5022949" y="2812851"/>
                </a:lnTo>
                <a:lnTo>
                  <a:pt x="5015508" y="2805410"/>
                </a:lnTo>
                <a:lnTo>
                  <a:pt x="5008066" y="2812851"/>
                </a:lnTo>
                <a:lnTo>
                  <a:pt x="5000625" y="2812851"/>
                </a:lnTo>
                <a:cubicBezTo>
                  <a:pt x="4990703" y="2807891"/>
                  <a:pt x="4978301" y="2805410"/>
                  <a:pt x="4963418" y="2805410"/>
                </a:cubicBezTo>
                <a:lnTo>
                  <a:pt x="4955976" y="2797969"/>
                </a:lnTo>
                <a:lnTo>
                  <a:pt x="4955976" y="2790527"/>
                </a:lnTo>
                <a:cubicBezTo>
                  <a:pt x="4960938" y="2785567"/>
                  <a:pt x="4963418" y="2783086"/>
                  <a:pt x="4963418" y="2783086"/>
                </a:cubicBezTo>
                <a:lnTo>
                  <a:pt x="4978301" y="2797969"/>
                </a:lnTo>
                <a:cubicBezTo>
                  <a:pt x="4983262" y="2802929"/>
                  <a:pt x="4988222" y="2805410"/>
                  <a:pt x="4993183" y="2805410"/>
                </a:cubicBezTo>
                <a:cubicBezTo>
                  <a:pt x="4998145" y="2805410"/>
                  <a:pt x="5003105" y="2802929"/>
                  <a:pt x="5008066" y="2797969"/>
                </a:cubicBezTo>
                <a:cubicBezTo>
                  <a:pt x="5022949" y="2797969"/>
                  <a:pt x="5032870" y="2797969"/>
                  <a:pt x="5037832" y="2797969"/>
                </a:cubicBezTo>
                <a:lnTo>
                  <a:pt x="5030390" y="2783086"/>
                </a:lnTo>
                <a:cubicBezTo>
                  <a:pt x="5025429" y="2783086"/>
                  <a:pt x="5021708" y="2781846"/>
                  <a:pt x="5019228" y="2779365"/>
                </a:cubicBezTo>
                <a:cubicBezTo>
                  <a:pt x="5016748" y="2776884"/>
                  <a:pt x="5006826" y="2775644"/>
                  <a:pt x="4989463" y="2775644"/>
                </a:cubicBezTo>
                <a:cubicBezTo>
                  <a:pt x="4972100" y="2775644"/>
                  <a:pt x="4962177" y="2774404"/>
                  <a:pt x="4959697" y="2771924"/>
                </a:cubicBezTo>
                <a:cubicBezTo>
                  <a:pt x="4957217" y="2769443"/>
                  <a:pt x="4952256" y="2769443"/>
                  <a:pt x="4944814" y="2771924"/>
                </a:cubicBezTo>
                <a:cubicBezTo>
                  <a:pt x="4941093" y="2773164"/>
                  <a:pt x="4937993" y="2774095"/>
                  <a:pt x="4935512" y="2774714"/>
                </a:cubicBezTo>
                <a:lnTo>
                  <a:pt x="4933652" y="2775024"/>
                </a:lnTo>
                <a:lnTo>
                  <a:pt x="4933652" y="2753320"/>
                </a:lnTo>
                <a:cubicBezTo>
                  <a:pt x="4933652" y="2753320"/>
                  <a:pt x="4933652" y="2750840"/>
                  <a:pt x="4933652" y="2745879"/>
                </a:cubicBezTo>
                <a:lnTo>
                  <a:pt x="4903886" y="2730996"/>
                </a:lnTo>
                <a:lnTo>
                  <a:pt x="4911328" y="2738437"/>
                </a:lnTo>
                <a:cubicBezTo>
                  <a:pt x="4916289" y="2743398"/>
                  <a:pt x="4918769" y="2745879"/>
                  <a:pt x="4918769" y="2745879"/>
                </a:cubicBezTo>
                <a:lnTo>
                  <a:pt x="4911328" y="2760762"/>
                </a:lnTo>
                <a:lnTo>
                  <a:pt x="4896445" y="2753320"/>
                </a:lnTo>
                <a:cubicBezTo>
                  <a:pt x="4891484" y="2748359"/>
                  <a:pt x="4884042" y="2745879"/>
                  <a:pt x="4874121" y="2745879"/>
                </a:cubicBezTo>
                <a:cubicBezTo>
                  <a:pt x="4869160" y="2745879"/>
                  <a:pt x="4866679" y="2745879"/>
                  <a:pt x="4866679" y="2745879"/>
                </a:cubicBezTo>
                <a:lnTo>
                  <a:pt x="4851797" y="2753320"/>
                </a:lnTo>
                <a:cubicBezTo>
                  <a:pt x="4866679" y="2758281"/>
                  <a:pt x="4874121" y="2763242"/>
                  <a:pt x="4874121" y="2768203"/>
                </a:cubicBezTo>
                <a:lnTo>
                  <a:pt x="4881562" y="2775644"/>
                </a:lnTo>
                <a:lnTo>
                  <a:pt x="4889004" y="2783086"/>
                </a:lnTo>
                <a:lnTo>
                  <a:pt x="4896445" y="2790527"/>
                </a:lnTo>
                <a:lnTo>
                  <a:pt x="4911328" y="2797969"/>
                </a:lnTo>
                <a:lnTo>
                  <a:pt x="4941093" y="2812851"/>
                </a:lnTo>
                <a:cubicBezTo>
                  <a:pt x="4941093" y="2812851"/>
                  <a:pt x="4938613" y="2812851"/>
                  <a:pt x="4933652" y="2812851"/>
                </a:cubicBezTo>
                <a:cubicBezTo>
                  <a:pt x="4928691" y="2807891"/>
                  <a:pt x="4923731" y="2807891"/>
                  <a:pt x="4918769" y="2812851"/>
                </a:cubicBezTo>
                <a:lnTo>
                  <a:pt x="4911328" y="2820293"/>
                </a:lnTo>
                <a:lnTo>
                  <a:pt x="4889004" y="2812851"/>
                </a:lnTo>
                <a:cubicBezTo>
                  <a:pt x="4884042" y="2812851"/>
                  <a:pt x="4881562" y="2812851"/>
                  <a:pt x="4881562" y="2812851"/>
                </a:cubicBezTo>
                <a:cubicBezTo>
                  <a:pt x="4876601" y="2807891"/>
                  <a:pt x="4871641" y="2805410"/>
                  <a:pt x="4866679" y="2805410"/>
                </a:cubicBezTo>
                <a:lnTo>
                  <a:pt x="4866679" y="2812851"/>
                </a:lnTo>
                <a:lnTo>
                  <a:pt x="4866679" y="2827734"/>
                </a:lnTo>
                <a:lnTo>
                  <a:pt x="4859238" y="2827734"/>
                </a:lnTo>
                <a:cubicBezTo>
                  <a:pt x="4849317" y="2822774"/>
                  <a:pt x="4845596" y="2819053"/>
                  <a:pt x="4848076" y="2816572"/>
                </a:cubicBezTo>
                <a:cubicBezTo>
                  <a:pt x="4850556" y="2814092"/>
                  <a:pt x="4851797" y="2810371"/>
                  <a:pt x="4851797" y="2805410"/>
                </a:cubicBezTo>
                <a:cubicBezTo>
                  <a:pt x="4851797" y="2800449"/>
                  <a:pt x="4854277" y="2797969"/>
                  <a:pt x="4859238" y="2797969"/>
                </a:cubicBezTo>
                <a:lnTo>
                  <a:pt x="4851797" y="2790527"/>
                </a:lnTo>
                <a:lnTo>
                  <a:pt x="4844355" y="2783086"/>
                </a:lnTo>
                <a:cubicBezTo>
                  <a:pt x="4844355" y="2778125"/>
                  <a:pt x="4844355" y="2775644"/>
                  <a:pt x="4844355" y="2775644"/>
                </a:cubicBezTo>
                <a:cubicBezTo>
                  <a:pt x="4839394" y="2775644"/>
                  <a:pt x="4839394" y="2774404"/>
                  <a:pt x="4844355" y="2771924"/>
                </a:cubicBezTo>
                <a:cubicBezTo>
                  <a:pt x="4844355" y="2774404"/>
                  <a:pt x="4846835" y="2775644"/>
                  <a:pt x="4851797" y="2775644"/>
                </a:cubicBezTo>
                <a:lnTo>
                  <a:pt x="4859238" y="2768203"/>
                </a:lnTo>
                <a:cubicBezTo>
                  <a:pt x="4859238" y="2768203"/>
                  <a:pt x="4856758" y="2768203"/>
                  <a:pt x="4851797" y="2768203"/>
                </a:cubicBezTo>
                <a:lnTo>
                  <a:pt x="4846645" y="2769062"/>
                </a:lnTo>
                <a:lnTo>
                  <a:pt x="4848076" y="2767273"/>
                </a:lnTo>
                <a:cubicBezTo>
                  <a:pt x="4848076" y="2765413"/>
                  <a:pt x="4846836" y="2763242"/>
                  <a:pt x="4844355" y="2760762"/>
                </a:cubicBezTo>
                <a:cubicBezTo>
                  <a:pt x="4844355" y="2760762"/>
                  <a:pt x="4843115" y="2760762"/>
                  <a:pt x="4840635" y="2760762"/>
                </a:cubicBezTo>
                <a:cubicBezTo>
                  <a:pt x="4838154" y="2760762"/>
                  <a:pt x="4836914" y="2763242"/>
                  <a:pt x="4836914" y="2768203"/>
                </a:cubicBezTo>
                <a:cubicBezTo>
                  <a:pt x="4831952" y="2773164"/>
                  <a:pt x="4829472" y="2773164"/>
                  <a:pt x="4829472" y="2768203"/>
                </a:cubicBezTo>
                <a:lnTo>
                  <a:pt x="4807148" y="2753320"/>
                </a:lnTo>
                <a:cubicBezTo>
                  <a:pt x="4802187" y="2753320"/>
                  <a:pt x="4797227" y="2750840"/>
                  <a:pt x="4792265" y="2745879"/>
                </a:cubicBezTo>
                <a:cubicBezTo>
                  <a:pt x="4787304" y="2745879"/>
                  <a:pt x="4784824" y="2747119"/>
                  <a:pt x="4784824" y="2749600"/>
                </a:cubicBezTo>
                <a:cubicBezTo>
                  <a:pt x="4784824" y="2752080"/>
                  <a:pt x="4787304" y="2753320"/>
                  <a:pt x="4792265" y="2753320"/>
                </a:cubicBezTo>
                <a:cubicBezTo>
                  <a:pt x="4797227" y="2753320"/>
                  <a:pt x="4799707" y="2755801"/>
                  <a:pt x="4799707" y="2760762"/>
                </a:cubicBezTo>
                <a:lnTo>
                  <a:pt x="4792265" y="2760762"/>
                </a:lnTo>
                <a:cubicBezTo>
                  <a:pt x="4782344" y="2760762"/>
                  <a:pt x="4777383" y="2762002"/>
                  <a:pt x="4777383" y="2764482"/>
                </a:cubicBezTo>
                <a:lnTo>
                  <a:pt x="4777383" y="2760762"/>
                </a:lnTo>
                <a:lnTo>
                  <a:pt x="4769941" y="2745879"/>
                </a:lnTo>
                <a:lnTo>
                  <a:pt x="4762500" y="2760762"/>
                </a:lnTo>
                <a:cubicBezTo>
                  <a:pt x="4762500" y="2765722"/>
                  <a:pt x="4762500" y="2769443"/>
                  <a:pt x="4762500" y="2771924"/>
                </a:cubicBezTo>
                <a:cubicBezTo>
                  <a:pt x="4762500" y="2774404"/>
                  <a:pt x="4760020" y="2775644"/>
                  <a:pt x="4755058" y="2775644"/>
                </a:cubicBezTo>
                <a:cubicBezTo>
                  <a:pt x="4750097" y="2775644"/>
                  <a:pt x="4746376" y="2774404"/>
                  <a:pt x="4743896" y="2771924"/>
                </a:cubicBezTo>
                <a:cubicBezTo>
                  <a:pt x="4741416" y="2769443"/>
                  <a:pt x="4737695" y="2766963"/>
                  <a:pt x="4732734" y="2764482"/>
                </a:cubicBezTo>
                <a:cubicBezTo>
                  <a:pt x="4727773" y="2762002"/>
                  <a:pt x="4724052" y="2760762"/>
                  <a:pt x="4721572" y="2760762"/>
                </a:cubicBezTo>
                <a:cubicBezTo>
                  <a:pt x="4719092" y="2760762"/>
                  <a:pt x="4715371" y="2758281"/>
                  <a:pt x="4710410" y="2753320"/>
                </a:cubicBezTo>
                <a:lnTo>
                  <a:pt x="4717851" y="2745879"/>
                </a:lnTo>
                <a:lnTo>
                  <a:pt x="4710410" y="2738437"/>
                </a:lnTo>
                <a:lnTo>
                  <a:pt x="4702968" y="2738437"/>
                </a:lnTo>
                <a:cubicBezTo>
                  <a:pt x="4698007" y="2738437"/>
                  <a:pt x="4698007" y="2740918"/>
                  <a:pt x="4702968" y="2745879"/>
                </a:cubicBezTo>
                <a:lnTo>
                  <a:pt x="4688086" y="2738437"/>
                </a:lnTo>
                <a:cubicBezTo>
                  <a:pt x="4685605" y="2735957"/>
                  <a:pt x="4682505" y="2734097"/>
                  <a:pt x="4678784" y="2732856"/>
                </a:cubicBezTo>
                <a:lnTo>
                  <a:pt x="4674443" y="2732237"/>
                </a:lnTo>
                <a:lnTo>
                  <a:pt x="4679714" y="2737507"/>
                </a:lnTo>
                <a:cubicBezTo>
                  <a:pt x="4681575" y="2739368"/>
                  <a:pt x="4683125" y="2740918"/>
                  <a:pt x="4684365" y="2742158"/>
                </a:cubicBezTo>
                <a:cubicBezTo>
                  <a:pt x="4686845" y="2744639"/>
                  <a:pt x="4688086" y="2745879"/>
                  <a:pt x="4688086" y="2745879"/>
                </a:cubicBezTo>
                <a:cubicBezTo>
                  <a:pt x="4683124" y="2745879"/>
                  <a:pt x="4675683" y="2745879"/>
                  <a:pt x="4665761" y="2745879"/>
                </a:cubicBezTo>
                <a:cubicBezTo>
                  <a:pt x="4660800" y="2745879"/>
                  <a:pt x="4655840" y="2744639"/>
                  <a:pt x="4650879" y="2742158"/>
                </a:cubicBezTo>
                <a:cubicBezTo>
                  <a:pt x="4645917" y="2739677"/>
                  <a:pt x="4640957" y="2738437"/>
                  <a:pt x="4635996" y="2738437"/>
                </a:cubicBezTo>
                <a:lnTo>
                  <a:pt x="4606230" y="2730996"/>
                </a:lnTo>
                <a:cubicBezTo>
                  <a:pt x="4601269" y="2730996"/>
                  <a:pt x="4592588" y="2727275"/>
                  <a:pt x="4580185" y="2719834"/>
                </a:cubicBezTo>
                <a:cubicBezTo>
                  <a:pt x="4567783" y="2712392"/>
                  <a:pt x="4559102" y="2708672"/>
                  <a:pt x="4554140" y="2708672"/>
                </a:cubicBezTo>
                <a:cubicBezTo>
                  <a:pt x="4549179" y="2708672"/>
                  <a:pt x="4546699" y="2707432"/>
                  <a:pt x="4546699" y="2704951"/>
                </a:cubicBezTo>
                <a:cubicBezTo>
                  <a:pt x="4546699" y="2702470"/>
                  <a:pt x="4539258" y="2701230"/>
                  <a:pt x="4524375" y="2701230"/>
                </a:cubicBezTo>
                <a:lnTo>
                  <a:pt x="4494609" y="2693789"/>
                </a:lnTo>
                <a:lnTo>
                  <a:pt x="4472285" y="2693789"/>
                </a:lnTo>
                <a:cubicBezTo>
                  <a:pt x="4472285" y="2698750"/>
                  <a:pt x="4469805" y="2698750"/>
                  <a:pt x="4464843" y="2693789"/>
                </a:cubicBezTo>
                <a:lnTo>
                  <a:pt x="4457402" y="2701230"/>
                </a:lnTo>
                <a:cubicBezTo>
                  <a:pt x="4457402" y="2701230"/>
                  <a:pt x="4454922" y="2701230"/>
                  <a:pt x="4449961" y="2701230"/>
                </a:cubicBezTo>
                <a:cubicBezTo>
                  <a:pt x="4445000" y="2701230"/>
                  <a:pt x="4442519" y="2698750"/>
                  <a:pt x="4442519" y="2693789"/>
                </a:cubicBezTo>
                <a:cubicBezTo>
                  <a:pt x="4442519" y="2688828"/>
                  <a:pt x="4440039" y="2686348"/>
                  <a:pt x="4435078" y="2686348"/>
                </a:cubicBezTo>
                <a:cubicBezTo>
                  <a:pt x="4435078" y="2686348"/>
                  <a:pt x="4433838" y="2685108"/>
                  <a:pt x="4431357" y="2682627"/>
                </a:cubicBezTo>
                <a:cubicBezTo>
                  <a:pt x="4428877" y="2680146"/>
                  <a:pt x="4425156" y="2678906"/>
                  <a:pt x="4420195" y="2678906"/>
                </a:cubicBezTo>
                <a:cubicBezTo>
                  <a:pt x="4420195" y="2673945"/>
                  <a:pt x="4416474" y="2672705"/>
                  <a:pt x="4409033" y="2675185"/>
                </a:cubicBezTo>
                <a:cubicBezTo>
                  <a:pt x="4401592" y="2677666"/>
                  <a:pt x="4396631" y="2680146"/>
                  <a:pt x="4394150" y="2682627"/>
                </a:cubicBezTo>
                <a:cubicBezTo>
                  <a:pt x="4391670" y="2685108"/>
                  <a:pt x="4380508" y="2685108"/>
                  <a:pt x="4360664" y="2682627"/>
                </a:cubicBezTo>
                <a:cubicBezTo>
                  <a:pt x="4340820" y="2680146"/>
                  <a:pt x="4328418" y="2678906"/>
                  <a:pt x="4323457" y="2678906"/>
                </a:cubicBezTo>
                <a:lnTo>
                  <a:pt x="4316016" y="2671465"/>
                </a:lnTo>
                <a:lnTo>
                  <a:pt x="4323457" y="2671465"/>
                </a:lnTo>
                <a:lnTo>
                  <a:pt x="4323457" y="2664023"/>
                </a:lnTo>
                <a:cubicBezTo>
                  <a:pt x="4323457" y="2664023"/>
                  <a:pt x="4323457" y="2661543"/>
                  <a:pt x="4323457" y="2656582"/>
                </a:cubicBezTo>
                <a:lnTo>
                  <a:pt x="4330898" y="2656582"/>
                </a:lnTo>
                <a:lnTo>
                  <a:pt x="4338340" y="2649141"/>
                </a:lnTo>
                <a:cubicBezTo>
                  <a:pt x="4338340" y="2649141"/>
                  <a:pt x="4335859" y="2649141"/>
                  <a:pt x="4330898" y="2649141"/>
                </a:cubicBezTo>
                <a:lnTo>
                  <a:pt x="4323457" y="2649141"/>
                </a:lnTo>
                <a:cubicBezTo>
                  <a:pt x="4323457" y="2649141"/>
                  <a:pt x="4320977" y="2651621"/>
                  <a:pt x="4316016" y="2656582"/>
                </a:cubicBezTo>
                <a:lnTo>
                  <a:pt x="4316016" y="2664023"/>
                </a:lnTo>
                <a:lnTo>
                  <a:pt x="4286250" y="2656582"/>
                </a:lnTo>
                <a:cubicBezTo>
                  <a:pt x="4276328" y="2651621"/>
                  <a:pt x="4268887" y="2651621"/>
                  <a:pt x="4263926" y="2656582"/>
                </a:cubicBezTo>
                <a:lnTo>
                  <a:pt x="4256484" y="2649141"/>
                </a:lnTo>
                <a:cubicBezTo>
                  <a:pt x="4256484" y="2644180"/>
                  <a:pt x="4254004" y="2641699"/>
                  <a:pt x="4249043" y="2641699"/>
                </a:cubicBezTo>
                <a:lnTo>
                  <a:pt x="4249043" y="2649141"/>
                </a:lnTo>
                <a:lnTo>
                  <a:pt x="4241602" y="2649141"/>
                </a:lnTo>
                <a:lnTo>
                  <a:pt x="4226719" y="2641699"/>
                </a:lnTo>
                <a:lnTo>
                  <a:pt x="4219277" y="2641699"/>
                </a:lnTo>
                <a:cubicBezTo>
                  <a:pt x="4224238" y="2646660"/>
                  <a:pt x="4224238" y="2649141"/>
                  <a:pt x="4219277" y="2649141"/>
                </a:cubicBezTo>
                <a:lnTo>
                  <a:pt x="4226719" y="2656582"/>
                </a:lnTo>
                <a:lnTo>
                  <a:pt x="4241602" y="2656582"/>
                </a:lnTo>
                <a:cubicBezTo>
                  <a:pt x="4241602" y="2661543"/>
                  <a:pt x="4244082" y="2664023"/>
                  <a:pt x="4249043" y="2664023"/>
                </a:cubicBezTo>
                <a:lnTo>
                  <a:pt x="4256484" y="2664023"/>
                </a:lnTo>
                <a:cubicBezTo>
                  <a:pt x="4256484" y="2664023"/>
                  <a:pt x="4261445" y="2666504"/>
                  <a:pt x="4271367" y="2671465"/>
                </a:cubicBezTo>
                <a:cubicBezTo>
                  <a:pt x="4281289" y="2676426"/>
                  <a:pt x="4288730" y="2676426"/>
                  <a:pt x="4293691" y="2671465"/>
                </a:cubicBezTo>
                <a:cubicBezTo>
                  <a:pt x="4293691" y="2676426"/>
                  <a:pt x="4296172" y="2680146"/>
                  <a:pt x="4301133" y="2682627"/>
                </a:cubicBezTo>
                <a:cubicBezTo>
                  <a:pt x="4306094" y="2685108"/>
                  <a:pt x="4308574" y="2683867"/>
                  <a:pt x="4308574" y="2678906"/>
                </a:cubicBezTo>
                <a:lnTo>
                  <a:pt x="4323457" y="2678906"/>
                </a:lnTo>
                <a:cubicBezTo>
                  <a:pt x="4323457" y="2683867"/>
                  <a:pt x="4327178" y="2687588"/>
                  <a:pt x="4334619" y="2690068"/>
                </a:cubicBezTo>
                <a:cubicBezTo>
                  <a:pt x="4342061" y="2692549"/>
                  <a:pt x="4350742" y="2693789"/>
                  <a:pt x="4360664" y="2693789"/>
                </a:cubicBezTo>
                <a:cubicBezTo>
                  <a:pt x="4365625" y="2693789"/>
                  <a:pt x="4369346" y="2695029"/>
                  <a:pt x="4371826" y="2697510"/>
                </a:cubicBezTo>
                <a:cubicBezTo>
                  <a:pt x="4374307" y="2699990"/>
                  <a:pt x="4381748" y="2702470"/>
                  <a:pt x="4394150" y="2704951"/>
                </a:cubicBezTo>
                <a:cubicBezTo>
                  <a:pt x="4406553" y="2707432"/>
                  <a:pt x="4412754" y="2708672"/>
                  <a:pt x="4412754" y="2708672"/>
                </a:cubicBezTo>
                <a:cubicBezTo>
                  <a:pt x="4417715" y="2708672"/>
                  <a:pt x="4422676" y="2709912"/>
                  <a:pt x="4427636" y="2712392"/>
                </a:cubicBezTo>
                <a:cubicBezTo>
                  <a:pt x="4432598" y="2714873"/>
                  <a:pt x="4437559" y="2716113"/>
                  <a:pt x="4442519" y="2716113"/>
                </a:cubicBezTo>
                <a:cubicBezTo>
                  <a:pt x="4472285" y="2726035"/>
                  <a:pt x="4489648" y="2730996"/>
                  <a:pt x="4494609" y="2730996"/>
                </a:cubicBezTo>
                <a:cubicBezTo>
                  <a:pt x="4499570" y="2730996"/>
                  <a:pt x="4502051" y="2730996"/>
                  <a:pt x="4502051" y="2730996"/>
                </a:cubicBezTo>
                <a:cubicBezTo>
                  <a:pt x="4507012" y="2730996"/>
                  <a:pt x="4509492" y="2733477"/>
                  <a:pt x="4509492" y="2738437"/>
                </a:cubicBezTo>
                <a:cubicBezTo>
                  <a:pt x="4509492" y="2738437"/>
                  <a:pt x="4511972" y="2739677"/>
                  <a:pt x="4516933" y="2742158"/>
                </a:cubicBezTo>
                <a:cubicBezTo>
                  <a:pt x="4521895" y="2744639"/>
                  <a:pt x="4529336" y="2745879"/>
                  <a:pt x="4539258" y="2745879"/>
                </a:cubicBezTo>
                <a:lnTo>
                  <a:pt x="4561582" y="2753320"/>
                </a:lnTo>
                <a:lnTo>
                  <a:pt x="4576465" y="2753320"/>
                </a:lnTo>
                <a:cubicBezTo>
                  <a:pt x="4576465" y="2753320"/>
                  <a:pt x="4573984" y="2750840"/>
                  <a:pt x="4569023" y="2745879"/>
                </a:cubicBezTo>
                <a:lnTo>
                  <a:pt x="4576465" y="2745879"/>
                </a:lnTo>
                <a:lnTo>
                  <a:pt x="4583906" y="2745879"/>
                </a:lnTo>
                <a:lnTo>
                  <a:pt x="4576465" y="2738437"/>
                </a:lnTo>
                <a:cubicBezTo>
                  <a:pt x="4581426" y="2738437"/>
                  <a:pt x="4591347" y="2740918"/>
                  <a:pt x="4606230" y="2745879"/>
                </a:cubicBezTo>
                <a:cubicBezTo>
                  <a:pt x="4611192" y="2745879"/>
                  <a:pt x="4613672" y="2745879"/>
                  <a:pt x="4613672" y="2745879"/>
                </a:cubicBezTo>
                <a:cubicBezTo>
                  <a:pt x="4613672" y="2745879"/>
                  <a:pt x="4613672" y="2747119"/>
                  <a:pt x="4613672" y="2749600"/>
                </a:cubicBezTo>
                <a:cubicBezTo>
                  <a:pt x="4613672" y="2752080"/>
                  <a:pt x="4614912" y="2754560"/>
                  <a:pt x="4617392" y="2757041"/>
                </a:cubicBezTo>
                <a:cubicBezTo>
                  <a:pt x="4619872" y="2759522"/>
                  <a:pt x="4623593" y="2762002"/>
                  <a:pt x="4628554" y="2764482"/>
                </a:cubicBezTo>
                <a:cubicBezTo>
                  <a:pt x="4633516" y="2766963"/>
                  <a:pt x="4637236" y="2768203"/>
                  <a:pt x="4639717" y="2768203"/>
                </a:cubicBezTo>
                <a:cubicBezTo>
                  <a:pt x="4642197" y="2768203"/>
                  <a:pt x="4643437" y="2770684"/>
                  <a:pt x="4643437" y="2775644"/>
                </a:cubicBezTo>
                <a:cubicBezTo>
                  <a:pt x="4648399" y="2770684"/>
                  <a:pt x="4665761" y="2773164"/>
                  <a:pt x="4695527" y="2783086"/>
                </a:cubicBezTo>
                <a:lnTo>
                  <a:pt x="4717851" y="2797969"/>
                </a:lnTo>
                <a:lnTo>
                  <a:pt x="4740176" y="2805410"/>
                </a:lnTo>
                <a:cubicBezTo>
                  <a:pt x="4745137" y="2810371"/>
                  <a:pt x="4753818" y="2815332"/>
                  <a:pt x="4766220" y="2820293"/>
                </a:cubicBezTo>
                <a:cubicBezTo>
                  <a:pt x="4778623" y="2825254"/>
                  <a:pt x="4787304" y="2825254"/>
                  <a:pt x="4792265" y="2820293"/>
                </a:cubicBezTo>
                <a:lnTo>
                  <a:pt x="4762500" y="2797969"/>
                </a:lnTo>
                <a:lnTo>
                  <a:pt x="4747617" y="2783086"/>
                </a:lnTo>
                <a:cubicBezTo>
                  <a:pt x="4747617" y="2778125"/>
                  <a:pt x="4752578" y="2778125"/>
                  <a:pt x="4762500" y="2783086"/>
                </a:cubicBezTo>
                <a:cubicBezTo>
                  <a:pt x="4772421" y="2783086"/>
                  <a:pt x="4774902" y="2785567"/>
                  <a:pt x="4769941" y="2790527"/>
                </a:cubicBezTo>
                <a:cubicBezTo>
                  <a:pt x="4769941" y="2790527"/>
                  <a:pt x="4772421" y="2793008"/>
                  <a:pt x="4777383" y="2797969"/>
                </a:cubicBezTo>
                <a:cubicBezTo>
                  <a:pt x="4782344" y="2802929"/>
                  <a:pt x="4786065" y="2804170"/>
                  <a:pt x="4788545" y="2801689"/>
                </a:cubicBezTo>
                <a:cubicBezTo>
                  <a:pt x="4791025" y="2799209"/>
                  <a:pt x="4794745" y="2796729"/>
                  <a:pt x="4799707" y="2794248"/>
                </a:cubicBezTo>
                <a:cubicBezTo>
                  <a:pt x="4804668" y="2791767"/>
                  <a:pt x="4809628" y="2793008"/>
                  <a:pt x="4814590" y="2797969"/>
                </a:cubicBezTo>
                <a:lnTo>
                  <a:pt x="4799707" y="2812851"/>
                </a:lnTo>
                <a:lnTo>
                  <a:pt x="4792265" y="2812851"/>
                </a:lnTo>
                <a:cubicBezTo>
                  <a:pt x="4812109" y="2817812"/>
                  <a:pt x="4819551" y="2825254"/>
                  <a:pt x="4814590" y="2835176"/>
                </a:cubicBezTo>
                <a:lnTo>
                  <a:pt x="4851797" y="2850059"/>
                </a:lnTo>
                <a:cubicBezTo>
                  <a:pt x="4856758" y="2850059"/>
                  <a:pt x="4859238" y="2848818"/>
                  <a:pt x="4859238" y="2846338"/>
                </a:cubicBezTo>
                <a:cubicBezTo>
                  <a:pt x="4859238" y="2843857"/>
                  <a:pt x="4859238" y="2842617"/>
                  <a:pt x="4859238" y="2842617"/>
                </a:cubicBezTo>
                <a:cubicBezTo>
                  <a:pt x="4859238" y="2837656"/>
                  <a:pt x="4861718" y="2835176"/>
                  <a:pt x="4866679" y="2835176"/>
                </a:cubicBezTo>
                <a:cubicBezTo>
                  <a:pt x="4871641" y="2835176"/>
                  <a:pt x="4871641" y="2837656"/>
                  <a:pt x="4866679" y="2842617"/>
                </a:cubicBezTo>
                <a:cubicBezTo>
                  <a:pt x="4866679" y="2847578"/>
                  <a:pt x="4866679" y="2850059"/>
                  <a:pt x="4866679" y="2850059"/>
                </a:cubicBezTo>
                <a:lnTo>
                  <a:pt x="4874121" y="2857500"/>
                </a:lnTo>
                <a:cubicBezTo>
                  <a:pt x="4884042" y="2872383"/>
                  <a:pt x="4884042" y="2877343"/>
                  <a:pt x="4874121" y="2872383"/>
                </a:cubicBezTo>
                <a:cubicBezTo>
                  <a:pt x="4874121" y="2872383"/>
                  <a:pt x="4874121" y="2874863"/>
                  <a:pt x="4874121" y="2879824"/>
                </a:cubicBezTo>
                <a:cubicBezTo>
                  <a:pt x="4869160" y="2879824"/>
                  <a:pt x="4864199" y="2879824"/>
                  <a:pt x="4859238" y="2879824"/>
                </a:cubicBezTo>
                <a:cubicBezTo>
                  <a:pt x="4854277" y="2879824"/>
                  <a:pt x="4849317" y="2879824"/>
                  <a:pt x="4844355" y="2879824"/>
                </a:cubicBezTo>
                <a:cubicBezTo>
                  <a:pt x="4839394" y="2879824"/>
                  <a:pt x="4836914" y="2879824"/>
                  <a:pt x="4836914" y="2879824"/>
                </a:cubicBezTo>
                <a:cubicBezTo>
                  <a:pt x="4836914" y="2879824"/>
                  <a:pt x="4834434" y="2877343"/>
                  <a:pt x="4829472" y="2872383"/>
                </a:cubicBezTo>
                <a:cubicBezTo>
                  <a:pt x="4824511" y="2867422"/>
                  <a:pt x="4818310" y="2864941"/>
                  <a:pt x="4810869" y="2864941"/>
                </a:cubicBezTo>
                <a:cubicBezTo>
                  <a:pt x="4803427" y="2864941"/>
                  <a:pt x="4799707" y="2863701"/>
                  <a:pt x="4799707" y="2861221"/>
                </a:cubicBezTo>
                <a:cubicBezTo>
                  <a:pt x="4799707" y="2858740"/>
                  <a:pt x="4797227" y="2857500"/>
                  <a:pt x="4792265" y="2857500"/>
                </a:cubicBezTo>
                <a:lnTo>
                  <a:pt x="4777383" y="2857500"/>
                </a:lnTo>
                <a:cubicBezTo>
                  <a:pt x="4777383" y="2857500"/>
                  <a:pt x="4774902" y="2856260"/>
                  <a:pt x="4769941" y="2853779"/>
                </a:cubicBezTo>
                <a:cubicBezTo>
                  <a:pt x="4764980" y="2851299"/>
                  <a:pt x="4762500" y="2850059"/>
                  <a:pt x="4762500" y="2850059"/>
                </a:cubicBezTo>
                <a:cubicBezTo>
                  <a:pt x="4752578" y="2850059"/>
                  <a:pt x="4746376" y="2848818"/>
                  <a:pt x="4743896" y="2846338"/>
                </a:cubicBezTo>
                <a:cubicBezTo>
                  <a:pt x="4741416" y="2843857"/>
                  <a:pt x="4735214" y="2842617"/>
                  <a:pt x="4725293" y="2842617"/>
                </a:cubicBezTo>
                <a:cubicBezTo>
                  <a:pt x="4710410" y="2837656"/>
                  <a:pt x="4699248" y="2835176"/>
                  <a:pt x="4691806" y="2835176"/>
                </a:cubicBezTo>
                <a:cubicBezTo>
                  <a:pt x="4684365" y="2835176"/>
                  <a:pt x="4678164" y="2832695"/>
                  <a:pt x="4673203" y="2827734"/>
                </a:cubicBezTo>
                <a:cubicBezTo>
                  <a:pt x="4668242" y="2822774"/>
                  <a:pt x="4663281" y="2820293"/>
                  <a:pt x="4658320" y="2820293"/>
                </a:cubicBezTo>
                <a:cubicBezTo>
                  <a:pt x="4658320" y="2820293"/>
                  <a:pt x="4655840" y="2819053"/>
                  <a:pt x="4650879" y="2816572"/>
                </a:cubicBezTo>
                <a:cubicBezTo>
                  <a:pt x="4645917" y="2814092"/>
                  <a:pt x="4640957" y="2812851"/>
                  <a:pt x="4635996" y="2812851"/>
                </a:cubicBezTo>
                <a:cubicBezTo>
                  <a:pt x="4616152" y="2807891"/>
                  <a:pt x="4606230" y="2810371"/>
                  <a:pt x="4606230" y="2820293"/>
                </a:cubicBezTo>
                <a:cubicBezTo>
                  <a:pt x="4606230" y="2820293"/>
                  <a:pt x="4611192" y="2821533"/>
                  <a:pt x="4621113" y="2824014"/>
                </a:cubicBezTo>
                <a:cubicBezTo>
                  <a:pt x="4631035" y="2826494"/>
                  <a:pt x="4638476" y="2825254"/>
                  <a:pt x="4643437" y="2820293"/>
                </a:cubicBezTo>
                <a:lnTo>
                  <a:pt x="4658320" y="2835176"/>
                </a:lnTo>
                <a:cubicBezTo>
                  <a:pt x="4658320" y="2845098"/>
                  <a:pt x="4670723" y="2850059"/>
                  <a:pt x="4695527" y="2850059"/>
                </a:cubicBezTo>
                <a:cubicBezTo>
                  <a:pt x="4700488" y="2850059"/>
                  <a:pt x="4704209" y="2851299"/>
                  <a:pt x="4706689" y="2853779"/>
                </a:cubicBezTo>
                <a:cubicBezTo>
                  <a:pt x="4709169" y="2856260"/>
                  <a:pt x="4715371" y="2857500"/>
                  <a:pt x="4725293" y="2857500"/>
                </a:cubicBezTo>
                <a:lnTo>
                  <a:pt x="4769941" y="2872383"/>
                </a:lnTo>
                <a:cubicBezTo>
                  <a:pt x="4774902" y="2877343"/>
                  <a:pt x="4777383" y="2879824"/>
                  <a:pt x="4777383" y="2879824"/>
                </a:cubicBezTo>
                <a:cubicBezTo>
                  <a:pt x="4777383" y="2874863"/>
                  <a:pt x="4778623" y="2873623"/>
                  <a:pt x="4781103" y="2876103"/>
                </a:cubicBezTo>
                <a:cubicBezTo>
                  <a:pt x="4783583" y="2878584"/>
                  <a:pt x="4784824" y="2879824"/>
                  <a:pt x="4784824" y="2879824"/>
                </a:cubicBezTo>
                <a:cubicBezTo>
                  <a:pt x="4784824" y="2884785"/>
                  <a:pt x="4782344" y="2887266"/>
                  <a:pt x="4777383" y="2887266"/>
                </a:cubicBezTo>
                <a:cubicBezTo>
                  <a:pt x="4772421" y="2887266"/>
                  <a:pt x="4768701" y="2887266"/>
                  <a:pt x="4766220" y="2887266"/>
                </a:cubicBezTo>
                <a:cubicBezTo>
                  <a:pt x="4763740" y="2887266"/>
                  <a:pt x="4762500" y="2887266"/>
                  <a:pt x="4762500" y="2887266"/>
                </a:cubicBezTo>
                <a:lnTo>
                  <a:pt x="4762500" y="2894707"/>
                </a:lnTo>
                <a:cubicBezTo>
                  <a:pt x="4767461" y="2899668"/>
                  <a:pt x="4767461" y="2902148"/>
                  <a:pt x="4762500" y="2902148"/>
                </a:cubicBezTo>
                <a:cubicBezTo>
                  <a:pt x="4757538" y="2902148"/>
                  <a:pt x="4755058" y="2900908"/>
                  <a:pt x="4755058" y="2898428"/>
                </a:cubicBezTo>
                <a:cubicBezTo>
                  <a:pt x="4755058" y="2895947"/>
                  <a:pt x="4752578" y="2894707"/>
                  <a:pt x="4747617" y="2894707"/>
                </a:cubicBezTo>
                <a:cubicBezTo>
                  <a:pt x="4747617" y="2889746"/>
                  <a:pt x="4745137" y="2887266"/>
                  <a:pt x="4740176" y="2887266"/>
                </a:cubicBezTo>
                <a:cubicBezTo>
                  <a:pt x="4735214" y="2887266"/>
                  <a:pt x="4733975" y="2886025"/>
                  <a:pt x="4736455" y="2883545"/>
                </a:cubicBezTo>
                <a:cubicBezTo>
                  <a:pt x="4738935" y="2881064"/>
                  <a:pt x="4737695" y="2879824"/>
                  <a:pt x="4732734" y="2879824"/>
                </a:cubicBezTo>
                <a:lnTo>
                  <a:pt x="4710410" y="2864941"/>
                </a:lnTo>
                <a:cubicBezTo>
                  <a:pt x="4700488" y="2859981"/>
                  <a:pt x="4693047" y="2857500"/>
                  <a:pt x="4688086" y="2857500"/>
                </a:cubicBezTo>
                <a:cubicBezTo>
                  <a:pt x="4683124" y="2857500"/>
                  <a:pt x="4675683" y="2857500"/>
                  <a:pt x="4665761" y="2857500"/>
                </a:cubicBezTo>
                <a:lnTo>
                  <a:pt x="4650879" y="2850059"/>
                </a:lnTo>
                <a:lnTo>
                  <a:pt x="4643437" y="2850059"/>
                </a:lnTo>
                <a:cubicBezTo>
                  <a:pt x="4638476" y="2850059"/>
                  <a:pt x="4633516" y="2850059"/>
                  <a:pt x="4628554" y="2850059"/>
                </a:cubicBezTo>
                <a:lnTo>
                  <a:pt x="4598789" y="2842617"/>
                </a:lnTo>
                <a:cubicBezTo>
                  <a:pt x="4598789" y="2842617"/>
                  <a:pt x="4593827" y="2841377"/>
                  <a:pt x="4583906" y="2838896"/>
                </a:cubicBezTo>
                <a:cubicBezTo>
                  <a:pt x="4573984" y="2836416"/>
                  <a:pt x="4556620" y="2832695"/>
                  <a:pt x="4531816" y="2827734"/>
                </a:cubicBezTo>
                <a:cubicBezTo>
                  <a:pt x="4492129" y="2822774"/>
                  <a:pt x="4454922" y="2815332"/>
                  <a:pt x="4420195" y="2805410"/>
                </a:cubicBezTo>
                <a:cubicBezTo>
                  <a:pt x="4400351" y="2800449"/>
                  <a:pt x="4382988" y="2795488"/>
                  <a:pt x="4368105" y="2790527"/>
                </a:cubicBezTo>
                <a:lnTo>
                  <a:pt x="4345781" y="2790527"/>
                </a:lnTo>
                <a:lnTo>
                  <a:pt x="4316016" y="2768203"/>
                </a:lnTo>
                <a:cubicBezTo>
                  <a:pt x="4291211" y="2768203"/>
                  <a:pt x="4273848" y="2763242"/>
                  <a:pt x="4263926" y="2753320"/>
                </a:cubicBezTo>
                <a:cubicBezTo>
                  <a:pt x="4263926" y="2753320"/>
                  <a:pt x="4261445" y="2753320"/>
                  <a:pt x="4256484" y="2753320"/>
                </a:cubicBezTo>
                <a:lnTo>
                  <a:pt x="4241602" y="2745879"/>
                </a:lnTo>
                <a:cubicBezTo>
                  <a:pt x="4241602" y="2745879"/>
                  <a:pt x="4241602" y="2743398"/>
                  <a:pt x="4241602" y="2738437"/>
                </a:cubicBezTo>
                <a:lnTo>
                  <a:pt x="4211836" y="2723555"/>
                </a:lnTo>
                <a:cubicBezTo>
                  <a:pt x="4206875" y="2718594"/>
                  <a:pt x="4199434" y="2716113"/>
                  <a:pt x="4189512" y="2716113"/>
                </a:cubicBezTo>
                <a:lnTo>
                  <a:pt x="4167188" y="2708672"/>
                </a:lnTo>
                <a:lnTo>
                  <a:pt x="4152305" y="2701230"/>
                </a:lnTo>
                <a:cubicBezTo>
                  <a:pt x="4147344" y="2701230"/>
                  <a:pt x="4142383" y="2701230"/>
                  <a:pt x="4137422" y="2701230"/>
                </a:cubicBezTo>
                <a:lnTo>
                  <a:pt x="4137422" y="2693789"/>
                </a:lnTo>
                <a:lnTo>
                  <a:pt x="4152305" y="2686348"/>
                </a:lnTo>
                <a:lnTo>
                  <a:pt x="4137422" y="2686348"/>
                </a:lnTo>
                <a:cubicBezTo>
                  <a:pt x="4122539" y="2676426"/>
                  <a:pt x="4112617" y="2673945"/>
                  <a:pt x="4107656" y="2678906"/>
                </a:cubicBezTo>
                <a:lnTo>
                  <a:pt x="4100215" y="2686348"/>
                </a:lnTo>
                <a:cubicBezTo>
                  <a:pt x="4100215" y="2681387"/>
                  <a:pt x="4100215" y="2678906"/>
                  <a:pt x="4100215" y="2678906"/>
                </a:cubicBezTo>
                <a:lnTo>
                  <a:pt x="4085332" y="2678906"/>
                </a:lnTo>
                <a:cubicBezTo>
                  <a:pt x="4075410" y="2678906"/>
                  <a:pt x="4070449" y="2678906"/>
                  <a:pt x="4070449" y="2678906"/>
                </a:cubicBezTo>
                <a:lnTo>
                  <a:pt x="4070449" y="2686348"/>
                </a:lnTo>
                <a:cubicBezTo>
                  <a:pt x="4085332" y="2691308"/>
                  <a:pt x="4095254" y="2695029"/>
                  <a:pt x="4100215" y="2697510"/>
                </a:cubicBezTo>
                <a:cubicBezTo>
                  <a:pt x="4105176" y="2699990"/>
                  <a:pt x="4107656" y="2702470"/>
                  <a:pt x="4107656" y="2704951"/>
                </a:cubicBezTo>
                <a:cubicBezTo>
                  <a:pt x="4107656" y="2707432"/>
                  <a:pt x="4111377" y="2711152"/>
                  <a:pt x="4118818" y="2716113"/>
                </a:cubicBezTo>
                <a:cubicBezTo>
                  <a:pt x="4126260" y="2721074"/>
                  <a:pt x="4132461" y="2723555"/>
                  <a:pt x="4137422" y="2723555"/>
                </a:cubicBezTo>
                <a:lnTo>
                  <a:pt x="4137422" y="2716113"/>
                </a:lnTo>
                <a:lnTo>
                  <a:pt x="4144863" y="2708672"/>
                </a:lnTo>
                <a:cubicBezTo>
                  <a:pt x="4149824" y="2713633"/>
                  <a:pt x="4154785" y="2716113"/>
                  <a:pt x="4159746" y="2716113"/>
                </a:cubicBezTo>
                <a:cubicBezTo>
                  <a:pt x="4164707" y="2716113"/>
                  <a:pt x="4167188" y="2717353"/>
                  <a:pt x="4167188" y="2719834"/>
                </a:cubicBezTo>
                <a:cubicBezTo>
                  <a:pt x="4167188" y="2722315"/>
                  <a:pt x="4168428" y="2723555"/>
                  <a:pt x="4170908" y="2723555"/>
                </a:cubicBezTo>
                <a:cubicBezTo>
                  <a:pt x="4173389" y="2723555"/>
                  <a:pt x="4177109" y="2723555"/>
                  <a:pt x="4182070" y="2723555"/>
                </a:cubicBezTo>
                <a:cubicBezTo>
                  <a:pt x="4191992" y="2728515"/>
                  <a:pt x="4200674" y="2732236"/>
                  <a:pt x="4208115" y="2734717"/>
                </a:cubicBezTo>
                <a:cubicBezTo>
                  <a:pt x="4215557" y="2737197"/>
                  <a:pt x="4221758" y="2743398"/>
                  <a:pt x="4226719" y="2753320"/>
                </a:cubicBezTo>
                <a:cubicBezTo>
                  <a:pt x="4226719" y="2753320"/>
                  <a:pt x="4229199" y="2754560"/>
                  <a:pt x="4234160" y="2757041"/>
                </a:cubicBezTo>
                <a:cubicBezTo>
                  <a:pt x="4239121" y="2759522"/>
                  <a:pt x="4241602" y="2760762"/>
                  <a:pt x="4241602" y="2760762"/>
                </a:cubicBezTo>
                <a:cubicBezTo>
                  <a:pt x="4246563" y="2760762"/>
                  <a:pt x="4249043" y="2760762"/>
                  <a:pt x="4249043" y="2760762"/>
                </a:cubicBezTo>
                <a:cubicBezTo>
                  <a:pt x="4254004" y="2760762"/>
                  <a:pt x="4256484" y="2760762"/>
                  <a:pt x="4256484" y="2760762"/>
                </a:cubicBezTo>
                <a:cubicBezTo>
                  <a:pt x="4266406" y="2760762"/>
                  <a:pt x="4283770" y="2768203"/>
                  <a:pt x="4308574" y="2783086"/>
                </a:cubicBezTo>
                <a:lnTo>
                  <a:pt x="4338340" y="2790527"/>
                </a:lnTo>
                <a:cubicBezTo>
                  <a:pt x="4348262" y="2790527"/>
                  <a:pt x="4359424" y="2793008"/>
                  <a:pt x="4371826" y="2797969"/>
                </a:cubicBezTo>
                <a:cubicBezTo>
                  <a:pt x="4384229" y="2802929"/>
                  <a:pt x="4397871" y="2807891"/>
                  <a:pt x="4412754" y="2812851"/>
                </a:cubicBezTo>
                <a:lnTo>
                  <a:pt x="4472285" y="2842617"/>
                </a:lnTo>
                <a:cubicBezTo>
                  <a:pt x="4467324" y="2842617"/>
                  <a:pt x="4464843" y="2842617"/>
                  <a:pt x="4464843" y="2842617"/>
                </a:cubicBezTo>
                <a:cubicBezTo>
                  <a:pt x="4464843" y="2842617"/>
                  <a:pt x="4462363" y="2842617"/>
                  <a:pt x="4457402" y="2842617"/>
                </a:cubicBezTo>
                <a:cubicBezTo>
                  <a:pt x="4457402" y="2837656"/>
                  <a:pt x="4454922" y="2835176"/>
                  <a:pt x="4449961" y="2835176"/>
                </a:cubicBezTo>
                <a:cubicBezTo>
                  <a:pt x="4445000" y="2835176"/>
                  <a:pt x="4441279" y="2833936"/>
                  <a:pt x="4438799" y="2831455"/>
                </a:cubicBezTo>
                <a:cubicBezTo>
                  <a:pt x="4436318" y="2828974"/>
                  <a:pt x="4431357" y="2826494"/>
                  <a:pt x="4423916" y="2824014"/>
                </a:cubicBezTo>
                <a:cubicBezTo>
                  <a:pt x="4416474" y="2821533"/>
                  <a:pt x="4410274" y="2820293"/>
                  <a:pt x="4405313" y="2820293"/>
                </a:cubicBezTo>
                <a:lnTo>
                  <a:pt x="4420195" y="2835176"/>
                </a:lnTo>
                <a:cubicBezTo>
                  <a:pt x="4425156" y="2830215"/>
                  <a:pt x="4427636" y="2830215"/>
                  <a:pt x="4427636" y="2835176"/>
                </a:cubicBezTo>
                <a:cubicBezTo>
                  <a:pt x="4427636" y="2840136"/>
                  <a:pt x="4435078" y="2843857"/>
                  <a:pt x="4449961" y="2846338"/>
                </a:cubicBezTo>
                <a:cubicBezTo>
                  <a:pt x="4464843" y="2848818"/>
                  <a:pt x="4474766" y="2850059"/>
                  <a:pt x="4479726" y="2850059"/>
                </a:cubicBezTo>
                <a:cubicBezTo>
                  <a:pt x="4479726" y="2850059"/>
                  <a:pt x="4480967" y="2848818"/>
                  <a:pt x="4483447" y="2846338"/>
                </a:cubicBezTo>
                <a:cubicBezTo>
                  <a:pt x="4485928" y="2843857"/>
                  <a:pt x="4487168" y="2842617"/>
                  <a:pt x="4487168" y="2842617"/>
                </a:cubicBezTo>
                <a:cubicBezTo>
                  <a:pt x="4497090" y="2842617"/>
                  <a:pt x="4504531" y="2845098"/>
                  <a:pt x="4509492" y="2850059"/>
                </a:cubicBezTo>
                <a:cubicBezTo>
                  <a:pt x="4514453" y="2855019"/>
                  <a:pt x="4516933" y="2858740"/>
                  <a:pt x="4516933" y="2861221"/>
                </a:cubicBezTo>
                <a:cubicBezTo>
                  <a:pt x="4516933" y="2863701"/>
                  <a:pt x="4519413" y="2866181"/>
                  <a:pt x="4524375" y="2868662"/>
                </a:cubicBezTo>
                <a:cubicBezTo>
                  <a:pt x="4529336" y="2871143"/>
                  <a:pt x="4534296" y="2872383"/>
                  <a:pt x="4539258" y="2872383"/>
                </a:cubicBezTo>
                <a:lnTo>
                  <a:pt x="4554140" y="2872383"/>
                </a:lnTo>
                <a:cubicBezTo>
                  <a:pt x="4554140" y="2877343"/>
                  <a:pt x="4559102" y="2879824"/>
                  <a:pt x="4569023" y="2879824"/>
                </a:cubicBezTo>
                <a:lnTo>
                  <a:pt x="4569023" y="2887266"/>
                </a:lnTo>
                <a:lnTo>
                  <a:pt x="4576465" y="2894707"/>
                </a:lnTo>
                <a:cubicBezTo>
                  <a:pt x="4581426" y="2894707"/>
                  <a:pt x="4583906" y="2895947"/>
                  <a:pt x="4583906" y="2898428"/>
                </a:cubicBezTo>
                <a:cubicBezTo>
                  <a:pt x="4583906" y="2900908"/>
                  <a:pt x="4566543" y="2899668"/>
                  <a:pt x="4531816" y="2894707"/>
                </a:cubicBezTo>
                <a:cubicBezTo>
                  <a:pt x="4521895" y="2894707"/>
                  <a:pt x="4511972" y="2894707"/>
                  <a:pt x="4502051" y="2894707"/>
                </a:cubicBezTo>
                <a:lnTo>
                  <a:pt x="4487168" y="2887266"/>
                </a:lnTo>
                <a:cubicBezTo>
                  <a:pt x="4482207" y="2887266"/>
                  <a:pt x="4479726" y="2887266"/>
                  <a:pt x="4479726" y="2887266"/>
                </a:cubicBezTo>
                <a:cubicBezTo>
                  <a:pt x="4479726" y="2887266"/>
                  <a:pt x="4479726" y="2889746"/>
                  <a:pt x="4479726" y="2894707"/>
                </a:cubicBezTo>
                <a:cubicBezTo>
                  <a:pt x="4479726" y="2899668"/>
                  <a:pt x="4478486" y="2902148"/>
                  <a:pt x="4476006" y="2902148"/>
                </a:cubicBezTo>
                <a:cubicBezTo>
                  <a:pt x="4473526" y="2902148"/>
                  <a:pt x="4469805" y="2899668"/>
                  <a:pt x="4464843" y="2894707"/>
                </a:cubicBezTo>
                <a:cubicBezTo>
                  <a:pt x="4459883" y="2894707"/>
                  <a:pt x="4457402" y="2894707"/>
                  <a:pt x="4457402" y="2894707"/>
                </a:cubicBezTo>
                <a:lnTo>
                  <a:pt x="4449961" y="2894707"/>
                </a:lnTo>
                <a:cubicBezTo>
                  <a:pt x="4445000" y="2894707"/>
                  <a:pt x="4443760" y="2892226"/>
                  <a:pt x="4446240" y="2887266"/>
                </a:cubicBezTo>
                <a:cubicBezTo>
                  <a:pt x="4448721" y="2882305"/>
                  <a:pt x="4448721" y="2879824"/>
                  <a:pt x="4446240" y="2879824"/>
                </a:cubicBezTo>
                <a:cubicBezTo>
                  <a:pt x="4443760" y="2879824"/>
                  <a:pt x="4442519" y="2882305"/>
                  <a:pt x="4442519" y="2887266"/>
                </a:cubicBezTo>
                <a:cubicBezTo>
                  <a:pt x="4437559" y="2887266"/>
                  <a:pt x="4435078" y="2884785"/>
                  <a:pt x="4435078" y="2879824"/>
                </a:cubicBezTo>
                <a:cubicBezTo>
                  <a:pt x="4435078" y="2874863"/>
                  <a:pt x="4430117" y="2874863"/>
                  <a:pt x="4420195" y="2879824"/>
                </a:cubicBezTo>
                <a:lnTo>
                  <a:pt x="4412754" y="2879824"/>
                </a:lnTo>
                <a:cubicBezTo>
                  <a:pt x="4412754" y="2874863"/>
                  <a:pt x="4415234" y="2872383"/>
                  <a:pt x="4420195" y="2872383"/>
                </a:cubicBezTo>
                <a:lnTo>
                  <a:pt x="4405313" y="2864941"/>
                </a:lnTo>
                <a:lnTo>
                  <a:pt x="4390430" y="2864941"/>
                </a:lnTo>
                <a:lnTo>
                  <a:pt x="4397871" y="2872383"/>
                </a:lnTo>
                <a:lnTo>
                  <a:pt x="4382988" y="2872383"/>
                </a:lnTo>
                <a:cubicBezTo>
                  <a:pt x="4378027" y="2872383"/>
                  <a:pt x="4374307" y="2872383"/>
                  <a:pt x="4371826" y="2872383"/>
                </a:cubicBezTo>
                <a:cubicBezTo>
                  <a:pt x="4369346" y="2872383"/>
                  <a:pt x="4370586" y="2874863"/>
                  <a:pt x="4375547" y="2879824"/>
                </a:cubicBezTo>
                <a:lnTo>
                  <a:pt x="4368105" y="2887266"/>
                </a:lnTo>
                <a:cubicBezTo>
                  <a:pt x="4368105" y="2882305"/>
                  <a:pt x="4366865" y="2879824"/>
                  <a:pt x="4364385" y="2879824"/>
                </a:cubicBezTo>
                <a:cubicBezTo>
                  <a:pt x="4361904" y="2879824"/>
                  <a:pt x="4360664" y="2877343"/>
                  <a:pt x="4360664" y="2872383"/>
                </a:cubicBezTo>
                <a:cubicBezTo>
                  <a:pt x="4360664" y="2872383"/>
                  <a:pt x="4358184" y="2869902"/>
                  <a:pt x="4353223" y="2864941"/>
                </a:cubicBezTo>
                <a:cubicBezTo>
                  <a:pt x="4358184" y="2864941"/>
                  <a:pt x="4360664" y="2862461"/>
                  <a:pt x="4360664" y="2857500"/>
                </a:cubicBezTo>
                <a:cubicBezTo>
                  <a:pt x="4360664" y="2852539"/>
                  <a:pt x="4350742" y="2850059"/>
                  <a:pt x="4330898" y="2850059"/>
                </a:cubicBezTo>
                <a:cubicBezTo>
                  <a:pt x="4316016" y="2850059"/>
                  <a:pt x="4303613" y="2850059"/>
                  <a:pt x="4293691" y="2850059"/>
                </a:cubicBezTo>
                <a:lnTo>
                  <a:pt x="4278809" y="2850059"/>
                </a:lnTo>
                <a:cubicBezTo>
                  <a:pt x="4288730" y="2850059"/>
                  <a:pt x="4293691" y="2851299"/>
                  <a:pt x="4293691" y="2853779"/>
                </a:cubicBezTo>
                <a:cubicBezTo>
                  <a:pt x="4293691" y="2856260"/>
                  <a:pt x="4296172" y="2857500"/>
                  <a:pt x="4301133" y="2857500"/>
                </a:cubicBezTo>
                <a:lnTo>
                  <a:pt x="4293691" y="2864941"/>
                </a:lnTo>
                <a:lnTo>
                  <a:pt x="4263926" y="2857500"/>
                </a:lnTo>
                <a:lnTo>
                  <a:pt x="4263926" y="2850059"/>
                </a:lnTo>
                <a:lnTo>
                  <a:pt x="4256484" y="2835176"/>
                </a:lnTo>
                <a:cubicBezTo>
                  <a:pt x="4251523" y="2830215"/>
                  <a:pt x="4249043" y="2827734"/>
                  <a:pt x="4249043" y="2827734"/>
                </a:cubicBezTo>
                <a:lnTo>
                  <a:pt x="4219277" y="2827734"/>
                </a:lnTo>
                <a:lnTo>
                  <a:pt x="4204395" y="2835176"/>
                </a:lnTo>
                <a:lnTo>
                  <a:pt x="4211836" y="2835176"/>
                </a:lnTo>
                <a:cubicBezTo>
                  <a:pt x="4216797" y="2835176"/>
                  <a:pt x="4221758" y="2837656"/>
                  <a:pt x="4226719" y="2842617"/>
                </a:cubicBezTo>
                <a:lnTo>
                  <a:pt x="4226719" y="2850059"/>
                </a:lnTo>
                <a:cubicBezTo>
                  <a:pt x="4221758" y="2845098"/>
                  <a:pt x="4214316" y="2842617"/>
                  <a:pt x="4204395" y="2842617"/>
                </a:cubicBezTo>
                <a:cubicBezTo>
                  <a:pt x="4189512" y="2842617"/>
                  <a:pt x="4180830" y="2842617"/>
                  <a:pt x="4178350" y="2842617"/>
                </a:cubicBezTo>
                <a:cubicBezTo>
                  <a:pt x="4175869" y="2842617"/>
                  <a:pt x="4174629" y="2840136"/>
                  <a:pt x="4174629" y="2835176"/>
                </a:cubicBezTo>
                <a:cubicBezTo>
                  <a:pt x="4174629" y="2830215"/>
                  <a:pt x="4177109" y="2827734"/>
                  <a:pt x="4182070" y="2827734"/>
                </a:cubicBezTo>
                <a:cubicBezTo>
                  <a:pt x="4187031" y="2827734"/>
                  <a:pt x="4189512" y="2825254"/>
                  <a:pt x="4189512" y="2820293"/>
                </a:cubicBezTo>
                <a:lnTo>
                  <a:pt x="4196953" y="2820293"/>
                </a:lnTo>
                <a:cubicBezTo>
                  <a:pt x="4196953" y="2820293"/>
                  <a:pt x="4198193" y="2820293"/>
                  <a:pt x="4200674" y="2820293"/>
                </a:cubicBezTo>
                <a:cubicBezTo>
                  <a:pt x="4203154" y="2820293"/>
                  <a:pt x="4204395" y="2819053"/>
                  <a:pt x="4204395" y="2816572"/>
                </a:cubicBezTo>
                <a:cubicBezTo>
                  <a:pt x="4204395" y="2814092"/>
                  <a:pt x="4201914" y="2812851"/>
                  <a:pt x="4196953" y="2812851"/>
                </a:cubicBezTo>
                <a:cubicBezTo>
                  <a:pt x="4191992" y="2812851"/>
                  <a:pt x="4187031" y="2812851"/>
                  <a:pt x="4182070" y="2812851"/>
                </a:cubicBezTo>
                <a:cubicBezTo>
                  <a:pt x="4177109" y="2812851"/>
                  <a:pt x="4172149" y="2811611"/>
                  <a:pt x="4167188" y="2809131"/>
                </a:cubicBezTo>
                <a:cubicBezTo>
                  <a:pt x="4162226" y="2806650"/>
                  <a:pt x="4159746" y="2805410"/>
                  <a:pt x="4159746" y="2805410"/>
                </a:cubicBezTo>
                <a:cubicBezTo>
                  <a:pt x="4144863" y="2800449"/>
                  <a:pt x="4132461" y="2797969"/>
                  <a:pt x="4122539" y="2797969"/>
                </a:cubicBezTo>
                <a:lnTo>
                  <a:pt x="4115098" y="2797969"/>
                </a:lnTo>
                <a:lnTo>
                  <a:pt x="4137422" y="2812851"/>
                </a:lnTo>
                <a:cubicBezTo>
                  <a:pt x="4172149" y="2822774"/>
                  <a:pt x="4172149" y="2827734"/>
                  <a:pt x="4137422" y="2827734"/>
                </a:cubicBezTo>
                <a:cubicBezTo>
                  <a:pt x="4117578" y="2827734"/>
                  <a:pt x="4106416" y="2826494"/>
                  <a:pt x="4103936" y="2824014"/>
                </a:cubicBezTo>
                <a:cubicBezTo>
                  <a:pt x="4101455" y="2821533"/>
                  <a:pt x="4097734" y="2820293"/>
                  <a:pt x="4092773" y="2820293"/>
                </a:cubicBezTo>
                <a:cubicBezTo>
                  <a:pt x="4087812" y="2820293"/>
                  <a:pt x="4082852" y="2820293"/>
                  <a:pt x="4077891" y="2820293"/>
                </a:cubicBezTo>
                <a:cubicBezTo>
                  <a:pt x="4077891" y="2815332"/>
                  <a:pt x="4075410" y="2812851"/>
                  <a:pt x="4070449" y="2812851"/>
                </a:cubicBezTo>
                <a:cubicBezTo>
                  <a:pt x="4065488" y="2807891"/>
                  <a:pt x="4063008" y="2805410"/>
                  <a:pt x="4063008" y="2805410"/>
                </a:cubicBezTo>
                <a:lnTo>
                  <a:pt x="4018359" y="2797969"/>
                </a:lnTo>
                <a:cubicBezTo>
                  <a:pt x="4018359" y="2802929"/>
                  <a:pt x="4023320" y="2807891"/>
                  <a:pt x="4033242" y="2812851"/>
                </a:cubicBezTo>
                <a:lnTo>
                  <a:pt x="4040684" y="2820293"/>
                </a:lnTo>
                <a:cubicBezTo>
                  <a:pt x="4035723" y="2815332"/>
                  <a:pt x="4033242" y="2815332"/>
                  <a:pt x="4033242" y="2820293"/>
                </a:cubicBezTo>
                <a:cubicBezTo>
                  <a:pt x="4028281" y="2820293"/>
                  <a:pt x="4025801" y="2820293"/>
                  <a:pt x="4025801" y="2820293"/>
                </a:cubicBezTo>
                <a:lnTo>
                  <a:pt x="4010918" y="2812851"/>
                </a:lnTo>
                <a:lnTo>
                  <a:pt x="3988594" y="2812851"/>
                </a:lnTo>
                <a:cubicBezTo>
                  <a:pt x="3988594" y="2807891"/>
                  <a:pt x="3988594" y="2805410"/>
                  <a:pt x="3988594" y="2805410"/>
                </a:cubicBezTo>
                <a:cubicBezTo>
                  <a:pt x="3983633" y="2805410"/>
                  <a:pt x="3981152" y="2802929"/>
                  <a:pt x="3981152" y="2797969"/>
                </a:cubicBezTo>
                <a:lnTo>
                  <a:pt x="4003477" y="2805410"/>
                </a:lnTo>
                <a:cubicBezTo>
                  <a:pt x="4008438" y="2810371"/>
                  <a:pt x="4010918" y="2810371"/>
                  <a:pt x="4010918" y="2805410"/>
                </a:cubicBezTo>
                <a:cubicBezTo>
                  <a:pt x="4015879" y="2800449"/>
                  <a:pt x="4008438" y="2795488"/>
                  <a:pt x="3988594" y="2790527"/>
                </a:cubicBezTo>
                <a:cubicBezTo>
                  <a:pt x="3978672" y="2790527"/>
                  <a:pt x="3971231" y="2793008"/>
                  <a:pt x="3966270" y="2797969"/>
                </a:cubicBezTo>
                <a:lnTo>
                  <a:pt x="3958828" y="2797969"/>
                </a:lnTo>
                <a:lnTo>
                  <a:pt x="3943945" y="2797969"/>
                </a:lnTo>
                <a:cubicBezTo>
                  <a:pt x="3938984" y="2797969"/>
                  <a:pt x="3936504" y="2796729"/>
                  <a:pt x="3936504" y="2794248"/>
                </a:cubicBezTo>
                <a:cubicBezTo>
                  <a:pt x="3936504" y="2791767"/>
                  <a:pt x="3937744" y="2790527"/>
                  <a:pt x="3940225" y="2790527"/>
                </a:cubicBezTo>
                <a:cubicBezTo>
                  <a:pt x="3942705" y="2790527"/>
                  <a:pt x="3946426" y="2790527"/>
                  <a:pt x="3951387" y="2790527"/>
                </a:cubicBezTo>
                <a:cubicBezTo>
                  <a:pt x="3956348" y="2790527"/>
                  <a:pt x="3958828" y="2790527"/>
                  <a:pt x="3958828" y="2790527"/>
                </a:cubicBezTo>
                <a:cubicBezTo>
                  <a:pt x="3958828" y="2780605"/>
                  <a:pt x="3948906" y="2775644"/>
                  <a:pt x="3929063" y="2775644"/>
                </a:cubicBezTo>
                <a:lnTo>
                  <a:pt x="3899297" y="2775644"/>
                </a:lnTo>
                <a:cubicBezTo>
                  <a:pt x="3904258" y="2775644"/>
                  <a:pt x="3906738" y="2773164"/>
                  <a:pt x="3906738" y="2768203"/>
                </a:cubicBezTo>
                <a:lnTo>
                  <a:pt x="3884414" y="2775644"/>
                </a:lnTo>
                <a:lnTo>
                  <a:pt x="3884414" y="2768203"/>
                </a:lnTo>
                <a:cubicBezTo>
                  <a:pt x="3879453" y="2768203"/>
                  <a:pt x="3873252" y="2768203"/>
                  <a:pt x="3865811" y="2768203"/>
                </a:cubicBezTo>
                <a:cubicBezTo>
                  <a:pt x="3858369" y="2768203"/>
                  <a:pt x="3854648" y="2765722"/>
                  <a:pt x="3854648" y="2760762"/>
                </a:cubicBezTo>
                <a:cubicBezTo>
                  <a:pt x="3854648" y="2750840"/>
                  <a:pt x="3867051" y="2750840"/>
                  <a:pt x="3891855" y="2760762"/>
                </a:cubicBezTo>
                <a:cubicBezTo>
                  <a:pt x="3916660" y="2765722"/>
                  <a:pt x="3934024" y="2765722"/>
                  <a:pt x="3943945" y="2760762"/>
                </a:cubicBezTo>
                <a:cubicBezTo>
                  <a:pt x="3953867" y="2760762"/>
                  <a:pt x="3953867" y="2758281"/>
                  <a:pt x="3943945" y="2753320"/>
                </a:cubicBezTo>
                <a:cubicBezTo>
                  <a:pt x="3938984" y="2753320"/>
                  <a:pt x="3932783" y="2754560"/>
                  <a:pt x="3925342" y="2757041"/>
                </a:cubicBezTo>
                <a:cubicBezTo>
                  <a:pt x="3917900" y="2759522"/>
                  <a:pt x="3911699" y="2759522"/>
                  <a:pt x="3906738" y="2757041"/>
                </a:cubicBezTo>
                <a:cubicBezTo>
                  <a:pt x="3901777" y="2754560"/>
                  <a:pt x="3899297" y="2753320"/>
                  <a:pt x="3899297" y="2753320"/>
                </a:cubicBezTo>
                <a:cubicBezTo>
                  <a:pt x="3894336" y="2748359"/>
                  <a:pt x="3886894" y="2745879"/>
                  <a:pt x="3876973" y="2745879"/>
                </a:cubicBezTo>
                <a:cubicBezTo>
                  <a:pt x="3867051" y="2740918"/>
                  <a:pt x="3859609" y="2735957"/>
                  <a:pt x="3854648" y="2730996"/>
                </a:cubicBezTo>
                <a:cubicBezTo>
                  <a:pt x="3854648" y="2726035"/>
                  <a:pt x="3852168" y="2723555"/>
                  <a:pt x="3847207" y="2723555"/>
                </a:cubicBezTo>
                <a:lnTo>
                  <a:pt x="3839766" y="2723555"/>
                </a:lnTo>
                <a:cubicBezTo>
                  <a:pt x="3829844" y="2723555"/>
                  <a:pt x="3823643" y="2722315"/>
                  <a:pt x="3821162" y="2719834"/>
                </a:cubicBezTo>
                <a:cubicBezTo>
                  <a:pt x="3818682" y="2717353"/>
                  <a:pt x="3814961" y="2716113"/>
                  <a:pt x="3810000" y="2716113"/>
                </a:cubicBezTo>
                <a:cubicBezTo>
                  <a:pt x="3805039" y="2716113"/>
                  <a:pt x="3800078" y="2716113"/>
                  <a:pt x="3795117" y="2716113"/>
                </a:cubicBezTo>
                <a:cubicBezTo>
                  <a:pt x="3790156" y="2716113"/>
                  <a:pt x="3782715" y="2713633"/>
                  <a:pt x="3772793" y="2708672"/>
                </a:cubicBezTo>
                <a:cubicBezTo>
                  <a:pt x="3772793" y="2708672"/>
                  <a:pt x="3770313" y="2708672"/>
                  <a:pt x="3765352" y="2708672"/>
                </a:cubicBezTo>
                <a:cubicBezTo>
                  <a:pt x="3760391" y="2708672"/>
                  <a:pt x="3757910" y="2708672"/>
                  <a:pt x="3757910" y="2708672"/>
                </a:cubicBezTo>
                <a:cubicBezTo>
                  <a:pt x="3752949" y="2703711"/>
                  <a:pt x="3747988" y="2701230"/>
                  <a:pt x="3743027" y="2701230"/>
                </a:cubicBezTo>
                <a:cubicBezTo>
                  <a:pt x="3743027" y="2706191"/>
                  <a:pt x="3741787" y="2707432"/>
                  <a:pt x="3739307" y="2704951"/>
                </a:cubicBezTo>
                <a:cubicBezTo>
                  <a:pt x="3736826" y="2702470"/>
                  <a:pt x="3735586" y="2701230"/>
                  <a:pt x="3735586" y="2701230"/>
                </a:cubicBezTo>
                <a:cubicBezTo>
                  <a:pt x="3730625" y="2701230"/>
                  <a:pt x="3728145" y="2701230"/>
                  <a:pt x="3728145" y="2701230"/>
                </a:cubicBezTo>
                <a:cubicBezTo>
                  <a:pt x="3718223" y="2701230"/>
                  <a:pt x="3713262" y="2699990"/>
                  <a:pt x="3713262" y="2697510"/>
                </a:cubicBezTo>
                <a:cubicBezTo>
                  <a:pt x="3713262" y="2695029"/>
                  <a:pt x="3710781" y="2693789"/>
                  <a:pt x="3705820" y="2693789"/>
                </a:cubicBezTo>
                <a:lnTo>
                  <a:pt x="3661172" y="2678906"/>
                </a:lnTo>
                <a:cubicBezTo>
                  <a:pt x="3656211" y="2678906"/>
                  <a:pt x="3647529" y="2678906"/>
                  <a:pt x="3635127" y="2678906"/>
                </a:cubicBezTo>
                <a:cubicBezTo>
                  <a:pt x="3622724" y="2678906"/>
                  <a:pt x="3616523" y="2678906"/>
                  <a:pt x="3616523" y="2678906"/>
                </a:cubicBezTo>
                <a:lnTo>
                  <a:pt x="3609082" y="2678906"/>
                </a:lnTo>
                <a:cubicBezTo>
                  <a:pt x="3604121" y="2678906"/>
                  <a:pt x="3596679" y="2676426"/>
                  <a:pt x="3586758" y="2671465"/>
                </a:cubicBezTo>
                <a:cubicBezTo>
                  <a:pt x="3586758" y="2671465"/>
                  <a:pt x="3584277" y="2670225"/>
                  <a:pt x="3579316" y="2667744"/>
                </a:cubicBezTo>
                <a:cubicBezTo>
                  <a:pt x="3574355" y="2665263"/>
                  <a:pt x="3571875" y="2664023"/>
                  <a:pt x="3571875" y="2664023"/>
                </a:cubicBezTo>
                <a:lnTo>
                  <a:pt x="3556992" y="2656582"/>
                </a:lnTo>
                <a:cubicBezTo>
                  <a:pt x="3552031" y="2656582"/>
                  <a:pt x="3549551" y="2655342"/>
                  <a:pt x="3549551" y="2652861"/>
                </a:cubicBezTo>
                <a:cubicBezTo>
                  <a:pt x="3549551" y="2650381"/>
                  <a:pt x="3549551" y="2649141"/>
                  <a:pt x="3549551" y="2649141"/>
                </a:cubicBezTo>
                <a:cubicBezTo>
                  <a:pt x="3549551" y="2649141"/>
                  <a:pt x="3547070" y="2646660"/>
                  <a:pt x="3542109" y="2641699"/>
                </a:cubicBezTo>
                <a:lnTo>
                  <a:pt x="3527226" y="2634258"/>
                </a:lnTo>
                <a:cubicBezTo>
                  <a:pt x="3527226" y="2629297"/>
                  <a:pt x="3530947" y="2626816"/>
                  <a:pt x="3538389" y="2626816"/>
                </a:cubicBezTo>
                <a:cubicBezTo>
                  <a:pt x="3545830" y="2626816"/>
                  <a:pt x="3549551" y="2626816"/>
                  <a:pt x="3549551" y="2626816"/>
                </a:cubicBezTo>
                <a:cubicBezTo>
                  <a:pt x="3549551" y="2631777"/>
                  <a:pt x="3552031" y="2634258"/>
                  <a:pt x="3556992" y="2634258"/>
                </a:cubicBezTo>
                <a:cubicBezTo>
                  <a:pt x="3561953" y="2634258"/>
                  <a:pt x="3566914" y="2634258"/>
                  <a:pt x="3571875" y="2634258"/>
                </a:cubicBezTo>
                <a:lnTo>
                  <a:pt x="3594199" y="2634258"/>
                </a:lnTo>
                <a:lnTo>
                  <a:pt x="3579316" y="2626816"/>
                </a:lnTo>
                <a:cubicBezTo>
                  <a:pt x="3569395" y="2621856"/>
                  <a:pt x="3561953" y="2619375"/>
                  <a:pt x="3556992" y="2619375"/>
                </a:cubicBezTo>
                <a:lnTo>
                  <a:pt x="3556992" y="2611934"/>
                </a:lnTo>
                <a:lnTo>
                  <a:pt x="3527226" y="2611934"/>
                </a:lnTo>
                <a:cubicBezTo>
                  <a:pt x="3522265" y="2611934"/>
                  <a:pt x="3519785" y="2614414"/>
                  <a:pt x="3519785" y="2619375"/>
                </a:cubicBezTo>
                <a:cubicBezTo>
                  <a:pt x="3519785" y="2624336"/>
                  <a:pt x="3518545" y="2625576"/>
                  <a:pt x="3516064" y="2623096"/>
                </a:cubicBezTo>
                <a:cubicBezTo>
                  <a:pt x="3513584" y="2620615"/>
                  <a:pt x="3512344" y="2619375"/>
                  <a:pt x="3512344" y="2619375"/>
                </a:cubicBezTo>
                <a:cubicBezTo>
                  <a:pt x="3512344" y="2619375"/>
                  <a:pt x="3512344" y="2621856"/>
                  <a:pt x="3512344" y="2626816"/>
                </a:cubicBezTo>
                <a:cubicBezTo>
                  <a:pt x="3512344" y="2631777"/>
                  <a:pt x="3509863" y="2631777"/>
                  <a:pt x="3504902" y="2626816"/>
                </a:cubicBezTo>
                <a:lnTo>
                  <a:pt x="3482578" y="2619375"/>
                </a:lnTo>
                <a:cubicBezTo>
                  <a:pt x="3477617" y="2619375"/>
                  <a:pt x="3475137" y="2621856"/>
                  <a:pt x="3475137" y="2626816"/>
                </a:cubicBezTo>
                <a:cubicBezTo>
                  <a:pt x="3475137" y="2631777"/>
                  <a:pt x="3480098" y="2634258"/>
                  <a:pt x="3490019" y="2634258"/>
                </a:cubicBezTo>
                <a:cubicBezTo>
                  <a:pt x="3494980" y="2634258"/>
                  <a:pt x="3499941" y="2636738"/>
                  <a:pt x="3504902" y="2641699"/>
                </a:cubicBezTo>
                <a:cubicBezTo>
                  <a:pt x="3504902" y="2641699"/>
                  <a:pt x="3503662" y="2641699"/>
                  <a:pt x="3501182" y="2641699"/>
                </a:cubicBezTo>
                <a:cubicBezTo>
                  <a:pt x="3498701" y="2641699"/>
                  <a:pt x="3497461" y="2641699"/>
                  <a:pt x="3497461" y="2641699"/>
                </a:cubicBezTo>
                <a:cubicBezTo>
                  <a:pt x="3492500" y="2641699"/>
                  <a:pt x="3485058" y="2640459"/>
                  <a:pt x="3475137" y="2637978"/>
                </a:cubicBezTo>
                <a:cubicBezTo>
                  <a:pt x="3465215" y="2635498"/>
                  <a:pt x="3459013" y="2633018"/>
                  <a:pt x="3456533" y="2630537"/>
                </a:cubicBezTo>
                <a:cubicBezTo>
                  <a:pt x="3454053" y="2628056"/>
                  <a:pt x="3447851" y="2626816"/>
                  <a:pt x="3437930" y="2626816"/>
                </a:cubicBezTo>
                <a:lnTo>
                  <a:pt x="3430488" y="2619375"/>
                </a:lnTo>
                <a:cubicBezTo>
                  <a:pt x="3440410" y="2619375"/>
                  <a:pt x="3442891" y="2614414"/>
                  <a:pt x="3437930" y="2604492"/>
                </a:cubicBezTo>
                <a:cubicBezTo>
                  <a:pt x="3437930" y="2599531"/>
                  <a:pt x="3439170" y="2597051"/>
                  <a:pt x="3441650" y="2597051"/>
                </a:cubicBezTo>
                <a:cubicBezTo>
                  <a:pt x="3444131" y="2597051"/>
                  <a:pt x="3447851" y="2597051"/>
                  <a:pt x="3452812" y="2597051"/>
                </a:cubicBezTo>
                <a:lnTo>
                  <a:pt x="3460254" y="2589609"/>
                </a:lnTo>
                <a:cubicBezTo>
                  <a:pt x="3455293" y="2589609"/>
                  <a:pt x="3452812" y="2588369"/>
                  <a:pt x="3452812" y="2585889"/>
                </a:cubicBezTo>
                <a:cubicBezTo>
                  <a:pt x="3452812" y="2583408"/>
                  <a:pt x="3449092" y="2582168"/>
                  <a:pt x="3441650" y="2582168"/>
                </a:cubicBezTo>
                <a:cubicBezTo>
                  <a:pt x="3434209" y="2582168"/>
                  <a:pt x="3430488" y="2582168"/>
                  <a:pt x="3430488" y="2582168"/>
                </a:cubicBezTo>
                <a:cubicBezTo>
                  <a:pt x="3425527" y="2577207"/>
                  <a:pt x="3421807" y="2574726"/>
                  <a:pt x="3419326" y="2574726"/>
                </a:cubicBezTo>
                <a:cubicBezTo>
                  <a:pt x="3416845" y="2574726"/>
                  <a:pt x="3413125" y="2574726"/>
                  <a:pt x="3408164" y="2574726"/>
                </a:cubicBezTo>
                <a:cubicBezTo>
                  <a:pt x="3398242" y="2569766"/>
                  <a:pt x="3390800" y="2566045"/>
                  <a:pt x="3385840" y="2563564"/>
                </a:cubicBezTo>
                <a:cubicBezTo>
                  <a:pt x="3380879" y="2561084"/>
                  <a:pt x="3378398" y="2562324"/>
                  <a:pt x="3378398" y="2567285"/>
                </a:cubicBezTo>
                <a:cubicBezTo>
                  <a:pt x="3378398" y="2572246"/>
                  <a:pt x="3378398" y="2574726"/>
                  <a:pt x="3378398" y="2574726"/>
                </a:cubicBezTo>
                <a:lnTo>
                  <a:pt x="3385840" y="2582168"/>
                </a:lnTo>
                <a:cubicBezTo>
                  <a:pt x="3390800" y="2582168"/>
                  <a:pt x="3393281" y="2582168"/>
                  <a:pt x="3393281" y="2582168"/>
                </a:cubicBezTo>
                <a:lnTo>
                  <a:pt x="3400723" y="2589609"/>
                </a:lnTo>
                <a:lnTo>
                  <a:pt x="3400723" y="2597051"/>
                </a:lnTo>
                <a:lnTo>
                  <a:pt x="3378398" y="2589609"/>
                </a:lnTo>
                <a:lnTo>
                  <a:pt x="3363516" y="2582168"/>
                </a:lnTo>
                <a:lnTo>
                  <a:pt x="3378398" y="2582168"/>
                </a:lnTo>
                <a:lnTo>
                  <a:pt x="3363516" y="2574726"/>
                </a:lnTo>
                <a:cubicBezTo>
                  <a:pt x="3358555" y="2574726"/>
                  <a:pt x="3354834" y="2574726"/>
                  <a:pt x="3352353" y="2574726"/>
                </a:cubicBezTo>
                <a:cubicBezTo>
                  <a:pt x="3349873" y="2574726"/>
                  <a:pt x="3348633" y="2577207"/>
                  <a:pt x="3348633" y="2582168"/>
                </a:cubicBezTo>
                <a:lnTo>
                  <a:pt x="3341191" y="2589609"/>
                </a:lnTo>
                <a:lnTo>
                  <a:pt x="3378398" y="2597051"/>
                </a:lnTo>
                <a:cubicBezTo>
                  <a:pt x="3388320" y="2606973"/>
                  <a:pt x="3393281" y="2611934"/>
                  <a:pt x="3393281" y="2611934"/>
                </a:cubicBezTo>
                <a:lnTo>
                  <a:pt x="3356074" y="2604492"/>
                </a:lnTo>
                <a:cubicBezTo>
                  <a:pt x="3351113" y="2604492"/>
                  <a:pt x="3343672" y="2603252"/>
                  <a:pt x="3333750" y="2600771"/>
                </a:cubicBezTo>
                <a:cubicBezTo>
                  <a:pt x="3323828" y="2598291"/>
                  <a:pt x="3316386" y="2594570"/>
                  <a:pt x="3311426" y="2589609"/>
                </a:cubicBezTo>
                <a:lnTo>
                  <a:pt x="3303984" y="2582168"/>
                </a:lnTo>
                <a:cubicBezTo>
                  <a:pt x="3313906" y="2582168"/>
                  <a:pt x="3318867" y="2582168"/>
                  <a:pt x="3318867" y="2582168"/>
                </a:cubicBezTo>
                <a:cubicBezTo>
                  <a:pt x="3318867" y="2577207"/>
                  <a:pt x="3317627" y="2573486"/>
                  <a:pt x="3315146" y="2571006"/>
                </a:cubicBezTo>
                <a:cubicBezTo>
                  <a:pt x="3312666" y="2568525"/>
                  <a:pt x="3313906" y="2567285"/>
                  <a:pt x="3318867" y="2567285"/>
                </a:cubicBezTo>
                <a:lnTo>
                  <a:pt x="3303984" y="2567285"/>
                </a:lnTo>
                <a:cubicBezTo>
                  <a:pt x="3299024" y="2567285"/>
                  <a:pt x="3295303" y="2566045"/>
                  <a:pt x="3292822" y="2563564"/>
                </a:cubicBezTo>
                <a:cubicBezTo>
                  <a:pt x="3290342" y="2561084"/>
                  <a:pt x="3289101" y="2559844"/>
                  <a:pt x="3289101" y="2559844"/>
                </a:cubicBezTo>
                <a:lnTo>
                  <a:pt x="3296543" y="2559844"/>
                </a:lnTo>
                <a:cubicBezTo>
                  <a:pt x="3296543" y="2554883"/>
                  <a:pt x="3294062" y="2552402"/>
                  <a:pt x="3289101" y="2552402"/>
                </a:cubicBezTo>
                <a:cubicBezTo>
                  <a:pt x="3284141" y="2552402"/>
                  <a:pt x="3279179" y="2554883"/>
                  <a:pt x="3274219" y="2559844"/>
                </a:cubicBezTo>
                <a:cubicBezTo>
                  <a:pt x="3274219" y="2559844"/>
                  <a:pt x="3271738" y="2559844"/>
                  <a:pt x="3266777" y="2559844"/>
                </a:cubicBezTo>
                <a:cubicBezTo>
                  <a:pt x="3261817" y="2554883"/>
                  <a:pt x="3259336" y="2554883"/>
                  <a:pt x="3259336" y="2559844"/>
                </a:cubicBezTo>
                <a:lnTo>
                  <a:pt x="3266777" y="2567285"/>
                </a:lnTo>
                <a:lnTo>
                  <a:pt x="3274219" y="2574726"/>
                </a:lnTo>
                <a:lnTo>
                  <a:pt x="3251894" y="2567285"/>
                </a:lnTo>
                <a:lnTo>
                  <a:pt x="3244453" y="2567285"/>
                </a:lnTo>
                <a:cubicBezTo>
                  <a:pt x="3244453" y="2572246"/>
                  <a:pt x="3243213" y="2574726"/>
                  <a:pt x="3240732" y="2574726"/>
                </a:cubicBezTo>
                <a:cubicBezTo>
                  <a:pt x="3238252" y="2574726"/>
                  <a:pt x="3237012" y="2575967"/>
                  <a:pt x="3237012" y="2578447"/>
                </a:cubicBezTo>
                <a:cubicBezTo>
                  <a:pt x="3237012" y="2580928"/>
                  <a:pt x="3229570" y="2582168"/>
                  <a:pt x="3214687" y="2582168"/>
                </a:cubicBezTo>
                <a:cubicBezTo>
                  <a:pt x="3209727" y="2582168"/>
                  <a:pt x="3203525" y="2582168"/>
                  <a:pt x="3196084" y="2582168"/>
                </a:cubicBezTo>
                <a:cubicBezTo>
                  <a:pt x="3188642" y="2582168"/>
                  <a:pt x="3184922" y="2582168"/>
                  <a:pt x="3184922" y="2582168"/>
                </a:cubicBezTo>
                <a:cubicBezTo>
                  <a:pt x="3165078" y="2572246"/>
                  <a:pt x="3150195" y="2567285"/>
                  <a:pt x="3140273" y="2567285"/>
                </a:cubicBezTo>
                <a:cubicBezTo>
                  <a:pt x="3140273" y="2567285"/>
                  <a:pt x="3135313" y="2564804"/>
                  <a:pt x="3125391" y="2559844"/>
                </a:cubicBezTo>
                <a:cubicBezTo>
                  <a:pt x="3125391" y="2559844"/>
                  <a:pt x="3122910" y="2558604"/>
                  <a:pt x="3117949" y="2556123"/>
                </a:cubicBezTo>
                <a:cubicBezTo>
                  <a:pt x="3112988" y="2553642"/>
                  <a:pt x="3110508" y="2552402"/>
                  <a:pt x="3110508" y="2552402"/>
                </a:cubicBezTo>
                <a:lnTo>
                  <a:pt x="3095625" y="2552402"/>
                </a:lnTo>
                <a:lnTo>
                  <a:pt x="3080742" y="2544961"/>
                </a:lnTo>
                <a:cubicBezTo>
                  <a:pt x="3065859" y="2544961"/>
                  <a:pt x="3050976" y="2540000"/>
                  <a:pt x="3036094" y="2530078"/>
                </a:cubicBezTo>
                <a:lnTo>
                  <a:pt x="3043535" y="2530078"/>
                </a:lnTo>
                <a:lnTo>
                  <a:pt x="3058418" y="2530078"/>
                </a:lnTo>
                <a:lnTo>
                  <a:pt x="3043535" y="2522637"/>
                </a:lnTo>
                <a:cubicBezTo>
                  <a:pt x="3038574" y="2517676"/>
                  <a:pt x="3033613" y="2515195"/>
                  <a:pt x="3028652" y="2515195"/>
                </a:cubicBezTo>
                <a:lnTo>
                  <a:pt x="2998887" y="2500312"/>
                </a:lnTo>
                <a:cubicBezTo>
                  <a:pt x="2998887" y="2500312"/>
                  <a:pt x="3005088" y="2501552"/>
                  <a:pt x="3017490" y="2504033"/>
                </a:cubicBezTo>
                <a:cubicBezTo>
                  <a:pt x="3029892" y="2506514"/>
                  <a:pt x="3038574" y="2505273"/>
                  <a:pt x="3043535" y="2500312"/>
                </a:cubicBezTo>
                <a:cubicBezTo>
                  <a:pt x="3068340" y="2490390"/>
                  <a:pt x="3079502" y="2480469"/>
                  <a:pt x="3077021" y="2470547"/>
                </a:cubicBezTo>
                <a:cubicBezTo>
                  <a:pt x="3074541" y="2460625"/>
                  <a:pt x="3053457" y="2453183"/>
                  <a:pt x="3013769" y="2448223"/>
                </a:cubicBezTo>
                <a:cubicBezTo>
                  <a:pt x="3003847" y="2443262"/>
                  <a:pt x="2996406" y="2440781"/>
                  <a:pt x="2991445" y="2440781"/>
                </a:cubicBezTo>
                <a:cubicBezTo>
                  <a:pt x="2986484" y="2440781"/>
                  <a:pt x="2980283" y="2439541"/>
                  <a:pt x="2972842" y="2437060"/>
                </a:cubicBezTo>
                <a:cubicBezTo>
                  <a:pt x="2965400" y="2434580"/>
                  <a:pt x="2959199" y="2433340"/>
                  <a:pt x="2954238" y="2433340"/>
                </a:cubicBezTo>
                <a:lnTo>
                  <a:pt x="2939355" y="2425898"/>
                </a:lnTo>
                <a:lnTo>
                  <a:pt x="2909590" y="2418457"/>
                </a:lnTo>
                <a:cubicBezTo>
                  <a:pt x="2909590" y="2418457"/>
                  <a:pt x="2908350" y="2417217"/>
                  <a:pt x="2905869" y="2414736"/>
                </a:cubicBezTo>
                <a:cubicBezTo>
                  <a:pt x="2903388" y="2412256"/>
                  <a:pt x="2902148" y="2411016"/>
                  <a:pt x="2902148" y="2411016"/>
                </a:cubicBezTo>
                <a:cubicBezTo>
                  <a:pt x="2897188" y="2411016"/>
                  <a:pt x="2893467" y="2409775"/>
                  <a:pt x="2890986" y="2407295"/>
                </a:cubicBezTo>
                <a:cubicBezTo>
                  <a:pt x="2888506" y="2404814"/>
                  <a:pt x="2884785" y="2403574"/>
                  <a:pt x="2879824" y="2403574"/>
                </a:cubicBezTo>
                <a:cubicBezTo>
                  <a:pt x="2874863" y="2403574"/>
                  <a:pt x="2866181" y="2401093"/>
                  <a:pt x="2853779" y="2396133"/>
                </a:cubicBezTo>
                <a:cubicBezTo>
                  <a:pt x="2841377" y="2391172"/>
                  <a:pt x="2827734" y="2383731"/>
                  <a:pt x="2812851" y="2373809"/>
                </a:cubicBezTo>
                <a:cubicBezTo>
                  <a:pt x="2807891" y="2373809"/>
                  <a:pt x="2804170" y="2373809"/>
                  <a:pt x="2801689" y="2373809"/>
                </a:cubicBezTo>
                <a:cubicBezTo>
                  <a:pt x="2799209" y="2373809"/>
                  <a:pt x="2796729" y="2373809"/>
                  <a:pt x="2794248" y="2373809"/>
                </a:cubicBezTo>
                <a:cubicBezTo>
                  <a:pt x="2791767" y="2373809"/>
                  <a:pt x="2789287" y="2373809"/>
                  <a:pt x="2786807" y="2373809"/>
                </a:cubicBezTo>
                <a:cubicBezTo>
                  <a:pt x="2784326" y="2373809"/>
                  <a:pt x="2783086" y="2371328"/>
                  <a:pt x="2783086" y="2366367"/>
                </a:cubicBezTo>
                <a:cubicBezTo>
                  <a:pt x="2778125" y="2366367"/>
                  <a:pt x="2770684" y="2363886"/>
                  <a:pt x="2760762" y="2358926"/>
                </a:cubicBezTo>
                <a:cubicBezTo>
                  <a:pt x="2755801" y="2358926"/>
                  <a:pt x="2750840" y="2358926"/>
                  <a:pt x="2745879" y="2358926"/>
                </a:cubicBezTo>
                <a:cubicBezTo>
                  <a:pt x="2740918" y="2358926"/>
                  <a:pt x="2735957" y="2356445"/>
                  <a:pt x="2730996" y="2351484"/>
                </a:cubicBezTo>
                <a:lnTo>
                  <a:pt x="2708672" y="2351484"/>
                </a:lnTo>
                <a:cubicBezTo>
                  <a:pt x="2708672" y="2351484"/>
                  <a:pt x="2708672" y="2353965"/>
                  <a:pt x="2708672" y="2358926"/>
                </a:cubicBezTo>
                <a:lnTo>
                  <a:pt x="2738437" y="2373809"/>
                </a:lnTo>
                <a:cubicBezTo>
                  <a:pt x="2748359" y="2373809"/>
                  <a:pt x="2753320" y="2373809"/>
                  <a:pt x="2753320" y="2373809"/>
                </a:cubicBezTo>
                <a:cubicBezTo>
                  <a:pt x="2753320" y="2373809"/>
                  <a:pt x="2754561" y="2375049"/>
                  <a:pt x="2757041" y="2377529"/>
                </a:cubicBezTo>
                <a:cubicBezTo>
                  <a:pt x="2759522" y="2380010"/>
                  <a:pt x="2760762" y="2381250"/>
                  <a:pt x="2760762" y="2381250"/>
                </a:cubicBezTo>
                <a:lnTo>
                  <a:pt x="2768203" y="2396133"/>
                </a:lnTo>
                <a:lnTo>
                  <a:pt x="2753320" y="2396133"/>
                </a:lnTo>
                <a:cubicBezTo>
                  <a:pt x="2748359" y="2396133"/>
                  <a:pt x="2747119" y="2393652"/>
                  <a:pt x="2749600" y="2388691"/>
                </a:cubicBezTo>
                <a:cubicBezTo>
                  <a:pt x="2752080" y="2383731"/>
                  <a:pt x="2745879" y="2381250"/>
                  <a:pt x="2730996" y="2381250"/>
                </a:cubicBezTo>
                <a:lnTo>
                  <a:pt x="2701230" y="2373809"/>
                </a:lnTo>
                <a:lnTo>
                  <a:pt x="2686348" y="2366367"/>
                </a:lnTo>
                <a:lnTo>
                  <a:pt x="2619375" y="2344043"/>
                </a:lnTo>
                <a:cubicBezTo>
                  <a:pt x="2614414" y="2339082"/>
                  <a:pt x="2610693" y="2337842"/>
                  <a:pt x="2608213" y="2340322"/>
                </a:cubicBezTo>
                <a:cubicBezTo>
                  <a:pt x="2605732" y="2342803"/>
                  <a:pt x="2603252" y="2344043"/>
                  <a:pt x="2600771" y="2344043"/>
                </a:cubicBezTo>
                <a:cubicBezTo>
                  <a:pt x="2598291" y="2344043"/>
                  <a:pt x="2597051" y="2341562"/>
                  <a:pt x="2597051" y="2336601"/>
                </a:cubicBezTo>
                <a:lnTo>
                  <a:pt x="2589609" y="2329160"/>
                </a:lnTo>
                <a:cubicBezTo>
                  <a:pt x="2589609" y="2329160"/>
                  <a:pt x="2589609" y="2331641"/>
                  <a:pt x="2589609" y="2336601"/>
                </a:cubicBezTo>
                <a:cubicBezTo>
                  <a:pt x="2589609" y="2341562"/>
                  <a:pt x="2579687" y="2339082"/>
                  <a:pt x="2559844" y="2329160"/>
                </a:cubicBezTo>
                <a:lnTo>
                  <a:pt x="2537520" y="2321719"/>
                </a:lnTo>
                <a:cubicBezTo>
                  <a:pt x="2537520" y="2321719"/>
                  <a:pt x="2535039" y="2321719"/>
                  <a:pt x="2530078" y="2321719"/>
                </a:cubicBezTo>
                <a:cubicBezTo>
                  <a:pt x="2525117" y="2321719"/>
                  <a:pt x="2522637" y="2321719"/>
                  <a:pt x="2522637" y="2321719"/>
                </a:cubicBezTo>
                <a:lnTo>
                  <a:pt x="2515195" y="2314277"/>
                </a:lnTo>
                <a:cubicBezTo>
                  <a:pt x="2520156" y="2314277"/>
                  <a:pt x="2522637" y="2313037"/>
                  <a:pt x="2522637" y="2310557"/>
                </a:cubicBezTo>
                <a:cubicBezTo>
                  <a:pt x="2522637" y="2308076"/>
                  <a:pt x="2520156" y="2306836"/>
                  <a:pt x="2515195" y="2306836"/>
                </a:cubicBezTo>
                <a:cubicBezTo>
                  <a:pt x="2495352" y="2311797"/>
                  <a:pt x="2485430" y="2309317"/>
                  <a:pt x="2485430" y="2299394"/>
                </a:cubicBezTo>
                <a:cubicBezTo>
                  <a:pt x="2480469" y="2294434"/>
                  <a:pt x="2475508" y="2291953"/>
                  <a:pt x="2470547" y="2291953"/>
                </a:cubicBezTo>
                <a:lnTo>
                  <a:pt x="2455664" y="2284512"/>
                </a:lnTo>
                <a:lnTo>
                  <a:pt x="2463105" y="2284512"/>
                </a:lnTo>
                <a:lnTo>
                  <a:pt x="2485430" y="2284512"/>
                </a:lnTo>
                <a:lnTo>
                  <a:pt x="2477988" y="2277070"/>
                </a:lnTo>
                <a:cubicBezTo>
                  <a:pt x="2482949" y="2277070"/>
                  <a:pt x="2479228" y="2274590"/>
                  <a:pt x="2466826" y="2269629"/>
                </a:cubicBezTo>
                <a:cubicBezTo>
                  <a:pt x="2454424" y="2264668"/>
                  <a:pt x="2442021" y="2260947"/>
                  <a:pt x="2429619" y="2258467"/>
                </a:cubicBezTo>
                <a:cubicBezTo>
                  <a:pt x="2417217" y="2255986"/>
                  <a:pt x="2411016" y="2254746"/>
                  <a:pt x="2411016" y="2254746"/>
                </a:cubicBezTo>
                <a:lnTo>
                  <a:pt x="2418457" y="2262187"/>
                </a:lnTo>
                <a:cubicBezTo>
                  <a:pt x="2423418" y="2262187"/>
                  <a:pt x="2425898" y="2263427"/>
                  <a:pt x="2425898" y="2265908"/>
                </a:cubicBezTo>
                <a:cubicBezTo>
                  <a:pt x="2425898" y="2268389"/>
                  <a:pt x="2425898" y="2269629"/>
                  <a:pt x="2425898" y="2269629"/>
                </a:cubicBezTo>
                <a:lnTo>
                  <a:pt x="2433340" y="2277070"/>
                </a:lnTo>
                <a:cubicBezTo>
                  <a:pt x="2428379" y="2277070"/>
                  <a:pt x="2425898" y="2277070"/>
                  <a:pt x="2425898" y="2277070"/>
                </a:cubicBezTo>
                <a:lnTo>
                  <a:pt x="2373808" y="2277070"/>
                </a:lnTo>
                <a:cubicBezTo>
                  <a:pt x="2373808" y="2277070"/>
                  <a:pt x="2366367" y="2274590"/>
                  <a:pt x="2351484" y="2269629"/>
                </a:cubicBezTo>
                <a:cubicBezTo>
                  <a:pt x="2341562" y="2269629"/>
                  <a:pt x="2332881" y="2268389"/>
                  <a:pt x="2325439" y="2265908"/>
                </a:cubicBezTo>
                <a:cubicBezTo>
                  <a:pt x="2317998" y="2263427"/>
                  <a:pt x="2313037" y="2262187"/>
                  <a:pt x="2310557" y="2262187"/>
                </a:cubicBezTo>
                <a:cubicBezTo>
                  <a:pt x="2308076" y="2262187"/>
                  <a:pt x="2301875" y="2260947"/>
                  <a:pt x="2291953" y="2258467"/>
                </a:cubicBezTo>
                <a:cubicBezTo>
                  <a:pt x="2282031" y="2255986"/>
                  <a:pt x="2272109" y="2254746"/>
                  <a:pt x="2262187" y="2254746"/>
                </a:cubicBezTo>
                <a:cubicBezTo>
                  <a:pt x="2242344" y="2249785"/>
                  <a:pt x="2229941" y="2244824"/>
                  <a:pt x="2224980" y="2239863"/>
                </a:cubicBezTo>
                <a:cubicBezTo>
                  <a:pt x="2220020" y="2234902"/>
                  <a:pt x="2213818" y="2232422"/>
                  <a:pt x="2206377" y="2232422"/>
                </a:cubicBezTo>
                <a:cubicBezTo>
                  <a:pt x="2198935" y="2232422"/>
                  <a:pt x="2190254" y="2232422"/>
                  <a:pt x="2180332" y="2232422"/>
                </a:cubicBezTo>
                <a:cubicBezTo>
                  <a:pt x="2160489" y="2222500"/>
                  <a:pt x="2150566" y="2222500"/>
                  <a:pt x="2150566" y="2232422"/>
                </a:cubicBezTo>
                <a:cubicBezTo>
                  <a:pt x="2145606" y="2232422"/>
                  <a:pt x="2139404" y="2229941"/>
                  <a:pt x="2131963" y="2224980"/>
                </a:cubicBezTo>
                <a:cubicBezTo>
                  <a:pt x="2124522" y="2220020"/>
                  <a:pt x="2120801" y="2218779"/>
                  <a:pt x="2120801" y="2221260"/>
                </a:cubicBezTo>
                <a:cubicBezTo>
                  <a:pt x="2120801" y="2223740"/>
                  <a:pt x="2117080" y="2222500"/>
                  <a:pt x="2109639" y="2217539"/>
                </a:cubicBezTo>
                <a:cubicBezTo>
                  <a:pt x="2102197" y="2212578"/>
                  <a:pt x="2095996" y="2212578"/>
                  <a:pt x="2091035" y="2217539"/>
                </a:cubicBezTo>
                <a:cubicBezTo>
                  <a:pt x="2071192" y="2217539"/>
                  <a:pt x="2058789" y="2210098"/>
                  <a:pt x="2053828" y="2195215"/>
                </a:cubicBezTo>
                <a:cubicBezTo>
                  <a:pt x="2053828" y="2190254"/>
                  <a:pt x="2053828" y="2187773"/>
                  <a:pt x="2053828" y="2187773"/>
                </a:cubicBezTo>
                <a:cubicBezTo>
                  <a:pt x="2053828" y="2182813"/>
                  <a:pt x="2052588" y="2180332"/>
                  <a:pt x="2050107" y="2180332"/>
                </a:cubicBezTo>
                <a:cubicBezTo>
                  <a:pt x="2047627" y="2180332"/>
                  <a:pt x="2043906" y="2180332"/>
                  <a:pt x="2038945" y="2180332"/>
                </a:cubicBezTo>
                <a:cubicBezTo>
                  <a:pt x="2033985" y="2180332"/>
                  <a:pt x="2030264" y="2177851"/>
                  <a:pt x="2027783" y="2172891"/>
                </a:cubicBezTo>
                <a:cubicBezTo>
                  <a:pt x="2025303" y="2167930"/>
                  <a:pt x="2014141" y="2165449"/>
                  <a:pt x="1994297" y="2165449"/>
                </a:cubicBezTo>
                <a:lnTo>
                  <a:pt x="1964532" y="2158008"/>
                </a:lnTo>
                <a:lnTo>
                  <a:pt x="1971973" y="2150566"/>
                </a:lnTo>
                <a:cubicBezTo>
                  <a:pt x="1981895" y="2155527"/>
                  <a:pt x="1989336" y="2156768"/>
                  <a:pt x="1994297" y="2154287"/>
                </a:cubicBezTo>
                <a:cubicBezTo>
                  <a:pt x="1999258" y="2151806"/>
                  <a:pt x="2004219" y="2150566"/>
                  <a:pt x="2009180" y="2150566"/>
                </a:cubicBezTo>
                <a:lnTo>
                  <a:pt x="2024062" y="2150566"/>
                </a:lnTo>
                <a:lnTo>
                  <a:pt x="2031504" y="2150566"/>
                </a:lnTo>
                <a:lnTo>
                  <a:pt x="2038945" y="2158008"/>
                </a:lnTo>
                <a:cubicBezTo>
                  <a:pt x="2043906" y="2158008"/>
                  <a:pt x="2048867" y="2158008"/>
                  <a:pt x="2053828" y="2158008"/>
                </a:cubicBezTo>
                <a:cubicBezTo>
                  <a:pt x="2068711" y="2158008"/>
                  <a:pt x="2076152" y="2160488"/>
                  <a:pt x="2076152" y="2165449"/>
                </a:cubicBezTo>
                <a:cubicBezTo>
                  <a:pt x="2076152" y="2170410"/>
                  <a:pt x="2081113" y="2172891"/>
                  <a:pt x="2091035" y="2172891"/>
                </a:cubicBezTo>
                <a:lnTo>
                  <a:pt x="2091035" y="2165449"/>
                </a:lnTo>
                <a:lnTo>
                  <a:pt x="2091035" y="2158008"/>
                </a:lnTo>
                <a:cubicBezTo>
                  <a:pt x="2091035" y="2158008"/>
                  <a:pt x="2088555" y="2156768"/>
                  <a:pt x="2083594" y="2154287"/>
                </a:cubicBezTo>
                <a:cubicBezTo>
                  <a:pt x="2078633" y="2151806"/>
                  <a:pt x="2072432" y="2151806"/>
                  <a:pt x="2064990" y="2154287"/>
                </a:cubicBezTo>
                <a:cubicBezTo>
                  <a:pt x="2057549" y="2156768"/>
                  <a:pt x="2053828" y="2155527"/>
                  <a:pt x="2053828" y="2150566"/>
                </a:cubicBezTo>
                <a:cubicBezTo>
                  <a:pt x="2053828" y="2150566"/>
                  <a:pt x="2053828" y="2149326"/>
                  <a:pt x="2053828" y="2146846"/>
                </a:cubicBezTo>
                <a:cubicBezTo>
                  <a:pt x="2053828" y="2144365"/>
                  <a:pt x="2051348" y="2143125"/>
                  <a:pt x="2046387" y="2143125"/>
                </a:cubicBezTo>
                <a:cubicBezTo>
                  <a:pt x="2041426" y="2143125"/>
                  <a:pt x="2036465" y="2141885"/>
                  <a:pt x="2031504" y="2139404"/>
                </a:cubicBezTo>
                <a:cubicBezTo>
                  <a:pt x="2026543" y="2136924"/>
                  <a:pt x="2021582" y="2135684"/>
                  <a:pt x="2016621" y="2135684"/>
                </a:cubicBezTo>
                <a:cubicBezTo>
                  <a:pt x="2001738" y="2130723"/>
                  <a:pt x="1991816" y="2125761"/>
                  <a:pt x="1986855" y="2120801"/>
                </a:cubicBezTo>
                <a:cubicBezTo>
                  <a:pt x="1981895" y="2120801"/>
                  <a:pt x="1976934" y="2120801"/>
                  <a:pt x="1971973" y="2120801"/>
                </a:cubicBezTo>
                <a:cubicBezTo>
                  <a:pt x="1967012" y="2120801"/>
                  <a:pt x="1962051" y="2120801"/>
                  <a:pt x="1957090" y="2120801"/>
                </a:cubicBezTo>
                <a:lnTo>
                  <a:pt x="1949649" y="2120801"/>
                </a:lnTo>
                <a:cubicBezTo>
                  <a:pt x="1954609" y="2120801"/>
                  <a:pt x="1958330" y="2123281"/>
                  <a:pt x="1960811" y="2128242"/>
                </a:cubicBezTo>
                <a:cubicBezTo>
                  <a:pt x="1963291" y="2133203"/>
                  <a:pt x="1964532" y="2135684"/>
                  <a:pt x="1964532" y="2135684"/>
                </a:cubicBezTo>
                <a:lnTo>
                  <a:pt x="1964532" y="2150566"/>
                </a:lnTo>
                <a:cubicBezTo>
                  <a:pt x="1959571" y="2150566"/>
                  <a:pt x="1957090" y="2150566"/>
                  <a:pt x="1957090" y="2150566"/>
                </a:cubicBezTo>
                <a:cubicBezTo>
                  <a:pt x="1957090" y="2150566"/>
                  <a:pt x="1957090" y="2148086"/>
                  <a:pt x="1957090" y="2143125"/>
                </a:cubicBezTo>
                <a:cubicBezTo>
                  <a:pt x="1957090" y="2138164"/>
                  <a:pt x="1954609" y="2135684"/>
                  <a:pt x="1949649" y="2135684"/>
                </a:cubicBezTo>
                <a:cubicBezTo>
                  <a:pt x="1944687" y="2135684"/>
                  <a:pt x="1942207" y="2138164"/>
                  <a:pt x="1942207" y="2143125"/>
                </a:cubicBezTo>
                <a:lnTo>
                  <a:pt x="1927324" y="2150566"/>
                </a:lnTo>
                <a:lnTo>
                  <a:pt x="1919883" y="2150566"/>
                </a:lnTo>
                <a:cubicBezTo>
                  <a:pt x="1919883" y="2150566"/>
                  <a:pt x="1917402" y="2149326"/>
                  <a:pt x="1912441" y="2146846"/>
                </a:cubicBezTo>
                <a:cubicBezTo>
                  <a:pt x="1907481" y="2144365"/>
                  <a:pt x="1902520" y="2143125"/>
                  <a:pt x="1897559" y="2143125"/>
                </a:cubicBezTo>
                <a:cubicBezTo>
                  <a:pt x="1892598" y="2138164"/>
                  <a:pt x="1885156" y="2135684"/>
                  <a:pt x="1875234" y="2135684"/>
                </a:cubicBezTo>
                <a:cubicBezTo>
                  <a:pt x="1865313" y="2135684"/>
                  <a:pt x="1857871" y="2133203"/>
                  <a:pt x="1852910" y="2128242"/>
                </a:cubicBezTo>
                <a:cubicBezTo>
                  <a:pt x="1852910" y="2128242"/>
                  <a:pt x="1850430" y="2128242"/>
                  <a:pt x="1845469" y="2128242"/>
                </a:cubicBezTo>
                <a:cubicBezTo>
                  <a:pt x="1840508" y="2128242"/>
                  <a:pt x="1835547" y="2125761"/>
                  <a:pt x="1830586" y="2120801"/>
                </a:cubicBezTo>
                <a:cubicBezTo>
                  <a:pt x="1820664" y="2120801"/>
                  <a:pt x="1814463" y="2119561"/>
                  <a:pt x="1811982" y="2117080"/>
                </a:cubicBezTo>
                <a:cubicBezTo>
                  <a:pt x="1809502" y="2114599"/>
                  <a:pt x="1800820" y="2113359"/>
                  <a:pt x="1785938" y="2113359"/>
                </a:cubicBezTo>
                <a:cubicBezTo>
                  <a:pt x="1785938" y="2113359"/>
                  <a:pt x="1783457" y="2113359"/>
                  <a:pt x="1778496" y="2113359"/>
                </a:cubicBezTo>
                <a:cubicBezTo>
                  <a:pt x="1773535" y="2113359"/>
                  <a:pt x="1771055" y="2110879"/>
                  <a:pt x="1771055" y="2105918"/>
                </a:cubicBezTo>
                <a:lnTo>
                  <a:pt x="1756172" y="2113359"/>
                </a:lnTo>
                <a:cubicBezTo>
                  <a:pt x="1756172" y="2108399"/>
                  <a:pt x="1753692" y="2108399"/>
                  <a:pt x="1748731" y="2113359"/>
                </a:cubicBezTo>
                <a:lnTo>
                  <a:pt x="1748731" y="2120801"/>
                </a:lnTo>
                <a:lnTo>
                  <a:pt x="1741289" y="2128242"/>
                </a:lnTo>
                <a:lnTo>
                  <a:pt x="1733848" y="2113359"/>
                </a:lnTo>
                <a:cubicBezTo>
                  <a:pt x="1743770" y="2113359"/>
                  <a:pt x="1746250" y="2108399"/>
                  <a:pt x="1741289" y="2098476"/>
                </a:cubicBezTo>
                <a:cubicBezTo>
                  <a:pt x="1736328" y="2093516"/>
                  <a:pt x="1731367" y="2092275"/>
                  <a:pt x="1726407" y="2094756"/>
                </a:cubicBezTo>
                <a:cubicBezTo>
                  <a:pt x="1721445" y="2097236"/>
                  <a:pt x="1716485" y="2094756"/>
                  <a:pt x="1711524" y="2087314"/>
                </a:cubicBezTo>
                <a:cubicBezTo>
                  <a:pt x="1706563" y="2079873"/>
                  <a:pt x="1704082" y="2073672"/>
                  <a:pt x="1704082" y="2068711"/>
                </a:cubicBezTo>
                <a:cubicBezTo>
                  <a:pt x="1709043" y="2068711"/>
                  <a:pt x="1711524" y="2066230"/>
                  <a:pt x="1711524" y="2061269"/>
                </a:cubicBezTo>
                <a:lnTo>
                  <a:pt x="1696641" y="2061269"/>
                </a:lnTo>
                <a:cubicBezTo>
                  <a:pt x="1696641" y="2066230"/>
                  <a:pt x="1695401" y="2068711"/>
                  <a:pt x="1692920" y="2068711"/>
                </a:cubicBezTo>
                <a:cubicBezTo>
                  <a:pt x="1690440" y="2068711"/>
                  <a:pt x="1684239" y="2068711"/>
                  <a:pt x="1674317" y="2068711"/>
                </a:cubicBezTo>
                <a:cubicBezTo>
                  <a:pt x="1669356" y="2068711"/>
                  <a:pt x="1664395" y="2068711"/>
                  <a:pt x="1659434" y="2068711"/>
                </a:cubicBezTo>
                <a:cubicBezTo>
                  <a:pt x="1664395" y="2068711"/>
                  <a:pt x="1666875" y="2071192"/>
                  <a:pt x="1666875" y="2076152"/>
                </a:cubicBezTo>
                <a:lnTo>
                  <a:pt x="1674317" y="2083594"/>
                </a:lnTo>
                <a:cubicBezTo>
                  <a:pt x="1684239" y="2083594"/>
                  <a:pt x="1686719" y="2088554"/>
                  <a:pt x="1681758" y="2098476"/>
                </a:cubicBezTo>
                <a:cubicBezTo>
                  <a:pt x="1676797" y="2103437"/>
                  <a:pt x="1664395" y="2103437"/>
                  <a:pt x="1644551" y="2098476"/>
                </a:cubicBezTo>
                <a:cubicBezTo>
                  <a:pt x="1639590" y="2098476"/>
                  <a:pt x="1629668" y="2095996"/>
                  <a:pt x="1614785" y="2091035"/>
                </a:cubicBezTo>
                <a:lnTo>
                  <a:pt x="1607344" y="2091035"/>
                </a:lnTo>
                <a:cubicBezTo>
                  <a:pt x="1617266" y="2091035"/>
                  <a:pt x="1622227" y="2088554"/>
                  <a:pt x="1622227" y="2083594"/>
                </a:cubicBezTo>
                <a:cubicBezTo>
                  <a:pt x="1622227" y="2078633"/>
                  <a:pt x="1619746" y="2076152"/>
                  <a:pt x="1614785" y="2076152"/>
                </a:cubicBezTo>
                <a:lnTo>
                  <a:pt x="1585020" y="2076152"/>
                </a:lnTo>
                <a:lnTo>
                  <a:pt x="1570137" y="2076152"/>
                </a:lnTo>
                <a:lnTo>
                  <a:pt x="1555254" y="2076152"/>
                </a:lnTo>
                <a:cubicBezTo>
                  <a:pt x="1555254" y="2081113"/>
                  <a:pt x="1557735" y="2083594"/>
                  <a:pt x="1562695" y="2083594"/>
                </a:cubicBezTo>
                <a:cubicBezTo>
                  <a:pt x="1567656" y="2083594"/>
                  <a:pt x="1570137" y="2086074"/>
                  <a:pt x="1570137" y="2091035"/>
                </a:cubicBezTo>
                <a:cubicBezTo>
                  <a:pt x="1575098" y="2091035"/>
                  <a:pt x="1582539" y="2092275"/>
                  <a:pt x="1592461" y="2094756"/>
                </a:cubicBezTo>
                <a:cubicBezTo>
                  <a:pt x="1602383" y="2097236"/>
                  <a:pt x="1607344" y="2098476"/>
                  <a:pt x="1607344" y="2098476"/>
                </a:cubicBezTo>
                <a:lnTo>
                  <a:pt x="1614785" y="2098476"/>
                </a:lnTo>
                <a:cubicBezTo>
                  <a:pt x="1614785" y="2098476"/>
                  <a:pt x="1614785" y="2099717"/>
                  <a:pt x="1614785" y="2102197"/>
                </a:cubicBezTo>
                <a:cubicBezTo>
                  <a:pt x="1614785" y="2104678"/>
                  <a:pt x="1617266" y="2105918"/>
                  <a:pt x="1622227" y="2105918"/>
                </a:cubicBezTo>
                <a:lnTo>
                  <a:pt x="1629668" y="2105918"/>
                </a:lnTo>
                <a:cubicBezTo>
                  <a:pt x="1634629" y="2110879"/>
                  <a:pt x="1639590" y="2113359"/>
                  <a:pt x="1644551" y="2113359"/>
                </a:cubicBezTo>
                <a:lnTo>
                  <a:pt x="1666875" y="2113359"/>
                </a:lnTo>
                <a:cubicBezTo>
                  <a:pt x="1671836" y="2118320"/>
                  <a:pt x="1679277" y="2120801"/>
                  <a:pt x="1689199" y="2120801"/>
                </a:cubicBezTo>
                <a:lnTo>
                  <a:pt x="1696641" y="2128242"/>
                </a:lnTo>
                <a:lnTo>
                  <a:pt x="1726407" y="2135684"/>
                </a:lnTo>
                <a:cubicBezTo>
                  <a:pt x="1736328" y="2135684"/>
                  <a:pt x="1746250" y="2140644"/>
                  <a:pt x="1756172" y="2150566"/>
                </a:cubicBezTo>
                <a:cubicBezTo>
                  <a:pt x="1766094" y="2155527"/>
                  <a:pt x="1771055" y="2155527"/>
                  <a:pt x="1771055" y="2150566"/>
                </a:cubicBezTo>
                <a:cubicBezTo>
                  <a:pt x="1776016" y="2150566"/>
                  <a:pt x="1793379" y="2155527"/>
                  <a:pt x="1823145" y="2165449"/>
                </a:cubicBezTo>
                <a:cubicBezTo>
                  <a:pt x="1833067" y="2170410"/>
                  <a:pt x="1838028" y="2172891"/>
                  <a:pt x="1838028" y="2172891"/>
                </a:cubicBezTo>
                <a:lnTo>
                  <a:pt x="1860352" y="2180332"/>
                </a:lnTo>
                <a:cubicBezTo>
                  <a:pt x="1865313" y="2180332"/>
                  <a:pt x="1869033" y="2181572"/>
                  <a:pt x="1871514" y="2184053"/>
                </a:cubicBezTo>
                <a:cubicBezTo>
                  <a:pt x="1873994" y="2186533"/>
                  <a:pt x="1877715" y="2187773"/>
                  <a:pt x="1882676" y="2187773"/>
                </a:cubicBezTo>
                <a:cubicBezTo>
                  <a:pt x="1887637" y="2187773"/>
                  <a:pt x="1890117" y="2187773"/>
                  <a:pt x="1890117" y="2187773"/>
                </a:cubicBezTo>
                <a:lnTo>
                  <a:pt x="1905000" y="2195215"/>
                </a:lnTo>
                <a:cubicBezTo>
                  <a:pt x="1914922" y="2195215"/>
                  <a:pt x="1922364" y="2197695"/>
                  <a:pt x="1927324" y="2202656"/>
                </a:cubicBezTo>
                <a:cubicBezTo>
                  <a:pt x="1932285" y="2207617"/>
                  <a:pt x="1939727" y="2210098"/>
                  <a:pt x="1949649" y="2210098"/>
                </a:cubicBezTo>
                <a:cubicBezTo>
                  <a:pt x="1964532" y="2200176"/>
                  <a:pt x="1974453" y="2202656"/>
                  <a:pt x="1979414" y="2217539"/>
                </a:cubicBezTo>
                <a:cubicBezTo>
                  <a:pt x="1984375" y="2222500"/>
                  <a:pt x="1991816" y="2227461"/>
                  <a:pt x="2001738" y="2232422"/>
                </a:cubicBezTo>
                <a:cubicBezTo>
                  <a:pt x="2011660" y="2237383"/>
                  <a:pt x="2017861" y="2238623"/>
                  <a:pt x="2020342" y="2236142"/>
                </a:cubicBezTo>
                <a:cubicBezTo>
                  <a:pt x="2022823" y="2233662"/>
                  <a:pt x="2029023" y="2232422"/>
                  <a:pt x="2038945" y="2232422"/>
                </a:cubicBezTo>
                <a:cubicBezTo>
                  <a:pt x="2038945" y="2232422"/>
                  <a:pt x="2040186" y="2233662"/>
                  <a:pt x="2042666" y="2236142"/>
                </a:cubicBezTo>
                <a:cubicBezTo>
                  <a:pt x="2045147" y="2238623"/>
                  <a:pt x="2048867" y="2239863"/>
                  <a:pt x="2053828" y="2239863"/>
                </a:cubicBezTo>
                <a:cubicBezTo>
                  <a:pt x="2053828" y="2244824"/>
                  <a:pt x="2061270" y="2249785"/>
                  <a:pt x="2076152" y="2254746"/>
                </a:cubicBezTo>
                <a:lnTo>
                  <a:pt x="2098476" y="2262187"/>
                </a:lnTo>
                <a:cubicBezTo>
                  <a:pt x="2098476" y="2267148"/>
                  <a:pt x="2102197" y="2269629"/>
                  <a:pt x="2109639" y="2269629"/>
                </a:cubicBezTo>
                <a:cubicBezTo>
                  <a:pt x="2117080" y="2269629"/>
                  <a:pt x="2122041" y="2270869"/>
                  <a:pt x="2124522" y="2273350"/>
                </a:cubicBezTo>
                <a:cubicBezTo>
                  <a:pt x="2127002" y="2275830"/>
                  <a:pt x="2138164" y="2279551"/>
                  <a:pt x="2158008" y="2284512"/>
                </a:cubicBezTo>
                <a:cubicBezTo>
                  <a:pt x="2162969" y="2284512"/>
                  <a:pt x="2169170" y="2284512"/>
                  <a:pt x="2176611" y="2284512"/>
                </a:cubicBezTo>
                <a:cubicBezTo>
                  <a:pt x="2184053" y="2284512"/>
                  <a:pt x="2187774" y="2284512"/>
                  <a:pt x="2187774" y="2284512"/>
                </a:cubicBezTo>
                <a:cubicBezTo>
                  <a:pt x="2192734" y="2289472"/>
                  <a:pt x="2197696" y="2291953"/>
                  <a:pt x="2202656" y="2291953"/>
                </a:cubicBezTo>
                <a:lnTo>
                  <a:pt x="2195215" y="2269629"/>
                </a:lnTo>
                <a:lnTo>
                  <a:pt x="2187774" y="2262187"/>
                </a:lnTo>
                <a:cubicBezTo>
                  <a:pt x="2192734" y="2262187"/>
                  <a:pt x="2203896" y="2263427"/>
                  <a:pt x="2221260" y="2265908"/>
                </a:cubicBezTo>
                <a:cubicBezTo>
                  <a:pt x="2238623" y="2268389"/>
                  <a:pt x="2249785" y="2272109"/>
                  <a:pt x="2254746" y="2277070"/>
                </a:cubicBezTo>
                <a:lnTo>
                  <a:pt x="2262187" y="2277070"/>
                </a:lnTo>
                <a:cubicBezTo>
                  <a:pt x="2272109" y="2277070"/>
                  <a:pt x="2283272" y="2279551"/>
                  <a:pt x="2295674" y="2284512"/>
                </a:cubicBezTo>
                <a:cubicBezTo>
                  <a:pt x="2308076" y="2289472"/>
                  <a:pt x="2316758" y="2291953"/>
                  <a:pt x="2321719" y="2291953"/>
                </a:cubicBezTo>
                <a:lnTo>
                  <a:pt x="2336601" y="2299394"/>
                </a:lnTo>
                <a:cubicBezTo>
                  <a:pt x="2351484" y="2299394"/>
                  <a:pt x="2358926" y="2301875"/>
                  <a:pt x="2358926" y="2306836"/>
                </a:cubicBezTo>
                <a:cubicBezTo>
                  <a:pt x="2353965" y="2306836"/>
                  <a:pt x="2346524" y="2306836"/>
                  <a:pt x="2336601" y="2306836"/>
                </a:cubicBezTo>
                <a:cubicBezTo>
                  <a:pt x="2326679" y="2306836"/>
                  <a:pt x="2321719" y="2304355"/>
                  <a:pt x="2321719" y="2299394"/>
                </a:cubicBezTo>
                <a:lnTo>
                  <a:pt x="2291953" y="2299394"/>
                </a:lnTo>
                <a:cubicBezTo>
                  <a:pt x="2282031" y="2304355"/>
                  <a:pt x="2277070" y="2306836"/>
                  <a:pt x="2277070" y="2306836"/>
                </a:cubicBezTo>
                <a:cubicBezTo>
                  <a:pt x="2286992" y="2316758"/>
                  <a:pt x="2314277" y="2321719"/>
                  <a:pt x="2358926" y="2321719"/>
                </a:cubicBezTo>
                <a:cubicBezTo>
                  <a:pt x="2363886" y="2321719"/>
                  <a:pt x="2366367" y="2324199"/>
                  <a:pt x="2366367" y="2329160"/>
                </a:cubicBezTo>
                <a:cubicBezTo>
                  <a:pt x="2366367" y="2344043"/>
                  <a:pt x="2368848" y="2352724"/>
                  <a:pt x="2373808" y="2355205"/>
                </a:cubicBezTo>
                <a:cubicBezTo>
                  <a:pt x="2378769" y="2357686"/>
                  <a:pt x="2382490" y="2360166"/>
                  <a:pt x="2384971" y="2362646"/>
                </a:cubicBezTo>
                <a:cubicBezTo>
                  <a:pt x="2387451" y="2365127"/>
                  <a:pt x="2391172" y="2363886"/>
                  <a:pt x="2396133" y="2358926"/>
                </a:cubicBezTo>
                <a:lnTo>
                  <a:pt x="2411016" y="2358926"/>
                </a:lnTo>
                <a:cubicBezTo>
                  <a:pt x="2406055" y="2358926"/>
                  <a:pt x="2403574" y="2361406"/>
                  <a:pt x="2403574" y="2366367"/>
                </a:cubicBezTo>
                <a:cubicBezTo>
                  <a:pt x="2406054" y="2368848"/>
                  <a:pt x="2407915" y="2370708"/>
                  <a:pt x="2409155" y="2371948"/>
                </a:cubicBezTo>
                <a:lnTo>
                  <a:pt x="2409953" y="2372746"/>
                </a:lnTo>
                <a:lnTo>
                  <a:pt x="2358926" y="2366367"/>
                </a:lnTo>
                <a:cubicBezTo>
                  <a:pt x="2353965" y="2361406"/>
                  <a:pt x="2344043" y="2358926"/>
                  <a:pt x="2329160" y="2358926"/>
                </a:cubicBezTo>
                <a:cubicBezTo>
                  <a:pt x="2324199" y="2358926"/>
                  <a:pt x="2316758" y="2357686"/>
                  <a:pt x="2306836" y="2355205"/>
                </a:cubicBezTo>
                <a:cubicBezTo>
                  <a:pt x="2296914" y="2352724"/>
                  <a:pt x="2289472" y="2349004"/>
                  <a:pt x="2284512" y="2344043"/>
                </a:cubicBezTo>
                <a:cubicBezTo>
                  <a:pt x="2264668" y="2339082"/>
                  <a:pt x="2252265" y="2336601"/>
                  <a:pt x="2247305" y="2336601"/>
                </a:cubicBezTo>
                <a:cubicBezTo>
                  <a:pt x="2247305" y="2336601"/>
                  <a:pt x="2244824" y="2336601"/>
                  <a:pt x="2239863" y="2336601"/>
                </a:cubicBezTo>
                <a:cubicBezTo>
                  <a:pt x="2234902" y="2336601"/>
                  <a:pt x="2229941" y="2334121"/>
                  <a:pt x="2224980" y="2329160"/>
                </a:cubicBezTo>
                <a:cubicBezTo>
                  <a:pt x="2215058" y="2329160"/>
                  <a:pt x="2197696" y="2324199"/>
                  <a:pt x="2172891" y="2314277"/>
                </a:cubicBezTo>
                <a:lnTo>
                  <a:pt x="2135684" y="2299394"/>
                </a:lnTo>
                <a:cubicBezTo>
                  <a:pt x="2130723" y="2299394"/>
                  <a:pt x="2127002" y="2299394"/>
                  <a:pt x="2124522" y="2299394"/>
                </a:cubicBezTo>
                <a:cubicBezTo>
                  <a:pt x="2122041" y="2299394"/>
                  <a:pt x="2118320" y="2299394"/>
                  <a:pt x="2113360" y="2299394"/>
                </a:cubicBezTo>
                <a:cubicBezTo>
                  <a:pt x="2093516" y="2299394"/>
                  <a:pt x="2071192" y="2291953"/>
                  <a:pt x="2046387" y="2277070"/>
                </a:cubicBezTo>
                <a:cubicBezTo>
                  <a:pt x="2046387" y="2277070"/>
                  <a:pt x="2042666" y="2277070"/>
                  <a:pt x="2035225" y="2277070"/>
                </a:cubicBezTo>
                <a:cubicBezTo>
                  <a:pt x="2027783" y="2277070"/>
                  <a:pt x="2024062" y="2274590"/>
                  <a:pt x="2024062" y="2269629"/>
                </a:cubicBezTo>
                <a:cubicBezTo>
                  <a:pt x="2024062" y="2264668"/>
                  <a:pt x="2021582" y="2262187"/>
                  <a:pt x="2016621" y="2262187"/>
                </a:cubicBezTo>
                <a:lnTo>
                  <a:pt x="2009180" y="2262187"/>
                </a:lnTo>
                <a:cubicBezTo>
                  <a:pt x="2009180" y="2257227"/>
                  <a:pt x="2000498" y="2254746"/>
                  <a:pt x="1983135" y="2254746"/>
                </a:cubicBezTo>
                <a:cubicBezTo>
                  <a:pt x="1965771" y="2254746"/>
                  <a:pt x="1957090" y="2254746"/>
                  <a:pt x="1957090" y="2254746"/>
                </a:cubicBezTo>
                <a:lnTo>
                  <a:pt x="1919883" y="2232422"/>
                </a:lnTo>
                <a:cubicBezTo>
                  <a:pt x="1919883" y="2232422"/>
                  <a:pt x="1911202" y="2229941"/>
                  <a:pt x="1893838" y="2224980"/>
                </a:cubicBezTo>
                <a:cubicBezTo>
                  <a:pt x="1876475" y="2220020"/>
                  <a:pt x="1862832" y="2217539"/>
                  <a:pt x="1852910" y="2217539"/>
                </a:cubicBezTo>
                <a:cubicBezTo>
                  <a:pt x="1733848" y="2187773"/>
                  <a:pt x="1666875" y="2167930"/>
                  <a:pt x="1651992" y="2158008"/>
                </a:cubicBezTo>
                <a:lnTo>
                  <a:pt x="1622227" y="2143125"/>
                </a:lnTo>
                <a:cubicBezTo>
                  <a:pt x="1607344" y="2138164"/>
                  <a:pt x="1597422" y="2135684"/>
                  <a:pt x="1592461" y="2135684"/>
                </a:cubicBezTo>
                <a:cubicBezTo>
                  <a:pt x="1592461" y="2130723"/>
                  <a:pt x="1591221" y="2128242"/>
                  <a:pt x="1588740" y="2128242"/>
                </a:cubicBezTo>
                <a:cubicBezTo>
                  <a:pt x="1586260" y="2128242"/>
                  <a:pt x="1582539" y="2128242"/>
                  <a:pt x="1577578" y="2128242"/>
                </a:cubicBezTo>
                <a:cubicBezTo>
                  <a:pt x="1567656" y="2128242"/>
                  <a:pt x="1526729" y="2115840"/>
                  <a:pt x="1454795" y="2091035"/>
                </a:cubicBezTo>
                <a:cubicBezTo>
                  <a:pt x="1382861" y="2066230"/>
                  <a:pt x="1339453" y="2051347"/>
                  <a:pt x="1324571" y="2046387"/>
                </a:cubicBezTo>
                <a:cubicBezTo>
                  <a:pt x="1324571" y="2041426"/>
                  <a:pt x="1320850" y="2037705"/>
                  <a:pt x="1313408" y="2035225"/>
                </a:cubicBezTo>
                <a:cubicBezTo>
                  <a:pt x="1305967" y="2032744"/>
                  <a:pt x="1299766" y="2031504"/>
                  <a:pt x="1294805" y="2031504"/>
                </a:cubicBezTo>
                <a:cubicBezTo>
                  <a:pt x="1240235" y="2011660"/>
                  <a:pt x="1207988" y="1999258"/>
                  <a:pt x="1198067" y="1994297"/>
                </a:cubicBezTo>
                <a:cubicBezTo>
                  <a:pt x="1193105" y="1989336"/>
                  <a:pt x="1188145" y="1988095"/>
                  <a:pt x="1183184" y="1990576"/>
                </a:cubicBezTo>
                <a:cubicBezTo>
                  <a:pt x="1178223" y="1993057"/>
                  <a:pt x="1175742" y="1993057"/>
                  <a:pt x="1175742" y="1990576"/>
                </a:cubicBezTo>
                <a:cubicBezTo>
                  <a:pt x="1175742" y="1988095"/>
                  <a:pt x="1173262" y="1986855"/>
                  <a:pt x="1168301" y="1986855"/>
                </a:cubicBezTo>
                <a:cubicBezTo>
                  <a:pt x="1163340" y="1986855"/>
                  <a:pt x="1144736" y="1979414"/>
                  <a:pt x="1112490" y="1964531"/>
                </a:cubicBezTo>
                <a:cubicBezTo>
                  <a:pt x="1080244" y="1949648"/>
                  <a:pt x="1051719" y="1938486"/>
                  <a:pt x="1026914" y="1931045"/>
                </a:cubicBezTo>
                <a:cubicBezTo>
                  <a:pt x="1002110" y="1923603"/>
                  <a:pt x="979785" y="1914922"/>
                  <a:pt x="959942" y="1905000"/>
                </a:cubicBezTo>
                <a:cubicBezTo>
                  <a:pt x="940098" y="1895078"/>
                  <a:pt x="927696" y="1890117"/>
                  <a:pt x="922735" y="1890117"/>
                </a:cubicBezTo>
                <a:cubicBezTo>
                  <a:pt x="922735" y="1890117"/>
                  <a:pt x="920254" y="1888877"/>
                  <a:pt x="915293" y="1886396"/>
                </a:cubicBezTo>
                <a:cubicBezTo>
                  <a:pt x="910332" y="1883916"/>
                  <a:pt x="902891" y="1882676"/>
                  <a:pt x="892969" y="1882676"/>
                </a:cubicBezTo>
                <a:cubicBezTo>
                  <a:pt x="878086" y="1872754"/>
                  <a:pt x="868164" y="1867793"/>
                  <a:pt x="863203" y="1867793"/>
                </a:cubicBezTo>
                <a:cubicBezTo>
                  <a:pt x="858242" y="1867793"/>
                  <a:pt x="855762" y="1865312"/>
                  <a:pt x="855762" y="1860351"/>
                </a:cubicBezTo>
                <a:cubicBezTo>
                  <a:pt x="855762" y="1860351"/>
                  <a:pt x="854521" y="1860351"/>
                  <a:pt x="852041" y="1860351"/>
                </a:cubicBezTo>
                <a:cubicBezTo>
                  <a:pt x="849561" y="1860351"/>
                  <a:pt x="845840" y="1857871"/>
                  <a:pt x="840879" y="1852910"/>
                </a:cubicBezTo>
                <a:cubicBezTo>
                  <a:pt x="830957" y="1852910"/>
                  <a:pt x="816074" y="1847949"/>
                  <a:pt x="796231" y="1838027"/>
                </a:cubicBezTo>
                <a:cubicBezTo>
                  <a:pt x="776387" y="1828105"/>
                  <a:pt x="754063" y="1815703"/>
                  <a:pt x="729258" y="1800820"/>
                </a:cubicBezTo>
                <a:cubicBezTo>
                  <a:pt x="704453" y="1785937"/>
                  <a:pt x="684610" y="1774775"/>
                  <a:pt x="669727" y="1767334"/>
                </a:cubicBezTo>
                <a:cubicBezTo>
                  <a:pt x="654844" y="1759892"/>
                  <a:pt x="642442" y="1756172"/>
                  <a:pt x="632520" y="1756172"/>
                </a:cubicBezTo>
                <a:cubicBezTo>
                  <a:pt x="632520" y="1751211"/>
                  <a:pt x="632520" y="1748730"/>
                  <a:pt x="632520" y="1748730"/>
                </a:cubicBezTo>
                <a:cubicBezTo>
                  <a:pt x="632520" y="1743770"/>
                  <a:pt x="630039" y="1741289"/>
                  <a:pt x="625078" y="1741289"/>
                </a:cubicBezTo>
                <a:lnTo>
                  <a:pt x="595312" y="1726406"/>
                </a:lnTo>
                <a:lnTo>
                  <a:pt x="625078" y="1733848"/>
                </a:lnTo>
                <a:cubicBezTo>
                  <a:pt x="639961" y="1738808"/>
                  <a:pt x="657324" y="1743770"/>
                  <a:pt x="677168" y="1748730"/>
                </a:cubicBezTo>
                <a:lnTo>
                  <a:pt x="714375" y="1748730"/>
                </a:lnTo>
                <a:cubicBezTo>
                  <a:pt x="714375" y="1748730"/>
                  <a:pt x="716856" y="1748730"/>
                  <a:pt x="721816" y="1748730"/>
                </a:cubicBezTo>
                <a:cubicBezTo>
                  <a:pt x="726777" y="1748730"/>
                  <a:pt x="731738" y="1748730"/>
                  <a:pt x="736699" y="1748730"/>
                </a:cubicBezTo>
                <a:lnTo>
                  <a:pt x="818555" y="1756172"/>
                </a:lnTo>
                <a:cubicBezTo>
                  <a:pt x="813594" y="1756172"/>
                  <a:pt x="806152" y="1754932"/>
                  <a:pt x="796231" y="1752451"/>
                </a:cubicBezTo>
                <a:cubicBezTo>
                  <a:pt x="786309" y="1749970"/>
                  <a:pt x="773906" y="1743770"/>
                  <a:pt x="759024" y="1733848"/>
                </a:cubicBezTo>
                <a:cubicBezTo>
                  <a:pt x="754063" y="1728887"/>
                  <a:pt x="749102" y="1725166"/>
                  <a:pt x="744141" y="1722685"/>
                </a:cubicBezTo>
                <a:cubicBezTo>
                  <a:pt x="739180" y="1720205"/>
                  <a:pt x="734219" y="1716484"/>
                  <a:pt x="729258" y="1711523"/>
                </a:cubicBezTo>
                <a:cubicBezTo>
                  <a:pt x="724297" y="1711523"/>
                  <a:pt x="718096" y="1709043"/>
                  <a:pt x="710654" y="1704082"/>
                </a:cubicBezTo>
                <a:cubicBezTo>
                  <a:pt x="703213" y="1699121"/>
                  <a:pt x="699492" y="1696641"/>
                  <a:pt x="699492" y="1696641"/>
                </a:cubicBezTo>
                <a:lnTo>
                  <a:pt x="677168" y="1681758"/>
                </a:lnTo>
                <a:cubicBezTo>
                  <a:pt x="672207" y="1671836"/>
                  <a:pt x="667246" y="1668115"/>
                  <a:pt x="662285" y="1670596"/>
                </a:cubicBezTo>
                <a:cubicBezTo>
                  <a:pt x="657324" y="1673076"/>
                  <a:pt x="656084" y="1673076"/>
                  <a:pt x="658564" y="1670596"/>
                </a:cubicBezTo>
                <a:cubicBezTo>
                  <a:pt x="661045" y="1668115"/>
                  <a:pt x="657324" y="1664394"/>
                  <a:pt x="647403" y="1659434"/>
                </a:cubicBezTo>
                <a:cubicBezTo>
                  <a:pt x="657324" y="1659434"/>
                  <a:pt x="667246" y="1661914"/>
                  <a:pt x="677168" y="1666875"/>
                </a:cubicBezTo>
                <a:lnTo>
                  <a:pt x="692051" y="1674316"/>
                </a:lnTo>
                <a:cubicBezTo>
                  <a:pt x="692051" y="1669356"/>
                  <a:pt x="694531" y="1666875"/>
                  <a:pt x="699492" y="1666875"/>
                </a:cubicBezTo>
                <a:lnTo>
                  <a:pt x="706934" y="1666875"/>
                </a:lnTo>
                <a:lnTo>
                  <a:pt x="714375" y="1674316"/>
                </a:lnTo>
                <a:lnTo>
                  <a:pt x="736699" y="1674316"/>
                </a:lnTo>
                <a:lnTo>
                  <a:pt x="699492" y="1659434"/>
                </a:lnTo>
                <a:lnTo>
                  <a:pt x="699492" y="1651992"/>
                </a:lnTo>
                <a:cubicBezTo>
                  <a:pt x="694531" y="1651992"/>
                  <a:pt x="690811" y="1650752"/>
                  <a:pt x="688330" y="1648271"/>
                </a:cubicBezTo>
                <a:cubicBezTo>
                  <a:pt x="685850" y="1645791"/>
                  <a:pt x="684610" y="1644551"/>
                  <a:pt x="684610" y="1644551"/>
                </a:cubicBezTo>
                <a:cubicBezTo>
                  <a:pt x="674688" y="1644551"/>
                  <a:pt x="669727" y="1644551"/>
                  <a:pt x="669727" y="1644551"/>
                </a:cubicBezTo>
                <a:cubicBezTo>
                  <a:pt x="669727" y="1639590"/>
                  <a:pt x="670967" y="1637109"/>
                  <a:pt x="673447" y="1637109"/>
                </a:cubicBezTo>
                <a:cubicBezTo>
                  <a:pt x="675928" y="1637109"/>
                  <a:pt x="682129" y="1637109"/>
                  <a:pt x="692051" y="1637109"/>
                </a:cubicBezTo>
                <a:cubicBezTo>
                  <a:pt x="701973" y="1642070"/>
                  <a:pt x="709414" y="1644551"/>
                  <a:pt x="714375" y="1644551"/>
                </a:cubicBezTo>
                <a:lnTo>
                  <a:pt x="706934" y="1651992"/>
                </a:lnTo>
                <a:lnTo>
                  <a:pt x="751582" y="1674316"/>
                </a:lnTo>
                <a:cubicBezTo>
                  <a:pt x="751582" y="1674316"/>
                  <a:pt x="750342" y="1674316"/>
                  <a:pt x="747861" y="1674316"/>
                </a:cubicBezTo>
                <a:cubicBezTo>
                  <a:pt x="745381" y="1674316"/>
                  <a:pt x="744141" y="1676797"/>
                  <a:pt x="744141" y="1681758"/>
                </a:cubicBezTo>
                <a:cubicBezTo>
                  <a:pt x="744141" y="1681758"/>
                  <a:pt x="746621" y="1681758"/>
                  <a:pt x="751582" y="1681758"/>
                </a:cubicBezTo>
                <a:cubicBezTo>
                  <a:pt x="751582" y="1686718"/>
                  <a:pt x="751582" y="1689199"/>
                  <a:pt x="751582" y="1689199"/>
                </a:cubicBezTo>
                <a:cubicBezTo>
                  <a:pt x="751582" y="1689199"/>
                  <a:pt x="754063" y="1686718"/>
                  <a:pt x="759024" y="1681758"/>
                </a:cubicBezTo>
                <a:lnTo>
                  <a:pt x="781348" y="1681758"/>
                </a:lnTo>
                <a:cubicBezTo>
                  <a:pt x="786309" y="1686718"/>
                  <a:pt x="790029" y="1689199"/>
                  <a:pt x="792510" y="1689199"/>
                </a:cubicBezTo>
                <a:cubicBezTo>
                  <a:pt x="794990" y="1689199"/>
                  <a:pt x="798711" y="1689199"/>
                  <a:pt x="803672" y="1689199"/>
                </a:cubicBezTo>
                <a:lnTo>
                  <a:pt x="803672" y="1696641"/>
                </a:lnTo>
                <a:cubicBezTo>
                  <a:pt x="803672" y="1696641"/>
                  <a:pt x="817315" y="1700361"/>
                  <a:pt x="844600" y="1707803"/>
                </a:cubicBezTo>
                <a:cubicBezTo>
                  <a:pt x="871885" y="1715244"/>
                  <a:pt x="888008" y="1718965"/>
                  <a:pt x="892969" y="1718965"/>
                </a:cubicBezTo>
                <a:lnTo>
                  <a:pt x="825996" y="1689199"/>
                </a:lnTo>
                <a:cubicBezTo>
                  <a:pt x="816074" y="1684238"/>
                  <a:pt x="806152" y="1679277"/>
                  <a:pt x="796231" y="1674316"/>
                </a:cubicBezTo>
                <a:lnTo>
                  <a:pt x="773906" y="1666875"/>
                </a:lnTo>
                <a:cubicBezTo>
                  <a:pt x="773906" y="1666875"/>
                  <a:pt x="772666" y="1665635"/>
                  <a:pt x="770186" y="1663154"/>
                </a:cubicBezTo>
                <a:cubicBezTo>
                  <a:pt x="767705" y="1660674"/>
                  <a:pt x="761504" y="1656953"/>
                  <a:pt x="751582" y="1651992"/>
                </a:cubicBezTo>
                <a:lnTo>
                  <a:pt x="736699" y="1644551"/>
                </a:lnTo>
                <a:lnTo>
                  <a:pt x="773906" y="1644551"/>
                </a:lnTo>
                <a:cubicBezTo>
                  <a:pt x="828477" y="1654473"/>
                  <a:pt x="855762" y="1659434"/>
                  <a:pt x="855762" y="1659434"/>
                </a:cubicBezTo>
                <a:cubicBezTo>
                  <a:pt x="855762" y="1659434"/>
                  <a:pt x="855762" y="1658193"/>
                  <a:pt x="855762" y="1655713"/>
                </a:cubicBezTo>
                <a:cubicBezTo>
                  <a:pt x="855762" y="1653232"/>
                  <a:pt x="853281" y="1651992"/>
                  <a:pt x="848321" y="1651992"/>
                </a:cubicBezTo>
                <a:lnTo>
                  <a:pt x="855762" y="1644551"/>
                </a:lnTo>
                <a:cubicBezTo>
                  <a:pt x="865684" y="1649511"/>
                  <a:pt x="874365" y="1653232"/>
                  <a:pt x="881807" y="1655713"/>
                </a:cubicBezTo>
                <a:cubicBezTo>
                  <a:pt x="889248" y="1658193"/>
                  <a:pt x="895449" y="1659434"/>
                  <a:pt x="900410" y="1659434"/>
                </a:cubicBezTo>
                <a:lnTo>
                  <a:pt x="907852" y="1659434"/>
                </a:lnTo>
                <a:lnTo>
                  <a:pt x="900410" y="1651992"/>
                </a:lnTo>
                <a:lnTo>
                  <a:pt x="915293" y="1651992"/>
                </a:lnTo>
                <a:lnTo>
                  <a:pt x="907852" y="1644551"/>
                </a:lnTo>
                <a:lnTo>
                  <a:pt x="915293" y="1644551"/>
                </a:lnTo>
                <a:cubicBezTo>
                  <a:pt x="925215" y="1649511"/>
                  <a:pt x="933897" y="1651992"/>
                  <a:pt x="941338" y="1651992"/>
                </a:cubicBezTo>
                <a:cubicBezTo>
                  <a:pt x="948779" y="1651992"/>
                  <a:pt x="950020" y="1649511"/>
                  <a:pt x="945059" y="1644551"/>
                </a:cubicBezTo>
                <a:lnTo>
                  <a:pt x="945059" y="1637109"/>
                </a:lnTo>
                <a:cubicBezTo>
                  <a:pt x="945059" y="1637109"/>
                  <a:pt x="947539" y="1637109"/>
                  <a:pt x="952500" y="1637109"/>
                </a:cubicBezTo>
                <a:lnTo>
                  <a:pt x="982266" y="1637109"/>
                </a:lnTo>
                <a:lnTo>
                  <a:pt x="989707" y="1651992"/>
                </a:lnTo>
                <a:lnTo>
                  <a:pt x="1012031" y="1651992"/>
                </a:lnTo>
                <a:cubicBezTo>
                  <a:pt x="1012031" y="1651992"/>
                  <a:pt x="1008311" y="1650752"/>
                  <a:pt x="1000869" y="1648271"/>
                </a:cubicBezTo>
                <a:cubicBezTo>
                  <a:pt x="993428" y="1645791"/>
                  <a:pt x="989707" y="1642070"/>
                  <a:pt x="989707" y="1637109"/>
                </a:cubicBezTo>
                <a:lnTo>
                  <a:pt x="1004590" y="1637109"/>
                </a:lnTo>
                <a:lnTo>
                  <a:pt x="1012031" y="1629668"/>
                </a:lnTo>
                <a:cubicBezTo>
                  <a:pt x="1012031" y="1629668"/>
                  <a:pt x="1009551" y="1627187"/>
                  <a:pt x="1004590" y="1622226"/>
                </a:cubicBezTo>
                <a:cubicBezTo>
                  <a:pt x="984746" y="1617266"/>
                  <a:pt x="967383" y="1614785"/>
                  <a:pt x="952500" y="1614785"/>
                </a:cubicBezTo>
                <a:lnTo>
                  <a:pt x="944129" y="1613855"/>
                </a:lnTo>
                <a:lnTo>
                  <a:pt x="937617" y="1607344"/>
                </a:lnTo>
                <a:lnTo>
                  <a:pt x="937617" y="1613132"/>
                </a:lnTo>
                <a:lnTo>
                  <a:pt x="935757" y="1612925"/>
                </a:lnTo>
                <a:cubicBezTo>
                  <a:pt x="932036" y="1611685"/>
                  <a:pt x="930176" y="1609824"/>
                  <a:pt x="930176" y="1607344"/>
                </a:cubicBezTo>
                <a:cubicBezTo>
                  <a:pt x="925215" y="1597422"/>
                  <a:pt x="910332" y="1589980"/>
                  <a:pt x="885527" y="1585019"/>
                </a:cubicBezTo>
                <a:cubicBezTo>
                  <a:pt x="880566" y="1585019"/>
                  <a:pt x="875606" y="1582539"/>
                  <a:pt x="870645" y="1577578"/>
                </a:cubicBezTo>
                <a:cubicBezTo>
                  <a:pt x="870645" y="1572617"/>
                  <a:pt x="870645" y="1570137"/>
                  <a:pt x="870645" y="1570137"/>
                </a:cubicBezTo>
                <a:cubicBezTo>
                  <a:pt x="875606" y="1570137"/>
                  <a:pt x="878086" y="1567656"/>
                  <a:pt x="878086" y="1562695"/>
                </a:cubicBezTo>
                <a:cubicBezTo>
                  <a:pt x="873125" y="1562695"/>
                  <a:pt x="870645" y="1562695"/>
                  <a:pt x="870645" y="1562695"/>
                </a:cubicBezTo>
                <a:cubicBezTo>
                  <a:pt x="860723" y="1567656"/>
                  <a:pt x="863203" y="1577578"/>
                  <a:pt x="878086" y="1592461"/>
                </a:cubicBezTo>
                <a:cubicBezTo>
                  <a:pt x="883047" y="1592461"/>
                  <a:pt x="886768" y="1593701"/>
                  <a:pt x="889248" y="1596182"/>
                </a:cubicBezTo>
                <a:cubicBezTo>
                  <a:pt x="891729" y="1598662"/>
                  <a:pt x="892969" y="1599902"/>
                  <a:pt x="892969" y="1599902"/>
                </a:cubicBezTo>
                <a:cubicBezTo>
                  <a:pt x="897930" y="1604863"/>
                  <a:pt x="900410" y="1604863"/>
                  <a:pt x="900410" y="1599902"/>
                </a:cubicBezTo>
                <a:cubicBezTo>
                  <a:pt x="905371" y="1599902"/>
                  <a:pt x="907852" y="1599902"/>
                  <a:pt x="907852" y="1599902"/>
                </a:cubicBezTo>
                <a:cubicBezTo>
                  <a:pt x="907852" y="1599902"/>
                  <a:pt x="907852" y="1602383"/>
                  <a:pt x="907852" y="1607344"/>
                </a:cubicBezTo>
                <a:cubicBezTo>
                  <a:pt x="902891" y="1612304"/>
                  <a:pt x="904131" y="1613545"/>
                  <a:pt x="911573" y="1611064"/>
                </a:cubicBezTo>
                <a:cubicBezTo>
                  <a:pt x="919014" y="1608584"/>
                  <a:pt x="922735" y="1608584"/>
                  <a:pt x="922735" y="1611064"/>
                </a:cubicBezTo>
                <a:cubicBezTo>
                  <a:pt x="922735" y="1613545"/>
                  <a:pt x="925215" y="1617266"/>
                  <a:pt x="930176" y="1622226"/>
                </a:cubicBezTo>
                <a:lnTo>
                  <a:pt x="930176" y="1637109"/>
                </a:lnTo>
                <a:cubicBezTo>
                  <a:pt x="930176" y="1637109"/>
                  <a:pt x="925215" y="1634629"/>
                  <a:pt x="915293" y="1629668"/>
                </a:cubicBezTo>
                <a:cubicBezTo>
                  <a:pt x="910332" y="1629668"/>
                  <a:pt x="905371" y="1628428"/>
                  <a:pt x="900410" y="1625947"/>
                </a:cubicBezTo>
                <a:cubicBezTo>
                  <a:pt x="895449" y="1623467"/>
                  <a:pt x="892969" y="1624707"/>
                  <a:pt x="892969" y="1629668"/>
                </a:cubicBezTo>
                <a:lnTo>
                  <a:pt x="863203" y="1622226"/>
                </a:lnTo>
                <a:cubicBezTo>
                  <a:pt x="863203" y="1617266"/>
                  <a:pt x="860723" y="1614785"/>
                  <a:pt x="855762" y="1614785"/>
                </a:cubicBezTo>
                <a:cubicBezTo>
                  <a:pt x="850801" y="1614785"/>
                  <a:pt x="848321" y="1614785"/>
                  <a:pt x="848321" y="1614785"/>
                </a:cubicBezTo>
                <a:cubicBezTo>
                  <a:pt x="843359" y="1614785"/>
                  <a:pt x="840879" y="1612304"/>
                  <a:pt x="840879" y="1607344"/>
                </a:cubicBezTo>
                <a:cubicBezTo>
                  <a:pt x="840879" y="1602383"/>
                  <a:pt x="843359" y="1599902"/>
                  <a:pt x="848321" y="1599902"/>
                </a:cubicBezTo>
                <a:cubicBezTo>
                  <a:pt x="853281" y="1599902"/>
                  <a:pt x="855762" y="1599902"/>
                  <a:pt x="855762" y="1599902"/>
                </a:cubicBezTo>
                <a:lnTo>
                  <a:pt x="840879" y="1592461"/>
                </a:lnTo>
                <a:cubicBezTo>
                  <a:pt x="840879" y="1592461"/>
                  <a:pt x="838399" y="1592461"/>
                  <a:pt x="833437" y="1592461"/>
                </a:cubicBezTo>
                <a:cubicBezTo>
                  <a:pt x="813594" y="1572617"/>
                  <a:pt x="791270" y="1565176"/>
                  <a:pt x="766465" y="1570137"/>
                </a:cubicBezTo>
                <a:lnTo>
                  <a:pt x="751582" y="1562695"/>
                </a:lnTo>
                <a:cubicBezTo>
                  <a:pt x="756543" y="1557734"/>
                  <a:pt x="756543" y="1554014"/>
                  <a:pt x="751582" y="1551533"/>
                </a:cubicBezTo>
                <a:cubicBezTo>
                  <a:pt x="746621" y="1549052"/>
                  <a:pt x="729258" y="1545332"/>
                  <a:pt x="699492" y="1540371"/>
                </a:cubicBezTo>
                <a:lnTo>
                  <a:pt x="692051" y="1525488"/>
                </a:lnTo>
                <a:lnTo>
                  <a:pt x="662285" y="1518047"/>
                </a:lnTo>
                <a:cubicBezTo>
                  <a:pt x="657324" y="1513086"/>
                  <a:pt x="654844" y="1510605"/>
                  <a:pt x="654844" y="1510605"/>
                </a:cubicBezTo>
                <a:lnTo>
                  <a:pt x="647403" y="1510605"/>
                </a:lnTo>
                <a:lnTo>
                  <a:pt x="639961" y="1510605"/>
                </a:lnTo>
                <a:lnTo>
                  <a:pt x="632520" y="1503164"/>
                </a:lnTo>
                <a:cubicBezTo>
                  <a:pt x="627559" y="1503164"/>
                  <a:pt x="627559" y="1500683"/>
                  <a:pt x="632520" y="1495723"/>
                </a:cubicBezTo>
                <a:cubicBezTo>
                  <a:pt x="637481" y="1490762"/>
                  <a:pt x="647403" y="1490762"/>
                  <a:pt x="662285" y="1495723"/>
                </a:cubicBezTo>
                <a:cubicBezTo>
                  <a:pt x="667246" y="1495723"/>
                  <a:pt x="675928" y="1496963"/>
                  <a:pt x="688330" y="1499443"/>
                </a:cubicBezTo>
                <a:cubicBezTo>
                  <a:pt x="700732" y="1501924"/>
                  <a:pt x="711895" y="1501924"/>
                  <a:pt x="721816" y="1499443"/>
                </a:cubicBezTo>
                <a:cubicBezTo>
                  <a:pt x="731738" y="1496963"/>
                  <a:pt x="736699" y="1495723"/>
                  <a:pt x="736699" y="1495723"/>
                </a:cubicBezTo>
                <a:lnTo>
                  <a:pt x="714375" y="1480840"/>
                </a:lnTo>
                <a:cubicBezTo>
                  <a:pt x="714375" y="1480840"/>
                  <a:pt x="711895" y="1479600"/>
                  <a:pt x="706934" y="1477119"/>
                </a:cubicBezTo>
                <a:cubicBezTo>
                  <a:pt x="701973" y="1474638"/>
                  <a:pt x="694531" y="1470918"/>
                  <a:pt x="684610" y="1465957"/>
                </a:cubicBezTo>
                <a:cubicBezTo>
                  <a:pt x="669727" y="1460996"/>
                  <a:pt x="659805" y="1460996"/>
                  <a:pt x="654844" y="1465957"/>
                </a:cubicBezTo>
                <a:cubicBezTo>
                  <a:pt x="649883" y="1465957"/>
                  <a:pt x="647403" y="1465957"/>
                  <a:pt x="647403" y="1465957"/>
                </a:cubicBezTo>
                <a:lnTo>
                  <a:pt x="647403" y="1458516"/>
                </a:lnTo>
                <a:lnTo>
                  <a:pt x="632520" y="1451074"/>
                </a:lnTo>
                <a:cubicBezTo>
                  <a:pt x="622598" y="1446113"/>
                  <a:pt x="616396" y="1439912"/>
                  <a:pt x="613916" y="1432471"/>
                </a:cubicBezTo>
                <a:cubicBezTo>
                  <a:pt x="611436" y="1425029"/>
                  <a:pt x="607715" y="1421309"/>
                  <a:pt x="602754" y="1421309"/>
                </a:cubicBezTo>
                <a:cubicBezTo>
                  <a:pt x="597793" y="1421309"/>
                  <a:pt x="592832" y="1418828"/>
                  <a:pt x="587871" y="1413867"/>
                </a:cubicBezTo>
                <a:lnTo>
                  <a:pt x="587871" y="1406426"/>
                </a:lnTo>
                <a:lnTo>
                  <a:pt x="580430" y="1398984"/>
                </a:lnTo>
                <a:cubicBezTo>
                  <a:pt x="565547" y="1394024"/>
                  <a:pt x="558106" y="1391543"/>
                  <a:pt x="558106" y="1391543"/>
                </a:cubicBezTo>
                <a:cubicBezTo>
                  <a:pt x="558106" y="1386582"/>
                  <a:pt x="556865" y="1384101"/>
                  <a:pt x="554385" y="1384101"/>
                </a:cubicBezTo>
                <a:cubicBezTo>
                  <a:pt x="551904" y="1384101"/>
                  <a:pt x="550664" y="1384101"/>
                  <a:pt x="550664" y="1384101"/>
                </a:cubicBezTo>
                <a:cubicBezTo>
                  <a:pt x="540742" y="1384101"/>
                  <a:pt x="533301" y="1384101"/>
                  <a:pt x="528340" y="1384101"/>
                </a:cubicBezTo>
                <a:lnTo>
                  <a:pt x="535781" y="1376660"/>
                </a:lnTo>
                <a:cubicBezTo>
                  <a:pt x="540742" y="1376660"/>
                  <a:pt x="545703" y="1376660"/>
                  <a:pt x="550664" y="1376660"/>
                </a:cubicBezTo>
                <a:lnTo>
                  <a:pt x="565547" y="1376660"/>
                </a:lnTo>
                <a:cubicBezTo>
                  <a:pt x="570508" y="1381621"/>
                  <a:pt x="582910" y="1384101"/>
                  <a:pt x="602754" y="1384101"/>
                </a:cubicBezTo>
                <a:lnTo>
                  <a:pt x="632520" y="1391543"/>
                </a:lnTo>
                <a:lnTo>
                  <a:pt x="639961" y="1398984"/>
                </a:lnTo>
                <a:cubicBezTo>
                  <a:pt x="639961" y="1398984"/>
                  <a:pt x="644922" y="1401465"/>
                  <a:pt x="654844" y="1406426"/>
                </a:cubicBezTo>
                <a:lnTo>
                  <a:pt x="669727" y="1421309"/>
                </a:lnTo>
                <a:cubicBezTo>
                  <a:pt x="679648" y="1421309"/>
                  <a:pt x="682129" y="1418828"/>
                  <a:pt x="677168" y="1413867"/>
                </a:cubicBezTo>
                <a:lnTo>
                  <a:pt x="677168" y="1398984"/>
                </a:lnTo>
                <a:lnTo>
                  <a:pt x="684610" y="1391543"/>
                </a:lnTo>
                <a:lnTo>
                  <a:pt x="692051" y="1391543"/>
                </a:lnTo>
                <a:cubicBezTo>
                  <a:pt x="692051" y="1391543"/>
                  <a:pt x="693291" y="1392783"/>
                  <a:pt x="695772" y="1395264"/>
                </a:cubicBezTo>
                <a:cubicBezTo>
                  <a:pt x="698252" y="1397744"/>
                  <a:pt x="701973" y="1398984"/>
                  <a:pt x="706934" y="1398984"/>
                </a:cubicBezTo>
                <a:lnTo>
                  <a:pt x="714375" y="1398984"/>
                </a:lnTo>
                <a:lnTo>
                  <a:pt x="706934" y="1391543"/>
                </a:lnTo>
                <a:lnTo>
                  <a:pt x="692051" y="1376660"/>
                </a:lnTo>
                <a:lnTo>
                  <a:pt x="654844" y="1354336"/>
                </a:lnTo>
                <a:cubicBezTo>
                  <a:pt x="649883" y="1354336"/>
                  <a:pt x="647403" y="1351855"/>
                  <a:pt x="647403" y="1346894"/>
                </a:cubicBezTo>
                <a:lnTo>
                  <a:pt x="632520" y="1346894"/>
                </a:lnTo>
                <a:cubicBezTo>
                  <a:pt x="632520" y="1351855"/>
                  <a:pt x="627559" y="1351855"/>
                  <a:pt x="617637" y="1346894"/>
                </a:cubicBezTo>
                <a:lnTo>
                  <a:pt x="602754" y="1346894"/>
                </a:lnTo>
                <a:cubicBezTo>
                  <a:pt x="597793" y="1346894"/>
                  <a:pt x="595312" y="1346894"/>
                  <a:pt x="595312" y="1346894"/>
                </a:cubicBezTo>
                <a:lnTo>
                  <a:pt x="580430" y="1339453"/>
                </a:lnTo>
                <a:lnTo>
                  <a:pt x="572988" y="1332012"/>
                </a:lnTo>
                <a:cubicBezTo>
                  <a:pt x="572988" y="1327051"/>
                  <a:pt x="575469" y="1327051"/>
                  <a:pt x="580430" y="1332012"/>
                </a:cubicBezTo>
                <a:lnTo>
                  <a:pt x="610195" y="1324570"/>
                </a:lnTo>
                <a:lnTo>
                  <a:pt x="610195" y="1317129"/>
                </a:lnTo>
                <a:cubicBezTo>
                  <a:pt x="605234" y="1317129"/>
                  <a:pt x="597793" y="1314648"/>
                  <a:pt x="587871" y="1309687"/>
                </a:cubicBezTo>
                <a:lnTo>
                  <a:pt x="580430" y="1294805"/>
                </a:lnTo>
                <a:cubicBezTo>
                  <a:pt x="585391" y="1294805"/>
                  <a:pt x="587871" y="1294805"/>
                  <a:pt x="587871" y="1294805"/>
                </a:cubicBezTo>
                <a:cubicBezTo>
                  <a:pt x="587871" y="1294805"/>
                  <a:pt x="585391" y="1292324"/>
                  <a:pt x="580430" y="1287363"/>
                </a:cubicBezTo>
                <a:cubicBezTo>
                  <a:pt x="580430" y="1282402"/>
                  <a:pt x="581670" y="1279922"/>
                  <a:pt x="584150" y="1279922"/>
                </a:cubicBezTo>
                <a:cubicBezTo>
                  <a:pt x="586631" y="1279922"/>
                  <a:pt x="590352" y="1282402"/>
                  <a:pt x="595312" y="1287363"/>
                </a:cubicBezTo>
                <a:cubicBezTo>
                  <a:pt x="600274" y="1292324"/>
                  <a:pt x="601514" y="1296045"/>
                  <a:pt x="599033" y="1298525"/>
                </a:cubicBezTo>
                <a:cubicBezTo>
                  <a:pt x="596553" y="1301006"/>
                  <a:pt x="597793" y="1303486"/>
                  <a:pt x="602754" y="1305967"/>
                </a:cubicBezTo>
                <a:cubicBezTo>
                  <a:pt x="607715" y="1308447"/>
                  <a:pt x="610195" y="1307207"/>
                  <a:pt x="610195" y="1302246"/>
                </a:cubicBezTo>
                <a:cubicBezTo>
                  <a:pt x="610195" y="1297285"/>
                  <a:pt x="610195" y="1292324"/>
                  <a:pt x="610195" y="1287363"/>
                </a:cubicBezTo>
                <a:lnTo>
                  <a:pt x="617637" y="1302246"/>
                </a:lnTo>
                <a:cubicBezTo>
                  <a:pt x="622598" y="1327051"/>
                  <a:pt x="635000" y="1329531"/>
                  <a:pt x="654844" y="1309687"/>
                </a:cubicBezTo>
                <a:cubicBezTo>
                  <a:pt x="654844" y="1309687"/>
                  <a:pt x="656084" y="1310927"/>
                  <a:pt x="658564" y="1313408"/>
                </a:cubicBezTo>
                <a:cubicBezTo>
                  <a:pt x="661045" y="1315889"/>
                  <a:pt x="667246" y="1317129"/>
                  <a:pt x="677168" y="1317129"/>
                </a:cubicBezTo>
                <a:cubicBezTo>
                  <a:pt x="677168" y="1317129"/>
                  <a:pt x="679648" y="1317129"/>
                  <a:pt x="684610" y="1317129"/>
                </a:cubicBezTo>
                <a:cubicBezTo>
                  <a:pt x="684610" y="1312168"/>
                  <a:pt x="682129" y="1308447"/>
                  <a:pt x="677168" y="1305967"/>
                </a:cubicBezTo>
                <a:cubicBezTo>
                  <a:pt x="672207" y="1303486"/>
                  <a:pt x="667246" y="1304727"/>
                  <a:pt x="662285" y="1309687"/>
                </a:cubicBezTo>
                <a:lnTo>
                  <a:pt x="654844" y="1309687"/>
                </a:lnTo>
                <a:cubicBezTo>
                  <a:pt x="659805" y="1309687"/>
                  <a:pt x="659805" y="1307207"/>
                  <a:pt x="654844" y="1302246"/>
                </a:cubicBezTo>
                <a:cubicBezTo>
                  <a:pt x="649883" y="1297285"/>
                  <a:pt x="642442" y="1292324"/>
                  <a:pt x="632520" y="1287363"/>
                </a:cubicBezTo>
                <a:cubicBezTo>
                  <a:pt x="632520" y="1287363"/>
                  <a:pt x="630039" y="1286123"/>
                  <a:pt x="625078" y="1283642"/>
                </a:cubicBezTo>
                <a:cubicBezTo>
                  <a:pt x="620117" y="1281162"/>
                  <a:pt x="617637" y="1279922"/>
                  <a:pt x="617637" y="1279922"/>
                </a:cubicBezTo>
                <a:cubicBezTo>
                  <a:pt x="617637" y="1279922"/>
                  <a:pt x="616396" y="1279922"/>
                  <a:pt x="613916" y="1279922"/>
                </a:cubicBezTo>
                <a:cubicBezTo>
                  <a:pt x="611436" y="1279922"/>
                  <a:pt x="610195" y="1277441"/>
                  <a:pt x="610195" y="1272480"/>
                </a:cubicBezTo>
                <a:cubicBezTo>
                  <a:pt x="610195" y="1272480"/>
                  <a:pt x="607715" y="1272480"/>
                  <a:pt x="602754" y="1272480"/>
                </a:cubicBezTo>
                <a:cubicBezTo>
                  <a:pt x="602754" y="1277441"/>
                  <a:pt x="602754" y="1279922"/>
                  <a:pt x="602754" y="1279922"/>
                </a:cubicBezTo>
                <a:cubicBezTo>
                  <a:pt x="602754" y="1279922"/>
                  <a:pt x="600274" y="1279922"/>
                  <a:pt x="595312" y="1279922"/>
                </a:cubicBezTo>
                <a:cubicBezTo>
                  <a:pt x="590352" y="1279922"/>
                  <a:pt x="590352" y="1277441"/>
                  <a:pt x="595312" y="1272480"/>
                </a:cubicBezTo>
                <a:cubicBezTo>
                  <a:pt x="590352" y="1272480"/>
                  <a:pt x="587871" y="1270000"/>
                  <a:pt x="587871" y="1265039"/>
                </a:cubicBezTo>
                <a:cubicBezTo>
                  <a:pt x="587871" y="1260078"/>
                  <a:pt x="586631" y="1256358"/>
                  <a:pt x="584150" y="1253877"/>
                </a:cubicBezTo>
                <a:cubicBezTo>
                  <a:pt x="581670" y="1251396"/>
                  <a:pt x="580430" y="1250156"/>
                  <a:pt x="580430" y="1250156"/>
                </a:cubicBezTo>
                <a:cubicBezTo>
                  <a:pt x="570508" y="1245195"/>
                  <a:pt x="565547" y="1240234"/>
                  <a:pt x="565547" y="1235273"/>
                </a:cubicBezTo>
                <a:lnTo>
                  <a:pt x="550664" y="1227832"/>
                </a:lnTo>
                <a:lnTo>
                  <a:pt x="528340" y="1220391"/>
                </a:lnTo>
                <a:lnTo>
                  <a:pt x="535781" y="1220391"/>
                </a:lnTo>
                <a:lnTo>
                  <a:pt x="543223" y="1220391"/>
                </a:lnTo>
                <a:lnTo>
                  <a:pt x="535781" y="1212949"/>
                </a:lnTo>
                <a:cubicBezTo>
                  <a:pt x="535781" y="1212949"/>
                  <a:pt x="534541" y="1211709"/>
                  <a:pt x="532060" y="1209228"/>
                </a:cubicBezTo>
                <a:cubicBezTo>
                  <a:pt x="529580" y="1206748"/>
                  <a:pt x="528340" y="1205508"/>
                  <a:pt x="528340" y="1205508"/>
                </a:cubicBezTo>
                <a:lnTo>
                  <a:pt x="528340" y="1198066"/>
                </a:lnTo>
                <a:cubicBezTo>
                  <a:pt x="508496" y="1198066"/>
                  <a:pt x="498574" y="1194346"/>
                  <a:pt x="498574" y="1186904"/>
                </a:cubicBezTo>
                <a:cubicBezTo>
                  <a:pt x="498574" y="1179463"/>
                  <a:pt x="497334" y="1176983"/>
                  <a:pt x="494853" y="1179463"/>
                </a:cubicBezTo>
                <a:cubicBezTo>
                  <a:pt x="492373" y="1181943"/>
                  <a:pt x="489893" y="1181943"/>
                  <a:pt x="487412" y="1179463"/>
                </a:cubicBezTo>
                <a:cubicBezTo>
                  <a:pt x="484932" y="1176983"/>
                  <a:pt x="483691" y="1173262"/>
                  <a:pt x="483691" y="1168301"/>
                </a:cubicBezTo>
                <a:cubicBezTo>
                  <a:pt x="483691" y="1168301"/>
                  <a:pt x="482451" y="1168301"/>
                  <a:pt x="479971" y="1168301"/>
                </a:cubicBezTo>
                <a:cubicBezTo>
                  <a:pt x="477490" y="1168301"/>
                  <a:pt x="473769" y="1168301"/>
                  <a:pt x="468809" y="1168301"/>
                </a:cubicBezTo>
                <a:lnTo>
                  <a:pt x="476250" y="1160859"/>
                </a:lnTo>
                <a:lnTo>
                  <a:pt x="483691" y="1153418"/>
                </a:lnTo>
                <a:lnTo>
                  <a:pt x="468809" y="1153418"/>
                </a:lnTo>
                <a:cubicBezTo>
                  <a:pt x="448965" y="1143496"/>
                  <a:pt x="439043" y="1133574"/>
                  <a:pt x="439043" y="1123652"/>
                </a:cubicBezTo>
                <a:cubicBezTo>
                  <a:pt x="439043" y="1113731"/>
                  <a:pt x="441523" y="1111250"/>
                  <a:pt x="446484" y="1116211"/>
                </a:cubicBezTo>
                <a:lnTo>
                  <a:pt x="446484" y="1108769"/>
                </a:lnTo>
                <a:lnTo>
                  <a:pt x="453926" y="1108769"/>
                </a:lnTo>
                <a:cubicBezTo>
                  <a:pt x="458887" y="1108769"/>
                  <a:pt x="461367" y="1108769"/>
                  <a:pt x="461367" y="1108769"/>
                </a:cubicBezTo>
                <a:lnTo>
                  <a:pt x="461367" y="1116211"/>
                </a:lnTo>
                <a:cubicBezTo>
                  <a:pt x="461367" y="1116211"/>
                  <a:pt x="457647" y="1116211"/>
                  <a:pt x="450205" y="1116211"/>
                </a:cubicBezTo>
                <a:cubicBezTo>
                  <a:pt x="442764" y="1116211"/>
                  <a:pt x="440283" y="1118692"/>
                  <a:pt x="442764" y="1123652"/>
                </a:cubicBezTo>
                <a:cubicBezTo>
                  <a:pt x="445244" y="1128614"/>
                  <a:pt x="458887" y="1133574"/>
                  <a:pt x="483691" y="1138535"/>
                </a:cubicBezTo>
                <a:lnTo>
                  <a:pt x="520899" y="1160859"/>
                </a:lnTo>
                <a:cubicBezTo>
                  <a:pt x="515937" y="1160859"/>
                  <a:pt x="513457" y="1162100"/>
                  <a:pt x="513457" y="1164580"/>
                </a:cubicBezTo>
                <a:cubicBezTo>
                  <a:pt x="513457" y="1167061"/>
                  <a:pt x="517178" y="1169541"/>
                  <a:pt x="524619" y="1172021"/>
                </a:cubicBezTo>
                <a:cubicBezTo>
                  <a:pt x="532060" y="1174502"/>
                  <a:pt x="538262" y="1175742"/>
                  <a:pt x="543223" y="1175742"/>
                </a:cubicBezTo>
                <a:cubicBezTo>
                  <a:pt x="548184" y="1175742"/>
                  <a:pt x="553145" y="1176983"/>
                  <a:pt x="558106" y="1179463"/>
                </a:cubicBezTo>
                <a:cubicBezTo>
                  <a:pt x="563066" y="1181943"/>
                  <a:pt x="565547" y="1181943"/>
                  <a:pt x="565547" y="1179463"/>
                </a:cubicBezTo>
                <a:cubicBezTo>
                  <a:pt x="565547" y="1176983"/>
                  <a:pt x="568027" y="1178223"/>
                  <a:pt x="572988" y="1183184"/>
                </a:cubicBezTo>
                <a:lnTo>
                  <a:pt x="572988" y="1175742"/>
                </a:lnTo>
                <a:lnTo>
                  <a:pt x="550092" y="1166583"/>
                </a:lnTo>
                <a:lnTo>
                  <a:pt x="550664" y="1168301"/>
                </a:lnTo>
                <a:lnTo>
                  <a:pt x="543223" y="1168301"/>
                </a:lnTo>
                <a:lnTo>
                  <a:pt x="543223" y="1163836"/>
                </a:lnTo>
                <a:lnTo>
                  <a:pt x="535781" y="1160859"/>
                </a:lnTo>
                <a:lnTo>
                  <a:pt x="528340" y="1153418"/>
                </a:lnTo>
                <a:lnTo>
                  <a:pt x="520899" y="1145976"/>
                </a:lnTo>
                <a:cubicBezTo>
                  <a:pt x="520899" y="1145976"/>
                  <a:pt x="514697" y="1143496"/>
                  <a:pt x="502295" y="1138535"/>
                </a:cubicBezTo>
                <a:cubicBezTo>
                  <a:pt x="489893" y="1133574"/>
                  <a:pt x="483691" y="1133574"/>
                  <a:pt x="483691" y="1138535"/>
                </a:cubicBezTo>
                <a:lnTo>
                  <a:pt x="483691" y="1131094"/>
                </a:lnTo>
                <a:cubicBezTo>
                  <a:pt x="483691" y="1131094"/>
                  <a:pt x="481211" y="1128614"/>
                  <a:pt x="476250" y="1123652"/>
                </a:cubicBezTo>
                <a:lnTo>
                  <a:pt x="476250" y="1116211"/>
                </a:lnTo>
                <a:cubicBezTo>
                  <a:pt x="476250" y="1111250"/>
                  <a:pt x="473769" y="1108769"/>
                  <a:pt x="468809" y="1108769"/>
                </a:cubicBezTo>
                <a:cubicBezTo>
                  <a:pt x="463848" y="1108769"/>
                  <a:pt x="458887" y="1106289"/>
                  <a:pt x="453926" y="1101328"/>
                </a:cubicBezTo>
                <a:lnTo>
                  <a:pt x="439043" y="1093887"/>
                </a:lnTo>
                <a:cubicBezTo>
                  <a:pt x="444004" y="1093887"/>
                  <a:pt x="451445" y="1096367"/>
                  <a:pt x="461367" y="1101328"/>
                </a:cubicBezTo>
                <a:lnTo>
                  <a:pt x="476250" y="1101328"/>
                </a:lnTo>
                <a:lnTo>
                  <a:pt x="468809" y="1093887"/>
                </a:lnTo>
                <a:cubicBezTo>
                  <a:pt x="458887" y="1088926"/>
                  <a:pt x="456406" y="1086445"/>
                  <a:pt x="461367" y="1086445"/>
                </a:cubicBezTo>
                <a:cubicBezTo>
                  <a:pt x="461367" y="1086445"/>
                  <a:pt x="463848" y="1086445"/>
                  <a:pt x="468809" y="1086445"/>
                </a:cubicBezTo>
                <a:lnTo>
                  <a:pt x="461367" y="1071562"/>
                </a:lnTo>
                <a:cubicBezTo>
                  <a:pt x="456406" y="1066602"/>
                  <a:pt x="451445" y="1064121"/>
                  <a:pt x="446484" y="1064121"/>
                </a:cubicBezTo>
                <a:cubicBezTo>
                  <a:pt x="441523" y="1064121"/>
                  <a:pt x="437803" y="1064121"/>
                  <a:pt x="435322" y="1064121"/>
                </a:cubicBezTo>
                <a:cubicBezTo>
                  <a:pt x="432842" y="1064121"/>
                  <a:pt x="431602" y="1061641"/>
                  <a:pt x="431602" y="1056680"/>
                </a:cubicBezTo>
                <a:cubicBezTo>
                  <a:pt x="431602" y="1051719"/>
                  <a:pt x="426641" y="1049238"/>
                  <a:pt x="416719" y="1049238"/>
                </a:cubicBezTo>
                <a:cubicBezTo>
                  <a:pt x="416719" y="1044277"/>
                  <a:pt x="414238" y="1041797"/>
                  <a:pt x="409277" y="1041797"/>
                </a:cubicBezTo>
                <a:lnTo>
                  <a:pt x="416719" y="1041797"/>
                </a:lnTo>
                <a:cubicBezTo>
                  <a:pt x="421680" y="1041797"/>
                  <a:pt x="425401" y="1040557"/>
                  <a:pt x="427881" y="1038076"/>
                </a:cubicBezTo>
                <a:cubicBezTo>
                  <a:pt x="430361" y="1035596"/>
                  <a:pt x="429121" y="1034355"/>
                  <a:pt x="424160" y="1034355"/>
                </a:cubicBezTo>
                <a:lnTo>
                  <a:pt x="416719" y="1019473"/>
                </a:lnTo>
                <a:cubicBezTo>
                  <a:pt x="416719" y="1014512"/>
                  <a:pt x="414238" y="1012031"/>
                  <a:pt x="409277" y="1012031"/>
                </a:cubicBezTo>
                <a:cubicBezTo>
                  <a:pt x="404316" y="1012031"/>
                  <a:pt x="401836" y="1012031"/>
                  <a:pt x="401836" y="1012031"/>
                </a:cubicBezTo>
                <a:cubicBezTo>
                  <a:pt x="396875" y="1012031"/>
                  <a:pt x="394395" y="1013272"/>
                  <a:pt x="394395" y="1015752"/>
                </a:cubicBezTo>
                <a:cubicBezTo>
                  <a:pt x="394395" y="1018233"/>
                  <a:pt x="395635" y="1018233"/>
                  <a:pt x="398115" y="1015752"/>
                </a:cubicBezTo>
                <a:cubicBezTo>
                  <a:pt x="400596" y="1013272"/>
                  <a:pt x="404316" y="1015752"/>
                  <a:pt x="409277" y="1023193"/>
                </a:cubicBezTo>
                <a:cubicBezTo>
                  <a:pt x="414238" y="1030635"/>
                  <a:pt x="414238" y="1031875"/>
                  <a:pt x="409277" y="1026914"/>
                </a:cubicBezTo>
                <a:cubicBezTo>
                  <a:pt x="399355" y="1026914"/>
                  <a:pt x="393154" y="1026914"/>
                  <a:pt x="390674" y="1026914"/>
                </a:cubicBezTo>
                <a:cubicBezTo>
                  <a:pt x="388194" y="1026914"/>
                  <a:pt x="386953" y="1024434"/>
                  <a:pt x="386953" y="1019473"/>
                </a:cubicBezTo>
                <a:cubicBezTo>
                  <a:pt x="386953" y="1014512"/>
                  <a:pt x="386953" y="1010791"/>
                  <a:pt x="386953" y="1008310"/>
                </a:cubicBezTo>
                <a:cubicBezTo>
                  <a:pt x="386953" y="1005830"/>
                  <a:pt x="391914" y="1004590"/>
                  <a:pt x="401836" y="1004590"/>
                </a:cubicBezTo>
                <a:lnTo>
                  <a:pt x="386953" y="989707"/>
                </a:lnTo>
                <a:lnTo>
                  <a:pt x="379512" y="974824"/>
                </a:lnTo>
                <a:lnTo>
                  <a:pt x="372070" y="974824"/>
                </a:lnTo>
                <a:lnTo>
                  <a:pt x="364629" y="967383"/>
                </a:lnTo>
                <a:cubicBezTo>
                  <a:pt x="369590" y="962422"/>
                  <a:pt x="370830" y="958701"/>
                  <a:pt x="368350" y="956221"/>
                </a:cubicBezTo>
                <a:cubicBezTo>
                  <a:pt x="365869" y="953741"/>
                  <a:pt x="364629" y="954981"/>
                  <a:pt x="364629" y="959941"/>
                </a:cubicBezTo>
                <a:lnTo>
                  <a:pt x="357187" y="952500"/>
                </a:lnTo>
                <a:cubicBezTo>
                  <a:pt x="352227" y="947539"/>
                  <a:pt x="354707" y="945059"/>
                  <a:pt x="364629" y="945059"/>
                </a:cubicBezTo>
                <a:lnTo>
                  <a:pt x="364629" y="937617"/>
                </a:lnTo>
                <a:cubicBezTo>
                  <a:pt x="359668" y="937617"/>
                  <a:pt x="358428" y="936377"/>
                  <a:pt x="360908" y="933896"/>
                </a:cubicBezTo>
                <a:cubicBezTo>
                  <a:pt x="363389" y="931416"/>
                  <a:pt x="362148" y="930176"/>
                  <a:pt x="357187" y="930176"/>
                </a:cubicBezTo>
                <a:lnTo>
                  <a:pt x="357187" y="922734"/>
                </a:lnTo>
                <a:lnTo>
                  <a:pt x="372070" y="915293"/>
                </a:lnTo>
                <a:cubicBezTo>
                  <a:pt x="372070" y="910332"/>
                  <a:pt x="372070" y="907851"/>
                  <a:pt x="372070" y="907851"/>
                </a:cubicBezTo>
                <a:cubicBezTo>
                  <a:pt x="372070" y="907851"/>
                  <a:pt x="373311" y="910332"/>
                  <a:pt x="375791" y="915293"/>
                </a:cubicBezTo>
                <a:cubicBezTo>
                  <a:pt x="378272" y="920254"/>
                  <a:pt x="379512" y="922734"/>
                  <a:pt x="379512" y="922734"/>
                </a:cubicBezTo>
                <a:lnTo>
                  <a:pt x="386953" y="930176"/>
                </a:lnTo>
                <a:cubicBezTo>
                  <a:pt x="391914" y="935137"/>
                  <a:pt x="396875" y="937617"/>
                  <a:pt x="401836" y="937617"/>
                </a:cubicBezTo>
                <a:cubicBezTo>
                  <a:pt x="406797" y="942578"/>
                  <a:pt x="410517" y="945059"/>
                  <a:pt x="412998" y="945059"/>
                </a:cubicBezTo>
                <a:cubicBezTo>
                  <a:pt x="415479" y="945059"/>
                  <a:pt x="419199" y="945059"/>
                  <a:pt x="424160" y="945059"/>
                </a:cubicBezTo>
                <a:cubicBezTo>
                  <a:pt x="429121" y="945059"/>
                  <a:pt x="434082" y="946299"/>
                  <a:pt x="439043" y="948779"/>
                </a:cubicBezTo>
                <a:cubicBezTo>
                  <a:pt x="444004" y="951260"/>
                  <a:pt x="450205" y="953741"/>
                  <a:pt x="457647" y="956221"/>
                </a:cubicBezTo>
                <a:cubicBezTo>
                  <a:pt x="465088" y="958701"/>
                  <a:pt x="468809" y="957461"/>
                  <a:pt x="468809" y="952500"/>
                </a:cubicBezTo>
                <a:cubicBezTo>
                  <a:pt x="473769" y="952500"/>
                  <a:pt x="476250" y="952500"/>
                  <a:pt x="476250" y="952500"/>
                </a:cubicBezTo>
                <a:cubicBezTo>
                  <a:pt x="476250" y="947539"/>
                  <a:pt x="475010" y="945059"/>
                  <a:pt x="472529" y="945059"/>
                </a:cubicBezTo>
                <a:cubicBezTo>
                  <a:pt x="470049" y="945059"/>
                  <a:pt x="468809" y="942578"/>
                  <a:pt x="468809" y="937617"/>
                </a:cubicBezTo>
                <a:cubicBezTo>
                  <a:pt x="468809" y="932656"/>
                  <a:pt x="473769" y="932656"/>
                  <a:pt x="483691" y="937617"/>
                </a:cubicBezTo>
                <a:lnTo>
                  <a:pt x="483691" y="930176"/>
                </a:lnTo>
                <a:lnTo>
                  <a:pt x="491133" y="930176"/>
                </a:lnTo>
                <a:lnTo>
                  <a:pt x="506016" y="937617"/>
                </a:lnTo>
                <a:cubicBezTo>
                  <a:pt x="510977" y="937617"/>
                  <a:pt x="518418" y="940098"/>
                  <a:pt x="528340" y="945059"/>
                </a:cubicBezTo>
                <a:cubicBezTo>
                  <a:pt x="538262" y="945059"/>
                  <a:pt x="544463" y="945059"/>
                  <a:pt x="546943" y="945059"/>
                </a:cubicBezTo>
                <a:cubicBezTo>
                  <a:pt x="549424" y="945059"/>
                  <a:pt x="550664" y="942578"/>
                  <a:pt x="550664" y="937617"/>
                </a:cubicBezTo>
                <a:cubicBezTo>
                  <a:pt x="550664" y="932656"/>
                  <a:pt x="548184" y="932656"/>
                  <a:pt x="543223" y="937617"/>
                </a:cubicBezTo>
                <a:lnTo>
                  <a:pt x="543223" y="930176"/>
                </a:lnTo>
                <a:lnTo>
                  <a:pt x="535781" y="930176"/>
                </a:lnTo>
                <a:cubicBezTo>
                  <a:pt x="530821" y="930176"/>
                  <a:pt x="528340" y="927696"/>
                  <a:pt x="528340" y="922734"/>
                </a:cubicBezTo>
                <a:cubicBezTo>
                  <a:pt x="528340" y="917774"/>
                  <a:pt x="524619" y="916534"/>
                  <a:pt x="517178" y="919014"/>
                </a:cubicBezTo>
                <a:cubicBezTo>
                  <a:pt x="509736" y="921494"/>
                  <a:pt x="504775" y="921494"/>
                  <a:pt x="502295" y="919014"/>
                </a:cubicBezTo>
                <a:cubicBezTo>
                  <a:pt x="499815" y="916534"/>
                  <a:pt x="493614" y="915293"/>
                  <a:pt x="483691" y="915293"/>
                </a:cubicBezTo>
                <a:cubicBezTo>
                  <a:pt x="473769" y="915293"/>
                  <a:pt x="468809" y="914053"/>
                  <a:pt x="468809" y="911572"/>
                </a:cubicBezTo>
                <a:cubicBezTo>
                  <a:pt x="468809" y="909092"/>
                  <a:pt x="471289" y="907851"/>
                  <a:pt x="476250" y="907851"/>
                </a:cubicBezTo>
                <a:cubicBezTo>
                  <a:pt x="481211" y="907851"/>
                  <a:pt x="486172" y="907851"/>
                  <a:pt x="491133" y="907851"/>
                </a:cubicBezTo>
                <a:cubicBezTo>
                  <a:pt x="496094" y="907851"/>
                  <a:pt x="496094" y="906611"/>
                  <a:pt x="491133" y="904131"/>
                </a:cubicBezTo>
                <a:cubicBezTo>
                  <a:pt x="486172" y="901650"/>
                  <a:pt x="478731" y="897930"/>
                  <a:pt x="468809" y="892969"/>
                </a:cubicBezTo>
                <a:lnTo>
                  <a:pt x="453926" y="892969"/>
                </a:lnTo>
                <a:lnTo>
                  <a:pt x="424160" y="885527"/>
                </a:lnTo>
                <a:cubicBezTo>
                  <a:pt x="409277" y="880566"/>
                  <a:pt x="401836" y="880566"/>
                  <a:pt x="401836" y="885527"/>
                </a:cubicBezTo>
                <a:lnTo>
                  <a:pt x="394395" y="885527"/>
                </a:lnTo>
                <a:lnTo>
                  <a:pt x="394395" y="878086"/>
                </a:lnTo>
                <a:cubicBezTo>
                  <a:pt x="399355" y="878086"/>
                  <a:pt x="404316" y="875605"/>
                  <a:pt x="409277" y="870644"/>
                </a:cubicBezTo>
                <a:lnTo>
                  <a:pt x="401836" y="870644"/>
                </a:lnTo>
                <a:cubicBezTo>
                  <a:pt x="396875" y="870644"/>
                  <a:pt x="393154" y="870644"/>
                  <a:pt x="390674" y="870644"/>
                </a:cubicBezTo>
                <a:cubicBezTo>
                  <a:pt x="388194" y="870644"/>
                  <a:pt x="386953" y="870644"/>
                  <a:pt x="386953" y="870644"/>
                </a:cubicBezTo>
                <a:cubicBezTo>
                  <a:pt x="377031" y="865683"/>
                  <a:pt x="372070" y="865683"/>
                  <a:pt x="372070" y="870644"/>
                </a:cubicBezTo>
                <a:lnTo>
                  <a:pt x="364629" y="870644"/>
                </a:lnTo>
                <a:lnTo>
                  <a:pt x="379512" y="855762"/>
                </a:lnTo>
                <a:cubicBezTo>
                  <a:pt x="379512" y="860723"/>
                  <a:pt x="381992" y="860723"/>
                  <a:pt x="386953" y="855762"/>
                </a:cubicBezTo>
                <a:cubicBezTo>
                  <a:pt x="386953" y="850801"/>
                  <a:pt x="380752" y="849561"/>
                  <a:pt x="368350" y="852041"/>
                </a:cubicBezTo>
                <a:cubicBezTo>
                  <a:pt x="355947" y="854521"/>
                  <a:pt x="348506" y="854521"/>
                  <a:pt x="346026" y="852041"/>
                </a:cubicBezTo>
                <a:cubicBezTo>
                  <a:pt x="343545" y="849561"/>
                  <a:pt x="341065" y="848320"/>
                  <a:pt x="338584" y="848320"/>
                </a:cubicBezTo>
                <a:cubicBezTo>
                  <a:pt x="336104" y="848320"/>
                  <a:pt x="334863" y="845840"/>
                  <a:pt x="334863" y="840879"/>
                </a:cubicBezTo>
                <a:cubicBezTo>
                  <a:pt x="339824" y="840879"/>
                  <a:pt x="346026" y="840879"/>
                  <a:pt x="353467" y="840879"/>
                </a:cubicBezTo>
                <a:cubicBezTo>
                  <a:pt x="360908" y="840879"/>
                  <a:pt x="364629" y="840879"/>
                  <a:pt x="364629" y="840879"/>
                </a:cubicBezTo>
                <a:cubicBezTo>
                  <a:pt x="364629" y="845840"/>
                  <a:pt x="368350" y="847080"/>
                  <a:pt x="375791" y="844600"/>
                </a:cubicBezTo>
                <a:cubicBezTo>
                  <a:pt x="383232" y="842119"/>
                  <a:pt x="389434" y="843359"/>
                  <a:pt x="394395" y="848320"/>
                </a:cubicBezTo>
                <a:cubicBezTo>
                  <a:pt x="394395" y="848320"/>
                  <a:pt x="396875" y="848320"/>
                  <a:pt x="401836" y="848320"/>
                </a:cubicBezTo>
                <a:cubicBezTo>
                  <a:pt x="406797" y="848320"/>
                  <a:pt x="410517" y="849561"/>
                  <a:pt x="412998" y="852041"/>
                </a:cubicBezTo>
                <a:cubicBezTo>
                  <a:pt x="415479" y="854521"/>
                  <a:pt x="420439" y="855762"/>
                  <a:pt x="427881" y="855762"/>
                </a:cubicBezTo>
                <a:cubicBezTo>
                  <a:pt x="435322" y="855762"/>
                  <a:pt x="441523" y="855762"/>
                  <a:pt x="446484" y="855762"/>
                </a:cubicBezTo>
                <a:cubicBezTo>
                  <a:pt x="451445" y="860723"/>
                  <a:pt x="456406" y="861963"/>
                  <a:pt x="461367" y="859482"/>
                </a:cubicBezTo>
                <a:cubicBezTo>
                  <a:pt x="466328" y="857002"/>
                  <a:pt x="473769" y="855762"/>
                  <a:pt x="483691" y="855762"/>
                </a:cubicBezTo>
                <a:lnTo>
                  <a:pt x="498574" y="863203"/>
                </a:lnTo>
                <a:lnTo>
                  <a:pt x="483691" y="863203"/>
                </a:lnTo>
                <a:cubicBezTo>
                  <a:pt x="473769" y="868164"/>
                  <a:pt x="471289" y="873125"/>
                  <a:pt x="476250" y="878086"/>
                </a:cubicBezTo>
                <a:lnTo>
                  <a:pt x="483691" y="878086"/>
                </a:lnTo>
                <a:cubicBezTo>
                  <a:pt x="483691" y="873125"/>
                  <a:pt x="484932" y="870644"/>
                  <a:pt x="487412" y="870644"/>
                </a:cubicBezTo>
                <a:cubicBezTo>
                  <a:pt x="489893" y="870644"/>
                  <a:pt x="493614" y="870644"/>
                  <a:pt x="498574" y="870644"/>
                </a:cubicBezTo>
                <a:cubicBezTo>
                  <a:pt x="508496" y="870644"/>
                  <a:pt x="513457" y="868164"/>
                  <a:pt x="513457" y="863203"/>
                </a:cubicBezTo>
                <a:cubicBezTo>
                  <a:pt x="508496" y="863203"/>
                  <a:pt x="506016" y="860723"/>
                  <a:pt x="506016" y="855762"/>
                </a:cubicBezTo>
                <a:cubicBezTo>
                  <a:pt x="506016" y="850801"/>
                  <a:pt x="503535" y="848320"/>
                  <a:pt x="498574" y="848320"/>
                </a:cubicBezTo>
                <a:lnTo>
                  <a:pt x="491133" y="840879"/>
                </a:lnTo>
                <a:cubicBezTo>
                  <a:pt x="491133" y="840879"/>
                  <a:pt x="487412" y="839638"/>
                  <a:pt x="479971" y="837158"/>
                </a:cubicBezTo>
                <a:cubicBezTo>
                  <a:pt x="472529" y="834678"/>
                  <a:pt x="470049" y="832197"/>
                  <a:pt x="472529" y="829717"/>
                </a:cubicBezTo>
                <a:cubicBezTo>
                  <a:pt x="475010" y="827236"/>
                  <a:pt x="486172" y="825996"/>
                  <a:pt x="506016" y="825996"/>
                </a:cubicBezTo>
                <a:lnTo>
                  <a:pt x="565547" y="833437"/>
                </a:lnTo>
                <a:cubicBezTo>
                  <a:pt x="560586" y="833437"/>
                  <a:pt x="558106" y="832197"/>
                  <a:pt x="558106" y="829717"/>
                </a:cubicBezTo>
                <a:cubicBezTo>
                  <a:pt x="558106" y="827236"/>
                  <a:pt x="560586" y="825996"/>
                  <a:pt x="565547" y="825996"/>
                </a:cubicBezTo>
                <a:cubicBezTo>
                  <a:pt x="570508" y="825996"/>
                  <a:pt x="576709" y="828476"/>
                  <a:pt x="584150" y="833437"/>
                </a:cubicBezTo>
                <a:cubicBezTo>
                  <a:pt x="591592" y="838398"/>
                  <a:pt x="595312" y="838398"/>
                  <a:pt x="595312" y="833437"/>
                </a:cubicBezTo>
                <a:cubicBezTo>
                  <a:pt x="600274" y="833437"/>
                  <a:pt x="602754" y="833437"/>
                  <a:pt x="602754" y="833437"/>
                </a:cubicBezTo>
                <a:cubicBezTo>
                  <a:pt x="602754" y="833437"/>
                  <a:pt x="605234" y="834678"/>
                  <a:pt x="610195" y="837158"/>
                </a:cubicBezTo>
                <a:cubicBezTo>
                  <a:pt x="615156" y="839638"/>
                  <a:pt x="620117" y="840879"/>
                  <a:pt x="625078" y="840879"/>
                </a:cubicBezTo>
                <a:lnTo>
                  <a:pt x="639961" y="840879"/>
                </a:lnTo>
                <a:cubicBezTo>
                  <a:pt x="635000" y="835918"/>
                  <a:pt x="630039" y="833437"/>
                  <a:pt x="625078" y="833437"/>
                </a:cubicBezTo>
                <a:lnTo>
                  <a:pt x="617637" y="825996"/>
                </a:lnTo>
                <a:lnTo>
                  <a:pt x="602754" y="825996"/>
                </a:lnTo>
                <a:cubicBezTo>
                  <a:pt x="597793" y="825996"/>
                  <a:pt x="592832" y="823516"/>
                  <a:pt x="587871" y="818555"/>
                </a:cubicBezTo>
                <a:lnTo>
                  <a:pt x="572988" y="818555"/>
                </a:lnTo>
                <a:cubicBezTo>
                  <a:pt x="568027" y="818555"/>
                  <a:pt x="565547" y="817314"/>
                  <a:pt x="565547" y="814834"/>
                </a:cubicBezTo>
                <a:cubicBezTo>
                  <a:pt x="565547" y="812354"/>
                  <a:pt x="565547" y="811113"/>
                  <a:pt x="565547" y="811113"/>
                </a:cubicBezTo>
                <a:cubicBezTo>
                  <a:pt x="565547" y="811113"/>
                  <a:pt x="564307" y="809873"/>
                  <a:pt x="561826" y="807392"/>
                </a:cubicBezTo>
                <a:cubicBezTo>
                  <a:pt x="559346" y="804912"/>
                  <a:pt x="558106" y="803672"/>
                  <a:pt x="558106" y="803672"/>
                </a:cubicBezTo>
                <a:cubicBezTo>
                  <a:pt x="558106" y="803672"/>
                  <a:pt x="555625" y="801191"/>
                  <a:pt x="550664" y="796230"/>
                </a:cubicBezTo>
                <a:cubicBezTo>
                  <a:pt x="550664" y="791269"/>
                  <a:pt x="550664" y="788789"/>
                  <a:pt x="550664" y="788789"/>
                </a:cubicBezTo>
                <a:cubicBezTo>
                  <a:pt x="550664" y="783828"/>
                  <a:pt x="550664" y="781348"/>
                  <a:pt x="550664" y="781348"/>
                </a:cubicBezTo>
                <a:lnTo>
                  <a:pt x="543223" y="781348"/>
                </a:lnTo>
                <a:lnTo>
                  <a:pt x="543223" y="773906"/>
                </a:lnTo>
                <a:cubicBezTo>
                  <a:pt x="538262" y="768945"/>
                  <a:pt x="535781" y="766465"/>
                  <a:pt x="535781" y="766465"/>
                </a:cubicBezTo>
                <a:lnTo>
                  <a:pt x="528340" y="759023"/>
                </a:lnTo>
                <a:lnTo>
                  <a:pt x="520899" y="751582"/>
                </a:lnTo>
                <a:cubicBezTo>
                  <a:pt x="520899" y="746621"/>
                  <a:pt x="518418" y="744141"/>
                  <a:pt x="513457" y="744141"/>
                </a:cubicBezTo>
                <a:lnTo>
                  <a:pt x="513457" y="751582"/>
                </a:lnTo>
                <a:lnTo>
                  <a:pt x="498574" y="751582"/>
                </a:lnTo>
                <a:cubicBezTo>
                  <a:pt x="483691" y="741660"/>
                  <a:pt x="473769" y="739180"/>
                  <a:pt x="468809" y="744141"/>
                </a:cubicBezTo>
                <a:cubicBezTo>
                  <a:pt x="463848" y="749102"/>
                  <a:pt x="458887" y="750342"/>
                  <a:pt x="453926" y="747861"/>
                </a:cubicBezTo>
                <a:cubicBezTo>
                  <a:pt x="448965" y="745381"/>
                  <a:pt x="446484" y="744141"/>
                  <a:pt x="446484" y="744141"/>
                </a:cubicBezTo>
                <a:cubicBezTo>
                  <a:pt x="446484" y="744141"/>
                  <a:pt x="444004" y="741660"/>
                  <a:pt x="439043" y="736699"/>
                </a:cubicBezTo>
                <a:cubicBezTo>
                  <a:pt x="434082" y="736699"/>
                  <a:pt x="425401" y="734219"/>
                  <a:pt x="412998" y="729258"/>
                </a:cubicBezTo>
                <a:cubicBezTo>
                  <a:pt x="400596" y="724297"/>
                  <a:pt x="394395" y="721816"/>
                  <a:pt x="394395" y="721816"/>
                </a:cubicBezTo>
                <a:lnTo>
                  <a:pt x="394395" y="736699"/>
                </a:lnTo>
                <a:cubicBezTo>
                  <a:pt x="384473" y="736699"/>
                  <a:pt x="381992" y="734219"/>
                  <a:pt x="386953" y="729258"/>
                </a:cubicBezTo>
                <a:cubicBezTo>
                  <a:pt x="381992" y="724297"/>
                  <a:pt x="379512" y="721816"/>
                  <a:pt x="379512" y="721816"/>
                </a:cubicBezTo>
                <a:cubicBezTo>
                  <a:pt x="374551" y="721816"/>
                  <a:pt x="372070" y="724297"/>
                  <a:pt x="372070" y="729258"/>
                </a:cubicBezTo>
                <a:cubicBezTo>
                  <a:pt x="372070" y="734219"/>
                  <a:pt x="369590" y="735459"/>
                  <a:pt x="364629" y="732978"/>
                </a:cubicBezTo>
                <a:cubicBezTo>
                  <a:pt x="359668" y="730498"/>
                  <a:pt x="357187" y="731738"/>
                  <a:pt x="357187" y="736699"/>
                </a:cubicBezTo>
                <a:cubicBezTo>
                  <a:pt x="357187" y="741660"/>
                  <a:pt x="357187" y="744141"/>
                  <a:pt x="357187" y="744141"/>
                </a:cubicBezTo>
                <a:cubicBezTo>
                  <a:pt x="352227" y="744141"/>
                  <a:pt x="349746" y="741660"/>
                  <a:pt x="349746" y="736699"/>
                </a:cubicBezTo>
                <a:cubicBezTo>
                  <a:pt x="349746" y="731738"/>
                  <a:pt x="347266" y="729258"/>
                  <a:pt x="342305" y="729258"/>
                </a:cubicBezTo>
                <a:lnTo>
                  <a:pt x="334863" y="736699"/>
                </a:lnTo>
                <a:cubicBezTo>
                  <a:pt x="324941" y="731738"/>
                  <a:pt x="317500" y="729258"/>
                  <a:pt x="312539" y="729258"/>
                </a:cubicBezTo>
                <a:cubicBezTo>
                  <a:pt x="312539" y="729258"/>
                  <a:pt x="310059" y="729258"/>
                  <a:pt x="305098" y="729258"/>
                </a:cubicBezTo>
                <a:cubicBezTo>
                  <a:pt x="305098" y="724297"/>
                  <a:pt x="297656" y="719336"/>
                  <a:pt x="282774" y="714375"/>
                </a:cubicBezTo>
                <a:cubicBezTo>
                  <a:pt x="277812" y="714375"/>
                  <a:pt x="272852" y="711895"/>
                  <a:pt x="267891" y="706934"/>
                </a:cubicBezTo>
                <a:lnTo>
                  <a:pt x="260449" y="699492"/>
                </a:lnTo>
                <a:lnTo>
                  <a:pt x="253008" y="692051"/>
                </a:lnTo>
                <a:lnTo>
                  <a:pt x="253008" y="684609"/>
                </a:lnTo>
                <a:lnTo>
                  <a:pt x="208359" y="669726"/>
                </a:lnTo>
                <a:lnTo>
                  <a:pt x="200918" y="684609"/>
                </a:lnTo>
                <a:cubicBezTo>
                  <a:pt x="195957" y="684609"/>
                  <a:pt x="190996" y="682129"/>
                  <a:pt x="186035" y="677168"/>
                </a:cubicBezTo>
                <a:lnTo>
                  <a:pt x="163711" y="662285"/>
                </a:lnTo>
                <a:lnTo>
                  <a:pt x="133945" y="654844"/>
                </a:lnTo>
                <a:lnTo>
                  <a:pt x="156270" y="654844"/>
                </a:lnTo>
                <a:cubicBezTo>
                  <a:pt x="171152" y="654844"/>
                  <a:pt x="181074" y="657324"/>
                  <a:pt x="186035" y="662285"/>
                </a:cubicBezTo>
                <a:cubicBezTo>
                  <a:pt x="186035" y="662285"/>
                  <a:pt x="188516" y="662285"/>
                  <a:pt x="193477" y="662285"/>
                </a:cubicBezTo>
                <a:cubicBezTo>
                  <a:pt x="198438" y="662285"/>
                  <a:pt x="203399" y="662285"/>
                  <a:pt x="208359" y="662285"/>
                </a:cubicBezTo>
                <a:lnTo>
                  <a:pt x="230684" y="662285"/>
                </a:lnTo>
                <a:lnTo>
                  <a:pt x="238125" y="662285"/>
                </a:lnTo>
                <a:cubicBezTo>
                  <a:pt x="243086" y="662285"/>
                  <a:pt x="246807" y="663525"/>
                  <a:pt x="249287" y="666006"/>
                </a:cubicBezTo>
                <a:cubicBezTo>
                  <a:pt x="251768" y="668486"/>
                  <a:pt x="253008" y="669726"/>
                  <a:pt x="253008" y="669726"/>
                </a:cubicBezTo>
                <a:cubicBezTo>
                  <a:pt x="253008" y="672207"/>
                  <a:pt x="253628" y="674067"/>
                  <a:pt x="254868" y="675308"/>
                </a:cubicBezTo>
                <a:lnTo>
                  <a:pt x="255985" y="675680"/>
                </a:lnTo>
                <a:lnTo>
                  <a:pt x="256728" y="673447"/>
                </a:lnTo>
                <a:cubicBezTo>
                  <a:pt x="259209" y="670967"/>
                  <a:pt x="262930" y="669726"/>
                  <a:pt x="267891" y="669726"/>
                </a:cubicBezTo>
                <a:cubicBezTo>
                  <a:pt x="272852" y="669726"/>
                  <a:pt x="276572" y="670967"/>
                  <a:pt x="279053" y="673447"/>
                </a:cubicBezTo>
                <a:cubicBezTo>
                  <a:pt x="281533" y="675928"/>
                  <a:pt x="288975" y="677168"/>
                  <a:pt x="301377" y="677168"/>
                </a:cubicBezTo>
                <a:cubicBezTo>
                  <a:pt x="313779" y="677168"/>
                  <a:pt x="322461" y="674688"/>
                  <a:pt x="327422" y="669726"/>
                </a:cubicBezTo>
                <a:lnTo>
                  <a:pt x="342305" y="669726"/>
                </a:lnTo>
                <a:lnTo>
                  <a:pt x="327422" y="662285"/>
                </a:lnTo>
                <a:lnTo>
                  <a:pt x="327422" y="654844"/>
                </a:lnTo>
                <a:cubicBezTo>
                  <a:pt x="332383" y="654844"/>
                  <a:pt x="337344" y="656084"/>
                  <a:pt x="342305" y="658564"/>
                </a:cubicBezTo>
                <a:cubicBezTo>
                  <a:pt x="347266" y="661045"/>
                  <a:pt x="349746" y="659805"/>
                  <a:pt x="349746" y="654844"/>
                </a:cubicBezTo>
                <a:cubicBezTo>
                  <a:pt x="349746" y="649883"/>
                  <a:pt x="347266" y="647402"/>
                  <a:pt x="342305" y="647402"/>
                </a:cubicBezTo>
                <a:cubicBezTo>
                  <a:pt x="337344" y="647402"/>
                  <a:pt x="333623" y="647402"/>
                  <a:pt x="331143" y="647402"/>
                </a:cubicBezTo>
                <a:cubicBezTo>
                  <a:pt x="328662" y="647402"/>
                  <a:pt x="327422" y="647402"/>
                  <a:pt x="327422" y="647402"/>
                </a:cubicBezTo>
                <a:cubicBezTo>
                  <a:pt x="322461" y="642441"/>
                  <a:pt x="319980" y="639961"/>
                  <a:pt x="319980" y="639961"/>
                </a:cubicBezTo>
                <a:cubicBezTo>
                  <a:pt x="319980" y="639961"/>
                  <a:pt x="322461" y="637480"/>
                  <a:pt x="327422" y="632519"/>
                </a:cubicBezTo>
                <a:cubicBezTo>
                  <a:pt x="332383" y="632519"/>
                  <a:pt x="342305" y="635000"/>
                  <a:pt x="357187" y="639961"/>
                </a:cubicBezTo>
                <a:cubicBezTo>
                  <a:pt x="372070" y="644922"/>
                  <a:pt x="380752" y="646162"/>
                  <a:pt x="383232" y="643682"/>
                </a:cubicBezTo>
                <a:cubicBezTo>
                  <a:pt x="385713" y="641201"/>
                  <a:pt x="389434" y="639961"/>
                  <a:pt x="394395" y="639961"/>
                </a:cubicBezTo>
                <a:cubicBezTo>
                  <a:pt x="399355" y="639961"/>
                  <a:pt x="403076" y="638721"/>
                  <a:pt x="405557" y="636240"/>
                </a:cubicBezTo>
                <a:cubicBezTo>
                  <a:pt x="408037" y="633760"/>
                  <a:pt x="411758" y="635000"/>
                  <a:pt x="416719" y="639961"/>
                </a:cubicBezTo>
                <a:cubicBezTo>
                  <a:pt x="421680" y="644922"/>
                  <a:pt x="429121" y="644922"/>
                  <a:pt x="439043" y="639961"/>
                </a:cubicBezTo>
                <a:lnTo>
                  <a:pt x="446484" y="639961"/>
                </a:lnTo>
                <a:lnTo>
                  <a:pt x="439043" y="625078"/>
                </a:lnTo>
                <a:cubicBezTo>
                  <a:pt x="434082" y="620117"/>
                  <a:pt x="431602" y="616396"/>
                  <a:pt x="431602" y="613916"/>
                </a:cubicBezTo>
                <a:cubicBezTo>
                  <a:pt x="431602" y="611436"/>
                  <a:pt x="430361" y="610195"/>
                  <a:pt x="427881" y="610195"/>
                </a:cubicBezTo>
                <a:cubicBezTo>
                  <a:pt x="425401" y="610195"/>
                  <a:pt x="424160" y="607715"/>
                  <a:pt x="424160" y="602754"/>
                </a:cubicBezTo>
                <a:cubicBezTo>
                  <a:pt x="424160" y="597793"/>
                  <a:pt x="419199" y="590351"/>
                  <a:pt x="409277" y="580430"/>
                </a:cubicBezTo>
                <a:cubicBezTo>
                  <a:pt x="389434" y="565547"/>
                  <a:pt x="386953" y="558105"/>
                  <a:pt x="401836" y="558105"/>
                </a:cubicBezTo>
                <a:lnTo>
                  <a:pt x="394395" y="558105"/>
                </a:lnTo>
                <a:cubicBezTo>
                  <a:pt x="384473" y="558105"/>
                  <a:pt x="380752" y="555625"/>
                  <a:pt x="383232" y="550664"/>
                </a:cubicBezTo>
                <a:cubicBezTo>
                  <a:pt x="385713" y="545703"/>
                  <a:pt x="386953" y="539502"/>
                  <a:pt x="386953" y="532060"/>
                </a:cubicBezTo>
                <a:lnTo>
                  <a:pt x="386953" y="528340"/>
                </a:lnTo>
                <a:lnTo>
                  <a:pt x="379512" y="506016"/>
                </a:lnTo>
                <a:cubicBezTo>
                  <a:pt x="369590" y="496094"/>
                  <a:pt x="364629" y="486172"/>
                  <a:pt x="364629" y="476250"/>
                </a:cubicBezTo>
                <a:lnTo>
                  <a:pt x="364629" y="468809"/>
                </a:lnTo>
                <a:lnTo>
                  <a:pt x="349746" y="461367"/>
                </a:lnTo>
                <a:lnTo>
                  <a:pt x="342305" y="453926"/>
                </a:lnTo>
                <a:cubicBezTo>
                  <a:pt x="357187" y="453926"/>
                  <a:pt x="364629" y="453926"/>
                  <a:pt x="364629" y="453926"/>
                </a:cubicBezTo>
                <a:lnTo>
                  <a:pt x="364629" y="446484"/>
                </a:lnTo>
                <a:lnTo>
                  <a:pt x="372070" y="453926"/>
                </a:lnTo>
                <a:cubicBezTo>
                  <a:pt x="377031" y="453926"/>
                  <a:pt x="380752" y="453926"/>
                  <a:pt x="383232" y="453926"/>
                </a:cubicBezTo>
                <a:cubicBezTo>
                  <a:pt x="385713" y="453926"/>
                  <a:pt x="386953" y="451445"/>
                  <a:pt x="386953" y="446484"/>
                </a:cubicBezTo>
                <a:cubicBezTo>
                  <a:pt x="386953" y="441523"/>
                  <a:pt x="381992" y="439043"/>
                  <a:pt x="372070" y="439043"/>
                </a:cubicBezTo>
                <a:lnTo>
                  <a:pt x="357187" y="431601"/>
                </a:lnTo>
                <a:lnTo>
                  <a:pt x="349746" y="431601"/>
                </a:lnTo>
                <a:lnTo>
                  <a:pt x="342305" y="416719"/>
                </a:lnTo>
                <a:cubicBezTo>
                  <a:pt x="347266" y="411758"/>
                  <a:pt x="339824" y="406797"/>
                  <a:pt x="319980" y="401836"/>
                </a:cubicBezTo>
                <a:cubicBezTo>
                  <a:pt x="319980" y="396875"/>
                  <a:pt x="318740" y="394394"/>
                  <a:pt x="316260" y="394394"/>
                </a:cubicBezTo>
                <a:cubicBezTo>
                  <a:pt x="313779" y="394394"/>
                  <a:pt x="312539" y="394394"/>
                  <a:pt x="312539" y="394394"/>
                </a:cubicBezTo>
                <a:lnTo>
                  <a:pt x="290215" y="401836"/>
                </a:lnTo>
                <a:lnTo>
                  <a:pt x="275332" y="401836"/>
                </a:lnTo>
                <a:lnTo>
                  <a:pt x="267891" y="394394"/>
                </a:lnTo>
                <a:cubicBezTo>
                  <a:pt x="267891" y="389433"/>
                  <a:pt x="260449" y="384473"/>
                  <a:pt x="245566" y="379512"/>
                </a:cubicBezTo>
                <a:lnTo>
                  <a:pt x="253008" y="379512"/>
                </a:lnTo>
                <a:cubicBezTo>
                  <a:pt x="257969" y="379512"/>
                  <a:pt x="265410" y="379512"/>
                  <a:pt x="275332" y="379512"/>
                </a:cubicBezTo>
                <a:cubicBezTo>
                  <a:pt x="285254" y="379512"/>
                  <a:pt x="292696" y="379512"/>
                  <a:pt x="297656" y="379512"/>
                </a:cubicBezTo>
                <a:lnTo>
                  <a:pt x="319980" y="386953"/>
                </a:lnTo>
                <a:cubicBezTo>
                  <a:pt x="324941" y="386953"/>
                  <a:pt x="327422" y="389433"/>
                  <a:pt x="327422" y="394394"/>
                </a:cubicBezTo>
                <a:lnTo>
                  <a:pt x="334863" y="386953"/>
                </a:lnTo>
                <a:cubicBezTo>
                  <a:pt x="339824" y="391914"/>
                  <a:pt x="342305" y="394394"/>
                  <a:pt x="342305" y="394394"/>
                </a:cubicBezTo>
                <a:cubicBezTo>
                  <a:pt x="342305" y="394394"/>
                  <a:pt x="344785" y="394394"/>
                  <a:pt x="349746" y="394394"/>
                </a:cubicBezTo>
                <a:lnTo>
                  <a:pt x="349746" y="386953"/>
                </a:lnTo>
                <a:lnTo>
                  <a:pt x="357187" y="379512"/>
                </a:lnTo>
                <a:cubicBezTo>
                  <a:pt x="362148" y="379512"/>
                  <a:pt x="367110" y="379512"/>
                  <a:pt x="372070" y="379512"/>
                </a:cubicBezTo>
                <a:lnTo>
                  <a:pt x="379512" y="372070"/>
                </a:lnTo>
                <a:cubicBezTo>
                  <a:pt x="374551" y="367109"/>
                  <a:pt x="374551" y="362148"/>
                  <a:pt x="379512" y="357187"/>
                </a:cubicBezTo>
                <a:lnTo>
                  <a:pt x="401836" y="357187"/>
                </a:lnTo>
                <a:lnTo>
                  <a:pt x="394395" y="364629"/>
                </a:lnTo>
                <a:cubicBezTo>
                  <a:pt x="394395" y="359668"/>
                  <a:pt x="393154" y="358428"/>
                  <a:pt x="390674" y="360908"/>
                </a:cubicBezTo>
                <a:cubicBezTo>
                  <a:pt x="388194" y="363388"/>
                  <a:pt x="389434" y="365869"/>
                  <a:pt x="394395" y="368350"/>
                </a:cubicBezTo>
                <a:cubicBezTo>
                  <a:pt x="399355" y="370830"/>
                  <a:pt x="401836" y="374551"/>
                  <a:pt x="401836" y="379512"/>
                </a:cubicBezTo>
                <a:cubicBezTo>
                  <a:pt x="401836" y="384473"/>
                  <a:pt x="404316" y="386953"/>
                  <a:pt x="409277" y="386953"/>
                </a:cubicBezTo>
                <a:cubicBezTo>
                  <a:pt x="414238" y="386953"/>
                  <a:pt x="416719" y="384473"/>
                  <a:pt x="416719" y="379512"/>
                </a:cubicBezTo>
                <a:lnTo>
                  <a:pt x="416719" y="372070"/>
                </a:lnTo>
                <a:lnTo>
                  <a:pt x="416719" y="364629"/>
                </a:lnTo>
                <a:cubicBezTo>
                  <a:pt x="406797" y="359668"/>
                  <a:pt x="409277" y="357187"/>
                  <a:pt x="424160" y="357187"/>
                </a:cubicBezTo>
                <a:lnTo>
                  <a:pt x="439043" y="357187"/>
                </a:lnTo>
                <a:cubicBezTo>
                  <a:pt x="453926" y="362148"/>
                  <a:pt x="466328" y="364629"/>
                  <a:pt x="476250" y="364629"/>
                </a:cubicBezTo>
                <a:lnTo>
                  <a:pt x="498574" y="364629"/>
                </a:lnTo>
                <a:cubicBezTo>
                  <a:pt x="508496" y="364629"/>
                  <a:pt x="515937" y="364629"/>
                  <a:pt x="520899" y="364629"/>
                </a:cubicBezTo>
                <a:cubicBezTo>
                  <a:pt x="525859" y="364629"/>
                  <a:pt x="534541" y="364629"/>
                  <a:pt x="546943" y="364629"/>
                </a:cubicBezTo>
                <a:cubicBezTo>
                  <a:pt x="559346" y="364629"/>
                  <a:pt x="565547" y="364629"/>
                  <a:pt x="565547" y="364629"/>
                </a:cubicBezTo>
                <a:cubicBezTo>
                  <a:pt x="560586" y="359668"/>
                  <a:pt x="555625" y="357187"/>
                  <a:pt x="550664" y="357187"/>
                </a:cubicBezTo>
                <a:cubicBezTo>
                  <a:pt x="540742" y="357187"/>
                  <a:pt x="533301" y="357187"/>
                  <a:pt x="528340" y="357187"/>
                </a:cubicBezTo>
                <a:lnTo>
                  <a:pt x="520899" y="349746"/>
                </a:lnTo>
                <a:lnTo>
                  <a:pt x="520899" y="342305"/>
                </a:lnTo>
                <a:cubicBezTo>
                  <a:pt x="515937" y="337344"/>
                  <a:pt x="517178" y="334863"/>
                  <a:pt x="524619" y="334863"/>
                </a:cubicBezTo>
                <a:cubicBezTo>
                  <a:pt x="532060" y="334863"/>
                  <a:pt x="535781" y="334863"/>
                  <a:pt x="535781" y="334863"/>
                </a:cubicBezTo>
                <a:cubicBezTo>
                  <a:pt x="535781" y="334863"/>
                  <a:pt x="533301" y="332383"/>
                  <a:pt x="528340" y="327422"/>
                </a:cubicBezTo>
                <a:cubicBezTo>
                  <a:pt x="523379" y="322461"/>
                  <a:pt x="519658" y="319980"/>
                  <a:pt x="517178" y="319980"/>
                </a:cubicBezTo>
                <a:cubicBezTo>
                  <a:pt x="514697" y="319980"/>
                  <a:pt x="510977" y="317500"/>
                  <a:pt x="506016" y="312539"/>
                </a:cubicBezTo>
                <a:cubicBezTo>
                  <a:pt x="506016" y="312539"/>
                  <a:pt x="506016" y="315019"/>
                  <a:pt x="506016" y="319980"/>
                </a:cubicBezTo>
                <a:cubicBezTo>
                  <a:pt x="501055" y="324941"/>
                  <a:pt x="496094" y="324941"/>
                  <a:pt x="491133" y="319980"/>
                </a:cubicBezTo>
                <a:cubicBezTo>
                  <a:pt x="481211" y="319980"/>
                  <a:pt x="473769" y="319980"/>
                  <a:pt x="468809" y="319980"/>
                </a:cubicBezTo>
                <a:lnTo>
                  <a:pt x="453926" y="319980"/>
                </a:lnTo>
                <a:cubicBezTo>
                  <a:pt x="448965" y="324941"/>
                  <a:pt x="440283" y="324941"/>
                  <a:pt x="427881" y="319980"/>
                </a:cubicBezTo>
                <a:cubicBezTo>
                  <a:pt x="415479" y="315019"/>
                  <a:pt x="409277" y="310059"/>
                  <a:pt x="409277" y="305098"/>
                </a:cubicBezTo>
                <a:cubicBezTo>
                  <a:pt x="404316" y="305098"/>
                  <a:pt x="400596" y="305098"/>
                  <a:pt x="398115" y="305098"/>
                </a:cubicBezTo>
                <a:cubicBezTo>
                  <a:pt x="395635" y="305098"/>
                  <a:pt x="391914" y="305098"/>
                  <a:pt x="386953" y="305098"/>
                </a:cubicBezTo>
                <a:lnTo>
                  <a:pt x="379512" y="312539"/>
                </a:lnTo>
                <a:cubicBezTo>
                  <a:pt x="377031" y="312539"/>
                  <a:pt x="372070" y="312539"/>
                  <a:pt x="364629" y="312539"/>
                </a:cubicBezTo>
                <a:lnTo>
                  <a:pt x="342305" y="312539"/>
                </a:lnTo>
                <a:cubicBezTo>
                  <a:pt x="342305" y="317500"/>
                  <a:pt x="342305" y="319980"/>
                  <a:pt x="342305" y="319980"/>
                </a:cubicBezTo>
                <a:lnTo>
                  <a:pt x="334863" y="312539"/>
                </a:lnTo>
                <a:cubicBezTo>
                  <a:pt x="334863" y="312539"/>
                  <a:pt x="334863" y="311299"/>
                  <a:pt x="334863" y="308818"/>
                </a:cubicBezTo>
                <a:cubicBezTo>
                  <a:pt x="334863" y="306338"/>
                  <a:pt x="332383" y="305098"/>
                  <a:pt x="327422" y="305098"/>
                </a:cubicBezTo>
                <a:cubicBezTo>
                  <a:pt x="322461" y="305098"/>
                  <a:pt x="322461" y="307578"/>
                  <a:pt x="327422" y="312539"/>
                </a:cubicBezTo>
                <a:lnTo>
                  <a:pt x="319980" y="312539"/>
                </a:lnTo>
                <a:cubicBezTo>
                  <a:pt x="310059" y="312539"/>
                  <a:pt x="302617" y="312539"/>
                  <a:pt x="297656" y="312539"/>
                </a:cubicBezTo>
                <a:cubicBezTo>
                  <a:pt x="297656" y="312539"/>
                  <a:pt x="295176" y="310059"/>
                  <a:pt x="290215" y="305098"/>
                </a:cubicBezTo>
                <a:cubicBezTo>
                  <a:pt x="290215" y="300137"/>
                  <a:pt x="282774" y="295176"/>
                  <a:pt x="267891" y="290215"/>
                </a:cubicBezTo>
                <a:lnTo>
                  <a:pt x="245566" y="282773"/>
                </a:lnTo>
                <a:lnTo>
                  <a:pt x="238125" y="275332"/>
                </a:lnTo>
                <a:cubicBezTo>
                  <a:pt x="233164" y="270371"/>
                  <a:pt x="228203" y="267891"/>
                  <a:pt x="223242" y="267891"/>
                </a:cubicBezTo>
                <a:cubicBezTo>
                  <a:pt x="218281" y="267891"/>
                  <a:pt x="209600" y="266650"/>
                  <a:pt x="197197" y="264170"/>
                </a:cubicBezTo>
                <a:cubicBezTo>
                  <a:pt x="184795" y="261689"/>
                  <a:pt x="176113" y="260449"/>
                  <a:pt x="171152" y="260449"/>
                </a:cubicBezTo>
                <a:lnTo>
                  <a:pt x="163711" y="253008"/>
                </a:lnTo>
                <a:cubicBezTo>
                  <a:pt x="163711" y="243086"/>
                  <a:pt x="153789" y="238125"/>
                  <a:pt x="133945" y="238125"/>
                </a:cubicBezTo>
                <a:cubicBezTo>
                  <a:pt x="124023" y="238125"/>
                  <a:pt x="119063" y="238125"/>
                  <a:pt x="119063" y="238125"/>
                </a:cubicBezTo>
                <a:lnTo>
                  <a:pt x="104180" y="238125"/>
                </a:lnTo>
                <a:cubicBezTo>
                  <a:pt x="99219" y="238125"/>
                  <a:pt x="95498" y="236885"/>
                  <a:pt x="93018" y="234404"/>
                </a:cubicBezTo>
                <a:cubicBezTo>
                  <a:pt x="90537" y="231924"/>
                  <a:pt x="86817" y="233164"/>
                  <a:pt x="81855" y="238125"/>
                </a:cubicBezTo>
                <a:lnTo>
                  <a:pt x="74414" y="230684"/>
                </a:lnTo>
                <a:cubicBezTo>
                  <a:pt x="74414" y="230684"/>
                  <a:pt x="71934" y="230684"/>
                  <a:pt x="66973" y="230684"/>
                </a:cubicBezTo>
                <a:cubicBezTo>
                  <a:pt x="62012" y="225722"/>
                  <a:pt x="58291" y="225722"/>
                  <a:pt x="55811" y="230684"/>
                </a:cubicBezTo>
                <a:cubicBezTo>
                  <a:pt x="53330" y="235645"/>
                  <a:pt x="49610" y="238125"/>
                  <a:pt x="44648" y="238125"/>
                </a:cubicBezTo>
                <a:cubicBezTo>
                  <a:pt x="39687" y="238125"/>
                  <a:pt x="37207" y="236885"/>
                  <a:pt x="37207" y="234404"/>
                </a:cubicBezTo>
                <a:cubicBezTo>
                  <a:pt x="37207" y="231924"/>
                  <a:pt x="37207" y="228203"/>
                  <a:pt x="37207" y="223242"/>
                </a:cubicBezTo>
                <a:cubicBezTo>
                  <a:pt x="37207" y="218281"/>
                  <a:pt x="37207" y="215801"/>
                  <a:pt x="37207" y="215801"/>
                </a:cubicBezTo>
                <a:cubicBezTo>
                  <a:pt x="32246" y="215801"/>
                  <a:pt x="27285" y="213320"/>
                  <a:pt x="22324" y="208359"/>
                </a:cubicBezTo>
                <a:lnTo>
                  <a:pt x="22324" y="200918"/>
                </a:lnTo>
                <a:cubicBezTo>
                  <a:pt x="27285" y="200918"/>
                  <a:pt x="29766" y="199677"/>
                  <a:pt x="29766" y="197197"/>
                </a:cubicBezTo>
                <a:cubicBezTo>
                  <a:pt x="29766" y="194717"/>
                  <a:pt x="27285" y="193476"/>
                  <a:pt x="22324" y="193476"/>
                </a:cubicBezTo>
                <a:cubicBezTo>
                  <a:pt x="17363" y="193476"/>
                  <a:pt x="13643" y="188515"/>
                  <a:pt x="11162" y="178594"/>
                </a:cubicBezTo>
                <a:cubicBezTo>
                  <a:pt x="8682" y="168672"/>
                  <a:pt x="9922" y="162470"/>
                  <a:pt x="14883" y="159990"/>
                </a:cubicBezTo>
                <a:cubicBezTo>
                  <a:pt x="19844" y="157510"/>
                  <a:pt x="21084" y="153789"/>
                  <a:pt x="18603" y="148828"/>
                </a:cubicBezTo>
                <a:cubicBezTo>
                  <a:pt x="16123" y="143867"/>
                  <a:pt x="12402" y="142627"/>
                  <a:pt x="7441" y="145107"/>
                </a:cubicBezTo>
                <a:cubicBezTo>
                  <a:pt x="2480" y="147588"/>
                  <a:pt x="0" y="146348"/>
                  <a:pt x="0" y="141387"/>
                </a:cubicBezTo>
                <a:cubicBezTo>
                  <a:pt x="0" y="141387"/>
                  <a:pt x="1240" y="140146"/>
                  <a:pt x="3721" y="137666"/>
                </a:cubicBezTo>
                <a:cubicBezTo>
                  <a:pt x="6201" y="135186"/>
                  <a:pt x="8682" y="133945"/>
                  <a:pt x="11162" y="133945"/>
                </a:cubicBezTo>
                <a:cubicBezTo>
                  <a:pt x="13643" y="133945"/>
                  <a:pt x="14883" y="133945"/>
                  <a:pt x="14883" y="133945"/>
                </a:cubicBezTo>
                <a:lnTo>
                  <a:pt x="29766" y="133945"/>
                </a:lnTo>
                <a:lnTo>
                  <a:pt x="37207" y="133945"/>
                </a:lnTo>
                <a:cubicBezTo>
                  <a:pt x="32246" y="128984"/>
                  <a:pt x="28525" y="126504"/>
                  <a:pt x="26045" y="126504"/>
                </a:cubicBezTo>
                <a:cubicBezTo>
                  <a:pt x="23564" y="126504"/>
                  <a:pt x="22324" y="121542"/>
                  <a:pt x="22324" y="111621"/>
                </a:cubicBezTo>
                <a:lnTo>
                  <a:pt x="29766" y="104179"/>
                </a:lnTo>
                <a:lnTo>
                  <a:pt x="66973" y="119062"/>
                </a:lnTo>
                <a:lnTo>
                  <a:pt x="74414" y="119062"/>
                </a:lnTo>
                <a:cubicBezTo>
                  <a:pt x="99219" y="124024"/>
                  <a:pt x="111621" y="124024"/>
                  <a:pt x="111621" y="119062"/>
                </a:cubicBezTo>
                <a:cubicBezTo>
                  <a:pt x="111621" y="119062"/>
                  <a:pt x="116582" y="121542"/>
                  <a:pt x="126504" y="126504"/>
                </a:cubicBezTo>
                <a:cubicBezTo>
                  <a:pt x="136426" y="126504"/>
                  <a:pt x="146348" y="128984"/>
                  <a:pt x="156270" y="133945"/>
                </a:cubicBezTo>
                <a:lnTo>
                  <a:pt x="171152" y="141387"/>
                </a:lnTo>
                <a:cubicBezTo>
                  <a:pt x="176113" y="141387"/>
                  <a:pt x="174873" y="142627"/>
                  <a:pt x="167432" y="145107"/>
                </a:cubicBezTo>
                <a:cubicBezTo>
                  <a:pt x="159990" y="147588"/>
                  <a:pt x="157510" y="150068"/>
                  <a:pt x="159990" y="152549"/>
                </a:cubicBezTo>
                <a:cubicBezTo>
                  <a:pt x="162471" y="155029"/>
                  <a:pt x="168672" y="156269"/>
                  <a:pt x="178594" y="156269"/>
                </a:cubicBezTo>
                <a:cubicBezTo>
                  <a:pt x="188516" y="156269"/>
                  <a:pt x="193477" y="156269"/>
                  <a:pt x="193477" y="156269"/>
                </a:cubicBezTo>
                <a:lnTo>
                  <a:pt x="230684" y="156269"/>
                </a:lnTo>
                <a:lnTo>
                  <a:pt x="238125" y="163711"/>
                </a:lnTo>
                <a:cubicBezTo>
                  <a:pt x="248047" y="163711"/>
                  <a:pt x="253008" y="161230"/>
                  <a:pt x="253008" y="156269"/>
                </a:cubicBezTo>
                <a:lnTo>
                  <a:pt x="260449" y="148828"/>
                </a:lnTo>
                <a:cubicBezTo>
                  <a:pt x="260449" y="148828"/>
                  <a:pt x="262930" y="148828"/>
                  <a:pt x="267891" y="148828"/>
                </a:cubicBezTo>
                <a:cubicBezTo>
                  <a:pt x="267891" y="143867"/>
                  <a:pt x="270371" y="141387"/>
                  <a:pt x="275332" y="141387"/>
                </a:cubicBezTo>
                <a:cubicBezTo>
                  <a:pt x="280293" y="141387"/>
                  <a:pt x="284014" y="142627"/>
                  <a:pt x="286494" y="145107"/>
                </a:cubicBezTo>
                <a:cubicBezTo>
                  <a:pt x="288975" y="147588"/>
                  <a:pt x="290215" y="147588"/>
                  <a:pt x="290215" y="145107"/>
                </a:cubicBezTo>
                <a:cubicBezTo>
                  <a:pt x="290215" y="142627"/>
                  <a:pt x="297656" y="141387"/>
                  <a:pt x="312539" y="141387"/>
                </a:cubicBezTo>
                <a:cubicBezTo>
                  <a:pt x="317500" y="141387"/>
                  <a:pt x="321221" y="141387"/>
                  <a:pt x="323701" y="141387"/>
                </a:cubicBezTo>
                <a:cubicBezTo>
                  <a:pt x="326182" y="141387"/>
                  <a:pt x="329902" y="141387"/>
                  <a:pt x="334863" y="141387"/>
                </a:cubicBezTo>
                <a:lnTo>
                  <a:pt x="342305" y="141387"/>
                </a:lnTo>
                <a:cubicBezTo>
                  <a:pt x="342305" y="146348"/>
                  <a:pt x="347266" y="148828"/>
                  <a:pt x="357187" y="148828"/>
                </a:cubicBezTo>
                <a:cubicBezTo>
                  <a:pt x="362148" y="148828"/>
                  <a:pt x="368350" y="148828"/>
                  <a:pt x="375791" y="148828"/>
                </a:cubicBezTo>
                <a:cubicBezTo>
                  <a:pt x="383232" y="148828"/>
                  <a:pt x="389434" y="148828"/>
                  <a:pt x="394395" y="148828"/>
                </a:cubicBezTo>
                <a:cubicBezTo>
                  <a:pt x="409277" y="148828"/>
                  <a:pt x="416719" y="148828"/>
                  <a:pt x="416719" y="148828"/>
                </a:cubicBezTo>
                <a:cubicBezTo>
                  <a:pt x="416719" y="148828"/>
                  <a:pt x="416719" y="146348"/>
                  <a:pt x="416719" y="141387"/>
                </a:cubicBezTo>
                <a:lnTo>
                  <a:pt x="416719" y="133945"/>
                </a:lnTo>
                <a:cubicBezTo>
                  <a:pt x="416719" y="138906"/>
                  <a:pt x="411758" y="141387"/>
                  <a:pt x="401836" y="141387"/>
                </a:cubicBezTo>
                <a:lnTo>
                  <a:pt x="386953" y="133945"/>
                </a:lnTo>
                <a:cubicBezTo>
                  <a:pt x="386953" y="133945"/>
                  <a:pt x="386953" y="131465"/>
                  <a:pt x="386953" y="126504"/>
                </a:cubicBezTo>
                <a:lnTo>
                  <a:pt x="394395" y="126504"/>
                </a:lnTo>
                <a:cubicBezTo>
                  <a:pt x="394395" y="126504"/>
                  <a:pt x="398115" y="126504"/>
                  <a:pt x="405557" y="126504"/>
                </a:cubicBezTo>
                <a:cubicBezTo>
                  <a:pt x="412998" y="126504"/>
                  <a:pt x="417959" y="125263"/>
                  <a:pt x="420439" y="122783"/>
                </a:cubicBezTo>
                <a:cubicBezTo>
                  <a:pt x="422920" y="120303"/>
                  <a:pt x="425401" y="120303"/>
                  <a:pt x="427881" y="122783"/>
                </a:cubicBezTo>
                <a:cubicBezTo>
                  <a:pt x="430361" y="125263"/>
                  <a:pt x="432842" y="125263"/>
                  <a:pt x="435322" y="122783"/>
                </a:cubicBezTo>
                <a:cubicBezTo>
                  <a:pt x="437803" y="120303"/>
                  <a:pt x="441523" y="119062"/>
                  <a:pt x="446484" y="119062"/>
                </a:cubicBezTo>
                <a:lnTo>
                  <a:pt x="453926" y="126504"/>
                </a:lnTo>
                <a:cubicBezTo>
                  <a:pt x="458887" y="131465"/>
                  <a:pt x="461367" y="136425"/>
                  <a:pt x="461367" y="141387"/>
                </a:cubicBezTo>
                <a:cubicBezTo>
                  <a:pt x="461367" y="141387"/>
                  <a:pt x="456406" y="141387"/>
                  <a:pt x="446484" y="141387"/>
                </a:cubicBezTo>
                <a:cubicBezTo>
                  <a:pt x="431602" y="141387"/>
                  <a:pt x="425401" y="143867"/>
                  <a:pt x="427881" y="148828"/>
                </a:cubicBezTo>
                <a:cubicBezTo>
                  <a:pt x="430361" y="153789"/>
                  <a:pt x="434082" y="156269"/>
                  <a:pt x="439043" y="156269"/>
                </a:cubicBezTo>
                <a:cubicBezTo>
                  <a:pt x="453926" y="156269"/>
                  <a:pt x="471289" y="158750"/>
                  <a:pt x="491133" y="163711"/>
                </a:cubicBezTo>
                <a:cubicBezTo>
                  <a:pt x="496094" y="168672"/>
                  <a:pt x="499815" y="171152"/>
                  <a:pt x="502295" y="171152"/>
                </a:cubicBezTo>
                <a:cubicBezTo>
                  <a:pt x="504775" y="171152"/>
                  <a:pt x="508496" y="171152"/>
                  <a:pt x="513457" y="171152"/>
                </a:cubicBezTo>
                <a:cubicBezTo>
                  <a:pt x="518418" y="176113"/>
                  <a:pt x="520899" y="178594"/>
                  <a:pt x="520899" y="178594"/>
                </a:cubicBezTo>
                <a:cubicBezTo>
                  <a:pt x="520899" y="178594"/>
                  <a:pt x="520899" y="176113"/>
                  <a:pt x="520899" y="171152"/>
                </a:cubicBezTo>
                <a:cubicBezTo>
                  <a:pt x="520899" y="171152"/>
                  <a:pt x="525859" y="168672"/>
                  <a:pt x="535781" y="163711"/>
                </a:cubicBezTo>
                <a:cubicBezTo>
                  <a:pt x="535781" y="163711"/>
                  <a:pt x="537022" y="162470"/>
                  <a:pt x="539502" y="159990"/>
                </a:cubicBezTo>
                <a:cubicBezTo>
                  <a:pt x="541983" y="157510"/>
                  <a:pt x="543223" y="156269"/>
                  <a:pt x="543223" y="156269"/>
                </a:cubicBezTo>
                <a:cubicBezTo>
                  <a:pt x="543223" y="151308"/>
                  <a:pt x="543223" y="148828"/>
                  <a:pt x="543223" y="148828"/>
                </a:cubicBezTo>
                <a:cubicBezTo>
                  <a:pt x="543223" y="148828"/>
                  <a:pt x="543223" y="146348"/>
                  <a:pt x="543223" y="141387"/>
                </a:cubicBezTo>
                <a:cubicBezTo>
                  <a:pt x="543223" y="121542"/>
                  <a:pt x="535781" y="111621"/>
                  <a:pt x="520899" y="111621"/>
                </a:cubicBezTo>
                <a:cubicBezTo>
                  <a:pt x="515937" y="111621"/>
                  <a:pt x="512217" y="110380"/>
                  <a:pt x="509736" y="107900"/>
                </a:cubicBezTo>
                <a:cubicBezTo>
                  <a:pt x="507256" y="105420"/>
                  <a:pt x="506016" y="102939"/>
                  <a:pt x="506016" y="100459"/>
                </a:cubicBezTo>
                <a:cubicBezTo>
                  <a:pt x="506016" y="97979"/>
                  <a:pt x="509736" y="96738"/>
                  <a:pt x="517178" y="96738"/>
                </a:cubicBezTo>
                <a:cubicBezTo>
                  <a:pt x="524619" y="96738"/>
                  <a:pt x="530821" y="95497"/>
                  <a:pt x="535781" y="93017"/>
                </a:cubicBezTo>
                <a:cubicBezTo>
                  <a:pt x="540742" y="90537"/>
                  <a:pt x="540742" y="86817"/>
                  <a:pt x="535781" y="81855"/>
                </a:cubicBezTo>
                <a:lnTo>
                  <a:pt x="543223" y="81855"/>
                </a:lnTo>
                <a:lnTo>
                  <a:pt x="550664" y="81855"/>
                </a:lnTo>
                <a:cubicBezTo>
                  <a:pt x="550664" y="81855"/>
                  <a:pt x="551904" y="80615"/>
                  <a:pt x="554385" y="78135"/>
                </a:cubicBezTo>
                <a:cubicBezTo>
                  <a:pt x="556865" y="75654"/>
                  <a:pt x="563066" y="76894"/>
                  <a:pt x="572988" y="81855"/>
                </a:cubicBezTo>
                <a:cubicBezTo>
                  <a:pt x="582910" y="86817"/>
                  <a:pt x="589111" y="90537"/>
                  <a:pt x="591592" y="93017"/>
                </a:cubicBezTo>
                <a:cubicBezTo>
                  <a:pt x="594072" y="95497"/>
                  <a:pt x="596553" y="95497"/>
                  <a:pt x="599033" y="93017"/>
                </a:cubicBezTo>
                <a:cubicBezTo>
                  <a:pt x="601514" y="90537"/>
                  <a:pt x="608955" y="89297"/>
                  <a:pt x="621358" y="89297"/>
                </a:cubicBezTo>
                <a:cubicBezTo>
                  <a:pt x="633760" y="89297"/>
                  <a:pt x="642442" y="90537"/>
                  <a:pt x="647403" y="93017"/>
                </a:cubicBezTo>
                <a:cubicBezTo>
                  <a:pt x="652363" y="95497"/>
                  <a:pt x="656084" y="95497"/>
                  <a:pt x="658564" y="93017"/>
                </a:cubicBezTo>
                <a:cubicBezTo>
                  <a:pt x="661045" y="90537"/>
                  <a:pt x="664766" y="89297"/>
                  <a:pt x="669727" y="89297"/>
                </a:cubicBezTo>
                <a:lnTo>
                  <a:pt x="669727" y="96738"/>
                </a:lnTo>
                <a:cubicBezTo>
                  <a:pt x="664766" y="96738"/>
                  <a:pt x="663526" y="97979"/>
                  <a:pt x="666006" y="100459"/>
                </a:cubicBezTo>
                <a:cubicBezTo>
                  <a:pt x="668486" y="102939"/>
                  <a:pt x="672207" y="104179"/>
                  <a:pt x="677168" y="104179"/>
                </a:cubicBezTo>
                <a:cubicBezTo>
                  <a:pt x="682129" y="104179"/>
                  <a:pt x="684610" y="101699"/>
                  <a:pt x="684610" y="96738"/>
                </a:cubicBezTo>
                <a:cubicBezTo>
                  <a:pt x="689570" y="101699"/>
                  <a:pt x="693291" y="104179"/>
                  <a:pt x="695772" y="104179"/>
                </a:cubicBezTo>
                <a:cubicBezTo>
                  <a:pt x="698252" y="104179"/>
                  <a:pt x="701973" y="104179"/>
                  <a:pt x="706934" y="104179"/>
                </a:cubicBezTo>
                <a:cubicBezTo>
                  <a:pt x="711895" y="104179"/>
                  <a:pt x="714375" y="104179"/>
                  <a:pt x="714375" y="104179"/>
                </a:cubicBezTo>
                <a:cubicBezTo>
                  <a:pt x="714375" y="104179"/>
                  <a:pt x="714375" y="101699"/>
                  <a:pt x="714375" y="96738"/>
                </a:cubicBezTo>
                <a:cubicBezTo>
                  <a:pt x="714375" y="91777"/>
                  <a:pt x="715615" y="89297"/>
                  <a:pt x="718096" y="89297"/>
                </a:cubicBezTo>
                <a:cubicBezTo>
                  <a:pt x="720576" y="89297"/>
                  <a:pt x="721816" y="93017"/>
                  <a:pt x="721816" y="100459"/>
                </a:cubicBezTo>
                <a:cubicBezTo>
                  <a:pt x="721816" y="107900"/>
                  <a:pt x="724297" y="109141"/>
                  <a:pt x="729258" y="104179"/>
                </a:cubicBezTo>
                <a:lnTo>
                  <a:pt x="736699" y="96738"/>
                </a:lnTo>
                <a:lnTo>
                  <a:pt x="729258" y="96738"/>
                </a:lnTo>
                <a:lnTo>
                  <a:pt x="736699" y="89297"/>
                </a:lnTo>
                <a:cubicBezTo>
                  <a:pt x="741660" y="84335"/>
                  <a:pt x="746621" y="84335"/>
                  <a:pt x="751582" y="89297"/>
                </a:cubicBezTo>
                <a:lnTo>
                  <a:pt x="766465" y="89297"/>
                </a:lnTo>
                <a:cubicBezTo>
                  <a:pt x="766465" y="74414"/>
                  <a:pt x="761504" y="66972"/>
                  <a:pt x="751582" y="66972"/>
                </a:cubicBezTo>
                <a:cubicBezTo>
                  <a:pt x="751582" y="66972"/>
                  <a:pt x="749102" y="66972"/>
                  <a:pt x="744141" y="66972"/>
                </a:cubicBezTo>
                <a:lnTo>
                  <a:pt x="736699" y="74414"/>
                </a:lnTo>
                <a:lnTo>
                  <a:pt x="729258" y="81855"/>
                </a:lnTo>
                <a:lnTo>
                  <a:pt x="714375" y="81855"/>
                </a:lnTo>
                <a:lnTo>
                  <a:pt x="706934" y="89297"/>
                </a:lnTo>
                <a:cubicBezTo>
                  <a:pt x="697012" y="89297"/>
                  <a:pt x="692051" y="88056"/>
                  <a:pt x="692051" y="85576"/>
                </a:cubicBezTo>
                <a:cubicBezTo>
                  <a:pt x="692051" y="83096"/>
                  <a:pt x="694531" y="79375"/>
                  <a:pt x="699492" y="74414"/>
                </a:cubicBezTo>
                <a:lnTo>
                  <a:pt x="706934" y="74414"/>
                </a:lnTo>
                <a:lnTo>
                  <a:pt x="721816" y="74414"/>
                </a:lnTo>
                <a:cubicBezTo>
                  <a:pt x="726777" y="69453"/>
                  <a:pt x="730498" y="65732"/>
                  <a:pt x="732979" y="63252"/>
                </a:cubicBezTo>
                <a:cubicBezTo>
                  <a:pt x="735459" y="60772"/>
                  <a:pt x="735459" y="58290"/>
                  <a:pt x="732979" y="55810"/>
                </a:cubicBezTo>
                <a:cubicBezTo>
                  <a:pt x="730498" y="53330"/>
                  <a:pt x="726777" y="52090"/>
                  <a:pt x="721816" y="52090"/>
                </a:cubicBezTo>
                <a:lnTo>
                  <a:pt x="721816" y="59531"/>
                </a:lnTo>
                <a:lnTo>
                  <a:pt x="714375" y="59531"/>
                </a:lnTo>
                <a:cubicBezTo>
                  <a:pt x="709414" y="59531"/>
                  <a:pt x="704453" y="54570"/>
                  <a:pt x="699492" y="44648"/>
                </a:cubicBezTo>
                <a:close/>
                <a:moveTo>
                  <a:pt x="535781" y="37207"/>
                </a:moveTo>
                <a:cubicBezTo>
                  <a:pt x="540742" y="37207"/>
                  <a:pt x="543223" y="39687"/>
                  <a:pt x="543223" y="44648"/>
                </a:cubicBezTo>
                <a:lnTo>
                  <a:pt x="535781" y="44648"/>
                </a:lnTo>
                <a:cubicBezTo>
                  <a:pt x="535781" y="44648"/>
                  <a:pt x="535781" y="42168"/>
                  <a:pt x="535781" y="37207"/>
                </a:cubicBezTo>
                <a:close/>
                <a:moveTo>
                  <a:pt x="1272481" y="22324"/>
                </a:moveTo>
                <a:lnTo>
                  <a:pt x="1279922" y="29765"/>
                </a:lnTo>
                <a:lnTo>
                  <a:pt x="1272481" y="29765"/>
                </a:lnTo>
                <a:close/>
                <a:moveTo>
                  <a:pt x="1212949" y="22324"/>
                </a:moveTo>
                <a:cubicBezTo>
                  <a:pt x="1242715" y="27285"/>
                  <a:pt x="1257598" y="34727"/>
                  <a:pt x="1257598" y="44648"/>
                </a:cubicBezTo>
                <a:cubicBezTo>
                  <a:pt x="1257598" y="49610"/>
                  <a:pt x="1245195" y="47128"/>
                  <a:pt x="1220391" y="37207"/>
                </a:cubicBezTo>
                <a:close/>
                <a:moveTo>
                  <a:pt x="1056680" y="22324"/>
                </a:moveTo>
                <a:cubicBezTo>
                  <a:pt x="1056680" y="22324"/>
                  <a:pt x="1057920" y="23565"/>
                  <a:pt x="1060400" y="26045"/>
                </a:cubicBezTo>
                <a:cubicBezTo>
                  <a:pt x="1062881" y="28525"/>
                  <a:pt x="1064121" y="29765"/>
                  <a:pt x="1064121" y="29765"/>
                </a:cubicBezTo>
                <a:lnTo>
                  <a:pt x="1056680" y="29765"/>
                </a:lnTo>
                <a:cubicBezTo>
                  <a:pt x="1056680" y="29765"/>
                  <a:pt x="1056680" y="27285"/>
                  <a:pt x="1056680" y="22324"/>
                </a:cubicBezTo>
                <a:close/>
                <a:moveTo>
                  <a:pt x="714375" y="0"/>
                </a:moveTo>
                <a:lnTo>
                  <a:pt x="721816" y="0"/>
                </a:lnTo>
                <a:cubicBezTo>
                  <a:pt x="721816" y="4961"/>
                  <a:pt x="719336" y="7441"/>
                  <a:pt x="714375" y="7441"/>
                </a:cubicBezTo>
                <a:cubicBezTo>
                  <a:pt x="714375" y="7441"/>
                  <a:pt x="714375" y="4961"/>
                  <a:pt x="71437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40E575-75D0-4511-BE24-65258C32779F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703512" y="4322851"/>
            <a:ext cx="12880975" cy="1639712"/>
          </a:xfrm>
        </p:spPr>
        <p:txBody>
          <a:bodyPr/>
          <a:lstStyle>
            <a:lvl1pPr algn="ctr">
              <a:lnSpc>
                <a:spcPct val="100000"/>
              </a:lnSpc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427213" y="1982537"/>
            <a:ext cx="4770388" cy="1731110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1427213" y="1286408"/>
            <a:ext cx="4770388" cy="759629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6758806" y="1982537"/>
            <a:ext cx="4770388" cy="173111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kumimoji="1" lang="ja-JP" altLang="en-US" sz="1800" dirty="0">
                <a:solidFill>
                  <a:schemeClr val="tx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758806" y="1286408"/>
            <a:ext cx="4770388" cy="759629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2095250" y="1982537"/>
            <a:ext cx="4770388" cy="173111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kumimoji="1" lang="ja-JP" altLang="en-US" sz="1800" dirty="0">
                <a:solidFill>
                  <a:schemeClr val="tx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2095250" y="1286408"/>
            <a:ext cx="4770388" cy="759629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427213" y="7235305"/>
            <a:ext cx="4770388" cy="173111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kumimoji="1" lang="ja-JP" altLang="en-US" sz="1800" dirty="0">
                <a:solidFill>
                  <a:schemeClr val="tx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427213" y="6539176"/>
            <a:ext cx="4770388" cy="759629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6758806" y="7235305"/>
            <a:ext cx="4770388" cy="173111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kumimoji="1" lang="ja-JP" altLang="en-US" sz="1800" dirty="0">
                <a:solidFill>
                  <a:schemeClr val="tx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6758806" y="6539176"/>
            <a:ext cx="4770388" cy="759629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12095250" y="7235305"/>
            <a:ext cx="4770388" cy="173111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kumimoji="1" lang="ja-JP" altLang="en-US" sz="1800" dirty="0">
                <a:solidFill>
                  <a:schemeClr val="tx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12095250" y="6539176"/>
            <a:ext cx="4770388" cy="759629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0133709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meline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: Shape 54"/>
          <p:cNvSpPr/>
          <p:nvPr userDrawn="1"/>
        </p:nvSpPr>
        <p:spPr>
          <a:xfrm>
            <a:off x="5358754" y="585311"/>
            <a:ext cx="7986525" cy="4042232"/>
          </a:xfrm>
          <a:custGeom>
            <a:avLst/>
            <a:gdLst/>
            <a:ahLst/>
            <a:cxnLst/>
            <a:rect l="l" t="t" r="r" b="b"/>
            <a:pathLst>
              <a:path w="6674941" h="3378398">
                <a:moveTo>
                  <a:pt x="5201543" y="3356074"/>
                </a:moveTo>
                <a:cubicBezTo>
                  <a:pt x="5231308" y="3361035"/>
                  <a:pt x="5251152" y="3368477"/>
                  <a:pt x="5261074" y="3378398"/>
                </a:cubicBezTo>
                <a:lnTo>
                  <a:pt x="5216426" y="3370957"/>
                </a:lnTo>
                <a:cubicBezTo>
                  <a:pt x="5211464" y="3365996"/>
                  <a:pt x="5206504" y="3361035"/>
                  <a:pt x="5201543" y="3356074"/>
                </a:cubicBezTo>
                <a:close/>
                <a:moveTo>
                  <a:pt x="5988471" y="3307705"/>
                </a:moveTo>
                <a:cubicBezTo>
                  <a:pt x="5989712" y="3307705"/>
                  <a:pt x="5990332" y="3308945"/>
                  <a:pt x="5990332" y="3311426"/>
                </a:cubicBezTo>
                <a:lnTo>
                  <a:pt x="5982890" y="3311426"/>
                </a:lnTo>
                <a:cubicBezTo>
                  <a:pt x="5985371" y="3308945"/>
                  <a:pt x="5987231" y="3307705"/>
                  <a:pt x="5988471" y="3307705"/>
                </a:cubicBezTo>
                <a:close/>
                <a:moveTo>
                  <a:pt x="5752207" y="3274219"/>
                </a:moveTo>
                <a:lnTo>
                  <a:pt x="5781972" y="3274219"/>
                </a:lnTo>
                <a:lnTo>
                  <a:pt x="5781972" y="3281660"/>
                </a:lnTo>
                <a:cubicBezTo>
                  <a:pt x="5777011" y="3281660"/>
                  <a:pt x="5772051" y="3281660"/>
                  <a:pt x="5767090" y="3281660"/>
                </a:cubicBezTo>
                <a:cubicBezTo>
                  <a:pt x="5762128" y="3276699"/>
                  <a:pt x="5757168" y="3274219"/>
                  <a:pt x="5752207" y="3274219"/>
                </a:cubicBezTo>
                <a:close/>
                <a:moveTo>
                  <a:pt x="5715000" y="3266777"/>
                </a:moveTo>
                <a:lnTo>
                  <a:pt x="5729883" y="3266777"/>
                </a:lnTo>
                <a:lnTo>
                  <a:pt x="5729883" y="3274219"/>
                </a:lnTo>
                <a:close/>
                <a:moveTo>
                  <a:pt x="5841504" y="3207246"/>
                </a:moveTo>
                <a:lnTo>
                  <a:pt x="5856386" y="3214687"/>
                </a:lnTo>
                <a:lnTo>
                  <a:pt x="5886152" y="3222129"/>
                </a:lnTo>
                <a:cubicBezTo>
                  <a:pt x="5896074" y="3227090"/>
                  <a:pt x="5907236" y="3233291"/>
                  <a:pt x="5919638" y="3240732"/>
                </a:cubicBezTo>
                <a:cubicBezTo>
                  <a:pt x="5932041" y="3248174"/>
                  <a:pt x="5950645" y="3256856"/>
                  <a:pt x="5975449" y="3266777"/>
                </a:cubicBezTo>
                <a:cubicBezTo>
                  <a:pt x="6005215" y="3281660"/>
                  <a:pt x="6030019" y="3294063"/>
                  <a:pt x="6049863" y="3303984"/>
                </a:cubicBezTo>
                <a:cubicBezTo>
                  <a:pt x="6059785" y="3303984"/>
                  <a:pt x="6070947" y="3308946"/>
                  <a:pt x="6083349" y="3318867"/>
                </a:cubicBezTo>
                <a:cubicBezTo>
                  <a:pt x="6095752" y="3328789"/>
                  <a:pt x="6103193" y="3333750"/>
                  <a:pt x="6105674" y="3333750"/>
                </a:cubicBezTo>
                <a:cubicBezTo>
                  <a:pt x="6108154" y="3333750"/>
                  <a:pt x="6109394" y="3336231"/>
                  <a:pt x="6109394" y="3341191"/>
                </a:cubicBezTo>
                <a:cubicBezTo>
                  <a:pt x="6109394" y="3346153"/>
                  <a:pt x="6109394" y="3351113"/>
                  <a:pt x="6109394" y="3356074"/>
                </a:cubicBezTo>
                <a:lnTo>
                  <a:pt x="6101953" y="3348633"/>
                </a:lnTo>
                <a:cubicBezTo>
                  <a:pt x="6096992" y="3348633"/>
                  <a:pt x="6093271" y="3347393"/>
                  <a:pt x="6090791" y="3344912"/>
                </a:cubicBezTo>
                <a:cubicBezTo>
                  <a:pt x="6088311" y="3342432"/>
                  <a:pt x="6087070" y="3341191"/>
                  <a:pt x="6087070" y="3341191"/>
                </a:cubicBezTo>
                <a:lnTo>
                  <a:pt x="6072187" y="3341191"/>
                </a:lnTo>
                <a:cubicBezTo>
                  <a:pt x="6072187" y="3336231"/>
                  <a:pt x="6067226" y="3331270"/>
                  <a:pt x="6057304" y="3326309"/>
                </a:cubicBezTo>
                <a:cubicBezTo>
                  <a:pt x="6047383" y="3321348"/>
                  <a:pt x="6041181" y="3318867"/>
                  <a:pt x="6038701" y="3318867"/>
                </a:cubicBezTo>
                <a:cubicBezTo>
                  <a:pt x="6036221" y="3318867"/>
                  <a:pt x="6036221" y="3320108"/>
                  <a:pt x="6038701" y="3322588"/>
                </a:cubicBezTo>
                <a:cubicBezTo>
                  <a:pt x="6041181" y="3325068"/>
                  <a:pt x="6042422" y="3327549"/>
                  <a:pt x="6042422" y="3330029"/>
                </a:cubicBezTo>
                <a:cubicBezTo>
                  <a:pt x="6042422" y="3332510"/>
                  <a:pt x="6036221" y="3328789"/>
                  <a:pt x="6023818" y="3318867"/>
                </a:cubicBezTo>
                <a:cubicBezTo>
                  <a:pt x="6011415" y="3308946"/>
                  <a:pt x="6005215" y="3301504"/>
                  <a:pt x="6005215" y="3296543"/>
                </a:cubicBezTo>
                <a:cubicBezTo>
                  <a:pt x="6005215" y="3291582"/>
                  <a:pt x="5990332" y="3284141"/>
                  <a:pt x="5960566" y="3274219"/>
                </a:cubicBezTo>
                <a:lnTo>
                  <a:pt x="5938242" y="3259336"/>
                </a:lnTo>
                <a:cubicBezTo>
                  <a:pt x="5938242" y="3259336"/>
                  <a:pt x="5935762" y="3259336"/>
                  <a:pt x="5930801" y="3259336"/>
                </a:cubicBezTo>
                <a:cubicBezTo>
                  <a:pt x="5925839" y="3259336"/>
                  <a:pt x="5923359" y="3259336"/>
                  <a:pt x="5923359" y="3259336"/>
                </a:cubicBezTo>
                <a:lnTo>
                  <a:pt x="5908476" y="3251894"/>
                </a:lnTo>
                <a:lnTo>
                  <a:pt x="5901035" y="3251894"/>
                </a:lnTo>
                <a:lnTo>
                  <a:pt x="5893593" y="3244453"/>
                </a:lnTo>
                <a:cubicBezTo>
                  <a:pt x="5893593" y="3244453"/>
                  <a:pt x="5891113" y="3244453"/>
                  <a:pt x="5886152" y="3244453"/>
                </a:cubicBezTo>
                <a:lnTo>
                  <a:pt x="5863828" y="3229570"/>
                </a:lnTo>
                <a:close/>
                <a:moveTo>
                  <a:pt x="4658320" y="3199805"/>
                </a:moveTo>
                <a:lnTo>
                  <a:pt x="4673203" y="3207246"/>
                </a:lnTo>
                <a:cubicBezTo>
                  <a:pt x="4668242" y="3207246"/>
                  <a:pt x="4664521" y="3206006"/>
                  <a:pt x="4662041" y="3203525"/>
                </a:cubicBezTo>
                <a:cubicBezTo>
                  <a:pt x="4659561" y="3201045"/>
                  <a:pt x="4658320" y="3199805"/>
                  <a:pt x="4658320" y="3199805"/>
                </a:cubicBezTo>
                <a:close/>
                <a:moveTo>
                  <a:pt x="5811738" y="3192363"/>
                </a:moveTo>
                <a:lnTo>
                  <a:pt x="5826621" y="3199805"/>
                </a:lnTo>
                <a:cubicBezTo>
                  <a:pt x="5831582" y="3204766"/>
                  <a:pt x="5831582" y="3207246"/>
                  <a:pt x="5826621" y="3207246"/>
                </a:cubicBezTo>
                <a:lnTo>
                  <a:pt x="5819179" y="3199805"/>
                </a:lnTo>
                <a:cubicBezTo>
                  <a:pt x="5819179" y="3199805"/>
                  <a:pt x="5817939" y="3198565"/>
                  <a:pt x="5815459" y="3196084"/>
                </a:cubicBezTo>
                <a:cubicBezTo>
                  <a:pt x="5812979" y="3193604"/>
                  <a:pt x="5811738" y="3192363"/>
                  <a:pt x="5811738" y="3192363"/>
                </a:cubicBezTo>
                <a:close/>
                <a:moveTo>
                  <a:pt x="5804297" y="3177480"/>
                </a:moveTo>
                <a:lnTo>
                  <a:pt x="5811738" y="3184922"/>
                </a:lnTo>
                <a:lnTo>
                  <a:pt x="5804297" y="3184922"/>
                </a:lnTo>
                <a:close/>
                <a:moveTo>
                  <a:pt x="4598789" y="3177480"/>
                </a:moveTo>
                <a:lnTo>
                  <a:pt x="4606230" y="3177480"/>
                </a:lnTo>
                <a:lnTo>
                  <a:pt x="4658320" y="3199805"/>
                </a:lnTo>
                <a:cubicBezTo>
                  <a:pt x="4653359" y="3204766"/>
                  <a:pt x="4633516" y="3197325"/>
                  <a:pt x="4598789" y="3177480"/>
                </a:cubicBezTo>
                <a:close/>
                <a:moveTo>
                  <a:pt x="5774531" y="3170039"/>
                </a:moveTo>
                <a:cubicBezTo>
                  <a:pt x="5779492" y="3170039"/>
                  <a:pt x="5781972" y="3171280"/>
                  <a:pt x="5781972" y="3173760"/>
                </a:cubicBezTo>
                <a:cubicBezTo>
                  <a:pt x="5781972" y="3176240"/>
                  <a:pt x="5783213" y="3177480"/>
                  <a:pt x="5785693" y="3177480"/>
                </a:cubicBezTo>
                <a:cubicBezTo>
                  <a:pt x="5788173" y="3177480"/>
                  <a:pt x="5791894" y="3179961"/>
                  <a:pt x="5796855" y="3184922"/>
                </a:cubicBezTo>
                <a:lnTo>
                  <a:pt x="5796855" y="3192363"/>
                </a:lnTo>
                <a:cubicBezTo>
                  <a:pt x="5796855" y="3192363"/>
                  <a:pt x="5795615" y="3192363"/>
                  <a:pt x="5793135" y="3192363"/>
                </a:cubicBezTo>
                <a:cubicBezTo>
                  <a:pt x="5790654" y="3192363"/>
                  <a:pt x="5789414" y="3189883"/>
                  <a:pt x="5789414" y="3184922"/>
                </a:cubicBezTo>
                <a:cubicBezTo>
                  <a:pt x="5784452" y="3184922"/>
                  <a:pt x="5779492" y="3182442"/>
                  <a:pt x="5774531" y="3177480"/>
                </a:cubicBezTo>
                <a:close/>
                <a:moveTo>
                  <a:pt x="4814590" y="3147715"/>
                </a:moveTo>
                <a:lnTo>
                  <a:pt x="4822031" y="3147715"/>
                </a:lnTo>
                <a:cubicBezTo>
                  <a:pt x="4831952" y="3152676"/>
                  <a:pt x="4836914" y="3155156"/>
                  <a:pt x="4836914" y="3155156"/>
                </a:cubicBezTo>
                <a:lnTo>
                  <a:pt x="4829472" y="3155156"/>
                </a:lnTo>
                <a:lnTo>
                  <a:pt x="4814590" y="3155156"/>
                </a:lnTo>
                <a:close/>
                <a:moveTo>
                  <a:pt x="5000625" y="3103066"/>
                </a:moveTo>
                <a:lnTo>
                  <a:pt x="5000625" y="3110508"/>
                </a:lnTo>
                <a:cubicBezTo>
                  <a:pt x="4995663" y="3110508"/>
                  <a:pt x="4993183" y="3110508"/>
                  <a:pt x="4993183" y="3110508"/>
                </a:cubicBezTo>
                <a:cubicBezTo>
                  <a:pt x="4993183" y="3105547"/>
                  <a:pt x="4995663" y="3103066"/>
                  <a:pt x="5000625" y="3103066"/>
                </a:cubicBezTo>
                <a:close/>
                <a:moveTo>
                  <a:pt x="5618261" y="3095625"/>
                </a:moveTo>
                <a:lnTo>
                  <a:pt x="5625703" y="3095625"/>
                </a:lnTo>
                <a:cubicBezTo>
                  <a:pt x="5630664" y="3100586"/>
                  <a:pt x="5631904" y="3103066"/>
                  <a:pt x="5629424" y="3103066"/>
                </a:cubicBezTo>
                <a:cubicBezTo>
                  <a:pt x="5626943" y="3103066"/>
                  <a:pt x="5623223" y="3100586"/>
                  <a:pt x="5618261" y="3095625"/>
                </a:cubicBezTo>
                <a:close/>
                <a:moveTo>
                  <a:pt x="5246191" y="3095625"/>
                </a:moveTo>
                <a:cubicBezTo>
                  <a:pt x="5251152" y="3095625"/>
                  <a:pt x="5258594" y="3098106"/>
                  <a:pt x="5268515" y="3103066"/>
                </a:cubicBezTo>
                <a:cubicBezTo>
                  <a:pt x="5273477" y="3103066"/>
                  <a:pt x="5277197" y="3103066"/>
                  <a:pt x="5279677" y="3103066"/>
                </a:cubicBezTo>
                <a:cubicBezTo>
                  <a:pt x="5282158" y="3103066"/>
                  <a:pt x="5283398" y="3103066"/>
                  <a:pt x="5283398" y="3103066"/>
                </a:cubicBezTo>
                <a:lnTo>
                  <a:pt x="5283398" y="3110508"/>
                </a:lnTo>
                <a:lnTo>
                  <a:pt x="5290840" y="3110508"/>
                </a:lnTo>
                <a:cubicBezTo>
                  <a:pt x="5290840" y="3110508"/>
                  <a:pt x="5294560" y="3110508"/>
                  <a:pt x="5302002" y="3110508"/>
                </a:cubicBezTo>
                <a:cubicBezTo>
                  <a:pt x="5309443" y="3110508"/>
                  <a:pt x="5315644" y="3110508"/>
                  <a:pt x="5320605" y="3110508"/>
                </a:cubicBezTo>
                <a:lnTo>
                  <a:pt x="5350371" y="3125391"/>
                </a:lnTo>
                <a:lnTo>
                  <a:pt x="5372695" y="3125391"/>
                </a:lnTo>
                <a:cubicBezTo>
                  <a:pt x="5377656" y="3125391"/>
                  <a:pt x="5380136" y="3127871"/>
                  <a:pt x="5380136" y="3132832"/>
                </a:cubicBezTo>
                <a:lnTo>
                  <a:pt x="5395019" y="3132832"/>
                </a:lnTo>
                <a:cubicBezTo>
                  <a:pt x="5399981" y="3132832"/>
                  <a:pt x="5402461" y="3135313"/>
                  <a:pt x="5402461" y="3140273"/>
                </a:cubicBezTo>
                <a:lnTo>
                  <a:pt x="5395019" y="3140273"/>
                </a:lnTo>
                <a:lnTo>
                  <a:pt x="5350371" y="3132832"/>
                </a:lnTo>
                <a:lnTo>
                  <a:pt x="5357812" y="3140273"/>
                </a:lnTo>
                <a:lnTo>
                  <a:pt x="5350371" y="3140273"/>
                </a:lnTo>
                <a:lnTo>
                  <a:pt x="5357812" y="3147715"/>
                </a:lnTo>
                <a:cubicBezTo>
                  <a:pt x="5372695" y="3147715"/>
                  <a:pt x="5380136" y="3146475"/>
                  <a:pt x="5380136" y="3143994"/>
                </a:cubicBezTo>
                <a:cubicBezTo>
                  <a:pt x="5380136" y="3141514"/>
                  <a:pt x="5381377" y="3140273"/>
                  <a:pt x="5383857" y="3140273"/>
                </a:cubicBezTo>
                <a:cubicBezTo>
                  <a:pt x="5386337" y="3140273"/>
                  <a:pt x="5385098" y="3142754"/>
                  <a:pt x="5380136" y="3147715"/>
                </a:cubicBezTo>
                <a:lnTo>
                  <a:pt x="5387578" y="3155156"/>
                </a:lnTo>
                <a:lnTo>
                  <a:pt x="5357812" y="3155156"/>
                </a:lnTo>
                <a:cubicBezTo>
                  <a:pt x="5337968" y="3155156"/>
                  <a:pt x="5325567" y="3152676"/>
                  <a:pt x="5320605" y="3147715"/>
                </a:cubicBezTo>
                <a:cubicBezTo>
                  <a:pt x="5320605" y="3147715"/>
                  <a:pt x="5320605" y="3145235"/>
                  <a:pt x="5320605" y="3140273"/>
                </a:cubicBezTo>
                <a:lnTo>
                  <a:pt x="5328047" y="3132832"/>
                </a:lnTo>
                <a:cubicBezTo>
                  <a:pt x="5328047" y="3132832"/>
                  <a:pt x="5326806" y="3132832"/>
                  <a:pt x="5324326" y="3132832"/>
                </a:cubicBezTo>
                <a:cubicBezTo>
                  <a:pt x="5321846" y="3132832"/>
                  <a:pt x="5318125" y="3132832"/>
                  <a:pt x="5313164" y="3132832"/>
                </a:cubicBezTo>
                <a:lnTo>
                  <a:pt x="5305722" y="3132832"/>
                </a:lnTo>
                <a:lnTo>
                  <a:pt x="5305722" y="3140273"/>
                </a:lnTo>
                <a:lnTo>
                  <a:pt x="5298281" y="3132832"/>
                </a:lnTo>
                <a:cubicBezTo>
                  <a:pt x="5298281" y="3122910"/>
                  <a:pt x="5295801" y="3120430"/>
                  <a:pt x="5290840" y="3125391"/>
                </a:cubicBezTo>
                <a:lnTo>
                  <a:pt x="5275957" y="3132832"/>
                </a:lnTo>
                <a:lnTo>
                  <a:pt x="5268515" y="3125391"/>
                </a:lnTo>
                <a:lnTo>
                  <a:pt x="5246191" y="3125391"/>
                </a:lnTo>
                <a:cubicBezTo>
                  <a:pt x="5246191" y="3125391"/>
                  <a:pt x="5244951" y="3125391"/>
                  <a:pt x="5242470" y="3125391"/>
                </a:cubicBezTo>
                <a:cubicBezTo>
                  <a:pt x="5239990" y="3125391"/>
                  <a:pt x="5236270" y="3125391"/>
                  <a:pt x="5231308" y="3125391"/>
                </a:cubicBezTo>
                <a:cubicBezTo>
                  <a:pt x="5221387" y="3125391"/>
                  <a:pt x="5216426" y="3127871"/>
                  <a:pt x="5216426" y="3132832"/>
                </a:cubicBezTo>
                <a:lnTo>
                  <a:pt x="5223867" y="3132832"/>
                </a:lnTo>
                <a:cubicBezTo>
                  <a:pt x="5228828" y="3132832"/>
                  <a:pt x="5228828" y="3134073"/>
                  <a:pt x="5223867" y="3136553"/>
                </a:cubicBezTo>
                <a:cubicBezTo>
                  <a:pt x="5218906" y="3139033"/>
                  <a:pt x="5212705" y="3139033"/>
                  <a:pt x="5205263" y="3136553"/>
                </a:cubicBezTo>
                <a:cubicBezTo>
                  <a:pt x="5197822" y="3134073"/>
                  <a:pt x="5186660" y="3130352"/>
                  <a:pt x="5171777" y="3125391"/>
                </a:cubicBezTo>
                <a:cubicBezTo>
                  <a:pt x="5156894" y="3120430"/>
                  <a:pt x="5149453" y="3115468"/>
                  <a:pt x="5149453" y="3110508"/>
                </a:cubicBezTo>
                <a:lnTo>
                  <a:pt x="5171777" y="3117949"/>
                </a:lnTo>
                <a:cubicBezTo>
                  <a:pt x="5176738" y="3122910"/>
                  <a:pt x="5180459" y="3124150"/>
                  <a:pt x="5182939" y="3121670"/>
                </a:cubicBezTo>
                <a:cubicBezTo>
                  <a:pt x="5185419" y="3119190"/>
                  <a:pt x="5189140" y="3120430"/>
                  <a:pt x="5194101" y="3125391"/>
                </a:cubicBezTo>
                <a:cubicBezTo>
                  <a:pt x="5199063" y="3120430"/>
                  <a:pt x="5201543" y="3117949"/>
                  <a:pt x="5201543" y="3117949"/>
                </a:cubicBezTo>
                <a:cubicBezTo>
                  <a:pt x="5201543" y="3117949"/>
                  <a:pt x="5204023" y="3117949"/>
                  <a:pt x="5208984" y="3117949"/>
                </a:cubicBezTo>
                <a:cubicBezTo>
                  <a:pt x="5213945" y="3117949"/>
                  <a:pt x="5216426" y="3117949"/>
                  <a:pt x="5216426" y="3117949"/>
                </a:cubicBezTo>
                <a:cubicBezTo>
                  <a:pt x="5226347" y="3117949"/>
                  <a:pt x="5231308" y="3116709"/>
                  <a:pt x="5231308" y="3114228"/>
                </a:cubicBezTo>
                <a:cubicBezTo>
                  <a:pt x="5231308" y="3111748"/>
                  <a:pt x="5232549" y="3108027"/>
                  <a:pt x="5235029" y="3103066"/>
                </a:cubicBezTo>
                <a:cubicBezTo>
                  <a:pt x="5237509" y="3098106"/>
                  <a:pt x="5241230" y="3095625"/>
                  <a:pt x="5246191" y="3095625"/>
                </a:cubicBezTo>
                <a:close/>
                <a:moveTo>
                  <a:pt x="4772067" y="3092436"/>
                </a:moveTo>
                <a:lnTo>
                  <a:pt x="4777383" y="3103066"/>
                </a:lnTo>
                <a:cubicBezTo>
                  <a:pt x="4777383" y="3103066"/>
                  <a:pt x="4774902" y="3100586"/>
                  <a:pt x="4769941" y="3095625"/>
                </a:cubicBezTo>
                <a:close/>
                <a:moveTo>
                  <a:pt x="5499199" y="3088184"/>
                </a:moveTo>
                <a:lnTo>
                  <a:pt x="5506640" y="3088184"/>
                </a:lnTo>
                <a:lnTo>
                  <a:pt x="5514082" y="3095625"/>
                </a:lnTo>
                <a:lnTo>
                  <a:pt x="5528965" y="3095625"/>
                </a:lnTo>
                <a:cubicBezTo>
                  <a:pt x="5533926" y="3095625"/>
                  <a:pt x="5536406" y="3098106"/>
                  <a:pt x="5536406" y="3103066"/>
                </a:cubicBezTo>
                <a:cubicBezTo>
                  <a:pt x="5536406" y="3103066"/>
                  <a:pt x="5533926" y="3103066"/>
                  <a:pt x="5528965" y="3103066"/>
                </a:cubicBezTo>
                <a:lnTo>
                  <a:pt x="5506640" y="3095625"/>
                </a:lnTo>
                <a:close/>
                <a:moveTo>
                  <a:pt x="4769941" y="3088184"/>
                </a:moveTo>
                <a:cubicBezTo>
                  <a:pt x="4772422" y="3088184"/>
                  <a:pt x="4773662" y="3088804"/>
                  <a:pt x="4773662" y="3090044"/>
                </a:cubicBezTo>
                <a:lnTo>
                  <a:pt x="4772067" y="3092436"/>
                </a:lnTo>
                <a:close/>
                <a:moveTo>
                  <a:pt x="5685234" y="3080742"/>
                </a:moveTo>
                <a:cubicBezTo>
                  <a:pt x="5685234" y="3085703"/>
                  <a:pt x="5687714" y="3088184"/>
                  <a:pt x="5692676" y="3088184"/>
                </a:cubicBezTo>
                <a:cubicBezTo>
                  <a:pt x="5697637" y="3088184"/>
                  <a:pt x="5700117" y="3088184"/>
                  <a:pt x="5700117" y="3088184"/>
                </a:cubicBezTo>
                <a:lnTo>
                  <a:pt x="5692676" y="3095625"/>
                </a:lnTo>
                <a:lnTo>
                  <a:pt x="5692676" y="3103066"/>
                </a:lnTo>
                <a:lnTo>
                  <a:pt x="5685234" y="3103066"/>
                </a:lnTo>
                <a:lnTo>
                  <a:pt x="5677793" y="3095625"/>
                </a:lnTo>
                <a:lnTo>
                  <a:pt x="5670351" y="3095625"/>
                </a:lnTo>
                <a:cubicBezTo>
                  <a:pt x="5675313" y="3095625"/>
                  <a:pt x="5677793" y="3093144"/>
                  <a:pt x="5677793" y="3088184"/>
                </a:cubicBezTo>
                <a:close/>
                <a:moveTo>
                  <a:pt x="5633144" y="3080742"/>
                </a:moveTo>
                <a:cubicBezTo>
                  <a:pt x="5633144" y="3080742"/>
                  <a:pt x="5635624" y="3083223"/>
                  <a:pt x="5640586" y="3088184"/>
                </a:cubicBezTo>
                <a:lnTo>
                  <a:pt x="5633144" y="3088184"/>
                </a:lnTo>
                <a:close/>
                <a:moveTo>
                  <a:pt x="5298281" y="3080742"/>
                </a:moveTo>
                <a:cubicBezTo>
                  <a:pt x="5303242" y="3085703"/>
                  <a:pt x="5313164" y="3089424"/>
                  <a:pt x="5328047" y="3091904"/>
                </a:cubicBezTo>
                <a:cubicBezTo>
                  <a:pt x="5342929" y="3094385"/>
                  <a:pt x="5350371" y="3095625"/>
                  <a:pt x="5350371" y="3095625"/>
                </a:cubicBezTo>
                <a:lnTo>
                  <a:pt x="5305722" y="3095625"/>
                </a:lnTo>
                <a:close/>
                <a:moveTo>
                  <a:pt x="4606230" y="3080742"/>
                </a:moveTo>
                <a:cubicBezTo>
                  <a:pt x="4611192" y="3080742"/>
                  <a:pt x="4616152" y="3081982"/>
                  <a:pt x="4621113" y="3084463"/>
                </a:cubicBezTo>
                <a:cubicBezTo>
                  <a:pt x="4626074" y="3086943"/>
                  <a:pt x="4629795" y="3086943"/>
                  <a:pt x="4632275" y="3084463"/>
                </a:cubicBezTo>
                <a:cubicBezTo>
                  <a:pt x="4634755" y="3081982"/>
                  <a:pt x="4647158" y="3084463"/>
                  <a:pt x="4669482" y="3091904"/>
                </a:cubicBezTo>
                <a:cubicBezTo>
                  <a:pt x="4691806" y="3099346"/>
                  <a:pt x="4705449" y="3105547"/>
                  <a:pt x="4710410" y="3110508"/>
                </a:cubicBezTo>
                <a:cubicBezTo>
                  <a:pt x="4715371" y="3115468"/>
                  <a:pt x="4720331" y="3117949"/>
                  <a:pt x="4725293" y="3117949"/>
                </a:cubicBezTo>
                <a:cubicBezTo>
                  <a:pt x="4725293" y="3117949"/>
                  <a:pt x="4727773" y="3117949"/>
                  <a:pt x="4732734" y="3117949"/>
                </a:cubicBezTo>
                <a:cubicBezTo>
                  <a:pt x="4737695" y="3117949"/>
                  <a:pt x="4740176" y="3120430"/>
                  <a:pt x="4740176" y="3125391"/>
                </a:cubicBezTo>
                <a:cubicBezTo>
                  <a:pt x="4750097" y="3125391"/>
                  <a:pt x="4758779" y="3127871"/>
                  <a:pt x="4766220" y="3132832"/>
                </a:cubicBezTo>
                <a:cubicBezTo>
                  <a:pt x="4773662" y="3137793"/>
                  <a:pt x="4777383" y="3140273"/>
                  <a:pt x="4777383" y="3140273"/>
                </a:cubicBezTo>
                <a:cubicBezTo>
                  <a:pt x="4772421" y="3140273"/>
                  <a:pt x="4762500" y="3137793"/>
                  <a:pt x="4747617" y="3132832"/>
                </a:cubicBezTo>
                <a:cubicBezTo>
                  <a:pt x="4732734" y="3127871"/>
                  <a:pt x="4721572" y="3124150"/>
                  <a:pt x="4714131" y="3121670"/>
                </a:cubicBezTo>
                <a:cubicBezTo>
                  <a:pt x="4706689" y="3119190"/>
                  <a:pt x="4700488" y="3117949"/>
                  <a:pt x="4695527" y="3117949"/>
                </a:cubicBezTo>
                <a:cubicBezTo>
                  <a:pt x="4690566" y="3117949"/>
                  <a:pt x="4688086" y="3117949"/>
                  <a:pt x="4688086" y="3117949"/>
                </a:cubicBezTo>
                <a:lnTo>
                  <a:pt x="4680644" y="3110508"/>
                </a:lnTo>
                <a:lnTo>
                  <a:pt x="4665761" y="3103066"/>
                </a:lnTo>
                <a:cubicBezTo>
                  <a:pt x="4665761" y="3098106"/>
                  <a:pt x="4653359" y="3095625"/>
                  <a:pt x="4628554" y="3095625"/>
                </a:cubicBezTo>
                <a:close/>
                <a:moveTo>
                  <a:pt x="4598789" y="3080742"/>
                </a:moveTo>
                <a:lnTo>
                  <a:pt x="4606230" y="3088184"/>
                </a:lnTo>
                <a:cubicBezTo>
                  <a:pt x="4601269" y="3088184"/>
                  <a:pt x="4598789" y="3086943"/>
                  <a:pt x="4598789" y="3084463"/>
                </a:cubicBezTo>
                <a:cubicBezTo>
                  <a:pt x="4598789" y="3081982"/>
                  <a:pt x="4598789" y="3080742"/>
                  <a:pt x="4598789" y="3080742"/>
                </a:cubicBezTo>
                <a:close/>
                <a:moveTo>
                  <a:pt x="5424785" y="3073301"/>
                </a:moveTo>
                <a:lnTo>
                  <a:pt x="5436877" y="3074231"/>
                </a:lnTo>
                <a:cubicBezTo>
                  <a:pt x="5449900" y="3076091"/>
                  <a:pt x="5465713" y="3080742"/>
                  <a:pt x="5484316" y="3088184"/>
                </a:cubicBezTo>
                <a:lnTo>
                  <a:pt x="5469433" y="3088184"/>
                </a:lnTo>
                <a:cubicBezTo>
                  <a:pt x="5457031" y="3085703"/>
                  <a:pt x="5445869" y="3082602"/>
                  <a:pt x="5435947" y="3078882"/>
                </a:cubicBezTo>
                <a:close/>
                <a:moveTo>
                  <a:pt x="5796855" y="3058418"/>
                </a:moveTo>
                <a:lnTo>
                  <a:pt x="5804297" y="3058418"/>
                </a:lnTo>
                <a:lnTo>
                  <a:pt x="5796855" y="3065859"/>
                </a:lnTo>
                <a:close/>
                <a:moveTo>
                  <a:pt x="5506640" y="3058418"/>
                </a:moveTo>
                <a:cubicBezTo>
                  <a:pt x="5511602" y="3058418"/>
                  <a:pt x="5516562" y="3058418"/>
                  <a:pt x="5521523" y="3058418"/>
                </a:cubicBezTo>
                <a:lnTo>
                  <a:pt x="5566172" y="3065859"/>
                </a:lnTo>
                <a:cubicBezTo>
                  <a:pt x="5566172" y="3065859"/>
                  <a:pt x="5568652" y="3063379"/>
                  <a:pt x="5573613" y="3058418"/>
                </a:cubicBezTo>
                <a:lnTo>
                  <a:pt x="5581054" y="3065859"/>
                </a:lnTo>
                <a:lnTo>
                  <a:pt x="5595937" y="3073301"/>
                </a:lnTo>
                <a:cubicBezTo>
                  <a:pt x="5605859" y="3078261"/>
                  <a:pt x="5610820" y="3079502"/>
                  <a:pt x="5610820" y="3077021"/>
                </a:cubicBezTo>
                <a:cubicBezTo>
                  <a:pt x="5610820" y="3074541"/>
                  <a:pt x="5613300" y="3073301"/>
                  <a:pt x="5618261" y="3073301"/>
                </a:cubicBezTo>
                <a:cubicBezTo>
                  <a:pt x="5618261" y="3078261"/>
                  <a:pt x="5618261" y="3080742"/>
                  <a:pt x="5618261" y="3080742"/>
                </a:cubicBezTo>
                <a:cubicBezTo>
                  <a:pt x="5618261" y="3085703"/>
                  <a:pt x="5615781" y="3088184"/>
                  <a:pt x="5610820" y="3088184"/>
                </a:cubicBezTo>
                <a:cubicBezTo>
                  <a:pt x="5605859" y="3088184"/>
                  <a:pt x="5598417" y="3085703"/>
                  <a:pt x="5588496" y="3080742"/>
                </a:cubicBezTo>
                <a:cubicBezTo>
                  <a:pt x="5573613" y="3080742"/>
                  <a:pt x="5566172" y="3080742"/>
                  <a:pt x="5566172" y="3080742"/>
                </a:cubicBezTo>
                <a:close/>
                <a:moveTo>
                  <a:pt x="5395019" y="3058418"/>
                </a:moveTo>
                <a:cubicBezTo>
                  <a:pt x="5399981" y="3058418"/>
                  <a:pt x="5403701" y="3059658"/>
                  <a:pt x="5406181" y="3062139"/>
                </a:cubicBezTo>
                <a:cubicBezTo>
                  <a:pt x="5407421" y="3063379"/>
                  <a:pt x="5409592" y="3064929"/>
                  <a:pt x="5412693" y="3066789"/>
                </a:cubicBezTo>
                <a:lnTo>
                  <a:pt x="5424784" y="3073300"/>
                </a:lnTo>
                <a:lnTo>
                  <a:pt x="5409902" y="3065859"/>
                </a:lnTo>
                <a:lnTo>
                  <a:pt x="5395019" y="3065859"/>
                </a:lnTo>
                <a:close/>
                <a:moveTo>
                  <a:pt x="5052715" y="3058418"/>
                </a:moveTo>
                <a:lnTo>
                  <a:pt x="5067597" y="3065859"/>
                </a:lnTo>
                <a:lnTo>
                  <a:pt x="5089922" y="3065859"/>
                </a:lnTo>
                <a:cubicBezTo>
                  <a:pt x="5080000" y="3060899"/>
                  <a:pt x="5082480" y="3058418"/>
                  <a:pt x="5097363" y="3058418"/>
                </a:cubicBezTo>
                <a:lnTo>
                  <a:pt x="5104804" y="3058418"/>
                </a:lnTo>
                <a:cubicBezTo>
                  <a:pt x="5099843" y="3058418"/>
                  <a:pt x="5099843" y="3060899"/>
                  <a:pt x="5104804" y="3065859"/>
                </a:cubicBezTo>
                <a:lnTo>
                  <a:pt x="5156894" y="3080742"/>
                </a:lnTo>
                <a:cubicBezTo>
                  <a:pt x="5176738" y="3085703"/>
                  <a:pt x="5184180" y="3090664"/>
                  <a:pt x="5179218" y="3095625"/>
                </a:cubicBezTo>
                <a:lnTo>
                  <a:pt x="5186660" y="3095625"/>
                </a:lnTo>
                <a:cubicBezTo>
                  <a:pt x="5186660" y="3090664"/>
                  <a:pt x="5192861" y="3090664"/>
                  <a:pt x="5205263" y="3095625"/>
                </a:cubicBezTo>
                <a:cubicBezTo>
                  <a:pt x="5217666" y="3100586"/>
                  <a:pt x="5223867" y="3103066"/>
                  <a:pt x="5223867" y="3103066"/>
                </a:cubicBezTo>
                <a:lnTo>
                  <a:pt x="5179218" y="3103066"/>
                </a:lnTo>
                <a:cubicBezTo>
                  <a:pt x="5174257" y="3098106"/>
                  <a:pt x="5168056" y="3095625"/>
                  <a:pt x="5160615" y="3095625"/>
                </a:cubicBezTo>
                <a:cubicBezTo>
                  <a:pt x="5153174" y="3095625"/>
                  <a:pt x="5146973" y="3098106"/>
                  <a:pt x="5142011" y="3103066"/>
                </a:cubicBezTo>
                <a:cubicBezTo>
                  <a:pt x="5137050" y="3103066"/>
                  <a:pt x="5132090" y="3103066"/>
                  <a:pt x="5127129" y="3103066"/>
                </a:cubicBezTo>
                <a:cubicBezTo>
                  <a:pt x="5117207" y="3103066"/>
                  <a:pt x="5112246" y="3104306"/>
                  <a:pt x="5112246" y="3106787"/>
                </a:cubicBezTo>
                <a:cubicBezTo>
                  <a:pt x="5112246" y="3109268"/>
                  <a:pt x="5109766" y="3110508"/>
                  <a:pt x="5104804" y="3110508"/>
                </a:cubicBezTo>
                <a:lnTo>
                  <a:pt x="5097363" y="3103066"/>
                </a:lnTo>
                <a:cubicBezTo>
                  <a:pt x="5097363" y="3098106"/>
                  <a:pt x="5094883" y="3095625"/>
                  <a:pt x="5089922" y="3095625"/>
                </a:cubicBezTo>
                <a:lnTo>
                  <a:pt x="5089922" y="3088184"/>
                </a:lnTo>
                <a:cubicBezTo>
                  <a:pt x="5084960" y="3088184"/>
                  <a:pt x="5082480" y="3085703"/>
                  <a:pt x="5082480" y="3080742"/>
                </a:cubicBezTo>
                <a:cubicBezTo>
                  <a:pt x="5082480" y="3080742"/>
                  <a:pt x="5080000" y="3080742"/>
                  <a:pt x="5075039" y="3080742"/>
                </a:cubicBezTo>
                <a:lnTo>
                  <a:pt x="5060156" y="3065859"/>
                </a:lnTo>
                <a:close/>
                <a:moveTo>
                  <a:pt x="4665761" y="3058418"/>
                </a:moveTo>
                <a:lnTo>
                  <a:pt x="4688086" y="3073301"/>
                </a:lnTo>
                <a:cubicBezTo>
                  <a:pt x="4698007" y="3083223"/>
                  <a:pt x="4702968" y="3083223"/>
                  <a:pt x="4702968" y="3073301"/>
                </a:cubicBezTo>
                <a:cubicBezTo>
                  <a:pt x="4702968" y="3073301"/>
                  <a:pt x="4706689" y="3073301"/>
                  <a:pt x="4714131" y="3073301"/>
                </a:cubicBezTo>
                <a:cubicBezTo>
                  <a:pt x="4721572" y="3073301"/>
                  <a:pt x="4727773" y="3073301"/>
                  <a:pt x="4732734" y="3073301"/>
                </a:cubicBezTo>
                <a:lnTo>
                  <a:pt x="4725293" y="3080742"/>
                </a:lnTo>
                <a:cubicBezTo>
                  <a:pt x="4720331" y="3080742"/>
                  <a:pt x="4716611" y="3081982"/>
                  <a:pt x="4714131" y="3084463"/>
                </a:cubicBezTo>
                <a:cubicBezTo>
                  <a:pt x="4711651" y="3086943"/>
                  <a:pt x="4710410" y="3088184"/>
                  <a:pt x="4710410" y="3088184"/>
                </a:cubicBezTo>
                <a:cubicBezTo>
                  <a:pt x="4705449" y="3083223"/>
                  <a:pt x="4702968" y="3083223"/>
                  <a:pt x="4702968" y="3088184"/>
                </a:cubicBezTo>
                <a:lnTo>
                  <a:pt x="4688086" y="3080742"/>
                </a:lnTo>
                <a:cubicBezTo>
                  <a:pt x="4683124" y="3075781"/>
                  <a:pt x="4680644" y="3073301"/>
                  <a:pt x="4680644" y="3073301"/>
                </a:cubicBezTo>
                <a:close/>
                <a:moveTo>
                  <a:pt x="4137422" y="3058418"/>
                </a:moveTo>
                <a:lnTo>
                  <a:pt x="4144863" y="3058418"/>
                </a:lnTo>
                <a:lnTo>
                  <a:pt x="4159746" y="3065859"/>
                </a:lnTo>
                <a:cubicBezTo>
                  <a:pt x="4149824" y="3065859"/>
                  <a:pt x="4142383" y="3063379"/>
                  <a:pt x="4137422" y="3058418"/>
                </a:cubicBezTo>
                <a:close/>
                <a:moveTo>
                  <a:pt x="4807148" y="3050976"/>
                </a:moveTo>
                <a:lnTo>
                  <a:pt x="4829472" y="3058418"/>
                </a:lnTo>
                <a:cubicBezTo>
                  <a:pt x="4824511" y="3063379"/>
                  <a:pt x="4819551" y="3063379"/>
                  <a:pt x="4814590" y="3058418"/>
                </a:cubicBezTo>
                <a:close/>
                <a:moveTo>
                  <a:pt x="5618261" y="3043535"/>
                </a:moveTo>
                <a:cubicBezTo>
                  <a:pt x="5628183" y="3043535"/>
                  <a:pt x="5628183" y="3048496"/>
                  <a:pt x="5618261" y="3058418"/>
                </a:cubicBezTo>
                <a:cubicBezTo>
                  <a:pt x="5613300" y="3058418"/>
                  <a:pt x="5610820" y="3055937"/>
                  <a:pt x="5610820" y="3050976"/>
                </a:cubicBezTo>
                <a:cubicBezTo>
                  <a:pt x="5610820" y="3046016"/>
                  <a:pt x="5613300" y="3043535"/>
                  <a:pt x="5618261" y="3043535"/>
                </a:cubicBezTo>
                <a:close/>
                <a:moveTo>
                  <a:pt x="4851797" y="3043535"/>
                </a:moveTo>
                <a:lnTo>
                  <a:pt x="4859238" y="3050976"/>
                </a:lnTo>
                <a:cubicBezTo>
                  <a:pt x="4859238" y="3050976"/>
                  <a:pt x="4856758" y="3050976"/>
                  <a:pt x="4851797" y="3050976"/>
                </a:cubicBezTo>
                <a:cubicBezTo>
                  <a:pt x="4851797" y="3046016"/>
                  <a:pt x="4851797" y="3043535"/>
                  <a:pt x="4851797" y="3043535"/>
                </a:cubicBezTo>
                <a:close/>
                <a:moveTo>
                  <a:pt x="5424785" y="3036094"/>
                </a:moveTo>
                <a:cubicBezTo>
                  <a:pt x="5429746" y="3036094"/>
                  <a:pt x="5432226" y="3036094"/>
                  <a:pt x="5432226" y="3036094"/>
                </a:cubicBezTo>
                <a:cubicBezTo>
                  <a:pt x="5432226" y="3036094"/>
                  <a:pt x="5434706" y="3036094"/>
                  <a:pt x="5439668" y="3036094"/>
                </a:cubicBezTo>
                <a:lnTo>
                  <a:pt x="5432226" y="3043535"/>
                </a:lnTo>
                <a:close/>
                <a:moveTo>
                  <a:pt x="5350371" y="3036094"/>
                </a:moveTo>
                <a:lnTo>
                  <a:pt x="5365254" y="3043535"/>
                </a:lnTo>
                <a:cubicBezTo>
                  <a:pt x="5365254" y="3043535"/>
                  <a:pt x="5367734" y="3046016"/>
                  <a:pt x="5372695" y="3050976"/>
                </a:cubicBezTo>
                <a:lnTo>
                  <a:pt x="5365254" y="3050976"/>
                </a:lnTo>
                <a:lnTo>
                  <a:pt x="5357812" y="3050976"/>
                </a:lnTo>
                <a:cubicBezTo>
                  <a:pt x="5352851" y="3050976"/>
                  <a:pt x="5347891" y="3050976"/>
                  <a:pt x="5342929" y="3050976"/>
                </a:cubicBezTo>
                <a:cubicBezTo>
                  <a:pt x="5337968" y="3050976"/>
                  <a:pt x="5335488" y="3050976"/>
                  <a:pt x="5335488" y="3050976"/>
                </a:cubicBezTo>
                <a:lnTo>
                  <a:pt x="5328047" y="3058418"/>
                </a:lnTo>
                <a:lnTo>
                  <a:pt x="5320605" y="3050976"/>
                </a:lnTo>
                <a:cubicBezTo>
                  <a:pt x="5320605" y="3050976"/>
                  <a:pt x="5323085" y="3050976"/>
                  <a:pt x="5328047" y="3050976"/>
                </a:cubicBezTo>
                <a:cubicBezTo>
                  <a:pt x="5333008" y="3050976"/>
                  <a:pt x="5337968" y="3048496"/>
                  <a:pt x="5342929" y="3043535"/>
                </a:cubicBezTo>
                <a:cubicBezTo>
                  <a:pt x="5347891" y="3038574"/>
                  <a:pt x="5350371" y="3036094"/>
                  <a:pt x="5350371" y="3036094"/>
                </a:cubicBezTo>
                <a:close/>
                <a:moveTo>
                  <a:pt x="5194101" y="3036094"/>
                </a:moveTo>
                <a:cubicBezTo>
                  <a:pt x="5199063" y="3036094"/>
                  <a:pt x="5204023" y="3036094"/>
                  <a:pt x="5208984" y="3036094"/>
                </a:cubicBezTo>
                <a:lnTo>
                  <a:pt x="5208984" y="3043535"/>
                </a:lnTo>
                <a:cubicBezTo>
                  <a:pt x="5204023" y="3043535"/>
                  <a:pt x="5199063" y="3041054"/>
                  <a:pt x="5194101" y="3036094"/>
                </a:cubicBezTo>
                <a:close/>
                <a:moveTo>
                  <a:pt x="4755058" y="3036094"/>
                </a:moveTo>
                <a:lnTo>
                  <a:pt x="4762500" y="3036094"/>
                </a:lnTo>
                <a:cubicBezTo>
                  <a:pt x="4772421" y="3036094"/>
                  <a:pt x="4777383" y="3038574"/>
                  <a:pt x="4777383" y="3043535"/>
                </a:cubicBezTo>
                <a:cubicBezTo>
                  <a:pt x="4767461" y="3043535"/>
                  <a:pt x="4760020" y="3041054"/>
                  <a:pt x="4755058" y="3036094"/>
                </a:cubicBezTo>
                <a:close/>
                <a:moveTo>
                  <a:pt x="6072187" y="3028652"/>
                </a:moveTo>
                <a:lnTo>
                  <a:pt x="6079629" y="3036094"/>
                </a:lnTo>
                <a:lnTo>
                  <a:pt x="6072187" y="3036094"/>
                </a:lnTo>
                <a:close/>
                <a:moveTo>
                  <a:pt x="5380136" y="3028652"/>
                </a:moveTo>
                <a:lnTo>
                  <a:pt x="5417343" y="3036094"/>
                </a:lnTo>
                <a:lnTo>
                  <a:pt x="5395019" y="3036094"/>
                </a:lnTo>
                <a:close/>
                <a:moveTo>
                  <a:pt x="5104804" y="3028652"/>
                </a:moveTo>
                <a:cubicBezTo>
                  <a:pt x="5109766" y="3028652"/>
                  <a:pt x="5112246" y="3029892"/>
                  <a:pt x="5112246" y="3032373"/>
                </a:cubicBezTo>
                <a:cubicBezTo>
                  <a:pt x="5112246" y="3034854"/>
                  <a:pt x="5111005" y="3036094"/>
                  <a:pt x="5108525" y="3036094"/>
                </a:cubicBezTo>
                <a:cubicBezTo>
                  <a:pt x="5106045" y="3036094"/>
                  <a:pt x="5104804" y="3033613"/>
                  <a:pt x="5104804" y="3028652"/>
                </a:cubicBezTo>
                <a:close/>
                <a:moveTo>
                  <a:pt x="4092773" y="3028652"/>
                </a:moveTo>
                <a:cubicBezTo>
                  <a:pt x="4097734" y="3033613"/>
                  <a:pt x="4100215" y="3038574"/>
                  <a:pt x="4100215" y="3043535"/>
                </a:cubicBezTo>
                <a:lnTo>
                  <a:pt x="4085332" y="3043535"/>
                </a:lnTo>
                <a:cubicBezTo>
                  <a:pt x="4080371" y="3043535"/>
                  <a:pt x="4077891" y="3041054"/>
                  <a:pt x="4077891" y="3036094"/>
                </a:cubicBezTo>
                <a:close/>
                <a:moveTo>
                  <a:pt x="5409902" y="3021211"/>
                </a:moveTo>
                <a:cubicBezTo>
                  <a:pt x="5414863" y="3021211"/>
                  <a:pt x="5419824" y="3022451"/>
                  <a:pt x="5424785" y="3024932"/>
                </a:cubicBezTo>
                <a:cubicBezTo>
                  <a:pt x="5429746" y="3027412"/>
                  <a:pt x="5432226" y="3028652"/>
                  <a:pt x="5432226" y="3028652"/>
                </a:cubicBezTo>
                <a:cubicBezTo>
                  <a:pt x="5427265" y="3033613"/>
                  <a:pt x="5424785" y="3036094"/>
                  <a:pt x="5424785" y="3036094"/>
                </a:cubicBezTo>
                <a:cubicBezTo>
                  <a:pt x="5424785" y="3036094"/>
                  <a:pt x="5424785" y="3033613"/>
                  <a:pt x="5424785" y="3028652"/>
                </a:cubicBezTo>
                <a:close/>
                <a:moveTo>
                  <a:pt x="5275957" y="3021211"/>
                </a:moveTo>
                <a:cubicBezTo>
                  <a:pt x="5280918" y="3021211"/>
                  <a:pt x="5284639" y="3021211"/>
                  <a:pt x="5287119" y="3021211"/>
                </a:cubicBezTo>
                <a:cubicBezTo>
                  <a:pt x="5289599" y="3021211"/>
                  <a:pt x="5290840" y="3021211"/>
                  <a:pt x="5290840" y="3021211"/>
                </a:cubicBezTo>
                <a:cubicBezTo>
                  <a:pt x="5290840" y="3026172"/>
                  <a:pt x="5285878" y="3028652"/>
                  <a:pt x="5275957" y="3028652"/>
                </a:cubicBezTo>
                <a:lnTo>
                  <a:pt x="5268515" y="3028652"/>
                </a:lnTo>
                <a:cubicBezTo>
                  <a:pt x="5268515" y="3023692"/>
                  <a:pt x="5270995" y="3021211"/>
                  <a:pt x="5275957" y="3021211"/>
                </a:cubicBezTo>
                <a:close/>
                <a:moveTo>
                  <a:pt x="4414614" y="3018885"/>
                </a:moveTo>
                <a:cubicBezTo>
                  <a:pt x="4429497" y="3017955"/>
                  <a:pt x="4438799" y="3021211"/>
                  <a:pt x="4442519" y="3028652"/>
                </a:cubicBezTo>
                <a:cubicBezTo>
                  <a:pt x="4432598" y="3028652"/>
                  <a:pt x="4425156" y="3028652"/>
                  <a:pt x="4420195" y="3028652"/>
                </a:cubicBezTo>
                <a:cubicBezTo>
                  <a:pt x="4410274" y="3023692"/>
                  <a:pt x="4402832" y="3021211"/>
                  <a:pt x="4397871" y="3021211"/>
                </a:cubicBezTo>
                <a:cubicBezTo>
                  <a:pt x="4404072" y="3019971"/>
                  <a:pt x="4409653" y="3019195"/>
                  <a:pt x="4414614" y="3018885"/>
                </a:cubicBezTo>
                <a:close/>
                <a:moveTo>
                  <a:pt x="4375547" y="3013769"/>
                </a:moveTo>
                <a:lnTo>
                  <a:pt x="4382988" y="3013769"/>
                </a:lnTo>
                <a:cubicBezTo>
                  <a:pt x="4382988" y="3018730"/>
                  <a:pt x="4381748" y="3021211"/>
                  <a:pt x="4379268" y="3021211"/>
                </a:cubicBezTo>
                <a:cubicBezTo>
                  <a:pt x="4376787" y="3021211"/>
                  <a:pt x="4375547" y="3018730"/>
                  <a:pt x="4375547" y="3013769"/>
                </a:cubicBezTo>
                <a:close/>
                <a:moveTo>
                  <a:pt x="5624773" y="3010049"/>
                </a:moveTo>
                <a:cubicBezTo>
                  <a:pt x="5625392" y="3010049"/>
                  <a:pt x="5625703" y="3011289"/>
                  <a:pt x="5625703" y="3013769"/>
                </a:cubicBezTo>
                <a:cubicBezTo>
                  <a:pt x="5630664" y="3013769"/>
                  <a:pt x="5630664" y="3016250"/>
                  <a:pt x="5625703" y="3021211"/>
                </a:cubicBezTo>
                <a:cubicBezTo>
                  <a:pt x="5620742" y="3021211"/>
                  <a:pt x="5619502" y="3018730"/>
                  <a:pt x="5621982" y="3013769"/>
                </a:cubicBezTo>
                <a:cubicBezTo>
                  <a:pt x="5623222" y="3011289"/>
                  <a:pt x="5624152" y="3010049"/>
                  <a:pt x="5624773" y="3010049"/>
                </a:cubicBezTo>
                <a:close/>
                <a:moveTo>
                  <a:pt x="5391299" y="3010049"/>
                </a:moveTo>
                <a:lnTo>
                  <a:pt x="5397810" y="3014700"/>
                </a:lnTo>
                <a:cubicBezTo>
                  <a:pt x="5400910" y="3016560"/>
                  <a:pt x="5404941" y="3018730"/>
                  <a:pt x="5409902" y="3021211"/>
                </a:cubicBezTo>
                <a:cubicBezTo>
                  <a:pt x="5404941" y="3021211"/>
                  <a:pt x="5401220" y="3021211"/>
                  <a:pt x="5398740" y="3021211"/>
                </a:cubicBezTo>
                <a:cubicBezTo>
                  <a:pt x="5396260" y="3021211"/>
                  <a:pt x="5395019" y="3018730"/>
                  <a:pt x="5395019" y="3013769"/>
                </a:cubicBezTo>
                <a:close/>
                <a:moveTo>
                  <a:pt x="5275957" y="3006328"/>
                </a:moveTo>
                <a:lnTo>
                  <a:pt x="5283398" y="3006328"/>
                </a:lnTo>
                <a:cubicBezTo>
                  <a:pt x="5283398" y="3011289"/>
                  <a:pt x="5282158" y="3013769"/>
                  <a:pt x="5279677" y="3013769"/>
                </a:cubicBezTo>
                <a:cubicBezTo>
                  <a:pt x="5277197" y="3013769"/>
                  <a:pt x="5275957" y="3011289"/>
                  <a:pt x="5275957" y="3006328"/>
                </a:cubicBezTo>
                <a:close/>
                <a:moveTo>
                  <a:pt x="4866679" y="3006328"/>
                </a:moveTo>
                <a:lnTo>
                  <a:pt x="4851797" y="3013769"/>
                </a:lnTo>
                <a:cubicBezTo>
                  <a:pt x="4861718" y="3013769"/>
                  <a:pt x="4866679" y="3013769"/>
                  <a:pt x="4866679" y="3013769"/>
                </a:cubicBezTo>
                <a:lnTo>
                  <a:pt x="4881562" y="3021211"/>
                </a:lnTo>
                <a:cubicBezTo>
                  <a:pt x="4881562" y="3026172"/>
                  <a:pt x="4880322" y="3028652"/>
                  <a:pt x="4877842" y="3028652"/>
                </a:cubicBezTo>
                <a:lnTo>
                  <a:pt x="4889004" y="3028652"/>
                </a:lnTo>
                <a:lnTo>
                  <a:pt x="4889004" y="3013769"/>
                </a:lnTo>
                <a:lnTo>
                  <a:pt x="4881562" y="3013769"/>
                </a:lnTo>
                <a:close/>
                <a:moveTo>
                  <a:pt x="4784824" y="3006328"/>
                </a:moveTo>
                <a:lnTo>
                  <a:pt x="4784824" y="3013769"/>
                </a:lnTo>
                <a:cubicBezTo>
                  <a:pt x="4784824" y="3013769"/>
                  <a:pt x="4782344" y="3013769"/>
                  <a:pt x="4777383" y="3013769"/>
                </a:cubicBezTo>
                <a:close/>
                <a:moveTo>
                  <a:pt x="5162475" y="3002607"/>
                </a:moveTo>
                <a:cubicBezTo>
                  <a:pt x="5163715" y="3002607"/>
                  <a:pt x="5164336" y="3003848"/>
                  <a:pt x="5164336" y="3006328"/>
                </a:cubicBezTo>
                <a:lnTo>
                  <a:pt x="5156894" y="3006328"/>
                </a:lnTo>
                <a:cubicBezTo>
                  <a:pt x="5159375" y="3003848"/>
                  <a:pt x="5161235" y="3002607"/>
                  <a:pt x="5162475" y="3002607"/>
                </a:cubicBezTo>
                <a:close/>
                <a:moveTo>
                  <a:pt x="4970859" y="2998887"/>
                </a:moveTo>
                <a:lnTo>
                  <a:pt x="5000625" y="3006328"/>
                </a:lnTo>
                <a:cubicBezTo>
                  <a:pt x="4995663" y="3006328"/>
                  <a:pt x="4990703" y="3006328"/>
                  <a:pt x="4985742" y="3006328"/>
                </a:cubicBezTo>
                <a:cubicBezTo>
                  <a:pt x="4980781" y="3006328"/>
                  <a:pt x="4975820" y="3003847"/>
                  <a:pt x="4970859" y="2998887"/>
                </a:cubicBezTo>
                <a:close/>
                <a:moveTo>
                  <a:pt x="4628554" y="2998887"/>
                </a:moveTo>
                <a:lnTo>
                  <a:pt x="4635996" y="2998887"/>
                </a:lnTo>
                <a:cubicBezTo>
                  <a:pt x="4645917" y="2998887"/>
                  <a:pt x="4653359" y="3001367"/>
                  <a:pt x="4658320" y="3006328"/>
                </a:cubicBezTo>
                <a:cubicBezTo>
                  <a:pt x="4648399" y="3006328"/>
                  <a:pt x="4640957" y="3006328"/>
                  <a:pt x="4635996" y="3006328"/>
                </a:cubicBezTo>
                <a:close/>
                <a:moveTo>
                  <a:pt x="5806157" y="2986794"/>
                </a:moveTo>
                <a:cubicBezTo>
                  <a:pt x="5807397" y="2986174"/>
                  <a:pt x="5809257" y="2986484"/>
                  <a:pt x="5811738" y="2987725"/>
                </a:cubicBezTo>
                <a:cubicBezTo>
                  <a:pt x="5816699" y="2990205"/>
                  <a:pt x="5826621" y="2991445"/>
                  <a:pt x="5841504" y="2991445"/>
                </a:cubicBezTo>
                <a:lnTo>
                  <a:pt x="5871269" y="2998887"/>
                </a:lnTo>
                <a:cubicBezTo>
                  <a:pt x="5871269" y="3003847"/>
                  <a:pt x="5868789" y="3006328"/>
                  <a:pt x="5863828" y="3006328"/>
                </a:cubicBezTo>
                <a:lnTo>
                  <a:pt x="5834062" y="2998887"/>
                </a:lnTo>
                <a:lnTo>
                  <a:pt x="5804297" y="2991445"/>
                </a:lnTo>
                <a:cubicBezTo>
                  <a:pt x="5804297" y="2988965"/>
                  <a:pt x="5804916" y="2987415"/>
                  <a:pt x="5806157" y="2986794"/>
                </a:cubicBezTo>
                <a:close/>
                <a:moveTo>
                  <a:pt x="5514082" y="2984004"/>
                </a:moveTo>
                <a:lnTo>
                  <a:pt x="5528965" y="2984004"/>
                </a:lnTo>
                <a:lnTo>
                  <a:pt x="5528965" y="2991445"/>
                </a:lnTo>
                <a:cubicBezTo>
                  <a:pt x="5524003" y="2991445"/>
                  <a:pt x="5520283" y="2991445"/>
                  <a:pt x="5517802" y="2991445"/>
                </a:cubicBezTo>
                <a:cubicBezTo>
                  <a:pt x="5515322" y="2991445"/>
                  <a:pt x="5514082" y="2988965"/>
                  <a:pt x="5514082" y="2984004"/>
                </a:cubicBezTo>
                <a:close/>
                <a:moveTo>
                  <a:pt x="5395019" y="2984004"/>
                </a:moveTo>
                <a:cubicBezTo>
                  <a:pt x="5395019" y="2984004"/>
                  <a:pt x="5397499" y="2986484"/>
                  <a:pt x="5402461" y="2991445"/>
                </a:cubicBezTo>
                <a:lnTo>
                  <a:pt x="5395019" y="2991445"/>
                </a:lnTo>
                <a:lnTo>
                  <a:pt x="5387578" y="2991445"/>
                </a:lnTo>
                <a:cubicBezTo>
                  <a:pt x="5392539" y="2986484"/>
                  <a:pt x="5395019" y="2984004"/>
                  <a:pt x="5395019" y="2984004"/>
                </a:cubicBezTo>
                <a:close/>
                <a:moveTo>
                  <a:pt x="4554140" y="2984004"/>
                </a:moveTo>
                <a:lnTo>
                  <a:pt x="4561582" y="2984004"/>
                </a:lnTo>
                <a:lnTo>
                  <a:pt x="4621113" y="2998887"/>
                </a:lnTo>
                <a:cubicBezTo>
                  <a:pt x="4611192" y="2998887"/>
                  <a:pt x="4606230" y="2998887"/>
                  <a:pt x="4606230" y="2998887"/>
                </a:cubicBezTo>
                <a:cubicBezTo>
                  <a:pt x="4596309" y="2993926"/>
                  <a:pt x="4586386" y="2991445"/>
                  <a:pt x="4576465" y="2991445"/>
                </a:cubicBezTo>
                <a:cubicBezTo>
                  <a:pt x="4571503" y="2991445"/>
                  <a:pt x="4566543" y="2990205"/>
                  <a:pt x="4561582" y="2987725"/>
                </a:cubicBezTo>
                <a:cubicBezTo>
                  <a:pt x="4556620" y="2985244"/>
                  <a:pt x="4554140" y="2984004"/>
                  <a:pt x="4554140" y="2984004"/>
                </a:cubicBezTo>
                <a:close/>
                <a:moveTo>
                  <a:pt x="4859238" y="2976562"/>
                </a:moveTo>
                <a:cubicBezTo>
                  <a:pt x="4864199" y="2981523"/>
                  <a:pt x="4866679" y="2984004"/>
                  <a:pt x="4866679" y="2984004"/>
                </a:cubicBezTo>
                <a:cubicBezTo>
                  <a:pt x="4866679" y="2984004"/>
                  <a:pt x="4866679" y="2985244"/>
                  <a:pt x="4866679" y="2987725"/>
                </a:cubicBezTo>
                <a:cubicBezTo>
                  <a:pt x="4866679" y="2990205"/>
                  <a:pt x="4869160" y="2991445"/>
                  <a:pt x="4874121" y="2991445"/>
                </a:cubicBezTo>
                <a:cubicBezTo>
                  <a:pt x="4879082" y="2991445"/>
                  <a:pt x="4881562" y="2993926"/>
                  <a:pt x="4881562" y="2998887"/>
                </a:cubicBezTo>
                <a:cubicBezTo>
                  <a:pt x="4886524" y="3003847"/>
                  <a:pt x="4901406" y="3008809"/>
                  <a:pt x="4926211" y="3013769"/>
                </a:cubicBezTo>
                <a:lnTo>
                  <a:pt x="4933652" y="3021211"/>
                </a:lnTo>
                <a:lnTo>
                  <a:pt x="4948535" y="3021211"/>
                </a:lnTo>
                <a:cubicBezTo>
                  <a:pt x="4958456" y="3021211"/>
                  <a:pt x="4970859" y="3023692"/>
                  <a:pt x="4985742" y="3028652"/>
                </a:cubicBezTo>
                <a:cubicBezTo>
                  <a:pt x="5000625" y="3033613"/>
                  <a:pt x="5013027" y="3036094"/>
                  <a:pt x="5022949" y="3036094"/>
                </a:cubicBezTo>
                <a:cubicBezTo>
                  <a:pt x="5027910" y="3041054"/>
                  <a:pt x="5032870" y="3043535"/>
                  <a:pt x="5037832" y="3043535"/>
                </a:cubicBezTo>
                <a:cubicBezTo>
                  <a:pt x="5037832" y="3043535"/>
                  <a:pt x="5040312" y="3043535"/>
                  <a:pt x="5045273" y="3043535"/>
                </a:cubicBezTo>
                <a:cubicBezTo>
                  <a:pt x="5050234" y="3043535"/>
                  <a:pt x="5055195" y="3046016"/>
                  <a:pt x="5060156" y="3050976"/>
                </a:cubicBezTo>
                <a:lnTo>
                  <a:pt x="5067597" y="3058418"/>
                </a:lnTo>
                <a:lnTo>
                  <a:pt x="5060156" y="3058418"/>
                </a:lnTo>
                <a:lnTo>
                  <a:pt x="5052715" y="3058418"/>
                </a:lnTo>
                <a:lnTo>
                  <a:pt x="5045273" y="3058418"/>
                </a:lnTo>
                <a:cubicBezTo>
                  <a:pt x="5050234" y="3063379"/>
                  <a:pt x="5051474" y="3067099"/>
                  <a:pt x="5048994" y="3069580"/>
                </a:cubicBezTo>
                <a:cubicBezTo>
                  <a:pt x="5046514" y="3072061"/>
                  <a:pt x="5044033" y="3073301"/>
                  <a:pt x="5041552" y="3073301"/>
                </a:cubicBezTo>
                <a:cubicBezTo>
                  <a:pt x="5039072" y="3073301"/>
                  <a:pt x="5037832" y="3070820"/>
                  <a:pt x="5037832" y="3065859"/>
                </a:cubicBezTo>
                <a:lnTo>
                  <a:pt x="5015508" y="3058418"/>
                </a:lnTo>
                <a:lnTo>
                  <a:pt x="4970859" y="3043535"/>
                </a:lnTo>
                <a:lnTo>
                  <a:pt x="4933652" y="3036094"/>
                </a:lnTo>
                <a:cubicBezTo>
                  <a:pt x="4933652" y="3036094"/>
                  <a:pt x="4932411" y="3033613"/>
                  <a:pt x="4929931" y="3028652"/>
                </a:cubicBezTo>
                <a:cubicBezTo>
                  <a:pt x="4927451" y="3023692"/>
                  <a:pt x="4926211" y="3019971"/>
                  <a:pt x="4926211" y="3017490"/>
                </a:cubicBezTo>
                <a:cubicBezTo>
                  <a:pt x="4926211" y="3015009"/>
                  <a:pt x="4923731" y="3013769"/>
                  <a:pt x="4918769" y="3013769"/>
                </a:cubicBezTo>
                <a:cubicBezTo>
                  <a:pt x="4913808" y="3013769"/>
                  <a:pt x="4912568" y="3016250"/>
                  <a:pt x="4915049" y="3021211"/>
                </a:cubicBezTo>
                <a:cubicBezTo>
                  <a:pt x="4917529" y="3026172"/>
                  <a:pt x="4915049" y="3029892"/>
                  <a:pt x="4907607" y="3032373"/>
                </a:cubicBezTo>
                <a:cubicBezTo>
                  <a:pt x="4900166" y="3034854"/>
                  <a:pt x="4896445" y="3036094"/>
                  <a:pt x="4896445" y="3036094"/>
                </a:cubicBezTo>
                <a:cubicBezTo>
                  <a:pt x="4891484" y="3036094"/>
                  <a:pt x="4889004" y="3038574"/>
                  <a:pt x="4889004" y="3043535"/>
                </a:cubicBezTo>
                <a:cubicBezTo>
                  <a:pt x="4884042" y="3048496"/>
                  <a:pt x="4879082" y="3048496"/>
                  <a:pt x="4874121" y="3043535"/>
                </a:cubicBezTo>
                <a:cubicBezTo>
                  <a:pt x="4869160" y="3043535"/>
                  <a:pt x="4866679" y="3043535"/>
                  <a:pt x="4866679" y="3043535"/>
                </a:cubicBezTo>
                <a:cubicBezTo>
                  <a:pt x="4866679" y="3043535"/>
                  <a:pt x="4865439" y="3042295"/>
                  <a:pt x="4862959" y="3039814"/>
                </a:cubicBezTo>
                <a:cubicBezTo>
                  <a:pt x="4860479" y="3037334"/>
                  <a:pt x="4859238" y="3036094"/>
                  <a:pt x="4859238" y="3036094"/>
                </a:cubicBezTo>
                <a:cubicBezTo>
                  <a:pt x="4859238" y="3031133"/>
                  <a:pt x="4857997" y="3028652"/>
                  <a:pt x="4855517" y="3028652"/>
                </a:cubicBezTo>
                <a:cubicBezTo>
                  <a:pt x="4853037" y="3028652"/>
                  <a:pt x="4851797" y="3028652"/>
                  <a:pt x="4851797" y="3028652"/>
                </a:cubicBezTo>
                <a:lnTo>
                  <a:pt x="4844355" y="3021211"/>
                </a:lnTo>
                <a:cubicBezTo>
                  <a:pt x="4844355" y="3016250"/>
                  <a:pt x="4844355" y="3011289"/>
                  <a:pt x="4844355" y="3006328"/>
                </a:cubicBezTo>
                <a:cubicBezTo>
                  <a:pt x="4844355" y="2996406"/>
                  <a:pt x="4836914" y="2991445"/>
                  <a:pt x="4822031" y="2991445"/>
                </a:cubicBezTo>
                <a:cubicBezTo>
                  <a:pt x="4817070" y="2991445"/>
                  <a:pt x="4812109" y="2988965"/>
                  <a:pt x="4807148" y="2984004"/>
                </a:cubicBezTo>
                <a:lnTo>
                  <a:pt x="4810869" y="2984004"/>
                </a:lnTo>
                <a:cubicBezTo>
                  <a:pt x="4813349" y="2984004"/>
                  <a:pt x="4814590" y="2984004"/>
                  <a:pt x="4814590" y="2984004"/>
                </a:cubicBezTo>
                <a:cubicBezTo>
                  <a:pt x="4819551" y="2984004"/>
                  <a:pt x="4829472" y="2984004"/>
                  <a:pt x="4844355" y="2984004"/>
                </a:cubicBezTo>
                <a:close/>
                <a:moveTo>
                  <a:pt x="4844355" y="2972842"/>
                </a:moveTo>
                <a:cubicBezTo>
                  <a:pt x="4846835" y="2972842"/>
                  <a:pt x="4849316" y="2974082"/>
                  <a:pt x="4851797" y="2976562"/>
                </a:cubicBezTo>
                <a:lnTo>
                  <a:pt x="4844355" y="2976562"/>
                </a:lnTo>
                <a:lnTo>
                  <a:pt x="4836914" y="2976562"/>
                </a:lnTo>
                <a:cubicBezTo>
                  <a:pt x="4839394" y="2974082"/>
                  <a:pt x="4841875" y="2972842"/>
                  <a:pt x="4844355" y="2972842"/>
                </a:cubicBezTo>
                <a:close/>
                <a:moveTo>
                  <a:pt x="5261074" y="2969121"/>
                </a:moveTo>
                <a:cubicBezTo>
                  <a:pt x="5266035" y="2969121"/>
                  <a:pt x="5273477" y="2970361"/>
                  <a:pt x="5283398" y="2972842"/>
                </a:cubicBezTo>
                <a:cubicBezTo>
                  <a:pt x="5293320" y="2975322"/>
                  <a:pt x="5300761" y="2976562"/>
                  <a:pt x="5305722" y="2976562"/>
                </a:cubicBezTo>
                <a:lnTo>
                  <a:pt x="5283398" y="2976562"/>
                </a:lnTo>
                <a:lnTo>
                  <a:pt x="5268515" y="2976562"/>
                </a:lnTo>
                <a:close/>
                <a:moveTo>
                  <a:pt x="5119687" y="2969121"/>
                </a:moveTo>
                <a:cubicBezTo>
                  <a:pt x="5119687" y="2974082"/>
                  <a:pt x="5120928" y="2976562"/>
                  <a:pt x="5123408" y="2976562"/>
                </a:cubicBezTo>
                <a:cubicBezTo>
                  <a:pt x="5125888" y="2976562"/>
                  <a:pt x="5127129" y="2976562"/>
                  <a:pt x="5127129" y="2976562"/>
                </a:cubicBezTo>
                <a:cubicBezTo>
                  <a:pt x="5127129" y="2981523"/>
                  <a:pt x="5125888" y="2984004"/>
                  <a:pt x="5123408" y="2984004"/>
                </a:cubicBezTo>
                <a:cubicBezTo>
                  <a:pt x="5120928" y="2984004"/>
                  <a:pt x="5119687" y="2984004"/>
                  <a:pt x="5119687" y="2984004"/>
                </a:cubicBezTo>
                <a:lnTo>
                  <a:pt x="5119687" y="2976562"/>
                </a:lnTo>
                <a:close/>
                <a:moveTo>
                  <a:pt x="4658320" y="2969121"/>
                </a:moveTo>
                <a:cubicBezTo>
                  <a:pt x="4658320" y="2969121"/>
                  <a:pt x="4662041" y="2969121"/>
                  <a:pt x="4669482" y="2969121"/>
                </a:cubicBezTo>
                <a:cubicBezTo>
                  <a:pt x="4676924" y="2969121"/>
                  <a:pt x="4683124" y="2969121"/>
                  <a:pt x="4688086" y="2969121"/>
                </a:cubicBezTo>
                <a:cubicBezTo>
                  <a:pt x="4698007" y="2974082"/>
                  <a:pt x="4705449" y="2976562"/>
                  <a:pt x="4710410" y="2976562"/>
                </a:cubicBezTo>
                <a:lnTo>
                  <a:pt x="4665761" y="2976562"/>
                </a:lnTo>
                <a:close/>
                <a:moveTo>
                  <a:pt x="4360664" y="2969121"/>
                </a:moveTo>
                <a:cubicBezTo>
                  <a:pt x="4365625" y="2969121"/>
                  <a:pt x="4368105" y="2971602"/>
                  <a:pt x="4368105" y="2976562"/>
                </a:cubicBezTo>
                <a:cubicBezTo>
                  <a:pt x="4368105" y="2976562"/>
                  <a:pt x="4366865" y="2977802"/>
                  <a:pt x="4364385" y="2980283"/>
                </a:cubicBezTo>
                <a:cubicBezTo>
                  <a:pt x="4361904" y="2982764"/>
                  <a:pt x="4358184" y="2981523"/>
                  <a:pt x="4353223" y="2976562"/>
                </a:cubicBezTo>
                <a:close/>
                <a:moveTo>
                  <a:pt x="5448969" y="2965400"/>
                </a:moveTo>
                <a:cubicBezTo>
                  <a:pt x="5450210" y="2965400"/>
                  <a:pt x="5452070" y="2966640"/>
                  <a:pt x="5454551" y="2969121"/>
                </a:cubicBezTo>
                <a:lnTo>
                  <a:pt x="5447109" y="2969121"/>
                </a:lnTo>
                <a:cubicBezTo>
                  <a:pt x="5447109" y="2966640"/>
                  <a:pt x="5447729" y="2965400"/>
                  <a:pt x="5448969" y="2965400"/>
                </a:cubicBezTo>
                <a:close/>
                <a:moveTo>
                  <a:pt x="5169917" y="2965400"/>
                </a:moveTo>
                <a:cubicBezTo>
                  <a:pt x="5171157" y="2965400"/>
                  <a:pt x="5171777" y="2966640"/>
                  <a:pt x="5171777" y="2969121"/>
                </a:cubicBezTo>
                <a:cubicBezTo>
                  <a:pt x="5171777" y="2969121"/>
                  <a:pt x="5169297" y="2969121"/>
                  <a:pt x="5164336" y="2969121"/>
                </a:cubicBezTo>
                <a:cubicBezTo>
                  <a:pt x="5166816" y="2966640"/>
                  <a:pt x="5168677" y="2965400"/>
                  <a:pt x="5169917" y="2965400"/>
                </a:cubicBezTo>
                <a:close/>
                <a:moveTo>
                  <a:pt x="5246191" y="2961680"/>
                </a:moveTo>
                <a:lnTo>
                  <a:pt x="5246191" y="2969121"/>
                </a:lnTo>
                <a:lnTo>
                  <a:pt x="5231308" y="2969121"/>
                </a:lnTo>
                <a:cubicBezTo>
                  <a:pt x="5236270" y="2964160"/>
                  <a:pt x="5241230" y="2961680"/>
                  <a:pt x="5246191" y="2961680"/>
                </a:cubicBezTo>
                <a:close/>
                <a:moveTo>
                  <a:pt x="4799707" y="2961680"/>
                </a:moveTo>
                <a:cubicBezTo>
                  <a:pt x="4804668" y="2961680"/>
                  <a:pt x="4807148" y="2962920"/>
                  <a:pt x="4807148" y="2965400"/>
                </a:cubicBezTo>
                <a:cubicBezTo>
                  <a:pt x="4807148" y="2967881"/>
                  <a:pt x="4804668" y="2969121"/>
                  <a:pt x="4799707" y="2969121"/>
                </a:cubicBezTo>
                <a:cubicBezTo>
                  <a:pt x="4799707" y="2964160"/>
                  <a:pt x="4799707" y="2961680"/>
                  <a:pt x="4799707" y="2961680"/>
                </a:cubicBezTo>
                <a:close/>
                <a:moveTo>
                  <a:pt x="4781103" y="2961680"/>
                </a:moveTo>
                <a:cubicBezTo>
                  <a:pt x="4783583" y="2961680"/>
                  <a:pt x="4786065" y="2961680"/>
                  <a:pt x="4788545" y="2961680"/>
                </a:cubicBezTo>
                <a:cubicBezTo>
                  <a:pt x="4791025" y="2961680"/>
                  <a:pt x="4789785" y="2964160"/>
                  <a:pt x="4784824" y="2969121"/>
                </a:cubicBezTo>
                <a:cubicBezTo>
                  <a:pt x="4779863" y="2974082"/>
                  <a:pt x="4777383" y="2974082"/>
                  <a:pt x="4777383" y="2969121"/>
                </a:cubicBezTo>
                <a:cubicBezTo>
                  <a:pt x="4777383" y="2964160"/>
                  <a:pt x="4778623" y="2961680"/>
                  <a:pt x="4781103" y="2961680"/>
                </a:cubicBezTo>
                <a:close/>
                <a:moveTo>
                  <a:pt x="4679714" y="2957029"/>
                </a:moveTo>
                <a:cubicBezTo>
                  <a:pt x="4680334" y="2957649"/>
                  <a:pt x="4680644" y="2959199"/>
                  <a:pt x="4680644" y="2961680"/>
                </a:cubicBezTo>
                <a:cubicBezTo>
                  <a:pt x="4675683" y="2961680"/>
                  <a:pt x="4673203" y="2961680"/>
                  <a:pt x="4673203" y="2961680"/>
                </a:cubicBezTo>
                <a:cubicBezTo>
                  <a:pt x="4673203" y="2961680"/>
                  <a:pt x="4674443" y="2960440"/>
                  <a:pt x="4676924" y="2957959"/>
                </a:cubicBezTo>
                <a:cubicBezTo>
                  <a:pt x="4678164" y="2956719"/>
                  <a:pt x="4679094" y="2956408"/>
                  <a:pt x="4679714" y="2957029"/>
                </a:cubicBezTo>
                <a:close/>
                <a:moveTo>
                  <a:pt x="5030390" y="2946797"/>
                </a:moveTo>
                <a:lnTo>
                  <a:pt x="5045273" y="2946797"/>
                </a:lnTo>
                <a:lnTo>
                  <a:pt x="5052715" y="2961680"/>
                </a:lnTo>
                <a:cubicBezTo>
                  <a:pt x="5052715" y="2961680"/>
                  <a:pt x="5053955" y="2961680"/>
                  <a:pt x="5056435" y="2961680"/>
                </a:cubicBezTo>
                <a:cubicBezTo>
                  <a:pt x="5058915" y="2961680"/>
                  <a:pt x="5062636" y="2961680"/>
                  <a:pt x="5067597" y="2961680"/>
                </a:cubicBezTo>
                <a:cubicBezTo>
                  <a:pt x="5072559" y="2961680"/>
                  <a:pt x="5075039" y="2961680"/>
                  <a:pt x="5075039" y="2961680"/>
                </a:cubicBezTo>
                <a:cubicBezTo>
                  <a:pt x="5075039" y="2961680"/>
                  <a:pt x="5075039" y="2959199"/>
                  <a:pt x="5075039" y="2954238"/>
                </a:cubicBezTo>
                <a:cubicBezTo>
                  <a:pt x="5075039" y="2954238"/>
                  <a:pt x="5077519" y="2954238"/>
                  <a:pt x="5082480" y="2954238"/>
                </a:cubicBezTo>
                <a:cubicBezTo>
                  <a:pt x="5087442" y="2954238"/>
                  <a:pt x="5087442" y="2956719"/>
                  <a:pt x="5082480" y="2961680"/>
                </a:cubicBezTo>
                <a:cubicBezTo>
                  <a:pt x="5082480" y="2961680"/>
                  <a:pt x="5084960" y="2961680"/>
                  <a:pt x="5089922" y="2961680"/>
                </a:cubicBezTo>
                <a:cubicBezTo>
                  <a:pt x="5094883" y="2961680"/>
                  <a:pt x="5097363" y="2964160"/>
                  <a:pt x="5097363" y="2969121"/>
                </a:cubicBezTo>
                <a:lnTo>
                  <a:pt x="5082480" y="2969121"/>
                </a:lnTo>
                <a:lnTo>
                  <a:pt x="5067597" y="2976562"/>
                </a:lnTo>
                <a:lnTo>
                  <a:pt x="5060156" y="2976562"/>
                </a:lnTo>
                <a:lnTo>
                  <a:pt x="5045273" y="2961680"/>
                </a:lnTo>
                <a:cubicBezTo>
                  <a:pt x="5045273" y="2956719"/>
                  <a:pt x="5042793" y="2952998"/>
                  <a:pt x="5037832" y="2950517"/>
                </a:cubicBezTo>
                <a:cubicBezTo>
                  <a:pt x="5032870" y="2948037"/>
                  <a:pt x="5030390" y="2946797"/>
                  <a:pt x="5030390" y="2946797"/>
                </a:cubicBezTo>
                <a:close/>
                <a:moveTo>
                  <a:pt x="4717851" y="2946797"/>
                </a:moveTo>
                <a:cubicBezTo>
                  <a:pt x="4717851" y="2946797"/>
                  <a:pt x="4727773" y="2949277"/>
                  <a:pt x="4747617" y="2954238"/>
                </a:cubicBezTo>
                <a:lnTo>
                  <a:pt x="4777383" y="2961680"/>
                </a:lnTo>
                <a:lnTo>
                  <a:pt x="4755058" y="2961680"/>
                </a:lnTo>
                <a:cubicBezTo>
                  <a:pt x="4750097" y="2961680"/>
                  <a:pt x="4745137" y="2961680"/>
                  <a:pt x="4740176" y="2961680"/>
                </a:cubicBezTo>
                <a:cubicBezTo>
                  <a:pt x="4735214" y="2961680"/>
                  <a:pt x="4730254" y="2961680"/>
                  <a:pt x="4725293" y="2961680"/>
                </a:cubicBezTo>
                <a:cubicBezTo>
                  <a:pt x="4725293" y="2961680"/>
                  <a:pt x="4725293" y="2960440"/>
                  <a:pt x="4725293" y="2957959"/>
                </a:cubicBezTo>
                <a:cubicBezTo>
                  <a:pt x="4725293" y="2955478"/>
                  <a:pt x="4722813" y="2954238"/>
                  <a:pt x="4717851" y="2954238"/>
                </a:cubicBezTo>
                <a:close/>
                <a:moveTo>
                  <a:pt x="5166196" y="2943076"/>
                </a:moveTo>
                <a:cubicBezTo>
                  <a:pt x="5164955" y="2943076"/>
                  <a:pt x="5164336" y="2944317"/>
                  <a:pt x="5164336" y="2946797"/>
                </a:cubicBezTo>
                <a:lnTo>
                  <a:pt x="5171777" y="2946797"/>
                </a:lnTo>
                <a:cubicBezTo>
                  <a:pt x="5169296" y="2944317"/>
                  <a:pt x="5167436" y="2943076"/>
                  <a:pt x="5166196" y="2943076"/>
                </a:cubicBezTo>
                <a:close/>
                <a:moveTo>
                  <a:pt x="5759648" y="2939355"/>
                </a:moveTo>
                <a:lnTo>
                  <a:pt x="5767090" y="2946797"/>
                </a:lnTo>
                <a:lnTo>
                  <a:pt x="5761509" y="2946797"/>
                </a:lnTo>
                <a:cubicBezTo>
                  <a:pt x="5757788" y="2946797"/>
                  <a:pt x="5754687" y="2946797"/>
                  <a:pt x="5752207" y="2946797"/>
                </a:cubicBezTo>
                <a:cubicBezTo>
                  <a:pt x="5757168" y="2946797"/>
                  <a:pt x="5758408" y="2945557"/>
                  <a:pt x="5755927" y="2943076"/>
                </a:cubicBezTo>
                <a:cubicBezTo>
                  <a:pt x="5753447" y="2940595"/>
                  <a:pt x="5754687" y="2939355"/>
                  <a:pt x="5759648" y="2939355"/>
                </a:cubicBezTo>
                <a:close/>
                <a:moveTo>
                  <a:pt x="5692676" y="2939355"/>
                </a:moveTo>
                <a:lnTo>
                  <a:pt x="5692676" y="2946797"/>
                </a:lnTo>
                <a:lnTo>
                  <a:pt x="5685234" y="2946797"/>
                </a:lnTo>
                <a:cubicBezTo>
                  <a:pt x="5685234" y="2941836"/>
                  <a:pt x="5687714" y="2939355"/>
                  <a:pt x="5692676" y="2939355"/>
                </a:cubicBezTo>
                <a:close/>
                <a:moveTo>
                  <a:pt x="5655468" y="2939355"/>
                </a:moveTo>
                <a:cubicBezTo>
                  <a:pt x="5655468" y="2939355"/>
                  <a:pt x="5657949" y="2939355"/>
                  <a:pt x="5662910" y="2939355"/>
                </a:cubicBezTo>
                <a:cubicBezTo>
                  <a:pt x="5667871" y="2939355"/>
                  <a:pt x="5670351" y="2939355"/>
                  <a:pt x="5670351" y="2939355"/>
                </a:cubicBezTo>
                <a:cubicBezTo>
                  <a:pt x="5670351" y="2939355"/>
                  <a:pt x="5667871" y="2941836"/>
                  <a:pt x="5662910" y="2946797"/>
                </a:cubicBezTo>
                <a:cubicBezTo>
                  <a:pt x="5657949" y="2946797"/>
                  <a:pt x="5655468" y="2946797"/>
                  <a:pt x="5655468" y="2946797"/>
                </a:cubicBezTo>
                <a:cubicBezTo>
                  <a:pt x="5655468" y="2946797"/>
                  <a:pt x="5655468" y="2944316"/>
                  <a:pt x="5655468" y="2939355"/>
                </a:cubicBezTo>
                <a:close/>
                <a:moveTo>
                  <a:pt x="4561582" y="2939355"/>
                </a:moveTo>
                <a:lnTo>
                  <a:pt x="4576465" y="2939355"/>
                </a:lnTo>
                <a:lnTo>
                  <a:pt x="4576465" y="2946797"/>
                </a:lnTo>
                <a:cubicBezTo>
                  <a:pt x="4571503" y="2946797"/>
                  <a:pt x="4566543" y="2944316"/>
                  <a:pt x="4561582" y="2939355"/>
                </a:cubicBezTo>
                <a:close/>
                <a:moveTo>
                  <a:pt x="4442519" y="2939355"/>
                </a:moveTo>
                <a:lnTo>
                  <a:pt x="4457402" y="2939355"/>
                </a:lnTo>
                <a:lnTo>
                  <a:pt x="4472285" y="2946797"/>
                </a:lnTo>
                <a:cubicBezTo>
                  <a:pt x="4472285" y="2946797"/>
                  <a:pt x="4471045" y="2948037"/>
                  <a:pt x="4468564" y="2950517"/>
                </a:cubicBezTo>
                <a:cubicBezTo>
                  <a:pt x="4466084" y="2952998"/>
                  <a:pt x="4463603" y="2952998"/>
                  <a:pt x="4461123" y="2950517"/>
                </a:cubicBezTo>
                <a:cubicBezTo>
                  <a:pt x="4458643" y="2948037"/>
                  <a:pt x="4454922" y="2946797"/>
                  <a:pt x="4449961" y="2946797"/>
                </a:cubicBezTo>
                <a:close/>
                <a:moveTo>
                  <a:pt x="4368105" y="2939355"/>
                </a:moveTo>
                <a:lnTo>
                  <a:pt x="4382988" y="2946797"/>
                </a:lnTo>
                <a:lnTo>
                  <a:pt x="4382988" y="2954238"/>
                </a:lnTo>
                <a:lnTo>
                  <a:pt x="4368105" y="2954238"/>
                </a:lnTo>
                <a:lnTo>
                  <a:pt x="4360664" y="2954238"/>
                </a:lnTo>
                <a:cubicBezTo>
                  <a:pt x="4360664" y="2954238"/>
                  <a:pt x="4363144" y="2951758"/>
                  <a:pt x="4368105" y="2946797"/>
                </a:cubicBezTo>
                <a:cubicBezTo>
                  <a:pt x="4368105" y="2941836"/>
                  <a:pt x="4368105" y="2939355"/>
                  <a:pt x="4368105" y="2939355"/>
                </a:cubicBezTo>
                <a:close/>
                <a:moveTo>
                  <a:pt x="4323457" y="2939355"/>
                </a:moveTo>
                <a:lnTo>
                  <a:pt x="4338340" y="2939355"/>
                </a:lnTo>
                <a:lnTo>
                  <a:pt x="4330898" y="2946797"/>
                </a:lnTo>
                <a:close/>
                <a:moveTo>
                  <a:pt x="5594077" y="2935635"/>
                </a:moveTo>
                <a:cubicBezTo>
                  <a:pt x="5595318" y="2935635"/>
                  <a:pt x="5595937" y="2936875"/>
                  <a:pt x="5595937" y="2939355"/>
                </a:cubicBezTo>
                <a:lnTo>
                  <a:pt x="5588496" y="2939355"/>
                </a:lnTo>
                <a:cubicBezTo>
                  <a:pt x="5590976" y="2936875"/>
                  <a:pt x="5592837" y="2935635"/>
                  <a:pt x="5594077" y="2935635"/>
                </a:cubicBezTo>
                <a:close/>
                <a:moveTo>
                  <a:pt x="5380136" y="2931914"/>
                </a:moveTo>
                <a:cubicBezTo>
                  <a:pt x="5380136" y="2931914"/>
                  <a:pt x="5382617" y="2931914"/>
                  <a:pt x="5387578" y="2931914"/>
                </a:cubicBezTo>
                <a:cubicBezTo>
                  <a:pt x="5392539" y="2931914"/>
                  <a:pt x="5395019" y="2931914"/>
                  <a:pt x="5395019" y="2931914"/>
                </a:cubicBezTo>
                <a:lnTo>
                  <a:pt x="5387578" y="2939355"/>
                </a:lnTo>
                <a:close/>
                <a:moveTo>
                  <a:pt x="4740176" y="2931914"/>
                </a:moveTo>
                <a:cubicBezTo>
                  <a:pt x="4740176" y="2931914"/>
                  <a:pt x="4742656" y="2931914"/>
                  <a:pt x="4747617" y="2931914"/>
                </a:cubicBezTo>
                <a:cubicBezTo>
                  <a:pt x="4747617" y="2931914"/>
                  <a:pt x="4747617" y="2933154"/>
                  <a:pt x="4747617" y="2935635"/>
                </a:cubicBezTo>
                <a:cubicBezTo>
                  <a:pt x="4747617" y="2938115"/>
                  <a:pt x="4747617" y="2939355"/>
                  <a:pt x="4747617" y="2939355"/>
                </a:cubicBezTo>
                <a:close/>
                <a:moveTo>
                  <a:pt x="4699248" y="2931914"/>
                </a:moveTo>
                <a:cubicBezTo>
                  <a:pt x="4701728" y="2931914"/>
                  <a:pt x="4704209" y="2934395"/>
                  <a:pt x="4706689" y="2939355"/>
                </a:cubicBezTo>
                <a:cubicBezTo>
                  <a:pt x="4709169" y="2944316"/>
                  <a:pt x="4705449" y="2946797"/>
                  <a:pt x="4695527" y="2946797"/>
                </a:cubicBezTo>
                <a:lnTo>
                  <a:pt x="4680644" y="2939355"/>
                </a:lnTo>
                <a:lnTo>
                  <a:pt x="4688086" y="2939355"/>
                </a:lnTo>
                <a:lnTo>
                  <a:pt x="4695527" y="2939355"/>
                </a:lnTo>
                <a:cubicBezTo>
                  <a:pt x="4695527" y="2934395"/>
                  <a:pt x="4696768" y="2931914"/>
                  <a:pt x="4699248" y="2931914"/>
                </a:cubicBezTo>
                <a:close/>
                <a:moveTo>
                  <a:pt x="4241602" y="2931914"/>
                </a:moveTo>
                <a:lnTo>
                  <a:pt x="4249043" y="2931914"/>
                </a:lnTo>
                <a:cubicBezTo>
                  <a:pt x="4258965" y="2936875"/>
                  <a:pt x="4263926" y="2939355"/>
                  <a:pt x="4263926" y="2939355"/>
                </a:cubicBezTo>
                <a:lnTo>
                  <a:pt x="4286250" y="2946797"/>
                </a:lnTo>
                <a:cubicBezTo>
                  <a:pt x="4291211" y="2946797"/>
                  <a:pt x="4296172" y="2946797"/>
                  <a:pt x="4301133" y="2946797"/>
                </a:cubicBezTo>
                <a:cubicBezTo>
                  <a:pt x="4306094" y="2946797"/>
                  <a:pt x="4311055" y="2946797"/>
                  <a:pt x="4316016" y="2946797"/>
                </a:cubicBezTo>
                <a:lnTo>
                  <a:pt x="4271367" y="2954238"/>
                </a:lnTo>
                <a:cubicBezTo>
                  <a:pt x="4266406" y="2949277"/>
                  <a:pt x="4261445" y="2946797"/>
                  <a:pt x="4256484" y="2946797"/>
                </a:cubicBezTo>
                <a:close/>
                <a:moveTo>
                  <a:pt x="5940103" y="2928193"/>
                </a:moveTo>
                <a:cubicBezTo>
                  <a:pt x="5943824" y="2928193"/>
                  <a:pt x="5948164" y="2929433"/>
                  <a:pt x="5953125" y="2931914"/>
                </a:cubicBezTo>
                <a:cubicBezTo>
                  <a:pt x="5963046" y="2936875"/>
                  <a:pt x="5968008" y="2939355"/>
                  <a:pt x="5968008" y="2939355"/>
                </a:cubicBezTo>
                <a:lnTo>
                  <a:pt x="5982890" y="2946797"/>
                </a:lnTo>
                <a:lnTo>
                  <a:pt x="5990332" y="2946797"/>
                </a:lnTo>
                <a:cubicBezTo>
                  <a:pt x="5985370" y="2946797"/>
                  <a:pt x="5982890" y="2949277"/>
                  <a:pt x="5982890" y="2954238"/>
                </a:cubicBezTo>
                <a:cubicBezTo>
                  <a:pt x="5982890" y="2954238"/>
                  <a:pt x="5985370" y="2955478"/>
                  <a:pt x="5990332" y="2957959"/>
                </a:cubicBezTo>
                <a:cubicBezTo>
                  <a:pt x="5995293" y="2960440"/>
                  <a:pt x="6000253" y="2961680"/>
                  <a:pt x="6005215" y="2961680"/>
                </a:cubicBezTo>
                <a:lnTo>
                  <a:pt x="6064746" y="2991445"/>
                </a:lnTo>
                <a:cubicBezTo>
                  <a:pt x="6094511" y="3006328"/>
                  <a:pt x="6119316" y="3016250"/>
                  <a:pt x="6139160" y="3021211"/>
                </a:cubicBezTo>
                <a:cubicBezTo>
                  <a:pt x="6149081" y="3026172"/>
                  <a:pt x="6160243" y="3033613"/>
                  <a:pt x="6172646" y="3043535"/>
                </a:cubicBezTo>
                <a:cubicBezTo>
                  <a:pt x="6185049" y="3053457"/>
                  <a:pt x="6191250" y="3058418"/>
                  <a:pt x="6191250" y="3058418"/>
                </a:cubicBezTo>
                <a:cubicBezTo>
                  <a:pt x="6191250" y="3058418"/>
                  <a:pt x="6192490" y="3060899"/>
                  <a:pt x="6194970" y="3065859"/>
                </a:cubicBezTo>
                <a:cubicBezTo>
                  <a:pt x="6197451" y="3070820"/>
                  <a:pt x="6198691" y="3073301"/>
                  <a:pt x="6198691" y="3073301"/>
                </a:cubicBezTo>
                <a:lnTo>
                  <a:pt x="6191250" y="3073301"/>
                </a:lnTo>
                <a:lnTo>
                  <a:pt x="6176367" y="3065859"/>
                </a:lnTo>
                <a:cubicBezTo>
                  <a:pt x="6171406" y="3070820"/>
                  <a:pt x="6167685" y="3072061"/>
                  <a:pt x="6165205" y="3069580"/>
                </a:cubicBezTo>
                <a:cubicBezTo>
                  <a:pt x="6162725" y="3067099"/>
                  <a:pt x="6161484" y="3064619"/>
                  <a:pt x="6161484" y="3062139"/>
                </a:cubicBezTo>
                <a:cubicBezTo>
                  <a:pt x="6161484" y="3059658"/>
                  <a:pt x="6156523" y="3054697"/>
                  <a:pt x="6146601" y="3047256"/>
                </a:cubicBezTo>
                <a:cubicBezTo>
                  <a:pt x="6136680" y="3039814"/>
                  <a:pt x="6129238" y="3038574"/>
                  <a:pt x="6124277" y="3043535"/>
                </a:cubicBezTo>
                <a:cubicBezTo>
                  <a:pt x="6129238" y="3048496"/>
                  <a:pt x="6131718" y="3050976"/>
                  <a:pt x="6131718" y="3050976"/>
                </a:cubicBezTo>
                <a:lnTo>
                  <a:pt x="6094511" y="3021211"/>
                </a:lnTo>
                <a:cubicBezTo>
                  <a:pt x="6094511" y="3016250"/>
                  <a:pt x="6079629" y="3008809"/>
                  <a:pt x="6049863" y="2998887"/>
                </a:cubicBezTo>
                <a:lnTo>
                  <a:pt x="6027539" y="2984004"/>
                </a:lnTo>
                <a:cubicBezTo>
                  <a:pt x="6022577" y="2984004"/>
                  <a:pt x="6018857" y="2982764"/>
                  <a:pt x="6016377" y="2980283"/>
                </a:cubicBezTo>
                <a:cubicBezTo>
                  <a:pt x="6013897" y="2977802"/>
                  <a:pt x="6011415" y="2976562"/>
                  <a:pt x="6008935" y="2976562"/>
                </a:cubicBezTo>
                <a:cubicBezTo>
                  <a:pt x="6006455" y="2976562"/>
                  <a:pt x="6002734" y="2976562"/>
                  <a:pt x="5997773" y="2976562"/>
                </a:cubicBezTo>
                <a:cubicBezTo>
                  <a:pt x="5997773" y="2971602"/>
                  <a:pt x="5995293" y="2969121"/>
                  <a:pt x="5990332" y="2969121"/>
                </a:cubicBezTo>
                <a:cubicBezTo>
                  <a:pt x="5985370" y="2969121"/>
                  <a:pt x="5982890" y="2969121"/>
                  <a:pt x="5982890" y="2969121"/>
                </a:cubicBezTo>
                <a:cubicBezTo>
                  <a:pt x="5977929" y="2964160"/>
                  <a:pt x="5975449" y="2961680"/>
                  <a:pt x="5975449" y="2961680"/>
                </a:cubicBezTo>
                <a:cubicBezTo>
                  <a:pt x="5970488" y="2961680"/>
                  <a:pt x="5965527" y="2959199"/>
                  <a:pt x="5960566" y="2954238"/>
                </a:cubicBezTo>
                <a:lnTo>
                  <a:pt x="5953125" y="2946797"/>
                </a:lnTo>
                <a:lnTo>
                  <a:pt x="5930801" y="2931914"/>
                </a:lnTo>
                <a:cubicBezTo>
                  <a:pt x="5933281" y="2929433"/>
                  <a:pt x="5936382" y="2928193"/>
                  <a:pt x="5940103" y="2928193"/>
                </a:cubicBezTo>
                <a:close/>
                <a:moveTo>
                  <a:pt x="5439668" y="2924473"/>
                </a:moveTo>
                <a:lnTo>
                  <a:pt x="5461992" y="2931914"/>
                </a:lnTo>
                <a:cubicBezTo>
                  <a:pt x="5466953" y="2936875"/>
                  <a:pt x="5470674" y="2939355"/>
                  <a:pt x="5473154" y="2939355"/>
                </a:cubicBezTo>
                <a:cubicBezTo>
                  <a:pt x="5475634" y="2939355"/>
                  <a:pt x="5476875" y="2941836"/>
                  <a:pt x="5476875" y="2946797"/>
                </a:cubicBezTo>
                <a:lnTo>
                  <a:pt x="5447109" y="2946797"/>
                </a:lnTo>
                <a:cubicBezTo>
                  <a:pt x="5447109" y="2941836"/>
                  <a:pt x="5444629" y="2939355"/>
                  <a:pt x="5439668" y="2939355"/>
                </a:cubicBezTo>
                <a:cubicBezTo>
                  <a:pt x="5439668" y="2934395"/>
                  <a:pt x="5442148" y="2931914"/>
                  <a:pt x="5447109" y="2931914"/>
                </a:cubicBezTo>
                <a:lnTo>
                  <a:pt x="5439668" y="2931914"/>
                </a:lnTo>
                <a:close/>
                <a:moveTo>
                  <a:pt x="4494609" y="2917031"/>
                </a:moveTo>
                <a:lnTo>
                  <a:pt x="4509492" y="2924473"/>
                </a:lnTo>
                <a:cubicBezTo>
                  <a:pt x="4504531" y="2924473"/>
                  <a:pt x="4497090" y="2924473"/>
                  <a:pt x="4487168" y="2924473"/>
                </a:cubicBezTo>
                <a:close/>
                <a:moveTo>
                  <a:pt x="4282529" y="2917031"/>
                </a:moveTo>
                <a:cubicBezTo>
                  <a:pt x="4285010" y="2917031"/>
                  <a:pt x="4286250" y="2917031"/>
                  <a:pt x="4286250" y="2917031"/>
                </a:cubicBezTo>
                <a:lnTo>
                  <a:pt x="4271367" y="2931914"/>
                </a:lnTo>
                <a:lnTo>
                  <a:pt x="4271367" y="2924473"/>
                </a:lnTo>
                <a:cubicBezTo>
                  <a:pt x="4276328" y="2919512"/>
                  <a:pt x="4280049" y="2917031"/>
                  <a:pt x="4282529" y="2917031"/>
                </a:cubicBezTo>
                <a:close/>
                <a:moveTo>
                  <a:pt x="5629424" y="2913310"/>
                </a:moveTo>
                <a:cubicBezTo>
                  <a:pt x="5631904" y="2913310"/>
                  <a:pt x="5633144" y="2914551"/>
                  <a:pt x="5633144" y="2917031"/>
                </a:cubicBezTo>
                <a:lnTo>
                  <a:pt x="5625703" y="2924473"/>
                </a:lnTo>
                <a:lnTo>
                  <a:pt x="5618261" y="2917031"/>
                </a:lnTo>
                <a:cubicBezTo>
                  <a:pt x="5623222" y="2914551"/>
                  <a:pt x="5626943" y="2913310"/>
                  <a:pt x="5629424" y="2913310"/>
                </a:cubicBezTo>
                <a:close/>
                <a:moveTo>
                  <a:pt x="5505711" y="2912380"/>
                </a:moveTo>
                <a:cubicBezTo>
                  <a:pt x="5507571" y="2911760"/>
                  <a:pt x="5509121" y="2912070"/>
                  <a:pt x="5510361" y="2913310"/>
                </a:cubicBezTo>
                <a:cubicBezTo>
                  <a:pt x="5512841" y="2915791"/>
                  <a:pt x="5512841" y="2918271"/>
                  <a:pt x="5510361" y="2920752"/>
                </a:cubicBezTo>
                <a:cubicBezTo>
                  <a:pt x="5507881" y="2923233"/>
                  <a:pt x="5504160" y="2924473"/>
                  <a:pt x="5499199" y="2924473"/>
                </a:cubicBezTo>
                <a:lnTo>
                  <a:pt x="5499199" y="2917031"/>
                </a:lnTo>
                <a:cubicBezTo>
                  <a:pt x="5501680" y="2914551"/>
                  <a:pt x="5503850" y="2913001"/>
                  <a:pt x="5505711" y="2912380"/>
                </a:cubicBezTo>
                <a:close/>
                <a:moveTo>
                  <a:pt x="5878711" y="2909590"/>
                </a:moveTo>
                <a:cubicBezTo>
                  <a:pt x="5878711" y="2909590"/>
                  <a:pt x="5881191" y="2909590"/>
                  <a:pt x="5886152" y="2909590"/>
                </a:cubicBezTo>
                <a:cubicBezTo>
                  <a:pt x="5886152" y="2909590"/>
                  <a:pt x="5886152" y="2912070"/>
                  <a:pt x="5886152" y="2917031"/>
                </a:cubicBezTo>
                <a:cubicBezTo>
                  <a:pt x="5886152" y="2917031"/>
                  <a:pt x="5884911" y="2917031"/>
                  <a:pt x="5882431" y="2917031"/>
                </a:cubicBezTo>
                <a:cubicBezTo>
                  <a:pt x="5879951" y="2917031"/>
                  <a:pt x="5878711" y="2917031"/>
                  <a:pt x="5878711" y="2917031"/>
                </a:cubicBezTo>
                <a:cubicBezTo>
                  <a:pt x="5878711" y="2912070"/>
                  <a:pt x="5878711" y="2909590"/>
                  <a:pt x="5878711" y="2909590"/>
                </a:cubicBezTo>
                <a:close/>
                <a:moveTo>
                  <a:pt x="5722441" y="2909590"/>
                </a:moveTo>
                <a:lnTo>
                  <a:pt x="5729883" y="2909590"/>
                </a:lnTo>
                <a:lnTo>
                  <a:pt x="5722441" y="2917031"/>
                </a:lnTo>
                <a:close/>
                <a:moveTo>
                  <a:pt x="5659189" y="2909590"/>
                </a:moveTo>
                <a:cubicBezTo>
                  <a:pt x="5666631" y="2909590"/>
                  <a:pt x="5672831" y="2909590"/>
                  <a:pt x="5677793" y="2909590"/>
                </a:cubicBezTo>
                <a:lnTo>
                  <a:pt x="5677793" y="2917031"/>
                </a:lnTo>
                <a:cubicBezTo>
                  <a:pt x="5657949" y="2921992"/>
                  <a:pt x="5648027" y="2921992"/>
                  <a:pt x="5648027" y="2917031"/>
                </a:cubicBezTo>
                <a:cubicBezTo>
                  <a:pt x="5648027" y="2912070"/>
                  <a:pt x="5651748" y="2909590"/>
                  <a:pt x="5659189" y="2909590"/>
                </a:cubicBezTo>
                <a:close/>
                <a:moveTo>
                  <a:pt x="5350371" y="2909590"/>
                </a:moveTo>
                <a:cubicBezTo>
                  <a:pt x="5355332" y="2909590"/>
                  <a:pt x="5357812" y="2912070"/>
                  <a:pt x="5357812" y="2917031"/>
                </a:cubicBezTo>
                <a:lnTo>
                  <a:pt x="5350371" y="2917031"/>
                </a:lnTo>
                <a:cubicBezTo>
                  <a:pt x="5345410" y="2912070"/>
                  <a:pt x="5345410" y="2909590"/>
                  <a:pt x="5350371" y="2909590"/>
                </a:cubicBezTo>
                <a:close/>
                <a:moveTo>
                  <a:pt x="4457402" y="2909590"/>
                </a:moveTo>
                <a:lnTo>
                  <a:pt x="4464843" y="2909590"/>
                </a:lnTo>
                <a:cubicBezTo>
                  <a:pt x="4469805" y="2909590"/>
                  <a:pt x="4473526" y="2910830"/>
                  <a:pt x="4476006" y="2913310"/>
                </a:cubicBezTo>
                <a:cubicBezTo>
                  <a:pt x="4478486" y="2915791"/>
                  <a:pt x="4479726" y="2917031"/>
                  <a:pt x="4479726" y="2917031"/>
                </a:cubicBezTo>
                <a:lnTo>
                  <a:pt x="4464843" y="2917031"/>
                </a:lnTo>
                <a:close/>
                <a:moveTo>
                  <a:pt x="4412754" y="2909590"/>
                </a:moveTo>
                <a:cubicBezTo>
                  <a:pt x="4417715" y="2909590"/>
                  <a:pt x="4417715" y="2912070"/>
                  <a:pt x="4412754" y="2917031"/>
                </a:cubicBezTo>
                <a:cubicBezTo>
                  <a:pt x="4412754" y="2917031"/>
                  <a:pt x="4412754" y="2918271"/>
                  <a:pt x="4412754" y="2920752"/>
                </a:cubicBezTo>
                <a:cubicBezTo>
                  <a:pt x="4412754" y="2923233"/>
                  <a:pt x="4415234" y="2924473"/>
                  <a:pt x="4420195" y="2924473"/>
                </a:cubicBezTo>
                <a:lnTo>
                  <a:pt x="4420195" y="2931914"/>
                </a:lnTo>
                <a:lnTo>
                  <a:pt x="4368105" y="2931914"/>
                </a:lnTo>
                <a:lnTo>
                  <a:pt x="4360664" y="2931914"/>
                </a:lnTo>
                <a:cubicBezTo>
                  <a:pt x="4360664" y="2931914"/>
                  <a:pt x="4360664" y="2930674"/>
                  <a:pt x="4360664" y="2928193"/>
                </a:cubicBezTo>
                <a:cubicBezTo>
                  <a:pt x="4360664" y="2925713"/>
                  <a:pt x="4358184" y="2924473"/>
                  <a:pt x="4353223" y="2924473"/>
                </a:cubicBezTo>
                <a:cubicBezTo>
                  <a:pt x="4348262" y="2924473"/>
                  <a:pt x="4345781" y="2924473"/>
                  <a:pt x="4345781" y="2924473"/>
                </a:cubicBezTo>
                <a:cubicBezTo>
                  <a:pt x="4345781" y="2924473"/>
                  <a:pt x="4344541" y="2924473"/>
                  <a:pt x="4342061" y="2924473"/>
                </a:cubicBezTo>
                <a:cubicBezTo>
                  <a:pt x="4339580" y="2924473"/>
                  <a:pt x="4335859" y="2921992"/>
                  <a:pt x="4330898" y="2917031"/>
                </a:cubicBezTo>
                <a:cubicBezTo>
                  <a:pt x="4340820" y="2917031"/>
                  <a:pt x="4353223" y="2919512"/>
                  <a:pt x="4368105" y="2924473"/>
                </a:cubicBezTo>
                <a:cubicBezTo>
                  <a:pt x="4392910" y="2924473"/>
                  <a:pt x="4405313" y="2921992"/>
                  <a:pt x="4405313" y="2917031"/>
                </a:cubicBezTo>
                <a:cubicBezTo>
                  <a:pt x="4405313" y="2912070"/>
                  <a:pt x="4407793" y="2909590"/>
                  <a:pt x="4412754" y="2909590"/>
                </a:cubicBezTo>
                <a:close/>
                <a:moveTo>
                  <a:pt x="4375547" y="2909590"/>
                </a:moveTo>
                <a:cubicBezTo>
                  <a:pt x="4375547" y="2909590"/>
                  <a:pt x="4375547" y="2912070"/>
                  <a:pt x="4375547" y="2917031"/>
                </a:cubicBezTo>
                <a:lnTo>
                  <a:pt x="4360664" y="2917031"/>
                </a:lnTo>
                <a:close/>
                <a:moveTo>
                  <a:pt x="4643437" y="2905869"/>
                </a:moveTo>
                <a:lnTo>
                  <a:pt x="4650879" y="2909590"/>
                </a:lnTo>
                <a:cubicBezTo>
                  <a:pt x="4648398" y="2909590"/>
                  <a:pt x="4646538" y="2909280"/>
                  <a:pt x="4645298" y="2908660"/>
                </a:cubicBezTo>
                <a:close/>
                <a:moveTo>
                  <a:pt x="5901035" y="2902148"/>
                </a:moveTo>
                <a:cubicBezTo>
                  <a:pt x="5901035" y="2907109"/>
                  <a:pt x="5905996" y="2912070"/>
                  <a:pt x="5915918" y="2917031"/>
                </a:cubicBezTo>
                <a:cubicBezTo>
                  <a:pt x="5920879" y="2921992"/>
                  <a:pt x="5923359" y="2925713"/>
                  <a:pt x="5923359" y="2928193"/>
                </a:cubicBezTo>
                <a:cubicBezTo>
                  <a:pt x="5923359" y="2930674"/>
                  <a:pt x="5920879" y="2931914"/>
                  <a:pt x="5915918" y="2931914"/>
                </a:cubicBezTo>
                <a:lnTo>
                  <a:pt x="5908476" y="2924473"/>
                </a:lnTo>
                <a:cubicBezTo>
                  <a:pt x="5903515" y="2919512"/>
                  <a:pt x="5901035" y="2915791"/>
                  <a:pt x="5901035" y="2913310"/>
                </a:cubicBezTo>
                <a:cubicBezTo>
                  <a:pt x="5901035" y="2910830"/>
                  <a:pt x="5898555" y="2909590"/>
                  <a:pt x="5893593" y="2909590"/>
                </a:cubicBezTo>
                <a:close/>
                <a:moveTo>
                  <a:pt x="5532685" y="2902148"/>
                </a:moveTo>
                <a:cubicBezTo>
                  <a:pt x="5535165" y="2902148"/>
                  <a:pt x="5536406" y="2902148"/>
                  <a:pt x="5536406" y="2902148"/>
                </a:cubicBezTo>
                <a:lnTo>
                  <a:pt x="5528965" y="2909590"/>
                </a:lnTo>
                <a:cubicBezTo>
                  <a:pt x="5524003" y="2909590"/>
                  <a:pt x="5522764" y="2908350"/>
                  <a:pt x="5525244" y="2905869"/>
                </a:cubicBezTo>
                <a:cubicBezTo>
                  <a:pt x="5527724" y="2903388"/>
                  <a:pt x="5530205" y="2902148"/>
                  <a:pt x="5532685" y="2902148"/>
                </a:cubicBezTo>
                <a:close/>
                <a:moveTo>
                  <a:pt x="5320605" y="2902148"/>
                </a:moveTo>
                <a:lnTo>
                  <a:pt x="5328047" y="2909590"/>
                </a:lnTo>
                <a:cubicBezTo>
                  <a:pt x="5328047" y="2914551"/>
                  <a:pt x="5325567" y="2917031"/>
                  <a:pt x="5320605" y="2917031"/>
                </a:cubicBezTo>
                <a:cubicBezTo>
                  <a:pt x="5315644" y="2912070"/>
                  <a:pt x="5313164" y="2909590"/>
                  <a:pt x="5313164" y="2909590"/>
                </a:cubicBezTo>
                <a:cubicBezTo>
                  <a:pt x="5313164" y="2904629"/>
                  <a:pt x="5315644" y="2902148"/>
                  <a:pt x="5320605" y="2902148"/>
                </a:cubicBezTo>
                <a:close/>
                <a:moveTo>
                  <a:pt x="4635996" y="2902148"/>
                </a:moveTo>
                <a:lnTo>
                  <a:pt x="4641577" y="2903079"/>
                </a:lnTo>
                <a:cubicBezTo>
                  <a:pt x="4642817" y="2903699"/>
                  <a:pt x="4643437" y="2904629"/>
                  <a:pt x="4643437" y="2905869"/>
                </a:cubicBezTo>
                <a:close/>
                <a:moveTo>
                  <a:pt x="4613672" y="2902148"/>
                </a:moveTo>
                <a:cubicBezTo>
                  <a:pt x="4613672" y="2907109"/>
                  <a:pt x="4613672" y="2909590"/>
                  <a:pt x="4613672" y="2909590"/>
                </a:cubicBezTo>
                <a:cubicBezTo>
                  <a:pt x="4618633" y="2909590"/>
                  <a:pt x="4621113" y="2908350"/>
                  <a:pt x="4621113" y="2905869"/>
                </a:cubicBezTo>
                <a:cubicBezTo>
                  <a:pt x="4621113" y="2903388"/>
                  <a:pt x="4618633" y="2902148"/>
                  <a:pt x="4613672" y="2902148"/>
                </a:cubicBezTo>
                <a:close/>
                <a:moveTo>
                  <a:pt x="4189512" y="2902148"/>
                </a:moveTo>
                <a:lnTo>
                  <a:pt x="4249043" y="2909590"/>
                </a:lnTo>
                <a:lnTo>
                  <a:pt x="4256484" y="2924473"/>
                </a:lnTo>
                <a:cubicBezTo>
                  <a:pt x="4256484" y="2924473"/>
                  <a:pt x="4252764" y="2923233"/>
                  <a:pt x="4245322" y="2920752"/>
                </a:cubicBezTo>
                <a:cubicBezTo>
                  <a:pt x="4237881" y="2918271"/>
                  <a:pt x="4230439" y="2915791"/>
                  <a:pt x="4222998" y="2913310"/>
                </a:cubicBezTo>
                <a:cubicBezTo>
                  <a:pt x="4215557" y="2910830"/>
                  <a:pt x="4208115" y="2908350"/>
                  <a:pt x="4200674" y="2905869"/>
                </a:cubicBezTo>
                <a:cubicBezTo>
                  <a:pt x="4193232" y="2903388"/>
                  <a:pt x="4189512" y="2902148"/>
                  <a:pt x="4189512" y="2902148"/>
                </a:cubicBezTo>
                <a:close/>
                <a:moveTo>
                  <a:pt x="5856386" y="2894707"/>
                </a:moveTo>
                <a:cubicBezTo>
                  <a:pt x="5861348" y="2894707"/>
                  <a:pt x="5863828" y="2894707"/>
                  <a:pt x="5863828" y="2894707"/>
                </a:cubicBezTo>
                <a:lnTo>
                  <a:pt x="5871269" y="2902148"/>
                </a:lnTo>
                <a:lnTo>
                  <a:pt x="5867549" y="2902148"/>
                </a:lnTo>
                <a:cubicBezTo>
                  <a:pt x="5865068" y="2902148"/>
                  <a:pt x="5863828" y="2902148"/>
                  <a:pt x="5863828" y="2902148"/>
                </a:cubicBezTo>
                <a:close/>
                <a:moveTo>
                  <a:pt x="5781972" y="2894707"/>
                </a:moveTo>
                <a:cubicBezTo>
                  <a:pt x="5786934" y="2894707"/>
                  <a:pt x="5789414" y="2894707"/>
                  <a:pt x="5789414" y="2894707"/>
                </a:cubicBezTo>
                <a:cubicBezTo>
                  <a:pt x="5789414" y="2894707"/>
                  <a:pt x="5790654" y="2895947"/>
                  <a:pt x="5793135" y="2898428"/>
                </a:cubicBezTo>
                <a:cubicBezTo>
                  <a:pt x="5795615" y="2900908"/>
                  <a:pt x="5799335" y="2902148"/>
                  <a:pt x="5804297" y="2902148"/>
                </a:cubicBezTo>
                <a:lnTo>
                  <a:pt x="5789414" y="2902148"/>
                </a:lnTo>
                <a:close/>
                <a:moveTo>
                  <a:pt x="5700117" y="2894707"/>
                </a:moveTo>
                <a:cubicBezTo>
                  <a:pt x="5700117" y="2894707"/>
                  <a:pt x="5702597" y="2894707"/>
                  <a:pt x="5707558" y="2894707"/>
                </a:cubicBezTo>
                <a:cubicBezTo>
                  <a:pt x="5707558" y="2899668"/>
                  <a:pt x="5705078" y="2902148"/>
                  <a:pt x="5700117" y="2902148"/>
                </a:cubicBezTo>
                <a:cubicBezTo>
                  <a:pt x="5700117" y="2897188"/>
                  <a:pt x="5700117" y="2894707"/>
                  <a:pt x="5700117" y="2894707"/>
                </a:cubicBezTo>
                <a:close/>
                <a:moveTo>
                  <a:pt x="4368105" y="2894707"/>
                </a:moveTo>
                <a:cubicBezTo>
                  <a:pt x="4373067" y="2894707"/>
                  <a:pt x="4378027" y="2897188"/>
                  <a:pt x="4382988" y="2902148"/>
                </a:cubicBezTo>
                <a:lnTo>
                  <a:pt x="4375547" y="2902148"/>
                </a:lnTo>
                <a:lnTo>
                  <a:pt x="4360664" y="2902148"/>
                </a:lnTo>
                <a:cubicBezTo>
                  <a:pt x="4360664" y="2897188"/>
                  <a:pt x="4363144" y="2894707"/>
                  <a:pt x="4368105" y="2894707"/>
                </a:cubicBezTo>
                <a:close/>
                <a:moveTo>
                  <a:pt x="3817441" y="2894707"/>
                </a:moveTo>
                <a:cubicBezTo>
                  <a:pt x="3822402" y="2894707"/>
                  <a:pt x="3824883" y="2897188"/>
                  <a:pt x="3824883" y="2902148"/>
                </a:cubicBezTo>
                <a:lnTo>
                  <a:pt x="3817441" y="2902148"/>
                </a:lnTo>
                <a:close/>
                <a:moveTo>
                  <a:pt x="3743027" y="2894707"/>
                </a:moveTo>
                <a:cubicBezTo>
                  <a:pt x="3747988" y="2894707"/>
                  <a:pt x="3750469" y="2894707"/>
                  <a:pt x="3750469" y="2894707"/>
                </a:cubicBezTo>
                <a:cubicBezTo>
                  <a:pt x="3750469" y="2894707"/>
                  <a:pt x="3750469" y="2897188"/>
                  <a:pt x="3750469" y="2902148"/>
                </a:cubicBezTo>
                <a:lnTo>
                  <a:pt x="3743027" y="2902148"/>
                </a:lnTo>
                <a:close/>
                <a:moveTo>
                  <a:pt x="4675063" y="2892382"/>
                </a:moveTo>
                <a:cubicBezTo>
                  <a:pt x="4678784" y="2891451"/>
                  <a:pt x="4688086" y="2894707"/>
                  <a:pt x="4702968" y="2902148"/>
                </a:cubicBezTo>
                <a:cubicBezTo>
                  <a:pt x="4727773" y="2912070"/>
                  <a:pt x="4742656" y="2917031"/>
                  <a:pt x="4747617" y="2917031"/>
                </a:cubicBezTo>
                <a:cubicBezTo>
                  <a:pt x="4752578" y="2917031"/>
                  <a:pt x="4755058" y="2919512"/>
                  <a:pt x="4755058" y="2924473"/>
                </a:cubicBezTo>
                <a:cubicBezTo>
                  <a:pt x="4750097" y="2924473"/>
                  <a:pt x="4745137" y="2924473"/>
                  <a:pt x="4740176" y="2924473"/>
                </a:cubicBezTo>
                <a:cubicBezTo>
                  <a:pt x="4735214" y="2924473"/>
                  <a:pt x="4729013" y="2923233"/>
                  <a:pt x="4721572" y="2920752"/>
                </a:cubicBezTo>
                <a:cubicBezTo>
                  <a:pt x="4714131" y="2918271"/>
                  <a:pt x="4705449" y="2914551"/>
                  <a:pt x="4695527" y="2909590"/>
                </a:cubicBezTo>
                <a:cubicBezTo>
                  <a:pt x="4680644" y="2899668"/>
                  <a:pt x="4673203" y="2894707"/>
                  <a:pt x="4673203" y="2894707"/>
                </a:cubicBezTo>
                <a:cubicBezTo>
                  <a:pt x="4673203" y="2893467"/>
                  <a:pt x="4673823" y="2892691"/>
                  <a:pt x="4675063" y="2892382"/>
                </a:cubicBezTo>
                <a:close/>
                <a:moveTo>
                  <a:pt x="4896445" y="2887266"/>
                </a:moveTo>
                <a:lnTo>
                  <a:pt x="4903886" y="2887266"/>
                </a:lnTo>
                <a:cubicBezTo>
                  <a:pt x="4908848" y="2892226"/>
                  <a:pt x="4910087" y="2894707"/>
                  <a:pt x="4907607" y="2894707"/>
                </a:cubicBezTo>
                <a:cubicBezTo>
                  <a:pt x="4905127" y="2894707"/>
                  <a:pt x="4903886" y="2894707"/>
                  <a:pt x="4903886" y="2894707"/>
                </a:cubicBezTo>
                <a:close/>
                <a:moveTo>
                  <a:pt x="4405313" y="2887266"/>
                </a:moveTo>
                <a:cubicBezTo>
                  <a:pt x="4405313" y="2887266"/>
                  <a:pt x="4407793" y="2887266"/>
                  <a:pt x="4412754" y="2887266"/>
                </a:cubicBezTo>
                <a:cubicBezTo>
                  <a:pt x="4417715" y="2887266"/>
                  <a:pt x="4420195" y="2888506"/>
                  <a:pt x="4420195" y="2890986"/>
                </a:cubicBezTo>
                <a:cubicBezTo>
                  <a:pt x="4420195" y="2893467"/>
                  <a:pt x="4417715" y="2894707"/>
                  <a:pt x="4412754" y="2894707"/>
                </a:cubicBezTo>
                <a:cubicBezTo>
                  <a:pt x="4412754" y="2894707"/>
                  <a:pt x="4411514" y="2893467"/>
                  <a:pt x="4409033" y="2890986"/>
                </a:cubicBezTo>
                <a:cubicBezTo>
                  <a:pt x="4406553" y="2888506"/>
                  <a:pt x="4405313" y="2887266"/>
                  <a:pt x="4405313" y="2887266"/>
                </a:cubicBezTo>
                <a:close/>
                <a:moveTo>
                  <a:pt x="5525244" y="2879824"/>
                </a:moveTo>
                <a:cubicBezTo>
                  <a:pt x="5527724" y="2879824"/>
                  <a:pt x="5528965" y="2879824"/>
                  <a:pt x="5528965" y="2879824"/>
                </a:cubicBezTo>
                <a:lnTo>
                  <a:pt x="5521523" y="2887266"/>
                </a:lnTo>
                <a:cubicBezTo>
                  <a:pt x="5521523" y="2882305"/>
                  <a:pt x="5522764" y="2879824"/>
                  <a:pt x="5525244" y="2879824"/>
                </a:cubicBezTo>
                <a:close/>
                <a:moveTo>
                  <a:pt x="4591347" y="2879824"/>
                </a:moveTo>
                <a:lnTo>
                  <a:pt x="4598789" y="2887266"/>
                </a:lnTo>
                <a:cubicBezTo>
                  <a:pt x="4608710" y="2892226"/>
                  <a:pt x="4616152" y="2894707"/>
                  <a:pt x="4621113" y="2894707"/>
                </a:cubicBezTo>
                <a:lnTo>
                  <a:pt x="4635996" y="2902148"/>
                </a:lnTo>
                <a:cubicBezTo>
                  <a:pt x="4635996" y="2902148"/>
                  <a:pt x="4635996" y="2904629"/>
                  <a:pt x="4635996" y="2909590"/>
                </a:cubicBezTo>
                <a:cubicBezTo>
                  <a:pt x="4635996" y="2914551"/>
                  <a:pt x="4635996" y="2917031"/>
                  <a:pt x="4635996" y="2917031"/>
                </a:cubicBezTo>
                <a:cubicBezTo>
                  <a:pt x="4635996" y="2917031"/>
                  <a:pt x="4638476" y="2917031"/>
                  <a:pt x="4643437" y="2917031"/>
                </a:cubicBezTo>
                <a:lnTo>
                  <a:pt x="4650879" y="2924473"/>
                </a:lnTo>
                <a:lnTo>
                  <a:pt x="4665761" y="2931914"/>
                </a:lnTo>
                <a:lnTo>
                  <a:pt x="4680644" y="2931914"/>
                </a:lnTo>
                <a:lnTo>
                  <a:pt x="4665761" y="2939355"/>
                </a:lnTo>
                <a:cubicBezTo>
                  <a:pt x="4655840" y="2934395"/>
                  <a:pt x="4648399" y="2931914"/>
                  <a:pt x="4643437" y="2931914"/>
                </a:cubicBezTo>
                <a:cubicBezTo>
                  <a:pt x="4643437" y="2931914"/>
                  <a:pt x="4643437" y="2929433"/>
                  <a:pt x="4643437" y="2924473"/>
                </a:cubicBezTo>
                <a:lnTo>
                  <a:pt x="4635996" y="2924473"/>
                </a:lnTo>
                <a:cubicBezTo>
                  <a:pt x="4635996" y="2929433"/>
                  <a:pt x="4631035" y="2930674"/>
                  <a:pt x="4621113" y="2928193"/>
                </a:cubicBezTo>
                <a:cubicBezTo>
                  <a:pt x="4611192" y="2925713"/>
                  <a:pt x="4604990" y="2923233"/>
                  <a:pt x="4602510" y="2920752"/>
                </a:cubicBezTo>
                <a:cubicBezTo>
                  <a:pt x="4600029" y="2918271"/>
                  <a:pt x="4593827" y="2917031"/>
                  <a:pt x="4583906" y="2917031"/>
                </a:cubicBezTo>
                <a:cubicBezTo>
                  <a:pt x="4573984" y="2917031"/>
                  <a:pt x="4569023" y="2917031"/>
                  <a:pt x="4569023" y="2917031"/>
                </a:cubicBezTo>
                <a:lnTo>
                  <a:pt x="4598789" y="2902148"/>
                </a:lnTo>
                <a:lnTo>
                  <a:pt x="4606230" y="2894707"/>
                </a:lnTo>
                <a:lnTo>
                  <a:pt x="4591347" y="2887266"/>
                </a:lnTo>
                <a:lnTo>
                  <a:pt x="4583906" y="2887266"/>
                </a:lnTo>
                <a:close/>
                <a:moveTo>
                  <a:pt x="3772793" y="2879824"/>
                </a:moveTo>
                <a:cubicBezTo>
                  <a:pt x="3772793" y="2884785"/>
                  <a:pt x="3772793" y="2887266"/>
                  <a:pt x="3772793" y="2887266"/>
                </a:cubicBezTo>
                <a:cubicBezTo>
                  <a:pt x="3767832" y="2887266"/>
                  <a:pt x="3765352" y="2887266"/>
                  <a:pt x="3765352" y="2887266"/>
                </a:cubicBezTo>
                <a:close/>
                <a:moveTo>
                  <a:pt x="5796855" y="2872383"/>
                </a:moveTo>
                <a:cubicBezTo>
                  <a:pt x="5801817" y="2872383"/>
                  <a:pt x="5806777" y="2872383"/>
                  <a:pt x="5811738" y="2872383"/>
                </a:cubicBezTo>
                <a:lnTo>
                  <a:pt x="5804297" y="2879824"/>
                </a:lnTo>
                <a:close/>
                <a:moveTo>
                  <a:pt x="5328047" y="2872383"/>
                </a:moveTo>
                <a:lnTo>
                  <a:pt x="5335488" y="2879824"/>
                </a:lnTo>
                <a:lnTo>
                  <a:pt x="5328047" y="2879824"/>
                </a:lnTo>
                <a:cubicBezTo>
                  <a:pt x="5328047" y="2879824"/>
                  <a:pt x="5328047" y="2877343"/>
                  <a:pt x="5328047" y="2872383"/>
                </a:cubicBezTo>
                <a:close/>
                <a:moveTo>
                  <a:pt x="5037832" y="2872383"/>
                </a:moveTo>
                <a:cubicBezTo>
                  <a:pt x="5037832" y="2872383"/>
                  <a:pt x="5040312" y="2874863"/>
                  <a:pt x="5045273" y="2879824"/>
                </a:cubicBezTo>
                <a:cubicBezTo>
                  <a:pt x="5040312" y="2879824"/>
                  <a:pt x="5037832" y="2879824"/>
                  <a:pt x="5037832" y="2879824"/>
                </a:cubicBezTo>
                <a:close/>
                <a:moveTo>
                  <a:pt x="4115098" y="2872383"/>
                </a:moveTo>
                <a:lnTo>
                  <a:pt x="4152305" y="2887266"/>
                </a:lnTo>
                <a:cubicBezTo>
                  <a:pt x="4157266" y="2887266"/>
                  <a:pt x="4159746" y="2887266"/>
                  <a:pt x="4159746" y="2887266"/>
                </a:cubicBezTo>
                <a:cubicBezTo>
                  <a:pt x="4159746" y="2887266"/>
                  <a:pt x="4162226" y="2887266"/>
                  <a:pt x="4167188" y="2887266"/>
                </a:cubicBezTo>
                <a:cubicBezTo>
                  <a:pt x="4167188" y="2887266"/>
                  <a:pt x="4167188" y="2889746"/>
                  <a:pt x="4167188" y="2894707"/>
                </a:cubicBezTo>
                <a:cubicBezTo>
                  <a:pt x="4167188" y="2894707"/>
                  <a:pt x="4160986" y="2894707"/>
                  <a:pt x="4148584" y="2894707"/>
                </a:cubicBezTo>
                <a:cubicBezTo>
                  <a:pt x="4136182" y="2894707"/>
                  <a:pt x="4128740" y="2892226"/>
                  <a:pt x="4126260" y="2887266"/>
                </a:cubicBezTo>
                <a:cubicBezTo>
                  <a:pt x="4123779" y="2882305"/>
                  <a:pt x="4120059" y="2879824"/>
                  <a:pt x="4115098" y="2879824"/>
                </a:cubicBezTo>
                <a:close/>
                <a:moveTo>
                  <a:pt x="6139160" y="2864941"/>
                </a:moveTo>
                <a:cubicBezTo>
                  <a:pt x="6139160" y="2864941"/>
                  <a:pt x="6140401" y="2864941"/>
                  <a:pt x="6142881" y="2864941"/>
                </a:cubicBezTo>
                <a:cubicBezTo>
                  <a:pt x="6145361" y="2864941"/>
                  <a:pt x="6146601" y="2866181"/>
                  <a:pt x="6146601" y="2868662"/>
                </a:cubicBezTo>
                <a:cubicBezTo>
                  <a:pt x="6146601" y="2871143"/>
                  <a:pt x="6144121" y="2872383"/>
                  <a:pt x="6139160" y="2872383"/>
                </a:cubicBezTo>
                <a:cubicBezTo>
                  <a:pt x="6139160" y="2867422"/>
                  <a:pt x="6139160" y="2864941"/>
                  <a:pt x="6139160" y="2864941"/>
                </a:cubicBezTo>
                <a:close/>
                <a:moveTo>
                  <a:pt x="4725293" y="2864941"/>
                </a:moveTo>
                <a:lnTo>
                  <a:pt x="4725293" y="2872383"/>
                </a:lnTo>
                <a:cubicBezTo>
                  <a:pt x="4730254" y="2872383"/>
                  <a:pt x="4732734" y="2871143"/>
                  <a:pt x="4732734" y="2868662"/>
                </a:cubicBezTo>
                <a:cubicBezTo>
                  <a:pt x="4732734" y="2866181"/>
                  <a:pt x="4732734" y="2864941"/>
                  <a:pt x="4732734" y="2864941"/>
                </a:cubicBezTo>
                <a:cubicBezTo>
                  <a:pt x="4732734" y="2864941"/>
                  <a:pt x="4730254" y="2864941"/>
                  <a:pt x="4725293" y="2864941"/>
                </a:cubicBezTo>
                <a:close/>
                <a:moveTo>
                  <a:pt x="4479726" y="2864941"/>
                </a:moveTo>
                <a:cubicBezTo>
                  <a:pt x="4479726" y="2869902"/>
                  <a:pt x="4484688" y="2872383"/>
                  <a:pt x="4494609" y="2872383"/>
                </a:cubicBezTo>
                <a:lnTo>
                  <a:pt x="4487168" y="2864941"/>
                </a:lnTo>
                <a:close/>
                <a:moveTo>
                  <a:pt x="4316016" y="2864941"/>
                </a:moveTo>
                <a:lnTo>
                  <a:pt x="4345781" y="2879824"/>
                </a:lnTo>
                <a:lnTo>
                  <a:pt x="4330898" y="2879824"/>
                </a:lnTo>
                <a:lnTo>
                  <a:pt x="4323457" y="2879824"/>
                </a:lnTo>
                <a:lnTo>
                  <a:pt x="4323457" y="2887266"/>
                </a:lnTo>
                <a:lnTo>
                  <a:pt x="4316016" y="2872383"/>
                </a:lnTo>
                <a:cubicBezTo>
                  <a:pt x="4316016" y="2867422"/>
                  <a:pt x="4316016" y="2864941"/>
                  <a:pt x="4316016" y="2864941"/>
                </a:cubicBezTo>
                <a:close/>
                <a:moveTo>
                  <a:pt x="4241602" y="2864941"/>
                </a:moveTo>
                <a:lnTo>
                  <a:pt x="4256484" y="2872383"/>
                </a:lnTo>
                <a:cubicBezTo>
                  <a:pt x="4251523" y="2872383"/>
                  <a:pt x="4249043" y="2872383"/>
                  <a:pt x="4249043" y="2872383"/>
                </a:cubicBezTo>
                <a:cubicBezTo>
                  <a:pt x="4239121" y="2872383"/>
                  <a:pt x="4236641" y="2874863"/>
                  <a:pt x="4241602" y="2879824"/>
                </a:cubicBezTo>
                <a:cubicBezTo>
                  <a:pt x="4246563" y="2884785"/>
                  <a:pt x="4246563" y="2887266"/>
                  <a:pt x="4241602" y="2887266"/>
                </a:cubicBezTo>
                <a:cubicBezTo>
                  <a:pt x="4236641" y="2887266"/>
                  <a:pt x="4234160" y="2886025"/>
                  <a:pt x="4234160" y="2883545"/>
                </a:cubicBezTo>
                <a:cubicBezTo>
                  <a:pt x="4234160" y="2881064"/>
                  <a:pt x="4234160" y="2879824"/>
                  <a:pt x="4234160" y="2879824"/>
                </a:cubicBezTo>
                <a:lnTo>
                  <a:pt x="4234160" y="2872383"/>
                </a:lnTo>
                <a:close/>
                <a:moveTo>
                  <a:pt x="6131718" y="2857500"/>
                </a:moveTo>
                <a:cubicBezTo>
                  <a:pt x="6131718" y="2857500"/>
                  <a:pt x="6131718" y="2859981"/>
                  <a:pt x="6131718" y="2864941"/>
                </a:cubicBezTo>
                <a:cubicBezTo>
                  <a:pt x="6126757" y="2864941"/>
                  <a:pt x="6124277" y="2864941"/>
                  <a:pt x="6124277" y="2864941"/>
                </a:cubicBezTo>
                <a:close/>
                <a:moveTo>
                  <a:pt x="5447109" y="2857500"/>
                </a:moveTo>
                <a:cubicBezTo>
                  <a:pt x="5447109" y="2857500"/>
                  <a:pt x="5447109" y="2859981"/>
                  <a:pt x="5447109" y="2864941"/>
                </a:cubicBezTo>
                <a:cubicBezTo>
                  <a:pt x="5447109" y="2869902"/>
                  <a:pt x="5449589" y="2869902"/>
                  <a:pt x="5454551" y="2864941"/>
                </a:cubicBezTo>
                <a:cubicBezTo>
                  <a:pt x="5459512" y="2864941"/>
                  <a:pt x="5461992" y="2862461"/>
                  <a:pt x="5461992" y="2857500"/>
                </a:cubicBezTo>
                <a:cubicBezTo>
                  <a:pt x="5461992" y="2857500"/>
                  <a:pt x="5459512" y="2857500"/>
                  <a:pt x="5454551" y="2857500"/>
                </a:cubicBezTo>
                <a:cubicBezTo>
                  <a:pt x="5449589" y="2857500"/>
                  <a:pt x="5447109" y="2857500"/>
                  <a:pt x="5447109" y="2857500"/>
                </a:cubicBezTo>
                <a:close/>
                <a:moveTo>
                  <a:pt x="5346650" y="2857500"/>
                </a:moveTo>
                <a:cubicBezTo>
                  <a:pt x="5349130" y="2857500"/>
                  <a:pt x="5350371" y="2857500"/>
                  <a:pt x="5350371" y="2857500"/>
                </a:cubicBezTo>
                <a:lnTo>
                  <a:pt x="5342929" y="2864941"/>
                </a:lnTo>
                <a:cubicBezTo>
                  <a:pt x="5337968" y="2864941"/>
                  <a:pt x="5336729" y="2863701"/>
                  <a:pt x="5339209" y="2861221"/>
                </a:cubicBezTo>
                <a:cubicBezTo>
                  <a:pt x="5341689" y="2858740"/>
                  <a:pt x="5344170" y="2857500"/>
                  <a:pt x="5346650" y="2857500"/>
                </a:cubicBezTo>
                <a:close/>
                <a:moveTo>
                  <a:pt x="5127129" y="2857500"/>
                </a:moveTo>
                <a:cubicBezTo>
                  <a:pt x="5127129" y="2857500"/>
                  <a:pt x="5128369" y="2858740"/>
                  <a:pt x="5130849" y="2861221"/>
                </a:cubicBezTo>
                <a:cubicBezTo>
                  <a:pt x="5133329" y="2863701"/>
                  <a:pt x="5134570" y="2864941"/>
                  <a:pt x="5134570" y="2864941"/>
                </a:cubicBezTo>
                <a:cubicBezTo>
                  <a:pt x="5129609" y="2864941"/>
                  <a:pt x="5127129" y="2864941"/>
                  <a:pt x="5127129" y="2864941"/>
                </a:cubicBezTo>
                <a:close/>
                <a:moveTo>
                  <a:pt x="5112246" y="2857500"/>
                </a:moveTo>
                <a:cubicBezTo>
                  <a:pt x="5117207" y="2857500"/>
                  <a:pt x="5119687" y="2858740"/>
                  <a:pt x="5119687" y="2861221"/>
                </a:cubicBezTo>
                <a:cubicBezTo>
                  <a:pt x="5119687" y="2863701"/>
                  <a:pt x="5117207" y="2864941"/>
                  <a:pt x="5112246" y="2864941"/>
                </a:cubicBezTo>
                <a:cubicBezTo>
                  <a:pt x="5112246" y="2864941"/>
                  <a:pt x="5112246" y="2862461"/>
                  <a:pt x="5112246" y="2857500"/>
                </a:cubicBezTo>
                <a:close/>
                <a:moveTo>
                  <a:pt x="4892724" y="2857500"/>
                </a:moveTo>
                <a:cubicBezTo>
                  <a:pt x="4895204" y="2857500"/>
                  <a:pt x="4896445" y="2858740"/>
                  <a:pt x="4896445" y="2861221"/>
                </a:cubicBezTo>
                <a:cubicBezTo>
                  <a:pt x="4896445" y="2863701"/>
                  <a:pt x="4898925" y="2864941"/>
                  <a:pt x="4903886" y="2864941"/>
                </a:cubicBezTo>
                <a:cubicBezTo>
                  <a:pt x="4908848" y="2864941"/>
                  <a:pt x="4912568" y="2867422"/>
                  <a:pt x="4915049" y="2872383"/>
                </a:cubicBezTo>
                <a:cubicBezTo>
                  <a:pt x="4917529" y="2877343"/>
                  <a:pt x="4922490" y="2879824"/>
                  <a:pt x="4929931" y="2879824"/>
                </a:cubicBezTo>
                <a:cubicBezTo>
                  <a:pt x="4937373" y="2879824"/>
                  <a:pt x="4942334" y="2881064"/>
                  <a:pt x="4944814" y="2883545"/>
                </a:cubicBezTo>
                <a:cubicBezTo>
                  <a:pt x="4947294" y="2886025"/>
                  <a:pt x="4949776" y="2887266"/>
                  <a:pt x="4952256" y="2887266"/>
                </a:cubicBezTo>
                <a:cubicBezTo>
                  <a:pt x="4954736" y="2887266"/>
                  <a:pt x="4963418" y="2888506"/>
                  <a:pt x="4978301" y="2890986"/>
                </a:cubicBezTo>
                <a:cubicBezTo>
                  <a:pt x="4993183" y="2893467"/>
                  <a:pt x="5003105" y="2897188"/>
                  <a:pt x="5008066" y="2902148"/>
                </a:cubicBezTo>
                <a:lnTo>
                  <a:pt x="5015508" y="2902148"/>
                </a:lnTo>
                <a:cubicBezTo>
                  <a:pt x="5020469" y="2902148"/>
                  <a:pt x="5026670" y="2903388"/>
                  <a:pt x="5034111" y="2905869"/>
                </a:cubicBezTo>
                <a:cubicBezTo>
                  <a:pt x="5041552" y="2908350"/>
                  <a:pt x="5047753" y="2909590"/>
                  <a:pt x="5052715" y="2909590"/>
                </a:cubicBezTo>
                <a:lnTo>
                  <a:pt x="5060156" y="2909590"/>
                </a:lnTo>
                <a:lnTo>
                  <a:pt x="5067597" y="2909590"/>
                </a:lnTo>
                <a:lnTo>
                  <a:pt x="5082480" y="2917031"/>
                </a:lnTo>
                <a:cubicBezTo>
                  <a:pt x="5092402" y="2917031"/>
                  <a:pt x="5099843" y="2919512"/>
                  <a:pt x="5104804" y="2924473"/>
                </a:cubicBezTo>
                <a:cubicBezTo>
                  <a:pt x="5109766" y="2924473"/>
                  <a:pt x="5113486" y="2924473"/>
                  <a:pt x="5115967" y="2924473"/>
                </a:cubicBezTo>
                <a:cubicBezTo>
                  <a:pt x="5118447" y="2924473"/>
                  <a:pt x="5119687" y="2924473"/>
                  <a:pt x="5119687" y="2924473"/>
                </a:cubicBezTo>
                <a:cubicBezTo>
                  <a:pt x="5124649" y="2924473"/>
                  <a:pt x="5127129" y="2926953"/>
                  <a:pt x="5127129" y="2931914"/>
                </a:cubicBezTo>
                <a:cubicBezTo>
                  <a:pt x="5132090" y="2936875"/>
                  <a:pt x="5134570" y="2939355"/>
                  <a:pt x="5134570" y="2939355"/>
                </a:cubicBezTo>
                <a:cubicBezTo>
                  <a:pt x="5139531" y="2939355"/>
                  <a:pt x="5139531" y="2941836"/>
                  <a:pt x="5134570" y="2946797"/>
                </a:cubicBezTo>
                <a:lnTo>
                  <a:pt x="5142011" y="2954238"/>
                </a:lnTo>
                <a:cubicBezTo>
                  <a:pt x="5146973" y="2954238"/>
                  <a:pt x="5149453" y="2952998"/>
                  <a:pt x="5149453" y="2950517"/>
                </a:cubicBezTo>
                <a:cubicBezTo>
                  <a:pt x="5149453" y="2948037"/>
                  <a:pt x="5151933" y="2944316"/>
                  <a:pt x="5156894" y="2939355"/>
                </a:cubicBezTo>
                <a:cubicBezTo>
                  <a:pt x="5161856" y="2934395"/>
                  <a:pt x="5156894" y="2929433"/>
                  <a:pt x="5142011" y="2924473"/>
                </a:cubicBezTo>
                <a:cubicBezTo>
                  <a:pt x="5137050" y="2919512"/>
                  <a:pt x="5130849" y="2915791"/>
                  <a:pt x="5123408" y="2913310"/>
                </a:cubicBezTo>
                <a:cubicBezTo>
                  <a:pt x="5115967" y="2910830"/>
                  <a:pt x="5109766" y="2909590"/>
                  <a:pt x="5104804" y="2909590"/>
                </a:cubicBezTo>
                <a:cubicBezTo>
                  <a:pt x="5094883" y="2909590"/>
                  <a:pt x="5089922" y="2909590"/>
                  <a:pt x="5089922" y="2909590"/>
                </a:cubicBezTo>
                <a:cubicBezTo>
                  <a:pt x="5094883" y="2909590"/>
                  <a:pt x="5099843" y="2908350"/>
                  <a:pt x="5104804" y="2905869"/>
                </a:cubicBezTo>
                <a:cubicBezTo>
                  <a:pt x="5109766" y="2903388"/>
                  <a:pt x="5114726" y="2902148"/>
                  <a:pt x="5119687" y="2902148"/>
                </a:cubicBezTo>
                <a:cubicBezTo>
                  <a:pt x="5119687" y="2907109"/>
                  <a:pt x="5120928" y="2909590"/>
                  <a:pt x="5123408" y="2909590"/>
                </a:cubicBezTo>
                <a:cubicBezTo>
                  <a:pt x="5125888" y="2909590"/>
                  <a:pt x="5129609" y="2909590"/>
                  <a:pt x="5134570" y="2909590"/>
                </a:cubicBezTo>
                <a:cubicBezTo>
                  <a:pt x="5139531" y="2909590"/>
                  <a:pt x="5144492" y="2912070"/>
                  <a:pt x="5149453" y="2917031"/>
                </a:cubicBezTo>
                <a:lnTo>
                  <a:pt x="5179218" y="2924473"/>
                </a:lnTo>
                <a:cubicBezTo>
                  <a:pt x="5213945" y="2934395"/>
                  <a:pt x="5233788" y="2941836"/>
                  <a:pt x="5238750" y="2946797"/>
                </a:cubicBezTo>
                <a:lnTo>
                  <a:pt x="5246191" y="2946797"/>
                </a:lnTo>
                <a:lnTo>
                  <a:pt x="5261074" y="2954238"/>
                </a:lnTo>
                <a:lnTo>
                  <a:pt x="5268515" y="2961680"/>
                </a:lnTo>
                <a:lnTo>
                  <a:pt x="5261074" y="2961680"/>
                </a:lnTo>
                <a:cubicBezTo>
                  <a:pt x="5251152" y="2956719"/>
                  <a:pt x="5243711" y="2954238"/>
                  <a:pt x="5238750" y="2954238"/>
                </a:cubicBezTo>
                <a:cubicBezTo>
                  <a:pt x="5233788" y="2954238"/>
                  <a:pt x="5231308" y="2956719"/>
                  <a:pt x="5231308" y="2961680"/>
                </a:cubicBezTo>
                <a:lnTo>
                  <a:pt x="5223867" y="2961680"/>
                </a:lnTo>
                <a:cubicBezTo>
                  <a:pt x="5223867" y="2961680"/>
                  <a:pt x="5220146" y="2961680"/>
                  <a:pt x="5212705" y="2961680"/>
                </a:cubicBezTo>
                <a:cubicBezTo>
                  <a:pt x="5205263" y="2961680"/>
                  <a:pt x="5201543" y="2962920"/>
                  <a:pt x="5201543" y="2965400"/>
                </a:cubicBezTo>
                <a:cubicBezTo>
                  <a:pt x="5201543" y="2967881"/>
                  <a:pt x="5204023" y="2969121"/>
                  <a:pt x="5208984" y="2969121"/>
                </a:cubicBezTo>
                <a:cubicBezTo>
                  <a:pt x="5208984" y="2969121"/>
                  <a:pt x="5210225" y="2970361"/>
                  <a:pt x="5212705" y="2972842"/>
                </a:cubicBezTo>
                <a:cubicBezTo>
                  <a:pt x="5215185" y="2975322"/>
                  <a:pt x="5216426" y="2976562"/>
                  <a:pt x="5216426" y="2976562"/>
                </a:cubicBezTo>
                <a:cubicBezTo>
                  <a:pt x="5216426" y="2981523"/>
                  <a:pt x="5218906" y="2981523"/>
                  <a:pt x="5223867" y="2976562"/>
                </a:cubicBezTo>
                <a:cubicBezTo>
                  <a:pt x="5228828" y="2976562"/>
                  <a:pt x="5232549" y="2977802"/>
                  <a:pt x="5235029" y="2980283"/>
                </a:cubicBezTo>
                <a:cubicBezTo>
                  <a:pt x="5237509" y="2982764"/>
                  <a:pt x="5238750" y="2984004"/>
                  <a:pt x="5238750" y="2984004"/>
                </a:cubicBezTo>
                <a:cubicBezTo>
                  <a:pt x="5238750" y="2984004"/>
                  <a:pt x="5241230" y="2986484"/>
                  <a:pt x="5246191" y="2991445"/>
                </a:cubicBezTo>
                <a:lnTo>
                  <a:pt x="5246191" y="2984004"/>
                </a:lnTo>
                <a:lnTo>
                  <a:pt x="5253633" y="2984004"/>
                </a:lnTo>
                <a:cubicBezTo>
                  <a:pt x="5258594" y="2984004"/>
                  <a:pt x="5263554" y="2984004"/>
                  <a:pt x="5268515" y="2984004"/>
                </a:cubicBezTo>
                <a:cubicBezTo>
                  <a:pt x="5268515" y="2984004"/>
                  <a:pt x="5270995" y="2985244"/>
                  <a:pt x="5275957" y="2987725"/>
                </a:cubicBezTo>
                <a:cubicBezTo>
                  <a:pt x="5280918" y="2990205"/>
                  <a:pt x="5285878" y="2991445"/>
                  <a:pt x="5290840" y="2991445"/>
                </a:cubicBezTo>
                <a:cubicBezTo>
                  <a:pt x="5315644" y="2991445"/>
                  <a:pt x="5330527" y="2993926"/>
                  <a:pt x="5335488" y="2998887"/>
                </a:cubicBezTo>
                <a:cubicBezTo>
                  <a:pt x="5335488" y="2998887"/>
                  <a:pt x="5337968" y="2998887"/>
                  <a:pt x="5342929" y="2998887"/>
                </a:cubicBezTo>
                <a:cubicBezTo>
                  <a:pt x="5347891" y="2998887"/>
                  <a:pt x="5352851" y="2998887"/>
                  <a:pt x="5357812" y="2998887"/>
                </a:cubicBezTo>
                <a:lnTo>
                  <a:pt x="5372695" y="2998887"/>
                </a:lnTo>
                <a:cubicBezTo>
                  <a:pt x="5372695" y="3003847"/>
                  <a:pt x="5375175" y="3008809"/>
                  <a:pt x="5380136" y="3013769"/>
                </a:cubicBezTo>
                <a:lnTo>
                  <a:pt x="5387578" y="3021211"/>
                </a:lnTo>
                <a:lnTo>
                  <a:pt x="5372695" y="3021211"/>
                </a:lnTo>
                <a:cubicBezTo>
                  <a:pt x="5367734" y="3011289"/>
                  <a:pt x="5360292" y="3006328"/>
                  <a:pt x="5350371" y="3006328"/>
                </a:cubicBezTo>
                <a:cubicBezTo>
                  <a:pt x="5345410" y="3006328"/>
                  <a:pt x="5340449" y="3005088"/>
                  <a:pt x="5335488" y="3002607"/>
                </a:cubicBezTo>
                <a:cubicBezTo>
                  <a:pt x="5330527" y="3000127"/>
                  <a:pt x="5323085" y="2998887"/>
                  <a:pt x="5313164" y="2998887"/>
                </a:cubicBezTo>
                <a:cubicBezTo>
                  <a:pt x="5298281" y="3003847"/>
                  <a:pt x="5280918" y="3005088"/>
                  <a:pt x="5261074" y="3002607"/>
                </a:cubicBezTo>
                <a:cubicBezTo>
                  <a:pt x="5241230" y="3000127"/>
                  <a:pt x="5231308" y="2997647"/>
                  <a:pt x="5231308" y="2995166"/>
                </a:cubicBezTo>
                <a:cubicBezTo>
                  <a:pt x="5231308" y="2992685"/>
                  <a:pt x="5228828" y="2993926"/>
                  <a:pt x="5223867" y="2998887"/>
                </a:cubicBezTo>
                <a:cubicBezTo>
                  <a:pt x="5218906" y="3003847"/>
                  <a:pt x="5213945" y="3006328"/>
                  <a:pt x="5208984" y="3006328"/>
                </a:cubicBezTo>
                <a:cubicBezTo>
                  <a:pt x="5204023" y="3006328"/>
                  <a:pt x="5201543" y="3003847"/>
                  <a:pt x="5201543" y="2998887"/>
                </a:cubicBezTo>
                <a:cubicBezTo>
                  <a:pt x="5201543" y="2998887"/>
                  <a:pt x="5202783" y="2997647"/>
                  <a:pt x="5205263" y="2995166"/>
                </a:cubicBezTo>
                <a:cubicBezTo>
                  <a:pt x="5207743" y="2992685"/>
                  <a:pt x="5211464" y="2991445"/>
                  <a:pt x="5216426" y="2991445"/>
                </a:cubicBezTo>
                <a:lnTo>
                  <a:pt x="5223867" y="2991445"/>
                </a:lnTo>
                <a:lnTo>
                  <a:pt x="5216426" y="2984004"/>
                </a:lnTo>
                <a:lnTo>
                  <a:pt x="5194101" y="2991445"/>
                </a:lnTo>
                <a:lnTo>
                  <a:pt x="5179218" y="2998887"/>
                </a:lnTo>
                <a:cubicBezTo>
                  <a:pt x="5179218" y="2993926"/>
                  <a:pt x="5174257" y="2991445"/>
                  <a:pt x="5164336" y="2991445"/>
                </a:cubicBezTo>
                <a:lnTo>
                  <a:pt x="5142011" y="2976562"/>
                </a:lnTo>
                <a:cubicBezTo>
                  <a:pt x="5142011" y="2976562"/>
                  <a:pt x="5144492" y="2977802"/>
                  <a:pt x="5149453" y="2980283"/>
                </a:cubicBezTo>
                <a:cubicBezTo>
                  <a:pt x="5154414" y="2982764"/>
                  <a:pt x="5164336" y="2984004"/>
                  <a:pt x="5179218" y="2984004"/>
                </a:cubicBezTo>
                <a:lnTo>
                  <a:pt x="5194101" y="2976562"/>
                </a:lnTo>
                <a:cubicBezTo>
                  <a:pt x="5194101" y="2976562"/>
                  <a:pt x="5191621" y="2976562"/>
                  <a:pt x="5186660" y="2976562"/>
                </a:cubicBezTo>
                <a:lnTo>
                  <a:pt x="5179218" y="2969121"/>
                </a:lnTo>
                <a:cubicBezTo>
                  <a:pt x="5179218" y="2964160"/>
                  <a:pt x="5181699" y="2961680"/>
                  <a:pt x="5186660" y="2961680"/>
                </a:cubicBezTo>
                <a:cubicBezTo>
                  <a:pt x="5186660" y="2961680"/>
                  <a:pt x="5187901" y="2961680"/>
                  <a:pt x="5190381" y="2961680"/>
                </a:cubicBezTo>
                <a:cubicBezTo>
                  <a:pt x="5192861" y="2961680"/>
                  <a:pt x="5194101" y="2959199"/>
                  <a:pt x="5194101" y="2954238"/>
                </a:cubicBezTo>
                <a:cubicBezTo>
                  <a:pt x="5199063" y="2954238"/>
                  <a:pt x="5199063" y="2951758"/>
                  <a:pt x="5194101" y="2946797"/>
                </a:cubicBezTo>
                <a:cubicBezTo>
                  <a:pt x="5189140" y="2941836"/>
                  <a:pt x="5185419" y="2940595"/>
                  <a:pt x="5182939" y="2943076"/>
                </a:cubicBezTo>
                <a:cubicBezTo>
                  <a:pt x="5180459" y="2945557"/>
                  <a:pt x="5179218" y="2948037"/>
                  <a:pt x="5179218" y="2950517"/>
                </a:cubicBezTo>
                <a:cubicBezTo>
                  <a:pt x="5179218" y="2952998"/>
                  <a:pt x="5176738" y="2952998"/>
                  <a:pt x="5171777" y="2950517"/>
                </a:cubicBezTo>
                <a:cubicBezTo>
                  <a:pt x="5166816" y="2948037"/>
                  <a:pt x="5163095" y="2949277"/>
                  <a:pt x="5160615" y="2954238"/>
                </a:cubicBezTo>
                <a:cubicBezTo>
                  <a:pt x="5158135" y="2959199"/>
                  <a:pt x="5153174" y="2961680"/>
                  <a:pt x="5145732" y="2961680"/>
                </a:cubicBezTo>
                <a:cubicBezTo>
                  <a:pt x="5138291" y="2961680"/>
                  <a:pt x="5132090" y="2959199"/>
                  <a:pt x="5127129" y="2954238"/>
                </a:cubicBezTo>
                <a:cubicBezTo>
                  <a:pt x="5122167" y="2954238"/>
                  <a:pt x="5119687" y="2954238"/>
                  <a:pt x="5119687" y="2954238"/>
                </a:cubicBezTo>
                <a:cubicBezTo>
                  <a:pt x="5104804" y="2959199"/>
                  <a:pt x="5084960" y="2956719"/>
                  <a:pt x="5060156" y="2946797"/>
                </a:cubicBezTo>
                <a:cubicBezTo>
                  <a:pt x="5050234" y="2941836"/>
                  <a:pt x="5037832" y="2936875"/>
                  <a:pt x="5022949" y="2931914"/>
                </a:cubicBezTo>
                <a:cubicBezTo>
                  <a:pt x="5013027" y="2931914"/>
                  <a:pt x="5005586" y="2929433"/>
                  <a:pt x="5000625" y="2924473"/>
                </a:cubicBezTo>
                <a:cubicBezTo>
                  <a:pt x="4995663" y="2924473"/>
                  <a:pt x="4990703" y="2924473"/>
                  <a:pt x="4985742" y="2924473"/>
                </a:cubicBezTo>
                <a:cubicBezTo>
                  <a:pt x="4985742" y="2929433"/>
                  <a:pt x="4988222" y="2934395"/>
                  <a:pt x="4993183" y="2939355"/>
                </a:cubicBezTo>
                <a:cubicBezTo>
                  <a:pt x="4998145" y="2944316"/>
                  <a:pt x="4995663" y="2946797"/>
                  <a:pt x="4985742" y="2946797"/>
                </a:cubicBezTo>
                <a:lnTo>
                  <a:pt x="4970859" y="2939355"/>
                </a:lnTo>
                <a:cubicBezTo>
                  <a:pt x="4970859" y="2939355"/>
                  <a:pt x="4973339" y="2939355"/>
                  <a:pt x="4978301" y="2939355"/>
                </a:cubicBezTo>
                <a:cubicBezTo>
                  <a:pt x="4978301" y="2939355"/>
                  <a:pt x="4978301" y="2936875"/>
                  <a:pt x="4978301" y="2931914"/>
                </a:cubicBezTo>
                <a:cubicBezTo>
                  <a:pt x="4978301" y="2926953"/>
                  <a:pt x="4978301" y="2924473"/>
                  <a:pt x="4978301" y="2924473"/>
                </a:cubicBezTo>
                <a:cubicBezTo>
                  <a:pt x="4978301" y="2924473"/>
                  <a:pt x="4975820" y="2924473"/>
                  <a:pt x="4970859" y="2924473"/>
                </a:cubicBezTo>
                <a:cubicBezTo>
                  <a:pt x="4970859" y="2929433"/>
                  <a:pt x="4968379" y="2931914"/>
                  <a:pt x="4963418" y="2931914"/>
                </a:cubicBezTo>
                <a:cubicBezTo>
                  <a:pt x="4958456" y="2931914"/>
                  <a:pt x="4955976" y="2929433"/>
                  <a:pt x="4955976" y="2924473"/>
                </a:cubicBezTo>
                <a:lnTo>
                  <a:pt x="4955976" y="2917031"/>
                </a:lnTo>
                <a:lnTo>
                  <a:pt x="4941093" y="2909590"/>
                </a:lnTo>
                <a:cubicBezTo>
                  <a:pt x="4936132" y="2909590"/>
                  <a:pt x="4933652" y="2909590"/>
                  <a:pt x="4933652" y="2909590"/>
                </a:cubicBezTo>
                <a:cubicBezTo>
                  <a:pt x="4933652" y="2914551"/>
                  <a:pt x="4933652" y="2917031"/>
                  <a:pt x="4933652" y="2917031"/>
                </a:cubicBezTo>
                <a:lnTo>
                  <a:pt x="4941093" y="2917031"/>
                </a:lnTo>
                <a:cubicBezTo>
                  <a:pt x="4941093" y="2926953"/>
                  <a:pt x="4921249" y="2926953"/>
                  <a:pt x="4881562" y="2917031"/>
                </a:cubicBezTo>
                <a:cubicBezTo>
                  <a:pt x="4871641" y="2912070"/>
                  <a:pt x="4861718" y="2912070"/>
                  <a:pt x="4851797" y="2917031"/>
                </a:cubicBezTo>
                <a:cubicBezTo>
                  <a:pt x="4851797" y="2917031"/>
                  <a:pt x="4848076" y="2915791"/>
                  <a:pt x="4840635" y="2913310"/>
                </a:cubicBezTo>
                <a:cubicBezTo>
                  <a:pt x="4833193" y="2910830"/>
                  <a:pt x="4826992" y="2908350"/>
                  <a:pt x="4822031" y="2905869"/>
                </a:cubicBezTo>
                <a:cubicBezTo>
                  <a:pt x="4817070" y="2903388"/>
                  <a:pt x="4812109" y="2902148"/>
                  <a:pt x="4807148" y="2902148"/>
                </a:cubicBezTo>
                <a:cubicBezTo>
                  <a:pt x="4802187" y="2902148"/>
                  <a:pt x="4799707" y="2902148"/>
                  <a:pt x="4799707" y="2902148"/>
                </a:cubicBezTo>
                <a:cubicBezTo>
                  <a:pt x="4799707" y="2902148"/>
                  <a:pt x="4798466" y="2902148"/>
                  <a:pt x="4795986" y="2902148"/>
                </a:cubicBezTo>
                <a:cubicBezTo>
                  <a:pt x="4793506" y="2902148"/>
                  <a:pt x="4789785" y="2899668"/>
                  <a:pt x="4784824" y="2894707"/>
                </a:cubicBezTo>
                <a:cubicBezTo>
                  <a:pt x="4789785" y="2894707"/>
                  <a:pt x="4793506" y="2894707"/>
                  <a:pt x="4795986" y="2894707"/>
                </a:cubicBezTo>
                <a:cubicBezTo>
                  <a:pt x="4798466" y="2894707"/>
                  <a:pt x="4797227" y="2892226"/>
                  <a:pt x="4792265" y="2887266"/>
                </a:cubicBezTo>
                <a:lnTo>
                  <a:pt x="4814590" y="2887266"/>
                </a:lnTo>
                <a:cubicBezTo>
                  <a:pt x="4819551" y="2887266"/>
                  <a:pt x="4825752" y="2888506"/>
                  <a:pt x="4833193" y="2890986"/>
                </a:cubicBezTo>
                <a:cubicBezTo>
                  <a:pt x="4840635" y="2893467"/>
                  <a:pt x="4846835" y="2894707"/>
                  <a:pt x="4851797" y="2894707"/>
                </a:cubicBezTo>
                <a:lnTo>
                  <a:pt x="4896445" y="2902148"/>
                </a:lnTo>
                <a:cubicBezTo>
                  <a:pt x="4906367" y="2902148"/>
                  <a:pt x="4913808" y="2902148"/>
                  <a:pt x="4918769" y="2902148"/>
                </a:cubicBezTo>
                <a:cubicBezTo>
                  <a:pt x="4913808" y="2897188"/>
                  <a:pt x="4911328" y="2893467"/>
                  <a:pt x="4911328" y="2890986"/>
                </a:cubicBezTo>
                <a:cubicBezTo>
                  <a:pt x="4911328" y="2888506"/>
                  <a:pt x="4911328" y="2887266"/>
                  <a:pt x="4911328" y="2887266"/>
                </a:cubicBezTo>
                <a:lnTo>
                  <a:pt x="4918769" y="2894707"/>
                </a:lnTo>
                <a:cubicBezTo>
                  <a:pt x="4923731" y="2894707"/>
                  <a:pt x="4926211" y="2893467"/>
                  <a:pt x="4926211" y="2890986"/>
                </a:cubicBezTo>
                <a:cubicBezTo>
                  <a:pt x="4926211" y="2888506"/>
                  <a:pt x="4926211" y="2887266"/>
                  <a:pt x="4926211" y="2887266"/>
                </a:cubicBezTo>
                <a:cubicBezTo>
                  <a:pt x="4926211" y="2887266"/>
                  <a:pt x="4923731" y="2887266"/>
                  <a:pt x="4918769" y="2887266"/>
                </a:cubicBezTo>
                <a:cubicBezTo>
                  <a:pt x="4913808" y="2887266"/>
                  <a:pt x="4911328" y="2887266"/>
                  <a:pt x="4911328" y="2887266"/>
                </a:cubicBezTo>
                <a:cubicBezTo>
                  <a:pt x="4911328" y="2882305"/>
                  <a:pt x="4908848" y="2879824"/>
                  <a:pt x="4903886" y="2879824"/>
                </a:cubicBezTo>
                <a:cubicBezTo>
                  <a:pt x="4898925" y="2879824"/>
                  <a:pt x="4895204" y="2878584"/>
                  <a:pt x="4892724" y="2876103"/>
                </a:cubicBezTo>
                <a:cubicBezTo>
                  <a:pt x="4890244" y="2873623"/>
                  <a:pt x="4889004" y="2869902"/>
                  <a:pt x="4889004" y="2864941"/>
                </a:cubicBezTo>
                <a:cubicBezTo>
                  <a:pt x="4889004" y="2859981"/>
                  <a:pt x="4890244" y="2857500"/>
                  <a:pt x="4892724" y="2857500"/>
                </a:cubicBezTo>
                <a:close/>
                <a:moveTo>
                  <a:pt x="4606230" y="2857500"/>
                </a:moveTo>
                <a:cubicBezTo>
                  <a:pt x="4606230" y="2857500"/>
                  <a:pt x="4608710" y="2857500"/>
                  <a:pt x="4613672" y="2857500"/>
                </a:cubicBezTo>
                <a:lnTo>
                  <a:pt x="4606230" y="2864941"/>
                </a:lnTo>
                <a:close/>
                <a:moveTo>
                  <a:pt x="3698379" y="2857500"/>
                </a:moveTo>
                <a:cubicBezTo>
                  <a:pt x="3703340" y="2857500"/>
                  <a:pt x="3708301" y="2857500"/>
                  <a:pt x="3713262" y="2857500"/>
                </a:cubicBezTo>
                <a:lnTo>
                  <a:pt x="3743027" y="2872383"/>
                </a:lnTo>
                <a:lnTo>
                  <a:pt x="3743027" y="2879824"/>
                </a:lnTo>
                <a:cubicBezTo>
                  <a:pt x="3738066" y="2879824"/>
                  <a:pt x="3733106" y="2878584"/>
                  <a:pt x="3728145" y="2876103"/>
                </a:cubicBezTo>
                <a:cubicBezTo>
                  <a:pt x="3723183" y="2873623"/>
                  <a:pt x="3720703" y="2872383"/>
                  <a:pt x="3720703" y="2872383"/>
                </a:cubicBezTo>
                <a:cubicBezTo>
                  <a:pt x="3715742" y="2867422"/>
                  <a:pt x="3708301" y="2864941"/>
                  <a:pt x="3698379" y="2864941"/>
                </a:cubicBezTo>
                <a:close/>
                <a:moveTo>
                  <a:pt x="5908476" y="2850059"/>
                </a:moveTo>
                <a:cubicBezTo>
                  <a:pt x="5913438" y="2850059"/>
                  <a:pt x="5915918" y="2850059"/>
                  <a:pt x="5915918" y="2850059"/>
                </a:cubicBezTo>
                <a:lnTo>
                  <a:pt x="5908476" y="2857500"/>
                </a:lnTo>
                <a:close/>
                <a:moveTo>
                  <a:pt x="5819179" y="2850059"/>
                </a:moveTo>
                <a:lnTo>
                  <a:pt x="5856386" y="2857500"/>
                </a:lnTo>
                <a:cubicBezTo>
                  <a:pt x="5856386" y="2862461"/>
                  <a:pt x="5848945" y="2862461"/>
                  <a:pt x="5834062" y="2857500"/>
                </a:cubicBezTo>
                <a:cubicBezTo>
                  <a:pt x="5829101" y="2857500"/>
                  <a:pt x="5824141" y="2855019"/>
                  <a:pt x="5819179" y="2850059"/>
                </a:cubicBezTo>
                <a:close/>
                <a:moveTo>
                  <a:pt x="5402461" y="2850059"/>
                </a:moveTo>
                <a:lnTo>
                  <a:pt x="5402461" y="2857500"/>
                </a:lnTo>
                <a:cubicBezTo>
                  <a:pt x="5412382" y="2862461"/>
                  <a:pt x="5417343" y="2862461"/>
                  <a:pt x="5417343" y="2857500"/>
                </a:cubicBezTo>
                <a:cubicBezTo>
                  <a:pt x="5417343" y="2852539"/>
                  <a:pt x="5412382" y="2850059"/>
                  <a:pt x="5402461" y="2850059"/>
                </a:cubicBezTo>
                <a:close/>
                <a:moveTo>
                  <a:pt x="5246191" y="2850059"/>
                </a:moveTo>
                <a:cubicBezTo>
                  <a:pt x="5246191" y="2855019"/>
                  <a:pt x="5246191" y="2857500"/>
                  <a:pt x="5246191" y="2857500"/>
                </a:cubicBezTo>
                <a:cubicBezTo>
                  <a:pt x="5246191" y="2857500"/>
                  <a:pt x="5248671" y="2858740"/>
                  <a:pt x="5253633" y="2861221"/>
                </a:cubicBezTo>
                <a:cubicBezTo>
                  <a:pt x="5258594" y="2863701"/>
                  <a:pt x="5258594" y="2867422"/>
                  <a:pt x="5253633" y="2872383"/>
                </a:cubicBezTo>
                <a:cubicBezTo>
                  <a:pt x="5248671" y="2872383"/>
                  <a:pt x="5246191" y="2873623"/>
                  <a:pt x="5246191" y="2876103"/>
                </a:cubicBezTo>
                <a:cubicBezTo>
                  <a:pt x="5246191" y="2878584"/>
                  <a:pt x="5247432" y="2879824"/>
                  <a:pt x="5249912" y="2879824"/>
                </a:cubicBezTo>
                <a:cubicBezTo>
                  <a:pt x="5252392" y="2879824"/>
                  <a:pt x="5254873" y="2879824"/>
                  <a:pt x="5257353" y="2879824"/>
                </a:cubicBezTo>
                <a:cubicBezTo>
                  <a:pt x="5259833" y="2879824"/>
                  <a:pt x="5261074" y="2878584"/>
                  <a:pt x="5261074" y="2876103"/>
                </a:cubicBezTo>
                <a:cubicBezTo>
                  <a:pt x="5261074" y="2873623"/>
                  <a:pt x="5263554" y="2872383"/>
                  <a:pt x="5268515" y="2872383"/>
                </a:cubicBezTo>
                <a:cubicBezTo>
                  <a:pt x="5268515" y="2867422"/>
                  <a:pt x="5270995" y="2866181"/>
                  <a:pt x="5275957" y="2868662"/>
                </a:cubicBezTo>
                <a:cubicBezTo>
                  <a:pt x="5280918" y="2871143"/>
                  <a:pt x="5283398" y="2869902"/>
                  <a:pt x="5283398" y="2864941"/>
                </a:cubicBezTo>
                <a:cubicBezTo>
                  <a:pt x="5283398" y="2859981"/>
                  <a:pt x="5283398" y="2857500"/>
                  <a:pt x="5283398" y="2857500"/>
                </a:cubicBezTo>
                <a:cubicBezTo>
                  <a:pt x="5283398" y="2857500"/>
                  <a:pt x="5280918" y="2858740"/>
                  <a:pt x="5275957" y="2861221"/>
                </a:cubicBezTo>
                <a:cubicBezTo>
                  <a:pt x="5270995" y="2863701"/>
                  <a:pt x="5268515" y="2862461"/>
                  <a:pt x="5268515" y="2857500"/>
                </a:cubicBezTo>
                <a:lnTo>
                  <a:pt x="5261074" y="2850059"/>
                </a:lnTo>
                <a:cubicBezTo>
                  <a:pt x="5261074" y="2855019"/>
                  <a:pt x="5258594" y="2855019"/>
                  <a:pt x="5253633" y="2850059"/>
                </a:cubicBezTo>
                <a:cubicBezTo>
                  <a:pt x="5253633" y="2850059"/>
                  <a:pt x="5252392" y="2850059"/>
                  <a:pt x="5249912" y="2850059"/>
                </a:cubicBezTo>
                <a:close/>
                <a:moveTo>
                  <a:pt x="5067597" y="2850059"/>
                </a:moveTo>
                <a:cubicBezTo>
                  <a:pt x="5072559" y="2850059"/>
                  <a:pt x="5075039" y="2850059"/>
                  <a:pt x="5075039" y="2850059"/>
                </a:cubicBezTo>
                <a:cubicBezTo>
                  <a:pt x="5075039" y="2859981"/>
                  <a:pt x="5072559" y="2862461"/>
                  <a:pt x="5067597" y="2857500"/>
                </a:cubicBezTo>
                <a:cubicBezTo>
                  <a:pt x="5062636" y="2857500"/>
                  <a:pt x="5060156" y="2856260"/>
                  <a:pt x="5060156" y="2853779"/>
                </a:cubicBezTo>
                <a:cubicBezTo>
                  <a:pt x="5060156" y="2851299"/>
                  <a:pt x="5062636" y="2850059"/>
                  <a:pt x="5067597" y="2850059"/>
                </a:cubicBezTo>
                <a:close/>
                <a:moveTo>
                  <a:pt x="5045273" y="2850059"/>
                </a:moveTo>
                <a:lnTo>
                  <a:pt x="5052715" y="2850059"/>
                </a:lnTo>
                <a:lnTo>
                  <a:pt x="5052715" y="2857500"/>
                </a:lnTo>
                <a:cubicBezTo>
                  <a:pt x="5052715" y="2857500"/>
                  <a:pt x="5050234" y="2855019"/>
                  <a:pt x="5045273" y="2850059"/>
                </a:cubicBezTo>
                <a:close/>
                <a:moveTo>
                  <a:pt x="4955976" y="2850059"/>
                </a:moveTo>
                <a:cubicBezTo>
                  <a:pt x="4960938" y="2850059"/>
                  <a:pt x="4968379" y="2852539"/>
                  <a:pt x="4978301" y="2857500"/>
                </a:cubicBezTo>
                <a:lnTo>
                  <a:pt x="4993183" y="2857500"/>
                </a:lnTo>
                <a:lnTo>
                  <a:pt x="5000625" y="2864941"/>
                </a:lnTo>
                <a:lnTo>
                  <a:pt x="5008066" y="2872383"/>
                </a:lnTo>
                <a:cubicBezTo>
                  <a:pt x="4998145" y="2872383"/>
                  <a:pt x="4988222" y="2869902"/>
                  <a:pt x="4978301" y="2864941"/>
                </a:cubicBezTo>
                <a:cubicBezTo>
                  <a:pt x="4963418" y="2859981"/>
                  <a:pt x="4955976" y="2855019"/>
                  <a:pt x="4955976" y="2850059"/>
                </a:cubicBezTo>
                <a:close/>
                <a:moveTo>
                  <a:pt x="5886152" y="2842617"/>
                </a:moveTo>
                <a:cubicBezTo>
                  <a:pt x="5886152" y="2842617"/>
                  <a:pt x="5887393" y="2843857"/>
                  <a:pt x="5889873" y="2846338"/>
                </a:cubicBezTo>
                <a:cubicBezTo>
                  <a:pt x="5892353" y="2848818"/>
                  <a:pt x="5893593" y="2850059"/>
                  <a:pt x="5893593" y="2850059"/>
                </a:cubicBezTo>
                <a:lnTo>
                  <a:pt x="5886152" y="2850059"/>
                </a:lnTo>
                <a:close/>
                <a:moveTo>
                  <a:pt x="5194101" y="2842617"/>
                </a:moveTo>
                <a:cubicBezTo>
                  <a:pt x="5189140" y="2842617"/>
                  <a:pt x="5187901" y="2843857"/>
                  <a:pt x="5190381" y="2846338"/>
                </a:cubicBezTo>
                <a:cubicBezTo>
                  <a:pt x="5192861" y="2848818"/>
                  <a:pt x="5200302" y="2850059"/>
                  <a:pt x="5212705" y="2850059"/>
                </a:cubicBezTo>
                <a:cubicBezTo>
                  <a:pt x="5225108" y="2850059"/>
                  <a:pt x="5231308" y="2848818"/>
                  <a:pt x="5231308" y="2846338"/>
                </a:cubicBezTo>
                <a:cubicBezTo>
                  <a:pt x="5231308" y="2843857"/>
                  <a:pt x="5226347" y="2842617"/>
                  <a:pt x="5216426" y="2842617"/>
                </a:cubicBezTo>
                <a:cubicBezTo>
                  <a:pt x="5206504" y="2842617"/>
                  <a:pt x="5199063" y="2842617"/>
                  <a:pt x="5194101" y="2842617"/>
                </a:cubicBezTo>
                <a:close/>
                <a:moveTo>
                  <a:pt x="4933652" y="2842617"/>
                </a:moveTo>
                <a:cubicBezTo>
                  <a:pt x="4933652" y="2842617"/>
                  <a:pt x="4936132" y="2845098"/>
                  <a:pt x="4941093" y="2850059"/>
                </a:cubicBezTo>
                <a:lnTo>
                  <a:pt x="4933652" y="2850059"/>
                </a:lnTo>
                <a:close/>
                <a:moveTo>
                  <a:pt x="3638848" y="2842617"/>
                </a:moveTo>
                <a:lnTo>
                  <a:pt x="3646289" y="2842617"/>
                </a:lnTo>
                <a:cubicBezTo>
                  <a:pt x="3656211" y="2847578"/>
                  <a:pt x="3661172" y="2851299"/>
                  <a:pt x="3661172" y="2853779"/>
                </a:cubicBezTo>
                <a:cubicBezTo>
                  <a:pt x="3661172" y="2856260"/>
                  <a:pt x="3661172" y="2857500"/>
                  <a:pt x="3661172" y="2857500"/>
                </a:cubicBezTo>
                <a:cubicBezTo>
                  <a:pt x="3661172" y="2857500"/>
                  <a:pt x="3658691" y="2855019"/>
                  <a:pt x="3653730" y="2850059"/>
                </a:cubicBezTo>
                <a:cubicBezTo>
                  <a:pt x="3648769" y="2850059"/>
                  <a:pt x="3643809" y="2847578"/>
                  <a:pt x="3638848" y="2842617"/>
                </a:cubicBezTo>
                <a:close/>
                <a:moveTo>
                  <a:pt x="5299211" y="2830525"/>
                </a:moveTo>
                <a:cubicBezTo>
                  <a:pt x="5297351" y="2829905"/>
                  <a:pt x="5295800" y="2830215"/>
                  <a:pt x="5294560" y="2831455"/>
                </a:cubicBezTo>
                <a:cubicBezTo>
                  <a:pt x="5292080" y="2833936"/>
                  <a:pt x="5287119" y="2835176"/>
                  <a:pt x="5279677" y="2835176"/>
                </a:cubicBezTo>
                <a:cubicBezTo>
                  <a:pt x="5272236" y="2835176"/>
                  <a:pt x="5268515" y="2835176"/>
                  <a:pt x="5268515" y="2835176"/>
                </a:cubicBezTo>
                <a:cubicBezTo>
                  <a:pt x="5278437" y="2840136"/>
                  <a:pt x="5290840" y="2842617"/>
                  <a:pt x="5305722" y="2842617"/>
                </a:cubicBezTo>
                <a:lnTo>
                  <a:pt x="5305722" y="2835176"/>
                </a:lnTo>
                <a:cubicBezTo>
                  <a:pt x="5303242" y="2832695"/>
                  <a:pt x="5301072" y="2831145"/>
                  <a:pt x="5299211" y="2830525"/>
                </a:cubicBezTo>
                <a:close/>
                <a:moveTo>
                  <a:pt x="5968008" y="2827734"/>
                </a:moveTo>
                <a:cubicBezTo>
                  <a:pt x="5968008" y="2832695"/>
                  <a:pt x="5969248" y="2835176"/>
                  <a:pt x="5971728" y="2835176"/>
                </a:cubicBezTo>
                <a:cubicBezTo>
                  <a:pt x="5974208" y="2835176"/>
                  <a:pt x="5975449" y="2833936"/>
                  <a:pt x="5975449" y="2831455"/>
                </a:cubicBezTo>
                <a:cubicBezTo>
                  <a:pt x="5975449" y="2828974"/>
                  <a:pt x="5972969" y="2827734"/>
                  <a:pt x="5968008" y="2827734"/>
                </a:cubicBezTo>
                <a:close/>
                <a:moveTo>
                  <a:pt x="5212705" y="2827734"/>
                </a:moveTo>
                <a:cubicBezTo>
                  <a:pt x="5210225" y="2827734"/>
                  <a:pt x="5208984" y="2830215"/>
                  <a:pt x="5208984" y="2835176"/>
                </a:cubicBezTo>
                <a:cubicBezTo>
                  <a:pt x="5208984" y="2835176"/>
                  <a:pt x="5210225" y="2833936"/>
                  <a:pt x="5212705" y="2831455"/>
                </a:cubicBezTo>
                <a:cubicBezTo>
                  <a:pt x="5215185" y="2828974"/>
                  <a:pt x="5215185" y="2827734"/>
                  <a:pt x="5212705" y="2827734"/>
                </a:cubicBezTo>
                <a:close/>
                <a:moveTo>
                  <a:pt x="4275088" y="2827734"/>
                </a:moveTo>
                <a:cubicBezTo>
                  <a:pt x="4272608" y="2827734"/>
                  <a:pt x="4268887" y="2830215"/>
                  <a:pt x="4263926" y="2835176"/>
                </a:cubicBezTo>
                <a:lnTo>
                  <a:pt x="4271367" y="2835176"/>
                </a:lnTo>
                <a:cubicBezTo>
                  <a:pt x="4281289" y="2835176"/>
                  <a:pt x="4286250" y="2835176"/>
                  <a:pt x="4286250" y="2835176"/>
                </a:cubicBezTo>
                <a:cubicBezTo>
                  <a:pt x="4286250" y="2835176"/>
                  <a:pt x="4283770" y="2832695"/>
                  <a:pt x="4278809" y="2827734"/>
                </a:cubicBezTo>
                <a:cubicBezTo>
                  <a:pt x="4278809" y="2827734"/>
                  <a:pt x="4277568" y="2827734"/>
                  <a:pt x="4275088" y="2827734"/>
                </a:cubicBezTo>
                <a:close/>
                <a:moveTo>
                  <a:pt x="4055566" y="2827734"/>
                </a:moveTo>
                <a:lnTo>
                  <a:pt x="4077891" y="2827734"/>
                </a:lnTo>
                <a:lnTo>
                  <a:pt x="4092773" y="2835176"/>
                </a:lnTo>
                <a:lnTo>
                  <a:pt x="4063008" y="2835176"/>
                </a:lnTo>
                <a:close/>
                <a:moveTo>
                  <a:pt x="5536406" y="2820293"/>
                </a:moveTo>
                <a:cubicBezTo>
                  <a:pt x="5556250" y="2820293"/>
                  <a:pt x="5566172" y="2825254"/>
                  <a:pt x="5566172" y="2835176"/>
                </a:cubicBezTo>
                <a:cubicBezTo>
                  <a:pt x="5561210" y="2835176"/>
                  <a:pt x="5553769" y="2832695"/>
                  <a:pt x="5543847" y="2827734"/>
                </a:cubicBezTo>
                <a:close/>
                <a:moveTo>
                  <a:pt x="4933652" y="2820293"/>
                </a:moveTo>
                <a:lnTo>
                  <a:pt x="4970859" y="2827734"/>
                </a:lnTo>
                <a:cubicBezTo>
                  <a:pt x="4970859" y="2827734"/>
                  <a:pt x="4974580" y="2826494"/>
                  <a:pt x="4982021" y="2824014"/>
                </a:cubicBezTo>
                <a:cubicBezTo>
                  <a:pt x="4989463" y="2821533"/>
                  <a:pt x="4993183" y="2822774"/>
                  <a:pt x="4993183" y="2827734"/>
                </a:cubicBezTo>
                <a:cubicBezTo>
                  <a:pt x="4993183" y="2827734"/>
                  <a:pt x="4993183" y="2828974"/>
                  <a:pt x="4993183" y="2831455"/>
                </a:cubicBezTo>
                <a:cubicBezTo>
                  <a:pt x="4993183" y="2833936"/>
                  <a:pt x="4993183" y="2835176"/>
                  <a:pt x="4993183" y="2835176"/>
                </a:cubicBezTo>
                <a:cubicBezTo>
                  <a:pt x="4998145" y="2835176"/>
                  <a:pt x="5000625" y="2835176"/>
                  <a:pt x="5000625" y="2835176"/>
                </a:cubicBezTo>
                <a:cubicBezTo>
                  <a:pt x="5005586" y="2835176"/>
                  <a:pt x="5008066" y="2837656"/>
                  <a:pt x="5008066" y="2842617"/>
                </a:cubicBezTo>
                <a:lnTo>
                  <a:pt x="5000625" y="2842617"/>
                </a:lnTo>
                <a:lnTo>
                  <a:pt x="4985742" y="2842617"/>
                </a:lnTo>
                <a:lnTo>
                  <a:pt x="4978301" y="2842617"/>
                </a:lnTo>
                <a:close/>
                <a:moveTo>
                  <a:pt x="3899297" y="2820293"/>
                </a:moveTo>
                <a:lnTo>
                  <a:pt x="3906738" y="2820293"/>
                </a:lnTo>
                <a:cubicBezTo>
                  <a:pt x="3911699" y="2825254"/>
                  <a:pt x="3914180" y="2827734"/>
                  <a:pt x="3914180" y="2827734"/>
                </a:cubicBezTo>
                <a:cubicBezTo>
                  <a:pt x="3919141" y="2822774"/>
                  <a:pt x="3925342" y="2821533"/>
                  <a:pt x="3932783" y="2824014"/>
                </a:cubicBezTo>
                <a:cubicBezTo>
                  <a:pt x="3940225" y="2826494"/>
                  <a:pt x="3950146" y="2828974"/>
                  <a:pt x="3962549" y="2831455"/>
                </a:cubicBezTo>
                <a:cubicBezTo>
                  <a:pt x="3974951" y="2833936"/>
                  <a:pt x="3983633" y="2837656"/>
                  <a:pt x="3988594" y="2842617"/>
                </a:cubicBezTo>
                <a:cubicBezTo>
                  <a:pt x="3983633" y="2842617"/>
                  <a:pt x="3981152" y="2842617"/>
                  <a:pt x="3981152" y="2842617"/>
                </a:cubicBezTo>
                <a:cubicBezTo>
                  <a:pt x="3981152" y="2847578"/>
                  <a:pt x="3981152" y="2850059"/>
                  <a:pt x="3981152" y="2850059"/>
                </a:cubicBezTo>
                <a:lnTo>
                  <a:pt x="3988594" y="2842617"/>
                </a:lnTo>
                <a:cubicBezTo>
                  <a:pt x="4003477" y="2847578"/>
                  <a:pt x="4013398" y="2850059"/>
                  <a:pt x="4018359" y="2850059"/>
                </a:cubicBezTo>
                <a:lnTo>
                  <a:pt x="4063008" y="2857500"/>
                </a:lnTo>
                <a:lnTo>
                  <a:pt x="4092773" y="2864941"/>
                </a:lnTo>
                <a:cubicBezTo>
                  <a:pt x="4087812" y="2869902"/>
                  <a:pt x="4087812" y="2877343"/>
                  <a:pt x="4092773" y="2887266"/>
                </a:cubicBezTo>
                <a:lnTo>
                  <a:pt x="4107656" y="2894707"/>
                </a:lnTo>
                <a:cubicBezTo>
                  <a:pt x="4107656" y="2899668"/>
                  <a:pt x="4110137" y="2899668"/>
                  <a:pt x="4115098" y="2894707"/>
                </a:cubicBezTo>
                <a:cubicBezTo>
                  <a:pt x="4120059" y="2889746"/>
                  <a:pt x="4125019" y="2889746"/>
                  <a:pt x="4129980" y="2894707"/>
                </a:cubicBezTo>
                <a:cubicBezTo>
                  <a:pt x="4129980" y="2899668"/>
                  <a:pt x="4131221" y="2902148"/>
                  <a:pt x="4133701" y="2902148"/>
                </a:cubicBezTo>
                <a:cubicBezTo>
                  <a:pt x="4136182" y="2902148"/>
                  <a:pt x="4137422" y="2902148"/>
                  <a:pt x="4137422" y="2902148"/>
                </a:cubicBezTo>
                <a:cubicBezTo>
                  <a:pt x="4137422" y="2902148"/>
                  <a:pt x="4139902" y="2902148"/>
                  <a:pt x="4144863" y="2902148"/>
                </a:cubicBezTo>
                <a:cubicBezTo>
                  <a:pt x="4174629" y="2912070"/>
                  <a:pt x="4194473" y="2917031"/>
                  <a:pt x="4204395" y="2917031"/>
                </a:cubicBezTo>
                <a:cubicBezTo>
                  <a:pt x="4209356" y="2917031"/>
                  <a:pt x="4211836" y="2918271"/>
                  <a:pt x="4211836" y="2920752"/>
                </a:cubicBezTo>
                <a:cubicBezTo>
                  <a:pt x="4211836" y="2923233"/>
                  <a:pt x="4209356" y="2925713"/>
                  <a:pt x="4204395" y="2928193"/>
                </a:cubicBezTo>
                <a:cubicBezTo>
                  <a:pt x="4199434" y="2930674"/>
                  <a:pt x="4191992" y="2930674"/>
                  <a:pt x="4182070" y="2928193"/>
                </a:cubicBezTo>
                <a:cubicBezTo>
                  <a:pt x="4172149" y="2925713"/>
                  <a:pt x="4162226" y="2923233"/>
                  <a:pt x="4152305" y="2920752"/>
                </a:cubicBezTo>
                <a:cubicBezTo>
                  <a:pt x="4142383" y="2918271"/>
                  <a:pt x="4134942" y="2914551"/>
                  <a:pt x="4129980" y="2909590"/>
                </a:cubicBezTo>
                <a:lnTo>
                  <a:pt x="4100215" y="2902148"/>
                </a:lnTo>
                <a:lnTo>
                  <a:pt x="4085332" y="2894707"/>
                </a:lnTo>
                <a:cubicBezTo>
                  <a:pt x="4080371" y="2889746"/>
                  <a:pt x="4072930" y="2887266"/>
                  <a:pt x="4063008" y="2887266"/>
                </a:cubicBezTo>
                <a:cubicBezTo>
                  <a:pt x="4048125" y="2887266"/>
                  <a:pt x="4036963" y="2886025"/>
                  <a:pt x="4029522" y="2883545"/>
                </a:cubicBezTo>
                <a:cubicBezTo>
                  <a:pt x="4022080" y="2881064"/>
                  <a:pt x="4010918" y="2878584"/>
                  <a:pt x="3996035" y="2876103"/>
                </a:cubicBezTo>
                <a:cubicBezTo>
                  <a:pt x="3981152" y="2873623"/>
                  <a:pt x="3971231" y="2869902"/>
                  <a:pt x="3966270" y="2864941"/>
                </a:cubicBezTo>
                <a:cubicBezTo>
                  <a:pt x="3961309" y="2864941"/>
                  <a:pt x="3955107" y="2863701"/>
                  <a:pt x="3947666" y="2861221"/>
                </a:cubicBezTo>
                <a:cubicBezTo>
                  <a:pt x="3940225" y="2858740"/>
                  <a:pt x="3936504" y="2857500"/>
                  <a:pt x="3936504" y="2857500"/>
                </a:cubicBezTo>
                <a:lnTo>
                  <a:pt x="3884414" y="2835176"/>
                </a:lnTo>
                <a:cubicBezTo>
                  <a:pt x="3889375" y="2835176"/>
                  <a:pt x="3889375" y="2832695"/>
                  <a:pt x="3884414" y="2827734"/>
                </a:cubicBezTo>
                <a:lnTo>
                  <a:pt x="3891855" y="2827734"/>
                </a:lnTo>
                <a:lnTo>
                  <a:pt x="3899297" y="2827734"/>
                </a:lnTo>
                <a:close/>
                <a:moveTo>
                  <a:pt x="3676055" y="2820293"/>
                </a:moveTo>
                <a:cubicBezTo>
                  <a:pt x="3676055" y="2820293"/>
                  <a:pt x="3677295" y="2821533"/>
                  <a:pt x="3679775" y="2824014"/>
                </a:cubicBezTo>
                <a:cubicBezTo>
                  <a:pt x="3682256" y="2826494"/>
                  <a:pt x="3685976" y="2827734"/>
                  <a:pt x="3690937" y="2827734"/>
                </a:cubicBezTo>
                <a:lnTo>
                  <a:pt x="3683496" y="2827734"/>
                </a:lnTo>
                <a:cubicBezTo>
                  <a:pt x="3678535" y="2827734"/>
                  <a:pt x="3676055" y="2827734"/>
                  <a:pt x="3676055" y="2827734"/>
                </a:cubicBezTo>
                <a:close/>
                <a:moveTo>
                  <a:pt x="4557861" y="2816572"/>
                </a:moveTo>
                <a:cubicBezTo>
                  <a:pt x="4555381" y="2816572"/>
                  <a:pt x="4554140" y="2817813"/>
                  <a:pt x="4554140" y="2820293"/>
                </a:cubicBezTo>
                <a:cubicBezTo>
                  <a:pt x="4554140" y="2820293"/>
                  <a:pt x="4556620" y="2820293"/>
                  <a:pt x="4561582" y="2820293"/>
                </a:cubicBezTo>
                <a:lnTo>
                  <a:pt x="4569023" y="2820293"/>
                </a:lnTo>
                <a:cubicBezTo>
                  <a:pt x="4564062" y="2817813"/>
                  <a:pt x="4560342" y="2816572"/>
                  <a:pt x="4557861" y="2816572"/>
                </a:cubicBezTo>
                <a:close/>
                <a:moveTo>
                  <a:pt x="5648027" y="2812851"/>
                </a:moveTo>
                <a:lnTo>
                  <a:pt x="5655468" y="2812851"/>
                </a:lnTo>
                <a:lnTo>
                  <a:pt x="5655468" y="2820293"/>
                </a:lnTo>
                <a:cubicBezTo>
                  <a:pt x="5650507" y="2820293"/>
                  <a:pt x="5648027" y="2817812"/>
                  <a:pt x="5648027" y="2812851"/>
                </a:cubicBezTo>
                <a:close/>
                <a:moveTo>
                  <a:pt x="5089922" y="2812851"/>
                </a:moveTo>
                <a:lnTo>
                  <a:pt x="5089922" y="2820293"/>
                </a:lnTo>
                <a:cubicBezTo>
                  <a:pt x="5084960" y="2820293"/>
                  <a:pt x="5082480" y="2820293"/>
                  <a:pt x="5082480" y="2820293"/>
                </a:cubicBezTo>
                <a:close/>
                <a:moveTo>
                  <a:pt x="4955976" y="2812851"/>
                </a:moveTo>
                <a:cubicBezTo>
                  <a:pt x="4960938" y="2812851"/>
                  <a:pt x="4963418" y="2815332"/>
                  <a:pt x="4963418" y="2820293"/>
                </a:cubicBezTo>
                <a:cubicBezTo>
                  <a:pt x="4963418" y="2820293"/>
                  <a:pt x="4962177" y="2820293"/>
                  <a:pt x="4959697" y="2820293"/>
                </a:cubicBezTo>
                <a:cubicBezTo>
                  <a:pt x="4957217" y="2820293"/>
                  <a:pt x="4955976" y="2819053"/>
                  <a:pt x="4955976" y="2816572"/>
                </a:cubicBezTo>
                <a:cubicBezTo>
                  <a:pt x="4955976" y="2814092"/>
                  <a:pt x="4955976" y="2812851"/>
                  <a:pt x="4955976" y="2812851"/>
                </a:cubicBezTo>
                <a:close/>
                <a:moveTo>
                  <a:pt x="4822031" y="2812851"/>
                </a:moveTo>
                <a:cubicBezTo>
                  <a:pt x="4826992" y="2812851"/>
                  <a:pt x="4829472" y="2812851"/>
                  <a:pt x="4829472" y="2812851"/>
                </a:cubicBezTo>
                <a:lnTo>
                  <a:pt x="4829472" y="2820293"/>
                </a:lnTo>
                <a:cubicBezTo>
                  <a:pt x="4829472" y="2820293"/>
                  <a:pt x="4826992" y="2817812"/>
                  <a:pt x="4822031" y="2812851"/>
                </a:cubicBezTo>
                <a:close/>
                <a:moveTo>
                  <a:pt x="4546699" y="2812851"/>
                </a:moveTo>
                <a:cubicBezTo>
                  <a:pt x="4546699" y="2817812"/>
                  <a:pt x="4546699" y="2820293"/>
                  <a:pt x="4546699" y="2820293"/>
                </a:cubicBezTo>
                <a:lnTo>
                  <a:pt x="4554140" y="2812851"/>
                </a:lnTo>
                <a:cubicBezTo>
                  <a:pt x="4549179" y="2812851"/>
                  <a:pt x="4546699" y="2812851"/>
                  <a:pt x="4546699" y="2812851"/>
                </a:cubicBezTo>
                <a:close/>
                <a:moveTo>
                  <a:pt x="3839766" y="2812851"/>
                </a:moveTo>
                <a:cubicBezTo>
                  <a:pt x="3844727" y="2812851"/>
                  <a:pt x="3847207" y="2812851"/>
                  <a:pt x="3847207" y="2812851"/>
                </a:cubicBezTo>
                <a:lnTo>
                  <a:pt x="3854648" y="2820293"/>
                </a:lnTo>
                <a:lnTo>
                  <a:pt x="3839766" y="2820293"/>
                </a:lnTo>
                <a:close/>
                <a:moveTo>
                  <a:pt x="3348633" y="2812851"/>
                </a:moveTo>
                <a:cubicBezTo>
                  <a:pt x="3358555" y="2812851"/>
                  <a:pt x="3370957" y="2816572"/>
                  <a:pt x="3385840" y="2824014"/>
                </a:cubicBezTo>
                <a:cubicBezTo>
                  <a:pt x="3400723" y="2831455"/>
                  <a:pt x="3408164" y="2835176"/>
                  <a:pt x="3408164" y="2835176"/>
                </a:cubicBezTo>
                <a:lnTo>
                  <a:pt x="3363516" y="2827734"/>
                </a:lnTo>
                <a:cubicBezTo>
                  <a:pt x="3353593" y="2817812"/>
                  <a:pt x="3348633" y="2812851"/>
                  <a:pt x="3348633" y="2812851"/>
                </a:cubicBezTo>
                <a:close/>
                <a:moveTo>
                  <a:pt x="5923359" y="2805410"/>
                </a:moveTo>
                <a:cubicBezTo>
                  <a:pt x="5928320" y="2805410"/>
                  <a:pt x="5930801" y="2806650"/>
                  <a:pt x="5930801" y="2809131"/>
                </a:cubicBezTo>
                <a:cubicBezTo>
                  <a:pt x="5930801" y="2811611"/>
                  <a:pt x="5928320" y="2812851"/>
                  <a:pt x="5923359" y="2812851"/>
                </a:cubicBezTo>
                <a:cubicBezTo>
                  <a:pt x="5918398" y="2812851"/>
                  <a:pt x="5915918" y="2811611"/>
                  <a:pt x="5915918" y="2809131"/>
                </a:cubicBezTo>
                <a:cubicBezTo>
                  <a:pt x="5915918" y="2806650"/>
                  <a:pt x="5918398" y="2805410"/>
                  <a:pt x="5923359" y="2805410"/>
                </a:cubicBezTo>
                <a:close/>
                <a:moveTo>
                  <a:pt x="5759648" y="2805410"/>
                </a:moveTo>
                <a:lnTo>
                  <a:pt x="5752207" y="2812851"/>
                </a:lnTo>
                <a:cubicBezTo>
                  <a:pt x="5757168" y="2812851"/>
                  <a:pt x="5759648" y="2812851"/>
                  <a:pt x="5759648" y="2812851"/>
                </a:cubicBezTo>
                <a:close/>
                <a:moveTo>
                  <a:pt x="5268515" y="2805410"/>
                </a:moveTo>
                <a:lnTo>
                  <a:pt x="5268515" y="2812851"/>
                </a:lnTo>
                <a:lnTo>
                  <a:pt x="5275957" y="2805410"/>
                </a:lnTo>
                <a:close/>
                <a:moveTo>
                  <a:pt x="5104804" y="2805410"/>
                </a:moveTo>
                <a:lnTo>
                  <a:pt x="5119687" y="2812851"/>
                </a:lnTo>
                <a:lnTo>
                  <a:pt x="5104804" y="2812851"/>
                </a:lnTo>
                <a:close/>
                <a:moveTo>
                  <a:pt x="4516933" y="2805410"/>
                </a:moveTo>
                <a:lnTo>
                  <a:pt x="4516933" y="2812851"/>
                </a:lnTo>
                <a:lnTo>
                  <a:pt x="4531816" y="2812851"/>
                </a:lnTo>
                <a:cubicBezTo>
                  <a:pt x="4531816" y="2807891"/>
                  <a:pt x="4526855" y="2805410"/>
                  <a:pt x="4516933" y="2805410"/>
                </a:cubicBezTo>
                <a:close/>
                <a:moveTo>
                  <a:pt x="5819179" y="2797969"/>
                </a:moveTo>
                <a:cubicBezTo>
                  <a:pt x="5819179" y="2797969"/>
                  <a:pt x="5819179" y="2800449"/>
                  <a:pt x="5819179" y="2805410"/>
                </a:cubicBezTo>
                <a:lnTo>
                  <a:pt x="5819179" y="2812851"/>
                </a:lnTo>
                <a:cubicBezTo>
                  <a:pt x="5819179" y="2812851"/>
                  <a:pt x="5816699" y="2810371"/>
                  <a:pt x="5811738" y="2805410"/>
                </a:cubicBezTo>
                <a:cubicBezTo>
                  <a:pt x="5811738" y="2800449"/>
                  <a:pt x="5814218" y="2797969"/>
                  <a:pt x="5819179" y="2797969"/>
                </a:cubicBezTo>
                <a:close/>
                <a:moveTo>
                  <a:pt x="4695527" y="2790527"/>
                </a:moveTo>
                <a:cubicBezTo>
                  <a:pt x="4690566" y="2790527"/>
                  <a:pt x="4690566" y="2793008"/>
                  <a:pt x="4695527" y="2797969"/>
                </a:cubicBezTo>
                <a:cubicBezTo>
                  <a:pt x="4700488" y="2802929"/>
                  <a:pt x="4707930" y="2805410"/>
                  <a:pt x="4717851" y="2805410"/>
                </a:cubicBezTo>
                <a:lnTo>
                  <a:pt x="4710410" y="2797969"/>
                </a:lnTo>
                <a:cubicBezTo>
                  <a:pt x="4705449" y="2793008"/>
                  <a:pt x="4700488" y="2790527"/>
                  <a:pt x="4695527" y="2790527"/>
                </a:cubicBezTo>
                <a:close/>
                <a:moveTo>
                  <a:pt x="5709419" y="2785876"/>
                </a:moveTo>
                <a:cubicBezTo>
                  <a:pt x="5708179" y="2785256"/>
                  <a:pt x="5707558" y="2785567"/>
                  <a:pt x="5707558" y="2786807"/>
                </a:cubicBezTo>
                <a:cubicBezTo>
                  <a:pt x="5707558" y="2789287"/>
                  <a:pt x="5710038" y="2793008"/>
                  <a:pt x="5715000" y="2797969"/>
                </a:cubicBezTo>
                <a:lnTo>
                  <a:pt x="5722441" y="2797969"/>
                </a:lnTo>
                <a:lnTo>
                  <a:pt x="5715000" y="2790527"/>
                </a:lnTo>
                <a:cubicBezTo>
                  <a:pt x="5712519" y="2788047"/>
                  <a:pt x="5710659" y="2786497"/>
                  <a:pt x="5709419" y="2785876"/>
                </a:cubicBezTo>
                <a:close/>
                <a:moveTo>
                  <a:pt x="5878711" y="2783086"/>
                </a:moveTo>
                <a:lnTo>
                  <a:pt x="5863828" y="2790527"/>
                </a:lnTo>
                <a:cubicBezTo>
                  <a:pt x="5868789" y="2795488"/>
                  <a:pt x="5873749" y="2795488"/>
                  <a:pt x="5878711" y="2790527"/>
                </a:cubicBezTo>
                <a:cubicBezTo>
                  <a:pt x="5883672" y="2790527"/>
                  <a:pt x="5883672" y="2788047"/>
                  <a:pt x="5878711" y="2783086"/>
                </a:cubicBezTo>
                <a:close/>
                <a:moveTo>
                  <a:pt x="5283398" y="2783086"/>
                </a:moveTo>
                <a:cubicBezTo>
                  <a:pt x="5288359" y="2783086"/>
                  <a:pt x="5290840" y="2785567"/>
                  <a:pt x="5290840" y="2790527"/>
                </a:cubicBezTo>
                <a:cubicBezTo>
                  <a:pt x="5290840" y="2795488"/>
                  <a:pt x="5288359" y="2795488"/>
                  <a:pt x="5283398" y="2790527"/>
                </a:cubicBezTo>
                <a:close/>
                <a:moveTo>
                  <a:pt x="3437930" y="2783086"/>
                </a:moveTo>
                <a:lnTo>
                  <a:pt x="3482578" y="2797969"/>
                </a:lnTo>
                <a:cubicBezTo>
                  <a:pt x="3492500" y="2797969"/>
                  <a:pt x="3499941" y="2800449"/>
                  <a:pt x="3504902" y="2805410"/>
                </a:cubicBezTo>
                <a:cubicBezTo>
                  <a:pt x="3524746" y="2805410"/>
                  <a:pt x="3532187" y="2807891"/>
                  <a:pt x="3527226" y="2812851"/>
                </a:cubicBezTo>
                <a:cubicBezTo>
                  <a:pt x="3527226" y="2817812"/>
                  <a:pt x="3524746" y="2820293"/>
                  <a:pt x="3519785" y="2820293"/>
                </a:cubicBezTo>
                <a:lnTo>
                  <a:pt x="3504902" y="2827734"/>
                </a:lnTo>
                <a:cubicBezTo>
                  <a:pt x="3494980" y="2822774"/>
                  <a:pt x="3485058" y="2817812"/>
                  <a:pt x="3475137" y="2812851"/>
                </a:cubicBezTo>
                <a:cubicBezTo>
                  <a:pt x="3460254" y="2807891"/>
                  <a:pt x="3452812" y="2802929"/>
                  <a:pt x="3452812" y="2797969"/>
                </a:cubicBezTo>
                <a:cubicBezTo>
                  <a:pt x="3452812" y="2793008"/>
                  <a:pt x="3450332" y="2790527"/>
                  <a:pt x="3445371" y="2790527"/>
                </a:cubicBezTo>
                <a:close/>
                <a:moveTo>
                  <a:pt x="4927141" y="2777505"/>
                </a:moveTo>
                <a:lnTo>
                  <a:pt x="4927141" y="2777505"/>
                </a:lnTo>
                <a:lnTo>
                  <a:pt x="4927141" y="2777505"/>
                </a:lnTo>
                <a:close/>
                <a:moveTo>
                  <a:pt x="5677793" y="2775644"/>
                </a:moveTo>
                <a:cubicBezTo>
                  <a:pt x="5672831" y="2775644"/>
                  <a:pt x="5670351" y="2778125"/>
                  <a:pt x="5670351" y="2783086"/>
                </a:cubicBezTo>
                <a:cubicBezTo>
                  <a:pt x="5670351" y="2788047"/>
                  <a:pt x="5672831" y="2790527"/>
                  <a:pt x="5677793" y="2790527"/>
                </a:cubicBezTo>
                <a:cubicBezTo>
                  <a:pt x="5677793" y="2790527"/>
                  <a:pt x="5677793" y="2788047"/>
                  <a:pt x="5677793" y="2783086"/>
                </a:cubicBezTo>
                <a:close/>
                <a:moveTo>
                  <a:pt x="4822031" y="2775644"/>
                </a:moveTo>
                <a:lnTo>
                  <a:pt x="4829472" y="2775644"/>
                </a:lnTo>
                <a:cubicBezTo>
                  <a:pt x="4829472" y="2780605"/>
                  <a:pt x="4829472" y="2785567"/>
                  <a:pt x="4829472" y="2790527"/>
                </a:cubicBezTo>
                <a:lnTo>
                  <a:pt x="4814590" y="2790527"/>
                </a:lnTo>
                <a:lnTo>
                  <a:pt x="4807148" y="2783086"/>
                </a:lnTo>
                <a:lnTo>
                  <a:pt x="4814590" y="2783086"/>
                </a:lnTo>
                <a:cubicBezTo>
                  <a:pt x="4814590" y="2783086"/>
                  <a:pt x="4815830" y="2783086"/>
                  <a:pt x="4818310" y="2783086"/>
                </a:cubicBezTo>
                <a:cubicBezTo>
                  <a:pt x="4820790" y="2783086"/>
                  <a:pt x="4822031" y="2780605"/>
                  <a:pt x="4822031" y="2775644"/>
                </a:cubicBezTo>
                <a:close/>
                <a:moveTo>
                  <a:pt x="4479726" y="2775644"/>
                </a:moveTo>
                <a:cubicBezTo>
                  <a:pt x="4479726" y="2775644"/>
                  <a:pt x="4480967" y="2776884"/>
                  <a:pt x="4483447" y="2779365"/>
                </a:cubicBezTo>
                <a:cubicBezTo>
                  <a:pt x="4485928" y="2781846"/>
                  <a:pt x="4489648" y="2783086"/>
                  <a:pt x="4494609" y="2783086"/>
                </a:cubicBezTo>
                <a:cubicBezTo>
                  <a:pt x="4499570" y="2783086"/>
                  <a:pt x="4504531" y="2783086"/>
                  <a:pt x="4509492" y="2783086"/>
                </a:cubicBezTo>
                <a:cubicBezTo>
                  <a:pt x="4514453" y="2783086"/>
                  <a:pt x="4516933" y="2785567"/>
                  <a:pt x="4516933" y="2790527"/>
                </a:cubicBezTo>
                <a:cubicBezTo>
                  <a:pt x="4521895" y="2805410"/>
                  <a:pt x="4534296" y="2810371"/>
                  <a:pt x="4554140" y="2805410"/>
                </a:cubicBezTo>
                <a:lnTo>
                  <a:pt x="4561582" y="2805410"/>
                </a:lnTo>
                <a:cubicBezTo>
                  <a:pt x="4566543" y="2805410"/>
                  <a:pt x="4573984" y="2807891"/>
                  <a:pt x="4583906" y="2812851"/>
                </a:cubicBezTo>
                <a:cubicBezTo>
                  <a:pt x="4583906" y="2812851"/>
                  <a:pt x="4586386" y="2812851"/>
                  <a:pt x="4591347" y="2812851"/>
                </a:cubicBezTo>
                <a:cubicBezTo>
                  <a:pt x="4596309" y="2812851"/>
                  <a:pt x="4598789" y="2812851"/>
                  <a:pt x="4598789" y="2812851"/>
                </a:cubicBezTo>
                <a:lnTo>
                  <a:pt x="4598789" y="2805410"/>
                </a:lnTo>
                <a:cubicBezTo>
                  <a:pt x="4598789" y="2805410"/>
                  <a:pt x="4596309" y="2805410"/>
                  <a:pt x="4591347" y="2805410"/>
                </a:cubicBezTo>
                <a:cubicBezTo>
                  <a:pt x="4581426" y="2805410"/>
                  <a:pt x="4571503" y="2802929"/>
                  <a:pt x="4561582" y="2797969"/>
                </a:cubicBezTo>
                <a:cubicBezTo>
                  <a:pt x="4551660" y="2793008"/>
                  <a:pt x="4546699" y="2788047"/>
                  <a:pt x="4546699" y="2783086"/>
                </a:cubicBezTo>
                <a:cubicBezTo>
                  <a:pt x="4541738" y="2783086"/>
                  <a:pt x="4539258" y="2783086"/>
                  <a:pt x="4539258" y="2783086"/>
                </a:cubicBezTo>
                <a:cubicBezTo>
                  <a:pt x="4534296" y="2783086"/>
                  <a:pt x="4525615" y="2781846"/>
                  <a:pt x="4513213" y="2779365"/>
                </a:cubicBezTo>
                <a:cubicBezTo>
                  <a:pt x="4500810" y="2776884"/>
                  <a:pt x="4492129" y="2775644"/>
                  <a:pt x="4487168" y="2775644"/>
                </a:cubicBezTo>
                <a:close/>
                <a:moveTo>
                  <a:pt x="4044404" y="2775644"/>
                </a:moveTo>
                <a:cubicBezTo>
                  <a:pt x="4036963" y="2775644"/>
                  <a:pt x="4033242" y="2776884"/>
                  <a:pt x="4033242" y="2779365"/>
                </a:cubicBezTo>
                <a:cubicBezTo>
                  <a:pt x="4033242" y="2781846"/>
                  <a:pt x="4033242" y="2783086"/>
                  <a:pt x="4033242" y="2783086"/>
                </a:cubicBezTo>
                <a:cubicBezTo>
                  <a:pt x="4033242" y="2788047"/>
                  <a:pt x="4045645" y="2790527"/>
                  <a:pt x="4070449" y="2790527"/>
                </a:cubicBezTo>
                <a:lnTo>
                  <a:pt x="4085332" y="2790527"/>
                </a:lnTo>
                <a:cubicBezTo>
                  <a:pt x="4085332" y="2790527"/>
                  <a:pt x="4080371" y="2789287"/>
                  <a:pt x="4070449" y="2786807"/>
                </a:cubicBezTo>
                <a:cubicBezTo>
                  <a:pt x="4060527" y="2784326"/>
                  <a:pt x="4055566" y="2781846"/>
                  <a:pt x="4055566" y="2779365"/>
                </a:cubicBezTo>
                <a:cubicBezTo>
                  <a:pt x="4055566" y="2776884"/>
                  <a:pt x="4051846" y="2775644"/>
                  <a:pt x="4044404" y="2775644"/>
                </a:cubicBezTo>
                <a:close/>
                <a:moveTo>
                  <a:pt x="4933652" y="2775024"/>
                </a:moveTo>
                <a:lnTo>
                  <a:pt x="4933652" y="2775644"/>
                </a:lnTo>
                <a:lnTo>
                  <a:pt x="4927141" y="2777505"/>
                </a:lnTo>
                <a:lnTo>
                  <a:pt x="4929931" y="2775644"/>
                </a:lnTo>
                <a:close/>
                <a:moveTo>
                  <a:pt x="3972781" y="2770994"/>
                </a:moveTo>
                <a:cubicBezTo>
                  <a:pt x="3972160" y="2770373"/>
                  <a:pt x="3971230" y="2770684"/>
                  <a:pt x="3969990" y="2771924"/>
                </a:cubicBezTo>
                <a:cubicBezTo>
                  <a:pt x="3967510" y="2774404"/>
                  <a:pt x="3968750" y="2775644"/>
                  <a:pt x="3973711" y="2775644"/>
                </a:cubicBezTo>
                <a:cubicBezTo>
                  <a:pt x="3973711" y="2773164"/>
                  <a:pt x="3973401" y="2771614"/>
                  <a:pt x="3972781" y="2770994"/>
                </a:cubicBezTo>
                <a:close/>
                <a:moveTo>
                  <a:pt x="5640586" y="2770063"/>
                </a:moveTo>
                <a:cubicBezTo>
                  <a:pt x="5641826" y="2770063"/>
                  <a:pt x="5643066" y="2770684"/>
                  <a:pt x="5644306" y="2771924"/>
                </a:cubicBezTo>
                <a:cubicBezTo>
                  <a:pt x="5646786" y="2774404"/>
                  <a:pt x="5648027" y="2775644"/>
                  <a:pt x="5648027" y="2775644"/>
                </a:cubicBezTo>
                <a:lnTo>
                  <a:pt x="5642446" y="2783086"/>
                </a:lnTo>
                <a:lnTo>
                  <a:pt x="5642446" y="2783086"/>
                </a:lnTo>
                <a:lnTo>
                  <a:pt x="5640586" y="2775644"/>
                </a:lnTo>
                <a:cubicBezTo>
                  <a:pt x="5635624" y="2775644"/>
                  <a:pt x="5634385" y="2774404"/>
                  <a:pt x="5636865" y="2771924"/>
                </a:cubicBezTo>
                <a:cubicBezTo>
                  <a:pt x="5638105" y="2770684"/>
                  <a:pt x="5639346" y="2770063"/>
                  <a:pt x="5640586" y="2770063"/>
                </a:cubicBezTo>
                <a:close/>
                <a:moveTo>
                  <a:pt x="4897375" y="2770063"/>
                </a:moveTo>
                <a:cubicBezTo>
                  <a:pt x="4899235" y="2770063"/>
                  <a:pt x="4901406" y="2770684"/>
                  <a:pt x="4903886" y="2771924"/>
                </a:cubicBezTo>
                <a:cubicBezTo>
                  <a:pt x="4908848" y="2774404"/>
                  <a:pt x="4911328" y="2775644"/>
                  <a:pt x="4911328" y="2775644"/>
                </a:cubicBezTo>
                <a:cubicBezTo>
                  <a:pt x="4911328" y="2779365"/>
                  <a:pt x="4915514" y="2780295"/>
                  <a:pt x="4923885" y="2778435"/>
                </a:cubicBezTo>
                <a:lnTo>
                  <a:pt x="4927141" y="2777505"/>
                </a:lnTo>
                <a:lnTo>
                  <a:pt x="4926211" y="2783086"/>
                </a:lnTo>
                <a:lnTo>
                  <a:pt x="4889004" y="2783086"/>
                </a:lnTo>
                <a:cubicBezTo>
                  <a:pt x="4889004" y="2778125"/>
                  <a:pt x="4890244" y="2774404"/>
                  <a:pt x="4892724" y="2771924"/>
                </a:cubicBezTo>
                <a:cubicBezTo>
                  <a:pt x="4893964" y="2770684"/>
                  <a:pt x="4895514" y="2770063"/>
                  <a:pt x="4897375" y="2770063"/>
                </a:cubicBezTo>
                <a:close/>
                <a:moveTo>
                  <a:pt x="4846645" y="2769062"/>
                </a:moveTo>
                <a:lnTo>
                  <a:pt x="4844355" y="2771924"/>
                </a:lnTo>
                <a:cubicBezTo>
                  <a:pt x="4844355" y="2770684"/>
                  <a:pt x="4844976" y="2769754"/>
                  <a:pt x="4846216" y="2769133"/>
                </a:cubicBezTo>
                <a:close/>
                <a:moveTo>
                  <a:pt x="5871269" y="2768203"/>
                </a:moveTo>
                <a:cubicBezTo>
                  <a:pt x="5866308" y="2773164"/>
                  <a:pt x="5865068" y="2775644"/>
                  <a:pt x="5867549" y="2775644"/>
                </a:cubicBezTo>
                <a:cubicBezTo>
                  <a:pt x="5870029" y="2775644"/>
                  <a:pt x="5876231" y="2778125"/>
                  <a:pt x="5886152" y="2783086"/>
                </a:cubicBezTo>
                <a:lnTo>
                  <a:pt x="5901035" y="2790527"/>
                </a:lnTo>
                <a:lnTo>
                  <a:pt x="5901035" y="2797969"/>
                </a:lnTo>
                <a:cubicBezTo>
                  <a:pt x="5901035" y="2797969"/>
                  <a:pt x="5901035" y="2800449"/>
                  <a:pt x="5901035" y="2805410"/>
                </a:cubicBezTo>
                <a:cubicBezTo>
                  <a:pt x="5901035" y="2805410"/>
                  <a:pt x="5901035" y="2806650"/>
                  <a:pt x="5901035" y="2809131"/>
                </a:cubicBezTo>
                <a:cubicBezTo>
                  <a:pt x="5901035" y="2811611"/>
                  <a:pt x="5903515" y="2815332"/>
                  <a:pt x="5908476" y="2820293"/>
                </a:cubicBezTo>
                <a:lnTo>
                  <a:pt x="5945683" y="2820293"/>
                </a:lnTo>
                <a:lnTo>
                  <a:pt x="5968008" y="2820293"/>
                </a:lnTo>
                <a:cubicBezTo>
                  <a:pt x="5977929" y="2825254"/>
                  <a:pt x="5980410" y="2822774"/>
                  <a:pt x="5975449" y="2812851"/>
                </a:cubicBezTo>
                <a:cubicBezTo>
                  <a:pt x="5970488" y="2807891"/>
                  <a:pt x="5965527" y="2805410"/>
                  <a:pt x="5960566" y="2805410"/>
                </a:cubicBezTo>
                <a:cubicBezTo>
                  <a:pt x="5955605" y="2805410"/>
                  <a:pt x="5951884" y="2804170"/>
                  <a:pt x="5949404" y="2801689"/>
                </a:cubicBezTo>
                <a:cubicBezTo>
                  <a:pt x="5946924" y="2799209"/>
                  <a:pt x="5943203" y="2797969"/>
                  <a:pt x="5938242" y="2797969"/>
                </a:cubicBezTo>
                <a:cubicBezTo>
                  <a:pt x="5933281" y="2797969"/>
                  <a:pt x="5929560" y="2797969"/>
                  <a:pt x="5927080" y="2797969"/>
                </a:cubicBezTo>
                <a:cubicBezTo>
                  <a:pt x="5924600" y="2797969"/>
                  <a:pt x="5920879" y="2795488"/>
                  <a:pt x="5915918" y="2790527"/>
                </a:cubicBezTo>
                <a:lnTo>
                  <a:pt x="5915918" y="2783086"/>
                </a:lnTo>
                <a:lnTo>
                  <a:pt x="5908476" y="2783086"/>
                </a:lnTo>
                <a:cubicBezTo>
                  <a:pt x="5903515" y="2778125"/>
                  <a:pt x="5898555" y="2775644"/>
                  <a:pt x="5893593" y="2775644"/>
                </a:cubicBezTo>
                <a:lnTo>
                  <a:pt x="5878711" y="2768203"/>
                </a:lnTo>
                <a:cubicBezTo>
                  <a:pt x="5878711" y="2768203"/>
                  <a:pt x="5876231" y="2768203"/>
                  <a:pt x="5871269" y="2768203"/>
                </a:cubicBezTo>
                <a:close/>
                <a:moveTo>
                  <a:pt x="3943945" y="2768203"/>
                </a:moveTo>
                <a:lnTo>
                  <a:pt x="3943945" y="2775644"/>
                </a:lnTo>
                <a:cubicBezTo>
                  <a:pt x="3943945" y="2775644"/>
                  <a:pt x="3946426" y="2773164"/>
                  <a:pt x="3951387" y="2768203"/>
                </a:cubicBezTo>
                <a:close/>
                <a:moveTo>
                  <a:pt x="3423047" y="2768203"/>
                </a:moveTo>
                <a:cubicBezTo>
                  <a:pt x="3423047" y="2768203"/>
                  <a:pt x="3425527" y="2770684"/>
                  <a:pt x="3430488" y="2775644"/>
                </a:cubicBezTo>
                <a:lnTo>
                  <a:pt x="3415605" y="2775644"/>
                </a:lnTo>
                <a:cubicBezTo>
                  <a:pt x="3415605" y="2775644"/>
                  <a:pt x="3418086" y="2773164"/>
                  <a:pt x="3423047" y="2768203"/>
                </a:cubicBezTo>
                <a:close/>
                <a:moveTo>
                  <a:pt x="4687155" y="2765878"/>
                </a:moveTo>
                <a:cubicBezTo>
                  <a:pt x="4692737" y="2764947"/>
                  <a:pt x="4695527" y="2768203"/>
                  <a:pt x="4695527" y="2775644"/>
                </a:cubicBezTo>
                <a:cubicBezTo>
                  <a:pt x="4695527" y="2780605"/>
                  <a:pt x="4690566" y="2780605"/>
                  <a:pt x="4680644" y="2775644"/>
                </a:cubicBezTo>
                <a:cubicBezTo>
                  <a:pt x="4675683" y="2770684"/>
                  <a:pt x="4675683" y="2768203"/>
                  <a:pt x="4680644" y="2768203"/>
                </a:cubicBezTo>
                <a:cubicBezTo>
                  <a:pt x="4683124" y="2766963"/>
                  <a:pt x="4685295" y="2766187"/>
                  <a:pt x="4687155" y="2765878"/>
                </a:cubicBezTo>
                <a:close/>
                <a:moveTo>
                  <a:pt x="4777383" y="2764482"/>
                </a:moveTo>
                <a:cubicBezTo>
                  <a:pt x="4777383" y="2766963"/>
                  <a:pt x="4778623" y="2768203"/>
                  <a:pt x="4781103" y="2768203"/>
                </a:cubicBezTo>
                <a:cubicBezTo>
                  <a:pt x="4783583" y="2768203"/>
                  <a:pt x="4784824" y="2770684"/>
                  <a:pt x="4784824" y="2775644"/>
                </a:cubicBezTo>
                <a:lnTo>
                  <a:pt x="4784824" y="2783086"/>
                </a:lnTo>
                <a:cubicBezTo>
                  <a:pt x="4779863" y="2778125"/>
                  <a:pt x="4777383" y="2774404"/>
                  <a:pt x="4777383" y="2771924"/>
                </a:cubicBezTo>
                <a:cubicBezTo>
                  <a:pt x="4777383" y="2770684"/>
                  <a:pt x="4777383" y="2769133"/>
                  <a:pt x="4777383" y="2767273"/>
                </a:cubicBezTo>
                <a:close/>
                <a:moveTo>
                  <a:pt x="4386709" y="2764482"/>
                </a:moveTo>
                <a:cubicBezTo>
                  <a:pt x="4384229" y="2764482"/>
                  <a:pt x="4382988" y="2765722"/>
                  <a:pt x="4382988" y="2768203"/>
                </a:cubicBezTo>
                <a:cubicBezTo>
                  <a:pt x="4382988" y="2768203"/>
                  <a:pt x="4385469" y="2769443"/>
                  <a:pt x="4390430" y="2771924"/>
                </a:cubicBezTo>
                <a:cubicBezTo>
                  <a:pt x="4395391" y="2774404"/>
                  <a:pt x="4400351" y="2775644"/>
                  <a:pt x="4405313" y="2775644"/>
                </a:cubicBezTo>
                <a:lnTo>
                  <a:pt x="4397871" y="2768203"/>
                </a:lnTo>
                <a:cubicBezTo>
                  <a:pt x="4392910" y="2765722"/>
                  <a:pt x="4389189" y="2764482"/>
                  <a:pt x="4386709" y="2764482"/>
                </a:cubicBezTo>
                <a:close/>
                <a:moveTo>
                  <a:pt x="5573613" y="2760762"/>
                </a:moveTo>
                <a:cubicBezTo>
                  <a:pt x="5578574" y="2760762"/>
                  <a:pt x="5579814" y="2762002"/>
                  <a:pt x="5577334" y="2764482"/>
                </a:cubicBezTo>
                <a:cubicBezTo>
                  <a:pt x="5574854" y="2766963"/>
                  <a:pt x="5574854" y="2768203"/>
                  <a:pt x="5577334" y="2768203"/>
                </a:cubicBezTo>
                <a:cubicBezTo>
                  <a:pt x="5579814" y="2768203"/>
                  <a:pt x="5582295" y="2769443"/>
                  <a:pt x="5584775" y="2771924"/>
                </a:cubicBezTo>
                <a:cubicBezTo>
                  <a:pt x="5587255" y="2774404"/>
                  <a:pt x="5588496" y="2778125"/>
                  <a:pt x="5588496" y="2783086"/>
                </a:cubicBezTo>
                <a:cubicBezTo>
                  <a:pt x="5588496" y="2778125"/>
                  <a:pt x="5584775" y="2774404"/>
                  <a:pt x="5577334" y="2771924"/>
                </a:cubicBezTo>
                <a:cubicBezTo>
                  <a:pt x="5569892" y="2769443"/>
                  <a:pt x="5566172" y="2768203"/>
                  <a:pt x="5566172" y="2768203"/>
                </a:cubicBezTo>
                <a:lnTo>
                  <a:pt x="5558730" y="2768203"/>
                </a:lnTo>
                <a:cubicBezTo>
                  <a:pt x="5563692" y="2763242"/>
                  <a:pt x="5568652" y="2760762"/>
                  <a:pt x="5573613" y="2760762"/>
                </a:cubicBezTo>
                <a:close/>
                <a:moveTo>
                  <a:pt x="5275957" y="2760762"/>
                </a:moveTo>
                <a:cubicBezTo>
                  <a:pt x="5275957" y="2760762"/>
                  <a:pt x="5280918" y="2760762"/>
                  <a:pt x="5290840" y="2760762"/>
                </a:cubicBezTo>
                <a:lnTo>
                  <a:pt x="5305722" y="2760762"/>
                </a:lnTo>
                <a:cubicBezTo>
                  <a:pt x="5305722" y="2765722"/>
                  <a:pt x="5303242" y="2768203"/>
                  <a:pt x="5298281" y="2768203"/>
                </a:cubicBezTo>
                <a:lnTo>
                  <a:pt x="5305722" y="2775644"/>
                </a:lnTo>
                <a:lnTo>
                  <a:pt x="5335488" y="2790527"/>
                </a:lnTo>
                <a:cubicBezTo>
                  <a:pt x="5325567" y="2785567"/>
                  <a:pt x="5318125" y="2783086"/>
                  <a:pt x="5313164" y="2783086"/>
                </a:cubicBezTo>
                <a:cubicBezTo>
                  <a:pt x="5298281" y="2773164"/>
                  <a:pt x="5288359" y="2768203"/>
                  <a:pt x="5283398" y="2768203"/>
                </a:cubicBezTo>
                <a:cubicBezTo>
                  <a:pt x="5278437" y="2768203"/>
                  <a:pt x="5275957" y="2765722"/>
                  <a:pt x="5275957" y="2760762"/>
                </a:cubicBezTo>
                <a:close/>
                <a:moveTo>
                  <a:pt x="5238750" y="2760762"/>
                </a:moveTo>
                <a:lnTo>
                  <a:pt x="5261074" y="2768203"/>
                </a:lnTo>
                <a:lnTo>
                  <a:pt x="5238750" y="2768203"/>
                </a:lnTo>
                <a:cubicBezTo>
                  <a:pt x="5233788" y="2768203"/>
                  <a:pt x="5233788" y="2765722"/>
                  <a:pt x="5238750" y="2760762"/>
                </a:cubicBezTo>
                <a:close/>
                <a:moveTo>
                  <a:pt x="4985742" y="2760762"/>
                </a:moveTo>
                <a:cubicBezTo>
                  <a:pt x="4980781" y="2760762"/>
                  <a:pt x="4980781" y="2763242"/>
                  <a:pt x="4985742" y="2768203"/>
                </a:cubicBezTo>
                <a:lnTo>
                  <a:pt x="4993183" y="2760762"/>
                </a:lnTo>
                <a:cubicBezTo>
                  <a:pt x="4993183" y="2760762"/>
                  <a:pt x="4990703" y="2760762"/>
                  <a:pt x="4985742" y="2760762"/>
                </a:cubicBezTo>
                <a:close/>
                <a:moveTo>
                  <a:pt x="5424785" y="2753320"/>
                </a:moveTo>
                <a:lnTo>
                  <a:pt x="5461992" y="2768203"/>
                </a:lnTo>
                <a:cubicBezTo>
                  <a:pt x="5461992" y="2773164"/>
                  <a:pt x="5465713" y="2776884"/>
                  <a:pt x="5473154" y="2779365"/>
                </a:cubicBezTo>
                <a:cubicBezTo>
                  <a:pt x="5480595" y="2781846"/>
                  <a:pt x="5484316" y="2780605"/>
                  <a:pt x="5484316" y="2775644"/>
                </a:cubicBezTo>
                <a:lnTo>
                  <a:pt x="5499199" y="2783086"/>
                </a:lnTo>
                <a:cubicBezTo>
                  <a:pt x="5499199" y="2788047"/>
                  <a:pt x="5500440" y="2790527"/>
                  <a:pt x="5502920" y="2790527"/>
                </a:cubicBezTo>
                <a:cubicBezTo>
                  <a:pt x="5505400" y="2790527"/>
                  <a:pt x="5506640" y="2790527"/>
                  <a:pt x="5506640" y="2790527"/>
                </a:cubicBezTo>
                <a:cubicBezTo>
                  <a:pt x="5511602" y="2785567"/>
                  <a:pt x="5515322" y="2784326"/>
                  <a:pt x="5517802" y="2786807"/>
                </a:cubicBezTo>
                <a:cubicBezTo>
                  <a:pt x="5520283" y="2789287"/>
                  <a:pt x="5524003" y="2790527"/>
                  <a:pt x="5528965" y="2790527"/>
                </a:cubicBezTo>
                <a:lnTo>
                  <a:pt x="5543847" y="2797969"/>
                </a:lnTo>
                <a:lnTo>
                  <a:pt x="5551289" y="2797969"/>
                </a:lnTo>
                <a:cubicBezTo>
                  <a:pt x="5551289" y="2793008"/>
                  <a:pt x="5552529" y="2790527"/>
                  <a:pt x="5555010" y="2790527"/>
                </a:cubicBezTo>
                <a:cubicBezTo>
                  <a:pt x="5557490" y="2790527"/>
                  <a:pt x="5558730" y="2793008"/>
                  <a:pt x="5558730" y="2797969"/>
                </a:cubicBezTo>
                <a:cubicBezTo>
                  <a:pt x="5558730" y="2802929"/>
                  <a:pt x="5566172" y="2805410"/>
                  <a:pt x="5581054" y="2805410"/>
                </a:cubicBezTo>
                <a:cubicBezTo>
                  <a:pt x="5586016" y="2805410"/>
                  <a:pt x="5590976" y="2805410"/>
                  <a:pt x="5595937" y="2805410"/>
                </a:cubicBezTo>
                <a:lnTo>
                  <a:pt x="5610820" y="2812851"/>
                </a:lnTo>
                <a:cubicBezTo>
                  <a:pt x="5615781" y="2812851"/>
                  <a:pt x="5620742" y="2815332"/>
                  <a:pt x="5625703" y="2820293"/>
                </a:cubicBezTo>
                <a:lnTo>
                  <a:pt x="5640586" y="2820293"/>
                </a:lnTo>
                <a:lnTo>
                  <a:pt x="5625703" y="2827734"/>
                </a:lnTo>
                <a:lnTo>
                  <a:pt x="5610820" y="2820293"/>
                </a:lnTo>
                <a:cubicBezTo>
                  <a:pt x="5600899" y="2820293"/>
                  <a:pt x="5594697" y="2819053"/>
                  <a:pt x="5592217" y="2816572"/>
                </a:cubicBezTo>
                <a:cubicBezTo>
                  <a:pt x="5589736" y="2814092"/>
                  <a:pt x="5586016" y="2812851"/>
                  <a:pt x="5581054" y="2812851"/>
                </a:cubicBezTo>
                <a:cubicBezTo>
                  <a:pt x="5581054" y="2817812"/>
                  <a:pt x="5579814" y="2819053"/>
                  <a:pt x="5577334" y="2816572"/>
                </a:cubicBezTo>
                <a:cubicBezTo>
                  <a:pt x="5574854" y="2814092"/>
                  <a:pt x="5572372" y="2812851"/>
                  <a:pt x="5569892" y="2812851"/>
                </a:cubicBezTo>
                <a:cubicBezTo>
                  <a:pt x="5567412" y="2812851"/>
                  <a:pt x="5563692" y="2812851"/>
                  <a:pt x="5558730" y="2812851"/>
                </a:cubicBezTo>
                <a:cubicBezTo>
                  <a:pt x="5553769" y="2812851"/>
                  <a:pt x="5551289" y="2812851"/>
                  <a:pt x="5551289" y="2812851"/>
                </a:cubicBezTo>
                <a:cubicBezTo>
                  <a:pt x="5541367" y="2812851"/>
                  <a:pt x="5531445" y="2810371"/>
                  <a:pt x="5521523" y="2805410"/>
                </a:cubicBezTo>
                <a:cubicBezTo>
                  <a:pt x="5491758" y="2790527"/>
                  <a:pt x="5474395" y="2783086"/>
                  <a:pt x="5469433" y="2783086"/>
                </a:cubicBezTo>
                <a:cubicBezTo>
                  <a:pt x="5469433" y="2783086"/>
                  <a:pt x="5468193" y="2781846"/>
                  <a:pt x="5465713" y="2779365"/>
                </a:cubicBezTo>
                <a:cubicBezTo>
                  <a:pt x="5463233" y="2776884"/>
                  <a:pt x="5459512" y="2775644"/>
                  <a:pt x="5454551" y="2775644"/>
                </a:cubicBezTo>
                <a:cubicBezTo>
                  <a:pt x="5449589" y="2775644"/>
                  <a:pt x="5445868" y="2776884"/>
                  <a:pt x="5443388" y="2779365"/>
                </a:cubicBezTo>
                <a:cubicBezTo>
                  <a:pt x="5440908" y="2781846"/>
                  <a:pt x="5437188" y="2783086"/>
                  <a:pt x="5432226" y="2783086"/>
                </a:cubicBezTo>
                <a:cubicBezTo>
                  <a:pt x="5422305" y="2778125"/>
                  <a:pt x="5417343" y="2778125"/>
                  <a:pt x="5417343" y="2783086"/>
                </a:cubicBezTo>
                <a:cubicBezTo>
                  <a:pt x="5417343" y="2788047"/>
                  <a:pt x="5414863" y="2788047"/>
                  <a:pt x="5409902" y="2783086"/>
                </a:cubicBezTo>
                <a:lnTo>
                  <a:pt x="5409902" y="2775644"/>
                </a:lnTo>
                <a:cubicBezTo>
                  <a:pt x="5409902" y="2775644"/>
                  <a:pt x="5409902" y="2773164"/>
                  <a:pt x="5409902" y="2768203"/>
                </a:cubicBezTo>
                <a:cubicBezTo>
                  <a:pt x="5409902" y="2768203"/>
                  <a:pt x="5411143" y="2768203"/>
                  <a:pt x="5413623" y="2768203"/>
                </a:cubicBezTo>
                <a:cubicBezTo>
                  <a:pt x="5416103" y="2768203"/>
                  <a:pt x="5419824" y="2768203"/>
                  <a:pt x="5424785" y="2768203"/>
                </a:cubicBezTo>
                <a:cubicBezTo>
                  <a:pt x="5424785" y="2768203"/>
                  <a:pt x="5426026" y="2766963"/>
                  <a:pt x="5428506" y="2764482"/>
                </a:cubicBezTo>
                <a:cubicBezTo>
                  <a:pt x="5430986" y="2762002"/>
                  <a:pt x="5429746" y="2760762"/>
                  <a:pt x="5424785" y="2760762"/>
                </a:cubicBezTo>
                <a:close/>
                <a:moveTo>
                  <a:pt x="5253633" y="2753320"/>
                </a:moveTo>
                <a:cubicBezTo>
                  <a:pt x="5253633" y="2753320"/>
                  <a:pt x="5254873" y="2753320"/>
                  <a:pt x="5257353" y="2753320"/>
                </a:cubicBezTo>
                <a:cubicBezTo>
                  <a:pt x="5259833" y="2753320"/>
                  <a:pt x="5261074" y="2755801"/>
                  <a:pt x="5261074" y="2760762"/>
                </a:cubicBezTo>
                <a:lnTo>
                  <a:pt x="5246191" y="2760762"/>
                </a:lnTo>
                <a:close/>
                <a:moveTo>
                  <a:pt x="3735586" y="2753320"/>
                </a:moveTo>
                <a:cubicBezTo>
                  <a:pt x="3740547" y="2753320"/>
                  <a:pt x="3743027" y="2755801"/>
                  <a:pt x="3743027" y="2760762"/>
                </a:cubicBezTo>
                <a:lnTo>
                  <a:pt x="3735586" y="2760762"/>
                </a:lnTo>
                <a:cubicBezTo>
                  <a:pt x="3735586" y="2755801"/>
                  <a:pt x="3735586" y="2753320"/>
                  <a:pt x="3735586" y="2753320"/>
                </a:cubicBezTo>
                <a:close/>
                <a:moveTo>
                  <a:pt x="3147715" y="2753320"/>
                </a:moveTo>
                <a:cubicBezTo>
                  <a:pt x="3147715" y="2753320"/>
                  <a:pt x="3152675" y="2754560"/>
                  <a:pt x="3162598" y="2757041"/>
                </a:cubicBezTo>
                <a:cubicBezTo>
                  <a:pt x="3172520" y="2759522"/>
                  <a:pt x="3177480" y="2763242"/>
                  <a:pt x="3177480" y="2768203"/>
                </a:cubicBezTo>
                <a:cubicBezTo>
                  <a:pt x="3167558" y="2763242"/>
                  <a:pt x="3161358" y="2760762"/>
                  <a:pt x="3158877" y="2760762"/>
                </a:cubicBezTo>
                <a:cubicBezTo>
                  <a:pt x="3156396" y="2760762"/>
                  <a:pt x="3153916" y="2759522"/>
                  <a:pt x="3151435" y="2757041"/>
                </a:cubicBezTo>
                <a:cubicBezTo>
                  <a:pt x="3148955" y="2754560"/>
                  <a:pt x="3147715" y="2753320"/>
                  <a:pt x="3147715" y="2753320"/>
                </a:cubicBezTo>
                <a:close/>
                <a:moveTo>
                  <a:pt x="6578203" y="2745879"/>
                </a:moveTo>
                <a:lnTo>
                  <a:pt x="6578203" y="2753320"/>
                </a:lnTo>
                <a:cubicBezTo>
                  <a:pt x="6578203" y="2753320"/>
                  <a:pt x="6575723" y="2753320"/>
                  <a:pt x="6570761" y="2753320"/>
                </a:cubicBezTo>
                <a:cubicBezTo>
                  <a:pt x="6570761" y="2748359"/>
                  <a:pt x="6573241" y="2745879"/>
                  <a:pt x="6578203" y="2745879"/>
                </a:cubicBezTo>
                <a:close/>
                <a:moveTo>
                  <a:pt x="5975449" y="2745879"/>
                </a:moveTo>
                <a:cubicBezTo>
                  <a:pt x="5980410" y="2745879"/>
                  <a:pt x="5982890" y="2745879"/>
                  <a:pt x="5982890" y="2745879"/>
                </a:cubicBezTo>
                <a:cubicBezTo>
                  <a:pt x="5982890" y="2745879"/>
                  <a:pt x="5982890" y="2748359"/>
                  <a:pt x="5982890" y="2753320"/>
                </a:cubicBezTo>
                <a:cubicBezTo>
                  <a:pt x="5977929" y="2753320"/>
                  <a:pt x="5974208" y="2752080"/>
                  <a:pt x="5971728" y="2749600"/>
                </a:cubicBezTo>
                <a:cubicBezTo>
                  <a:pt x="5969248" y="2747119"/>
                  <a:pt x="5970488" y="2745879"/>
                  <a:pt x="5975449" y="2745879"/>
                </a:cubicBezTo>
                <a:close/>
                <a:moveTo>
                  <a:pt x="5328047" y="2745879"/>
                </a:moveTo>
                <a:lnTo>
                  <a:pt x="5335488" y="2753320"/>
                </a:lnTo>
                <a:cubicBezTo>
                  <a:pt x="5335488" y="2753320"/>
                  <a:pt x="5333008" y="2753320"/>
                  <a:pt x="5328047" y="2753320"/>
                </a:cubicBezTo>
                <a:close/>
                <a:moveTo>
                  <a:pt x="5194101" y="2745879"/>
                </a:moveTo>
                <a:cubicBezTo>
                  <a:pt x="5199063" y="2745879"/>
                  <a:pt x="5201543" y="2745879"/>
                  <a:pt x="5201543" y="2745879"/>
                </a:cubicBezTo>
                <a:lnTo>
                  <a:pt x="5208984" y="2745879"/>
                </a:lnTo>
                <a:lnTo>
                  <a:pt x="5208984" y="2760762"/>
                </a:lnTo>
                <a:cubicBezTo>
                  <a:pt x="5204023" y="2755801"/>
                  <a:pt x="5199063" y="2753320"/>
                  <a:pt x="5194101" y="2753320"/>
                </a:cubicBezTo>
                <a:lnTo>
                  <a:pt x="5186660" y="2753320"/>
                </a:lnTo>
                <a:cubicBezTo>
                  <a:pt x="5186660" y="2748359"/>
                  <a:pt x="5189140" y="2745879"/>
                  <a:pt x="5194101" y="2745879"/>
                </a:cubicBezTo>
                <a:close/>
                <a:moveTo>
                  <a:pt x="4271367" y="2745879"/>
                </a:moveTo>
                <a:lnTo>
                  <a:pt x="4286250" y="2753320"/>
                </a:lnTo>
                <a:cubicBezTo>
                  <a:pt x="4291211" y="2753320"/>
                  <a:pt x="4294932" y="2753320"/>
                  <a:pt x="4297412" y="2753320"/>
                </a:cubicBezTo>
                <a:cubicBezTo>
                  <a:pt x="4299893" y="2753320"/>
                  <a:pt x="4301133" y="2755801"/>
                  <a:pt x="4301133" y="2760762"/>
                </a:cubicBezTo>
                <a:lnTo>
                  <a:pt x="4316016" y="2760762"/>
                </a:lnTo>
                <a:cubicBezTo>
                  <a:pt x="4316016" y="2765722"/>
                  <a:pt x="4330898" y="2770684"/>
                  <a:pt x="4360664" y="2775644"/>
                </a:cubicBezTo>
                <a:cubicBezTo>
                  <a:pt x="4360664" y="2775644"/>
                  <a:pt x="4363144" y="2775644"/>
                  <a:pt x="4368105" y="2775644"/>
                </a:cubicBezTo>
                <a:cubicBezTo>
                  <a:pt x="4373067" y="2775644"/>
                  <a:pt x="4375547" y="2776884"/>
                  <a:pt x="4375547" y="2779365"/>
                </a:cubicBezTo>
                <a:cubicBezTo>
                  <a:pt x="4375547" y="2781846"/>
                  <a:pt x="4376787" y="2783086"/>
                  <a:pt x="4379268" y="2783086"/>
                </a:cubicBezTo>
                <a:cubicBezTo>
                  <a:pt x="4381748" y="2783086"/>
                  <a:pt x="4385469" y="2783086"/>
                  <a:pt x="4390430" y="2783086"/>
                </a:cubicBezTo>
                <a:cubicBezTo>
                  <a:pt x="4405313" y="2788047"/>
                  <a:pt x="4422676" y="2793008"/>
                  <a:pt x="4442519" y="2797969"/>
                </a:cubicBezTo>
                <a:cubicBezTo>
                  <a:pt x="4472285" y="2807891"/>
                  <a:pt x="4487168" y="2810371"/>
                  <a:pt x="4487168" y="2805410"/>
                </a:cubicBezTo>
                <a:cubicBezTo>
                  <a:pt x="4487168" y="2800449"/>
                  <a:pt x="4485928" y="2797969"/>
                  <a:pt x="4483447" y="2797969"/>
                </a:cubicBezTo>
                <a:cubicBezTo>
                  <a:pt x="4480967" y="2797969"/>
                  <a:pt x="4479726" y="2796729"/>
                  <a:pt x="4479726" y="2794248"/>
                </a:cubicBezTo>
                <a:cubicBezTo>
                  <a:pt x="4479726" y="2791767"/>
                  <a:pt x="4477246" y="2793008"/>
                  <a:pt x="4472285" y="2797969"/>
                </a:cubicBezTo>
                <a:lnTo>
                  <a:pt x="4464843" y="2797969"/>
                </a:lnTo>
                <a:lnTo>
                  <a:pt x="4457402" y="2790527"/>
                </a:lnTo>
                <a:cubicBezTo>
                  <a:pt x="4452441" y="2795488"/>
                  <a:pt x="4447481" y="2796729"/>
                  <a:pt x="4442519" y="2794248"/>
                </a:cubicBezTo>
                <a:cubicBezTo>
                  <a:pt x="4437559" y="2791767"/>
                  <a:pt x="4432598" y="2790527"/>
                  <a:pt x="4427636" y="2790527"/>
                </a:cubicBezTo>
                <a:cubicBezTo>
                  <a:pt x="4402832" y="2785567"/>
                  <a:pt x="4385469" y="2778125"/>
                  <a:pt x="4375547" y="2768203"/>
                </a:cubicBezTo>
                <a:lnTo>
                  <a:pt x="4375547" y="2760762"/>
                </a:lnTo>
                <a:lnTo>
                  <a:pt x="4368105" y="2760762"/>
                </a:lnTo>
                <a:cubicBezTo>
                  <a:pt x="4373067" y="2765722"/>
                  <a:pt x="4375547" y="2768203"/>
                  <a:pt x="4375547" y="2768203"/>
                </a:cubicBezTo>
                <a:cubicBezTo>
                  <a:pt x="4370586" y="2768203"/>
                  <a:pt x="4363144" y="2765722"/>
                  <a:pt x="4353223" y="2760762"/>
                </a:cubicBezTo>
                <a:cubicBezTo>
                  <a:pt x="4358184" y="2760762"/>
                  <a:pt x="4360664" y="2760762"/>
                  <a:pt x="4360664" y="2760762"/>
                </a:cubicBezTo>
                <a:lnTo>
                  <a:pt x="4360664" y="2753320"/>
                </a:lnTo>
                <a:cubicBezTo>
                  <a:pt x="4360664" y="2753320"/>
                  <a:pt x="4359424" y="2753320"/>
                  <a:pt x="4356943" y="2753320"/>
                </a:cubicBezTo>
                <a:cubicBezTo>
                  <a:pt x="4354463" y="2753320"/>
                  <a:pt x="4353223" y="2755801"/>
                  <a:pt x="4353223" y="2760762"/>
                </a:cubicBezTo>
                <a:lnTo>
                  <a:pt x="4316016" y="2760762"/>
                </a:lnTo>
                <a:lnTo>
                  <a:pt x="4293691" y="2745879"/>
                </a:lnTo>
                <a:cubicBezTo>
                  <a:pt x="4283770" y="2745879"/>
                  <a:pt x="4277568" y="2745879"/>
                  <a:pt x="4275088" y="2745879"/>
                </a:cubicBezTo>
                <a:cubicBezTo>
                  <a:pt x="4272608" y="2745879"/>
                  <a:pt x="4271367" y="2745879"/>
                  <a:pt x="4271367" y="2745879"/>
                </a:cubicBezTo>
                <a:close/>
                <a:moveTo>
                  <a:pt x="3437930" y="2745879"/>
                </a:moveTo>
                <a:lnTo>
                  <a:pt x="3437930" y="2753320"/>
                </a:lnTo>
                <a:lnTo>
                  <a:pt x="3445371" y="2753320"/>
                </a:lnTo>
                <a:cubicBezTo>
                  <a:pt x="3445371" y="2753320"/>
                  <a:pt x="3442891" y="2750840"/>
                  <a:pt x="3437930" y="2745879"/>
                </a:cubicBezTo>
                <a:close/>
                <a:moveTo>
                  <a:pt x="6079629" y="2738437"/>
                </a:moveTo>
                <a:cubicBezTo>
                  <a:pt x="6079629" y="2743398"/>
                  <a:pt x="6079629" y="2745879"/>
                  <a:pt x="6079629" y="2745879"/>
                </a:cubicBezTo>
                <a:lnTo>
                  <a:pt x="6072187" y="2745879"/>
                </a:lnTo>
                <a:close/>
                <a:moveTo>
                  <a:pt x="5953125" y="2738437"/>
                </a:moveTo>
                <a:lnTo>
                  <a:pt x="5960566" y="2738437"/>
                </a:lnTo>
                <a:cubicBezTo>
                  <a:pt x="5960566" y="2738437"/>
                  <a:pt x="5961807" y="2738437"/>
                  <a:pt x="5964287" y="2738437"/>
                </a:cubicBezTo>
                <a:cubicBezTo>
                  <a:pt x="5966767" y="2738437"/>
                  <a:pt x="5965527" y="2740918"/>
                  <a:pt x="5960566" y="2745879"/>
                </a:cubicBezTo>
                <a:cubicBezTo>
                  <a:pt x="5960566" y="2740918"/>
                  <a:pt x="5958086" y="2738437"/>
                  <a:pt x="5953125" y="2738437"/>
                </a:cubicBezTo>
                <a:close/>
                <a:moveTo>
                  <a:pt x="5640586" y="2738437"/>
                </a:moveTo>
                <a:lnTo>
                  <a:pt x="5648027" y="2738437"/>
                </a:lnTo>
                <a:lnTo>
                  <a:pt x="5648027" y="2745879"/>
                </a:lnTo>
                <a:close/>
                <a:moveTo>
                  <a:pt x="5335488" y="2738437"/>
                </a:moveTo>
                <a:lnTo>
                  <a:pt x="5342929" y="2738437"/>
                </a:lnTo>
                <a:lnTo>
                  <a:pt x="5342929" y="2745879"/>
                </a:lnTo>
                <a:close/>
                <a:moveTo>
                  <a:pt x="5008066" y="2738437"/>
                </a:moveTo>
                <a:lnTo>
                  <a:pt x="5000625" y="2745879"/>
                </a:lnTo>
                <a:cubicBezTo>
                  <a:pt x="5005586" y="2745879"/>
                  <a:pt x="5008066" y="2745879"/>
                  <a:pt x="5008066" y="2745879"/>
                </a:cubicBezTo>
                <a:cubicBezTo>
                  <a:pt x="5008066" y="2740918"/>
                  <a:pt x="5008066" y="2738437"/>
                  <a:pt x="5008066" y="2738437"/>
                </a:cubicBezTo>
                <a:close/>
                <a:moveTo>
                  <a:pt x="4401592" y="2738437"/>
                </a:moveTo>
                <a:cubicBezTo>
                  <a:pt x="4394150" y="2738437"/>
                  <a:pt x="4390430" y="2740918"/>
                  <a:pt x="4390430" y="2745879"/>
                </a:cubicBezTo>
                <a:lnTo>
                  <a:pt x="4397871" y="2753320"/>
                </a:lnTo>
                <a:cubicBezTo>
                  <a:pt x="4402832" y="2753320"/>
                  <a:pt x="4407793" y="2753320"/>
                  <a:pt x="4412754" y="2753320"/>
                </a:cubicBezTo>
                <a:cubicBezTo>
                  <a:pt x="4417715" y="2748359"/>
                  <a:pt x="4418955" y="2744639"/>
                  <a:pt x="4416474" y="2742158"/>
                </a:cubicBezTo>
                <a:cubicBezTo>
                  <a:pt x="4413994" y="2739677"/>
                  <a:pt x="4409033" y="2738437"/>
                  <a:pt x="4401592" y="2738437"/>
                </a:cubicBezTo>
                <a:close/>
                <a:moveTo>
                  <a:pt x="3772793" y="2738437"/>
                </a:moveTo>
                <a:cubicBezTo>
                  <a:pt x="3782715" y="2738437"/>
                  <a:pt x="3787676" y="2739677"/>
                  <a:pt x="3787676" y="2742158"/>
                </a:cubicBezTo>
                <a:cubicBezTo>
                  <a:pt x="3787676" y="2744639"/>
                  <a:pt x="3790156" y="2745879"/>
                  <a:pt x="3795117" y="2745879"/>
                </a:cubicBezTo>
                <a:lnTo>
                  <a:pt x="3765352" y="2745879"/>
                </a:lnTo>
                <a:close/>
                <a:moveTo>
                  <a:pt x="3743027" y="2738437"/>
                </a:moveTo>
                <a:lnTo>
                  <a:pt x="3750469" y="2738437"/>
                </a:lnTo>
                <a:lnTo>
                  <a:pt x="3743027" y="2745879"/>
                </a:lnTo>
                <a:cubicBezTo>
                  <a:pt x="3738066" y="2745879"/>
                  <a:pt x="3735586" y="2744639"/>
                  <a:pt x="3735586" y="2742158"/>
                </a:cubicBezTo>
                <a:cubicBezTo>
                  <a:pt x="3735586" y="2739677"/>
                  <a:pt x="3738066" y="2738437"/>
                  <a:pt x="3743027" y="2738437"/>
                </a:cubicBezTo>
                <a:close/>
                <a:moveTo>
                  <a:pt x="3646289" y="2738437"/>
                </a:moveTo>
                <a:lnTo>
                  <a:pt x="3653730" y="2745879"/>
                </a:lnTo>
                <a:cubicBezTo>
                  <a:pt x="3648769" y="2745879"/>
                  <a:pt x="3646289" y="2745879"/>
                  <a:pt x="3646289" y="2745879"/>
                </a:cubicBezTo>
                <a:cubicBezTo>
                  <a:pt x="3646289" y="2740918"/>
                  <a:pt x="3646289" y="2738437"/>
                  <a:pt x="3646289" y="2738437"/>
                </a:cubicBezTo>
                <a:close/>
                <a:moveTo>
                  <a:pt x="3436069" y="2736345"/>
                </a:moveTo>
                <a:cubicBezTo>
                  <a:pt x="3447231" y="2735879"/>
                  <a:pt x="3452812" y="2740298"/>
                  <a:pt x="3452812" y="2749600"/>
                </a:cubicBezTo>
                <a:cubicBezTo>
                  <a:pt x="3452812" y="2762002"/>
                  <a:pt x="3460254" y="2765722"/>
                  <a:pt x="3475137" y="2760762"/>
                </a:cubicBezTo>
                <a:cubicBezTo>
                  <a:pt x="3480098" y="2755801"/>
                  <a:pt x="3494980" y="2755801"/>
                  <a:pt x="3519785" y="2760762"/>
                </a:cubicBezTo>
                <a:cubicBezTo>
                  <a:pt x="3534668" y="2770684"/>
                  <a:pt x="3549551" y="2778125"/>
                  <a:pt x="3564433" y="2783086"/>
                </a:cubicBezTo>
                <a:lnTo>
                  <a:pt x="3594199" y="2797969"/>
                </a:lnTo>
                <a:lnTo>
                  <a:pt x="3616523" y="2805410"/>
                </a:lnTo>
                <a:cubicBezTo>
                  <a:pt x="3651250" y="2805410"/>
                  <a:pt x="3668613" y="2810371"/>
                  <a:pt x="3668613" y="2820293"/>
                </a:cubicBezTo>
                <a:cubicBezTo>
                  <a:pt x="3668613" y="2825254"/>
                  <a:pt x="3648769" y="2822774"/>
                  <a:pt x="3609082" y="2812851"/>
                </a:cubicBezTo>
                <a:cubicBezTo>
                  <a:pt x="3514824" y="2783086"/>
                  <a:pt x="3460254" y="2768203"/>
                  <a:pt x="3445371" y="2768203"/>
                </a:cubicBezTo>
                <a:cubicBezTo>
                  <a:pt x="3425527" y="2768203"/>
                  <a:pt x="3415605" y="2763242"/>
                  <a:pt x="3415605" y="2753320"/>
                </a:cubicBezTo>
                <a:cubicBezTo>
                  <a:pt x="3410645" y="2753320"/>
                  <a:pt x="3408164" y="2753320"/>
                  <a:pt x="3408164" y="2753320"/>
                </a:cubicBezTo>
                <a:cubicBezTo>
                  <a:pt x="3403203" y="2753320"/>
                  <a:pt x="3400723" y="2750840"/>
                  <a:pt x="3400723" y="2745879"/>
                </a:cubicBezTo>
                <a:lnTo>
                  <a:pt x="3408164" y="2745879"/>
                </a:lnTo>
                <a:cubicBezTo>
                  <a:pt x="3413125" y="2745879"/>
                  <a:pt x="3418086" y="2743398"/>
                  <a:pt x="3423047" y="2738437"/>
                </a:cubicBezTo>
                <a:cubicBezTo>
                  <a:pt x="3428008" y="2737197"/>
                  <a:pt x="3432349" y="2736500"/>
                  <a:pt x="3436069" y="2736345"/>
                </a:cubicBezTo>
                <a:close/>
                <a:moveTo>
                  <a:pt x="5685234" y="2730996"/>
                </a:moveTo>
                <a:lnTo>
                  <a:pt x="5692676" y="2738437"/>
                </a:lnTo>
                <a:cubicBezTo>
                  <a:pt x="5692676" y="2738437"/>
                  <a:pt x="5690195" y="2738437"/>
                  <a:pt x="5685234" y="2738437"/>
                </a:cubicBezTo>
                <a:close/>
                <a:moveTo>
                  <a:pt x="5573613" y="2730996"/>
                </a:moveTo>
                <a:lnTo>
                  <a:pt x="5581054" y="2730996"/>
                </a:lnTo>
                <a:cubicBezTo>
                  <a:pt x="5581054" y="2735957"/>
                  <a:pt x="5578574" y="2738437"/>
                  <a:pt x="5573613" y="2738437"/>
                </a:cubicBezTo>
                <a:cubicBezTo>
                  <a:pt x="5573613" y="2743398"/>
                  <a:pt x="5574854" y="2745879"/>
                  <a:pt x="5577334" y="2745879"/>
                </a:cubicBezTo>
                <a:cubicBezTo>
                  <a:pt x="5579814" y="2745879"/>
                  <a:pt x="5583535" y="2745879"/>
                  <a:pt x="5588496" y="2745879"/>
                </a:cubicBezTo>
                <a:cubicBezTo>
                  <a:pt x="5593457" y="2745879"/>
                  <a:pt x="5598417" y="2747119"/>
                  <a:pt x="5603379" y="2749600"/>
                </a:cubicBezTo>
                <a:cubicBezTo>
                  <a:pt x="5608340" y="2752080"/>
                  <a:pt x="5610820" y="2753320"/>
                  <a:pt x="5610820" y="2753320"/>
                </a:cubicBezTo>
                <a:lnTo>
                  <a:pt x="5603379" y="2760762"/>
                </a:lnTo>
                <a:lnTo>
                  <a:pt x="5588496" y="2753320"/>
                </a:lnTo>
                <a:cubicBezTo>
                  <a:pt x="5573613" y="2753320"/>
                  <a:pt x="5563692" y="2753320"/>
                  <a:pt x="5558730" y="2753320"/>
                </a:cubicBezTo>
                <a:lnTo>
                  <a:pt x="5558730" y="2745879"/>
                </a:lnTo>
                <a:lnTo>
                  <a:pt x="5566172" y="2738437"/>
                </a:lnTo>
                <a:cubicBezTo>
                  <a:pt x="5566172" y="2738437"/>
                  <a:pt x="5568652" y="2735957"/>
                  <a:pt x="5573613" y="2730996"/>
                </a:cubicBezTo>
                <a:close/>
                <a:moveTo>
                  <a:pt x="5521523" y="2730996"/>
                </a:moveTo>
                <a:cubicBezTo>
                  <a:pt x="5531445" y="2735957"/>
                  <a:pt x="5537647" y="2738437"/>
                  <a:pt x="5540127" y="2738437"/>
                </a:cubicBezTo>
                <a:cubicBezTo>
                  <a:pt x="5542607" y="2738437"/>
                  <a:pt x="5543847" y="2740918"/>
                  <a:pt x="5543847" y="2745879"/>
                </a:cubicBezTo>
                <a:lnTo>
                  <a:pt x="5528965" y="2738437"/>
                </a:lnTo>
                <a:close/>
                <a:moveTo>
                  <a:pt x="4747617" y="2730996"/>
                </a:moveTo>
                <a:lnTo>
                  <a:pt x="4740176" y="2753320"/>
                </a:lnTo>
                <a:lnTo>
                  <a:pt x="4747617" y="2760762"/>
                </a:lnTo>
                <a:cubicBezTo>
                  <a:pt x="4747617" y="2755801"/>
                  <a:pt x="4750097" y="2753320"/>
                  <a:pt x="4755058" y="2753320"/>
                </a:cubicBezTo>
                <a:cubicBezTo>
                  <a:pt x="4755058" y="2748359"/>
                  <a:pt x="4755058" y="2743398"/>
                  <a:pt x="4755058" y="2738437"/>
                </a:cubicBezTo>
                <a:cubicBezTo>
                  <a:pt x="4750097" y="2738437"/>
                  <a:pt x="4747617" y="2735957"/>
                  <a:pt x="4747617" y="2730996"/>
                </a:cubicBezTo>
                <a:close/>
                <a:moveTo>
                  <a:pt x="4368105" y="2730996"/>
                </a:moveTo>
                <a:cubicBezTo>
                  <a:pt x="4368105" y="2735957"/>
                  <a:pt x="4369346" y="2739677"/>
                  <a:pt x="4371826" y="2742158"/>
                </a:cubicBezTo>
                <a:cubicBezTo>
                  <a:pt x="4374307" y="2744639"/>
                  <a:pt x="4375547" y="2744639"/>
                  <a:pt x="4375547" y="2742158"/>
                </a:cubicBezTo>
                <a:cubicBezTo>
                  <a:pt x="4375547" y="2739677"/>
                  <a:pt x="4375547" y="2735957"/>
                  <a:pt x="4375547" y="2730996"/>
                </a:cubicBezTo>
                <a:cubicBezTo>
                  <a:pt x="4375547" y="2730996"/>
                  <a:pt x="4373067" y="2730996"/>
                  <a:pt x="4368105" y="2730996"/>
                </a:cubicBezTo>
                <a:close/>
                <a:moveTo>
                  <a:pt x="5711744" y="2728671"/>
                </a:moveTo>
                <a:cubicBezTo>
                  <a:pt x="5712674" y="2728980"/>
                  <a:pt x="5713760" y="2729756"/>
                  <a:pt x="5715000" y="2730996"/>
                </a:cubicBezTo>
                <a:lnTo>
                  <a:pt x="5729883" y="2738437"/>
                </a:lnTo>
                <a:cubicBezTo>
                  <a:pt x="5734844" y="2738437"/>
                  <a:pt x="5738565" y="2738437"/>
                  <a:pt x="5741045" y="2738437"/>
                </a:cubicBezTo>
                <a:cubicBezTo>
                  <a:pt x="5743525" y="2738437"/>
                  <a:pt x="5744765" y="2738437"/>
                  <a:pt x="5744765" y="2738437"/>
                </a:cubicBezTo>
                <a:cubicBezTo>
                  <a:pt x="5744765" y="2743398"/>
                  <a:pt x="5747245" y="2745879"/>
                  <a:pt x="5752207" y="2745879"/>
                </a:cubicBezTo>
                <a:cubicBezTo>
                  <a:pt x="5757168" y="2745879"/>
                  <a:pt x="5759648" y="2743398"/>
                  <a:pt x="5759648" y="2738437"/>
                </a:cubicBezTo>
                <a:lnTo>
                  <a:pt x="5767090" y="2738437"/>
                </a:lnTo>
                <a:lnTo>
                  <a:pt x="5774531" y="2745879"/>
                </a:lnTo>
                <a:lnTo>
                  <a:pt x="5781972" y="2745879"/>
                </a:lnTo>
                <a:cubicBezTo>
                  <a:pt x="5781972" y="2750840"/>
                  <a:pt x="5784452" y="2753320"/>
                  <a:pt x="5789414" y="2753320"/>
                </a:cubicBezTo>
                <a:cubicBezTo>
                  <a:pt x="5794375" y="2753320"/>
                  <a:pt x="5796855" y="2755801"/>
                  <a:pt x="5796855" y="2760762"/>
                </a:cubicBezTo>
                <a:cubicBezTo>
                  <a:pt x="5796855" y="2765722"/>
                  <a:pt x="5799335" y="2768203"/>
                  <a:pt x="5804297" y="2768203"/>
                </a:cubicBezTo>
                <a:cubicBezTo>
                  <a:pt x="5809258" y="2768203"/>
                  <a:pt x="5809258" y="2765722"/>
                  <a:pt x="5804297" y="2760762"/>
                </a:cubicBezTo>
                <a:lnTo>
                  <a:pt x="5811738" y="2760762"/>
                </a:lnTo>
                <a:cubicBezTo>
                  <a:pt x="5816699" y="2765722"/>
                  <a:pt x="5819179" y="2768203"/>
                  <a:pt x="5819179" y="2768203"/>
                </a:cubicBezTo>
                <a:cubicBezTo>
                  <a:pt x="5819179" y="2773164"/>
                  <a:pt x="5819179" y="2775644"/>
                  <a:pt x="5819179" y="2775644"/>
                </a:cubicBezTo>
                <a:cubicBezTo>
                  <a:pt x="5819179" y="2775644"/>
                  <a:pt x="5821660" y="2775644"/>
                  <a:pt x="5826621" y="2775644"/>
                </a:cubicBezTo>
                <a:cubicBezTo>
                  <a:pt x="5826621" y="2775644"/>
                  <a:pt x="5826621" y="2776884"/>
                  <a:pt x="5826621" y="2779365"/>
                </a:cubicBezTo>
                <a:cubicBezTo>
                  <a:pt x="5826621" y="2781846"/>
                  <a:pt x="5825380" y="2783086"/>
                  <a:pt x="5822900" y="2783086"/>
                </a:cubicBezTo>
                <a:cubicBezTo>
                  <a:pt x="5820420" y="2783086"/>
                  <a:pt x="5819179" y="2783086"/>
                  <a:pt x="5819179" y="2783086"/>
                </a:cubicBezTo>
                <a:cubicBezTo>
                  <a:pt x="5819179" y="2783086"/>
                  <a:pt x="5816699" y="2785567"/>
                  <a:pt x="5811738" y="2790527"/>
                </a:cubicBezTo>
                <a:lnTo>
                  <a:pt x="5804297" y="2783086"/>
                </a:lnTo>
                <a:cubicBezTo>
                  <a:pt x="5789414" y="2763242"/>
                  <a:pt x="5781972" y="2755801"/>
                  <a:pt x="5781972" y="2760762"/>
                </a:cubicBezTo>
                <a:cubicBezTo>
                  <a:pt x="5781972" y="2765722"/>
                  <a:pt x="5784452" y="2768203"/>
                  <a:pt x="5789414" y="2768203"/>
                </a:cubicBezTo>
                <a:cubicBezTo>
                  <a:pt x="5784452" y="2768203"/>
                  <a:pt x="5779492" y="2768203"/>
                  <a:pt x="5774531" y="2768203"/>
                </a:cubicBezTo>
                <a:lnTo>
                  <a:pt x="5767090" y="2775644"/>
                </a:lnTo>
                <a:cubicBezTo>
                  <a:pt x="5772051" y="2775644"/>
                  <a:pt x="5774531" y="2776884"/>
                  <a:pt x="5774531" y="2779365"/>
                </a:cubicBezTo>
                <a:cubicBezTo>
                  <a:pt x="5774531" y="2781846"/>
                  <a:pt x="5772051" y="2785567"/>
                  <a:pt x="5767090" y="2790527"/>
                </a:cubicBezTo>
                <a:lnTo>
                  <a:pt x="5759648" y="2797969"/>
                </a:lnTo>
                <a:lnTo>
                  <a:pt x="5767090" y="2797969"/>
                </a:lnTo>
                <a:cubicBezTo>
                  <a:pt x="5777011" y="2797969"/>
                  <a:pt x="5783213" y="2796729"/>
                  <a:pt x="5785693" y="2794248"/>
                </a:cubicBezTo>
                <a:cubicBezTo>
                  <a:pt x="5788173" y="2791767"/>
                  <a:pt x="5789414" y="2797969"/>
                  <a:pt x="5789414" y="2812851"/>
                </a:cubicBezTo>
                <a:cubicBezTo>
                  <a:pt x="5789414" y="2827734"/>
                  <a:pt x="5791894" y="2835176"/>
                  <a:pt x="5796855" y="2835176"/>
                </a:cubicBezTo>
                <a:lnTo>
                  <a:pt x="5781972" y="2842617"/>
                </a:lnTo>
                <a:lnTo>
                  <a:pt x="5767090" y="2850059"/>
                </a:lnTo>
                <a:cubicBezTo>
                  <a:pt x="5772051" y="2850059"/>
                  <a:pt x="5774531" y="2851299"/>
                  <a:pt x="5774531" y="2853779"/>
                </a:cubicBezTo>
                <a:cubicBezTo>
                  <a:pt x="5774531" y="2856260"/>
                  <a:pt x="5774531" y="2857500"/>
                  <a:pt x="5774531" y="2857500"/>
                </a:cubicBezTo>
                <a:cubicBezTo>
                  <a:pt x="5774531" y="2857500"/>
                  <a:pt x="5772051" y="2857500"/>
                  <a:pt x="5767090" y="2857500"/>
                </a:cubicBezTo>
                <a:cubicBezTo>
                  <a:pt x="5762128" y="2857500"/>
                  <a:pt x="5759648" y="2857500"/>
                  <a:pt x="5759648" y="2857500"/>
                </a:cubicBezTo>
                <a:cubicBezTo>
                  <a:pt x="5759648" y="2857500"/>
                  <a:pt x="5757168" y="2857500"/>
                  <a:pt x="5752207" y="2857500"/>
                </a:cubicBezTo>
                <a:cubicBezTo>
                  <a:pt x="5747245" y="2857500"/>
                  <a:pt x="5742285" y="2857500"/>
                  <a:pt x="5737324" y="2857500"/>
                </a:cubicBezTo>
                <a:cubicBezTo>
                  <a:pt x="5722441" y="2852539"/>
                  <a:pt x="5712520" y="2850059"/>
                  <a:pt x="5707558" y="2850059"/>
                </a:cubicBezTo>
                <a:lnTo>
                  <a:pt x="5700117" y="2842617"/>
                </a:lnTo>
                <a:lnTo>
                  <a:pt x="5707558" y="2842617"/>
                </a:lnTo>
                <a:cubicBezTo>
                  <a:pt x="5712520" y="2842617"/>
                  <a:pt x="5721201" y="2843857"/>
                  <a:pt x="5733603" y="2846338"/>
                </a:cubicBezTo>
                <a:cubicBezTo>
                  <a:pt x="5746006" y="2848818"/>
                  <a:pt x="5754687" y="2847578"/>
                  <a:pt x="5759648" y="2842617"/>
                </a:cubicBezTo>
                <a:lnTo>
                  <a:pt x="5759648" y="2835176"/>
                </a:lnTo>
                <a:lnTo>
                  <a:pt x="5767090" y="2835176"/>
                </a:lnTo>
                <a:lnTo>
                  <a:pt x="5774531" y="2827734"/>
                </a:lnTo>
                <a:lnTo>
                  <a:pt x="5759648" y="2820293"/>
                </a:lnTo>
                <a:cubicBezTo>
                  <a:pt x="5754687" y="2815332"/>
                  <a:pt x="5747245" y="2814092"/>
                  <a:pt x="5737324" y="2816572"/>
                </a:cubicBezTo>
                <a:cubicBezTo>
                  <a:pt x="5727402" y="2819053"/>
                  <a:pt x="5721201" y="2817812"/>
                  <a:pt x="5718720" y="2812851"/>
                </a:cubicBezTo>
                <a:cubicBezTo>
                  <a:pt x="5716240" y="2807891"/>
                  <a:pt x="5715000" y="2805410"/>
                  <a:pt x="5715000" y="2805410"/>
                </a:cubicBezTo>
                <a:lnTo>
                  <a:pt x="5715000" y="2812851"/>
                </a:lnTo>
                <a:cubicBezTo>
                  <a:pt x="5719961" y="2817812"/>
                  <a:pt x="5719961" y="2822774"/>
                  <a:pt x="5715000" y="2827734"/>
                </a:cubicBezTo>
                <a:cubicBezTo>
                  <a:pt x="5715000" y="2827734"/>
                  <a:pt x="5713759" y="2827734"/>
                  <a:pt x="5711279" y="2827734"/>
                </a:cubicBezTo>
                <a:cubicBezTo>
                  <a:pt x="5708799" y="2827734"/>
                  <a:pt x="5707558" y="2825254"/>
                  <a:pt x="5707558" y="2820293"/>
                </a:cubicBezTo>
                <a:cubicBezTo>
                  <a:pt x="5707558" y="2815332"/>
                  <a:pt x="5706318" y="2812851"/>
                  <a:pt x="5703838" y="2812851"/>
                </a:cubicBezTo>
                <a:cubicBezTo>
                  <a:pt x="5701358" y="2812851"/>
                  <a:pt x="5697637" y="2811611"/>
                  <a:pt x="5692676" y="2809131"/>
                </a:cubicBezTo>
                <a:cubicBezTo>
                  <a:pt x="5687714" y="2806650"/>
                  <a:pt x="5677793" y="2805410"/>
                  <a:pt x="5662910" y="2805410"/>
                </a:cubicBezTo>
                <a:lnTo>
                  <a:pt x="5610820" y="2790527"/>
                </a:lnTo>
                <a:cubicBezTo>
                  <a:pt x="5605859" y="2790527"/>
                  <a:pt x="5602138" y="2790527"/>
                  <a:pt x="5599658" y="2790527"/>
                </a:cubicBezTo>
                <a:cubicBezTo>
                  <a:pt x="5597178" y="2790527"/>
                  <a:pt x="5595937" y="2788047"/>
                  <a:pt x="5595937" y="2783086"/>
                </a:cubicBezTo>
                <a:cubicBezTo>
                  <a:pt x="5595937" y="2778125"/>
                  <a:pt x="5598417" y="2775644"/>
                  <a:pt x="5603379" y="2775644"/>
                </a:cubicBezTo>
                <a:cubicBezTo>
                  <a:pt x="5608340" y="2775644"/>
                  <a:pt x="5610820" y="2775644"/>
                  <a:pt x="5610820" y="2775644"/>
                </a:cubicBezTo>
                <a:cubicBezTo>
                  <a:pt x="5605859" y="2770684"/>
                  <a:pt x="5605859" y="2768203"/>
                  <a:pt x="5610820" y="2768203"/>
                </a:cubicBezTo>
                <a:cubicBezTo>
                  <a:pt x="5620742" y="2763242"/>
                  <a:pt x="5625703" y="2765722"/>
                  <a:pt x="5625703" y="2775644"/>
                </a:cubicBezTo>
                <a:cubicBezTo>
                  <a:pt x="5625703" y="2775644"/>
                  <a:pt x="5623223" y="2775644"/>
                  <a:pt x="5618261" y="2775644"/>
                </a:cubicBezTo>
                <a:cubicBezTo>
                  <a:pt x="5613300" y="2775644"/>
                  <a:pt x="5610820" y="2778125"/>
                  <a:pt x="5610820" y="2783086"/>
                </a:cubicBezTo>
                <a:lnTo>
                  <a:pt x="5642446" y="2783086"/>
                </a:lnTo>
                <a:lnTo>
                  <a:pt x="5642446" y="2783086"/>
                </a:lnTo>
                <a:lnTo>
                  <a:pt x="5642446" y="2783086"/>
                </a:lnTo>
                <a:lnTo>
                  <a:pt x="5642446" y="2783086"/>
                </a:lnTo>
                <a:lnTo>
                  <a:pt x="5655468" y="2783086"/>
                </a:lnTo>
                <a:lnTo>
                  <a:pt x="5655468" y="2768203"/>
                </a:lnTo>
                <a:lnTo>
                  <a:pt x="5670351" y="2768203"/>
                </a:lnTo>
                <a:lnTo>
                  <a:pt x="5670351" y="2760762"/>
                </a:lnTo>
                <a:lnTo>
                  <a:pt x="5662910" y="2753320"/>
                </a:lnTo>
                <a:lnTo>
                  <a:pt x="5670351" y="2753320"/>
                </a:lnTo>
                <a:lnTo>
                  <a:pt x="5677793" y="2753320"/>
                </a:lnTo>
                <a:cubicBezTo>
                  <a:pt x="5677793" y="2758281"/>
                  <a:pt x="5679033" y="2763242"/>
                  <a:pt x="5681513" y="2768203"/>
                </a:cubicBezTo>
                <a:cubicBezTo>
                  <a:pt x="5683993" y="2773164"/>
                  <a:pt x="5686475" y="2774404"/>
                  <a:pt x="5688955" y="2771924"/>
                </a:cubicBezTo>
                <a:cubicBezTo>
                  <a:pt x="5691435" y="2769443"/>
                  <a:pt x="5692676" y="2765722"/>
                  <a:pt x="5692676" y="2760762"/>
                </a:cubicBezTo>
                <a:lnTo>
                  <a:pt x="5707558" y="2768203"/>
                </a:lnTo>
                <a:cubicBezTo>
                  <a:pt x="5722441" y="2778125"/>
                  <a:pt x="5732363" y="2780605"/>
                  <a:pt x="5737324" y="2775644"/>
                </a:cubicBezTo>
                <a:cubicBezTo>
                  <a:pt x="5737324" y="2770684"/>
                  <a:pt x="5737324" y="2768203"/>
                  <a:pt x="5737324" y="2768203"/>
                </a:cubicBezTo>
                <a:lnTo>
                  <a:pt x="5737324" y="2760762"/>
                </a:lnTo>
                <a:cubicBezTo>
                  <a:pt x="5742285" y="2765722"/>
                  <a:pt x="5747245" y="2766963"/>
                  <a:pt x="5752207" y="2764482"/>
                </a:cubicBezTo>
                <a:cubicBezTo>
                  <a:pt x="5757168" y="2762002"/>
                  <a:pt x="5758408" y="2759522"/>
                  <a:pt x="5755927" y="2757041"/>
                </a:cubicBezTo>
                <a:cubicBezTo>
                  <a:pt x="5753447" y="2754560"/>
                  <a:pt x="5749727" y="2753320"/>
                  <a:pt x="5744765" y="2753320"/>
                </a:cubicBezTo>
                <a:cubicBezTo>
                  <a:pt x="5739804" y="2753320"/>
                  <a:pt x="5736083" y="2752080"/>
                  <a:pt x="5733603" y="2749600"/>
                </a:cubicBezTo>
                <a:cubicBezTo>
                  <a:pt x="5731123" y="2747119"/>
                  <a:pt x="5729883" y="2745879"/>
                  <a:pt x="5729883" y="2745879"/>
                </a:cubicBezTo>
                <a:cubicBezTo>
                  <a:pt x="5719961" y="2740918"/>
                  <a:pt x="5712520" y="2738437"/>
                  <a:pt x="5707558" y="2738437"/>
                </a:cubicBezTo>
                <a:cubicBezTo>
                  <a:pt x="5707558" y="2730996"/>
                  <a:pt x="5708954" y="2727740"/>
                  <a:pt x="5711744" y="2728671"/>
                </a:cubicBezTo>
                <a:close/>
                <a:moveTo>
                  <a:pt x="5603379" y="2727275"/>
                </a:moveTo>
                <a:cubicBezTo>
                  <a:pt x="5604619" y="2727275"/>
                  <a:pt x="5605859" y="2728516"/>
                  <a:pt x="5607099" y="2730996"/>
                </a:cubicBezTo>
                <a:cubicBezTo>
                  <a:pt x="5609579" y="2735957"/>
                  <a:pt x="5608340" y="2738437"/>
                  <a:pt x="5603379" y="2738437"/>
                </a:cubicBezTo>
                <a:cubicBezTo>
                  <a:pt x="5598417" y="2738437"/>
                  <a:pt x="5597178" y="2735957"/>
                  <a:pt x="5599658" y="2730996"/>
                </a:cubicBezTo>
                <a:cubicBezTo>
                  <a:pt x="5600898" y="2728516"/>
                  <a:pt x="5602139" y="2727275"/>
                  <a:pt x="5603379" y="2727275"/>
                </a:cubicBezTo>
                <a:close/>
                <a:moveTo>
                  <a:pt x="5729883" y="2723555"/>
                </a:moveTo>
                <a:cubicBezTo>
                  <a:pt x="5734844" y="2723555"/>
                  <a:pt x="5737324" y="2723555"/>
                  <a:pt x="5737324" y="2723555"/>
                </a:cubicBezTo>
                <a:lnTo>
                  <a:pt x="5729883" y="2730996"/>
                </a:lnTo>
                <a:cubicBezTo>
                  <a:pt x="5729883" y="2730996"/>
                  <a:pt x="5729883" y="2728515"/>
                  <a:pt x="5729883" y="2723555"/>
                </a:cubicBezTo>
                <a:close/>
                <a:moveTo>
                  <a:pt x="5655468" y="2723555"/>
                </a:moveTo>
                <a:lnTo>
                  <a:pt x="5655468" y="2730996"/>
                </a:lnTo>
                <a:cubicBezTo>
                  <a:pt x="5650507" y="2730996"/>
                  <a:pt x="5648027" y="2730996"/>
                  <a:pt x="5648027" y="2730996"/>
                </a:cubicBezTo>
                <a:close/>
                <a:moveTo>
                  <a:pt x="4717851" y="2723555"/>
                </a:moveTo>
                <a:cubicBezTo>
                  <a:pt x="4712890" y="2723555"/>
                  <a:pt x="4707930" y="2726035"/>
                  <a:pt x="4702968" y="2730996"/>
                </a:cubicBezTo>
                <a:cubicBezTo>
                  <a:pt x="4707930" y="2730996"/>
                  <a:pt x="4711651" y="2730996"/>
                  <a:pt x="4714131" y="2730996"/>
                </a:cubicBezTo>
                <a:cubicBezTo>
                  <a:pt x="4716611" y="2730996"/>
                  <a:pt x="4717851" y="2730996"/>
                  <a:pt x="4717851" y="2730996"/>
                </a:cubicBezTo>
                <a:close/>
                <a:moveTo>
                  <a:pt x="3891855" y="2723555"/>
                </a:moveTo>
                <a:lnTo>
                  <a:pt x="3899297" y="2730996"/>
                </a:lnTo>
                <a:lnTo>
                  <a:pt x="3906738" y="2730996"/>
                </a:lnTo>
                <a:cubicBezTo>
                  <a:pt x="3901777" y="2726035"/>
                  <a:pt x="3899297" y="2723555"/>
                  <a:pt x="3899297" y="2723555"/>
                </a:cubicBezTo>
                <a:cubicBezTo>
                  <a:pt x="3899297" y="2723555"/>
                  <a:pt x="3896817" y="2723555"/>
                  <a:pt x="3891855" y="2723555"/>
                </a:cubicBezTo>
                <a:close/>
                <a:moveTo>
                  <a:pt x="5544778" y="2719834"/>
                </a:moveTo>
                <a:cubicBezTo>
                  <a:pt x="5545398" y="2719834"/>
                  <a:pt x="5546328" y="2721075"/>
                  <a:pt x="5547568" y="2723555"/>
                </a:cubicBezTo>
                <a:cubicBezTo>
                  <a:pt x="5550048" y="2728515"/>
                  <a:pt x="5553769" y="2729756"/>
                  <a:pt x="5558730" y="2727275"/>
                </a:cubicBezTo>
                <a:cubicBezTo>
                  <a:pt x="5563692" y="2724795"/>
                  <a:pt x="5566172" y="2726035"/>
                  <a:pt x="5566172" y="2730996"/>
                </a:cubicBezTo>
                <a:lnTo>
                  <a:pt x="5551289" y="2730996"/>
                </a:lnTo>
                <a:lnTo>
                  <a:pt x="5536406" y="2730996"/>
                </a:lnTo>
                <a:lnTo>
                  <a:pt x="5543847" y="2723555"/>
                </a:lnTo>
                <a:cubicBezTo>
                  <a:pt x="5543847" y="2721075"/>
                  <a:pt x="5544158" y="2719834"/>
                  <a:pt x="5544778" y="2719834"/>
                </a:cubicBezTo>
                <a:close/>
                <a:moveTo>
                  <a:pt x="5084341" y="2718904"/>
                </a:moveTo>
                <a:cubicBezTo>
                  <a:pt x="5085581" y="2719524"/>
                  <a:pt x="5087441" y="2721075"/>
                  <a:pt x="5089922" y="2723555"/>
                </a:cubicBezTo>
                <a:cubicBezTo>
                  <a:pt x="5094883" y="2728515"/>
                  <a:pt x="5094883" y="2730996"/>
                  <a:pt x="5089922" y="2730996"/>
                </a:cubicBezTo>
                <a:lnTo>
                  <a:pt x="5089922" y="2738437"/>
                </a:lnTo>
                <a:cubicBezTo>
                  <a:pt x="5094883" y="2738437"/>
                  <a:pt x="5094883" y="2740918"/>
                  <a:pt x="5089922" y="2745879"/>
                </a:cubicBezTo>
                <a:cubicBezTo>
                  <a:pt x="5080000" y="2745879"/>
                  <a:pt x="5072559" y="2745879"/>
                  <a:pt x="5067597" y="2745879"/>
                </a:cubicBezTo>
                <a:cubicBezTo>
                  <a:pt x="5062636" y="2740918"/>
                  <a:pt x="5062636" y="2738437"/>
                  <a:pt x="5067597" y="2738437"/>
                </a:cubicBezTo>
                <a:cubicBezTo>
                  <a:pt x="5072559" y="2738437"/>
                  <a:pt x="5076279" y="2738437"/>
                  <a:pt x="5078760" y="2738437"/>
                </a:cubicBezTo>
                <a:cubicBezTo>
                  <a:pt x="5081240" y="2738437"/>
                  <a:pt x="5082480" y="2738437"/>
                  <a:pt x="5082480" y="2738437"/>
                </a:cubicBezTo>
                <a:lnTo>
                  <a:pt x="5082480" y="2730996"/>
                </a:lnTo>
                <a:lnTo>
                  <a:pt x="5082480" y="2723555"/>
                </a:lnTo>
                <a:cubicBezTo>
                  <a:pt x="5082480" y="2723555"/>
                  <a:pt x="5082480" y="2722315"/>
                  <a:pt x="5082480" y="2719834"/>
                </a:cubicBezTo>
                <a:cubicBezTo>
                  <a:pt x="5082480" y="2718594"/>
                  <a:pt x="5083101" y="2718283"/>
                  <a:pt x="5084341" y="2718904"/>
                </a:cubicBezTo>
                <a:close/>
                <a:moveTo>
                  <a:pt x="4301133" y="2716113"/>
                </a:moveTo>
                <a:cubicBezTo>
                  <a:pt x="4306094" y="2721074"/>
                  <a:pt x="4308574" y="2723555"/>
                  <a:pt x="4308574" y="2723555"/>
                </a:cubicBezTo>
                <a:lnTo>
                  <a:pt x="4308574" y="2716113"/>
                </a:lnTo>
                <a:cubicBezTo>
                  <a:pt x="4308574" y="2716113"/>
                  <a:pt x="4306094" y="2716113"/>
                  <a:pt x="4301133" y="2716113"/>
                </a:cubicBezTo>
                <a:close/>
                <a:moveTo>
                  <a:pt x="3237012" y="2716113"/>
                </a:moveTo>
                <a:cubicBezTo>
                  <a:pt x="3246934" y="2716113"/>
                  <a:pt x="3256855" y="2718594"/>
                  <a:pt x="3266777" y="2723555"/>
                </a:cubicBezTo>
                <a:lnTo>
                  <a:pt x="3259336" y="2730996"/>
                </a:lnTo>
                <a:cubicBezTo>
                  <a:pt x="3244453" y="2730996"/>
                  <a:pt x="3237012" y="2730996"/>
                  <a:pt x="3237012" y="2730996"/>
                </a:cubicBezTo>
                <a:cubicBezTo>
                  <a:pt x="3241972" y="2726035"/>
                  <a:pt x="3241972" y="2723555"/>
                  <a:pt x="3237012" y="2723555"/>
                </a:cubicBezTo>
                <a:close/>
                <a:moveTo>
                  <a:pt x="5852666" y="2708672"/>
                </a:moveTo>
                <a:cubicBezTo>
                  <a:pt x="5855146" y="2708672"/>
                  <a:pt x="5856386" y="2711152"/>
                  <a:pt x="5856386" y="2716113"/>
                </a:cubicBezTo>
                <a:cubicBezTo>
                  <a:pt x="5851425" y="2716113"/>
                  <a:pt x="5848945" y="2714873"/>
                  <a:pt x="5848945" y="2712392"/>
                </a:cubicBezTo>
                <a:cubicBezTo>
                  <a:pt x="5848945" y="2709912"/>
                  <a:pt x="5850186" y="2708672"/>
                  <a:pt x="5852666" y="2708672"/>
                </a:cubicBezTo>
                <a:close/>
                <a:moveTo>
                  <a:pt x="4710410" y="2708672"/>
                </a:moveTo>
                <a:cubicBezTo>
                  <a:pt x="4710410" y="2708672"/>
                  <a:pt x="4710410" y="2709912"/>
                  <a:pt x="4710410" y="2712392"/>
                </a:cubicBezTo>
                <a:cubicBezTo>
                  <a:pt x="4710410" y="2714873"/>
                  <a:pt x="4712890" y="2713633"/>
                  <a:pt x="4717851" y="2708672"/>
                </a:cubicBezTo>
                <a:lnTo>
                  <a:pt x="4717851" y="2716113"/>
                </a:lnTo>
                <a:lnTo>
                  <a:pt x="4732734" y="2716113"/>
                </a:lnTo>
                <a:cubicBezTo>
                  <a:pt x="4732734" y="2716113"/>
                  <a:pt x="4737695" y="2718594"/>
                  <a:pt x="4747617" y="2723555"/>
                </a:cubicBezTo>
                <a:cubicBezTo>
                  <a:pt x="4752578" y="2728515"/>
                  <a:pt x="4757538" y="2730996"/>
                  <a:pt x="4762500" y="2730996"/>
                </a:cubicBezTo>
                <a:cubicBezTo>
                  <a:pt x="4767461" y="2726035"/>
                  <a:pt x="4767461" y="2723555"/>
                  <a:pt x="4762500" y="2723555"/>
                </a:cubicBezTo>
                <a:cubicBezTo>
                  <a:pt x="4757538" y="2723555"/>
                  <a:pt x="4752578" y="2722315"/>
                  <a:pt x="4747617" y="2719834"/>
                </a:cubicBezTo>
                <a:cubicBezTo>
                  <a:pt x="4742656" y="2717353"/>
                  <a:pt x="4737695" y="2716113"/>
                  <a:pt x="4732734" y="2716113"/>
                </a:cubicBezTo>
                <a:cubicBezTo>
                  <a:pt x="4727773" y="2716113"/>
                  <a:pt x="4725293" y="2714873"/>
                  <a:pt x="4725293" y="2712392"/>
                </a:cubicBezTo>
                <a:cubicBezTo>
                  <a:pt x="4725293" y="2709912"/>
                  <a:pt x="4725293" y="2708672"/>
                  <a:pt x="4725293" y="2708672"/>
                </a:cubicBezTo>
                <a:cubicBezTo>
                  <a:pt x="4725293" y="2708672"/>
                  <a:pt x="4722813" y="2708672"/>
                  <a:pt x="4717851" y="2708672"/>
                </a:cubicBezTo>
                <a:cubicBezTo>
                  <a:pt x="4712890" y="2708672"/>
                  <a:pt x="4710410" y="2708672"/>
                  <a:pt x="4710410" y="2708672"/>
                </a:cubicBezTo>
                <a:close/>
                <a:moveTo>
                  <a:pt x="3690937" y="2708672"/>
                </a:moveTo>
                <a:lnTo>
                  <a:pt x="3690937" y="2716113"/>
                </a:lnTo>
                <a:lnTo>
                  <a:pt x="3698379" y="2716113"/>
                </a:lnTo>
                <a:lnTo>
                  <a:pt x="3698379" y="2723555"/>
                </a:lnTo>
                <a:cubicBezTo>
                  <a:pt x="3688457" y="2723555"/>
                  <a:pt x="3681016" y="2723555"/>
                  <a:pt x="3676055" y="2723555"/>
                </a:cubicBezTo>
                <a:cubicBezTo>
                  <a:pt x="3671094" y="2713633"/>
                  <a:pt x="3676055" y="2708672"/>
                  <a:pt x="3690937" y="2708672"/>
                </a:cubicBezTo>
                <a:close/>
                <a:moveTo>
                  <a:pt x="3661172" y="2708672"/>
                </a:moveTo>
                <a:lnTo>
                  <a:pt x="3668613" y="2723555"/>
                </a:lnTo>
                <a:cubicBezTo>
                  <a:pt x="3663652" y="2728515"/>
                  <a:pt x="3658691" y="2728515"/>
                  <a:pt x="3653730" y="2723555"/>
                </a:cubicBezTo>
                <a:cubicBezTo>
                  <a:pt x="3638848" y="2713633"/>
                  <a:pt x="3641328" y="2708672"/>
                  <a:pt x="3661172" y="2708672"/>
                </a:cubicBezTo>
                <a:close/>
                <a:moveTo>
                  <a:pt x="5433156" y="2704021"/>
                </a:moveTo>
                <a:cubicBezTo>
                  <a:pt x="5432537" y="2704641"/>
                  <a:pt x="5432226" y="2706191"/>
                  <a:pt x="5432226" y="2708672"/>
                </a:cubicBezTo>
                <a:cubicBezTo>
                  <a:pt x="5432226" y="2708672"/>
                  <a:pt x="5434706" y="2708672"/>
                  <a:pt x="5439668" y="2708672"/>
                </a:cubicBezTo>
                <a:lnTo>
                  <a:pt x="5439668" y="2716113"/>
                </a:lnTo>
                <a:lnTo>
                  <a:pt x="5461992" y="2716113"/>
                </a:lnTo>
                <a:lnTo>
                  <a:pt x="5461992" y="2708672"/>
                </a:lnTo>
                <a:lnTo>
                  <a:pt x="5454551" y="2708672"/>
                </a:lnTo>
                <a:lnTo>
                  <a:pt x="5447109" y="2708672"/>
                </a:lnTo>
                <a:cubicBezTo>
                  <a:pt x="5442148" y="2708672"/>
                  <a:pt x="5438427" y="2707432"/>
                  <a:pt x="5435947" y="2704951"/>
                </a:cubicBezTo>
                <a:cubicBezTo>
                  <a:pt x="5434707" y="2703711"/>
                  <a:pt x="5433777" y="2703401"/>
                  <a:pt x="5433156" y="2704021"/>
                </a:cubicBezTo>
                <a:close/>
                <a:moveTo>
                  <a:pt x="5863828" y="2701230"/>
                </a:moveTo>
                <a:cubicBezTo>
                  <a:pt x="5863828" y="2701230"/>
                  <a:pt x="5865068" y="2701230"/>
                  <a:pt x="5867549" y="2701230"/>
                </a:cubicBezTo>
                <a:cubicBezTo>
                  <a:pt x="5870029" y="2701230"/>
                  <a:pt x="5871269" y="2703711"/>
                  <a:pt x="5871269" y="2708672"/>
                </a:cubicBezTo>
                <a:lnTo>
                  <a:pt x="5863828" y="2708672"/>
                </a:lnTo>
                <a:close/>
                <a:moveTo>
                  <a:pt x="5603379" y="2701230"/>
                </a:moveTo>
                <a:lnTo>
                  <a:pt x="5610820" y="2701230"/>
                </a:lnTo>
                <a:cubicBezTo>
                  <a:pt x="5610820" y="2706191"/>
                  <a:pt x="5612061" y="2707432"/>
                  <a:pt x="5614541" y="2704951"/>
                </a:cubicBezTo>
                <a:cubicBezTo>
                  <a:pt x="5617021" y="2702470"/>
                  <a:pt x="5618261" y="2703711"/>
                  <a:pt x="5618261" y="2708672"/>
                </a:cubicBezTo>
                <a:cubicBezTo>
                  <a:pt x="5618261" y="2713633"/>
                  <a:pt x="5615781" y="2716113"/>
                  <a:pt x="5610820" y="2716113"/>
                </a:cubicBezTo>
                <a:lnTo>
                  <a:pt x="5610820" y="2723555"/>
                </a:lnTo>
                <a:lnTo>
                  <a:pt x="5603379" y="2723555"/>
                </a:lnTo>
                <a:lnTo>
                  <a:pt x="5595937" y="2723555"/>
                </a:lnTo>
                <a:cubicBezTo>
                  <a:pt x="5595937" y="2723555"/>
                  <a:pt x="5597178" y="2722315"/>
                  <a:pt x="5599658" y="2719834"/>
                </a:cubicBezTo>
                <a:cubicBezTo>
                  <a:pt x="5602138" y="2717353"/>
                  <a:pt x="5602138" y="2714873"/>
                  <a:pt x="5599658" y="2712392"/>
                </a:cubicBezTo>
                <a:cubicBezTo>
                  <a:pt x="5597178" y="2709912"/>
                  <a:pt x="5598417" y="2706191"/>
                  <a:pt x="5603379" y="2701230"/>
                </a:cubicBezTo>
                <a:close/>
                <a:moveTo>
                  <a:pt x="5022949" y="2701230"/>
                </a:moveTo>
                <a:lnTo>
                  <a:pt x="5030390" y="2701230"/>
                </a:lnTo>
                <a:lnTo>
                  <a:pt x="5030390" y="2708672"/>
                </a:lnTo>
                <a:close/>
                <a:moveTo>
                  <a:pt x="4263926" y="2701230"/>
                </a:moveTo>
                <a:lnTo>
                  <a:pt x="4271367" y="2716113"/>
                </a:lnTo>
                <a:cubicBezTo>
                  <a:pt x="4276328" y="2716113"/>
                  <a:pt x="4278809" y="2713633"/>
                  <a:pt x="4278809" y="2708672"/>
                </a:cubicBezTo>
                <a:cubicBezTo>
                  <a:pt x="4278809" y="2708672"/>
                  <a:pt x="4277568" y="2707432"/>
                  <a:pt x="4275088" y="2704951"/>
                </a:cubicBezTo>
                <a:cubicBezTo>
                  <a:pt x="4272608" y="2702470"/>
                  <a:pt x="4268887" y="2701230"/>
                  <a:pt x="4263926" y="2701230"/>
                </a:cubicBezTo>
                <a:close/>
                <a:moveTo>
                  <a:pt x="3229570" y="2701230"/>
                </a:moveTo>
                <a:lnTo>
                  <a:pt x="3237012" y="2701230"/>
                </a:lnTo>
                <a:lnTo>
                  <a:pt x="3237012" y="2708672"/>
                </a:lnTo>
                <a:close/>
                <a:moveTo>
                  <a:pt x="3147715" y="2701230"/>
                </a:moveTo>
                <a:cubicBezTo>
                  <a:pt x="3147715" y="2701230"/>
                  <a:pt x="3150195" y="2701230"/>
                  <a:pt x="3155156" y="2701230"/>
                </a:cubicBezTo>
                <a:cubicBezTo>
                  <a:pt x="3160117" y="2701230"/>
                  <a:pt x="3162598" y="2703711"/>
                  <a:pt x="3162598" y="2708672"/>
                </a:cubicBezTo>
                <a:lnTo>
                  <a:pt x="3155156" y="2708672"/>
                </a:lnTo>
                <a:cubicBezTo>
                  <a:pt x="3150195" y="2703711"/>
                  <a:pt x="3147715" y="2701230"/>
                  <a:pt x="3147715" y="2701230"/>
                </a:cubicBezTo>
                <a:close/>
                <a:moveTo>
                  <a:pt x="4191372" y="2697510"/>
                </a:moveTo>
                <a:cubicBezTo>
                  <a:pt x="4190132" y="2697510"/>
                  <a:pt x="4189512" y="2698750"/>
                  <a:pt x="4189512" y="2701230"/>
                </a:cubicBezTo>
                <a:cubicBezTo>
                  <a:pt x="4189512" y="2706191"/>
                  <a:pt x="4191992" y="2706191"/>
                  <a:pt x="4196953" y="2701230"/>
                </a:cubicBezTo>
                <a:cubicBezTo>
                  <a:pt x="4194473" y="2698750"/>
                  <a:pt x="4192612" y="2697510"/>
                  <a:pt x="4191372" y="2697510"/>
                </a:cubicBezTo>
                <a:close/>
                <a:moveTo>
                  <a:pt x="5834062" y="2693789"/>
                </a:moveTo>
                <a:cubicBezTo>
                  <a:pt x="5839024" y="2698750"/>
                  <a:pt x="5843984" y="2703711"/>
                  <a:pt x="5848945" y="2708672"/>
                </a:cubicBezTo>
                <a:cubicBezTo>
                  <a:pt x="5843984" y="2708672"/>
                  <a:pt x="5841504" y="2708672"/>
                  <a:pt x="5841504" y="2708672"/>
                </a:cubicBezTo>
                <a:cubicBezTo>
                  <a:pt x="5841504" y="2708672"/>
                  <a:pt x="5837783" y="2707432"/>
                  <a:pt x="5830342" y="2704951"/>
                </a:cubicBezTo>
                <a:cubicBezTo>
                  <a:pt x="5822900" y="2702470"/>
                  <a:pt x="5819179" y="2699990"/>
                  <a:pt x="5819179" y="2697510"/>
                </a:cubicBezTo>
                <a:cubicBezTo>
                  <a:pt x="5819179" y="2695029"/>
                  <a:pt x="5824141" y="2693789"/>
                  <a:pt x="5834062" y="2693789"/>
                </a:cubicBezTo>
                <a:close/>
                <a:moveTo>
                  <a:pt x="5484316" y="2693789"/>
                </a:moveTo>
                <a:cubicBezTo>
                  <a:pt x="5489277" y="2693789"/>
                  <a:pt x="5491758" y="2695029"/>
                  <a:pt x="5491758" y="2697510"/>
                </a:cubicBezTo>
                <a:cubicBezTo>
                  <a:pt x="5491758" y="2699990"/>
                  <a:pt x="5490517" y="2701230"/>
                  <a:pt x="5488037" y="2701230"/>
                </a:cubicBezTo>
                <a:cubicBezTo>
                  <a:pt x="5485557" y="2701230"/>
                  <a:pt x="5484316" y="2698750"/>
                  <a:pt x="5484316" y="2693789"/>
                </a:cubicBezTo>
                <a:close/>
                <a:moveTo>
                  <a:pt x="4423916" y="2693789"/>
                </a:moveTo>
                <a:cubicBezTo>
                  <a:pt x="4426396" y="2693789"/>
                  <a:pt x="4427636" y="2696270"/>
                  <a:pt x="4427636" y="2701230"/>
                </a:cubicBezTo>
                <a:cubicBezTo>
                  <a:pt x="4427636" y="2701230"/>
                  <a:pt x="4425156" y="2701230"/>
                  <a:pt x="4420195" y="2701230"/>
                </a:cubicBezTo>
                <a:cubicBezTo>
                  <a:pt x="4420195" y="2696270"/>
                  <a:pt x="4421436" y="2693789"/>
                  <a:pt x="4423916" y="2693789"/>
                </a:cubicBezTo>
                <a:close/>
                <a:moveTo>
                  <a:pt x="3170039" y="2693789"/>
                </a:moveTo>
                <a:lnTo>
                  <a:pt x="3207246" y="2701230"/>
                </a:lnTo>
                <a:lnTo>
                  <a:pt x="3214687" y="2716113"/>
                </a:lnTo>
                <a:cubicBezTo>
                  <a:pt x="3209727" y="2716113"/>
                  <a:pt x="3199805" y="2711152"/>
                  <a:pt x="3184922" y="2701230"/>
                </a:cubicBezTo>
                <a:close/>
                <a:moveTo>
                  <a:pt x="5553149" y="2689138"/>
                </a:moveTo>
                <a:cubicBezTo>
                  <a:pt x="5554389" y="2688518"/>
                  <a:pt x="5556250" y="2688828"/>
                  <a:pt x="5558730" y="2690068"/>
                </a:cubicBezTo>
                <a:cubicBezTo>
                  <a:pt x="5563692" y="2692549"/>
                  <a:pt x="5566172" y="2693789"/>
                  <a:pt x="5566172" y="2693789"/>
                </a:cubicBezTo>
                <a:cubicBezTo>
                  <a:pt x="5576093" y="2693789"/>
                  <a:pt x="5578574" y="2698750"/>
                  <a:pt x="5573613" y="2708672"/>
                </a:cubicBezTo>
                <a:cubicBezTo>
                  <a:pt x="5568652" y="2713633"/>
                  <a:pt x="5564931" y="2713633"/>
                  <a:pt x="5562451" y="2708672"/>
                </a:cubicBezTo>
                <a:cubicBezTo>
                  <a:pt x="5559971" y="2703711"/>
                  <a:pt x="5558730" y="2701230"/>
                  <a:pt x="5558730" y="2701230"/>
                </a:cubicBezTo>
                <a:lnTo>
                  <a:pt x="5551289" y="2693789"/>
                </a:lnTo>
                <a:cubicBezTo>
                  <a:pt x="5551289" y="2691309"/>
                  <a:pt x="5551909" y="2689758"/>
                  <a:pt x="5553149" y="2689138"/>
                </a:cubicBezTo>
                <a:close/>
                <a:moveTo>
                  <a:pt x="5848945" y="2686348"/>
                </a:moveTo>
                <a:cubicBezTo>
                  <a:pt x="5848945" y="2686348"/>
                  <a:pt x="5851425" y="2686348"/>
                  <a:pt x="5856386" y="2686348"/>
                </a:cubicBezTo>
                <a:lnTo>
                  <a:pt x="5848945" y="2693789"/>
                </a:lnTo>
                <a:close/>
                <a:moveTo>
                  <a:pt x="5536406" y="2686348"/>
                </a:moveTo>
                <a:lnTo>
                  <a:pt x="5543847" y="2693789"/>
                </a:lnTo>
                <a:cubicBezTo>
                  <a:pt x="5548809" y="2698750"/>
                  <a:pt x="5548809" y="2701230"/>
                  <a:pt x="5543847" y="2701230"/>
                </a:cubicBezTo>
                <a:lnTo>
                  <a:pt x="5536406" y="2701230"/>
                </a:lnTo>
                <a:cubicBezTo>
                  <a:pt x="5536406" y="2696270"/>
                  <a:pt x="5536406" y="2693789"/>
                  <a:pt x="5536406" y="2693789"/>
                </a:cubicBezTo>
                <a:close/>
                <a:moveTo>
                  <a:pt x="5067597" y="2686348"/>
                </a:moveTo>
                <a:cubicBezTo>
                  <a:pt x="5062636" y="2691308"/>
                  <a:pt x="5062636" y="2693789"/>
                  <a:pt x="5067597" y="2693789"/>
                </a:cubicBezTo>
                <a:lnTo>
                  <a:pt x="5082480" y="2686348"/>
                </a:lnTo>
                <a:close/>
                <a:moveTo>
                  <a:pt x="4844355" y="2686348"/>
                </a:moveTo>
                <a:lnTo>
                  <a:pt x="4829472" y="2693789"/>
                </a:lnTo>
                <a:cubicBezTo>
                  <a:pt x="4829472" y="2698750"/>
                  <a:pt x="4829472" y="2701230"/>
                  <a:pt x="4829472" y="2701230"/>
                </a:cubicBezTo>
                <a:cubicBezTo>
                  <a:pt x="4839394" y="2701230"/>
                  <a:pt x="4846835" y="2702470"/>
                  <a:pt x="4851797" y="2704951"/>
                </a:cubicBezTo>
                <a:cubicBezTo>
                  <a:pt x="4856758" y="2707432"/>
                  <a:pt x="4861718" y="2708672"/>
                  <a:pt x="4866679" y="2708672"/>
                </a:cubicBezTo>
                <a:lnTo>
                  <a:pt x="4881562" y="2708672"/>
                </a:lnTo>
                <a:cubicBezTo>
                  <a:pt x="4881562" y="2703711"/>
                  <a:pt x="4881562" y="2701230"/>
                  <a:pt x="4881562" y="2701230"/>
                </a:cubicBezTo>
                <a:lnTo>
                  <a:pt x="4881562" y="2693789"/>
                </a:lnTo>
                <a:cubicBezTo>
                  <a:pt x="4876601" y="2688828"/>
                  <a:pt x="4872880" y="2687588"/>
                  <a:pt x="4870400" y="2690068"/>
                </a:cubicBezTo>
                <a:cubicBezTo>
                  <a:pt x="4867920" y="2692549"/>
                  <a:pt x="4864199" y="2693789"/>
                  <a:pt x="4859238" y="2693789"/>
                </a:cubicBezTo>
                <a:cubicBezTo>
                  <a:pt x="4854277" y="2693789"/>
                  <a:pt x="4849317" y="2691308"/>
                  <a:pt x="4844355" y="2686348"/>
                </a:cubicBezTo>
                <a:close/>
                <a:moveTo>
                  <a:pt x="4092773" y="2686348"/>
                </a:moveTo>
                <a:cubicBezTo>
                  <a:pt x="4097734" y="2686348"/>
                  <a:pt x="4100215" y="2686348"/>
                  <a:pt x="4100215" y="2686348"/>
                </a:cubicBezTo>
                <a:lnTo>
                  <a:pt x="4092773" y="2693789"/>
                </a:lnTo>
                <a:close/>
                <a:moveTo>
                  <a:pt x="3052837" y="2680767"/>
                </a:moveTo>
                <a:cubicBezTo>
                  <a:pt x="3054077" y="2680767"/>
                  <a:pt x="3055937" y="2681387"/>
                  <a:pt x="3058418" y="2682627"/>
                </a:cubicBezTo>
                <a:cubicBezTo>
                  <a:pt x="3063379" y="2685108"/>
                  <a:pt x="3065859" y="2686348"/>
                  <a:pt x="3065859" y="2686348"/>
                </a:cubicBezTo>
                <a:lnTo>
                  <a:pt x="3050976" y="2686348"/>
                </a:lnTo>
                <a:cubicBezTo>
                  <a:pt x="3050976" y="2686348"/>
                  <a:pt x="3050976" y="2685108"/>
                  <a:pt x="3050976" y="2682627"/>
                </a:cubicBezTo>
                <a:cubicBezTo>
                  <a:pt x="3050976" y="2681387"/>
                  <a:pt x="3051597" y="2680767"/>
                  <a:pt x="3052837" y="2680767"/>
                </a:cubicBezTo>
                <a:close/>
                <a:moveTo>
                  <a:pt x="5692676" y="2678906"/>
                </a:moveTo>
                <a:cubicBezTo>
                  <a:pt x="5692676" y="2678906"/>
                  <a:pt x="5695156" y="2678906"/>
                  <a:pt x="5700117" y="2678906"/>
                </a:cubicBezTo>
                <a:lnTo>
                  <a:pt x="5692676" y="2686348"/>
                </a:lnTo>
                <a:cubicBezTo>
                  <a:pt x="5692676" y="2686348"/>
                  <a:pt x="5692676" y="2683867"/>
                  <a:pt x="5692676" y="2678906"/>
                </a:cubicBezTo>
                <a:close/>
                <a:moveTo>
                  <a:pt x="5551289" y="2678906"/>
                </a:moveTo>
                <a:cubicBezTo>
                  <a:pt x="5551289" y="2678906"/>
                  <a:pt x="5553769" y="2678906"/>
                  <a:pt x="5558730" y="2678906"/>
                </a:cubicBezTo>
                <a:lnTo>
                  <a:pt x="5551289" y="2686348"/>
                </a:lnTo>
                <a:close/>
                <a:moveTo>
                  <a:pt x="5346650" y="2678906"/>
                </a:moveTo>
                <a:cubicBezTo>
                  <a:pt x="5344170" y="2678906"/>
                  <a:pt x="5344170" y="2680146"/>
                  <a:pt x="5346650" y="2682627"/>
                </a:cubicBezTo>
                <a:cubicBezTo>
                  <a:pt x="5349130" y="2685108"/>
                  <a:pt x="5355332" y="2687588"/>
                  <a:pt x="5365254" y="2690068"/>
                </a:cubicBezTo>
                <a:cubicBezTo>
                  <a:pt x="5375175" y="2692549"/>
                  <a:pt x="5381377" y="2693789"/>
                  <a:pt x="5383857" y="2693789"/>
                </a:cubicBezTo>
                <a:cubicBezTo>
                  <a:pt x="5386337" y="2693789"/>
                  <a:pt x="5390058" y="2693789"/>
                  <a:pt x="5395019" y="2693789"/>
                </a:cubicBezTo>
                <a:lnTo>
                  <a:pt x="5402461" y="2693789"/>
                </a:lnTo>
                <a:lnTo>
                  <a:pt x="5402461" y="2686348"/>
                </a:lnTo>
                <a:cubicBezTo>
                  <a:pt x="5407422" y="2686348"/>
                  <a:pt x="5409902" y="2686348"/>
                  <a:pt x="5409902" y="2686348"/>
                </a:cubicBezTo>
                <a:cubicBezTo>
                  <a:pt x="5404941" y="2681387"/>
                  <a:pt x="5395019" y="2678906"/>
                  <a:pt x="5380136" y="2678906"/>
                </a:cubicBezTo>
                <a:cubicBezTo>
                  <a:pt x="5375175" y="2678906"/>
                  <a:pt x="5370215" y="2678906"/>
                  <a:pt x="5365254" y="2678906"/>
                </a:cubicBezTo>
                <a:cubicBezTo>
                  <a:pt x="5360292" y="2678906"/>
                  <a:pt x="5355332" y="2678906"/>
                  <a:pt x="5350371" y="2678906"/>
                </a:cubicBezTo>
                <a:cubicBezTo>
                  <a:pt x="5350371" y="2678906"/>
                  <a:pt x="5349130" y="2678906"/>
                  <a:pt x="5346650" y="2678906"/>
                </a:cubicBezTo>
                <a:close/>
                <a:moveTo>
                  <a:pt x="6362402" y="2671465"/>
                </a:moveTo>
                <a:cubicBezTo>
                  <a:pt x="6362402" y="2671465"/>
                  <a:pt x="6364882" y="2671465"/>
                  <a:pt x="6369843" y="2671465"/>
                </a:cubicBezTo>
                <a:lnTo>
                  <a:pt x="6377285" y="2671465"/>
                </a:lnTo>
                <a:lnTo>
                  <a:pt x="6384726" y="2671465"/>
                </a:lnTo>
                <a:cubicBezTo>
                  <a:pt x="6389687" y="2676426"/>
                  <a:pt x="6393408" y="2678906"/>
                  <a:pt x="6395888" y="2678906"/>
                </a:cubicBezTo>
                <a:cubicBezTo>
                  <a:pt x="6398368" y="2678906"/>
                  <a:pt x="6399609" y="2678906"/>
                  <a:pt x="6399609" y="2678906"/>
                </a:cubicBezTo>
                <a:cubicBezTo>
                  <a:pt x="6414491" y="2678906"/>
                  <a:pt x="6434336" y="2686348"/>
                  <a:pt x="6459140" y="2701230"/>
                </a:cubicBezTo>
                <a:cubicBezTo>
                  <a:pt x="6464101" y="2701230"/>
                  <a:pt x="6467822" y="2702470"/>
                  <a:pt x="6470302" y="2704951"/>
                </a:cubicBezTo>
                <a:cubicBezTo>
                  <a:pt x="6472783" y="2707432"/>
                  <a:pt x="6476503" y="2708672"/>
                  <a:pt x="6481465" y="2708672"/>
                </a:cubicBezTo>
                <a:lnTo>
                  <a:pt x="6488905" y="2708672"/>
                </a:lnTo>
                <a:cubicBezTo>
                  <a:pt x="6488905" y="2713633"/>
                  <a:pt x="6493867" y="2718594"/>
                  <a:pt x="6503789" y="2723555"/>
                </a:cubicBezTo>
                <a:cubicBezTo>
                  <a:pt x="6513710" y="2728515"/>
                  <a:pt x="6518671" y="2730996"/>
                  <a:pt x="6518671" y="2730996"/>
                </a:cubicBezTo>
                <a:cubicBezTo>
                  <a:pt x="6513710" y="2730996"/>
                  <a:pt x="6506269" y="2730996"/>
                  <a:pt x="6496347" y="2730996"/>
                </a:cubicBezTo>
                <a:lnTo>
                  <a:pt x="6466581" y="2716113"/>
                </a:lnTo>
                <a:cubicBezTo>
                  <a:pt x="6451699" y="2711152"/>
                  <a:pt x="6444257" y="2708672"/>
                  <a:pt x="6444257" y="2708672"/>
                </a:cubicBezTo>
                <a:cubicBezTo>
                  <a:pt x="6444257" y="2703711"/>
                  <a:pt x="6436816" y="2701230"/>
                  <a:pt x="6421933" y="2701230"/>
                </a:cubicBezTo>
                <a:cubicBezTo>
                  <a:pt x="6421933" y="2701230"/>
                  <a:pt x="6419453" y="2699990"/>
                  <a:pt x="6414491" y="2697510"/>
                </a:cubicBezTo>
                <a:cubicBezTo>
                  <a:pt x="6409531" y="2695029"/>
                  <a:pt x="6397129" y="2691308"/>
                  <a:pt x="6377285" y="2686348"/>
                </a:cubicBezTo>
                <a:close/>
                <a:moveTo>
                  <a:pt x="5610820" y="2671465"/>
                </a:moveTo>
                <a:cubicBezTo>
                  <a:pt x="5615781" y="2671465"/>
                  <a:pt x="5618261" y="2672705"/>
                  <a:pt x="5618261" y="2675185"/>
                </a:cubicBezTo>
                <a:cubicBezTo>
                  <a:pt x="5618261" y="2677666"/>
                  <a:pt x="5615781" y="2678906"/>
                  <a:pt x="5610820" y="2678906"/>
                </a:cubicBezTo>
                <a:lnTo>
                  <a:pt x="5603379" y="2678906"/>
                </a:lnTo>
                <a:cubicBezTo>
                  <a:pt x="5603379" y="2673945"/>
                  <a:pt x="5605859" y="2671465"/>
                  <a:pt x="5610820" y="2671465"/>
                </a:cubicBezTo>
                <a:close/>
                <a:moveTo>
                  <a:pt x="4591347" y="2671465"/>
                </a:moveTo>
                <a:cubicBezTo>
                  <a:pt x="4601269" y="2676426"/>
                  <a:pt x="4601269" y="2681387"/>
                  <a:pt x="4591347" y="2686348"/>
                </a:cubicBezTo>
                <a:lnTo>
                  <a:pt x="4635996" y="2701230"/>
                </a:lnTo>
                <a:lnTo>
                  <a:pt x="4650879" y="2693789"/>
                </a:lnTo>
                <a:cubicBezTo>
                  <a:pt x="4655840" y="2698750"/>
                  <a:pt x="4658320" y="2701230"/>
                  <a:pt x="4658320" y="2701230"/>
                </a:cubicBezTo>
                <a:lnTo>
                  <a:pt x="4673203" y="2701230"/>
                </a:lnTo>
                <a:lnTo>
                  <a:pt x="4635996" y="2686348"/>
                </a:lnTo>
                <a:cubicBezTo>
                  <a:pt x="4635996" y="2686348"/>
                  <a:pt x="4633516" y="2686348"/>
                  <a:pt x="4628554" y="2686348"/>
                </a:cubicBezTo>
                <a:cubicBezTo>
                  <a:pt x="4623593" y="2686348"/>
                  <a:pt x="4621113" y="2685108"/>
                  <a:pt x="4621113" y="2682627"/>
                </a:cubicBezTo>
                <a:cubicBezTo>
                  <a:pt x="4621113" y="2680146"/>
                  <a:pt x="4623593" y="2678906"/>
                  <a:pt x="4628554" y="2678906"/>
                </a:cubicBezTo>
                <a:cubicBezTo>
                  <a:pt x="4623593" y="2673945"/>
                  <a:pt x="4616152" y="2671465"/>
                  <a:pt x="4606230" y="2671465"/>
                </a:cubicBezTo>
                <a:close/>
                <a:moveTo>
                  <a:pt x="4174629" y="2671465"/>
                </a:moveTo>
                <a:cubicBezTo>
                  <a:pt x="4169668" y="2671465"/>
                  <a:pt x="4167188" y="2672705"/>
                  <a:pt x="4167188" y="2675185"/>
                </a:cubicBezTo>
                <a:cubicBezTo>
                  <a:pt x="4167188" y="2677666"/>
                  <a:pt x="4169668" y="2678906"/>
                  <a:pt x="4174629" y="2678906"/>
                </a:cubicBezTo>
                <a:cubicBezTo>
                  <a:pt x="4179590" y="2678906"/>
                  <a:pt x="4184551" y="2681387"/>
                  <a:pt x="4189512" y="2686348"/>
                </a:cubicBezTo>
                <a:cubicBezTo>
                  <a:pt x="4189512" y="2686348"/>
                  <a:pt x="4191992" y="2687588"/>
                  <a:pt x="4196953" y="2690068"/>
                </a:cubicBezTo>
                <a:cubicBezTo>
                  <a:pt x="4201914" y="2692549"/>
                  <a:pt x="4206875" y="2693789"/>
                  <a:pt x="4211836" y="2693789"/>
                </a:cubicBezTo>
                <a:cubicBezTo>
                  <a:pt x="4216797" y="2693789"/>
                  <a:pt x="4221758" y="2693789"/>
                  <a:pt x="4226719" y="2693789"/>
                </a:cubicBezTo>
                <a:cubicBezTo>
                  <a:pt x="4226719" y="2693789"/>
                  <a:pt x="4224238" y="2692549"/>
                  <a:pt x="4219277" y="2690068"/>
                </a:cubicBezTo>
                <a:cubicBezTo>
                  <a:pt x="4214316" y="2687588"/>
                  <a:pt x="4209356" y="2686348"/>
                  <a:pt x="4204395" y="2686348"/>
                </a:cubicBezTo>
                <a:cubicBezTo>
                  <a:pt x="4194473" y="2681387"/>
                  <a:pt x="4188271" y="2677666"/>
                  <a:pt x="4185791" y="2675185"/>
                </a:cubicBezTo>
                <a:cubicBezTo>
                  <a:pt x="4183311" y="2672705"/>
                  <a:pt x="4179590" y="2671465"/>
                  <a:pt x="4174629" y="2671465"/>
                </a:cubicBezTo>
                <a:close/>
                <a:moveTo>
                  <a:pt x="3549551" y="2671465"/>
                </a:moveTo>
                <a:lnTo>
                  <a:pt x="3549551" y="2678906"/>
                </a:lnTo>
                <a:cubicBezTo>
                  <a:pt x="3544590" y="2678906"/>
                  <a:pt x="3542109" y="2678906"/>
                  <a:pt x="3542109" y="2678906"/>
                </a:cubicBezTo>
                <a:cubicBezTo>
                  <a:pt x="3542109" y="2678906"/>
                  <a:pt x="3542109" y="2677666"/>
                  <a:pt x="3542109" y="2675185"/>
                </a:cubicBezTo>
                <a:cubicBezTo>
                  <a:pt x="3542109" y="2672705"/>
                  <a:pt x="3544590" y="2671465"/>
                  <a:pt x="3549551" y="2671465"/>
                </a:cubicBezTo>
                <a:close/>
                <a:moveTo>
                  <a:pt x="3504902" y="2671465"/>
                </a:moveTo>
                <a:lnTo>
                  <a:pt x="3527226" y="2686348"/>
                </a:lnTo>
                <a:cubicBezTo>
                  <a:pt x="3517305" y="2686348"/>
                  <a:pt x="3509863" y="2686348"/>
                  <a:pt x="3504902" y="2686348"/>
                </a:cubicBezTo>
                <a:close/>
                <a:moveTo>
                  <a:pt x="5551289" y="2664023"/>
                </a:moveTo>
                <a:cubicBezTo>
                  <a:pt x="5551289" y="2664023"/>
                  <a:pt x="5553769" y="2664023"/>
                  <a:pt x="5558730" y="2664023"/>
                </a:cubicBezTo>
                <a:lnTo>
                  <a:pt x="5566172" y="2664023"/>
                </a:lnTo>
                <a:cubicBezTo>
                  <a:pt x="5566172" y="2664023"/>
                  <a:pt x="5566172" y="2665263"/>
                  <a:pt x="5566172" y="2667744"/>
                </a:cubicBezTo>
                <a:cubicBezTo>
                  <a:pt x="5566172" y="2670225"/>
                  <a:pt x="5563692" y="2671465"/>
                  <a:pt x="5558730" y="2671465"/>
                </a:cubicBezTo>
                <a:cubicBezTo>
                  <a:pt x="5558730" y="2666504"/>
                  <a:pt x="5556250" y="2664023"/>
                  <a:pt x="5551289" y="2664023"/>
                </a:cubicBezTo>
                <a:close/>
                <a:moveTo>
                  <a:pt x="4996904" y="2664023"/>
                </a:moveTo>
                <a:lnTo>
                  <a:pt x="5008066" y="2664023"/>
                </a:lnTo>
                <a:lnTo>
                  <a:pt x="5015508" y="2664023"/>
                </a:lnTo>
                <a:lnTo>
                  <a:pt x="5015508" y="2671465"/>
                </a:lnTo>
                <a:cubicBezTo>
                  <a:pt x="5005586" y="2676426"/>
                  <a:pt x="5003105" y="2676426"/>
                  <a:pt x="5008066" y="2671465"/>
                </a:cubicBezTo>
                <a:cubicBezTo>
                  <a:pt x="5008066" y="2666504"/>
                  <a:pt x="5004345" y="2664023"/>
                  <a:pt x="4996904" y="2664023"/>
                </a:cubicBezTo>
                <a:close/>
                <a:moveTo>
                  <a:pt x="4911328" y="2664023"/>
                </a:moveTo>
                <a:cubicBezTo>
                  <a:pt x="4916289" y="2664023"/>
                  <a:pt x="4918769" y="2664023"/>
                  <a:pt x="4918769" y="2664023"/>
                </a:cubicBezTo>
                <a:cubicBezTo>
                  <a:pt x="4928691" y="2664023"/>
                  <a:pt x="4938613" y="2664023"/>
                  <a:pt x="4948535" y="2664023"/>
                </a:cubicBezTo>
                <a:cubicBezTo>
                  <a:pt x="4958456" y="2664023"/>
                  <a:pt x="4968379" y="2664023"/>
                  <a:pt x="4978301" y="2664023"/>
                </a:cubicBezTo>
                <a:cubicBezTo>
                  <a:pt x="4983262" y="2664023"/>
                  <a:pt x="4985742" y="2664023"/>
                  <a:pt x="4985742" y="2664023"/>
                </a:cubicBezTo>
                <a:lnTo>
                  <a:pt x="4993183" y="2664023"/>
                </a:lnTo>
                <a:lnTo>
                  <a:pt x="4996904" y="2664023"/>
                </a:lnTo>
                <a:cubicBezTo>
                  <a:pt x="4989463" y="2664023"/>
                  <a:pt x="4985742" y="2665263"/>
                  <a:pt x="4985742" y="2667744"/>
                </a:cubicBezTo>
                <a:cubicBezTo>
                  <a:pt x="4985742" y="2670225"/>
                  <a:pt x="4986983" y="2671465"/>
                  <a:pt x="4989463" y="2671465"/>
                </a:cubicBezTo>
                <a:cubicBezTo>
                  <a:pt x="4991943" y="2671465"/>
                  <a:pt x="4993183" y="2673945"/>
                  <a:pt x="4993183" y="2678906"/>
                </a:cubicBezTo>
                <a:cubicBezTo>
                  <a:pt x="4993183" y="2683867"/>
                  <a:pt x="4995663" y="2686348"/>
                  <a:pt x="5000625" y="2686348"/>
                </a:cubicBezTo>
                <a:cubicBezTo>
                  <a:pt x="5005586" y="2686348"/>
                  <a:pt x="5006826" y="2687588"/>
                  <a:pt x="5004345" y="2690068"/>
                </a:cubicBezTo>
                <a:cubicBezTo>
                  <a:pt x="5001865" y="2692549"/>
                  <a:pt x="4995663" y="2691308"/>
                  <a:pt x="4985742" y="2686348"/>
                </a:cubicBezTo>
                <a:lnTo>
                  <a:pt x="4955976" y="2678906"/>
                </a:lnTo>
                <a:cubicBezTo>
                  <a:pt x="4951015" y="2678906"/>
                  <a:pt x="4947294" y="2677666"/>
                  <a:pt x="4944814" y="2675185"/>
                </a:cubicBezTo>
                <a:cubicBezTo>
                  <a:pt x="4942334" y="2672705"/>
                  <a:pt x="4941093" y="2671465"/>
                  <a:pt x="4941093" y="2671465"/>
                </a:cubicBezTo>
                <a:lnTo>
                  <a:pt x="4941093" y="2678906"/>
                </a:lnTo>
                <a:lnTo>
                  <a:pt x="4941093" y="2686348"/>
                </a:lnTo>
                <a:cubicBezTo>
                  <a:pt x="4936132" y="2686348"/>
                  <a:pt x="4931172" y="2682627"/>
                  <a:pt x="4926211" y="2675185"/>
                </a:cubicBezTo>
                <a:cubicBezTo>
                  <a:pt x="4921249" y="2667744"/>
                  <a:pt x="4916289" y="2664023"/>
                  <a:pt x="4911328" y="2664023"/>
                </a:cubicBezTo>
                <a:close/>
                <a:moveTo>
                  <a:pt x="4010918" y="2664023"/>
                </a:moveTo>
                <a:lnTo>
                  <a:pt x="4025801" y="2671465"/>
                </a:lnTo>
                <a:cubicBezTo>
                  <a:pt x="4020840" y="2671465"/>
                  <a:pt x="4018359" y="2671465"/>
                  <a:pt x="4018359" y="2671465"/>
                </a:cubicBezTo>
                <a:cubicBezTo>
                  <a:pt x="4018359" y="2671465"/>
                  <a:pt x="4015879" y="2671465"/>
                  <a:pt x="4010918" y="2671465"/>
                </a:cubicBezTo>
                <a:lnTo>
                  <a:pt x="4018359" y="2678906"/>
                </a:lnTo>
                <a:cubicBezTo>
                  <a:pt x="4028281" y="2678906"/>
                  <a:pt x="4033242" y="2676426"/>
                  <a:pt x="4033242" y="2671465"/>
                </a:cubicBezTo>
                <a:lnTo>
                  <a:pt x="4018359" y="2664023"/>
                </a:lnTo>
                <a:close/>
                <a:moveTo>
                  <a:pt x="3914180" y="2664023"/>
                </a:moveTo>
                <a:lnTo>
                  <a:pt x="3914180" y="2671465"/>
                </a:lnTo>
                <a:lnTo>
                  <a:pt x="3921621" y="2664023"/>
                </a:lnTo>
                <a:cubicBezTo>
                  <a:pt x="3921621" y="2664023"/>
                  <a:pt x="3919141" y="2664023"/>
                  <a:pt x="3914180" y="2664023"/>
                </a:cubicBezTo>
                <a:close/>
                <a:moveTo>
                  <a:pt x="5386648" y="2660303"/>
                </a:moveTo>
                <a:cubicBezTo>
                  <a:pt x="5384788" y="2660303"/>
                  <a:pt x="5382617" y="2661543"/>
                  <a:pt x="5380136" y="2664023"/>
                </a:cubicBezTo>
                <a:lnTo>
                  <a:pt x="5387578" y="2671465"/>
                </a:lnTo>
                <a:cubicBezTo>
                  <a:pt x="5392539" y="2671465"/>
                  <a:pt x="5395019" y="2671465"/>
                  <a:pt x="5395019" y="2671465"/>
                </a:cubicBezTo>
                <a:cubicBezTo>
                  <a:pt x="5395019" y="2671465"/>
                  <a:pt x="5393779" y="2668984"/>
                  <a:pt x="5391299" y="2664023"/>
                </a:cubicBezTo>
                <a:cubicBezTo>
                  <a:pt x="5390059" y="2661543"/>
                  <a:pt x="5388509" y="2660303"/>
                  <a:pt x="5386648" y="2660303"/>
                </a:cubicBezTo>
                <a:close/>
                <a:moveTo>
                  <a:pt x="5759648" y="2656582"/>
                </a:moveTo>
                <a:lnTo>
                  <a:pt x="5767090" y="2664023"/>
                </a:lnTo>
                <a:cubicBezTo>
                  <a:pt x="5772051" y="2659063"/>
                  <a:pt x="5777011" y="2656582"/>
                  <a:pt x="5781972" y="2656582"/>
                </a:cubicBezTo>
                <a:cubicBezTo>
                  <a:pt x="5781972" y="2656582"/>
                  <a:pt x="5778252" y="2656582"/>
                  <a:pt x="5770810" y="2656582"/>
                </a:cubicBezTo>
                <a:cubicBezTo>
                  <a:pt x="5763369" y="2656582"/>
                  <a:pt x="5759648" y="2656582"/>
                  <a:pt x="5759648" y="2656582"/>
                </a:cubicBezTo>
                <a:close/>
                <a:moveTo>
                  <a:pt x="5037832" y="2656582"/>
                </a:moveTo>
                <a:lnTo>
                  <a:pt x="5045273" y="2664023"/>
                </a:lnTo>
                <a:lnTo>
                  <a:pt x="5052715" y="2656582"/>
                </a:lnTo>
                <a:cubicBezTo>
                  <a:pt x="5052715" y="2656582"/>
                  <a:pt x="5050234" y="2656582"/>
                  <a:pt x="5045273" y="2656582"/>
                </a:cubicBezTo>
                <a:cubicBezTo>
                  <a:pt x="5040312" y="2656582"/>
                  <a:pt x="5037832" y="2656582"/>
                  <a:pt x="5037832" y="2656582"/>
                </a:cubicBezTo>
                <a:close/>
                <a:moveTo>
                  <a:pt x="4732734" y="2656582"/>
                </a:moveTo>
                <a:cubicBezTo>
                  <a:pt x="4727773" y="2656582"/>
                  <a:pt x="4727773" y="2659063"/>
                  <a:pt x="4732734" y="2664023"/>
                </a:cubicBezTo>
                <a:cubicBezTo>
                  <a:pt x="4732734" y="2664023"/>
                  <a:pt x="4735214" y="2664023"/>
                  <a:pt x="4740176" y="2664023"/>
                </a:cubicBezTo>
                <a:cubicBezTo>
                  <a:pt x="4740176" y="2659063"/>
                  <a:pt x="4737695" y="2656582"/>
                  <a:pt x="4732734" y="2656582"/>
                </a:cubicBezTo>
                <a:close/>
                <a:moveTo>
                  <a:pt x="4569023" y="2656582"/>
                </a:moveTo>
                <a:lnTo>
                  <a:pt x="4561582" y="2664023"/>
                </a:lnTo>
                <a:cubicBezTo>
                  <a:pt x="4566543" y="2664023"/>
                  <a:pt x="4566543" y="2666504"/>
                  <a:pt x="4561582" y="2671465"/>
                </a:cubicBezTo>
                <a:cubicBezTo>
                  <a:pt x="4561582" y="2671465"/>
                  <a:pt x="4564062" y="2671465"/>
                  <a:pt x="4569023" y="2671465"/>
                </a:cubicBezTo>
                <a:lnTo>
                  <a:pt x="4583906" y="2671465"/>
                </a:lnTo>
                <a:lnTo>
                  <a:pt x="4576465" y="2664023"/>
                </a:lnTo>
                <a:cubicBezTo>
                  <a:pt x="4576465" y="2659063"/>
                  <a:pt x="4573984" y="2656582"/>
                  <a:pt x="4569023" y="2656582"/>
                </a:cubicBezTo>
                <a:close/>
                <a:moveTo>
                  <a:pt x="4502051" y="2656582"/>
                </a:moveTo>
                <a:cubicBezTo>
                  <a:pt x="4497090" y="2656582"/>
                  <a:pt x="4493369" y="2659063"/>
                  <a:pt x="4490888" y="2664023"/>
                </a:cubicBezTo>
                <a:cubicBezTo>
                  <a:pt x="4488408" y="2668984"/>
                  <a:pt x="4492129" y="2673945"/>
                  <a:pt x="4502051" y="2678906"/>
                </a:cubicBezTo>
                <a:cubicBezTo>
                  <a:pt x="4511972" y="2678906"/>
                  <a:pt x="4519413" y="2678906"/>
                  <a:pt x="4524375" y="2678906"/>
                </a:cubicBezTo>
                <a:cubicBezTo>
                  <a:pt x="4529336" y="2673945"/>
                  <a:pt x="4530576" y="2668984"/>
                  <a:pt x="4528095" y="2664023"/>
                </a:cubicBezTo>
                <a:cubicBezTo>
                  <a:pt x="4525615" y="2659063"/>
                  <a:pt x="4521895" y="2659063"/>
                  <a:pt x="4516933" y="2664023"/>
                </a:cubicBezTo>
                <a:cubicBezTo>
                  <a:pt x="4511972" y="2664023"/>
                  <a:pt x="4509492" y="2661543"/>
                  <a:pt x="4509492" y="2656582"/>
                </a:cubicBezTo>
                <a:cubicBezTo>
                  <a:pt x="4509492" y="2656582"/>
                  <a:pt x="4507012" y="2656582"/>
                  <a:pt x="4502051" y="2656582"/>
                </a:cubicBezTo>
                <a:close/>
                <a:moveTo>
                  <a:pt x="4390430" y="2656582"/>
                </a:moveTo>
                <a:cubicBezTo>
                  <a:pt x="4375547" y="2656582"/>
                  <a:pt x="4373067" y="2659063"/>
                  <a:pt x="4382988" y="2664023"/>
                </a:cubicBezTo>
                <a:cubicBezTo>
                  <a:pt x="4382988" y="2668984"/>
                  <a:pt x="4384229" y="2671465"/>
                  <a:pt x="4386709" y="2671465"/>
                </a:cubicBezTo>
                <a:cubicBezTo>
                  <a:pt x="4389189" y="2671465"/>
                  <a:pt x="4390430" y="2668984"/>
                  <a:pt x="4390430" y="2664023"/>
                </a:cubicBezTo>
                <a:cubicBezTo>
                  <a:pt x="4390430" y="2659063"/>
                  <a:pt x="4390430" y="2656582"/>
                  <a:pt x="4390430" y="2656582"/>
                </a:cubicBezTo>
                <a:close/>
                <a:moveTo>
                  <a:pt x="6314033" y="2654257"/>
                </a:moveTo>
                <a:cubicBezTo>
                  <a:pt x="6317754" y="2653326"/>
                  <a:pt x="6321474" y="2656582"/>
                  <a:pt x="6325195" y="2664023"/>
                </a:cubicBezTo>
                <a:lnTo>
                  <a:pt x="6332636" y="2671465"/>
                </a:lnTo>
                <a:cubicBezTo>
                  <a:pt x="6332636" y="2671465"/>
                  <a:pt x="6327675" y="2668984"/>
                  <a:pt x="6317754" y="2664023"/>
                </a:cubicBezTo>
                <a:lnTo>
                  <a:pt x="6310312" y="2656582"/>
                </a:lnTo>
                <a:cubicBezTo>
                  <a:pt x="6311553" y="2655342"/>
                  <a:pt x="6312793" y="2654566"/>
                  <a:pt x="6314033" y="2654257"/>
                </a:cubicBezTo>
                <a:close/>
                <a:moveTo>
                  <a:pt x="5692676" y="2649141"/>
                </a:moveTo>
                <a:cubicBezTo>
                  <a:pt x="5687714" y="2649141"/>
                  <a:pt x="5685234" y="2651621"/>
                  <a:pt x="5685234" y="2656582"/>
                </a:cubicBezTo>
                <a:lnTo>
                  <a:pt x="5692676" y="2656582"/>
                </a:lnTo>
                <a:close/>
                <a:moveTo>
                  <a:pt x="5618261" y="2649141"/>
                </a:moveTo>
                <a:cubicBezTo>
                  <a:pt x="5623223" y="2649141"/>
                  <a:pt x="5625703" y="2651621"/>
                  <a:pt x="5625703" y="2656582"/>
                </a:cubicBezTo>
                <a:cubicBezTo>
                  <a:pt x="5625703" y="2661543"/>
                  <a:pt x="5628183" y="2664023"/>
                  <a:pt x="5633144" y="2664023"/>
                </a:cubicBezTo>
                <a:cubicBezTo>
                  <a:pt x="5638106" y="2664023"/>
                  <a:pt x="5640586" y="2665263"/>
                  <a:pt x="5640586" y="2667744"/>
                </a:cubicBezTo>
                <a:cubicBezTo>
                  <a:pt x="5640586" y="2670225"/>
                  <a:pt x="5638106" y="2671465"/>
                  <a:pt x="5633144" y="2671465"/>
                </a:cubicBezTo>
                <a:lnTo>
                  <a:pt x="5625703" y="2671465"/>
                </a:lnTo>
                <a:lnTo>
                  <a:pt x="5618261" y="2664023"/>
                </a:lnTo>
                <a:close/>
                <a:moveTo>
                  <a:pt x="5476875" y="2649141"/>
                </a:moveTo>
                <a:cubicBezTo>
                  <a:pt x="5476875" y="2654101"/>
                  <a:pt x="5476875" y="2656582"/>
                  <a:pt x="5476875" y="2656582"/>
                </a:cubicBezTo>
                <a:cubicBezTo>
                  <a:pt x="5476875" y="2661543"/>
                  <a:pt x="5479355" y="2662783"/>
                  <a:pt x="5484316" y="2660303"/>
                </a:cubicBezTo>
                <a:cubicBezTo>
                  <a:pt x="5489277" y="2657822"/>
                  <a:pt x="5491758" y="2656582"/>
                  <a:pt x="5491758" y="2656582"/>
                </a:cubicBezTo>
                <a:cubicBezTo>
                  <a:pt x="5491758" y="2651621"/>
                  <a:pt x="5491758" y="2649141"/>
                  <a:pt x="5491758" y="2649141"/>
                </a:cubicBezTo>
                <a:cubicBezTo>
                  <a:pt x="5491758" y="2649141"/>
                  <a:pt x="5489277" y="2649141"/>
                  <a:pt x="5484316" y="2649141"/>
                </a:cubicBezTo>
                <a:close/>
                <a:moveTo>
                  <a:pt x="4345781" y="2649141"/>
                </a:moveTo>
                <a:lnTo>
                  <a:pt x="4353223" y="2656582"/>
                </a:lnTo>
                <a:cubicBezTo>
                  <a:pt x="4358184" y="2661543"/>
                  <a:pt x="4361904" y="2664023"/>
                  <a:pt x="4364385" y="2664023"/>
                </a:cubicBezTo>
                <a:cubicBezTo>
                  <a:pt x="4366865" y="2664023"/>
                  <a:pt x="4368105" y="2661543"/>
                  <a:pt x="4368105" y="2656582"/>
                </a:cubicBezTo>
                <a:cubicBezTo>
                  <a:pt x="4368105" y="2651621"/>
                  <a:pt x="4360664" y="2649141"/>
                  <a:pt x="4345781" y="2649141"/>
                </a:cubicBezTo>
                <a:close/>
                <a:moveTo>
                  <a:pt x="4308574" y="2649141"/>
                </a:moveTo>
                <a:lnTo>
                  <a:pt x="4301133" y="2656582"/>
                </a:lnTo>
                <a:cubicBezTo>
                  <a:pt x="4306094" y="2656582"/>
                  <a:pt x="4308574" y="2655342"/>
                  <a:pt x="4308574" y="2652861"/>
                </a:cubicBezTo>
                <a:cubicBezTo>
                  <a:pt x="4308574" y="2650381"/>
                  <a:pt x="4308574" y="2649141"/>
                  <a:pt x="4308574" y="2649141"/>
                </a:cubicBezTo>
                <a:close/>
                <a:moveTo>
                  <a:pt x="3988594" y="2649141"/>
                </a:moveTo>
                <a:cubicBezTo>
                  <a:pt x="3983633" y="2654101"/>
                  <a:pt x="3981152" y="2656582"/>
                  <a:pt x="3981152" y="2656582"/>
                </a:cubicBezTo>
                <a:cubicBezTo>
                  <a:pt x="3981152" y="2661543"/>
                  <a:pt x="3981152" y="2664023"/>
                  <a:pt x="3981152" y="2664023"/>
                </a:cubicBezTo>
                <a:cubicBezTo>
                  <a:pt x="3981152" y="2664023"/>
                  <a:pt x="3983633" y="2664023"/>
                  <a:pt x="3988594" y="2664023"/>
                </a:cubicBezTo>
                <a:cubicBezTo>
                  <a:pt x="3993555" y="2664023"/>
                  <a:pt x="3996035" y="2661543"/>
                  <a:pt x="3996035" y="2656582"/>
                </a:cubicBezTo>
                <a:cubicBezTo>
                  <a:pt x="3996035" y="2656582"/>
                  <a:pt x="3996035" y="2655342"/>
                  <a:pt x="3996035" y="2652861"/>
                </a:cubicBezTo>
                <a:cubicBezTo>
                  <a:pt x="3996035" y="2650381"/>
                  <a:pt x="3993555" y="2649141"/>
                  <a:pt x="3988594" y="2649141"/>
                </a:cubicBezTo>
                <a:close/>
                <a:moveTo>
                  <a:pt x="3571875" y="2649141"/>
                </a:moveTo>
                <a:lnTo>
                  <a:pt x="3571875" y="2656582"/>
                </a:lnTo>
                <a:lnTo>
                  <a:pt x="3579316" y="2656582"/>
                </a:lnTo>
                <a:cubicBezTo>
                  <a:pt x="3574355" y="2651621"/>
                  <a:pt x="3571875" y="2649141"/>
                  <a:pt x="3571875" y="2649141"/>
                </a:cubicBezTo>
                <a:close/>
                <a:moveTo>
                  <a:pt x="3317937" y="2644490"/>
                </a:moveTo>
                <a:cubicBezTo>
                  <a:pt x="3317317" y="2643869"/>
                  <a:pt x="3316387" y="2644180"/>
                  <a:pt x="3315146" y="2645420"/>
                </a:cubicBezTo>
                <a:cubicBezTo>
                  <a:pt x="3312666" y="2647900"/>
                  <a:pt x="3313906" y="2650381"/>
                  <a:pt x="3318867" y="2652861"/>
                </a:cubicBezTo>
                <a:cubicBezTo>
                  <a:pt x="3323828" y="2655342"/>
                  <a:pt x="3326308" y="2656582"/>
                  <a:pt x="3326308" y="2656582"/>
                </a:cubicBezTo>
                <a:cubicBezTo>
                  <a:pt x="3326308" y="2651621"/>
                  <a:pt x="3323828" y="2649141"/>
                  <a:pt x="3318867" y="2649141"/>
                </a:cubicBezTo>
                <a:cubicBezTo>
                  <a:pt x="3318867" y="2646660"/>
                  <a:pt x="3318557" y="2645110"/>
                  <a:pt x="3317937" y="2644490"/>
                </a:cubicBezTo>
                <a:close/>
                <a:moveTo>
                  <a:pt x="5804297" y="2641699"/>
                </a:moveTo>
                <a:cubicBezTo>
                  <a:pt x="5799335" y="2641699"/>
                  <a:pt x="5799335" y="2646660"/>
                  <a:pt x="5804297" y="2656582"/>
                </a:cubicBezTo>
                <a:cubicBezTo>
                  <a:pt x="5809258" y="2656582"/>
                  <a:pt x="5814218" y="2656582"/>
                  <a:pt x="5819179" y="2656582"/>
                </a:cubicBezTo>
                <a:lnTo>
                  <a:pt x="5826621" y="2656582"/>
                </a:lnTo>
                <a:lnTo>
                  <a:pt x="5811738" y="2649141"/>
                </a:lnTo>
                <a:cubicBezTo>
                  <a:pt x="5811738" y="2644180"/>
                  <a:pt x="5809258" y="2641699"/>
                  <a:pt x="5804297" y="2641699"/>
                </a:cubicBezTo>
                <a:close/>
                <a:moveTo>
                  <a:pt x="5767090" y="2641699"/>
                </a:moveTo>
                <a:cubicBezTo>
                  <a:pt x="5767090" y="2646660"/>
                  <a:pt x="5769570" y="2649141"/>
                  <a:pt x="5774531" y="2649141"/>
                </a:cubicBezTo>
                <a:lnTo>
                  <a:pt x="5774531" y="2641699"/>
                </a:lnTo>
                <a:cubicBezTo>
                  <a:pt x="5769570" y="2641699"/>
                  <a:pt x="5767090" y="2641699"/>
                  <a:pt x="5767090" y="2641699"/>
                </a:cubicBezTo>
                <a:close/>
                <a:moveTo>
                  <a:pt x="5729883" y="2641699"/>
                </a:moveTo>
                <a:lnTo>
                  <a:pt x="5722441" y="2664023"/>
                </a:lnTo>
                <a:lnTo>
                  <a:pt x="5729883" y="2656582"/>
                </a:lnTo>
                <a:close/>
                <a:moveTo>
                  <a:pt x="5573613" y="2641699"/>
                </a:moveTo>
                <a:lnTo>
                  <a:pt x="5573613" y="2649141"/>
                </a:lnTo>
                <a:cubicBezTo>
                  <a:pt x="5578574" y="2649141"/>
                  <a:pt x="5581054" y="2649141"/>
                  <a:pt x="5581054" y="2649141"/>
                </a:cubicBezTo>
                <a:cubicBezTo>
                  <a:pt x="5581054" y="2644180"/>
                  <a:pt x="5579814" y="2641699"/>
                  <a:pt x="5577334" y="2641699"/>
                </a:cubicBezTo>
                <a:cubicBezTo>
                  <a:pt x="5574854" y="2641699"/>
                  <a:pt x="5573613" y="2641699"/>
                  <a:pt x="5573613" y="2641699"/>
                </a:cubicBezTo>
                <a:close/>
                <a:moveTo>
                  <a:pt x="2984004" y="2641699"/>
                </a:moveTo>
                <a:lnTo>
                  <a:pt x="2998887" y="2641699"/>
                </a:lnTo>
                <a:lnTo>
                  <a:pt x="2998887" y="2649141"/>
                </a:lnTo>
                <a:cubicBezTo>
                  <a:pt x="2988965" y="2644180"/>
                  <a:pt x="2984004" y="2641699"/>
                  <a:pt x="2984004" y="2641699"/>
                </a:cubicBezTo>
                <a:close/>
                <a:moveTo>
                  <a:pt x="5677793" y="2634258"/>
                </a:moveTo>
                <a:lnTo>
                  <a:pt x="5677793" y="2641699"/>
                </a:lnTo>
                <a:cubicBezTo>
                  <a:pt x="5677793" y="2641699"/>
                  <a:pt x="5677793" y="2644180"/>
                  <a:pt x="5677793" y="2649141"/>
                </a:cubicBezTo>
                <a:cubicBezTo>
                  <a:pt x="5682754" y="2649141"/>
                  <a:pt x="5685234" y="2646660"/>
                  <a:pt x="5685234" y="2641699"/>
                </a:cubicBezTo>
                <a:cubicBezTo>
                  <a:pt x="5685234" y="2641699"/>
                  <a:pt x="5682754" y="2639218"/>
                  <a:pt x="5677793" y="2634258"/>
                </a:cubicBezTo>
                <a:close/>
                <a:moveTo>
                  <a:pt x="5618261" y="2634258"/>
                </a:moveTo>
                <a:cubicBezTo>
                  <a:pt x="5623223" y="2634258"/>
                  <a:pt x="5625703" y="2634258"/>
                  <a:pt x="5625703" y="2634258"/>
                </a:cubicBezTo>
                <a:lnTo>
                  <a:pt x="5625703" y="2641699"/>
                </a:lnTo>
                <a:cubicBezTo>
                  <a:pt x="5620742" y="2641699"/>
                  <a:pt x="5618261" y="2639218"/>
                  <a:pt x="5618261" y="2634258"/>
                </a:cubicBezTo>
                <a:close/>
                <a:moveTo>
                  <a:pt x="5521523" y="2634258"/>
                </a:moveTo>
                <a:lnTo>
                  <a:pt x="5536406" y="2641699"/>
                </a:lnTo>
                <a:lnTo>
                  <a:pt x="5536406" y="2634258"/>
                </a:lnTo>
                <a:close/>
                <a:moveTo>
                  <a:pt x="5432226" y="2634258"/>
                </a:moveTo>
                <a:cubicBezTo>
                  <a:pt x="5432226" y="2639218"/>
                  <a:pt x="5433467" y="2642939"/>
                  <a:pt x="5435947" y="2645420"/>
                </a:cubicBezTo>
                <a:cubicBezTo>
                  <a:pt x="5438427" y="2647900"/>
                  <a:pt x="5442148" y="2649141"/>
                  <a:pt x="5447109" y="2649141"/>
                </a:cubicBezTo>
                <a:lnTo>
                  <a:pt x="5439668" y="2634258"/>
                </a:lnTo>
                <a:close/>
                <a:moveTo>
                  <a:pt x="5409902" y="2634258"/>
                </a:moveTo>
                <a:cubicBezTo>
                  <a:pt x="5409902" y="2639218"/>
                  <a:pt x="5412382" y="2641699"/>
                  <a:pt x="5417343" y="2641699"/>
                </a:cubicBezTo>
                <a:lnTo>
                  <a:pt x="5424785" y="2634258"/>
                </a:lnTo>
                <a:close/>
                <a:moveTo>
                  <a:pt x="4509492" y="2634258"/>
                </a:moveTo>
                <a:lnTo>
                  <a:pt x="4516933" y="2641699"/>
                </a:lnTo>
                <a:cubicBezTo>
                  <a:pt x="4516933" y="2641699"/>
                  <a:pt x="4516933" y="2639218"/>
                  <a:pt x="4516933" y="2634258"/>
                </a:cubicBezTo>
                <a:cubicBezTo>
                  <a:pt x="4511972" y="2634258"/>
                  <a:pt x="4509492" y="2634258"/>
                  <a:pt x="4509492" y="2634258"/>
                </a:cubicBezTo>
                <a:close/>
                <a:moveTo>
                  <a:pt x="4278809" y="2634258"/>
                </a:moveTo>
                <a:cubicBezTo>
                  <a:pt x="4278809" y="2639218"/>
                  <a:pt x="4278809" y="2641699"/>
                  <a:pt x="4278809" y="2641699"/>
                </a:cubicBezTo>
                <a:cubicBezTo>
                  <a:pt x="4278809" y="2641699"/>
                  <a:pt x="4281289" y="2641699"/>
                  <a:pt x="4286250" y="2641699"/>
                </a:cubicBezTo>
                <a:cubicBezTo>
                  <a:pt x="4286250" y="2641699"/>
                  <a:pt x="4286250" y="2639218"/>
                  <a:pt x="4286250" y="2634258"/>
                </a:cubicBezTo>
                <a:cubicBezTo>
                  <a:pt x="4281289" y="2634258"/>
                  <a:pt x="4278809" y="2634258"/>
                  <a:pt x="4278809" y="2634258"/>
                </a:cubicBezTo>
                <a:close/>
                <a:moveTo>
                  <a:pt x="3996035" y="2634258"/>
                </a:moveTo>
                <a:cubicBezTo>
                  <a:pt x="3996035" y="2639218"/>
                  <a:pt x="3998516" y="2641699"/>
                  <a:pt x="4003477" y="2641699"/>
                </a:cubicBezTo>
                <a:cubicBezTo>
                  <a:pt x="4008438" y="2641699"/>
                  <a:pt x="4010918" y="2641699"/>
                  <a:pt x="4010918" y="2641699"/>
                </a:cubicBezTo>
                <a:cubicBezTo>
                  <a:pt x="4010918" y="2641699"/>
                  <a:pt x="4010918" y="2639218"/>
                  <a:pt x="4010918" y="2634258"/>
                </a:cubicBezTo>
                <a:cubicBezTo>
                  <a:pt x="4010918" y="2634258"/>
                  <a:pt x="4008438" y="2634258"/>
                  <a:pt x="4003477" y="2634258"/>
                </a:cubicBezTo>
                <a:cubicBezTo>
                  <a:pt x="3998516" y="2634258"/>
                  <a:pt x="3996035" y="2634258"/>
                  <a:pt x="3996035" y="2634258"/>
                </a:cubicBezTo>
                <a:close/>
                <a:moveTo>
                  <a:pt x="3274219" y="2634258"/>
                </a:moveTo>
                <a:lnTo>
                  <a:pt x="3266777" y="2641699"/>
                </a:lnTo>
                <a:cubicBezTo>
                  <a:pt x="3266777" y="2646660"/>
                  <a:pt x="3269258" y="2646660"/>
                  <a:pt x="3274219" y="2641699"/>
                </a:cubicBezTo>
                <a:close/>
                <a:moveTo>
                  <a:pt x="5493618" y="2630537"/>
                </a:moveTo>
                <a:cubicBezTo>
                  <a:pt x="5492377" y="2630537"/>
                  <a:pt x="5491758" y="2631778"/>
                  <a:pt x="5491758" y="2634258"/>
                </a:cubicBezTo>
                <a:lnTo>
                  <a:pt x="5499199" y="2634258"/>
                </a:lnTo>
                <a:cubicBezTo>
                  <a:pt x="5496718" y="2631778"/>
                  <a:pt x="5494858" y="2630537"/>
                  <a:pt x="5493618" y="2630537"/>
                </a:cubicBezTo>
                <a:close/>
                <a:moveTo>
                  <a:pt x="4746687" y="2630537"/>
                </a:moveTo>
                <a:cubicBezTo>
                  <a:pt x="4744827" y="2630537"/>
                  <a:pt x="4742656" y="2631778"/>
                  <a:pt x="4740176" y="2634258"/>
                </a:cubicBezTo>
                <a:cubicBezTo>
                  <a:pt x="4740176" y="2639218"/>
                  <a:pt x="4743896" y="2642939"/>
                  <a:pt x="4751338" y="2645420"/>
                </a:cubicBezTo>
                <a:cubicBezTo>
                  <a:pt x="4758779" y="2647900"/>
                  <a:pt x="4769941" y="2649141"/>
                  <a:pt x="4784824" y="2649141"/>
                </a:cubicBezTo>
                <a:cubicBezTo>
                  <a:pt x="4779863" y="2649141"/>
                  <a:pt x="4777383" y="2646660"/>
                  <a:pt x="4777383" y="2641699"/>
                </a:cubicBezTo>
                <a:cubicBezTo>
                  <a:pt x="4777383" y="2631777"/>
                  <a:pt x="4772421" y="2629297"/>
                  <a:pt x="4762500" y="2634258"/>
                </a:cubicBezTo>
                <a:cubicBezTo>
                  <a:pt x="4757538" y="2639218"/>
                  <a:pt x="4753818" y="2639218"/>
                  <a:pt x="4751338" y="2634258"/>
                </a:cubicBezTo>
                <a:cubicBezTo>
                  <a:pt x="4750098" y="2631778"/>
                  <a:pt x="4748547" y="2630537"/>
                  <a:pt x="4746687" y="2630537"/>
                </a:cubicBezTo>
                <a:close/>
                <a:moveTo>
                  <a:pt x="5461992" y="2626816"/>
                </a:moveTo>
                <a:cubicBezTo>
                  <a:pt x="5461992" y="2631777"/>
                  <a:pt x="5459512" y="2634258"/>
                  <a:pt x="5454551" y="2634258"/>
                </a:cubicBezTo>
                <a:cubicBezTo>
                  <a:pt x="5454551" y="2639218"/>
                  <a:pt x="5453310" y="2641699"/>
                  <a:pt x="5450830" y="2641699"/>
                </a:cubicBezTo>
                <a:cubicBezTo>
                  <a:pt x="5448350" y="2641699"/>
                  <a:pt x="5447109" y="2642939"/>
                  <a:pt x="5447109" y="2645420"/>
                </a:cubicBezTo>
                <a:cubicBezTo>
                  <a:pt x="5447109" y="2647900"/>
                  <a:pt x="5450830" y="2647900"/>
                  <a:pt x="5458271" y="2645420"/>
                </a:cubicBezTo>
                <a:cubicBezTo>
                  <a:pt x="5465713" y="2642939"/>
                  <a:pt x="5469433" y="2641699"/>
                  <a:pt x="5469433" y="2641699"/>
                </a:cubicBezTo>
                <a:cubicBezTo>
                  <a:pt x="5469433" y="2641699"/>
                  <a:pt x="5469433" y="2639218"/>
                  <a:pt x="5469433" y="2634258"/>
                </a:cubicBezTo>
                <a:cubicBezTo>
                  <a:pt x="5474395" y="2634258"/>
                  <a:pt x="5476875" y="2633018"/>
                  <a:pt x="5476875" y="2630537"/>
                </a:cubicBezTo>
                <a:cubicBezTo>
                  <a:pt x="5476875" y="2628056"/>
                  <a:pt x="5474395" y="2626816"/>
                  <a:pt x="5469433" y="2626816"/>
                </a:cubicBezTo>
                <a:close/>
                <a:moveTo>
                  <a:pt x="4606230" y="2626816"/>
                </a:moveTo>
                <a:lnTo>
                  <a:pt x="4613672" y="2634258"/>
                </a:lnTo>
                <a:lnTo>
                  <a:pt x="4621113" y="2634258"/>
                </a:lnTo>
                <a:cubicBezTo>
                  <a:pt x="4616152" y="2629297"/>
                  <a:pt x="4611192" y="2626816"/>
                  <a:pt x="4606230" y="2626816"/>
                </a:cubicBezTo>
                <a:close/>
                <a:moveTo>
                  <a:pt x="4479726" y="2626816"/>
                </a:moveTo>
                <a:cubicBezTo>
                  <a:pt x="4474766" y="2626816"/>
                  <a:pt x="4472285" y="2629297"/>
                  <a:pt x="4472285" y="2634258"/>
                </a:cubicBezTo>
                <a:cubicBezTo>
                  <a:pt x="4477246" y="2634258"/>
                  <a:pt x="4477246" y="2636738"/>
                  <a:pt x="4472285" y="2641699"/>
                </a:cubicBezTo>
                <a:lnTo>
                  <a:pt x="4479726" y="2641699"/>
                </a:lnTo>
                <a:lnTo>
                  <a:pt x="4487168" y="2634258"/>
                </a:lnTo>
                <a:cubicBezTo>
                  <a:pt x="4492129" y="2634258"/>
                  <a:pt x="4493369" y="2633018"/>
                  <a:pt x="4490888" y="2630537"/>
                </a:cubicBezTo>
                <a:cubicBezTo>
                  <a:pt x="4488408" y="2628056"/>
                  <a:pt x="4484688" y="2626816"/>
                  <a:pt x="4479726" y="2626816"/>
                </a:cubicBezTo>
                <a:close/>
                <a:moveTo>
                  <a:pt x="4420195" y="2626816"/>
                </a:moveTo>
                <a:lnTo>
                  <a:pt x="4412754" y="2634258"/>
                </a:lnTo>
                <a:cubicBezTo>
                  <a:pt x="4417715" y="2634258"/>
                  <a:pt x="4425156" y="2636738"/>
                  <a:pt x="4435078" y="2641699"/>
                </a:cubicBezTo>
                <a:lnTo>
                  <a:pt x="4435078" y="2634258"/>
                </a:lnTo>
                <a:cubicBezTo>
                  <a:pt x="4430117" y="2634258"/>
                  <a:pt x="4426396" y="2634258"/>
                  <a:pt x="4423916" y="2634258"/>
                </a:cubicBezTo>
                <a:cubicBezTo>
                  <a:pt x="4421436" y="2634258"/>
                  <a:pt x="4420195" y="2631777"/>
                  <a:pt x="4420195" y="2626816"/>
                </a:cubicBezTo>
                <a:close/>
                <a:moveTo>
                  <a:pt x="4263926" y="2626816"/>
                </a:moveTo>
                <a:lnTo>
                  <a:pt x="4263926" y="2634258"/>
                </a:lnTo>
                <a:lnTo>
                  <a:pt x="4271367" y="2634258"/>
                </a:lnTo>
                <a:cubicBezTo>
                  <a:pt x="4271367" y="2634258"/>
                  <a:pt x="4271367" y="2631777"/>
                  <a:pt x="4271367" y="2626816"/>
                </a:cubicBezTo>
                <a:cubicBezTo>
                  <a:pt x="4271367" y="2626816"/>
                  <a:pt x="4268887" y="2626816"/>
                  <a:pt x="4263926" y="2626816"/>
                </a:cubicBezTo>
                <a:close/>
                <a:moveTo>
                  <a:pt x="4185791" y="2626816"/>
                </a:moveTo>
                <a:cubicBezTo>
                  <a:pt x="4183311" y="2626816"/>
                  <a:pt x="4184551" y="2629297"/>
                  <a:pt x="4189512" y="2634258"/>
                </a:cubicBezTo>
                <a:cubicBezTo>
                  <a:pt x="4194473" y="2639218"/>
                  <a:pt x="4198193" y="2641699"/>
                  <a:pt x="4200674" y="2641699"/>
                </a:cubicBezTo>
                <a:cubicBezTo>
                  <a:pt x="4203154" y="2641699"/>
                  <a:pt x="4204395" y="2639218"/>
                  <a:pt x="4204395" y="2634258"/>
                </a:cubicBezTo>
                <a:cubicBezTo>
                  <a:pt x="4204395" y="2634258"/>
                  <a:pt x="4201914" y="2634258"/>
                  <a:pt x="4196953" y="2634258"/>
                </a:cubicBezTo>
                <a:cubicBezTo>
                  <a:pt x="4196953" y="2634258"/>
                  <a:pt x="4195713" y="2634258"/>
                  <a:pt x="4193232" y="2634258"/>
                </a:cubicBezTo>
                <a:cubicBezTo>
                  <a:pt x="4190752" y="2634258"/>
                  <a:pt x="4189512" y="2631777"/>
                  <a:pt x="4189512" y="2626816"/>
                </a:cubicBezTo>
                <a:cubicBezTo>
                  <a:pt x="4189512" y="2626816"/>
                  <a:pt x="4188271" y="2626816"/>
                  <a:pt x="4185791" y="2626816"/>
                </a:cubicBezTo>
                <a:close/>
                <a:moveTo>
                  <a:pt x="3370957" y="2626816"/>
                </a:moveTo>
                <a:cubicBezTo>
                  <a:pt x="3370957" y="2626816"/>
                  <a:pt x="3373438" y="2626816"/>
                  <a:pt x="3378398" y="2626816"/>
                </a:cubicBezTo>
                <a:lnTo>
                  <a:pt x="3370957" y="2634258"/>
                </a:lnTo>
                <a:close/>
                <a:moveTo>
                  <a:pt x="5477804" y="2621235"/>
                </a:moveTo>
                <a:cubicBezTo>
                  <a:pt x="5475944" y="2621235"/>
                  <a:pt x="5474394" y="2621856"/>
                  <a:pt x="5473154" y="2623096"/>
                </a:cubicBezTo>
                <a:cubicBezTo>
                  <a:pt x="5470674" y="2625576"/>
                  <a:pt x="5473154" y="2626816"/>
                  <a:pt x="5480595" y="2626816"/>
                </a:cubicBezTo>
                <a:cubicBezTo>
                  <a:pt x="5488037" y="2626816"/>
                  <a:pt x="5489277" y="2625576"/>
                  <a:pt x="5484316" y="2623096"/>
                </a:cubicBezTo>
                <a:cubicBezTo>
                  <a:pt x="5481835" y="2621856"/>
                  <a:pt x="5479665" y="2621235"/>
                  <a:pt x="5477804" y="2621235"/>
                </a:cubicBezTo>
                <a:close/>
                <a:moveTo>
                  <a:pt x="5997773" y="2619375"/>
                </a:moveTo>
                <a:cubicBezTo>
                  <a:pt x="6002734" y="2619375"/>
                  <a:pt x="6005215" y="2621856"/>
                  <a:pt x="6005215" y="2626816"/>
                </a:cubicBezTo>
                <a:lnTo>
                  <a:pt x="5997773" y="2626816"/>
                </a:lnTo>
                <a:cubicBezTo>
                  <a:pt x="5997773" y="2626816"/>
                  <a:pt x="5997773" y="2624336"/>
                  <a:pt x="5997773" y="2619375"/>
                </a:cubicBezTo>
                <a:close/>
                <a:moveTo>
                  <a:pt x="4591347" y="2619375"/>
                </a:moveTo>
                <a:cubicBezTo>
                  <a:pt x="4591347" y="2624336"/>
                  <a:pt x="4593827" y="2626816"/>
                  <a:pt x="4598789" y="2626816"/>
                </a:cubicBezTo>
                <a:cubicBezTo>
                  <a:pt x="4598789" y="2621856"/>
                  <a:pt x="4598789" y="2619375"/>
                  <a:pt x="4598789" y="2619375"/>
                </a:cubicBezTo>
                <a:close/>
                <a:moveTo>
                  <a:pt x="4219277" y="2619375"/>
                </a:moveTo>
                <a:cubicBezTo>
                  <a:pt x="4219277" y="2624336"/>
                  <a:pt x="4220518" y="2626816"/>
                  <a:pt x="4222998" y="2626816"/>
                </a:cubicBezTo>
                <a:cubicBezTo>
                  <a:pt x="4225478" y="2626816"/>
                  <a:pt x="4226719" y="2624336"/>
                  <a:pt x="4226719" y="2619375"/>
                </a:cubicBezTo>
                <a:cubicBezTo>
                  <a:pt x="4221758" y="2619375"/>
                  <a:pt x="4219277" y="2619375"/>
                  <a:pt x="4219277" y="2619375"/>
                </a:cubicBezTo>
                <a:close/>
                <a:moveTo>
                  <a:pt x="4159746" y="2619375"/>
                </a:moveTo>
                <a:lnTo>
                  <a:pt x="4152305" y="2626816"/>
                </a:lnTo>
                <a:lnTo>
                  <a:pt x="4167188" y="2619375"/>
                </a:lnTo>
                <a:close/>
                <a:moveTo>
                  <a:pt x="5742905" y="2615654"/>
                </a:moveTo>
                <a:cubicBezTo>
                  <a:pt x="5741665" y="2615654"/>
                  <a:pt x="5739805" y="2616894"/>
                  <a:pt x="5737324" y="2619375"/>
                </a:cubicBezTo>
                <a:cubicBezTo>
                  <a:pt x="5737324" y="2619375"/>
                  <a:pt x="5739804" y="2619375"/>
                  <a:pt x="5744765" y="2619375"/>
                </a:cubicBezTo>
                <a:cubicBezTo>
                  <a:pt x="5744765" y="2616894"/>
                  <a:pt x="5744146" y="2615654"/>
                  <a:pt x="5742905" y="2615654"/>
                </a:cubicBezTo>
                <a:close/>
                <a:moveTo>
                  <a:pt x="4570884" y="2615654"/>
                </a:moveTo>
                <a:cubicBezTo>
                  <a:pt x="4569643" y="2615654"/>
                  <a:pt x="4569023" y="2616894"/>
                  <a:pt x="4569023" y="2619375"/>
                </a:cubicBezTo>
                <a:cubicBezTo>
                  <a:pt x="4569023" y="2624336"/>
                  <a:pt x="4570264" y="2626816"/>
                  <a:pt x="4572744" y="2626816"/>
                </a:cubicBezTo>
                <a:cubicBezTo>
                  <a:pt x="4575224" y="2626816"/>
                  <a:pt x="4576465" y="2624336"/>
                  <a:pt x="4576465" y="2619375"/>
                </a:cubicBezTo>
                <a:cubicBezTo>
                  <a:pt x="4573984" y="2616894"/>
                  <a:pt x="4572124" y="2615654"/>
                  <a:pt x="4570884" y="2615654"/>
                </a:cubicBezTo>
                <a:close/>
                <a:moveTo>
                  <a:pt x="5953125" y="2611934"/>
                </a:moveTo>
                <a:cubicBezTo>
                  <a:pt x="5958086" y="2611934"/>
                  <a:pt x="5960566" y="2614414"/>
                  <a:pt x="5960566" y="2619375"/>
                </a:cubicBezTo>
                <a:lnTo>
                  <a:pt x="5953125" y="2619375"/>
                </a:lnTo>
                <a:cubicBezTo>
                  <a:pt x="5953125" y="2619375"/>
                  <a:pt x="5953125" y="2616894"/>
                  <a:pt x="5953125" y="2611934"/>
                </a:cubicBezTo>
                <a:close/>
                <a:moveTo>
                  <a:pt x="5822900" y="2611934"/>
                </a:moveTo>
                <a:cubicBezTo>
                  <a:pt x="5820420" y="2611934"/>
                  <a:pt x="5819179" y="2614414"/>
                  <a:pt x="5819179" y="2619375"/>
                </a:cubicBezTo>
                <a:lnTo>
                  <a:pt x="5819179" y="2626816"/>
                </a:lnTo>
                <a:cubicBezTo>
                  <a:pt x="5824141" y="2626816"/>
                  <a:pt x="5826621" y="2624336"/>
                  <a:pt x="5826621" y="2619375"/>
                </a:cubicBezTo>
                <a:cubicBezTo>
                  <a:pt x="5826621" y="2614414"/>
                  <a:pt x="5825380" y="2611934"/>
                  <a:pt x="5822900" y="2611934"/>
                </a:cubicBezTo>
                <a:close/>
                <a:moveTo>
                  <a:pt x="5610820" y="2611934"/>
                </a:moveTo>
                <a:cubicBezTo>
                  <a:pt x="5605859" y="2611934"/>
                  <a:pt x="5603379" y="2614414"/>
                  <a:pt x="5603379" y="2619375"/>
                </a:cubicBezTo>
                <a:lnTo>
                  <a:pt x="5618261" y="2619375"/>
                </a:lnTo>
                <a:cubicBezTo>
                  <a:pt x="5618261" y="2614414"/>
                  <a:pt x="5615781" y="2611934"/>
                  <a:pt x="5610820" y="2611934"/>
                </a:cubicBezTo>
                <a:close/>
                <a:moveTo>
                  <a:pt x="5432226" y="2611934"/>
                </a:moveTo>
                <a:lnTo>
                  <a:pt x="5432226" y="2612864"/>
                </a:lnTo>
                <a:cubicBezTo>
                  <a:pt x="5432226" y="2614724"/>
                  <a:pt x="5432226" y="2616894"/>
                  <a:pt x="5432226" y="2619375"/>
                </a:cubicBezTo>
                <a:cubicBezTo>
                  <a:pt x="5432226" y="2624336"/>
                  <a:pt x="5435947" y="2626816"/>
                  <a:pt x="5443388" y="2626816"/>
                </a:cubicBezTo>
                <a:cubicBezTo>
                  <a:pt x="5450830" y="2626816"/>
                  <a:pt x="5454551" y="2624336"/>
                  <a:pt x="5454551" y="2619375"/>
                </a:cubicBezTo>
                <a:cubicBezTo>
                  <a:pt x="5454551" y="2614414"/>
                  <a:pt x="5454551" y="2611934"/>
                  <a:pt x="5454551" y="2611934"/>
                </a:cubicBezTo>
                <a:cubicBezTo>
                  <a:pt x="5454551" y="2611934"/>
                  <a:pt x="5452070" y="2611934"/>
                  <a:pt x="5447109" y="2611934"/>
                </a:cubicBezTo>
                <a:close/>
                <a:moveTo>
                  <a:pt x="5380136" y="2611934"/>
                </a:moveTo>
                <a:lnTo>
                  <a:pt x="5380136" y="2626816"/>
                </a:lnTo>
                <a:lnTo>
                  <a:pt x="5402461" y="2626816"/>
                </a:lnTo>
                <a:cubicBezTo>
                  <a:pt x="5402461" y="2621856"/>
                  <a:pt x="5399981" y="2619375"/>
                  <a:pt x="5395019" y="2619375"/>
                </a:cubicBezTo>
                <a:cubicBezTo>
                  <a:pt x="5390058" y="2619375"/>
                  <a:pt x="5387578" y="2619375"/>
                  <a:pt x="5387578" y="2619375"/>
                </a:cubicBezTo>
                <a:cubicBezTo>
                  <a:pt x="5387578" y="2614414"/>
                  <a:pt x="5385098" y="2611934"/>
                  <a:pt x="5380136" y="2611934"/>
                </a:cubicBezTo>
                <a:close/>
                <a:moveTo>
                  <a:pt x="4788545" y="2611934"/>
                </a:moveTo>
                <a:cubicBezTo>
                  <a:pt x="4786065" y="2611934"/>
                  <a:pt x="4784824" y="2613174"/>
                  <a:pt x="4784824" y="2615654"/>
                </a:cubicBezTo>
                <a:cubicBezTo>
                  <a:pt x="4784824" y="2618135"/>
                  <a:pt x="4787304" y="2619375"/>
                  <a:pt x="4792265" y="2619375"/>
                </a:cubicBezTo>
                <a:cubicBezTo>
                  <a:pt x="4792265" y="2614414"/>
                  <a:pt x="4791025" y="2611934"/>
                  <a:pt x="4788545" y="2611934"/>
                </a:cubicBezTo>
                <a:close/>
                <a:moveTo>
                  <a:pt x="4397871" y="2611934"/>
                </a:moveTo>
                <a:cubicBezTo>
                  <a:pt x="4402832" y="2616894"/>
                  <a:pt x="4405313" y="2619375"/>
                  <a:pt x="4405313" y="2619375"/>
                </a:cubicBezTo>
                <a:lnTo>
                  <a:pt x="4405313" y="2611934"/>
                </a:lnTo>
                <a:close/>
                <a:moveTo>
                  <a:pt x="5286189" y="2607283"/>
                </a:moveTo>
                <a:cubicBezTo>
                  <a:pt x="5284328" y="2607903"/>
                  <a:pt x="5283398" y="2609453"/>
                  <a:pt x="5283398" y="2611934"/>
                </a:cubicBezTo>
                <a:cubicBezTo>
                  <a:pt x="5283398" y="2611934"/>
                  <a:pt x="5288359" y="2611934"/>
                  <a:pt x="5298281" y="2611934"/>
                </a:cubicBezTo>
                <a:lnTo>
                  <a:pt x="5313164" y="2611934"/>
                </a:lnTo>
                <a:lnTo>
                  <a:pt x="5328047" y="2619375"/>
                </a:lnTo>
                <a:cubicBezTo>
                  <a:pt x="5328047" y="2614414"/>
                  <a:pt x="5325567" y="2610693"/>
                  <a:pt x="5320605" y="2608213"/>
                </a:cubicBezTo>
                <a:cubicBezTo>
                  <a:pt x="5315644" y="2605732"/>
                  <a:pt x="5313164" y="2606973"/>
                  <a:pt x="5313164" y="2611934"/>
                </a:cubicBezTo>
                <a:cubicBezTo>
                  <a:pt x="5308202" y="2611934"/>
                  <a:pt x="5302002" y="2610693"/>
                  <a:pt x="5294560" y="2608213"/>
                </a:cubicBezTo>
                <a:cubicBezTo>
                  <a:pt x="5290840" y="2606973"/>
                  <a:pt x="5288049" y="2606662"/>
                  <a:pt x="5286189" y="2607283"/>
                </a:cubicBezTo>
                <a:close/>
                <a:moveTo>
                  <a:pt x="5923359" y="2604492"/>
                </a:moveTo>
                <a:cubicBezTo>
                  <a:pt x="5923359" y="2604492"/>
                  <a:pt x="5924600" y="2605732"/>
                  <a:pt x="5927080" y="2608213"/>
                </a:cubicBezTo>
                <a:cubicBezTo>
                  <a:pt x="5929560" y="2610693"/>
                  <a:pt x="5930801" y="2611934"/>
                  <a:pt x="5930801" y="2611934"/>
                </a:cubicBezTo>
                <a:lnTo>
                  <a:pt x="5923359" y="2611934"/>
                </a:lnTo>
                <a:close/>
                <a:moveTo>
                  <a:pt x="5633144" y="2604492"/>
                </a:moveTo>
                <a:cubicBezTo>
                  <a:pt x="5628183" y="2604492"/>
                  <a:pt x="5626943" y="2608213"/>
                  <a:pt x="5629424" y="2615654"/>
                </a:cubicBezTo>
                <a:cubicBezTo>
                  <a:pt x="5631904" y="2623096"/>
                  <a:pt x="5635624" y="2624336"/>
                  <a:pt x="5640586" y="2619375"/>
                </a:cubicBezTo>
                <a:close/>
                <a:moveTo>
                  <a:pt x="5573613" y="2604492"/>
                </a:moveTo>
                <a:cubicBezTo>
                  <a:pt x="5573613" y="2609453"/>
                  <a:pt x="5574854" y="2611934"/>
                  <a:pt x="5577334" y="2611934"/>
                </a:cubicBezTo>
                <a:cubicBezTo>
                  <a:pt x="5579814" y="2611934"/>
                  <a:pt x="5581054" y="2609453"/>
                  <a:pt x="5581054" y="2604492"/>
                </a:cubicBezTo>
                <a:cubicBezTo>
                  <a:pt x="5576093" y="2604492"/>
                  <a:pt x="5573613" y="2604492"/>
                  <a:pt x="5573613" y="2604492"/>
                </a:cubicBezTo>
                <a:close/>
                <a:moveTo>
                  <a:pt x="5424785" y="2604492"/>
                </a:moveTo>
                <a:cubicBezTo>
                  <a:pt x="5429746" y="2604492"/>
                  <a:pt x="5432226" y="2605732"/>
                  <a:pt x="5432226" y="2608213"/>
                </a:cubicBezTo>
                <a:lnTo>
                  <a:pt x="5432226" y="2604492"/>
                </a:lnTo>
                <a:close/>
                <a:moveTo>
                  <a:pt x="5246191" y="2604492"/>
                </a:moveTo>
                <a:lnTo>
                  <a:pt x="5253633" y="2611934"/>
                </a:lnTo>
                <a:lnTo>
                  <a:pt x="5261074" y="2604492"/>
                </a:lnTo>
                <a:cubicBezTo>
                  <a:pt x="5261074" y="2604492"/>
                  <a:pt x="5256113" y="2604492"/>
                  <a:pt x="5246191" y="2604492"/>
                </a:cubicBezTo>
                <a:close/>
                <a:moveTo>
                  <a:pt x="4208115" y="2604492"/>
                </a:moveTo>
                <a:cubicBezTo>
                  <a:pt x="4205635" y="2604492"/>
                  <a:pt x="4204395" y="2606973"/>
                  <a:pt x="4204395" y="2611934"/>
                </a:cubicBezTo>
                <a:cubicBezTo>
                  <a:pt x="4209356" y="2611934"/>
                  <a:pt x="4211836" y="2610693"/>
                  <a:pt x="4211836" y="2608213"/>
                </a:cubicBezTo>
                <a:cubicBezTo>
                  <a:pt x="4211836" y="2605732"/>
                  <a:pt x="4210596" y="2604492"/>
                  <a:pt x="4208115" y="2604492"/>
                </a:cubicBezTo>
                <a:close/>
                <a:moveTo>
                  <a:pt x="5744765" y="2597051"/>
                </a:moveTo>
                <a:lnTo>
                  <a:pt x="5744765" y="2604492"/>
                </a:lnTo>
                <a:lnTo>
                  <a:pt x="5759648" y="2604492"/>
                </a:lnTo>
                <a:cubicBezTo>
                  <a:pt x="5759648" y="2604492"/>
                  <a:pt x="5757168" y="2603252"/>
                  <a:pt x="5752207" y="2600771"/>
                </a:cubicBezTo>
                <a:cubicBezTo>
                  <a:pt x="5747245" y="2598291"/>
                  <a:pt x="5744765" y="2597051"/>
                  <a:pt x="5744765" y="2597051"/>
                </a:cubicBezTo>
                <a:close/>
                <a:moveTo>
                  <a:pt x="4762500" y="2597051"/>
                </a:moveTo>
                <a:cubicBezTo>
                  <a:pt x="4762500" y="2602011"/>
                  <a:pt x="4762500" y="2604492"/>
                  <a:pt x="4762500" y="2604492"/>
                </a:cubicBezTo>
                <a:cubicBezTo>
                  <a:pt x="4767461" y="2604492"/>
                  <a:pt x="4769941" y="2604492"/>
                  <a:pt x="4769941" y="2604492"/>
                </a:cubicBezTo>
                <a:cubicBezTo>
                  <a:pt x="4769941" y="2599531"/>
                  <a:pt x="4767461" y="2597051"/>
                  <a:pt x="4762500" y="2597051"/>
                </a:cubicBezTo>
                <a:close/>
                <a:moveTo>
                  <a:pt x="4650879" y="2597051"/>
                </a:moveTo>
                <a:lnTo>
                  <a:pt x="4658320" y="2604492"/>
                </a:lnTo>
                <a:lnTo>
                  <a:pt x="4658320" y="2597051"/>
                </a:lnTo>
                <a:close/>
                <a:moveTo>
                  <a:pt x="3311426" y="2597051"/>
                </a:moveTo>
                <a:cubicBezTo>
                  <a:pt x="3316386" y="2597051"/>
                  <a:pt x="3318867" y="2599531"/>
                  <a:pt x="3318867" y="2604492"/>
                </a:cubicBezTo>
                <a:cubicBezTo>
                  <a:pt x="3318867" y="2604492"/>
                  <a:pt x="3316386" y="2604492"/>
                  <a:pt x="3311426" y="2604492"/>
                </a:cubicBezTo>
                <a:cubicBezTo>
                  <a:pt x="3306465" y="2604492"/>
                  <a:pt x="3303984" y="2604492"/>
                  <a:pt x="3303984" y="2604492"/>
                </a:cubicBezTo>
                <a:cubicBezTo>
                  <a:pt x="3308945" y="2599531"/>
                  <a:pt x="3311426" y="2597051"/>
                  <a:pt x="3311426" y="2597051"/>
                </a:cubicBezTo>
                <a:close/>
                <a:moveTo>
                  <a:pt x="2866802" y="2594725"/>
                </a:moveTo>
                <a:cubicBezTo>
                  <a:pt x="2870523" y="2593795"/>
                  <a:pt x="2879824" y="2597051"/>
                  <a:pt x="2894707" y="2604492"/>
                </a:cubicBezTo>
                <a:cubicBezTo>
                  <a:pt x="2899668" y="2609453"/>
                  <a:pt x="2904629" y="2611934"/>
                  <a:pt x="2909590" y="2611934"/>
                </a:cubicBezTo>
                <a:cubicBezTo>
                  <a:pt x="2914550" y="2606973"/>
                  <a:pt x="2917031" y="2606973"/>
                  <a:pt x="2917031" y="2611934"/>
                </a:cubicBezTo>
                <a:cubicBezTo>
                  <a:pt x="2917031" y="2611934"/>
                  <a:pt x="2920752" y="2614414"/>
                  <a:pt x="2928193" y="2619375"/>
                </a:cubicBezTo>
                <a:cubicBezTo>
                  <a:pt x="2935635" y="2624336"/>
                  <a:pt x="2944316" y="2628056"/>
                  <a:pt x="2954238" y="2630537"/>
                </a:cubicBezTo>
                <a:cubicBezTo>
                  <a:pt x="2964160" y="2633018"/>
                  <a:pt x="2971602" y="2634258"/>
                  <a:pt x="2976562" y="2634258"/>
                </a:cubicBezTo>
                <a:lnTo>
                  <a:pt x="2976562" y="2641699"/>
                </a:lnTo>
                <a:cubicBezTo>
                  <a:pt x="2976562" y="2641699"/>
                  <a:pt x="2965400" y="2639218"/>
                  <a:pt x="2943076" y="2634258"/>
                </a:cubicBezTo>
                <a:cubicBezTo>
                  <a:pt x="2920752" y="2629297"/>
                  <a:pt x="2905869" y="2624336"/>
                  <a:pt x="2898428" y="2619375"/>
                </a:cubicBezTo>
                <a:cubicBezTo>
                  <a:pt x="2890986" y="2614414"/>
                  <a:pt x="2884785" y="2609453"/>
                  <a:pt x="2879824" y="2604492"/>
                </a:cubicBezTo>
                <a:lnTo>
                  <a:pt x="2864941" y="2597051"/>
                </a:lnTo>
                <a:cubicBezTo>
                  <a:pt x="2864941" y="2595811"/>
                  <a:pt x="2865562" y="2595035"/>
                  <a:pt x="2866802" y="2594725"/>
                </a:cubicBezTo>
                <a:close/>
                <a:moveTo>
                  <a:pt x="5229448" y="2593330"/>
                </a:moveTo>
                <a:cubicBezTo>
                  <a:pt x="5228208" y="2593330"/>
                  <a:pt x="5226348" y="2594571"/>
                  <a:pt x="5223867" y="2597051"/>
                </a:cubicBezTo>
                <a:lnTo>
                  <a:pt x="5231308" y="2597051"/>
                </a:lnTo>
                <a:cubicBezTo>
                  <a:pt x="5231308" y="2594571"/>
                  <a:pt x="5230688" y="2593330"/>
                  <a:pt x="5229448" y="2593330"/>
                </a:cubicBezTo>
                <a:close/>
                <a:moveTo>
                  <a:pt x="4351595" y="2592632"/>
                </a:moveTo>
                <a:cubicBezTo>
                  <a:pt x="4350820" y="2592477"/>
                  <a:pt x="4350122" y="2592710"/>
                  <a:pt x="4349502" y="2593330"/>
                </a:cubicBezTo>
                <a:cubicBezTo>
                  <a:pt x="4347022" y="2595811"/>
                  <a:pt x="4345781" y="2598291"/>
                  <a:pt x="4345781" y="2600771"/>
                </a:cubicBezTo>
                <a:cubicBezTo>
                  <a:pt x="4345781" y="2603252"/>
                  <a:pt x="4343301" y="2604492"/>
                  <a:pt x="4338340" y="2604492"/>
                </a:cubicBezTo>
                <a:lnTo>
                  <a:pt x="4338340" y="2611934"/>
                </a:lnTo>
                <a:lnTo>
                  <a:pt x="4345781" y="2619375"/>
                </a:lnTo>
                <a:lnTo>
                  <a:pt x="4353223" y="2619375"/>
                </a:lnTo>
                <a:lnTo>
                  <a:pt x="4368105" y="2626816"/>
                </a:lnTo>
                <a:cubicBezTo>
                  <a:pt x="4373066" y="2626816"/>
                  <a:pt x="4377407" y="2626816"/>
                  <a:pt x="4381128" y="2626816"/>
                </a:cubicBezTo>
                <a:lnTo>
                  <a:pt x="4382988" y="2626816"/>
                </a:lnTo>
                <a:lnTo>
                  <a:pt x="4382988" y="2619375"/>
                </a:lnTo>
                <a:cubicBezTo>
                  <a:pt x="4387949" y="2619375"/>
                  <a:pt x="4390430" y="2618135"/>
                  <a:pt x="4390430" y="2615654"/>
                </a:cubicBezTo>
                <a:cubicBezTo>
                  <a:pt x="4390430" y="2613174"/>
                  <a:pt x="4387949" y="2610693"/>
                  <a:pt x="4382988" y="2608213"/>
                </a:cubicBezTo>
                <a:cubicBezTo>
                  <a:pt x="4378027" y="2605732"/>
                  <a:pt x="4375547" y="2604492"/>
                  <a:pt x="4375547" y="2604492"/>
                </a:cubicBezTo>
                <a:lnTo>
                  <a:pt x="4360664" y="2604492"/>
                </a:lnTo>
                <a:cubicBezTo>
                  <a:pt x="4356943" y="2597051"/>
                  <a:pt x="4353920" y="2593097"/>
                  <a:pt x="4351595" y="2592632"/>
                </a:cubicBezTo>
                <a:close/>
                <a:moveTo>
                  <a:pt x="5796855" y="2589609"/>
                </a:moveTo>
                <a:lnTo>
                  <a:pt x="5796855" y="2597051"/>
                </a:lnTo>
                <a:cubicBezTo>
                  <a:pt x="5796855" y="2597051"/>
                  <a:pt x="5799335" y="2597051"/>
                  <a:pt x="5804297" y="2597051"/>
                </a:cubicBezTo>
                <a:lnTo>
                  <a:pt x="5819179" y="2597051"/>
                </a:lnTo>
                <a:cubicBezTo>
                  <a:pt x="5819179" y="2597051"/>
                  <a:pt x="5817939" y="2595811"/>
                  <a:pt x="5815459" y="2593330"/>
                </a:cubicBezTo>
                <a:cubicBezTo>
                  <a:pt x="5812979" y="2590849"/>
                  <a:pt x="5809258" y="2589609"/>
                  <a:pt x="5804297" y="2589609"/>
                </a:cubicBezTo>
                <a:close/>
                <a:moveTo>
                  <a:pt x="5510361" y="2589609"/>
                </a:moveTo>
                <a:cubicBezTo>
                  <a:pt x="5507881" y="2589609"/>
                  <a:pt x="5506640" y="2590849"/>
                  <a:pt x="5506640" y="2593330"/>
                </a:cubicBezTo>
                <a:cubicBezTo>
                  <a:pt x="5506640" y="2595811"/>
                  <a:pt x="5509120" y="2597051"/>
                  <a:pt x="5514082" y="2597051"/>
                </a:cubicBezTo>
                <a:cubicBezTo>
                  <a:pt x="5514082" y="2592090"/>
                  <a:pt x="5512841" y="2589609"/>
                  <a:pt x="5510361" y="2589609"/>
                </a:cubicBezTo>
                <a:close/>
                <a:moveTo>
                  <a:pt x="5902895" y="2585889"/>
                </a:moveTo>
                <a:cubicBezTo>
                  <a:pt x="5904135" y="2585889"/>
                  <a:pt x="5905996" y="2587129"/>
                  <a:pt x="5908476" y="2589609"/>
                </a:cubicBezTo>
                <a:lnTo>
                  <a:pt x="5901035" y="2597051"/>
                </a:lnTo>
                <a:lnTo>
                  <a:pt x="5893593" y="2597051"/>
                </a:lnTo>
                <a:lnTo>
                  <a:pt x="5901035" y="2589609"/>
                </a:lnTo>
                <a:cubicBezTo>
                  <a:pt x="5901035" y="2587129"/>
                  <a:pt x="5901655" y="2585889"/>
                  <a:pt x="5902895" y="2585889"/>
                </a:cubicBezTo>
                <a:close/>
                <a:moveTo>
                  <a:pt x="5184800" y="2585889"/>
                </a:moveTo>
                <a:cubicBezTo>
                  <a:pt x="5183560" y="2585889"/>
                  <a:pt x="5181699" y="2587129"/>
                  <a:pt x="5179218" y="2589609"/>
                </a:cubicBezTo>
                <a:cubicBezTo>
                  <a:pt x="5184180" y="2589609"/>
                  <a:pt x="5186660" y="2589609"/>
                  <a:pt x="5186660" y="2589609"/>
                </a:cubicBezTo>
                <a:cubicBezTo>
                  <a:pt x="5186660" y="2587129"/>
                  <a:pt x="5186040" y="2585889"/>
                  <a:pt x="5184800" y="2585889"/>
                </a:cubicBezTo>
                <a:close/>
                <a:moveTo>
                  <a:pt x="3830464" y="2585889"/>
                </a:moveTo>
                <a:cubicBezTo>
                  <a:pt x="3829224" y="2585889"/>
                  <a:pt x="3827364" y="2587129"/>
                  <a:pt x="3824883" y="2589609"/>
                </a:cubicBezTo>
                <a:lnTo>
                  <a:pt x="3832324" y="2589609"/>
                </a:lnTo>
                <a:cubicBezTo>
                  <a:pt x="3832324" y="2587129"/>
                  <a:pt x="3831704" y="2585889"/>
                  <a:pt x="3830464" y="2585889"/>
                </a:cubicBezTo>
                <a:close/>
                <a:moveTo>
                  <a:pt x="3410954" y="2585889"/>
                </a:moveTo>
                <a:cubicBezTo>
                  <a:pt x="3412815" y="2585889"/>
                  <a:pt x="3415605" y="2587129"/>
                  <a:pt x="3419326" y="2589609"/>
                </a:cubicBezTo>
                <a:cubicBezTo>
                  <a:pt x="3426767" y="2594570"/>
                  <a:pt x="3430488" y="2597051"/>
                  <a:pt x="3430488" y="2597051"/>
                </a:cubicBezTo>
                <a:lnTo>
                  <a:pt x="3415605" y="2597051"/>
                </a:lnTo>
                <a:lnTo>
                  <a:pt x="3408164" y="2589609"/>
                </a:lnTo>
                <a:cubicBezTo>
                  <a:pt x="3408164" y="2587129"/>
                  <a:pt x="3409094" y="2585889"/>
                  <a:pt x="3410954" y="2585889"/>
                </a:cubicBezTo>
                <a:close/>
                <a:moveTo>
                  <a:pt x="5752207" y="2582168"/>
                </a:moveTo>
                <a:cubicBezTo>
                  <a:pt x="5742285" y="2582168"/>
                  <a:pt x="5739804" y="2584649"/>
                  <a:pt x="5744765" y="2589609"/>
                </a:cubicBezTo>
                <a:cubicBezTo>
                  <a:pt x="5749727" y="2594570"/>
                  <a:pt x="5754687" y="2592090"/>
                  <a:pt x="5759648" y="2582168"/>
                </a:cubicBezTo>
                <a:cubicBezTo>
                  <a:pt x="5759648" y="2582168"/>
                  <a:pt x="5757168" y="2582168"/>
                  <a:pt x="5752207" y="2582168"/>
                </a:cubicBezTo>
                <a:close/>
                <a:moveTo>
                  <a:pt x="5685234" y="2582168"/>
                </a:moveTo>
                <a:cubicBezTo>
                  <a:pt x="5685234" y="2587129"/>
                  <a:pt x="5687714" y="2589609"/>
                  <a:pt x="5692676" y="2589609"/>
                </a:cubicBezTo>
                <a:cubicBezTo>
                  <a:pt x="5692676" y="2589609"/>
                  <a:pt x="5692676" y="2587129"/>
                  <a:pt x="5692676" y="2582168"/>
                </a:cubicBezTo>
                <a:close/>
                <a:moveTo>
                  <a:pt x="5231308" y="2582168"/>
                </a:moveTo>
                <a:cubicBezTo>
                  <a:pt x="5231308" y="2582168"/>
                  <a:pt x="5233788" y="2584649"/>
                  <a:pt x="5238750" y="2589609"/>
                </a:cubicBezTo>
                <a:cubicBezTo>
                  <a:pt x="5243711" y="2594570"/>
                  <a:pt x="5248671" y="2597051"/>
                  <a:pt x="5253633" y="2597051"/>
                </a:cubicBezTo>
                <a:lnTo>
                  <a:pt x="5246191" y="2589609"/>
                </a:lnTo>
                <a:cubicBezTo>
                  <a:pt x="5241230" y="2584649"/>
                  <a:pt x="5241230" y="2582168"/>
                  <a:pt x="5246191" y="2582168"/>
                </a:cubicBezTo>
                <a:lnTo>
                  <a:pt x="5238750" y="2582168"/>
                </a:lnTo>
                <a:cubicBezTo>
                  <a:pt x="5233788" y="2582168"/>
                  <a:pt x="5231308" y="2582168"/>
                  <a:pt x="5231308" y="2582168"/>
                </a:cubicBezTo>
                <a:close/>
                <a:moveTo>
                  <a:pt x="5134570" y="2582168"/>
                </a:moveTo>
                <a:lnTo>
                  <a:pt x="5142011" y="2589609"/>
                </a:lnTo>
                <a:cubicBezTo>
                  <a:pt x="5142011" y="2589609"/>
                  <a:pt x="5142011" y="2588369"/>
                  <a:pt x="5142011" y="2585889"/>
                </a:cubicBezTo>
                <a:cubicBezTo>
                  <a:pt x="5142011" y="2583408"/>
                  <a:pt x="5139531" y="2582168"/>
                  <a:pt x="5134570" y="2582168"/>
                </a:cubicBezTo>
                <a:close/>
                <a:moveTo>
                  <a:pt x="4613672" y="2582168"/>
                </a:moveTo>
                <a:lnTo>
                  <a:pt x="4613672" y="2589609"/>
                </a:lnTo>
                <a:cubicBezTo>
                  <a:pt x="4618633" y="2589609"/>
                  <a:pt x="4621113" y="2587129"/>
                  <a:pt x="4621113" y="2582168"/>
                </a:cubicBezTo>
                <a:close/>
                <a:moveTo>
                  <a:pt x="4494609" y="2582168"/>
                </a:moveTo>
                <a:cubicBezTo>
                  <a:pt x="4494609" y="2582168"/>
                  <a:pt x="4493369" y="2583408"/>
                  <a:pt x="4490888" y="2585889"/>
                </a:cubicBezTo>
                <a:cubicBezTo>
                  <a:pt x="4488408" y="2588369"/>
                  <a:pt x="4489648" y="2589609"/>
                  <a:pt x="4494609" y="2589609"/>
                </a:cubicBezTo>
                <a:cubicBezTo>
                  <a:pt x="4494609" y="2584649"/>
                  <a:pt x="4494609" y="2582168"/>
                  <a:pt x="4494609" y="2582168"/>
                </a:cubicBezTo>
                <a:close/>
                <a:moveTo>
                  <a:pt x="3676055" y="2582168"/>
                </a:moveTo>
                <a:cubicBezTo>
                  <a:pt x="3671094" y="2582168"/>
                  <a:pt x="3668613" y="2584649"/>
                  <a:pt x="3668613" y="2589609"/>
                </a:cubicBezTo>
                <a:lnTo>
                  <a:pt x="3683496" y="2589609"/>
                </a:lnTo>
                <a:close/>
                <a:moveTo>
                  <a:pt x="6235898" y="2574726"/>
                </a:moveTo>
                <a:lnTo>
                  <a:pt x="6258222" y="2582168"/>
                </a:lnTo>
                <a:lnTo>
                  <a:pt x="6243340" y="2582168"/>
                </a:lnTo>
                <a:close/>
                <a:moveTo>
                  <a:pt x="5432226" y="2574726"/>
                </a:moveTo>
                <a:cubicBezTo>
                  <a:pt x="5432226" y="2579687"/>
                  <a:pt x="5434706" y="2582168"/>
                  <a:pt x="5439668" y="2582168"/>
                </a:cubicBezTo>
                <a:cubicBezTo>
                  <a:pt x="5439668" y="2577207"/>
                  <a:pt x="5439668" y="2574726"/>
                  <a:pt x="5439668" y="2574726"/>
                </a:cubicBezTo>
                <a:close/>
                <a:moveTo>
                  <a:pt x="4278809" y="2574726"/>
                </a:moveTo>
                <a:lnTo>
                  <a:pt x="4278809" y="2582168"/>
                </a:lnTo>
                <a:lnTo>
                  <a:pt x="4271367" y="2582168"/>
                </a:lnTo>
                <a:cubicBezTo>
                  <a:pt x="4276328" y="2577207"/>
                  <a:pt x="4278809" y="2574726"/>
                  <a:pt x="4278809" y="2574726"/>
                </a:cubicBezTo>
                <a:close/>
                <a:moveTo>
                  <a:pt x="3728145" y="2574726"/>
                </a:moveTo>
                <a:lnTo>
                  <a:pt x="3720703" y="2582168"/>
                </a:lnTo>
                <a:lnTo>
                  <a:pt x="3735586" y="2582168"/>
                </a:lnTo>
                <a:cubicBezTo>
                  <a:pt x="3735586" y="2587129"/>
                  <a:pt x="3740547" y="2589609"/>
                  <a:pt x="3750469" y="2589609"/>
                </a:cubicBezTo>
                <a:lnTo>
                  <a:pt x="3772793" y="2597051"/>
                </a:lnTo>
                <a:cubicBezTo>
                  <a:pt x="3772793" y="2602011"/>
                  <a:pt x="3778994" y="2605732"/>
                  <a:pt x="3791397" y="2608213"/>
                </a:cubicBezTo>
                <a:cubicBezTo>
                  <a:pt x="3803799" y="2610693"/>
                  <a:pt x="3814961" y="2611934"/>
                  <a:pt x="3824883" y="2611934"/>
                </a:cubicBezTo>
                <a:cubicBezTo>
                  <a:pt x="3824883" y="2611934"/>
                  <a:pt x="3827363" y="2613174"/>
                  <a:pt x="3832324" y="2615654"/>
                </a:cubicBezTo>
                <a:cubicBezTo>
                  <a:pt x="3837285" y="2618135"/>
                  <a:pt x="3839766" y="2619375"/>
                  <a:pt x="3839766" y="2619375"/>
                </a:cubicBezTo>
                <a:lnTo>
                  <a:pt x="3847207" y="2626816"/>
                </a:lnTo>
                <a:lnTo>
                  <a:pt x="3832324" y="2626816"/>
                </a:lnTo>
                <a:cubicBezTo>
                  <a:pt x="3827363" y="2621856"/>
                  <a:pt x="3822402" y="2618135"/>
                  <a:pt x="3817441" y="2615654"/>
                </a:cubicBezTo>
                <a:cubicBezTo>
                  <a:pt x="3812480" y="2613174"/>
                  <a:pt x="3810000" y="2614414"/>
                  <a:pt x="3810000" y="2619375"/>
                </a:cubicBezTo>
                <a:lnTo>
                  <a:pt x="3802559" y="2619375"/>
                </a:lnTo>
                <a:cubicBezTo>
                  <a:pt x="3802559" y="2614414"/>
                  <a:pt x="3800078" y="2611934"/>
                  <a:pt x="3795117" y="2611934"/>
                </a:cubicBezTo>
                <a:cubicBezTo>
                  <a:pt x="3780234" y="2616894"/>
                  <a:pt x="3765352" y="2614414"/>
                  <a:pt x="3750469" y="2604492"/>
                </a:cubicBezTo>
                <a:cubicBezTo>
                  <a:pt x="3750469" y="2604492"/>
                  <a:pt x="3747988" y="2604492"/>
                  <a:pt x="3743027" y="2604492"/>
                </a:cubicBezTo>
                <a:lnTo>
                  <a:pt x="3735586" y="2604492"/>
                </a:lnTo>
                <a:lnTo>
                  <a:pt x="3713262" y="2589609"/>
                </a:lnTo>
                <a:lnTo>
                  <a:pt x="3713262" y="2604492"/>
                </a:lnTo>
                <a:cubicBezTo>
                  <a:pt x="3723183" y="2604492"/>
                  <a:pt x="3728145" y="2605732"/>
                  <a:pt x="3728145" y="2608213"/>
                </a:cubicBezTo>
                <a:cubicBezTo>
                  <a:pt x="3728145" y="2610693"/>
                  <a:pt x="3731865" y="2613174"/>
                  <a:pt x="3739307" y="2615654"/>
                </a:cubicBezTo>
                <a:cubicBezTo>
                  <a:pt x="3746748" y="2618135"/>
                  <a:pt x="3752949" y="2619375"/>
                  <a:pt x="3757910" y="2619375"/>
                </a:cubicBezTo>
                <a:cubicBezTo>
                  <a:pt x="3762871" y="2619375"/>
                  <a:pt x="3766592" y="2620615"/>
                  <a:pt x="3769072" y="2623096"/>
                </a:cubicBezTo>
                <a:cubicBezTo>
                  <a:pt x="3771553" y="2625576"/>
                  <a:pt x="3772793" y="2626816"/>
                  <a:pt x="3772793" y="2626816"/>
                </a:cubicBezTo>
                <a:cubicBezTo>
                  <a:pt x="3782715" y="2631777"/>
                  <a:pt x="3787676" y="2634258"/>
                  <a:pt x="3787676" y="2634258"/>
                </a:cubicBezTo>
                <a:cubicBezTo>
                  <a:pt x="3792637" y="2634258"/>
                  <a:pt x="3795117" y="2634258"/>
                  <a:pt x="3795117" y="2634258"/>
                </a:cubicBezTo>
                <a:lnTo>
                  <a:pt x="3832324" y="2641699"/>
                </a:lnTo>
                <a:cubicBezTo>
                  <a:pt x="3832324" y="2636738"/>
                  <a:pt x="3833565" y="2634258"/>
                  <a:pt x="3836045" y="2634258"/>
                </a:cubicBezTo>
                <a:cubicBezTo>
                  <a:pt x="3838525" y="2634258"/>
                  <a:pt x="3839766" y="2636738"/>
                  <a:pt x="3839766" y="2641699"/>
                </a:cubicBezTo>
                <a:cubicBezTo>
                  <a:pt x="3839766" y="2651621"/>
                  <a:pt x="3852168" y="2656582"/>
                  <a:pt x="3876973" y="2656582"/>
                </a:cubicBezTo>
                <a:lnTo>
                  <a:pt x="3891855" y="2656582"/>
                </a:lnTo>
                <a:lnTo>
                  <a:pt x="3884414" y="2649141"/>
                </a:lnTo>
                <a:lnTo>
                  <a:pt x="3891855" y="2641699"/>
                </a:lnTo>
                <a:cubicBezTo>
                  <a:pt x="3891855" y="2646660"/>
                  <a:pt x="3899297" y="2650381"/>
                  <a:pt x="3914180" y="2652861"/>
                </a:cubicBezTo>
                <a:cubicBezTo>
                  <a:pt x="3929063" y="2655342"/>
                  <a:pt x="3941465" y="2656582"/>
                  <a:pt x="3951387" y="2656582"/>
                </a:cubicBezTo>
                <a:cubicBezTo>
                  <a:pt x="3961309" y="2656582"/>
                  <a:pt x="3968750" y="2656582"/>
                  <a:pt x="3973711" y="2656582"/>
                </a:cubicBezTo>
                <a:cubicBezTo>
                  <a:pt x="3973711" y="2656582"/>
                  <a:pt x="3972471" y="2655342"/>
                  <a:pt x="3969990" y="2652861"/>
                </a:cubicBezTo>
                <a:cubicBezTo>
                  <a:pt x="3967510" y="2650381"/>
                  <a:pt x="3963789" y="2649141"/>
                  <a:pt x="3958828" y="2649141"/>
                </a:cubicBezTo>
                <a:lnTo>
                  <a:pt x="3951387" y="2641699"/>
                </a:lnTo>
                <a:lnTo>
                  <a:pt x="3929063" y="2641699"/>
                </a:lnTo>
                <a:cubicBezTo>
                  <a:pt x="3924101" y="2651621"/>
                  <a:pt x="3919141" y="2649141"/>
                  <a:pt x="3914180" y="2634258"/>
                </a:cubicBezTo>
                <a:lnTo>
                  <a:pt x="3899297" y="2626816"/>
                </a:lnTo>
                <a:cubicBezTo>
                  <a:pt x="3899297" y="2631777"/>
                  <a:pt x="3898057" y="2635498"/>
                  <a:pt x="3895576" y="2637978"/>
                </a:cubicBezTo>
                <a:cubicBezTo>
                  <a:pt x="3893096" y="2640459"/>
                  <a:pt x="3891855" y="2639218"/>
                  <a:pt x="3891855" y="2634258"/>
                </a:cubicBezTo>
                <a:cubicBezTo>
                  <a:pt x="3891855" y="2629297"/>
                  <a:pt x="3891855" y="2626816"/>
                  <a:pt x="3891855" y="2626816"/>
                </a:cubicBezTo>
                <a:lnTo>
                  <a:pt x="3884414" y="2619375"/>
                </a:lnTo>
                <a:cubicBezTo>
                  <a:pt x="3879453" y="2619375"/>
                  <a:pt x="3879453" y="2616894"/>
                  <a:pt x="3884414" y="2611934"/>
                </a:cubicBezTo>
                <a:lnTo>
                  <a:pt x="3899297" y="2611934"/>
                </a:lnTo>
                <a:cubicBezTo>
                  <a:pt x="3899297" y="2616894"/>
                  <a:pt x="3909219" y="2619375"/>
                  <a:pt x="3929063" y="2619375"/>
                </a:cubicBezTo>
                <a:cubicBezTo>
                  <a:pt x="3929063" y="2619375"/>
                  <a:pt x="3929063" y="2621856"/>
                  <a:pt x="3929063" y="2626816"/>
                </a:cubicBezTo>
                <a:cubicBezTo>
                  <a:pt x="3929063" y="2626816"/>
                  <a:pt x="3931543" y="2628056"/>
                  <a:pt x="3936504" y="2630537"/>
                </a:cubicBezTo>
                <a:cubicBezTo>
                  <a:pt x="3941465" y="2633018"/>
                  <a:pt x="3943945" y="2634258"/>
                  <a:pt x="3943945" y="2634258"/>
                </a:cubicBezTo>
                <a:cubicBezTo>
                  <a:pt x="3953867" y="2634258"/>
                  <a:pt x="3960068" y="2635498"/>
                  <a:pt x="3962549" y="2637978"/>
                </a:cubicBezTo>
                <a:cubicBezTo>
                  <a:pt x="3965029" y="2640459"/>
                  <a:pt x="3969990" y="2639218"/>
                  <a:pt x="3977432" y="2634258"/>
                </a:cubicBezTo>
                <a:cubicBezTo>
                  <a:pt x="3984873" y="2629297"/>
                  <a:pt x="3988594" y="2626816"/>
                  <a:pt x="3988594" y="2626816"/>
                </a:cubicBezTo>
                <a:cubicBezTo>
                  <a:pt x="3988594" y="2616894"/>
                  <a:pt x="3971231" y="2611934"/>
                  <a:pt x="3936504" y="2611934"/>
                </a:cubicBezTo>
                <a:cubicBezTo>
                  <a:pt x="3931543" y="2611934"/>
                  <a:pt x="3929063" y="2614414"/>
                  <a:pt x="3929063" y="2619375"/>
                </a:cubicBezTo>
                <a:lnTo>
                  <a:pt x="3929063" y="2611934"/>
                </a:lnTo>
                <a:cubicBezTo>
                  <a:pt x="3919141" y="2606973"/>
                  <a:pt x="3906738" y="2604492"/>
                  <a:pt x="3891855" y="2604492"/>
                </a:cubicBezTo>
                <a:lnTo>
                  <a:pt x="3876973" y="2604492"/>
                </a:lnTo>
                <a:cubicBezTo>
                  <a:pt x="3876973" y="2609453"/>
                  <a:pt x="3872012" y="2611934"/>
                  <a:pt x="3862090" y="2611934"/>
                </a:cubicBezTo>
                <a:cubicBezTo>
                  <a:pt x="3852168" y="2611934"/>
                  <a:pt x="3844727" y="2611934"/>
                  <a:pt x="3839766" y="2611934"/>
                </a:cubicBezTo>
                <a:cubicBezTo>
                  <a:pt x="3829844" y="2606973"/>
                  <a:pt x="3819922" y="2602011"/>
                  <a:pt x="3810000" y="2597051"/>
                </a:cubicBezTo>
                <a:cubicBezTo>
                  <a:pt x="3805039" y="2597051"/>
                  <a:pt x="3798838" y="2595811"/>
                  <a:pt x="3791397" y="2593330"/>
                </a:cubicBezTo>
                <a:cubicBezTo>
                  <a:pt x="3783955" y="2590849"/>
                  <a:pt x="3777754" y="2589609"/>
                  <a:pt x="3772793" y="2589609"/>
                </a:cubicBezTo>
                <a:lnTo>
                  <a:pt x="3735586" y="2582168"/>
                </a:lnTo>
                <a:cubicBezTo>
                  <a:pt x="3735586" y="2582168"/>
                  <a:pt x="3733106" y="2579687"/>
                  <a:pt x="3728145" y="2574726"/>
                </a:cubicBezTo>
                <a:close/>
                <a:moveTo>
                  <a:pt x="5418274" y="2570076"/>
                </a:moveTo>
                <a:cubicBezTo>
                  <a:pt x="5417653" y="2570696"/>
                  <a:pt x="5417343" y="2572246"/>
                  <a:pt x="5417343" y="2574726"/>
                </a:cubicBezTo>
                <a:cubicBezTo>
                  <a:pt x="5422305" y="2574726"/>
                  <a:pt x="5424785" y="2574726"/>
                  <a:pt x="5424785" y="2574726"/>
                </a:cubicBezTo>
                <a:cubicBezTo>
                  <a:pt x="5424785" y="2574726"/>
                  <a:pt x="5423544" y="2573486"/>
                  <a:pt x="5421064" y="2571006"/>
                </a:cubicBezTo>
                <a:cubicBezTo>
                  <a:pt x="5419824" y="2569766"/>
                  <a:pt x="5418894" y="2569456"/>
                  <a:pt x="5418274" y="2570076"/>
                </a:cubicBezTo>
                <a:close/>
                <a:moveTo>
                  <a:pt x="5975449" y="2567285"/>
                </a:moveTo>
                <a:lnTo>
                  <a:pt x="5982890" y="2574726"/>
                </a:lnTo>
                <a:cubicBezTo>
                  <a:pt x="5977929" y="2574726"/>
                  <a:pt x="5975449" y="2574726"/>
                  <a:pt x="5975449" y="2574726"/>
                </a:cubicBezTo>
                <a:close/>
                <a:moveTo>
                  <a:pt x="5722441" y="2567285"/>
                </a:moveTo>
                <a:cubicBezTo>
                  <a:pt x="5722441" y="2567285"/>
                  <a:pt x="5722441" y="2568525"/>
                  <a:pt x="5722441" y="2571006"/>
                </a:cubicBezTo>
                <a:cubicBezTo>
                  <a:pt x="5722441" y="2573486"/>
                  <a:pt x="5719961" y="2574726"/>
                  <a:pt x="5715000" y="2574726"/>
                </a:cubicBezTo>
                <a:cubicBezTo>
                  <a:pt x="5705078" y="2574726"/>
                  <a:pt x="5702597" y="2579687"/>
                  <a:pt x="5707558" y="2589609"/>
                </a:cubicBezTo>
                <a:lnTo>
                  <a:pt x="5700117" y="2597051"/>
                </a:lnTo>
                <a:cubicBezTo>
                  <a:pt x="5695156" y="2597051"/>
                  <a:pt x="5690195" y="2599531"/>
                  <a:pt x="5685234" y="2604492"/>
                </a:cubicBezTo>
                <a:lnTo>
                  <a:pt x="5677793" y="2611934"/>
                </a:lnTo>
                <a:lnTo>
                  <a:pt x="5685234" y="2611934"/>
                </a:lnTo>
                <a:cubicBezTo>
                  <a:pt x="5695156" y="2611934"/>
                  <a:pt x="5700117" y="2611934"/>
                  <a:pt x="5700117" y="2611934"/>
                </a:cubicBezTo>
                <a:cubicBezTo>
                  <a:pt x="5710038" y="2606973"/>
                  <a:pt x="5717480" y="2602011"/>
                  <a:pt x="5722441" y="2597051"/>
                </a:cubicBezTo>
                <a:cubicBezTo>
                  <a:pt x="5722441" y="2597051"/>
                  <a:pt x="5721201" y="2595811"/>
                  <a:pt x="5718720" y="2593330"/>
                </a:cubicBezTo>
                <a:cubicBezTo>
                  <a:pt x="5716240" y="2590849"/>
                  <a:pt x="5715000" y="2587129"/>
                  <a:pt x="5715000" y="2582168"/>
                </a:cubicBezTo>
                <a:lnTo>
                  <a:pt x="5729883" y="2574726"/>
                </a:lnTo>
                <a:cubicBezTo>
                  <a:pt x="5724921" y="2569766"/>
                  <a:pt x="5722441" y="2567285"/>
                  <a:pt x="5722441" y="2567285"/>
                </a:cubicBezTo>
                <a:close/>
                <a:moveTo>
                  <a:pt x="3683496" y="2567285"/>
                </a:moveTo>
                <a:lnTo>
                  <a:pt x="3683496" y="2574726"/>
                </a:lnTo>
                <a:lnTo>
                  <a:pt x="3690937" y="2574726"/>
                </a:lnTo>
                <a:cubicBezTo>
                  <a:pt x="3690937" y="2569766"/>
                  <a:pt x="3688457" y="2567285"/>
                  <a:pt x="3683496" y="2567285"/>
                </a:cubicBezTo>
                <a:close/>
                <a:moveTo>
                  <a:pt x="2787737" y="2565425"/>
                </a:moveTo>
                <a:cubicBezTo>
                  <a:pt x="2804480" y="2565425"/>
                  <a:pt x="2812851" y="2571006"/>
                  <a:pt x="2812851" y="2582168"/>
                </a:cubicBezTo>
                <a:cubicBezTo>
                  <a:pt x="2812851" y="2582168"/>
                  <a:pt x="2815332" y="2582168"/>
                  <a:pt x="2820293" y="2582168"/>
                </a:cubicBezTo>
                <a:lnTo>
                  <a:pt x="2827734" y="2582168"/>
                </a:lnTo>
                <a:lnTo>
                  <a:pt x="2835176" y="2597051"/>
                </a:lnTo>
                <a:cubicBezTo>
                  <a:pt x="2835176" y="2597051"/>
                  <a:pt x="2832695" y="2597051"/>
                  <a:pt x="2827734" y="2597051"/>
                </a:cubicBezTo>
                <a:cubicBezTo>
                  <a:pt x="2822774" y="2597051"/>
                  <a:pt x="2817812" y="2597051"/>
                  <a:pt x="2812851" y="2597051"/>
                </a:cubicBezTo>
                <a:cubicBezTo>
                  <a:pt x="2797969" y="2592090"/>
                  <a:pt x="2790527" y="2592090"/>
                  <a:pt x="2790527" y="2597051"/>
                </a:cubicBezTo>
                <a:lnTo>
                  <a:pt x="2775644" y="2604492"/>
                </a:lnTo>
                <a:cubicBezTo>
                  <a:pt x="2770684" y="2599531"/>
                  <a:pt x="2768203" y="2597051"/>
                  <a:pt x="2768203" y="2597051"/>
                </a:cubicBezTo>
                <a:cubicBezTo>
                  <a:pt x="2758281" y="2592090"/>
                  <a:pt x="2750840" y="2587129"/>
                  <a:pt x="2745879" y="2582168"/>
                </a:cubicBezTo>
                <a:cubicBezTo>
                  <a:pt x="2745879" y="2572246"/>
                  <a:pt x="2758281" y="2572246"/>
                  <a:pt x="2783086" y="2582168"/>
                </a:cubicBezTo>
                <a:lnTo>
                  <a:pt x="2775644" y="2567285"/>
                </a:lnTo>
                <a:lnTo>
                  <a:pt x="2768203" y="2567285"/>
                </a:lnTo>
                <a:cubicBezTo>
                  <a:pt x="2775644" y="2566045"/>
                  <a:pt x="2782156" y="2565425"/>
                  <a:pt x="2787737" y="2565425"/>
                </a:cubicBezTo>
                <a:close/>
                <a:moveTo>
                  <a:pt x="3774653" y="2561704"/>
                </a:moveTo>
                <a:cubicBezTo>
                  <a:pt x="3770933" y="2561704"/>
                  <a:pt x="3767832" y="2562324"/>
                  <a:pt x="3765352" y="2563564"/>
                </a:cubicBezTo>
                <a:cubicBezTo>
                  <a:pt x="3760391" y="2566045"/>
                  <a:pt x="3757910" y="2567285"/>
                  <a:pt x="3757910" y="2567285"/>
                </a:cubicBezTo>
                <a:cubicBezTo>
                  <a:pt x="3757910" y="2567285"/>
                  <a:pt x="3760391" y="2569766"/>
                  <a:pt x="3765352" y="2574726"/>
                </a:cubicBezTo>
                <a:cubicBezTo>
                  <a:pt x="3775273" y="2579687"/>
                  <a:pt x="3780234" y="2582168"/>
                  <a:pt x="3780234" y="2582168"/>
                </a:cubicBezTo>
                <a:cubicBezTo>
                  <a:pt x="3780234" y="2582168"/>
                  <a:pt x="3782715" y="2579687"/>
                  <a:pt x="3787676" y="2574726"/>
                </a:cubicBezTo>
                <a:cubicBezTo>
                  <a:pt x="3792637" y="2574726"/>
                  <a:pt x="3795117" y="2574726"/>
                  <a:pt x="3795117" y="2574726"/>
                </a:cubicBezTo>
                <a:lnTo>
                  <a:pt x="3810000" y="2567285"/>
                </a:lnTo>
                <a:cubicBezTo>
                  <a:pt x="3805039" y="2567285"/>
                  <a:pt x="3797598" y="2566045"/>
                  <a:pt x="3787676" y="2563564"/>
                </a:cubicBezTo>
                <a:cubicBezTo>
                  <a:pt x="3782715" y="2562324"/>
                  <a:pt x="3778374" y="2561704"/>
                  <a:pt x="3774653" y="2561704"/>
                </a:cubicBezTo>
                <a:close/>
                <a:moveTo>
                  <a:pt x="5759648" y="2559844"/>
                </a:moveTo>
                <a:cubicBezTo>
                  <a:pt x="5759648" y="2559844"/>
                  <a:pt x="5760889" y="2561084"/>
                  <a:pt x="5763369" y="2563564"/>
                </a:cubicBezTo>
                <a:cubicBezTo>
                  <a:pt x="5765849" y="2566045"/>
                  <a:pt x="5767090" y="2567285"/>
                  <a:pt x="5767090" y="2567285"/>
                </a:cubicBezTo>
                <a:cubicBezTo>
                  <a:pt x="5772051" y="2567285"/>
                  <a:pt x="5774531" y="2566045"/>
                  <a:pt x="5774531" y="2563564"/>
                </a:cubicBezTo>
                <a:cubicBezTo>
                  <a:pt x="5774531" y="2561084"/>
                  <a:pt x="5772051" y="2559844"/>
                  <a:pt x="5767090" y="2559844"/>
                </a:cubicBezTo>
                <a:cubicBezTo>
                  <a:pt x="5762128" y="2559844"/>
                  <a:pt x="5759648" y="2559844"/>
                  <a:pt x="5759648" y="2559844"/>
                </a:cubicBezTo>
                <a:close/>
                <a:moveTo>
                  <a:pt x="5659189" y="2559844"/>
                </a:moveTo>
                <a:cubicBezTo>
                  <a:pt x="5636865" y="2559844"/>
                  <a:pt x="5625703" y="2562324"/>
                  <a:pt x="5625703" y="2567285"/>
                </a:cubicBezTo>
                <a:cubicBezTo>
                  <a:pt x="5625703" y="2567285"/>
                  <a:pt x="5626943" y="2568525"/>
                  <a:pt x="5629424" y="2571006"/>
                </a:cubicBezTo>
                <a:cubicBezTo>
                  <a:pt x="5631904" y="2573486"/>
                  <a:pt x="5634385" y="2574726"/>
                  <a:pt x="5636865" y="2574726"/>
                </a:cubicBezTo>
                <a:cubicBezTo>
                  <a:pt x="5639345" y="2574726"/>
                  <a:pt x="5640586" y="2574726"/>
                  <a:pt x="5640586" y="2574726"/>
                </a:cubicBezTo>
                <a:cubicBezTo>
                  <a:pt x="5640586" y="2574726"/>
                  <a:pt x="5640586" y="2577207"/>
                  <a:pt x="5640586" y="2582168"/>
                </a:cubicBezTo>
                <a:cubicBezTo>
                  <a:pt x="5640586" y="2582168"/>
                  <a:pt x="5644306" y="2580928"/>
                  <a:pt x="5651748" y="2578447"/>
                </a:cubicBezTo>
                <a:cubicBezTo>
                  <a:pt x="5659189" y="2575967"/>
                  <a:pt x="5666631" y="2574726"/>
                  <a:pt x="5674072" y="2574726"/>
                </a:cubicBezTo>
                <a:cubicBezTo>
                  <a:pt x="5681513" y="2574726"/>
                  <a:pt x="5685234" y="2573486"/>
                  <a:pt x="5685234" y="2571006"/>
                </a:cubicBezTo>
                <a:cubicBezTo>
                  <a:pt x="5685234" y="2568525"/>
                  <a:pt x="5686475" y="2566045"/>
                  <a:pt x="5688955" y="2563564"/>
                </a:cubicBezTo>
                <a:cubicBezTo>
                  <a:pt x="5691435" y="2561084"/>
                  <a:pt x="5681513" y="2559844"/>
                  <a:pt x="5659189" y="2559844"/>
                </a:cubicBezTo>
                <a:close/>
                <a:moveTo>
                  <a:pt x="4621113" y="2559844"/>
                </a:moveTo>
                <a:lnTo>
                  <a:pt x="4613672" y="2567285"/>
                </a:lnTo>
                <a:lnTo>
                  <a:pt x="4621113" y="2567285"/>
                </a:lnTo>
                <a:cubicBezTo>
                  <a:pt x="4616152" y="2567285"/>
                  <a:pt x="4613672" y="2569766"/>
                  <a:pt x="4613672" y="2574726"/>
                </a:cubicBezTo>
                <a:cubicBezTo>
                  <a:pt x="4618633" y="2574726"/>
                  <a:pt x="4621113" y="2574726"/>
                  <a:pt x="4621113" y="2574726"/>
                </a:cubicBezTo>
                <a:cubicBezTo>
                  <a:pt x="4621113" y="2574726"/>
                  <a:pt x="4622354" y="2573486"/>
                  <a:pt x="4624834" y="2571006"/>
                </a:cubicBezTo>
                <a:cubicBezTo>
                  <a:pt x="4627314" y="2568525"/>
                  <a:pt x="4628554" y="2566045"/>
                  <a:pt x="4628554" y="2563564"/>
                </a:cubicBezTo>
                <a:cubicBezTo>
                  <a:pt x="4628554" y="2561084"/>
                  <a:pt x="4626074" y="2559844"/>
                  <a:pt x="4621113" y="2559844"/>
                </a:cubicBezTo>
                <a:close/>
                <a:moveTo>
                  <a:pt x="4152305" y="2559844"/>
                </a:moveTo>
                <a:cubicBezTo>
                  <a:pt x="4147344" y="2559844"/>
                  <a:pt x="4144863" y="2561084"/>
                  <a:pt x="4144863" y="2563564"/>
                </a:cubicBezTo>
                <a:cubicBezTo>
                  <a:pt x="4144863" y="2566045"/>
                  <a:pt x="4147344" y="2567285"/>
                  <a:pt x="4152305" y="2567285"/>
                </a:cubicBezTo>
                <a:lnTo>
                  <a:pt x="4144863" y="2574726"/>
                </a:lnTo>
                <a:cubicBezTo>
                  <a:pt x="4144863" y="2574726"/>
                  <a:pt x="4147344" y="2574726"/>
                  <a:pt x="4152305" y="2574726"/>
                </a:cubicBezTo>
                <a:cubicBezTo>
                  <a:pt x="4152305" y="2574726"/>
                  <a:pt x="4152305" y="2572246"/>
                  <a:pt x="4152305" y="2567285"/>
                </a:cubicBezTo>
                <a:cubicBezTo>
                  <a:pt x="4157266" y="2567285"/>
                  <a:pt x="4159746" y="2566045"/>
                  <a:pt x="4159746" y="2563564"/>
                </a:cubicBezTo>
                <a:cubicBezTo>
                  <a:pt x="4159746" y="2561084"/>
                  <a:pt x="4157266" y="2559844"/>
                  <a:pt x="4152305" y="2559844"/>
                </a:cubicBezTo>
                <a:close/>
                <a:moveTo>
                  <a:pt x="3214687" y="2559844"/>
                </a:moveTo>
                <a:cubicBezTo>
                  <a:pt x="3209727" y="2559844"/>
                  <a:pt x="3207246" y="2561084"/>
                  <a:pt x="3207246" y="2563564"/>
                </a:cubicBezTo>
                <a:cubicBezTo>
                  <a:pt x="3207246" y="2566045"/>
                  <a:pt x="3208486" y="2567285"/>
                  <a:pt x="3210967" y="2567285"/>
                </a:cubicBezTo>
                <a:cubicBezTo>
                  <a:pt x="3213447" y="2567285"/>
                  <a:pt x="3214687" y="2564804"/>
                  <a:pt x="3214687" y="2559844"/>
                </a:cubicBezTo>
                <a:close/>
                <a:moveTo>
                  <a:pt x="4576465" y="2552402"/>
                </a:moveTo>
                <a:cubicBezTo>
                  <a:pt x="4576465" y="2552402"/>
                  <a:pt x="4577705" y="2553642"/>
                  <a:pt x="4580185" y="2556123"/>
                </a:cubicBezTo>
                <a:cubicBezTo>
                  <a:pt x="4582665" y="2558604"/>
                  <a:pt x="4583906" y="2559844"/>
                  <a:pt x="4583906" y="2559844"/>
                </a:cubicBezTo>
                <a:lnTo>
                  <a:pt x="4591347" y="2552402"/>
                </a:lnTo>
                <a:close/>
                <a:moveTo>
                  <a:pt x="4196953" y="2552402"/>
                </a:moveTo>
                <a:cubicBezTo>
                  <a:pt x="4191992" y="2557363"/>
                  <a:pt x="4191992" y="2562324"/>
                  <a:pt x="4196953" y="2567285"/>
                </a:cubicBezTo>
                <a:cubicBezTo>
                  <a:pt x="4196953" y="2567285"/>
                  <a:pt x="4199434" y="2567285"/>
                  <a:pt x="4204395" y="2567285"/>
                </a:cubicBezTo>
                <a:cubicBezTo>
                  <a:pt x="4204395" y="2567285"/>
                  <a:pt x="4213076" y="2571006"/>
                  <a:pt x="4230439" y="2578447"/>
                </a:cubicBezTo>
                <a:cubicBezTo>
                  <a:pt x="4247803" y="2585889"/>
                  <a:pt x="4256484" y="2592090"/>
                  <a:pt x="4256484" y="2597051"/>
                </a:cubicBezTo>
                <a:cubicBezTo>
                  <a:pt x="4256484" y="2597051"/>
                  <a:pt x="4261445" y="2597051"/>
                  <a:pt x="4271367" y="2597051"/>
                </a:cubicBezTo>
                <a:cubicBezTo>
                  <a:pt x="4281289" y="2597051"/>
                  <a:pt x="4286250" y="2598291"/>
                  <a:pt x="4286250" y="2600771"/>
                </a:cubicBezTo>
                <a:cubicBezTo>
                  <a:pt x="4286250" y="2603252"/>
                  <a:pt x="4288730" y="2604492"/>
                  <a:pt x="4293691" y="2604492"/>
                </a:cubicBezTo>
                <a:cubicBezTo>
                  <a:pt x="4298652" y="2604492"/>
                  <a:pt x="4303613" y="2602011"/>
                  <a:pt x="4308574" y="2597051"/>
                </a:cubicBezTo>
                <a:lnTo>
                  <a:pt x="4316016" y="2589609"/>
                </a:lnTo>
                <a:cubicBezTo>
                  <a:pt x="4320977" y="2584649"/>
                  <a:pt x="4323457" y="2584649"/>
                  <a:pt x="4323457" y="2589609"/>
                </a:cubicBezTo>
                <a:lnTo>
                  <a:pt x="4330898" y="2582168"/>
                </a:lnTo>
                <a:cubicBezTo>
                  <a:pt x="4325937" y="2577207"/>
                  <a:pt x="4322217" y="2575967"/>
                  <a:pt x="4319736" y="2578447"/>
                </a:cubicBezTo>
                <a:cubicBezTo>
                  <a:pt x="4317256" y="2580928"/>
                  <a:pt x="4316016" y="2579687"/>
                  <a:pt x="4316016" y="2574726"/>
                </a:cubicBezTo>
                <a:cubicBezTo>
                  <a:pt x="4316016" y="2569766"/>
                  <a:pt x="4311055" y="2569766"/>
                  <a:pt x="4301133" y="2574726"/>
                </a:cubicBezTo>
                <a:cubicBezTo>
                  <a:pt x="4296172" y="2574726"/>
                  <a:pt x="4292451" y="2574726"/>
                  <a:pt x="4289971" y="2574726"/>
                </a:cubicBezTo>
                <a:cubicBezTo>
                  <a:pt x="4287490" y="2574726"/>
                  <a:pt x="4285010" y="2573486"/>
                  <a:pt x="4282529" y="2571006"/>
                </a:cubicBezTo>
                <a:cubicBezTo>
                  <a:pt x="4280049" y="2568525"/>
                  <a:pt x="4276328" y="2567285"/>
                  <a:pt x="4271367" y="2567285"/>
                </a:cubicBezTo>
                <a:cubicBezTo>
                  <a:pt x="4266406" y="2567285"/>
                  <a:pt x="4262685" y="2564804"/>
                  <a:pt x="4260205" y="2559844"/>
                </a:cubicBezTo>
                <a:cubicBezTo>
                  <a:pt x="4257725" y="2554883"/>
                  <a:pt x="4250283" y="2552402"/>
                  <a:pt x="4237881" y="2552402"/>
                </a:cubicBezTo>
                <a:cubicBezTo>
                  <a:pt x="4225478" y="2552402"/>
                  <a:pt x="4218037" y="2553642"/>
                  <a:pt x="4215557" y="2556123"/>
                </a:cubicBezTo>
                <a:cubicBezTo>
                  <a:pt x="4213076" y="2558604"/>
                  <a:pt x="4209356" y="2559844"/>
                  <a:pt x="4204395" y="2559844"/>
                </a:cubicBezTo>
                <a:cubicBezTo>
                  <a:pt x="4199434" y="2559844"/>
                  <a:pt x="4196953" y="2557363"/>
                  <a:pt x="4196953" y="2552402"/>
                </a:cubicBezTo>
                <a:close/>
                <a:moveTo>
                  <a:pt x="4182070" y="2552402"/>
                </a:moveTo>
                <a:cubicBezTo>
                  <a:pt x="4182070" y="2557363"/>
                  <a:pt x="4183311" y="2559844"/>
                  <a:pt x="4185791" y="2559844"/>
                </a:cubicBezTo>
                <a:cubicBezTo>
                  <a:pt x="4188271" y="2559844"/>
                  <a:pt x="4189512" y="2558604"/>
                  <a:pt x="4189512" y="2556123"/>
                </a:cubicBezTo>
                <a:cubicBezTo>
                  <a:pt x="4189512" y="2553642"/>
                  <a:pt x="4187031" y="2552402"/>
                  <a:pt x="4182070" y="2552402"/>
                </a:cubicBezTo>
                <a:close/>
                <a:moveTo>
                  <a:pt x="3728145" y="2552402"/>
                </a:moveTo>
                <a:cubicBezTo>
                  <a:pt x="3728145" y="2552402"/>
                  <a:pt x="3730625" y="2554883"/>
                  <a:pt x="3735586" y="2559844"/>
                </a:cubicBezTo>
                <a:cubicBezTo>
                  <a:pt x="3740547" y="2559844"/>
                  <a:pt x="3740547" y="2558604"/>
                  <a:pt x="3735586" y="2556123"/>
                </a:cubicBezTo>
                <a:cubicBezTo>
                  <a:pt x="3730625" y="2553642"/>
                  <a:pt x="3728145" y="2552402"/>
                  <a:pt x="3728145" y="2552402"/>
                </a:cubicBezTo>
                <a:close/>
                <a:moveTo>
                  <a:pt x="3311426" y="2552402"/>
                </a:moveTo>
                <a:lnTo>
                  <a:pt x="3318867" y="2559844"/>
                </a:lnTo>
                <a:cubicBezTo>
                  <a:pt x="3323828" y="2559844"/>
                  <a:pt x="3323828" y="2557363"/>
                  <a:pt x="3318867" y="2552402"/>
                </a:cubicBezTo>
                <a:close/>
                <a:moveTo>
                  <a:pt x="3577456" y="2548682"/>
                </a:moveTo>
                <a:cubicBezTo>
                  <a:pt x="3571255" y="2548682"/>
                  <a:pt x="3566914" y="2549922"/>
                  <a:pt x="3564433" y="2552402"/>
                </a:cubicBezTo>
                <a:cubicBezTo>
                  <a:pt x="3564433" y="2552402"/>
                  <a:pt x="3570635" y="2554883"/>
                  <a:pt x="3583037" y="2559844"/>
                </a:cubicBezTo>
                <a:cubicBezTo>
                  <a:pt x="3595439" y="2564804"/>
                  <a:pt x="3609082" y="2568525"/>
                  <a:pt x="3623965" y="2571006"/>
                </a:cubicBezTo>
                <a:cubicBezTo>
                  <a:pt x="3638848" y="2573486"/>
                  <a:pt x="3647529" y="2574726"/>
                  <a:pt x="3650010" y="2574726"/>
                </a:cubicBezTo>
                <a:cubicBezTo>
                  <a:pt x="3652490" y="2574726"/>
                  <a:pt x="3652490" y="2573486"/>
                  <a:pt x="3650010" y="2571006"/>
                </a:cubicBezTo>
                <a:cubicBezTo>
                  <a:pt x="3647529" y="2568525"/>
                  <a:pt x="3643809" y="2567285"/>
                  <a:pt x="3638848" y="2567285"/>
                </a:cubicBezTo>
                <a:cubicBezTo>
                  <a:pt x="3633887" y="2567285"/>
                  <a:pt x="3631406" y="2567285"/>
                  <a:pt x="3631406" y="2567285"/>
                </a:cubicBezTo>
                <a:cubicBezTo>
                  <a:pt x="3631406" y="2562324"/>
                  <a:pt x="3621484" y="2557363"/>
                  <a:pt x="3601641" y="2552402"/>
                </a:cubicBezTo>
                <a:cubicBezTo>
                  <a:pt x="3591718" y="2549922"/>
                  <a:pt x="3583657" y="2548682"/>
                  <a:pt x="3577456" y="2548682"/>
                </a:cubicBezTo>
                <a:close/>
                <a:moveTo>
                  <a:pt x="5604309" y="2547751"/>
                </a:moveTo>
                <a:cubicBezTo>
                  <a:pt x="5602448" y="2547132"/>
                  <a:pt x="5600898" y="2547442"/>
                  <a:pt x="5599658" y="2548682"/>
                </a:cubicBezTo>
                <a:cubicBezTo>
                  <a:pt x="5597178" y="2551162"/>
                  <a:pt x="5598417" y="2554883"/>
                  <a:pt x="5603379" y="2559844"/>
                </a:cubicBezTo>
                <a:lnTo>
                  <a:pt x="5610820" y="2567285"/>
                </a:lnTo>
                <a:cubicBezTo>
                  <a:pt x="5615781" y="2562324"/>
                  <a:pt x="5615781" y="2557363"/>
                  <a:pt x="5610820" y="2552402"/>
                </a:cubicBezTo>
                <a:cubicBezTo>
                  <a:pt x="5608339" y="2549922"/>
                  <a:pt x="5606169" y="2548372"/>
                  <a:pt x="5604309" y="2547751"/>
                </a:cubicBezTo>
                <a:close/>
                <a:moveTo>
                  <a:pt x="4508562" y="2547751"/>
                </a:moveTo>
                <a:cubicBezTo>
                  <a:pt x="4507941" y="2547132"/>
                  <a:pt x="4507011" y="2547442"/>
                  <a:pt x="4505771" y="2548682"/>
                </a:cubicBezTo>
                <a:cubicBezTo>
                  <a:pt x="4503291" y="2551162"/>
                  <a:pt x="4502051" y="2552402"/>
                  <a:pt x="4502051" y="2552402"/>
                </a:cubicBezTo>
                <a:lnTo>
                  <a:pt x="4509492" y="2552402"/>
                </a:lnTo>
                <a:cubicBezTo>
                  <a:pt x="4509492" y="2549922"/>
                  <a:pt x="4509181" y="2548372"/>
                  <a:pt x="4508562" y="2547751"/>
                </a:cubicBezTo>
                <a:close/>
                <a:moveTo>
                  <a:pt x="5945683" y="2544961"/>
                </a:moveTo>
                <a:cubicBezTo>
                  <a:pt x="5945683" y="2544961"/>
                  <a:pt x="5946924" y="2544961"/>
                  <a:pt x="5949404" y="2544961"/>
                </a:cubicBezTo>
                <a:cubicBezTo>
                  <a:pt x="5951884" y="2544961"/>
                  <a:pt x="5958086" y="2544961"/>
                  <a:pt x="5968008" y="2544961"/>
                </a:cubicBezTo>
                <a:cubicBezTo>
                  <a:pt x="5982890" y="2549922"/>
                  <a:pt x="5991572" y="2553642"/>
                  <a:pt x="5994052" y="2556123"/>
                </a:cubicBezTo>
                <a:cubicBezTo>
                  <a:pt x="5996533" y="2558604"/>
                  <a:pt x="6000253" y="2559844"/>
                  <a:pt x="6005215" y="2559844"/>
                </a:cubicBezTo>
                <a:cubicBezTo>
                  <a:pt x="6010176" y="2559844"/>
                  <a:pt x="6012656" y="2561084"/>
                  <a:pt x="6012656" y="2563564"/>
                </a:cubicBezTo>
                <a:cubicBezTo>
                  <a:pt x="6012656" y="2566045"/>
                  <a:pt x="6015136" y="2567285"/>
                  <a:pt x="6020097" y="2567285"/>
                </a:cubicBezTo>
                <a:cubicBezTo>
                  <a:pt x="6025059" y="2567285"/>
                  <a:pt x="6027539" y="2569766"/>
                  <a:pt x="6027539" y="2574726"/>
                </a:cubicBezTo>
                <a:cubicBezTo>
                  <a:pt x="6017617" y="2574726"/>
                  <a:pt x="6012656" y="2572246"/>
                  <a:pt x="6012656" y="2567285"/>
                </a:cubicBezTo>
                <a:cubicBezTo>
                  <a:pt x="6007695" y="2567285"/>
                  <a:pt x="5990332" y="2564804"/>
                  <a:pt x="5960566" y="2559844"/>
                </a:cubicBezTo>
                <a:cubicBezTo>
                  <a:pt x="5955605" y="2554883"/>
                  <a:pt x="5953125" y="2554883"/>
                  <a:pt x="5953125" y="2559844"/>
                </a:cubicBezTo>
                <a:cubicBezTo>
                  <a:pt x="5953125" y="2564804"/>
                  <a:pt x="5951884" y="2567285"/>
                  <a:pt x="5949404" y="2567285"/>
                </a:cubicBezTo>
                <a:cubicBezTo>
                  <a:pt x="5946924" y="2567285"/>
                  <a:pt x="5945683" y="2564804"/>
                  <a:pt x="5945683" y="2559844"/>
                </a:cubicBezTo>
                <a:cubicBezTo>
                  <a:pt x="5945683" y="2554883"/>
                  <a:pt x="5945683" y="2552402"/>
                  <a:pt x="5945683" y="2552402"/>
                </a:cubicBezTo>
                <a:close/>
                <a:moveTo>
                  <a:pt x="5573613" y="2544961"/>
                </a:moveTo>
                <a:lnTo>
                  <a:pt x="5566172" y="2552402"/>
                </a:lnTo>
                <a:cubicBezTo>
                  <a:pt x="5566172" y="2552402"/>
                  <a:pt x="5568652" y="2552402"/>
                  <a:pt x="5573613" y="2552402"/>
                </a:cubicBezTo>
                <a:cubicBezTo>
                  <a:pt x="5573613" y="2547442"/>
                  <a:pt x="5573613" y="2544961"/>
                  <a:pt x="5573613" y="2544961"/>
                </a:cubicBezTo>
                <a:close/>
                <a:moveTo>
                  <a:pt x="4100215" y="2544961"/>
                </a:moveTo>
                <a:lnTo>
                  <a:pt x="4107656" y="2552402"/>
                </a:lnTo>
                <a:lnTo>
                  <a:pt x="4137422" y="2559844"/>
                </a:lnTo>
                <a:lnTo>
                  <a:pt x="4129980" y="2552402"/>
                </a:lnTo>
                <a:cubicBezTo>
                  <a:pt x="4125019" y="2552402"/>
                  <a:pt x="4121299" y="2551162"/>
                  <a:pt x="4118818" y="2548682"/>
                </a:cubicBezTo>
                <a:cubicBezTo>
                  <a:pt x="4116338" y="2546201"/>
                  <a:pt x="4113857" y="2544961"/>
                  <a:pt x="4111377" y="2544961"/>
                </a:cubicBezTo>
                <a:cubicBezTo>
                  <a:pt x="4108897" y="2544961"/>
                  <a:pt x="4107656" y="2544961"/>
                  <a:pt x="4107656" y="2544961"/>
                </a:cubicBezTo>
                <a:cubicBezTo>
                  <a:pt x="4102695" y="2544961"/>
                  <a:pt x="4100215" y="2544961"/>
                  <a:pt x="4100215" y="2544961"/>
                </a:cubicBezTo>
                <a:close/>
                <a:moveTo>
                  <a:pt x="3713262" y="2544961"/>
                </a:moveTo>
                <a:cubicBezTo>
                  <a:pt x="3708301" y="2544961"/>
                  <a:pt x="3704580" y="2546201"/>
                  <a:pt x="3702100" y="2548682"/>
                </a:cubicBezTo>
                <a:cubicBezTo>
                  <a:pt x="3699619" y="2551162"/>
                  <a:pt x="3700859" y="2552402"/>
                  <a:pt x="3705820" y="2552402"/>
                </a:cubicBezTo>
                <a:cubicBezTo>
                  <a:pt x="3710781" y="2557363"/>
                  <a:pt x="3713262" y="2557363"/>
                  <a:pt x="3713262" y="2552402"/>
                </a:cubicBezTo>
                <a:cubicBezTo>
                  <a:pt x="3713262" y="2552402"/>
                  <a:pt x="3713262" y="2549922"/>
                  <a:pt x="3713262" y="2544961"/>
                </a:cubicBezTo>
                <a:close/>
                <a:moveTo>
                  <a:pt x="3117949" y="2544961"/>
                </a:moveTo>
                <a:cubicBezTo>
                  <a:pt x="3122910" y="2554883"/>
                  <a:pt x="3127871" y="2557363"/>
                  <a:pt x="3132832" y="2552402"/>
                </a:cubicBezTo>
                <a:lnTo>
                  <a:pt x="3132832" y="2544961"/>
                </a:lnTo>
                <a:cubicBezTo>
                  <a:pt x="3127871" y="2544961"/>
                  <a:pt x="3125391" y="2544961"/>
                  <a:pt x="3125391" y="2544961"/>
                </a:cubicBezTo>
                <a:cubicBezTo>
                  <a:pt x="3120430" y="2544961"/>
                  <a:pt x="3117949" y="2544961"/>
                  <a:pt x="3117949" y="2544961"/>
                </a:cubicBezTo>
                <a:close/>
                <a:moveTo>
                  <a:pt x="5671281" y="2540310"/>
                </a:moveTo>
                <a:cubicBezTo>
                  <a:pt x="5669421" y="2539690"/>
                  <a:pt x="5667871" y="2540000"/>
                  <a:pt x="5666631" y="2541240"/>
                </a:cubicBezTo>
                <a:cubicBezTo>
                  <a:pt x="5664151" y="2543721"/>
                  <a:pt x="5655468" y="2544961"/>
                  <a:pt x="5640586" y="2544961"/>
                </a:cubicBezTo>
                <a:cubicBezTo>
                  <a:pt x="5635624" y="2544961"/>
                  <a:pt x="5633144" y="2544961"/>
                  <a:pt x="5633144" y="2544961"/>
                </a:cubicBezTo>
                <a:lnTo>
                  <a:pt x="5670351" y="2559844"/>
                </a:lnTo>
                <a:lnTo>
                  <a:pt x="5670351" y="2552402"/>
                </a:lnTo>
                <a:cubicBezTo>
                  <a:pt x="5670351" y="2547442"/>
                  <a:pt x="5672831" y="2544961"/>
                  <a:pt x="5677793" y="2544961"/>
                </a:cubicBezTo>
                <a:cubicBezTo>
                  <a:pt x="5675312" y="2542481"/>
                  <a:pt x="5673141" y="2540930"/>
                  <a:pt x="5671281" y="2540310"/>
                </a:cubicBezTo>
                <a:close/>
                <a:moveTo>
                  <a:pt x="5618261" y="2537519"/>
                </a:moveTo>
                <a:lnTo>
                  <a:pt x="5618261" y="2544961"/>
                </a:lnTo>
                <a:cubicBezTo>
                  <a:pt x="5618261" y="2544961"/>
                  <a:pt x="5620742" y="2544961"/>
                  <a:pt x="5625703" y="2544961"/>
                </a:cubicBezTo>
                <a:close/>
                <a:moveTo>
                  <a:pt x="5584775" y="2537519"/>
                </a:moveTo>
                <a:cubicBezTo>
                  <a:pt x="5582295" y="2537519"/>
                  <a:pt x="5581054" y="2540000"/>
                  <a:pt x="5581054" y="2544961"/>
                </a:cubicBezTo>
                <a:cubicBezTo>
                  <a:pt x="5581054" y="2549922"/>
                  <a:pt x="5583535" y="2552402"/>
                  <a:pt x="5588496" y="2552402"/>
                </a:cubicBezTo>
                <a:cubicBezTo>
                  <a:pt x="5588496" y="2552402"/>
                  <a:pt x="5589736" y="2551162"/>
                  <a:pt x="5592217" y="2548682"/>
                </a:cubicBezTo>
                <a:cubicBezTo>
                  <a:pt x="5594697" y="2546201"/>
                  <a:pt x="5595937" y="2544961"/>
                  <a:pt x="5595937" y="2544961"/>
                </a:cubicBezTo>
                <a:cubicBezTo>
                  <a:pt x="5595937" y="2540000"/>
                  <a:pt x="5593457" y="2537519"/>
                  <a:pt x="5588496" y="2537519"/>
                </a:cubicBezTo>
                <a:cubicBezTo>
                  <a:pt x="5588496" y="2537519"/>
                  <a:pt x="5587255" y="2537519"/>
                  <a:pt x="5584775" y="2537519"/>
                </a:cubicBezTo>
                <a:close/>
                <a:moveTo>
                  <a:pt x="5528965" y="2537519"/>
                </a:moveTo>
                <a:lnTo>
                  <a:pt x="5521523" y="2544961"/>
                </a:lnTo>
                <a:cubicBezTo>
                  <a:pt x="5521523" y="2544961"/>
                  <a:pt x="5521523" y="2547442"/>
                  <a:pt x="5521523" y="2552402"/>
                </a:cubicBezTo>
                <a:lnTo>
                  <a:pt x="5528965" y="2552402"/>
                </a:lnTo>
                <a:cubicBezTo>
                  <a:pt x="5528965" y="2547442"/>
                  <a:pt x="5531445" y="2544961"/>
                  <a:pt x="5536406" y="2544961"/>
                </a:cubicBezTo>
                <a:lnTo>
                  <a:pt x="5536406" y="2537519"/>
                </a:lnTo>
                <a:cubicBezTo>
                  <a:pt x="5531445" y="2537519"/>
                  <a:pt x="5528965" y="2537519"/>
                  <a:pt x="5528965" y="2537519"/>
                </a:cubicBezTo>
                <a:close/>
                <a:moveTo>
                  <a:pt x="3549551" y="2537519"/>
                </a:moveTo>
                <a:cubicBezTo>
                  <a:pt x="3539629" y="2542480"/>
                  <a:pt x="3539629" y="2547442"/>
                  <a:pt x="3549551" y="2552402"/>
                </a:cubicBezTo>
                <a:cubicBezTo>
                  <a:pt x="3554512" y="2552402"/>
                  <a:pt x="3556992" y="2552402"/>
                  <a:pt x="3556992" y="2552402"/>
                </a:cubicBezTo>
                <a:cubicBezTo>
                  <a:pt x="3556992" y="2547442"/>
                  <a:pt x="3556992" y="2544961"/>
                  <a:pt x="3556992" y="2544961"/>
                </a:cubicBezTo>
                <a:close/>
                <a:moveTo>
                  <a:pt x="2388691" y="2537519"/>
                </a:moveTo>
                <a:cubicBezTo>
                  <a:pt x="2393652" y="2542480"/>
                  <a:pt x="2402334" y="2546201"/>
                  <a:pt x="2414736" y="2548682"/>
                </a:cubicBezTo>
                <a:cubicBezTo>
                  <a:pt x="2427138" y="2551162"/>
                  <a:pt x="2438300" y="2554883"/>
                  <a:pt x="2448223" y="2559844"/>
                </a:cubicBezTo>
                <a:cubicBezTo>
                  <a:pt x="2458145" y="2564804"/>
                  <a:pt x="2465586" y="2569766"/>
                  <a:pt x="2470547" y="2574726"/>
                </a:cubicBezTo>
                <a:cubicBezTo>
                  <a:pt x="2480469" y="2574726"/>
                  <a:pt x="2495352" y="2579687"/>
                  <a:pt x="2515195" y="2589609"/>
                </a:cubicBezTo>
                <a:cubicBezTo>
                  <a:pt x="2520156" y="2594570"/>
                  <a:pt x="2527598" y="2598291"/>
                  <a:pt x="2537520" y="2600771"/>
                </a:cubicBezTo>
                <a:cubicBezTo>
                  <a:pt x="2547442" y="2603252"/>
                  <a:pt x="2552402" y="2604492"/>
                  <a:pt x="2552402" y="2604492"/>
                </a:cubicBezTo>
                <a:cubicBezTo>
                  <a:pt x="2562324" y="2609453"/>
                  <a:pt x="2574726" y="2615654"/>
                  <a:pt x="2589609" y="2623096"/>
                </a:cubicBezTo>
                <a:cubicBezTo>
                  <a:pt x="2604492" y="2630537"/>
                  <a:pt x="2611933" y="2634258"/>
                  <a:pt x="2611933" y="2634258"/>
                </a:cubicBezTo>
                <a:cubicBezTo>
                  <a:pt x="2611933" y="2639218"/>
                  <a:pt x="2604492" y="2639218"/>
                  <a:pt x="2589609" y="2634258"/>
                </a:cubicBezTo>
                <a:cubicBezTo>
                  <a:pt x="2554883" y="2614414"/>
                  <a:pt x="2530078" y="2604492"/>
                  <a:pt x="2515195" y="2604492"/>
                </a:cubicBezTo>
                <a:cubicBezTo>
                  <a:pt x="2515195" y="2604492"/>
                  <a:pt x="2510234" y="2602011"/>
                  <a:pt x="2500312" y="2597051"/>
                </a:cubicBezTo>
                <a:lnTo>
                  <a:pt x="2448223" y="2574726"/>
                </a:lnTo>
                <a:cubicBezTo>
                  <a:pt x="2423418" y="2564804"/>
                  <a:pt x="2411016" y="2559844"/>
                  <a:pt x="2411016" y="2559844"/>
                </a:cubicBezTo>
                <a:cubicBezTo>
                  <a:pt x="2406055" y="2559844"/>
                  <a:pt x="2402334" y="2558604"/>
                  <a:pt x="2399853" y="2556123"/>
                </a:cubicBezTo>
                <a:cubicBezTo>
                  <a:pt x="2397373" y="2553642"/>
                  <a:pt x="2393652" y="2552402"/>
                  <a:pt x="2388691" y="2552402"/>
                </a:cubicBezTo>
                <a:close/>
                <a:moveTo>
                  <a:pt x="3672799" y="2535194"/>
                </a:moveTo>
                <a:cubicBezTo>
                  <a:pt x="3671249" y="2535504"/>
                  <a:pt x="3669854" y="2536279"/>
                  <a:pt x="3668613" y="2537519"/>
                </a:cubicBezTo>
                <a:cubicBezTo>
                  <a:pt x="3663652" y="2542480"/>
                  <a:pt x="3663652" y="2546201"/>
                  <a:pt x="3668613" y="2548682"/>
                </a:cubicBezTo>
                <a:cubicBezTo>
                  <a:pt x="3673574" y="2551162"/>
                  <a:pt x="3676055" y="2549922"/>
                  <a:pt x="3676055" y="2544961"/>
                </a:cubicBezTo>
                <a:cubicBezTo>
                  <a:pt x="3676055" y="2544961"/>
                  <a:pt x="3677295" y="2544961"/>
                  <a:pt x="3679775" y="2544961"/>
                </a:cubicBezTo>
                <a:cubicBezTo>
                  <a:pt x="3682256" y="2544961"/>
                  <a:pt x="3683496" y="2547442"/>
                  <a:pt x="3683496" y="2552402"/>
                </a:cubicBezTo>
                <a:cubicBezTo>
                  <a:pt x="3693418" y="2552402"/>
                  <a:pt x="3698379" y="2552402"/>
                  <a:pt x="3698379" y="2552402"/>
                </a:cubicBezTo>
                <a:cubicBezTo>
                  <a:pt x="3698379" y="2552402"/>
                  <a:pt x="3695898" y="2549922"/>
                  <a:pt x="3690937" y="2544961"/>
                </a:cubicBezTo>
                <a:cubicBezTo>
                  <a:pt x="3683496" y="2537519"/>
                  <a:pt x="3677450" y="2534264"/>
                  <a:pt x="3672799" y="2535194"/>
                </a:cubicBezTo>
                <a:close/>
                <a:moveTo>
                  <a:pt x="5477805" y="2533799"/>
                </a:moveTo>
                <a:cubicBezTo>
                  <a:pt x="5478425" y="2533799"/>
                  <a:pt x="5479355" y="2535039"/>
                  <a:pt x="5480595" y="2537519"/>
                </a:cubicBezTo>
                <a:cubicBezTo>
                  <a:pt x="5483076" y="2542480"/>
                  <a:pt x="5481836" y="2542480"/>
                  <a:pt x="5476875" y="2537519"/>
                </a:cubicBezTo>
                <a:cubicBezTo>
                  <a:pt x="5476875" y="2535039"/>
                  <a:pt x="5477185" y="2533799"/>
                  <a:pt x="5477805" y="2533799"/>
                </a:cubicBezTo>
                <a:close/>
                <a:moveTo>
                  <a:pt x="5454551" y="2530078"/>
                </a:moveTo>
                <a:lnTo>
                  <a:pt x="5461992" y="2537519"/>
                </a:lnTo>
                <a:lnTo>
                  <a:pt x="5461992" y="2530078"/>
                </a:lnTo>
                <a:cubicBezTo>
                  <a:pt x="5461992" y="2530078"/>
                  <a:pt x="5459512" y="2530078"/>
                  <a:pt x="5454551" y="2530078"/>
                </a:cubicBezTo>
                <a:close/>
                <a:moveTo>
                  <a:pt x="4129980" y="2530078"/>
                </a:moveTo>
                <a:lnTo>
                  <a:pt x="4129980" y="2544961"/>
                </a:lnTo>
                <a:cubicBezTo>
                  <a:pt x="4139902" y="2544961"/>
                  <a:pt x="4147344" y="2544961"/>
                  <a:pt x="4152305" y="2544961"/>
                </a:cubicBezTo>
                <a:cubicBezTo>
                  <a:pt x="4147344" y="2544961"/>
                  <a:pt x="4144863" y="2542480"/>
                  <a:pt x="4144863" y="2537519"/>
                </a:cubicBezTo>
                <a:cubicBezTo>
                  <a:pt x="4144863" y="2532559"/>
                  <a:pt x="4142383" y="2530078"/>
                  <a:pt x="4137422" y="2530078"/>
                </a:cubicBezTo>
                <a:close/>
                <a:moveTo>
                  <a:pt x="3155156" y="2530078"/>
                </a:moveTo>
                <a:lnTo>
                  <a:pt x="3162598" y="2537519"/>
                </a:lnTo>
                <a:lnTo>
                  <a:pt x="3170039" y="2537519"/>
                </a:lnTo>
                <a:cubicBezTo>
                  <a:pt x="3170039" y="2532559"/>
                  <a:pt x="3168799" y="2530078"/>
                  <a:pt x="3166318" y="2530078"/>
                </a:cubicBezTo>
                <a:cubicBezTo>
                  <a:pt x="3163838" y="2530078"/>
                  <a:pt x="3160117" y="2530078"/>
                  <a:pt x="3155156" y="2530078"/>
                </a:cubicBezTo>
                <a:close/>
                <a:moveTo>
                  <a:pt x="2611933" y="2530078"/>
                </a:moveTo>
                <a:cubicBezTo>
                  <a:pt x="2616894" y="2530078"/>
                  <a:pt x="2620615" y="2532559"/>
                  <a:pt x="2623096" y="2537519"/>
                </a:cubicBezTo>
                <a:cubicBezTo>
                  <a:pt x="2625576" y="2542480"/>
                  <a:pt x="2625576" y="2544961"/>
                  <a:pt x="2623096" y="2544961"/>
                </a:cubicBezTo>
                <a:cubicBezTo>
                  <a:pt x="2620615" y="2544961"/>
                  <a:pt x="2616894" y="2544961"/>
                  <a:pt x="2611933" y="2544961"/>
                </a:cubicBezTo>
                <a:lnTo>
                  <a:pt x="2604492" y="2537519"/>
                </a:lnTo>
                <a:cubicBezTo>
                  <a:pt x="2599531" y="2537519"/>
                  <a:pt x="2602011" y="2535039"/>
                  <a:pt x="2611933" y="2530078"/>
                </a:cubicBezTo>
                <a:close/>
                <a:moveTo>
                  <a:pt x="5553149" y="2526357"/>
                </a:moveTo>
                <a:cubicBezTo>
                  <a:pt x="5551909" y="2526357"/>
                  <a:pt x="5551289" y="2527598"/>
                  <a:pt x="5551289" y="2530078"/>
                </a:cubicBezTo>
                <a:lnTo>
                  <a:pt x="5558730" y="2530078"/>
                </a:lnTo>
                <a:cubicBezTo>
                  <a:pt x="5556250" y="2527598"/>
                  <a:pt x="5554389" y="2526357"/>
                  <a:pt x="5553149" y="2526357"/>
                </a:cubicBezTo>
                <a:close/>
                <a:moveTo>
                  <a:pt x="5495478" y="2526357"/>
                </a:moveTo>
                <a:cubicBezTo>
                  <a:pt x="5492998" y="2526357"/>
                  <a:pt x="5489277" y="2527598"/>
                  <a:pt x="5484316" y="2530078"/>
                </a:cubicBezTo>
                <a:cubicBezTo>
                  <a:pt x="5474395" y="2530078"/>
                  <a:pt x="5469433" y="2530078"/>
                  <a:pt x="5469433" y="2530078"/>
                </a:cubicBezTo>
                <a:lnTo>
                  <a:pt x="5476875" y="2537519"/>
                </a:lnTo>
                <a:cubicBezTo>
                  <a:pt x="5471913" y="2537519"/>
                  <a:pt x="5469433" y="2540000"/>
                  <a:pt x="5469433" y="2544961"/>
                </a:cubicBezTo>
                <a:lnTo>
                  <a:pt x="5469433" y="2552402"/>
                </a:lnTo>
                <a:lnTo>
                  <a:pt x="5476875" y="2552402"/>
                </a:lnTo>
                <a:cubicBezTo>
                  <a:pt x="5481836" y="2552402"/>
                  <a:pt x="5488037" y="2551162"/>
                  <a:pt x="5495478" y="2548682"/>
                </a:cubicBezTo>
                <a:cubicBezTo>
                  <a:pt x="5502920" y="2546201"/>
                  <a:pt x="5505400" y="2543721"/>
                  <a:pt x="5502920" y="2541240"/>
                </a:cubicBezTo>
                <a:cubicBezTo>
                  <a:pt x="5500440" y="2538759"/>
                  <a:pt x="5499199" y="2535039"/>
                  <a:pt x="5499199" y="2530078"/>
                </a:cubicBezTo>
                <a:cubicBezTo>
                  <a:pt x="5499199" y="2527598"/>
                  <a:pt x="5497959" y="2526357"/>
                  <a:pt x="5495478" y="2526357"/>
                </a:cubicBezTo>
                <a:close/>
                <a:moveTo>
                  <a:pt x="5871269" y="2522637"/>
                </a:moveTo>
                <a:cubicBezTo>
                  <a:pt x="5866308" y="2522637"/>
                  <a:pt x="5863828" y="2523877"/>
                  <a:pt x="5863828" y="2526357"/>
                </a:cubicBezTo>
                <a:cubicBezTo>
                  <a:pt x="5863828" y="2528838"/>
                  <a:pt x="5865068" y="2530078"/>
                  <a:pt x="5867549" y="2530078"/>
                </a:cubicBezTo>
                <a:cubicBezTo>
                  <a:pt x="5870029" y="2530078"/>
                  <a:pt x="5871269" y="2527597"/>
                  <a:pt x="5871269" y="2522637"/>
                </a:cubicBezTo>
                <a:close/>
                <a:moveTo>
                  <a:pt x="5796855" y="2522637"/>
                </a:moveTo>
                <a:cubicBezTo>
                  <a:pt x="5796855" y="2522637"/>
                  <a:pt x="5796855" y="2525117"/>
                  <a:pt x="5796855" y="2530078"/>
                </a:cubicBezTo>
                <a:lnTo>
                  <a:pt x="5804297" y="2537519"/>
                </a:lnTo>
                <a:cubicBezTo>
                  <a:pt x="5809258" y="2532559"/>
                  <a:pt x="5811738" y="2528838"/>
                  <a:pt x="5811738" y="2526357"/>
                </a:cubicBezTo>
                <a:cubicBezTo>
                  <a:pt x="5811738" y="2523877"/>
                  <a:pt x="5809258" y="2522637"/>
                  <a:pt x="5804297" y="2522637"/>
                </a:cubicBezTo>
                <a:close/>
                <a:moveTo>
                  <a:pt x="5514082" y="2522637"/>
                </a:moveTo>
                <a:cubicBezTo>
                  <a:pt x="5514082" y="2522637"/>
                  <a:pt x="5511602" y="2525117"/>
                  <a:pt x="5506640" y="2530078"/>
                </a:cubicBezTo>
                <a:lnTo>
                  <a:pt x="5514082" y="2530078"/>
                </a:lnTo>
                <a:close/>
                <a:moveTo>
                  <a:pt x="4063008" y="2522637"/>
                </a:moveTo>
                <a:lnTo>
                  <a:pt x="4063008" y="2530078"/>
                </a:lnTo>
                <a:lnTo>
                  <a:pt x="4070449" y="2530078"/>
                </a:lnTo>
                <a:cubicBezTo>
                  <a:pt x="4070449" y="2525117"/>
                  <a:pt x="4067969" y="2522637"/>
                  <a:pt x="4063008" y="2522637"/>
                </a:cubicBezTo>
                <a:close/>
                <a:moveTo>
                  <a:pt x="3519785" y="2522637"/>
                </a:moveTo>
                <a:lnTo>
                  <a:pt x="3497461" y="2530078"/>
                </a:lnTo>
                <a:cubicBezTo>
                  <a:pt x="3497461" y="2535039"/>
                  <a:pt x="3507383" y="2535039"/>
                  <a:pt x="3527226" y="2530078"/>
                </a:cubicBezTo>
                <a:close/>
                <a:moveTo>
                  <a:pt x="3028652" y="2522637"/>
                </a:moveTo>
                <a:cubicBezTo>
                  <a:pt x="3028652" y="2527597"/>
                  <a:pt x="3028652" y="2530078"/>
                  <a:pt x="3028652" y="2530078"/>
                </a:cubicBezTo>
                <a:cubicBezTo>
                  <a:pt x="3028652" y="2530078"/>
                  <a:pt x="3027412" y="2530078"/>
                  <a:pt x="3024932" y="2530078"/>
                </a:cubicBezTo>
                <a:cubicBezTo>
                  <a:pt x="3022451" y="2530078"/>
                  <a:pt x="3021211" y="2528838"/>
                  <a:pt x="3021211" y="2526357"/>
                </a:cubicBezTo>
                <a:cubicBezTo>
                  <a:pt x="3021211" y="2523877"/>
                  <a:pt x="3023692" y="2522637"/>
                  <a:pt x="3028652" y="2522637"/>
                </a:cubicBezTo>
                <a:close/>
                <a:moveTo>
                  <a:pt x="2738437" y="2522637"/>
                </a:moveTo>
                <a:lnTo>
                  <a:pt x="2738437" y="2530078"/>
                </a:lnTo>
                <a:cubicBezTo>
                  <a:pt x="2733477" y="2530078"/>
                  <a:pt x="2732236" y="2531318"/>
                  <a:pt x="2734717" y="2533799"/>
                </a:cubicBezTo>
                <a:cubicBezTo>
                  <a:pt x="2737197" y="2536279"/>
                  <a:pt x="2740918" y="2537519"/>
                  <a:pt x="2745879" y="2537519"/>
                </a:cubicBezTo>
                <a:cubicBezTo>
                  <a:pt x="2750840" y="2542480"/>
                  <a:pt x="2755801" y="2544961"/>
                  <a:pt x="2760762" y="2544961"/>
                </a:cubicBezTo>
                <a:cubicBezTo>
                  <a:pt x="2765722" y="2544961"/>
                  <a:pt x="2768203" y="2542480"/>
                  <a:pt x="2768203" y="2537519"/>
                </a:cubicBezTo>
                <a:lnTo>
                  <a:pt x="2775644" y="2537519"/>
                </a:lnTo>
                <a:cubicBezTo>
                  <a:pt x="2775644" y="2542480"/>
                  <a:pt x="2780605" y="2542480"/>
                  <a:pt x="2790527" y="2537519"/>
                </a:cubicBezTo>
                <a:lnTo>
                  <a:pt x="2812851" y="2537519"/>
                </a:lnTo>
                <a:cubicBezTo>
                  <a:pt x="2817812" y="2542480"/>
                  <a:pt x="2822774" y="2544961"/>
                  <a:pt x="2827734" y="2544961"/>
                </a:cubicBezTo>
                <a:cubicBezTo>
                  <a:pt x="2852539" y="2554883"/>
                  <a:pt x="2867422" y="2562324"/>
                  <a:pt x="2872383" y="2567285"/>
                </a:cubicBezTo>
                <a:lnTo>
                  <a:pt x="2864941" y="2567285"/>
                </a:lnTo>
                <a:lnTo>
                  <a:pt x="2857500" y="2567285"/>
                </a:lnTo>
                <a:lnTo>
                  <a:pt x="2894707" y="2574726"/>
                </a:lnTo>
                <a:cubicBezTo>
                  <a:pt x="2904629" y="2569766"/>
                  <a:pt x="2929433" y="2577207"/>
                  <a:pt x="2969121" y="2597051"/>
                </a:cubicBezTo>
                <a:cubicBezTo>
                  <a:pt x="2974082" y="2597051"/>
                  <a:pt x="2980283" y="2598291"/>
                  <a:pt x="2987725" y="2600771"/>
                </a:cubicBezTo>
                <a:cubicBezTo>
                  <a:pt x="2995166" y="2603252"/>
                  <a:pt x="2998887" y="2604492"/>
                  <a:pt x="2998887" y="2604492"/>
                </a:cubicBezTo>
                <a:cubicBezTo>
                  <a:pt x="3038574" y="2609453"/>
                  <a:pt x="3065859" y="2619375"/>
                  <a:pt x="3080742" y="2634258"/>
                </a:cubicBezTo>
                <a:cubicBezTo>
                  <a:pt x="3085703" y="2634258"/>
                  <a:pt x="3093144" y="2635498"/>
                  <a:pt x="3103066" y="2637978"/>
                </a:cubicBezTo>
                <a:cubicBezTo>
                  <a:pt x="3112988" y="2640459"/>
                  <a:pt x="3117949" y="2639218"/>
                  <a:pt x="3117949" y="2634258"/>
                </a:cubicBezTo>
                <a:lnTo>
                  <a:pt x="3147715" y="2649141"/>
                </a:lnTo>
                <a:lnTo>
                  <a:pt x="3140273" y="2649141"/>
                </a:lnTo>
                <a:lnTo>
                  <a:pt x="3132832" y="2656582"/>
                </a:lnTo>
                <a:cubicBezTo>
                  <a:pt x="3142754" y="2656582"/>
                  <a:pt x="3150195" y="2656582"/>
                  <a:pt x="3155156" y="2656582"/>
                </a:cubicBezTo>
                <a:cubicBezTo>
                  <a:pt x="3160117" y="2656582"/>
                  <a:pt x="3162598" y="2657822"/>
                  <a:pt x="3162598" y="2660303"/>
                </a:cubicBezTo>
                <a:cubicBezTo>
                  <a:pt x="3162598" y="2662783"/>
                  <a:pt x="3167558" y="2665263"/>
                  <a:pt x="3177480" y="2667744"/>
                </a:cubicBezTo>
                <a:cubicBezTo>
                  <a:pt x="3187402" y="2670225"/>
                  <a:pt x="3192363" y="2671465"/>
                  <a:pt x="3192363" y="2671465"/>
                </a:cubicBezTo>
                <a:lnTo>
                  <a:pt x="3214687" y="2678906"/>
                </a:lnTo>
                <a:cubicBezTo>
                  <a:pt x="3224609" y="2688828"/>
                  <a:pt x="3234531" y="2693789"/>
                  <a:pt x="3244453" y="2693789"/>
                </a:cubicBezTo>
                <a:cubicBezTo>
                  <a:pt x="3269258" y="2698750"/>
                  <a:pt x="3286621" y="2703711"/>
                  <a:pt x="3296543" y="2708672"/>
                </a:cubicBezTo>
                <a:cubicBezTo>
                  <a:pt x="3301504" y="2713633"/>
                  <a:pt x="3308945" y="2716113"/>
                  <a:pt x="3318867" y="2716113"/>
                </a:cubicBezTo>
                <a:cubicBezTo>
                  <a:pt x="3328789" y="2716113"/>
                  <a:pt x="3333750" y="2714873"/>
                  <a:pt x="3333750" y="2712392"/>
                </a:cubicBezTo>
                <a:cubicBezTo>
                  <a:pt x="3333750" y="2709912"/>
                  <a:pt x="3336231" y="2708672"/>
                  <a:pt x="3341191" y="2708672"/>
                </a:cubicBezTo>
                <a:cubicBezTo>
                  <a:pt x="3346152" y="2708672"/>
                  <a:pt x="3349873" y="2708672"/>
                  <a:pt x="3352353" y="2708672"/>
                </a:cubicBezTo>
                <a:cubicBezTo>
                  <a:pt x="3354834" y="2708672"/>
                  <a:pt x="3356074" y="2708672"/>
                  <a:pt x="3356074" y="2708672"/>
                </a:cubicBezTo>
                <a:cubicBezTo>
                  <a:pt x="3361035" y="2708672"/>
                  <a:pt x="3363516" y="2711152"/>
                  <a:pt x="3363516" y="2716113"/>
                </a:cubicBezTo>
                <a:cubicBezTo>
                  <a:pt x="3363516" y="2721074"/>
                  <a:pt x="3364756" y="2724795"/>
                  <a:pt x="3367236" y="2727275"/>
                </a:cubicBezTo>
                <a:cubicBezTo>
                  <a:pt x="3369717" y="2729756"/>
                  <a:pt x="3373438" y="2730996"/>
                  <a:pt x="3378398" y="2730996"/>
                </a:cubicBezTo>
                <a:cubicBezTo>
                  <a:pt x="3383359" y="2730996"/>
                  <a:pt x="3388320" y="2733477"/>
                  <a:pt x="3393281" y="2738437"/>
                </a:cubicBezTo>
                <a:lnTo>
                  <a:pt x="3393281" y="2745879"/>
                </a:lnTo>
                <a:cubicBezTo>
                  <a:pt x="3388320" y="2740918"/>
                  <a:pt x="3378398" y="2738437"/>
                  <a:pt x="3363516" y="2738437"/>
                </a:cubicBezTo>
                <a:cubicBezTo>
                  <a:pt x="3348633" y="2733477"/>
                  <a:pt x="3333750" y="2728515"/>
                  <a:pt x="3318867" y="2723555"/>
                </a:cubicBezTo>
                <a:cubicBezTo>
                  <a:pt x="3313906" y="2723555"/>
                  <a:pt x="3306465" y="2721074"/>
                  <a:pt x="3296543" y="2716113"/>
                </a:cubicBezTo>
                <a:cubicBezTo>
                  <a:pt x="3286621" y="2711152"/>
                  <a:pt x="3277939" y="2707432"/>
                  <a:pt x="3270498" y="2704951"/>
                </a:cubicBezTo>
                <a:cubicBezTo>
                  <a:pt x="3263057" y="2702470"/>
                  <a:pt x="3254375" y="2699990"/>
                  <a:pt x="3244453" y="2697510"/>
                </a:cubicBezTo>
                <a:cubicBezTo>
                  <a:pt x="3234531" y="2695029"/>
                  <a:pt x="3224609" y="2693789"/>
                  <a:pt x="3214687" y="2693789"/>
                </a:cubicBezTo>
                <a:lnTo>
                  <a:pt x="3162598" y="2678906"/>
                </a:lnTo>
                <a:cubicBezTo>
                  <a:pt x="3152675" y="2678906"/>
                  <a:pt x="3145234" y="2681387"/>
                  <a:pt x="3140273" y="2686348"/>
                </a:cubicBezTo>
                <a:cubicBezTo>
                  <a:pt x="3135313" y="2686348"/>
                  <a:pt x="3127871" y="2683867"/>
                  <a:pt x="3117949" y="2678906"/>
                </a:cubicBezTo>
                <a:cubicBezTo>
                  <a:pt x="3108027" y="2678906"/>
                  <a:pt x="3101826" y="2677666"/>
                  <a:pt x="3099346" y="2675185"/>
                </a:cubicBezTo>
                <a:cubicBezTo>
                  <a:pt x="3096865" y="2672705"/>
                  <a:pt x="3095625" y="2671465"/>
                  <a:pt x="3095625" y="2671465"/>
                </a:cubicBezTo>
                <a:lnTo>
                  <a:pt x="3088183" y="2664023"/>
                </a:lnTo>
                <a:lnTo>
                  <a:pt x="3073301" y="2656582"/>
                </a:lnTo>
                <a:lnTo>
                  <a:pt x="3050976" y="2649141"/>
                </a:lnTo>
                <a:cubicBezTo>
                  <a:pt x="3050976" y="2654101"/>
                  <a:pt x="3053457" y="2656582"/>
                  <a:pt x="3058418" y="2656582"/>
                </a:cubicBezTo>
                <a:cubicBezTo>
                  <a:pt x="3058418" y="2656582"/>
                  <a:pt x="3059658" y="2657822"/>
                  <a:pt x="3062139" y="2660303"/>
                </a:cubicBezTo>
                <a:cubicBezTo>
                  <a:pt x="3064619" y="2662783"/>
                  <a:pt x="3068340" y="2664023"/>
                  <a:pt x="3073301" y="2664023"/>
                </a:cubicBezTo>
                <a:cubicBezTo>
                  <a:pt x="3078261" y="2664023"/>
                  <a:pt x="3080742" y="2666504"/>
                  <a:pt x="3080742" y="2671465"/>
                </a:cubicBezTo>
                <a:cubicBezTo>
                  <a:pt x="3080742" y="2676426"/>
                  <a:pt x="3080742" y="2678906"/>
                  <a:pt x="3080742" y="2678906"/>
                </a:cubicBezTo>
                <a:lnTo>
                  <a:pt x="3065859" y="2678906"/>
                </a:lnTo>
                <a:lnTo>
                  <a:pt x="3028652" y="2649141"/>
                </a:lnTo>
                <a:lnTo>
                  <a:pt x="3006328" y="2634258"/>
                </a:lnTo>
                <a:cubicBezTo>
                  <a:pt x="3006328" y="2634258"/>
                  <a:pt x="3003847" y="2634258"/>
                  <a:pt x="2998887" y="2634258"/>
                </a:cubicBezTo>
                <a:cubicBezTo>
                  <a:pt x="2993926" y="2634258"/>
                  <a:pt x="2991445" y="2631777"/>
                  <a:pt x="2991445" y="2626816"/>
                </a:cubicBezTo>
                <a:lnTo>
                  <a:pt x="2984004" y="2626816"/>
                </a:lnTo>
                <a:cubicBezTo>
                  <a:pt x="2979043" y="2621856"/>
                  <a:pt x="2965400" y="2615654"/>
                  <a:pt x="2943076" y="2608213"/>
                </a:cubicBezTo>
                <a:cubicBezTo>
                  <a:pt x="2920752" y="2600771"/>
                  <a:pt x="2902148" y="2597051"/>
                  <a:pt x="2887266" y="2597051"/>
                </a:cubicBezTo>
                <a:cubicBezTo>
                  <a:pt x="2882305" y="2592090"/>
                  <a:pt x="2872383" y="2587129"/>
                  <a:pt x="2857500" y="2582168"/>
                </a:cubicBezTo>
                <a:cubicBezTo>
                  <a:pt x="2842617" y="2577207"/>
                  <a:pt x="2827734" y="2572246"/>
                  <a:pt x="2812851" y="2567285"/>
                </a:cubicBezTo>
                <a:cubicBezTo>
                  <a:pt x="2748359" y="2547442"/>
                  <a:pt x="2713633" y="2537519"/>
                  <a:pt x="2708672" y="2537519"/>
                </a:cubicBezTo>
                <a:close/>
                <a:moveTo>
                  <a:pt x="5811738" y="2515195"/>
                </a:moveTo>
                <a:cubicBezTo>
                  <a:pt x="5811738" y="2515195"/>
                  <a:pt x="5814218" y="2517676"/>
                  <a:pt x="5819179" y="2522637"/>
                </a:cubicBezTo>
                <a:lnTo>
                  <a:pt x="5834062" y="2515195"/>
                </a:lnTo>
                <a:close/>
                <a:moveTo>
                  <a:pt x="5000625" y="2515195"/>
                </a:moveTo>
                <a:lnTo>
                  <a:pt x="4993183" y="2522637"/>
                </a:lnTo>
                <a:cubicBezTo>
                  <a:pt x="5003105" y="2522637"/>
                  <a:pt x="5008066" y="2522637"/>
                  <a:pt x="5008066" y="2522637"/>
                </a:cubicBezTo>
                <a:close/>
                <a:moveTo>
                  <a:pt x="4070449" y="2515195"/>
                </a:moveTo>
                <a:cubicBezTo>
                  <a:pt x="4070449" y="2520156"/>
                  <a:pt x="4072930" y="2522637"/>
                  <a:pt x="4077891" y="2522637"/>
                </a:cubicBezTo>
                <a:lnTo>
                  <a:pt x="4077891" y="2515195"/>
                </a:lnTo>
                <a:close/>
                <a:moveTo>
                  <a:pt x="2544961" y="2515195"/>
                </a:moveTo>
                <a:cubicBezTo>
                  <a:pt x="2549922" y="2515195"/>
                  <a:pt x="2552402" y="2516435"/>
                  <a:pt x="2552402" y="2518916"/>
                </a:cubicBezTo>
                <a:cubicBezTo>
                  <a:pt x="2552402" y="2521397"/>
                  <a:pt x="2549922" y="2522637"/>
                  <a:pt x="2544961" y="2522637"/>
                </a:cubicBezTo>
                <a:close/>
                <a:moveTo>
                  <a:pt x="4010918" y="2507754"/>
                </a:moveTo>
                <a:lnTo>
                  <a:pt x="4010918" y="2515195"/>
                </a:lnTo>
                <a:cubicBezTo>
                  <a:pt x="4010918" y="2515195"/>
                  <a:pt x="4015879" y="2512715"/>
                  <a:pt x="4025801" y="2507754"/>
                </a:cubicBezTo>
                <a:close/>
                <a:moveTo>
                  <a:pt x="3609082" y="2507754"/>
                </a:moveTo>
                <a:lnTo>
                  <a:pt x="3601641" y="2515195"/>
                </a:lnTo>
                <a:lnTo>
                  <a:pt x="3601641" y="2522637"/>
                </a:lnTo>
                <a:cubicBezTo>
                  <a:pt x="3601641" y="2522637"/>
                  <a:pt x="3602881" y="2522637"/>
                  <a:pt x="3605361" y="2522637"/>
                </a:cubicBezTo>
                <a:cubicBezTo>
                  <a:pt x="3607842" y="2522637"/>
                  <a:pt x="3611562" y="2522637"/>
                  <a:pt x="3616523" y="2522637"/>
                </a:cubicBezTo>
                <a:cubicBezTo>
                  <a:pt x="3616523" y="2527597"/>
                  <a:pt x="3620244" y="2531318"/>
                  <a:pt x="3627685" y="2533799"/>
                </a:cubicBezTo>
                <a:cubicBezTo>
                  <a:pt x="3635127" y="2536279"/>
                  <a:pt x="3641328" y="2537519"/>
                  <a:pt x="3646289" y="2537519"/>
                </a:cubicBezTo>
                <a:cubicBezTo>
                  <a:pt x="3651250" y="2537519"/>
                  <a:pt x="3654971" y="2537519"/>
                  <a:pt x="3657451" y="2537519"/>
                </a:cubicBezTo>
                <a:cubicBezTo>
                  <a:pt x="3659931" y="2537519"/>
                  <a:pt x="3661172" y="2535039"/>
                  <a:pt x="3661172" y="2530078"/>
                </a:cubicBezTo>
                <a:cubicBezTo>
                  <a:pt x="3661172" y="2525117"/>
                  <a:pt x="3657451" y="2521397"/>
                  <a:pt x="3650010" y="2518916"/>
                </a:cubicBezTo>
                <a:cubicBezTo>
                  <a:pt x="3642568" y="2516435"/>
                  <a:pt x="3633887" y="2515195"/>
                  <a:pt x="3623965" y="2515195"/>
                </a:cubicBezTo>
                <a:cubicBezTo>
                  <a:pt x="3619004" y="2515195"/>
                  <a:pt x="3616523" y="2513955"/>
                  <a:pt x="3616523" y="2511475"/>
                </a:cubicBezTo>
                <a:cubicBezTo>
                  <a:pt x="3616523" y="2508994"/>
                  <a:pt x="3614043" y="2507754"/>
                  <a:pt x="3609082" y="2507754"/>
                </a:cubicBezTo>
                <a:close/>
                <a:moveTo>
                  <a:pt x="3471416" y="2507754"/>
                </a:moveTo>
                <a:cubicBezTo>
                  <a:pt x="3468936" y="2507754"/>
                  <a:pt x="3467695" y="2508994"/>
                  <a:pt x="3467695" y="2511475"/>
                </a:cubicBezTo>
                <a:cubicBezTo>
                  <a:pt x="3467695" y="2513955"/>
                  <a:pt x="3470176" y="2516435"/>
                  <a:pt x="3475137" y="2518916"/>
                </a:cubicBezTo>
                <a:cubicBezTo>
                  <a:pt x="3480098" y="2521397"/>
                  <a:pt x="3483818" y="2521397"/>
                  <a:pt x="3486299" y="2518916"/>
                </a:cubicBezTo>
                <a:cubicBezTo>
                  <a:pt x="3488779" y="2516435"/>
                  <a:pt x="3490019" y="2515195"/>
                  <a:pt x="3490019" y="2515195"/>
                </a:cubicBezTo>
                <a:cubicBezTo>
                  <a:pt x="3490019" y="2515195"/>
                  <a:pt x="3488779" y="2515195"/>
                  <a:pt x="3486299" y="2515195"/>
                </a:cubicBezTo>
                <a:cubicBezTo>
                  <a:pt x="3483818" y="2515195"/>
                  <a:pt x="3481338" y="2513955"/>
                  <a:pt x="3478857" y="2511475"/>
                </a:cubicBezTo>
                <a:cubicBezTo>
                  <a:pt x="3476377" y="2508994"/>
                  <a:pt x="3473896" y="2507754"/>
                  <a:pt x="3471416" y="2507754"/>
                </a:cubicBezTo>
                <a:close/>
                <a:moveTo>
                  <a:pt x="3437930" y="2507754"/>
                </a:moveTo>
                <a:lnTo>
                  <a:pt x="3452812" y="2515195"/>
                </a:lnTo>
                <a:lnTo>
                  <a:pt x="3452812" y="2507754"/>
                </a:lnTo>
                <a:close/>
                <a:moveTo>
                  <a:pt x="5781972" y="2500312"/>
                </a:moveTo>
                <a:lnTo>
                  <a:pt x="5774531" y="2507754"/>
                </a:lnTo>
                <a:lnTo>
                  <a:pt x="5781972" y="2507754"/>
                </a:lnTo>
                <a:lnTo>
                  <a:pt x="5789414" y="2515195"/>
                </a:lnTo>
                <a:lnTo>
                  <a:pt x="5804297" y="2515195"/>
                </a:lnTo>
                <a:lnTo>
                  <a:pt x="5796855" y="2507754"/>
                </a:lnTo>
                <a:cubicBezTo>
                  <a:pt x="5796855" y="2507754"/>
                  <a:pt x="5795615" y="2506514"/>
                  <a:pt x="5793135" y="2504033"/>
                </a:cubicBezTo>
                <a:cubicBezTo>
                  <a:pt x="5790654" y="2501552"/>
                  <a:pt x="5786934" y="2500312"/>
                  <a:pt x="5781972" y="2500312"/>
                </a:cubicBezTo>
                <a:close/>
                <a:moveTo>
                  <a:pt x="5633144" y="2500312"/>
                </a:moveTo>
                <a:cubicBezTo>
                  <a:pt x="5628183" y="2500312"/>
                  <a:pt x="5624462" y="2501552"/>
                  <a:pt x="5621982" y="2504033"/>
                </a:cubicBezTo>
                <a:cubicBezTo>
                  <a:pt x="5619502" y="2506514"/>
                  <a:pt x="5619502" y="2508994"/>
                  <a:pt x="5621982" y="2511475"/>
                </a:cubicBezTo>
                <a:cubicBezTo>
                  <a:pt x="5624462" y="2513955"/>
                  <a:pt x="5626943" y="2515195"/>
                  <a:pt x="5629424" y="2515195"/>
                </a:cubicBezTo>
                <a:cubicBezTo>
                  <a:pt x="5631904" y="2515195"/>
                  <a:pt x="5633144" y="2512715"/>
                  <a:pt x="5633144" y="2507754"/>
                </a:cubicBezTo>
                <a:close/>
                <a:moveTo>
                  <a:pt x="5469433" y="2500312"/>
                </a:moveTo>
                <a:cubicBezTo>
                  <a:pt x="5464472" y="2500312"/>
                  <a:pt x="5459512" y="2502793"/>
                  <a:pt x="5454551" y="2507754"/>
                </a:cubicBezTo>
                <a:lnTo>
                  <a:pt x="5424785" y="2507754"/>
                </a:lnTo>
                <a:cubicBezTo>
                  <a:pt x="5424785" y="2507754"/>
                  <a:pt x="5419824" y="2507754"/>
                  <a:pt x="5409902" y="2507754"/>
                </a:cubicBezTo>
                <a:lnTo>
                  <a:pt x="5395019" y="2507754"/>
                </a:lnTo>
                <a:cubicBezTo>
                  <a:pt x="5395019" y="2512715"/>
                  <a:pt x="5392539" y="2515195"/>
                  <a:pt x="5387578" y="2515195"/>
                </a:cubicBezTo>
                <a:lnTo>
                  <a:pt x="5387578" y="2522637"/>
                </a:lnTo>
                <a:cubicBezTo>
                  <a:pt x="5392539" y="2522637"/>
                  <a:pt x="5396260" y="2521397"/>
                  <a:pt x="5398740" y="2518916"/>
                </a:cubicBezTo>
                <a:cubicBezTo>
                  <a:pt x="5401220" y="2516435"/>
                  <a:pt x="5407422" y="2515195"/>
                  <a:pt x="5417343" y="2515195"/>
                </a:cubicBezTo>
                <a:lnTo>
                  <a:pt x="5424785" y="2522637"/>
                </a:lnTo>
                <a:lnTo>
                  <a:pt x="5424785" y="2530078"/>
                </a:lnTo>
                <a:cubicBezTo>
                  <a:pt x="5429746" y="2530078"/>
                  <a:pt x="5433467" y="2528838"/>
                  <a:pt x="5435947" y="2526357"/>
                </a:cubicBezTo>
                <a:cubicBezTo>
                  <a:pt x="5438427" y="2523877"/>
                  <a:pt x="5440908" y="2522637"/>
                  <a:pt x="5443388" y="2522637"/>
                </a:cubicBezTo>
                <a:cubicBezTo>
                  <a:pt x="5445868" y="2522637"/>
                  <a:pt x="5447109" y="2525117"/>
                  <a:pt x="5447109" y="2530078"/>
                </a:cubicBezTo>
                <a:cubicBezTo>
                  <a:pt x="5447109" y="2535039"/>
                  <a:pt x="5448350" y="2535039"/>
                  <a:pt x="5450830" y="2530078"/>
                </a:cubicBezTo>
                <a:cubicBezTo>
                  <a:pt x="5453310" y="2525117"/>
                  <a:pt x="5454551" y="2522637"/>
                  <a:pt x="5454551" y="2522637"/>
                </a:cubicBezTo>
                <a:lnTo>
                  <a:pt x="5461992" y="2522637"/>
                </a:lnTo>
                <a:cubicBezTo>
                  <a:pt x="5461992" y="2522637"/>
                  <a:pt x="5463233" y="2522637"/>
                  <a:pt x="5465713" y="2522637"/>
                </a:cubicBezTo>
                <a:cubicBezTo>
                  <a:pt x="5468193" y="2522637"/>
                  <a:pt x="5466953" y="2520156"/>
                  <a:pt x="5461992" y="2515195"/>
                </a:cubicBezTo>
                <a:cubicBezTo>
                  <a:pt x="5461992" y="2510234"/>
                  <a:pt x="5461992" y="2507754"/>
                  <a:pt x="5461992" y="2507754"/>
                </a:cubicBezTo>
                <a:close/>
                <a:moveTo>
                  <a:pt x="3728145" y="2500312"/>
                </a:moveTo>
                <a:cubicBezTo>
                  <a:pt x="3728145" y="2505273"/>
                  <a:pt x="3730625" y="2507754"/>
                  <a:pt x="3735586" y="2507754"/>
                </a:cubicBezTo>
                <a:lnTo>
                  <a:pt x="3735586" y="2500312"/>
                </a:lnTo>
                <a:close/>
                <a:moveTo>
                  <a:pt x="3136553" y="2500312"/>
                </a:moveTo>
                <a:cubicBezTo>
                  <a:pt x="3134072" y="2500312"/>
                  <a:pt x="3132832" y="2502793"/>
                  <a:pt x="3132832" y="2507754"/>
                </a:cubicBezTo>
                <a:cubicBezTo>
                  <a:pt x="3132832" y="2507754"/>
                  <a:pt x="3135313" y="2507754"/>
                  <a:pt x="3140273" y="2507754"/>
                </a:cubicBezTo>
                <a:cubicBezTo>
                  <a:pt x="3140273" y="2502793"/>
                  <a:pt x="3139033" y="2500312"/>
                  <a:pt x="3136553" y="2500312"/>
                </a:cubicBezTo>
                <a:close/>
                <a:moveTo>
                  <a:pt x="6064746" y="2492871"/>
                </a:moveTo>
                <a:lnTo>
                  <a:pt x="6087070" y="2492871"/>
                </a:lnTo>
                <a:lnTo>
                  <a:pt x="6072187" y="2500312"/>
                </a:lnTo>
                <a:cubicBezTo>
                  <a:pt x="6067226" y="2500312"/>
                  <a:pt x="6064746" y="2497832"/>
                  <a:pt x="6064746" y="2492871"/>
                </a:cubicBezTo>
                <a:close/>
                <a:moveTo>
                  <a:pt x="5752207" y="2492871"/>
                </a:moveTo>
                <a:lnTo>
                  <a:pt x="5744765" y="2500312"/>
                </a:lnTo>
                <a:cubicBezTo>
                  <a:pt x="5749727" y="2500312"/>
                  <a:pt x="5752207" y="2500312"/>
                  <a:pt x="5752207" y="2500312"/>
                </a:cubicBezTo>
                <a:cubicBezTo>
                  <a:pt x="5757168" y="2500312"/>
                  <a:pt x="5759648" y="2499072"/>
                  <a:pt x="5759648" y="2496592"/>
                </a:cubicBezTo>
                <a:cubicBezTo>
                  <a:pt x="5759648" y="2494111"/>
                  <a:pt x="5757168" y="2492871"/>
                  <a:pt x="5752207" y="2492871"/>
                </a:cubicBezTo>
                <a:close/>
                <a:moveTo>
                  <a:pt x="5685234" y="2492871"/>
                </a:moveTo>
                <a:cubicBezTo>
                  <a:pt x="5680273" y="2492871"/>
                  <a:pt x="5680273" y="2495352"/>
                  <a:pt x="5685234" y="2500312"/>
                </a:cubicBezTo>
                <a:cubicBezTo>
                  <a:pt x="5685234" y="2500312"/>
                  <a:pt x="5685234" y="2502793"/>
                  <a:pt x="5685234" y="2507754"/>
                </a:cubicBezTo>
                <a:lnTo>
                  <a:pt x="5692676" y="2507754"/>
                </a:lnTo>
                <a:cubicBezTo>
                  <a:pt x="5697637" y="2507754"/>
                  <a:pt x="5701358" y="2507754"/>
                  <a:pt x="5703838" y="2507754"/>
                </a:cubicBezTo>
                <a:cubicBezTo>
                  <a:pt x="5706318" y="2507754"/>
                  <a:pt x="5707558" y="2510234"/>
                  <a:pt x="5707558" y="2515195"/>
                </a:cubicBezTo>
                <a:cubicBezTo>
                  <a:pt x="5707558" y="2515195"/>
                  <a:pt x="5710038" y="2515195"/>
                  <a:pt x="5715000" y="2515195"/>
                </a:cubicBezTo>
                <a:cubicBezTo>
                  <a:pt x="5719961" y="2515195"/>
                  <a:pt x="5719961" y="2512715"/>
                  <a:pt x="5715000" y="2507754"/>
                </a:cubicBezTo>
                <a:cubicBezTo>
                  <a:pt x="5715000" y="2507754"/>
                  <a:pt x="5713759" y="2506514"/>
                  <a:pt x="5711279" y="2504033"/>
                </a:cubicBezTo>
                <a:cubicBezTo>
                  <a:pt x="5708799" y="2501552"/>
                  <a:pt x="5707558" y="2500312"/>
                  <a:pt x="5707558" y="2500312"/>
                </a:cubicBezTo>
                <a:cubicBezTo>
                  <a:pt x="5702597" y="2500312"/>
                  <a:pt x="5698876" y="2499072"/>
                  <a:pt x="5696396" y="2496592"/>
                </a:cubicBezTo>
                <a:cubicBezTo>
                  <a:pt x="5693916" y="2494111"/>
                  <a:pt x="5690195" y="2492871"/>
                  <a:pt x="5685234" y="2492871"/>
                </a:cubicBezTo>
                <a:close/>
                <a:moveTo>
                  <a:pt x="5662910" y="2492871"/>
                </a:moveTo>
                <a:cubicBezTo>
                  <a:pt x="5657949" y="2492871"/>
                  <a:pt x="5652988" y="2495352"/>
                  <a:pt x="5648027" y="2500312"/>
                </a:cubicBezTo>
                <a:cubicBezTo>
                  <a:pt x="5643066" y="2505273"/>
                  <a:pt x="5643066" y="2507754"/>
                  <a:pt x="5648027" y="2507754"/>
                </a:cubicBezTo>
                <a:cubicBezTo>
                  <a:pt x="5652988" y="2512715"/>
                  <a:pt x="5660430" y="2512715"/>
                  <a:pt x="5670351" y="2507754"/>
                </a:cubicBezTo>
                <a:cubicBezTo>
                  <a:pt x="5675313" y="2502793"/>
                  <a:pt x="5676552" y="2499072"/>
                  <a:pt x="5674072" y="2496592"/>
                </a:cubicBezTo>
                <a:cubicBezTo>
                  <a:pt x="5671592" y="2494111"/>
                  <a:pt x="5667871" y="2492871"/>
                  <a:pt x="5662910" y="2492871"/>
                </a:cubicBezTo>
                <a:close/>
                <a:moveTo>
                  <a:pt x="5432226" y="2492871"/>
                </a:moveTo>
                <a:cubicBezTo>
                  <a:pt x="5427265" y="2492871"/>
                  <a:pt x="5424785" y="2495352"/>
                  <a:pt x="5424785" y="2500312"/>
                </a:cubicBezTo>
                <a:lnTo>
                  <a:pt x="5432226" y="2500312"/>
                </a:lnTo>
                <a:close/>
                <a:moveTo>
                  <a:pt x="3981152" y="2492871"/>
                </a:moveTo>
                <a:cubicBezTo>
                  <a:pt x="3981152" y="2502793"/>
                  <a:pt x="3983633" y="2505273"/>
                  <a:pt x="3988594" y="2500312"/>
                </a:cubicBezTo>
                <a:cubicBezTo>
                  <a:pt x="3988594" y="2495352"/>
                  <a:pt x="3986113" y="2492871"/>
                  <a:pt x="3981152" y="2492871"/>
                </a:cubicBezTo>
                <a:close/>
                <a:moveTo>
                  <a:pt x="3400723" y="2492871"/>
                </a:moveTo>
                <a:cubicBezTo>
                  <a:pt x="3405683" y="2492871"/>
                  <a:pt x="3408164" y="2492871"/>
                  <a:pt x="3408164" y="2492871"/>
                </a:cubicBezTo>
                <a:lnTo>
                  <a:pt x="3408164" y="2500312"/>
                </a:lnTo>
                <a:cubicBezTo>
                  <a:pt x="3403203" y="2500312"/>
                  <a:pt x="3400723" y="2497832"/>
                  <a:pt x="3400723" y="2492871"/>
                </a:cubicBezTo>
                <a:close/>
                <a:moveTo>
                  <a:pt x="3147715" y="2492871"/>
                </a:moveTo>
                <a:lnTo>
                  <a:pt x="3147715" y="2500312"/>
                </a:lnTo>
                <a:cubicBezTo>
                  <a:pt x="3147715" y="2505273"/>
                  <a:pt x="3150195" y="2507754"/>
                  <a:pt x="3155156" y="2507754"/>
                </a:cubicBezTo>
                <a:cubicBezTo>
                  <a:pt x="3155156" y="2507754"/>
                  <a:pt x="3155156" y="2505273"/>
                  <a:pt x="3155156" y="2500312"/>
                </a:cubicBezTo>
                <a:cubicBezTo>
                  <a:pt x="3150195" y="2495352"/>
                  <a:pt x="3147715" y="2492871"/>
                  <a:pt x="3147715" y="2492871"/>
                </a:cubicBezTo>
                <a:close/>
                <a:moveTo>
                  <a:pt x="2969121" y="2492871"/>
                </a:moveTo>
                <a:lnTo>
                  <a:pt x="2976562" y="2492871"/>
                </a:lnTo>
                <a:cubicBezTo>
                  <a:pt x="2976562" y="2492871"/>
                  <a:pt x="2977802" y="2492871"/>
                  <a:pt x="2980283" y="2492871"/>
                </a:cubicBezTo>
                <a:cubicBezTo>
                  <a:pt x="2982764" y="2492871"/>
                  <a:pt x="2984004" y="2495352"/>
                  <a:pt x="2984004" y="2500312"/>
                </a:cubicBezTo>
                <a:lnTo>
                  <a:pt x="2976562" y="2500312"/>
                </a:lnTo>
                <a:close/>
                <a:moveTo>
                  <a:pt x="2626816" y="2492871"/>
                </a:moveTo>
                <a:cubicBezTo>
                  <a:pt x="2631777" y="2492871"/>
                  <a:pt x="2634258" y="2495352"/>
                  <a:pt x="2634258" y="2500312"/>
                </a:cubicBezTo>
                <a:lnTo>
                  <a:pt x="2626816" y="2500312"/>
                </a:lnTo>
                <a:close/>
                <a:moveTo>
                  <a:pt x="6087070" y="2485430"/>
                </a:moveTo>
                <a:cubicBezTo>
                  <a:pt x="6096992" y="2485430"/>
                  <a:pt x="6106914" y="2487910"/>
                  <a:pt x="6116836" y="2492871"/>
                </a:cubicBezTo>
                <a:cubicBezTo>
                  <a:pt x="6106914" y="2492871"/>
                  <a:pt x="6101953" y="2492871"/>
                  <a:pt x="6101953" y="2492871"/>
                </a:cubicBezTo>
                <a:close/>
                <a:moveTo>
                  <a:pt x="5997773" y="2485430"/>
                </a:moveTo>
                <a:lnTo>
                  <a:pt x="6005215" y="2492871"/>
                </a:lnTo>
                <a:cubicBezTo>
                  <a:pt x="6005215" y="2492871"/>
                  <a:pt x="6002734" y="2492871"/>
                  <a:pt x="5997773" y="2492871"/>
                </a:cubicBezTo>
                <a:close/>
                <a:moveTo>
                  <a:pt x="4427636" y="2485430"/>
                </a:moveTo>
                <a:lnTo>
                  <a:pt x="4427636" y="2492871"/>
                </a:lnTo>
                <a:lnTo>
                  <a:pt x="4435078" y="2492871"/>
                </a:lnTo>
                <a:cubicBezTo>
                  <a:pt x="4435078" y="2492871"/>
                  <a:pt x="4435078" y="2491631"/>
                  <a:pt x="4435078" y="2489150"/>
                </a:cubicBezTo>
                <a:cubicBezTo>
                  <a:pt x="4435078" y="2486670"/>
                  <a:pt x="4432598" y="2485430"/>
                  <a:pt x="4427636" y="2485430"/>
                </a:cubicBezTo>
                <a:close/>
                <a:moveTo>
                  <a:pt x="3393281" y="2485430"/>
                </a:moveTo>
                <a:cubicBezTo>
                  <a:pt x="3393281" y="2490390"/>
                  <a:pt x="3392041" y="2494111"/>
                  <a:pt x="3389560" y="2496592"/>
                </a:cubicBezTo>
                <a:cubicBezTo>
                  <a:pt x="3387080" y="2499072"/>
                  <a:pt x="3388320" y="2500312"/>
                  <a:pt x="3393281" y="2500312"/>
                </a:cubicBezTo>
                <a:lnTo>
                  <a:pt x="3408164" y="2500312"/>
                </a:lnTo>
                <a:lnTo>
                  <a:pt x="3415605" y="2500312"/>
                </a:lnTo>
                <a:cubicBezTo>
                  <a:pt x="3415605" y="2505273"/>
                  <a:pt x="3418086" y="2507754"/>
                  <a:pt x="3423047" y="2507754"/>
                </a:cubicBezTo>
                <a:cubicBezTo>
                  <a:pt x="3423047" y="2507754"/>
                  <a:pt x="3425527" y="2505273"/>
                  <a:pt x="3430488" y="2500312"/>
                </a:cubicBezTo>
                <a:cubicBezTo>
                  <a:pt x="3435449" y="2500312"/>
                  <a:pt x="3435449" y="2499072"/>
                  <a:pt x="3430488" y="2496592"/>
                </a:cubicBezTo>
                <a:cubicBezTo>
                  <a:pt x="3425527" y="2494111"/>
                  <a:pt x="3420566" y="2490390"/>
                  <a:pt x="3415605" y="2485430"/>
                </a:cubicBezTo>
                <a:close/>
                <a:moveTo>
                  <a:pt x="3363516" y="2485430"/>
                </a:moveTo>
                <a:lnTo>
                  <a:pt x="3363516" y="2492871"/>
                </a:lnTo>
                <a:cubicBezTo>
                  <a:pt x="3368476" y="2492871"/>
                  <a:pt x="3372197" y="2492871"/>
                  <a:pt x="3374678" y="2492871"/>
                </a:cubicBezTo>
                <a:cubicBezTo>
                  <a:pt x="3377158" y="2492871"/>
                  <a:pt x="3378398" y="2492871"/>
                  <a:pt x="3378398" y="2492871"/>
                </a:cubicBezTo>
                <a:cubicBezTo>
                  <a:pt x="3378398" y="2492871"/>
                  <a:pt x="3377158" y="2491631"/>
                  <a:pt x="3374678" y="2489150"/>
                </a:cubicBezTo>
                <a:cubicBezTo>
                  <a:pt x="3372197" y="2486670"/>
                  <a:pt x="3368476" y="2485430"/>
                  <a:pt x="3363516" y="2485430"/>
                </a:cubicBezTo>
                <a:close/>
                <a:moveTo>
                  <a:pt x="5591286" y="2480779"/>
                </a:moveTo>
                <a:cubicBezTo>
                  <a:pt x="5589426" y="2481399"/>
                  <a:pt x="5588496" y="2482950"/>
                  <a:pt x="5588496" y="2485430"/>
                </a:cubicBezTo>
                <a:lnTo>
                  <a:pt x="5610820" y="2485430"/>
                </a:lnTo>
                <a:cubicBezTo>
                  <a:pt x="5610820" y="2485430"/>
                  <a:pt x="5607099" y="2484190"/>
                  <a:pt x="5599658" y="2481709"/>
                </a:cubicBezTo>
                <a:cubicBezTo>
                  <a:pt x="5595937" y="2480469"/>
                  <a:pt x="5593147" y="2480159"/>
                  <a:pt x="5591286" y="2480779"/>
                </a:cubicBezTo>
                <a:close/>
                <a:moveTo>
                  <a:pt x="5536406" y="2477988"/>
                </a:moveTo>
                <a:cubicBezTo>
                  <a:pt x="5526484" y="2482949"/>
                  <a:pt x="5526484" y="2487910"/>
                  <a:pt x="5536406" y="2492871"/>
                </a:cubicBezTo>
                <a:lnTo>
                  <a:pt x="5543847" y="2485430"/>
                </a:lnTo>
                <a:cubicBezTo>
                  <a:pt x="5543847" y="2480469"/>
                  <a:pt x="5543847" y="2477988"/>
                  <a:pt x="5543847" y="2477988"/>
                </a:cubicBezTo>
                <a:close/>
                <a:moveTo>
                  <a:pt x="5357812" y="2477988"/>
                </a:moveTo>
                <a:cubicBezTo>
                  <a:pt x="5352851" y="2477988"/>
                  <a:pt x="5350371" y="2480469"/>
                  <a:pt x="5350371" y="2485430"/>
                </a:cubicBezTo>
                <a:lnTo>
                  <a:pt x="5357812" y="2485430"/>
                </a:lnTo>
                <a:cubicBezTo>
                  <a:pt x="5362774" y="2485430"/>
                  <a:pt x="5365254" y="2485430"/>
                  <a:pt x="5365254" y="2485430"/>
                </a:cubicBezTo>
                <a:cubicBezTo>
                  <a:pt x="5365254" y="2480469"/>
                  <a:pt x="5362774" y="2477988"/>
                  <a:pt x="5357812" y="2477988"/>
                </a:cubicBezTo>
                <a:close/>
                <a:moveTo>
                  <a:pt x="3661172" y="2477988"/>
                </a:moveTo>
                <a:lnTo>
                  <a:pt x="3661172" y="2485430"/>
                </a:lnTo>
                <a:lnTo>
                  <a:pt x="3668613" y="2477988"/>
                </a:lnTo>
                <a:cubicBezTo>
                  <a:pt x="3663652" y="2477988"/>
                  <a:pt x="3661172" y="2477988"/>
                  <a:pt x="3661172" y="2477988"/>
                </a:cubicBezTo>
                <a:close/>
                <a:moveTo>
                  <a:pt x="2546821" y="2475663"/>
                </a:moveTo>
                <a:cubicBezTo>
                  <a:pt x="2550542" y="2474733"/>
                  <a:pt x="2559844" y="2477988"/>
                  <a:pt x="2574726" y="2485430"/>
                </a:cubicBezTo>
                <a:cubicBezTo>
                  <a:pt x="2584649" y="2490390"/>
                  <a:pt x="2592090" y="2490390"/>
                  <a:pt x="2597051" y="2485430"/>
                </a:cubicBezTo>
                <a:cubicBezTo>
                  <a:pt x="2606973" y="2485430"/>
                  <a:pt x="2614414" y="2487910"/>
                  <a:pt x="2619375" y="2492871"/>
                </a:cubicBezTo>
                <a:lnTo>
                  <a:pt x="2611933" y="2492871"/>
                </a:lnTo>
                <a:cubicBezTo>
                  <a:pt x="2611933" y="2502793"/>
                  <a:pt x="2604492" y="2505273"/>
                  <a:pt x="2589609" y="2500312"/>
                </a:cubicBezTo>
                <a:cubicBezTo>
                  <a:pt x="2579687" y="2495352"/>
                  <a:pt x="2574726" y="2492871"/>
                  <a:pt x="2574726" y="2492871"/>
                </a:cubicBezTo>
                <a:cubicBezTo>
                  <a:pt x="2564804" y="2487910"/>
                  <a:pt x="2557363" y="2484190"/>
                  <a:pt x="2552402" y="2481709"/>
                </a:cubicBezTo>
                <a:cubicBezTo>
                  <a:pt x="2547442" y="2479228"/>
                  <a:pt x="2544961" y="2477988"/>
                  <a:pt x="2544961" y="2477988"/>
                </a:cubicBezTo>
                <a:cubicBezTo>
                  <a:pt x="2544961" y="2476748"/>
                  <a:pt x="2545581" y="2475973"/>
                  <a:pt x="2546821" y="2475663"/>
                </a:cubicBezTo>
                <a:close/>
                <a:moveTo>
                  <a:pt x="6660058" y="2470547"/>
                </a:moveTo>
                <a:lnTo>
                  <a:pt x="6667499" y="2470547"/>
                </a:lnTo>
                <a:lnTo>
                  <a:pt x="6660058" y="2477988"/>
                </a:lnTo>
                <a:close/>
                <a:moveTo>
                  <a:pt x="3490019" y="2470547"/>
                </a:moveTo>
                <a:lnTo>
                  <a:pt x="3490019" y="2477988"/>
                </a:lnTo>
                <a:lnTo>
                  <a:pt x="3497461" y="2470547"/>
                </a:lnTo>
                <a:cubicBezTo>
                  <a:pt x="3497461" y="2470547"/>
                  <a:pt x="3494980" y="2470547"/>
                  <a:pt x="3490019" y="2470547"/>
                </a:cubicBezTo>
                <a:close/>
                <a:moveTo>
                  <a:pt x="2954238" y="2470547"/>
                </a:moveTo>
                <a:lnTo>
                  <a:pt x="2961680" y="2470547"/>
                </a:lnTo>
                <a:lnTo>
                  <a:pt x="2961680" y="2477988"/>
                </a:lnTo>
                <a:cubicBezTo>
                  <a:pt x="2961680" y="2477988"/>
                  <a:pt x="2961680" y="2480469"/>
                  <a:pt x="2961680" y="2485430"/>
                </a:cubicBezTo>
                <a:lnTo>
                  <a:pt x="2954238" y="2485430"/>
                </a:lnTo>
                <a:cubicBezTo>
                  <a:pt x="2949277" y="2480469"/>
                  <a:pt x="2949277" y="2477988"/>
                  <a:pt x="2954238" y="2477988"/>
                </a:cubicBezTo>
                <a:cubicBezTo>
                  <a:pt x="2959199" y="2477988"/>
                  <a:pt x="2959199" y="2475508"/>
                  <a:pt x="2954238" y="2470547"/>
                </a:cubicBezTo>
                <a:close/>
                <a:moveTo>
                  <a:pt x="2195215" y="2470547"/>
                </a:moveTo>
                <a:lnTo>
                  <a:pt x="2232422" y="2477988"/>
                </a:lnTo>
                <a:cubicBezTo>
                  <a:pt x="2237383" y="2477988"/>
                  <a:pt x="2244824" y="2479228"/>
                  <a:pt x="2254746" y="2481709"/>
                </a:cubicBezTo>
                <a:cubicBezTo>
                  <a:pt x="2264668" y="2484190"/>
                  <a:pt x="2274590" y="2487910"/>
                  <a:pt x="2284512" y="2492871"/>
                </a:cubicBezTo>
                <a:cubicBezTo>
                  <a:pt x="2324199" y="2502793"/>
                  <a:pt x="2344043" y="2510234"/>
                  <a:pt x="2344043" y="2515195"/>
                </a:cubicBezTo>
                <a:cubicBezTo>
                  <a:pt x="2344043" y="2515195"/>
                  <a:pt x="2345283" y="2516435"/>
                  <a:pt x="2347764" y="2518916"/>
                </a:cubicBezTo>
                <a:cubicBezTo>
                  <a:pt x="2350244" y="2521397"/>
                  <a:pt x="2353965" y="2525117"/>
                  <a:pt x="2358926" y="2530078"/>
                </a:cubicBezTo>
                <a:cubicBezTo>
                  <a:pt x="2373808" y="2535039"/>
                  <a:pt x="2381250" y="2537519"/>
                  <a:pt x="2381250" y="2537519"/>
                </a:cubicBezTo>
                <a:cubicBezTo>
                  <a:pt x="2371328" y="2537519"/>
                  <a:pt x="2361406" y="2535039"/>
                  <a:pt x="2351484" y="2530078"/>
                </a:cubicBezTo>
                <a:cubicBezTo>
                  <a:pt x="2341562" y="2525117"/>
                  <a:pt x="2327920" y="2520156"/>
                  <a:pt x="2310557" y="2515195"/>
                </a:cubicBezTo>
                <a:cubicBezTo>
                  <a:pt x="2293193" y="2510234"/>
                  <a:pt x="2280791" y="2505273"/>
                  <a:pt x="2273350" y="2500312"/>
                </a:cubicBezTo>
                <a:cubicBezTo>
                  <a:pt x="2265908" y="2495352"/>
                  <a:pt x="2259707" y="2492871"/>
                  <a:pt x="2254746" y="2492871"/>
                </a:cubicBezTo>
                <a:cubicBezTo>
                  <a:pt x="2249785" y="2492871"/>
                  <a:pt x="2242344" y="2490390"/>
                  <a:pt x="2232422" y="2485430"/>
                </a:cubicBezTo>
                <a:cubicBezTo>
                  <a:pt x="2232422" y="2485430"/>
                  <a:pt x="2229941" y="2484190"/>
                  <a:pt x="2224980" y="2481709"/>
                </a:cubicBezTo>
                <a:cubicBezTo>
                  <a:pt x="2220020" y="2479228"/>
                  <a:pt x="2215058" y="2477988"/>
                  <a:pt x="2210098" y="2477988"/>
                </a:cubicBezTo>
                <a:cubicBezTo>
                  <a:pt x="2205137" y="2477988"/>
                  <a:pt x="2200175" y="2475508"/>
                  <a:pt x="2195215" y="2470547"/>
                </a:cubicBezTo>
                <a:close/>
                <a:moveTo>
                  <a:pt x="5319675" y="2465896"/>
                </a:moveTo>
                <a:cubicBezTo>
                  <a:pt x="5319055" y="2465276"/>
                  <a:pt x="5318125" y="2465586"/>
                  <a:pt x="5316885" y="2466826"/>
                </a:cubicBezTo>
                <a:cubicBezTo>
                  <a:pt x="5314404" y="2469307"/>
                  <a:pt x="5310684" y="2470547"/>
                  <a:pt x="5305722" y="2470547"/>
                </a:cubicBezTo>
                <a:lnTo>
                  <a:pt x="5305722" y="2477988"/>
                </a:lnTo>
                <a:cubicBezTo>
                  <a:pt x="5310684" y="2473027"/>
                  <a:pt x="5315644" y="2473027"/>
                  <a:pt x="5320605" y="2477988"/>
                </a:cubicBezTo>
                <a:cubicBezTo>
                  <a:pt x="5325567" y="2477988"/>
                  <a:pt x="5329287" y="2477988"/>
                  <a:pt x="5331767" y="2477988"/>
                </a:cubicBezTo>
                <a:cubicBezTo>
                  <a:pt x="5334247" y="2477988"/>
                  <a:pt x="5335488" y="2476748"/>
                  <a:pt x="5335488" y="2474267"/>
                </a:cubicBezTo>
                <a:cubicBezTo>
                  <a:pt x="5335488" y="2471787"/>
                  <a:pt x="5335488" y="2470547"/>
                  <a:pt x="5335488" y="2470547"/>
                </a:cubicBezTo>
                <a:lnTo>
                  <a:pt x="5320605" y="2470547"/>
                </a:lnTo>
                <a:cubicBezTo>
                  <a:pt x="5320605" y="2468067"/>
                  <a:pt x="5320295" y="2466516"/>
                  <a:pt x="5319675" y="2465896"/>
                </a:cubicBezTo>
                <a:close/>
                <a:moveTo>
                  <a:pt x="6258222" y="2463105"/>
                </a:moveTo>
                <a:cubicBezTo>
                  <a:pt x="6263184" y="2463105"/>
                  <a:pt x="6269385" y="2464345"/>
                  <a:pt x="6276826" y="2466826"/>
                </a:cubicBezTo>
                <a:cubicBezTo>
                  <a:pt x="6284267" y="2469307"/>
                  <a:pt x="6289229" y="2471787"/>
                  <a:pt x="6291709" y="2474267"/>
                </a:cubicBezTo>
                <a:cubicBezTo>
                  <a:pt x="6294189" y="2476748"/>
                  <a:pt x="6292949" y="2480469"/>
                  <a:pt x="6287988" y="2485430"/>
                </a:cubicBezTo>
                <a:lnTo>
                  <a:pt x="6265664" y="2485430"/>
                </a:lnTo>
                <a:cubicBezTo>
                  <a:pt x="6270625" y="2480469"/>
                  <a:pt x="6275585" y="2477988"/>
                  <a:pt x="6280547" y="2477988"/>
                </a:cubicBezTo>
                <a:lnTo>
                  <a:pt x="6265664" y="2470547"/>
                </a:lnTo>
                <a:close/>
                <a:moveTo>
                  <a:pt x="5752207" y="2463105"/>
                </a:moveTo>
                <a:cubicBezTo>
                  <a:pt x="5747245" y="2463105"/>
                  <a:pt x="5744765" y="2465586"/>
                  <a:pt x="5744765" y="2470547"/>
                </a:cubicBezTo>
                <a:cubicBezTo>
                  <a:pt x="5749727" y="2470547"/>
                  <a:pt x="5757168" y="2468066"/>
                  <a:pt x="5767090" y="2463105"/>
                </a:cubicBezTo>
                <a:close/>
                <a:moveTo>
                  <a:pt x="3326308" y="2463105"/>
                </a:moveTo>
                <a:cubicBezTo>
                  <a:pt x="3326308" y="2468066"/>
                  <a:pt x="3323828" y="2470547"/>
                  <a:pt x="3318867" y="2470547"/>
                </a:cubicBezTo>
                <a:lnTo>
                  <a:pt x="3326308" y="2485430"/>
                </a:lnTo>
                <a:cubicBezTo>
                  <a:pt x="3346152" y="2485430"/>
                  <a:pt x="3356074" y="2485430"/>
                  <a:pt x="3356074" y="2485430"/>
                </a:cubicBezTo>
                <a:cubicBezTo>
                  <a:pt x="3356074" y="2480469"/>
                  <a:pt x="3351113" y="2477988"/>
                  <a:pt x="3341191" y="2477988"/>
                </a:cubicBezTo>
                <a:lnTo>
                  <a:pt x="3341191" y="2470547"/>
                </a:lnTo>
                <a:cubicBezTo>
                  <a:pt x="3336231" y="2470547"/>
                  <a:pt x="3333750" y="2468066"/>
                  <a:pt x="3333750" y="2463105"/>
                </a:cubicBezTo>
                <a:cubicBezTo>
                  <a:pt x="3328789" y="2463105"/>
                  <a:pt x="3326308" y="2463105"/>
                  <a:pt x="3326308" y="2463105"/>
                </a:cubicBezTo>
                <a:close/>
                <a:moveTo>
                  <a:pt x="5476875" y="2455664"/>
                </a:moveTo>
                <a:lnTo>
                  <a:pt x="5469433" y="2463105"/>
                </a:lnTo>
                <a:cubicBezTo>
                  <a:pt x="5489277" y="2468066"/>
                  <a:pt x="5504160" y="2471787"/>
                  <a:pt x="5514082" y="2474267"/>
                </a:cubicBezTo>
                <a:cubicBezTo>
                  <a:pt x="5524003" y="2476748"/>
                  <a:pt x="5533926" y="2475508"/>
                  <a:pt x="5543847" y="2470547"/>
                </a:cubicBezTo>
                <a:cubicBezTo>
                  <a:pt x="5548809" y="2470547"/>
                  <a:pt x="5551289" y="2470547"/>
                  <a:pt x="5551289" y="2470547"/>
                </a:cubicBezTo>
                <a:cubicBezTo>
                  <a:pt x="5551289" y="2465586"/>
                  <a:pt x="5548809" y="2463105"/>
                  <a:pt x="5543847" y="2463105"/>
                </a:cubicBezTo>
                <a:cubicBezTo>
                  <a:pt x="5538886" y="2463105"/>
                  <a:pt x="5532685" y="2464345"/>
                  <a:pt x="5525244" y="2466826"/>
                </a:cubicBezTo>
                <a:cubicBezTo>
                  <a:pt x="5517802" y="2469307"/>
                  <a:pt x="5512841" y="2470547"/>
                  <a:pt x="5510361" y="2470547"/>
                </a:cubicBezTo>
                <a:cubicBezTo>
                  <a:pt x="5507881" y="2470547"/>
                  <a:pt x="5506640" y="2468066"/>
                  <a:pt x="5506640" y="2463105"/>
                </a:cubicBezTo>
                <a:cubicBezTo>
                  <a:pt x="5506640" y="2458145"/>
                  <a:pt x="5496719" y="2455664"/>
                  <a:pt x="5476875" y="2455664"/>
                </a:cubicBezTo>
                <a:close/>
                <a:moveTo>
                  <a:pt x="3787676" y="2455664"/>
                </a:moveTo>
                <a:cubicBezTo>
                  <a:pt x="3787676" y="2460625"/>
                  <a:pt x="3787676" y="2463105"/>
                  <a:pt x="3787676" y="2463105"/>
                </a:cubicBezTo>
                <a:cubicBezTo>
                  <a:pt x="3787676" y="2463105"/>
                  <a:pt x="3790156" y="2460625"/>
                  <a:pt x="3795117" y="2455664"/>
                </a:cubicBezTo>
                <a:cubicBezTo>
                  <a:pt x="3790156" y="2455664"/>
                  <a:pt x="3787676" y="2455664"/>
                  <a:pt x="3787676" y="2455664"/>
                </a:cubicBezTo>
                <a:close/>
                <a:moveTo>
                  <a:pt x="2492871" y="2455664"/>
                </a:moveTo>
                <a:cubicBezTo>
                  <a:pt x="2497832" y="2455664"/>
                  <a:pt x="2500312" y="2458145"/>
                  <a:pt x="2500312" y="2463105"/>
                </a:cubicBezTo>
                <a:cubicBezTo>
                  <a:pt x="2500312" y="2463105"/>
                  <a:pt x="2497832" y="2463105"/>
                  <a:pt x="2492871" y="2463105"/>
                </a:cubicBezTo>
                <a:cubicBezTo>
                  <a:pt x="2487910" y="2463105"/>
                  <a:pt x="2485430" y="2463105"/>
                  <a:pt x="2485430" y="2463105"/>
                </a:cubicBezTo>
                <a:cubicBezTo>
                  <a:pt x="2485430" y="2463105"/>
                  <a:pt x="2487910" y="2460625"/>
                  <a:pt x="2492871" y="2455664"/>
                </a:cubicBezTo>
                <a:close/>
                <a:moveTo>
                  <a:pt x="3837905" y="2451943"/>
                </a:moveTo>
                <a:cubicBezTo>
                  <a:pt x="3836665" y="2451943"/>
                  <a:pt x="3834805" y="2453184"/>
                  <a:pt x="3832324" y="2455664"/>
                </a:cubicBezTo>
                <a:lnTo>
                  <a:pt x="3839766" y="2455664"/>
                </a:lnTo>
                <a:cubicBezTo>
                  <a:pt x="3839766" y="2453184"/>
                  <a:pt x="3839146" y="2451943"/>
                  <a:pt x="3837905" y="2451943"/>
                </a:cubicBezTo>
                <a:close/>
                <a:moveTo>
                  <a:pt x="5435947" y="2448223"/>
                </a:moveTo>
                <a:cubicBezTo>
                  <a:pt x="5433467" y="2448223"/>
                  <a:pt x="5432226" y="2449463"/>
                  <a:pt x="5432226" y="2451943"/>
                </a:cubicBezTo>
                <a:cubicBezTo>
                  <a:pt x="5432226" y="2454424"/>
                  <a:pt x="5434706" y="2455664"/>
                  <a:pt x="5439668" y="2455664"/>
                </a:cubicBezTo>
                <a:cubicBezTo>
                  <a:pt x="5439668" y="2450703"/>
                  <a:pt x="5438427" y="2448223"/>
                  <a:pt x="5435947" y="2448223"/>
                </a:cubicBezTo>
                <a:close/>
                <a:moveTo>
                  <a:pt x="3847207" y="2448223"/>
                </a:moveTo>
                <a:lnTo>
                  <a:pt x="3869531" y="2463105"/>
                </a:lnTo>
                <a:cubicBezTo>
                  <a:pt x="3874492" y="2463105"/>
                  <a:pt x="3876973" y="2461865"/>
                  <a:pt x="3876973" y="2459385"/>
                </a:cubicBezTo>
                <a:cubicBezTo>
                  <a:pt x="3876973" y="2456904"/>
                  <a:pt x="3874492" y="2455664"/>
                  <a:pt x="3869531" y="2455664"/>
                </a:cubicBezTo>
                <a:cubicBezTo>
                  <a:pt x="3864570" y="2455664"/>
                  <a:pt x="3862090" y="2455664"/>
                  <a:pt x="3862090" y="2455664"/>
                </a:cubicBezTo>
                <a:cubicBezTo>
                  <a:pt x="3862090" y="2455664"/>
                  <a:pt x="3859609" y="2453183"/>
                  <a:pt x="3854648" y="2448223"/>
                </a:cubicBezTo>
                <a:cubicBezTo>
                  <a:pt x="3849687" y="2448223"/>
                  <a:pt x="3847207" y="2448223"/>
                  <a:pt x="3847207" y="2448223"/>
                </a:cubicBezTo>
                <a:close/>
                <a:moveTo>
                  <a:pt x="6161484" y="2440781"/>
                </a:moveTo>
                <a:cubicBezTo>
                  <a:pt x="6176367" y="2440781"/>
                  <a:pt x="6188770" y="2443262"/>
                  <a:pt x="6198691" y="2448223"/>
                </a:cubicBezTo>
                <a:lnTo>
                  <a:pt x="6191250" y="2455664"/>
                </a:lnTo>
                <a:cubicBezTo>
                  <a:pt x="6181328" y="2450703"/>
                  <a:pt x="6176367" y="2448223"/>
                  <a:pt x="6176367" y="2448223"/>
                </a:cubicBezTo>
                <a:close/>
                <a:moveTo>
                  <a:pt x="5901035" y="2440781"/>
                </a:moveTo>
                <a:lnTo>
                  <a:pt x="5915918" y="2440781"/>
                </a:lnTo>
                <a:lnTo>
                  <a:pt x="5930801" y="2448223"/>
                </a:lnTo>
                <a:lnTo>
                  <a:pt x="5945683" y="2448223"/>
                </a:lnTo>
                <a:cubicBezTo>
                  <a:pt x="5950645" y="2453183"/>
                  <a:pt x="5953125" y="2455664"/>
                  <a:pt x="5953125" y="2455664"/>
                </a:cubicBezTo>
                <a:cubicBezTo>
                  <a:pt x="5953125" y="2455664"/>
                  <a:pt x="5956845" y="2455664"/>
                  <a:pt x="5964287" y="2455664"/>
                </a:cubicBezTo>
                <a:cubicBezTo>
                  <a:pt x="5971728" y="2455664"/>
                  <a:pt x="5977929" y="2458145"/>
                  <a:pt x="5982890" y="2463105"/>
                </a:cubicBezTo>
                <a:cubicBezTo>
                  <a:pt x="6002734" y="2468066"/>
                  <a:pt x="6017617" y="2473027"/>
                  <a:pt x="6027539" y="2477988"/>
                </a:cubicBezTo>
                <a:lnTo>
                  <a:pt x="6034980" y="2485430"/>
                </a:lnTo>
                <a:cubicBezTo>
                  <a:pt x="6025059" y="2480469"/>
                  <a:pt x="6017617" y="2477988"/>
                  <a:pt x="6012656" y="2477988"/>
                </a:cubicBezTo>
                <a:cubicBezTo>
                  <a:pt x="6002734" y="2473027"/>
                  <a:pt x="5997773" y="2471787"/>
                  <a:pt x="5997773" y="2474267"/>
                </a:cubicBezTo>
                <a:cubicBezTo>
                  <a:pt x="5997773" y="2476748"/>
                  <a:pt x="5992812" y="2475508"/>
                  <a:pt x="5982890" y="2470547"/>
                </a:cubicBezTo>
                <a:cubicBezTo>
                  <a:pt x="5977929" y="2465586"/>
                  <a:pt x="5958086" y="2460625"/>
                  <a:pt x="5923359" y="2455664"/>
                </a:cubicBezTo>
                <a:cubicBezTo>
                  <a:pt x="5908476" y="2450703"/>
                  <a:pt x="5901035" y="2445742"/>
                  <a:pt x="5901035" y="2440781"/>
                </a:cubicBezTo>
                <a:close/>
                <a:moveTo>
                  <a:pt x="5648027" y="2440781"/>
                </a:moveTo>
                <a:cubicBezTo>
                  <a:pt x="5662910" y="2445742"/>
                  <a:pt x="5672831" y="2448223"/>
                  <a:pt x="5677793" y="2448223"/>
                </a:cubicBezTo>
                <a:lnTo>
                  <a:pt x="5677793" y="2440781"/>
                </a:lnTo>
                <a:cubicBezTo>
                  <a:pt x="5667871" y="2440781"/>
                  <a:pt x="5661669" y="2440781"/>
                  <a:pt x="5659189" y="2440781"/>
                </a:cubicBezTo>
                <a:cubicBezTo>
                  <a:pt x="5657949" y="2440781"/>
                  <a:pt x="5655778" y="2440781"/>
                  <a:pt x="5652678" y="2440781"/>
                </a:cubicBezTo>
                <a:close/>
                <a:moveTo>
                  <a:pt x="5521523" y="2440781"/>
                </a:moveTo>
                <a:lnTo>
                  <a:pt x="5514082" y="2448223"/>
                </a:lnTo>
                <a:cubicBezTo>
                  <a:pt x="5514082" y="2448223"/>
                  <a:pt x="5517802" y="2448223"/>
                  <a:pt x="5525244" y="2448223"/>
                </a:cubicBezTo>
                <a:cubicBezTo>
                  <a:pt x="5532685" y="2448223"/>
                  <a:pt x="5536406" y="2446983"/>
                  <a:pt x="5536406" y="2444502"/>
                </a:cubicBezTo>
                <a:cubicBezTo>
                  <a:pt x="5536406" y="2442021"/>
                  <a:pt x="5535165" y="2440781"/>
                  <a:pt x="5532685" y="2440781"/>
                </a:cubicBezTo>
                <a:cubicBezTo>
                  <a:pt x="5530205" y="2440781"/>
                  <a:pt x="5526484" y="2440781"/>
                  <a:pt x="5521523" y="2440781"/>
                </a:cubicBezTo>
                <a:close/>
                <a:moveTo>
                  <a:pt x="3549551" y="2440781"/>
                </a:moveTo>
                <a:lnTo>
                  <a:pt x="3549551" y="2448223"/>
                </a:lnTo>
                <a:lnTo>
                  <a:pt x="3556992" y="2448223"/>
                </a:lnTo>
                <a:cubicBezTo>
                  <a:pt x="3556992" y="2443262"/>
                  <a:pt x="3554512" y="2440781"/>
                  <a:pt x="3549551" y="2440781"/>
                </a:cubicBezTo>
                <a:close/>
                <a:moveTo>
                  <a:pt x="2656582" y="2440781"/>
                </a:moveTo>
                <a:cubicBezTo>
                  <a:pt x="2656582" y="2445742"/>
                  <a:pt x="2656582" y="2448223"/>
                  <a:pt x="2656582" y="2448223"/>
                </a:cubicBezTo>
                <a:lnTo>
                  <a:pt x="2664023" y="2448223"/>
                </a:lnTo>
                <a:close/>
                <a:moveTo>
                  <a:pt x="3207246" y="2433340"/>
                </a:moveTo>
                <a:lnTo>
                  <a:pt x="3222129" y="2433340"/>
                </a:lnTo>
                <a:lnTo>
                  <a:pt x="3222129" y="2440781"/>
                </a:lnTo>
                <a:cubicBezTo>
                  <a:pt x="3217168" y="2440781"/>
                  <a:pt x="3212207" y="2438301"/>
                  <a:pt x="3207246" y="2433340"/>
                </a:cubicBezTo>
                <a:close/>
                <a:moveTo>
                  <a:pt x="5673417" y="2430274"/>
                </a:moveTo>
                <a:lnTo>
                  <a:pt x="5670351" y="2433340"/>
                </a:lnTo>
                <a:cubicBezTo>
                  <a:pt x="5670351" y="2433340"/>
                  <a:pt x="5670662" y="2433030"/>
                  <a:pt x="5671281" y="2432410"/>
                </a:cubicBezTo>
                <a:close/>
                <a:moveTo>
                  <a:pt x="6036841" y="2429620"/>
                </a:moveTo>
                <a:cubicBezTo>
                  <a:pt x="6038081" y="2429620"/>
                  <a:pt x="6039941" y="2430860"/>
                  <a:pt x="6042422" y="2433340"/>
                </a:cubicBezTo>
                <a:lnTo>
                  <a:pt x="6034980" y="2433340"/>
                </a:lnTo>
                <a:cubicBezTo>
                  <a:pt x="6034980" y="2430860"/>
                  <a:pt x="6035600" y="2429620"/>
                  <a:pt x="6036841" y="2429620"/>
                </a:cubicBezTo>
                <a:close/>
                <a:moveTo>
                  <a:pt x="6124277" y="2425898"/>
                </a:moveTo>
                <a:lnTo>
                  <a:pt x="6139160" y="2433340"/>
                </a:lnTo>
                <a:cubicBezTo>
                  <a:pt x="6134199" y="2433340"/>
                  <a:pt x="6129238" y="2433340"/>
                  <a:pt x="6124277" y="2433340"/>
                </a:cubicBezTo>
                <a:close/>
                <a:moveTo>
                  <a:pt x="5506640" y="2425898"/>
                </a:moveTo>
                <a:cubicBezTo>
                  <a:pt x="5506640" y="2430859"/>
                  <a:pt x="5506640" y="2435820"/>
                  <a:pt x="5506640" y="2440781"/>
                </a:cubicBezTo>
                <a:lnTo>
                  <a:pt x="5521523" y="2433340"/>
                </a:lnTo>
                <a:cubicBezTo>
                  <a:pt x="5526484" y="2433340"/>
                  <a:pt x="5530205" y="2434580"/>
                  <a:pt x="5532685" y="2437060"/>
                </a:cubicBezTo>
                <a:cubicBezTo>
                  <a:pt x="5535165" y="2439541"/>
                  <a:pt x="5538886" y="2440781"/>
                  <a:pt x="5543847" y="2440781"/>
                </a:cubicBezTo>
                <a:cubicBezTo>
                  <a:pt x="5553769" y="2435820"/>
                  <a:pt x="5551289" y="2430859"/>
                  <a:pt x="5536406" y="2425898"/>
                </a:cubicBezTo>
                <a:lnTo>
                  <a:pt x="5521523" y="2425898"/>
                </a:lnTo>
                <a:close/>
                <a:moveTo>
                  <a:pt x="2403574" y="2425898"/>
                </a:moveTo>
                <a:cubicBezTo>
                  <a:pt x="2403574" y="2425898"/>
                  <a:pt x="2406055" y="2425898"/>
                  <a:pt x="2411016" y="2425898"/>
                </a:cubicBezTo>
                <a:cubicBezTo>
                  <a:pt x="2411016" y="2430859"/>
                  <a:pt x="2408535" y="2433340"/>
                  <a:pt x="2403574" y="2433340"/>
                </a:cubicBezTo>
                <a:close/>
                <a:moveTo>
                  <a:pt x="5817319" y="2422178"/>
                </a:moveTo>
                <a:cubicBezTo>
                  <a:pt x="5818560" y="2422178"/>
                  <a:pt x="5819179" y="2423418"/>
                  <a:pt x="5819179" y="2425898"/>
                </a:cubicBezTo>
                <a:cubicBezTo>
                  <a:pt x="5819179" y="2425898"/>
                  <a:pt x="5820420" y="2425898"/>
                  <a:pt x="5822900" y="2425898"/>
                </a:cubicBezTo>
                <a:cubicBezTo>
                  <a:pt x="5825380" y="2425898"/>
                  <a:pt x="5829101" y="2425898"/>
                  <a:pt x="5834062" y="2425898"/>
                </a:cubicBezTo>
                <a:lnTo>
                  <a:pt x="5848945" y="2433340"/>
                </a:lnTo>
                <a:lnTo>
                  <a:pt x="5834062" y="2433340"/>
                </a:lnTo>
                <a:lnTo>
                  <a:pt x="5811738" y="2425898"/>
                </a:lnTo>
                <a:cubicBezTo>
                  <a:pt x="5814219" y="2423418"/>
                  <a:pt x="5816079" y="2422178"/>
                  <a:pt x="5817319" y="2422178"/>
                </a:cubicBezTo>
                <a:close/>
                <a:moveTo>
                  <a:pt x="5758718" y="2420317"/>
                </a:moveTo>
                <a:cubicBezTo>
                  <a:pt x="5756858" y="2420317"/>
                  <a:pt x="5754687" y="2420938"/>
                  <a:pt x="5752207" y="2422178"/>
                </a:cubicBezTo>
                <a:cubicBezTo>
                  <a:pt x="5747245" y="2424658"/>
                  <a:pt x="5747245" y="2428379"/>
                  <a:pt x="5752207" y="2433340"/>
                </a:cubicBezTo>
                <a:lnTo>
                  <a:pt x="5767090" y="2425898"/>
                </a:lnTo>
                <a:cubicBezTo>
                  <a:pt x="5767090" y="2425898"/>
                  <a:pt x="5765849" y="2424658"/>
                  <a:pt x="5763369" y="2422178"/>
                </a:cubicBezTo>
                <a:cubicBezTo>
                  <a:pt x="5762129" y="2420938"/>
                  <a:pt x="5760578" y="2420317"/>
                  <a:pt x="5758718" y="2420317"/>
                </a:cubicBezTo>
                <a:close/>
                <a:moveTo>
                  <a:pt x="5848945" y="2418457"/>
                </a:moveTo>
                <a:lnTo>
                  <a:pt x="5856386" y="2418457"/>
                </a:lnTo>
                <a:cubicBezTo>
                  <a:pt x="5856386" y="2423418"/>
                  <a:pt x="5860107" y="2424658"/>
                  <a:pt x="5867549" y="2422178"/>
                </a:cubicBezTo>
                <a:cubicBezTo>
                  <a:pt x="5874990" y="2419697"/>
                  <a:pt x="5879951" y="2420938"/>
                  <a:pt x="5882431" y="2425898"/>
                </a:cubicBezTo>
                <a:cubicBezTo>
                  <a:pt x="5884911" y="2430859"/>
                  <a:pt x="5888632" y="2433340"/>
                  <a:pt x="5893593" y="2433340"/>
                </a:cubicBezTo>
                <a:lnTo>
                  <a:pt x="5896384" y="2433340"/>
                </a:lnTo>
                <a:cubicBezTo>
                  <a:pt x="5895764" y="2433340"/>
                  <a:pt x="5896074" y="2433340"/>
                  <a:pt x="5897314" y="2433340"/>
                </a:cubicBezTo>
                <a:lnTo>
                  <a:pt x="5901035" y="2433340"/>
                </a:lnTo>
                <a:lnTo>
                  <a:pt x="5893593" y="2440781"/>
                </a:lnTo>
                <a:lnTo>
                  <a:pt x="5878711" y="2433340"/>
                </a:lnTo>
                <a:cubicBezTo>
                  <a:pt x="5878711" y="2428379"/>
                  <a:pt x="5876231" y="2428379"/>
                  <a:pt x="5871269" y="2433340"/>
                </a:cubicBezTo>
                <a:lnTo>
                  <a:pt x="5871269" y="2425898"/>
                </a:lnTo>
                <a:cubicBezTo>
                  <a:pt x="5871269" y="2425898"/>
                  <a:pt x="5868789" y="2425898"/>
                  <a:pt x="5863828" y="2425898"/>
                </a:cubicBezTo>
                <a:cubicBezTo>
                  <a:pt x="5858867" y="2425898"/>
                  <a:pt x="5855146" y="2425898"/>
                  <a:pt x="5852666" y="2425898"/>
                </a:cubicBezTo>
                <a:cubicBezTo>
                  <a:pt x="5850186" y="2425898"/>
                  <a:pt x="5848945" y="2423418"/>
                  <a:pt x="5848945" y="2418457"/>
                </a:cubicBezTo>
                <a:close/>
                <a:moveTo>
                  <a:pt x="5722441" y="2411016"/>
                </a:moveTo>
                <a:lnTo>
                  <a:pt x="5722441" y="2418457"/>
                </a:lnTo>
                <a:cubicBezTo>
                  <a:pt x="5727402" y="2418457"/>
                  <a:pt x="5729883" y="2419697"/>
                  <a:pt x="5729883" y="2422178"/>
                </a:cubicBezTo>
                <a:cubicBezTo>
                  <a:pt x="5729883" y="2424658"/>
                  <a:pt x="5729883" y="2425898"/>
                  <a:pt x="5729883" y="2425898"/>
                </a:cubicBezTo>
                <a:cubicBezTo>
                  <a:pt x="5734844" y="2425898"/>
                  <a:pt x="5737324" y="2425898"/>
                  <a:pt x="5737324" y="2425898"/>
                </a:cubicBezTo>
                <a:close/>
                <a:moveTo>
                  <a:pt x="2344043" y="2411016"/>
                </a:moveTo>
                <a:lnTo>
                  <a:pt x="2344043" y="2418457"/>
                </a:lnTo>
                <a:cubicBezTo>
                  <a:pt x="2344043" y="2423418"/>
                  <a:pt x="2342803" y="2424658"/>
                  <a:pt x="2340322" y="2422178"/>
                </a:cubicBezTo>
                <a:cubicBezTo>
                  <a:pt x="2337842" y="2419697"/>
                  <a:pt x="2336601" y="2417217"/>
                  <a:pt x="2336601" y="2414736"/>
                </a:cubicBezTo>
                <a:cubicBezTo>
                  <a:pt x="2336601" y="2412256"/>
                  <a:pt x="2339082" y="2411016"/>
                  <a:pt x="2344043" y="2411016"/>
                </a:cubicBezTo>
                <a:close/>
                <a:moveTo>
                  <a:pt x="6031260" y="2403574"/>
                </a:moveTo>
                <a:cubicBezTo>
                  <a:pt x="6033740" y="2403574"/>
                  <a:pt x="6034980" y="2403574"/>
                  <a:pt x="6034980" y="2403574"/>
                </a:cubicBezTo>
                <a:cubicBezTo>
                  <a:pt x="6034980" y="2403574"/>
                  <a:pt x="6037460" y="2403574"/>
                  <a:pt x="6042422" y="2403574"/>
                </a:cubicBezTo>
                <a:lnTo>
                  <a:pt x="6072187" y="2411016"/>
                </a:lnTo>
                <a:cubicBezTo>
                  <a:pt x="6087070" y="2415976"/>
                  <a:pt x="6094511" y="2420938"/>
                  <a:pt x="6094511" y="2425898"/>
                </a:cubicBezTo>
                <a:lnTo>
                  <a:pt x="6087070" y="2425898"/>
                </a:lnTo>
                <a:close/>
                <a:moveTo>
                  <a:pt x="5685234" y="2403574"/>
                </a:moveTo>
                <a:lnTo>
                  <a:pt x="5685234" y="2411016"/>
                </a:lnTo>
                <a:cubicBezTo>
                  <a:pt x="5685234" y="2411016"/>
                  <a:pt x="5687714" y="2408535"/>
                  <a:pt x="5692676" y="2403574"/>
                </a:cubicBezTo>
                <a:close/>
                <a:moveTo>
                  <a:pt x="2604492" y="2403574"/>
                </a:moveTo>
                <a:lnTo>
                  <a:pt x="2619375" y="2403574"/>
                </a:lnTo>
                <a:lnTo>
                  <a:pt x="2619375" y="2411016"/>
                </a:lnTo>
                <a:cubicBezTo>
                  <a:pt x="2609453" y="2411016"/>
                  <a:pt x="2604492" y="2408535"/>
                  <a:pt x="2604492" y="2403574"/>
                </a:cubicBezTo>
                <a:close/>
                <a:moveTo>
                  <a:pt x="6444257" y="2396133"/>
                </a:moveTo>
                <a:cubicBezTo>
                  <a:pt x="6444257" y="2396133"/>
                  <a:pt x="6446737" y="2396133"/>
                  <a:pt x="6451699" y="2396133"/>
                </a:cubicBezTo>
                <a:lnTo>
                  <a:pt x="6466581" y="2396133"/>
                </a:lnTo>
                <a:lnTo>
                  <a:pt x="6474023" y="2396133"/>
                </a:lnTo>
                <a:cubicBezTo>
                  <a:pt x="6474023" y="2396133"/>
                  <a:pt x="6475263" y="2397373"/>
                  <a:pt x="6477743" y="2399853"/>
                </a:cubicBezTo>
                <a:cubicBezTo>
                  <a:pt x="6480223" y="2402334"/>
                  <a:pt x="6483945" y="2403574"/>
                  <a:pt x="6488905" y="2403574"/>
                </a:cubicBezTo>
                <a:cubicBezTo>
                  <a:pt x="6493867" y="2403574"/>
                  <a:pt x="6502548" y="2406055"/>
                  <a:pt x="6514951" y="2411016"/>
                </a:cubicBezTo>
                <a:cubicBezTo>
                  <a:pt x="6527353" y="2415976"/>
                  <a:pt x="6538515" y="2420938"/>
                  <a:pt x="6548437" y="2425898"/>
                </a:cubicBezTo>
                <a:cubicBezTo>
                  <a:pt x="6553399" y="2425898"/>
                  <a:pt x="6557119" y="2425898"/>
                  <a:pt x="6559599" y="2425898"/>
                </a:cubicBezTo>
                <a:cubicBezTo>
                  <a:pt x="6562079" y="2425898"/>
                  <a:pt x="6564561" y="2425898"/>
                  <a:pt x="6567041" y="2425898"/>
                </a:cubicBezTo>
                <a:cubicBezTo>
                  <a:pt x="6569521" y="2425898"/>
                  <a:pt x="6572002" y="2427138"/>
                  <a:pt x="6574482" y="2429619"/>
                </a:cubicBezTo>
                <a:cubicBezTo>
                  <a:pt x="6576962" y="2432100"/>
                  <a:pt x="6578203" y="2433340"/>
                  <a:pt x="6578203" y="2433340"/>
                </a:cubicBezTo>
                <a:lnTo>
                  <a:pt x="6593085" y="2448223"/>
                </a:lnTo>
                <a:cubicBezTo>
                  <a:pt x="6603007" y="2453183"/>
                  <a:pt x="6607968" y="2455664"/>
                  <a:pt x="6607968" y="2455664"/>
                </a:cubicBezTo>
                <a:lnTo>
                  <a:pt x="6578203" y="2455664"/>
                </a:lnTo>
                <a:lnTo>
                  <a:pt x="6555879" y="2440781"/>
                </a:lnTo>
                <a:cubicBezTo>
                  <a:pt x="6550917" y="2440781"/>
                  <a:pt x="6545957" y="2439541"/>
                  <a:pt x="6540995" y="2437060"/>
                </a:cubicBezTo>
                <a:cubicBezTo>
                  <a:pt x="6536035" y="2434580"/>
                  <a:pt x="6533554" y="2433340"/>
                  <a:pt x="6533554" y="2433340"/>
                </a:cubicBezTo>
                <a:cubicBezTo>
                  <a:pt x="6533554" y="2433340"/>
                  <a:pt x="6529833" y="2432100"/>
                  <a:pt x="6522392" y="2429619"/>
                </a:cubicBezTo>
                <a:cubicBezTo>
                  <a:pt x="6514951" y="2427138"/>
                  <a:pt x="6511230" y="2425898"/>
                  <a:pt x="6511230" y="2425898"/>
                </a:cubicBezTo>
                <a:cubicBezTo>
                  <a:pt x="6511230" y="2425898"/>
                  <a:pt x="6508750" y="2423418"/>
                  <a:pt x="6503789" y="2418457"/>
                </a:cubicBezTo>
                <a:cubicBezTo>
                  <a:pt x="6503789" y="2418457"/>
                  <a:pt x="6502548" y="2417217"/>
                  <a:pt x="6500068" y="2414736"/>
                </a:cubicBezTo>
                <a:cubicBezTo>
                  <a:pt x="6497588" y="2412256"/>
                  <a:pt x="6495107" y="2411016"/>
                  <a:pt x="6492627" y="2411016"/>
                </a:cubicBezTo>
                <a:cubicBezTo>
                  <a:pt x="6490147" y="2411016"/>
                  <a:pt x="6486425" y="2411016"/>
                  <a:pt x="6481465" y="2411016"/>
                </a:cubicBezTo>
                <a:cubicBezTo>
                  <a:pt x="6481465" y="2411016"/>
                  <a:pt x="6476503" y="2411016"/>
                  <a:pt x="6466581" y="2411016"/>
                </a:cubicBezTo>
                <a:cubicBezTo>
                  <a:pt x="6461620" y="2411016"/>
                  <a:pt x="6456660" y="2409775"/>
                  <a:pt x="6451699" y="2407295"/>
                </a:cubicBezTo>
                <a:cubicBezTo>
                  <a:pt x="6446737" y="2404814"/>
                  <a:pt x="6444257" y="2401093"/>
                  <a:pt x="6444257" y="2396133"/>
                </a:cubicBezTo>
                <a:close/>
                <a:moveTo>
                  <a:pt x="5945683" y="2396133"/>
                </a:moveTo>
                <a:lnTo>
                  <a:pt x="5953125" y="2396133"/>
                </a:lnTo>
                <a:lnTo>
                  <a:pt x="5953125" y="2403574"/>
                </a:lnTo>
                <a:cubicBezTo>
                  <a:pt x="5953125" y="2403574"/>
                  <a:pt x="5950645" y="2401093"/>
                  <a:pt x="5945683" y="2396133"/>
                </a:cubicBezTo>
                <a:close/>
                <a:moveTo>
                  <a:pt x="5819179" y="2396133"/>
                </a:moveTo>
                <a:cubicBezTo>
                  <a:pt x="5824141" y="2396133"/>
                  <a:pt x="5826621" y="2397373"/>
                  <a:pt x="5826621" y="2399853"/>
                </a:cubicBezTo>
                <a:cubicBezTo>
                  <a:pt x="5826621" y="2402334"/>
                  <a:pt x="5826621" y="2406055"/>
                  <a:pt x="5826621" y="2411016"/>
                </a:cubicBezTo>
                <a:lnTo>
                  <a:pt x="5826621" y="2418457"/>
                </a:lnTo>
                <a:cubicBezTo>
                  <a:pt x="5826621" y="2418457"/>
                  <a:pt x="5824141" y="2417217"/>
                  <a:pt x="5819179" y="2414736"/>
                </a:cubicBezTo>
                <a:cubicBezTo>
                  <a:pt x="5814218" y="2412256"/>
                  <a:pt x="5811738" y="2408535"/>
                  <a:pt x="5811738" y="2403574"/>
                </a:cubicBezTo>
                <a:close/>
                <a:moveTo>
                  <a:pt x="2827734" y="2396133"/>
                </a:moveTo>
                <a:cubicBezTo>
                  <a:pt x="2837656" y="2396133"/>
                  <a:pt x="2842617" y="2398613"/>
                  <a:pt x="2842617" y="2403574"/>
                </a:cubicBezTo>
                <a:cubicBezTo>
                  <a:pt x="2842617" y="2403574"/>
                  <a:pt x="2845098" y="2403574"/>
                  <a:pt x="2850058" y="2403574"/>
                </a:cubicBezTo>
                <a:cubicBezTo>
                  <a:pt x="2855019" y="2403574"/>
                  <a:pt x="2857500" y="2406055"/>
                  <a:pt x="2857500" y="2411016"/>
                </a:cubicBezTo>
                <a:cubicBezTo>
                  <a:pt x="2857500" y="2415976"/>
                  <a:pt x="2867422" y="2420938"/>
                  <a:pt x="2887266" y="2425898"/>
                </a:cubicBezTo>
                <a:cubicBezTo>
                  <a:pt x="2902148" y="2425898"/>
                  <a:pt x="2919512" y="2430859"/>
                  <a:pt x="2939355" y="2440781"/>
                </a:cubicBezTo>
                <a:cubicBezTo>
                  <a:pt x="2944316" y="2440781"/>
                  <a:pt x="2949277" y="2442021"/>
                  <a:pt x="2954238" y="2444502"/>
                </a:cubicBezTo>
                <a:cubicBezTo>
                  <a:pt x="2959199" y="2446983"/>
                  <a:pt x="2964160" y="2448223"/>
                  <a:pt x="2969121" y="2448223"/>
                </a:cubicBezTo>
                <a:lnTo>
                  <a:pt x="3021211" y="2470547"/>
                </a:lnTo>
                <a:lnTo>
                  <a:pt x="3006328" y="2470547"/>
                </a:lnTo>
                <a:cubicBezTo>
                  <a:pt x="2996406" y="2470547"/>
                  <a:pt x="2984004" y="2468066"/>
                  <a:pt x="2969121" y="2463105"/>
                </a:cubicBezTo>
                <a:lnTo>
                  <a:pt x="2931914" y="2448223"/>
                </a:lnTo>
                <a:cubicBezTo>
                  <a:pt x="2931914" y="2443262"/>
                  <a:pt x="2928193" y="2442021"/>
                  <a:pt x="2920752" y="2444502"/>
                </a:cubicBezTo>
                <a:cubicBezTo>
                  <a:pt x="2913310" y="2446983"/>
                  <a:pt x="2907109" y="2446983"/>
                  <a:pt x="2902148" y="2444502"/>
                </a:cubicBezTo>
                <a:cubicBezTo>
                  <a:pt x="2897188" y="2442021"/>
                  <a:pt x="2888506" y="2438301"/>
                  <a:pt x="2876103" y="2433340"/>
                </a:cubicBezTo>
                <a:cubicBezTo>
                  <a:pt x="2863701" y="2428379"/>
                  <a:pt x="2857500" y="2425898"/>
                  <a:pt x="2857500" y="2425898"/>
                </a:cubicBezTo>
                <a:cubicBezTo>
                  <a:pt x="2852539" y="2425898"/>
                  <a:pt x="2848818" y="2425898"/>
                  <a:pt x="2846338" y="2425898"/>
                </a:cubicBezTo>
                <a:cubicBezTo>
                  <a:pt x="2843857" y="2425898"/>
                  <a:pt x="2840136" y="2423418"/>
                  <a:pt x="2835176" y="2418457"/>
                </a:cubicBezTo>
                <a:cubicBezTo>
                  <a:pt x="2825254" y="2408535"/>
                  <a:pt x="2822774" y="2401093"/>
                  <a:pt x="2827734" y="2396133"/>
                </a:cubicBezTo>
                <a:close/>
                <a:moveTo>
                  <a:pt x="2314277" y="2396133"/>
                </a:moveTo>
                <a:lnTo>
                  <a:pt x="2329160" y="2403574"/>
                </a:lnTo>
                <a:cubicBezTo>
                  <a:pt x="2329160" y="2403574"/>
                  <a:pt x="2327920" y="2403574"/>
                  <a:pt x="2325439" y="2403574"/>
                </a:cubicBezTo>
                <a:cubicBezTo>
                  <a:pt x="2322959" y="2403574"/>
                  <a:pt x="2319238" y="2403574"/>
                  <a:pt x="2314277" y="2403574"/>
                </a:cubicBezTo>
                <a:close/>
                <a:moveTo>
                  <a:pt x="5595937" y="2388691"/>
                </a:moveTo>
                <a:cubicBezTo>
                  <a:pt x="5590976" y="2393652"/>
                  <a:pt x="5583535" y="2396133"/>
                  <a:pt x="5573613" y="2396133"/>
                </a:cubicBezTo>
                <a:lnTo>
                  <a:pt x="5566172" y="2396133"/>
                </a:lnTo>
                <a:cubicBezTo>
                  <a:pt x="5566172" y="2396133"/>
                  <a:pt x="5563692" y="2398613"/>
                  <a:pt x="5558730" y="2403574"/>
                </a:cubicBezTo>
                <a:lnTo>
                  <a:pt x="5566172" y="2403574"/>
                </a:lnTo>
                <a:cubicBezTo>
                  <a:pt x="5566172" y="2403574"/>
                  <a:pt x="5568652" y="2403574"/>
                  <a:pt x="5573613" y="2403574"/>
                </a:cubicBezTo>
                <a:lnTo>
                  <a:pt x="5588496" y="2403574"/>
                </a:lnTo>
                <a:cubicBezTo>
                  <a:pt x="5593457" y="2408535"/>
                  <a:pt x="5595937" y="2411016"/>
                  <a:pt x="5595937" y="2411016"/>
                </a:cubicBezTo>
                <a:lnTo>
                  <a:pt x="5595937" y="2396133"/>
                </a:lnTo>
                <a:close/>
                <a:moveTo>
                  <a:pt x="3155156" y="2381250"/>
                </a:moveTo>
                <a:cubicBezTo>
                  <a:pt x="3155156" y="2381250"/>
                  <a:pt x="3156396" y="2382490"/>
                  <a:pt x="3158877" y="2384971"/>
                </a:cubicBezTo>
                <a:cubicBezTo>
                  <a:pt x="3161358" y="2387451"/>
                  <a:pt x="3162598" y="2388691"/>
                  <a:pt x="3162598" y="2388691"/>
                </a:cubicBezTo>
                <a:lnTo>
                  <a:pt x="3162598" y="2381250"/>
                </a:lnTo>
                <a:close/>
                <a:moveTo>
                  <a:pt x="6400539" y="2376599"/>
                </a:moveTo>
                <a:cubicBezTo>
                  <a:pt x="6401159" y="2375979"/>
                  <a:pt x="6402089" y="2376289"/>
                  <a:pt x="6403329" y="2377529"/>
                </a:cubicBezTo>
                <a:cubicBezTo>
                  <a:pt x="6405809" y="2380010"/>
                  <a:pt x="6409531" y="2381250"/>
                  <a:pt x="6414491" y="2381250"/>
                </a:cubicBezTo>
                <a:lnTo>
                  <a:pt x="6421933" y="2388691"/>
                </a:lnTo>
                <a:lnTo>
                  <a:pt x="6407051" y="2388691"/>
                </a:lnTo>
                <a:lnTo>
                  <a:pt x="6399609" y="2381250"/>
                </a:lnTo>
                <a:cubicBezTo>
                  <a:pt x="6399609" y="2378770"/>
                  <a:pt x="6399919" y="2377219"/>
                  <a:pt x="6400539" y="2376599"/>
                </a:cubicBezTo>
                <a:close/>
                <a:moveTo>
                  <a:pt x="5633144" y="2373809"/>
                </a:moveTo>
                <a:cubicBezTo>
                  <a:pt x="5633144" y="2378769"/>
                  <a:pt x="5630664" y="2381250"/>
                  <a:pt x="5625703" y="2381250"/>
                </a:cubicBezTo>
                <a:lnTo>
                  <a:pt x="5625703" y="2388691"/>
                </a:lnTo>
                <a:lnTo>
                  <a:pt x="5648027" y="2381250"/>
                </a:lnTo>
                <a:cubicBezTo>
                  <a:pt x="5643066" y="2381250"/>
                  <a:pt x="5638106" y="2378769"/>
                  <a:pt x="5633144" y="2373809"/>
                </a:cubicBezTo>
                <a:close/>
                <a:moveTo>
                  <a:pt x="2455664" y="2373809"/>
                </a:moveTo>
                <a:lnTo>
                  <a:pt x="2470547" y="2373809"/>
                </a:lnTo>
                <a:cubicBezTo>
                  <a:pt x="2480469" y="2378769"/>
                  <a:pt x="2487910" y="2382490"/>
                  <a:pt x="2492871" y="2384971"/>
                </a:cubicBezTo>
                <a:cubicBezTo>
                  <a:pt x="2497832" y="2387451"/>
                  <a:pt x="2502793" y="2388691"/>
                  <a:pt x="2507754" y="2388691"/>
                </a:cubicBezTo>
                <a:cubicBezTo>
                  <a:pt x="2517676" y="2388691"/>
                  <a:pt x="2527598" y="2393652"/>
                  <a:pt x="2537520" y="2403574"/>
                </a:cubicBezTo>
                <a:lnTo>
                  <a:pt x="2544961" y="2403574"/>
                </a:lnTo>
                <a:cubicBezTo>
                  <a:pt x="2549922" y="2398613"/>
                  <a:pt x="2562324" y="2401093"/>
                  <a:pt x="2582168" y="2411016"/>
                </a:cubicBezTo>
                <a:cubicBezTo>
                  <a:pt x="2592090" y="2415976"/>
                  <a:pt x="2605732" y="2420938"/>
                  <a:pt x="2623096" y="2425898"/>
                </a:cubicBezTo>
                <a:cubicBezTo>
                  <a:pt x="2640459" y="2430859"/>
                  <a:pt x="2649141" y="2433340"/>
                  <a:pt x="2649141" y="2433340"/>
                </a:cubicBezTo>
                <a:lnTo>
                  <a:pt x="2678906" y="2440781"/>
                </a:lnTo>
                <a:lnTo>
                  <a:pt x="2686348" y="2440781"/>
                </a:lnTo>
                <a:lnTo>
                  <a:pt x="2693789" y="2440781"/>
                </a:lnTo>
                <a:cubicBezTo>
                  <a:pt x="2698750" y="2440781"/>
                  <a:pt x="2701230" y="2440781"/>
                  <a:pt x="2701230" y="2440781"/>
                </a:cubicBezTo>
                <a:lnTo>
                  <a:pt x="2716113" y="2448223"/>
                </a:lnTo>
                <a:lnTo>
                  <a:pt x="2753320" y="2463105"/>
                </a:lnTo>
                <a:cubicBezTo>
                  <a:pt x="2753320" y="2468066"/>
                  <a:pt x="2755801" y="2470547"/>
                  <a:pt x="2760762" y="2470547"/>
                </a:cubicBezTo>
                <a:cubicBezTo>
                  <a:pt x="2760762" y="2475508"/>
                  <a:pt x="2762002" y="2477988"/>
                  <a:pt x="2764483" y="2477988"/>
                </a:cubicBezTo>
                <a:cubicBezTo>
                  <a:pt x="2766963" y="2477988"/>
                  <a:pt x="2768203" y="2475508"/>
                  <a:pt x="2768203" y="2470547"/>
                </a:cubicBezTo>
                <a:cubicBezTo>
                  <a:pt x="2768203" y="2470547"/>
                  <a:pt x="2773164" y="2470547"/>
                  <a:pt x="2783086" y="2470547"/>
                </a:cubicBezTo>
                <a:cubicBezTo>
                  <a:pt x="2783086" y="2475508"/>
                  <a:pt x="2784326" y="2476748"/>
                  <a:pt x="2786807" y="2474267"/>
                </a:cubicBezTo>
                <a:cubicBezTo>
                  <a:pt x="2789287" y="2471787"/>
                  <a:pt x="2791767" y="2471787"/>
                  <a:pt x="2794248" y="2474267"/>
                </a:cubicBezTo>
                <a:cubicBezTo>
                  <a:pt x="2796729" y="2476748"/>
                  <a:pt x="2800449" y="2477988"/>
                  <a:pt x="2805410" y="2477988"/>
                </a:cubicBezTo>
                <a:cubicBezTo>
                  <a:pt x="2810371" y="2482949"/>
                  <a:pt x="2817812" y="2485430"/>
                  <a:pt x="2827734" y="2485430"/>
                </a:cubicBezTo>
                <a:cubicBezTo>
                  <a:pt x="2862461" y="2490390"/>
                  <a:pt x="2887266" y="2497832"/>
                  <a:pt x="2902148" y="2507754"/>
                </a:cubicBezTo>
                <a:cubicBezTo>
                  <a:pt x="2907109" y="2512715"/>
                  <a:pt x="2913310" y="2515195"/>
                  <a:pt x="2920752" y="2515195"/>
                </a:cubicBezTo>
                <a:cubicBezTo>
                  <a:pt x="2928193" y="2515195"/>
                  <a:pt x="2936875" y="2515195"/>
                  <a:pt x="2946797" y="2515195"/>
                </a:cubicBezTo>
                <a:cubicBezTo>
                  <a:pt x="2951758" y="2520156"/>
                  <a:pt x="2954238" y="2521397"/>
                  <a:pt x="2954238" y="2518916"/>
                </a:cubicBezTo>
                <a:cubicBezTo>
                  <a:pt x="2954238" y="2516435"/>
                  <a:pt x="2956719" y="2515195"/>
                  <a:pt x="2961680" y="2515195"/>
                </a:cubicBezTo>
                <a:cubicBezTo>
                  <a:pt x="2961680" y="2510234"/>
                  <a:pt x="2964160" y="2507754"/>
                  <a:pt x="2969121" y="2507754"/>
                </a:cubicBezTo>
                <a:cubicBezTo>
                  <a:pt x="2974082" y="2507754"/>
                  <a:pt x="2977802" y="2508994"/>
                  <a:pt x="2980283" y="2511475"/>
                </a:cubicBezTo>
                <a:cubicBezTo>
                  <a:pt x="2982764" y="2513955"/>
                  <a:pt x="2988965" y="2517676"/>
                  <a:pt x="2998887" y="2522637"/>
                </a:cubicBezTo>
                <a:lnTo>
                  <a:pt x="3006328" y="2530078"/>
                </a:lnTo>
                <a:cubicBezTo>
                  <a:pt x="3001367" y="2530078"/>
                  <a:pt x="2997647" y="2530078"/>
                  <a:pt x="2995166" y="2530078"/>
                </a:cubicBezTo>
                <a:cubicBezTo>
                  <a:pt x="2992685" y="2530078"/>
                  <a:pt x="2991445" y="2530078"/>
                  <a:pt x="2991445" y="2530078"/>
                </a:cubicBezTo>
                <a:lnTo>
                  <a:pt x="2991445" y="2537519"/>
                </a:lnTo>
                <a:cubicBezTo>
                  <a:pt x="2991445" y="2537519"/>
                  <a:pt x="2993926" y="2537519"/>
                  <a:pt x="2998887" y="2537519"/>
                </a:cubicBezTo>
                <a:cubicBezTo>
                  <a:pt x="3003847" y="2537519"/>
                  <a:pt x="3006328" y="2537519"/>
                  <a:pt x="3006328" y="2537519"/>
                </a:cubicBezTo>
                <a:cubicBezTo>
                  <a:pt x="3016250" y="2537519"/>
                  <a:pt x="3021211" y="2540000"/>
                  <a:pt x="3021211" y="2544961"/>
                </a:cubicBezTo>
                <a:cubicBezTo>
                  <a:pt x="3036094" y="2554883"/>
                  <a:pt x="3048496" y="2559844"/>
                  <a:pt x="3058418" y="2559844"/>
                </a:cubicBezTo>
                <a:cubicBezTo>
                  <a:pt x="3063379" y="2554883"/>
                  <a:pt x="3075781" y="2559844"/>
                  <a:pt x="3095625" y="2574726"/>
                </a:cubicBezTo>
                <a:cubicBezTo>
                  <a:pt x="3095625" y="2574726"/>
                  <a:pt x="3098106" y="2574726"/>
                  <a:pt x="3103066" y="2574726"/>
                </a:cubicBezTo>
                <a:cubicBezTo>
                  <a:pt x="3108027" y="2574726"/>
                  <a:pt x="3110508" y="2577207"/>
                  <a:pt x="3110508" y="2582168"/>
                </a:cubicBezTo>
                <a:lnTo>
                  <a:pt x="3117949" y="2582168"/>
                </a:lnTo>
                <a:cubicBezTo>
                  <a:pt x="3117949" y="2582168"/>
                  <a:pt x="3125391" y="2582168"/>
                  <a:pt x="3140273" y="2582168"/>
                </a:cubicBezTo>
                <a:cubicBezTo>
                  <a:pt x="3155156" y="2582168"/>
                  <a:pt x="3170039" y="2584649"/>
                  <a:pt x="3184922" y="2589609"/>
                </a:cubicBezTo>
                <a:lnTo>
                  <a:pt x="3207246" y="2589609"/>
                </a:lnTo>
                <a:cubicBezTo>
                  <a:pt x="3217168" y="2594570"/>
                  <a:pt x="3222129" y="2597051"/>
                  <a:pt x="3222129" y="2597051"/>
                </a:cubicBezTo>
                <a:cubicBezTo>
                  <a:pt x="3227090" y="2597051"/>
                  <a:pt x="3230810" y="2598291"/>
                  <a:pt x="3233291" y="2600771"/>
                </a:cubicBezTo>
                <a:cubicBezTo>
                  <a:pt x="3235772" y="2603252"/>
                  <a:pt x="3239492" y="2604492"/>
                  <a:pt x="3244453" y="2604492"/>
                </a:cubicBezTo>
                <a:lnTo>
                  <a:pt x="3259336" y="2597051"/>
                </a:lnTo>
                <a:cubicBezTo>
                  <a:pt x="3254375" y="2592090"/>
                  <a:pt x="3249414" y="2589609"/>
                  <a:pt x="3244453" y="2589609"/>
                </a:cubicBezTo>
                <a:cubicBezTo>
                  <a:pt x="3244453" y="2584649"/>
                  <a:pt x="3249414" y="2584649"/>
                  <a:pt x="3259336" y="2589609"/>
                </a:cubicBezTo>
                <a:cubicBezTo>
                  <a:pt x="3269258" y="2594570"/>
                  <a:pt x="3276699" y="2597051"/>
                  <a:pt x="3281660" y="2597051"/>
                </a:cubicBezTo>
                <a:cubicBezTo>
                  <a:pt x="3276699" y="2597051"/>
                  <a:pt x="3274219" y="2597051"/>
                  <a:pt x="3274219" y="2597051"/>
                </a:cubicBezTo>
                <a:cubicBezTo>
                  <a:pt x="3269258" y="2602011"/>
                  <a:pt x="3266777" y="2604492"/>
                  <a:pt x="3266777" y="2604492"/>
                </a:cubicBezTo>
                <a:cubicBezTo>
                  <a:pt x="3266777" y="2604492"/>
                  <a:pt x="3269258" y="2606973"/>
                  <a:pt x="3274219" y="2611934"/>
                </a:cubicBezTo>
                <a:lnTo>
                  <a:pt x="3281660" y="2619375"/>
                </a:lnTo>
                <a:lnTo>
                  <a:pt x="3289101" y="2626816"/>
                </a:lnTo>
                <a:cubicBezTo>
                  <a:pt x="3289101" y="2631777"/>
                  <a:pt x="3296543" y="2634258"/>
                  <a:pt x="3311426" y="2634258"/>
                </a:cubicBezTo>
                <a:cubicBezTo>
                  <a:pt x="3326308" y="2634258"/>
                  <a:pt x="3338711" y="2634258"/>
                  <a:pt x="3348633" y="2634258"/>
                </a:cubicBezTo>
                <a:cubicBezTo>
                  <a:pt x="3358555" y="2634258"/>
                  <a:pt x="3367236" y="2635498"/>
                  <a:pt x="3374678" y="2637978"/>
                </a:cubicBezTo>
                <a:cubicBezTo>
                  <a:pt x="3382119" y="2640459"/>
                  <a:pt x="3385840" y="2644180"/>
                  <a:pt x="3385840" y="2649141"/>
                </a:cubicBezTo>
                <a:cubicBezTo>
                  <a:pt x="3390800" y="2649141"/>
                  <a:pt x="3398242" y="2649141"/>
                  <a:pt x="3408164" y="2649141"/>
                </a:cubicBezTo>
                <a:lnTo>
                  <a:pt x="3400723" y="2641699"/>
                </a:lnTo>
                <a:cubicBezTo>
                  <a:pt x="3400723" y="2641699"/>
                  <a:pt x="3403203" y="2641699"/>
                  <a:pt x="3408164" y="2641699"/>
                </a:cubicBezTo>
                <a:cubicBezTo>
                  <a:pt x="3413125" y="2641699"/>
                  <a:pt x="3415605" y="2641699"/>
                  <a:pt x="3415605" y="2641699"/>
                </a:cubicBezTo>
                <a:cubicBezTo>
                  <a:pt x="3415605" y="2636738"/>
                  <a:pt x="3416845" y="2635498"/>
                  <a:pt x="3419326" y="2637978"/>
                </a:cubicBezTo>
                <a:cubicBezTo>
                  <a:pt x="3421807" y="2640459"/>
                  <a:pt x="3425527" y="2641699"/>
                  <a:pt x="3430488" y="2641699"/>
                </a:cubicBezTo>
                <a:cubicBezTo>
                  <a:pt x="3440410" y="2646660"/>
                  <a:pt x="3447851" y="2651621"/>
                  <a:pt x="3452812" y="2656582"/>
                </a:cubicBezTo>
                <a:cubicBezTo>
                  <a:pt x="3457773" y="2656582"/>
                  <a:pt x="3462734" y="2656582"/>
                  <a:pt x="3467695" y="2656582"/>
                </a:cubicBezTo>
                <a:cubicBezTo>
                  <a:pt x="3472656" y="2656582"/>
                  <a:pt x="3477617" y="2656582"/>
                  <a:pt x="3482578" y="2656582"/>
                </a:cubicBezTo>
                <a:lnTo>
                  <a:pt x="3497461" y="2664023"/>
                </a:lnTo>
                <a:cubicBezTo>
                  <a:pt x="3497461" y="2664023"/>
                  <a:pt x="3492500" y="2665263"/>
                  <a:pt x="3482578" y="2667744"/>
                </a:cubicBezTo>
                <a:cubicBezTo>
                  <a:pt x="3472656" y="2670225"/>
                  <a:pt x="3465215" y="2668984"/>
                  <a:pt x="3460254" y="2664023"/>
                </a:cubicBezTo>
                <a:cubicBezTo>
                  <a:pt x="3450332" y="2659063"/>
                  <a:pt x="3440410" y="2656582"/>
                  <a:pt x="3430488" y="2656582"/>
                </a:cubicBezTo>
                <a:lnTo>
                  <a:pt x="3408164" y="2664023"/>
                </a:lnTo>
                <a:cubicBezTo>
                  <a:pt x="3398242" y="2668984"/>
                  <a:pt x="3393281" y="2668984"/>
                  <a:pt x="3393281" y="2664023"/>
                </a:cubicBezTo>
                <a:cubicBezTo>
                  <a:pt x="3393281" y="2659063"/>
                  <a:pt x="3390800" y="2656582"/>
                  <a:pt x="3385840" y="2656582"/>
                </a:cubicBezTo>
                <a:cubicBezTo>
                  <a:pt x="3385840" y="2661543"/>
                  <a:pt x="3390800" y="2668984"/>
                  <a:pt x="3400723" y="2678906"/>
                </a:cubicBezTo>
                <a:lnTo>
                  <a:pt x="3415605" y="2686348"/>
                </a:lnTo>
                <a:lnTo>
                  <a:pt x="3445371" y="2686348"/>
                </a:lnTo>
                <a:cubicBezTo>
                  <a:pt x="3445371" y="2681387"/>
                  <a:pt x="3445371" y="2678906"/>
                  <a:pt x="3445371" y="2678906"/>
                </a:cubicBezTo>
                <a:cubicBezTo>
                  <a:pt x="3455293" y="2678906"/>
                  <a:pt x="3470176" y="2686348"/>
                  <a:pt x="3490019" y="2701230"/>
                </a:cubicBezTo>
                <a:cubicBezTo>
                  <a:pt x="3504902" y="2706191"/>
                  <a:pt x="3512344" y="2707432"/>
                  <a:pt x="3512344" y="2704951"/>
                </a:cubicBezTo>
                <a:cubicBezTo>
                  <a:pt x="3512344" y="2702470"/>
                  <a:pt x="3517305" y="2701230"/>
                  <a:pt x="3527226" y="2701230"/>
                </a:cubicBezTo>
                <a:cubicBezTo>
                  <a:pt x="3537148" y="2701230"/>
                  <a:pt x="3547070" y="2703711"/>
                  <a:pt x="3556992" y="2708672"/>
                </a:cubicBezTo>
                <a:cubicBezTo>
                  <a:pt x="3561953" y="2708672"/>
                  <a:pt x="3566914" y="2708672"/>
                  <a:pt x="3571875" y="2708672"/>
                </a:cubicBezTo>
                <a:lnTo>
                  <a:pt x="3549551" y="2693789"/>
                </a:lnTo>
                <a:cubicBezTo>
                  <a:pt x="3534668" y="2693789"/>
                  <a:pt x="3529707" y="2692549"/>
                  <a:pt x="3534668" y="2690068"/>
                </a:cubicBezTo>
                <a:cubicBezTo>
                  <a:pt x="3539629" y="2687588"/>
                  <a:pt x="3544590" y="2687588"/>
                  <a:pt x="3549551" y="2690068"/>
                </a:cubicBezTo>
                <a:cubicBezTo>
                  <a:pt x="3554512" y="2692549"/>
                  <a:pt x="3556992" y="2691308"/>
                  <a:pt x="3556992" y="2686348"/>
                </a:cubicBezTo>
                <a:cubicBezTo>
                  <a:pt x="3556992" y="2681387"/>
                  <a:pt x="3559472" y="2678906"/>
                  <a:pt x="3564433" y="2678906"/>
                </a:cubicBezTo>
                <a:lnTo>
                  <a:pt x="3571875" y="2686348"/>
                </a:lnTo>
                <a:lnTo>
                  <a:pt x="3571875" y="2693789"/>
                </a:lnTo>
                <a:lnTo>
                  <a:pt x="3586758" y="2701230"/>
                </a:lnTo>
                <a:cubicBezTo>
                  <a:pt x="3586758" y="2706191"/>
                  <a:pt x="3587998" y="2708672"/>
                  <a:pt x="3590478" y="2708672"/>
                </a:cubicBezTo>
                <a:cubicBezTo>
                  <a:pt x="3592959" y="2708672"/>
                  <a:pt x="3594199" y="2708672"/>
                  <a:pt x="3594199" y="2708672"/>
                </a:cubicBezTo>
                <a:cubicBezTo>
                  <a:pt x="3594199" y="2708672"/>
                  <a:pt x="3595439" y="2709912"/>
                  <a:pt x="3597920" y="2712392"/>
                </a:cubicBezTo>
                <a:cubicBezTo>
                  <a:pt x="3600400" y="2714873"/>
                  <a:pt x="3601641" y="2716113"/>
                  <a:pt x="3601641" y="2716113"/>
                </a:cubicBezTo>
                <a:lnTo>
                  <a:pt x="3579316" y="2716113"/>
                </a:lnTo>
                <a:lnTo>
                  <a:pt x="3571875" y="2723555"/>
                </a:lnTo>
                <a:cubicBezTo>
                  <a:pt x="3571875" y="2728515"/>
                  <a:pt x="3571875" y="2730996"/>
                  <a:pt x="3571875" y="2730996"/>
                </a:cubicBezTo>
                <a:lnTo>
                  <a:pt x="3579316" y="2738437"/>
                </a:lnTo>
                <a:cubicBezTo>
                  <a:pt x="3584277" y="2738437"/>
                  <a:pt x="3591719" y="2740918"/>
                  <a:pt x="3601641" y="2745879"/>
                </a:cubicBezTo>
                <a:lnTo>
                  <a:pt x="3631406" y="2745879"/>
                </a:lnTo>
                <a:cubicBezTo>
                  <a:pt x="3631406" y="2740918"/>
                  <a:pt x="3628926" y="2738437"/>
                  <a:pt x="3623965" y="2738437"/>
                </a:cubicBezTo>
                <a:lnTo>
                  <a:pt x="3631406" y="2738437"/>
                </a:lnTo>
                <a:cubicBezTo>
                  <a:pt x="3641328" y="2743398"/>
                  <a:pt x="3641328" y="2748359"/>
                  <a:pt x="3631406" y="2753320"/>
                </a:cubicBezTo>
                <a:lnTo>
                  <a:pt x="3638848" y="2760762"/>
                </a:lnTo>
                <a:lnTo>
                  <a:pt x="3653022" y="2760053"/>
                </a:lnTo>
                <a:lnTo>
                  <a:pt x="3646289" y="2753320"/>
                </a:lnTo>
                <a:lnTo>
                  <a:pt x="3661172" y="2753320"/>
                </a:lnTo>
                <a:lnTo>
                  <a:pt x="3654514" y="2759979"/>
                </a:lnTo>
                <a:lnTo>
                  <a:pt x="3657451" y="2759831"/>
                </a:lnTo>
                <a:cubicBezTo>
                  <a:pt x="3662412" y="2759212"/>
                  <a:pt x="3666133" y="2758282"/>
                  <a:pt x="3668613" y="2757041"/>
                </a:cubicBezTo>
                <a:cubicBezTo>
                  <a:pt x="3673574" y="2754560"/>
                  <a:pt x="3678535" y="2755801"/>
                  <a:pt x="3683496" y="2760762"/>
                </a:cubicBezTo>
                <a:cubicBezTo>
                  <a:pt x="3688457" y="2765722"/>
                  <a:pt x="3693418" y="2768203"/>
                  <a:pt x="3698379" y="2768203"/>
                </a:cubicBezTo>
                <a:lnTo>
                  <a:pt x="3720703" y="2783086"/>
                </a:lnTo>
                <a:lnTo>
                  <a:pt x="3743027" y="2790527"/>
                </a:lnTo>
                <a:cubicBezTo>
                  <a:pt x="3757910" y="2790527"/>
                  <a:pt x="3770313" y="2791767"/>
                  <a:pt x="3780234" y="2794248"/>
                </a:cubicBezTo>
                <a:cubicBezTo>
                  <a:pt x="3790156" y="2796729"/>
                  <a:pt x="3797598" y="2797969"/>
                  <a:pt x="3802559" y="2797969"/>
                </a:cubicBezTo>
                <a:cubicBezTo>
                  <a:pt x="3807520" y="2802929"/>
                  <a:pt x="3807520" y="2807891"/>
                  <a:pt x="3802559" y="2812851"/>
                </a:cubicBezTo>
                <a:cubicBezTo>
                  <a:pt x="3802559" y="2812851"/>
                  <a:pt x="3800078" y="2811611"/>
                  <a:pt x="3795117" y="2809131"/>
                </a:cubicBezTo>
                <a:cubicBezTo>
                  <a:pt x="3790156" y="2806650"/>
                  <a:pt x="3785195" y="2805410"/>
                  <a:pt x="3780234" y="2805410"/>
                </a:cubicBezTo>
                <a:lnTo>
                  <a:pt x="3750469" y="2797969"/>
                </a:lnTo>
                <a:cubicBezTo>
                  <a:pt x="3740547" y="2788047"/>
                  <a:pt x="3718223" y="2783086"/>
                  <a:pt x="3683496" y="2783086"/>
                </a:cubicBezTo>
                <a:cubicBezTo>
                  <a:pt x="3678535" y="2783086"/>
                  <a:pt x="3673574" y="2781846"/>
                  <a:pt x="3668613" y="2779365"/>
                </a:cubicBezTo>
                <a:cubicBezTo>
                  <a:pt x="3663652" y="2776884"/>
                  <a:pt x="3661172" y="2775644"/>
                  <a:pt x="3661172" y="2775644"/>
                </a:cubicBezTo>
                <a:cubicBezTo>
                  <a:pt x="3661172" y="2775644"/>
                  <a:pt x="3650010" y="2773164"/>
                  <a:pt x="3627685" y="2768203"/>
                </a:cubicBezTo>
                <a:cubicBezTo>
                  <a:pt x="3605361" y="2763242"/>
                  <a:pt x="3583037" y="2758281"/>
                  <a:pt x="3560713" y="2753320"/>
                </a:cubicBezTo>
                <a:cubicBezTo>
                  <a:pt x="3538389" y="2748359"/>
                  <a:pt x="3524746" y="2743398"/>
                  <a:pt x="3519785" y="2738437"/>
                </a:cubicBezTo>
                <a:cubicBezTo>
                  <a:pt x="3504902" y="2733477"/>
                  <a:pt x="3494980" y="2730996"/>
                  <a:pt x="3490019" y="2730996"/>
                </a:cubicBezTo>
                <a:cubicBezTo>
                  <a:pt x="3485058" y="2730996"/>
                  <a:pt x="3480098" y="2728515"/>
                  <a:pt x="3475137" y="2723555"/>
                </a:cubicBezTo>
                <a:lnTo>
                  <a:pt x="3452812" y="2716113"/>
                </a:lnTo>
                <a:cubicBezTo>
                  <a:pt x="3447851" y="2716113"/>
                  <a:pt x="3441650" y="2714873"/>
                  <a:pt x="3434209" y="2712392"/>
                </a:cubicBezTo>
                <a:cubicBezTo>
                  <a:pt x="3426767" y="2709912"/>
                  <a:pt x="3418086" y="2707432"/>
                  <a:pt x="3408164" y="2704951"/>
                </a:cubicBezTo>
                <a:cubicBezTo>
                  <a:pt x="3398242" y="2702470"/>
                  <a:pt x="3387080" y="2698750"/>
                  <a:pt x="3374678" y="2693789"/>
                </a:cubicBezTo>
                <a:cubicBezTo>
                  <a:pt x="3362275" y="2688828"/>
                  <a:pt x="3352353" y="2685108"/>
                  <a:pt x="3344912" y="2682627"/>
                </a:cubicBezTo>
                <a:cubicBezTo>
                  <a:pt x="3337471" y="2680146"/>
                  <a:pt x="3331270" y="2677666"/>
                  <a:pt x="3326308" y="2675185"/>
                </a:cubicBezTo>
                <a:cubicBezTo>
                  <a:pt x="3321348" y="2672705"/>
                  <a:pt x="3316386" y="2670225"/>
                  <a:pt x="3311426" y="2667744"/>
                </a:cubicBezTo>
                <a:cubicBezTo>
                  <a:pt x="3306465" y="2665263"/>
                  <a:pt x="3299024" y="2664023"/>
                  <a:pt x="3289101" y="2664023"/>
                </a:cubicBezTo>
                <a:cubicBezTo>
                  <a:pt x="3274219" y="2659063"/>
                  <a:pt x="3264297" y="2655342"/>
                  <a:pt x="3259336" y="2652861"/>
                </a:cubicBezTo>
                <a:cubicBezTo>
                  <a:pt x="3254375" y="2650381"/>
                  <a:pt x="3249414" y="2649141"/>
                  <a:pt x="3244453" y="2649141"/>
                </a:cubicBezTo>
                <a:cubicBezTo>
                  <a:pt x="3224609" y="2644180"/>
                  <a:pt x="3207246" y="2640459"/>
                  <a:pt x="3192363" y="2637978"/>
                </a:cubicBezTo>
                <a:cubicBezTo>
                  <a:pt x="3177480" y="2635498"/>
                  <a:pt x="3167558" y="2631777"/>
                  <a:pt x="3162598" y="2626816"/>
                </a:cubicBezTo>
                <a:cubicBezTo>
                  <a:pt x="3157637" y="2616894"/>
                  <a:pt x="3140273" y="2609453"/>
                  <a:pt x="3110508" y="2604492"/>
                </a:cubicBezTo>
                <a:cubicBezTo>
                  <a:pt x="3105547" y="2604492"/>
                  <a:pt x="3103066" y="2602011"/>
                  <a:pt x="3103066" y="2597051"/>
                </a:cubicBezTo>
                <a:cubicBezTo>
                  <a:pt x="3098106" y="2597051"/>
                  <a:pt x="3093144" y="2595811"/>
                  <a:pt x="3088183" y="2593330"/>
                </a:cubicBezTo>
                <a:cubicBezTo>
                  <a:pt x="3083223" y="2590849"/>
                  <a:pt x="3078261" y="2589609"/>
                  <a:pt x="3073301" y="2589609"/>
                </a:cubicBezTo>
                <a:cubicBezTo>
                  <a:pt x="3053457" y="2584649"/>
                  <a:pt x="3033613" y="2579687"/>
                  <a:pt x="3013769" y="2574726"/>
                </a:cubicBezTo>
                <a:cubicBezTo>
                  <a:pt x="2993926" y="2569766"/>
                  <a:pt x="2972842" y="2563564"/>
                  <a:pt x="2950517" y="2556123"/>
                </a:cubicBezTo>
                <a:cubicBezTo>
                  <a:pt x="2928193" y="2548682"/>
                  <a:pt x="2912070" y="2542480"/>
                  <a:pt x="2902148" y="2537519"/>
                </a:cubicBezTo>
                <a:cubicBezTo>
                  <a:pt x="2892226" y="2532559"/>
                  <a:pt x="2884785" y="2530078"/>
                  <a:pt x="2879824" y="2530078"/>
                </a:cubicBezTo>
                <a:lnTo>
                  <a:pt x="2850058" y="2522637"/>
                </a:lnTo>
                <a:cubicBezTo>
                  <a:pt x="2835176" y="2517676"/>
                  <a:pt x="2825254" y="2515195"/>
                  <a:pt x="2820293" y="2515195"/>
                </a:cubicBezTo>
                <a:cubicBezTo>
                  <a:pt x="2815332" y="2515195"/>
                  <a:pt x="2800449" y="2510234"/>
                  <a:pt x="2775644" y="2500312"/>
                </a:cubicBezTo>
                <a:cubicBezTo>
                  <a:pt x="2765722" y="2500312"/>
                  <a:pt x="2755801" y="2497832"/>
                  <a:pt x="2745879" y="2492871"/>
                </a:cubicBezTo>
                <a:cubicBezTo>
                  <a:pt x="2735957" y="2487910"/>
                  <a:pt x="2728515" y="2485430"/>
                  <a:pt x="2723555" y="2485430"/>
                </a:cubicBezTo>
                <a:cubicBezTo>
                  <a:pt x="2708672" y="2480469"/>
                  <a:pt x="2696270" y="2475508"/>
                  <a:pt x="2686348" y="2470547"/>
                </a:cubicBezTo>
                <a:cubicBezTo>
                  <a:pt x="2676425" y="2465586"/>
                  <a:pt x="2660303" y="2460625"/>
                  <a:pt x="2637978" y="2455664"/>
                </a:cubicBezTo>
                <a:cubicBezTo>
                  <a:pt x="2615654" y="2450703"/>
                  <a:pt x="2597051" y="2443262"/>
                  <a:pt x="2582168" y="2433340"/>
                </a:cubicBezTo>
                <a:lnTo>
                  <a:pt x="2559844" y="2425898"/>
                </a:lnTo>
                <a:lnTo>
                  <a:pt x="2559844" y="2418457"/>
                </a:lnTo>
                <a:cubicBezTo>
                  <a:pt x="2559844" y="2413496"/>
                  <a:pt x="2549922" y="2411016"/>
                  <a:pt x="2530078" y="2411016"/>
                </a:cubicBezTo>
                <a:cubicBezTo>
                  <a:pt x="2525117" y="2411016"/>
                  <a:pt x="2520156" y="2411016"/>
                  <a:pt x="2515195" y="2411016"/>
                </a:cubicBezTo>
                <a:cubicBezTo>
                  <a:pt x="2510234" y="2411016"/>
                  <a:pt x="2502793" y="2411016"/>
                  <a:pt x="2492871" y="2411016"/>
                </a:cubicBezTo>
                <a:cubicBezTo>
                  <a:pt x="2477988" y="2406055"/>
                  <a:pt x="2468066" y="2402334"/>
                  <a:pt x="2463105" y="2399853"/>
                </a:cubicBezTo>
                <a:cubicBezTo>
                  <a:pt x="2458145" y="2397373"/>
                  <a:pt x="2455664" y="2393652"/>
                  <a:pt x="2455664" y="2388691"/>
                </a:cubicBezTo>
                <a:close/>
                <a:moveTo>
                  <a:pt x="2409953" y="2372746"/>
                </a:moveTo>
                <a:lnTo>
                  <a:pt x="2418457" y="2373809"/>
                </a:lnTo>
                <a:cubicBezTo>
                  <a:pt x="2418457" y="2373809"/>
                  <a:pt x="2415976" y="2373809"/>
                  <a:pt x="2411016" y="2373809"/>
                </a:cubicBezTo>
                <a:close/>
                <a:moveTo>
                  <a:pt x="5610820" y="2366367"/>
                </a:moveTo>
                <a:cubicBezTo>
                  <a:pt x="5610820" y="2371328"/>
                  <a:pt x="5610820" y="2373809"/>
                  <a:pt x="5610820" y="2373809"/>
                </a:cubicBezTo>
                <a:cubicBezTo>
                  <a:pt x="5610820" y="2378769"/>
                  <a:pt x="5610820" y="2381250"/>
                  <a:pt x="5610820" y="2381250"/>
                </a:cubicBezTo>
                <a:cubicBezTo>
                  <a:pt x="5615781" y="2381250"/>
                  <a:pt x="5618261" y="2381250"/>
                  <a:pt x="5618261" y="2381250"/>
                </a:cubicBezTo>
                <a:cubicBezTo>
                  <a:pt x="5618261" y="2381250"/>
                  <a:pt x="5618261" y="2378769"/>
                  <a:pt x="5618261" y="2373809"/>
                </a:cubicBezTo>
                <a:close/>
                <a:moveTo>
                  <a:pt x="5558730" y="2366367"/>
                </a:moveTo>
                <a:cubicBezTo>
                  <a:pt x="5558730" y="2366367"/>
                  <a:pt x="5558730" y="2368848"/>
                  <a:pt x="5558730" y="2373809"/>
                </a:cubicBezTo>
                <a:cubicBezTo>
                  <a:pt x="5563692" y="2378769"/>
                  <a:pt x="5558730" y="2381250"/>
                  <a:pt x="5543847" y="2381250"/>
                </a:cubicBezTo>
                <a:cubicBezTo>
                  <a:pt x="5538886" y="2381250"/>
                  <a:pt x="5536406" y="2382490"/>
                  <a:pt x="5536406" y="2384971"/>
                </a:cubicBezTo>
                <a:cubicBezTo>
                  <a:pt x="5536406" y="2387451"/>
                  <a:pt x="5532685" y="2388691"/>
                  <a:pt x="5525244" y="2388691"/>
                </a:cubicBezTo>
                <a:cubicBezTo>
                  <a:pt x="5517802" y="2388691"/>
                  <a:pt x="5514082" y="2387451"/>
                  <a:pt x="5514082" y="2384971"/>
                </a:cubicBezTo>
                <a:cubicBezTo>
                  <a:pt x="5514082" y="2382490"/>
                  <a:pt x="5510361" y="2381250"/>
                  <a:pt x="5502920" y="2381250"/>
                </a:cubicBezTo>
                <a:cubicBezTo>
                  <a:pt x="5495478" y="2381250"/>
                  <a:pt x="5491758" y="2378769"/>
                  <a:pt x="5491758" y="2373809"/>
                </a:cubicBezTo>
                <a:lnTo>
                  <a:pt x="5491758" y="2381250"/>
                </a:lnTo>
                <a:cubicBezTo>
                  <a:pt x="5491758" y="2386211"/>
                  <a:pt x="5494238" y="2388691"/>
                  <a:pt x="5499199" y="2388691"/>
                </a:cubicBezTo>
                <a:cubicBezTo>
                  <a:pt x="5509120" y="2393652"/>
                  <a:pt x="5517802" y="2396133"/>
                  <a:pt x="5525244" y="2396133"/>
                </a:cubicBezTo>
                <a:cubicBezTo>
                  <a:pt x="5532685" y="2396133"/>
                  <a:pt x="5537647" y="2394893"/>
                  <a:pt x="5540127" y="2392412"/>
                </a:cubicBezTo>
                <a:cubicBezTo>
                  <a:pt x="5542607" y="2389931"/>
                  <a:pt x="5546327" y="2388691"/>
                  <a:pt x="5551289" y="2388691"/>
                </a:cubicBezTo>
                <a:cubicBezTo>
                  <a:pt x="5571133" y="2388691"/>
                  <a:pt x="5576093" y="2383731"/>
                  <a:pt x="5566172" y="2373809"/>
                </a:cubicBezTo>
                <a:cubicBezTo>
                  <a:pt x="5561210" y="2368848"/>
                  <a:pt x="5558730" y="2366367"/>
                  <a:pt x="5558730" y="2366367"/>
                </a:cubicBezTo>
                <a:close/>
                <a:moveTo>
                  <a:pt x="5514082" y="2366367"/>
                </a:moveTo>
                <a:lnTo>
                  <a:pt x="5506640" y="2373809"/>
                </a:lnTo>
                <a:cubicBezTo>
                  <a:pt x="5506640" y="2373809"/>
                  <a:pt x="5509120" y="2373809"/>
                  <a:pt x="5514082" y="2373809"/>
                </a:cubicBezTo>
                <a:cubicBezTo>
                  <a:pt x="5519043" y="2373809"/>
                  <a:pt x="5521523" y="2373809"/>
                  <a:pt x="5521523" y="2373809"/>
                </a:cubicBezTo>
                <a:close/>
                <a:moveTo>
                  <a:pt x="3058418" y="2366367"/>
                </a:moveTo>
                <a:cubicBezTo>
                  <a:pt x="3058418" y="2366367"/>
                  <a:pt x="3060899" y="2368848"/>
                  <a:pt x="3065859" y="2373809"/>
                </a:cubicBezTo>
                <a:lnTo>
                  <a:pt x="3080742" y="2366367"/>
                </a:lnTo>
                <a:close/>
                <a:moveTo>
                  <a:pt x="2195215" y="2366367"/>
                </a:moveTo>
                <a:lnTo>
                  <a:pt x="2262187" y="2381250"/>
                </a:lnTo>
                <a:lnTo>
                  <a:pt x="2247305" y="2381250"/>
                </a:lnTo>
                <a:cubicBezTo>
                  <a:pt x="2237383" y="2376289"/>
                  <a:pt x="2229941" y="2373809"/>
                  <a:pt x="2224980" y="2373809"/>
                </a:cubicBezTo>
                <a:close/>
                <a:moveTo>
                  <a:pt x="5642446" y="2361716"/>
                </a:moveTo>
                <a:cubicBezTo>
                  <a:pt x="5641206" y="2361096"/>
                  <a:pt x="5640586" y="2361406"/>
                  <a:pt x="5640586" y="2362646"/>
                </a:cubicBezTo>
                <a:cubicBezTo>
                  <a:pt x="5640586" y="2365127"/>
                  <a:pt x="5640586" y="2368848"/>
                  <a:pt x="5640586" y="2373809"/>
                </a:cubicBezTo>
                <a:cubicBezTo>
                  <a:pt x="5645547" y="2378769"/>
                  <a:pt x="5648027" y="2378769"/>
                  <a:pt x="5648027" y="2373809"/>
                </a:cubicBezTo>
                <a:lnTo>
                  <a:pt x="5648027" y="2366367"/>
                </a:lnTo>
                <a:cubicBezTo>
                  <a:pt x="5645546" y="2363887"/>
                  <a:pt x="5643686" y="2362337"/>
                  <a:pt x="5642446" y="2361716"/>
                </a:cubicBezTo>
                <a:close/>
                <a:moveTo>
                  <a:pt x="5588496" y="2358926"/>
                </a:moveTo>
                <a:lnTo>
                  <a:pt x="5588496" y="2366367"/>
                </a:lnTo>
                <a:cubicBezTo>
                  <a:pt x="5593457" y="2366367"/>
                  <a:pt x="5595937" y="2365127"/>
                  <a:pt x="5595937" y="2362646"/>
                </a:cubicBezTo>
                <a:cubicBezTo>
                  <a:pt x="5595937" y="2360166"/>
                  <a:pt x="5593457" y="2358926"/>
                  <a:pt x="5588496" y="2358926"/>
                </a:cubicBezTo>
                <a:close/>
                <a:moveTo>
                  <a:pt x="2455664" y="2358926"/>
                </a:moveTo>
                <a:cubicBezTo>
                  <a:pt x="2460625" y="2358926"/>
                  <a:pt x="2463105" y="2358926"/>
                  <a:pt x="2463105" y="2358926"/>
                </a:cubicBezTo>
                <a:lnTo>
                  <a:pt x="2477988" y="2366367"/>
                </a:lnTo>
                <a:close/>
                <a:moveTo>
                  <a:pt x="1986855" y="2358926"/>
                </a:moveTo>
                <a:cubicBezTo>
                  <a:pt x="1996777" y="2358926"/>
                  <a:pt x="2004219" y="2358926"/>
                  <a:pt x="2009180" y="2358926"/>
                </a:cubicBezTo>
                <a:cubicBezTo>
                  <a:pt x="2014141" y="2358926"/>
                  <a:pt x="2019102" y="2361406"/>
                  <a:pt x="2024062" y="2366367"/>
                </a:cubicBezTo>
                <a:cubicBezTo>
                  <a:pt x="2029023" y="2366367"/>
                  <a:pt x="2032744" y="2367607"/>
                  <a:pt x="2035225" y="2370088"/>
                </a:cubicBezTo>
                <a:cubicBezTo>
                  <a:pt x="2037705" y="2372568"/>
                  <a:pt x="2040186" y="2373809"/>
                  <a:pt x="2042666" y="2373809"/>
                </a:cubicBezTo>
                <a:cubicBezTo>
                  <a:pt x="2045147" y="2373809"/>
                  <a:pt x="2047627" y="2373809"/>
                  <a:pt x="2050107" y="2373809"/>
                </a:cubicBezTo>
                <a:cubicBezTo>
                  <a:pt x="2052588" y="2373809"/>
                  <a:pt x="2056309" y="2376289"/>
                  <a:pt x="2061270" y="2381250"/>
                </a:cubicBezTo>
                <a:cubicBezTo>
                  <a:pt x="2071192" y="2386211"/>
                  <a:pt x="2083594" y="2389931"/>
                  <a:pt x="2098476" y="2392412"/>
                </a:cubicBezTo>
                <a:cubicBezTo>
                  <a:pt x="2113360" y="2394893"/>
                  <a:pt x="2123281" y="2396133"/>
                  <a:pt x="2128242" y="2396133"/>
                </a:cubicBezTo>
                <a:lnTo>
                  <a:pt x="2165449" y="2403574"/>
                </a:lnTo>
                <a:lnTo>
                  <a:pt x="2195215" y="2411016"/>
                </a:lnTo>
                <a:lnTo>
                  <a:pt x="2195215" y="2418457"/>
                </a:lnTo>
                <a:cubicBezTo>
                  <a:pt x="2205137" y="2423418"/>
                  <a:pt x="2212578" y="2428379"/>
                  <a:pt x="2217539" y="2433340"/>
                </a:cubicBezTo>
                <a:cubicBezTo>
                  <a:pt x="2222500" y="2438301"/>
                  <a:pt x="2232422" y="2443262"/>
                  <a:pt x="2247305" y="2448223"/>
                </a:cubicBezTo>
                <a:cubicBezTo>
                  <a:pt x="2262187" y="2453183"/>
                  <a:pt x="2270869" y="2458145"/>
                  <a:pt x="2273350" y="2463105"/>
                </a:cubicBezTo>
                <a:cubicBezTo>
                  <a:pt x="2275830" y="2468066"/>
                  <a:pt x="2278310" y="2470547"/>
                  <a:pt x="2280791" y="2470547"/>
                </a:cubicBezTo>
                <a:cubicBezTo>
                  <a:pt x="2283272" y="2470547"/>
                  <a:pt x="2288232" y="2471787"/>
                  <a:pt x="2295674" y="2474267"/>
                </a:cubicBezTo>
                <a:cubicBezTo>
                  <a:pt x="2303115" y="2476748"/>
                  <a:pt x="2306836" y="2477988"/>
                  <a:pt x="2306836" y="2477988"/>
                </a:cubicBezTo>
                <a:lnTo>
                  <a:pt x="2306836" y="2485430"/>
                </a:lnTo>
                <a:cubicBezTo>
                  <a:pt x="2306836" y="2485430"/>
                  <a:pt x="2301875" y="2482949"/>
                  <a:pt x="2291953" y="2477988"/>
                </a:cubicBezTo>
                <a:cubicBezTo>
                  <a:pt x="2286992" y="2477988"/>
                  <a:pt x="2279551" y="2476748"/>
                  <a:pt x="2269629" y="2474267"/>
                </a:cubicBezTo>
                <a:cubicBezTo>
                  <a:pt x="2259707" y="2471787"/>
                  <a:pt x="2254746" y="2469307"/>
                  <a:pt x="2254746" y="2466826"/>
                </a:cubicBezTo>
                <a:cubicBezTo>
                  <a:pt x="2254746" y="2464345"/>
                  <a:pt x="2252265" y="2463105"/>
                  <a:pt x="2247305" y="2463105"/>
                </a:cubicBezTo>
                <a:cubicBezTo>
                  <a:pt x="2242344" y="2463105"/>
                  <a:pt x="2238623" y="2461865"/>
                  <a:pt x="2236142" y="2459385"/>
                </a:cubicBezTo>
                <a:cubicBezTo>
                  <a:pt x="2233662" y="2456904"/>
                  <a:pt x="2232422" y="2455664"/>
                  <a:pt x="2232422" y="2455664"/>
                </a:cubicBezTo>
                <a:lnTo>
                  <a:pt x="2210098" y="2440781"/>
                </a:lnTo>
                <a:lnTo>
                  <a:pt x="2202656" y="2433340"/>
                </a:lnTo>
                <a:cubicBezTo>
                  <a:pt x="2192734" y="2428379"/>
                  <a:pt x="2187774" y="2427138"/>
                  <a:pt x="2187774" y="2429619"/>
                </a:cubicBezTo>
                <a:cubicBezTo>
                  <a:pt x="2187774" y="2432100"/>
                  <a:pt x="2184053" y="2433340"/>
                  <a:pt x="2176611" y="2433340"/>
                </a:cubicBezTo>
                <a:cubicBezTo>
                  <a:pt x="2169170" y="2433340"/>
                  <a:pt x="2165449" y="2433340"/>
                  <a:pt x="2165449" y="2433340"/>
                </a:cubicBezTo>
                <a:cubicBezTo>
                  <a:pt x="2150566" y="2428379"/>
                  <a:pt x="2138164" y="2423418"/>
                  <a:pt x="2128242" y="2418457"/>
                </a:cubicBezTo>
                <a:cubicBezTo>
                  <a:pt x="2118320" y="2408535"/>
                  <a:pt x="2110879" y="2403574"/>
                  <a:pt x="2105918" y="2403574"/>
                </a:cubicBezTo>
                <a:lnTo>
                  <a:pt x="2091035" y="2396133"/>
                </a:lnTo>
                <a:cubicBezTo>
                  <a:pt x="2086075" y="2396133"/>
                  <a:pt x="2081113" y="2396133"/>
                  <a:pt x="2076152" y="2396133"/>
                </a:cubicBezTo>
                <a:lnTo>
                  <a:pt x="2076152" y="2403574"/>
                </a:lnTo>
                <a:cubicBezTo>
                  <a:pt x="2066230" y="2398613"/>
                  <a:pt x="2058789" y="2394893"/>
                  <a:pt x="2053828" y="2392412"/>
                </a:cubicBezTo>
                <a:cubicBezTo>
                  <a:pt x="2048867" y="2389931"/>
                  <a:pt x="2046387" y="2387451"/>
                  <a:pt x="2046387" y="2384971"/>
                </a:cubicBezTo>
                <a:cubicBezTo>
                  <a:pt x="2046387" y="2382490"/>
                  <a:pt x="2041426" y="2380010"/>
                  <a:pt x="2031504" y="2377529"/>
                </a:cubicBezTo>
                <a:cubicBezTo>
                  <a:pt x="2021582" y="2375049"/>
                  <a:pt x="2006699" y="2373809"/>
                  <a:pt x="1986855" y="2373809"/>
                </a:cubicBezTo>
                <a:cubicBezTo>
                  <a:pt x="1986855" y="2373809"/>
                  <a:pt x="1986855" y="2372568"/>
                  <a:pt x="1986855" y="2370088"/>
                </a:cubicBezTo>
                <a:cubicBezTo>
                  <a:pt x="1986855" y="2367607"/>
                  <a:pt x="1989336" y="2366367"/>
                  <a:pt x="1994297" y="2366367"/>
                </a:cubicBezTo>
                <a:close/>
                <a:moveTo>
                  <a:pt x="5528965" y="2355205"/>
                </a:moveTo>
                <a:cubicBezTo>
                  <a:pt x="5526484" y="2355206"/>
                  <a:pt x="5524004" y="2356446"/>
                  <a:pt x="5521523" y="2358926"/>
                </a:cubicBezTo>
                <a:lnTo>
                  <a:pt x="5514082" y="2358926"/>
                </a:lnTo>
                <a:cubicBezTo>
                  <a:pt x="5514082" y="2358926"/>
                  <a:pt x="5521523" y="2361406"/>
                  <a:pt x="5536406" y="2366367"/>
                </a:cubicBezTo>
                <a:lnTo>
                  <a:pt x="5551289" y="2358926"/>
                </a:lnTo>
                <a:lnTo>
                  <a:pt x="5536406" y="2358926"/>
                </a:lnTo>
                <a:cubicBezTo>
                  <a:pt x="5533925" y="2356446"/>
                  <a:pt x="5531445" y="2355206"/>
                  <a:pt x="5528965" y="2355205"/>
                </a:cubicBezTo>
                <a:close/>
                <a:moveTo>
                  <a:pt x="5718720" y="2351484"/>
                </a:moveTo>
                <a:cubicBezTo>
                  <a:pt x="5716240" y="2351484"/>
                  <a:pt x="5715000" y="2353965"/>
                  <a:pt x="5715000" y="2358926"/>
                </a:cubicBezTo>
                <a:lnTo>
                  <a:pt x="5715000" y="2366367"/>
                </a:lnTo>
                <a:cubicBezTo>
                  <a:pt x="5710038" y="2366367"/>
                  <a:pt x="5707558" y="2363886"/>
                  <a:pt x="5707558" y="2358926"/>
                </a:cubicBezTo>
                <a:lnTo>
                  <a:pt x="5685234" y="2358926"/>
                </a:lnTo>
                <a:lnTo>
                  <a:pt x="5692676" y="2366367"/>
                </a:lnTo>
                <a:cubicBezTo>
                  <a:pt x="5697637" y="2371328"/>
                  <a:pt x="5700117" y="2371328"/>
                  <a:pt x="5700117" y="2366367"/>
                </a:cubicBezTo>
                <a:cubicBezTo>
                  <a:pt x="5700117" y="2366367"/>
                  <a:pt x="5702597" y="2367607"/>
                  <a:pt x="5707558" y="2370088"/>
                </a:cubicBezTo>
                <a:cubicBezTo>
                  <a:pt x="5712520" y="2372568"/>
                  <a:pt x="5716240" y="2373809"/>
                  <a:pt x="5718720" y="2373809"/>
                </a:cubicBezTo>
                <a:cubicBezTo>
                  <a:pt x="5721201" y="2373809"/>
                  <a:pt x="5724921" y="2375049"/>
                  <a:pt x="5729883" y="2377529"/>
                </a:cubicBezTo>
                <a:cubicBezTo>
                  <a:pt x="5734844" y="2380010"/>
                  <a:pt x="5737324" y="2381250"/>
                  <a:pt x="5737324" y="2381250"/>
                </a:cubicBezTo>
                <a:lnTo>
                  <a:pt x="5752207" y="2381250"/>
                </a:lnTo>
                <a:lnTo>
                  <a:pt x="5737324" y="2373809"/>
                </a:lnTo>
                <a:cubicBezTo>
                  <a:pt x="5737324" y="2368848"/>
                  <a:pt x="5736083" y="2365127"/>
                  <a:pt x="5733603" y="2362646"/>
                </a:cubicBezTo>
                <a:cubicBezTo>
                  <a:pt x="5731123" y="2360166"/>
                  <a:pt x="5727402" y="2358926"/>
                  <a:pt x="5722441" y="2358926"/>
                </a:cubicBezTo>
                <a:cubicBezTo>
                  <a:pt x="5722441" y="2353965"/>
                  <a:pt x="5721201" y="2351484"/>
                  <a:pt x="5718720" y="2351484"/>
                </a:cubicBezTo>
                <a:close/>
                <a:moveTo>
                  <a:pt x="5558730" y="2351484"/>
                </a:moveTo>
                <a:lnTo>
                  <a:pt x="5566172" y="2358926"/>
                </a:lnTo>
                <a:lnTo>
                  <a:pt x="5573613" y="2351484"/>
                </a:lnTo>
                <a:close/>
                <a:moveTo>
                  <a:pt x="3065859" y="2351484"/>
                </a:moveTo>
                <a:lnTo>
                  <a:pt x="3073301" y="2358926"/>
                </a:lnTo>
                <a:cubicBezTo>
                  <a:pt x="3085703" y="2361406"/>
                  <a:pt x="3094385" y="2363267"/>
                  <a:pt x="3099346" y="2364507"/>
                </a:cubicBezTo>
                <a:lnTo>
                  <a:pt x="3102553" y="2365469"/>
                </a:lnTo>
                <a:lnTo>
                  <a:pt x="3099346" y="2359856"/>
                </a:lnTo>
                <a:cubicBezTo>
                  <a:pt x="3096865" y="2357996"/>
                  <a:pt x="3093145" y="2356446"/>
                  <a:pt x="3088183" y="2355205"/>
                </a:cubicBezTo>
                <a:cubicBezTo>
                  <a:pt x="3078261" y="2352724"/>
                  <a:pt x="3070820" y="2351484"/>
                  <a:pt x="3065859" y="2351484"/>
                </a:cubicBezTo>
                <a:close/>
                <a:moveTo>
                  <a:pt x="2113360" y="2351484"/>
                </a:moveTo>
                <a:cubicBezTo>
                  <a:pt x="2113360" y="2351484"/>
                  <a:pt x="2115840" y="2351484"/>
                  <a:pt x="2120801" y="2351484"/>
                </a:cubicBezTo>
                <a:lnTo>
                  <a:pt x="2120801" y="2358926"/>
                </a:lnTo>
                <a:cubicBezTo>
                  <a:pt x="2120801" y="2358926"/>
                  <a:pt x="2118320" y="2356445"/>
                  <a:pt x="2113360" y="2351484"/>
                </a:cubicBezTo>
                <a:close/>
                <a:moveTo>
                  <a:pt x="5960566" y="2344043"/>
                </a:moveTo>
                <a:cubicBezTo>
                  <a:pt x="5965527" y="2344043"/>
                  <a:pt x="5970488" y="2346524"/>
                  <a:pt x="5975449" y="2351484"/>
                </a:cubicBezTo>
                <a:cubicBezTo>
                  <a:pt x="5970488" y="2351484"/>
                  <a:pt x="5965527" y="2351484"/>
                  <a:pt x="5960566" y="2351484"/>
                </a:cubicBezTo>
                <a:close/>
                <a:moveTo>
                  <a:pt x="2143125" y="2344043"/>
                </a:moveTo>
                <a:cubicBezTo>
                  <a:pt x="2148086" y="2344043"/>
                  <a:pt x="2153047" y="2346524"/>
                  <a:pt x="2158008" y="2351484"/>
                </a:cubicBezTo>
                <a:lnTo>
                  <a:pt x="2150566" y="2351484"/>
                </a:lnTo>
                <a:close/>
                <a:moveTo>
                  <a:pt x="5729883" y="2336601"/>
                </a:moveTo>
                <a:lnTo>
                  <a:pt x="5729883" y="2344043"/>
                </a:lnTo>
                <a:cubicBezTo>
                  <a:pt x="5734844" y="2344043"/>
                  <a:pt x="5739804" y="2344043"/>
                  <a:pt x="5744765" y="2344043"/>
                </a:cubicBezTo>
                <a:cubicBezTo>
                  <a:pt x="5739804" y="2339082"/>
                  <a:pt x="5734844" y="2336601"/>
                  <a:pt x="5729883" y="2336601"/>
                </a:cubicBezTo>
                <a:close/>
                <a:moveTo>
                  <a:pt x="3170039" y="2336601"/>
                </a:moveTo>
                <a:cubicBezTo>
                  <a:pt x="3170039" y="2336601"/>
                  <a:pt x="3167558" y="2339082"/>
                  <a:pt x="3162598" y="2344043"/>
                </a:cubicBezTo>
                <a:cubicBezTo>
                  <a:pt x="3162598" y="2344043"/>
                  <a:pt x="3163838" y="2345283"/>
                  <a:pt x="3166318" y="2347764"/>
                </a:cubicBezTo>
                <a:cubicBezTo>
                  <a:pt x="3168799" y="2350244"/>
                  <a:pt x="3170039" y="2351484"/>
                  <a:pt x="3170039" y="2351484"/>
                </a:cubicBezTo>
                <a:cubicBezTo>
                  <a:pt x="3184922" y="2356445"/>
                  <a:pt x="3192363" y="2356445"/>
                  <a:pt x="3192363" y="2351484"/>
                </a:cubicBezTo>
                <a:cubicBezTo>
                  <a:pt x="3192363" y="2346524"/>
                  <a:pt x="3189883" y="2344043"/>
                  <a:pt x="3184922" y="2344043"/>
                </a:cubicBezTo>
                <a:lnTo>
                  <a:pt x="3177480" y="2344043"/>
                </a:lnTo>
                <a:close/>
                <a:moveTo>
                  <a:pt x="5640586" y="2329160"/>
                </a:moveTo>
                <a:cubicBezTo>
                  <a:pt x="5640586" y="2329160"/>
                  <a:pt x="5643066" y="2329160"/>
                  <a:pt x="5648027" y="2329160"/>
                </a:cubicBezTo>
                <a:lnTo>
                  <a:pt x="5646836" y="2333327"/>
                </a:lnTo>
                <a:close/>
                <a:moveTo>
                  <a:pt x="3110508" y="2329160"/>
                </a:moveTo>
                <a:lnTo>
                  <a:pt x="3125391" y="2336601"/>
                </a:lnTo>
                <a:lnTo>
                  <a:pt x="3117949" y="2329160"/>
                </a:lnTo>
                <a:cubicBezTo>
                  <a:pt x="3112988" y="2329160"/>
                  <a:pt x="3110508" y="2329160"/>
                  <a:pt x="3110508" y="2329160"/>
                </a:cubicBezTo>
                <a:close/>
                <a:moveTo>
                  <a:pt x="2403574" y="2323470"/>
                </a:moveTo>
                <a:lnTo>
                  <a:pt x="2414736" y="2325439"/>
                </a:lnTo>
                <a:cubicBezTo>
                  <a:pt x="2427138" y="2327920"/>
                  <a:pt x="2434580" y="2329160"/>
                  <a:pt x="2437060" y="2329160"/>
                </a:cubicBezTo>
                <a:cubicBezTo>
                  <a:pt x="2439541" y="2329160"/>
                  <a:pt x="2443262" y="2330400"/>
                  <a:pt x="2448223" y="2332881"/>
                </a:cubicBezTo>
                <a:cubicBezTo>
                  <a:pt x="2453183" y="2335361"/>
                  <a:pt x="2460625" y="2336601"/>
                  <a:pt x="2470547" y="2336601"/>
                </a:cubicBezTo>
                <a:cubicBezTo>
                  <a:pt x="2500312" y="2341562"/>
                  <a:pt x="2527598" y="2349004"/>
                  <a:pt x="2552402" y="2358926"/>
                </a:cubicBezTo>
                <a:lnTo>
                  <a:pt x="2589609" y="2366367"/>
                </a:lnTo>
                <a:lnTo>
                  <a:pt x="2634258" y="2373809"/>
                </a:lnTo>
                <a:lnTo>
                  <a:pt x="2641699" y="2373809"/>
                </a:lnTo>
                <a:cubicBezTo>
                  <a:pt x="2646660" y="2373809"/>
                  <a:pt x="2649141" y="2376289"/>
                  <a:pt x="2649141" y="2381250"/>
                </a:cubicBezTo>
                <a:cubicBezTo>
                  <a:pt x="2664023" y="2391172"/>
                  <a:pt x="2691308" y="2396133"/>
                  <a:pt x="2730996" y="2396133"/>
                </a:cubicBezTo>
                <a:lnTo>
                  <a:pt x="2768203" y="2403574"/>
                </a:lnTo>
                <a:cubicBezTo>
                  <a:pt x="2802929" y="2423418"/>
                  <a:pt x="2822774" y="2430859"/>
                  <a:pt x="2827734" y="2425898"/>
                </a:cubicBezTo>
                <a:lnTo>
                  <a:pt x="2850058" y="2440781"/>
                </a:lnTo>
                <a:cubicBezTo>
                  <a:pt x="2850058" y="2445742"/>
                  <a:pt x="2855019" y="2448223"/>
                  <a:pt x="2864941" y="2448223"/>
                </a:cubicBezTo>
                <a:cubicBezTo>
                  <a:pt x="2874863" y="2448223"/>
                  <a:pt x="2882305" y="2449463"/>
                  <a:pt x="2887266" y="2451943"/>
                </a:cubicBezTo>
                <a:cubicBezTo>
                  <a:pt x="2892226" y="2454424"/>
                  <a:pt x="2898428" y="2455664"/>
                  <a:pt x="2905869" y="2455664"/>
                </a:cubicBezTo>
                <a:cubicBezTo>
                  <a:pt x="2913310" y="2455664"/>
                  <a:pt x="2917031" y="2456904"/>
                  <a:pt x="2917031" y="2459385"/>
                </a:cubicBezTo>
                <a:cubicBezTo>
                  <a:pt x="2917031" y="2461865"/>
                  <a:pt x="2919512" y="2463105"/>
                  <a:pt x="2924473" y="2463105"/>
                </a:cubicBezTo>
                <a:cubicBezTo>
                  <a:pt x="2944316" y="2463105"/>
                  <a:pt x="2949277" y="2468066"/>
                  <a:pt x="2939355" y="2477988"/>
                </a:cubicBezTo>
                <a:lnTo>
                  <a:pt x="2924473" y="2477988"/>
                </a:lnTo>
                <a:cubicBezTo>
                  <a:pt x="2924473" y="2473027"/>
                  <a:pt x="2919512" y="2473027"/>
                  <a:pt x="2909590" y="2477988"/>
                </a:cubicBezTo>
                <a:cubicBezTo>
                  <a:pt x="2909590" y="2477988"/>
                  <a:pt x="2908350" y="2476748"/>
                  <a:pt x="2905869" y="2474267"/>
                </a:cubicBezTo>
                <a:cubicBezTo>
                  <a:pt x="2903388" y="2471787"/>
                  <a:pt x="2900908" y="2470547"/>
                  <a:pt x="2898428" y="2470547"/>
                </a:cubicBezTo>
                <a:cubicBezTo>
                  <a:pt x="2895947" y="2470547"/>
                  <a:pt x="2893467" y="2470547"/>
                  <a:pt x="2890986" y="2470547"/>
                </a:cubicBezTo>
                <a:cubicBezTo>
                  <a:pt x="2888506" y="2470547"/>
                  <a:pt x="2884785" y="2470547"/>
                  <a:pt x="2879824" y="2470547"/>
                </a:cubicBezTo>
                <a:cubicBezTo>
                  <a:pt x="2879824" y="2470547"/>
                  <a:pt x="2879824" y="2468066"/>
                  <a:pt x="2879824" y="2463105"/>
                </a:cubicBezTo>
                <a:cubicBezTo>
                  <a:pt x="2879824" y="2458145"/>
                  <a:pt x="2877344" y="2455664"/>
                  <a:pt x="2872383" y="2455664"/>
                </a:cubicBezTo>
                <a:cubicBezTo>
                  <a:pt x="2867422" y="2460625"/>
                  <a:pt x="2867422" y="2463105"/>
                  <a:pt x="2872383" y="2463105"/>
                </a:cubicBezTo>
                <a:lnTo>
                  <a:pt x="2857500" y="2463105"/>
                </a:lnTo>
                <a:cubicBezTo>
                  <a:pt x="2857500" y="2458145"/>
                  <a:pt x="2853779" y="2455664"/>
                  <a:pt x="2846338" y="2455664"/>
                </a:cubicBezTo>
                <a:cubicBezTo>
                  <a:pt x="2838896" y="2455664"/>
                  <a:pt x="2835176" y="2454424"/>
                  <a:pt x="2835176" y="2451943"/>
                </a:cubicBezTo>
                <a:cubicBezTo>
                  <a:pt x="2835176" y="2449463"/>
                  <a:pt x="2832695" y="2448223"/>
                  <a:pt x="2827734" y="2448223"/>
                </a:cubicBezTo>
                <a:lnTo>
                  <a:pt x="2812851" y="2440781"/>
                </a:lnTo>
                <a:lnTo>
                  <a:pt x="2797969" y="2440781"/>
                </a:lnTo>
                <a:cubicBezTo>
                  <a:pt x="2797969" y="2440781"/>
                  <a:pt x="2794248" y="2440781"/>
                  <a:pt x="2786807" y="2440781"/>
                </a:cubicBezTo>
                <a:cubicBezTo>
                  <a:pt x="2779365" y="2440781"/>
                  <a:pt x="2771924" y="2439541"/>
                  <a:pt x="2764483" y="2437060"/>
                </a:cubicBezTo>
                <a:cubicBezTo>
                  <a:pt x="2757041" y="2434580"/>
                  <a:pt x="2753320" y="2432100"/>
                  <a:pt x="2753320" y="2429619"/>
                </a:cubicBezTo>
                <a:cubicBezTo>
                  <a:pt x="2753320" y="2427138"/>
                  <a:pt x="2749600" y="2425898"/>
                  <a:pt x="2742158" y="2425898"/>
                </a:cubicBezTo>
                <a:cubicBezTo>
                  <a:pt x="2734717" y="2425898"/>
                  <a:pt x="2723555" y="2422178"/>
                  <a:pt x="2708672" y="2414736"/>
                </a:cubicBezTo>
                <a:cubicBezTo>
                  <a:pt x="2693789" y="2407295"/>
                  <a:pt x="2680146" y="2403574"/>
                  <a:pt x="2667744" y="2403574"/>
                </a:cubicBezTo>
                <a:cubicBezTo>
                  <a:pt x="2655342" y="2403574"/>
                  <a:pt x="2649141" y="2401093"/>
                  <a:pt x="2649141" y="2396133"/>
                </a:cubicBezTo>
                <a:cubicBezTo>
                  <a:pt x="2649141" y="2396133"/>
                  <a:pt x="2646660" y="2396133"/>
                  <a:pt x="2641699" y="2396133"/>
                </a:cubicBezTo>
                <a:cubicBezTo>
                  <a:pt x="2636738" y="2396133"/>
                  <a:pt x="2634258" y="2396133"/>
                  <a:pt x="2634258" y="2396133"/>
                </a:cubicBezTo>
                <a:cubicBezTo>
                  <a:pt x="2624336" y="2396133"/>
                  <a:pt x="2616894" y="2393652"/>
                  <a:pt x="2611933" y="2388691"/>
                </a:cubicBezTo>
                <a:cubicBezTo>
                  <a:pt x="2606973" y="2388691"/>
                  <a:pt x="2602011" y="2387451"/>
                  <a:pt x="2597051" y="2384971"/>
                </a:cubicBezTo>
                <a:cubicBezTo>
                  <a:pt x="2592090" y="2382490"/>
                  <a:pt x="2587129" y="2381250"/>
                  <a:pt x="2582168" y="2381250"/>
                </a:cubicBezTo>
                <a:cubicBezTo>
                  <a:pt x="2577207" y="2381250"/>
                  <a:pt x="2571006" y="2380010"/>
                  <a:pt x="2563564" y="2377529"/>
                </a:cubicBezTo>
                <a:cubicBezTo>
                  <a:pt x="2556123" y="2375049"/>
                  <a:pt x="2549922" y="2371328"/>
                  <a:pt x="2544961" y="2366367"/>
                </a:cubicBezTo>
                <a:cubicBezTo>
                  <a:pt x="2535039" y="2361406"/>
                  <a:pt x="2523877" y="2358926"/>
                  <a:pt x="2511475" y="2358926"/>
                </a:cubicBezTo>
                <a:cubicBezTo>
                  <a:pt x="2499072" y="2358926"/>
                  <a:pt x="2492871" y="2358926"/>
                  <a:pt x="2492871" y="2358926"/>
                </a:cubicBezTo>
                <a:cubicBezTo>
                  <a:pt x="2487910" y="2353965"/>
                  <a:pt x="2485430" y="2351484"/>
                  <a:pt x="2485430" y="2351484"/>
                </a:cubicBezTo>
                <a:cubicBezTo>
                  <a:pt x="2480469" y="2351484"/>
                  <a:pt x="2477988" y="2351484"/>
                  <a:pt x="2477988" y="2351484"/>
                </a:cubicBezTo>
                <a:cubicBezTo>
                  <a:pt x="2477988" y="2351484"/>
                  <a:pt x="2475508" y="2351484"/>
                  <a:pt x="2470547" y="2351484"/>
                </a:cubicBezTo>
                <a:cubicBezTo>
                  <a:pt x="2465586" y="2351484"/>
                  <a:pt x="2461865" y="2350244"/>
                  <a:pt x="2459385" y="2347764"/>
                </a:cubicBezTo>
                <a:cubicBezTo>
                  <a:pt x="2456904" y="2345283"/>
                  <a:pt x="2454424" y="2342803"/>
                  <a:pt x="2451943" y="2340322"/>
                </a:cubicBezTo>
                <a:cubicBezTo>
                  <a:pt x="2449463" y="2337842"/>
                  <a:pt x="2445742" y="2336601"/>
                  <a:pt x="2440781" y="2336601"/>
                </a:cubicBezTo>
                <a:lnTo>
                  <a:pt x="2425898" y="2344043"/>
                </a:lnTo>
                <a:cubicBezTo>
                  <a:pt x="2415976" y="2339082"/>
                  <a:pt x="2408535" y="2336601"/>
                  <a:pt x="2403574" y="2336601"/>
                </a:cubicBezTo>
                <a:close/>
                <a:moveTo>
                  <a:pt x="6563320" y="2321719"/>
                </a:moveTo>
                <a:lnTo>
                  <a:pt x="6563320" y="2329160"/>
                </a:lnTo>
                <a:cubicBezTo>
                  <a:pt x="6563320" y="2329160"/>
                  <a:pt x="6560839" y="2329160"/>
                  <a:pt x="6555879" y="2329160"/>
                </a:cubicBezTo>
                <a:cubicBezTo>
                  <a:pt x="6560839" y="2324199"/>
                  <a:pt x="6563320" y="2321719"/>
                  <a:pt x="6563320" y="2321719"/>
                </a:cubicBezTo>
                <a:close/>
                <a:moveTo>
                  <a:pt x="5737324" y="2321719"/>
                </a:moveTo>
                <a:lnTo>
                  <a:pt x="5729883" y="2329160"/>
                </a:lnTo>
                <a:cubicBezTo>
                  <a:pt x="5729883" y="2329160"/>
                  <a:pt x="5732363" y="2329160"/>
                  <a:pt x="5737324" y="2329160"/>
                </a:cubicBezTo>
                <a:cubicBezTo>
                  <a:pt x="5737324" y="2329160"/>
                  <a:pt x="5737324" y="2326679"/>
                  <a:pt x="5737324" y="2321719"/>
                </a:cubicBezTo>
                <a:close/>
                <a:moveTo>
                  <a:pt x="5432226" y="2321719"/>
                </a:moveTo>
                <a:cubicBezTo>
                  <a:pt x="5432226" y="2326679"/>
                  <a:pt x="5434706" y="2329160"/>
                  <a:pt x="5439668" y="2329160"/>
                </a:cubicBezTo>
                <a:lnTo>
                  <a:pt x="5439668" y="2321719"/>
                </a:lnTo>
                <a:close/>
                <a:moveTo>
                  <a:pt x="5342929" y="2321719"/>
                </a:moveTo>
                <a:cubicBezTo>
                  <a:pt x="5342929" y="2321719"/>
                  <a:pt x="5344170" y="2324199"/>
                  <a:pt x="5346650" y="2329160"/>
                </a:cubicBezTo>
                <a:cubicBezTo>
                  <a:pt x="5349130" y="2334121"/>
                  <a:pt x="5356572" y="2337842"/>
                  <a:pt x="5368974" y="2340322"/>
                </a:cubicBezTo>
                <a:cubicBezTo>
                  <a:pt x="5381377" y="2342803"/>
                  <a:pt x="5387578" y="2344043"/>
                  <a:pt x="5387578" y="2344043"/>
                </a:cubicBezTo>
                <a:lnTo>
                  <a:pt x="5409902" y="2344043"/>
                </a:lnTo>
                <a:cubicBezTo>
                  <a:pt x="5409902" y="2349004"/>
                  <a:pt x="5412382" y="2351484"/>
                  <a:pt x="5417343" y="2351484"/>
                </a:cubicBezTo>
                <a:cubicBezTo>
                  <a:pt x="5422305" y="2351484"/>
                  <a:pt x="5427265" y="2351484"/>
                  <a:pt x="5432226" y="2351484"/>
                </a:cubicBezTo>
                <a:cubicBezTo>
                  <a:pt x="5432226" y="2356445"/>
                  <a:pt x="5433467" y="2358926"/>
                  <a:pt x="5435947" y="2358926"/>
                </a:cubicBezTo>
                <a:cubicBezTo>
                  <a:pt x="5438427" y="2358926"/>
                  <a:pt x="5442148" y="2356445"/>
                  <a:pt x="5447109" y="2351484"/>
                </a:cubicBezTo>
                <a:lnTo>
                  <a:pt x="5454551" y="2366367"/>
                </a:lnTo>
                <a:cubicBezTo>
                  <a:pt x="5449589" y="2371328"/>
                  <a:pt x="5452070" y="2371328"/>
                  <a:pt x="5461992" y="2366367"/>
                </a:cubicBezTo>
                <a:cubicBezTo>
                  <a:pt x="5466953" y="2366367"/>
                  <a:pt x="5469433" y="2368848"/>
                  <a:pt x="5469433" y="2373809"/>
                </a:cubicBezTo>
                <a:lnTo>
                  <a:pt x="5484316" y="2373809"/>
                </a:lnTo>
                <a:cubicBezTo>
                  <a:pt x="5484316" y="2373809"/>
                  <a:pt x="5485557" y="2372568"/>
                  <a:pt x="5488037" y="2370088"/>
                </a:cubicBezTo>
                <a:cubicBezTo>
                  <a:pt x="5490517" y="2367607"/>
                  <a:pt x="5491758" y="2366367"/>
                  <a:pt x="5491758" y="2366367"/>
                </a:cubicBezTo>
                <a:cubicBezTo>
                  <a:pt x="5491758" y="2361406"/>
                  <a:pt x="5491758" y="2358926"/>
                  <a:pt x="5491758" y="2358926"/>
                </a:cubicBezTo>
                <a:lnTo>
                  <a:pt x="5484316" y="2351484"/>
                </a:lnTo>
                <a:cubicBezTo>
                  <a:pt x="5479355" y="2351484"/>
                  <a:pt x="5476875" y="2351484"/>
                  <a:pt x="5476875" y="2351484"/>
                </a:cubicBezTo>
                <a:cubicBezTo>
                  <a:pt x="5476875" y="2351484"/>
                  <a:pt x="5476875" y="2353965"/>
                  <a:pt x="5476875" y="2358926"/>
                </a:cubicBezTo>
                <a:cubicBezTo>
                  <a:pt x="5471913" y="2353965"/>
                  <a:pt x="5469433" y="2351484"/>
                  <a:pt x="5469433" y="2351484"/>
                </a:cubicBezTo>
                <a:cubicBezTo>
                  <a:pt x="5469433" y="2351484"/>
                  <a:pt x="5466953" y="2349004"/>
                  <a:pt x="5461992" y="2344043"/>
                </a:cubicBezTo>
                <a:cubicBezTo>
                  <a:pt x="5461992" y="2339082"/>
                  <a:pt x="5460751" y="2337842"/>
                  <a:pt x="5458271" y="2340322"/>
                </a:cubicBezTo>
                <a:cubicBezTo>
                  <a:pt x="5455791" y="2342803"/>
                  <a:pt x="5452070" y="2344043"/>
                  <a:pt x="5447109" y="2344043"/>
                </a:cubicBezTo>
                <a:lnTo>
                  <a:pt x="5439668" y="2351484"/>
                </a:lnTo>
                <a:lnTo>
                  <a:pt x="5432226" y="2344043"/>
                </a:lnTo>
                <a:cubicBezTo>
                  <a:pt x="5427265" y="2339082"/>
                  <a:pt x="5424785" y="2336601"/>
                  <a:pt x="5424785" y="2336601"/>
                </a:cubicBezTo>
                <a:cubicBezTo>
                  <a:pt x="5424785" y="2336601"/>
                  <a:pt x="5422305" y="2334121"/>
                  <a:pt x="5417343" y="2329160"/>
                </a:cubicBezTo>
                <a:cubicBezTo>
                  <a:pt x="5412382" y="2329160"/>
                  <a:pt x="5408661" y="2329160"/>
                  <a:pt x="5406181" y="2329160"/>
                </a:cubicBezTo>
                <a:cubicBezTo>
                  <a:pt x="5403701" y="2329160"/>
                  <a:pt x="5402461" y="2329160"/>
                  <a:pt x="5402461" y="2329160"/>
                </a:cubicBezTo>
                <a:cubicBezTo>
                  <a:pt x="5397499" y="2329160"/>
                  <a:pt x="5395019" y="2329160"/>
                  <a:pt x="5395019" y="2329160"/>
                </a:cubicBezTo>
                <a:cubicBezTo>
                  <a:pt x="5390058" y="2324199"/>
                  <a:pt x="5382617" y="2321719"/>
                  <a:pt x="5372695" y="2321719"/>
                </a:cubicBezTo>
                <a:cubicBezTo>
                  <a:pt x="5362774" y="2321719"/>
                  <a:pt x="5352851" y="2321719"/>
                  <a:pt x="5342929" y="2321719"/>
                </a:cubicBezTo>
                <a:close/>
                <a:moveTo>
                  <a:pt x="2641699" y="2321719"/>
                </a:moveTo>
                <a:lnTo>
                  <a:pt x="2641699" y="2329160"/>
                </a:lnTo>
                <a:lnTo>
                  <a:pt x="2649141" y="2329160"/>
                </a:lnTo>
                <a:close/>
                <a:moveTo>
                  <a:pt x="2403574" y="2321719"/>
                </a:moveTo>
                <a:lnTo>
                  <a:pt x="2403574" y="2323470"/>
                </a:lnTo>
                <a:lnTo>
                  <a:pt x="2402086" y="2323207"/>
                </a:lnTo>
                <a:close/>
                <a:moveTo>
                  <a:pt x="2381250" y="2321719"/>
                </a:moveTo>
                <a:cubicBezTo>
                  <a:pt x="2381250" y="2321719"/>
                  <a:pt x="2383731" y="2321719"/>
                  <a:pt x="2388691" y="2321719"/>
                </a:cubicBezTo>
                <a:cubicBezTo>
                  <a:pt x="2391172" y="2321719"/>
                  <a:pt x="2394583" y="2322029"/>
                  <a:pt x="2398923" y="2322649"/>
                </a:cubicBezTo>
                <a:lnTo>
                  <a:pt x="2402086" y="2323207"/>
                </a:lnTo>
                <a:lnTo>
                  <a:pt x="2396133" y="2329160"/>
                </a:lnTo>
                <a:cubicBezTo>
                  <a:pt x="2391172" y="2334121"/>
                  <a:pt x="2391172" y="2336601"/>
                  <a:pt x="2396133" y="2336601"/>
                </a:cubicBezTo>
                <a:cubicBezTo>
                  <a:pt x="2401093" y="2336601"/>
                  <a:pt x="2403574" y="2337842"/>
                  <a:pt x="2403574" y="2340322"/>
                </a:cubicBezTo>
                <a:cubicBezTo>
                  <a:pt x="2403574" y="2342803"/>
                  <a:pt x="2401093" y="2344043"/>
                  <a:pt x="2396133" y="2344043"/>
                </a:cubicBezTo>
                <a:cubicBezTo>
                  <a:pt x="2391172" y="2344043"/>
                  <a:pt x="2386211" y="2344043"/>
                  <a:pt x="2381250" y="2344043"/>
                </a:cubicBezTo>
                <a:cubicBezTo>
                  <a:pt x="2376289" y="2344043"/>
                  <a:pt x="2375049" y="2340322"/>
                  <a:pt x="2377529" y="2332881"/>
                </a:cubicBezTo>
                <a:cubicBezTo>
                  <a:pt x="2380010" y="2325439"/>
                  <a:pt x="2381250" y="2321719"/>
                  <a:pt x="2381250" y="2321719"/>
                </a:cubicBezTo>
                <a:close/>
                <a:moveTo>
                  <a:pt x="3168179" y="2317998"/>
                </a:moveTo>
                <a:cubicBezTo>
                  <a:pt x="3164458" y="2317998"/>
                  <a:pt x="3162598" y="2319239"/>
                  <a:pt x="3162598" y="2321719"/>
                </a:cubicBezTo>
                <a:lnTo>
                  <a:pt x="3170039" y="2329160"/>
                </a:lnTo>
                <a:cubicBezTo>
                  <a:pt x="3179961" y="2329160"/>
                  <a:pt x="3184922" y="2329160"/>
                  <a:pt x="3184922" y="2329160"/>
                </a:cubicBezTo>
                <a:cubicBezTo>
                  <a:pt x="3184922" y="2329160"/>
                  <a:pt x="3187402" y="2329160"/>
                  <a:pt x="3192363" y="2329160"/>
                </a:cubicBezTo>
                <a:lnTo>
                  <a:pt x="3207246" y="2336601"/>
                </a:lnTo>
                <a:cubicBezTo>
                  <a:pt x="3207246" y="2331641"/>
                  <a:pt x="3199805" y="2326679"/>
                  <a:pt x="3184922" y="2321719"/>
                </a:cubicBezTo>
                <a:cubicBezTo>
                  <a:pt x="3177480" y="2319239"/>
                  <a:pt x="3171899" y="2317998"/>
                  <a:pt x="3168179" y="2317998"/>
                </a:cubicBezTo>
                <a:close/>
                <a:moveTo>
                  <a:pt x="6526113" y="2314277"/>
                </a:moveTo>
                <a:lnTo>
                  <a:pt x="6533554" y="2314277"/>
                </a:lnTo>
                <a:lnTo>
                  <a:pt x="6526113" y="2321719"/>
                </a:lnTo>
                <a:cubicBezTo>
                  <a:pt x="6526113" y="2316758"/>
                  <a:pt x="6526113" y="2314277"/>
                  <a:pt x="6526113" y="2314277"/>
                </a:cubicBezTo>
                <a:close/>
                <a:moveTo>
                  <a:pt x="6258222" y="2314277"/>
                </a:moveTo>
                <a:cubicBezTo>
                  <a:pt x="6263184" y="2314277"/>
                  <a:pt x="6265664" y="2314277"/>
                  <a:pt x="6265664" y="2314277"/>
                </a:cubicBezTo>
                <a:lnTo>
                  <a:pt x="6258222" y="2321719"/>
                </a:lnTo>
                <a:close/>
                <a:moveTo>
                  <a:pt x="3058418" y="2314277"/>
                </a:moveTo>
                <a:cubicBezTo>
                  <a:pt x="3058418" y="2314277"/>
                  <a:pt x="3060899" y="2315517"/>
                  <a:pt x="3065859" y="2317998"/>
                </a:cubicBezTo>
                <a:cubicBezTo>
                  <a:pt x="3070820" y="2320479"/>
                  <a:pt x="3073301" y="2321719"/>
                  <a:pt x="3073301" y="2321719"/>
                </a:cubicBezTo>
                <a:cubicBezTo>
                  <a:pt x="3073301" y="2321719"/>
                  <a:pt x="3073301" y="2320479"/>
                  <a:pt x="3073301" y="2317998"/>
                </a:cubicBezTo>
                <a:cubicBezTo>
                  <a:pt x="3073301" y="2315517"/>
                  <a:pt x="3070820" y="2314277"/>
                  <a:pt x="3065859" y="2314277"/>
                </a:cubicBezTo>
                <a:close/>
                <a:moveTo>
                  <a:pt x="2574726" y="2314277"/>
                </a:moveTo>
                <a:cubicBezTo>
                  <a:pt x="2569766" y="2314277"/>
                  <a:pt x="2567285" y="2315517"/>
                  <a:pt x="2567285" y="2317998"/>
                </a:cubicBezTo>
                <a:cubicBezTo>
                  <a:pt x="2567285" y="2320479"/>
                  <a:pt x="2567285" y="2321719"/>
                  <a:pt x="2567285" y="2321719"/>
                </a:cubicBezTo>
                <a:cubicBezTo>
                  <a:pt x="2567285" y="2321719"/>
                  <a:pt x="2569766" y="2321719"/>
                  <a:pt x="2574726" y="2321719"/>
                </a:cubicBezTo>
                <a:cubicBezTo>
                  <a:pt x="2579687" y="2321719"/>
                  <a:pt x="2582168" y="2320479"/>
                  <a:pt x="2582168" y="2317998"/>
                </a:cubicBezTo>
                <a:cubicBezTo>
                  <a:pt x="2582168" y="2315517"/>
                  <a:pt x="2579687" y="2314277"/>
                  <a:pt x="2574726" y="2314277"/>
                </a:cubicBezTo>
                <a:close/>
                <a:moveTo>
                  <a:pt x="6131718" y="2306836"/>
                </a:moveTo>
                <a:lnTo>
                  <a:pt x="6139160" y="2306836"/>
                </a:lnTo>
                <a:lnTo>
                  <a:pt x="6146601" y="2314277"/>
                </a:lnTo>
                <a:cubicBezTo>
                  <a:pt x="6141640" y="2314277"/>
                  <a:pt x="6137919" y="2313037"/>
                  <a:pt x="6135439" y="2310557"/>
                </a:cubicBezTo>
                <a:cubicBezTo>
                  <a:pt x="6132959" y="2308076"/>
                  <a:pt x="6131718" y="2306836"/>
                  <a:pt x="6131718" y="2306836"/>
                </a:cubicBezTo>
                <a:close/>
                <a:moveTo>
                  <a:pt x="5685234" y="2306836"/>
                </a:moveTo>
                <a:lnTo>
                  <a:pt x="5677793" y="2314277"/>
                </a:lnTo>
                <a:lnTo>
                  <a:pt x="5692676" y="2314277"/>
                </a:lnTo>
                <a:cubicBezTo>
                  <a:pt x="5692676" y="2314277"/>
                  <a:pt x="5690195" y="2311797"/>
                  <a:pt x="5685234" y="2306836"/>
                </a:cubicBezTo>
                <a:close/>
                <a:moveTo>
                  <a:pt x="2373808" y="2306836"/>
                </a:moveTo>
                <a:lnTo>
                  <a:pt x="2381250" y="2306836"/>
                </a:lnTo>
                <a:cubicBezTo>
                  <a:pt x="2381250" y="2311797"/>
                  <a:pt x="2378769" y="2314277"/>
                  <a:pt x="2373808" y="2314277"/>
                </a:cubicBezTo>
                <a:cubicBezTo>
                  <a:pt x="2368848" y="2314277"/>
                  <a:pt x="2366367" y="2314277"/>
                  <a:pt x="2366367" y="2314277"/>
                </a:cubicBezTo>
                <a:cubicBezTo>
                  <a:pt x="2366367" y="2314277"/>
                  <a:pt x="2367607" y="2313037"/>
                  <a:pt x="2370088" y="2310557"/>
                </a:cubicBezTo>
                <a:cubicBezTo>
                  <a:pt x="2372568" y="2308076"/>
                  <a:pt x="2373808" y="2306836"/>
                  <a:pt x="2373808" y="2306836"/>
                </a:cubicBezTo>
                <a:close/>
                <a:moveTo>
                  <a:pt x="5729883" y="2299394"/>
                </a:moveTo>
                <a:lnTo>
                  <a:pt x="5729883" y="2306836"/>
                </a:lnTo>
                <a:lnTo>
                  <a:pt x="5737324" y="2306836"/>
                </a:lnTo>
                <a:cubicBezTo>
                  <a:pt x="5737324" y="2301875"/>
                  <a:pt x="5734844" y="2299394"/>
                  <a:pt x="5729883" y="2299394"/>
                </a:cubicBezTo>
                <a:close/>
                <a:moveTo>
                  <a:pt x="5298281" y="2299394"/>
                </a:moveTo>
                <a:cubicBezTo>
                  <a:pt x="5293320" y="2299394"/>
                  <a:pt x="5290840" y="2301875"/>
                  <a:pt x="5290840" y="2306836"/>
                </a:cubicBezTo>
                <a:cubicBezTo>
                  <a:pt x="5290840" y="2306836"/>
                  <a:pt x="5288359" y="2306836"/>
                  <a:pt x="5283398" y="2306836"/>
                </a:cubicBezTo>
                <a:cubicBezTo>
                  <a:pt x="5278437" y="2301875"/>
                  <a:pt x="5275957" y="2301875"/>
                  <a:pt x="5275957" y="2306836"/>
                </a:cubicBezTo>
                <a:cubicBezTo>
                  <a:pt x="5275957" y="2311797"/>
                  <a:pt x="5275957" y="2315517"/>
                  <a:pt x="5275957" y="2317998"/>
                </a:cubicBezTo>
                <a:cubicBezTo>
                  <a:pt x="5275957" y="2320479"/>
                  <a:pt x="5277197" y="2320479"/>
                  <a:pt x="5279677" y="2317998"/>
                </a:cubicBezTo>
                <a:cubicBezTo>
                  <a:pt x="5282158" y="2315517"/>
                  <a:pt x="5285878" y="2316758"/>
                  <a:pt x="5290840" y="2321719"/>
                </a:cubicBezTo>
                <a:lnTo>
                  <a:pt x="5313164" y="2321719"/>
                </a:lnTo>
                <a:cubicBezTo>
                  <a:pt x="5313164" y="2321719"/>
                  <a:pt x="5315644" y="2321719"/>
                  <a:pt x="5320605" y="2321719"/>
                </a:cubicBezTo>
                <a:lnTo>
                  <a:pt x="5328047" y="2321719"/>
                </a:lnTo>
                <a:cubicBezTo>
                  <a:pt x="5323085" y="2316758"/>
                  <a:pt x="5323085" y="2314277"/>
                  <a:pt x="5328047" y="2314277"/>
                </a:cubicBezTo>
                <a:lnTo>
                  <a:pt x="5320605" y="2306836"/>
                </a:lnTo>
                <a:lnTo>
                  <a:pt x="5305722" y="2306836"/>
                </a:lnTo>
                <a:cubicBezTo>
                  <a:pt x="5305722" y="2301875"/>
                  <a:pt x="5303242" y="2299394"/>
                  <a:pt x="5298281" y="2299394"/>
                </a:cubicBezTo>
                <a:close/>
                <a:moveTo>
                  <a:pt x="2492871" y="2299394"/>
                </a:moveTo>
                <a:cubicBezTo>
                  <a:pt x="2492871" y="2299394"/>
                  <a:pt x="2492871" y="2301875"/>
                  <a:pt x="2492871" y="2306836"/>
                </a:cubicBezTo>
                <a:cubicBezTo>
                  <a:pt x="2492871" y="2306836"/>
                  <a:pt x="2495352" y="2306836"/>
                  <a:pt x="2500312" y="2306836"/>
                </a:cubicBezTo>
                <a:close/>
                <a:moveTo>
                  <a:pt x="6154043" y="2295674"/>
                </a:moveTo>
                <a:cubicBezTo>
                  <a:pt x="6159003" y="2295674"/>
                  <a:pt x="6166445" y="2296914"/>
                  <a:pt x="6176367" y="2299394"/>
                </a:cubicBezTo>
                <a:lnTo>
                  <a:pt x="6168926" y="2299394"/>
                </a:lnTo>
                <a:cubicBezTo>
                  <a:pt x="6163964" y="2299394"/>
                  <a:pt x="6160243" y="2299394"/>
                  <a:pt x="6157763" y="2299394"/>
                </a:cubicBezTo>
                <a:cubicBezTo>
                  <a:pt x="6155283" y="2299394"/>
                  <a:pt x="6151563" y="2299394"/>
                  <a:pt x="6146601" y="2299394"/>
                </a:cubicBezTo>
                <a:cubicBezTo>
                  <a:pt x="6146601" y="2296914"/>
                  <a:pt x="6149081" y="2295674"/>
                  <a:pt x="6154043" y="2295674"/>
                </a:cubicBezTo>
                <a:close/>
                <a:moveTo>
                  <a:pt x="5879641" y="2294744"/>
                </a:moveTo>
                <a:cubicBezTo>
                  <a:pt x="5879021" y="2295364"/>
                  <a:pt x="5878711" y="2296914"/>
                  <a:pt x="5878711" y="2299394"/>
                </a:cubicBezTo>
                <a:cubicBezTo>
                  <a:pt x="5873749" y="2304355"/>
                  <a:pt x="5881191" y="2309317"/>
                  <a:pt x="5901035" y="2314277"/>
                </a:cubicBezTo>
                <a:cubicBezTo>
                  <a:pt x="5905996" y="2314277"/>
                  <a:pt x="5910956" y="2315517"/>
                  <a:pt x="5915918" y="2317998"/>
                </a:cubicBezTo>
                <a:cubicBezTo>
                  <a:pt x="5920879" y="2320479"/>
                  <a:pt x="5925839" y="2321719"/>
                  <a:pt x="5930801" y="2321719"/>
                </a:cubicBezTo>
                <a:cubicBezTo>
                  <a:pt x="5930801" y="2321719"/>
                  <a:pt x="5933281" y="2321719"/>
                  <a:pt x="5938242" y="2321719"/>
                </a:cubicBezTo>
                <a:lnTo>
                  <a:pt x="5945683" y="2314277"/>
                </a:lnTo>
                <a:cubicBezTo>
                  <a:pt x="5940722" y="2314277"/>
                  <a:pt x="5933281" y="2314277"/>
                  <a:pt x="5923359" y="2314277"/>
                </a:cubicBezTo>
                <a:lnTo>
                  <a:pt x="5915918" y="2306836"/>
                </a:lnTo>
                <a:lnTo>
                  <a:pt x="5901035" y="2306836"/>
                </a:lnTo>
                <a:cubicBezTo>
                  <a:pt x="5891113" y="2301875"/>
                  <a:pt x="5884911" y="2298154"/>
                  <a:pt x="5882431" y="2295674"/>
                </a:cubicBezTo>
                <a:cubicBezTo>
                  <a:pt x="5881191" y="2294434"/>
                  <a:pt x="5880261" y="2294124"/>
                  <a:pt x="5879641" y="2294744"/>
                </a:cubicBezTo>
                <a:close/>
                <a:moveTo>
                  <a:pt x="5588496" y="2291953"/>
                </a:moveTo>
                <a:cubicBezTo>
                  <a:pt x="5593457" y="2296914"/>
                  <a:pt x="5595937" y="2299394"/>
                  <a:pt x="5595937" y="2299394"/>
                </a:cubicBezTo>
                <a:lnTo>
                  <a:pt x="5595937" y="2314277"/>
                </a:lnTo>
                <a:cubicBezTo>
                  <a:pt x="5600899" y="2319238"/>
                  <a:pt x="5602138" y="2322959"/>
                  <a:pt x="5599658" y="2325439"/>
                </a:cubicBezTo>
                <a:cubicBezTo>
                  <a:pt x="5597178" y="2327920"/>
                  <a:pt x="5595937" y="2330400"/>
                  <a:pt x="5595937" y="2332881"/>
                </a:cubicBezTo>
                <a:cubicBezTo>
                  <a:pt x="5595937" y="2335361"/>
                  <a:pt x="5598417" y="2336601"/>
                  <a:pt x="5603379" y="2336601"/>
                </a:cubicBezTo>
                <a:cubicBezTo>
                  <a:pt x="5608340" y="2336601"/>
                  <a:pt x="5610820" y="2331641"/>
                  <a:pt x="5610820" y="2321719"/>
                </a:cubicBezTo>
                <a:cubicBezTo>
                  <a:pt x="5605859" y="2316758"/>
                  <a:pt x="5615781" y="2319238"/>
                  <a:pt x="5640586" y="2329160"/>
                </a:cubicBezTo>
                <a:cubicBezTo>
                  <a:pt x="5640586" y="2329160"/>
                  <a:pt x="5640586" y="2331641"/>
                  <a:pt x="5640586" y="2336601"/>
                </a:cubicBezTo>
                <a:cubicBezTo>
                  <a:pt x="5635624" y="2336601"/>
                  <a:pt x="5633144" y="2336601"/>
                  <a:pt x="5633144" y="2336601"/>
                </a:cubicBezTo>
                <a:lnTo>
                  <a:pt x="5618261" y="2336601"/>
                </a:lnTo>
                <a:cubicBezTo>
                  <a:pt x="5618261" y="2336601"/>
                  <a:pt x="5618261" y="2337842"/>
                  <a:pt x="5618261" y="2340322"/>
                </a:cubicBezTo>
                <a:cubicBezTo>
                  <a:pt x="5618261" y="2342803"/>
                  <a:pt x="5620742" y="2344043"/>
                  <a:pt x="5625703" y="2344043"/>
                </a:cubicBezTo>
                <a:cubicBezTo>
                  <a:pt x="5630664" y="2344043"/>
                  <a:pt x="5635624" y="2342803"/>
                  <a:pt x="5640586" y="2340322"/>
                </a:cubicBezTo>
                <a:cubicBezTo>
                  <a:pt x="5643066" y="2339082"/>
                  <a:pt x="5644927" y="2337532"/>
                  <a:pt x="5646167" y="2335671"/>
                </a:cubicBezTo>
                <a:lnTo>
                  <a:pt x="5646836" y="2333327"/>
                </a:lnTo>
                <a:lnTo>
                  <a:pt x="5650353" y="2335671"/>
                </a:lnTo>
                <a:cubicBezTo>
                  <a:pt x="5658724" y="2341252"/>
                  <a:pt x="5662910" y="2344043"/>
                  <a:pt x="5662910" y="2344043"/>
                </a:cubicBezTo>
                <a:lnTo>
                  <a:pt x="5651004" y="2349996"/>
                </a:lnTo>
                <a:lnTo>
                  <a:pt x="5655468" y="2358926"/>
                </a:lnTo>
                <a:cubicBezTo>
                  <a:pt x="5660430" y="2358926"/>
                  <a:pt x="5666631" y="2356445"/>
                  <a:pt x="5674072" y="2351484"/>
                </a:cubicBezTo>
                <a:cubicBezTo>
                  <a:pt x="5681513" y="2346524"/>
                  <a:pt x="5685234" y="2344043"/>
                  <a:pt x="5685234" y="2344043"/>
                </a:cubicBezTo>
                <a:lnTo>
                  <a:pt x="5707558" y="2344043"/>
                </a:lnTo>
                <a:cubicBezTo>
                  <a:pt x="5712520" y="2334121"/>
                  <a:pt x="5710038" y="2331641"/>
                  <a:pt x="5700117" y="2336601"/>
                </a:cubicBezTo>
                <a:lnTo>
                  <a:pt x="5685234" y="2336601"/>
                </a:lnTo>
                <a:lnTo>
                  <a:pt x="5685234" y="2329160"/>
                </a:lnTo>
                <a:cubicBezTo>
                  <a:pt x="5680273" y="2329160"/>
                  <a:pt x="5676552" y="2327920"/>
                  <a:pt x="5674072" y="2325439"/>
                </a:cubicBezTo>
                <a:cubicBezTo>
                  <a:pt x="5671592" y="2322959"/>
                  <a:pt x="5667871" y="2321719"/>
                  <a:pt x="5662910" y="2321719"/>
                </a:cubicBezTo>
                <a:lnTo>
                  <a:pt x="5603379" y="2314277"/>
                </a:lnTo>
                <a:cubicBezTo>
                  <a:pt x="5603379" y="2314277"/>
                  <a:pt x="5603379" y="2311797"/>
                  <a:pt x="5603379" y="2306836"/>
                </a:cubicBezTo>
                <a:cubicBezTo>
                  <a:pt x="5603379" y="2301875"/>
                  <a:pt x="5604619" y="2299394"/>
                  <a:pt x="5607099" y="2299394"/>
                </a:cubicBezTo>
                <a:cubicBezTo>
                  <a:pt x="5609579" y="2299394"/>
                  <a:pt x="5608340" y="2296914"/>
                  <a:pt x="5603379" y="2291953"/>
                </a:cubicBezTo>
                <a:close/>
                <a:moveTo>
                  <a:pt x="5577334" y="2291953"/>
                </a:moveTo>
                <a:cubicBezTo>
                  <a:pt x="5574854" y="2291953"/>
                  <a:pt x="5568652" y="2294434"/>
                  <a:pt x="5558730" y="2299394"/>
                </a:cubicBezTo>
                <a:lnTo>
                  <a:pt x="5566172" y="2306836"/>
                </a:lnTo>
                <a:cubicBezTo>
                  <a:pt x="5571133" y="2306836"/>
                  <a:pt x="5576093" y="2309317"/>
                  <a:pt x="5581054" y="2314277"/>
                </a:cubicBezTo>
                <a:lnTo>
                  <a:pt x="5588496" y="2314277"/>
                </a:lnTo>
                <a:cubicBezTo>
                  <a:pt x="5583535" y="2309317"/>
                  <a:pt x="5581054" y="2304355"/>
                  <a:pt x="5581054" y="2299394"/>
                </a:cubicBezTo>
                <a:cubicBezTo>
                  <a:pt x="5581054" y="2294434"/>
                  <a:pt x="5579814" y="2291953"/>
                  <a:pt x="5577334" y="2291953"/>
                </a:cubicBezTo>
                <a:close/>
                <a:moveTo>
                  <a:pt x="2366367" y="2291953"/>
                </a:moveTo>
                <a:lnTo>
                  <a:pt x="2373808" y="2299394"/>
                </a:lnTo>
                <a:cubicBezTo>
                  <a:pt x="2368848" y="2299394"/>
                  <a:pt x="2366367" y="2299394"/>
                  <a:pt x="2366367" y="2299394"/>
                </a:cubicBezTo>
                <a:lnTo>
                  <a:pt x="2358926" y="2299394"/>
                </a:lnTo>
                <a:close/>
                <a:moveTo>
                  <a:pt x="2249165" y="2287302"/>
                </a:moveTo>
                <a:cubicBezTo>
                  <a:pt x="2247925" y="2287922"/>
                  <a:pt x="2247305" y="2289473"/>
                  <a:pt x="2247305" y="2291953"/>
                </a:cubicBezTo>
                <a:cubicBezTo>
                  <a:pt x="2242344" y="2296914"/>
                  <a:pt x="2242344" y="2299394"/>
                  <a:pt x="2247305" y="2299394"/>
                </a:cubicBezTo>
                <a:lnTo>
                  <a:pt x="2262187" y="2299394"/>
                </a:lnTo>
                <a:cubicBezTo>
                  <a:pt x="2262187" y="2294434"/>
                  <a:pt x="2259707" y="2290713"/>
                  <a:pt x="2254746" y="2288232"/>
                </a:cubicBezTo>
                <a:cubicBezTo>
                  <a:pt x="2252266" y="2286992"/>
                  <a:pt x="2250405" y="2286682"/>
                  <a:pt x="2249165" y="2287302"/>
                </a:cubicBezTo>
                <a:close/>
                <a:moveTo>
                  <a:pt x="6354961" y="2284512"/>
                </a:moveTo>
                <a:cubicBezTo>
                  <a:pt x="6359922" y="2284512"/>
                  <a:pt x="6364882" y="2284512"/>
                  <a:pt x="6369843" y="2284512"/>
                </a:cubicBezTo>
                <a:lnTo>
                  <a:pt x="6362402" y="2291953"/>
                </a:lnTo>
                <a:close/>
                <a:moveTo>
                  <a:pt x="5845224" y="2284512"/>
                </a:moveTo>
                <a:cubicBezTo>
                  <a:pt x="5842744" y="2284512"/>
                  <a:pt x="5841504" y="2286992"/>
                  <a:pt x="5841504" y="2291953"/>
                </a:cubicBezTo>
                <a:lnTo>
                  <a:pt x="5848945" y="2291953"/>
                </a:lnTo>
                <a:cubicBezTo>
                  <a:pt x="5848945" y="2286992"/>
                  <a:pt x="5847704" y="2284512"/>
                  <a:pt x="5845224" y="2284512"/>
                </a:cubicBezTo>
                <a:close/>
                <a:moveTo>
                  <a:pt x="1793379" y="2284512"/>
                </a:moveTo>
                <a:lnTo>
                  <a:pt x="1800820" y="2284512"/>
                </a:lnTo>
                <a:lnTo>
                  <a:pt x="1838028" y="2299394"/>
                </a:lnTo>
                <a:cubicBezTo>
                  <a:pt x="1833067" y="2299394"/>
                  <a:pt x="1831826" y="2301875"/>
                  <a:pt x="1834307" y="2306836"/>
                </a:cubicBezTo>
                <a:cubicBezTo>
                  <a:pt x="1836787" y="2311797"/>
                  <a:pt x="1840508" y="2314277"/>
                  <a:pt x="1845469" y="2314277"/>
                </a:cubicBezTo>
                <a:cubicBezTo>
                  <a:pt x="1845469" y="2314277"/>
                  <a:pt x="1846709" y="2315517"/>
                  <a:pt x="1849190" y="2317998"/>
                </a:cubicBezTo>
                <a:cubicBezTo>
                  <a:pt x="1851670" y="2320479"/>
                  <a:pt x="1857871" y="2321719"/>
                  <a:pt x="1867793" y="2321719"/>
                </a:cubicBezTo>
                <a:lnTo>
                  <a:pt x="1919883" y="2336601"/>
                </a:lnTo>
                <a:lnTo>
                  <a:pt x="1934766" y="2351484"/>
                </a:lnTo>
                <a:cubicBezTo>
                  <a:pt x="1929805" y="2351484"/>
                  <a:pt x="1927324" y="2351484"/>
                  <a:pt x="1927324" y="2351484"/>
                </a:cubicBezTo>
                <a:cubicBezTo>
                  <a:pt x="1927324" y="2351484"/>
                  <a:pt x="1923604" y="2351484"/>
                  <a:pt x="1916162" y="2351484"/>
                </a:cubicBezTo>
                <a:cubicBezTo>
                  <a:pt x="1908721" y="2351484"/>
                  <a:pt x="1903760" y="2349004"/>
                  <a:pt x="1901280" y="2344043"/>
                </a:cubicBezTo>
                <a:cubicBezTo>
                  <a:pt x="1898799" y="2339082"/>
                  <a:pt x="1897559" y="2336601"/>
                  <a:pt x="1897559" y="2336601"/>
                </a:cubicBezTo>
                <a:cubicBezTo>
                  <a:pt x="1892598" y="2336601"/>
                  <a:pt x="1888877" y="2336601"/>
                  <a:pt x="1886397" y="2336601"/>
                </a:cubicBezTo>
                <a:cubicBezTo>
                  <a:pt x="1883916" y="2336601"/>
                  <a:pt x="1880196" y="2336601"/>
                  <a:pt x="1875234" y="2336601"/>
                </a:cubicBezTo>
                <a:cubicBezTo>
                  <a:pt x="1865313" y="2331641"/>
                  <a:pt x="1860352" y="2329160"/>
                  <a:pt x="1860352" y="2329160"/>
                </a:cubicBezTo>
                <a:cubicBezTo>
                  <a:pt x="1855391" y="2329160"/>
                  <a:pt x="1852910" y="2329160"/>
                  <a:pt x="1852910" y="2329160"/>
                </a:cubicBezTo>
                <a:cubicBezTo>
                  <a:pt x="1852910" y="2324199"/>
                  <a:pt x="1847950" y="2321719"/>
                  <a:pt x="1838028" y="2321719"/>
                </a:cubicBezTo>
                <a:cubicBezTo>
                  <a:pt x="1828106" y="2321719"/>
                  <a:pt x="1820664" y="2319238"/>
                  <a:pt x="1815703" y="2314277"/>
                </a:cubicBezTo>
                <a:lnTo>
                  <a:pt x="1800820" y="2306836"/>
                </a:lnTo>
                <a:cubicBezTo>
                  <a:pt x="1795860" y="2306836"/>
                  <a:pt x="1793379" y="2305596"/>
                  <a:pt x="1793379" y="2303115"/>
                </a:cubicBezTo>
                <a:cubicBezTo>
                  <a:pt x="1793379" y="2300634"/>
                  <a:pt x="1788418" y="2299394"/>
                  <a:pt x="1778496" y="2299394"/>
                </a:cubicBezTo>
                <a:cubicBezTo>
                  <a:pt x="1768574" y="2299394"/>
                  <a:pt x="1763613" y="2296914"/>
                  <a:pt x="1763613" y="2291953"/>
                </a:cubicBezTo>
                <a:cubicBezTo>
                  <a:pt x="1763613" y="2291953"/>
                  <a:pt x="1766094" y="2291953"/>
                  <a:pt x="1771055" y="2291953"/>
                </a:cubicBezTo>
                <a:cubicBezTo>
                  <a:pt x="1785938" y="2291953"/>
                  <a:pt x="1793379" y="2289472"/>
                  <a:pt x="1793379" y="2284512"/>
                </a:cubicBezTo>
                <a:close/>
                <a:moveTo>
                  <a:pt x="5540127" y="2280791"/>
                </a:moveTo>
                <a:cubicBezTo>
                  <a:pt x="5537647" y="2280792"/>
                  <a:pt x="5536406" y="2282032"/>
                  <a:pt x="5536406" y="2284512"/>
                </a:cubicBezTo>
                <a:cubicBezTo>
                  <a:pt x="5536406" y="2289472"/>
                  <a:pt x="5535165" y="2293193"/>
                  <a:pt x="5532685" y="2295674"/>
                </a:cubicBezTo>
                <a:cubicBezTo>
                  <a:pt x="5530205" y="2298154"/>
                  <a:pt x="5528965" y="2299394"/>
                  <a:pt x="5528965" y="2299394"/>
                </a:cubicBezTo>
                <a:lnTo>
                  <a:pt x="5558730" y="2314277"/>
                </a:lnTo>
                <a:lnTo>
                  <a:pt x="5551289" y="2306836"/>
                </a:lnTo>
                <a:cubicBezTo>
                  <a:pt x="5546327" y="2306836"/>
                  <a:pt x="5543847" y="2305596"/>
                  <a:pt x="5543847" y="2303115"/>
                </a:cubicBezTo>
                <a:cubicBezTo>
                  <a:pt x="5543847" y="2300634"/>
                  <a:pt x="5543847" y="2299394"/>
                  <a:pt x="5543847" y="2299394"/>
                </a:cubicBezTo>
                <a:lnTo>
                  <a:pt x="5551289" y="2291953"/>
                </a:lnTo>
                <a:cubicBezTo>
                  <a:pt x="5556250" y="2291953"/>
                  <a:pt x="5558730" y="2290713"/>
                  <a:pt x="5558730" y="2288232"/>
                </a:cubicBezTo>
                <a:cubicBezTo>
                  <a:pt x="5558730" y="2285752"/>
                  <a:pt x="5556250" y="2284512"/>
                  <a:pt x="5551289" y="2284512"/>
                </a:cubicBezTo>
                <a:cubicBezTo>
                  <a:pt x="5546328" y="2282032"/>
                  <a:pt x="5542607" y="2280792"/>
                  <a:pt x="5540127" y="2280791"/>
                </a:cubicBezTo>
                <a:close/>
                <a:moveTo>
                  <a:pt x="6585644" y="2277070"/>
                </a:moveTo>
                <a:cubicBezTo>
                  <a:pt x="6590605" y="2277070"/>
                  <a:pt x="6593085" y="2277070"/>
                  <a:pt x="6593085" y="2277070"/>
                </a:cubicBezTo>
                <a:cubicBezTo>
                  <a:pt x="6593085" y="2277070"/>
                  <a:pt x="6591845" y="2278310"/>
                  <a:pt x="6589365" y="2280791"/>
                </a:cubicBezTo>
                <a:cubicBezTo>
                  <a:pt x="6586885" y="2283272"/>
                  <a:pt x="6585644" y="2284512"/>
                  <a:pt x="6585644" y="2284512"/>
                </a:cubicBezTo>
                <a:cubicBezTo>
                  <a:pt x="6580683" y="2279551"/>
                  <a:pt x="6580683" y="2277070"/>
                  <a:pt x="6585644" y="2277070"/>
                </a:cubicBezTo>
                <a:close/>
                <a:moveTo>
                  <a:pt x="6250781" y="2277070"/>
                </a:moveTo>
                <a:cubicBezTo>
                  <a:pt x="6245820" y="2282031"/>
                  <a:pt x="6245820" y="2284512"/>
                  <a:pt x="6250781" y="2284512"/>
                </a:cubicBezTo>
                <a:lnTo>
                  <a:pt x="6258222" y="2277070"/>
                </a:lnTo>
                <a:cubicBezTo>
                  <a:pt x="6258222" y="2277070"/>
                  <a:pt x="6255742" y="2277070"/>
                  <a:pt x="6250781" y="2277070"/>
                </a:cubicBezTo>
                <a:close/>
                <a:moveTo>
                  <a:pt x="5997773" y="2277070"/>
                </a:moveTo>
                <a:cubicBezTo>
                  <a:pt x="5997773" y="2282031"/>
                  <a:pt x="5997773" y="2284512"/>
                  <a:pt x="5997773" y="2284512"/>
                </a:cubicBezTo>
                <a:lnTo>
                  <a:pt x="5990332" y="2284512"/>
                </a:lnTo>
                <a:cubicBezTo>
                  <a:pt x="5990332" y="2279551"/>
                  <a:pt x="5992812" y="2277070"/>
                  <a:pt x="5997773" y="2277070"/>
                </a:cubicBezTo>
                <a:close/>
                <a:moveTo>
                  <a:pt x="5231308" y="2277070"/>
                </a:moveTo>
                <a:cubicBezTo>
                  <a:pt x="5231308" y="2277070"/>
                  <a:pt x="5228828" y="2279551"/>
                  <a:pt x="5223867" y="2284512"/>
                </a:cubicBezTo>
                <a:cubicBezTo>
                  <a:pt x="5228828" y="2284512"/>
                  <a:pt x="5231308" y="2284512"/>
                  <a:pt x="5231308" y="2284512"/>
                </a:cubicBezTo>
                <a:close/>
                <a:moveTo>
                  <a:pt x="5142011" y="2277070"/>
                </a:moveTo>
                <a:cubicBezTo>
                  <a:pt x="5137050" y="2277070"/>
                  <a:pt x="5134570" y="2279551"/>
                  <a:pt x="5134570" y="2284512"/>
                </a:cubicBezTo>
                <a:cubicBezTo>
                  <a:pt x="5139531" y="2284512"/>
                  <a:pt x="5142011" y="2284512"/>
                  <a:pt x="5142011" y="2284512"/>
                </a:cubicBezTo>
                <a:cubicBezTo>
                  <a:pt x="5142011" y="2279551"/>
                  <a:pt x="5142011" y="2277070"/>
                  <a:pt x="5142011" y="2277070"/>
                </a:cubicBezTo>
                <a:close/>
                <a:moveTo>
                  <a:pt x="2314277" y="2277070"/>
                </a:moveTo>
                <a:cubicBezTo>
                  <a:pt x="2319238" y="2277070"/>
                  <a:pt x="2321719" y="2278310"/>
                  <a:pt x="2321719" y="2280791"/>
                </a:cubicBezTo>
                <a:cubicBezTo>
                  <a:pt x="2321719" y="2283272"/>
                  <a:pt x="2319238" y="2284512"/>
                  <a:pt x="2314277" y="2284512"/>
                </a:cubicBezTo>
                <a:close/>
                <a:moveTo>
                  <a:pt x="1823145" y="2277070"/>
                </a:moveTo>
                <a:lnTo>
                  <a:pt x="1830586" y="2277070"/>
                </a:lnTo>
                <a:lnTo>
                  <a:pt x="1830586" y="2284512"/>
                </a:lnTo>
                <a:close/>
                <a:moveTo>
                  <a:pt x="5484316" y="2269629"/>
                </a:moveTo>
                <a:lnTo>
                  <a:pt x="5484316" y="2277070"/>
                </a:lnTo>
                <a:lnTo>
                  <a:pt x="5491758" y="2269629"/>
                </a:lnTo>
                <a:cubicBezTo>
                  <a:pt x="5486796" y="2269629"/>
                  <a:pt x="5484316" y="2269629"/>
                  <a:pt x="5484316" y="2269629"/>
                </a:cubicBezTo>
                <a:close/>
                <a:moveTo>
                  <a:pt x="5164336" y="2269629"/>
                </a:moveTo>
                <a:cubicBezTo>
                  <a:pt x="5149453" y="2279551"/>
                  <a:pt x="5149453" y="2284512"/>
                  <a:pt x="5164336" y="2284512"/>
                </a:cubicBezTo>
                <a:cubicBezTo>
                  <a:pt x="5169297" y="2284512"/>
                  <a:pt x="5173018" y="2285752"/>
                  <a:pt x="5175498" y="2288232"/>
                </a:cubicBezTo>
                <a:cubicBezTo>
                  <a:pt x="5177978" y="2290713"/>
                  <a:pt x="5179218" y="2291953"/>
                  <a:pt x="5179218" y="2291953"/>
                </a:cubicBezTo>
                <a:cubicBezTo>
                  <a:pt x="5184180" y="2291953"/>
                  <a:pt x="5186660" y="2291953"/>
                  <a:pt x="5186660" y="2291953"/>
                </a:cubicBezTo>
                <a:lnTo>
                  <a:pt x="5194101" y="2299394"/>
                </a:lnTo>
                <a:cubicBezTo>
                  <a:pt x="5199063" y="2299394"/>
                  <a:pt x="5201543" y="2296914"/>
                  <a:pt x="5201543" y="2291953"/>
                </a:cubicBezTo>
                <a:cubicBezTo>
                  <a:pt x="5201543" y="2286992"/>
                  <a:pt x="5201543" y="2283272"/>
                  <a:pt x="5201543" y="2280791"/>
                </a:cubicBezTo>
                <a:cubicBezTo>
                  <a:pt x="5201543" y="2278310"/>
                  <a:pt x="5199063" y="2277070"/>
                  <a:pt x="5194101" y="2277070"/>
                </a:cubicBezTo>
                <a:cubicBezTo>
                  <a:pt x="5194101" y="2277070"/>
                  <a:pt x="5190381" y="2275830"/>
                  <a:pt x="5182939" y="2273350"/>
                </a:cubicBezTo>
                <a:cubicBezTo>
                  <a:pt x="5175498" y="2270869"/>
                  <a:pt x="5169297" y="2269629"/>
                  <a:pt x="5164336" y="2269629"/>
                </a:cubicBezTo>
                <a:close/>
                <a:moveTo>
                  <a:pt x="5766456" y="2264562"/>
                </a:moveTo>
                <a:lnTo>
                  <a:pt x="5779647" y="2269164"/>
                </a:lnTo>
                <a:cubicBezTo>
                  <a:pt x="5797320" y="2275676"/>
                  <a:pt x="5808017" y="2280792"/>
                  <a:pt x="5811738" y="2284512"/>
                </a:cubicBezTo>
                <a:lnTo>
                  <a:pt x="5826621" y="2284512"/>
                </a:lnTo>
                <a:cubicBezTo>
                  <a:pt x="5826621" y="2279551"/>
                  <a:pt x="5822900" y="2275830"/>
                  <a:pt x="5815459" y="2273350"/>
                </a:cubicBezTo>
                <a:cubicBezTo>
                  <a:pt x="5808017" y="2270869"/>
                  <a:pt x="5801817" y="2269629"/>
                  <a:pt x="5796855" y="2269629"/>
                </a:cubicBezTo>
                <a:close/>
                <a:moveTo>
                  <a:pt x="5990332" y="2262187"/>
                </a:moveTo>
                <a:cubicBezTo>
                  <a:pt x="5990332" y="2267148"/>
                  <a:pt x="5990332" y="2269629"/>
                  <a:pt x="5990332" y="2269629"/>
                </a:cubicBezTo>
                <a:lnTo>
                  <a:pt x="5997773" y="2269629"/>
                </a:lnTo>
                <a:cubicBezTo>
                  <a:pt x="5997773" y="2264668"/>
                  <a:pt x="5995293" y="2262187"/>
                  <a:pt x="5990332" y="2262187"/>
                </a:cubicBezTo>
                <a:close/>
                <a:moveTo>
                  <a:pt x="2917031" y="2262187"/>
                </a:moveTo>
                <a:cubicBezTo>
                  <a:pt x="2917031" y="2267148"/>
                  <a:pt x="2919512" y="2269629"/>
                  <a:pt x="2924473" y="2269629"/>
                </a:cubicBezTo>
                <a:cubicBezTo>
                  <a:pt x="2929433" y="2269629"/>
                  <a:pt x="2931914" y="2267148"/>
                  <a:pt x="2931914" y="2262187"/>
                </a:cubicBezTo>
                <a:cubicBezTo>
                  <a:pt x="2931914" y="2262187"/>
                  <a:pt x="2929433" y="2262187"/>
                  <a:pt x="2924473" y="2262187"/>
                </a:cubicBezTo>
                <a:cubicBezTo>
                  <a:pt x="2919512" y="2262187"/>
                  <a:pt x="2917031" y="2262187"/>
                  <a:pt x="2917031" y="2262187"/>
                </a:cubicBezTo>
                <a:close/>
                <a:moveTo>
                  <a:pt x="2567285" y="2262187"/>
                </a:moveTo>
                <a:cubicBezTo>
                  <a:pt x="2567285" y="2267148"/>
                  <a:pt x="2569766" y="2269629"/>
                  <a:pt x="2574726" y="2269629"/>
                </a:cubicBezTo>
                <a:lnTo>
                  <a:pt x="2574726" y="2262187"/>
                </a:lnTo>
                <a:close/>
                <a:moveTo>
                  <a:pt x="6548437" y="2254746"/>
                </a:moveTo>
                <a:cubicBezTo>
                  <a:pt x="6548437" y="2254746"/>
                  <a:pt x="6549677" y="2255986"/>
                  <a:pt x="6552157" y="2258467"/>
                </a:cubicBezTo>
                <a:cubicBezTo>
                  <a:pt x="6554638" y="2260947"/>
                  <a:pt x="6553399" y="2264668"/>
                  <a:pt x="6548437" y="2269629"/>
                </a:cubicBezTo>
                <a:cubicBezTo>
                  <a:pt x="6543475" y="2269629"/>
                  <a:pt x="6540995" y="2267148"/>
                  <a:pt x="6540995" y="2262187"/>
                </a:cubicBezTo>
                <a:cubicBezTo>
                  <a:pt x="6536035" y="2257227"/>
                  <a:pt x="6538515" y="2254746"/>
                  <a:pt x="6548437" y="2254746"/>
                </a:cubicBezTo>
                <a:close/>
                <a:moveTo>
                  <a:pt x="6287988" y="2254746"/>
                </a:moveTo>
                <a:cubicBezTo>
                  <a:pt x="6287988" y="2254746"/>
                  <a:pt x="6287988" y="2257227"/>
                  <a:pt x="6287988" y="2262187"/>
                </a:cubicBezTo>
                <a:cubicBezTo>
                  <a:pt x="6287988" y="2262187"/>
                  <a:pt x="6285508" y="2262187"/>
                  <a:pt x="6280547" y="2262187"/>
                </a:cubicBezTo>
                <a:close/>
                <a:moveTo>
                  <a:pt x="5409902" y="2254746"/>
                </a:moveTo>
                <a:lnTo>
                  <a:pt x="5409902" y="2262187"/>
                </a:lnTo>
                <a:lnTo>
                  <a:pt x="5417343" y="2262187"/>
                </a:lnTo>
                <a:cubicBezTo>
                  <a:pt x="5412382" y="2257227"/>
                  <a:pt x="5409902" y="2254746"/>
                  <a:pt x="5409902" y="2254746"/>
                </a:cubicBezTo>
                <a:close/>
                <a:moveTo>
                  <a:pt x="5197822" y="2254746"/>
                </a:moveTo>
                <a:cubicBezTo>
                  <a:pt x="5195342" y="2254746"/>
                  <a:pt x="5194101" y="2255986"/>
                  <a:pt x="5194101" y="2258467"/>
                </a:cubicBezTo>
                <a:cubicBezTo>
                  <a:pt x="5194101" y="2260947"/>
                  <a:pt x="5196581" y="2262187"/>
                  <a:pt x="5201543" y="2262187"/>
                </a:cubicBezTo>
                <a:cubicBezTo>
                  <a:pt x="5201543" y="2257227"/>
                  <a:pt x="5200302" y="2254746"/>
                  <a:pt x="5197822" y="2254746"/>
                </a:cubicBezTo>
                <a:close/>
                <a:moveTo>
                  <a:pt x="5060156" y="2254746"/>
                </a:moveTo>
                <a:cubicBezTo>
                  <a:pt x="5055195" y="2254746"/>
                  <a:pt x="5052715" y="2257227"/>
                  <a:pt x="5052715" y="2262187"/>
                </a:cubicBezTo>
                <a:lnTo>
                  <a:pt x="5060156" y="2262187"/>
                </a:lnTo>
                <a:close/>
                <a:moveTo>
                  <a:pt x="5149453" y="2247305"/>
                </a:moveTo>
                <a:lnTo>
                  <a:pt x="5149453" y="2254746"/>
                </a:lnTo>
                <a:cubicBezTo>
                  <a:pt x="5154414" y="2254746"/>
                  <a:pt x="5156894" y="2254746"/>
                  <a:pt x="5156894" y="2254746"/>
                </a:cubicBezTo>
                <a:cubicBezTo>
                  <a:pt x="5156894" y="2254746"/>
                  <a:pt x="5156894" y="2252265"/>
                  <a:pt x="5156894" y="2247305"/>
                </a:cubicBezTo>
                <a:cubicBezTo>
                  <a:pt x="5151933" y="2247305"/>
                  <a:pt x="5149453" y="2247305"/>
                  <a:pt x="5149453" y="2247305"/>
                </a:cubicBezTo>
                <a:close/>
                <a:moveTo>
                  <a:pt x="2864941" y="2247305"/>
                </a:moveTo>
                <a:cubicBezTo>
                  <a:pt x="2864941" y="2252265"/>
                  <a:pt x="2866181" y="2254746"/>
                  <a:pt x="2868662" y="2254746"/>
                </a:cubicBezTo>
                <a:cubicBezTo>
                  <a:pt x="2871143" y="2254746"/>
                  <a:pt x="2872383" y="2254746"/>
                  <a:pt x="2872383" y="2254746"/>
                </a:cubicBezTo>
                <a:cubicBezTo>
                  <a:pt x="2872383" y="2254746"/>
                  <a:pt x="2872383" y="2252265"/>
                  <a:pt x="2872383" y="2247305"/>
                </a:cubicBezTo>
                <a:cubicBezTo>
                  <a:pt x="2867422" y="2247305"/>
                  <a:pt x="2864941" y="2247305"/>
                  <a:pt x="2864941" y="2247305"/>
                </a:cubicBezTo>
                <a:close/>
                <a:moveTo>
                  <a:pt x="2195215" y="2247305"/>
                </a:moveTo>
                <a:lnTo>
                  <a:pt x="2210098" y="2247305"/>
                </a:lnTo>
                <a:cubicBezTo>
                  <a:pt x="2220020" y="2247305"/>
                  <a:pt x="2227461" y="2248545"/>
                  <a:pt x="2232422" y="2251025"/>
                </a:cubicBezTo>
                <a:cubicBezTo>
                  <a:pt x="2237383" y="2253506"/>
                  <a:pt x="2242344" y="2254746"/>
                  <a:pt x="2247305" y="2254746"/>
                </a:cubicBezTo>
                <a:cubicBezTo>
                  <a:pt x="2252265" y="2254746"/>
                  <a:pt x="2259707" y="2257227"/>
                  <a:pt x="2269629" y="2262187"/>
                </a:cubicBezTo>
                <a:cubicBezTo>
                  <a:pt x="2269629" y="2262187"/>
                  <a:pt x="2272109" y="2263427"/>
                  <a:pt x="2277070" y="2265908"/>
                </a:cubicBezTo>
                <a:cubicBezTo>
                  <a:pt x="2282031" y="2268389"/>
                  <a:pt x="2285752" y="2269629"/>
                  <a:pt x="2288232" y="2269629"/>
                </a:cubicBezTo>
                <a:cubicBezTo>
                  <a:pt x="2290713" y="2269629"/>
                  <a:pt x="2293193" y="2269629"/>
                  <a:pt x="2295674" y="2269629"/>
                </a:cubicBezTo>
                <a:cubicBezTo>
                  <a:pt x="2298154" y="2269629"/>
                  <a:pt x="2299394" y="2272109"/>
                  <a:pt x="2299394" y="2277070"/>
                </a:cubicBezTo>
                <a:lnTo>
                  <a:pt x="2291953" y="2277070"/>
                </a:lnTo>
                <a:cubicBezTo>
                  <a:pt x="2291953" y="2277070"/>
                  <a:pt x="2289472" y="2275830"/>
                  <a:pt x="2284512" y="2273350"/>
                </a:cubicBezTo>
                <a:cubicBezTo>
                  <a:pt x="2279551" y="2270869"/>
                  <a:pt x="2272109" y="2269629"/>
                  <a:pt x="2262187" y="2269629"/>
                </a:cubicBezTo>
                <a:cubicBezTo>
                  <a:pt x="2247305" y="2264668"/>
                  <a:pt x="2233662" y="2260947"/>
                  <a:pt x="2221260" y="2258467"/>
                </a:cubicBezTo>
                <a:cubicBezTo>
                  <a:pt x="2208858" y="2255986"/>
                  <a:pt x="2200175" y="2252265"/>
                  <a:pt x="2195215" y="2247305"/>
                </a:cubicBezTo>
                <a:close/>
                <a:moveTo>
                  <a:pt x="1685478" y="2247305"/>
                </a:moveTo>
                <a:cubicBezTo>
                  <a:pt x="1687959" y="2247305"/>
                  <a:pt x="1690440" y="2248545"/>
                  <a:pt x="1692920" y="2251025"/>
                </a:cubicBezTo>
                <a:cubicBezTo>
                  <a:pt x="1695401" y="2253506"/>
                  <a:pt x="1699121" y="2254746"/>
                  <a:pt x="1704082" y="2254746"/>
                </a:cubicBezTo>
                <a:lnTo>
                  <a:pt x="1718965" y="2254746"/>
                </a:lnTo>
                <a:lnTo>
                  <a:pt x="1726407" y="2262187"/>
                </a:lnTo>
                <a:cubicBezTo>
                  <a:pt x="1721445" y="2262187"/>
                  <a:pt x="1718965" y="2264668"/>
                  <a:pt x="1718965" y="2269629"/>
                </a:cubicBezTo>
                <a:lnTo>
                  <a:pt x="1711524" y="2269629"/>
                </a:lnTo>
                <a:cubicBezTo>
                  <a:pt x="1706563" y="2269629"/>
                  <a:pt x="1701602" y="2267148"/>
                  <a:pt x="1696641" y="2262187"/>
                </a:cubicBezTo>
                <a:cubicBezTo>
                  <a:pt x="1686719" y="2257227"/>
                  <a:pt x="1681758" y="2253506"/>
                  <a:pt x="1681758" y="2251025"/>
                </a:cubicBezTo>
                <a:cubicBezTo>
                  <a:pt x="1681758" y="2248545"/>
                  <a:pt x="1682998" y="2247305"/>
                  <a:pt x="1685478" y="2247305"/>
                </a:cubicBezTo>
                <a:close/>
                <a:moveTo>
                  <a:pt x="6215434" y="2243584"/>
                </a:moveTo>
                <a:cubicBezTo>
                  <a:pt x="6216674" y="2243584"/>
                  <a:pt x="6218535" y="2244825"/>
                  <a:pt x="6221015" y="2247305"/>
                </a:cubicBezTo>
                <a:lnTo>
                  <a:pt x="6213574" y="2247305"/>
                </a:lnTo>
                <a:cubicBezTo>
                  <a:pt x="6213574" y="2244825"/>
                  <a:pt x="6214194" y="2243584"/>
                  <a:pt x="6215434" y="2243584"/>
                </a:cubicBezTo>
                <a:close/>
                <a:moveTo>
                  <a:pt x="6518671" y="2239863"/>
                </a:moveTo>
                <a:cubicBezTo>
                  <a:pt x="6523633" y="2239863"/>
                  <a:pt x="6526113" y="2242344"/>
                  <a:pt x="6526113" y="2247305"/>
                </a:cubicBezTo>
                <a:cubicBezTo>
                  <a:pt x="6526113" y="2252265"/>
                  <a:pt x="6523633" y="2254746"/>
                  <a:pt x="6518671" y="2254746"/>
                </a:cubicBezTo>
                <a:cubicBezTo>
                  <a:pt x="6513710" y="2254746"/>
                  <a:pt x="6509989" y="2254746"/>
                  <a:pt x="6507509" y="2254746"/>
                </a:cubicBezTo>
                <a:cubicBezTo>
                  <a:pt x="6505029" y="2254746"/>
                  <a:pt x="6503789" y="2254746"/>
                  <a:pt x="6503789" y="2254746"/>
                </a:cubicBezTo>
                <a:cubicBezTo>
                  <a:pt x="6503789" y="2244824"/>
                  <a:pt x="6508750" y="2239863"/>
                  <a:pt x="6518671" y="2239863"/>
                </a:cubicBezTo>
                <a:close/>
                <a:moveTo>
                  <a:pt x="5960566" y="2239863"/>
                </a:moveTo>
                <a:lnTo>
                  <a:pt x="5953125" y="2247305"/>
                </a:lnTo>
                <a:cubicBezTo>
                  <a:pt x="5958086" y="2247305"/>
                  <a:pt x="5960566" y="2247305"/>
                  <a:pt x="5960566" y="2247305"/>
                </a:cubicBezTo>
                <a:close/>
                <a:moveTo>
                  <a:pt x="5060156" y="2239863"/>
                </a:moveTo>
                <a:lnTo>
                  <a:pt x="5075039" y="2247305"/>
                </a:lnTo>
                <a:cubicBezTo>
                  <a:pt x="5084960" y="2252265"/>
                  <a:pt x="5089922" y="2254746"/>
                  <a:pt x="5089922" y="2254746"/>
                </a:cubicBezTo>
                <a:cubicBezTo>
                  <a:pt x="5094883" y="2254746"/>
                  <a:pt x="5097363" y="2254746"/>
                  <a:pt x="5097363" y="2254746"/>
                </a:cubicBezTo>
                <a:cubicBezTo>
                  <a:pt x="5097363" y="2259707"/>
                  <a:pt x="5096122" y="2262187"/>
                  <a:pt x="5093642" y="2262187"/>
                </a:cubicBezTo>
                <a:cubicBezTo>
                  <a:pt x="5101084" y="2262187"/>
                  <a:pt x="5106045" y="2263427"/>
                  <a:pt x="5108525" y="2265908"/>
                </a:cubicBezTo>
                <a:cubicBezTo>
                  <a:pt x="5111005" y="2268389"/>
                  <a:pt x="5114726" y="2269629"/>
                  <a:pt x="5119687" y="2269629"/>
                </a:cubicBezTo>
                <a:cubicBezTo>
                  <a:pt x="5119687" y="2269629"/>
                  <a:pt x="5120928" y="2269629"/>
                  <a:pt x="5123408" y="2269629"/>
                </a:cubicBezTo>
                <a:cubicBezTo>
                  <a:pt x="5125888" y="2269629"/>
                  <a:pt x="5129609" y="2269629"/>
                  <a:pt x="5134570" y="2269629"/>
                </a:cubicBezTo>
                <a:lnTo>
                  <a:pt x="5142011" y="2262187"/>
                </a:lnTo>
                <a:lnTo>
                  <a:pt x="5127129" y="2254746"/>
                </a:lnTo>
                <a:cubicBezTo>
                  <a:pt x="5122167" y="2254746"/>
                  <a:pt x="5114726" y="2253506"/>
                  <a:pt x="5104804" y="2251025"/>
                </a:cubicBezTo>
                <a:cubicBezTo>
                  <a:pt x="5094883" y="2248545"/>
                  <a:pt x="5082480" y="2244824"/>
                  <a:pt x="5067597" y="2239863"/>
                </a:cubicBezTo>
                <a:close/>
                <a:moveTo>
                  <a:pt x="2584028" y="2236143"/>
                </a:moveTo>
                <a:cubicBezTo>
                  <a:pt x="2585269" y="2236143"/>
                  <a:pt x="2587129" y="2237383"/>
                  <a:pt x="2589609" y="2239863"/>
                </a:cubicBezTo>
                <a:lnTo>
                  <a:pt x="2582168" y="2239863"/>
                </a:lnTo>
                <a:cubicBezTo>
                  <a:pt x="2582168" y="2237383"/>
                  <a:pt x="2582788" y="2236143"/>
                  <a:pt x="2584028" y="2236143"/>
                </a:cubicBezTo>
                <a:close/>
                <a:moveTo>
                  <a:pt x="1613855" y="2236143"/>
                </a:moveTo>
                <a:cubicBezTo>
                  <a:pt x="1615715" y="2236143"/>
                  <a:pt x="1617266" y="2237383"/>
                  <a:pt x="1618506" y="2239863"/>
                </a:cubicBezTo>
                <a:cubicBezTo>
                  <a:pt x="1620987" y="2244824"/>
                  <a:pt x="1623467" y="2246065"/>
                  <a:pt x="1625948" y="2243584"/>
                </a:cubicBezTo>
                <a:cubicBezTo>
                  <a:pt x="1628428" y="2241103"/>
                  <a:pt x="1630908" y="2241103"/>
                  <a:pt x="1633389" y="2243584"/>
                </a:cubicBezTo>
                <a:cubicBezTo>
                  <a:pt x="1635869" y="2246065"/>
                  <a:pt x="1639590" y="2247305"/>
                  <a:pt x="1644551" y="2247305"/>
                </a:cubicBezTo>
                <a:cubicBezTo>
                  <a:pt x="1659434" y="2252265"/>
                  <a:pt x="1666875" y="2252265"/>
                  <a:pt x="1666875" y="2247305"/>
                </a:cubicBezTo>
                <a:lnTo>
                  <a:pt x="1659434" y="2262187"/>
                </a:lnTo>
                <a:cubicBezTo>
                  <a:pt x="1659434" y="2262187"/>
                  <a:pt x="1656953" y="2259707"/>
                  <a:pt x="1651992" y="2254746"/>
                </a:cubicBezTo>
                <a:lnTo>
                  <a:pt x="1607344" y="2239863"/>
                </a:lnTo>
                <a:cubicBezTo>
                  <a:pt x="1609824" y="2237383"/>
                  <a:pt x="1611995" y="2236143"/>
                  <a:pt x="1613855" y="2236143"/>
                </a:cubicBezTo>
                <a:close/>
                <a:moveTo>
                  <a:pt x="5514082" y="2232422"/>
                </a:moveTo>
                <a:cubicBezTo>
                  <a:pt x="5509120" y="2237383"/>
                  <a:pt x="5511602" y="2239863"/>
                  <a:pt x="5521523" y="2239863"/>
                </a:cubicBezTo>
                <a:lnTo>
                  <a:pt x="5536406" y="2239863"/>
                </a:lnTo>
                <a:lnTo>
                  <a:pt x="5543847" y="2247305"/>
                </a:lnTo>
                <a:lnTo>
                  <a:pt x="5558730" y="2247305"/>
                </a:lnTo>
                <a:cubicBezTo>
                  <a:pt x="5558730" y="2252265"/>
                  <a:pt x="5563692" y="2258467"/>
                  <a:pt x="5573613" y="2265908"/>
                </a:cubicBezTo>
                <a:cubicBezTo>
                  <a:pt x="5583535" y="2273350"/>
                  <a:pt x="5589736" y="2277070"/>
                  <a:pt x="5592217" y="2277070"/>
                </a:cubicBezTo>
                <a:cubicBezTo>
                  <a:pt x="5594697" y="2277070"/>
                  <a:pt x="5597178" y="2275830"/>
                  <a:pt x="5599658" y="2273350"/>
                </a:cubicBezTo>
                <a:cubicBezTo>
                  <a:pt x="5602138" y="2270869"/>
                  <a:pt x="5603379" y="2272109"/>
                  <a:pt x="5603379" y="2277070"/>
                </a:cubicBezTo>
                <a:cubicBezTo>
                  <a:pt x="5603379" y="2282031"/>
                  <a:pt x="5605859" y="2284512"/>
                  <a:pt x="5610820" y="2284512"/>
                </a:cubicBezTo>
                <a:lnTo>
                  <a:pt x="5625703" y="2284512"/>
                </a:lnTo>
                <a:cubicBezTo>
                  <a:pt x="5625703" y="2289472"/>
                  <a:pt x="5625703" y="2291953"/>
                  <a:pt x="5625703" y="2291953"/>
                </a:cubicBezTo>
                <a:lnTo>
                  <a:pt x="5633144" y="2291953"/>
                </a:lnTo>
                <a:cubicBezTo>
                  <a:pt x="5633144" y="2291953"/>
                  <a:pt x="5630664" y="2294434"/>
                  <a:pt x="5625703" y="2299394"/>
                </a:cubicBezTo>
                <a:cubicBezTo>
                  <a:pt x="5630664" y="2299394"/>
                  <a:pt x="5633144" y="2299394"/>
                  <a:pt x="5633144" y="2299394"/>
                </a:cubicBezTo>
                <a:lnTo>
                  <a:pt x="5633144" y="2291953"/>
                </a:lnTo>
                <a:lnTo>
                  <a:pt x="5640586" y="2291953"/>
                </a:lnTo>
                <a:lnTo>
                  <a:pt x="5655468" y="2299394"/>
                </a:lnTo>
                <a:cubicBezTo>
                  <a:pt x="5680273" y="2299394"/>
                  <a:pt x="5695156" y="2301875"/>
                  <a:pt x="5700117" y="2306836"/>
                </a:cubicBezTo>
                <a:lnTo>
                  <a:pt x="5707558" y="2299394"/>
                </a:lnTo>
                <a:cubicBezTo>
                  <a:pt x="5702597" y="2284512"/>
                  <a:pt x="5670351" y="2269629"/>
                  <a:pt x="5610820" y="2254746"/>
                </a:cubicBezTo>
                <a:lnTo>
                  <a:pt x="5588496" y="2247305"/>
                </a:lnTo>
                <a:cubicBezTo>
                  <a:pt x="5573613" y="2242344"/>
                  <a:pt x="5558730" y="2237383"/>
                  <a:pt x="5543847" y="2232422"/>
                </a:cubicBezTo>
                <a:close/>
                <a:moveTo>
                  <a:pt x="5164336" y="2232422"/>
                </a:moveTo>
                <a:cubicBezTo>
                  <a:pt x="5164336" y="2237383"/>
                  <a:pt x="5164336" y="2239863"/>
                  <a:pt x="5164336" y="2239863"/>
                </a:cubicBezTo>
                <a:lnTo>
                  <a:pt x="5171777" y="2232422"/>
                </a:lnTo>
                <a:cubicBezTo>
                  <a:pt x="5171777" y="2232422"/>
                  <a:pt x="5169297" y="2232422"/>
                  <a:pt x="5164336" y="2232422"/>
                </a:cubicBezTo>
                <a:close/>
                <a:moveTo>
                  <a:pt x="4933652" y="2232422"/>
                </a:moveTo>
                <a:cubicBezTo>
                  <a:pt x="4933652" y="2232422"/>
                  <a:pt x="4933652" y="2234902"/>
                  <a:pt x="4933652" y="2239863"/>
                </a:cubicBezTo>
                <a:cubicBezTo>
                  <a:pt x="4938613" y="2234902"/>
                  <a:pt x="4941093" y="2232422"/>
                  <a:pt x="4941093" y="2232422"/>
                </a:cubicBezTo>
                <a:cubicBezTo>
                  <a:pt x="4941093" y="2232422"/>
                  <a:pt x="4938613" y="2232422"/>
                  <a:pt x="4933652" y="2232422"/>
                </a:cubicBezTo>
                <a:close/>
                <a:moveTo>
                  <a:pt x="2477988" y="2232422"/>
                </a:moveTo>
                <a:lnTo>
                  <a:pt x="2477988" y="2232422"/>
                </a:lnTo>
                <a:lnTo>
                  <a:pt x="2477988" y="2232422"/>
                </a:lnTo>
                <a:close/>
                <a:moveTo>
                  <a:pt x="1622227" y="2232422"/>
                </a:moveTo>
                <a:lnTo>
                  <a:pt x="1637109" y="2232422"/>
                </a:lnTo>
                <a:cubicBezTo>
                  <a:pt x="1642070" y="2237383"/>
                  <a:pt x="1642070" y="2239863"/>
                  <a:pt x="1637109" y="2239863"/>
                </a:cubicBezTo>
                <a:cubicBezTo>
                  <a:pt x="1632149" y="2239863"/>
                  <a:pt x="1627187" y="2237383"/>
                  <a:pt x="1622227" y="2232422"/>
                </a:cubicBezTo>
                <a:close/>
                <a:moveTo>
                  <a:pt x="2552402" y="2224980"/>
                </a:moveTo>
                <a:lnTo>
                  <a:pt x="2559844" y="2232422"/>
                </a:lnTo>
                <a:cubicBezTo>
                  <a:pt x="2559844" y="2232422"/>
                  <a:pt x="2558604" y="2232422"/>
                  <a:pt x="2556123" y="2232422"/>
                </a:cubicBezTo>
                <a:cubicBezTo>
                  <a:pt x="2553642" y="2232422"/>
                  <a:pt x="2551162" y="2231182"/>
                  <a:pt x="2548682" y="2228701"/>
                </a:cubicBezTo>
                <a:cubicBezTo>
                  <a:pt x="2546201" y="2226220"/>
                  <a:pt x="2547442" y="2224980"/>
                  <a:pt x="2552402" y="2224980"/>
                </a:cubicBezTo>
                <a:close/>
                <a:moveTo>
                  <a:pt x="2677511" y="2222655"/>
                </a:moveTo>
                <a:cubicBezTo>
                  <a:pt x="2671000" y="2221725"/>
                  <a:pt x="2671465" y="2224980"/>
                  <a:pt x="2678906" y="2232422"/>
                </a:cubicBezTo>
                <a:lnTo>
                  <a:pt x="2686348" y="2239863"/>
                </a:lnTo>
                <a:lnTo>
                  <a:pt x="2678906" y="2239863"/>
                </a:lnTo>
                <a:lnTo>
                  <a:pt x="2671465" y="2239863"/>
                </a:lnTo>
                <a:lnTo>
                  <a:pt x="2723555" y="2247305"/>
                </a:lnTo>
                <a:cubicBezTo>
                  <a:pt x="2728515" y="2242344"/>
                  <a:pt x="2735957" y="2243584"/>
                  <a:pt x="2745879" y="2251025"/>
                </a:cubicBezTo>
                <a:cubicBezTo>
                  <a:pt x="2755801" y="2258467"/>
                  <a:pt x="2760762" y="2262187"/>
                  <a:pt x="2760762" y="2262187"/>
                </a:cubicBezTo>
                <a:cubicBezTo>
                  <a:pt x="2765722" y="2262187"/>
                  <a:pt x="2768203" y="2262187"/>
                  <a:pt x="2768203" y="2262187"/>
                </a:cubicBezTo>
                <a:cubicBezTo>
                  <a:pt x="2773164" y="2262187"/>
                  <a:pt x="2776884" y="2263427"/>
                  <a:pt x="2779365" y="2265908"/>
                </a:cubicBezTo>
                <a:cubicBezTo>
                  <a:pt x="2781846" y="2268389"/>
                  <a:pt x="2783086" y="2269629"/>
                  <a:pt x="2783086" y="2269629"/>
                </a:cubicBezTo>
                <a:lnTo>
                  <a:pt x="2827734" y="2277070"/>
                </a:lnTo>
                <a:lnTo>
                  <a:pt x="2857500" y="2284512"/>
                </a:lnTo>
                <a:cubicBezTo>
                  <a:pt x="2857500" y="2279551"/>
                  <a:pt x="2852539" y="2275830"/>
                  <a:pt x="2842617" y="2273350"/>
                </a:cubicBezTo>
                <a:cubicBezTo>
                  <a:pt x="2832695" y="2270869"/>
                  <a:pt x="2825254" y="2269629"/>
                  <a:pt x="2820293" y="2269629"/>
                </a:cubicBezTo>
                <a:cubicBezTo>
                  <a:pt x="2820293" y="2269629"/>
                  <a:pt x="2817812" y="2269629"/>
                  <a:pt x="2812851" y="2269629"/>
                </a:cubicBezTo>
                <a:cubicBezTo>
                  <a:pt x="2807891" y="2269629"/>
                  <a:pt x="2805410" y="2267148"/>
                  <a:pt x="2805410" y="2262187"/>
                </a:cubicBezTo>
                <a:lnTo>
                  <a:pt x="2775644" y="2254746"/>
                </a:lnTo>
                <a:cubicBezTo>
                  <a:pt x="2770684" y="2254746"/>
                  <a:pt x="2768203" y="2254746"/>
                  <a:pt x="2768203" y="2254746"/>
                </a:cubicBezTo>
                <a:cubicBezTo>
                  <a:pt x="2768203" y="2254746"/>
                  <a:pt x="2766963" y="2253506"/>
                  <a:pt x="2764483" y="2251025"/>
                </a:cubicBezTo>
                <a:cubicBezTo>
                  <a:pt x="2762002" y="2248545"/>
                  <a:pt x="2758281" y="2247305"/>
                  <a:pt x="2753320" y="2247305"/>
                </a:cubicBezTo>
                <a:cubicBezTo>
                  <a:pt x="2748359" y="2247305"/>
                  <a:pt x="2745879" y="2247305"/>
                  <a:pt x="2745879" y="2247305"/>
                </a:cubicBezTo>
                <a:cubicBezTo>
                  <a:pt x="2745879" y="2247305"/>
                  <a:pt x="2740918" y="2244824"/>
                  <a:pt x="2730996" y="2239863"/>
                </a:cubicBezTo>
                <a:lnTo>
                  <a:pt x="2730996" y="2232422"/>
                </a:lnTo>
                <a:lnTo>
                  <a:pt x="2716113" y="2232422"/>
                </a:lnTo>
                <a:lnTo>
                  <a:pt x="2686348" y="2224980"/>
                </a:lnTo>
                <a:cubicBezTo>
                  <a:pt x="2682627" y="2223740"/>
                  <a:pt x="2679681" y="2222965"/>
                  <a:pt x="2677511" y="2222655"/>
                </a:cubicBezTo>
                <a:close/>
                <a:moveTo>
                  <a:pt x="4946675" y="2221260"/>
                </a:moveTo>
                <a:cubicBezTo>
                  <a:pt x="4945435" y="2221260"/>
                  <a:pt x="4943574" y="2222500"/>
                  <a:pt x="4941093" y="2224980"/>
                </a:cubicBezTo>
                <a:lnTo>
                  <a:pt x="4948535" y="2224980"/>
                </a:lnTo>
                <a:cubicBezTo>
                  <a:pt x="4948535" y="2222500"/>
                  <a:pt x="4947915" y="2221260"/>
                  <a:pt x="4946675" y="2221260"/>
                </a:cubicBezTo>
                <a:close/>
                <a:moveTo>
                  <a:pt x="5157824" y="2220330"/>
                </a:moveTo>
                <a:cubicBezTo>
                  <a:pt x="5155964" y="2219709"/>
                  <a:pt x="5154414" y="2220020"/>
                  <a:pt x="5153174" y="2221260"/>
                </a:cubicBezTo>
                <a:cubicBezTo>
                  <a:pt x="5150693" y="2223740"/>
                  <a:pt x="5149453" y="2224980"/>
                  <a:pt x="5149453" y="2224980"/>
                </a:cubicBezTo>
                <a:lnTo>
                  <a:pt x="5164336" y="2224980"/>
                </a:lnTo>
                <a:cubicBezTo>
                  <a:pt x="5161855" y="2222500"/>
                  <a:pt x="5159685" y="2220950"/>
                  <a:pt x="5157824" y="2220330"/>
                </a:cubicBezTo>
                <a:close/>
                <a:moveTo>
                  <a:pt x="6116836" y="2217539"/>
                </a:moveTo>
                <a:cubicBezTo>
                  <a:pt x="6121797" y="2217539"/>
                  <a:pt x="6129238" y="2217539"/>
                  <a:pt x="6139160" y="2217539"/>
                </a:cubicBezTo>
                <a:lnTo>
                  <a:pt x="6161484" y="2232422"/>
                </a:lnTo>
                <a:cubicBezTo>
                  <a:pt x="6151563" y="2232422"/>
                  <a:pt x="6144121" y="2232422"/>
                  <a:pt x="6139160" y="2232422"/>
                </a:cubicBezTo>
                <a:cubicBezTo>
                  <a:pt x="6134199" y="2232422"/>
                  <a:pt x="6129238" y="2229941"/>
                  <a:pt x="6124277" y="2224980"/>
                </a:cubicBezTo>
                <a:cubicBezTo>
                  <a:pt x="6124277" y="2224980"/>
                  <a:pt x="6121797" y="2222500"/>
                  <a:pt x="6116836" y="2217539"/>
                </a:cubicBezTo>
                <a:close/>
                <a:moveTo>
                  <a:pt x="2135684" y="2217539"/>
                </a:moveTo>
                <a:cubicBezTo>
                  <a:pt x="2140644" y="2227461"/>
                  <a:pt x="2143125" y="2227461"/>
                  <a:pt x="2143125" y="2217539"/>
                </a:cubicBezTo>
                <a:cubicBezTo>
                  <a:pt x="2143125" y="2217539"/>
                  <a:pt x="2140644" y="2217539"/>
                  <a:pt x="2135684" y="2217539"/>
                </a:cubicBezTo>
                <a:close/>
                <a:moveTo>
                  <a:pt x="6243340" y="2210098"/>
                </a:moveTo>
                <a:cubicBezTo>
                  <a:pt x="6248301" y="2210098"/>
                  <a:pt x="6250781" y="2210098"/>
                  <a:pt x="6250781" y="2210098"/>
                </a:cubicBezTo>
                <a:cubicBezTo>
                  <a:pt x="6250781" y="2215058"/>
                  <a:pt x="6253261" y="2217539"/>
                  <a:pt x="6258222" y="2217539"/>
                </a:cubicBezTo>
                <a:cubicBezTo>
                  <a:pt x="6258222" y="2217539"/>
                  <a:pt x="6273105" y="2218779"/>
                  <a:pt x="6302871" y="2221260"/>
                </a:cubicBezTo>
                <a:cubicBezTo>
                  <a:pt x="6332636" y="2223740"/>
                  <a:pt x="6349999" y="2227461"/>
                  <a:pt x="6354961" y="2232422"/>
                </a:cubicBezTo>
                <a:cubicBezTo>
                  <a:pt x="6354961" y="2232422"/>
                  <a:pt x="6359922" y="2232422"/>
                  <a:pt x="6369843" y="2232422"/>
                </a:cubicBezTo>
                <a:cubicBezTo>
                  <a:pt x="6369843" y="2232422"/>
                  <a:pt x="6371084" y="2233662"/>
                  <a:pt x="6373564" y="2236142"/>
                </a:cubicBezTo>
                <a:cubicBezTo>
                  <a:pt x="6376044" y="2238623"/>
                  <a:pt x="6377285" y="2242344"/>
                  <a:pt x="6377285" y="2247305"/>
                </a:cubicBezTo>
                <a:cubicBezTo>
                  <a:pt x="6377285" y="2252265"/>
                  <a:pt x="6379765" y="2254746"/>
                  <a:pt x="6384726" y="2254746"/>
                </a:cubicBezTo>
                <a:cubicBezTo>
                  <a:pt x="6389687" y="2254746"/>
                  <a:pt x="6394647" y="2255986"/>
                  <a:pt x="6399609" y="2258467"/>
                </a:cubicBezTo>
                <a:cubicBezTo>
                  <a:pt x="6404570" y="2260947"/>
                  <a:pt x="6410771" y="2263427"/>
                  <a:pt x="6418213" y="2265908"/>
                </a:cubicBezTo>
                <a:cubicBezTo>
                  <a:pt x="6425654" y="2268389"/>
                  <a:pt x="6434336" y="2272109"/>
                  <a:pt x="6444257" y="2277070"/>
                </a:cubicBezTo>
                <a:cubicBezTo>
                  <a:pt x="6454179" y="2282031"/>
                  <a:pt x="6461620" y="2284512"/>
                  <a:pt x="6466581" y="2284512"/>
                </a:cubicBezTo>
                <a:cubicBezTo>
                  <a:pt x="6471543" y="2284512"/>
                  <a:pt x="6474023" y="2285752"/>
                  <a:pt x="6474023" y="2288232"/>
                </a:cubicBezTo>
                <a:cubicBezTo>
                  <a:pt x="6474023" y="2290713"/>
                  <a:pt x="6478984" y="2294434"/>
                  <a:pt x="6488905" y="2299394"/>
                </a:cubicBezTo>
                <a:lnTo>
                  <a:pt x="6503789" y="2306836"/>
                </a:lnTo>
                <a:cubicBezTo>
                  <a:pt x="6498827" y="2311797"/>
                  <a:pt x="6488905" y="2311797"/>
                  <a:pt x="6474023" y="2306836"/>
                </a:cubicBezTo>
                <a:cubicBezTo>
                  <a:pt x="6464101" y="2301875"/>
                  <a:pt x="6459140" y="2299394"/>
                  <a:pt x="6459140" y="2299394"/>
                </a:cubicBezTo>
                <a:lnTo>
                  <a:pt x="6436816" y="2291953"/>
                </a:lnTo>
                <a:cubicBezTo>
                  <a:pt x="6426895" y="2286992"/>
                  <a:pt x="6420693" y="2283272"/>
                  <a:pt x="6418213" y="2280791"/>
                </a:cubicBezTo>
                <a:cubicBezTo>
                  <a:pt x="6415733" y="2278310"/>
                  <a:pt x="6412011" y="2277070"/>
                  <a:pt x="6407051" y="2277070"/>
                </a:cubicBezTo>
                <a:lnTo>
                  <a:pt x="6399609" y="2277070"/>
                </a:lnTo>
                <a:cubicBezTo>
                  <a:pt x="6399609" y="2267148"/>
                  <a:pt x="6389687" y="2262187"/>
                  <a:pt x="6369843" y="2262187"/>
                </a:cubicBezTo>
                <a:cubicBezTo>
                  <a:pt x="6349999" y="2262187"/>
                  <a:pt x="6340078" y="2257227"/>
                  <a:pt x="6340078" y="2247305"/>
                </a:cubicBezTo>
                <a:cubicBezTo>
                  <a:pt x="6340078" y="2242344"/>
                  <a:pt x="6337598" y="2239863"/>
                  <a:pt x="6332636" y="2239863"/>
                </a:cubicBezTo>
                <a:cubicBezTo>
                  <a:pt x="6327675" y="2239863"/>
                  <a:pt x="6325195" y="2239863"/>
                  <a:pt x="6325195" y="2239863"/>
                </a:cubicBezTo>
                <a:lnTo>
                  <a:pt x="6317754" y="2232422"/>
                </a:lnTo>
                <a:lnTo>
                  <a:pt x="6317754" y="2239863"/>
                </a:lnTo>
                <a:lnTo>
                  <a:pt x="6302871" y="2247305"/>
                </a:lnTo>
                <a:cubicBezTo>
                  <a:pt x="6292949" y="2242344"/>
                  <a:pt x="6289229" y="2237383"/>
                  <a:pt x="6291709" y="2232422"/>
                </a:cubicBezTo>
                <a:cubicBezTo>
                  <a:pt x="6294189" y="2227461"/>
                  <a:pt x="6290468" y="2224980"/>
                  <a:pt x="6280547" y="2224980"/>
                </a:cubicBezTo>
                <a:cubicBezTo>
                  <a:pt x="6255742" y="2224980"/>
                  <a:pt x="6243340" y="2220020"/>
                  <a:pt x="6243340" y="2210098"/>
                </a:cubicBezTo>
                <a:close/>
                <a:moveTo>
                  <a:pt x="5454551" y="2210098"/>
                </a:moveTo>
                <a:cubicBezTo>
                  <a:pt x="5454551" y="2215058"/>
                  <a:pt x="5454551" y="2217539"/>
                  <a:pt x="5454551" y="2217539"/>
                </a:cubicBezTo>
                <a:lnTo>
                  <a:pt x="5469433" y="2217539"/>
                </a:lnTo>
                <a:lnTo>
                  <a:pt x="5476875" y="2224980"/>
                </a:lnTo>
                <a:cubicBezTo>
                  <a:pt x="5476875" y="2224980"/>
                  <a:pt x="5481836" y="2224980"/>
                  <a:pt x="5491758" y="2224980"/>
                </a:cubicBezTo>
                <a:lnTo>
                  <a:pt x="5506640" y="2224980"/>
                </a:lnTo>
                <a:lnTo>
                  <a:pt x="5491758" y="2217539"/>
                </a:lnTo>
                <a:cubicBezTo>
                  <a:pt x="5476875" y="2212578"/>
                  <a:pt x="5464472" y="2210098"/>
                  <a:pt x="5454551" y="2210098"/>
                </a:cubicBezTo>
                <a:close/>
                <a:moveTo>
                  <a:pt x="2626816" y="2210098"/>
                </a:moveTo>
                <a:lnTo>
                  <a:pt x="2626816" y="2217539"/>
                </a:lnTo>
                <a:cubicBezTo>
                  <a:pt x="2631777" y="2222500"/>
                  <a:pt x="2636738" y="2224980"/>
                  <a:pt x="2641699" y="2224980"/>
                </a:cubicBezTo>
                <a:lnTo>
                  <a:pt x="2649141" y="2224980"/>
                </a:lnTo>
                <a:cubicBezTo>
                  <a:pt x="2644180" y="2220020"/>
                  <a:pt x="2641699" y="2217539"/>
                  <a:pt x="2641699" y="2217539"/>
                </a:cubicBezTo>
                <a:close/>
                <a:moveTo>
                  <a:pt x="6351984" y="2205633"/>
                </a:moveTo>
                <a:lnTo>
                  <a:pt x="6361725" y="2208068"/>
                </a:lnTo>
                <a:lnTo>
                  <a:pt x="6362402" y="2210098"/>
                </a:lnTo>
                <a:lnTo>
                  <a:pt x="6347519" y="2210098"/>
                </a:lnTo>
                <a:close/>
                <a:moveTo>
                  <a:pt x="5348510" y="2205447"/>
                </a:moveTo>
                <a:cubicBezTo>
                  <a:pt x="5349751" y="2204826"/>
                  <a:pt x="5350371" y="2205137"/>
                  <a:pt x="5350371" y="2206377"/>
                </a:cubicBezTo>
                <a:cubicBezTo>
                  <a:pt x="5350371" y="2208858"/>
                  <a:pt x="5347891" y="2210098"/>
                  <a:pt x="5342929" y="2210098"/>
                </a:cubicBezTo>
                <a:cubicBezTo>
                  <a:pt x="5345410" y="2207617"/>
                  <a:pt x="5347270" y="2206067"/>
                  <a:pt x="5348510" y="2205447"/>
                </a:cubicBezTo>
                <a:close/>
                <a:moveTo>
                  <a:pt x="5543847" y="2202656"/>
                </a:moveTo>
                <a:lnTo>
                  <a:pt x="5536406" y="2210098"/>
                </a:lnTo>
                <a:lnTo>
                  <a:pt x="5551289" y="2210098"/>
                </a:lnTo>
                <a:cubicBezTo>
                  <a:pt x="5551289" y="2210098"/>
                  <a:pt x="5550048" y="2208858"/>
                  <a:pt x="5547568" y="2206377"/>
                </a:cubicBezTo>
                <a:cubicBezTo>
                  <a:pt x="5545088" y="2203896"/>
                  <a:pt x="5543847" y="2202656"/>
                  <a:pt x="5543847" y="2202656"/>
                </a:cubicBezTo>
                <a:close/>
                <a:moveTo>
                  <a:pt x="4874121" y="2202656"/>
                </a:moveTo>
                <a:lnTo>
                  <a:pt x="4881562" y="2210098"/>
                </a:lnTo>
                <a:cubicBezTo>
                  <a:pt x="4881562" y="2210098"/>
                  <a:pt x="4881562" y="2207617"/>
                  <a:pt x="4881562" y="2202656"/>
                </a:cubicBezTo>
                <a:cubicBezTo>
                  <a:pt x="4876601" y="2202656"/>
                  <a:pt x="4874121" y="2202656"/>
                  <a:pt x="4874121" y="2202656"/>
                </a:cubicBezTo>
                <a:close/>
                <a:moveTo>
                  <a:pt x="4836914" y="2202656"/>
                </a:moveTo>
                <a:lnTo>
                  <a:pt x="4844355" y="2210098"/>
                </a:lnTo>
                <a:cubicBezTo>
                  <a:pt x="4844355" y="2210098"/>
                  <a:pt x="4844355" y="2208858"/>
                  <a:pt x="4844355" y="2206377"/>
                </a:cubicBezTo>
                <a:cubicBezTo>
                  <a:pt x="4844355" y="2203896"/>
                  <a:pt x="4841875" y="2202656"/>
                  <a:pt x="4836914" y="2202656"/>
                </a:cubicBezTo>
                <a:close/>
                <a:moveTo>
                  <a:pt x="2373808" y="2202656"/>
                </a:moveTo>
                <a:lnTo>
                  <a:pt x="2381250" y="2210098"/>
                </a:lnTo>
                <a:lnTo>
                  <a:pt x="2418457" y="2217539"/>
                </a:lnTo>
                <a:lnTo>
                  <a:pt x="2425898" y="2217539"/>
                </a:lnTo>
                <a:cubicBezTo>
                  <a:pt x="2420938" y="2207617"/>
                  <a:pt x="2403574" y="2202656"/>
                  <a:pt x="2373808" y="2202656"/>
                </a:cubicBezTo>
                <a:close/>
                <a:moveTo>
                  <a:pt x="4925280" y="2198005"/>
                </a:moveTo>
                <a:cubicBezTo>
                  <a:pt x="4924660" y="2197385"/>
                  <a:pt x="4923730" y="2197695"/>
                  <a:pt x="4922490" y="2198935"/>
                </a:cubicBezTo>
                <a:cubicBezTo>
                  <a:pt x="4920010" y="2201416"/>
                  <a:pt x="4918769" y="2205137"/>
                  <a:pt x="4918769" y="2210098"/>
                </a:cubicBezTo>
                <a:lnTo>
                  <a:pt x="4926211" y="2202656"/>
                </a:lnTo>
                <a:cubicBezTo>
                  <a:pt x="4926211" y="2200176"/>
                  <a:pt x="4925900" y="2198626"/>
                  <a:pt x="4925280" y="2198005"/>
                </a:cubicBezTo>
                <a:close/>
                <a:moveTo>
                  <a:pt x="6176367" y="2195215"/>
                </a:moveTo>
                <a:lnTo>
                  <a:pt x="6228457" y="2202656"/>
                </a:lnTo>
                <a:lnTo>
                  <a:pt x="6221015" y="2210098"/>
                </a:lnTo>
                <a:cubicBezTo>
                  <a:pt x="6216054" y="2210098"/>
                  <a:pt x="6209853" y="2210098"/>
                  <a:pt x="6202412" y="2210098"/>
                </a:cubicBezTo>
                <a:cubicBezTo>
                  <a:pt x="6194970" y="2210098"/>
                  <a:pt x="6187529" y="2208858"/>
                  <a:pt x="6180088" y="2206377"/>
                </a:cubicBezTo>
                <a:cubicBezTo>
                  <a:pt x="6172646" y="2203896"/>
                  <a:pt x="6171406" y="2200176"/>
                  <a:pt x="6176367" y="2195215"/>
                </a:cubicBezTo>
                <a:close/>
                <a:moveTo>
                  <a:pt x="2931914" y="2195215"/>
                </a:moveTo>
                <a:cubicBezTo>
                  <a:pt x="2926953" y="2195215"/>
                  <a:pt x="2924473" y="2196455"/>
                  <a:pt x="2924473" y="2198935"/>
                </a:cubicBezTo>
                <a:cubicBezTo>
                  <a:pt x="2924473" y="2201416"/>
                  <a:pt x="2925713" y="2202656"/>
                  <a:pt x="2928193" y="2202656"/>
                </a:cubicBezTo>
                <a:cubicBezTo>
                  <a:pt x="2930674" y="2202656"/>
                  <a:pt x="2931914" y="2200176"/>
                  <a:pt x="2931914" y="2195215"/>
                </a:cubicBezTo>
                <a:close/>
                <a:moveTo>
                  <a:pt x="2626816" y="2195215"/>
                </a:moveTo>
                <a:cubicBezTo>
                  <a:pt x="2621856" y="2195215"/>
                  <a:pt x="2619375" y="2197695"/>
                  <a:pt x="2619375" y="2202656"/>
                </a:cubicBezTo>
                <a:cubicBezTo>
                  <a:pt x="2619375" y="2202656"/>
                  <a:pt x="2621856" y="2201416"/>
                  <a:pt x="2626816" y="2198935"/>
                </a:cubicBezTo>
                <a:cubicBezTo>
                  <a:pt x="2631777" y="2196455"/>
                  <a:pt x="2634258" y="2195215"/>
                  <a:pt x="2634258" y="2195215"/>
                </a:cubicBezTo>
                <a:cubicBezTo>
                  <a:pt x="2634258" y="2195215"/>
                  <a:pt x="2631777" y="2195215"/>
                  <a:pt x="2626816" y="2195215"/>
                </a:cubicBezTo>
                <a:close/>
                <a:moveTo>
                  <a:pt x="2753320" y="2187773"/>
                </a:moveTo>
                <a:lnTo>
                  <a:pt x="2753320" y="2195215"/>
                </a:lnTo>
                <a:lnTo>
                  <a:pt x="2768203" y="2195215"/>
                </a:lnTo>
                <a:cubicBezTo>
                  <a:pt x="2763242" y="2190254"/>
                  <a:pt x="2758281" y="2187773"/>
                  <a:pt x="2753320" y="2187773"/>
                </a:cubicBezTo>
                <a:close/>
                <a:moveTo>
                  <a:pt x="2440781" y="2187773"/>
                </a:moveTo>
                <a:lnTo>
                  <a:pt x="2448223" y="2187773"/>
                </a:lnTo>
                <a:lnTo>
                  <a:pt x="2448223" y="2195215"/>
                </a:lnTo>
                <a:cubicBezTo>
                  <a:pt x="2448223" y="2195215"/>
                  <a:pt x="2445742" y="2192734"/>
                  <a:pt x="2440781" y="2187773"/>
                </a:cubicBezTo>
                <a:close/>
                <a:moveTo>
                  <a:pt x="2158008" y="2187773"/>
                </a:moveTo>
                <a:cubicBezTo>
                  <a:pt x="2158008" y="2187773"/>
                  <a:pt x="2160489" y="2189013"/>
                  <a:pt x="2165449" y="2191494"/>
                </a:cubicBezTo>
                <a:cubicBezTo>
                  <a:pt x="2170410" y="2193975"/>
                  <a:pt x="2175371" y="2195215"/>
                  <a:pt x="2180332" y="2195215"/>
                </a:cubicBezTo>
                <a:cubicBezTo>
                  <a:pt x="2195215" y="2200176"/>
                  <a:pt x="2202656" y="2202656"/>
                  <a:pt x="2202656" y="2202656"/>
                </a:cubicBezTo>
                <a:cubicBezTo>
                  <a:pt x="2207617" y="2202656"/>
                  <a:pt x="2211338" y="2203896"/>
                  <a:pt x="2213818" y="2206377"/>
                </a:cubicBezTo>
                <a:cubicBezTo>
                  <a:pt x="2216299" y="2208858"/>
                  <a:pt x="2220020" y="2210098"/>
                  <a:pt x="2224980" y="2210098"/>
                </a:cubicBezTo>
                <a:cubicBezTo>
                  <a:pt x="2229941" y="2210098"/>
                  <a:pt x="2234902" y="2212578"/>
                  <a:pt x="2239863" y="2217539"/>
                </a:cubicBezTo>
                <a:cubicBezTo>
                  <a:pt x="2244824" y="2217539"/>
                  <a:pt x="2248545" y="2217539"/>
                  <a:pt x="2251025" y="2217539"/>
                </a:cubicBezTo>
                <a:cubicBezTo>
                  <a:pt x="2253506" y="2217539"/>
                  <a:pt x="2257227" y="2220020"/>
                  <a:pt x="2262187" y="2224980"/>
                </a:cubicBezTo>
                <a:cubicBezTo>
                  <a:pt x="2272109" y="2224980"/>
                  <a:pt x="2279551" y="2224980"/>
                  <a:pt x="2284512" y="2224980"/>
                </a:cubicBezTo>
                <a:lnTo>
                  <a:pt x="2306836" y="2224980"/>
                </a:lnTo>
                <a:cubicBezTo>
                  <a:pt x="2306836" y="2224980"/>
                  <a:pt x="2303115" y="2223740"/>
                  <a:pt x="2295674" y="2221260"/>
                </a:cubicBezTo>
                <a:cubicBezTo>
                  <a:pt x="2288232" y="2218779"/>
                  <a:pt x="2282031" y="2215058"/>
                  <a:pt x="2277070" y="2210098"/>
                </a:cubicBezTo>
                <a:cubicBezTo>
                  <a:pt x="2257227" y="2205137"/>
                  <a:pt x="2242344" y="2202656"/>
                  <a:pt x="2232422" y="2202656"/>
                </a:cubicBezTo>
                <a:cubicBezTo>
                  <a:pt x="2227461" y="2202656"/>
                  <a:pt x="2217539" y="2200176"/>
                  <a:pt x="2202656" y="2195215"/>
                </a:cubicBezTo>
                <a:cubicBezTo>
                  <a:pt x="2187774" y="2190254"/>
                  <a:pt x="2175371" y="2187773"/>
                  <a:pt x="2165449" y="2187773"/>
                </a:cubicBezTo>
                <a:cubicBezTo>
                  <a:pt x="2160489" y="2187773"/>
                  <a:pt x="2158008" y="2187773"/>
                  <a:pt x="2158008" y="2187773"/>
                </a:cubicBezTo>
                <a:close/>
                <a:moveTo>
                  <a:pt x="1957090" y="2187773"/>
                </a:moveTo>
                <a:cubicBezTo>
                  <a:pt x="1962051" y="2187773"/>
                  <a:pt x="1964532" y="2187773"/>
                  <a:pt x="1964532" y="2187773"/>
                </a:cubicBezTo>
                <a:lnTo>
                  <a:pt x="1957090" y="2195215"/>
                </a:lnTo>
                <a:close/>
                <a:moveTo>
                  <a:pt x="6263803" y="2184053"/>
                </a:moveTo>
                <a:cubicBezTo>
                  <a:pt x="6265043" y="2184053"/>
                  <a:pt x="6265664" y="2185293"/>
                  <a:pt x="6265664" y="2187773"/>
                </a:cubicBezTo>
                <a:lnTo>
                  <a:pt x="6258222" y="2187773"/>
                </a:lnTo>
                <a:cubicBezTo>
                  <a:pt x="6260703" y="2185293"/>
                  <a:pt x="6262563" y="2184053"/>
                  <a:pt x="6263803" y="2184053"/>
                </a:cubicBezTo>
                <a:close/>
                <a:moveTo>
                  <a:pt x="5961496" y="2183122"/>
                </a:moveTo>
                <a:cubicBezTo>
                  <a:pt x="5960877" y="2183743"/>
                  <a:pt x="5960566" y="2185293"/>
                  <a:pt x="5960566" y="2187773"/>
                </a:cubicBezTo>
                <a:cubicBezTo>
                  <a:pt x="5965527" y="2187773"/>
                  <a:pt x="5968008" y="2187773"/>
                  <a:pt x="5968008" y="2187773"/>
                </a:cubicBezTo>
                <a:cubicBezTo>
                  <a:pt x="5968008" y="2187773"/>
                  <a:pt x="5966767" y="2186533"/>
                  <a:pt x="5964287" y="2184053"/>
                </a:cubicBezTo>
                <a:cubicBezTo>
                  <a:pt x="5963047" y="2182813"/>
                  <a:pt x="5962117" y="2182503"/>
                  <a:pt x="5961496" y="2183122"/>
                </a:cubicBezTo>
                <a:close/>
                <a:moveTo>
                  <a:pt x="4844355" y="2180332"/>
                </a:moveTo>
                <a:lnTo>
                  <a:pt x="4851797" y="2187773"/>
                </a:lnTo>
                <a:cubicBezTo>
                  <a:pt x="4851797" y="2187773"/>
                  <a:pt x="4854277" y="2187773"/>
                  <a:pt x="4859238" y="2187773"/>
                </a:cubicBezTo>
                <a:close/>
                <a:moveTo>
                  <a:pt x="2611933" y="2180332"/>
                </a:moveTo>
                <a:lnTo>
                  <a:pt x="2626816" y="2187773"/>
                </a:lnTo>
                <a:lnTo>
                  <a:pt x="2634258" y="2180332"/>
                </a:lnTo>
                <a:cubicBezTo>
                  <a:pt x="2629297" y="2180332"/>
                  <a:pt x="2624336" y="2180332"/>
                  <a:pt x="2619375" y="2180332"/>
                </a:cubicBezTo>
                <a:close/>
                <a:moveTo>
                  <a:pt x="2537520" y="2180332"/>
                </a:moveTo>
                <a:lnTo>
                  <a:pt x="2611933" y="2210098"/>
                </a:lnTo>
                <a:cubicBezTo>
                  <a:pt x="2611933" y="2205137"/>
                  <a:pt x="2610693" y="2202656"/>
                  <a:pt x="2608213" y="2202656"/>
                </a:cubicBezTo>
                <a:cubicBezTo>
                  <a:pt x="2605732" y="2202656"/>
                  <a:pt x="2602011" y="2200176"/>
                  <a:pt x="2597051" y="2195215"/>
                </a:cubicBezTo>
                <a:lnTo>
                  <a:pt x="2567285" y="2187773"/>
                </a:lnTo>
                <a:close/>
                <a:moveTo>
                  <a:pt x="1994297" y="2180332"/>
                </a:moveTo>
                <a:cubicBezTo>
                  <a:pt x="1994297" y="2180332"/>
                  <a:pt x="2000498" y="2181572"/>
                  <a:pt x="2012901" y="2184053"/>
                </a:cubicBezTo>
                <a:cubicBezTo>
                  <a:pt x="2025303" y="2186533"/>
                  <a:pt x="2031504" y="2190254"/>
                  <a:pt x="2031504" y="2195215"/>
                </a:cubicBezTo>
                <a:cubicBezTo>
                  <a:pt x="2041426" y="2200176"/>
                  <a:pt x="2041426" y="2202656"/>
                  <a:pt x="2031504" y="2202656"/>
                </a:cubicBezTo>
                <a:cubicBezTo>
                  <a:pt x="2026543" y="2202656"/>
                  <a:pt x="2021582" y="2205137"/>
                  <a:pt x="2016621" y="2210098"/>
                </a:cubicBezTo>
                <a:cubicBezTo>
                  <a:pt x="2016621" y="2205137"/>
                  <a:pt x="2016621" y="2202656"/>
                  <a:pt x="2016621" y="2202656"/>
                </a:cubicBezTo>
                <a:lnTo>
                  <a:pt x="2009180" y="2195215"/>
                </a:lnTo>
                <a:close/>
                <a:moveTo>
                  <a:pt x="6325195" y="2172891"/>
                </a:moveTo>
                <a:lnTo>
                  <a:pt x="6340078" y="2172891"/>
                </a:lnTo>
                <a:lnTo>
                  <a:pt x="6347519" y="2172891"/>
                </a:lnTo>
                <a:cubicBezTo>
                  <a:pt x="6352481" y="2172891"/>
                  <a:pt x="6357441" y="2175371"/>
                  <a:pt x="6362402" y="2180332"/>
                </a:cubicBezTo>
                <a:lnTo>
                  <a:pt x="6377285" y="2187773"/>
                </a:lnTo>
                <a:cubicBezTo>
                  <a:pt x="6377285" y="2187773"/>
                  <a:pt x="6382246" y="2189013"/>
                  <a:pt x="6392167" y="2191494"/>
                </a:cubicBezTo>
                <a:cubicBezTo>
                  <a:pt x="6402089" y="2193975"/>
                  <a:pt x="6409531" y="2197695"/>
                  <a:pt x="6414491" y="2202656"/>
                </a:cubicBezTo>
                <a:cubicBezTo>
                  <a:pt x="6434336" y="2207617"/>
                  <a:pt x="6446737" y="2210098"/>
                  <a:pt x="6451699" y="2210098"/>
                </a:cubicBezTo>
                <a:cubicBezTo>
                  <a:pt x="6451699" y="2210098"/>
                  <a:pt x="6452939" y="2211338"/>
                  <a:pt x="6455419" y="2213818"/>
                </a:cubicBezTo>
                <a:cubicBezTo>
                  <a:pt x="6457899" y="2216299"/>
                  <a:pt x="6461620" y="2220020"/>
                  <a:pt x="6466581" y="2224980"/>
                </a:cubicBezTo>
                <a:cubicBezTo>
                  <a:pt x="6471543" y="2229941"/>
                  <a:pt x="6476503" y="2232422"/>
                  <a:pt x="6481465" y="2232422"/>
                </a:cubicBezTo>
                <a:cubicBezTo>
                  <a:pt x="6501309" y="2232422"/>
                  <a:pt x="6506269" y="2237383"/>
                  <a:pt x="6496347" y="2247305"/>
                </a:cubicBezTo>
                <a:cubicBezTo>
                  <a:pt x="6486425" y="2252265"/>
                  <a:pt x="6474023" y="2249785"/>
                  <a:pt x="6459140" y="2239863"/>
                </a:cubicBezTo>
                <a:cubicBezTo>
                  <a:pt x="6444257" y="2234902"/>
                  <a:pt x="6434336" y="2231182"/>
                  <a:pt x="6429375" y="2228701"/>
                </a:cubicBezTo>
                <a:cubicBezTo>
                  <a:pt x="6424413" y="2226220"/>
                  <a:pt x="6414491" y="2224980"/>
                  <a:pt x="6399609" y="2224980"/>
                </a:cubicBezTo>
                <a:cubicBezTo>
                  <a:pt x="6389687" y="2220020"/>
                  <a:pt x="6383485" y="2217539"/>
                  <a:pt x="6381005" y="2217539"/>
                </a:cubicBezTo>
                <a:cubicBezTo>
                  <a:pt x="6378525" y="2217539"/>
                  <a:pt x="6377285" y="2215058"/>
                  <a:pt x="6377285" y="2210098"/>
                </a:cubicBezTo>
                <a:cubicBezTo>
                  <a:pt x="6372324" y="2210098"/>
                  <a:pt x="6369843" y="2210098"/>
                  <a:pt x="6369843" y="2210098"/>
                </a:cubicBezTo>
                <a:lnTo>
                  <a:pt x="6361725" y="2208068"/>
                </a:lnTo>
                <a:lnTo>
                  <a:pt x="6360542" y="2204517"/>
                </a:lnTo>
                <a:cubicBezTo>
                  <a:pt x="6359302" y="2203276"/>
                  <a:pt x="6357441" y="2202656"/>
                  <a:pt x="6354961" y="2202656"/>
                </a:cubicBezTo>
                <a:lnTo>
                  <a:pt x="6351984" y="2205633"/>
                </a:lnTo>
                <a:lnTo>
                  <a:pt x="6340078" y="2202656"/>
                </a:lnTo>
                <a:lnTo>
                  <a:pt x="6325195" y="2195215"/>
                </a:lnTo>
                <a:close/>
                <a:moveTo>
                  <a:pt x="6191250" y="2172891"/>
                </a:moveTo>
                <a:cubicBezTo>
                  <a:pt x="6191250" y="2172891"/>
                  <a:pt x="6193730" y="2172891"/>
                  <a:pt x="6198691" y="2172891"/>
                </a:cubicBezTo>
                <a:lnTo>
                  <a:pt x="6191250" y="2180332"/>
                </a:lnTo>
                <a:close/>
                <a:moveTo>
                  <a:pt x="6094511" y="2172891"/>
                </a:moveTo>
                <a:lnTo>
                  <a:pt x="6109394" y="2172891"/>
                </a:lnTo>
                <a:cubicBezTo>
                  <a:pt x="6119316" y="2177851"/>
                  <a:pt x="6126757" y="2180332"/>
                  <a:pt x="6131718" y="2180332"/>
                </a:cubicBezTo>
                <a:cubicBezTo>
                  <a:pt x="6131718" y="2185293"/>
                  <a:pt x="6135439" y="2187773"/>
                  <a:pt x="6142881" y="2187773"/>
                </a:cubicBezTo>
                <a:cubicBezTo>
                  <a:pt x="6150322" y="2187773"/>
                  <a:pt x="6155283" y="2190254"/>
                  <a:pt x="6157763" y="2195215"/>
                </a:cubicBezTo>
                <a:cubicBezTo>
                  <a:pt x="6160243" y="2200176"/>
                  <a:pt x="6159004" y="2202656"/>
                  <a:pt x="6154043" y="2202656"/>
                </a:cubicBezTo>
                <a:cubicBezTo>
                  <a:pt x="6149081" y="2202656"/>
                  <a:pt x="6144121" y="2200176"/>
                  <a:pt x="6139160" y="2195215"/>
                </a:cubicBezTo>
                <a:lnTo>
                  <a:pt x="6124277" y="2187773"/>
                </a:lnTo>
                <a:cubicBezTo>
                  <a:pt x="6119316" y="2187773"/>
                  <a:pt x="6114356" y="2185293"/>
                  <a:pt x="6109394" y="2180332"/>
                </a:cubicBezTo>
                <a:cubicBezTo>
                  <a:pt x="6104433" y="2180332"/>
                  <a:pt x="6100712" y="2179092"/>
                  <a:pt x="6098232" y="2176611"/>
                </a:cubicBezTo>
                <a:cubicBezTo>
                  <a:pt x="6095752" y="2174131"/>
                  <a:pt x="6094511" y="2172891"/>
                  <a:pt x="6094511" y="2172891"/>
                </a:cubicBezTo>
                <a:close/>
                <a:moveTo>
                  <a:pt x="6064746" y="2172891"/>
                </a:moveTo>
                <a:cubicBezTo>
                  <a:pt x="6064746" y="2172891"/>
                  <a:pt x="6067226" y="2172891"/>
                  <a:pt x="6072187" y="2172891"/>
                </a:cubicBezTo>
                <a:cubicBezTo>
                  <a:pt x="6072187" y="2177851"/>
                  <a:pt x="6069707" y="2180332"/>
                  <a:pt x="6064746" y="2180332"/>
                </a:cubicBezTo>
                <a:close/>
                <a:moveTo>
                  <a:pt x="5268515" y="2172891"/>
                </a:moveTo>
                <a:cubicBezTo>
                  <a:pt x="5273477" y="2172891"/>
                  <a:pt x="5275957" y="2172891"/>
                  <a:pt x="5275957" y="2172891"/>
                </a:cubicBezTo>
                <a:lnTo>
                  <a:pt x="5275957" y="2180332"/>
                </a:lnTo>
                <a:close/>
                <a:moveTo>
                  <a:pt x="2470547" y="2172891"/>
                </a:moveTo>
                <a:lnTo>
                  <a:pt x="2485430" y="2187773"/>
                </a:lnTo>
                <a:lnTo>
                  <a:pt x="2492871" y="2195215"/>
                </a:lnTo>
                <a:lnTo>
                  <a:pt x="2515195" y="2210098"/>
                </a:lnTo>
                <a:lnTo>
                  <a:pt x="2522637" y="2217539"/>
                </a:lnTo>
                <a:cubicBezTo>
                  <a:pt x="2522637" y="2217539"/>
                  <a:pt x="2517676" y="2217539"/>
                  <a:pt x="2507754" y="2217539"/>
                </a:cubicBezTo>
                <a:cubicBezTo>
                  <a:pt x="2497832" y="2217539"/>
                  <a:pt x="2487910" y="2215058"/>
                  <a:pt x="2477988" y="2210098"/>
                </a:cubicBezTo>
                <a:cubicBezTo>
                  <a:pt x="2477988" y="2210098"/>
                  <a:pt x="2476748" y="2208858"/>
                  <a:pt x="2474267" y="2206377"/>
                </a:cubicBezTo>
                <a:cubicBezTo>
                  <a:pt x="2471787" y="2203896"/>
                  <a:pt x="2468066" y="2202656"/>
                  <a:pt x="2463105" y="2202656"/>
                </a:cubicBezTo>
                <a:lnTo>
                  <a:pt x="2463105" y="2187773"/>
                </a:lnTo>
                <a:close/>
                <a:moveTo>
                  <a:pt x="2444502" y="2172891"/>
                </a:moveTo>
                <a:cubicBezTo>
                  <a:pt x="2446983" y="2172891"/>
                  <a:pt x="2450703" y="2172891"/>
                  <a:pt x="2455664" y="2172891"/>
                </a:cubicBezTo>
                <a:lnTo>
                  <a:pt x="2448223" y="2180332"/>
                </a:lnTo>
                <a:cubicBezTo>
                  <a:pt x="2443262" y="2180332"/>
                  <a:pt x="2440781" y="2180332"/>
                  <a:pt x="2440781" y="2180332"/>
                </a:cubicBezTo>
                <a:cubicBezTo>
                  <a:pt x="2440781" y="2175371"/>
                  <a:pt x="2442021" y="2172891"/>
                  <a:pt x="2444502" y="2172891"/>
                </a:cubicBezTo>
                <a:close/>
                <a:moveTo>
                  <a:pt x="2438921" y="2169170"/>
                </a:moveTo>
                <a:cubicBezTo>
                  <a:pt x="2440161" y="2169170"/>
                  <a:pt x="2440781" y="2170410"/>
                  <a:pt x="2440781" y="2172891"/>
                </a:cubicBezTo>
                <a:lnTo>
                  <a:pt x="2433340" y="2172891"/>
                </a:lnTo>
                <a:cubicBezTo>
                  <a:pt x="2435820" y="2170410"/>
                  <a:pt x="2437680" y="2169170"/>
                  <a:pt x="2438921" y="2169170"/>
                </a:cubicBezTo>
                <a:close/>
                <a:moveTo>
                  <a:pt x="6168926" y="2165449"/>
                </a:moveTo>
                <a:cubicBezTo>
                  <a:pt x="6173887" y="2165449"/>
                  <a:pt x="6176367" y="2167930"/>
                  <a:pt x="6176367" y="2172891"/>
                </a:cubicBezTo>
                <a:cubicBezTo>
                  <a:pt x="6176367" y="2172891"/>
                  <a:pt x="6175126" y="2172891"/>
                  <a:pt x="6172646" y="2172891"/>
                </a:cubicBezTo>
                <a:cubicBezTo>
                  <a:pt x="6170166" y="2172891"/>
                  <a:pt x="6168926" y="2172891"/>
                  <a:pt x="6168926" y="2172891"/>
                </a:cubicBezTo>
                <a:close/>
                <a:moveTo>
                  <a:pt x="4985742" y="2165449"/>
                </a:moveTo>
                <a:cubicBezTo>
                  <a:pt x="4985742" y="2165449"/>
                  <a:pt x="4986983" y="2166689"/>
                  <a:pt x="4989463" y="2169170"/>
                </a:cubicBezTo>
                <a:cubicBezTo>
                  <a:pt x="4991943" y="2171650"/>
                  <a:pt x="4993183" y="2172891"/>
                  <a:pt x="4993183" y="2172891"/>
                </a:cubicBezTo>
                <a:lnTo>
                  <a:pt x="4993183" y="2180332"/>
                </a:lnTo>
                <a:lnTo>
                  <a:pt x="5015508" y="2180332"/>
                </a:lnTo>
                <a:cubicBezTo>
                  <a:pt x="5015508" y="2175371"/>
                  <a:pt x="5017988" y="2175371"/>
                  <a:pt x="5022949" y="2180332"/>
                </a:cubicBezTo>
                <a:lnTo>
                  <a:pt x="5030390" y="2180332"/>
                </a:lnTo>
                <a:lnTo>
                  <a:pt x="5008066" y="2165449"/>
                </a:lnTo>
                <a:cubicBezTo>
                  <a:pt x="5003105" y="2165449"/>
                  <a:pt x="4998145" y="2165449"/>
                  <a:pt x="4993183" y="2165449"/>
                </a:cubicBezTo>
                <a:cubicBezTo>
                  <a:pt x="4988222" y="2165449"/>
                  <a:pt x="4985742" y="2165449"/>
                  <a:pt x="4985742" y="2165449"/>
                </a:cubicBezTo>
                <a:close/>
                <a:moveTo>
                  <a:pt x="4948535" y="2165449"/>
                </a:moveTo>
                <a:cubicBezTo>
                  <a:pt x="4948535" y="2170410"/>
                  <a:pt x="4951015" y="2172891"/>
                  <a:pt x="4955976" y="2172891"/>
                </a:cubicBezTo>
                <a:lnTo>
                  <a:pt x="4955976" y="2165449"/>
                </a:lnTo>
                <a:cubicBezTo>
                  <a:pt x="4951015" y="2165449"/>
                  <a:pt x="4948535" y="2165449"/>
                  <a:pt x="4948535" y="2165449"/>
                </a:cubicBezTo>
                <a:close/>
                <a:moveTo>
                  <a:pt x="2827734" y="2165449"/>
                </a:moveTo>
                <a:lnTo>
                  <a:pt x="2835176" y="2172891"/>
                </a:lnTo>
                <a:lnTo>
                  <a:pt x="2835176" y="2165449"/>
                </a:lnTo>
                <a:cubicBezTo>
                  <a:pt x="2835176" y="2165449"/>
                  <a:pt x="2832695" y="2165449"/>
                  <a:pt x="2827734" y="2165449"/>
                </a:cubicBezTo>
                <a:close/>
                <a:moveTo>
                  <a:pt x="2105918" y="2165449"/>
                </a:moveTo>
                <a:cubicBezTo>
                  <a:pt x="2110879" y="2170410"/>
                  <a:pt x="2114600" y="2172891"/>
                  <a:pt x="2117080" y="2172891"/>
                </a:cubicBezTo>
                <a:cubicBezTo>
                  <a:pt x="2119561" y="2172891"/>
                  <a:pt x="2123281" y="2172891"/>
                  <a:pt x="2128242" y="2172891"/>
                </a:cubicBezTo>
                <a:lnTo>
                  <a:pt x="2135684" y="2172891"/>
                </a:lnTo>
                <a:cubicBezTo>
                  <a:pt x="2135684" y="2172891"/>
                  <a:pt x="2133203" y="2170410"/>
                  <a:pt x="2128242" y="2165449"/>
                </a:cubicBezTo>
                <a:close/>
                <a:moveTo>
                  <a:pt x="2567285" y="2158008"/>
                </a:moveTo>
                <a:lnTo>
                  <a:pt x="2574726" y="2172891"/>
                </a:lnTo>
                <a:lnTo>
                  <a:pt x="2597051" y="2172891"/>
                </a:lnTo>
                <a:cubicBezTo>
                  <a:pt x="2597051" y="2172891"/>
                  <a:pt x="2593330" y="2170410"/>
                  <a:pt x="2585889" y="2165449"/>
                </a:cubicBezTo>
                <a:cubicBezTo>
                  <a:pt x="2578447" y="2160488"/>
                  <a:pt x="2572246" y="2158008"/>
                  <a:pt x="2567285" y="2158008"/>
                </a:cubicBezTo>
                <a:close/>
                <a:moveTo>
                  <a:pt x="2492871" y="2158008"/>
                </a:moveTo>
                <a:lnTo>
                  <a:pt x="2515195" y="2172891"/>
                </a:lnTo>
                <a:lnTo>
                  <a:pt x="2515195" y="2165449"/>
                </a:lnTo>
                <a:close/>
                <a:moveTo>
                  <a:pt x="2265908" y="2158008"/>
                </a:moveTo>
                <a:cubicBezTo>
                  <a:pt x="2258467" y="2158008"/>
                  <a:pt x="2257227" y="2160488"/>
                  <a:pt x="2262187" y="2165449"/>
                </a:cubicBezTo>
                <a:lnTo>
                  <a:pt x="2277070" y="2165449"/>
                </a:lnTo>
                <a:lnTo>
                  <a:pt x="2291953" y="2165449"/>
                </a:lnTo>
                <a:cubicBezTo>
                  <a:pt x="2291953" y="2165449"/>
                  <a:pt x="2289472" y="2162968"/>
                  <a:pt x="2284512" y="2158008"/>
                </a:cubicBezTo>
                <a:cubicBezTo>
                  <a:pt x="2279551" y="2158008"/>
                  <a:pt x="2273350" y="2158008"/>
                  <a:pt x="2265908" y="2158008"/>
                </a:cubicBezTo>
                <a:close/>
                <a:moveTo>
                  <a:pt x="1890117" y="2158008"/>
                </a:moveTo>
                <a:lnTo>
                  <a:pt x="1957090" y="2165449"/>
                </a:lnTo>
                <a:cubicBezTo>
                  <a:pt x="1971973" y="2175371"/>
                  <a:pt x="1979414" y="2180332"/>
                  <a:pt x="1979414" y="2180332"/>
                </a:cubicBezTo>
                <a:cubicBezTo>
                  <a:pt x="1979414" y="2185293"/>
                  <a:pt x="1976934" y="2186533"/>
                  <a:pt x="1971973" y="2184053"/>
                </a:cubicBezTo>
                <a:cubicBezTo>
                  <a:pt x="1967012" y="2181572"/>
                  <a:pt x="1960811" y="2179092"/>
                  <a:pt x="1953369" y="2176611"/>
                </a:cubicBezTo>
                <a:cubicBezTo>
                  <a:pt x="1945928" y="2174131"/>
                  <a:pt x="1937246" y="2172891"/>
                  <a:pt x="1927324" y="2172891"/>
                </a:cubicBezTo>
                <a:cubicBezTo>
                  <a:pt x="1922364" y="2172891"/>
                  <a:pt x="1916162" y="2171650"/>
                  <a:pt x="1908721" y="2169170"/>
                </a:cubicBezTo>
                <a:cubicBezTo>
                  <a:pt x="1901280" y="2166689"/>
                  <a:pt x="1895078" y="2162968"/>
                  <a:pt x="1890117" y="2158008"/>
                </a:cubicBezTo>
                <a:close/>
                <a:moveTo>
                  <a:pt x="1726407" y="2158008"/>
                </a:moveTo>
                <a:cubicBezTo>
                  <a:pt x="1721445" y="2158008"/>
                  <a:pt x="1718965" y="2159248"/>
                  <a:pt x="1718965" y="2161728"/>
                </a:cubicBezTo>
                <a:cubicBezTo>
                  <a:pt x="1718965" y="2164209"/>
                  <a:pt x="1721445" y="2165449"/>
                  <a:pt x="1726407" y="2165449"/>
                </a:cubicBezTo>
                <a:cubicBezTo>
                  <a:pt x="1731367" y="2165449"/>
                  <a:pt x="1736328" y="2165449"/>
                  <a:pt x="1741289" y="2165449"/>
                </a:cubicBezTo>
                <a:close/>
                <a:moveTo>
                  <a:pt x="4717851" y="2150566"/>
                </a:moveTo>
                <a:cubicBezTo>
                  <a:pt x="4717851" y="2150566"/>
                  <a:pt x="4717851" y="2151806"/>
                  <a:pt x="4717851" y="2154287"/>
                </a:cubicBezTo>
                <a:cubicBezTo>
                  <a:pt x="4717851" y="2156768"/>
                  <a:pt x="4717851" y="2158008"/>
                  <a:pt x="4717851" y="2158008"/>
                </a:cubicBezTo>
                <a:cubicBezTo>
                  <a:pt x="4722813" y="2158008"/>
                  <a:pt x="4725293" y="2156768"/>
                  <a:pt x="4725293" y="2154287"/>
                </a:cubicBezTo>
                <a:cubicBezTo>
                  <a:pt x="4725293" y="2151806"/>
                  <a:pt x="4722813" y="2150566"/>
                  <a:pt x="4717851" y="2150566"/>
                </a:cubicBezTo>
                <a:close/>
                <a:moveTo>
                  <a:pt x="2299394" y="2150566"/>
                </a:moveTo>
                <a:cubicBezTo>
                  <a:pt x="2309317" y="2155527"/>
                  <a:pt x="2316758" y="2158008"/>
                  <a:pt x="2321719" y="2158008"/>
                </a:cubicBezTo>
                <a:lnTo>
                  <a:pt x="2314277" y="2150566"/>
                </a:lnTo>
                <a:close/>
                <a:moveTo>
                  <a:pt x="1384102" y="2150566"/>
                </a:moveTo>
                <a:lnTo>
                  <a:pt x="1391543" y="2150566"/>
                </a:lnTo>
                <a:cubicBezTo>
                  <a:pt x="1396504" y="2155527"/>
                  <a:pt x="1401465" y="2156768"/>
                  <a:pt x="1406426" y="2154287"/>
                </a:cubicBezTo>
                <a:cubicBezTo>
                  <a:pt x="1411387" y="2151806"/>
                  <a:pt x="1418828" y="2153047"/>
                  <a:pt x="1428750" y="2158008"/>
                </a:cubicBezTo>
                <a:cubicBezTo>
                  <a:pt x="1433711" y="2162968"/>
                  <a:pt x="1438672" y="2165449"/>
                  <a:pt x="1443633" y="2165449"/>
                </a:cubicBezTo>
                <a:cubicBezTo>
                  <a:pt x="1448594" y="2165449"/>
                  <a:pt x="1451074" y="2165449"/>
                  <a:pt x="1451074" y="2165449"/>
                </a:cubicBezTo>
                <a:cubicBezTo>
                  <a:pt x="1456035" y="2165449"/>
                  <a:pt x="1460996" y="2167930"/>
                  <a:pt x="1465957" y="2172891"/>
                </a:cubicBezTo>
                <a:cubicBezTo>
                  <a:pt x="1470918" y="2177851"/>
                  <a:pt x="1474639" y="2180332"/>
                  <a:pt x="1477119" y="2180332"/>
                </a:cubicBezTo>
                <a:cubicBezTo>
                  <a:pt x="1479600" y="2180332"/>
                  <a:pt x="1488281" y="2182813"/>
                  <a:pt x="1503164" y="2187773"/>
                </a:cubicBezTo>
                <a:cubicBezTo>
                  <a:pt x="1518047" y="2192734"/>
                  <a:pt x="1542852" y="2200176"/>
                  <a:pt x="1577578" y="2210098"/>
                </a:cubicBezTo>
                <a:lnTo>
                  <a:pt x="1592461" y="2217539"/>
                </a:lnTo>
                <a:cubicBezTo>
                  <a:pt x="1587500" y="2217539"/>
                  <a:pt x="1581299" y="2217539"/>
                  <a:pt x="1573858" y="2217539"/>
                </a:cubicBezTo>
                <a:cubicBezTo>
                  <a:pt x="1566416" y="2217539"/>
                  <a:pt x="1560215" y="2215058"/>
                  <a:pt x="1555254" y="2210098"/>
                </a:cubicBezTo>
                <a:lnTo>
                  <a:pt x="1525488" y="2202656"/>
                </a:lnTo>
                <a:lnTo>
                  <a:pt x="1473399" y="2187773"/>
                </a:lnTo>
                <a:cubicBezTo>
                  <a:pt x="1463477" y="2187773"/>
                  <a:pt x="1458516" y="2187773"/>
                  <a:pt x="1458516" y="2187773"/>
                </a:cubicBezTo>
                <a:lnTo>
                  <a:pt x="1436192" y="2172891"/>
                </a:lnTo>
                <a:cubicBezTo>
                  <a:pt x="1436192" y="2162968"/>
                  <a:pt x="1423789" y="2158008"/>
                  <a:pt x="1398984" y="2158008"/>
                </a:cubicBezTo>
                <a:cubicBezTo>
                  <a:pt x="1389063" y="2158008"/>
                  <a:pt x="1384102" y="2155527"/>
                  <a:pt x="1384102" y="2150566"/>
                </a:cubicBezTo>
                <a:close/>
                <a:moveTo>
                  <a:pt x="2390552" y="2146846"/>
                </a:moveTo>
                <a:cubicBezTo>
                  <a:pt x="2389312" y="2146846"/>
                  <a:pt x="2388691" y="2148086"/>
                  <a:pt x="2388691" y="2150566"/>
                </a:cubicBezTo>
                <a:cubicBezTo>
                  <a:pt x="2388691" y="2155527"/>
                  <a:pt x="2388691" y="2158008"/>
                  <a:pt x="2388691" y="2158008"/>
                </a:cubicBezTo>
                <a:cubicBezTo>
                  <a:pt x="2398613" y="2153047"/>
                  <a:pt x="2408535" y="2155527"/>
                  <a:pt x="2418457" y="2165449"/>
                </a:cubicBezTo>
                <a:lnTo>
                  <a:pt x="2411016" y="2172891"/>
                </a:lnTo>
                <a:cubicBezTo>
                  <a:pt x="2401093" y="2167930"/>
                  <a:pt x="2393652" y="2167930"/>
                  <a:pt x="2388691" y="2172891"/>
                </a:cubicBezTo>
                <a:cubicBezTo>
                  <a:pt x="2383731" y="2172891"/>
                  <a:pt x="2381250" y="2172891"/>
                  <a:pt x="2381250" y="2172891"/>
                </a:cubicBezTo>
                <a:lnTo>
                  <a:pt x="2373808" y="2165449"/>
                </a:lnTo>
                <a:cubicBezTo>
                  <a:pt x="2373808" y="2170410"/>
                  <a:pt x="2376289" y="2174131"/>
                  <a:pt x="2381250" y="2176611"/>
                </a:cubicBezTo>
                <a:cubicBezTo>
                  <a:pt x="2386211" y="2179092"/>
                  <a:pt x="2391172" y="2180332"/>
                  <a:pt x="2396133" y="2180332"/>
                </a:cubicBezTo>
                <a:cubicBezTo>
                  <a:pt x="2411016" y="2190254"/>
                  <a:pt x="2418457" y="2195215"/>
                  <a:pt x="2418457" y="2195215"/>
                </a:cubicBezTo>
                <a:cubicBezTo>
                  <a:pt x="2418457" y="2195215"/>
                  <a:pt x="2411016" y="2192734"/>
                  <a:pt x="2396133" y="2187773"/>
                </a:cubicBezTo>
                <a:cubicBezTo>
                  <a:pt x="2381250" y="2182813"/>
                  <a:pt x="2373808" y="2177851"/>
                  <a:pt x="2373808" y="2172891"/>
                </a:cubicBezTo>
                <a:lnTo>
                  <a:pt x="2329160" y="2158008"/>
                </a:lnTo>
                <a:cubicBezTo>
                  <a:pt x="2329160" y="2162968"/>
                  <a:pt x="2334121" y="2165449"/>
                  <a:pt x="2344043" y="2165449"/>
                </a:cubicBezTo>
                <a:lnTo>
                  <a:pt x="2351484" y="2172891"/>
                </a:lnTo>
                <a:lnTo>
                  <a:pt x="2358926" y="2180332"/>
                </a:lnTo>
                <a:lnTo>
                  <a:pt x="2366367" y="2187773"/>
                </a:lnTo>
                <a:lnTo>
                  <a:pt x="2366367" y="2195215"/>
                </a:lnTo>
                <a:lnTo>
                  <a:pt x="2381250" y="2195215"/>
                </a:lnTo>
                <a:lnTo>
                  <a:pt x="2403574" y="2202656"/>
                </a:lnTo>
                <a:cubicBezTo>
                  <a:pt x="2408535" y="2202656"/>
                  <a:pt x="2415976" y="2205137"/>
                  <a:pt x="2425898" y="2210098"/>
                </a:cubicBezTo>
                <a:cubicBezTo>
                  <a:pt x="2425898" y="2210098"/>
                  <a:pt x="2429619" y="2211338"/>
                  <a:pt x="2437060" y="2213818"/>
                </a:cubicBezTo>
                <a:cubicBezTo>
                  <a:pt x="2444502" y="2216299"/>
                  <a:pt x="2450703" y="2220020"/>
                  <a:pt x="2455664" y="2224980"/>
                </a:cubicBezTo>
                <a:lnTo>
                  <a:pt x="2477988" y="2232422"/>
                </a:lnTo>
                <a:lnTo>
                  <a:pt x="2463105" y="2232422"/>
                </a:lnTo>
                <a:lnTo>
                  <a:pt x="2455664" y="2232422"/>
                </a:lnTo>
                <a:lnTo>
                  <a:pt x="2470547" y="2239863"/>
                </a:lnTo>
                <a:lnTo>
                  <a:pt x="2477988" y="2232422"/>
                </a:lnTo>
                <a:lnTo>
                  <a:pt x="2500312" y="2239863"/>
                </a:lnTo>
                <a:lnTo>
                  <a:pt x="2507754" y="2247305"/>
                </a:lnTo>
                <a:cubicBezTo>
                  <a:pt x="2512715" y="2247305"/>
                  <a:pt x="2516435" y="2247305"/>
                  <a:pt x="2518916" y="2247305"/>
                </a:cubicBezTo>
                <a:cubicBezTo>
                  <a:pt x="2521397" y="2247305"/>
                  <a:pt x="2525117" y="2249785"/>
                  <a:pt x="2530078" y="2254746"/>
                </a:cubicBezTo>
                <a:lnTo>
                  <a:pt x="2530078" y="2247305"/>
                </a:lnTo>
                <a:cubicBezTo>
                  <a:pt x="2535039" y="2247305"/>
                  <a:pt x="2542480" y="2247305"/>
                  <a:pt x="2552402" y="2247305"/>
                </a:cubicBezTo>
                <a:lnTo>
                  <a:pt x="2582168" y="2262187"/>
                </a:lnTo>
                <a:cubicBezTo>
                  <a:pt x="2582168" y="2267148"/>
                  <a:pt x="2582168" y="2269629"/>
                  <a:pt x="2582168" y="2269629"/>
                </a:cubicBezTo>
                <a:lnTo>
                  <a:pt x="2589609" y="2269629"/>
                </a:lnTo>
                <a:cubicBezTo>
                  <a:pt x="2589609" y="2264668"/>
                  <a:pt x="2590849" y="2262187"/>
                  <a:pt x="2593330" y="2262187"/>
                </a:cubicBezTo>
                <a:cubicBezTo>
                  <a:pt x="2595811" y="2262187"/>
                  <a:pt x="2595811" y="2264668"/>
                  <a:pt x="2593330" y="2269629"/>
                </a:cubicBezTo>
                <a:cubicBezTo>
                  <a:pt x="2590849" y="2274590"/>
                  <a:pt x="2592090" y="2277070"/>
                  <a:pt x="2597051" y="2277070"/>
                </a:cubicBezTo>
                <a:lnTo>
                  <a:pt x="2611933" y="2277070"/>
                </a:lnTo>
                <a:lnTo>
                  <a:pt x="2611933" y="2284512"/>
                </a:lnTo>
                <a:lnTo>
                  <a:pt x="2626816" y="2291953"/>
                </a:lnTo>
                <a:cubicBezTo>
                  <a:pt x="2626816" y="2296914"/>
                  <a:pt x="2631777" y="2299394"/>
                  <a:pt x="2641699" y="2299394"/>
                </a:cubicBezTo>
                <a:lnTo>
                  <a:pt x="2649141" y="2291953"/>
                </a:lnTo>
                <a:lnTo>
                  <a:pt x="2656582" y="2291953"/>
                </a:lnTo>
                <a:cubicBezTo>
                  <a:pt x="2661543" y="2291953"/>
                  <a:pt x="2665263" y="2291953"/>
                  <a:pt x="2667744" y="2291953"/>
                </a:cubicBezTo>
                <a:cubicBezTo>
                  <a:pt x="2670225" y="2291953"/>
                  <a:pt x="2673945" y="2289472"/>
                  <a:pt x="2678906" y="2284512"/>
                </a:cubicBezTo>
                <a:lnTo>
                  <a:pt x="2686348" y="2291953"/>
                </a:lnTo>
                <a:cubicBezTo>
                  <a:pt x="2686348" y="2291953"/>
                  <a:pt x="2683867" y="2291953"/>
                  <a:pt x="2678906" y="2291953"/>
                </a:cubicBezTo>
                <a:cubicBezTo>
                  <a:pt x="2673945" y="2291953"/>
                  <a:pt x="2673945" y="2294434"/>
                  <a:pt x="2678906" y="2299394"/>
                </a:cubicBezTo>
                <a:lnTo>
                  <a:pt x="2693789" y="2299394"/>
                </a:lnTo>
                <a:lnTo>
                  <a:pt x="2701230" y="2299394"/>
                </a:lnTo>
                <a:cubicBezTo>
                  <a:pt x="2701230" y="2304355"/>
                  <a:pt x="2706191" y="2306836"/>
                  <a:pt x="2716113" y="2306836"/>
                </a:cubicBezTo>
                <a:cubicBezTo>
                  <a:pt x="2730996" y="2311797"/>
                  <a:pt x="2735957" y="2311797"/>
                  <a:pt x="2730996" y="2306836"/>
                </a:cubicBezTo>
                <a:lnTo>
                  <a:pt x="2738437" y="2306836"/>
                </a:lnTo>
                <a:cubicBezTo>
                  <a:pt x="2738437" y="2306836"/>
                  <a:pt x="2739677" y="2306836"/>
                  <a:pt x="2742158" y="2306836"/>
                </a:cubicBezTo>
                <a:cubicBezTo>
                  <a:pt x="2744639" y="2306836"/>
                  <a:pt x="2748359" y="2306836"/>
                  <a:pt x="2753320" y="2306836"/>
                </a:cubicBezTo>
                <a:cubicBezTo>
                  <a:pt x="2758281" y="2306836"/>
                  <a:pt x="2760762" y="2308076"/>
                  <a:pt x="2760762" y="2310557"/>
                </a:cubicBezTo>
                <a:cubicBezTo>
                  <a:pt x="2760762" y="2313037"/>
                  <a:pt x="2759522" y="2314277"/>
                  <a:pt x="2757041" y="2314277"/>
                </a:cubicBezTo>
                <a:cubicBezTo>
                  <a:pt x="2754561" y="2314277"/>
                  <a:pt x="2750840" y="2314277"/>
                  <a:pt x="2745879" y="2314277"/>
                </a:cubicBezTo>
                <a:lnTo>
                  <a:pt x="2753320" y="2321719"/>
                </a:lnTo>
                <a:cubicBezTo>
                  <a:pt x="2768203" y="2326679"/>
                  <a:pt x="2778125" y="2330400"/>
                  <a:pt x="2783086" y="2332881"/>
                </a:cubicBezTo>
                <a:cubicBezTo>
                  <a:pt x="2788047" y="2335361"/>
                  <a:pt x="2795488" y="2337842"/>
                  <a:pt x="2805410" y="2340322"/>
                </a:cubicBezTo>
                <a:cubicBezTo>
                  <a:pt x="2815332" y="2342803"/>
                  <a:pt x="2826494" y="2345283"/>
                  <a:pt x="2838896" y="2347764"/>
                </a:cubicBezTo>
                <a:cubicBezTo>
                  <a:pt x="2851299" y="2350244"/>
                  <a:pt x="2859981" y="2351484"/>
                  <a:pt x="2864941" y="2351484"/>
                </a:cubicBezTo>
                <a:cubicBezTo>
                  <a:pt x="2884785" y="2361406"/>
                  <a:pt x="2905869" y="2366367"/>
                  <a:pt x="2928193" y="2366367"/>
                </a:cubicBezTo>
                <a:cubicBezTo>
                  <a:pt x="2950517" y="2366367"/>
                  <a:pt x="2964160" y="2371328"/>
                  <a:pt x="2969121" y="2381250"/>
                </a:cubicBezTo>
                <a:lnTo>
                  <a:pt x="2991445" y="2388691"/>
                </a:lnTo>
                <a:lnTo>
                  <a:pt x="3013769" y="2396133"/>
                </a:lnTo>
                <a:cubicBezTo>
                  <a:pt x="3023692" y="2401093"/>
                  <a:pt x="3036094" y="2403574"/>
                  <a:pt x="3050976" y="2403574"/>
                </a:cubicBezTo>
                <a:cubicBezTo>
                  <a:pt x="3055937" y="2403574"/>
                  <a:pt x="3058418" y="2406055"/>
                  <a:pt x="3058418" y="2411016"/>
                </a:cubicBezTo>
                <a:cubicBezTo>
                  <a:pt x="3063379" y="2411016"/>
                  <a:pt x="3075781" y="2413496"/>
                  <a:pt x="3095625" y="2418457"/>
                </a:cubicBezTo>
                <a:cubicBezTo>
                  <a:pt x="3100586" y="2418457"/>
                  <a:pt x="3106787" y="2419697"/>
                  <a:pt x="3114229" y="2422178"/>
                </a:cubicBezTo>
                <a:cubicBezTo>
                  <a:pt x="3121670" y="2424658"/>
                  <a:pt x="3125391" y="2425898"/>
                  <a:pt x="3125391" y="2425898"/>
                </a:cubicBezTo>
                <a:lnTo>
                  <a:pt x="3140273" y="2433340"/>
                </a:lnTo>
                <a:cubicBezTo>
                  <a:pt x="3145234" y="2438301"/>
                  <a:pt x="3150195" y="2440781"/>
                  <a:pt x="3155156" y="2440781"/>
                </a:cubicBezTo>
                <a:cubicBezTo>
                  <a:pt x="3179961" y="2430859"/>
                  <a:pt x="3202285" y="2435820"/>
                  <a:pt x="3222129" y="2455664"/>
                </a:cubicBezTo>
                <a:cubicBezTo>
                  <a:pt x="3227090" y="2460625"/>
                  <a:pt x="3230810" y="2463105"/>
                  <a:pt x="3233291" y="2463105"/>
                </a:cubicBezTo>
                <a:cubicBezTo>
                  <a:pt x="3235772" y="2463105"/>
                  <a:pt x="3239492" y="2463105"/>
                  <a:pt x="3244453" y="2463105"/>
                </a:cubicBezTo>
                <a:cubicBezTo>
                  <a:pt x="3254375" y="2458145"/>
                  <a:pt x="3260576" y="2456904"/>
                  <a:pt x="3263057" y="2459385"/>
                </a:cubicBezTo>
                <a:cubicBezTo>
                  <a:pt x="3265537" y="2461865"/>
                  <a:pt x="3269258" y="2463105"/>
                  <a:pt x="3274219" y="2463105"/>
                </a:cubicBezTo>
                <a:cubicBezTo>
                  <a:pt x="3279179" y="2463105"/>
                  <a:pt x="3282900" y="2464345"/>
                  <a:pt x="3285381" y="2466826"/>
                </a:cubicBezTo>
                <a:cubicBezTo>
                  <a:pt x="3287861" y="2469307"/>
                  <a:pt x="3291582" y="2470547"/>
                  <a:pt x="3296543" y="2470547"/>
                </a:cubicBezTo>
                <a:lnTo>
                  <a:pt x="3296543" y="2463105"/>
                </a:lnTo>
                <a:lnTo>
                  <a:pt x="3289101" y="2448223"/>
                </a:lnTo>
                <a:cubicBezTo>
                  <a:pt x="3289101" y="2438301"/>
                  <a:pt x="3279179" y="2435820"/>
                  <a:pt x="3259336" y="2440781"/>
                </a:cubicBezTo>
                <a:cubicBezTo>
                  <a:pt x="3254375" y="2440781"/>
                  <a:pt x="3250654" y="2440781"/>
                  <a:pt x="3248174" y="2440781"/>
                </a:cubicBezTo>
                <a:cubicBezTo>
                  <a:pt x="3245693" y="2440781"/>
                  <a:pt x="3244453" y="2440781"/>
                  <a:pt x="3244453" y="2440781"/>
                </a:cubicBezTo>
                <a:cubicBezTo>
                  <a:pt x="3239492" y="2430859"/>
                  <a:pt x="3224609" y="2428379"/>
                  <a:pt x="3199805" y="2433340"/>
                </a:cubicBezTo>
                <a:cubicBezTo>
                  <a:pt x="3194844" y="2433340"/>
                  <a:pt x="3189883" y="2430859"/>
                  <a:pt x="3184922" y="2425898"/>
                </a:cubicBezTo>
                <a:lnTo>
                  <a:pt x="3177480" y="2418457"/>
                </a:lnTo>
                <a:lnTo>
                  <a:pt x="3170039" y="2418457"/>
                </a:lnTo>
                <a:cubicBezTo>
                  <a:pt x="3175000" y="2423418"/>
                  <a:pt x="3172520" y="2423418"/>
                  <a:pt x="3162598" y="2418457"/>
                </a:cubicBezTo>
                <a:cubicBezTo>
                  <a:pt x="3157637" y="2418457"/>
                  <a:pt x="3150195" y="2415976"/>
                  <a:pt x="3140273" y="2411016"/>
                </a:cubicBezTo>
                <a:cubicBezTo>
                  <a:pt x="3110508" y="2401093"/>
                  <a:pt x="3095625" y="2396133"/>
                  <a:pt x="3095625" y="2396133"/>
                </a:cubicBezTo>
                <a:lnTo>
                  <a:pt x="3080742" y="2381250"/>
                </a:lnTo>
                <a:cubicBezTo>
                  <a:pt x="3075781" y="2381250"/>
                  <a:pt x="3068340" y="2378769"/>
                  <a:pt x="3058418" y="2373809"/>
                </a:cubicBezTo>
                <a:cubicBezTo>
                  <a:pt x="3038574" y="2358926"/>
                  <a:pt x="3021211" y="2353965"/>
                  <a:pt x="3006328" y="2358926"/>
                </a:cubicBezTo>
                <a:lnTo>
                  <a:pt x="2998887" y="2358926"/>
                </a:lnTo>
                <a:lnTo>
                  <a:pt x="2991445" y="2351484"/>
                </a:lnTo>
                <a:cubicBezTo>
                  <a:pt x="2991445" y="2356445"/>
                  <a:pt x="2991445" y="2358926"/>
                  <a:pt x="2991445" y="2358926"/>
                </a:cubicBezTo>
                <a:cubicBezTo>
                  <a:pt x="2991445" y="2358926"/>
                  <a:pt x="2991445" y="2361406"/>
                  <a:pt x="2991445" y="2366367"/>
                </a:cubicBezTo>
                <a:cubicBezTo>
                  <a:pt x="2986484" y="2366367"/>
                  <a:pt x="2979043" y="2363886"/>
                  <a:pt x="2969121" y="2358926"/>
                </a:cubicBezTo>
                <a:cubicBezTo>
                  <a:pt x="2954238" y="2349004"/>
                  <a:pt x="2936875" y="2341562"/>
                  <a:pt x="2917031" y="2336601"/>
                </a:cubicBezTo>
                <a:cubicBezTo>
                  <a:pt x="2907109" y="2336601"/>
                  <a:pt x="2899668" y="2335361"/>
                  <a:pt x="2894707" y="2332881"/>
                </a:cubicBezTo>
                <a:cubicBezTo>
                  <a:pt x="2889746" y="2330400"/>
                  <a:pt x="2884785" y="2329160"/>
                  <a:pt x="2879824" y="2329160"/>
                </a:cubicBezTo>
                <a:lnTo>
                  <a:pt x="2864941" y="2329160"/>
                </a:lnTo>
                <a:cubicBezTo>
                  <a:pt x="2845098" y="2319238"/>
                  <a:pt x="2832695" y="2314277"/>
                  <a:pt x="2827734" y="2314277"/>
                </a:cubicBezTo>
                <a:lnTo>
                  <a:pt x="2820293" y="2314277"/>
                </a:lnTo>
                <a:lnTo>
                  <a:pt x="2820293" y="2306836"/>
                </a:lnTo>
                <a:lnTo>
                  <a:pt x="2820293" y="2299394"/>
                </a:lnTo>
                <a:cubicBezTo>
                  <a:pt x="2820293" y="2299394"/>
                  <a:pt x="2816572" y="2296914"/>
                  <a:pt x="2809131" y="2291953"/>
                </a:cubicBezTo>
                <a:cubicBezTo>
                  <a:pt x="2801689" y="2286992"/>
                  <a:pt x="2797969" y="2286992"/>
                  <a:pt x="2797969" y="2291953"/>
                </a:cubicBezTo>
                <a:lnTo>
                  <a:pt x="2783086" y="2291953"/>
                </a:lnTo>
                <a:cubicBezTo>
                  <a:pt x="2783086" y="2291953"/>
                  <a:pt x="2781846" y="2290713"/>
                  <a:pt x="2779365" y="2288232"/>
                </a:cubicBezTo>
                <a:cubicBezTo>
                  <a:pt x="2776884" y="2285752"/>
                  <a:pt x="2775644" y="2284512"/>
                  <a:pt x="2775644" y="2284512"/>
                </a:cubicBezTo>
                <a:cubicBezTo>
                  <a:pt x="2774404" y="2285752"/>
                  <a:pt x="2773164" y="2286682"/>
                  <a:pt x="2771924" y="2287302"/>
                </a:cubicBezTo>
                <a:lnTo>
                  <a:pt x="2769348" y="2287946"/>
                </a:lnTo>
                <a:lnTo>
                  <a:pt x="2797969" y="2299394"/>
                </a:lnTo>
                <a:cubicBezTo>
                  <a:pt x="2797969" y="2304355"/>
                  <a:pt x="2797969" y="2306836"/>
                  <a:pt x="2797969" y="2306836"/>
                </a:cubicBezTo>
                <a:cubicBezTo>
                  <a:pt x="2758281" y="2306836"/>
                  <a:pt x="2728515" y="2299394"/>
                  <a:pt x="2708672" y="2284512"/>
                </a:cubicBezTo>
                <a:cubicBezTo>
                  <a:pt x="2708672" y="2279551"/>
                  <a:pt x="2704951" y="2277070"/>
                  <a:pt x="2697510" y="2277070"/>
                </a:cubicBezTo>
                <a:cubicBezTo>
                  <a:pt x="2690068" y="2277070"/>
                  <a:pt x="2686348" y="2277070"/>
                  <a:pt x="2686348" y="2277070"/>
                </a:cubicBezTo>
                <a:lnTo>
                  <a:pt x="2686348" y="2262187"/>
                </a:lnTo>
                <a:cubicBezTo>
                  <a:pt x="2681387" y="2262187"/>
                  <a:pt x="2678906" y="2262187"/>
                  <a:pt x="2678906" y="2262187"/>
                </a:cubicBezTo>
                <a:cubicBezTo>
                  <a:pt x="2678906" y="2262187"/>
                  <a:pt x="2678906" y="2264668"/>
                  <a:pt x="2678906" y="2269629"/>
                </a:cubicBezTo>
                <a:lnTo>
                  <a:pt x="2678906" y="2277070"/>
                </a:lnTo>
                <a:cubicBezTo>
                  <a:pt x="2673945" y="2272109"/>
                  <a:pt x="2670225" y="2269629"/>
                  <a:pt x="2667744" y="2269629"/>
                </a:cubicBezTo>
                <a:cubicBezTo>
                  <a:pt x="2665263" y="2269629"/>
                  <a:pt x="2661543" y="2267148"/>
                  <a:pt x="2656582" y="2262187"/>
                </a:cubicBezTo>
                <a:lnTo>
                  <a:pt x="2664023" y="2262187"/>
                </a:lnTo>
                <a:cubicBezTo>
                  <a:pt x="2668984" y="2262187"/>
                  <a:pt x="2671465" y="2260947"/>
                  <a:pt x="2671465" y="2258467"/>
                </a:cubicBezTo>
                <a:cubicBezTo>
                  <a:pt x="2671465" y="2255986"/>
                  <a:pt x="2667744" y="2254746"/>
                  <a:pt x="2660303" y="2254746"/>
                </a:cubicBezTo>
                <a:cubicBezTo>
                  <a:pt x="2652861" y="2254746"/>
                  <a:pt x="2649141" y="2252265"/>
                  <a:pt x="2649141" y="2247305"/>
                </a:cubicBezTo>
                <a:lnTo>
                  <a:pt x="2634258" y="2239863"/>
                </a:lnTo>
                <a:cubicBezTo>
                  <a:pt x="2629297" y="2239863"/>
                  <a:pt x="2626816" y="2238623"/>
                  <a:pt x="2626816" y="2236142"/>
                </a:cubicBezTo>
                <a:cubicBezTo>
                  <a:pt x="2626816" y="2233662"/>
                  <a:pt x="2616894" y="2228701"/>
                  <a:pt x="2597051" y="2221260"/>
                </a:cubicBezTo>
                <a:cubicBezTo>
                  <a:pt x="2577207" y="2213818"/>
                  <a:pt x="2562324" y="2210098"/>
                  <a:pt x="2552402" y="2210098"/>
                </a:cubicBezTo>
                <a:cubicBezTo>
                  <a:pt x="2552402" y="2210098"/>
                  <a:pt x="2552402" y="2207617"/>
                  <a:pt x="2552402" y="2202656"/>
                </a:cubicBezTo>
                <a:lnTo>
                  <a:pt x="2530078" y="2187773"/>
                </a:lnTo>
                <a:cubicBezTo>
                  <a:pt x="2485430" y="2172891"/>
                  <a:pt x="2450703" y="2162968"/>
                  <a:pt x="2425898" y="2158008"/>
                </a:cubicBezTo>
                <a:cubicBezTo>
                  <a:pt x="2420938" y="2153047"/>
                  <a:pt x="2415976" y="2150566"/>
                  <a:pt x="2411016" y="2150566"/>
                </a:cubicBezTo>
                <a:cubicBezTo>
                  <a:pt x="2406055" y="2150566"/>
                  <a:pt x="2401093" y="2150566"/>
                  <a:pt x="2396133" y="2150566"/>
                </a:cubicBezTo>
                <a:cubicBezTo>
                  <a:pt x="2393652" y="2148086"/>
                  <a:pt x="2391792" y="2146846"/>
                  <a:pt x="2390552" y="2146846"/>
                </a:cubicBezTo>
                <a:close/>
                <a:moveTo>
                  <a:pt x="6109394" y="2143125"/>
                </a:moveTo>
                <a:cubicBezTo>
                  <a:pt x="6114356" y="2143125"/>
                  <a:pt x="6119316" y="2143125"/>
                  <a:pt x="6124277" y="2143125"/>
                </a:cubicBezTo>
                <a:cubicBezTo>
                  <a:pt x="6129238" y="2143125"/>
                  <a:pt x="6131718" y="2145606"/>
                  <a:pt x="6131718" y="2150566"/>
                </a:cubicBezTo>
                <a:cubicBezTo>
                  <a:pt x="6121797" y="2150566"/>
                  <a:pt x="6114356" y="2148086"/>
                  <a:pt x="6109394" y="2143125"/>
                </a:cubicBezTo>
                <a:close/>
                <a:moveTo>
                  <a:pt x="5127129" y="2135684"/>
                </a:moveTo>
                <a:lnTo>
                  <a:pt x="5127129" y="2143125"/>
                </a:lnTo>
                <a:cubicBezTo>
                  <a:pt x="5132090" y="2148086"/>
                  <a:pt x="5138291" y="2149326"/>
                  <a:pt x="5145732" y="2146846"/>
                </a:cubicBezTo>
                <a:cubicBezTo>
                  <a:pt x="5153174" y="2144365"/>
                  <a:pt x="5156894" y="2145606"/>
                  <a:pt x="5156894" y="2150566"/>
                </a:cubicBezTo>
                <a:cubicBezTo>
                  <a:pt x="5156894" y="2155527"/>
                  <a:pt x="5158135" y="2158008"/>
                  <a:pt x="5160615" y="2158008"/>
                </a:cubicBezTo>
                <a:cubicBezTo>
                  <a:pt x="5163095" y="2158008"/>
                  <a:pt x="5166816" y="2158008"/>
                  <a:pt x="5171777" y="2158008"/>
                </a:cubicBezTo>
                <a:lnTo>
                  <a:pt x="5186660" y="2165449"/>
                </a:lnTo>
                <a:cubicBezTo>
                  <a:pt x="5191621" y="2170410"/>
                  <a:pt x="5195342" y="2171650"/>
                  <a:pt x="5197822" y="2169170"/>
                </a:cubicBezTo>
                <a:cubicBezTo>
                  <a:pt x="5200302" y="2166689"/>
                  <a:pt x="5202783" y="2166689"/>
                  <a:pt x="5205263" y="2169170"/>
                </a:cubicBezTo>
                <a:cubicBezTo>
                  <a:pt x="5207743" y="2171650"/>
                  <a:pt x="5213945" y="2174131"/>
                  <a:pt x="5223867" y="2176611"/>
                </a:cubicBezTo>
                <a:cubicBezTo>
                  <a:pt x="5233788" y="2179092"/>
                  <a:pt x="5241230" y="2180332"/>
                  <a:pt x="5246191" y="2180332"/>
                </a:cubicBezTo>
                <a:lnTo>
                  <a:pt x="5253633" y="2172891"/>
                </a:lnTo>
                <a:cubicBezTo>
                  <a:pt x="5248671" y="2177851"/>
                  <a:pt x="5248671" y="2181572"/>
                  <a:pt x="5253633" y="2184053"/>
                </a:cubicBezTo>
                <a:cubicBezTo>
                  <a:pt x="5258594" y="2186533"/>
                  <a:pt x="5263554" y="2187773"/>
                  <a:pt x="5268515" y="2187773"/>
                </a:cubicBezTo>
                <a:cubicBezTo>
                  <a:pt x="5273477" y="2187773"/>
                  <a:pt x="5278437" y="2189013"/>
                  <a:pt x="5283398" y="2191494"/>
                </a:cubicBezTo>
                <a:cubicBezTo>
                  <a:pt x="5288359" y="2193975"/>
                  <a:pt x="5290840" y="2197695"/>
                  <a:pt x="5290840" y="2202656"/>
                </a:cubicBezTo>
                <a:cubicBezTo>
                  <a:pt x="5293320" y="2202656"/>
                  <a:pt x="5294560" y="2202656"/>
                  <a:pt x="5294560" y="2202656"/>
                </a:cubicBezTo>
                <a:lnTo>
                  <a:pt x="5305722" y="2202656"/>
                </a:lnTo>
                <a:cubicBezTo>
                  <a:pt x="5305722" y="2207617"/>
                  <a:pt x="5309443" y="2208858"/>
                  <a:pt x="5316885" y="2206377"/>
                </a:cubicBezTo>
                <a:cubicBezTo>
                  <a:pt x="5324326" y="2203896"/>
                  <a:pt x="5329287" y="2203896"/>
                  <a:pt x="5331767" y="2206377"/>
                </a:cubicBezTo>
                <a:cubicBezTo>
                  <a:pt x="5334247" y="2208858"/>
                  <a:pt x="5337968" y="2210098"/>
                  <a:pt x="5342929" y="2210098"/>
                </a:cubicBezTo>
                <a:cubicBezTo>
                  <a:pt x="5342929" y="2215058"/>
                  <a:pt x="5344170" y="2217539"/>
                  <a:pt x="5346650" y="2217539"/>
                </a:cubicBezTo>
                <a:cubicBezTo>
                  <a:pt x="5349130" y="2217539"/>
                  <a:pt x="5354092" y="2217539"/>
                  <a:pt x="5361533" y="2217539"/>
                </a:cubicBezTo>
                <a:cubicBezTo>
                  <a:pt x="5368974" y="2217539"/>
                  <a:pt x="5376416" y="2220020"/>
                  <a:pt x="5383857" y="2224980"/>
                </a:cubicBezTo>
                <a:cubicBezTo>
                  <a:pt x="5391299" y="2229941"/>
                  <a:pt x="5395019" y="2229941"/>
                  <a:pt x="5395019" y="2224980"/>
                </a:cubicBezTo>
                <a:lnTo>
                  <a:pt x="5402461" y="2232422"/>
                </a:lnTo>
                <a:cubicBezTo>
                  <a:pt x="5407422" y="2237383"/>
                  <a:pt x="5413623" y="2239863"/>
                  <a:pt x="5421064" y="2239863"/>
                </a:cubicBezTo>
                <a:cubicBezTo>
                  <a:pt x="5428506" y="2239863"/>
                  <a:pt x="5437188" y="2242344"/>
                  <a:pt x="5447109" y="2247305"/>
                </a:cubicBezTo>
                <a:cubicBezTo>
                  <a:pt x="5461992" y="2252265"/>
                  <a:pt x="5475634" y="2255986"/>
                  <a:pt x="5488037" y="2258467"/>
                </a:cubicBezTo>
                <a:cubicBezTo>
                  <a:pt x="5500440" y="2260947"/>
                  <a:pt x="5509120" y="2262187"/>
                  <a:pt x="5514082" y="2262187"/>
                </a:cubicBezTo>
                <a:lnTo>
                  <a:pt x="5521523" y="2262187"/>
                </a:lnTo>
                <a:cubicBezTo>
                  <a:pt x="5526484" y="2267148"/>
                  <a:pt x="5531445" y="2269629"/>
                  <a:pt x="5536406" y="2269629"/>
                </a:cubicBezTo>
                <a:cubicBezTo>
                  <a:pt x="5541367" y="2269629"/>
                  <a:pt x="5553769" y="2272109"/>
                  <a:pt x="5573613" y="2277070"/>
                </a:cubicBezTo>
                <a:lnTo>
                  <a:pt x="5566172" y="2269629"/>
                </a:lnTo>
                <a:lnTo>
                  <a:pt x="5551289" y="2262187"/>
                </a:lnTo>
                <a:cubicBezTo>
                  <a:pt x="5556250" y="2267148"/>
                  <a:pt x="5548809" y="2264668"/>
                  <a:pt x="5528965" y="2254746"/>
                </a:cubicBezTo>
                <a:lnTo>
                  <a:pt x="5514082" y="2254746"/>
                </a:lnTo>
                <a:lnTo>
                  <a:pt x="5506640" y="2254746"/>
                </a:lnTo>
                <a:cubicBezTo>
                  <a:pt x="5501679" y="2249785"/>
                  <a:pt x="5490517" y="2243584"/>
                  <a:pt x="5473154" y="2236142"/>
                </a:cubicBezTo>
                <a:cubicBezTo>
                  <a:pt x="5455791" y="2228701"/>
                  <a:pt x="5439668" y="2224980"/>
                  <a:pt x="5424785" y="2224980"/>
                </a:cubicBezTo>
                <a:lnTo>
                  <a:pt x="5402461" y="2210098"/>
                </a:lnTo>
                <a:cubicBezTo>
                  <a:pt x="5402461" y="2210098"/>
                  <a:pt x="5398740" y="2208858"/>
                  <a:pt x="5391299" y="2206377"/>
                </a:cubicBezTo>
                <a:cubicBezTo>
                  <a:pt x="5383857" y="2203896"/>
                  <a:pt x="5375175" y="2200176"/>
                  <a:pt x="5365254" y="2195215"/>
                </a:cubicBezTo>
                <a:lnTo>
                  <a:pt x="5342929" y="2195215"/>
                </a:lnTo>
                <a:cubicBezTo>
                  <a:pt x="5337968" y="2190254"/>
                  <a:pt x="5331767" y="2186533"/>
                  <a:pt x="5324326" y="2184053"/>
                </a:cubicBezTo>
                <a:cubicBezTo>
                  <a:pt x="5316885" y="2181572"/>
                  <a:pt x="5311923" y="2180332"/>
                  <a:pt x="5309443" y="2180332"/>
                </a:cubicBezTo>
                <a:cubicBezTo>
                  <a:pt x="5306963" y="2180332"/>
                  <a:pt x="5304482" y="2180332"/>
                  <a:pt x="5302002" y="2180332"/>
                </a:cubicBezTo>
                <a:cubicBezTo>
                  <a:pt x="5299522" y="2180332"/>
                  <a:pt x="5295801" y="2180332"/>
                  <a:pt x="5290840" y="2180332"/>
                </a:cubicBezTo>
                <a:lnTo>
                  <a:pt x="5283398" y="2172891"/>
                </a:lnTo>
                <a:lnTo>
                  <a:pt x="5246191" y="2158008"/>
                </a:lnTo>
                <a:cubicBezTo>
                  <a:pt x="5241230" y="2162968"/>
                  <a:pt x="5236270" y="2164209"/>
                  <a:pt x="5231308" y="2161728"/>
                </a:cubicBezTo>
                <a:cubicBezTo>
                  <a:pt x="5226347" y="2159248"/>
                  <a:pt x="5223867" y="2158008"/>
                  <a:pt x="5223867" y="2158008"/>
                </a:cubicBezTo>
                <a:cubicBezTo>
                  <a:pt x="5218906" y="2153047"/>
                  <a:pt x="5213945" y="2151806"/>
                  <a:pt x="5208984" y="2154287"/>
                </a:cubicBezTo>
                <a:cubicBezTo>
                  <a:pt x="5204023" y="2156768"/>
                  <a:pt x="5197822" y="2155527"/>
                  <a:pt x="5190381" y="2150566"/>
                </a:cubicBezTo>
                <a:cubicBezTo>
                  <a:pt x="5182939" y="2145606"/>
                  <a:pt x="5176738" y="2145606"/>
                  <a:pt x="5171777" y="2150566"/>
                </a:cubicBezTo>
                <a:lnTo>
                  <a:pt x="5164336" y="2143125"/>
                </a:lnTo>
                <a:lnTo>
                  <a:pt x="5149453" y="2143125"/>
                </a:lnTo>
                <a:cubicBezTo>
                  <a:pt x="5139531" y="2143125"/>
                  <a:pt x="5133329" y="2141885"/>
                  <a:pt x="5130849" y="2139404"/>
                </a:cubicBezTo>
                <a:cubicBezTo>
                  <a:pt x="5128369" y="2136924"/>
                  <a:pt x="5127129" y="2135684"/>
                  <a:pt x="5127129" y="2135684"/>
                </a:cubicBezTo>
                <a:close/>
                <a:moveTo>
                  <a:pt x="2727275" y="2135684"/>
                </a:moveTo>
                <a:cubicBezTo>
                  <a:pt x="2724795" y="2135684"/>
                  <a:pt x="2723555" y="2138164"/>
                  <a:pt x="2723555" y="2143125"/>
                </a:cubicBezTo>
                <a:cubicBezTo>
                  <a:pt x="2728515" y="2143125"/>
                  <a:pt x="2730996" y="2141885"/>
                  <a:pt x="2730996" y="2139404"/>
                </a:cubicBezTo>
                <a:cubicBezTo>
                  <a:pt x="2730996" y="2136924"/>
                  <a:pt x="2729756" y="2135684"/>
                  <a:pt x="2727275" y="2135684"/>
                </a:cubicBezTo>
                <a:close/>
                <a:moveTo>
                  <a:pt x="2589609" y="2135684"/>
                </a:moveTo>
                <a:cubicBezTo>
                  <a:pt x="2589609" y="2135684"/>
                  <a:pt x="2589609" y="2138164"/>
                  <a:pt x="2589609" y="2143125"/>
                </a:cubicBezTo>
                <a:lnTo>
                  <a:pt x="2604492" y="2150566"/>
                </a:lnTo>
                <a:cubicBezTo>
                  <a:pt x="2609453" y="2145606"/>
                  <a:pt x="2609453" y="2143125"/>
                  <a:pt x="2604492" y="2143125"/>
                </a:cubicBezTo>
                <a:cubicBezTo>
                  <a:pt x="2604492" y="2143125"/>
                  <a:pt x="2602011" y="2143125"/>
                  <a:pt x="2597051" y="2143125"/>
                </a:cubicBezTo>
                <a:cubicBezTo>
                  <a:pt x="2592090" y="2138164"/>
                  <a:pt x="2589609" y="2135684"/>
                  <a:pt x="2589609" y="2135684"/>
                </a:cubicBezTo>
                <a:close/>
                <a:moveTo>
                  <a:pt x="2485430" y="2135684"/>
                </a:moveTo>
                <a:cubicBezTo>
                  <a:pt x="2490390" y="2140644"/>
                  <a:pt x="2492871" y="2143125"/>
                  <a:pt x="2492871" y="2143125"/>
                </a:cubicBezTo>
                <a:lnTo>
                  <a:pt x="2492871" y="2135684"/>
                </a:lnTo>
                <a:cubicBezTo>
                  <a:pt x="2492871" y="2135684"/>
                  <a:pt x="2490390" y="2135684"/>
                  <a:pt x="2485430" y="2135684"/>
                </a:cubicBezTo>
                <a:close/>
                <a:moveTo>
                  <a:pt x="1235274" y="2135684"/>
                </a:moveTo>
                <a:lnTo>
                  <a:pt x="1250156" y="2143125"/>
                </a:lnTo>
                <a:lnTo>
                  <a:pt x="1257598" y="2150566"/>
                </a:lnTo>
                <a:cubicBezTo>
                  <a:pt x="1252637" y="2150566"/>
                  <a:pt x="1247676" y="2150566"/>
                  <a:pt x="1242715" y="2150566"/>
                </a:cubicBezTo>
                <a:lnTo>
                  <a:pt x="1235274" y="2143125"/>
                </a:lnTo>
                <a:cubicBezTo>
                  <a:pt x="1235274" y="2138164"/>
                  <a:pt x="1235274" y="2135684"/>
                  <a:pt x="1235274" y="2135684"/>
                </a:cubicBezTo>
                <a:close/>
                <a:moveTo>
                  <a:pt x="1194346" y="2131963"/>
                </a:moveTo>
                <a:lnTo>
                  <a:pt x="1194346" y="2131963"/>
                </a:lnTo>
                <a:cubicBezTo>
                  <a:pt x="1196826" y="2134443"/>
                  <a:pt x="1198067" y="2135684"/>
                  <a:pt x="1198067" y="2135684"/>
                </a:cubicBezTo>
                <a:close/>
                <a:moveTo>
                  <a:pt x="6057304" y="2128242"/>
                </a:moveTo>
                <a:cubicBezTo>
                  <a:pt x="6062266" y="2128242"/>
                  <a:pt x="6067226" y="2128242"/>
                  <a:pt x="6072187" y="2128242"/>
                </a:cubicBezTo>
                <a:lnTo>
                  <a:pt x="6072187" y="2135684"/>
                </a:lnTo>
                <a:cubicBezTo>
                  <a:pt x="6067226" y="2135684"/>
                  <a:pt x="6063505" y="2134443"/>
                  <a:pt x="6061025" y="2131963"/>
                </a:cubicBezTo>
                <a:cubicBezTo>
                  <a:pt x="6058545" y="2129482"/>
                  <a:pt x="6057304" y="2128242"/>
                  <a:pt x="6057304" y="2128242"/>
                </a:cubicBezTo>
                <a:close/>
                <a:moveTo>
                  <a:pt x="5104804" y="2128242"/>
                </a:moveTo>
                <a:cubicBezTo>
                  <a:pt x="5099843" y="2133203"/>
                  <a:pt x="5098604" y="2136924"/>
                  <a:pt x="5101084" y="2139404"/>
                </a:cubicBezTo>
                <a:cubicBezTo>
                  <a:pt x="5103564" y="2141885"/>
                  <a:pt x="5106045" y="2143125"/>
                  <a:pt x="5108525" y="2143125"/>
                </a:cubicBezTo>
                <a:cubicBezTo>
                  <a:pt x="5111005" y="2143125"/>
                  <a:pt x="5112246" y="2143125"/>
                  <a:pt x="5112246" y="2143125"/>
                </a:cubicBezTo>
                <a:cubicBezTo>
                  <a:pt x="5112246" y="2143125"/>
                  <a:pt x="5112246" y="2140644"/>
                  <a:pt x="5112246" y="2135684"/>
                </a:cubicBezTo>
                <a:close/>
                <a:moveTo>
                  <a:pt x="2463105" y="2128242"/>
                </a:moveTo>
                <a:cubicBezTo>
                  <a:pt x="2463105" y="2133203"/>
                  <a:pt x="2464345" y="2135684"/>
                  <a:pt x="2466826" y="2135684"/>
                </a:cubicBezTo>
                <a:cubicBezTo>
                  <a:pt x="2469307" y="2135684"/>
                  <a:pt x="2470547" y="2134443"/>
                  <a:pt x="2470547" y="2131963"/>
                </a:cubicBezTo>
                <a:cubicBezTo>
                  <a:pt x="2470547" y="2129482"/>
                  <a:pt x="2468066" y="2128242"/>
                  <a:pt x="2463105" y="2128242"/>
                </a:cubicBezTo>
                <a:close/>
                <a:moveTo>
                  <a:pt x="2358926" y="2128242"/>
                </a:moveTo>
                <a:cubicBezTo>
                  <a:pt x="2358926" y="2133203"/>
                  <a:pt x="2360166" y="2135684"/>
                  <a:pt x="2362646" y="2135684"/>
                </a:cubicBezTo>
                <a:cubicBezTo>
                  <a:pt x="2365127" y="2135684"/>
                  <a:pt x="2366367" y="2134443"/>
                  <a:pt x="2366367" y="2131963"/>
                </a:cubicBezTo>
                <a:cubicBezTo>
                  <a:pt x="2366367" y="2129482"/>
                  <a:pt x="2363886" y="2128242"/>
                  <a:pt x="2358926" y="2128242"/>
                </a:cubicBezTo>
                <a:close/>
                <a:moveTo>
                  <a:pt x="1813843" y="2128242"/>
                </a:moveTo>
                <a:cubicBezTo>
                  <a:pt x="1817564" y="2128242"/>
                  <a:pt x="1820664" y="2130723"/>
                  <a:pt x="1823145" y="2135684"/>
                </a:cubicBezTo>
                <a:lnTo>
                  <a:pt x="1815703" y="2135684"/>
                </a:lnTo>
                <a:cubicBezTo>
                  <a:pt x="1810743" y="2135684"/>
                  <a:pt x="1808262" y="2135684"/>
                  <a:pt x="1808262" y="2135684"/>
                </a:cubicBezTo>
                <a:cubicBezTo>
                  <a:pt x="1808262" y="2140644"/>
                  <a:pt x="1805781" y="2143125"/>
                  <a:pt x="1800820" y="2143125"/>
                </a:cubicBezTo>
                <a:lnTo>
                  <a:pt x="1800820" y="2135684"/>
                </a:lnTo>
                <a:cubicBezTo>
                  <a:pt x="1805781" y="2130723"/>
                  <a:pt x="1810122" y="2128242"/>
                  <a:pt x="1813843" y="2128242"/>
                </a:cubicBezTo>
                <a:close/>
                <a:moveTo>
                  <a:pt x="1771055" y="2128242"/>
                </a:moveTo>
                <a:lnTo>
                  <a:pt x="1778496" y="2128242"/>
                </a:lnTo>
                <a:cubicBezTo>
                  <a:pt x="1778496" y="2133203"/>
                  <a:pt x="1777256" y="2135684"/>
                  <a:pt x="1774776" y="2135684"/>
                </a:cubicBezTo>
                <a:cubicBezTo>
                  <a:pt x="1772295" y="2135684"/>
                  <a:pt x="1769815" y="2134443"/>
                  <a:pt x="1767334" y="2131963"/>
                </a:cubicBezTo>
                <a:cubicBezTo>
                  <a:pt x="1764854" y="2129482"/>
                  <a:pt x="1766094" y="2128242"/>
                  <a:pt x="1771055" y="2128242"/>
                </a:cubicBezTo>
                <a:close/>
                <a:moveTo>
                  <a:pt x="6034980" y="2120801"/>
                </a:moveTo>
                <a:lnTo>
                  <a:pt x="6042422" y="2120801"/>
                </a:lnTo>
                <a:lnTo>
                  <a:pt x="6042422" y="2128242"/>
                </a:lnTo>
                <a:close/>
                <a:moveTo>
                  <a:pt x="5841504" y="2120801"/>
                </a:moveTo>
                <a:cubicBezTo>
                  <a:pt x="5846465" y="2120801"/>
                  <a:pt x="5848945" y="2120801"/>
                  <a:pt x="5848945" y="2120801"/>
                </a:cubicBezTo>
                <a:lnTo>
                  <a:pt x="5841504" y="2128242"/>
                </a:lnTo>
                <a:cubicBezTo>
                  <a:pt x="5841504" y="2123281"/>
                  <a:pt x="5841504" y="2120801"/>
                  <a:pt x="5841504" y="2120801"/>
                </a:cubicBezTo>
                <a:close/>
                <a:moveTo>
                  <a:pt x="5015508" y="2120801"/>
                </a:moveTo>
                <a:lnTo>
                  <a:pt x="5022949" y="2128242"/>
                </a:lnTo>
                <a:cubicBezTo>
                  <a:pt x="5022949" y="2128242"/>
                  <a:pt x="5022949" y="2127002"/>
                  <a:pt x="5022949" y="2124521"/>
                </a:cubicBezTo>
                <a:cubicBezTo>
                  <a:pt x="5022949" y="2122041"/>
                  <a:pt x="5020469" y="2120801"/>
                  <a:pt x="5015508" y="2120801"/>
                </a:cubicBezTo>
                <a:close/>
                <a:moveTo>
                  <a:pt x="2492871" y="2120801"/>
                </a:moveTo>
                <a:cubicBezTo>
                  <a:pt x="2492871" y="2120801"/>
                  <a:pt x="2492871" y="2123281"/>
                  <a:pt x="2492871" y="2128242"/>
                </a:cubicBezTo>
                <a:cubicBezTo>
                  <a:pt x="2497832" y="2128242"/>
                  <a:pt x="2500312" y="2127002"/>
                  <a:pt x="2500312" y="2124521"/>
                </a:cubicBezTo>
                <a:cubicBezTo>
                  <a:pt x="2500312" y="2122041"/>
                  <a:pt x="2497832" y="2120801"/>
                  <a:pt x="2492871" y="2120801"/>
                </a:cubicBezTo>
                <a:close/>
                <a:moveTo>
                  <a:pt x="2128242" y="2120801"/>
                </a:moveTo>
                <a:lnTo>
                  <a:pt x="2135684" y="2120801"/>
                </a:lnTo>
                <a:cubicBezTo>
                  <a:pt x="2135684" y="2120801"/>
                  <a:pt x="2135684" y="2123281"/>
                  <a:pt x="2135684" y="2128242"/>
                </a:cubicBezTo>
                <a:cubicBezTo>
                  <a:pt x="2130723" y="2128242"/>
                  <a:pt x="2128242" y="2125761"/>
                  <a:pt x="2128242" y="2120801"/>
                </a:cubicBezTo>
                <a:close/>
                <a:moveTo>
                  <a:pt x="1912441" y="2120801"/>
                </a:moveTo>
                <a:cubicBezTo>
                  <a:pt x="1912441" y="2120801"/>
                  <a:pt x="1914922" y="2123281"/>
                  <a:pt x="1919883" y="2128242"/>
                </a:cubicBezTo>
                <a:cubicBezTo>
                  <a:pt x="1924844" y="2128242"/>
                  <a:pt x="1927324" y="2127002"/>
                  <a:pt x="1927324" y="2124521"/>
                </a:cubicBezTo>
                <a:cubicBezTo>
                  <a:pt x="1927324" y="2122041"/>
                  <a:pt x="1924844" y="2120801"/>
                  <a:pt x="1919883" y="2120801"/>
                </a:cubicBezTo>
                <a:close/>
                <a:moveTo>
                  <a:pt x="1324571" y="2120801"/>
                </a:moveTo>
                <a:cubicBezTo>
                  <a:pt x="1329531" y="2120801"/>
                  <a:pt x="1339453" y="2123281"/>
                  <a:pt x="1354336" y="2128242"/>
                </a:cubicBezTo>
                <a:lnTo>
                  <a:pt x="1346895" y="2143125"/>
                </a:lnTo>
                <a:cubicBezTo>
                  <a:pt x="1336973" y="2138164"/>
                  <a:pt x="1329531" y="2135684"/>
                  <a:pt x="1324571" y="2135684"/>
                </a:cubicBezTo>
                <a:cubicBezTo>
                  <a:pt x="1319609" y="2130723"/>
                  <a:pt x="1318369" y="2128242"/>
                  <a:pt x="1320850" y="2128242"/>
                </a:cubicBezTo>
                <a:cubicBezTo>
                  <a:pt x="1323330" y="2128242"/>
                  <a:pt x="1324571" y="2125761"/>
                  <a:pt x="1324571" y="2120801"/>
                </a:cubicBezTo>
                <a:close/>
                <a:moveTo>
                  <a:pt x="5930801" y="2117081"/>
                </a:moveTo>
                <a:cubicBezTo>
                  <a:pt x="5928320" y="2117081"/>
                  <a:pt x="5925840" y="2118321"/>
                  <a:pt x="5923359" y="2120801"/>
                </a:cubicBezTo>
                <a:lnTo>
                  <a:pt x="5930801" y="2128242"/>
                </a:lnTo>
                <a:lnTo>
                  <a:pt x="5938242" y="2128242"/>
                </a:lnTo>
                <a:lnTo>
                  <a:pt x="5938242" y="2120801"/>
                </a:lnTo>
                <a:cubicBezTo>
                  <a:pt x="5935761" y="2118321"/>
                  <a:pt x="5933281" y="2117081"/>
                  <a:pt x="5930801" y="2117081"/>
                </a:cubicBezTo>
                <a:close/>
                <a:moveTo>
                  <a:pt x="6012656" y="2113359"/>
                </a:moveTo>
                <a:lnTo>
                  <a:pt x="6020097" y="2113359"/>
                </a:lnTo>
                <a:lnTo>
                  <a:pt x="6020097" y="2120801"/>
                </a:lnTo>
                <a:close/>
                <a:moveTo>
                  <a:pt x="1421309" y="2113359"/>
                </a:moveTo>
                <a:cubicBezTo>
                  <a:pt x="1426270" y="2113359"/>
                  <a:pt x="1428750" y="2113359"/>
                  <a:pt x="1428750" y="2113359"/>
                </a:cubicBezTo>
                <a:lnTo>
                  <a:pt x="1421309" y="2120801"/>
                </a:lnTo>
                <a:cubicBezTo>
                  <a:pt x="1421309" y="2115840"/>
                  <a:pt x="1421309" y="2113359"/>
                  <a:pt x="1421309" y="2113359"/>
                </a:cubicBezTo>
                <a:close/>
                <a:moveTo>
                  <a:pt x="1153418" y="2113359"/>
                </a:moveTo>
                <a:lnTo>
                  <a:pt x="1175742" y="2113359"/>
                </a:lnTo>
                <a:lnTo>
                  <a:pt x="1194346" y="2131963"/>
                </a:lnTo>
                <a:lnTo>
                  <a:pt x="1186904" y="2128242"/>
                </a:lnTo>
                <a:cubicBezTo>
                  <a:pt x="1184424" y="2128242"/>
                  <a:pt x="1178223" y="2125761"/>
                  <a:pt x="1168301" y="2120801"/>
                </a:cubicBezTo>
                <a:cubicBezTo>
                  <a:pt x="1158379" y="2115840"/>
                  <a:pt x="1153418" y="2113359"/>
                  <a:pt x="1153418" y="2113359"/>
                </a:cubicBezTo>
                <a:close/>
                <a:moveTo>
                  <a:pt x="2271489" y="2109639"/>
                </a:moveTo>
                <a:cubicBezTo>
                  <a:pt x="2272729" y="2109639"/>
                  <a:pt x="2274590" y="2110879"/>
                  <a:pt x="2277070" y="2113359"/>
                </a:cubicBezTo>
                <a:cubicBezTo>
                  <a:pt x="2277070" y="2118320"/>
                  <a:pt x="2275830" y="2120801"/>
                  <a:pt x="2273350" y="2120801"/>
                </a:cubicBezTo>
                <a:cubicBezTo>
                  <a:pt x="2270869" y="2120801"/>
                  <a:pt x="2269629" y="2118320"/>
                  <a:pt x="2269629" y="2113359"/>
                </a:cubicBezTo>
                <a:cubicBezTo>
                  <a:pt x="2269629" y="2110879"/>
                  <a:pt x="2270249" y="2109639"/>
                  <a:pt x="2271489" y="2109639"/>
                </a:cubicBezTo>
                <a:close/>
                <a:moveTo>
                  <a:pt x="6101953" y="2105918"/>
                </a:moveTo>
                <a:cubicBezTo>
                  <a:pt x="6101953" y="2105918"/>
                  <a:pt x="6101953" y="2108399"/>
                  <a:pt x="6101953" y="2113359"/>
                </a:cubicBezTo>
                <a:cubicBezTo>
                  <a:pt x="6101953" y="2113359"/>
                  <a:pt x="6099473" y="2113359"/>
                  <a:pt x="6094511" y="2113359"/>
                </a:cubicBezTo>
                <a:close/>
                <a:moveTo>
                  <a:pt x="5982890" y="2105918"/>
                </a:moveTo>
                <a:lnTo>
                  <a:pt x="5990332" y="2105918"/>
                </a:lnTo>
                <a:lnTo>
                  <a:pt x="5997773" y="2113359"/>
                </a:lnTo>
                <a:cubicBezTo>
                  <a:pt x="5992812" y="2113359"/>
                  <a:pt x="5989091" y="2112119"/>
                  <a:pt x="5986611" y="2109639"/>
                </a:cubicBezTo>
                <a:cubicBezTo>
                  <a:pt x="5984131" y="2107158"/>
                  <a:pt x="5982890" y="2105918"/>
                  <a:pt x="5982890" y="2105918"/>
                </a:cubicBezTo>
                <a:close/>
                <a:moveTo>
                  <a:pt x="1808262" y="2105918"/>
                </a:moveTo>
                <a:cubicBezTo>
                  <a:pt x="1813223" y="2110879"/>
                  <a:pt x="1815703" y="2113359"/>
                  <a:pt x="1815703" y="2113359"/>
                </a:cubicBezTo>
                <a:lnTo>
                  <a:pt x="1815703" y="2105918"/>
                </a:lnTo>
                <a:close/>
                <a:moveTo>
                  <a:pt x="1220391" y="2105918"/>
                </a:moveTo>
                <a:cubicBezTo>
                  <a:pt x="1225352" y="2105918"/>
                  <a:pt x="1227832" y="2108399"/>
                  <a:pt x="1227832" y="2113359"/>
                </a:cubicBezTo>
                <a:cubicBezTo>
                  <a:pt x="1227832" y="2113359"/>
                  <a:pt x="1225352" y="2113359"/>
                  <a:pt x="1220391" y="2113359"/>
                </a:cubicBezTo>
                <a:cubicBezTo>
                  <a:pt x="1220391" y="2113359"/>
                  <a:pt x="1219151" y="2112119"/>
                  <a:pt x="1216670" y="2109639"/>
                </a:cubicBezTo>
                <a:cubicBezTo>
                  <a:pt x="1214190" y="2107158"/>
                  <a:pt x="1215430" y="2105918"/>
                  <a:pt x="1220391" y="2105918"/>
                </a:cubicBezTo>
                <a:close/>
                <a:moveTo>
                  <a:pt x="5938242" y="2098476"/>
                </a:moveTo>
                <a:cubicBezTo>
                  <a:pt x="5938242" y="2103437"/>
                  <a:pt x="5940722" y="2105918"/>
                  <a:pt x="5945683" y="2105918"/>
                </a:cubicBezTo>
                <a:lnTo>
                  <a:pt x="5945683" y="2098476"/>
                </a:lnTo>
                <a:cubicBezTo>
                  <a:pt x="5945683" y="2098476"/>
                  <a:pt x="5943203" y="2098476"/>
                  <a:pt x="5938242" y="2098476"/>
                </a:cubicBezTo>
                <a:close/>
                <a:moveTo>
                  <a:pt x="5923359" y="2098476"/>
                </a:moveTo>
                <a:cubicBezTo>
                  <a:pt x="5923359" y="2103437"/>
                  <a:pt x="5924600" y="2105918"/>
                  <a:pt x="5927080" y="2105918"/>
                </a:cubicBezTo>
                <a:cubicBezTo>
                  <a:pt x="5929560" y="2105918"/>
                  <a:pt x="5930801" y="2104678"/>
                  <a:pt x="5930801" y="2102197"/>
                </a:cubicBezTo>
                <a:cubicBezTo>
                  <a:pt x="5930801" y="2099717"/>
                  <a:pt x="5928320" y="2098476"/>
                  <a:pt x="5923359" y="2098476"/>
                </a:cubicBezTo>
                <a:close/>
                <a:moveTo>
                  <a:pt x="4632275" y="2098476"/>
                </a:moveTo>
                <a:cubicBezTo>
                  <a:pt x="4629795" y="2098476"/>
                  <a:pt x="4628554" y="2100957"/>
                  <a:pt x="4628554" y="2105918"/>
                </a:cubicBezTo>
                <a:lnTo>
                  <a:pt x="4635996" y="2105918"/>
                </a:lnTo>
                <a:cubicBezTo>
                  <a:pt x="4635996" y="2105918"/>
                  <a:pt x="4635996" y="2104678"/>
                  <a:pt x="4635996" y="2102197"/>
                </a:cubicBezTo>
                <a:cubicBezTo>
                  <a:pt x="4635996" y="2099717"/>
                  <a:pt x="4634755" y="2098476"/>
                  <a:pt x="4632275" y="2098476"/>
                </a:cubicBezTo>
                <a:close/>
                <a:moveTo>
                  <a:pt x="1718965" y="2098476"/>
                </a:moveTo>
                <a:lnTo>
                  <a:pt x="1718965" y="2105918"/>
                </a:lnTo>
                <a:lnTo>
                  <a:pt x="1711524" y="2105918"/>
                </a:lnTo>
                <a:cubicBezTo>
                  <a:pt x="1711524" y="2100957"/>
                  <a:pt x="1714004" y="2098476"/>
                  <a:pt x="1718965" y="2098476"/>
                </a:cubicBezTo>
                <a:close/>
                <a:moveTo>
                  <a:pt x="6639594" y="2092895"/>
                </a:moveTo>
                <a:cubicBezTo>
                  <a:pt x="6640835" y="2092895"/>
                  <a:pt x="6642695" y="2093516"/>
                  <a:pt x="6645175" y="2094756"/>
                </a:cubicBezTo>
                <a:cubicBezTo>
                  <a:pt x="6650137" y="2097236"/>
                  <a:pt x="6652617" y="2098476"/>
                  <a:pt x="6652617" y="2098476"/>
                </a:cubicBezTo>
                <a:cubicBezTo>
                  <a:pt x="6652617" y="2098476"/>
                  <a:pt x="6650137" y="2098476"/>
                  <a:pt x="6645175" y="2098476"/>
                </a:cubicBezTo>
                <a:cubicBezTo>
                  <a:pt x="6640214" y="2098476"/>
                  <a:pt x="6637734" y="2097236"/>
                  <a:pt x="6637734" y="2094756"/>
                </a:cubicBezTo>
                <a:cubicBezTo>
                  <a:pt x="6637734" y="2093516"/>
                  <a:pt x="6638353" y="2092895"/>
                  <a:pt x="6639594" y="2092895"/>
                </a:cubicBezTo>
                <a:close/>
                <a:moveTo>
                  <a:pt x="2403574" y="2091035"/>
                </a:moveTo>
                <a:cubicBezTo>
                  <a:pt x="2398613" y="2091035"/>
                  <a:pt x="2397373" y="2092275"/>
                  <a:pt x="2399853" y="2094756"/>
                </a:cubicBezTo>
                <a:cubicBezTo>
                  <a:pt x="2402334" y="2097236"/>
                  <a:pt x="2404814" y="2098476"/>
                  <a:pt x="2407295" y="2098476"/>
                </a:cubicBezTo>
                <a:cubicBezTo>
                  <a:pt x="2409775" y="2098476"/>
                  <a:pt x="2411016" y="2095996"/>
                  <a:pt x="2411016" y="2091035"/>
                </a:cubicBezTo>
                <a:cubicBezTo>
                  <a:pt x="2411016" y="2091035"/>
                  <a:pt x="2408535" y="2091035"/>
                  <a:pt x="2403574" y="2091035"/>
                </a:cubicBezTo>
                <a:close/>
                <a:moveTo>
                  <a:pt x="1852910" y="2091035"/>
                </a:moveTo>
                <a:cubicBezTo>
                  <a:pt x="1857871" y="2095996"/>
                  <a:pt x="1860352" y="2098476"/>
                  <a:pt x="1860352" y="2098476"/>
                </a:cubicBezTo>
                <a:cubicBezTo>
                  <a:pt x="1860352" y="2098476"/>
                  <a:pt x="1860352" y="2100957"/>
                  <a:pt x="1860352" y="2105918"/>
                </a:cubicBezTo>
                <a:cubicBezTo>
                  <a:pt x="1860352" y="2105918"/>
                  <a:pt x="1862832" y="2105918"/>
                  <a:pt x="1867793" y="2105918"/>
                </a:cubicBezTo>
                <a:lnTo>
                  <a:pt x="1860352" y="2113359"/>
                </a:lnTo>
                <a:lnTo>
                  <a:pt x="1852910" y="2113359"/>
                </a:lnTo>
                <a:cubicBezTo>
                  <a:pt x="1857871" y="2118320"/>
                  <a:pt x="1867793" y="2120801"/>
                  <a:pt x="1882676" y="2120801"/>
                </a:cubicBezTo>
                <a:cubicBezTo>
                  <a:pt x="1877715" y="2115840"/>
                  <a:pt x="1875234" y="2113359"/>
                  <a:pt x="1875234" y="2113359"/>
                </a:cubicBezTo>
                <a:cubicBezTo>
                  <a:pt x="1875234" y="2108399"/>
                  <a:pt x="1875234" y="2105918"/>
                  <a:pt x="1875234" y="2105918"/>
                </a:cubicBezTo>
                <a:lnTo>
                  <a:pt x="1905000" y="2105918"/>
                </a:lnTo>
                <a:cubicBezTo>
                  <a:pt x="1914922" y="2110879"/>
                  <a:pt x="1924844" y="2113359"/>
                  <a:pt x="1934766" y="2113359"/>
                </a:cubicBezTo>
                <a:cubicBezTo>
                  <a:pt x="1924844" y="2108399"/>
                  <a:pt x="1917402" y="2105918"/>
                  <a:pt x="1912441" y="2105918"/>
                </a:cubicBezTo>
                <a:cubicBezTo>
                  <a:pt x="1907481" y="2105918"/>
                  <a:pt x="1900039" y="2103437"/>
                  <a:pt x="1890117" y="2098476"/>
                </a:cubicBezTo>
                <a:cubicBezTo>
                  <a:pt x="1880196" y="2093516"/>
                  <a:pt x="1867793" y="2091035"/>
                  <a:pt x="1852910" y="2091035"/>
                </a:cubicBezTo>
                <a:close/>
                <a:moveTo>
                  <a:pt x="4963418" y="2083594"/>
                </a:moveTo>
                <a:cubicBezTo>
                  <a:pt x="4958456" y="2083594"/>
                  <a:pt x="4954736" y="2084834"/>
                  <a:pt x="4952256" y="2087314"/>
                </a:cubicBezTo>
                <a:cubicBezTo>
                  <a:pt x="4949776" y="2089795"/>
                  <a:pt x="4951015" y="2092275"/>
                  <a:pt x="4955976" y="2094756"/>
                </a:cubicBezTo>
                <a:cubicBezTo>
                  <a:pt x="4960938" y="2097236"/>
                  <a:pt x="4967138" y="2099717"/>
                  <a:pt x="4974580" y="2102197"/>
                </a:cubicBezTo>
                <a:cubicBezTo>
                  <a:pt x="4982021" y="2104678"/>
                  <a:pt x="4988222" y="2108399"/>
                  <a:pt x="4993183" y="2113359"/>
                </a:cubicBezTo>
                <a:cubicBezTo>
                  <a:pt x="4998145" y="2108399"/>
                  <a:pt x="5001865" y="2107158"/>
                  <a:pt x="5004345" y="2109639"/>
                </a:cubicBezTo>
                <a:cubicBezTo>
                  <a:pt x="5006826" y="2112119"/>
                  <a:pt x="5008066" y="2113359"/>
                  <a:pt x="5008066" y="2113359"/>
                </a:cubicBezTo>
                <a:lnTo>
                  <a:pt x="5015508" y="2113359"/>
                </a:lnTo>
                <a:lnTo>
                  <a:pt x="5030390" y="2120801"/>
                </a:lnTo>
                <a:cubicBezTo>
                  <a:pt x="5035352" y="2125761"/>
                  <a:pt x="5042793" y="2130723"/>
                  <a:pt x="5052715" y="2135684"/>
                </a:cubicBezTo>
                <a:lnTo>
                  <a:pt x="5052715" y="2128242"/>
                </a:lnTo>
                <a:cubicBezTo>
                  <a:pt x="5052715" y="2128242"/>
                  <a:pt x="5052715" y="2127002"/>
                  <a:pt x="5052715" y="2124521"/>
                </a:cubicBezTo>
                <a:cubicBezTo>
                  <a:pt x="5052715" y="2122041"/>
                  <a:pt x="5052715" y="2118320"/>
                  <a:pt x="5052715" y="2113359"/>
                </a:cubicBezTo>
                <a:lnTo>
                  <a:pt x="5060156" y="2113359"/>
                </a:lnTo>
                <a:cubicBezTo>
                  <a:pt x="5060156" y="2123281"/>
                  <a:pt x="5060156" y="2128242"/>
                  <a:pt x="5060156" y="2128242"/>
                </a:cubicBezTo>
                <a:lnTo>
                  <a:pt x="5067597" y="2120801"/>
                </a:lnTo>
                <a:lnTo>
                  <a:pt x="5075039" y="2120801"/>
                </a:lnTo>
                <a:lnTo>
                  <a:pt x="5082480" y="2120801"/>
                </a:lnTo>
                <a:cubicBezTo>
                  <a:pt x="5077519" y="2120801"/>
                  <a:pt x="5075039" y="2123281"/>
                  <a:pt x="5075039" y="2128242"/>
                </a:cubicBezTo>
                <a:cubicBezTo>
                  <a:pt x="5075039" y="2128242"/>
                  <a:pt x="5076279" y="2128242"/>
                  <a:pt x="5078760" y="2128242"/>
                </a:cubicBezTo>
                <a:cubicBezTo>
                  <a:pt x="5081240" y="2128242"/>
                  <a:pt x="5084960" y="2128242"/>
                  <a:pt x="5089922" y="2128242"/>
                </a:cubicBezTo>
                <a:lnTo>
                  <a:pt x="5097363" y="2128242"/>
                </a:lnTo>
                <a:cubicBezTo>
                  <a:pt x="5092402" y="2128242"/>
                  <a:pt x="5092402" y="2125761"/>
                  <a:pt x="5097363" y="2120801"/>
                </a:cubicBezTo>
                <a:lnTo>
                  <a:pt x="5089922" y="2113359"/>
                </a:lnTo>
                <a:cubicBezTo>
                  <a:pt x="5084960" y="2113359"/>
                  <a:pt x="5080000" y="2113359"/>
                  <a:pt x="5075039" y="2113359"/>
                </a:cubicBezTo>
                <a:cubicBezTo>
                  <a:pt x="5070077" y="2113359"/>
                  <a:pt x="5066357" y="2112119"/>
                  <a:pt x="5063877" y="2109639"/>
                </a:cubicBezTo>
                <a:cubicBezTo>
                  <a:pt x="5061397" y="2107158"/>
                  <a:pt x="5060156" y="2105918"/>
                  <a:pt x="5060156" y="2105918"/>
                </a:cubicBezTo>
                <a:lnTo>
                  <a:pt x="5052715" y="2105918"/>
                </a:lnTo>
                <a:cubicBezTo>
                  <a:pt x="5052715" y="2100957"/>
                  <a:pt x="5052715" y="2098476"/>
                  <a:pt x="5052715" y="2098476"/>
                </a:cubicBezTo>
                <a:cubicBezTo>
                  <a:pt x="5052715" y="2098476"/>
                  <a:pt x="5052715" y="2095996"/>
                  <a:pt x="5052715" y="2091035"/>
                </a:cubicBezTo>
                <a:cubicBezTo>
                  <a:pt x="5052715" y="2091035"/>
                  <a:pt x="5051474" y="2091035"/>
                  <a:pt x="5048994" y="2091035"/>
                </a:cubicBezTo>
                <a:cubicBezTo>
                  <a:pt x="5046514" y="2091035"/>
                  <a:pt x="5042793" y="2091035"/>
                  <a:pt x="5037832" y="2091035"/>
                </a:cubicBezTo>
                <a:cubicBezTo>
                  <a:pt x="5032870" y="2091035"/>
                  <a:pt x="5026670" y="2089795"/>
                  <a:pt x="5019228" y="2087314"/>
                </a:cubicBezTo>
                <a:cubicBezTo>
                  <a:pt x="5011787" y="2084834"/>
                  <a:pt x="5005586" y="2083594"/>
                  <a:pt x="5000625" y="2083594"/>
                </a:cubicBezTo>
                <a:cubicBezTo>
                  <a:pt x="4995663" y="2083594"/>
                  <a:pt x="4990703" y="2083594"/>
                  <a:pt x="4985742" y="2083594"/>
                </a:cubicBezTo>
                <a:lnTo>
                  <a:pt x="4985742" y="2091035"/>
                </a:lnTo>
                <a:cubicBezTo>
                  <a:pt x="4980781" y="2091035"/>
                  <a:pt x="4973339" y="2091035"/>
                  <a:pt x="4963418" y="2091035"/>
                </a:cubicBezTo>
                <a:close/>
                <a:moveTo>
                  <a:pt x="4680644" y="2083594"/>
                </a:moveTo>
                <a:lnTo>
                  <a:pt x="4680644" y="2091035"/>
                </a:lnTo>
                <a:cubicBezTo>
                  <a:pt x="4685606" y="2091035"/>
                  <a:pt x="4688086" y="2091035"/>
                  <a:pt x="4688086" y="2091035"/>
                </a:cubicBezTo>
                <a:close/>
                <a:moveTo>
                  <a:pt x="2031504" y="2083594"/>
                </a:moveTo>
                <a:lnTo>
                  <a:pt x="2031504" y="2091035"/>
                </a:lnTo>
                <a:lnTo>
                  <a:pt x="2038945" y="2091035"/>
                </a:lnTo>
                <a:cubicBezTo>
                  <a:pt x="2038945" y="2086074"/>
                  <a:pt x="2036465" y="2083594"/>
                  <a:pt x="2031504" y="2083594"/>
                </a:cubicBezTo>
                <a:close/>
                <a:moveTo>
                  <a:pt x="1704082" y="2083594"/>
                </a:moveTo>
                <a:cubicBezTo>
                  <a:pt x="1704082" y="2088554"/>
                  <a:pt x="1702842" y="2091035"/>
                  <a:pt x="1700361" y="2091035"/>
                </a:cubicBezTo>
                <a:cubicBezTo>
                  <a:pt x="1697881" y="2091035"/>
                  <a:pt x="1696641" y="2089795"/>
                  <a:pt x="1696641" y="2087314"/>
                </a:cubicBezTo>
                <a:cubicBezTo>
                  <a:pt x="1696641" y="2084834"/>
                  <a:pt x="1699121" y="2083594"/>
                  <a:pt x="1704082" y="2083594"/>
                </a:cubicBezTo>
                <a:close/>
                <a:moveTo>
                  <a:pt x="5617331" y="2078943"/>
                </a:moveTo>
                <a:cubicBezTo>
                  <a:pt x="5616711" y="2078322"/>
                  <a:pt x="5615781" y="2078633"/>
                  <a:pt x="5614541" y="2079873"/>
                </a:cubicBezTo>
                <a:cubicBezTo>
                  <a:pt x="5612061" y="2082354"/>
                  <a:pt x="5613300" y="2083594"/>
                  <a:pt x="5618261" y="2083594"/>
                </a:cubicBezTo>
                <a:cubicBezTo>
                  <a:pt x="5618261" y="2081114"/>
                  <a:pt x="5617951" y="2079563"/>
                  <a:pt x="5617331" y="2078943"/>
                </a:cubicBezTo>
                <a:close/>
                <a:moveTo>
                  <a:pt x="6578203" y="2076152"/>
                </a:moveTo>
                <a:cubicBezTo>
                  <a:pt x="6578203" y="2076152"/>
                  <a:pt x="6586885" y="2078633"/>
                  <a:pt x="6604247" y="2083594"/>
                </a:cubicBezTo>
                <a:cubicBezTo>
                  <a:pt x="6621611" y="2088554"/>
                  <a:pt x="6630293" y="2093516"/>
                  <a:pt x="6630293" y="2098476"/>
                </a:cubicBezTo>
                <a:lnTo>
                  <a:pt x="6600527" y="2091035"/>
                </a:lnTo>
                <a:close/>
                <a:moveTo>
                  <a:pt x="4918769" y="2076152"/>
                </a:moveTo>
                <a:cubicBezTo>
                  <a:pt x="4923731" y="2081113"/>
                  <a:pt x="4926211" y="2083594"/>
                  <a:pt x="4926211" y="2083594"/>
                </a:cubicBezTo>
                <a:cubicBezTo>
                  <a:pt x="4926211" y="2083594"/>
                  <a:pt x="4927451" y="2084834"/>
                  <a:pt x="4929931" y="2087314"/>
                </a:cubicBezTo>
                <a:cubicBezTo>
                  <a:pt x="4932411" y="2089795"/>
                  <a:pt x="4933652" y="2091035"/>
                  <a:pt x="4933652" y="2091035"/>
                </a:cubicBezTo>
                <a:lnTo>
                  <a:pt x="4941093" y="2091035"/>
                </a:lnTo>
                <a:lnTo>
                  <a:pt x="4941093" y="2083594"/>
                </a:lnTo>
                <a:lnTo>
                  <a:pt x="4933652" y="2076152"/>
                </a:lnTo>
                <a:close/>
                <a:moveTo>
                  <a:pt x="2701230" y="2076152"/>
                </a:moveTo>
                <a:cubicBezTo>
                  <a:pt x="2701230" y="2081113"/>
                  <a:pt x="2703711" y="2083594"/>
                  <a:pt x="2708672" y="2083594"/>
                </a:cubicBezTo>
                <a:cubicBezTo>
                  <a:pt x="2708672" y="2078633"/>
                  <a:pt x="2708672" y="2076152"/>
                  <a:pt x="2708672" y="2076152"/>
                </a:cubicBezTo>
                <a:close/>
                <a:moveTo>
                  <a:pt x="2515195" y="2076152"/>
                </a:moveTo>
                <a:cubicBezTo>
                  <a:pt x="2510234" y="2076152"/>
                  <a:pt x="2507754" y="2077392"/>
                  <a:pt x="2507754" y="2079873"/>
                </a:cubicBezTo>
                <a:cubicBezTo>
                  <a:pt x="2507754" y="2082354"/>
                  <a:pt x="2505273" y="2083594"/>
                  <a:pt x="2500312" y="2083594"/>
                </a:cubicBezTo>
                <a:lnTo>
                  <a:pt x="2492871" y="2083594"/>
                </a:lnTo>
                <a:lnTo>
                  <a:pt x="2500312" y="2091035"/>
                </a:lnTo>
                <a:lnTo>
                  <a:pt x="2515195" y="2091035"/>
                </a:lnTo>
                <a:lnTo>
                  <a:pt x="2522637" y="2083594"/>
                </a:lnTo>
                <a:cubicBezTo>
                  <a:pt x="2522637" y="2078633"/>
                  <a:pt x="2520156" y="2076152"/>
                  <a:pt x="2515195" y="2076152"/>
                </a:cubicBezTo>
                <a:close/>
                <a:moveTo>
                  <a:pt x="2636118" y="2072432"/>
                </a:moveTo>
                <a:cubicBezTo>
                  <a:pt x="2634878" y="2072432"/>
                  <a:pt x="2634258" y="2073672"/>
                  <a:pt x="2634258" y="2076152"/>
                </a:cubicBezTo>
                <a:lnTo>
                  <a:pt x="2641699" y="2076152"/>
                </a:lnTo>
                <a:cubicBezTo>
                  <a:pt x="2639219" y="2073672"/>
                  <a:pt x="2637358" y="2072432"/>
                  <a:pt x="2636118" y="2072432"/>
                </a:cubicBezTo>
                <a:close/>
                <a:moveTo>
                  <a:pt x="6049863" y="2068711"/>
                </a:moveTo>
                <a:lnTo>
                  <a:pt x="6064746" y="2068711"/>
                </a:lnTo>
                <a:lnTo>
                  <a:pt x="6064746" y="2076152"/>
                </a:lnTo>
                <a:cubicBezTo>
                  <a:pt x="6059785" y="2076152"/>
                  <a:pt x="6054824" y="2073672"/>
                  <a:pt x="6049863" y="2068711"/>
                </a:cubicBezTo>
                <a:close/>
                <a:moveTo>
                  <a:pt x="5841504" y="2068711"/>
                </a:moveTo>
                <a:lnTo>
                  <a:pt x="5841504" y="2076152"/>
                </a:lnTo>
                <a:cubicBezTo>
                  <a:pt x="5846465" y="2076152"/>
                  <a:pt x="5848945" y="2076152"/>
                  <a:pt x="5848945" y="2076152"/>
                </a:cubicBezTo>
                <a:cubicBezTo>
                  <a:pt x="5848945" y="2071192"/>
                  <a:pt x="5846465" y="2068711"/>
                  <a:pt x="5841504" y="2068711"/>
                </a:cubicBezTo>
                <a:close/>
                <a:moveTo>
                  <a:pt x="4903886" y="2068711"/>
                </a:moveTo>
                <a:lnTo>
                  <a:pt x="4903886" y="2076152"/>
                </a:lnTo>
                <a:lnTo>
                  <a:pt x="4907607" y="2076152"/>
                </a:lnTo>
                <a:cubicBezTo>
                  <a:pt x="4905127" y="2076152"/>
                  <a:pt x="4903886" y="2073672"/>
                  <a:pt x="4903886" y="2068711"/>
                </a:cubicBezTo>
                <a:close/>
                <a:moveTo>
                  <a:pt x="2024062" y="2068711"/>
                </a:moveTo>
                <a:lnTo>
                  <a:pt x="2016621" y="2076152"/>
                </a:lnTo>
                <a:cubicBezTo>
                  <a:pt x="2021582" y="2076152"/>
                  <a:pt x="2024062" y="2076152"/>
                  <a:pt x="2024062" y="2076152"/>
                </a:cubicBezTo>
                <a:cubicBezTo>
                  <a:pt x="2024062" y="2071192"/>
                  <a:pt x="2024062" y="2068711"/>
                  <a:pt x="2024062" y="2068711"/>
                </a:cubicBezTo>
                <a:close/>
                <a:moveTo>
                  <a:pt x="2332881" y="2066385"/>
                </a:moveTo>
                <a:cubicBezTo>
                  <a:pt x="2329160" y="2066696"/>
                  <a:pt x="2325439" y="2067471"/>
                  <a:pt x="2321719" y="2068711"/>
                </a:cubicBezTo>
                <a:lnTo>
                  <a:pt x="2314277" y="2068711"/>
                </a:lnTo>
                <a:lnTo>
                  <a:pt x="2329160" y="2076152"/>
                </a:lnTo>
                <a:cubicBezTo>
                  <a:pt x="2339082" y="2076152"/>
                  <a:pt x="2346524" y="2076152"/>
                  <a:pt x="2351484" y="2076152"/>
                </a:cubicBezTo>
                <a:lnTo>
                  <a:pt x="2358926" y="2076152"/>
                </a:lnTo>
                <a:cubicBezTo>
                  <a:pt x="2363886" y="2081113"/>
                  <a:pt x="2366367" y="2083594"/>
                  <a:pt x="2366367" y="2083594"/>
                </a:cubicBezTo>
                <a:cubicBezTo>
                  <a:pt x="2366367" y="2083594"/>
                  <a:pt x="2368848" y="2083594"/>
                  <a:pt x="2373808" y="2083594"/>
                </a:cubicBezTo>
                <a:lnTo>
                  <a:pt x="2366367" y="2076152"/>
                </a:lnTo>
                <a:cubicBezTo>
                  <a:pt x="2355205" y="2068711"/>
                  <a:pt x="2344043" y="2065455"/>
                  <a:pt x="2332881" y="2066385"/>
                </a:cubicBezTo>
                <a:close/>
                <a:moveTo>
                  <a:pt x="4942954" y="2064990"/>
                </a:moveTo>
                <a:cubicBezTo>
                  <a:pt x="4941714" y="2064990"/>
                  <a:pt x="4941093" y="2066231"/>
                  <a:pt x="4941093" y="2068711"/>
                </a:cubicBezTo>
                <a:lnTo>
                  <a:pt x="4948535" y="2068711"/>
                </a:lnTo>
                <a:cubicBezTo>
                  <a:pt x="4946054" y="2066231"/>
                  <a:pt x="4944194" y="2064990"/>
                  <a:pt x="4942954" y="2064990"/>
                </a:cubicBezTo>
                <a:close/>
                <a:moveTo>
                  <a:pt x="4502981" y="2064060"/>
                </a:moveTo>
                <a:cubicBezTo>
                  <a:pt x="4502360" y="2064680"/>
                  <a:pt x="4502051" y="2066231"/>
                  <a:pt x="4502051" y="2068711"/>
                </a:cubicBezTo>
                <a:cubicBezTo>
                  <a:pt x="4502051" y="2073672"/>
                  <a:pt x="4502051" y="2076152"/>
                  <a:pt x="4502051" y="2076152"/>
                </a:cubicBezTo>
                <a:cubicBezTo>
                  <a:pt x="4502051" y="2076152"/>
                  <a:pt x="4503291" y="2074912"/>
                  <a:pt x="4505771" y="2072432"/>
                </a:cubicBezTo>
                <a:cubicBezTo>
                  <a:pt x="4508251" y="2069951"/>
                  <a:pt x="4508251" y="2067471"/>
                  <a:pt x="4505771" y="2064990"/>
                </a:cubicBezTo>
                <a:cubicBezTo>
                  <a:pt x="4504531" y="2063750"/>
                  <a:pt x="4503601" y="2063440"/>
                  <a:pt x="4502981" y="2064060"/>
                </a:cubicBezTo>
                <a:close/>
                <a:moveTo>
                  <a:pt x="1979414" y="2061269"/>
                </a:moveTo>
                <a:lnTo>
                  <a:pt x="1979414" y="2068711"/>
                </a:lnTo>
                <a:cubicBezTo>
                  <a:pt x="1969492" y="2068711"/>
                  <a:pt x="1971973" y="2073672"/>
                  <a:pt x="1986855" y="2083594"/>
                </a:cubicBezTo>
                <a:lnTo>
                  <a:pt x="2016621" y="2083594"/>
                </a:lnTo>
                <a:cubicBezTo>
                  <a:pt x="2016621" y="2083594"/>
                  <a:pt x="2015381" y="2081113"/>
                  <a:pt x="2012901" y="2076152"/>
                </a:cubicBezTo>
                <a:cubicBezTo>
                  <a:pt x="2010420" y="2071192"/>
                  <a:pt x="2006699" y="2068711"/>
                  <a:pt x="2001738" y="2068711"/>
                </a:cubicBezTo>
                <a:cubicBezTo>
                  <a:pt x="1996777" y="2068711"/>
                  <a:pt x="1991816" y="2068711"/>
                  <a:pt x="1986855" y="2068711"/>
                </a:cubicBezTo>
                <a:close/>
                <a:moveTo>
                  <a:pt x="1733848" y="2061269"/>
                </a:moveTo>
                <a:lnTo>
                  <a:pt x="1763613" y="2076152"/>
                </a:lnTo>
                <a:lnTo>
                  <a:pt x="1808262" y="2091035"/>
                </a:lnTo>
                <a:cubicBezTo>
                  <a:pt x="1823145" y="2091035"/>
                  <a:pt x="1835547" y="2091035"/>
                  <a:pt x="1845469" y="2091035"/>
                </a:cubicBezTo>
                <a:cubicBezTo>
                  <a:pt x="1845469" y="2086074"/>
                  <a:pt x="1842988" y="2083594"/>
                  <a:pt x="1838028" y="2083594"/>
                </a:cubicBezTo>
                <a:cubicBezTo>
                  <a:pt x="1842988" y="2078633"/>
                  <a:pt x="1842988" y="2074912"/>
                  <a:pt x="1838028" y="2072432"/>
                </a:cubicBezTo>
                <a:cubicBezTo>
                  <a:pt x="1833067" y="2069951"/>
                  <a:pt x="1828106" y="2068711"/>
                  <a:pt x="1823145" y="2068711"/>
                </a:cubicBezTo>
                <a:cubicBezTo>
                  <a:pt x="1818184" y="2068711"/>
                  <a:pt x="1811982" y="2067471"/>
                  <a:pt x="1804541" y="2064990"/>
                </a:cubicBezTo>
                <a:cubicBezTo>
                  <a:pt x="1797100" y="2062509"/>
                  <a:pt x="1790898" y="2061269"/>
                  <a:pt x="1785938" y="2061269"/>
                </a:cubicBezTo>
                <a:close/>
                <a:moveTo>
                  <a:pt x="1718965" y="2061269"/>
                </a:moveTo>
                <a:lnTo>
                  <a:pt x="1711524" y="2068711"/>
                </a:lnTo>
                <a:cubicBezTo>
                  <a:pt x="1711524" y="2068711"/>
                  <a:pt x="1714004" y="2068711"/>
                  <a:pt x="1718965" y="2068711"/>
                </a:cubicBezTo>
                <a:cubicBezTo>
                  <a:pt x="1723926" y="2068711"/>
                  <a:pt x="1726407" y="2068711"/>
                  <a:pt x="1726407" y="2068711"/>
                </a:cubicBezTo>
                <a:cubicBezTo>
                  <a:pt x="1726407" y="2063750"/>
                  <a:pt x="1723926" y="2061269"/>
                  <a:pt x="1718965" y="2061269"/>
                </a:cubicBezTo>
                <a:close/>
                <a:moveTo>
                  <a:pt x="1157139" y="2061269"/>
                </a:moveTo>
                <a:cubicBezTo>
                  <a:pt x="1162100" y="2061269"/>
                  <a:pt x="1168301" y="2063750"/>
                  <a:pt x="1175742" y="2068711"/>
                </a:cubicBezTo>
                <a:cubicBezTo>
                  <a:pt x="1180703" y="2073672"/>
                  <a:pt x="1185664" y="2076152"/>
                  <a:pt x="1190625" y="2076152"/>
                </a:cubicBezTo>
                <a:lnTo>
                  <a:pt x="1272481" y="2113359"/>
                </a:lnTo>
                <a:cubicBezTo>
                  <a:pt x="1252637" y="2113359"/>
                  <a:pt x="1260078" y="2120801"/>
                  <a:pt x="1294805" y="2135684"/>
                </a:cubicBezTo>
                <a:cubicBezTo>
                  <a:pt x="1314649" y="2140644"/>
                  <a:pt x="1324571" y="2145606"/>
                  <a:pt x="1324571" y="2150566"/>
                </a:cubicBezTo>
                <a:cubicBezTo>
                  <a:pt x="1329531" y="2150566"/>
                  <a:pt x="1334492" y="2150566"/>
                  <a:pt x="1339453" y="2150566"/>
                </a:cubicBezTo>
                <a:cubicBezTo>
                  <a:pt x="1344414" y="2150566"/>
                  <a:pt x="1346895" y="2150566"/>
                  <a:pt x="1346895" y="2150566"/>
                </a:cubicBezTo>
                <a:cubicBezTo>
                  <a:pt x="1346895" y="2150566"/>
                  <a:pt x="1344414" y="2153047"/>
                  <a:pt x="1339453" y="2158008"/>
                </a:cubicBezTo>
                <a:cubicBezTo>
                  <a:pt x="1329531" y="2158008"/>
                  <a:pt x="1322090" y="2155527"/>
                  <a:pt x="1317129" y="2150566"/>
                </a:cubicBezTo>
                <a:lnTo>
                  <a:pt x="1302246" y="2143125"/>
                </a:lnTo>
                <a:cubicBezTo>
                  <a:pt x="1292325" y="2143125"/>
                  <a:pt x="1284883" y="2141885"/>
                  <a:pt x="1279922" y="2139404"/>
                </a:cubicBezTo>
                <a:cubicBezTo>
                  <a:pt x="1274961" y="2136924"/>
                  <a:pt x="1267520" y="2133203"/>
                  <a:pt x="1257598" y="2128242"/>
                </a:cubicBezTo>
                <a:cubicBezTo>
                  <a:pt x="1247676" y="2123281"/>
                  <a:pt x="1240235" y="2118320"/>
                  <a:pt x="1235274" y="2113359"/>
                </a:cubicBezTo>
                <a:cubicBezTo>
                  <a:pt x="1230312" y="2108399"/>
                  <a:pt x="1224112" y="2103437"/>
                  <a:pt x="1216670" y="2098476"/>
                </a:cubicBezTo>
                <a:cubicBezTo>
                  <a:pt x="1209229" y="2093516"/>
                  <a:pt x="1203028" y="2091035"/>
                  <a:pt x="1198067" y="2091035"/>
                </a:cubicBezTo>
                <a:cubicBezTo>
                  <a:pt x="1193105" y="2091035"/>
                  <a:pt x="1185664" y="2088554"/>
                  <a:pt x="1175742" y="2083594"/>
                </a:cubicBezTo>
                <a:lnTo>
                  <a:pt x="1153418" y="2068711"/>
                </a:lnTo>
                <a:cubicBezTo>
                  <a:pt x="1148457" y="2068711"/>
                  <a:pt x="1145977" y="2068711"/>
                  <a:pt x="1145977" y="2068711"/>
                </a:cubicBezTo>
                <a:cubicBezTo>
                  <a:pt x="1148457" y="2063750"/>
                  <a:pt x="1152178" y="2061269"/>
                  <a:pt x="1157139" y="2061269"/>
                </a:cubicBezTo>
                <a:close/>
                <a:moveTo>
                  <a:pt x="1041797" y="2061269"/>
                </a:moveTo>
                <a:lnTo>
                  <a:pt x="1064121" y="2068711"/>
                </a:lnTo>
                <a:lnTo>
                  <a:pt x="1093887" y="2083594"/>
                </a:lnTo>
                <a:cubicBezTo>
                  <a:pt x="1098848" y="2083594"/>
                  <a:pt x="1101328" y="2084834"/>
                  <a:pt x="1101328" y="2087314"/>
                </a:cubicBezTo>
                <a:cubicBezTo>
                  <a:pt x="1101328" y="2089795"/>
                  <a:pt x="1102569" y="2091035"/>
                  <a:pt x="1105049" y="2091035"/>
                </a:cubicBezTo>
                <a:cubicBezTo>
                  <a:pt x="1107529" y="2091035"/>
                  <a:pt x="1111250" y="2093516"/>
                  <a:pt x="1116211" y="2098476"/>
                </a:cubicBezTo>
                <a:cubicBezTo>
                  <a:pt x="1126133" y="2103437"/>
                  <a:pt x="1131094" y="2105918"/>
                  <a:pt x="1131094" y="2105918"/>
                </a:cubicBezTo>
                <a:lnTo>
                  <a:pt x="1123652" y="2105918"/>
                </a:lnTo>
                <a:cubicBezTo>
                  <a:pt x="1123652" y="2105918"/>
                  <a:pt x="1116211" y="2103437"/>
                  <a:pt x="1101328" y="2098476"/>
                </a:cubicBezTo>
                <a:cubicBezTo>
                  <a:pt x="1086446" y="2093516"/>
                  <a:pt x="1074043" y="2088554"/>
                  <a:pt x="1064121" y="2083594"/>
                </a:cubicBezTo>
                <a:lnTo>
                  <a:pt x="1049239" y="2076152"/>
                </a:lnTo>
                <a:cubicBezTo>
                  <a:pt x="1049239" y="2076152"/>
                  <a:pt x="1046758" y="2073672"/>
                  <a:pt x="1041797" y="2068711"/>
                </a:cubicBezTo>
                <a:close/>
                <a:moveTo>
                  <a:pt x="2642630" y="2055688"/>
                </a:moveTo>
                <a:cubicBezTo>
                  <a:pt x="2640769" y="2055688"/>
                  <a:pt x="2639219" y="2056309"/>
                  <a:pt x="2637978" y="2057549"/>
                </a:cubicBezTo>
                <a:cubicBezTo>
                  <a:pt x="2635498" y="2060029"/>
                  <a:pt x="2636738" y="2061269"/>
                  <a:pt x="2641699" y="2061269"/>
                </a:cubicBezTo>
                <a:lnTo>
                  <a:pt x="2656582" y="2061269"/>
                </a:lnTo>
                <a:cubicBezTo>
                  <a:pt x="2656582" y="2061269"/>
                  <a:pt x="2654101" y="2060029"/>
                  <a:pt x="2649141" y="2057549"/>
                </a:cubicBezTo>
                <a:cubicBezTo>
                  <a:pt x="2646660" y="2056309"/>
                  <a:pt x="2644490" y="2055688"/>
                  <a:pt x="2642630" y="2055688"/>
                </a:cubicBezTo>
                <a:close/>
                <a:moveTo>
                  <a:pt x="5566172" y="2053828"/>
                </a:moveTo>
                <a:cubicBezTo>
                  <a:pt x="5571133" y="2053828"/>
                  <a:pt x="5573613" y="2055068"/>
                  <a:pt x="5573613" y="2057549"/>
                </a:cubicBezTo>
                <a:cubicBezTo>
                  <a:pt x="5573613" y="2060029"/>
                  <a:pt x="5571133" y="2061269"/>
                  <a:pt x="5566172" y="2061269"/>
                </a:cubicBezTo>
                <a:cubicBezTo>
                  <a:pt x="5566172" y="2056309"/>
                  <a:pt x="5566172" y="2053828"/>
                  <a:pt x="5566172" y="2053828"/>
                </a:cubicBezTo>
                <a:close/>
                <a:moveTo>
                  <a:pt x="4554140" y="2053828"/>
                </a:moveTo>
                <a:cubicBezTo>
                  <a:pt x="4554140" y="2058789"/>
                  <a:pt x="4554140" y="2061269"/>
                  <a:pt x="4554140" y="2061269"/>
                </a:cubicBezTo>
                <a:cubicBezTo>
                  <a:pt x="4554140" y="2061269"/>
                  <a:pt x="4556620" y="2061269"/>
                  <a:pt x="4561582" y="2061269"/>
                </a:cubicBezTo>
                <a:lnTo>
                  <a:pt x="4561582" y="2053828"/>
                </a:lnTo>
                <a:close/>
                <a:moveTo>
                  <a:pt x="1908721" y="2053828"/>
                </a:moveTo>
                <a:cubicBezTo>
                  <a:pt x="1906240" y="2053828"/>
                  <a:pt x="1905000" y="2056309"/>
                  <a:pt x="1905000" y="2061269"/>
                </a:cubicBezTo>
                <a:lnTo>
                  <a:pt x="1912441" y="2061269"/>
                </a:lnTo>
                <a:lnTo>
                  <a:pt x="1919883" y="2061269"/>
                </a:lnTo>
                <a:cubicBezTo>
                  <a:pt x="1914922" y="2056309"/>
                  <a:pt x="1911201" y="2053828"/>
                  <a:pt x="1908721" y="2053828"/>
                </a:cubicBezTo>
                <a:close/>
                <a:moveTo>
                  <a:pt x="4537397" y="2050108"/>
                </a:moveTo>
                <a:cubicBezTo>
                  <a:pt x="4536157" y="2050108"/>
                  <a:pt x="4534297" y="2051348"/>
                  <a:pt x="4531816" y="2053828"/>
                </a:cubicBezTo>
                <a:lnTo>
                  <a:pt x="4539258" y="2053828"/>
                </a:lnTo>
                <a:cubicBezTo>
                  <a:pt x="4539258" y="2051348"/>
                  <a:pt x="4538637" y="2050108"/>
                  <a:pt x="4537397" y="2050108"/>
                </a:cubicBezTo>
                <a:close/>
                <a:moveTo>
                  <a:pt x="6258222" y="2046387"/>
                </a:moveTo>
                <a:cubicBezTo>
                  <a:pt x="6263184" y="2046387"/>
                  <a:pt x="6268144" y="2047627"/>
                  <a:pt x="6273105" y="2050107"/>
                </a:cubicBezTo>
                <a:cubicBezTo>
                  <a:pt x="6278067" y="2052588"/>
                  <a:pt x="6280547" y="2053828"/>
                  <a:pt x="6280547" y="2053828"/>
                </a:cubicBezTo>
                <a:close/>
                <a:moveTo>
                  <a:pt x="5514082" y="2046387"/>
                </a:moveTo>
                <a:lnTo>
                  <a:pt x="5506640" y="2053828"/>
                </a:lnTo>
                <a:lnTo>
                  <a:pt x="5521523" y="2053828"/>
                </a:lnTo>
                <a:cubicBezTo>
                  <a:pt x="5521523" y="2053828"/>
                  <a:pt x="5520283" y="2052588"/>
                  <a:pt x="5517802" y="2050107"/>
                </a:cubicBezTo>
                <a:cubicBezTo>
                  <a:pt x="5515322" y="2047627"/>
                  <a:pt x="5514082" y="2046387"/>
                  <a:pt x="5514082" y="2046387"/>
                </a:cubicBezTo>
                <a:close/>
                <a:moveTo>
                  <a:pt x="4874121" y="2046387"/>
                </a:moveTo>
                <a:lnTo>
                  <a:pt x="4874121" y="2053828"/>
                </a:lnTo>
                <a:cubicBezTo>
                  <a:pt x="4874121" y="2058789"/>
                  <a:pt x="4872880" y="2061269"/>
                  <a:pt x="4870400" y="2061269"/>
                </a:cubicBezTo>
                <a:cubicBezTo>
                  <a:pt x="4867920" y="2061269"/>
                  <a:pt x="4866679" y="2058789"/>
                  <a:pt x="4866679" y="2053828"/>
                </a:cubicBezTo>
                <a:cubicBezTo>
                  <a:pt x="4866679" y="2048867"/>
                  <a:pt x="4869160" y="2046387"/>
                  <a:pt x="4874121" y="2046387"/>
                </a:cubicBezTo>
                <a:close/>
                <a:moveTo>
                  <a:pt x="4851797" y="2046387"/>
                </a:moveTo>
                <a:cubicBezTo>
                  <a:pt x="4856758" y="2046387"/>
                  <a:pt x="4859238" y="2046387"/>
                  <a:pt x="4859238" y="2046387"/>
                </a:cubicBezTo>
                <a:lnTo>
                  <a:pt x="4844355" y="2053828"/>
                </a:lnTo>
                <a:cubicBezTo>
                  <a:pt x="4844355" y="2053828"/>
                  <a:pt x="4844355" y="2052588"/>
                  <a:pt x="4844355" y="2050107"/>
                </a:cubicBezTo>
                <a:cubicBezTo>
                  <a:pt x="4844355" y="2047627"/>
                  <a:pt x="4846835" y="2046387"/>
                  <a:pt x="4851797" y="2046387"/>
                </a:cubicBezTo>
                <a:close/>
                <a:moveTo>
                  <a:pt x="2604492" y="2046387"/>
                </a:moveTo>
                <a:lnTo>
                  <a:pt x="2611933" y="2053828"/>
                </a:lnTo>
                <a:lnTo>
                  <a:pt x="2619375" y="2053828"/>
                </a:lnTo>
                <a:cubicBezTo>
                  <a:pt x="2619375" y="2048867"/>
                  <a:pt x="2616894" y="2046387"/>
                  <a:pt x="2611933" y="2046387"/>
                </a:cubicBezTo>
                <a:cubicBezTo>
                  <a:pt x="2606973" y="2046387"/>
                  <a:pt x="2604492" y="2046387"/>
                  <a:pt x="2604492" y="2046387"/>
                </a:cubicBezTo>
                <a:close/>
                <a:moveTo>
                  <a:pt x="1919883" y="2046387"/>
                </a:moveTo>
                <a:lnTo>
                  <a:pt x="1934766" y="2061269"/>
                </a:lnTo>
                <a:lnTo>
                  <a:pt x="1957090" y="2061269"/>
                </a:lnTo>
                <a:lnTo>
                  <a:pt x="1949649" y="2053828"/>
                </a:lnTo>
                <a:lnTo>
                  <a:pt x="1934766" y="2053828"/>
                </a:lnTo>
                <a:close/>
                <a:moveTo>
                  <a:pt x="1473399" y="2046387"/>
                </a:moveTo>
                <a:lnTo>
                  <a:pt x="1473399" y="2053828"/>
                </a:lnTo>
                <a:lnTo>
                  <a:pt x="1480840" y="2061269"/>
                </a:lnTo>
                <a:close/>
                <a:moveTo>
                  <a:pt x="1726407" y="2038945"/>
                </a:moveTo>
                <a:cubicBezTo>
                  <a:pt x="1721445" y="2038945"/>
                  <a:pt x="1718965" y="2040185"/>
                  <a:pt x="1718965" y="2042666"/>
                </a:cubicBezTo>
                <a:cubicBezTo>
                  <a:pt x="1718965" y="2045147"/>
                  <a:pt x="1721445" y="2046387"/>
                  <a:pt x="1726407" y="2046387"/>
                </a:cubicBezTo>
                <a:close/>
                <a:moveTo>
                  <a:pt x="5543847" y="2031504"/>
                </a:moveTo>
                <a:lnTo>
                  <a:pt x="5543847" y="2053828"/>
                </a:lnTo>
                <a:lnTo>
                  <a:pt x="5543847" y="2061269"/>
                </a:lnTo>
                <a:cubicBezTo>
                  <a:pt x="5543847" y="2066230"/>
                  <a:pt x="5553769" y="2068711"/>
                  <a:pt x="5573613" y="2068711"/>
                </a:cubicBezTo>
                <a:cubicBezTo>
                  <a:pt x="5578574" y="2068711"/>
                  <a:pt x="5583535" y="2068711"/>
                  <a:pt x="5588496" y="2068711"/>
                </a:cubicBezTo>
                <a:cubicBezTo>
                  <a:pt x="5593457" y="2068711"/>
                  <a:pt x="5598417" y="2068711"/>
                  <a:pt x="5603379" y="2068711"/>
                </a:cubicBezTo>
                <a:cubicBezTo>
                  <a:pt x="5613300" y="2068711"/>
                  <a:pt x="5618261" y="2068711"/>
                  <a:pt x="5618261" y="2068711"/>
                </a:cubicBezTo>
                <a:lnTo>
                  <a:pt x="5610820" y="2061269"/>
                </a:lnTo>
                <a:lnTo>
                  <a:pt x="5603379" y="2061269"/>
                </a:lnTo>
                <a:lnTo>
                  <a:pt x="5595937" y="2061269"/>
                </a:lnTo>
                <a:cubicBezTo>
                  <a:pt x="5595937" y="2056309"/>
                  <a:pt x="5592217" y="2053828"/>
                  <a:pt x="5584775" y="2053828"/>
                </a:cubicBezTo>
                <a:cubicBezTo>
                  <a:pt x="5577334" y="2053828"/>
                  <a:pt x="5572372" y="2051347"/>
                  <a:pt x="5569892" y="2046387"/>
                </a:cubicBezTo>
                <a:cubicBezTo>
                  <a:pt x="5567412" y="2041426"/>
                  <a:pt x="5563692" y="2040185"/>
                  <a:pt x="5558730" y="2042666"/>
                </a:cubicBezTo>
                <a:cubicBezTo>
                  <a:pt x="5553769" y="2045147"/>
                  <a:pt x="5551289" y="2043906"/>
                  <a:pt x="5551289" y="2038945"/>
                </a:cubicBezTo>
                <a:cubicBezTo>
                  <a:pt x="5551289" y="2038945"/>
                  <a:pt x="5550048" y="2037705"/>
                  <a:pt x="5547568" y="2035225"/>
                </a:cubicBezTo>
                <a:cubicBezTo>
                  <a:pt x="5545088" y="2032744"/>
                  <a:pt x="5543847" y="2031504"/>
                  <a:pt x="5543847" y="2031504"/>
                </a:cubicBezTo>
                <a:close/>
                <a:moveTo>
                  <a:pt x="1957090" y="2031504"/>
                </a:moveTo>
                <a:lnTo>
                  <a:pt x="1964532" y="2031504"/>
                </a:lnTo>
                <a:lnTo>
                  <a:pt x="1964532" y="2038945"/>
                </a:lnTo>
                <a:cubicBezTo>
                  <a:pt x="1959571" y="2038945"/>
                  <a:pt x="1957090" y="2036465"/>
                  <a:pt x="1957090" y="2031504"/>
                </a:cubicBezTo>
                <a:close/>
                <a:moveTo>
                  <a:pt x="1689199" y="2031504"/>
                </a:moveTo>
                <a:cubicBezTo>
                  <a:pt x="1689199" y="2031504"/>
                  <a:pt x="1690440" y="2032744"/>
                  <a:pt x="1692920" y="2035225"/>
                </a:cubicBezTo>
                <a:cubicBezTo>
                  <a:pt x="1695401" y="2037705"/>
                  <a:pt x="1696641" y="2037705"/>
                  <a:pt x="1696641" y="2035225"/>
                </a:cubicBezTo>
                <a:cubicBezTo>
                  <a:pt x="1696641" y="2032744"/>
                  <a:pt x="1696641" y="2031504"/>
                  <a:pt x="1696641" y="2031504"/>
                </a:cubicBezTo>
                <a:close/>
                <a:moveTo>
                  <a:pt x="1056680" y="2031504"/>
                </a:moveTo>
                <a:cubicBezTo>
                  <a:pt x="1061641" y="2031504"/>
                  <a:pt x="1069082" y="2033984"/>
                  <a:pt x="1079004" y="2038945"/>
                </a:cubicBezTo>
                <a:cubicBezTo>
                  <a:pt x="1083965" y="2043906"/>
                  <a:pt x="1087686" y="2047627"/>
                  <a:pt x="1090166" y="2050107"/>
                </a:cubicBezTo>
                <a:cubicBezTo>
                  <a:pt x="1092647" y="2052588"/>
                  <a:pt x="1093887" y="2053828"/>
                  <a:pt x="1093887" y="2053828"/>
                </a:cubicBezTo>
                <a:lnTo>
                  <a:pt x="1071562" y="2053828"/>
                </a:lnTo>
                <a:cubicBezTo>
                  <a:pt x="1066602" y="2053828"/>
                  <a:pt x="1061641" y="2052588"/>
                  <a:pt x="1056680" y="2050107"/>
                </a:cubicBezTo>
                <a:cubicBezTo>
                  <a:pt x="1051719" y="2047627"/>
                  <a:pt x="1049239" y="2045147"/>
                  <a:pt x="1049239" y="2042666"/>
                </a:cubicBezTo>
                <a:cubicBezTo>
                  <a:pt x="1049239" y="2040185"/>
                  <a:pt x="1049239" y="2038945"/>
                  <a:pt x="1049239" y="2038945"/>
                </a:cubicBezTo>
                <a:close/>
                <a:moveTo>
                  <a:pt x="6228457" y="2024062"/>
                </a:moveTo>
                <a:lnTo>
                  <a:pt x="6235898" y="2038945"/>
                </a:lnTo>
                <a:lnTo>
                  <a:pt x="6221015" y="2038945"/>
                </a:lnTo>
                <a:cubicBezTo>
                  <a:pt x="6216054" y="2033984"/>
                  <a:pt x="6214815" y="2030264"/>
                  <a:pt x="6217295" y="2027783"/>
                </a:cubicBezTo>
                <a:cubicBezTo>
                  <a:pt x="6219775" y="2025302"/>
                  <a:pt x="6223495" y="2024062"/>
                  <a:pt x="6228457" y="2024062"/>
                </a:cubicBezTo>
                <a:close/>
                <a:moveTo>
                  <a:pt x="5997773" y="2024062"/>
                </a:moveTo>
                <a:cubicBezTo>
                  <a:pt x="5992812" y="2024062"/>
                  <a:pt x="5990332" y="2026543"/>
                  <a:pt x="5990332" y="2031504"/>
                </a:cubicBezTo>
                <a:lnTo>
                  <a:pt x="6027539" y="2046387"/>
                </a:lnTo>
                <a:cubicBezTo>
                  <a:pt x="6032500" y="2046387"/>
                  <a:pt x="6033740" y="2045147"/>
                  <a:pt x="6031260" y="2042666"/>
                </a:cubicBezTo>
                <a:cubicBezTo>
                  <a:pt x="6028779" y="2040185"/>
                  <a:pt x="6023818" y="2037705"/>
                  <a:pt x="6016377" y="2035225"/>
                </a:cubicBezTo>
                <a:cubicBezTo>
                  <a:pt x="6008935" y="2032744"/>
                  <a:pt x="6005215" y="2030264"/>
                  <a:pt x="6005215" y="2027783"/>
                </a:cubicBezTo>
                <a:cubicBezTo>
                  <a:pt x="6005215" y="2025302"/>
                  <a:pt x="6002734" y="2024062"/>
                  <a:pt x="5997773" y="2024062"/>
                </a:cubicBezTo>
                <a:close/>
                <a:moveTo>
                  <a:pt x="5968008" y="2024062"/>
                </a:moveTo>
                <a:lnTo>
                  <a:pt x="5975449" y="2031504"/>
                </a:lnTo>
                <a:cubicBezTo>
                  <a:pt x="5980410" y="2031504"/>
                  <a:pt x="5982890" y="2031504"/>
                  <a:pt x="5982890" y="2031504"/>
                </a:cubicBezTo>
                <a:cubicBezTo>
                  <a:pt x="5982890" y="2031504"/>
                  <a:pt x="5980410" y="2029023"/>
                  <a:pt x="5975449" y="2024062"/>
                </a:cubicBezTo>
                <a:close/>
                <a:moveTo>
                  <a:pt x="4717851" y="2024062"/>
                </a:moveTo>
                <a:lnTo>
                  <a:pt x="4740176" y="2031504"/>
                </a:lnTo>
                <a:lnTo>
                  <a:pt x="4747617" y="2031504"/>
                </a:lnTo>
                <a:lnTo>
                  <a:pt x="4755058" y="2038945"/>
                </a:lnTo>
                <a:cubicBezTo>
                  <a:pt x="4760020" y="2043906"/>
                  <a:pt x="4763740" y="2047627"/>
                  <a:pt x="4766220" y="2050107"/>
                </a:cubicBezTo>
                <a:cubicBezTo>
                  <a:pt x="4768701" y="2052588"/>
                  <a:pt x="4777383" y="2053828"/>
                  <a:pt x="4792265" y="2053828"/>
                </a:cubicBezTo>
                <a:cubicBezTo>
                  <a:pt x="4797227" y="2053828"/>
                  <a:pt x="4802187" y="2053828"/>
                  <a:pt x="4807148" y="2053828"/>
                </a:cubicBezTo>
                <a:cubicBezTo>
                  <a:pt x="4812109" y="2053828"/>
                  <a:pt x="4814590" y="2053828"/>
                  <a:pt x="4814590" y="2053828"/>
                </a:cubicBezTo>
                <a:cubicBezTo>
                  <a:pt x="4819551" y="2058789"/>
                  <a:pt x="4822031" y="2060029"/>
                  <a:pt x="4822031" y="2057549"/>
                </a:cubicBezTo>
                <a:cubicBezTo>
                  <a:pt x="4822031" y="2055068"/>
                  <a:pt x="4826992" y="2056309"/>
                  <a:pt x="4836914" y="2061269"/>
                </a:cubicBezTo>
                <a:cubicBezTo>
                  <a:pt x="4841875" y="2061269"/>
                  <a:pt x="4848076" y="2062509"/>
                  <a:pt x="4855517" y="2064990"/>
                </a:cubicBezTo>
                <a:cubicBezTo>
                  <a:pt x="4862959" y="2067471"/>
                  <a:pt x="4869160" y="2068711"/>
                  <a:pt x="4874121" y="2068711"/>
                </a:cubicBezTo>
                <a:lnTo>
                  <a:pt x="4881562" y="2068711"/>
                </a:lnTo>
                <a:cubicBezTo>
                  <a:pt x="4876601" y="2063750"/>
                  <a:pt x="4881562" y="2061269"/>
                  <a:pt x="4896445" y="2061269"/>
                </a:cubicBezTo>
                <a:lnTo>
                  <a:pt x="4911328" y="2061269"/>
                </a:lnTo>
                <a:cubicBezTo>
                  <a:pt x="4911328" y="2056309"/>
                  <a:pt x="4908848" y="2053828"/>
                  <a:pt x="4903886" y="2053828"/>
                </a:cubicBezTo>
                <a:cubicBezTo>
                  <a:pt x="4898925" y="2053828"/>
                  <a:pt x="4896445" y="2053828"/>
                  <a:pt x="4896445" y="2053828"/>
                </a:cubicBezTo>
                <a:cubicBezTo>
                  <a:pt x="4891484" y="2053828"/>
                  <a:pt x="4886524" y="2051347"/>
                  <a:pt x="4881562" y="2046387"/>
                </a:cubicBezTo>
                <a:lnTo>
                  <a:pt x="4874121" y="2046387"/>
                </a:lnTo>
                <a:lnTo>
                  <a:pt x="4870400" y="2046387"/>
                </a:lnTo>
                <a:cubicBezTo>
                  <a:pt x="4867920" y="2046387"/>
                  <a:pt x="4866679" y="2046387"/>
                  <a:pt x="4866679" y="2046387"/>
                </a:cubicBezTo>
                <a:cubicBezTo>
                  <a:pt x="4861718" y="2046387"/>
                  <a:pt x="4859238" y="2045147"/>
                  <a:pt x="4859238" y="2042666"/>
                </a:cubicBezTo>
                <a:cubicBezTo>
                  <a:pt x="4859238" y="2040185"/>
                  <a:pt x="4854277" y="2038945"/>
                  <a:pt x="4844355" y="2038945"/>
                </a:cubicBezTo>
                <a:cubicBezTo>
                  <a:pt x="4834434" y="2038945"/>
                  <a:pt x="4829472" y="2040185"/>
                  <a:pt x="4829472" y="2042666"/>
                </a:cubicBezTo>
                <a:cubicBezTo>
                  <a:pt x="4829472" y="2045147"/>
                  <a:pt x="4828232" y="2046387"/>
                  <a:pt x="4825752" y="2046387"/>
                </a:cubicBezTo>
                <a:cubicBezTo>
                  <a:pt x="4823272" y="2046387"/>
                  <a:pt x="4822031" y="2043906"/>
                  <a:pt x="4822031" y="2038945"/>
                </a:cubicBezTo>
                <a:cubicBezTo>
                  <a:pt x="4812109" y="2043906"/>
                  <a:pt x="4797227" y="2043906"/>
                  <a:pt x="4777383" y="2038945"/>
                </a:cubicBezTo>
                <a:cubicBezTo>
                  <a:pt x="4767461" y="2033984"/>
                  <a:pt x="4761259" y="2032744"/>
                  <a:pt x="4758779" y="2035225"/>
                </a:cubicBezTo>
                <a:cubicBezTo>
                  <a:pt x="4756299" y="2037705"/>
                  <a:pt x="4753818" y="2036465"/>
                  <a:pt x="4751338" y="2031504"/>
                </a:cubicBezTo>
                <a:cubicBezTo>
                  <a:pt x="4748858" y="2026543"/>
                  <a:pt x="4742656" y="2024062"/>
                  <a:pt x="4732734" y="2024062"/>
                </a:cubicBezTo>
                <a:cubicBezTo>
                  <a:pt x="4722813" y="2024062"/>
                  <a:pt x="4717851" y="2024062"/>
                  <a:pt x="4717851" y="2024062"/>
                </a:cubicBezTo>
                <a:close/>
                <a:moveTo>
                  <a:pt x="2037085" y="2020342"/>
                </a:moveTo>
                <a:cubicBezTo>
                  <a:pt x="2035845" y="2020342"/>
                  <a:pt x="2033984" y="2021582"/>
                  <a:pt x="2031504" y="2024062"/>
                </a:cubicBezTo>
                <a:lnTo>
                  <a:pt x="2038945" y="2024062"/>
                </a:lnTo>
                <a:cubicBezTo>
                  <a:pt x="2038945" y="2021582"/>
                  <a:pt x="2038325" y="2020342"/>
                  <a:pt x="2037085" y="2020342"/>
                </a:cubicBezTo>
                <a:close/>
                <a:moveTo>
                  <a:pt x="6243340" y="2016621"/>
                </a:moveTo>
                <a:cubicBezTo>
                  <a:pt x="6268144" y="2016621"/>
                  <a:pt x="6280547" y="2021582"/>
                  <a:pt x="6280547" y="2031504"/>
                </a:cubicBezTo>
                <a:lnTo>
                  <a:pt x="6273105" y="2024062"/>
                </a:lnTo>
                <a:cubicBezTo>
                  <a:pt x="6268144" y="2024062"/>
                  <a:pt x="6260702" y="2024062"/>
                  <a:pt x="6250781" y="2024062"/>
                </a:cubicBezTo>
                <a:close/>
                <a:moveTo>
                  <a:pt x="6146601" y="2016621"/>
                </a:moveTo>
                <a:cubicBezTo>
                  <a:pt x="6151563" y="2016621"/>
                  <a:pt x="6156523" y="2016621"/>
                  <a:pt x="6161484" y="2016621"/>
                </a:cubicBezTo>
                <a:lnTo>
                  <a:pt x="6183808" y="2024062"/>
                </a:lnTo>
                <a:cubicBezTo>
                  <a:pt x="6183808" y="2029023"/>
                  <a:pt x="6176367" y="2029023"/>
                  <a:pt x="6161484" y="2024062"/>
                </a:cubicBezTo>
                <a:close/>
                <a:moveTo>
                  <a:pt x="1622227" y="2016621"/>
                </a:moveTo>
                <a:cubicBezTo>
                  <a:pt x="1627187" y="2021582"/>
                  <a:pt x="1634629" y="2024062"/>
                  <a:pt x="1644551" y="2024062"/>
                </a:cubicBezTo>
                <a:cubicBezTo>
                  <a:pt x="1654473" y="2024062"/>
                  <a:pt x="1661914" y="2026543"/>
                  <a:pt x="1666875" y="2031504"/>
                </a:cubicBezTo>
                <a:lnTo>
                  <a:pt x="1681758" y="2038945"/>
                </a:lnTo>
                <a:cubicBezTo>
                  <a:pt x="1676797" y="2024062"/>
                  <a:pt x="1669356" y="2016621"/>
                  <a:pt x="1659434" y="2016621"/>
                </a:cubicBezTo>
                <a:cubicBezTo>
                  <a:pt x="1649512" y="2021582"/>
                  <a:pt x="1644551" y="2021582"/>
                  <a:pt x="1644551" y="2016621"/>
                </a:cubicBezTo>
                <a:cubicBezTo>
                  <a:pt x="1644551" y="2016621"/>
                  <a:pt x="1643310" y="2016621"/>
                  <a:pt x="1640830" y="2016621"/>
                </a:cubicBezTo>
                <a:cubicBezTo>
                  <a:pt x="1638350" y="2016621"/>
                  <a:pt x="1634629" y="2016621"/>
                  <a:pt x="1629668" y="2016621"/>
                </a:cubicBezTo>
                <a:close/>
                <a:moveTo>
                  <a:pt x="5661422" y="2015133"/>
                </a:moveTo>
                <a:lnTo>
                  <a:pt x="5670351" y="2016621"/>
                </a:lnTo>
                <a:lnTo>
                  <a:pt x="5662910" y="2016621"/>
                </a:lnTo>
                <a:close/>
                <a:moveTo>
                  <a:pt x="5655468" y="2009180"/>
                </a:moveTo>
                <a:lnTo>
                  <a:pt x="5661422" y="2015133"/>
                </a:lnTo>
                <a:lnTo>
                  <a:pt x="5659189" y="2014761"/>
                </a:lnTo>
                <a:cubicBezTo>
                  <a:pt x="5656709" y="2013521"/>
                  <a:pt x="5655468" y="2011660"/>
                  <a:pt x="5655468" y="2009180"/>
                </a:cubicBezTo>
                <a:close/>
                <a:moveTo>
                  <a:pt x="5625703" y="2009180"/>
                </a:moveTo>
                <a:cubicBezTo>
                  <a:pt x="5625703" y="2009180"/>
                  <a:pt x="5625703" y="2011660"/>
                  <a:pt x="5625703" y="2016621"/>
                </a:cubicBezTo>
                <a:cubicBezTo>
                  <a:pt x="5630664" y="2016621"/>
                  <a:pt x="5633144" y="2016621"/>
                  <a:pt x="5633144" y="2016621"/>
                </a:cubicBezTo>
                <a:lnTo>
                  <a:pt x="5640586" y="2016621"/>
                </a:lnTo>
                <a:cubicBezTo>
                  <a:pt x="5640586" y="2011660"/>
                  <a:pt x="5639345" y="2009180"/>
                  <a:pt x="5636865" y="2009180"/>
                </a:cubicBezTo>
                <a:cubicBezTo>
                  <a:pt x="5634385" y="2009180"/>
                  <a:pt x="5631904" y="2009180"/>
                  <a:pt x="5629424" y="2009180"/>
                </a:cubicBezTo>
                <a:cubicBezTo>
                  <a:pt x="5626943" y="2009180"/>
                  <a:pt x="5625703" y="2009180"/>
                  <a:pt x="5625703" y="2009180"/>
                </a:cubicBezTo>
                <a:close/>
                <a:moveTo>
                  <a:pt x="4769941" y="2009180"/>
                </a:moveTo>
                <a:cubicBezTo>
                  <a:pt x="4764980" y="2009180"/>
                  <a:pt x="4762500" y="2011660"/>
                  <a:pt x="4762500" y="2016621"/>
                </a:cubicBezTo>
                <a:cubicBezTo>
                  <a:pt x="4762500" y="2016621"/>
                  <a:pt x="4764980" y="2016621"/>
                  <a:pt x="4769941" y="2016621"/>
                </a:cubicBezTo>
                <a:close/>
                <a:moveTo>
                  <a:pt x="6570761" y="2001738"/>
                </a:moveTo>
                <a:lnTo>
                  <a:pt x="6585644" y="2009180"/>
                </a:lnTo>
                <a:lnTo>
                  <a:pt x="6578203" y="2009180"/>
                </a:lnTo>
                <a:cubicBezTo>
                  <a:pt x="6573241" y="2004219"/>
                  <a:pt x="6570761" y="2001738"/>
                  <a:pt x="6570761" y="2001738"/>
                </a:cubicBezTo>
                <a:close/>
                <a:moveTo>
                  <a:pt x="6191250" y="2001738"/>
                </a:moveTo>
                <a:cubicBezTo>
                  <a:pt x="6196211" y="2001738"/>
                  <a:pt x="6198691" y="2004219"/>
                  <a:pt x="6198691" y="2009180"/>
                </a:cubicBezTo>
                <a:lnTo>
                  <a:pt x="6191250" y="2009180"/>
                </a:lnTo>
                <a:cubicBezTo>
                  <a:pt x="6186288" y="2004219"/>
                  <a:pt x="6186288" y="2001738"/>
                  <a:pt x="6191250" y="2001738"/>
                </a:cubicBezTo>
                <a:close/>
                <a:moveTo>
                  <a:pt x="1927324" y="2001738"/>
                </a:moveTo>
                <a:cubicBezTo>
                  <a:pt x="1932285" y="2001738"/>
                  <a:pt x="1934766" y="2002978"/>
                  <a:pt x="1934766" y="2005459"/>
                </a:cubicBezTo>
                <a:cubicBezTo>
                  <a:pt x="1934766" y="2007940"/>
                  <a:pt x="1932285" y="2009180"/>
                  <a:pt x="1927324" y="2009180"/>
                </a:cubicBezTo>
                <a:lnTo>
                  <a:pt x="1934766" y="2024062"/>
                </a:lnTo>
                <a:lnTo>
                  <a:pt x="1949649" y="2031504"/>
                </a:lnTo>
                <a:cubicBezTo>
                  <a:pt x="1949649" y="2036465"/>
                  <a:pt x="1952129" y="2040185"/>
                  <a:pt x="1957090" y="2042666"/>
                </a:cubicBezTo>
                <a:cubicBezTo>
                  <a:pt x="1962051" y="2045147"/>
                  <a:pt x="1969492" y="2046387"/>
                  <a:pt x="1979414" y="2046387"/>
                </a:cubicBezTo>
                <a:cubicBezTo>
                  <a:pt x="1984375" y="2046387"/>
                  <a:pt x="1988096" y="2047627"/>
                  <a:pt x="1990576" y="2050107"/>
                </a:cubicBezTo>
                <a:cubicBezTo>
                  <a:pt x="1993056" y="2052588"/>
                  <a:pt x="1996777" y="2053828"/>
                  <a:pt x="2001738" y="2053828"/>
                </a:cubicBezTo>
                <a:lnTo>
                  <a:pt x="2009180" y="2053828"/>
                </a:lnTo>
                <a:cubicBezTo>
                  <a:pt x="2014141" y="2048867"/>
                  <a:pt x="2017861" y="2047627"/>
                  <a:pt x="2020342" y="2050107"/>
                </a:cubicBezTo>
                <a:cubicBezTo>
                  <a:pt x="2022823" y="2052588"/>
                  <a:pt x="2027783" y="2053828"/>
                  <a:pt x="2035225" y="2053828"/>
                </a:cubicBezTo>
                <a:cubicBezTo>
                  <a:pt x="2042666" y="2053828"/>
                  <a:pt x="2046387" y="2053828"/>
                  <a:pt x="2046387" y="2053828"/>
                </a:cubicBezTo>
                <a:lnTo>
                  <a:pt x="2038945" y="2061269"/>
                </a:lnTo>
                <a:lnTo>
                  <a:pt x="2031504" y="2068711"/>
                </a:lnTo>
                <a:cubicBezTo>
                  <a:pt x="2036465" y="2068711"/>
                  <a:pt x="2038945" y="2071192"/>
                  <a:pt x="2038945" y="2076152"/>
                </a:cubicBezTo>
                <a:cubicBezTo>
                  <a:pt x="2038945" y="2081113"/>
                  <a:pt x="2043906" y="2086074"/>
                  <a:pt x="2053828" y="2091035"/>
                </a:cubicBezTo>
                <a:cubicBezTo>
                  <a:pt x="2043906" y="2091035"/>
                  <a:pt x="2038945" y="2092275"/>
                  <a:pt x="2038945" y="2094756"/>
                </a:cubicBezTo>
                <a:cubicBezTo>
                  <a:pt x="2038945" y="2097236"/>
                  <a:pt x="2043906" y="2098476"/>
                  <a:pt x="2053828" y="2098476"/>
                </a:cubicBezTo>
                <a:cubicBezTo>
                  <a:pt x="2053828" y="2103437"/>
                  <a:pt x="2056309" y="2105918"/>
                  <a:pt x="2061270" y="2105918"/>
                </a:cubicBezTo>
                <a:cubicBezTo>
                  <a:pt x="2061270" y="2105918"/>
                  <a:pt x="2063750" y="2107158"/>
                  <a:pt x="2068711" y="2109639"/>
                </a:cubicBezTo>
                <a:cubicBezTo>
                  <a:pt x="2073672" y="2112119"/>
                  <a:pt x="2081113" y="2113359"/>
                  <a:pt x="2091035" y="2113359"/>
                </a:cubicBezTo>
                <a:cubicBezTo>
                  <a:pt x="2095996" y="2113359"/>
                  <a:pt x="2100957" y="2114599"/>
                  <a:pt x="2105918" y="2117080"/>
                </a:cubicBezTo>
                <a:cubicBezTo>
                  <a:pt x="2110879" y="2119561"/>
                  <a:pt x="2115840" y="2120801"/>
                  <a:pt x="2120801" y="2120801"/>
                </a:cubicBezTo>
                <a:cubicBezTo>
                  <a:pt x="2125761" y="2135684"/>
                  <a:pt x="2133203" y="2138164"/>
                  <a:pt x="2143125" y="2128242"/>
                </a:cubicBezTo>
                <a:cubicBezTo>
                  <a:pt x="2148086" y="2128242"/>
                  <a:pt x="2151807" y="2129482"/>
                  <a:pt x="2154287" y="2131963"/>
                </a:cubicBezTo>
                <a:cubicBezTo>
                  <a:pt x="2156768" y="2134443"/>
                  <a:pt x="2160489" y="2133203"/>
                  <a:pt x="2165449" y="2128242"/>
                </a:cubicBezTo>
                <a:cubicBezTo>
                  <a:pt x="2170410" y="2128242"/>
                  <a:pt x="2174131" y="2129482"/>
                  <a:pt x="2176611" y="2131963"/>
                </a:cubicBezTo>
                <a:cubicBezTo>
                  <a:pt x="2179092" y="2134443"/>
                  <a:pt x="2180332" y="2135684"/>
                  <a:pt x="2180332" y="2135684"/>
                </a:cubicBezTo>
                <a:cubicBezTo>
                  <a:pt x="2190254" y="2140644"/>
                  <a:pt x="2197696" y="2143125"/>
                  <a:pt x="2202656" y="2143125"/>
                </a:cubicBezTo>
                <a:lnTo>
                  <a:pt x="2202656" y="2135684"/>
                </a:lnTo>
                <a:cubicBezTo>
                  <a:pt x="2197696" y="2135684"/>
                  <a:pt x="2185293" y="2131963"/>
                  <a:pt x="2165449" y="2124521"/>
                </a:cubicBezTo>
                <a:cubicBezTo>
                  <a:pt x="2145606" y="2117080"/>
                  <a:pt x="2133203" y="2110879"/>
                  <a:pt x="2128242" y="2105918"/>
                </a:cubicBezTo>
                <a:lnTo>
                  <a:pt x="2120801" y="2105918"/>
                </a:lnTo>
                <a:cubicBezTo>
                  <a:pt x="2120801" y="2110879"/>
                  <a:pt x="2113360" y="2110879"/>
                  <a:pt x="2098476" y="2105918"/>
                </a:cubicBezTo>
                <a:cubicBezTo>
                  <a:pt x="2098476" y="2105918"/>
                  <a:pt x="2095996" y="2104678"/>
                  <a:pt x="2091035" y="2102197"/>
                </a:cubicBezTo>
                <a:cubicBezTo>
                  <a:pt x="2086075" y="2099717"/>
                  <a:pt x="2083594" y="2098476"/>
                  <a:pt x="2083594" y="2098476"/>
                </a:cubicBezTo>
                <a:cubicBezTo>
                  <a:pt x="2083594" y="2098476"/>
                  <a:pt x="2081113" y="2097236"/>
                  <a:pt x="2076152" y="2094756"/>
                </a:cubicBezTo>
                <a:cubicBezTo>
                  <a:pt x="2071192" y="2092275"/>
                  <a:pt x="2068711" y="2088554"/>
                  <a:pt x="2068711" y="2083594"/>
                </a:cubicBezTo>
                <a:lnTo>
                  <a:pt x="2068711" y="2076152"/>
                </a:lnTo>
                <a:cubicBezTo>
                  <a:pt x="2078633" y="2076152"/>
                  <a:pt x="2088555" y="2078633"/>
                  <a:pt x="2098476" y="2083594"/>
                </a:cubicBezTo>
                <a:cubicBezTo>
                  <a:pt x="2123281" y="2088554"/>
                  <a:pt x="2143125" y="2095996"/>
                  <a:pt x="2158008" y="2105918"/>
                </a:cubicBezTo>
                <a:cubicBezTo>
                  <a:pt x="2162969" y="2110879"/>
                  <a:pt x="2169170" y="2113359"/>
                  <a:pt x="2176611" y="2113359"/>
                </a:cubicBezTo>
                <a:cubicBezTo>
                  <a:pt x="2184053" y="2113359"/>
                  <a:pt x="2190254" y="2113359"/>
                  <a:pt x="2195215" y="2113359"/>
                </a:cubicBezTo>
                <a:lnTo>
                  <a:pt x="2202656" y="2113359"/>
                </a:lnTo>
                <a:cubicBezTo>
                  <a:pt x="2202656" y="2108399"/>
                  <a:pt x="2200175" y="2105918"/>
                  <a:pt x="2195215" y="2105918"/>
                </a:cubicBezTo>
                <a:cubicBezTo>
                  <a:pt x="2190254" y="2105918"/>
                  <a:pt x="2177851" y="2103437"/>
                  <a:pt x="2158008" y="2098476"/>
                </a:cubicBezTo>
                <a:lnTo>
                  <a:pt x="2135684" y="2083594"/>
                </a:lnTo>
                <a:cubicBezTo>
                  <a:pt x="2135684" y="2078633"/>
                  <a:pt x="2136924" y="2076152"/>
                  <a:pt x="2139404" y="2076152"/>
                </a:cubicBezTo>
                <a:cubicBezTo>
                  <a:pt x="2141885" y="2076152"/>
                  <a:pt x="2143125" y="2078633"/>
                  <a:pt x="2143125" y="2083594"/>
                </a:cubicBezTo>
                <a:lnTo>
                  <a:pt x="2150566" y="2083594"/>
                </a:lnTo>
                <a:lnTo>
                  <a:pt x="2165449" y="2083594"/>
                </a:lnTo>
                <a:cubicBezTo>
                  <a:pt x="2170410" y="2088554"/>
                  <a:pt x="2174131" y="2088554"/>
                  <a:pt x="2176611" y="2083594"/>
                </a:cubicBezTo>
                <a:cubicBezTo>
                  <a:pt x="2179092" y="2078633"/>
                  <a:pt x="2182813" y="2078633"/>
                  <a:pt x="2187774" y="2083594"/>
                </a:cubicBezTo>
                <a:lnTo>
                  <a:pt x="2195215" y="2091035"/>
                </a:lnTo>
                <a:lnTo>
                  <a:pt x="2187774" y="2091035"/>
                </a:lnTo>
                <a:lnTo>
                  <a:pt x="2180332" y="2091035"/>
                </a:lnTo>
                <a:cubicBezTo>
                  <a:pt x="2180332" y="2091035"/>
                  <a:pt x="2182813" y="2092275"/>
                  <a:pt x="2187774" y="2094756"/>
                </a:cubicBezTo>
                <a:cubicBezTo>
                  <a:pt x="2192734" y="2097236"/>
                  <a:pt x="2197696" y="2098476"/>
                  <a:pt x="2202656" y="2098476"/>
                </a:cubicBezTo>
                <a:lnTo>
                  <a:pt x="2217539" y="2098476"/>
                </a:lnTo>
                <a:lnTo>
                  <a:pt x="2232422" y="2105918"/>
                </a:lnTo>
                <a:cubicBezTo>
                  <a:pt x="2237383" y="2105918"/>
                  <a:pt x="2242344" y="2107158"/>
                  <a:pt x="2247305" y="2109639"/>
                </a:cubicBezTo>
                <a:cubicBezTo>
                  <a:pt x="2252265" y="2112119"/>
                  <a:pt x="2254746" y="2113359"/>
                  <a:pt x="2254746" y="2113359"/>
                </a:cubicBezTo>
                <a:cubicBezTo>
                  <a:pt x="2254746" y="2113359"/>
                  <a:pt x="2258467" y="2115840"/>
                  <a:pt x="2265908" y="2120801"/>
                </a:cubicBezTo>
                <a:cubicBezTo>
                  <a:pt x="2273350" y="2125761"/>
                  <a:pt x="2278310" y="2127002"/>
                  <a:pt x="2280791" y="2124521"/>
                </a:cubicBezTo>
                <a:cubicBezTo>
                  <a:pt x="2283272" y="2122041"/>
                  <a:pt x="2285752" y="2122041"/>
                  <a:pt x="2288232" y="2124521"/>
                </a:cubicBezTo>
                <a:cubicBezTo>
                  <a:pt x="2290713" y="2127002"/>
                  <a:pt x="2294434" y="2129482"/>
                  <a:pt x="2299394" y="2131963"/>
                </a:cubicBezTo>
                <a:cubicBezTo>
                  <a:pt x="2304355" y="2134443"/>
                  <a:pt x="2305596" y="2133203"/>
                  <a:pt x="2303115" y="2128242"/>
                </a:cubicBezTo>
                <a:cubicBezTo>
                  <a:pt x="2300635" y="2123281"/>
                  <a:pt x="2304355" y="2120801"/>
                  <a:pt x="2314277" y="2120801"/>
                </a:cubicBezTo>
                <a:cubicBezTo>
                  <a:pt x="2324199" y="2120801"/>
                  <a:pt x="2329160" y="2120801"/>
                  <a:pt x="2329160" y="2120801"/>
                </a:cubicBezTo>
                <a:lnTo>
                  <a:pt x="2277070" y="2105918"/>
                </a:lnTo>
                <a:cubicBezTo>
                  <a:pt x="2272109" y="2100957"/>
                  <a:pt x="2268389" y="2098476"/>
                  <a:pt x="2265908" y="2098476"/>
                </a:cubicBezTo>
                <a:cubicBezTo>
                  <a:pt x="2263427" y="2098476"/>
                  <a:pt x="2262187" y="2098476"/>
                  <a:pt x="2262187" y="2098476"/>
                </a:cubicBezTo>
                <a:cubicBezTo>
                  <a:pt x="2262187" y="2098476"/>
                  <a:pt x="2254746" y="2098476"/>
                  <a:pt x="2239863" y="2098476"/>
                </a:cubicBezTo>
                <a:lnTo>
                  <a:pt x="2217539" y="2091035"/>
                </a:lnTo>
                <a:lnTo>
                  <a:pt x="2202656" y="2083594"/>
                </a:lnTo>
                <a:lnTo>
                  <a:pt x="2195215" y="2076152"/>
                </a:lnTo>
                <a:cubicBezTo>
                  <a:pt x="2195215" y="2076152"/>
                  <a:pt x="2189013" y="2073672"/>
                  <a:pt x="2176611" y="2068711"/>
                </a:cubicBezTo>
                <a:cubicBezTo>
                  <a:pt x="2164209" y="2063750"/>
                  <a:pt x="2153047" y="2061269"/>
                  <a:pt x="2143125" y="2061269"/>
                </a:cubicBezTo>
                <a:cubicBezTo>
                  <a:pt x="2138164" y="2061269"/>
                  <a:pt x="2135684" y="2061269"/>
                  <a:pt x="2135684" y="2061269"/>
                </a:cubicBezTo>
                <a:lnTo>
                  <a:pt x="2128242" y="2046387"/>
                </a:lnTo>
                <a:cubicBezTo>
                  <a:pt x="2123281" y="2046387"/>
                  <a:pt x="2119561" y="2045147"/>
                  <a:pt x="2117080" y="2042666"/>
                </a:cubicBezTo>
                <a:cubicBezTo>
                  <a:pt x="2114600" y="2040185"/>
                  <a:pt x="2109639" y="2038945"/>
                  <a:pt x="2102197" y="2038945"/>
                </a:cubicBezTo>
                <a:cubicBezTo>
                  <a:pt x="2094756" y="2038945"/>
                  <a:pt x="2089795" y="2038945"/>
                  <a:pt x="2087314" y="2038945"/>
                </a:cubicBezTo>
                <a:cubicBezTo>
                  <a:pt x="2084834" y="2038945"/>
                  <a:pt x="2081113" y="2038945"/>
                  <a:pt x="2076152" y="2038945"/>
                </a:cubicBezTo>
                <a:cubicBezTo>
                  <a:pt x="2061270" y="2029023"/>
                  <a:pt x="2046387" y="2026543"/>
                  <a:pt x="2031504" y="2031504"/>
                </a:cubicBezTo>
                <a:cubicBezTo>
                  <a:pt x="2026543" y="2031504"/>
                  <a:pt x="2022823" y="2029023"/>
                  <a:pt x="2020342" y="2024062"/>
                </a:cubicBezTo>
                <a:cubicBezTo>
                  <a:pt x="2017861" y="2019102"/>
                  <a:pt x="2014141" y="2017861"/>
                  <a:pt x="2009180" y="2020342"/>
                </a:cubicBezTo>
                <a:cubicBezTo>
                  <a:pt x="2004219" y="2022822"/>
                  <a:pt x="1999258" y="2021582"/>
                  <a:pt x="1994297" y="2016621"/>
                </a:cubicBezTo>
                <a:cubicBezTo>
                  <a:pt x="1989336" y="2011660"/>
                  <a:pt x="1983135" y="2009180"/>
                  <a:pt x="1975693" y="2009180"/>
                </a:cubicBezTo>
                <a:cubicBezTo>
                  <a:pt x="1968252" y="2009180"/>
                  <a:pt x="1960811" y="2007940"/>
                  <a:pt x="1953369" y="2005459"/>
                </a:cubicBezTo>
                <a:cubicBezTo>
                  <a:pt x="1945928" y="2002978"/>
                  <a:pt x="1939727" y="2001738"/>
                  <a:pt x="1934766" y="2001738"/>
                </a:cubicBezTo>
                <a:close/>
                <a:moveTo>
                  <a:pt x="863203" y="2001738"/>
                </a:moveTo>
                <a:cubicBezTo>
                  <a:pt x="863203" y="2001738"/>
                  <a:pt x="866924" y="2004219"/>
                  <a:pt x="874365" y="2009180"/>
                </a:cubicBezTo>
                <a:cubicBezTo>
                  <a:pt x="881807" y="2014140"/>
                  <a:pt x="888008" y="2019102"/>
                  <a:pt x="892969" y="2024062"/>
                </a:cubicBezTo>
                <a:lnTo>
                  <a:pt x="907852" y="2031504"/>
                </a:lnTo>
                <a:cubicBezTo>
                  <a:pt x="897930" y="2031504"/>
                  <a:pt x="892969" y="2031504"/>
                  <a:pt x="892969" y="2031504"/>
                </a:cubicBezTo>
                <a:close/>
                <a:moveTo>
                  <a:pt x="6555879" y="1994297"/>
                </a:moveTo>
                <a:cubicBezTo>
                  <a:pt x="6560839" y="1994297"/>
                  <a:pt x="6563320" y="1996777"/>
                  <a:pt x="6563320" y="2001738"/>
                </a:cubicBezTo>
                <a:cubicBezTo>
                  <a:pt x="6558359" y="2001738"/>
                  <a:pt x="6553399" y="2001738"/>
                  <a:pt x="6548437" y="2001738"/>
                </a:cubicBezTo>
                <a:close/>
                <a:moveTo>
                  <a:pt x="6168926" y="1994297"/>
                </a:moveTo>
                <a:lnTo>
                  <a:pt x="6176367" y="2001738"/>
                </a:lnTo>
                <a:lnTo>
                  <a:pt x="6168926" y="2001738"/>
                </a:lnTo>
                <a:cubicBezTo>
                  <a:pt x="6168926" y="1996777"/>
                  <a:pt x="6168926" y="1994297"/>
                  <a:pt x="6168926" y="1994297"/>
                </a:cubicBezTo>
                <a:close/>
                <a:moveTo>
                  <a:pt x="6109394" y="1994297"/>
                </a:moveTo>
                <a:cubicBezTo>
                  <a:pt x="6109394" y="1999258"/>
                  <a:pt x="6111874" y="2001738"/>
                  <a:pt x="6116836" y="2001738"/>
                </a:cubicBezTo>
                <a:lnTo>
                  <a:pt x="6124277" y="1994297"/>
                </a:lnTo>
                <a:close/>
                <a:moveTo>
                  <a:pt x="5625703" y="1994297"/>
                </a:moveTo>
                <a:cubicBezTo>
                  <a:pt x="5625703" y="1994297"/>
                  <a:pt x="5626943" y="1995537"/>
                  <a:pt x="5629424" y="1998017"/>
                </a:cubicBezTo>
                <a:cubicBezTo>
                  <a:pt x="5631904" y="2000498"/>
                  <a:pt x="5635624" y="2001738"/>
                  <a:pt x="5640586" y="2001738"/>
                </a:cubicBezTo>
                <a:cubicBezTo>
                  <a:pt x="5645547" y="2006699"/>
                  <a:pt x="5649268" y="2011660"/>
                  <a:pt x="5651748" y="2016621"/>
                </a:cubicBezTo>
                <a:cubicBezTo>
                  <a:pt x="5654228" y="2021582"/>
                  <a:pt x="5657949" y="2024062"/>
                  <a:pt x="5662910" y="2024062"/>
                </a:cubicBezTo>
                <a:cubicBezTo>
                  <a:pt x="5667871" y="2024062"/>
                  <a:pt x="5671592" y="2024062"/>
                  <a:pt x="5674072" y="2024062"/>
                </a:cubicBezTo>
                <a:cubicBezTo>
                  <a:pt x="5676552" y="2024062"/>
                  <a:pt x="5677793" y="2026543"/>
                  <a:pt x="5677793" y="2031504"/>
                </a:cubicBezTo>
                <a:lnTo>
                  <a:pt x="5685234" y="2031504"/>
                </a:lnTo>
                <a:lnTo>
                  <a:pt x="5670351" y="2016621"/>
                </a:lnTo>
                <a:lnTo>
                  <a:pt x="5677793" y="2016621"/>
                </a:lnTo>
                <a:lnTo>
                  <a:pt x="5715000" y="2024062"/>
                </a:lnTo>
                <a:cubicBezTo>
                  <a:pt x="5729883" y="2029023"/>
                  <a:pt x="5744765" y="2033984"/>
                  <a:pt x="5759648" y="2038945"/>
                </a:cubicBezTo>
                <a:cubicBezTo>
                  <a:pt x="5789414" y="2048867"/>
                  <a:pt x="5809258" y="2053828"/>
                  <a:pt x="5819179" y="2053828"/>
                </a:cubicBezTo>
                <a:cubicBezTo>
                  <a:pt x="5824141" y="2053828"/>
                  <a:pt x="5826621" y="2055068"/>
                  <a:pt x="5826621" y="2057549"/>
                </a:cubicBezTo>
                <a:cubicBezTo>
                  <a:pt x="5826621" y="2060029"/>
                  <a:pt x="5832822" y="2062509"/>
                  <a:pt x="5845224" y="2064990"/>
                </a:cubicBezTo>
                <a:cubicBezTo>
                  <a:pt x="5857627" y="2067471"/>
                  <a:pt x="5867549" y="2069951"/>
                  <a:pt x="5874990" y="2072432"/>
                </a:cubicBezTo>
                <a:cubicBezTo>
                  <a:pt x="5882431" y="2074912"/>
                  <a:pt x="5889873" y="2074912"/>
                  <a:pt x="5897314" y="2072432"/>
                </a:cubicBezTo>
                <a:cubicBezTo>
                  <a:pt x="5904756" y="2069951"/>
                  <a:pt x="5908476" y="2068711"/>
                  <a:pt x="5908476" y="2068711"/>
                </a:cubicBezTo>
                <a:cubicBezTo>
                  <a:pt x="5918398" y="2068711"/>
                  <a:pt x="5918398" y="2066230"/>
                  <a:pt x="5908476" y="2061269"/>
                </a:cubicBezTo>
                <a:cubicBezTo>
                  <a:pt x="5903515" y="2061269"/>
                  <a:pt x="5898555" y="2058789"/>
                  <a:pt x="5893593" y="2053828"/>
                </a:cubicBezTo>
                <a:cubicBezTo>
                  <a:pt x="5883672" y="2053828"/>
                  <a:pt x="5876231" y="2052588"/>
                  <a:pt x="5871269" y="2050107"/>
                </a:cubicBezTo>
                <a:cubicBezTo>
                  <a:pt x="5866308" y="2047627"/>
                  <a:pt x="5862587" y="2046387"/>
                  <a:pt x="5860107" y="2046387"/>
                </a:cubicBezTo>
                <a:cubicBezTo>
                  <a:pt x="5857627" y="2046387"/>
                  <a:pt x="5853906" y="2045147"/>
                  <a:pt x="5848945" y="2042666"/>
                </a:cubicBezTo>
                <a:cubicBezTo>
                  <a:pt x="5843984" y="2040185"/>
                  <a:pt x="5839024" y="2038945"/>
                  <a:pt x="5834062" y="2038945"/>
                </a:cubicBezTo>
                <a:cubicBezTo>
                  <a:pt x="5804297" y="2038945"/>
                  <a:pt x="5789414" y="2036465"/>
                  <a:pt x="5789414" y="2031504"/>
                </a:cubicBezTo>
                <a:lnTo>
                  <a:pt x="5789414" y="2024062"/>
                </a:lnTo>
                <a:cubicBezTo>
                  <a:pt x="5789414" y="2024062"/>
                  <a:pt x="5786934" y="2024062"/>
                  <a:pt x="5781972" y="2024062"/>
                </a:cubicBezTo>
                <a:lnTo>
                  <a:pt x="5767090" y="2024062"/>
                </a:lnTo>
                <a:cubicBezTo>
                  <a:pt x="5762128" y="2024062"/>
                  <a:pt x="5757168" y="2022822"/>
                  <a:pt x="5752207" y="2020342"/>
                </a:cubicBezTo>
                <a:cubicBezTo>
                  <a:pt x="5747245" y="2017861"/>
                  <a:pt x="5743525" y="2016621"/>
                  <a:pt x="5741045" y="2016621"/>
                </a:cubicBezTo>
                <a:cubicBezTo>
                  <a:pt x="5738565" y="2016621"/>
                  <a:pt x="5736083" y="2016621"/>
                  <a:pt x="5733603" y="2016621"/>
                </a:cubicBezTo>
                <a:cubicBezTo>
                  <a:pt x="5731123" y="2016621"/>
                  <a:pt x="5729883" y="2016621"/>
                  <a:pt x="5729883" y="2016621"/>
                </a:cubicBezTo>
                <a:lnTo>
                  <a:pt x="5707558" y="2009180"/>
                </a:lnTo>
                <a:lnTo>
                  <a:pt x="5677793" y="2001738"/>
                </a:lnTo>
                <a:lnTo>
                  <a:pt x="5655468" y="1994297"/>
                </a:lnTo>
                <a:cubicBezTo>
                  <a:pt x="5655468" y="1999258"/>
                  <a:pt x="5650507" y="1999258"/>
                  <a:pt x="5640586" y="1994297"/>
                </a:cubicBezTo>
                <a:close/>
                <a:moveTo>
                  <a:pt x="5335488" y="1994297"/>
                </a:moveTo>
                <a:lnTo>
                  <a:pt x="5372695" y="2009180"/>
                </a:lnTo>
                <a:cubicBezTo>
                  <a:pt x="5372695" y="2004219"/>
                  <a:pt x="5367734" y="2000498"/>
                  <a:pt x="5357812" y="1998017"/>
                </a:cubicBezTo>
                <a:cubicBezTo>
                  <a:pt x="5347891" y="1995537"/>
                  <a:pt x="5340449" y="1994297"/>
                  <a:pt x="5335488" y="1994297"/>
                </a:cubicBezTo>
                <a:close/>
                <a:moveTo>
                  <a:pt x="2425898" y="1994297"/>
                </a:moveTo>
                <a:lnTo>
                  <a:pt x="2433340" y="2001738"/>
                </a:lnTo>
                <a:lnTo>
                  <a:pt x="2433340" y="1994297"/>
                </a:lnTo>
                <a:cubicBezTo>
                  <a:pt x="2433340" y="1994297"/>
                  <a:pt x="2430859" y="1994297"/>
                  <a:pt x="2425898" y="1994297"/>
                </a:cubicBezTo>
                <a:close/>
                <a:moveTo>
                  <a:pt x="1451075" y="1994297"/>
                </a:moveTo>
                <a:lnTo>
                  <a:pt x="1458516" y="1999878"/>
                </a:lnTo>
                <a:cubicBezTo>
                  <a:pt x="1460996" y="2001118"/>
                  <a:pt x="1463477" y="2001738"/>
                  <a:pt x="1465957" y="2001738"/>
                </a:cubicBezTo>
                <a:close/>
                <a:moveTo>
                  <a:pt x="945059" y="1994297"/>
                </a:moveTo>
                <a:lnTo>
                  <a:pt x="959942" y="1994297"/>
                </a:lnTo>
                <a:cubicBezTo>
                  <a:pt x="964903" y="1999258"/>
                  <a:pt x="969863" y="2001738"/>
                  <a:pt x="974824" y="2001738"/>
                </a:cubicBezTo>
                <a:lnTo>
                  <a:pt x="974824" y="2009180"/>
                </a:lnTo>
                <a:cubicBezTo>
                  <a:pt x="964903" y="2004219"/>
                  <a:pt x="958701" y="2001738"/>
                  <a:pt x="956221" y="2001738"/>
                </a:cubicBezTo>
                <a:cubicBezTo>
                  <a:pt x="953741" y="2001738"/>
                  <a:pt x="950020" y="1999258"/>
                  <a:pt x="945059" y="1994297"/>
                </a:cubicBezTo>
                <a:close/>
                <a:moveTo>
                  <a:pt x="6533554" y="1986855"/>
                </a:moveTo>
                <a:lnTo>
                  <a:pt x="6540995" y="1994297"/>
                </a:lnTo>
                <a:lnTo>
                  <a:pt x="6533554" y="1994297"/>
                </a:lnTo>
                <a:close/>
                <a:moveTo>
                  <a:pt x="6094511" y="1986855"/>
                </a:moveTo>
                <a:lnTo>
                  <a:pt x="6094511" y="1994297"/>
                </a:lnTo>
                <a:lnTo>
                  <a:pt x="6101953" y="1994297"/>
                </a:lnTo>
                <a:cubicBezTo>
                  <a:pt x="6101953" y="1994297"/>
                  <a:pt x="6099473" y="1991816"/>
                  <a:pt x="6094511" y="1986855"/>
                </a:cubicBezTo>
                <a:close/>
                <a:moveTo>
                  <a:pt x="6079629" y="1986855"/>
                </a:moveTo>
                <a:cubicBezTo>
                  <a:pt x="6079629" y="1991816"/>
                  <a:pt x="6080869" y="1994297"/>
                  <a:pt x="6083349" y="1994297"/>
                </a:cubicBezTo>
                <a:cubicBezTo>
                  <a:pt x="6085829" y="1994297"/>
                  <a:pt x="6087070" y="1993057"/>
                  <a:pt x="6087070" y="1990576"/>
                </a:cubicBezTo>
                <a:cubicBezTo>
                  <a:pt x="6087070" y="1988095"/>
                  <a:pt x="6084590" y="1986855"/>
                  <a:pt x="6079629" y="1986855"/>
                </a:cubicBezTo>
                <a:close/>
                <a:moveTo>
                  <a:pt x="5863828" y="1986855"/>
                </a:moveTo>
                <a:lnTo>
                  <a:pt x="5871269" y="1994297"/>
                </a:lnTo>
                <a:lnTo>
                  <a:pt x="5893593" y="2001738"/>
                </a:lnTo>
                <a:lnTo>
                  <a:pt x="5901035" y="2001738"/>
                </a:lnTo>
                <a:cubicBezTo>
                  <a:pt x="5901035" y="1996777"/>
                  <a:pt x="5896074" y="1993057"/>
                  <a:pt x="5886152" y="1990576"/>
                </a:cubicBezTo>
                <a:cubicBezTo>
                  <a:pt x="5876231" y="1988095"/>
                  <a:pt x="5868789" y="1986855"/>
                  <a:pt x="5863828" y="1986855"/>
                </a:cubicBezTo>
                <a:close/>
                <a:moveTo>
                  <a:pt x="2038945" y="1986855"/>
                </a:moveTo>
                <a:cubicBezTo>
                  <a:pt x="2038945" y="1986855"/>
                  <a:pt x="2046387" y="1989336"/>
                  <a:pt x="2061270" y="1994297"/>
                </a:cubicBezTo>
                <a:cubicBezTo>
                  <a:pt x="2076152" y="1999258"/>
                  <a:pt x="2088555" y="2004219"/>
                  <a:pt x="2098476" y="2009180"/>
                </a:cubicBezTo>
                <a:lnTo>
                  <a:pt x="2113360" y="2016621"/>
                </a:lnTo>
                <a:cubicBezTo>
                  <a:pt x="2123281" y="2016621"/>
                  <a:pt x="2128242" y="2017861"/>
                  <a:pt x="2128242" y="2020342"/>
                </a:cubicBezTo>
                <a:cubicBezTo>
                  <a:pt x="2128242" y="2022822"/>
                  <a:pt x="2133203" y="2024062"/>
                  <a:pt x="2143125" y="2024062"/>
                </a:cubicBezTo>
                <a:lnTo>
                  <a:pt x="2150566" y="2024062"/>
                </a:lnTo>
                <a:cubicBezTo>
                  <a:pt x="2150566" y="2029023"/>
                  <a:pt x="2155527" y="2031504"/>
                  <a:pt x="2165449" y="2031504"/>
                </a:cubicBezTo>
                <a:cubicBezTo>
                  <a:pt x="2175371" y="2031504"/>
                  <a:pt x="2187774" y="2033984"/>
                  <a:pt x="2202656" y="2038945"/>
                </a:cubicBezTo>
                <a:lnTo>
                  <a:pt x="2217539" y="2038945"/>
                </a:lnTo>
                <a:cubicBezTo>
                  <a:pt x="2212578" y="2033984"/>
                  <a:pt x="2203896" y="2030264"/>
                  <a:pt x="2191494" y="2027783"/>
                </a:cubicBezTo>
                <a:cubicBezTo>
                  <a:pt x="2179092" y="2025302"/>
                  <a:pt x="2167930" y="2021582"/>
                  <a:pt x="2158008" y="2016621"/>
                </a:cubicBezTo>
                <a:cubicBezTo>
                  <a:pt x="2138164" y="2011660"/>
                  <a:pt x="2125761" y="2009180"/>
                  <a:pt x="2120801" y="2009180"/>
                </a:cubicBezTo>
                <a:lnTo>
                  <a:pt x="2113360" y="2009180"/>
                </a:lnTo>
                <a:cubicBezTo>
                  <a:pt x="2118320" y="2009180"/>
                  <a:pt x="2118320" y="2006699"/>
                  <a:pt x="2113360" y="2001738"/>
                </a:cubicBezTo>
                <a:cubicBezTo>
                  <a:pt x="2103437" y="2001738"/>
                  <a:pt x="2088555" y="1999258"/>
                  <a:pt x="2068711" y="1994297"/>
                </a:cubicBezTo>
                <a:cubicBezTo>
                  <a:pt x="2048867" y="1989336"/>
                  <a:pt x="2038945" y="1986855"/>
                  <a:pt x="2038945" y="1986855"/>
                </a:cubicBezTo>
                <a:close/>
                <a:moveTo>
                  <a:pt x="6369843" y="1979414"/>
                </a:moveTo>
                <a:cubicBezTo>
                  <a:pt x="6374805" y="1979414"/>
                  <a:pt x="6377285" y="1979414"/>
                  <a:pt x="6377285" y="1979414"/>
                </a:cubicBezTo>
                <a:cubicBezTo>
                  <a:pt x="6377285" y="1979414"/>
                  <a:pt x="6377285" y="1981895"/>
                  <a:pt x="6377285" y="1986855"/>
                </a:cubicBezTo>
                <a:cubicBezTo>
                  <a:pt x="6377285" y="1986855"/>
                  <a:pt x="6374805" y="1986855"/>
                  <a:pt x="6369843" y="1986855"/>
                </a:cubicBezTo>
                <a:close/>
                <a:moveTo>
                  <a:pt x="5763369" y="1979414"/>
                </a:moveTo>
                <a:cubicBezTo>
                  <a:pt x="5760889" y="1979414"/>
                  <a:pt x="5759648" y="1980654"/>
                  <a:pt x="5759648" y="1983135"/>
                </a:cubicBezTo>
                <a:cubicBezTo>
                  <a:pt x="5759648" y="1985615"/>
                  <a:pt x="5767090" y="1989336"/>
                  <a:pt x="5781972" y="1994297"/>
                </a:cubicBezTo>
                <a:cubicBezTo>
                  <a:pt x="5796855" y="1999258"/>
                  <a:pt x="5806777" y="2001738"/>
                  <a:pt x="5811738" y="2001738"/>
                </a:cubicBezTo>
                <a:cubicBezTo>
                  <a:pt x="5816699" y="2001738"/>
                  <a:pt x="5820420" y="2001738"/>
                  <a:pt x="5822900" y="2001738"/>
                </a:cubicBezTo>
                <a:cubicBezTo>
                  <a:pt x="5825380" y="2001738"/>
                  <a:pt x="5826621" y="2004219"/>
                  <a:pt x="5826621" y="2009180"/>
                </a:cubicBezTo>
                <a:cubicBezTo>
                  <a:pt x="5831582" y="2009180"/>
                  <a:pt x="5845224" y="2012900"/>
                  <a:pt x="5867549" y="2020342"/>
                </a:cubicBezTo>
                <a:cubicBezTo>
                  <a:pt x="5878711" y="2024062"/>
                  <a:pt x="5887703" y="2026853"/>
                  <a:pt x="5894524" y="2028713"/>
                </a:cubicBezTo>
                <a:lnTo>
                  <a:pt x="5899890" y="2029786"/>
                </a:lnTo>
                <a:lnTo>
                  <a:pt x="5897314" y="2025923"/>
                </a:lnTo>
                <a:cubicBezTo>
                  <a:pt x="5897314" y="2024683"/>
                  <a:pt x="5898554" y="2024062"/>
                  <a:pt x="5901035" y="2024062"/>
                </a:cubicBezTo>
                <a:lnTo>
                  <a:pt x="5901035" y="2016621"/>
                </a:lnTo>
                <a:cubicBezTo>
                  <a:pt x="5896074" y="2016621"/>
                  <a:pt x="5893593" y="2016621"/>
                  <a:pt x="5893593" y="2016621"/>
                </a:cubicBezTo>
                <a:cubicBezTo>
                  <a:pt x="5888632" y="2016621"/>
                  <a:pt x="5881191" y="2015381"/>
                  <a:pt x="5871269" y="2012900"/>
                </a:cubicBezTo>
                <a:cubicBezTo>
                  <a:pt x="5861348" y="2010420"/>
                  <a:pt x="5851425" y="2007940"/>
                  <a:pt x="5841504" y="2005459"/>
                </a:cubicBezTo>
                <a:cubicBezTo>
                  <a:pt x="5831582" y="2002978"/>
                  <a:pt x="5824141" y="1999258"/>
                  <a:pt x="5819179" y="1994297"/>
                </a:cubicBezTo>
                <a:lnTo>
                  <a:pt x="5796855" y="1986855"/>
                </a:lnTo>
                <a:cubicBezTo>
                  <a:pt x="5781972" y="1981895"/>
                  <a:pt x="5773290" y="1979414"/>
                  <a:pt x="5770810" y="1979414"/>
                </a:cubicBezTo>
                <a:cubicBezTo>
                  <a:pt x="5768330" y="1979414"/>
                  <a:pt x="5765849" y="1979414"/>
                  <a:pt x="5763369" y="1979414"/>
                </a:cubicBezTo>
                <a:close/>
                <a:moveTo>
                  <a:pt x="5305722" y="1979414"/>
                </a:moveTo>
                <a:lnTo>
                  <a:pt x="5305722" y="1986855"/>
                </a:lnTo>
                <a:cubicBezTo>
                  <a:pt x="5305722" y="1986855"/>
                  <a:pt x="5308202" y="1986855"/>
                  <a:pt x="5313164" y="1986855"/>
                </a:cubicBezTo>
                <a:cubicBezTo>
                  <a:pt x="5313164" y="1981895"/>
                  <a:pt x="5311923" y="1979414"/>
                  <a:pt x="5309443" y="1979414"/>
                </a:cubicBezTo>
                <a:cubicBezTo>
                  <a:pt x="5306963" y="1979414"/>
                  <a:pt x="5305722" y="1979414"/>
                  <a:pt x="5305722" y="1979414"/>
                </a:cubicBezTo>
                <a:close/>
                <a:moveTo>
                  <a:pt x="907852" y="1979414"/>
                </a:moveTo>
                <a:lnTo>
                  <a:pt x="915293" y="1979414"/>
                </a:lnTo>
                <a:cubicBezTo>
                  <a:pt x="915293" y="1984375"/>
                  <a:pt x="912813" y="1986855"/>
                  <a:pt x="907852" y="1986855"/>
                </a:cubicBezTo>
                <a:close/>
                <a:moveTo>
                  <a:pt x="5529895" y="1974763"/>
                </a:moveTo>
                <a:cubicBezTo>
                  <a:pt x="5529275" y="1975383"/>
                  <a:pt x="5528965" y="1976934"/>
                  <a:pt x="5528965" y="1979414"/>
                </a:cubicBezTo>
                <a:cubicBezTo>
                  <a:pt x="5533926" y="1979414"/>
                  <a:pt x="5536406" y="1979414"/>
                  <a:pt x="5536406" y="1979414"/>
                </a:cubicBezTo>
                <a:cubicBezTo>
                  <a:pt x="5536406" y="1979414"/>
                  <a:pt x="5535165" y="1978174"/>
                  <a:pt x="5532685" y="1975693"/>
                </a:cubicBezTo>
                <a:cubicBezTo>
                  <a:pt x="5531445" y="1974453"/>
                  <a:pt x="5530515" y="1974143"/>
                  <a:pt x="5529895" y="1974763"/>
                </a:cubicBezTo>
                <a:close/>
                <a:moveTo>
                  <a:pt x="4159746" y="1971973"/>
                </a:moveTo>
                <a:cubicBezTo>
                  <a:pt x="4159746" y="1971973"/>
                  <a:pt x="4159746" y="1973213"/>
                  <a:pt x="4159746" y="1975693"/>
                </a:cubicBezTo>
                <a:cubicBezTo>
                  <a:pt x="4159746" y="1978174"/>
                  <a:pt x="4162226" y="1979414"/>
                  <a:pt x="4167188" y="1979414"/>
                </a:cubicBezTo>
                <a:cubicBezTo>
                  <a:pt x="4172149" y="1979414"/>
                  <a:pt x="4174629" y="1979414"/>
                  <a:pt x="4174629" y="1979414"/>
                </a:cubicBezTo>
                <a:lnTo>
                  <a:pt x="4167188" y="1971973"/>
                </a:lnTo>
                <a:cubicBezTo>
                  <a:pt x="4162226" y="1971973"/>
                  <a:pt x="4159746" y="1971973"/>
                  <a:pt x="4159746" y="1971973"/>
                </a:cubicBezTo>
                <a:close/>
                <a:moveTo>
                  <a:pt x="1785938" y="1971973"/>
                </a:moveTo>
                <a:cubicBezTo>
                  <a:pt x="1790898" y="1971973"/>
                  <a:pt x="1798340" y="1973213"/>
                  <a:pt x="1808262" y="1975693"/>
                </a:cubicBezTo>
                <a:cubicBezTo>
                  <a:pt x="1818184" y="1978174"/>
                  <a:pt x="1824385" y="1980654"/>
                  <a:pt x="1826865" y="1983135"/>
                </a:cubicBezTo>
                <a:cubicBezTo>
                  <a:pt x="1829346" y="1985615"/>
                  <a:pt x="1833067" y="1986855"/>
                  <a:pt x="1838028" y="1986855"/>
                </a:cubicBezTo>
                <a:cubicBezTo>
                  <a:pt x="1842988" y="1986855"/>
                  <a:pt x="1845469" y="1989336"/>
                  <a:pt x="1845469" y="1994297"/>
                </a:cubicBezTo>
                <a:lnTo>
                  <a:pt x="1808262" y="1986855"/>
                </a:lnTo>
                <a:lnTo>
                  <a:pt x="1815703" y="2001738"/>
                </a:lnTo>
                <a:lnTo>
                  <a:pt x="1815703" y="2009180"/>
                </a:lnTo>
                <a:lnTo>
                  <a:pt x="1808262" y="2001738"/>
                </a:lnTo>
                <a:cubicBezTo>
                  <a:pt x="1803301" y="1996777"/>
                  <a:pt x="1798340" y="1994297"/>
                  <a:pt x="1793379" y="1994297"/>
                </a:cubicBezTo>
                <a:lnTo>
                  <a:pt x="1778496" y="1986855"/>
                </a:lnTo>
                <a:lnTo>
                  <a:pt x="1771055" y="1986855"/>
                </a:lnTo>
                <a:cubicBezTo>
                  <a:pt x="1766094" y="1986855"/>
                  <a:pt x="1763613" y="1984375"/>
                  <a:pt x="1763613" y="1979414"/>
                </a:cubicBezTo>
                <a:cubicBezTo>
                  <a:pt x="1763613" y="1974453"/>
                  <a:pt x="1771055" y="1971973"/>
                  <a:pt x="1785938" y="1971973"/>
                </a:cubicBezTo>
                <a:close/>
                <a:moveTo>
                  <a:pt x="1503164" y="1971973"/>
                </a:moveTo>
                <a:lnTo>
                  <a:pt x="1506885" y="1971973"/>
                </a:lnTo>
                <a:cubicBezTo>
                  <a:pt x="1509365" y="1971973"/>
                  <a:pt x="1510606" y="1974453"/>
                  <a:pt x="1510606" y="1979414"/>
                </a:cubicBezTo>
                <a:close/>
                <a:moveTo>
                  <a:pt x="1287363" y="1971973"/>
                </a:moveTo>
                <a:cubicBezTo>
                  <a:pt x="1292325" y="1971973"/>
                  <a:pt x="1294805" y="1971973"/>
                  <a:pt x="1294805" y="1971973"/>
                </a:cubicBezTo>
                <a:lnTo>
                  <a:pt x="1287363" y="1979414"/>
                </a:lnTo>
                <a:cubicBezTo>
                  <a:pt x="1287363" y="1979414"/>
                  <a:pt x="1287363" y="1976933"/>
                  <a:pt x="1287363" y="1971973"/>
                </a:cubicBezTo>
                <a:close/>
                <a:moveTo>
                  <a:pt x="6012656" y="1964531"/>
                </a:moveTo>
                <a:lnTo>
                  <a:pt x="6012656" y="1971973"/>
                </a:lnTo>
                <a:lnTo>
                  <a:pt x="6020097" y="1971973"/>
                </a:lnTo>
                <a:close/>
                <a:moveTo>
                  <a:pt x="1726407" y="1964531"/>
                </a:moveTo>
                <a:cubicBezTo>
                  <a:pt x="1731367" y="1969492"/>
                  <a:pt x="1733848" y="1971973"/>
                  <a:pt x="1733848" y="1971973"/>
                </a:cubicBezTo>
                <a:lnTo>
                  <a:pt x="1733848" y="1964531"/>
                </a:lnTo>
                <a:cubicBezTo>
                  <a:pt x="1728887" y="1964531"/>
                  <a:pt x="1726407" y="1964531"/>
                  <a:pt x="1726407" y="1964531"/>
                </a:cubicBezTo>
                <a:close/>
                <a:moveTo>
                  <a:pt x="776141" y="1959324"/>
                </a:moveTo>
                <a:lnTo>
                  <a:pt x="777627" y="1960810"/>
                </a:lnTo>
                <a:cubicBezTo>
                  <a:pt x="780108" y="1963291"/>
                  <a:pt x="781348" y="1964531"/>
                  <a:pt x="781348" y="1964531"/>
                </a:cubicBezTo>
                <a:cubicBezTo>
                  <a:pt x="781348" y="1964531"/>
                  <a:pt x="780728" y="1963911"/>
                  <a:pt x="779487" y="1962671"/>
                </a:cubicBezTo>
                <a:close/>
                <a:moveTo>
                  <a:pt x="5543847" y="1957090"/>
                </a:moveTo>
                <a:lnTo>
                  <a:pt x="5536406" y="1964531"/>
                </a:lnTo>
                <a:cubicBezTo>
                  <a:pt x="5541367" y="1964531"/>
                  <a:pt x="5546327" y="1965771"/>
                  <a:pt x="5551289" y="1968252"/>
                </a:cubicBezTo>
                <a:cubicBezTo>
                  <a:pt x="5556250" y="1970733"/>
                  <a:pt x="5561210" y="1971973"/>
                  <a:pt x="5566172" y="1971973"/>
                </a:cubicBezTo>
                <a:cubicBezTo>
                  <a:pt x="5571133" y="1971973"/>
                  <a:pt x="5572372" y="1970733"/>
                  <a:pt x="5569892" y="1968252"/>
                </a:cubicBezTo>
                <a:cubicBezTo>
                  <a:pt x="5567412" y="1965771"/>
                  <a:pt x="5558730" y="1962051"/>
                  <a:pt x="5543847" y="1957090"/>
                </a:cubicBezTo>
                <a:close/>
                <a:moveTo>
                  <a:pt x="2303115" y="1957090"/>
                </a:moveTo>
                <a:cubicBezTo>
                  <a:pt x="2300635" y="1957090"/>
                  <a:pt x="2299394" y="1958330"/>
                  <a:pt x="2299394" y="1960810"/>
                </a:cubicBezTo>
                <a:cubicBezTo>
                  <a:pt x="2299394" y="1963291"/>
                  <a:pt x="2301875" y="1964531"/>
                  <a:pt x="2306836" y="1964531"/>
                </a:cubicBezTo>
                <a:cubicBezTo>
                  <a:pt x="2306836" y="1959570"/>
                  <a:pt x="2305596" y="1957090"/>
                  <a:pt x="2303115" y="1957090"/>
                </a:cubicBezTo>
                <a:close/>
                <a:moveTo>
                  <a:pt x="1294805" y="1957090"/>
                </a:moveTo>
                <a:lnTo>
                  <a:pt x="1309688" y="1964531"/>
                </a:lnTo>
                <a:lnTo>
                  <a:pt x="1302246" y="1964531"/>
                </a:lnTo>
                <a:cubicBezTo>
                  <a:pt x="1302246" y="1959570"/>
                  <a:pt x="1299766" y="1959570"/>
                  <a:pt x="1294805" y="1964531"/>
                </a:cubicBezTo>
                <a:close/>
                <a:moveTo>
                  <a:pt x="1250156" y="1957090"/>
                </a:moveTo>
                <a:lnTo>
                  <a:pt x="1257598" y="1957090"/>
                </a:lnTo>
                <a:lnTo>
                  <a:pt x="1265039" y="1964531"/>
                </a:lnTo>
                <a:close/>
                <a:moveTo>
                  <a:pt x="773906" y="1957090"/>
                </a:moveTo>
                <a:cubicBezTo>
                  <a:pt x="773906" y="1957090"/>
                  <a:pt x="774216" y="1957400"/>
                  <a:pt x="774837" y="1958020"/>
                </a:cubicBezTo>
                <a:lnTo>
                  <a:pt x="776141" y="1959324"/>
                </a:lnTo>
                <a:close/>
                <a:moveTo>
                  <a:pt x="1897559" y="1949648"/>
                </a:moveTo>
                <a:cubicBezTo>
                  <a:pt x="1897559" y="1954609"/>
                  <a:pt x="1898799" y="1957090"/>
                  <a:pt x="1901280" y="1957090"/>
                </a:cubicBezTo>
                <a:cubicBezTo>
                  <a:pt x="1903760" y="1957090"/>
                  <a:pt x="1905000" y="1959570"/>
                  <a:pt x="1905000" y="1964531"/>
                </a:cubicBezTo>
                <a:cubicBezTo>
                  <a:pt x="1905000" y="1964531"/>
                  <a:pt x="1907481" y="1964531"/>
                  <a:pt x="1912441" y="1964531"/>
                </a:cubicBezTo>
                <a:cubicBezTo>
                  <a:pt x="1917402" y="1964531"/>
                  <a:pt x="1926084" y="1965771"/>
                  <a:pt x="1938486" y="1968252"/>
                </a:cubicBezTo>
                <a:cubicBezTo>
                  <a:pt x="1950889" y="1970733"/>
                  <a:pt x="1957090" y="1971973"/>
                  <a:pt x="1957090" y="1971973"/>
                </a:cubicBezTo>
                <a:cubicBezTo>
                  <a:pt x="1957090" y="1976933"/>
                  <a:pt x="1964532" y="1979414"/>
                  <a:pt x="1979414" y="1979414"/>
                </a:cubicBezTo>
                <a:cubicBezTo>
                  <a:pt x="1989336" y="1979414"/>
                  <a:pt x="1994297" y="1981895"/>
                  <a:pt x="1994297" y="1986855"/>
                </a:cubicBezTo>
                <a:cubicBezTo>
                  <a:pt x="1999258" y="1981895"/>
                  <a:pt x="2006699" y="1981895"/>
                  <a:pt x="2016621" y="1986855"/>
                </a:cubicBezTo>
                <a:lnTo>
                  <a:pt x="2024062" y="1979414"/>
                </a:lnTo>
                <a:lnTo>
                  <a:pt x="2016621" y="1979414"/>
                </a:lnTo>
                <a:cubicBezTo>
                  <a:pt x="2021582" y="1979414"/>
                  <a:pt x="2022823" y="1978174"/>
                  <a:pt x="2020342" y="1975693"/>
                </a:cubicBezTo>
                <a:cubicBezTo>
                  <a:pt x="2017861" y="1973213"/>
                  <a:pt x="2014141" y="1971973"/>
                  <a:pt x="2009180" y="1971973"/>
                </a:cubicBezTo>
                <a:lnTo>
                  <a:pt x="2001738" y="1971973"/>
                </a:lnTo>
                <a:lnTo>
                  <a:pt x="2001738" y="1964531"/>
                </a:lnTo>
                <a:cubicBezTo>
                  <a:pt x="1971973" y="1964531"/>
                  <a:pt x="1950889" y="1962051"/>
                  <a:pt x="1938486" y="1957090"/>
                </a:cubicBezTo>
                <a:cubicBezTo>
                  <a:pt x="1926084" y="1952129"/>
                  <a:pt x="1914922" y="1949648"/>
                  <a:pt x="1905000" y="1949648"/>
                </a:cubicBezTo>
                <a:close/>
                <a:moveTo>
                  <a:pt x="1696641" y="1949648"/>
                </a:moveTo>
                <a:cubicBezTo>
                  <a:pt x="1696641" y="1949648"/>
                  <a:pt x="1697881" y="1949648"/>
                  <a:pt x="1700361" y="1949648"/>
                </a:cubicBezTo>
                <a:cubicBezTo>
                  <a:pt x="1702842" y="1949648"/>
                  <a:pt x="1706563" y="1949648"/>
                  <a:pt x="1711524" y="1949648"/>
                </a:cubicBezTo>
                <a:lnTo>
                  <a:pt x="1741289" y="1964531"/>
                </a:lnTo>
                <a:cubicBezTo>
                  <a:pt x="1736328" y="1964531"/>
                  <a:pt x="1736328" y="1967012"/>
                  <a:pt x="1741289" y="1971973"/>
                </a:cubicBezTo>
                <a:lnTo>
                  <a:pt x="1748731" y="1971973"/>
                </a:lnTo>
                <a:lnTo>
                  <a:pt x="1756172" y="1964531"/>
                </a:lnTo>
                <a:lnTo>
                  <a:pt x="1756172" y="1971973"/>
                </a:lnTo>
                <a:cubicBezTo>
                  <a:pt x="1756172" y="1976933"/>
                  <a:pt x="1756172" y="1979414"/>
                  <a:pt x="1756172" y="1979414"/>
                </a:cubicBezTo>
                <a:cubicBezTo>
                  <a:pt x="1746250" y="1979414"/>
                  <a:pt x="1736328" y="1979414"/>
                  <a:pt x="1726407" y="1979414"/>
                </a:cubicBezTo>
                <a:cubicBezTo>
                  <a:pt x="1716485" y="1974453"/>
                  <a:pt x="1706563" y="1970733"/>
                  <a:pt x="1696641" y="1968252"/>
                </a:cubicBezTo>
                <a:cubicBezTo>
                  <a:pt x="1686719" y="1965771"/>
                  <a:pt x="1681758" y="1962051"/>
                  <a:pt x="1681758" y="1957090"/>
                </a:cubicBezTo>
                <a:cubicBezTo>
                  <a:pt x="1681758" y="1957090"/>
                  <a:pt x="1684239" y="1957090"/>
                  <a:pt x="1689199" y="1957090"/>
                </a:cubicBezTo>
                <a:cubicBezTo>
                  <a:pt x="1694160" y="1957090"/>
                  <a:pt x="1696641" y="1954609"/>
                  <a:pt x="1696641" y="1949648"/>
                </a:cubicBezTo>
                <a:close/>
                <a:moveTo>
                  <a:pt x="1428750" y="1949648"/>
                </a:moveTo>
                <a:lnTo>
                  <a:pt x="1428750" y="1957090"/>
                </a:lnTo>
                <a:lnTo>
                  <a:pt x="1436192" y="1957090"/>
                </a:lnTo>
                <a:lnTo>
                  <a:pt x="1473399" y="1971973"/>
                </a:lnTo>
                <a:cubicBezTo>
                  <a:pt x="1478360" y="1971973"/>
                  <a:pt x="1480840" y="1974453"/>
                  <a:pt x="1480840" y="1979414"/>
                </a:cubicBezTo>
                <a:cubicBezTo>
                  <a:pt x="1480840" y="1979414"/>
                  <a:pt x="1482080" y="1979414"/>
                  <a:pt x="1484561" y="1979414"/>
                </a:cubicBezTo>
                <a:cubicBezTo>
                  <a:pt x="1487041" y="1979414"/>
                  <a:pt x="1490762" y="1979414"/>
                  <a:pt x="1495723" y="1979414"/>
                </a:cubicBezTo>
                <a:cubicBezTo>
                  <a:pt x="1500684" y="1979414"/>
                  <a:pt x="1503164" y="1979414"/>
                  <a:pt x="1503164" y="1979414"/>
                </a:cubicBezTo>
                <a:cubicBezTo>
                  <a:pt x="1503164" y="1979414"/>
                  <a:pt x="1503164" y="1981895"/>
                  <a:pt x="1503164" y="1986855"/>
                </a:cubicBezTo>
                <a:cubicBezTo>
                  <a:pt x="1503164" y="1991816"/>
                  <a:pt x="1510606" y="1991816"/>
                  <a:pt x="1525488" y="1986855"/>
                </a:cubicBezTo>
                <a:cubicBezTo>
                  <a:pt x="1530449" y="1986855"/>
                  <a:pt x="1535410" y="1986855"/>
                  <a:pt x="1540371" y="1986855"/>
                </a:cubicBezTo>
                <a:cubicBezTo>
                  <a:pt x="1535410" y="1986855"/>
                  <a:pt x="1535410" y="1989336"/>
                  <a:pt x="1540371" y="1994297"/>
                </a:cubicBezTo>
                <a:lnTo>
                  <a:pt x="1555254" y="1994297"/>
                </a:lnTo>
                <a:lnTo>
                  <a:pt x="1562695" y="1994297"/>
                </a:lnTo>
                <a:lnTo>
                  <a:pt x="1562695" y="2001738"/>
                </a:lnTo>
                <a:lnTo>
                  <a:pt x="1577578" y="2016621"/>
                </a:lnTo>
                <a:lnTo>
                  <a:pt x="1599902" y="2024062"/>
                </a:lnTo>
                <a:lnTo>
                  <a:pt x="1570137" y="2024062"/>
                </a:lnTo>
                <a:lnTo>
                  <a:pt x="1532930" y="2016621"/>
                </a:lnTo>
                <a:cubicBezTo>
                  <a:pt x="1532930" y="2016621"/>
                  <a:pt x="1532930" y="2014140"/>
                  <a:pt x="1532930" y="2009180"/>
                </a:cubicBezTo>
                <a:cubicBezTo>
                  <a:pt x="1527969" y="2009180"/>
                  <a:pt x="1525488" y="2009180"/>
                  <a:pt x="1525488" y="2009180"/>
                </a:cubicBezTo>
                <a:cubicBezTo>
                  <a:pt x="1525488" y="2014140"/>
                  <a:pt x="1524248" y="2015381"/>
                  <a:pt x="1521768" y="2012900"/>
                </a:cubicBezTo>
                <a:cubicBezTo>
                  <a:pt x="1519287" y="2010420"/>
                  <a:pt x="1515566" y="2009180"/>
                  <a:pt x="1510606" y="2009180"/>
                </a:cubicBezTo>
                <a:cubicBezTo>
                  <a:pt x="1505645" y="2004219"/>
                  <a:pt x="1501924" y="2004219"/>
                  <a:pt x="1499444" y="2009180"/>
                </a:cubicBezTo>
                <a:cubicBezTo>
                  <a:pt x="1496963" y="2014140"/>
                  <a:pt x="1490762" y="2014140"/>
                  <a:pt x="1480840" y="2009180"/>
                </a:cubicBezTo>
                <a:cubicBezTo>
                  <a:pt x="1460996" y="2009180"/>
                  <a:pt x="1449834" y="2007940"/>
                  <a:pt x="1447354" y="2005459"/>
                </a:cubicBezTo>
                <a:cubicBezTo>
                  <a:pt x="1444873" y="2002978"/>
                  <a:pt x="1443633" y="2001738"/>
                  <a:pt x="1443633" y="2001738"/>
                </a:cubicBezTo>
                <a:cubicBezTo>
                  <a:pt x="1443633" y="1999258"/>
                  <a:pt x="1444253" y="1997398"/>
                  <a:pt x="1445493" y="1996157"/>
                </a:cubicBezTo>
                <a:lnTo>
                  <a:pt x="1451074" y="1994297"/>
                </a:lnTo>
                <a:lnTo>
                  <a:pt x="1436192" y="1986855"/>
                </a:lnTo>
                <a:cubicBezTo>
                  <a:pt x="1436192" y="1986855"/>
                  <a:pt x="1433711" y="1989336"/>
                  <a:pt x="1428750" y="1994297"/>
                </a:cubicBezTo>
                <a:cubicBezTo>
                  <a:pt x="1423789" y="1999258"/>
                  <a:pt x="1421309" y="2001738"/>
                  <a:pt x="1421309" y="2001738"/>
                </a:cubicBezTo>
                <a:lnTo>
                  <a:pt x="1413867" y="1994297"/>
                </a:lnTo>
                <a:lnTo>
                  <a:pt x="1384102" y="2001738"/>
                </a:lnTo>
                <a:cubicBezTo>
                  <a:pt x="1384102" y="2001738"/>
                  <a:pt x="1381621" y="2001738"/>
                  <a:pt x="1376660" y="2001738"/>
                </a:cubicBezTo>
                <a:cubicBezTo>
                  <a:pt x="1371699" y="2001738"/>
                  <a:pt x="1369219" y="2001738"/>
                  <a:pt x="1369219" y="2001738"/>
                </a:cubicBezTo>
                <a:cubicBezTo>
                  <a:pt x="1369219" y="2011660"/>
                  <a:pt x="1374180" y="2016621"/>
                  <a:pt x="1384102" y="2016621"/>
                </a:cubicBezTo>
                <a:lnTo>
                  <a:pt x="1391543" y="2024062"/>
                </a:lnTo>
                <a:lnTo>
                  <a:pt x="1421309" y="2031504"/>
                </a:lnTo>
                <a:cubicBezTo>
                  <a:pt x="1436192" y="2031504"/>
                  <a:pt x="1446113" y="2033984"/>
                  <a:pt x="1451074" y="2038945"/>
                </a:cubicBezTo>
                <a:cubicBezTo>
                  <a:pt x="1456035" y="2043906"/>
                  <a:pt x="1460996" y="2045147"/>
                  <a:pt x="1465957" y="2042666"/>
                </a:cubicBezTo>
                <a:cubicBezTo>
                  <a:pt x="1470918" y="2040185"/>
                  <a:pt x="1472158" y="2036465"/>
                  <a:pt x="1469678" y="2031504"/>
                </a:cubicBezTo>
                <a:cubicBezTo>
                  <a:pt x="1467197" y="2026543"/>
                  <a:pt x="1463477" y="2026543"/>
                  <a:pt x="1458516" y="2031504"/>
                </a:cubicBezTo>
                <a:lnTo>
                  <a:pt x="1458516" y="2024062"/>
                </a:lnTo>
                <a:cubicBezTo>
                  <a:pt x="1463477" y="2019102"/>
                  <a:pt x="1467197" y="2016621"/>
                  <a:pt x="1469678" y="2016621"/>
                </a:cubicBezTo>
                <a:cubicBezTo>
                  <a:pt x="1472158" y="2016621"/>
                  <a:pt x="1473399" y="2019102"/>
                  <a:pt x="1473399" y="2024062"/>
                </a:cubicBezTo>
                <a:cubicBezTo>
                  <a:pt x="1478360" y="2024062"/>
                  <a:pt x="1480840" y="2025302"/>
                  <a:pt x="1480840" y="2027783"/>
                </a:cubicBezTo>
                <a:cubicBezTo>
                  <a:pt x="1480840" y="2030264"/>
                  <a:pt x="1483320" y="2031504"/>
                  <a:pt x="1488281" y="2031504"/>
                </a:cubicBezTo>
                <a:cubicBezTo>
                  <a:pt x="1493243" y="2031504"/>
                  <a:pt x="1496963" y="2032744"/>
                  <a:pt x="1499444" y="2035225"/>
                </a:cubicBezTo>
                <a:cubicBezTo>
                  <a:pt x="1501924" y="2037705"/>
                  <a:pt x="1506885" y="2038945"/>
                  <a:pt x="1514326" y="2038945"/>
                </a:cubicBezTo>
                <a:cubicBezTo>
                  <a:pt x="1521768" y="2038945"/>
                  <a:pt x="1525488" y="2038945"/>
                  <a:pt x="1525488" y="2038945"/>
                </a:cubicBezTo>
                <a:lnTo>
                  <a:pt x="1518047" y="2046387"/>
                </a:lnTo>
                <a:cubicBezTo>
                  <a:pt x="1498203" y="2041426"/>
                  <a:pt x="1488281" y="2038945"/>
                  <a:pt x="1488281" y="2038945"/>
                </a:cubicBezTo>
                <a:cubicBezTo>
                  <a:pt x="1488281" y="2043906"/>
                  <a:pt x="1498203" y="2048867"/>
                  <a:pt x="1518047" y="2053828"/>
                </a:cubicBezTo>
                <a:cubicBezTo>
                  <a:pt x="1537891" y="2058789"/>
                  <a:pt x="1552773" y="2061269"/>
                  <a:pt x="1562695" y="2061269"/>
                </a:cubicBezTo>
                <a:lnTo>
                  <a:pt x="1570137" y="2053828"/>
                </a:lnTo>
                <a:cubicBezTo>
                  <a:pt x="1575098" y="2048867"/>
                  <a:pt x="1577578" y="2045147"/>
                  <a:pt x="1577578" y="2042666"/>
                </a:cubicBezTo>
                <a:cubicBezTo>
                  <a:pt x="1577578" y="2040185"/>
                  <a:pt x="1580059" y="2038945"/>
                  <a:pt x="1585020" y="2038945"/>
                </a:cubicBezTo>
                <a:cubicBezTo>
                  <a:pt x="1589981" y="2038945"/>
                  <a:pt x="1592461" y="2036465"/>
                  <a:pt x="1592461" y="2031504"/>
                </a:cubicBezTo>
                <a:cubicBezTo>
                  <a:pt x="1602383" y="2021582"/>
                  <a:pt x="1607344" y="2016621"/>
                  <a:pt x="1607344" y="2016621"/>
                </a:cubicBezTo>
                <a:cubicBezTo>
                  <a:pt x="1607344" y="2011660"/>
                  <a:pt x="1602383" y="2009180"/>
                  <a:pt x="1592461" y="2009180"/>
                </a:cubicBezTo>
                <a:lnTo>
                  <a:pt x="1592461" y="2001738"/>
                </a:lnTo>
                <a:cubicBezTo>
                  <a:pt x="1592461" y="2001738"/>
                  <a:pt x="1594941" y="2001738"/>
                  <a:pt x="1599902" y="2001738"/>
                </a:cubicBezTo>
                <a:cubicBezTo>
                  <a:pt x="1604863" y="2006699"/>
                  <a:pt x="1612305" y="2009180"/>
                  <a:pt x="1622227" y="2009180"/>
                </a:cubicBezTo>
                <a:cubicBezTo>
                  <a:pt x="1617266" y="2004219"/>
                  <a:pt x="1612305" y="2001738"/>
                  <a:pt x="1607344" y="2001738"/>
                </a:cubicBezTo>
                <a:lnTo>
                  <a:pt x="1599902" y="2001738"/>
                </a:lnTo>
                <a:cubicBezTo>
                  <a:pt x="1599902" y="1996777"/>
                  <a:pt x="1599902" y="1994297"/>
                  <a:pt x="1599902" y="1994297"/>
                </a:cubicBezTo>
                <a:cubicBezTo>
                  <a:pt x="1599902" y="1994297"/>
                  <a:pt x="1597422" y="1994297"/>
                  <a:pt x="1592461" y="1994297"/>
                </a:cubicBezTo>
                <a:cubicBezTo>
                  <a:pt x="1587500" y="1989336"/>
                  <a:pt x="1581299" y="1986855"/>
                  <a:pt x="1573858" y="1986855"/>
                </a:cubicBezTo>
                <a:cubicBezTo>
                  <a:pt x="1566416" y="1986855"/>
                  <a:pt x="1562695" y="1986855"/>
                  <a:pt x="1562695" y="1986855"/>
                </a:cubicBezTo>
                <a:cubicBezTo>
                  <a:pt x="1557735" y="1991816"/>
                  <a:pt x="1555254" y="1994297"/>
                  <a:pt x="1555254" y="1994297"/>
                </a:cubicBezTo>
                <a:lnTo>
                  <a:pt x="1555254" y="1986855"/>
                </a:lnTo>
                <a:lnTo>
                  <a:pt x="1547813" y="1979414"/>
                </a:lnTo>
                <a:cubicBezTo>
                  <a:pt x="1547813" y="1979414"/>
                  <a:pt x="1546572" y="1978174"/>
                  <a:pt x="1544092" y="1975693"/>
                </a:cubicBezTo>
                <a:cubicBezTo>
                  <a:pt x="1541612" y="1973213"/>
                  <a:pt x="1537891" y="1971973"/>
                  <a:pt x="1532930" y="1971973"/>
                </a:cubicBezTo>
                <a:cubicBezTo>
                  <a:pt x="1527969" y="1967012"/>
                  <a:pt x="1519287" y="1963291"/>
                  <a:pt x="1506885" y="1960810"/>
                </a:cubicBezTo>
                <a:cubicBezTo>
                  <a:pt x="1494482" y="1958330"/>
                  <a:pt x="1483320" y="1957090"/>
                  <a:pt x="1473399" y="1957090"/>
                </a:cubicBezTo>
                <a:cubicBezTo>
                  <a:pt x="1463477" y="1957090"/>
                  <a:pt x="1453555" y="1957090"/>
                  <a:pt x="1443633" y="1957090"/>
                </a:cubicBezTo>
                <a:cubicBezTo>
                  <a:pt x="1448594" y="1952129"/>
                  <a:pt x="1448594" y="1949648"/>
                  <a:pt x="1443633" y="1949648"/>
                </a:cubicBezTo>
                <a:cubicBezTo>
                  <a:pt x="1438672" y="1949648"/>
                  <a:pt x="1433711" y="1949648"/>
                  <a:pt x="1428750" y="1949648"/>
                </a:cubicBezTo>
                <a:close/>
                <a:moveTo>
                  <a:pt x="1413867" y="1949648"/>
                </a:moveTo>
                <a:cubicBezTo>
                  <a:pt x="1408906" y="1949648"/>
                  <a:pt x="1406426" y="1950888"/>
                  <a:pt x="1406426" y="1953369"/>
                </a:cubicBezTo>
                <a:cubicBezTo>
                  <a:pt x="1406426" y="1955850"/>
                  <a:pt x="1408906" y="1957090"/>
                  <a:pt x="1413867" y="1957090"/>
                </a:cubicBezTo>
                <a:cubicBezTo>
                  <a:pt x="1418828" y="1957090"/>
                  <a:pt x="1421309" y="1957090"/>
                  <a:pt x="1421309" y="1957090"/>
                </a:cubicBezTo>
                <a:close/>
                <a:moveTo>
                  <a:pt x="1220391" y="1949648"/>
                </a:moveTo>
                <a:lnTo>
                  <a:pt x="1227832" y="1949648"/>
                </a:lnTo>
                <a:lnTo>
                  <a:pt x="1235274" y="1957090"/>
                </a:lnTo>
                <a:lnTo>
                  <a:pt x="1227832" y="1957090"/>
                </a:lnTo>
                <a:cubicBezTo>
                  <a:pt x="1227832" y="1957090"/>
                  <a:pt x="1226592" y="1955850"/>
                  <a:pt x="1224112" y="1953369"/>
                </a:cubicBezTo>
                <a:cubicBezTo>
                  <a:pt x="1221631" y="1950888"/>
                  <a:pt x="1220391" y="1949648"/>
                  <a:pt x="1220391" y="1949648"/>
                </a:cubicBezTo>
                <a:close/>
                <a:moveTo>
                  <a:pt x="2135684" y="1944997"/>
                </a:moveTo>
                <a:cubicBezTo>
                  <a:pt x="2133203" y="1945618"/>
                  <a:pt x="2130723" y="1947168"/>
                  <a:pt x="2128242" y="1949648"/>
                </a:cubicBezTo>
                <a:lnTo>
                  <a:pt x="2120801" y="1949648"/>
                </a:lnTo>
                <a:cubicBezTo>
                  <a:pt x="2130723" y="1949648"/>
                  <a:pt x="2136924" y="1950888"/>
                  <a:pt x="2139404" y="1953369"/>
                </a:cubicBezTo>
                <a:cubicBezTo>
                  <a:pt x="2141885" y="1955850"/>
                  <a:pt x="2143125" y="1957090"/>
                  <a:pt x="2143125" y="1957090"/>
                </a:cubicBezTo>
                <a:lnTo>
                  <a:pt x="2187774" y="1964531"/>
                </a:lnTo>
                <a:lnTo>
                  <a:pt x="2158008" y="1949648"/>
                </a:lnTo>
                <a:cubicBezTo>
                  <a:pt x="2153047" y="1949648"/>
                  <a:pt x="2148086" y="1948408"/>
                  <a:pt x="2143125" y="1945928"/>
                </a:cubicBezTo>
                <a:cubicBezTo>
                  <a:pt x="2140645" y="1944688"/>
                  <a:pt x="2138164" y="1944378"/>
                  <a:pt x="2135684" y="1944997"/>
                </a:cubicBezTo>
                <a:close/>
                <a:moveTo>
                  <a:pt x="6600527" y="1942207"/>
                </a:moveTo>
                <a:cubicBezTo>
                  <a:pt x="6600527" y="1942207"/>
                  <a:pt x="6605488" y="1943447"/>
                  <a:pt x="6615409" y="1945928"/>
                </a:cubicBezTo>
                <a:cubicBezTo>
                  <a:pt x="6625331" y="1948408"/>
                  <a:pt x="6636493" y="1952129"/>
                  <a:pt x="6648896" y="1957090"/>
                </a:cubicBezTo>
                <a:cubicBezTo>
                  <a:pt x="6661299" y="1962051"/>
                  <a:pt x="6669979" y="1964531"/>
                  <a:pt x="6674941" y="1964531"/>
                </a:cubicBezTo>
                <a:lnTo>
                  <a:pt x="6660058" y="1964531"/>
                </a:lnTo>
                <a:cubicBezTo>
                  <a:pt x="6655097" y="1964531"/>
                  <a:pt x="6650137" y="1963291"/>
                  <a:pt x="6645175" y="1960810"/>
                </a:cubicBezTo>
                <a:cubicBezTo>
                  <a:pt x="6640214" y="1958330"/>
                  <a:pt x="6635254" y="1957090"/>
                  <a:pt x="6630293" y="1957090"/>
                </a:cubicBezTo>
                <a:cubicBezTo>
                  <a:pt x="6615409" y="1952129"/>
                  <a:pt x="6605488" y="1947168"/>
                  <a:pt x="6600527" y="1942207"/>
                </a:cubicBezTo>
                <a:close/>
                <a:moveTo>
                  <a:pt x="6206133" y="1942207"/>
                </a:moveTo>
                <a:lnTo>
                  <a:pt x="6250781" y="1949648"/>
                </a:lnTo>
                <a:cubicBezTo>
                  <a:pt x="6250781" y="1954609"/>
                  <a:pt x="6248301" y="1954609"/>
                  <a:pt x="6243340" y="1949648"/>
                </a:cubicBezTo>
                <a:cubicBezTo>
                  <a:pt x="6243340" y="1949648"/>
                  <a:pt x="6238378" y="1949648"/>
                  <a:pt x="6228457" y="1949648"/>
                </a:cubicBezTo>
                <a:cubicBezTo>
                  <a:pt x="6218535" y="1949648"/>
                  <a:pt x="6213574" y="1949648"/>
                  <a:pt x="6213574" y="1949648"/>
                </a:cubicBezTo>
                <a:cubicBezTo>
                  <a:pt x="6213574" y="1944688"/>
                  <a:pt x="6211094" y="1942207"/>
                  <a:pt x="6206133" y="1942207"/>
                </a:cubicBezTo>
                <a:close/>
                <a:moveTo>
                  <a:pt x="5491758" y="1942207"/>
                </a:moveTo>
                <a:lnTo>
                  <a:pt x="5506640" y="1949648"/>
                </a:lnTo>
                <a:lnTo>
                  <a:pt x="5514082" y="1949648"/>
                </a:lnTo>
                <a:close/>
                <a:moveTo>
                  <a:pt x="2105918" y="1942207"/>
                </a:moveTo>
                <a:lnTo>
                  <a:pt x="2105918" y="1949648"/>
                </a:lnTo>
                <a:cubicBezTo>
                  <a:pt x="2105918" y="1949648"/>
                  <a:pt x="2108399" y="1949648"/>
                  <a:pt x="2113360" y="1949648"/>
                </a:cubicBezTo>
                <a:cubicBezTo>
                  <a:pt x="2113360" y="1944688"/>
                  <a:pt x="2110879" y="1942207"/>
                  <a:pt x="2105918" y="1942207"/>
                </a:cubicBezTo>
                <a:close/>
                <a:moveTo>
                  <a:pt x="818555" y="1934766"/>
                </a:moveTo>
                <a:cubicBezTo>
                  <a:pt x="823516" y="1934766"/>
                  <a:pt x="829717" y="1936006"/>
                  <a:pt x="837158" y="1938486"/>
                </a:cubicBezTo>
                <a:cubicBezTo>
                  <a:pt x="844600" y="1940967"/>
                  <a:pt x="848321" y="1944688"/>
                  <a:pt x="848321" y="1949648"/>
                </a:cubicBezTo>
                <a:lnTo>
                  <a:pt x="855762" y="1964531"/>
                </a:lnTo>
                <a:lnTo>
                  <a:pt x="863203" y="1971973"/>
                </a:lnTo>
                <a:lnTo>
                  <a:pt x="855762" y="1971973"/>
                </a:lnTo>
                <a:cubicBezTo>
                  <a:pt x="845840" y="1967012"/>
                  <a:pt x="835918" y="1962051"/>
                  <a:pt x="825996" y="1957090"/>
                </a:cubicBezTo>
                <a:cubicBezTo>
                  <a:pt x="811113" y="1947168"/>
                  <a:pt x="808633" y="1939726"/>
                  <a:pt x="818555" y="1934766"/>
                </a:cubicBezTo>
                <a:close/>
                <a:moveTo>
                  <a:pt x="6340078" y="1927324"/>
                </a:moveTo>
                <a:lnTo>
                  <a:pt x="6354961" y="1934766"/>
                </a:lnTo>
                <a:lnTo>
                  <a:pt x="6399609" y="1942207"/>
                </a:lnTo>
                <a:cubicBezTo>
                  <a:pt x="6424413" y="1947168"/>
                  <a:pt x="6436816" y="1952129"/>
                  <a:pt x="6436816" y="1957090"/>
                </a:cubicBezTo>
                <a:cubicBezTo>
                  <a:pt x="6441777" y="1957090"/>
                  <a:pt x="6445498" y="1957090"/>
                  <a:pt x="6447978" y="1957090"/>
                </a:cubicBezTo>
                <a:cubicBezTo>
                  <a:pt x="6450458" y="1957090"/>
                  <a:pt x="6452939" y="1957090"/>
                  <a:pt x="6455419" y="1957090"/>
                </a:cubicBezTo>
                <a:cubicBezTo>
                  <a:pt x="6457899" y="1957090"/>
                  <a:pt x="6460381" y="1957090"/>
                  <a:pt x="6462861" y="1957090"/>
                </a:cubicBezTo>
                <a:cubicBezTo>
                  <a:pt x="6465341" y="1957090"/>
                  <a:pt x="6466581" y="1959570"/>
                  <a:pt x="6466581" y="1964531"/>
                </a:cubicBezTo>
                <a:cubicBezTo>
                  <a:pt x="6466581" y="1964531"/>
                  <a:pt x="6469061" y="1964531"/>
                  <a:pt x="6474023" y="1964531"/>
                </a:cubicBezTo>
                <a:lnTo>
                  <a:pt x="6481465" y="1964531"/>
                </a:lnTo>
                <a:lnTo>
                  <a:pt x="6481465" y="1971973"/>
                </a:lnTo>
                <a:lnTo>
                  <a:pt x="6526113" y="1986855"/>
                </a:lnTo>
                <a:cubicBezTo>
                  <a:pt x="6521151" y="1986855"/>
                  <a:pt x="6517431" y="1986855"/>
                  <a:pt x="6514951" y="1986855"/>
                </a:cubicBezTo>
                <a:cubicBezTo>
                  <a:pt x="6512471" y="1986855"/>
                  <a:pt x="6505029" y="1985615"/>
                  <a:pt x="6492627" y="1983135"/>
                </a:cubicBezTo>
                <a:cubicBezTo>
                  <a:pt x="6480223" y="1980654"/>
                  <a:pt x="6471543" y="1978174"/>
                  <a:pt x="6466581" y="1975693"/>
                </a:cubicBezTo>
                <a:cubicBezTo>
                  <a:pt x="6461620" y="1973213"/>
                  <a:pt x="6451699" y="1971973"/>
                  <a:pt x="6436816" y="1971973"/>
                </a:cubicBezTo>
                <a:lnTo>
                  <a:pt x="6407051" y="1964531"/>
                </a:lnTo>
                <a:cubicBezTo>
                  <a:pt x="6407051" y="1959570"/>
                  <a:pt x="6404570" y="1957090"/>
                  <a:pt x="6399609" y="1957090"/>
                </a:cubicBezTo>
                <a:cubicBezTo>
                  <a:pt x="6399609" y="1957090"/>
                  <a:pt x="6397129" y="1957090"/>
                  <a:pt x="6392167" y="1957090"/>
                </a:cubicBezTo>
                <a:cubicBezTo>
                  <a:pt x="6387206" y="1957090"/>
                  <a:pt x="6384726" y="1957090"/>
                  <a:pt x="6384726" y="1957090"/>
                </a:cubicBezTo>
                <a:cubicBezTo>
                  <a:pt x="6374805" y="1952129"/>
                  <a:pt x="6363643" y="1948408"/>
                  <a:pt x="6351240" y="1945928"/>
                </a:cubicBezTo>
                <a:cubicBezTo>
                  <a:pt x="6338837" y="1943447"/>
                  <a:pt x="6332636" y="1939726"/>
                  <a:pt x="6332636" y="1934766"/>
                </a:cubicBezTo>
                <a:close/>
                <a:moveTo>
                  <a:pt x="1361777" y="1927324"/>
                </a:moveTo>
                <a:cubicBezTo>
                  <a:pt x="1356816" y="1927324"/>
                  <a:pt x="1354336" y="1928564"/>
                  <a:pt x="1354336" y="1931045"/>
                </a:cubicBezTo>
                <a:cubicBezTo>
                  <a:pt x="1354336" y="1933525"/>
                  <a:pt x="1356816" y="1934766"/>
                  <a:pt x="1361777" y="1934766"/>
                </a:cubicBezTo>
                <a:cubicBezTo>
                  <a:pt x="1371699" y="1939726"/>
                  <a:pt x="1376660" y="1939726"/>
                  <a:pt x="1376660" y="1934766"/>
                </a:cubicBezTo>
                <a:close/>
                <a:moveTo>
                  <a:pt x="1317129" y="1919883"/>
                </a:moveTo>
                <a:lnTo>
                  <a:pt x="1324571" y="1927324"/>
                </a:lnTo>
                <a:cubicBezTo>
                  <a:pt x="1334492" y="1932285"/>
                  <a:pt x="1341934" y="1932285"/>
                  <a:pt x="1346895" y="1927324"/>
                </a:cubicBezTo>
                <a:close/>
                <a:moveTo>
                  <a:pt x="1279922" y="1919883"/>
                </a:moveTo>
                <a:lnTo>
                  <a:pt x="1279922" y="1927324"/>
                </a:lnTo>
                <a:lnTo>
                  <a:pt x="1287363" y="1919883"/>
                </a:lnTo>
                <a:cubicBezTo>
                  <a:pt x="1287363" y="1919883"/>
                  <a:pt x="1284883" y="1919883"/>
                  <a:pt x="1279922" y="1919883"/>
                </a:cubicBezTo>
                <a:close/>
                <a:moveTo>
                  <a:pt x="1785938" y="1912441"/>
                </a:moveTo>
                <a:cubicBezTo>
                  <a:pt x="1780977" y="1912441"/>
                  <a:pt x="1778496" y="1914922"/>
                  <a:pt x="1778496" y="1919883"/>
                </a:cubicBezTo>
                <a:cubicBezTo>
                  <a:pt x="1783457" y="1919883"/>
                  <a:pt x="1785938" y="1919883"/>
                  <a:pt x="1785938" y="1919883"/>
                </a:cubicBezTo>
                <a:cubicBezTo>
                  <a:pt x="1785938" y="1919883"/>
                  <a:pt x="1785938" y="1917402"/>
                  <a:pt x="1785938" y="1912441"/>
                </a:cubicBezTo>
                <a:close/>
                <a:moveTo>
                  <a:pt x="662285" y="1912441"/>
                </a:moveTo>
                <a:lnTo>
                  <a:pt x="684610" y="1919883"/>
                </a:lnTo>
                <a:cubicBezTo>
                  <a:pt x="719336" y="1929805"/>
                  <a:pt x="746621" y="1944688"/>
                  <a:pt x="766465" y="1964531"/>
                </a:cubicBezTo>
                <a:cubicBezTo>
                  <a:pt x="771426" y="1969492"/>
                  <a:pt x="781348" y="1974453"/>
                  <a:pt x="796231" y="1979414"/>
                </a:cubicBezTo>
                <a:cubicBezTo>
                  <a:pt x="801191" y="1979414"/>
                  <a:pt x="806152" y="1980654"/>
                  <a:pt x="811113" y="1983135"/>
                </a:cubicBezTo>
                <a:cubicBezTo>
                  <a:pt x="816074" y="1985615"/>
                  <a:pt x="821035" y="1986855"/>
                  <a:pt x="825996" y="1986855"/>
                </a:cubicBezTo>
                <a:cubicBezTo>
                  <a:pt x="835918" y="1996777"/>
                  <a:pt x="840879" y="2001738"/>
                  <a:pt x="840879" y="2001738"/>
                </a:cubicBezTo>
                <a:cubicBezTo>
                  <a:pt x="850801" y="1996777"/>
                  <a:pt x="855762" y="1999258"/>
                  <a:pt x="855762" y="2009180"/>
                </a:cubicBezTo>
                <a:lnTo>
                  <a:pt x="855762" y="2016621"/>
                </a:lnTo>
                <a:cubicBezTo>
                  <a:pt x="845840" y="2011660"/>
                  <a:pt x="833437" y="2006699"/>
                  <a:pt x="818555" y="2001738"/>
                </a:cubicBezTo>
                <a:cubicBezTo>
                  <a:pt x="798711" y="1991816"/>
                  <a:pt x="782588" y="1983135"/>
                  <a:pt x="770186" y="1975693"/>
                </a:cubicBezTo>
                <a:cubicBezTo>
                  <a:pt x="757783" y="1968252"/>
                  <a:pt x="749102" y="1964531"/>
                  <a:pt x="744141" y="1964531"/>
                </a:cubicBezTo>
                <a:cubicBezTo>
                  <a:pt x="739180" y="1964531"/>
                  <a:pt x="719336" y="1957090"/>
                  <a:pt x="684610" y="1942207"/>
                </a:cubicBezTo>
                <a:cubicBezTo>
                  <a:pt x="684610" y="1937246"/>
                  <a:pt x="682129" y="1934766"/>
                  <a:pt x="677168" y="1934766"/>
                </a:cubicBezTo>
                <a:cubicBezTo>
                  <a:pt x="672207" y="1934766"/>
                  <a:pt x="667246" y="1934766"/>
                  <a:pt x="662285" y="1934766"/>
                </a:cubicBezTo>
                <a:cubicBezTo>
                  <a:pt x="657324" y="1934766"/>
                  <a:pt x="653604" y="1932285"/>
                  <a:pt x="651123" y="1927324"/>
                </a:cubicBezTo>
                <a:cubicBezTo>
                  <a:pt x="648643" y="1922363"/>
                  <a:pt x="648643" y="1918643"/>
                  <a:pt x="651123" y="1916162"/>
                </a:cubicBezTo>
                <a:cubicBezTo>
                  <a:pt x="653604" y="1913681"/>
                  <a:pt x="657324" y="1912441"/>
                  <a:pt x="662285" y="1912441"/>
                </a:cubicBezTo>
                <a:close/>
                <a:moveTo>
                  <a:pt x="1795240" y="1906860"/>
                </a:moveTo>
                <a:cubicBezTo>
                  <a:pt x="1793999" y="1906860"/>
                  <a:pt x="1793379" y="1907481"/>
                  <a:pt x="1793379" y="1908721"/>
                </a:cubicBezTo>
                <a:cubicBezTo>
                  <a:pt x="1793379" y="1911201"/>
                  <a:pt x="1798340" y="1912441"/>
                  <a:pt x="1808262" y="1912441"/>
                </a:cubicBezTo>
                <a:cubicBezTo>
                  <a:pt x="1818184" y="1912441"/>
                  <a:pt x="1823145" y="1914922"/>
                  <a:pt x="1823145" y="1919883"/>
                </a:cubicBezTo>
                <a:lnTo>
                  <a:pt x="1808262" y="1927324"/>
                </a:lnTo>
                <a:cubicBezTo>
                  <a:pt x="1813223" y="1932285"/>
                  <a:pt x="1815703" y="1934766"/>
                  <a:pt x="1815703" y="1934766"/>
                </a:cubicBezTo>
                <a:cubicBezTo>
                  <a:pt x="1815703" y="1939726"/>
                  <a:pt x="1823145" y="1942207"/>
                  <a:pt x="1838028" y="1942207"/>
                </a:cubicBezTo>
                <a:cubicBezTo>
                  <a:pt x="1852910" y="1942207"/>
                  <a:pt x="1860352" y="1942207"/>
                  <a:pt x="1860352" y="1942207"/>
                </a:cubicBezTo>
                <a:lnTo>
                  <a:pt x="1875234" y="1942207"/>
                </a:lnTo>
                <a:lnTo>
                  <a:pt x="1867793" y="1934766"/>
                </a:lnTo>
                <a:lnTo>
                  <a:pt x="1860352" y="1934766"/>
                </a:lnTo>
                <a:lnTo>
                  <a:pt x="1852910" y="1934766"/>
                </a:lnTo>
                <a:lnTo>
                  <a:pt x="1852910" y="1919883"/>
                </a:lnTo>
                <a:lnTo>
                  <a:pt x="1860352" y="1919883"/>
                </a:lnTo>
                <a:cubicBezTo>
                  <a:pt x="1865313" y="1919883"/>
                  <a:pt x="1862832" y="1917402"/>
                  <a:pt x="1852910" y="1912441"/>
                </a:cubicBezTo>
                <a:cubicBezTo>
                  <a:pt x="1847950" y="1912441"/>
                  <a:pt x="1840508" y="1912441"/>
                  <a:pt x="1830586" y="1912441"/>
                </a:cubicBezTo>
                <a:cubicBezTo>
                  <a:pt x="1815703" y="1907481"/>
                  <a:pt x="1808262" y="1906240"/>
                  <a:pt x="1808262" y="1908721"/>
                </a:cubicBezTo>
                <a:cubicBezTo>
                  <a:pt x="1808262" y="1911201"/>
                  <a:pt x="1805781" y="1911201"/>
                  <a:pt x="1800820" y="1908721"/>
                </a:cubicBezTo>
                <a:cubicBezTo>
                  <a:pt x="1798340" y="1907481"/>
                  <a:pt x="1796479" y="1906860"/>
                  <a:pt x="1795240" y="1906860"/>
                </a:cubicBezTo>
                <a:close/>
                <a:moveTo>
                  <a:pt x="6347519" y="1905000"/>
                </a:moveTo>
                <a:cubicBezTo>
                  <a:pt x="6352481" y="1905000"/>
                  <a:pt x="6354961" y="1905000"/>
                  <a:pt x="6354961" y="1905000"/>
                </a:cubicBezTo>
                <a:lnTo>
                  <a:pt x="6347519" y="1912441"/>
                </a:lnTo>
                <a:close/>
                <a:moveTo>
                  <a:pt x="2098476" y="1897559"/>
                </a:moveTo>
                <a:cubicBezTo>
                  <a:pt x="2098476" y="1902519"/>
                  <a:pt x="2100957" y="1905000"/>
                  <a:pt x="2105918" y="1905000"/>
                </a:cubicBezTo>
                <a:lnTo>
                  <a:pt x="2105918" y="1897559"/>
                </a:lnTo>
                <a:cubicBezTo>
                  <a:pt x="2105918" y="1897559"/>
                  <a:pt x="2103437" y="1897559"/>
                  <a:pt x="2098476" y="1897559"/>
                </a:cubicBezTo>
                <a:close/>
                <a:moveTo>
                  <a:pt x="1711524" y="1897559"/>
                </a:moveTo>
                <a:lnTo>
                  <a:pt x="1711524" y="1905000"/>
                </a:lnTo>
                <a:lnTo>
                  <a:pt x="1718965" y="1897559"/>
                </a:lnTo>
                <a:close/>
                <a:moveTo>
                  <a:pt x="1332012" y="1897559"/>
                </a:moveTo>
                <a:lnTo>
                  <a:pt x="1324571" y="1905000"/>
                </a:lnTo>
                <a:lnTo>
                  <a:pt x="1317129" y="1905000"/>
                </a:lnTo>
                <a:lnTo>
                  <a:pt x="1332012" y="1912441"/>
                </a:lnTo>
                <a:cubicBezTo>
                  <a:pt x="1341934" y="1912441"/>
                  <a:pt x="1346895" y="1913681"/>
                  <a:pt x="1346895" y="1916162"/>
                </a:cubicBezTo>
                <a:cubicBezTo>
                  <a:pt x="1346895" y="1918643"/>
                  <a:pt x="1348135" y="1918643"/>
                  <a:pt x="1350615" y="1916162"/>
                </a:cubicBezTo>
                <a:cubicBezTo>
                  <a:pt x="1353096" y="1913681"/>
                  <a:pt x="1353096" y="1911201"/>
                  <a:pt x="1350615" y="1908721"/>
                </a:cubicBezTo>
                <a:cubicBezTo>
                  <a:pt x="1348135" y="1906240"/>
                  <a:pt x="1344414" y="1905000"/>
                  <a:pt x="1339453" y="1905000"/>
                </a:cubicBezTo>
                <a:cubicBezTo>
                  <a:pt x="1334492" y="1905000"/>
                  <a:pt x="1332012" y="1902519"/>
                  <a:pt x="1332012" y="1897559"/>
                </a:cubicBezTo>
                <a:close/>
                <a:moveTo>
                  <a:pt x="1294805" y="1897559"/>
                </a:moveTo>
                <a:lnTo>
                  <a:pt x="1302246" y="1905000"/>
                </a:lnTo>
                <a:lnTo>
                  <a:pt x="1309688" y="1897559"/>
                </a:lnTo>
                <a:cubicBezTo>
                  <a:pt x="1304727" y="1897559"/>
                  <a:pt x="1302246" y="1897559"/>
                  <a:pt x="1302246" y="1897559"/>
                </a:cubicBezTo>
                <a:cubicBezTo>
                  <a:pt x="1302246" y="1897559"/>
                  <a:pt x="1299766" y="1897559"/>
                  <a:pt x="1294805" y="1897559"/>
                </a:cubicBezTo>
                <a:close/>
                <a:moveTo>
                  <a:pt x="6287988" y="1890117"/>
                </a:moveTo>
                <a:lnTo>
                  <a:pt x="6317754" y="1897559"/>
                </a:lnTo>
                <a:lnTo>
                  <a:pt x="6302871" y="1897559"/>
                </a:lnTo>
                <a:cubicBezTo>
                  <a:pt x="6292949" y="1892598"/>
                  <a:pt x="6287988" y="1890117"/>
                  <a:pt x="6287988" y="1890117"/>
                </a:cubicBezTo>
                <a:close/>
                <a:moveTo>
                  <a:pt x="5294560" y="1890117"/>
                </a:moveTo>
                <a:cubicBezTo>
                  <a:pt x="5292080" y="1890117"/>
                  <a:pt x="5290840" y="1892598"/>
                  <a:pt x="5290840" y="1897559"/>
                </a:cubicBezTo>
                <a:lnTo>
                  <a:pt x="5298281" y="1897559"/>
                </a:lnTo>
                <a:cubicBezTo>
                  <a:pt x="5298281" y="1892598"/>
                  <a:pt x="5297040" y="1890117"/>
                  <a:pt x="5294560" y="1890117"/>
                </a:cubicBezTo>
                <a:close/>
                <a:moveTo>
                  <a:pt x="2083594" y="1890117"/>
                </a:moveTo>
                <a:lnTo>
                  <a:pt x="2083594" y="1897559"/>
                </a:lnTo>
                <a:lnTo>
                  <a:pt x="2091035" y="1897559"/>
                </a:lnTo>
                <a:cubicBezTo>
                  <a:pt x="2086075" y="1892598"/>
                  <a:pt x="2083594" y="1890117"/>
                  <a:pt x="2083594" y="1890117"/>
                </a:cubicBezTo>
                <a:close/>
                <a:moveTo>
                  <a:pt x="1942207" y="1890117"/>
                </a:moveTo>
                <a:cubicBezTo>
                  <a:pt x="1942207" y="1900039"/>
                  <a:pt x="1947168" y="1905000"/>
                  <a:pt x="1957090" y="1905000"/>
                </a:cubicBezTo>
                <a:cubicBezTo>
                  <a:pt x="1957090" y="1905000"/>
                  <a:pt x="1959571" y="1905000"/>
                  <a:pt x="1964532" y="1905000"/>
                </a:cubicBezTo>
                <a:cubicBezTo>
                  <a:pt x="1969492" y="1905000"/>
                  <a:pt x="1974453" y="1905000"/>
                  <a:pt x="1979414" y="1905000"/>
                </a:cubicBezTo>
                <a:cubicBezTo>
                  <a:pt x="1984375" y="1909961"/>
                  <a:pt x="1990576" y="1912441"/>
                  <a:pt x="1998018" y="1912441"/>
                </a:cubicBezTo>
                <a:lnTo>
                  <a:pt x="2001738" y="1912441"/>
                </a:lnTo>
                <a:lnTo>
                  <a:pt x="2001738" y="1905000"/>
                </a:lnTo>
                <a:cubicBezTo>
                  <a:pt x="2011660" y="1909961"/>
                  <a:pt x="2014141" y="1912441"/>
                  <a:pt x="2009180" y="1912441"/>
                </a:cubicBezTo>
                <a:lnTo>
                  <a:pt x="2016621" y="1919883"/>
                </a:lnTo>
                <a:cubicBezTo>
                  <a:pt x="2016621" y="1924843"/>
                  <a:pt x="2024062" y="1927324"/>
                  <a:pt x="2038945" y="1927324"/>
                </a:cubicBezTo>
                <a:cubicBezTo>
                  <a:pt x="2053828" y="1927324"/>
                  <a:pt x="2063750" y="1929805"/>
                  <a:pt x="2068711" y="1934766"/>
                </a:cubicBezTo>
                <a:lnTo>
                  <a:pt x="2076152" y="1934766"/>
                </a:lnTo>
                <a:cubicBezTo>
                  <a:pt x="2076152" y="1929805"/>
                  <a:pt x="2073672" y="1926084"/>
                  <a:pt x="2068711" y="1923603"/>
                </a:cubicBezTo>
                <a:cubicBezTo>
                  <a:pt x="2063750" y="1921123"/>
                  <a:pt x="2058789" y="1919883"/>
                  <a:pt x="2053828" y="1919883"/>
                </a:cubicBezTo>
                <a:cubicBezTo>
                  <a:pt x="2048867" y="1919883"/>
                  <a:pt x="2043906" y="1917402"/>
                  <a:pt x="2038945" y="1912441"/>
                </a:cubicBezTo>
                <a:cubicBezTo>
                  <a:pt x="2033985" y="1912441"/>
                  <a:pt x="2030264" y="1912441"/>
                  <a:pt x="2027783" y="1912441"/>
                </a:cubicBezTo>
                <a:cubicBezTo>
                  <a:pt x="2025303" y="1912441"/>
                  <a:pt x="2022823" y="1911201"/>
                  <a:pt x="2020342" y="1908721"/>
                </a:cubicBezTo>
                <a:cubicBezTo>
                  <a:pt x="2017861" y="1906240"/>
                  <a:pt x="2016621" y="1905000"/>
                  <a:pt x="2016621" y="1905000"/>
                </a:cubicBezTo>
                <a:cubicBezTo>
                  <a:pt x="2011660" y="1900039"/>
                  <a:pt x="2004219" y="1897559"/>
                  <a:pt x="1994297" y="1897559"/>
                </a:cubicBezTo>
                <a:lnTo>
                  <a:pt x="1957090" y="1890117"/>
                </a:lnTo>
                <a:close/>
                <a:moveTo>
                  <a:pt x="2038945" y="1882676"/>
                </a:moveTo>
                <a:cubicBezTo>
                  <a:pt x="2043906" y="1887636"/>
                  <a:pt x="2048867" y="1890117"/>
                  <a:pt x="2053828" y="1890117"/>
                </a:cubicBezTo>
                <a:lnTo>
                  <a:pt x="2053828" y="1882676"/>
                </a:lnTo>
                <a:close/>
                <a:moveTo>
                  <a:pt x="1931045" y="1882676"/>
                </a:moveTo>
                <a:cubicBezTo>
                  <a:pt x="1928565" y="1882676"/>
                  <a:pt x="1927324" y="1885156"/>
                  <a:pt x="1927324" y="1890117"/>
                </a:cubicBezTo>
                <a:cubicBezTo>
                  <a:pt x="1932285" y="1890117"/>
                  <a:pt x="1934766" y="1888877"/>
                  <a:pt x="1934766" y="1886396"/>
                </a:cubicBezTo>
                <a:cubicBezTo>
                  <a:pt x="1934766" y="1883916"/>
                  <a:pt x="1933525" y="1882676"/>
                  <a:pt x="1931045" y="1882676"/>
                </a:cubicBezTo>
                <a:close/>
                <a:moveTo>
                  <a:pt x="1465957" y="1882676"/>
                </a:moveTo>
                <a:lnTo>
                  <a:pt x="1473399" y="1890117"/>
                </a:lnTo>
                <a:cubicBezTo>
                  <a:pt x="1473399" y="1895078"/>
                  <a:pt x="1473399" y="1897559"/>
                  <a:pt x="1473399" y="1897559"/>
                </a:cubicBezTo>
                <a:cubicBezTo>
                  <a:pt x="1473399" y="1897559"/>
                  <a:pt x="1470918" y="1897559"/>
                  <a:pt x="1465957" y="1897559"/>
                </a:cubicBezTo>
                <a:cubicBezTo>
                  <a:pt x="1465957" y="1897559"/>
                  <a:pt x="1465957" y="1895078"/>
                  <a:pt x="1465957" y="1890117"/>
                </a:cubicBezTo>
                <a:cubicBezTo>
                  <a:pt x="1465957" y="1885156"/>
                  <a:pt x="1465957" y="1882676"/>
                  <a:pt x="1465957" y="1882676"/>
                </a:cubicBezTo>
                <a:close/>
                <a:moveTo>
                  <a:pt x="1257598" y="1882676"/>
                </a:moveTo>
                <a:cubicBezTo>
                  <a:pt x="1262559" y="1887636"/>
                  <a:pt x="1267520" y="1890117"/>
                  <a:pt x="1272481" y="1890117"/>
                </a:cubicBezTo>
                <a:lnTo>
                  <a:pt x="1265039" y="1882676"/>
                </a:lnTo>
                <a:close/>
                <a:moveTo>
                  <a:pt x="1242715" y="1882676"/>
                </a:moveTo>
                <a:cubicBezTo>
                  <a:pt x="1237754" y="1887636"/>
                  <a:pt x="1237754" y="1890117"/>
                  <a:pt x="1242715" y="1890117"/>
                </a:cubicBezTo>
                <a:lnTo>
                  <a:pt x="1250156" y="1882676"/>
                </a:lnTo>
                <a:close/>
                <a:moveTo>
                  <a:pt x="1198067" y="1875234"/>
                </a:moveTo>
                <a:cubicBezTo>
                  <a:pt x="1198067" y="1885156"/>
                  <a:pt x="1205508" y="1890117"/>
                  <a:pt x="1220391" y="1890117"/>
                </a:cubicBezTo>
                <a:lnTo>
                  <a:pt x="1227832" y="1890117"/>
                </a:lnTo>
                <a:cubicBezTo>
                  <a:pt x="1222871" y="1885156"/>
                  <a:pt x="1217910" y="1882676"/>
                  <a:pt x="1212949" y="1882676"/>
                </a:cubicBezTo>
                <a:close/>
                <a:moveTo>
                  <a:pt x="1488281" y="1867793"/>
                </a:moveTo>
                <a:lnTo>
                  <a:pt x="1488281" y="1875234"/>
                </a:lnTo>
                <a:cubicBezTo>
                  <a:pt x="1488281" y="1875234"/>
                  <a:pt x="1490762" y="1875234"/>
                  <a:pt x="1495723" y="1875234"/>
                </a:cubicBezTo>
                <a:cubicBezTo>
                  <a:pt x="1490762" y="1870274"/>
                  <a:pt x="1488281" y="1867793"/>
                  <a:pt x="1488281" y="1867793"/>
                </a:cubicBezTo>
                <a:close/>
                <a:moveTo>
                  <a:pt x="1063656" y="1863142"/>
                </a:moveTo>
                <a:cubicBezTo>
                  <a:pt x="1055285" y="1863762"/>
                  <a:pt x="1045518" y="1865312"/>
                  <a:pt x="1034356" y="1867793"/>
                </a:cubicBezTo>
                <a:lnTo>
                  <a:pt x="1026914" y="1875234"/>
                </a:lnTo>
                <a:lnTo>
                  <a:pt x="1041797" y="1882676"/>
                </a:lnTo>
                <a:cubicBezTo>
                  <a:pt x="1051719" y="1887636"/>
                  <a:pt x="1059160" y="1890117"/>
                  <a:pt x="1064121" y="1890117"/>
                </a:cubicBezTo>
                <a:lnTo>
                  <a:pt x="1079004" y="1897559"/>
                </a:lnTo>
                <a:cubicBezTo>
                  <a:pt x="1079004" y="1897559"/>
                  <a:pt x="1088926" y="1900039"/>
                  <a:pt x="1108769" y="1905000"/>
                </a:cubicBezTo>
                <a:lnTo>
                  <a:pt x="1123652" y="1919883"/>
                </a:lnTo>
                <a:lnTo>
                  <a:pt x="1131094" y="1919883"/>
                </a:lnTo>
                <a:cubicBezTo>
                  <a:pt x="1145977" y="1914922"/>
                  <a:pt x="1158379" y="1919883"/>
                  <a:pt x="1168301" y="1934766"/>
                </a:cubicBezTo>
                <a:cubicBezTo>
                  <a:pt x="1163340" y="1934766"/>
                  <a:pt x="1160860" y="1934766"/>
                  <a:pt x="1160860" y="1934766"/>
                </a:cubicBezTo>
                <a:cubicBezTo>
                  <a:pt x="1145977" y="1934766"/>
                  <a:pt x="1145977" y="1937246"/>
                  <a:pt x="1160860" y="1942207"/>
                </a:cubicBezTo>
                <a:lnTo>
                  <a:pt x="1183184" y="1949648"/>
                </a:lnTo>
                <a:lnTo>
                  <a:pt x="1212949" y="1957090"/>
                </a:lnTo>
                <a:cubicBezTo>
                  <a:pt x="1217910" y="1957090"/>
                  <a:pt x="1222871" y="1957090"/>
                  <a:pt x="1227832" y="1957090"/>
                </a:cubicBezTo>
                <a:cubicBezTo>
                  <a:pt x="1227832" y="1962051"/>
                  <a:pt x="1230312" y="1964531"/>
                  <a:pt x="1235274" y="1964531"/>
                </a:cubicBezTo>
                <a:cubicBezTo>
                  <a:pt x="1240235" y="1964531"/>
                  <a:pt x="1245195" y="1964531"/>
                  <a:pt x="1250156" y="1964531"/>
                </a:cubicBezTo>
                <a:cubicBezTo>
                  <a:pt x="1255118" y="1969492"/>
                  <a:pt x="1260078" y="1971973"/>
                  <a:pt x="1265039" y="1971973"/>
                </a:cubicBezTo>
                <a:lnTo>
                  <a:pt x="1279922" y="1979414"/>
                </a:lnTo>
                <a:lnTo>
                  <a:pt x="1287363" y="1979414"/>
                </a:lnTo>
                <a:lnTo>
                  <a:pt x="1294805" y="1979414"/>
                </a:lnTo>
                <a:lnTo>
                  <a:pt x="1279922" y="1986855"/>
                </a:lnTo>
                <a:lnTo>
                  <a:pt x="1272481" y="1986855"/>
                </a:lnTo>
                <a:cubicBezTo>
                  <a:pt x="1272481" y="1981895"/>
                  <a:pt x="1270000" y="1979414"/>
                  <a:pt x="1265039" y="1979414"/>
                </a:cubicBezTo>
                <a:cubicBezTo>
                  <a:pt x="1260078" y="1979414"/>
                  <a:pt x="1255118" y="1976933"/>
                  <a:pt x="1250156" y="1971973"/>
                </a:cubicBezTo>
                <a:cubicBezTo>
                  <a:pt x="1250156" y="1971973"/>
                  <a:pt x="1250156" y="1974453"/>
                  <a:pt x="1250156" y="1979414"/>
                </a:cubicBezTo>
                <a:cubicBezTo>
                  <a:pt x="1250156" y="1984375"/>
                  <a:pt x="1247676" y="1984375"/>
                  <a:pt x="1242715" y="1979414"/>
                </a:cubicBezTo>
                <a:lnTo>
                  <a:pt x="1242715" y="1986855"/>
                </a:lnTo>
                <a:cubicBezTo>
                  <a:pt x="1247676" y="1986855"/>
                  <a:pt x="1251397" y="1985615"/>
                  <a:pt x="1253877" y="1983135"/>
                </a:cubicBezTo>
                <a:cubicBezTo>
                  <a:pt x="1256357" y="1980654"/>
                  <a:pt x="1258838" y="1981895"/>
                  <a:pt x="1261319" y="1986855"/>
                </a:cubicBezTo>
                <a:cubicBezTo>
                  <a:pt x="1263799" y="1991816"/>
                  <a:pt x="1270000" y="1994297"/>
                  <a:pt x="1279922" y="1994297"/>
                </a:cubicBezTo>
                <a:cubicBezTo>
                  <a:pt x="1289844" y="1994297"/>
                  <a:pt x="1294805" y="1995537"/>
                  <a:pt x="1294805" y="1998017"/>
                </a:cubicBezTo>
                <a:cubicBezTo>
                  <a:pt x="1294805" y="2000498"/>
                  <a:pt x="1297285" y="1999258"/>
                  <a:pt x="1302246" y="1994297"/>
                </a:cubicBezTo>
                <a:lnTo>
                  <a:pt x="1317129" y="2001738"/>
                </a:lnTo>
                <a:cubicBezTo>
                  <a:pt x="1322090" y="2001738"/>
                  <a:pt x="1332012" y="2001738"/>
                  <a:pt x="1346895" y="2001738"/>
                </a:cubicBezTo>
                <a:lnTo>
                  <a:pt x="1354336" y="1994297"/>
                </a:lnTo>
                <a:cubicBezTo>
                  <a:pt x="1349375" y="1994297"/>
                  <a:pt x="1341934" y="1991816"/>
                  <a:pt x="1332012" y="1986855"/>
                </a:cubicBezTo>
                <a:lnTo>
                  <a:pt x="1317129" y="1979414"/>
                </a:lnTo>
                <a:lnTo>
                  <a:pt x="1324571" y="1979414"/>
                </a:lnTo>
                <a:lnTo>
                  <a:pt x="1346895" y="1986855"/>
                </a:lnTo>
                <a:lnTo>
                  <a:pt x="1361777" y="1986855"/>
                </a:lnTo>
                <a:cubicBezTo>
                  <a:pt x="1356816" y="1981895"/>
                  <a:pt x="1354336" y="1979414"/>
                  <a:pt x="1354336" y="1979414"/>
                </a:cubicBezTo>
                <a:lnTo>
                  <a:pt x="1346895" y="1979414"/>
                </a:lnTo>
                <a:cubicBezTo>
                  <a:pt x="1336973" y="1979414"/>
                  <a:pt x="1332012" y="1975693"/>
                  <a:pt x="1332012" y="1968252"/>
                </a:cubicBezTo>
                <a:cubicBezTo>
                  <a:pt x="1332012" y="1960810"/>
                  <a:pt x="1334492" y="1957090"/>
                  <a:pt x="1339453" y="1957090"/>
                </a:cubicBezTo>
                <a:lnTo>
                  <a:pt x="1339453" y="1949648"/>
                </a:lnTo>
                <a:lnTo>
                  <a:pt x="1324571" y="1942207"/>
                </a:lnTo>
                <a:cubicBezTo>
                  <a:pt x="1314649" y="1942207"/>
                  <a:pt x="1305967" y="1939726"/>
                  <a:pt x="1298525" y="1934766"/>
                </a:cubicBezTo>
                <a:cubicBezTo>
                  <a:pt x="1291084" y="1929805"/>
                  <a:pt x="1282402" y="1929805"/>
                  <a:pt x="1272481" y="1934766"/>
                </a:cubicBezTo>
                <a:lnTo>
                  <a:pt x="1257598" y="1927324"/>
                </a:lnTo>
                <a:cubicBezTo>
                  <a:pt x="1257598" y="1922363"/>
                  <a:pt x="1255118" y="1919883"/>
                  <a:pt x="1250156" y="1919883"/>
                </a:cubicBezTo>
                <a:lnTo>
                  <a:pt x="1250156" y="1927324"/>
                </a:lnTo>
                <a:cubicBezTo>
                  <a:pt x="1245195" y="1927324"/>
                  <a:pt x="1240235" y="1927324"/>
                  <a:pt x="1235274" y="1927324"/>
                </a:cubicBezTo>
                <a:lnTo>
                  <a:pt x="1235274" y="1919883"/>
                </a:lnTo>
                <a:lnTo>
                  <a:pt x="1235274" y="1912441"/>
                </a:lnTo>
                <a:cubicBezTo>
                  <a:pt x="1230312" y="1917402"/>
                  <a:pt x="1225352" y="1917402"/>
                  <a:pt x="1220391" y="1912441"/>
                </a:cubicBezTo>
                <a:lnTo>
                  <a:pt x="1205508" y="1912441"/>
                </a:lnTo>
                <a:lnTo>
                  <a:pt x="1205508" y="1919883"/>
                </a:lnTo>
                <a:lnTo>
                  <a:pt x="1198067" y="1912441"/>
                </a:lnTo>
                <a:cubicBezTo>
                  <a:pt x="1203028" y="1912441"/>
                  <a:pt x="1203028" y="1909961"/>
                  <a:pt x="1198067" y="1905000"/>
                </a:cubicBezTo>
                <a:lnTo>
                  <a:pt x="1183184" y="1897559"/>
                </a:lnTo>
                <a:cubicBezTo>
                  <a:pt x="1183184" y="1897559"/>
                  <a:pt x="1180703" y="1895078"/>
                  <a:pt x="1175742" y="1890117"/>
                </a:cubicBezTo>
                <a:lnTo>
                  <a:pt x="1149698" y="1890117"/>
                </a:lnTo>
                <a:cubicBezTo>
                  <a:pt x="1152178" y="1890117"/>
                  <a:pt x="1155898" y="1892598"/>
                  <a:pt x="1160860" y="1897559"/>
                </a:cubicBezTo>
                <a:cubicBezTo>
                  <a:pt x="1165820" y="1897559"/>
                  <a:pt x="1168301" y="1897559"/>
                  <a:pt x="1168301" y="1897559"/>
                </a:cubicBezTo>
                <a:lnTo>
                  <a:pt x="1131094" y="1905000"/>
                </a:lnTo>
                <a:cubicBezTo>
                  <a:pt x="1111250" y="1900039"/>
                  <a:pt x="1101328" y="1892598"/>
                  <a:pt x="1101328" y="1882676"/>
                </a:cubicBezTo>
                <a:cubicBezTo>
                  <a:pt x="1101328" y="1867793"/>
                  <a:pt x="1088771" y="1861282"/>
                  <a:pt x="1063656" y="1863142"/>
                </a:cubicBezTo>
                <a:close/>
                <a:moveTo>
                  <a:pt x="1614785" y="1860351"/>
                </a:moveTo>
                <a:lnTo>
                  <a:pt x="1622227" y="1860351"/>
                </a:lnTo>
                <a:lnTo>
                  <a:pt x="1620739" y="1861096"/>
                </a:lnTo>
                <a:close/>
                <a:moveTo>
                  <a:pt x="1324571" y="1858026"/>
                </a:moveTo>
                <a:cubicBezTo>
                  <a:pt x="1332012" y="1857096"/>
                  <a:pt x="1339453" y="1860351"/>
                  <a:pt x="1346895" y="1867793"/>
                </a:cubicBezTo>
                <a:lnTo>
                  <a:pt x="1346895" y="1875234"/>
                </a:lnTo>
                <a:cubicBezTo>
                  <a:pt x="1346895" y="1875234"/>
                  <a:pt x="1344414" y="1875234"/>
                  <a:pt x="1339453" y="1875234"/>
                </a:cubicBezTo>
                <a:cubicBezTo>
                  <a:pt x="1339453" y="1875234"/>
                  <a:pt x="1338213" y="1873994"/>
                  <a:pt x="1335733" y="1871514"/>
                </a:cubicBezTo>
                <a:cubicBezTo>
                  <a:pt x="1333252" y="1869033"/>
                  <a:pt x="1329531" y="1867793"/>
                  <a:pt x="1324571" y="1867793"/>
                </a:cubicBezTo>
                <a:lnTo>
                  <a:pt x="1317129" y="1860351"/>
                </a:lnTo>
                <a:cubicBezTo>
                  <a:pt x="1319609" y="1859111"/>
                  <a:pt x="1322090" y="1858336"/>
                  <a:pt x="1324571" y="1858026"/>
                </a:cubicBezTo>
                <a:close/>
                <a:moveTo>
                  <a:pt x="1955230" y="1856631"/>
                </a:moveTo>
                <a:cubicBezTo>
                  <a:pt x="1953989" y="1856631"/>
                  <a:pt x="1952129" y="1857871"/>
                  <a:pt x="1949649" y="1860351"/>
                </a:cubicBezTo>
                <a:lnTo>
                  <a:pt x="1957090" y="1860351"/>
                </a:lnTo>
                <a:cubicBezTo>
                  <a:pt x="1957090" y="1857871"/>
                  <a:pt x="1956470" y="1856631"/>
                  <a:pt x="1955230" y="1856631"/>
                </a:cubicBezTo>
                <a:close/>
                <a:moveTo>
                  <a:pt x="1845469" y="1852910"/>
                </a:moveTo>
                <a:lnTo>
                  <a:pt x="1838028" y="1860351"/>
                </a:lnTo>
                <a:cubicBezTo>
                  <a:pt x="1842988" y="1870274"/>
                  <a:pt x="1852910" y="1876474"/>
                  <a:pt x="1867793" y="1878955"/>
                </a:cubicBezTo>
                <a:cubicBezTo>
                  <a:pt x="1882676" y="1881436"/>
                  <a:pt x="1892598" y="1880195"/>
                  <a:pt x="1897559" y="1875234"/>
                </a:cubicBezTo>
                <a:lnTo>
                  <a:pt x="1860352" y="1860351"/>
                </a:lnTo>
                <a:cubicBezTo>
                  <a:pt x="1855391" y="1860351"/>
                  <a:pt x="1850430" y="1857871"/>
                  <a:pt x="1845469" y="1852910"/>
                </a:cubicBezTo>
                <a:close/>
                <a:moveTo>
                  <a:pt x="1175742" y="1852910"/>
                </a:moveTo>
                <a:cubicBezTo>
                  <a:pt x="1175742" y="1857871"/>
                  <a:pt x="1178223" y="1860351"/>
                  <a:pt x="1183184" y="1860351"/>
                </a:cubicBezTo>
                <a:cubicBezTo>
                  <a:pt x="1188145" y="1860351"/>
                  <a:pt x="1190625" y="1857871"/>
                  <a:pt x="1190625" y="1852910"/>
                </a:cubicBezTo>
                <a:close/>
                <a:moveTo>
                  <a:pt x="1008311" y="1849189"/>
                </a:moveTo>
                <a:cubicBezTo>
                  <a:pt x="1005830" y="1849190"/>
                  <a:pt x="1004590" y="1850430"/>
                  <a:pt x="1004590" y="1852910"/>
                </a:cubicBezTo>
                <a:cubicBezTo>
                  <a:pt x="1004590" y="1852910"/>
                  <a:pt x="1007070" y="1852910"/>
                  <a:pt x="1012031" y="1852910"/>
                </a:cubicBezTo>
                <a:cubicBezTo>
                  <a:pt x="1021953" y="1852910"/>
                  <a:pt x="1026914" y="1854150"/>
                  <a:pt x="1026914" y="1856631"/>
                </a:cubicBezTo>
                <a:cubicBezTo>
                  <a:pt x="1026914" y="1859111"/>
                  <a:pt x="1030635" y="1860351"/>
                  <a:pt x="1038076" y="1860351"/>
                </a:cubicBezTo>
                <a:cubicBezTo>
                  <a:pt x="1045518" y="1860351"/>
                  <a:pt x="1049239" y="1857871"/>
                  <a:pt x="1049239" y="1852910"/>
                </a:cubicBezTo>
                <a:lnTo>
                  <a:pt x="1041797" y="1852910"/>
                </a:lnTo>
                <a:lnTo>
                  <a:pt x="1019473" y="1852910"/>
                </a:lnTo>
                <a:cubicBezTo>
                  <a:pt x="1014512" y="1850430"/>
                  <a:pt x="1010791" y="1849190"/>
                  <a:pt x="1008311" y="1849189"/>
                </a:cubicBezTo>
                <a:close/>
                <a:moveTo>
                  <a:pt x="1361777" y="1845469"/>
                </a:moveTo>
                <a:cubicBezTo>
                  <a:pt x="1361777" y="1850429"/>
                  <a:pt x="1372940" y="1856631"/>
                  <a:pt x="1395264" y="1864072"/>
                </a:cubicBezTo>
                <a:cubicBezTo>
                  <a:pt x="1417588" y="1871514"/>
                  <a:pt x="1431230" y="1875234"/>
                  <a:pt x="1436192" y="1875234"/>
                </a:cubicBezTo>
                <a:lnTo>
                  <a:pt x="1443633" y="1867793"/>
                </a:lnTo>
                <a:cubicBezTo>
                  <a:pt x="1443633" y="1867793"/>
                  <a:pt x="1438672" y="1866553"/>
                  <a:pt x="1428750" y="1864072"/>
                </a:cubicBezTo>
                <a:cubicBezTo>
                  <a:pt x="1418828" y="1861592"/>
                  <a:pt x="1412627" y="1859111"/>
                  <a:pt x="1410146" y="1856631"/>
                </a:cubicBezTo>
                <a:cubicBezTo>
                  <a:pt x="1407666" y="1854150"/>
                  <a:pt x="1402705" y="1852910"/>
                  <a:pt x="1395264" y="1852910"/>
                </a:cubicBezTo>
                <a:cubicBezTo>
                  <a:pt x="1387823" y="1852910"/>
                  <a:pt x="1384102" y="1850429"/>
                  <a:pt x="1384102" y="1845469"/>
                </a:cubicBezTo>
                <a:close/>
                <a:moveTo>
                  <a:pt x="982266" y="1845469"/>
                </a:moveTo>
                <a:cubicBezTo>
                  <a:pt x="977305" y="1845469"/>
                  <a:pt x="977305" y="1847949"/>
                  <a:pt x="982266" y="1852910"/>
                </a:cubicBezTo>
                <a:cubicBezTo>
                  <a:pt x="992188" y="1862832"/>
                  <a:pt x="1002110" y="1867793"/>
                  <a:pt x="1012031" y="1867793"/>
                </a:cubicBezTo>
                <a:lnTo>
                  <a:pt x="1012031" y="1860351"/>
                </a:lnTo>
                <a:cubicBezTo>
                  <a:pt x="1007070" y="1860351"/>
                  <a:pt x="1002110" y="1857871"/>
                  <a:pt x="997149" y="1852910"/>
                </a:cubicBezTo>
                <a:cubicBezTo>
                  <a:pt x="992188" y="1847949"/>
                  <a:pt x="987227" y="1845469"/>
                  <a:pt x="982266" y="1845469"/>
                </a:cubicBezTo>
                <a:close/>
                <a:moveTo>
                  <a:pt x="6139160" y="1838027"/>
                </a:moveTo>
                <a:lnTo>
                  <a:pt x="6139160" y="1845469"/>
                </a:lnTo>
                <a:cubicBezTo>
                  <a:pt x="6144121" y="1845469"/>
                  <a:pt x="6149081" y="1845469"/>
                  <a:pt x="6154043" y="1845469"/>
                </a:cubicBezTo>
                <a:cubicBezTo>
                  <a:pt x="6149081" y="1840508"/>
                  <a:pt x="6144121" y="1838027"/>
                  <a:pt x="6139160" y="1838027"/>
                </a:cubicBezTo>
                <a:close/>
                <a:moveTo>
                  <a:pt x="6094511" y="1838027"/>
                </a:moveTo>
                <a:lnTo>
                  <a:pt x="6072187" y="1845469"/>
                </a:lnTo>
                <a:lnTo>
                  <a:pt x="6094511" y="1845469"/>
                </a:lnTo>
                <a:cubicBezTo>
                  <a:pt x="6094511" y="1840508"/>
                  <a:pt x="6094511" y="1838027"/>
                  <a:pt x="6094511" y="1838027"/>
                </a:cubicBezTo>
                <a:close/>
                <a:moveTo>
                  <a:pt x="952500" y="1838027"/>
                </a:moveTo>
                <a:cubicBezTo>
                  <a:pt x="952500" y="1842988"/>
                  <a:pt x="952500" y="1845469"/>
                  <a:pt x="952500" y="1845469"/>
                </a:cubicBezTo>
                <a:lnTo>
                  <a:pt x="959942" y="1845469"/>
                </a:lnTo>
                <a:close/>
                <a:moveTo>
                  <a:pt x="1391543" y="1830586"/>
                </a:moveTo>
                <a:lnTo>
                  <a:pt x="1421309" y="1838027"/>
                </a:lnTo>
                <a:cubicBezTo>
                  <a:pt x="1421309" y="1833067"/>
                  <a:pt x="1418828" y="1830586"/>
                  <a:pt x="1413867" y="1830586"/>
                </a:cubicBezTo>
                <a:cubicBezTo>
                  <a:pt x="1408906" y="1830586"/>
                  <a:pt x="1403946" y="1830586"/>
                  <a:pt x="1398984" y="1830586"/>
                </a:cubicBezTo>
                <a:close/>
                <a:moveTo>
                  <a:pt x="982266" y="1830586"/>
                </a:moveTo>
                <a:lnTo>
                  <a:pt x="974824" y="1838027"/>
                </a:lnTo>
                <a:cubicBezTo>
                  <a:pt x="979785" y="1838027"/>
                  <a:pt x="982266" y="1838027"/>
                  <a:pt x="982266" y="1838027"/>
                </a:cubicBezTo>
                <a:lnTo>
                  <a:pt x="997149" y="1838027"/>
                </a:lnTo>
                <a:close/>
                <a:moveTo>
                  <a:pt x="930176" y="1830586"/>
                </a:moveTo>
                <a:lnTo>
                  <a:pt x="922735" y="1838027"/>
                </a:lnTo>
                <a:cubicBezTo>
                  <a:pt x="927696" y="1838027"/>
                  <a:pt x="931416" y="1839267"/>
                  <a:pt x="933897" y="1841748"/>
                </a:cubicBezTo>
                <a:cubicBezTo>
                  <a:pt x="936377" y="1844229"/>
                  <a:pt x="937617" y="1842988"/>
                  <a:pt x="937617" y="1838027"/>
                </a:cubicBezTo>
                <a:close/>
                <a:moveTo>
                  <a:pt x="1413867" y="1823144"/>
                </a:moveTo>
                <a:cubicBezTo>
                  <a:pt x="1413867" y="1828105"/>
                  <a:pt x="1416348" y="1830586"/>
                  <a:pt x="1421309" y="1830586"/>
                </a:cubicBezTo>
                <a:lnTo>
                  <a:pt x="1428750" y="1823144"/>
                </a:lnTo>
                <a:cubicBezTo>
                  <a:pt x="1428750" y="1823144"/>
                  <a:pt x="1426270" y="1823144"/>
                  <a:pt x="1421309" y="1823144"/>
                </a:cubicBezTo>
                <a:close/>
                <a:moveTo>
                  <a:pt x="6074048" y="1819424"/>
                </a:moveTo>
                <a:cubicBezTo>
                  <a:pt x="6072807" y="1819424"/>
                  <a:pt x="6072187" y="1820664"/>
                  <a:pt x="6072187" y="1823144"/>
                </a:cubicBezTo>
                <a:lnTo>
                  <a:pt x="6079629" y="1823144"/>
                </a:lnTo>
                <a:cubicBezTo>
                  <a:pt x="6077148" y="1820664"/>
                  <a:pt x="6075288" y="1819424"/>
                  <a:pt x="6074048" y="1819424"/>
                </a:cubicBezTo>
                <a:close/>
                <a:moveTo>
                  <a:pt x="6206133" y="1815703"/>
                </a:moveTo>
                <a:cubicBezTo>
                  <a:pt x="6216054" y="1815703"/>
                  <a:pt x="6223495" y="1816943"/>
                  <a:pt x="6228457" y="1819424"/>
                </a:cubicBezTo>
                <a:cubicBezTo>
                  <a:pt x="6233418" y="1821904"/>
                  <a:pt x="6235898" y="1823144"/>
                  <a:pt x="6235898" y="1823144"/>
                </a:cubicBezTo>
                <a:cubicBezTo>
                  <a:pt x="6240859" y="1823144"/>
                  <a:pt x="6243340" y="1823144"/>
                  <a:pt x="6243340" y="1823144"/>
                </a:cubicBezTo>
                <a:cubicBezTo>
                  <a:pt x="6243340" y="1823144"/>
                  <a:pt x="6245820" y="1823144"/>
                  <a:pt x="6250781" y="1823144"/>
                </a:cubicBezTo>
                <a:cubicBezTo>
                  <a:pt x="6250781" y="1828105"/>
                  <a:pt x="6255742" y="1830586"/>
                  <a:pt x="6265664" y="1830586"/>
                </a:cubicBezTo>
                <a:lnTo>
                  <a:pt x="6273105" y="1830586"/>
                </a:lnTo>
                <a:cubicBezTo>
                  <a:pt x="6268144" y="1825625"/>
                  <a:pt x="6268144" y="1823144"/>
                  <a:pt x="6273105" y="1823144"/>
                </a:cubicBezTo>
                <a:lnTo>
                  <a:pt x="6280547" y="1823144"/>
                </a:lnTo>
                <a:cubicBezTo>
                  <a:pt x="6280547" y="1828105"/>
                  <a:pt x="6280547" y="1830586"/>
                  <a:pt x="6280547" y="1830586"/>
                </a:cubicBezTo>
                <a:cubicBezTo>
                  <a:pt x="6280547" y="1830586"/>
                  <a:pt x="6283027" y="1830586"/>
                  <a:pt x="6287988" y="1830586"/>
                </a:cubicBezTo>
                <a:lnTo>
                  <a:pt x="6295429" y="1838027"/>
                </a:lnTo>
                <a:cubicBezTo>
                  <a:pt x="6290468" y="1838027"/>
                  <a:pt x="6285508" y="1838027"/>
                  <a:pt x="6280547" y="1838027"/>
                </a:cubicBezTo>
                <a:cubicBezTo>
                  <a:pt x="6270625" y="1838027"/>
                  <a:pt x="6263184" y="1838027"/>
                  <a:pt x="6258222" y="1838027"/>
                </a:cubicBezTo>
                <a:lnTo>
                  <a:pt x="6206133" y="1830586"/>
                </a:lnTo>
                <a:cubicBezTo>
                  <a:pt x="6201171" y="1825625"/>
                  <a:pt x="6198691" y="1823144"/>
                  <a:pt x="6198691" y="1823144"/>
                </a:cubicBezTo>
                <a:cubicBezTo>
                  <a:pt x="6193730" y="1828105"/>
                  <a:pt x="6191250" y="1828105"/>
                  <a:pt x="6191250" y="1823144"/>
                </a:cubicBezTo>
                <a:cubicBezTo>
                  <a:pt x="6191250" y="1818184"/>
                  <a:pt x="6196211" y="1815703"/>
                  <a:pt x="6206133" y="1815703"/>
                </a:cubicBezTo>
                <a:close/>
                <a:moveTo>
                  <a:pt x="1369219" y="1815703"/>
                </a:moveTo>
                <a:lnTo>
                  <a:pt x="1361777" y="1823144"/>
                </a:lnTo>
                <a:lnTo>
                  <a:pt x="1376660" y="1823144"/>
                </a:lnTo>
                <a:cubicBezTo>
                  <a:pt x="1376660" y="1818184"/>
                  <a:pt x="1374180" y="1815703"/>
                  <a:pt x="1369219" y="1815703"/>
                </a:cubicBezTo>
                <a:close/>
                <a:moveTo>
                  <a:pt x="1049239" y="1815703"/>
                </a:moveTo>
                <a:cubicBezTo>
                  <a:pt x="1049239" y="1815703"/>
                  <a:pt x="1049239" y="1818184"/>
                  <a:pt x="1049239" y="1823144"/>
                </a:cubicBezTo>
                <a:cubicBezTo>
                  <a:pt x="1054199" y="1823144"/>
                  <a:pt x="1056680" y="1821904"/>
                  <a:pt x="1056680" y="1819424"/>
                </a:cubicBezTo>
                <a:cubicBezTo>
                  <a:pt x="1056680" y="1816943"/>
                  <a:pt x="1054199" y="1815703"/>
                  <a:pt x="1049239" y="1815703"/>
                </a:cubicBezTo>
                <a:close/>
                <a:moveTo>
                  <a:pt x="1027844" y="1811052"/>
                </a:moveTo>
                <a:cubicBezTo>
                  <a:pt x="1027224" y="1811672"/>
                  <a:pt x="1026914" y="1813223"/>
                  <a:pt x="1026914" y="1815703"/>
                </a:cubicBezTo>
                <a:cubicBezTo>
                  <a:pt x="1026914" y="1815703"/>
                  <a:pt x="1028155" y="1815703"/>
                  <a:pt x="1030635" y="1815703"/>
                </a:cubicBezTo>
                <a:cubicBezTo>
                  <a:pt x="1033115" y="1815703"/>
                  <a:pt x="1034356" y="1815703"/>
                  <a:pt x="1034356" y="1815703"/>
                </a:cubicBezTo>
                <a:cubicBezTo>
                  <a:pt x="1034356" y="1815703"/>
                  <a:pt x="1033115" y="1814463"/>
                  <a:pt x="1030635" y="1811982"/>
                </a:cubicBezTo>
                <a:cubicBezTo>
                  <a:pt x="1029395" y="1810742"/>
                  <a:pt x="1028465" y="1810432"/>
                  <a:pt x="1027844" y="1811052"/>
                </a:cubicBezTo>
                <a:close/>
                <a:moveTo>
                  <a:pt x="1670596" y="1805936"/>
                </a:moveTo>
                <a:cubicBezTo>
                  <a:pt x="1669356" y="1806247"/>
                  <a:pt x="1668115" y="1807022"/>
                  <a:pt x="1666875" y="1808262"/>
                </a:cubicBezTo>
                <a:cubicBezTo>
                  <a:pt x="1666875" y="1813222"/>
                  <a:pt x="1669356" y="1815703"/>
                  <a:pt x="1674317" y="1815703"/>
                </a:cubicBezTo>
                <a:lnTo>
                  <a:pt x="1681758" y="1815703"/>
                </a:lnTo>
                <a:cubicBezTo>
                  <a:pt x="1678037" y="1808262"/>
                  <a:pt x="1674317" y="1805006"/>
                  <a:pt x="1670596" y="1805936"/>
                </a:cubicBezTo>
                <a:close/>
                <a:moveTo>
                  <a:pt x="1265039" y="1785937"/>
                </a:moveTo>
                <a:lnTo>
                  <a:pt x="1265039" y="1793379"/>
                </a:lnTo>
                <a:cubicBezTo>
                  <a:pt x="1265039" y="1793379"/>
                  <a:pt x="1267520" y="1793379"/>
                  <a:pt x="1272481" y="1793379"/>
                </a:cubicBezTo>
                <a:cubicBezTo>
                  <a:pt x="1267520" y="1788418"/>
                  <a:pt x="1265039" y="1785937"/>
                  <a:pt x="1265039" y="1785937"/>
                </a:cubicBezTo>
                <a:close/>
                <a:moveTo>
                  <a:pt x="1086446" y="1785937"/>
                </a:moveTo>
                <a:cubicBezTo>
                  <a:pt x="1086446" y="1785937"/>
                  <a:pt x="1088926" y="1785937"/>
                  <a:pt x="1093887" y="1785937"/>
                </a:cubicBezTo>
                <a:lnTo>
                  <a:pt x="1101328" y="1785937"/>
                </a:lnTo>
                <a:cubicBezTo>
                  <a:pt x="1101328" y="1785937"/>
                  <a:pt x="1098848" y="1788418"/>
                  <a:pt x="1093887" y="1793379"/>
                </a:cubicBezTo>
                <a:cubicBezTo>
                  <a:pt x="1088926" y="1793379"/>
                  <a:pt x="1086446" y="1793379"/>
                  <a:pt x="1086446" y="1793379"/>
                </a:cubicBezTo>
                <a:cubicBezTo>
                  <a:pt x="1086446" y="1788418"/>
                  <a:pt x="1086446" y="1785937"/>
                  <a:pt x="1086446" y="1785937"/>
                </a:cubicBezTo>
                <a:close/>
                <a:moveTo>
                  <a:pt x="6474023" y="1778496"/>
                </a:moveTo>
                <a:cubicBezTo>
                  <a:pt x="6474023" y="1778496"/>
                  <a:pt x="6476503" y="1778496"/>
                  <a:pt x="6481465" y="1778496"/>
                </a:cubicBezTo>
                <a:lnTo>
                  <a:pt x="6474023" y="1785937"/>
                </a:lnTo>
                <a:cubicBezTo>
                  <a:pt x="6474023" y="1780977"/>
                  <a:pt x="6474023" y="1778496"/>
                  <a:pt x="6474023" y="1778496"/>
                </a:cubicBezTo>
                <a:close/>
                <a:moveTo>
                  <a:pt x="6280547" y="1778496"/>
                </a:moveTo>
                <a:lnTo>
                  <a:pt x="6287988" y="1785937"/>
                </a:lnTo>
                <a:lnTo>
                  <a:pt x="6302871" y="1785937"/>
                </a:lnTo>
                <a:cubicBezTo>
                  <a:pt x="6302871" y="1780977"/>
                  <a:pt x="6300391" y="1778496"/>
                  <a:pt x="6295429" y="1778496"/>
                </a:cubicBezTo>
                <a:cubicBezTo>
                  <a:pt x="6290468" y="1778496"/>
                  <a:pt x="6285508" y="1778496"/>
                  <a:pt x="6280547" y="1778496"/>
                </a:cubicBezTo>
                <a:close/>
                <a:moveTo>
                  <a:pt x="6101953" y="1778496"/>
                </a:moveTo>
                <a:lnTo>
                  <a:pt x="6094511" y="1793379"/>
                </a:lnTo>
                <a:lnTo>
                  <a:pt x="6124277" y="1793379"/>
                </a:lnTo>
                <a:cubicBezTo>
                  <a:pt x="6124277" y="1788418"/>
                  <a:pt x="6123036" y="1784697"/>
                  <a:pt x="6120556" y="1782217"/>
                </a:cubicBezTo>
                <a:cubicBezTo>
                  <a:pt x="6118076" y="1779736"/>
                  <a:pt x="6111874" y="1778496"/>
                  <a:pt x="6101953" y="1778496"/>
                </a:cubicBezTo>
                <a:close/>
                <a:moveTo>
                  <a:pt x="6064746" y="1778496"/>
                </a:moveTo>
                <a:cubicBezTo>
                  <a:pt x="6074667" y="1788418"/>
                  <a:pt x="6079629" y="1788418"/>
                  <a:pt x="6079629" y="1778496"/>
                </a:cubicBezTo>
                <a:cubicBezTo>
                  <a:pt x="6074667" y="1778496"/>
                  <a:pt x="6072187" y="1778496"/>
                  <a:pt x="6072187" y="1778496"/>
                </a:cubicBezTo>
                <a:close/>
                <a:moveTo>
                  <a:pt x="6444257" y="1771055"/>
                </a:moveTo>
                <a:lnTo>
                  <a:pt x="6451699" y="1771055"/>
                </a:lnTo>
                <a:cubicBezTo>
                  <a:pt x="6451699" y="1776015"/>
                  <a:pt x="6449219" y="1778496"/>
                  <a:pt x="6444257" y="1778496"/>
                </a:cubicBezTo>
                <a:close/>
                <a:moveTo>
                  <a:pt x="6369843" y="1771055"/>
                </a:moveTo>
                <a:lnTo>
                  <a:pt x="6377285" y="1771055"/>
                </a:lnTo>
                <a:cubicBezTo>
                  <a:pt x="6377285" y="1776015"/>
                  <a:pt x="6374805" y="1778496"/>
                  <a:pt x="6369843" y="1778496"/>
                </a:cubicBezTo>
                <a:close/>
                <a:moveTo>
                  <a:pt x="6399609" y="1768575"/>
                </a:moveTo>
                <a:lnTo>
                  <a:pt x="6399609" y="1771055"/>
                </a:lnTo>
                <a:cubicBezTo>
                  <a:pt x="6394647" y="1771055"/>
                  <a:pt x="6392167" y="1771055"/>
                  <a:pt x="6392167" y="1771055"/>
                </a:cubicBezTo>
                <a:close/>
                <a:moveTo>
                  <a:pt x="1242715" y="1763613"/>
                </a:moveTo>
                <a:lnTo>
                  <a:pt x="1235274" y="1771055"/>
                </a:lnTo>
                <a:lnTo>
                  <a:pt x="1242715" y="1771055"/>
                </a:lnTo>
                <a:cubicBezTo>
                  <a:pt x="1247676" y="1771055"/>
                  <a:pt x="1250156" y="1769815"/>
                  <a:pt x="1250156" y="1767334"/>
                </a:cubicBezTo>
                <a:cubicBezTo>
                  <a:pt x="1250156" y="1764853"/>
                  <a:pt x="1247676" y="1763613"/>
                  <a:pt x="1242715" y="1763613"/>
                </a:cubicBezTo>
                <a:close/>
                <a:moveTo>
                  <a:pt x="1175742" y="1763613"/>
                </a:moveTo>
                <a:lnTo>
                  <a:pt x="1175742" y="1771055"/>
                </a:lnTo>
                <a:lnTo>
                  <a:pt x="1190625" y="1771055"/>
                </a:lnTo>
                <a:close/>
                <a:moveTo>
                  <a:pt x="1041797" y="1763613"/>
                </a:moveTo>
                <a:lnTo>
                  <a:pt x="1034356" y="1771055"/>
                </a:lnTo>
                <a:lnTo>
                  <a:pt x="1049239" y="1778496"/>
                </a:lnTo>
                <a:lnTo>
                  <a:pt x="1064121" y="1785937"/>
                </a:lnTo>
                <a:lnTo>
                  <a:pt x="1049239" y="1785937"/>
                </a:lnTo>
                <a:lnTo>
                  <a:pt x="1064121" y="1793379"/>
                </a:lnTo>
                <a:lnTo>
                  <a:pt x="1064121" y="1785937"/>
                </a:lnTo>
                <a:cubicBezTo>
                  <a:pt x="1064121" y="1785937"/>
                  <a:pt x="1066602" y="1784697"/>
                  <a:pt x="1071562" y="1782217"/>
                </a:cubicBezTo>
                <a:cubicBezTo>
                  <a:pt x="1076524" y="1779736"/>
                  <a:pt x="1079004" y="1780977"/>
                  <a:pt x="1079004" y="1785937"/>
                </a:cubicBezTo>
                <a:lnTo>
                  <a:pt x="1086446" y="1793379"/>
                </a:lnTo>
                <a:lnTo>
                  <a:pt x="1101328" y="1800820"/>
                </a:lnTo>
                <a:lnTo>
                  <a:pt x="1123652" y="1815703"/>
                </a:lnTo>
                <a:cubicBezTo>
                  <a:pt x="1123652" y="1815703"/>
                  <a:pt x="1129854" y="1818184"/>
                  <a:pt x="1142256" y="1823144"/>
                </a:cubicBezTo>
                <a:cubicBezTo>
                  <a:pt x="1154658" y="1828105"/>
                  <a:pt x="1165820" y="1833067"/>
                  <a:pt x="1175742" y="1838027"/>
                </a:cubicBezTo>
                <a:cubicBezTo>
                  <a:pt x="1180703" y="1838027"/>
                  <a:pt x="1186904" y="1840508"/>
                  <a:pt x="1194346" y="1845469"/>
                </a:cubicBezTo>
                <a:cubicBezTo>
                  <a:pt x="1201787" y="1850429"/>
                  <a:pt x="1203028" y="1852910"/>
                  <a:pt x="1198067" y="1852910"/>
                </a:cubicBezTo>
                <a:cubicBezTo>
                  <a:pt x="1198067" y="1857871"/>
                  <a:pt x="1199307" y="1860351"/>
                  <a:pt x="1201787" y="1860351"/>
                </a:cubicBezTo>
                <a:cubicBezTo>
                  <a:pt x="1204268" y="1860351"/>
                  <a:pt x="1205508" y="1860351"/>
                  <a:pt x="1205508" y="1860351"/>
                </a:cubicBezTo>
                <a:cubicBezTo>
                  <a:pt x="1210469" y="1860351"/>
                  <a:pt x="1210469" y="1857871"/>
                  <a:pt x="1205508" y="1852910"/>
                </a:cubicBezTo>
                <a:lnTo>
                  <a:pt x="1212949" y="1852910"/>
                </a:lnTo>
                <a:cubicBezTo>
                  <a:pt x="1212949" y="1852910"/>
                  <a:pt x="1221631" y="1855391"/>
                  <a:pt x="1238994" y="1860351"/>
                </a:cubicBezTo>
                <a:cubicBezTo>
                  <a:pt x="1256357" y="1865312"/>
                  <a:pt x="1267520" y="1865312"/>
                  <a:pt x="1272481" y="1860351"/>
                </a:cubicBezTo>
                <a:cubicBezTo>
                  <a:pt x="1272481" y="1860351"/>
                  <a:pt x="1274961" y="1861592"/>
                  <a:pt x="1279922" y="1864072"/>
                </a:cubicBezTo>
                <a:cubicBezTo>
                  <a:pt x="1284883" y="1866553"/>
                  <a:pt x="1288604" y="1866553"/>
                  <a:pt x="1291084" y="1864072"/>
                </a:cubicBezTo>
                <a:cubicBezTo>
                  <a:pt x="1293565" y="1861592"/>
                  <a:pt x="1297285" y="1861592"/>
                  <a:pt x="1302246" y="1864072"/>
                </a:cubicBezTo>
                <a:cubicBezTo>
                  <a:pt x="1307207" y="1866553"/>
                  <a:pt x="1310928" y="1867793"/>
                  <a:pt x="1313408" y="1867793"/>
                </a:cubicBezTo>
                <a:cubicBezTo>
                  <a:pt x="1315889" y="1867793"/>
                  <a:pt x="1320850" y="1870274"/>
                  <a:pt x="1328291" y="1875234"/>
                </a:cubicBezTo>
                <a:cubicBezTo>
                  <a:pt x="1335733" y="1880195"/>
                  <a:pt x="1341934" y="1885156"/>
                  <a:pt x="1346895" y="1890117"/>
                </a:cubicBezTo>
                <a:lnTo>
                  <a:pt x="1361777" y="1897559"/>
                </a:lnTo>
                <a:cubicBezTo>
                  <a:pt x="1361777" y="1907481"/>
                  <a:pt x="1381621" y="1912441"/>
                  <a:pt x="1421309" y="1912441"/>
                </a:cubicBezTo>
                <a:lnTo>
                  <a:pt x="1413867" y="1905000"/>
                </a:lnTo>
                <a:lnTo>
                  <a:pt x="1421309" y="1905000"/>
                </a:lnTo>
                <a:lnTo>
                  <a:pt x="1436192" y="1912441"/>
                </a:lnTo>
                <a:cubicBezTo>
                  <a:pt x="1456035" y="1927324"/>
                  <a:pt x="1475879" y="1934766"/>
                  <a:pt x="1495723" y="1934766"/>
                </a:cubicBezTo>
                <a:cubicBezTo>
                  <a:pt x="1505645" y="1934766"/>
                  <a:pt x="1510606" y="1936006"/>
                  <a:pt x="1510606" y="1938486"/>
                </a:cubicBezTo>
                <a:cubicBezTo>
                  <a:pt x="1510606" y="1940967"/>
                  <a:pt x="1514326" y="1942207"/>
                  <a:pt x="1521768" y="1942207"/>
                </a:cubicBezTo>
                <a:cubicBezTo>
                  <a:pt x="1529209" y="1942207"/>
                  <a:pt x="1540371" y="1945928"/>
                  <a:pt x="1555254" y="1953369"/>
                </a:cubicBezTo>
                <a:cubicBezTo>
                  <a:pt x="1570137" y="1960810"/>
                  <a:pt x="1583780" y="1965771"/>
                  <a:pt x="1596182" y="1968252"/>
                </a:cubicBezTo>
                <a:cubicBezTo>
                  <a:pt x="1608584" y="1970733"/>
                  <a:pt x="1617266" y="1973213"/>
                  <a:pt x="1622227" y="1975693"/>
                </a:cubicBezTo>
                <a:cubicBezTo>
                  <a:pt x="1627187" y="1978174"/>
                  <a:pt x="1630908" y="1979414"/>
                  <a:pt x="1633389" y="1979414"/>
                </a:cubicBezTo>
                <a:cubicBezTo>
                  <a:pt x="1635869" y="1979414"/>
                  <a:pt x="1639590" y="1981895"/>
                  <a:pt x="1644551" y="1986855"/>
                </a:cubicBezTo>
                <a:cubicBezTo>
                  <a:pt x="1649512" y="1991816"/>
                  <a:pt x="1656953" y="1994297"/>
                  <a:pt x="1666875" y="1994297"/>
                </a:cubicBezTo>
                <a:lnTo>
                  <a:pt x="1681758" y="1994297"/>
                </a:lnTo>
                <a:cubicBezTo>
                  <a:pt x="1691680" y="1999258"/>
                  <a:pt x="1697881" y="2000498"/>
                  <a:pt x="1700361" y="1998017"/>
                </a:cubicBezTo>
                <a:cubicBezTo>
                  <a:pt x="1702842" y="1995537"/>
                  <a:pt x="1707803" y="1996777"/>
                  <a:pt x="1715244" y="2001738"/>
                </a:cubicBezTo>
                <a:cubicBezTo>
                  <a:pt x="1722686" y="2006699"/>
                  <a:pt x="1728887" y="2009180"/>
                  <a:pt x="1733848" y="2009180"/>
                </a:cubicBezTo>
                <a:cubicBezTo>
                  <a:pt x="1738809" y="2004219"/>
                  <a:pt x="1743770" y="2004219"/>
                  <a:pt x="1748731" y="2009180"/>
                </a:cubicBezTo>
                <a:cubicBezTo>
                  <a:pt x="1753692" y="2014140"/>
                  <a:pt x="1756172" y="2016621"/>
                  <a:pt x="1756172" y="2016621"/>
                </a:cubicBezTo>
                <a:cubicBezTo>
                  <a:pt x="1761133" y="2011660"/>
                  <a:pt x="1766094" y="2009180"/>
                  <a:pt x="1771055" y="2009180"/>
                </a:cubicBezTo>
                <a:cubicBezTo>
                  <a:pt x="1766094" y="2004219"/>
                  <a:pt x="1766094" y="1999258"/>
                  <a:pt x="1771055" y="1994297"/>
                </a:cubicBezTo>
                <a:cubicBezTo>
                  <a:pt x="1776016" y="1989336"/>
                  <a:pt x="1783457" y="1994297"/>
                  <a:pt x="1793379" y="2009180"/>
                </a:cubicBezTo>
                <a:lnTo>
                  <a:pt x="1785938" y="2009180"/>
                </a:lnTo>
                <a:cubicBezTo>
                  <a:pt x="1785938" y="2009180"/>
                  <a:pt x="1785938" y="2011660"/>
                  <a:pt x="1785938" y="2016621"/>
                </a:cubicBezTo>
                <a:lnTo>
                  <a:pt x="1838028" y="2031504"/>
                </a:lnTo>
                <a:cubicBezTo>
                  <a:pt x="1842988" y="2031504"/>
                  <a:pt x="1846709" y="2031504"/>
                  <a:pt x="1849190" y="2031504"/>
                </a:cubicBezTo>
                <a:cubicBezTo>
                  <a:pt x="1851670" y="2031504"/>
                  <a:pt x="1854150" y="2031504"/>
                  <a:pt x="1856631" y="2031504"/>
                </a:cubicBezTo>
                <a:cubicBezTo>
                  <a:pt x="1859112" y="2031504"/>
                  <a:pt x="1862832" y="2031504"/>
                  <a:pt x="1867793" y="2031504"/>
                </a:cubicBezTo>
                <a:cubicBezTo>
                  <a:pt x="1867793" y="2026543"/>
                  <a:pt x="1865313" y="2024062"/>
                  <a:pt x="1860352" y="2024062"/>
                </a:cubicBezTo>
                <a:cubicBezTo>
                  <a:pt x="1855391" y="2024062"/>
                  <a:pt x="1851670" y="2022822"/>
                  <a:pt x="1849190" y="2020342"/>
                </a:cubicBezTo>
                <a:cubicBezTo>
                  <a:pt x="1846709" y="2017861"/>
                  <a:pt x="1842988" y="2014140"/>
                  <a:pt x="1838028" y="2009180"/>
                </a:cubicBezTo>
                <a:lnTo>
                  <a:pt x="1845469" y="2009180"/>
                </a:lnTo>
                <a:lnTo>
                  <a:pt x="1852910" y="2009180"/>
                </a:lnTo>
                <a:lnTo>
                  <a:pt x="1854770" y="2009180"/>
                </a:lnTo>
                <a:cubicBezTo>
                  <a:pt x="1858491" y="2009180"/>
                  <a:pt x="1862832" y="2009180"/>
                  <a:pt x="1867793" y="2009180"/>
                </a:cubicBezTo>
                <a:cubicBezTo>
                  <a:pt x="1877715" y="2009180"/>
                  <a:pt x="1885156" y="2006699"/>
                  <a:pt x="1890117" y="2001738"/>
                </a:cubicBezTo>
                <a:lnTo>
                  <a:pt x="1897559" y="2001738"/>
                </a:lnTo>
                <a:lnTo>
                  <a:pt x="1882676" y="1986855"/>
                </a:lnTo>
                <a:cubicBezTo>
                  <a:pt x="1877715" y="1986855"/>
                  <a:pt x="1873994" y="1985615"/>
                  <a:pt x="1871514" y="1983135"/>
                </a:cubicBezTo>
                <a:cubicBezTo>
                  <a:pt x="1869033" y="1980654"/>
                  <a:pt x="1867793" y="1979414"/>
                  <a:pt x="1867793" y="1979414"/>
                </a:cubicBezTo>
                <a:cubicBezTo>
                  <a:pt x="1867793" y="1979414"/>
                  <a:pt x="1860352" y="1976933"/>
                  <a:pt x="1845469" y="1971973"/>
                </a:cubicBezTo>
                <a:lnTo>
                  <a:pt x="1808262" y="1964531"/>
                </a:lnTo>
                <a:cubicBezTo>
                  <a:pt x="1803301" y="1959570"/>
                  <a:pt x="1795860" y="1957090"/>
                  <a:pt x="1785938" y="1957090"/>
                </a:cubicBezTo>
                <a:cubicBezTo>
                  <a:pt x="1776016" y="1952129"/>
                  <a:pt x="1768574" y="1949648"/>
                  <a:pt x="1763613" y="1949648"/>
                </a:cubicBezTo>
                <a:cubicBezTo>
                  <a:pt x="1758653" y="1949648"/>
                  <a:pt x="1754932" y="1948408"/>
                  <a:pt x="1752451" y="1945928"/>
                </a:cubicBezTo>
                <a:cubicBezTo>
                  <a:pt x="1749971" y="1943447"/>
                  <a:pt x="1737569" y="1938486"/>
                  <a:pt x="1715244" y="1931045"/>
                </a:cubicBezTo>
                <a:cubicBezTo>
                  <a:pt x="1692920" y="1923603"/>
                  <a:pt x="1671836" y="1917402"/>
                  <a:pt x="1651992" y="1912441"/>
                </a:cubicBezTo>
                <a:cubicBezTo>
                  <a:pt x="1612305" y="1902519"/>
                  <a:pt x="1592461" y="1897559"/>
                  <a:pt x="1592461" y="1897559"/>
                </a:cubicBezTo>
                <a:lnTo>
                  <a:pt x="1577578" y="1890117"/>
                </a:lnTo>
                <a:cubicBezTo>
                  <a:pt x="1572617" y="1890117"/>
                  <a:pt x="1565176" y="1890117"/>
                  <a:pt x="1555254" y="1890117"/>
                </a:cubicBezTo>
                <a:lnTo>
                  <a:pt x="1547813" y="1890117"/>
                </a:lnTo>
                <a:lnTo>
                  <a:pt x="1562695" y="1897559"/>
                </a:lnTo>
                <a:cubicBezTo>
                  <a:pt x="1567656" y="1897559"/>
                  <a:pt x="1575098" y="1900039"/>
                  <a:pt x="1585020" y="1905000"/>
                </a:cubicBezTo>
                <a:cubicBezTo>
                  <a:pt x="1589981" y="1909961"/>
                  <a:pt x="1594941" y="1913681"/>
                  <a:pt x="1599902" y="1916162"/>
                </a:cubicBezTo>
                <a:cubicBezTo>
                  <a:pt x="1604863" y="1918643"/>
                  <a:pt x="1607344" y="1919883"/>
                  <a:pt x="1607344" y="1919883"/>
                </a:cubicBezTo>
                <a:cubicBezTo>
                  <a:pt x="1612305" y="1919883"/>
                  <a:pt x="1627187" y="1923603"/>
                  <a:pt x="1651992" y="1931045"/>
                </a:cubicBezTo>
                <a:cubicBezTo>
                  <a:pt x="1676797" y="1938486"/>
                  <a:pt x="1684239" y="1942207"/>
                  <a:pt x="1674317" y="1942207"/>
                </a:cubicBezTo>
                <a:lnTo>
                  <a:pt x="1659434" y="1949648"/>
                </a:lnTo>
                <a:cubicBezTo>
                  <a:pt x="1659434" y="1949648"/>
                  <a:pt x="1656953" y="1947168"/>
                  <a:pt x="1651992" y="1942207"/>
                </a:cubicBezTo>
                <a:lnTo>
                  <a:pt x="1622227" y="1934766"/>
                </a:lnTo>
                <a:lnTo>
                  <a:pt x="1614785" y="1927324"/>
                </a:lnTo>
                <a:cubicBezTo>
                  <a:pt x="1609824" y="1922363"/>
                  <a:pt x="1604863" y="1922363"/>
                  <a:pt x="1599902" y="1927324"/>
                </a:cubicBezTo>
                <a:lnTo>
                  <a:pt x="1599902" y="1919883"/>
                </a:lnTo>
                <a:lnTo>
                  <a:pt x="1592461" y="1919883"/>
                </a:lnTo>
                <a:cubicBezTo>
                  <a:pt x="1587500" y="1919883"/>
                  <a:pt x="1582539" y="1919883"/>
                  <a:pt x="1577578" y="1919883"/>
                </a:cubicBezTo>
                <a:cubicBezTo>
                  <a:pt x="1577578" y="1924843"/>
                  <a:pt x="1577578" y="1927324"/>
                  <a:pt x="1577578" y="1927324"/>
                </a:cubicBezTo>
                <a:lnTo>
                  <a:pt x="1570137" y="1919883"/>
                </a:lnTo>
                <a:cubicBezTo>
                  <a:pt x="1575098" y="1919883"/>
                  <a:pt x="1577578" y="1918643"/>
                  <a:pt x="1577578" y="1916162"/>
                </a:cubicBezTo>
                <a:cubicBezTo>
                  <a:pt x="1577578" y="1913681"/>
                  <a:pt x="1577578" y="1912441"/>
                  <a:pt x="1577578" y="1912441"/>
                </a:cubicBezTo>
                <a:lnTo>
                  <a:pt x="1555254" y="1912441"/>
                </a:lnTo>
                <a:lnTo>
                  <a:pt x="1532930" y="1912441"/>
                </a:lnTo>
                <a:lnTo>
                  <a:pt x="1518047" y="1905000"/>
                </a:lnTo>
                <a:cubicBezTo>
                  <a:pt x="1513086" y="1905000"/>
                  <a:pt x="1508125" y="1905000"/>
                  <a:pt x="1503164" y="1905000"/>
                </a:cubicBezTo>
                <a:lnTo>
                  <a:pt x="1518047" y="1897559"/>
                </a:lnTo>
                <a:cubicBezTo>
                  <a:pt x="1518047" y="1902519"/>
                  <a:pt x="1520527" y="1905000"/>
                  <a:pt x="1525488" y="1905000"/>
                </a:cubicBezTo>
                <a:lnTo>
                  <a:pt x="1525488" y="1897559"/>
                </a:lnTo>
                <a:cubicBezTo>
                  <a:pt x="1520527" y="1897559"/>
                  <a:pt x="1518047" y="1895078"/>
                  <a:pt x="1518047" y="1890117"/>
                </a:cubicBezTo>
                <a:lnTo>
                  <a:pt x="1495723" y="1882676"/>
                </a:lnTo>
                <a:lnTo>
                  <a:pt x="1465957" y="1875234"/>
                </a:lnTo>
                <a:lnTo>
                  <a:pt x="1451074" y="1875234"/>
                </a:lnTo>
                <a:cubicBezTo>
                  <a:pt x="1451074" y="1880195"/>
                  <a:pt x="1443633" y="1882676"/>
                  <a:pt x="1428750" y="1882676"/>
                </a:cubicBezTo>
                <a:lnTo>
                  <a:pt x="1406426" y="1875234"/>
                </a:lnTo>
                <a:cubicBezTo>
                  <a:pt x="1401465" y="1870274"/>
                  <a:pt x="1395264" y="1866553"/>
                  <a:pt x="1387823" y="1864072"/>
                </a:cubicBezTo>
                <a:cubicBezTo>
                  <a:pt x="1380381" y="1861592"/>
                  <a:pt x="1374180" y="1860351"/>
                  <a:pt x="1369219" y="1860351"/>
                </a:cubicBezTo>
                <a:lnTo>
                  <a:pt x="1302246" y="1838027"/>
                </a:lnTo>
                <a:cubicBezTo>
                  <a:pt x="1302246" y="1838027"/>
                  <a:pt x="1302246" y="1835547"/>
                  <a:pt x="1302246" y="1830586"/>
                </a:cubicBezTo>
                <a:lnTo>
                  <a:pt x="1287363" y="1823144"/>
                </a:lnTo>
                <a:lnTo>
                  <a:pt x="1257598" y="1815703"/>
                </a:lnTo>
                <a:cubicBezTo>
                  <a:pt x="1252637" y="1815703"/>
                  <a:pt x="1250156" y="1815703"/>
                  <a:pt x="1250156" y="1815703"/>
                </a:cubicBezTo>
                <a:cubicBezTo>
                  <a:pt x="1250156" y="1820664"/>
                  <a:pt x="1250156" y="1824384"/>
                  <a:pt x="1250156" y="1826865"/>
                </a:cubicBezTo>
                <a:cubicBezTo>
                  <a:pt x="1250156" y="1829346"/>
                  <a:pt x="1252637" y="1833067"/>
                  <a:pt x="1257598" y="1838027"/>
                </a:cubicBezTo>
                <a:cubicBezTo>
                  <a:pt x="1267520" y="1842988"/>
                  <a:pt x="1274961" y="1846709"/>
                  <a:pt x="1279922" y="1849189"/>
                </a:cubicBezTo>
                <a:cubicBezTo>
                  <a:pt x="1284883" y="1851670"/>
                  <a:pt x="1287363" y="1854150"/>
                  <a:pt x="1287363" y="1856631"/>
                </a:cubicBezTo>
                <a:cubicBezTo>
                  <a:pt x="1287363" y="1859111"/>
                  <a:pt x="1286123" y="1859111"/>
                  <a:pt x="1283643" y="1856631"/>
                </a:cubicBezTo>
                <a:cubicBezTo>
                  <a:pt x="1281162" y="1854150"/>
                  <a:pt x="1272481" y="1850429"/>
                  <a:pt x="1257598" y="1845469"/>
                </a:cubicBezTo>
                <a:lnTo>
                  <a:pt x="1235274" y="1830586"/>
                </a:lnTo>
                <a:cubicBezTo>
                  <a:pt x="1240235" y="1830586"/>
                  <a:pt x="1242715" y="1825625"/>
                  <a:pt x="1242715" y="1815703"/>
                </a:cubicBezTo>
                <a:lnTo>
                  <a:pt x="1235274" y="1808262"/>
                </a:lnTo>
                <a:lnTo>
                  <a:pt x="1235274" y="1800820"/>
                </a:lnTo>
                <a:lnTo>
                  <a:pt x="1242715" y="1800820"/>
                </a:lnTo>
                <a:cubicBezTo>
                  <a:pt x="1242715" y="1800820"/>
                  <a:pt x="1241474" y="1799580"/>
                  <a:pt x="1238994" y="1797100"/>
                </a:cubicBezTo>
                <a:cubicBezTo>
                  <a:pt x="1236514" y="1794619"/>
                  <a:pt x="1232793" y="1793379"/>
                  <a:pt x="1227832" y="1793379"/>
                </a:cubicBezTo>
                <a:cubicBezTo>
                  <a:pt x="1222871" y="1788418"/>
                  <a:pt x="1217910" y="1784697"/>
                  <a:pt x="1212949" y="1782217"/>
                </a:cubicBezTo>
                <a:cubicBezTo>
                  <a:pt x="1207988" y="1779736"/>
                  <a:pt x="1203028" y="1778496"/>
                  <a:pt x="1198067" y="1778496"/>
                </a:cubicBezTo>
                <a:lnTo>
                  <a:pt x="1183184" y="1785937"/>
                </a:lnTo>
                <a:lnTo>
                  <a:pt x="1198067" y="1785937"/>
                </a:lnTo>
                <a:lnTo>
                  <a:pt x="1212949" y="1793379"/>
                </a:lnTo>
                <a:cubicBezTo>
                  <a:pt x="1222871" y="1793379"/>
                  <a:pt x="1225352" y="1798340"/>
                  <a:pt x="1220391" y="1808262"/>
                </a:cubicBezTo>
                <a:cubicBezTo>
                  <a:pt x="1220391" y="1808262"/>
                  <a:pt x="1212949" y="1805781"/>
                  <a:pt x="1198067" y="1800820"/>
                </a:cubicBezTo>
                <a:cubicBezTo>
                  <a:pt x="1188145" y="1800820"/>
                  <a:pt x="1180703" y="1800820"/>
                  <a:pt x="1175742" y="1800820"/>
                </a:cubicBezTo>
                <a:lnTo>
                  <a:pt x="1190625" y="1815703"/>
                </a:lnTo>
                <a:lnTo>
                  <a:pt x="1198067" y="1815703"/>
                </a:lnTo>
                <a:lnTo>
                  <a:pt x="1205508" y="1815703"/>
                </a:lnTo>
                <a:cubicBezTo>
                  <a:pt x="1210469" y="1815703"/>
                  <a:pt x="1211709" y="1816943"/>
                  <a:pt x="1209229" y="1819424"/>
                </a:cubicBezTo>
                <a:cubicBezTo>
                  <a:pt x="1206748" y="1821904"/>
                  <a:pt x="1207988" y="1825625"/>
                  <a:pt x="1212949" y="1830586"/>
                </a:cubicBezTo>
                <a:lnTo>
                  <a:pt x="1205508" y="1830586"/>
                </a:lnTo>
                <a:lnTo>
                  <a:pt x="1190625" y="1823144"/>
                </a:lnTo>
                <a:cubicBezTo>
                  <a:pt x="1190625" y="1833067"/>
                  <a:pt x="1175742" y="1830586"/>
                  <a:pt x="1145977" y="1815703"/>
                </a:cubicBezTo>
                <a:cubicBezTo>
                  <a:pt x="1136055" y="1810742"/>
                  <a:pt x="1129854" y="1808262"/>
                  <a:pt x="1127373" y="1808262"/>
                </a:cubicBezTo>
                <a:cubicBezTo>
                  <a:pt x="1124893" y="1808262"/>
                  <a:pt x="1121172" y="1805781"/>
                  <a:pt x="1116211" y="1800820"/>
                </a:cubicBezTo>
                <a:lnTo>
                  <a:pt x="1123652" y="1800820"/>
                </a:lnTo>
                <a:cubicBezTo>
                  <a:pt x="1123652" y="1795859"/>
                  <a:pt x="1121172" y="1793379"/>
                  <a:pt x="1116211" y="1793379"/>
                </a:cubicBezTo>
                <a:cubicBezTo>
                  <a:pt x="1111250" y="1793379"/>
                  <a:pt x="1108769" y="1792139"/>
                  <a:pt x="1108769" y="1789658"/>
                </a:cubicBezTo>
                <a:cubicBezTo>
                  <a:pt x="1108769" y="1787177"/>
                  <a:pt x="1106289" y="1783457"/>
                  <a:pt x="1101328" y="1778496"/>
                </a:cubicBezTo>
                <a:cubicBezTo>
                  <a:pt x="1096367" y="1773535"/>
                  <a:pt x="1088926" y="1771055"/>
                  <a:pt x="1079004" y="1771055"/>
                </a:cubicBezTo>
                <a:lnTo>
                  <a:pt x="1064121" y="1771055"/>
                </a:lnTo>
                <a:cubicBezTo>
                  <a:pt x="1064121" y="1766094"/>
                  <a:pt x="1061641" y="1763613"/>
                  <a:pt x="1056680" y="1763613"/>
                </a:cubicBezTo>
                <a:close/>
                <a:moveTo>
                  <a:pt x="6488905" y="1756172"/>
                </a:moveTo>
                <a:lnTo>
                  <a:pt x="6496347" y="1763613"/>
                </a:lnTo>
                <a:cubicBezTo>
                  <a:pt x="6496347" y="1763613"/>
                  <a:pt x="6493867" y="1763613"/>
                  <a:pt x="6488905" y="1763613"/>
                </a:cubicBezTo>
                <a:cubicBezTo>
                  <a:pt x="6488905" y="1763613"/>
                  <a:pt x="6486425" y="1763613"/>
                  <a:pt x="6481465" y="1763613"/>
                </a:cubicBezTo>
                <a:cubicBezTo>
                  <a:pt x="6481465" y="1758652"/>
                  <a:pt x="6483945" y="1756172"/>
                  <a:pt x="6488905" y="1756172"/>
                </a:cubicBezTo>
                <a:close/>
                <a:moveTo>
                  <a:pt x="6392167" y="1756172"/>
                </a:moveTo>
                <a:lnTo>
                  <a:pt x="6414491" y="1763613"/>
                </a:lnTo>
                <a:lnTo>
                  <a:pt x="6399609" y="1768575"/>
                </a:lnTo>
                <a:lnTo>
                  <a:pt x="6399609" y="1763613"/>
                </a:lnTo>
                <a:cubicBezTo>
                  <a:pt x="6389687" y="1763613"/>
                  <a:pt x="6387206" y="1761133"/>
                  <a:pt x="6392167" y="1756172"/>
                </a:cubicBezTo>
                <a:close/>
                <a:moveTo>
                  <a:pt x="6161484" y="1756172"/>
                </a:moveTo>
                <a:cubicBezTo>
                  <a:pt x="6156523" y="1761133"/>
                  <a:pt x="6156523" y="1763613"/>
                  <a:pt x="6161484" y="1763613"/>
                </a:cubicBezTo>
                <a:cubicBezTo>
                  <a:pt x="6166445" y="1763613"/>
                  <a:pt x="6168926" y="1761133"/>
                  <a:pt x="6168926" y="1756172"/>
                </a:cubicBezTo>
                <a:cubicBezTo>
                  <a:pt x="6163964" y="1756172"/>
                  <a:pt x="6161484" y="1756172"/>
                  <a:pt x="6161484" y="1756172"/>
                </a:cubicBezTo>
                <a:close/>
                <a:moveTo>
                  <a:pt x="5997773" y="1756172"/>
                </a:moveTo>
                <a:lnTo>
                  <a:pt x="5997773" y="1763613"/>
                </a:lnTo>
                <a:cubicBezTo>
                  <a:pt x="6007695" y="1763613"/>
                  <a:pt x="6012656" y="1763613"/>
                  <a:pt x="6012656" y="1763613"/>
                </a:cubicBezTo>
                <a:cubicBezTo>
                  <a:pt x="6012656" y="1758652"/>
                  <a:pt x="6011415" y="1756172"/>
                  <a:pt x="6008935" y="1756172"/>
                </a:cubicBezTo>
                <a:cubicBezTo>
                  <a:pt x="6006455" y="1756172"/>
                  <a:pt x="6002734" y="1756172"/>
                  <a:pt x="5997773" y="1756172"/>
                </a:cubicBezTo>
                <a:close/>
                <a:moveTo>
                  <a:pt x="1540371" y="1756172"/>
                </a:moveTo>
                <a:cubicBezTo>
                  <a:pt x="1540371" y="1761133"/>
                  <a:pt x="1542852" y="1763613"/>
                  <a:pt x="1547813" y="1763613"/>
                </a:cubicBezTo>
                <a:lnTo>
                  <a:pt x="1547813" y="1756172"/>
                </a:lnTo>
                <a:close/>
                <a:moveTo>
                  <a:pt x="1212949" y="1756172"/>
                </a:moveTo>
                <a:lnTo>
                  <a:pt x="1220391" y="1763613"/>
                </a:lnTo>
                <a:cubicBezTo>
                  <a:pt x="1225352" y="1758652"/>
                  <a:pt x="1225352" y="1756172"/>
                  <a:pt x="1220391" y="1756172"/>
                </a:cubicBezTo>
                <a:cubicBezTo>
                  <a:pt x="1220391" y="1756172"/>
                  <a:pt x="1217910" y="1756172"/>
                  <a:pt x="1212949" y="1756172"/>
                </a:cubicBezTo>
                <a:close/>
                <a:moveTo>
                  <a:pt x="1123652" y="1756172"/>
                </a:moveTo>
                <a:lnTo>
                  <a:pt x="1131094" y="1771055"/>
                </a:lnTo>
                <a:cubicBezTo>
                  <a:pt x="1131094" y="1771055"/>
                  <a:pt x="1131094" y="1768574"/>
                  <a:pt x="1131094" y="1763613"/>
                </a:cubicBezTo>
                <a:close/>
                <a:moveTo>
                  <a:pt x="714375" y="1756172"/>
                </a:moveTo>
                <a:cubicBezTo>
                  <a:pt x="704453" y="1756172"/>
                  <a:pt x="699492" y="1758652"/>
                  <a:pt x="699492" y="1763613"/>
                </a:cubicBezTo>
                <a:cubicBezTo>
                  <a:pt x="704453" y="1773535"/>
                  <a:pt x="721816" y="1778496"/>
                  <a:pt x="751582" y="1778496"/>
                </a:cubicBezTo>
                <a:cubicBezTo>
                  <a:pt x="756543" y="1778496"/>
                  <a:pt x="760264" y="1778496"/>
                  <a:pt x="762744" y="1778496"/>
                </a:cubicBezTo>
                <a:cubicBezTo>
                  <a:pt x="765225" y="1778496"/>
                  <a:pt x="766465" y="1780977"/>
                  <a:pt x="766465" y="1785937"/>
                </a:cubicBezTo>
                <a:lnTo>
                  <a:pt x="781348" y="1785937"/>
                </a:lnTo>
                <a:cubicBezTo>
                  <a:pt x="781348" y="1780977"/>
                  <a:pt x="781348" y="1778496"/>
                  <a:pt x="781348" y="1778496"/>
                </a:cubicBezTo>
                <a:cubicBezTo>
                  <a:pt x="781348" y="1773535"/>
                  <a:pt x="777627" y="1771055"/>
                  <a:pt x="770186" y="1771055"/>
                </a:cubicBezTo>
                <a:cubicBezTo>
                  <a:pt x="762744" y="1771055"/>
                  <a:pt x="756543" y="1768574"/>
                  <a:pt x="751582" y="1763613"/>
                </a:cubicBezTo>
                <a:cubicBezTo>
                  <a:pt x="751582" y="1763613"/>
                  <a:pt x="749102" y="1763613"/>
                  <a:pt x="744141" y="1763613"/>
                </a:cubicBezTo>
                <a:cubicBezTo>
                  <a:pt x="739180" y="1763613"/>
                  <a:pt x="734219" y="1763613"/>
                  <a:pt x="729258" y="1763613"/>
                </a:cubicBezTo>
                <a:cubicBezTo>
                  <a:pt x="724297" y="1763613"/>
                  <a:pt x="719336" y="1761133"/>
                  <a:pt x="714375" y="1756172"/>
                </a:cubicBezTo>
                <a:close/>
                <a:moveTo>
                  <a:pt x="6600527" y="1748730"/>
                </a:moveTo>
                <a:cubicBezTo>
                  <a:pt x="6600527" y="1753691"/>
                  <a:pt x="6600527" y="1756172"/>
                  <a:pt x="6600527" y="1756172"/>
                </a:cubicBezTo>
                <a:cubicBezTo>
                  <a:pt x="6595565" y="1756172"/>
                  <a:pt x="6593085" y="1756172"/>
                  <a:pt x="6593085" y="1756172"/>
                </a:cubicBezTo>
                <a:close/>
                <a:moveTo>
                  <a:pt x="1523628" y="1737569"/>
                </a:moveTo>
                <a:cubicBezTo>
                  <a:pt x="1522388" y="1737569"/>
                  <a:pt x="1520528" y="1738809"/>
                  <a:pt x="1518047" y="1741289"/>
                </a:cubicBezTo>
                <a:lnTo>
                  <a:pt x="1518047" y="1748730"/>
                </a:lnTo>
                <a:cubicBezTo>
                  <a:pt x="1523008" y="1748730"/>
                  <a:pt x="1525488" y="1747490"/>
                  <a:pt x="1525488" y="1745010"/>
                </a:cubicBezTo>
                <a:cubicBezTo>
                  <a:pt x="1525488" y="1742529"/>
                  <a:pt x="1525488" y="1741289"/>
                  <a:pt x="1525488" y="1741289"/>
                </a:cubicBezTo>
                <a:cubicBezTo>
                  <a:pt x="1525488" y="1738809"/>
                  <a:pt x="1524868" y="1737569"/>
                  <a:pt x="1523628" y="1737569"/>
                </a:cubicBezTo>
                <a:close/>
                <a:moveTo>
                  <a:pt x="6488905" y="1726406"/>
                </a:moveTo>
                <a:lnTo>
                  <a:pt x="6496347" y="1726406"/>
                </a:lnTo>
                <a:lnTo>
                  <a:pt x="6488905" y="1733848"/>
                </a:lnTo>
                <a:close/>
                <a:moveTo>
                  <a:pt x="945059" y="1718965"/>
                </a:moveTo>
                <a:lnTo>
                  <a:pt x="959942" y="1726406"/>
                </a:lnTo>
                <a:cubicBezTo>
                  <a:pt x="969863" y="1736328"/>
                  <a:pt x="974824" y="1741289"/>
                  <a:pt x="974824" y="1741289"/>
                </a:cubicBezTo>
                <a:cubicBezTo>
                  <a:pt x="979785" y="1741289"/>
                  <a:pt x="985986" y="1742529"/>
                  <a:pt x="993428" y="1745010"/>
                </a:cubicBezTo>
                <a:cubicBezTo>
                  <a:pt x="1000869" y="1747490"/>
                  <a:pt x="1004590" y="1751211"/>
                  <a:pt x="1004590" y="1756172"/>
                </a:cubicBezTo>
                <a:cubicBezTo>
                  <a:pt x="1004590" y="1761133"/>
                  <a:pt x="997149" y="1761133"/>
                  <a:pt x="982266" y="1756172"/>
                </a:cubicBezTo>
                <a:cubicBezTo>
                  <a:pt x="967383" y="1751211"/>
                  <a:pt x="957461" y="1745010"/>
                  <a:pt x="952500" y="1737568"/>
                </a:cubicBezTo>
                <a:cubicBezTo>
                  <a:pt x="947539" y="1730127"/>
                  <a:pt x="945059" y="1726406"/>
                  <a:pt x="945059" y="1726406"/>
                </a:cubicBezTo>
                <a:lnTo>
                  <a:pt x="945059" y="1733848"/>
                </a:lnTo>
                <a:cubicBezTo>
                  <a:pt x="954980" y="1733848"/>
                  <a:pt x="952500" y="1736328"/>
                  <a:pt x="937617" y="1741289"/>
                </a:cubicBezTo>
                <a:lnTo>
                  <a:pt x="945059" y="1748730"/>
                </a:lnTo>
                <a:cubicBezTo>
                  <a:pt x="974824" y="1768574"/>
                  <a:pt x="994668" y="1773535"/>
                  <a:pt x="1004590" y="1763613"/>
                </a:cubicBezTo>
                <a:cubicBezTo>
                  <a:pt x="1004590" y="1763613"/>
                  <a:pt x="1005830" y="1764853"/>
                  <a:pt x="1008311" y="1767334"/>
                </a:cubicBezTo>
                <a:cubicBezTo>
                  <a:pt x="1010791" y="1769815"/>
                  <a:pt x="1014512" y="1771055"/>
                  <a:pt x="1019473" y="1771055"/>
                </a:cubicBezTo>
                <a:lnTo>
                  <a:pt x="1026914" y="1771055"/>
                </a:lnTo>
                <a:lnTo>
                  <a:pt x="1026914" y="1763613"/>
                </a:lnTo>
                <a:lnTo>
                  <a:pt x="1019473" y="1771055"/>
                </a:lnTo>
                <a:lnTo>
                  <a:pt x="1012031" y="1756172"/>
                </a:lnTo>
                <a:lnTo>
                  <a:pt x="1026914" y="1756172"/>
                </a:lnTo>
                <a:cubicBezTo>
                  <a:pt x="1031875" y="1756172"/>
                  <a:pt x="1033115" y="1753691"/>
                  <a:pt x="1030635" y="1748730"/>
                </a:cubicBezTo>
                <a:cubicBezTo>
                  <a:pt x="1028155" y="1743770"/>
                  <a:pt x="1026914" y="1741289"/>
                  <a:pt x="1026914" y="1741289"/>
                </a:cubicBezTo>
                <a:cubicBezTo>
                  <a:pt x="1026914" y="1741289"/>
                  <a:pt x="1029395" y="1741289"/>
                  <a:pt x="1034356" y="1741289"/>
                </a:cubicBezTo>
                <a:cubicBezTo>
                  <a:pt x="1039317" y="1741289"/>
                  <a:pt x="1041797" y="1743770"/>
                  <a:pt x="1041797" y="1748730"/>
                </a:cubicBezTo>
                <a:lnTo>
                  <a:pt x="1049239" y="1756172"/>
                </a:lnTo>
                <a:cubicBezTo>
                  <a:pt x="1054199" y="1756172"/>
                  <a:pt x="1056680" y="1756172"/>
                  <a:pt x="1056680" y="1756172"/>
                </a:cubicBezTo>
                <a:cubicBezTo>
                  <a:pt x="1061641" y="1756172"/>
                  <a:pt x="1070322" y="1757412"/>
                  <a:pt x="1082725" y="1759892"/>
                </a:cubicBezTo>
                <a:cubicBezTo>
                  <a:pt x="1095127" y="1762373"/>
                  <a:pt x="1103809" y="1763613"/>
                  <a:pt x="1108769" y="1763613"/>
                </a:cubicBezTo>
                <a:lnTo>
                  <a:pt x="1101328" y="1748730"/>
                </a:lnTo>
                <a:cubicBezTo>
                  <a:pt x="1086446" y="1748730"/>
                  <a:pt x="1074043" y="1746250"/>
                  <a:pt x="1064121" y="1741289"/>
                </a:cubicBezTo>
                <a:cubicBezTo>
                  <a:pt x="1059160" y="1741289"/>
                  <a:pt x="1052959" y="1740049"/>
                  <a:pt x="1045518" y="1737568"/>
                </a:cubicBezTo>
                <a:cubicBezTo>
                  <a:pt x="1038076" y="1735088"/>
                  <a:pt x="1031875" y="1733848"/>
                  <a:pt x="1026914" y="1733848"/>
                </a:cubicBezTo>
                <a:cubicBezTo>
                  <a:pt x="1016993" y="1733848"/>
                  <a:pt x="1010791" y="1732608"/>
                  <a:pt x="1008311" y="1730127"/>
                </a:cubicBezTo>
                <a:cubicBezTo>
                  <a:pt x="1005830" y="1727646"/>
                  <a:pt x="999629" y="1726406"/>
                  <a:pt x="989707" y="1726406"/>
                </a:cubicBezTo>
                <a:lnTo>
                  <a:pt x="974824" y="1718965"/>
                </a:lnTo>
                <a:lnTo>
                  <a:pt x="959942" y="1718965"/>
                </a:lnTo>
                <a:close/>
                <a:moveTo>
                  <a:pt x="602754" y="1705942"/>
                </a:moveTo>
                <a:cubicBezTo>
                  <a:pt x="603994" y="1705942"/>
                  <a:pt x="605234" y="1706563"/>
                  <a:pt x="606475" y="1707803"/>
                </a:cubicBezTo>
                <a:cubicBezTo>
                  <a:pt x="608955" y="1710283"/>
                  <a:pt x="610195" y="1711523"/>
                  <a:pt x="610195" y="1711523"/>
                </a:cubicBezTo>
                <a:lnTo>
                  <a:pt x="602754" y="1711523"/>
                </a:lnTo>
                <a:cubicBezTo>
                  <a:pt x="597793" y="1711523"/>
                  <a:pt x="596553" y="1710283"/>
                  <a:pt x="599033" y="1707803"/>
                </a:cubicBezTo>
                <a:cubicBezTo>
                  <a:pt x="600274" y="1706563"/>
                  <a:pt x="601514" y="1705942"/>
                  <a:pt x="602754" y="1705942"/>
                </a:cubicBezTo>
                <a:close/>
                <a:moveTo>
                  <a:pt x="907852" y="1704082"/>
                </a:moveTo>
                <a:cubicBezTo>
                  <a:pt x="907852" y="1704082"/>
                  <a:pt x="910332" y="1706563"/>
                  <a:pt x="915293" y="1711523"/>
                </a:cubicBezTo>
                <a:cubicBezTo>
                  <a:pt x="915293" y="1711523"/>
                  <a:pt x="917773" y="1711523"/>
                  <a:pt x="922735" y="1711523"/>
                </a:cubicBezTo>
                <a:lnTo>
                  <a:pt x="915293" y="1704082"/>
                </a:lnTo>
                <a:cubicBezTo>
                  <a:pt x="910332" y="1704082"/>
                  <a:pt x="907852" y="1704082"/>
                  <a:pt x="907852" y="1704082"/>
                </a:cubicBezTo>
                <a:close/>
                <a:moveTo>
                  <a:pt x="6020097" y="1689199"/>
                </a:moveTo>
                <a:lnTo>
                  <a:pt x="6027539" y="1696641"/>
                </a:lnTo>
                <a:cubicBezTo>
                  <a:pt x="6042422" y="1701601"/>
                  <a:pt x="6049863" y="1701601"/>
                  <a:pt x="6049863" y="1696641"/>
                </a:cubicBezTo>
                <a:cubicBezTo>
                  <a:pt x="6049863" y="1691680"/>
                  <a:pt x="6046142" y="1689199"/>
                  <a:pt x="6038701" y="1689199"/>
                </a:cubicBezTo>
                <a:cubicBezTo>
                  <a:pt x="6031260" y="1689199"/>
                  <a:pt x="6027539" y="1689199"/>
                  <a:pt x="6027539" y="1689199"/>
                </a:cubicBezTo>
                <a:close/>
                <a:moveTo>
                  <a:pt x="863203" y="1689199"/>
                </a:moveTo>
                <a:lnTo>
                  <a:pt x="855762" y="1696641"/>
                </a:lnTo>
                <a:cubicBezTo>
                  <a:pt x="860723" y="1696641"/>
                  <a:pt x="865684" y="1694160"/>
                  <a:pt x="870645" y="1689199"/>
                </a:cubicBezTo>
                <a:close/>
                <a:moveTo>
                  <a:pt x="736699" y="1689199"/>
                </a:moveTo>
                <a:cubicBezTo>
                  <a:pt x="736699" y="1694160"/>
                  <a:pt x="739180" y="1696641"/>
                  <a:pt x="744141" y="1696641"/>
                </a:cubicBezTo>
                <a:lnTo>
                  <a:pt x="744141" y="1689199"/>
                </a:lnTo>
                <a:cubicBezTo>
                  <a:pt x="744141" y="1689199"/>
                  <a:pt x="741660" y="1689199"/>
                  <a:pt x="736699" y="1689199"/>
                </a:cubicBezTo>
                <a:close/>
                <a:moveTo>
                  <a:pt x="6280547" y="1681758"/>
                </a:moveTo>
                <a:lnTo>
                  <a:pt x="6295429" y="1689199"/>
                </a:lnTo>
                <a:lnTo>
                  <a:pt x="6287988" y="1689199"/>
                </a:lnTo>
                <a:close/>
                <a:moveTo>
                  <a:pt x="721816" y="1681758"/>
                </a:moveTo>
                <a:lnTo>
                  <a:pt x="721816" y="1689199"/>
                </a:lnTo>
                <a:cubicBezTo>
                  <a:pt x="726777" y="1689199"/>
                  <a:pt x="729258" y="1689199"/>
                  <a:pt x="729258" y="1689199"/>
                </a:cubicBezTo>
                <a:cubicBezTo>
                  <a:pt x="729258" y="1684238"/>
                  <a:pt x="726777" y="1681758"/>
                  <a:pt x="721816" y="1681758"/>
                </a:cubicBezTo>
                <a:close/>
                <a:moveTo>
                  <a:pt x="6243340" y="1666875"/>
                </a:moveTo>
                <a:cubicBezTo>
                  <a:pt x="6243340" y="1666875"/>
                  <a:pt x="6245820" y="1668115"/>
                  <a:pt x="6250781" y="1670596"/>
                </a:cubicBezTo>
                <a:cubicBezTo>
                  <a:pt x="6255742" y="1673076"/>
                  <a:pt x="6258222" y="1674316"/>
                  <a:pt x="6258222" y="1674316"/>
                </a:cubicBezTo>
                <a:lnTo>
                  <a:pt x="6250781" y="1674316"/>
                </a:lnTo>
                <a:close/>
                <a:moveTo>
                  <a:pt x="1049239" y="1666875"/>
                </a:moveTo>
                <a:cubicBezTo>
                  <a:pt x="1049239" y="1671836"/>
                  <a:pt x="1049239" y="1674316"/>
                  <a:pt x="1049239" y="1674316"/>
                </a:cubicBezTo>
                <a:cubicBezTo>
                  <a:pt x="1054199" y="1674316"/>
                  <a:pt x="1056680" y="1674316"/>
                  <a:pt x="1056680" y="1674316"/>
                </a:cubicBezTo>
                <a:cubicBezTo>
                  <a:pt x="1056680" y="1674316"/>
                  <a:pt x="1056680" y="1676797"/>
                  <a:pt x="1056680" y="1681758"/>
                </a:cubicBezTo>
                <a:cubicBezTo>
                  <a:pt x="1051719" y="1681758"/>
                  <a:pt x="1044277" y="1681758"/>
                  <a:pt x="1034356" y="1681758"/>
                </a:cubicBezTo>
                <a:lnTo>
                  <a:pt x="1019473" y="1681758"/>
                </a:lnTo>
                <a:lnTo>
                  <a:pt x="1034356" y="1689199"/>
                </a:lnTo>
                <a:cubicBezTo>
                  <a:pt x="1039317" y="1689199"/>
                  <a:pt x="1044277" y="1689199"/>
                  <a:pt x="1049239" y="1689199"/>
                </a:cubicBezTo>
                <a:lnTo>
                  <a:pt x="1056680" y="1696641"/>
                </a:lnTo>
                <a:cubicBezTo>
                  <a:pt x="1061641" y="1691680"/>
                  <a:pt x="1064121" y="1689199"/>
                  <a:pt x="1064121" y="1689199"/>
                </a:cubicBezTo>
                <a:cubicBezTo>
                  <a:pt x="1064121" y="1689199"/>
                  <a:pt x="1064121" y="1691680"/>
                  <a:pt x="1064121" y="1696641"/>
                </a:cubicBezTo>
                <a:lnTo>
                  <a:pt x="1079004" y="1696641"/>
                </a:lnTo>
                <a:cubicBezTo>
                  <a:pt x="1088926" y="1696641"/>
                  <a:pt x="1093887" y="1699121"/>
                  <a:pt x="1093887" y="1704082"/>
                </a:cubicBezTo>
                <a:cubicBezTo>
                  <a:pt x="1093887" y="1704082"/>
                  <a:pt x="1095127" y="1704082"/>
                  <a:pt x="1097608" y="1704082"/>
                </a:cubicBezTo>
                <a:cubicBezTo>
                  <a:pt x="1100088" y="1704082"/>
                  <a:pt x="1103809" y="1704082"/>
                  <a:pt x="1108769" y="1704082"/>
                </a:cubicBezTo>
                <a:lnTo>
                  <a:pt x="1108769" y="1711523"/>
                </a:lnTo>
                <a:lnTo>
                  <a:pt x="1101328" y="1718965"/>
                </a:lnTo>
                <a:cubicBezTo>
                  <a:pt x="1106289" y="1723926"/>
                  <a:pt x="1113731" y="1726406"/>
                  <a:pt x="1123652" y="1726406"/>
                </a:cubicBezTo>
                <a:cubicBezTo>
                  <a:pt x="1128613" y="1726406"/>
                  <a:pt x="1132334" y="1727646"/>
                  <a:pt x="1134815" y="1730127"/>
                </a:cubicBezTo>
                <a:cubicBezTo>
                  <a:pt x="1137295" y="1732608"/>
                  <a:pt x="1138535" y="1733848"/>
                  <a:pt x="1138535" y="1733848"/>
                </a:cubicBezTo>
                <a:cubicBezTo>
                  <a:pt x="1143496" y="1733848"/>
                  <a:pt x="1145977" y="1733848"/>
                  <a:pt x="1145977" y="1733848"/>
                </a:cubicBezTo>
                <a:lnTo>
                  <a:pt x="1145977" y="1726406"/>
                </a:lnTo>
                <a:lnTo>
                  <a:pt x="1138535" y="1718965"/>
                </a:lnTo>
                <a:lnTo>
                  <a:pt x="1175742" y="1733848"/>
                </a:lnTo>
                <a:cubicBezTo>
                  <a:pt x="1175742" y="1738808"/>
                  <a:pt x="1175742" y="1741289"/>
                  <a:pt x="1175742" y="1741289"/>
                </a:cubicBezTo>
                <a:cubicBezTo>
                  <a:pt x="1175742" y="1741289"/>
                  <a:pt x="1178223" y="1741289"/>
                  <a:pt x="1183184" y="1741289"/>
                </a:cubicBezTo>
                <a:cubicBezTo>
                  <a:pt x="1183184" y="1736328"/>
                  <a:pt x="1188145" y="1735088"/>
                  <a:pt x="1198067" y="1737568"/>
                </a:cubicBezTo>
                <a:cubicBezTo>
                  <a:pt x="1207988" y="1740049"/>
                  <a:pt x="1215430" y="1741289"/>
                  <a:pt x="1220391" y="1741289"/>
                </a:cubicBezTo>
                <a:cubicBezTo>
                  <a:pt x="1220391" y="1741289"/>
                  <a:pt x="1220391" y="1743770"/>
                  <a:pt x="1220391" y="1748730"/>
                </a:cubicBezTo>
                <a:cubicBezTo>
                  <a:pt x="1225352" y="1748730"/>
                  <a:pt x="1227832" y="1748730"/>
                  <a:pt x="1227832" y="1748730"/>
                </a:cubicBezTo>
                <a:lnTo>
                  <a:pt x="1250156" y="1756172"/>
                </a:lnTo>
                <a:lnTo>
                  <a:pt x="1279922" y="1763613"/>
                </a:lnTo>
                <a:cubicBezTo>
                  <a:pt x="1289844" y="1768574"/>
                  <a:pt x="1309688" y="1773535"/>
                  <a:pt x="1339453" y="1778496"/>
                </a:cubicBezTo>
                <a:cubicBezTo>
                  <a:pt x="1344414" y="1778496"/>
                  <a:pt x="1346895" y="1780977"/>
                  <a:pt x="1346895" y="1785937"/>
                </a:cubicBezTo>
                <a:cubicBezTo>
                  <a:pt x="1346895" y="1785937"/>
                  <a:pt x="1351856" y="1787177"/>
                  <a:pt x="1361777" y="1789658"/>
                </a:cubicBezTo>
                <a:cubicBezTo>
                  <a:pt x="1371699" y="1792139"/>
                  <a:pt x="1384102" y="1795859"/>
                  <a:pt x="1398984" y="1800820"/>
                </a:cubicBezTo>
                <a:cubicBezTo>
                  <a:pt x="1428750" y="1810742"/>
                  <a:pt x="1447354" y="1816943"/>
                  <a:pt x="1454795" y="1819424"/>
                </a:cubicBezTo>
                <a:cubicBezTo>
                  <a:pt x="1462236" y="1821904"/>
                  <a:pt x="1474639" y="1825625"/>
                  <a:pt x="1492002" y="1830586"/>
                </a:cubicBezTo>
                <a:cubicBezTo>
                  <a:pt x="1509365" y="1835547"/>
                  <a:pt x="1520527" y="1838027"/>
                  <a:pt x="1525488" y="1838027"/>
                </a:cubicBezTo>
                <a:cubicBezTo>
                  <a:pt x="1545332" y="1847949"/>
                  <a:pt x="1562695" y="1852910"/>
                  <a:pt x="1577578" y="1852910"/>
                </a:cubicBezTo>
                <a:lnTo>
                  <a:pt x="1570137" y="1845469"/>
                </a:lnTo>
                <a:lnTo>
                  <a:pt x="1599902" y="1860351"/>
                </a:lnTo>
                <a:lnTo>
                  <a:pt x="1607344" y="1867793"/>
                </a:lnTo>
                <a:lnTo>
                  <a:pt x="1620739" y="1861096"/>
                </a:lnTo>
                <a:lnTo>
                  <a:pt x="1622227" y="1861282"/>
                </a:lnTo>
                <a:cubicBezTo>
                  <a:pt x="1624707" y="1861902"/>
                  <a:pt x="1627187" y="1862832"/>
                  <a:pt x="1629668" y="1864072"/>
                </a:cubicBezTo>
                <a:cubicBezTo>
                  <a:pt x="1634629" y="1866553"/>
                  <a:pt x="1639590" y="1869033"/>
                  <a:pt x="1644551" y="1871514"/>
                </a:cubicBezTo>
                <a:cubicBezTo>
                  <a:pt x="1649512" y="1873994"/>
                  <a:pt x="1654473" y="1875234"/>
                  <a:pt x="1659434" y="1875234"/>
                </a:cubicBezTo>
                <a:cubicBezTo>
                  <a:pt x="1669356" y="1875234"/>
                  <a:pt x="1680518" y="1876474"/>
                  <a:pt x="1692920" y="1878955"/>
                </a:cubicBezTo>
                <a:cubicBezTo>
                  <a:pt x="1705323" y="1881436"/>
                  <a:pt x="1712764" y="1883916"/>
                  <a:pt x="1715244" y="1886396"/>
                </a:cubicBezTo>
                <a:cubicBezTo>
                  <a:pt x="1717725" y="1888877"/>
                  <a:pt x="1723926" y="1890117"/>
                  <a:pt x="1733848" y="1890117"/>
                </a:cubicBezTo>
                <a:cubicBezTo>
                  <a:pt x="1738809" y="1890117"/>
                  <a:pt x="1742529" y="1891357"/>
                  <a:pt x="1745010" y="1893838"/>
                </a:cubicBezTo>
                <a:cubicBezTo>
                  <a:pt x="1747490" y="1896318"/>
                  <a:pt x="1748731" y="1897559"/>
                  <a:pt x="1748731" y="1897559"/>
                </a:cubicBezTo>
                <a:lnTo>
                  <a:pt x="1756172" y="1897559"/>
                </a:lnTo>
                <a:cubicBezTo>
                  <a:pt x="1756172" y="1902519"/>
                  <a:pt x="1763613" y="1905000"/>
                  <a:pt x="1778496" y="1905000"/>
                </a:cubicBezTo>
                <a:lnTo>
                  <a:pt x="1800820" y="1905000"/>
                </a:lnTo>
                <a:lnTo>
                  <a:pt x="1785938" y="1897559"/>
                </a:lnTo>
                <a:cubicBezTo>
                  <a:pt x="1776016" y="1892598"/>
                  <a:pt x="1766094" y="1888877"/>
                  <a:pt x="1756172" y="1886396"/>
                </a:cubicBezTo>
                <a:cubicBezTo>
                  <a:pt x="1746250" y="1883916"/>
                  <a:pt x="1738809" y="1882676"/>
                  <a:pt x="1733848" y="1882676"/>
                </a:cubicBezTo>
                <a:cubicBezTo>
                  <a:pt x="1733848" y="1877715"/>
                  <a:pt x="1731367" y="1875234"/>
                  <a:pt x="1726407" y="1875234"/>
                </a:cubicBezTo>
                <a:lnTo>
                  <a:pt x="1681758" y="1860351"/>
                </a:lnTo>
                <a:cubicBezTo>
                  <a:pt x="1676797" y="1860351"/>
                  <a:pt x="1670596" y="1857871"/>
                  <a:pt x="1663155" y="1852910"/>
                </a:cubicBezTo>
                <a:cubicBezTo>
                  <a:pt x="1655713" y="1847949"/>
                  <a:pt x="1649512" y="1845469"/>
                  <a:pt x="1644551" y="1845469"/>
                </a:cubicBezTo>
                <a:cubicBezTo>
                  <a:pt x="1639590" y="1845469"/>
                  <a:pt x="1633389" y="1844229"/>
                  <a:pt x="1625948" y="1841748"/>
                </a:cubicBezTo>
                <a:cubicBezTo>
                  <a:pt x="1618506" y="1839267"/>
                  <a:pt x="1612305" y="1838027"/>
                  <a:pt x="1607344" y="1838027"/>
                </a:cubicBezTo>
                <a:cubicBezTo>
                  <a:pt x="1592461" y="1833067"/>
                  <a:pt x="1575098" y="1826865"/>
                  <a:pt x="1555254" y="1819424"/>
                </a:cubicBezTo>
                <a:cubicBezTo>
                  <a:pt x="1535410" y="1811982"/>
                  <a:pt x="1523008" y="1808262"/>
                  <a:pt x="1518047" y="1808262"/>
                </a:cubicBezTo>
                <a:cubicBezTo>
                  <a:pt x="1518047" y="1808262"/>
                  <a:pt x="1515566" y="1808262"/>
                  <a:pt x="1510606" y="1808262"/>
                </a:cubicBezTo>
                <a:lnTo>
                  <a:pt x="1458516" y="1785937"/>
                </a:lnTo>
                <a:cubicBezTo>
                  <a:pt x="1458516" y="1785937"/>
                  <a:pt x="1457275" y="1785937"/>
                  <a:pt x="1454795" y="1785937"/>
                </a:cubicBezTo>
                <a:cubicBezTo>
                  <a:pt x="1452315" y="1785937"/>
                  <a:pt x="1448594" y="1783457"/>
                  <a:pt x="1443633" y="1778496"/>
                </a:cubicBezTo>
                <a:lnTo>
                  <a:pt x="1428750" y="1778496"/>
                </a:lnTo>
                <a:cubicBezTo>
                  <a:pt x="1418828" y="1778496"/>
                  <a:pt x="1413867" y="1776015"/>
                  <a:pt x="1413867" y="1771055"/>
                </a:cubicBezTo>
                <a:lnTo>
                  <a:pt x="1346895" y="1748730"/>
                </a:lnTo>
                <a:cubicBezTo>
                  <a:pt x="1341934" y="1748730"/>
                  <a:pt x="1338213" y="1748730"/>
                  <a:pt x="1335733" y="1748730"/>
                </a:cubicBezTo>
                <a:cubicBezTo>
                  <a:pt x="1333252" y="1748730"/>
                  <a:pt x="1332012" y="1746250"/>
                  <a:pt x="1332012" y="1741289"/>
                </a:cubicBezTo>
                <a:cubicBezTo>
                  <a:pt x="1327051" y="1741289"/>
                  <a:pt x="1323330" y="1742529"/>
                  <a:pt x="1320850" y="1745010"/>
                </a:cubicBezTo>
                <a:cubicBezTo>
                  <a:pt x="1318369" y="1747490"/>
                  <a:pt x="1314649" y="1747490"/>
                  <a:pt x="1309688" y="1745010"/>
                </a:cubicBezTo>
                <a:cubicBezTo>
                  <a:pt x="1304727" y="1742529"/>
                  <a:pt x="1302246" y="1738808"/>
                  <a:pt x="1302246" y="1733848"/>
                </a:cubicBezTo>
                <a:cubicBezTo>
                  <a:pt x="1302246" y="1733848"/>
                  <a:pt x="1299766" y="1733848"/>
                  <a:pt x="1294805" y="1733848"/>
                </a:cubicBezTo>
                <a:lnTo>
                  <a:pt x="1287363" y="1733848"/>
                </a:lnTo>
                <a:lnTo>
                  <a:pt x="1279922" y="1726406"/>
                </a:lnTo>
                <a:lnTo>
                  <a:pt x="1272481" y="1726406"/>
                </a:lnTo>
                <a:lnTo>
                  <a:pt x="1265039" y="1733848"/>
                </a:lnTo>
                <a:lnTo>
                  <a:pt x="1257598" y="1733848"/>
                </a:lnTo>
                <a:cubicBezTo>
                  <a:pt x="1232793" y="1728887"/>
                  <a:pt x="1215430" y="1721445"/>
                  <a:pt x="1205508" y="1711523"/>
                </a:cubicBezTo>
                <a:lnTo>
                  <a:pt x="1235274" y="1718965"/>
                </a:lnTo>
                <a:cubicBezTo>
                  <a:pt x="1240235" y="1718965"/>
                  <a:pt x="1242715" y="1718965"/>
                  <a:pt x="1242715" y="1718965"/>
                </a:cubicBezTo>
                <a:lnTo>
                  <a:pt x="1227832" y="1704082"/>
                </a:lnTo>
                <a:lnTo>
                  <a:pt x="1220391" y="1704082"/>
                </a:lnTo>
                <a:cubicBezTo>
                  <a:pt x="1220391" y="1704082"/>
                  <a:pt x="1217910" y="1702842"/>
                  <a:pt x="1212949" y="1700361"/>
                </a:cubicBezTo>
                <a:cubicBezTo>
                  <a:pt x="1207988" y="1697881"/>
                  <a:pt x="1205508" y="1696641"/>
                  <a:pt x="1205508" y="1696641"/>
                </a:cubicBezTo>
                <a:cubicBezTo>
                  <a:pt x="1190625" y="1696641"/>
                  <a:pt x="1180703" y="1694160"/>
                  <a:pt x="1175742" y="1689199"/>
                </a:cubicBezTo>
                <a:cubicBezTo>
                  <a:pt x="1170781" y="1684238"/>
                  <a:pt x="1165820" y="1681758"/>
                  <a:pt x="1160860" y="1681758"/>
                </a:cubicBezTo>
                <a:lnTo>
                  <a:pt x="1168301" y="1696641"/>
                </a:lnTo>
                <a:cubicBezTo>
                  <a:pt x="1183184" y="1701601"/>
                  <a:pt x="1190625" y="1706563"/>
                  <a:pt x="1190625" y="1711523"/>
                </a:cubicBezTo>
                <a:cubicBezTo>
                  <a:pt x="1190625" y="1716484"/>
                  <a:pt x="1188145" y="1716484"/>
                  <a:pt x="1183184" y="1711523"/>
                </a:cubicBezTo>
                <a:lnTo>
                  <a:pt x="1168301" y="1711523"/>
                </a:lnTo>
                <a:cubicBezTo>
                  <a:pt x="1163340" y="1711523"/>
                  <a:pt x="1159619" y="1709043"/>
                  <a:pt x="1157139" y="1704082"/>
                </a:cubicBezTo>
                <a:cubicBezTo>
                  <a:pt x="1154658" y="1699121"/>
                  <a:pt x="1149698" y="1696641"/>
                  <a:pt x="1142256" y="1696641"/>
                </a:cubicBezTo>
                <a:cubicBezTo>
                  <a:pt x="1134815" y="1696641"/>
                  <a:pt x="1133574" y="1694160"/>
                  <a:pt x="1138535" y="1689199"/>
                </a:cubicBezTo>
                <a:lnTo>
                  <a:pt x="1123652" y="1674316"/>
                </a:lnTo>
                <a:lnTo>
                  <a:pt x="1116211" y="1681758"/>
                </a:lnTo>
                <a:lnTo>
                  <a:pt x="1108769" y="1689199"/>
                </a:lnTo>
                <a:cubicBezTo>
                  <a:pt x="1103809" y="1684238"/>
                  <a:pt x="1095127" y="1679277"/>
                  <a:pt x="1082725" y="1674316"/>
                </a:cubicBezTo>
                <a:cubicBezTo>
                  <a:pt x="1070322" y="1669356"/>
                  <a:pt x="1061641" y="1666875"/>
                  <a:pt x="1056680" y="1666875"/>
                </a:cubicBezTo>
                <a:close/>
                <a:moveTo>
                  <a:pt x="5966147" y="1664549"/>
                </a:moveTo>
                <a:cubicBezTo>
                  <a:pt x="5962426" y="1664860"/>
                  <a:pt x="5958086" y="1665635"/>
                  <a:pt x="5953125" y="1666875"/>
                </a:cubicBezTo>
                <a:lnTo>
                  <a:pt x="5968008" y="1674316"/>
                </a:lnTo>
                <a:lnTo>
                  <a:pt x="5982890" y="1674316"/>
                </a:lnTo>
                <a:cubicBezTo>
                  <a:pt x="5982890" y="1666875"/>
                  <a:pt x="5977309" y="1663619"/>
                  <a:pt x="5966147" y="1664549"/>
                </a:cubicBezTo>
                <a:close/>
                <a:moveTo>
                  <a:pt x="5908476" y="1659434"/>
                </a:moveTo>
                <a:cubicBezTo>
                  <a:pt x="5908476" y="1659434"/>
                  <a:pt x="5910956" y="1661914"/>
                  <a:pt x="5915918" y="1666875"/>
                </a:cubicBezTo>
                <a:cubicBezTo>
                  <a:pt x="5920879" y="1666875"/>
                  <a:pt x="5925839" y="1664394"/>
                  <a:pt x="5930801" y="1659434"/>
                </a:cubicBezTo>
                <a:lnTo>
                  <a:pt x="5915918" y="1659434"/>
                </a:lnTo>
                <a:cubicBezTo>
                  <a:pt x="5910956" y="1659434"/>
                  <a:pt x="5908476" y="1659434"/>
                  <a:pt x="5908476" y="1659434"/>
                </a:cubicBezTo>
                <a:close/>
                <a:moveTo>
                  <a:pt x="1108769" y="1659434"/>
                </a:moveTo>
                <a:lnTo>
                  <a:pt x="1116211" y="1666875"/>
                </a:lnTo>
                <a:lnTo>
                  <a:pt x="1123652" y="1659434"/>
                </a:lnTo>
                <a:cubicBezTo>
                  <a:pt x="1123652" y="1659434"/>
                  <a:pt x="1118691" y="1659434"/>
                  <a:pt x="1108769" y="1659434"/>
                </a:cubicBezTo>
                <a:close/>
                <a:moveTo>
                  <a:pt x="5899175" y="1655713"/>
                </a:moveTo>
                <a:cubicBezTo>
                  <a:pt x="5897935" y="1655713"/>
                  <a:pt x="5896074" y="1656953"/>
                  <a:pt x="5893593" y="1659434"/>
                </a:cubicBezTo>
                <a:lnTo>
                  <a:pt x="5901035" y="1659434"/>
                </a:lnTo>
                <a:cubicBezTo>
                  <a:pt x="5901035" y="1656953"/>
                  <a:pt x="5900415" y="1655713"/>
                  <a:pt x="5899175" y="1655713"/>
                </a:cubicBezTo>
                <a:close/>
                <a:moveTo>
                  <a:pt x="976685" y="1654783"/>
                </a:moveTo>
                <a:cubicBezTo>
                  <a:pt x="975444" y="1654163"/>
                  <a:pt x="974824" y="1654473"/>
                  <a:pt x="974824" y="1655713"/>
                </a:cubicBezTo>
                <a:cubicBezTo>
                  <a:pt x="974824" y="1658193"/>
                  <a:pt x="977305" y="1661914"/>
                  <a:pt x="982266" y="1666875"/>
                </a:cubicBezTo>
                <a:cubicBezTo>
                  <a:pt x="987227" y="1671836"/>
                  <a:pt x="994668" y="1671836"/>
                  <a:pt x="1004590" y="1666875"/>
                </a:cubicBezTo>
                <a:cubicBezTo>
                  <a:pt x="1009551" y="1666875"/>
                  <a:pt x="1009551" y="1664394"/>
                  <a:pt x="1004590" y="1659434"/>
                </a:cubicBezTo>
                <a:cubicBezTo>
                  <a:pt x="999629" y="1659434"/>
                  <a:pt x="992188" y="1659434"/>
                  <a:pt x="982266" y="1659434"/>
                </a:cubicBezTo>
                <a:cubicBezTo>
                  <a:pt x="979785" y="1656953"/>
                  <a:pt x="977925" y="1655403"/>
                  <a:pt x="976685" y="1654783"/>
                </a:cubicBezTo>
                <a:close/>
                <a:moveTo>
                  <a:pt x="6206133" y="1651992"/>
                </a:moveTo>
                <a:cubicBezTo>
                  <a:pt x="6206133" y="1651992"/>
                  <a:pt x="6208613" y="1654473"/>
                  <a:pt x="6213574" y="1659434"/>
                </a:cubicBezTo>
                <a:lnTo>
                  <a:pt x="6206133" y="1659434"/>
                </a:lnTo>
                <a:close/>
                <a:moveTo>
                  <a:pt x="1026914" y="1651992"/>
                </a:moveTo>
                <a:lnTo>
                  <a:pt x="1034356" y="1666875"/>
                </a:lnTo>
                <a:cubicBezTo>
                  <a:pt x="1034356" y="1666875"/>
                  <a:pt x="1036836" y="1666875"/>
                  <a:pt x="1041797" y="1666875"/>
                </a:cubicBezTo>
                <a:cubicBezTo>
                  <a:pt x="1036836" y="1666875"/>
                  <a:pt x="1034356" y="1664394"/>
                  <a:pt x="1034356" y="1659434"/>
                </a:cubicBezTo>
                <a:cubicBezTo>
                  <a:pt x="1034356" y="1654473"/>
                  <a:pt x="1031875" y="1651992"/>
                  <a:pt x="1026914" y="1651992"/>
                </a:cubicBezTo>
                <a:close/>
                <a:moveTo>
                  <a:pt x="5871269" y="1644551"/>
                </a:moveTo>
                <a:lnTo>
                  <a:pt x="5871269" y="1651992"/>
                </a:lnTo>
                <a:lnTo>
                  <a:pt x="5878711" y="1644551"/>
                </a:lnTo>
                <a:cubicBezTo>
                  <a:pt x="5873749" y="1644551"/>
                  <a:pt x="5871269" y="1644551"/>
                  <a:pt x="5871269" y="1644551"/>
                </a:cubicBezTo>
                <a:close/>
                <a:moveTo>
                  <a:pt x="1066912" y="1639900"/>
                </a:moveTo>
                <a:cubicBezTo>
                  <a:pt x="1065052" y="1640520"/>
                  <a:pt x="1064121" y="1642071"/>
                  <a:pt x="1064121" y="1644551"/>
                </a:cubicBezTo>
                <a:lnTo>
                  <a:pt x="1054199" y="1644551"/>
                </a:lnTo>
                <a:lnTo>
                  <a:pt x="1079004" y="1659434"/>
                </a:lnTo>
                <a:cubicBezTo>
                  <a:pt x="1079004" y="1659434"/>
                  <a:pt x="1080244" y="1656953"/>
                  <a:pt x="1082725" y="1651992"/>
                </a:cubicBezTo>
                <a:cubicBezTo>
                  <a:pt x="1085205" y="1647031"/>
                  <a:pt x="1082725" y="1643311"/>
                  <a:pt x="1075283" y="1640830"/>
                </a:cubicBezTo>
                <a:cubicBezTo>
                  <a:pt x="1071563" y="1639590"/>
                  <a:pt x="1068772" y="1639280"/>
                  <a:pt x="1066912" y="1639900"/>
                </a:cubicBezTo>
                <a:close/>
                <a:moveTo>
                  <a:pt x="5945683" y="1637109"/>
                </a:moveTo>
                <a:lnTo>
                  <a:pt x="5953125" y="1644551"/>
                </a:lnTo>
                <a:cubicBezTo>
                  <a:pt x="5953125" y="1644551"/>
                  <a:pt x="5953125" y="1642070"/>
                  <a:pt x="5953125" y="1637109"/>
                </a:cubicBezTo>
                <a:cubicBezTo>
                  <a:pt x="5948163" y="1637109"/>
                  <a:pt x="5945683" y="1637109"/>
                  <a:pt x="5945683" y="1637109"/>
                </a:cubicBezTo>
                <a:close/>
                <a:moveTo>
                  <a:pt x="1041797" y="1637109"/>
                </a:moveTo>
                <a:lnTo>
                  <a:pt x="1047998" y="1640830"/>
                </a:lnTo>
                <a:lnTo>
                  <a:pt x="1047378" y="1638970"/>
                </a:lnTo>
                <a:cubicBezTo>
                  <a:pt x="1046138" y="1637730"/>
                  <a:pt x="1044278" y="1637109"/>
                  <a:pt x="1041797" y="1637109"/>
                </a:cubicBezTo>
                <a:close/>
                <a:moveTo>
                  <a:pt x="5960566" y="1622226"/>
                </a:moveTo>
                <a:lnTo>
                  <a:pt x="5975449" y="1637109"/>
                </a:lnTo>
                <a:lnTo>
                  <a:pt x="5975449" y="1629668"/>
                </a:lnTo>
                <a:cubicBezTo>
                  <a:pt x="5970488" y="1629668"/>
                  <a:pt x="5968008" y="1628428"/>
                  <a:pt x="5968008" y="1625947"/>
                </a:cubicBezTo>
                <a:cubicBezTo>
                  <a:pt x="5968008" y="1623467"/>
                  <a:pt x="5965527" y="1622226"/>
                  <a:pt x="5960566" y="1622226"/>
                </a:cubicBezTo>
                <a:close/>
                <a:moveTo>
                  <a:pt x="5767090" y="1622226"/>
                </a:moveTo>
                <a:cubicBezTo>
                  <a:pt x="5772051" y="1627187"/>
                  <a:pt x="5774531" y="1629668"/>
                  <a:pt x="5774531" y="1629668"/>
                </a:cubicBezTo>
                <a:cubicBezTo>
                  <a:pt x="5779492" y="1629668"/>
                  <a:pt x="5779492" y="1627187"/>
                  <a:pt x="5774531" y="1622226"/>
                </a:cubicBezTo>
                <a:cubicBezTo>
                  <a:pt x="5769570" y="1622226"/>
                  <a:pt x="5767090" y="1622226"/>
                  <a:pt x="5767090" y="1622226"/>
                </a:cubicBezTo>
                <a:close/>
                <a:moveTo>
                  <a:pt x="706934" y="1622226"/>
                </a:moveTo>
                <a:cubicBezTo>
                  <a:pt x="711895" y="1622226"/>
                  <a:pt x="716856" y="1622226"/>
                  <a:pt x="721816" y="1622226"/>
                </a:cubicBezTo>
                <a:cubicBezTo>
                  <a:pt x="726777" y="1622226"/>
                  <a:pt x="729258" y="1624707"/>
                  <a:pt x="729258" y="1629668"/>
                </a:cubicBezTo>
                <a:lnTo>
                  <a:pt x="729258" y="1637109"/>
                </a:lnTo>
                <a:cubicBezTo>
                  <a:pt x="729258" y="1637109"/>
                  <a:pt x="726777" y="1634629"/>
                  <a:pt x="721816" y="1629668"/>
                </a:cubicBezTo>
                <a:cubicBezTo>
                  <a:pt x="716856" y="1629668"/>
                  <a:pt x="709414" y="1629668"/>
                  <a:pt x="699492" y="1629668"/>
                </a:cubicBezTo>
                <a:close/>
                <a:moveTo>
                  <a:pt x="825996" y="1614785"/>
                </a:moveTo>
                <a:cubicBezTo>
                  <a:pt x="825996" y="1619746"/>
                  <a:pt x="824756" y="1622226"/>
                  <a:pt x="822275" y="1622226"/>
                </a:cubicBezTo>
                <a:cubicBezTo>
                  <a:pt x="819795" y="1622226"/>
                  <a:pt x="818555" y="1620986"/>
                  <a:pt x="818555" y="1618506"/>
                </a:cubicBezTo>
                <a:cubicBezTo>
                  <a:pt x="818555" y="1616025"/>
                  <a:pt x="821035" y="1614785"/>
                  <a:pt x="825996" y="1614785"/>
                </a:cubicBezTo>
                <a:close/>
                <a:moveTo>
                  <a:pt x="602754" y="1614785"/>
                </a:moveTo>
                <a:cubicBezTo>
                  <a:pt x="612676" y="1614785"/>
                  <a:pt x="621358" y="1616025"/>
                  <a:pt x="628799" y="1618506"/>
                </a:cubicBezTo>
                <a:cubicBezTo>
                  <a:pt x="636240" y="1620986"/>
                  <a:pt x="643682" y="1623467"/>
                  <a:pt x="651123" y="1625947"/>
                </a:cubicBezTo>
                <a:cubicBezTo>
                  <a:pt x="658564" y="1628428"/>
                  <a:pt x="662285" y="1630908"/>
                  <a:pt x="662285" y="1633389"/>
                </a:cubicBezTo>
                <a:cubicBezTo>
                  <a:pt x="662285" y="1635869"/>
                  <a:pt x="661045" y="1637109"/>
                  <a:pt x="658564" y="1637109"/>
                </a:cubicBezTo>
                <a:cubicBezTo>
                  <a:pt x="656084" y="1637109"/>
                  <a:pt x="652363" y="1637109"/>
                  <a:pt x="647403" y="1637109"/>
                </a:cubicBezTo>
                <a:lnTo>
                  <a:pt x="632520" y="1637109"/>
                </a:lnTo>
                <a:lnTo>
                  <a:pt x="617637" y="1629668"/>
                </a:lnTo>
                <a:cubicBezTo>
                  <a:pt x="617637" y="1629668"/>
                  <a:pt x="616396" y="1628428"/>
                  <a:pt x="613916" y="1625947"/>
                </a:cubicBezTo>
                <a:cubicBezTo>
                  <a:pt x="611436" y="1623467"/>
                  <a:pt x="607715" y="1622226"/>
                  <a:pt x="602754" y="1622226"/>
                </a:cubicBezTo>
                <a:close/>
                <a:moveTo>
                  <a:pt x="937617" y="1613132"/>
                </a:moveTo>
                <a:lnTo>
                  <a:pt x="944129" y="1613855"/>
                </a:lnTo>
                <a:lnTo>
                  <a:pt x="945059" y="1614785"/>
                </a:lnTo>
                <a:cubicBezTo>
                  <a:pt x="940098" y="1614785"/>
                  <a:pt x="937617" y="1614785"/>
                  <a:pt x="937617" y="1614785"/>
                </a:cubicBezTo>
                <a:close/>
                <a:moveTo>
                  <a:pt x="5848945" y="1607344"/>
                </a:moveTo>
                <a:lnTo>
                  <a:pt x="5856386" y="1614785"/>
                </a:lnTo>
                <a:lnTo>
                  <a:pt x="5878711" y="1614785"/>
                </a:lnTo>
                <a:cubicBezTo>
                  <a:pt x="5878711" y="1614785"/>
                  <a:pt x="5876231" y="1613545"/>
                  <a:pt x="5871269" y="1611064"/>
                </a:cubicBezTo>
                <a:cubicBezTo>
                  <a:pt x="5866308" y="1608584"/>
                  <a:pt x="5863828" y="1607344"/>
                  <a:pt x="5863828" y="1607344"/>
                </a:cubicBezTo>
                <a:close/>
                <a:moveTo>
                  <a:pt x="863203" y="1607344"/>
                </a:moveTo>
                <a:cubicBezTo>
                  <a:pt x="863203" y="1612304"/>
                  <a:pt x="865684" y="1614785"/>
                  <a:pt x="870645" y="1614785"/>
                </a:cubicBezTo>
                <a:lnTo>
                  <a:pt x="878086" y="1607344"/>
                </a:lnTo>
                <a:cubicBezTo>
                  <a:pt x="873125" y="1607344"/>
                  <a:pt x="869404" y="1607344"/>
                  <a:pt x="866924" y="1607344"/>
                </a:cubicBezTo>
                <a:cubicBezTo>
                  <a:pt x="864444" y="1607344"/>
                  <a:pt x="863203" y="1607344"/>
                  <a:pt x="863203" y="1607344"/>
                </a:cubicBezTo>
                <a:close/>
                <a:moveTo>
                  <a:pt x="803672" y="1607344"/>
                </a:moveTo>
                <a:cubicBezTo>
                  <a:pt x="808633" y="1607344"/>
                  <a:pt x="811113" y="1607344"/>
                  <a:pt x="811113" y="1607344"/>
                </a:cubicBezTo>
                <a:cubicBezTo>
                  <a:pt x="811113" y="1607344"/>
                  <a:pt x="811113" y="1609824"/>
                  <a:pt x="811113" y="1614785"/>
                </a:cubicBezTo>
                <a:cubicBezTo>
                  <a:pt x="811113" y="1614785"/>
                  <a:pt x="808633" y="1614785"/>
                  <a:pt x="803672" y="1614785"/>
                </a:cubicBezTo>
                <a:close/>
                <a:moveTo>
                  <a:pt x="937617" y="1592461"/>
                </a:moveTo>
                <a:lnTo>
                  <a:pt x="945059" y="1599902"/>
                </a:lnTo>
                <a:cubicBezTo>
                  <a:pt x="954980" y="1599902"/>
                  <a:pt x="959942" y="1601142"/>
                  <a:pt x="959942" y="1603623"/>
                </a:cubicBezTo>
                <a:cubicBezTo>
                  <a:pt x="959942" y="1601142"/>
                  <a:pt x="962422" y="1599902"/>
                  <a:pt x="967383" y="1599902"/>
                </a:cubicBezTo>
                <a:close/>
                <a:moveTo>
                  <a:pt x="736699" y="1585019"/>
                </a:moveTo>
                <a:lnTo>
                  <a:pt x="788789" y="1599902"/>
                </a:lnTo>
                <a:cubicBezTo>
                  <a:pt x="783828" y="1604863"/>
                  <a:pt x="778867" y="1604863"/>
                  <a:pt x="773906" y="1599902"/>
                </a:cubicBezTo>
                <a:cubicBezTo>
                  <a:pt x="768945" y="1599902"/>
                  <a:pt x="765225" y="1598662"/>
                  <a:pt x="762744" y="1596182"/>
                </a:cubicBezTo>
                <a:cubicBezTo>
                  <a:pt x="760264" y="1593701"/>
                  <a:pt x="756543" y="1592461"/>
                  <a:pt x="751582" y="1592461"/>
                </a:cubicBezTo>
                <a:cubicBezTo>
                  <a:pt x="746621" y="1592461"/>
                  <a:pt x="741660" y="1589980"/>
                  <a:pt x="736699" y="1585019"/>
                </a:cubicBezTo>
                <a:close/>
                <a:moveTo>
                  <a:pt x="907852" y="1577578"/>
                </a:moveTo>
                <a:cubicBezTo>
                  <a:pt x="912813" y="1577578"/>
                  <a:pt x="916534" y="1578818"/>
                  <a:pt x="919014" y="1581299"/>
                </a:cubicBezTo>
                <a:cubicBezTo>
                  <a:pt x="921494" y="1583779"/>
                  <a:pt x="922735" y="1585019"/>
                  <a:pt x="922735" y="1585019"/>
                </a:cubicBezTo>
                <a:lnTo>
                  <a:pt x="922735" y="1577578"/>
                </a:lnTo>
                <a:close/>
                <a:moveTo>
                  <a:pt x="848321" y="1570137"/>
                </a:moveTo>
                <a:cubicBezTo>
                  <a:pt x="848321" y="1575097"/>
                  <a:pt x="848321" y="1577578"/>
                  <a:pt x="848321" y="1577578"/>
                </a:cubicBezTo>
                <a:lnTo>
                  <a:pt x="855762" y="1570137"/>
                </a:lnTo>
                <a:cubicBezTo>
                  <a:pt x="855762" y="1570137"/>
                  <a:pt x="853281" y="1570137"/>
                  <a:pt x="848321" y="1570137"/>
                </a:cubicBezTo>
                <a:close/>
                <a:moveTo>
                  <a:pt x="811113" y="1562695"/>
                </a:moveTo>
                <a:cubicBezTo>
                  <a:pt x="811113" y="1562695"/>
                  <a:pt x="811113" y="1565176"/>
                  <a:pt x="811113" y="1570137"/>
                </a:cubicBezTo>
                <a:lnTo>
                  <a:pt x="825996" y="1570137"/>
                </a:lnTo>
                <a:lnTo>
                  <a:pt x="818555" y="1562695"/>
                </a:lnTo>
                <a:lnTo>
                  <a:pt x="814834" y="1562695"/>
                </a:lnTo>
                <a:close/>
                <a:moveTo>
                  <a:pt x="825996" y="1547812"/>
                </a:moveTo>
                <a:cubicBezTo>
                  <a:pt x="821035" y="1547812"/>
                  <a:pt x="818555" y="1550293"/>
                  <a:pt x="818555" y="1555254"/>
                </a:cubicBezTo>
                <a:cubicBezTo>
                  <a:pt x="823516" y="1555254"/>
                  <a:pt x="825996" y="1555254"/>
                  <a:pt x="825996" y="1555254"/>
                </a:cubicBezTo>
                <a:close/>
                <a:moveTo>
                  <a:pt x="677168" y="1547812"/>
                </a:moveTo>
                <a:cubicBezTo>
                  <a:pt x="682129" y="1547812"/>
                  <a:pt x="687090" y="1550293"/>
                  <a:pt x="692051" y="1555254"/>
                </a:cubicBezTo>
                <a:cubicBezTo>
                  <a:pt x="697012" y="1560215"/>
                  <a:pt x="699492" y="1562695"/>
                  <a:pt x="699492" y="1562695"/>
                </a:cubicBezTo>
                <a:lnTo>
                  <a:pt x="706934" y="1570137"/>
                </a:lnTo>
                <a:lnTo>
                  <a:pt x="721816" y="1577578"/>
                </a:lnTo>
                <a:cubicBezTo>
                  <a:pt x="711895" y="1577578"/>
                  <a:pt x="706934" y="1576338"/>
                  <a:pt x="706934" y="1573857"/>
                </a:cubicBezTo>
                <a:cubicBezTo>
                  <a:pt x="706934" y="1571377"/>
                  <a:pt x="704453" y="1570137"/>
                  <a:pt x="699492" y="1570137"/>
                </a:cubicBezTo>
                <a:lnTo>
                  <a:pt x="662285" y="1555254"/>
                </a:lnTo>
                <a:cubicBezTo>
                  <a:pt x="667246" y="1550293"/>
                  <a:pt x="672207" y="1547812"/>
                  <a:pt x="677168" y="1547812"/>
                </a:cubicBezTo>
                <a:close/>
                <a:moveTo>
                  <a:pt x="394395" y="1547812"/>
                </a:moveTo>
                <a:lnTo>
                  <a:pt x="401836" y="1547812"/>
                </a:lnTo>
                <a:lnTo>
                  <a:pt x="401836" y="1555254"/>
                </a:lnTo>
                <a:cubicBezTo>
                  <a:pt x="401836" y="1555254"/>
                  <a:pt x="400596" y="1554014"/>
                  <a:pt x="398115" y="1551533"/>
                </a:cubicBezTo>
                <a:cubicBezTo>
                  <a:pt x="395635" y="1549052"/>
                  <a:pt x="394395" y="1547812"/>
                  <a:pt x="394395" y="1547812"/>
                </a:cubicBezTo>
                <a:close/>
                <a:moveTo>
                  <a:pt x="775767" y="1544092"/>
                </a:moveTo>
                <a:cubicBezTo>
                  <a:pt x="774527" y="1544092"/>
                  <a:pt x="773906" y="1545332"/>
                  <a:pt x="773906" y="1547812"/>
                </a:cubicBezTo>
                <a:lnTo>
                  <a:pt x="781348" y="1547812"/>
                </a:lnTo>
                <a:cubicBezTo>
                  <a:pt x="778867" y="1545332"/>
                  <a:pt x="777007" y="1544092"/>
                  <a:pt x="775767" y="1544092"/>
                </a:cubicBezTo>
                <a:close/>
                <a:moveTo>
                  <a:pt x="684610" y="1532930"/>
                </a:moveTo>
                <a:cubicBezTo>
                  <a:pt x="689570" y="1532930"/>
                  <a:pt x="694531" y="1535410"/>
                  <a:pt x="699492" y="1540371"/>
                </a:cubicBezTo>
                <a:cubicBezTo>
                  <a:pt x="684610" y="1540371"/>
                  <a:pt x="677168" y="1539131"/>
                  <a:pt x="677168" y="1536650"/>
                </a:cubicBezTo>
                <a:cubicBezTo>
                  <a:pt x="677168" y="1534170"/>
                  <a:pt x="679648" y="1532930"/>
                  <a:pt x="684610" y="1532930"/>
                </a:cubicBezTo>
                <a:close/>
                <a:moveTo>
                  <a:pt x="632520" y="1532930"/>
                </a:moveTo>
                <a:lnTo>
                  <a:pt x="647403" y="1532930"/>
                </a:lnTo>
                <a:cubicBezTo>
                  <a:pt x="652363" y="1537890"/>
                  <a:pt x="656084" y="1541611"/>
                  <a:pt x="658564" y="1544092"/>
                </a:cubicBezTo>
                <a:cubicBezTo>
                  <a:pt x="661045" y="1546572"/>
                  <a:pt x="662285" y="1547812"/>
                  <a:pt x="662285" y="1547812"/>
                </a:cubicBezTo>
                <a:lnTo>
                  <a:pt x="647403" y="1547812"/>
                </a:lnTo>
                <a:cubicBezTo>
                  <a:pt x="647403" y="1542852"/>
                  <a:pt x="644922" y="1540371"/>
                  <a:pt x="639961" y="1540371"/>
                </a:cubicBezTo>
                <a:lnTo>
                  <a:pt x="632520" y="1540371"/>
                </a:lnTo>
                <a:cubicBezTo>
                  <a:pt x="637481" y="1540371"/>
                  <a:pt x="637481" y="1537890"/>
                  <a:pt x="632520" y="1532930"/>
                </a:cubicBezTo>
                <a:close/>
                <a:moveTo>
                  <a:pt x="654844" y="1525488"/>
                </a:moveTo>
                <a:cubicBezTo>
                  <a:pt x="659805" y="1530449"/>
                  <a:pt x="659805" y="1532930"/>
                  <a:pt x="654844" y="1532930"/>
                </a:cubicBezTo>
                <a:cubicBezTo>
                  <a:pt x="649883" y="1532930"/>
                  <a:pt x="647403" y="1531690"/>
                  <a:pt x="647403" y="1529209"/>
                </a:cubicBezTo>
                <a:cubicBezTo>
                  <a:pt x="647403" y="1526728"/>
                  <a:pt x="649883" y="1525488"/>
                  <a:pt x="654844" y="1525488"/>
                </a:cubicBezTo>
                <a:close/>
                <a:moveTo>
                  <a:pt x="5670351" y="1510605"/>
                </a:moveTo>
                <a:lnTo>
                  <a:pt x="5670351" y="1518047"/>
                </a:lnTo>
                <a:lnTo>
                  <a:pt x="5662910" y="1518047"/>
                </a:lnTo>
                <a:close/>
                <a:moveTo>
                  <a:pt x="729258" y="1510605"/>
                </a:moveTo>
                <a:lnTo>
                  <a:pt x="729258" y="1518047"/>
                </a:lnTo>
                <a:cubicBezTo>
                  <a:pt x="734219" y="1523008"/>
                  <a:pt x="737940" y="1525488"/>
                  <a:pt x="740420" y="1525488"/>
                </a:cubicBezTo>
                <a:cubicBezTo>
                  <a:pt x="742900" y="1525488"/>
                  <a:pt x="744141" y="1523008"/>
                  <a:pt x="744141" y="1518047"/>
                </a:cubicBezTo>
                <a:lnTo>
                  <a:pt x="736699" y="1510605"/>
                </a:lnTo>
                <a:cubicBezTo>
                  <a:pt x="731738" y="1510605"/>
                  <a:pt x="729258" y="1510605"/>
                  <a:pt x="729258" y="1510605"/>
                </a:cubicBezTo>
                <a:close/>
                <a:moveTo>
                  <a:pt x="768325" y="1506885"/>
                </a:moveTo>
                <a:cubicBezTo>
                  <a:pt x="767085" y="1506885"/>
                  <a:pt x="766465" y="1508125"/>
                  <a:pt x="766465" y="1510605"/>
                </a:cubicBezTo>
                <a:lnTo>
                  <a:pt x="773906" y="1510605"/>
                </a:lnTo>
                <a:cubicBezTo>
                  <a:pt x="771426" y="1508125"/>
                  <a:pt x="769566" y="1506885"/>
                  <a:pt x="768325" y="1506885"/>
                </a:cubicBezTo>
                <a:close/>
                <a:moveTo>
                  <a:pt x="744141" y="1503164"/>
                </a:moveTo>
                <a:lnTo>
                  <a:pt x="751582" y="1510605"/>
                </a:lnTo>
                <a:cubicBezTo>
                  <a:pt x="751582" y="1510605"/>
                  <a:pt x="751582" y="1508125"/>
                  <a:pt x="751582" y="1503164"/>
                </a:cubicBezTo>
                <a:close/>
                <a:moveTo>
                  <a:pt x="684610" y="1480840"/>
                </a:moveTo>
                <a:cubicBezTo>
                  <a:pt x="689570" y="1485801"/>
                  <a:pt x="692051" y="1488281"/>
                  <a:pt x="692051" y="1488281"/>
                </a:cubicBezTo>
                <a:cubicBezTo>
                  <a:pt x="692051" y="1488281"/>
                  <a:pt x="690811" y="1488281"/>
                  <a:pt x="688330" y="1488281"/>
                </a:cubicBezTo>
                <a:cubicBezTo>
                  <a:pt x="685850" y="1488281"/>
                  <a:pt x="683369" y="1488281"/>
                  <a:pt x="680889" y="1488281"/>
                </a:cubicBezTo>
                <a:cubicBezTo>
                  <a:pt x="678408" y="1488281"/>
                  <a:pt x="677168" y="1487041"/>
                  <a:pt x="677168" y="1484560"/>
                </a:cubicBezTo>
                <a:cubicBezTo>
                  <a:pt x="677168" y="1482080"/>
                  <a:pt x="679648" y="1480840"/>
                  <a:pt x="684610" y="1480840"/>
                </a:cubicBezTo>
                <a:close/>
                <a:moveTo>
                  <a:pt x="587871" y="1473398"/>
                </a:moveTo>
                <a:cubicBezTo>
                  <a:pt x="587871" y="1473398"/>
                  <a:pt x="592832" y="1473398"/>
                  <a:pt x="602754" y="1473398"/>
                </a:cubicBezTo>
                <a:lnTo>
                  <a:pt x="602754" y="1480840"/>
                </a:lnTo>
                <a:cubicBezTo>
                  <a:pt x="592832" y="1480840"/>
                  <a:pt x="587871" y="1478359"/>
                  <a:pt x="587871" y="1473398"/>
                </a:cubicBezTo>
                <a:close/>
                <a:moveTo>
                  <a:pt x="846460" y="1454795"/>
                </a:moveTo>
                <a:cubicBezTo>
                  <a:pt x="845220" y="1454795"/>
                  <a:pt x="843360" y="1456035"/>
                  <a:pt x="840879" y="1458516"/>
                </a:cubicBezTo>
                <a:cubicBezTo>
                  <a:pt x="840879" y="1458516"/>
                  <a:pt x="840879" y="1459756"/>
                  <a:pt x="840879" y="1462236"/>
                </a:cubicBezTo>
                <a:cubicBezTo>
                  <a:pt x="840879" y="1464717"/>
                  <a:pt x="838399" y="1465957"/>
                  <a:pt x="833437" y="1465957"/>
                </a:cubicBezTo>
                <a:cubicBezTo>
                  <a:pt x="823516" y="1465957"/>
                  <a:pt x="825996" y="1468438"/>
                  <a:pt x="840879" y="1473398"/>
                </a:cubicBezTo>
                <a:cubicBezTo>
                  <a:pt x="845840" y="1473398"/>
                  <a:pt x="855762" y="1475879"/>
                  <a:pt x="870645" y="1480840"/>
                </a:cubicBezTo>
                <a:lnTo>
                  <a:pt x="900410" y="1480840"/>
                </a:lnTo>
                <a:cubicBezTo>
                  <a:pt x="895449" y="1475879"/>
                  <a:pt x="880566" y="1470918"/>
                  <a:pt x="855762" y="1465957"/>
                </a:cubicBezTo>
                <a:cubicBezTo>
                  <a:pt x="850801" y="1465957"/>
                  <a:pt x="847080" y="1465957"/>
                  <a:pt x="844600" y="1465957"/>
                </a:cubicBezTo>
                <a:cubicBezTo>
                  <a:pt x="842119" y="1465957"/>
                  <a:pt x="843359" y="1463476"/>
                  <a:pt x="848321" y="1458516"/>
                </a:cubicBezTo>
                <a:cubicBezTo>
                  <a:pt x="848321" y="1456035"/>
                  <a:pt x="847700" y="1454795"/>
                  <a:pt x="846460" y="1454795"/>
                </a:cubicBezTo>
                <a:close/>
                <a:moveTo>
                  <a:pt x="5461992" y="1443633"/>
                </a:moveTo>
                <a:cubicBezTo>
                  <a:pt x="5461992" y="1443633"/>
                  <a:pt x="5463233" y="1444873"/>
                  <a:pt x="5465713" y="1447353"/>
                </a:cubicBezTo>
                <a:cubicBezTo>
                  <a:pt x="5468193" y="1449834"/>
                  <a:pt x="5469433" y="1451074"/>
                  <a:pt x="5469433" y="1451074"/>
                </a:cubicBezTo>
                <a:lnTo>
                  <a:pt x="5469433" y="1443633"/>
                </a:lnTo>
                <a:close/>
                <a:moveTo>
                  <a:pt x="409277" y="1443633"/>
                </a:moveTo>
                <a:lnTo>
                  <a:pt x="416719" y="1443633"/>
                </a:lnTo>
                <a:lnTo>
                  <a:pt x="416719" y="1451074"/>
                </a:lnTo>
                <a:close/>
                <a:moveTo>
                  <a:pt x="766465" y="1436191"/>
                </a:moveTo>
                <a:lnTo>
                  <a:pt x="781348" y="1443633"/>
                </a:lnTo>
                <a:cubicBezTo>
                  <a:pt x="781348" y="1438672"/>
                  <a:pt x="780108" y="1436191"/>
                  <a:pt x="777627" y="1436191"/>
                </a:cubicBezTo>
                <a:cubicBezTo>
                  <a:pt x="775147" y="1436191"/>
                  <a:pt x="771426" y="1436191"/>
                  <a:pt x="766465" y="1436191"/>
                </a:cubicBezTo>
                <a:close/>
                <a:moveTo>
                  <a:pt x="424160" y="1428750"/>
                </a:moveTo>
                <a:lnTo>
                  <a:pt x="431602" y="1436191"/>
                </a:lnTo>
                <a:lnTo>
                  <a:pt x="424160" y="1436191"/>
                </a:lnTo>
                <a:cubicBezTo>
                  <a:pt x="419199" y="1431231"/>
                  <a:pt x="419199" y="1428750"/>
                  <a:pt x="424160" y="1428750"/>
                </a:cubicBezTo>
                <a:close/>
                <a:moveTo>
                  <a:pt x="714375" y="1421309"/>
                </a:moveTo>
                <a:cubicBezTo>
                  <a:pt x="704453" y="1421309"/>
                  <a:pt x="699492" y="1422549"/>
                  <a:pt x="699492" y="1425029"/>
                </a:cubicBezTo>
                <a:cubicBezTo>
                  <a:pt x="699492" y="1427510"/>
                  <a:pt x="701973" y="1431231"/>
                  <a:pt x="706934" y="1436191"/>
                </a:cubicBezTo>
                <a:cubicBezTo>
                  <a:pt x="711895" y="1431231"/>
                  <a:pt x="719336" y="1428750"/>
                  <a:pt x="729258" y="1428750"/>
                </a:cubicBezTo>
                <a:cubicBezTo>
                  <a:pt x="729258" y="1428750"/>
                  <a:pt x="729258" y="1427510"/>
                  <a:pt x="729258" y="1425029"/>
                </a:cubicBezTo>
                <a:cubicBezTo>
                  <a:pt x="729258" y="1422549"/>
                  <a:pt x="724297" y="1421309"/>
                  <a:pt x="714375" y="1421309"/>
                </a:cubicBezTo>
                <a:close/>
                <a:moveTo>
                  <a:pt x="617637" y="1413867"/>
                </a:moveTo>
                <a:lnTo>
                  <a:pt x="639961" y="1421309"/>
                </a:lnTo>
                <a:cubicBezTo>
                  <a:pt x="654844" y="1426269"/>
                  <a:pt x="662285" y="1428750"/>
                  <a:pt x="662285" y="1428750"/>
                </a:cubicBezTo>
                <a:cubicBezTo>
                  <a:pt x="662285" y="1418828"/>
                  <a:pt x="649883" y="1413867"/>
                  <a:pt x="625078" y="1413867"/>
                </a:cubicBezTo>
                <a:close/>
                <a:moveTo>
                  <a:pt x="602754" y="1406426"/>
                </a:moveTo>
                <a:lnTo>
                  <a:pt x="610195" y="1413867"/>
                </a:lnTo>
                <a:lnTo>
                  <a:pt x="610195" y="1406426"/>
                </a:lnTo>
                <a:cubicBezTo>
                  <a:pt x="610195" y="1406426"/>
                  <a:pt x="607715" y="1406426"/>
                  <a:pt x="602754" y="1406426"/>
                </a:cubicBezTo>
                <a:close/>
                <a:moveTo>
                  <a:pt x="729258" y="1391543"/>
                </a:moveTo>
                <a:lnTo>
                  <a:pt x="729258" y="1398984"/>
                </a:lnTo>
                <a:cubicBezTo>
                  <a:pt x="734219" y="1398984"/>
                  <a:pt x="739180" y="1398984"/>
                  <a:pt x="744141" y="1398984"/>
                </a:cubicBezTo>
                <a:lnTo>
                  <a:pt x="736699" y="1391543"/>
                </a:lnTo>
                <a:cubicBezTo>
                  <a:pt x="731738" y="1391543"/>
                  <a:pt x="729258" y="1391543"/>
                  <a:pt x="729258" y="1391543"/>
                </a:cubicBezTo>
                <a:close/>
                <a:moveTo>
                  <a:pt x="5409902" y="1384101"/>
                </a:moveTo>
                <a:lnTo>
                  <a:pt x="5424785" y="1398984"/>
                </a:lnTo>
                <a:cubicBezTo>
                  <a:pt x="5419824" y="1403945"/>
                  <a:pt x="5414863" y="1401465"/>
                  <a:pt x="5409902" y="1391543"/>
                </a:cubicBezTo>
                <a:cubicBezTo>
                  <a:pt x="5409902" y="1391543"/>
                  <a:pt x="5409902" y="1389062"/>
                  <a:pt x="5409902" y="1384101"/>
                </a:cubicBezTo>
                <a:close/>
                <a:moveTo>
                  <a:pt x="5342929" y="1384101"/>
                </a:moveTo>
                <a:cubicBezTo>
                  <a:pt x="5342929" y="1384101"/>
                  <a:pt x="5345410" y="1384101"/>
                  <a:pt x="5350371" y="1384101"/>
                </a:cubicBezTo>
                <a:cubicBezTo>
                  <a:pt x="5355332" y="1384101"/>
                  <a:pt x="5357812" y="1385342"/>
                  <a:pt x="5357812" y="1387822"/>
                </a:cubicBezTo>
                <a:cubicBezTo>
                  <a:pt x="5357812" y="1390303"/>
                  <a:pt x="5352851" y="1391543"/>
                  <a:pt x="5342929" y="1391543"/>
                </a:cubicBezTo>
                <a:cubicBezTo>
                  <a:pt x="5337968" y="1391543"/>
                  <a:pt x="5335488" y="1390303"/>
                  <a:pt x="5335488" y="1387822"/>
                </a:cubicBezTo>
                <a:cubicBezTo>
                  <a:pt x="5335488" y="1385342"/>
                  <a:pt x="5337968" y="1384101"/>
                  <a:pt x="5342929" y="1384101"/>
                </a:cubicBezTo>
                <a:close/>
                <a:moveTo>
                  <a:pt x="5350371" y="1361777"/>
                </a:moveTo>
                <a:lnTo>
                  <a:pt x="5395019" y="1376660"/>
                </a:lnTo>
                <a:lnTo>
                  <a:pt x="5372695" y="1376660"/>
                </a:lnTo>
                <a:cubicBezTo>
                  <a:pt x="5357812" y="1371699"/>
                  <a:pt x="5350371" y="1366738"/>
                  <a:pt x="5350371" y="1361777"/>
                </a:cubicBezTo>
                <a:close/>
                <a:moveTo>
                  <a:pt x="5298281" y="1346894"/>
                </a:moveTo>
                <a:lnTo>
                  <a:pt x="5305722" y="1346894"/>
                </a:lnTo>
                <a:cubicBezTo>
                  <a:pt x="5305722" y="1346894"/>
                  <a:pt x="5305722" y="1349375"/>
                  <a:pt x="5305722" y="1354336"/>
                </a:cubicBezTo>
                <a:cubicBezTo>
                  <a:pt x="5300761" y="1354336"/>
                  <a:pt x="5298281" y="1351855"/>
                  <a:pt x="5298281" y="1346894"/>
                </a:cubicBezTo>
                <a:close/>
                <a:moveTo>
                  <a:pt x="439973" y="1342244"/>
                </a:moveTo>
                <a:cubicBezTo>
                  <a:pt x="443074" y="1341624"/>
                  <a:pt x="446485" y="1341934"/>
                  <a:pt x="450205" y="1343174"/>
                </a:cubicBezTo>
                <a:cubicBezTo>
                  <a:pt x="457647" y="1345654"/>
                  <a:pt x="462607" y="1348134"/>
                  <a:pt x="465088" y="1350615"/>
                </a:cubicBezTo>
                <a:cubicBezTo>
                  <a:pt x="467569" y="1353096"/>
                  <a:pt x="471289" y="1354336"/>
                  <a:pt x="476250" y="1354336"/>
                </a:cubicBezTo>
                <a:cubicBezTo>
                  <a:pt x="471289" y="1359297"/>
                  <a:pt x="463848" y="1359297"/>
                  <a:pt x="453926" y="1354336"/>
                </a:cubicBezTo>
                <a:lnTo>
                  <a:pt x="439043" y="1346894"/>
                </a:lnTo>
                <a:lnTo>
                  <a:pt x="431602" y="1346894"/>
                </a:lnTo>
                <a:cubicBezTo>
                  <a:pt x="434082" y="1344414"/>
                  <a:pt x="436873" y="1342864"/>
                  <a:pt x="439973" y="1342244"/>
                </a:cubicBezTo>
                <a:close/>
                <a:moveTo>
                  <a:pt x="5231308" y="1317129"/>
                </a:moveTo>
                <a:lnTo>
                  <a:pt x="5261074" y="1332012"/>
                </a:lnTo>
                <a:cubicBezTo>
                  <a:pt x="5256113" y="1332012"/>
                  <a:pt x="5246191" y="1332012"/>
                  <a:pt x="5231308" y="1332012"/>
                </a:cubicBezTo>
                <a:cubicBezTo>
                  <a:pt x="5226347" y="1327051"/>
                  <a:pt x="5226347" y="1322090"/>
                  <a:pt x="5231308" y="1317129"/>
                </a:cubicBezTo>
                <a:close/>
                <a:moveTo>
                  <a:pt x="5216426" y="1317129"/>
                </a:moveTo>
                <a:cubicBezTo>
                  <a:pt x="5221387" y="1317129"/>
                  <a:pt x="5223867" y="1319609"/>
                  <a:pt x="5223867" y="1324570"/>
                </a:cubicBezTo>
                <a:lnTo>
                  <a:pt x="5216426" y="1324570"/>
                </a:lnTo>
                <a:cubicBezTo>
                  <a:pt x="5216426" y="1324570"/>
                  <a:pt x="5216426" y="1322090"/>
                  <a:pt x="5216426" y="1317129"/>
                </a:cubicBezTo>
                <a:close/>
                <a:moveTo>
                  <a:pt x="558106" y="1317129"/>
                </a:moveTo>
                <a:cubicBezTo>
                  <a:pt x="563066" y="1317129"/>
                  <a:pt x="565547" y="1319609"/>
                  <a:pt x="565547" y="1324570"/>
                </a:cubicBezTo>
                <a:cubicBezTo>
                  <a:pt x="565547" y="1329531"/>
                  <a:pt x="563066" y="1332012"/>
                  <a:pt x="558106" y="1332012"/>
                </a:cubicBezTo>
                <a:close/>
                <a:moveTo>
                  <a:pt x="498574" y="1317129"/>
                </a:moveTo>
                <a:cubicBezTo>
                  <a:pt x="503535" y="1317129"/>
                  <a:pt x="506016" y="1317129"/>
                  <a:pt x="506016" y="1317129"/>
                </a:cubicBezTo>
                <a:cubicBezTo>
                  <a:pt x="506016" y="1317129"/>
                  <a:pt x="506016" y="1318369"/>
                  <a:pt x="506016" y="1320850"/>
                </a:cubicBezTo>
                <a:cubicBezTo>
                  <a:pt x="506016" y="1323330"/>
                  <a:pt x="506016" y="1324570"/>
                  <a:pt x="506016" y="1324570"/>
                </a:cubicBezTo>
                <a:cubicBezTo>
                  <a:pt x="506016" y="1324570"/>
                  <a:pt x="503535" y="1322090"/>
                  <a:pt x="498574" y="1317129"/>
                </a:cubicBezTo>
                <a:close/>
                <a:moveTo>
                  <a:pt x="528340" y="1309687"/>
                </a:moveTo>
                <a:lnTo>
                  <a:pt x="535781" y="1309687"/>
                </a:lnTo>
                <a:cubicBezTo>
                  <a:pt x="535781" y="1309687"/>
                  <a:pt x="537022" y="1310927"/>
                  <a:pt x="539502" y="1313408"/>
                </a:cubicBezTo>
                <a:cubicBezTo>
                  <a:pt x="541983" y="1315889"/>
                  <a:pt x="543223" y="1317129"/>
                  <a:pt x="543223" y="1317129"/>
                </a:cubicBezTo>
                <a:cubicBezTo>
                  <a:pt x="543223" y="1317129"/>
                  <a:pt x="540742" y="1318369"/>
                  <a:pt x="535781" y="1320850"/>
                </a:cubicBezTo>
                <a:cubicBezTo>
                  <a:pt x="530821" y="1323330"/>
                  <a:pt x="525859" y="1324570"/>
                  <a:pt x="520899" y="1324570"/>
                </a:cubicBezTo>
                <a:cubicBezTo>
                  <a:pt x="530821" y="1319609"/>
                  <a:pt x="533301" y="1314648"/>
                  <a:pt x="528340" y="1309687"/>
                </a:cubicBezTo>
                <a:close/>
                <a:moveTo>
                  <a:pt x="5045273" y="1257598"/>
                </a:moveTo>
                <a:lnTo>
                  <a:pt x="5052715" y="1257598"/>
                </a:lnTo>
                <a:lnTo>
                  <a:pt x="5060156" y="1265039"/>
                </a:lnTo>
                <a:lnTo>
                  <a:pt x="5052715" y="1265039"/>
                </a:lnTo>
                <a:cubicBezTo>
                  <a:pt x="5052715" y="1265039"/>
                  <a:pt x="5050234" y="1262558"/>
                  <a:pt x="5045273" y="1257598"/>
                </a:cubicBezTo>
                <a:close/>
                <a:moveTo>
                  <a:pt x="558106" y="1257598"/>
                </a:moveTo>
                <a:cubicBezTo>
                  <a:pt x="563066" y="1257598"/>
                  <a:pt x="566787" y="1257598"/>
                  <a:pt x="569268" y="1257598"/>
                </a:cubicBezTo>
                <a:cubicBezTo>
                  <a:pt x="571748" y="1257598"/>
                  <a:pt x="572988" y="1260078"/>
                  <a:pt x="572988" y="1265039"/>
                </a:cubicBezTo>
                <a:lnTo>
                  <a:pt x="565547" y="1265039"/>
                </a:lnTo>
                <a:close/>
                <a:moveTo>
                  <a:pt x="4948535" y="1183184"/>
                </a:moveTo>
                <a:cubicBezTo>
                  <a:pt x="4953496" y="1183184"/>
                  <a:pt x="4955976" y="1183184"/>
                  <a:pt x="4955976" y="1183184"/>
                </a:cubicBezTo>
                <a:lnTo>
                  <a:pt x="4941093" y="1190625"/>
                </a:lnTo>
                <a:close/>
                <a:moveTo>
                  <a:pt x="4881562" y="1168301"/>
                </a:moveTo>
                <a:lnTo>
                  <a:pt x="4889004" y="1168301"/>
                </a:lnTo>
                <a:cubicBezTo>
                  <a:pt x="4893965" y="1168301"/>
                  <a:pt x="4898925" y="1168301"/>
                  <a:pt x="4903886" y="1168301"/>
                </a:cubicBezTo>
                <a:cubicBezTo>
                  <a:pt x="4908848" y="1168301"/>
                  <a:pt x="4911328" y="1169541"/>
                  <a:pt x="4911328" y="1172021"/>
                </a:cubicBezTo>
                <a:cubicBezTo>
                  <a:pt x="4911328" y="1174502"/>
                  <a:pt x="4911328" y="1175742"/>
                  <a:pt x="4911328" y="1175742"/>
                </a:cubicBezTo>
                <a:cubicBezTo>
                  <a:pt x="4911328" y="1180703"/>
                  <a:pt x="4910087" y="1183184"/>
                  <a:pt x="4907607" y="1183184"/>
                </a:cubicBezTo>
                <a:cubicBezTo>
                  <a:pt x="4905127" y="1183184"/>
                  <a:pt x="4901406" y="1180703"/>
                  <a:pt x="4896445" y="1175742"/>
                </a:cubicBezTo>
                <a:lnTo>
                  <a:pt x="4889004" y="1175742"/>
                </a:lnTo>
                <a:cubicBezTo>
                  <a:pt x="4884042" y="1175742"/>
                  <a:pt x="4881562" y="1173262"/>
                  <a:pt x="4881562" y="1168301"/>
                </a:cubicBezTo>
                <a:close/>
                <a:moveTo>
                  <a:pt x="446484" y="1153418"/>
                </a:moveTo>
                <a:lnTo>
                  <a:pt x="453926" y="1153418"/>
                </a:lnTo>
                <a:lnTo>
                  <a:pt x="461367" y="1160859"/>
                </a:lnTo>
                <a:cubicBezTo>
                  <a:pt x="456406" y="1160859"/>
                  <a:pt x="452686" y="1159619"/>
                  <a:pt x="450205" y="1157139"/>
                </a:cubicBezTo>
                <a:cubicBezTo>
                  <a:pt x="447725" y="1154659"/>
                  <a:pt x="446484" y="1153418"/>
                  <a:pt x="446484" y="1153418"/>
                </a:cubicBezTo>
                <a:close/>
                <a:moveTo>
                  <a:pt x="565547" y="1131094"/>
                </a:moveTo>
                <a:lnTo>
                  <a:pt x="558106" y="1138535"/>
                </a:lnTo>
                <a:lnTo>
                  <a:pt x="565547" y="1138535"/>
                </a:lnTo>
                <a:cubicBezTo>
                  <a:pt x="565547" y="1138535"/>
                  <a:pt x="565547" y="1136055"/>
                  <a:pt x="565547" y="1131094"/>
                </a:cubicBezTo>
                <a:close/>
                <a:moveTo>
                  <a:pt x="379512" y="1123652"/>
                </a:moveTo>
                <a:cubicBezTo>
                  <a:pt x="379512" y="1123652"/>
                  <a:pt x="380752" y="1123652"/>
                  <a:pt x="383232" y="1123652"/>
                </a:cubicBezTo>
                <a:cubicBezTo>
                  <a:pt x="385713" y="1123652"/>
                  <a:pt x="386953" y="1123652"/>
                  <a:pt x="386953" y="1123652"/>
                </a:cubicBezTo>
                <a:cubicBezTo>
                  <a:pt x="386953" y="1128614"/>
                  <a:pt x="386953" y="1131094"/>
                  <a:pt x="386953" y="1131094"/>
                </a:cubicBezTo>
                <a:cubicBezTo>
                  <a:pt x="381992" y="1131094"/>
                  <a:pt x="379512" y="1131094"/>
                  <a:pt x="379512" y="1131094"/>
                </a:cubicBezTo>
                <a:cubicBezTo>
                  <a:pt x="379512" y="1131094"/>
                  <a:pt x="379512" y="1128614"/>
                  <a:pt x="379512" y="1123652"/>
                </a:cubicBezTo>
                <a:close/>
                <a:moveTo>
                  <a:pt x="372070" y="1116211"/>
                </a:moveTo>
                <a:cubicBezTo>
                  <a:pt x="372070" y="1116211"/>
                  <a:pt x="372070" y="1118692"/>
                  <a:pt x="372070" y="1123652"/>
                </a:cubicBezTo>
                <a:lnTo>
                  <a:pt x="364629" y="1123652"/>
                </a:lnTo>
                <a:cubicBezTo>
                  <a:pt x="369590" y="1118692"/>
                  <a:pt x="372070" y="1116211"/>
                  <a:pt x="372070" y="1116211"/>
                </a:cubicBezTo>
                <a:close/>
                <a:moveTo>
                  <a:pt x="4756919" y="1111560"/>
                </a:moveTo>
                <a:cubicBezTo>
                  <a:pt x="4758159" y="1112180"/>
                  <a:pt x="4760019" y="1113731"/>
                  <a:pt x="4762500" y="1116211"/>
                </a:cubicBezTo>
                <a:cubicBezTo>
                  <a:pt x="4762500" y="1116211"/>
                  <a:pt x="4761259" y="1116211"/>
                  <a:pt x="4758779" y="1116211"/>
                </a:cubicBezTo>
                <a:cubicBezTo>
                  <a:pt x="4756299" y="1116211"/>
                  <a:pt x="4755058" y="1114971"/>
                  <a:pt x="4755058" y="1112490"/>
                </a:cubicBezTo>
                <a:cubicBezTo>
                  <a:pt x="4755058" y="1111250"/>
                  <a:pt x="4755678" y="1110940"/>
                  <a:pt x="4756919" y="1111560"/>
                </a:cubicBezTo>
                <a:close/>
                <a:moveTo>
                  <a:pt x="379512" y="1101328"/>
                </a:moveTo>
                <a:cubicBezTo>
                  <a:pt x="384473" y="1101328"/>
                  <a:pt x="394395" y="1106289"/>
                  <a:pt x="409277" y="1116211"/>
                </a:cubicBezTo>
                <a:cubicBezTo>
                  <a:pt x="424160" y="1126133"/>
                  <a:pt x="430361" y="1133574"/>
                  <a:pt x="427881" y="1138535"/>
                </a:cubicBezTo>
                <a:cubicBezTo>
                  <a:pt x="425401" y="1143496"/>
                  <a:pt x="419199" y="1143496"/>
                  <a:pt x="409277" y="1138535"/>
                </a:cubicBezTo>
                <a:cubicBezTo>
                  <a:pt x="404316" y="1133574"/>
                  <a:pt x="401836" y="1131094"/>
                  <a:pt x="401836" y="1131094"/>
                </a:cubicBezTo>
                <a:cubicBezTo>
                  <a:pt x="401836" y="1126133"/>
                  <a:pt x="400596" y="1122412"/>
                  <a:pt x="398115" y="1119932"/>
                </a:cubicBezTo>
                <a:cubicBezTo>
                  <a:pt x="395635" y="1117451"/>
                  <a:pt x="391914" y="1116211"/>
                  <a:pt x="386953" y="1116211"/>
                </a:cubicBezTo>
                <a:close/>
                <a:moveTo>
                  <a:pt x="416719" y="1079004"/>
                </a:moveTo>
                <a:lnTo>
                  <a:pt x="424160" y="1079004"/>
                </a:lnTo>
                <a:cubicBezTo>
                  <a:pt x="419199" y="1079004"/>
                  <a:pt x="416719" y="1083965"/>
                  <a:pt x="416719" y="1093887"/>
                </a:cubicBezTo>
                <a:cubicBezTo>
                  <a:pt x="416719" y="1093887"/>
                  <a:pt x="414238" y="1093887"/>
                  <a:pt x="409277" y="1093887"/>
                </a:cubicBezTo>
                <a:close/>
                <a:moveTo>
                  <a:pt x="4554140" y="1064121"/>
                </a:moveTo>
                <a:lnTo>
                  <a:pt x="4569023" y="1071562"/>
                </a:lnTo>
                <a:lnTo>
                  <a:pt x="4591347" y="1071562"/>
                </a:lnTo>
                <a:cubicBezTo>
                  <a:pt x="4606230" y="1066602"/>
                  <a:pt x="4640957" y="1076524"/>
                  <a:pt x="4695527" y="1101328"/>
                </a:cubicBezTo>
                <a:lnTo>
                  <a:pt x="4692737" y="1101328"/>
                </a:lnTo>
                <a:cubicBezTo>
                  <a:pt x="4689636" y="1101328"/>
                  <a:pt x="4685605" y="1101328"/>
                  <a:pt x="4680644" y="1101328"/>
                </a:cubicBezTo>
                <a:cubicBezTo>
                  <a:pt x="4665761" y="1101328"/>
                  <a:pt x="4655840" y="1101328"/>
                  <a:pt x="4650879" y="1101328"/>
                </a:cubicBezTo>
                <a:cubicBezTo>
                  <a:pt x="4650879" y="1101328"/>
                  <a:pt x="4649638" y="1100088"/>
                  <a:pt x="4647158" y="1097607"/>
                </a:cubicBezTo>
                <a:cubicBezTo>
                  <a:pt x="4644678" y="1095127"/>
                  <a:pt x="4640957" y="1093887"/>
                  <a:pt x="4635996" y="1093887"/>
                </a:cubicBezTo>
                <a:cubicBezTo>
                  <a:pt x="4626074" y="1093887"/>
                  <a:pt x="4613672" y="1091407"/>
                  <a:pt x="4598789" y="1086445"/>
                </a:cubicBezTo>
                <a:cubicBezTo>
                  <a:pt x="4588867" y="1086445"/>
                  <a:pt x="4581426" y="1085205"/>
                  <a:pt x="4576465" y="1082725"/>
                </a:cubicBezTo>
                <a:cubicBezTo>
                  <a:pt x="4571503" y="1080244"/>
                  <a:pt x="4569023" y="1079004"/>
                  <a:pt x="4569023" y="1079004"/>
                </a:cubicBezTo>
                <a:close/>
                <a:moveTo>
                  <a:pt x="4420195" y="1056680"/>
                </a:moveTo>
                <a:cubicBezTo>
                  <a:pt x="4425156" y="1061641"/>
                  <a:pt x="4430117" y="1064121"/>
                  <a:pt x="4435078" y="1064121"/>
                </a:cubicBezTo>
                <a:cubicBezTo>
                  <a:pt x="4435078" y="1064121"/>
                  <a:pt x="4437559" y="1064121"/>
                  <a:pt x="4442519" y="1064121"/>
                </a:cubicBezTo>
                <a:cubicBezTo>
                  <a:pt x="4447481" y="1064121"/>
                  <a:pt x="4449961" y="1064121"/>
                  <a:pt x="4449961" y="1064121"/>
                </a:cubicBezTo>
                <a:lnTo>
                  <a:pt x="4457402" y="1071562"/>
                </a:lnTo>
                <a:lnTo>
                  <a:pt x="4442519" y="1079004"/>
                </a:lnTo>
                <a:lnTo>
                  <a:pt x="4435078" y="1071562"/>
                </a:lnTo>
                <a:lnTo>
                  <a:pt x="4427636" y="1064121"/>
                </a:lnTo>
                <a:close/>
                <a:moveTo>
                  <a:pt x="349746" y="1049238"/>
                </a:moveTo>
                <a:cubicBezTo>
                  <a:pt x="354707" y="1049238"/>
                  <a:pt x="360908" y="1050479"/>
                  <a:pt x="368350" y="1052959"/>
                </a:cubicBezTo>
                <a:cubicBezTo>
                  <a:pt x="375791" y="1055440"/>
                  <a:pt x="379512" y="1059160"/>
                  <a:pt x="379512" y="1064121"/>
                </a:cubicBezTo>
                <a:cubicBezTo>
                  <a:pt x="379512" y="1069082"/>
                  <a:pt x="372070" y="1069082"/>
                  <a:pt x="357187" y="1064121"/>
                </a:cubicBezTo>
                <a:close/>
                <a:moveTo>
                  <a:pt x="4375547" y="1041797"/>
                </a:moveTo>
                <a:lnTo>
                  <a:pt x="4390430" y="1056680"/>
                </a:lnTo>
                <a:cubicBezTo>
                  <a:pt x="4390430" y="1056680"/>
                  <a:pt x="4387949" y="1056680"/>
                  <a:pt x="4382988" y="1056680"/>
                </a:cubicBezTo>
                <a:lnTo>
                  <a:pt x="4375547" y="1049238"/>
                </a:lnTo>
                <a:cubicBezTo>
                  <a:pt x="4370586" y="1054200"/>
                  <a:pt x="4366865" y="1055440"/>
                  <a:pt x="4364385" y="1052959"/>
                </a:cubicBezTo>
                <a:cubicBezTo>
                  <a:pt x="4361904" y="1050479"/>
                  <a:pt x="4361904" y="1047998"/>
                  <a:pt x="4364385" y="1045517"/>
                </a:cubicBezTo>
                <a:cubicBezTo>
                  <a:pt x="4366865" y="1043037"/>
                  <a:pt x="4370586" y="1041797"/>
                  <a:pt x="4375547" y="1041797"/>
                </a:cubicBezTo>
                <a:close/>
                <a:moveTo>
                  <a:pt x="349746" y="1034355"/>
                </a:moveTo>
                <a:cubicBezTo>
                  <a:pt x="349746" y="1034355"/>
                  <a:pt x="354707" y="1035596"/>
                  <a:pt x="364629" y="1038076"/>
                </a:cubicBezTo>
                <a:cubicBezTo>
                  <a:pt x="374551" y="1040557"/>
                  <a:pt x="384473" y="1041797"/>
                  <a:pt x="394395" y="1041797"/>
                </a:cubicBezTo>
                <a:lnTo>
                  <a:pt x="401836" y="1049238"/>
                </a:lnTo>
                <a:cubicBezTo>
                  <a:pt x="401836" y="1054200"/>
                  <a:pt x="398115" y="1055440"/>
                  <a:pt x="390674" y="1052959"/>
                </a:cubicBezTo>
                <a:cubicBezTo>
                  <a:pt x="383232" y="1050479"/>
                  <a:pt x="377031" y="1049238"/>
                  <a:pt x="372070" y="1049238"/>
                </a:cubicBezTo>
                <a:close/>
                <a:moveTo>
                  <a:pt x="319980" y="1026914"/>
                </a:moveTo>
                <a:lnTo>
                  <a:pt x="334863" y="1026914"/>
                </a:lnTo>
                <a:cubicBezTo>
                  <a:pt x="339824" y="1031875"/>
                  <a:pt x="339824" y="1034355"/>
                  <a:pt x="334863" y="1034355"/>
                </a:cubicBezTo>
                <a:lnTo>
                  <a:pt x="319980" y="1034355"/>
                </a:lnTo>
                <a:close/>
                <a:moveTo>
                  <a:pt x="378582" y="1014822"/>
                </a:moveTo>
                <a:cubicBezTo>
                  <a:pt x="379202" y="1015442"/>
                  <a:pt x="379512" y="1016992"/>
                  <a:pt x="379512" y="1019473"/>
                </a:cubicBezTo>
                <a:cubicBezTo>
                  <a:pt x="374551" y="1024434"/>
                  <a:pt x="372070" y="1025674"/>
                  <a:pt x="372070" y="1023193"/>
                </a:cubicBezTo>
                <a:cubicBezTo>
                  <a:pt x="372070" y="1020713"/>
                  <a:pt x="373311" y="1018233"/>
                  <a:pt x="375791" y="1015752"/>
                </a:cubicBezTo>
                <a:cubicBezTo>
                  <a:pt x="377031" y="1014512"/>
                  <a:pt x="377961" y="1014202"/>
                  <a:pt x="378582" y="1014822"/>
                </a:cubicBezTo>
                <a:close/>
                <a:moveTo>
                  <a:pt x="546943" y="1012031"/>
                </a:moveTo>
                <a:cubicBezTo>
                  <a:pt x="544463" y="1012031"/>
                  <a:pt x="543223" y="1013272"/>
                  <a:pt x="543223" y="1015752"/>
                </a:cubicBezTo>
                <a:cubicBezTo>
                  <a:pt x="543223" y="1018233"/>
                  <a:pt x="545703" y="1019473"/>
                  <a:pt x="550664" y="1019473"/>
                </a:cubicBezTo>
                <a:cubicBezTo>
                  <a:pt x="550664" y="1019473"/>
                  <a:pt x="551904" y="1018233"/>
                  <a:pt x="554385" y="1015752"/>
                </a:cubicBezTo>
                <a:cubicBezTo>
                  <a:pt x="556865" y="1013272"/>
                  <a:pt x="558106" y="1012031"/>
                  <a:pt x="558106" y="1012031"/>
                </a:cubicBezTo>
                <a:cubicBezTo>
                  <a:pt x="553145" y="1012031"/>
                  <a:pt x="549424" y="1012031"/>
                  <a:pt x="546943" y="1012031"/>
                </a:cubicBezTo>
                <a:close/>
                <a:moveTo>
                  <a:pt x="4247183" y="1008310"/>
                </a:moveTo>
                <a:cubicBezTo>
                  <a:pt x="4248423" y="1008310"/>
                  <a:pt x="4249043" y="1009551"/>
                  <a:pt x="4249043" y="1012031"/>
                </a:cubicBezTo>
                <a:lnTo>
                  <a:pt x="4241602" y="1012031"/>
                </a:lnTo>
                <a:cubicBezTo>
                  <a:pt x="4244082" y="1009551"/>
                  <a:pt x="4245943" y="1008310"/>
                  <a:pt x="4247183" y="1008310"/>
                </a:cubicBezTo>
                <a:close/>
                <a:moveTo>
                  <a:pt x="4219277" y="1004590"/>
                </a:moveTo>
                <a:lnTo>
                  <a:pt x="4226719" y="1004590"/>
                </a:lnTo>
                <a:lnTo>
                  <a:pt x="4226719" y="1012031"/>
                </a:lnTo>
                <a:cubicBezTo>
                  <a:pt x="4226719" y="1007070"/>
                  <a:pt x="4224238" y="1004590"/>
                  <a:pt x="4219277" y="1004590"/>
                </a:cubicBezTo>
                <a:close/>
                <a:moveTo>
                  <a:pt x="349746" y="1004590"/>
                </a:moveTo>
                <a:cubicBezTo>
                  <a:pt x="354707" y="1004590"/>
                  <a:pt x="357187" y="1007070"/>
                  <a:pt x="357187" y="1012031"/>
                </a:cubicBezTo>
                <a:lnTo>
                  <a:pt x="349746" y="1012031"/>
                </a:lnTo>
                <a:close/>
                <a:moveTo>
                  <a:pt x="4293691" y="989707"/>
                </a:moveTo>
                <a:cubicBezTo>
                  <a:pt x="4293691" y="989707"/>
                  <a:pt x="4296172" y="990948"/>
                  <a:pt x="4301133" y="993428"/>
                </a:cubicBezTo>
                <a:cubicBezTo>
                  <a:pt x="4306094" y="995908"/>
                  <a:pt x="4311055" y="997148"/>
                  <a:pt x="4316016" y="997148"/>
                </a:cubicBezTo>
                <a:lnTo>
                  <a:pt x="4316016" y="1004590"/>
                </a:lnTo>
                <a:cubicBezTo>
                  <a:pt x="4306094" y="1004590"/>
                  <a:pt x="4298652" y="1003350"/>
                  <a:pt x="4293691" y="1000869"/>
                </a:cubicBezTo>
                <a:cubicBezTo>
                  <a:pt x="4288730" y="998389"/>
                  <a:pt x="4286250" y="997148"/>
                  <a:pt x="4286250" y="997148"/>
                </a:cubicBezTo>
                <a:close/>
                <a:moveTo>
                  <a:pt x="4055566" y="952500"/>
                </a:moveTo>
                <a:cubicBezTo>
                  <a:pt x="4060527" y="952500"/>
                  <a:pt x="4060527" y="954981"/>
                  <a:pt x="4055566" y="959941"/>
                </a:cubicBezTo>
                <a:lnTo>
                  <a:pt x="4048125" y="959941"/>
                </a:lnTo>
                <a:cubicBezTo>
                  <a:pt x="4048125" y="954981"/>
                  <a:pt x="4050605" y="952500"/>
                  <a:pt x="4055566" y="952500"/>
                </a:cubicBezTo>
                <a:close/>
                <a:moveTo>
                  <a:pt x="587871" y="952500"/>
                </a:moveTo>
                <a:cubicBezTo>
                  <a:pt x="587871" y="957461"/>
                  <a:pt x="590352" y="959941"/>
                  <a:pt x="595312" y="959941"/>
                </a:cubicBezTo>
                <a:lnTo>
                  <a:pt x="595312" y="952500"/>
                </a:lnTo>
                <a:cubicBezTo>
                  <a:pt x="595312" y="952500"/>
                  <a:pt x="592832" y="952500"/>
                  <a:pt x="587871" y="952500"/>
                </a:cubicBezTo>
                <a:close/>
                <a:moveTo>
                  <a:pt x="3988594" y="937617"/>
                </a:moveTo>
                <a:cubicBezTo>
                  <a:pt x="3993555" y="937617"/>
                  <a:pt x="3996035" y="938858"/>
                  <a:pt x="3996035" y="941338"/>
                </a:cubicBezTo>
                <a:cubicBezTo>
                  <a:pt x="3996035" y="943818"/>
                  <a:pt x="3994795" y="945059"/>
                  <a:pt x="3992314" y="945059"/>
                </a:cubicBezTo>
                <a:cubicBezTo>
                  <a:pt x="3989834" y="945059"/>
                  <a:pt x="3988594" y="942578"/>
                  <a:pt x="3988594" y="937617"/>
                </a:cubicBezTo>
                <a:close/>
                <a:moveTo>
                  <a:pt x="580430" y="937617"/>
                </a:moveTo>
                <a:cubicBezTo>
                  <a:pt x="580430" y="942578"/>
                  <a:pt x="582910" y="945059"/>
                  <a:pt x="587871" y="945059"/>
                </a:cubicBezTo>
                <a:lnTo>
                  <a:pt x="602754" y="945059"/>
                </a:lnTo>
                <a:close/>
                <a:moveTo>
                  <a:pt x="491133" y="937617"/>
                </a:moveTo>
                <a:lnTo>
                  <a:pt x="491133" y="945059"/>
                </a:lnTo>
                <a:lnTo>
                  <a:pt x="498574" y="945059"/>
                </a:lnTo>
                <a:cubicBezTo>
                  <a:pt x="498574" y="940098"/>
                  <a:pt x="496094" y="937617"/>
                  <a:pt x="491133" y="937617"/>
                </a:cubicBezTo>
                <a:close/>
                <a:moveTo>
                  <a:pt x="334863" y="937617"/>
                </a:moveTo>
                <a:cubicBezTo>
                  <a:pt x="344785" y="942578"/>
                  <a:pt x="347266" y="945059"/>
                  <a:pt x="342305" y="945059"/>
                </a:cubicBezTo>
                <a:lnTo>
                  <a:pt x="327422" y="945059"/>
                </a:lnTo>
                <a:close/>
                <a:moveTo>
                  <a:pt x="422300" y="932966"/>
                </a:moveTo>
                <a:cubicBezTo>
                  <a:pt x="423540" y="932346"/>
                  <a:pt x="424160" y="932656"/>
                  <a:pt x="424160" y="933896"/>
                </a:cubicBezTo>
                <a:cubicBezTo>
                  <a:pt x="424160" y="936377"/>
                  <a:pt x="421680" y="937617"/>
                  <a:pt x="416719" y="937617"/>
                </a:cubicBezTo>
                <a:cubicBezTo>
                  <a:pt x="419199" y="935137"/>
                  <a:pt x="421060" y="933587"/>
                  <a:pt x="422300" y="932966"/>
                </a:cubicBezTo>
                <a:close/>
                <a:moveTo>
                  <a:pt x="305098" y="930176"/>
                </a:moveTo>
                <a:lnTo>
                  <a:pt x="305098" y="937617"/>
                </a:lnTo>
                <a:lnTo>
                  <a:pt x="290215" y="937617"/>
                </a:lnTo>
                <a:close/>
                <a:moveTo>
                  <a:pt x="3943945" y="922734"/>
                </a:moveTo>
                <a:lnTo>
                  <a:pt x="3951387" y="930176"/>
                </a:lnTo>
                <a:cubicBezTo>
                  <a:pt x="3951387" y="930176"/>
                  <a:pt x="3950146" y="930176"/>
                  <a:pt x="3947666" y="930176"/>
                </a:cubicBezTo>
                <a:cubicBezTo>
                  <a:pt x="3945186" y="930176"/>
                  <a:pt x="3941465" y="930176"/>
                  <a:pt x="3936504" y="930176"/>
                </a:cubicBezTo>
                <a:close/>
                <a:moveTo>
                  <a:pt x="416719" y="907851"/>
                </a:moveTo>
                <a:cubicBezTo>
                  <a:pt x="416719" y="907851"/>
                  <a:pt x="416719" y="910332"/>
                  <a:pt x="416719" y="915293"/>
                </a:cubicBezTo>
                <a:cubicBezTo>
                  <a:pt x="416719" y="925215"/>
                  <a:pt x="419199" y="926455"/>
                  <a:pt x="424160" y="919014"/>
                </a:cubicBezTo>
                <a:cubicBezTo>
                  <a:pt x="429121" y="911572"/>
                  <a:pt x="426641" y="907851"/>
                  <a:pt x="416719" y="907851"/>
                </a:cubicBezTo>
                <a:close/>
                <a:moveTo>
                  <a:pt x="319980" y="907851"/>
                </a:moveTo>
                <a:cubicBezTo>
                  <a:pt x="324941" y="907851"/>
                  <a:pt x="328662" y="909092"/>
                  <a:pt x="331143" y="911572"/>
                </a:cubicBezTo>
                <a:cubicBezTo>
                  <a:pt x="333623" y="914053"/>
                  <a:pt x="332383" y="917774"/>
                  <a:pt x="327422" y="922734"/>
                </a:cubicBezTo>
                <a:lnTo>
                  <a:pt x="327422" y="930176"/>
                </a:lnTo>
                <a:cubicBezTo>
                  <a:pt x="327422" y="930176"/>
                  <a:pt x="326182" y="928936"/>
                  <a:pt x="323701" y="926455"/>
                </a:cubicBezTo>
                <a:cubicBezTo>
                  <a:pt x="321221" y="923975"/>
                  <a:pt x="319980" y="922734"/>
                  <a:pt x="319980" y="922734"/>
                </a:cubicBezTo>
                <a:cubicBezTo>
                  <a:pt x="315020" y="912813"/>
                  <a:pt x="315020" y="907851"/>
                  <a:pt x="319980" y="907851"/>
                </a:cubicBezTo>
                <a:close/>
                <a:moveTo>
                  <a:pt x="299517" y="904131"/>
                </a:moveTo>
                <a:cubicBezTo>
                  <a:pt x="300757" y="904131"/>
                  <a:pt x="302617" y="905371"/>
                  <a:pt x="305098" y="907851"/>
                </a:cubicBezTo>
                <a:lnTo>
                  <a:pt x="305098" y="915293"/>
                </a:lnTo>
                <a:cubicBezTo>
                  <a:pt x="305098" y="915293"/>
                  <a:pt x="302617" y="912813"/>
                  <a:pt x="297656" y="907851"/>
                </a:cubicBezTo>
                <a:cubicBezTo>
                  <a:pt x="297656" y="905371"/>
                  <a:pt x="298277" y="904131"/>
                  <a:pt x="299517" y="904131"/>
                </a:cubicBezTo>
                <a:close/>
                <a:moveTo>
                  <a:pt x="282774" y="900410"/>
                </a:moveTo>
                <a:lnTo>
                  <a:pt x="290215" y="907851"/>
                </a:lnTo>
                <a:cubicBezTo>
                  <a:pt x="290215" y="907851"/>
                  <a:pt x="288975" y="907851"/>
                  <a:pt x="286494" y="907851"/>
                </a:cubicBezTo>
                <a:cubicBezTo>
                  <a:pt x="284014" y="907851"/>
                  <a:pt x="280293" y="907851"/>
                  <a:pt x="275332" y="907851"/>
                </a:cubicBezTo>
                <a:lnTo>
                  <a:pt x="267891" y="907851"/>
                </a:lnTo>
                <a:cubicBezTo>
                  <a:pt x="272852" y="902890"/>
                  <a:pt x="277812" y="900410"/>
                  <a:pt x="282774" y="900410"/>
                </a:cubicBezTo>
                <a:close/>
                <a:moveTo>
                  <a:pt x="452066" y="896689"/>
                </a:moveTo>
                <a:cubicBezTo>
                  <a:pt x="453306" y="896689"/>
                  <a:pt x="453926" y="897930"/>
                  <a:pt x="453926" y="900410"/>
                </a:cubicBezTo>
                <a:cubicBezTo>
                  <a:pt x="453926" y="905371"/>
                  <a:pt x="451445" y="907851"/>
                  <a:pt x="446484" y="907851"/>
                </a:cubicBezTo>
                <a:cubicBezTo>
                  <a:pt x="446484" y="907851"/>
                  <a:pt x="446484" y="910332"/>
                  <a:pt x="446484" y="915293"/>
                </a:cubicBezTo>
                <a:cubicBezTo>
                  <a:pt x="446484" y="920254"/>
                  <a:pt x="451445" y="922734"/>
                  <a:pt x="461367" y="922734"/>
                </a:cubicBezTo>
                <a:cubicBezTo>
                  <a:pt x="466328" y="922734"/>
                  <a:pt x="468809" y="925215"/>
                  <a:pt x="468809" y="930176"/>
                </a:cubicBezTo>
                <a:cubicBezTo>
                  <a:pt x="468809" y="935137"/>
                  <a:pt x="467569" y="937617"/>
                  <a:pt x="465088" y="937617"/>
                </a:cubicBezTo>
                <a:cubicBezTo>
                  <a:pt x="462607" y="937617"/>
                  <a:pt x="461367" y="937617"/>
                  <a:pt x="461367" y="937617"/>
                </a:cubicBezTo>
                <a:lnTo>
                  <a:pt x="453926" y="937617"/>
                </a:lnTo>
                <a:lnTo>
                  <a:pt x="394395" y="915293"/>
                </a:lnTo>
                <a:cubicBezTo>
                  <a:pt x="394395" y="910332"/>
                  <a:pt x="391914" y="907851"/>
                  <a:pt x="386953" y="907851"/>
                </a:cubicBezTo>
                <a:cubicBezTo>
                  <a:pt x="381992" y="907851"/>
                  <a:pt x="378272" y="907851"/>
                  <a:pt x="375791" y="907851"/>
                </a:cubicBezTo>
                <a:cubicBezTo>
                  <a:pt x="373311" y="907851"/>
                  <a:pt x="372070" y="907851"/>
                  <a:pt x="372070" y="907851"/>
                </a:cubicBezTo>
                <a:cubicBezTo>
                  <a:pt x="372070" y="902890"/>
                  <a:pt x="378272" y="901650"/>
                  <a:pt x="390674" y="904131"/>
                </a:cubicBezTo>
                <a:cubicBezTo>
                  <a:pt x="403076" y="906611"/>
                  <a:pt x="409277" y="906611"/>
                  <a:pt x="409277" y="904131"/>
                </a:cubicBezTo>
                <a:cubicBezTo>
                  <a:pt x="409277" y="901650"/>
                  <a:pt x="414238" y="900410"/>
                  <a:pt x="424160" y="900410"/>
                </a:cubicBezTo>
                <a:cubicBezTo>
                  <a:pt x="429121" y="905371"/>
                  <a:pt x="434082" y="907851"/>
                  <a:pt x="439043" y="907851"/>
                </a:cubicBezTo>
                <a:cubicBezTo>
                  <a:pt x="444004" y="907851"/>
                  <a:pt x="446484" y="905371"/>
                  <a:pt x="446484" y="900410"/>
                </a:cubicBezTo>
                <a:cubicBezTo>
                  <a:pt x="448965" y="897930"/>
                  <a:pt x="450825" y="896689"/>
                  <a:pt x="452066" y="896689"/>
                </a:cubicBezTo>
                <a:close/>
                <a:moveTo>
                  <a:pt x="3951387" y="892969"/>
                </a:moveTo>
                <a:cubicBezTo>
                  <a:pt x="3961309" y="897930"/>
                  <a:pt x="3968750" y="900410"/>
                  <a:pt x="3973711" y="900410"/>
                </a:cubicBezTo>
                <a:cubicBezTo>
                  <a:pt x="3968750" y="900410"/>
                  <a:pt x="3965029" y="900410"/>
                  <a:pt x="3962549" y="900410"/>
                </a:cubicBezTo>
                <a:cubicBezTo>
                  <a:pt x="3960068" y="900410"/>
                  <a:pt x="3958828" y="902890"/>
                  <a:pt x="3958828" y="907851"/>
                </a:cubicBezTo>
                <a:cubicBezTo>
                  <a:pt x="3953867" y="907851"/>
                  <a:pt x="3947666" y="906611"/>
                  <a:pt x="3940225" y="904131"/>
                </a:cubicBezTo>
                <a:cubicBezTo>
                  <a:pt x="3932783" y="901650"/>
                  <a:pt x="3929063" y="899170"/>
                  <a:pt x="3929063" y="896689"/>
                </a:cubicBezTo>
                <a:cubicBezTo>
                  <a:pt x="3929063" y="894209"/>
                  <a:pt x="3936504" y="892969"/>
                  <a:pt x="3951387" y="892969"/>
                </a:cubicBezTo>
                <a:close/>
                <a:moveTo>
                  <a:pt x="253008" y="892969"/>
                </a:moveTo>
                <a:lnTo>
                  <a:pt x="260449" y="892969"/>
                </a:lnTo>
                <a:cubicBezTo>
                  <a:pt x="260449" y="892969"/>
                  <a:pt x="260449" y="895449"/>
                  <a:pt x="260449" y="900410"/>
                </a:cubicBezTo>
                <a:cubicBezTo>
                  <a:pt x="255489" y="900410"/>
                  <a:pt x="253008" y="897930"/>
                  <a:pt x="253008" y="892969"/>
                </a:cubicBezTo>
                <a:close/>
                <a:moveTo>
                  <a:pt x="587871" y="878086"/>
                </a:moveTo>
                <a:cubicBezTo>
                  <a:pt x="587871" y="883047"/>
                  <a:pt x="589111" y="885527"/>
                  <a:pt x="591592" y="885527"/>
                </a:cubicBezTo>
                <a:cubicBezTo>
                  <a:pt x="594072" y="885527"/>
                  <a:pt x="595312" y="884287"/>
                  <a:pt x="595312" y="881807"/>
                </a:cubicBezTo>
                <a:cubicBezTo>
                  <a:pt x="595312" y="879326"/>
                  <a:pt x="592832" y="878086"/>
                  <a:pt x="587871" y="878086"/>
                </a:cubicBezTo>
                <a:close/>
                <a:moveTo>
                  <a:pt x="580430" y="878086"/>
                </a:moveTo>
                <a:cubicBezTo>
                  <a:pt x="575469" y="878086"/>
                  <a:pt x="572988" y="880566"/>
                  <a:pt x="572988" y="885527"/>
                </a:cubicBezTo>
                <a:lnTo>
                  <a:pt x="580430" y="885527"/>
                </a:lnTo>
                <a:close/>
                <a:moveTo>
                  <a:pt x="3832324" y="870644"/>
                </a:moveTo>
                <a:lnTo>
                  <a:pt x="3839766" y="870644"/>
                </a:lnTo>
                <a:cubicBezTo>
                  <a:pt x="3849687" y="870644"/>
                  <a:pt x="3862090" y="870644"/>
                  <a:pt x="3876973" y="870644"/>
                </a:cubicBezTo>
                <a:lnTo>
                  <a:pt x="3884414" y="878086"/>
                </a:lnTo>
                <a:cubicBezTo>
                  <a:pt x="3879453" y="878086"/>
                  <a:pt x="3872012" y="878086"/>
                  <a:pt x="3862090" y="878086"/>
                </a:cubicBezTo>
                <a:close/>
                <a:moveTo>
                  <a:pt x="602754" y="870644"/>
                </a:moveTo>
                <a:cubicBezTo>
                  <a:pt x="602754" y="870644"/>
                  <a:pt x="602754" y="873125"/>
                  <a:pt x="602754" y="878086"/>
                </a:cubicBezTo>
                <a:cubicBezTo>
                  <a:pt x="602754" y="883047"/>
                  <a:pt x="605234" y="885527"/>
                  <a:pt x="610195" y="885527"/>
                </a:cubicBezTo>
                <a:lnTo>
                  <a:pt x="610195" y="878086"/>
                </a:lnTo>
                <a:cubicBezTo>
                  <a:pt x="605234" y="873125"/>
                  <a:pt x="602754" y="870644"/>
                  <a:pt x="602754" y="870644"/>
                </a:cubicBezTo>
                <a:close/>
                <a:moveTo>
                  <a:pt x="3802559" y="848320"/>
                </a:moveTo>
                <a:cubicBezTo>
                  <a:pt x="3802559" y="848320"/>
                  <a:pt x="3805039" y="848320"/>
                  <a:pt x="3810000" y="848320"/>
                </a:cubicBezTo>
                <a:lnTo>
                  <a:pt x="3802559" y="855762"/>
                </a:lnTo>
                <a:close/>
                <a:moveTo>
                  <a:pt x="431602" y="840879"/>
                </a:moveTo>
                <a:lnTo>
                  <a:pt x="439043" y="840879"/>
                </a:lnTo>
                <a:cubicBezTo>
                  <a:pt x="444004" y="845840"/>
                  <a:pt x="448965" y="848320"/>
                  <a:pt x="453926" y="848320"/>
                </a:cubicBezTo>
                <a:lnTo>
                  <a:pt x="439043" y="848320"/>
                </a:lnTo>
                <a:cubicBezTo>
                  <a:pt x="434082" y="843359"/>
                  <a:pt x="431602" y="840879"/>
                  <a:pt x="431602" y="840879"/>
                </a:cubicBezTo>
                <a:close/>
                <a:moveTo>
                  <a:pt x="3542109" y="825996"/>
                </a:moveTo>
                <a:lnTo>
                  <a:pt x="3579316" y="840879"/>
                </a:lnTo>
                <a:lnTo>
                  <a:pt x="3571875" y="840879"/>
                </a:lnTo>
                <a:lnTo>
                  <a:pt x="3556992" y="840879"/>
                </a:lnTo>
                <a:cubicBezTo>
                  <a:pt x="3556992" y="835918"/>
                  <a:pt x="3554512" y="833437"/>
                  <a:pt x="3549551" y="833437"/>
                </a:cubicBezTo>
                <a:cubicBezTo>
                  <a:pt x="3544590" y="833437"/>
                  <a:pt x="3540869" y="833437"/>
                  <a:pt x="3538389" y="833437"/>
                </a:cubicBezTo>
                <a:cubicBezTo>
                  <a:pt x="3535908" y="833437"/>
                  <a:pt x="3534668" y="833437"/>
                  <a:pt x="3534668" y="833437"/>
                </a:cubicBezTo>
                <a:cubicBezTo>
                  <a:pt x="3534668" y="828476"/>
                  <a:pt x="3537148" y="825996"/>
                  <a:pt x="3542109" y="825996"/>
                </a:cubicBezTo>
                <a:close/>
                <a:moveTo>
                  <a:pt x="327422" y="825996"/>
                </a:moveTo>
                <a:cubicBezTo>
                  <a:pt x="337344" y="825996"/>
                  <a:pt x="342305" y="828476"/>
                  <a:pt x="342305" y="833437"/>
                </a:cubicBezTo>
                <a:cubicBezTo>
                  <a:pt x="342305" y="838398"/>
                  <a:pt x="332383" y="838398"/>
                  <a:pt x="312539" y="833437"/>
                </a:cubicBezTo>
                <a:close/>
                <a:moveTo>
                  <a:pt x="3698379" y="818555"/>
                </a:moveTo>
                <a:cubicBezTo>
                  <a:pt x="3708301" y="818555"/>
                  <a:pt x="3719463" y="821035"/>
                  <a:pt x="3731865" y="825996"/>
                </a:cubicBezTo>
                <a:cubicBezTo>
                  <a:pt x="3744268" y="830957"/>
                  <a:pt x="3751709" y="834678"/>
                  <a:pt x="3754189" y="837158"/>
                </a:cubicBezTo>
                <a:cubicBezTo>
                  <a:pt x="3756670" y="839638"/>
                  <a:pt x="3761631" y="840879"/>
                  <a:pt x="3769072" y="840879"/>
                </a:cubicBezTo>
                <a:cubicBezTo>
                  <a:pt x="3776514" y="840879"/>
                  <a:pt x="3780234" y="842119"/>
                  <a:pt x="3780234" y="844600"/>
                </a:cubicBezTo>
                <a:cubicBezTo>
                  <a:pt x="3780234" y="847080"/>
                  <a:pt x="3775273" y="848320"/>
                  <a:pt x="3765352" y="848320"/>
                </a:cubicBezTo>
                <a:cubicBezTo>
                  <a:pt x="3755430" y="848320"/>
                  <a:pt x="3750469" y="845840"/>
                  <a:pt x="3750469" y="840879"/>
                </a:cubicBezTo>
                <a:cubicBezTo>
                  <a:pt x="3740547" y="840879"/>
                  <a:pt x="3733106" y="838398"/>
                  <a:pt x="3728145" y="833437"/>
                </a:cubicBezTo>
                <a:cubicBezTo>
                  <a:pt x="3723183" y="828476"/>
                  <a:pt x="3718223" y="828476"/>
                  <a:pt x="3713262" y="833437"/>
                </a:cubicBezTo>
                <a:cubicBezTo>
                  <a:pt x="3693418" y="833437"/>
                  <a:pt x="3683496" y="830957"/>
                  <a:pt x="3683496" y="825996"/>
                </a:cubicBezTo>
                <a:cubicBezTo>
                  <a:pt x="3683496" y="821035"/>
                  <a:pt x="3688457" y="818555"/>
                  <a:pt x="3698379" y="818555"/>
                </a:cubicBezTo>
                <a:close/>
                <a:moveTo>
                  <a:pt x="435322" y="818555"/>
                </a:moveTo>
                <a:cubicBezTo>
                  <a:pt x="437803" y="818555"/>
                  <a:pt x="441523" y="818555"/>
                  <a:pt x="446484" y="818555"/>
                </a:cubicBezTo>
                <a:cubicBezTo>
                  <a:pt x="456406" y="818555"/>
                  <a:pt x="461367" y="819795"/>
                  <a:pt x="461367" y="822275"/>
                </a:cubicBezTo>
                <a:cubicBezTo>
                  <a:pt x="461367" y="824756"/>
                  <a:pt x="456406" y="825996"/>
                  <a:pt x="446484" y="825996"/>
                </a:cubicBezTo>
                <a:cubicBezTo>
                  <a:pt x="446484" y="825996"/>
                  <a:pt x="444004" y="825996"/>
                  <a:pt x="439043" y="825996"/>
                </a:cubicBezTo>
                <a:cubicBezTo>
                  <a:pt x="434082" y="825996"/>
                  <a:pt x="431602" y="825996"/>
                  <a:pt x="431602" y="825996"/>
                </a:cubicBezTo>
                <a:cubicBezTo>
                  <a:pt x="431602" y="821035"/>
                  <a:pt x="432842" y="818555"/>
                  <a:pt x="435322" y="818555"/>
                </a:cubicBezTo>
                <a:close/>
                <a:moveTo>
                  <a:pt x="253008" y="818555"/>
                </a:moveTo>
                <a:lnTo>
                  <a:pt x="267891" y="825996"/>
                </a:lnTo>
                <a:cubicBezTo>
                  <a:pt x="257969" y="830957"/>
                  <a:pt x="250527" y="830957"/>
                  <a:pt x="245566" y="825996"/>
                </a:cubicBezTo>
                <a:close/>
                <a:moveTo>
                  <a:pt x="297656" y="811113"/>
                </a:moveTo>
                <a:cubicBezTo>
                  <a:pt x="302617" y="811113"/>
                  <a:pt x="305098" y="813594"/>
                  <a:pt x="305098" y="818555"/>
                </a:cubicBezTo>
                <a:lnTo>
                  <a:pt x="297656" y="818555"/>
                </a:lnTo>
                <a:cubicBezTo>
                  <a:pt x="292696" y="818555"/>
                  <a:pt x="290215" y="817314"/>
                  <a:pt x="290215" y="814834"/>
                </a:cubicBezTo>
                <a:cubicBezTo>
                  <a:pt x="290215" y="812354"/>
                  <a:pt x="292696" y="811113"/>
                  <a:pt x="297656" y="811113"/>
                </a:cubicBezTo>
                <a:close/>
                <a:moveTo>
                  <a:pt x="3664892" y="806462"/>
                </a:moveTo>
                <a:cubicBezTo>
                  <a:pt x="3667373" y="805842"/>
                  <a:pt x="3671094" y="806152"/>
                  <a:pt x="3676055" y="807392"/>
                </a:cubicBezTo>
                <a:cubicBezTo>
                  <a:pt x="3685976" y="809873"/>
                  <a:pt x="3688457" y="813594"/>
                  <a:pt x="3683496" y="818555"/>
                </a:cubicBezTo>
                <a:lnTo>
                  <a:pt x="3676055" y="818555"/>
                </a:lnTo>
                <a:cubicBezTo>
                  <a:pt x="3676055" y="813594"/>
                  <a:pt x="3673574" y="811113"/>
                  <a:pt x="3668613" y="811113"/>
                </a:cubicBezTo>
                <a:lnTo>
                  <a:pt x="3661172" y="811113"/>
                </a:lnTo>
                <a:cubicBezTo>
                  <a:pt x="3661172" y="808633"/>
                  <a:pt x="3662412" y="807082"/>
                  <a:pt x="3664892" y="806462"/>
                </a:cubicBezTo>
                <a:close/>
                <a:moveTo>
                  <a:pt x="3646289" y="803672"/>
                </a:moveTo>
                <a:cubicBezTo>
                  <a:pt x="3651250" y="803672"/>
                  <a:pt x="3653730" y="804912"/>
                  <a:pt x="3653730" y="807392"/>
                </a:cubicBezTo>
                <a:cubicBezTo>
                  <a:pt x="3653730" y="809873"/>
                  <a:pt x="3653730" y="811113"/>
                  <a:pt x="3653730" y="811113"/>
                </a:cubicBezTo>
                <a:lnTo>
                  <a:pt x="3646289" y="811113"/>
                </a:lnTo>
                <a:cubicBezTo>
                  <a:pt x="3641328" y="806152"/>
                  <a:pt x="3641328" y="803672"/>
                  <a:pt x="3646289" y="803672"/>
                </a:cubicBezTo>
                <a:close/>
                <a:moveTo>
                  <a:pt x="394395" y="803672"/>
                </a:moveTo>
                <a:cubicBezTo>
                  <a:pt x="394395" y="803672"/>
                  <a:pt x="395635" y="804912"/>
                  <a:pt x="398115" y="807392"/>
                </a:cubicBezTo>
                <a:cubicBezTo>
                  <a:pt x="400596" y="809873"/>
                  <a:pt x="405557" y="811113"/>
                  <a:pt x="412998" y="811113"/>
                </a:cubicBezTo>
                <a:cubicBezTo>
                  <a:pt x="420439" y="811113"/>
                  <a:pt x="426641" y="813594"/>
                  <a:pt x="431602" y="818555"/>
                </a:cubicBezTo>
                <a:lnTo>
                  <a:pt x="394395" y="811113"/>
                </a:lnTo>
                <a:close/>
                <a:moveTo>
                  <a:pt x="589731" y="801346"/>
                </a:moveTo>
                <a:cubicBezTo>
                  <a:pt x="588491" y="801657"/>
                  <a:pt x="587871" y="802431"/>
                  <a:pt x="587871" y="803672"/>
                </a:cubicBezTo>
                <a:cubicBezTo>
                  <a:pt x="587871" y="808633"/>
                  <a:pt x="590352" y="811113"/>
                  <a:pt x="595312" y="811113"/>
                </a:cubicBezTo>
                <a:cubicBezTo>
                  <a:pt x="595312" y="811113"/>
                  <a:pt x="597793" y="811113"/>
                  <a:pt x="602754" y="811113"/>
                </a:cubicBezTo>
                <a:cubicBezTo>
                  <a:pt x="607715" y="811113"/>
                  <a:pt x="615156" y="813594"/>
                  <a:pt x="625078" y="818555"/>
                </a:cubicBezTo>
                <a:cubicBezTo>
                  <a:pt x="635000" y="823516"/>
                  <a:pt x="639961" y="825996"/>
                  <a:pt x="639961" y="825996"/>
                </a:cubicBezTo>
                <a:cubicBezTo>
                  <a:pt x="639961" y="825996"/>
                  <a:pt x="638721" y="823516"/>
                  <a:pt x="636240" y="818555"/>
                </a:cubicBezTo>
                <a:cubicBezTo>
                  <a:pt x="633760" y="813594"/>
                  <a:pt x="627559" y="811113"/>
                  <a:pt x="617637" y="811113"/>
                </a:cubicBezTo>
                <a:cubicBezTo>
                  <a:pt x="602754" y="803672"/>
                  <a:pt x="593452" y="800416"/>
                  <a:pt x="589731" y="801346"/>
                </a:cubicBezTo>
                <a:close/>
                <a:moveTo>
                  <a:pt x="349746" y="796230"/>
                </a:moveTo>
                <a:lnTo>
                  <a:pt x="372070" y="796230"/>
                </a:lnTo>
                <a:cubicBezTo>
                  <a:pt x="377031" y="796230"/>
                  <a:pt x="379512" y="798711"/>
                  <a:pt x="379512" y="803672"/>
                </a:cubicBezTo>
                <a:cubicBezTo>
                  <a:pt x="379512" y="808633"/>
                  <a:pt x="372070" y="808633"/>
                  <a:pt x="357187" y="803672"/>
                </a:cubicBezTo>
                <a:cubicBezTo>
                  <a:pt x="352227" y="803672"/>
                  <a:pt x="349746" y="801191"/>
                  <a:pt x="349746" y="796230"/>
                </a:cubicBezTo>
                <a:close/>
                <a:moveTo>
                  <a:pt x="3616523" y="781348"/>
                </a:moveTo>
                <a:cubicBezTo>
                  <a:pt x="3621484" y="781348"/>
                  <a:pt x="3626445" y="783828"/>
                  <a:pt x="3631406" y="788789"/>
                </a:cubicBezTo>
                <a:cubicBezTo>
                  <a:pt x="3626445" y="788789"/>
                  <a:pt x="3622724" y="788789"/>
                  <a:pt x="3620244" y="788789"/>
                </a:cubicBezTo>
                <a:cubicBezTo>
                  <a:pt x="3617764" y="788789"/>
                  <a:pt x="3614043" y="788789"/>
                  <a:pt x="3609082" y="788789"/>
                </a:cubicBezTo>
                <a:close/>
                <a:moveTo>
                  <a:pt x="394395" y="781348"/>
                </a:moveTo>
                <a:cubicBezTo>
                  <a:pt x="394395" y="781348"/>
                  <a:pt x="396875" y="781348"/>
                  <a:pt x="401836" y="781348"/>
                </a:cubicBezTo>
                <a:lnTo>
                  <a:pt x="401836" y="788789"/>
                </a:lnTo>
                <a:close/>
                <a:moveTo>
                  <a:pt x="3530947" y="755303"/>
                </a:moveTo>
                <a:cubicBezTo>
                  <a:pt x="3535908" y="755303"/>
                  <a:pt x="3539629" y="756543"/>
                  <a:pt x="3542109" y="759023"/>
                </a:cubicBezTo>
                <a:cubicBezTo>
                  <a:pt x="3547070" y="763984"/>
                  <a:pt x="3553271" y="767705"/>
                  <a:pt x="3560713" y="770185"/>
                </a:cubicBezTo>
                <a:cubicBezTo>
                  <a:pt x="3568154" y="772666"/>
                  <a:pt x="3574355" y="773906"/>
                  <a:pt x="3579316" y="773906"/>
                </a:cubicBezTo>
                <a:lnTo>
                  <a:pt x="3594199" y="781348"/>
                </a:lnTo>
                <a:cubicBezTo>
                  <a:pt x="3594199" y="781348"/>
                  <a:pt x="3591719" y="781348"/>
                  <a:pt x="3586758" y="781348"/>
                </a:cubicBezTo>
                <a:lnTo>
                  <a:pt x="3564433" y="781348"/>
                </a:lnTo>
                <a:cubicBezTo>
                  <a:pt x="3554512" y="776387"/>
                  <a:pt x="3543350" y="772666"/>
                  <a:pt x="3530947" y="770185"/>
                </a:cubicBezTo>
                <a:cubicBezTo>
                  <a:pt x="3518545" y="767705"/>
                  <a:pt x="3512344" y="765224"/>
                  <a:pt x="3512344" y="762744"/>
                </a:cubicBezTo>
                <a:cubicBezTo>
                  <a:pt x="3512344" y="760264"/>
                  <a:pt x="3512344" y="759023"/>
                  <a:pt x="3512344" y="759023"/>
                </a:cubicBezTo>
                <a:cubicBezTo>
                  <a:pt x="3519785" y="756543"/>
                  <a:pt x="3525986" y="755303"/>
                  <a:pt x="3530947" y="755303"/>
                </a:cubicBezTo>
                <a:close/>
                <a:moveTo>
                  <a:pt x="431602" y="744141"/>
                </a:moveTo>
                <a:cubicBezTo>
                  <a:pt x="431602" y="744141"/>
                  <a:pt x="434082" y="744141"/>
                  <a:pt x="439043" y="744141"/>
                </a:cubicBezTo>
                <a:cubicBezTo>
                  <a:pt x="439043" y="749102"/>
                  <a:pt x="439043" y="751582"/>
                  <a:pt x="439043" y="751582"/>
                </a:cubicBezTo>
                <a:cubicBezTo>
                  <a:pt x="439043" y="751582"/>
                  <a:pt x="437803" y="751582"/>
                  <a:pt x="435322" y="751582"/>
                </a:cubicBezTo>
                <a:cubicBezTo>
                  <a:pt x="432842" y="751582"/>
                  <a:pt x="431602" y="749102"/>
                  <a:pt x="431602" y="744141"/>
                </a:cubicBezTo>
                <a:close/>
                <a:moveTo>
                  <a:pt x="417649" y="739490"/>
                </a:moveTo>
                <a:cubicBezTo>
                  <a:pt x="419509" y="740110"/>
                  <a:pt x="421680" y="741660"/>
                  <a:pt x="424160" y="744141"/>
                </a:cubicBezTo>
                <a:lnTo>
                  <a:pt x="424160" y="751582"/>
                </a:lnTo>
                <a:lnTo>
                  <a:pt x="416719" y="751582"/>
                </a:lnTo>
                <a:cubicBezTo>
                  <a:pt x="411758" y="746621"/>
                  <a:pt x="410517" y="742900"/>
                  <a:pt x="412998" y="740420"/>
                </a:cubicBezTo>
                <a:cubicBezTo>
                  <a:pt x="414238" y="739180"/>
                  <a:pt x="415789" y="738870"/>
                  <a:pt x="417649" y="739490"/>
                </a:cubicBezTo>
                <a:close/>
                <a:moveTo>
                  <a:pt x="3482578" y="736699"/>
                </a:moveTo>
                <a:lnTo>
                  <a:pt x="3490019" y="744141"/>
                </a:lnTo>
                <a:lnTo>
                  <a:pt x="3504902" y="751582"/>
                </a:lnTo>
                <a:lnTo>
                  <a:pt x="3490019" y="751582"/>
                </a:lnTo>
                <a:cubicBezTo>
                  <a:pt x="3480098" y="746621"/>
                  <a:pt x="3475137" y="744141"/>
                  <a:pt x="3475137" y="744141"/>
                </a:cubicBezTo>
                <a:close/>
                <a:moveTo>
                  <a:pt x="3460254" y="729258"/>
                </a:moveTo>
                <a:cubicBezTo>
                  <a:pt x="3465215" y="729258"/>
                  <a:pt x="3467695" y="731738"/>
                  <a:pt x="3467695" y="736699"/>
                </a:cubicBezTo>
                <a:cubicBezTo>
                  <a:pt x="3462734" y="741660"/>
                  <a:pt x="3457773" y="744141"/>
                  <a:pt x="3452812" y="744141"/>
                </a:cubicBezTo>
                <a:cubicBezTo>
                  <a:pt x="3452812" y="739180"/>
                  <a:pt x="3454053" y="735459"/>
                  <a:pt x="3456533" y="732978"/>
                </a:cubicBezTo>
                <a:cubicBezTo>
                  <a:pt x="3459013" y="730498"/>
                  <a:pt x="3460254" y="729258"/>
                  <a:pt x="3460254" y="729258"/>
                </a:cubicBezTo>
                <a:close/>
                <a:moveTo>
                  <a:pt x="3430488" y="714375"/>
                </a:moveTo>
                <a:cubicBezTo>
                  <a:pt x="3430488" y="714375"/>
                  <a:pt x="3432969" y="716855"/>
                  <a:pt x="3437930" y="721816"/>
                </a:cubicBezTo>
                <a:lnTo>
                  <a:pt x="3423047" y="721816"/>
                </a:lnTo>
                <a:close/>
                <a:moveTo>
                  <a:pt x="3400723" y="706934"/>
                </a:moveTo>
                <a:lnTo>
                  <a:pt x="3423047" y="706934"/>
                </a:lnTo>
                <a:lnTo>
                  <a:pt x="3408164" y="714375"/>
                </a:lnTo>
                <a:close/>
                <a:moveTo>
                  <a:pt x="3363516" y="692051"/>
                </a:moveTo>
                <a:cubicBezTo>
                  <a:pt x="3378398" y="692051"/>
                  <a:pt x="3385840" y="697012"/>
                  <a:pt x="3385840" y="706934"/>
                </a:cubicBezTo>
                <a:cubicBezTo>
                  <a:pt x="3375918" y="706934"/>
                  <a:pt x="3368476" y="704453"/>
                  <a:pt x="3363516" y="699492"/>
                </a:cubicBezTo>
                <a:close/>
                <a:moveTo>
                  <a:pt x="3333750" y="684609"/>
                </a:moveTo>
                <a:cubicBezTo>
                  <a:pt x="3333750" y="684609"/>
                  <a:pt x="3336231" y="684609"/>
                  <a:pt x="3341191" y="684609"/>
                </a:cubicBezTo>
                <a:lnTo>
                  <a:pt x="3341191" y="692051"/>
                </a:lnTo>
                <a:cubicBezTo>
                  <a:pt x="3336231" y="692051"/>
                  <a:pt x="3333750" y="689570"/>
                  <a:pt x="3333750" y="684609"/>
                </a:cubicBezTo>
                <a:close/>
                <a:moveTo>
                  <a:pt x="3132832" y="684609"/>
                </a:moveTo>
                <a:cubicBezTo>
                  <a:pt x="3137793" y="684609"/>
                  <a:pt x="3140273" y="685850"/>
                  <a:pt x="3140273" y="688330"/>
                </a:cubicBezTo>
                <a:cubicBezTo>
                  <a:pt x="3140273" y="690810"/>
                  <a:pt x="3139033" y="692051"/>
                  <a:pt x="3136553" y="692051"/>
                </a:cubicBezTo>
                <a:cubicBezTo>
                  <a:pt x="3134072" y="692051"/>
                  <a:pt x="3132832" y="689570"/>
                  <a:pt x="3132832" y="684609"/>
                </a:cubicBezTo>
                <a:close/>
                <a:moveTo>
                  <a:pt x="3103066" y="684609"/>
                </a:moveTo>
                <a:cubicBezTo>
                  <a:pt x="3108027" y="684609"/>
                  <a:pt x="3110508" y="684609"/>
                  <a:pt x="3110508" y="684609"/>
                </a:cubicBezTo>
                <a:cubicBezTo>
                  <a:pt x="3110508" y="689570"/>
                  <a:pt x="3105547" y="692051"/>
                  <a:pt x="3095625" y="692051"/>
                </a:cubicBezTo>
                <a:close/>
                <a:moveTo>
                  <a:pt x="394395" y="684609"/>
                </a:moveTo>
                <a:cubicBezTo>
                  <a:pt x="389434" y="684609"/>
                  <a:pt x="386953" y="687090"/>
                  <a:pt x="386953" y="692051"/>
                </a:cubicBezTo>
                <a:cubicBezTo>
                  <a:pt x="386953" y="692051"/>
                  <a:pt x="389434" y="692051"/>
                  <a:pt x="394395" y="692051"/>
                </a:cubicBezTo>
                <a:cubicBezTo>
                  <a:pt x="394395" y="687090"/>
                  <a:pt x="394395" y="684609"/>
                  <a:pt x="394395" y="684609"/>
                </a:cubicBezTo>
                <a:close/>
                <a:moveTo>
                  <a:pt x="223242" y="684609"/>
                </a:moveTo>
                <a:lnTo>
                  <a:pt x="238125" y="692051"/>
                </a:lnTo>
                <a:cubicBezTo>
                  <a:pt x="238125" y="692051"/>
                  <a:pt x="233164" y="692051"/>
                  <a:pt x="223242" y="692051"/>
                </a:cubicBezTo>
                <a:close/>
                <a:moveTo>
                  <a:pt x="81855" y="684609"/>
                </a:moveTo>
                <a:lnTo>
                  <a:pt x="89297" y="684609"/>
                </a:lnTo>
                <a:lnTo>
                  <a:pt x="89297" y="692051"/>
                </a:lnTo>
                <a:cubicBezTo>
                  <a:pt x="84336" y="687090"/>
                  <a:pt x="81855" y="684609"/>
                  <a:pt x="81855" y="684609"/>
                </a:cubicBezTo>
                <a:close/>
                <a:moveTo>
                  <a:pt x="3084463" y="677168"/>
                </a:moveTo>
                <a:cubicBezTo>
                  <a:pt x="3086943" y="677168"/>
                  <a:pt x="3088183" y="679648"/>
                  <a:pt x="3088183" y="684609"/>
                </a:cubicBezTo>
                <a:cubicBezTo>
                  <a:pt x="3083223" y="684609"/>
                  <a:pt x="3080742" y="684609"/>
                  <a:pt x="3080742" y="684609"/>
                </a:cubicBezTo>
                <a:cubicBezTo>
                  <a:pt x="3080742" y="679648"/>
                  <a:pt x="3081982" y="677168"/>
                  <a:pt x="3084463" y="677168"/>
                </a:cubicBezTo>
                <a:close/>
                <a:moveTo>
                  <a:pt x="334863" y="677168"/>
                </a:moveTo>
                <a:lnTo>
                  <a:pt x="349746" y="684609"/>
                </a:lnTo>
                <a:cubicBezTo>
                  <a:pt x="349746" y="679648"/>
                  <a:pt x="347266" y="677168"/>
                  <a:pt x="342305" y="677168"/>
                </a:cubicBezTo>
                <a:cubicBezTo>
                  <a:pt x="337344" y="677168"/>
                  <a:pt x="334863" y="677168"/>
                  <a:pt x="334863" y="677168"/>
                </a:cubicBezTo>
                <a:close/>
                <a:moveTo>
                  <a:pt x="208359" y="677168"/>
                </a:moveTo>
                <a:lnTo>
                  <a:pt x="215801" y="677168"/>
                </a:lnTo>
                <a:cubicBezTo>
                  <a:pt x="210840" y="677168"/>
                  <a:pt x="210840" y="679648"/>
                  <a:pt x="215801" y="684609"/>
                </a:cubicBezTo>
                <a:lnTo>
                  <a:pt x="208359" y="684609"/>
                </a:lnTo>
                <a:close/>
                <a:moveTo>
                  <a:pt x="133945" y="677168"/>
                </a:moveTo>
                <a:cubicBezTo>
                  <a:pt x="133945" y="677168"/>
                  <a:pt x="136426" y="677168"/>
                  <a:pt x="141387" y="677168"/>
                </a:cubicBezTo>
                <a:cubicBezTo>
                  <a:pt x="141387" y="682129"/>
                  <a:pt x="145107" y="684609"/>
                  <a:pt x="152549" y="684609"/>
                </a:cubicBezTo>
                <a:cubicBezTo>
                  <a:pt x="159990" y="684609"/>
                  <a:pt x="163711" y="685850"/>
                  <a:pt x="163711" y="688330"/>
                </a:cubicBezTo>
                <a:cubicBezTo>
                  <a:pt x="163711" y="690810"/>
                  <a:pt x="156270" y="692051"/>
                  <a:pt x="141387" y="692051"/>
                </a:cubicBezTo>
                <a:cubicBezTo>
                  <a:pt x="141387" y="692051"/>
                  <a:pt x="138906" y="689570"/>
                  <a:pt x="133945" y="684609"/>
                </a:cubicBezTo>
                <a:cubicBezTo>
                  <a:pt x="133945" y="679648"/>
                  <a:pt x="133945" y="677168"/>
                  <a:pt x="133945" y="677168"/>
                </a:cubicBezTo>
                <a:close/>
                <a:moveTo>
                  <a:pt x="52090" y="669726"/>
                </a:moveTo>
                <a:cubicBezTo>
                  <a:pt x="52090" y="669726"/>
                  <a:pt x="54570" y="669726"/>
                  <a:pt x="59531" y="669726"/>
                </a:cubicBezTo>
                <a:cubicBezTo>
                  <a:pt x="64492" y="669726"/>
                  <a:pt x="69453" y="672207"/>
                  <a:pt x="74414" y="677168"/>
                </a:cubicBezTo>
                <a:lnTo>
                  <a:pt x="52090" y="677168"/>
                </a:lnTo>
                <a:cubicBezTo>
                  <a:pt x="52090" y="672207"/>
                  <a:pt x="52090" y="669726"/>
                  <a:pt x="52090" y="669726"/>
                </a:cubicBezTo>
                <a:close/>
                <a:moveTo>
                  <a:pt x="3289101" y="662285"/>
                </a:moveTo>
                <a:lnTo>
                  <a:pt x="3296543" y="669726"/>
                </a:lnTo>
                <a:cubicBezTo>
                  <a:pt x="3296543" y="669726"/>
                  <a:pt x="3295303" y="669726"/>
                  <a:pt x="3292822" y="669726"/>
                </a:cubicBezTo>
                <a:cubicBezTo>
                  <a:pt x="3290342" y="669726"/>
                  <a:pt x="3287861" y="668486"/>
                  <a:pt x="3285381" y="666006"/>
                </a:cubicBezTo>
                <a:cubicBezTo>
                  <a:pt x="3282900" y="663525"/>
                  <a:pt x="3284141" y="662285"/>
                  <a:pt x="3289101" y="662285"/>
                </a:cubicBezTo>
                <a:close/>
                <a:moveTo>
                  <a:pt x="81855" y="662285"/>
                </a:moveTo>
                <a:lnTo>
                  <a:pt x="89297" y="669726"/>
                </a:lnTo>
                <a:lnTo>
                  <a:pt x="89297" y="677168"/>
                </a:lnTo>
                <a:cubicBezTo>
                  <a:pt x="84336" y="677168"/>
                  <a:pt x="83096" y="675928"/>
                  <a:pt x="85576" y="673447"/>
                </a:cubicBezTo>
                <a:cubicBezTo>
                  <a:pt x="88057" y="670967"/>
                  <a:pt x="86817" y="669726"/>
                  <a:pt x="81855" y="669726"/>
                </a:cubicBezTo>
                <a:cubicBezTo>
                  <a:pt x="81855" y="669726"/>
                  <a:pt x="81855" y="667246"/>
                  <a:pt x="81855" y="662285"/>
                </a:cubicBezTo>
                <a:close/>
                <a:moveTo>
                  <a:pt x="3229570" y="647402"/>
                </a:moveTo>
                <a:lnTo>
                  <a:pt x="3237012" y="647402"/>
                </a:lnTo>
                <a:cubicBezTo>
                  <a:pt x="3241972" y="647402"/>
                  <a:pt x="3246934" y="647402"/>
                  <a:pt x="3251894" y="647402"/>
                </a:cubicBezTo>
                <a:lnTo>
                  <a:pt x="3244453" y="654844"/>
                </a:lnTo>
                <a:close/>
                <a:moveTo>
                  <a:pt x="290215" y="647402"/>
                </a:moveTo>
                <a:lnTo>
                  <a:pt x="305098" y="647402"/>
                </a:lnTo>
                <a:cubicBezTo>
                  <a:pt x="305098" y="647402"/>
                  <a:pt x="306338" y="648643"/>
                  <a:pt x="308818" y="651123"/>
                </a:cubicBezTo>
                <a:cubicBezTo>
                  <a:pt x="311299" y="653603"/>
                  <a:pt x="312539" y="654844"/>
                  <a:pt x="312539" y="654844"/>
                </a:cubicBezTo>
                <a:cubicBezTo>
                  <a:pt x="312539" y="664765"/>
                  <a:pt x="310059" y="667246"/>
                  <a:pt x="305098" y="662285"/>
                </a:cubicBezTo>
                <a:cubicBezTo>
                  <a:pt x="300137" y="657324"/>
                  <a:pt x="297656" y="657324"/>
                  <a:pt x="297656" y="662285"/>
                </a:cubicBezTo>
                <a:lnTo>
                  <a:pt x="305098" y="669726"/>
                </a:lnTo>
                <a:cubicBezTo>
                  <a:pt x="295176" y="669726"/>
                  <a:pt x="287734" y="669726"/>
                  <a:pt x="282774" y="669726"/>
                </a:cubicBezTo>
                <a:cubicBezTo>
                  <a:pt x="277812" y="669726"/>
                  <a:pt x="275332" y="667246"/>
                  <a:pt x="275332" y="662285"/>
                </a:cubicBezTo>
                <a:cubicBezTo>
                  <a:pt x="270371" y="657324"/>
                  <a:pt x="270371" y="654844"/>
                  <a:pt x="275332" y="654844"/>
                </a:cubicBezTo>
                <a:close/>
                <a:moveTo>
                  <a:pt x="52090" y="647402"/>
                </a:moveTo>
                <a:lnTo>
                  <a:pt x="66973" y="647402"/>
                </a:lnTo>
                <a:lnTo>
                  <a:pt x="59531" y="662285"/>
                </a:lnTo>
                <a:cubicBezTo>
                  <a:pt x="54570" y="662285"/>
                  <a:pt x="53330" y="659805"/>
                  <a:pt x="55811" y="654844"/>
                </a:cubicBezTo>
                <a:cubicBezTo>
                  <a:pt x="58291" y="649883"/>
                  <a:pt x="57051" y="647402"/>
                  <a:pt x="52090" y="647402"/>
                </a:cubicBezTo>
                <a:close/>
                <a:moveTo>
                  <a:pt x="3214687" y="632519"/>
                </a:moveTo>
                <a:cubicBezTo>
                  <a:pt x="3214687" y="637480"/>
                  <a:pt x="3217168" y="639961"/>
                  <a:pt x="3222129" y="639961"/>
                </a:cubicBezTo>
                <a:lnTo>
                  <a:pt x="3214687" y="639961"/>
                </a:lnTo>
                <a:close/>
                <a:moveTo>
                  <a:pt x="76274" y="612986"/>
                </a:moveTo>
                <a:cubicBezTo>
                  <a:pt x="77515" y="613606"/>
                  <a:pt x="79375" y="615156"/>
                  <a:pt x="81855" y="617637"/>
                </a:cubicBezTo>
                <a:lnTo>
                  <a:pt x="74414" y="617637"/>
                </a:lnTo>
                <a:cubicBezTo>
                  <a:pt x="74414" y="617637"/>
                  <a:pt x="74414" y="616396"/>
                  <a:pt x="74414" y="613916"/>
                </a:cubicBezTo>
                <a:cubicBezTo>
                  <a:pt x="74414" y="612676"/>
                  <a:pt x="75034" y="612366"/>
                  <a:pt x="76274" y="612986"/>
                </a:cubicBezTo>
                <a:close/>
                <a:moveTo>
                  <a:pt x="59531" y="610195"/>
                </a:moveTo>
                <a:lnTo>
                  <a:pt x="66973" y="610195"/>
                </a:lnTo>
                <a:cubicBezTo>
                  <a:pt x="66973" y="610195"/>
                  <a:pt x="65732" y="611436"/>
                  <a:pt x="63252" y="613916"/>
                </a:cubicBezTo>
                <a:cubicBezTo>
                  <a:pt x="60771" y="616396"/>
                  <a:pt x="59531" y="616396"/>
                  <a:pt x="59531" y="613916"/>
                </a:cubicBezTo>
                <a:cubicBezTo>
                  <a:pt x="59531" y="611436"/>
                  <a:pt x="59531" y="610195"/>
                  <a:pt x="59531" y="610195"/>
                </a:cubicBezTo>
                <a:close/>
                <a:moveTo>
                  <a:pt x="3132832" y="602754"/>
                </a:moveTo>
                <a:cubicBezTo>
                  <a:pt x="3137793" y="602754"/>
                  <a:pt x="3140273" y="602754"/>
                  <a:pt x="3140273" y="602754"/>
                </a:cubicBezTo>
                <a:lnTo>
                  <a:pt x="3132832" y="610195"/>
                </a:lnTo>
                <a:cubicBezTo>
                  <a:pt x="3127871" y="610195"/>
                  <a:pt x="3125391" y="608955"/>
                  <a:pt x="3125391" y="606475"/>
                </a:cubicBezTo>
                <a:cubicBezTo>
                  <a:pt x="3125391" y="603994"/>
                  <a:pt x="3127871" y="602754"/>
                  <a:pt x="3132832" y="602754"/>
                </a:cubicBezTo>
                <a:close/>
                <a:moveTo>
                  <a:pt x="2824479" y="592987"/>
                </a:moveTo>
                <a:cubicBezTo>
                  <a:pt x="2829130" y="592057"/>
                  <a:pt x="2835176" y="595312"/>
                  <a:pt x="2842617" y="602754"/>
                </a:cubicBezTo>
                <a:cubicBezTo>
                  <a:pt x="2837656" y="602754"/>
                  <a:pt x="2832695" y="602754"/>
                  <a:pt x="2827734" y="602754"/>
                </a:cubicBezTo>
                <a:cubicBezTo>
                  <a:pt x="2827734" y="602754"/>
                  <a:pt x="2825254" y="600273"/>
                  <a:pt x="2820293" y="595312"/>
                </a:cubicBezTo>
                <a:cubicBezTo>
                  <a:pt x="2821533" y="594072"/>
                  <a:pt x="2822928" y="593297"/>
                  <a:pt x="2824479" y="592987"/>
                </a:cubicBezTo>
                <a:close/>
                <a:moveTo>
                  <a:pt x="3095625" y="587871"/>
                </a:moveTo>
                <a:cubicBezTo>
                  <a:pt x="3100586" y="587871"/>
                  <a:pt x="3103066" y="590351"/>
                  <a:pt x="3103066" y="595312"/>
                </a:cubicBezTo>
                <a:lnTo>
                  <a:pt x="3095625" y="595312"/>
                </a:lnTo>
                <a:cubicBezTo>
                  <a:pt x="3090664" y="595312"/>
                  <a:pt x="3088183" y="595312"/>
                  <a:pt x="3088183" y="595312"/>
                </a:cubicBezTo>
                <a:cubicBezTo>
                  <a:pt x="3088183" y="595312"/>
                  <a:pt x="3089424" y="594072"/>
                  <a:pt x="3091904" y="591592"/>
                </a:cubicBezTo>
                <a:cubicBezTo>
                  <a:pt x="3094385" y="589111"/>
                  <a:pt x="3095625" y="587871"/>
                  <a:pt x="3095625" y="587871"/>
                </a:cubicBezTo>
                <a:close/>
                <a:moveTo>
                  <a:pt x="3036094" y="565547"/>
                </a:moveTo>
                <a:cubicBezTo>
                  <a:pt x="3036094" y="565547"/>
                  <a:pt x="3038574" y="565547"/>
                  <a:pt x="3043535" y="565547"/>
                </a:cubicBezTo>
                <a:lnTo>
                  <a:pt x="3043535" y="572988"/>
                </a:lnTo>
                <a:close/>
                <a:moveTo>
                  <a:pt x="625078" y="558105"/>
                </a:moveTo>
                <a:cubicBezTo>
                  <a:pt x="620117" y="558105"/>
                  <a:pt x="617637" y="560586"/>
                  <a:pt x="617637" y="565547"/>
                </a:cubicBezTo>
                <a:lnTo>
                  <a:pt x="632520" y="558105"/>
                </a:lnTo>
                <a:close/>
                <a:moveTo>
                  <a:pt x="744141" y="550664"/>
                </a:moveTo>
                <a:lnTo>
                  <a:pt x="736699" y="558105"/>
                </a:lnTo>
                <a:lnTo>
                  <a:pt x="751582" y="558105"/>
                </a:lnTo>
                <a:cubicBezTo>
                  <a:pt x="746621" y="553144"/>
                  <a:pt x="744141" y="550664"/>
                  <a:pt x="744141" y="550664"/>
                </a:cubicBezTo>
                <a:close/>
                <a:moveTo>
                  <a:pt x="572988" y="528340"/>
                </a:moveTo>
                <a:lnTo>
                  <a:pt x="565547" y="535781"/>
                </a:lnTo>
                <a:lnTo>
                  <a:pt x="580430" y="535781"/>
                </a:lnTo>
                <a:cubicBezTo>
                  <a:pt x="580430" y="530820"/>
                  <a:pt x="577949" y="528340"/>
                  <a:pt x="572988" y="528340"/>
                </a:cubicBezTo>
                <a:close/>
                <a:moveTo>
                  <a:pt x="546943" y="520898"/>
                </a:moveTo>
                <a:cubicBezTo>
                  <a:pt x="544463" y="520898"/>
                  <a:pt x="543223" y="523379"/>
                  <a:pt x="543223" y="528340"/>
                </a:cubicBezTo>
                <a:cubicBezTo>
                  <a:pt x="543223" y="533301"/>
                  <a:pt x="545703" y="535781"/>
                  <a:pt x="550664" y="535781"/>
                </a:cubicBezTo>
                <a:cubicBezTo>
                  <a:pt x="555625" y="535781"/>
                  <a:pt x="556865" y="533301"/>
                  <a:pt x="554385" y="528340"/>
                </a:cubicBezTo>
                <a:cubicBezTo>
                  <a:pt x="551904" y="523379"/>
                  <a:pt x="549424" y="520898"/>
                  <a:pt x="546943" y="520898"/>
                </a:cubicBezTo>
                <a:close/>
                <a:moveTo>
                  <a:pt x="2693789" y="506016"/>
                </a:moveTo>
                <a:cubicBezTo>
                  <a:pt x="2693789" y="506016"/>
                  <a:pt x="2696270" y="506016"/>
                  <a:pt x="2701230" y="506016"/>
                </a:cubicBezTo>
                <a:cubicBezTo>
                  <a:pt x="2701230" y="510977"/>
                  <a:pt x="2699990" y="513457"/>
                  <a:pt x="2697510" y="513457"/>
                </a:cubicBezTo>
                <a:cubicBezTo>
                  <a:pt x="2695029" y="513457"/>
                  <a:pt x="2693789" y="510977"/>
                  <a:pt x="2693789" y="506016"/>
                </a:cubicBezTo>
                <a:close/>
                <a:moveTo>
                  <a:pt x="632520" y="476250"/>
                </a:moveTo>
                <a:cubicBezTo>
                  <a:pt x="642442" y="486172"/>
                  <a:pt x="654844" y="491133"/>
                  <a:pt x="669727" y="491133"/>
                </a:cubicBezTo>
                <a:cubicBezTo>
                  <a:pt x="674688" y="491133"/>
                  <a:pt x="679648" y="491133"/>
                  <a:pt x="684610" y="491133"/>
                </a:cubicBezTo>
                <a:lnTo>
                  <a:pt x="684610" y="498574"/>
                </a:lnTo>
                <a:lnTo>
                  <a:pt x="692051" y="498574"/>
                </a:lnTo>
                <a:cubicBezTo>
                  <a:pt x="697012" y="493613"/>
                  <a:pt x="700732" y="491133"/>
                  <a:pt x="703213" y="491133"/>
                </a:cubicBezTo>
                <a:cubicBezTo>
                  <a:pt x="705693" y="491133"/>
                  <a:pt x="706934" y="491133"/>
                  <a:pt x="706934" y="491133"/>
                </a:cubicBezTo>
                <a:cubicBezTo>
                  <a:pt x="711895" y="496094"/>
                  <a:pt x="714375" y="497334"/>
                  <a:pt x="714375" y="494853"/>
                </a:cubicBezTo>
                <a:cubicBezTo>
                  <a:pt x="714375" y="492373"/>
                  <a:pt x="708174" y="488652"/>
                  <a:pt x="695772" y="483691"/>
                </a:cubicBezTo>
                <a:cubicBezTo>
                  <a:pt x="683369" y="478730"/>
                  <a:pt x="674688" y="476250"/>
                  <a:pt x="669727" y="476250"/>
                </a:cubicBezTo>
                <a:lnTo>
                  <a:pt x="654844" y="476250"/>
                </a:lnTo>
                <a:close/>
                <a:moveTo>
                  <a:pt x="2537520" y="468809"/>
                </a:moveTo>
                <a:cubicBezTo>
                  <a:pt x="2542480" y="468809"/>
                  <a:pt x="2544961" y="468809"/>
                  <a:pt x="2544961" y="468809"/>
                </a:cubicBezTo>
                <a:lnTo>
                  <a:pt x="2544961" y="476250"/>
                </a:lnTo>
                <a:close/>
                <a:moveTo>
                  <a:pt x="483691" y="461367"/>
                </a:moveTo>
                <a:lnTo>
                  <a:pt x="483691" y="468809"/>
                </a:lnTo>
                <a:lnTo>
                  <a:pt x="491133" y="461367"/>
                </a:lnTo>
                <a:cubicBezTo>
                  <a:pt x="486172" y="461367"/>
                  <a:pt x="483691" y="461367"/>
                  <a:pt x="483691" y="461367"/>
                </a:cubicBezTo>
                <a:close/>
                <a:moveTo>
                  <a:pt x="2440781" y="453926"/>
                </a:moveTo>
                <a:cubicBezTo>
                  <a:pt x="2440781" y="453926"/>
                  <a:pt x="2440781" y="456406"/>
                  <a:pt x="2440781" y="461367"/>
                </a:cubicBezTo>
                <a:cubicBezTo>
                  <a:pt x="2435820" y="461367"/>
                  <a:pt x="2433340" y="460127"/>
                  <a:pt x="2433340" y="457646"/>
                </a:cubicBezTo>
                <a:cubicBezTo>
                  <a:pt x="2433340" y="455166"/>
                  <a:pt x="2435820" y="453926"/>
                  <a:pt x="2440781" y="453926"/>
                </a:cubicBezTo>
                <a:close/>
                <a:moveTo>
                  <a:pt x="1897559" y="453926"/>
                </a:moveTo>
                <a:lnTo>
                  <a:pt x="1897559" y="461367"/>
                </a:lnTo>
                <a:cubicBezTo>
                  <a:pt x="1902520" y="461367"/>
                  <a:pt x="1905000" y="458887"/>
                  <a:pt x="1905000" y="453926"/>
                </a:cubicBezTo>
                <a:close/>
                <a:moveTo>
                  <a:pt x="297656" y="446484"/>
                </a:moveTo>
                <a:lnTo>
                  <a:pt x="305098" y="446484"/>
                </a:lnTo>
                <a:lnTo>
                  <a:pt x="297656" y="453926"/>
                </a:lnTo>
                <a:close/>
                <a:moveTo>
                  <a:pt x="2403574" y="431601"/>
                </a:moveTo>
                <a:cubicBezTo>
                  <a:pt x="2403574" y="431601"/>
                  <a:pt x="2406055" y="431601"/>
                  <a:pt x="2411016" y="431601"/>
                </a:cubicBezTo>
                <a:cubicBezTo>
                  <a:pt x="2411016" y="431601"/>
                  <a:pt x="2408535" y="434082"/>
                  <a:pt x="2403574" y="439043"/>
                </a:cubicBezTo>
                <a:close/>
                <a:moveTo>
                  <a:pt x="379512" y="424160"/>
                </a:moveTo>
                <a:lnTo>
                  <a:pt x="372070" y="431601"/>
                </a:lnTo>
                <a:cubicBezTo>
                  <a:pt x="377031" y="431601"/>
                  <a:pt x="379512" y="431601"/>
                  <a:pt x="379512" y="431601"/>
                </a:cubicBezTo>
                <a:cubicBezTo>
                  <a:pt x="379512" y="431601"/>
                  <a:pt x="381992" y="431601"/>
                  <a:pt x="386953" y="431601"/>
                </a:cubicBezTo>
                <a:cubicBezTo>
                  <a:pt x="386953" y="431601"/>
                  <a:pt x="385713" y="430361"/>
                  <a:pt x="383232" y="427881"/>
                </a:cubicBezTo>
                <a:cubicBezTo>
                  <a:pt x="380752" y="425400"/>
                  <a:pt x="379512" y="424160"/>
                  <a:pt x="379512" y="424160"/>
                </a:cubicBezTo>
                <a:close/>
                <a:moveTo>
                  <a:pt x="2321719" y="416719"/>
                </a:moveTo>
                <a:cubicBezTo>
                  <a:pt x="2321719" y="416719"/>
                  <a:pt x="2322959" y="417959"/>
                  <a:pt x="2325439" y="420439"/>
                </a:cubicBezTo>
                <a:cubicBezTo>
                  <a:pt x="2327920" y="422920"/>
                  <a:pt x="2329160" y="424160"/>
                  <a:pt x="2329160" y="424160"/>
                </a:cubicBezTo>
                <a:lnTo>
                  <a:pt x="2321719" y="424160"/>
                </a:lnTo>
                <a:close/>
                <a:moveTo>
                  <a:pt x="312539" y="409277"/>
                </a:moveTo>
                <a:lnTo>
                  <a:pt x="327422" y="416719"/>
                </a:lnTo>
                <a:cubicBezTo>
                  <a:pt x="322461" y="416719"/>
                  <a:pt x="317500" y="416719"/>
                  <a:pt x="312539" y="416719"/>
                </a:cubicBezTo>
                <a:close/>
                <a:moveTo>
                  <a:pt x="2559844" y="401836"/>
                </a:moveTo>
                <a:lnTo>
                  <a:pt x="2567285" y="401836"/>
                </a:lnTo>
                <a:cubicBezTo>
                  <a:pt x="2582168" y="406797"/>
                  <a:pt x="2594570" y="409277"/>
                  <a:pt x="2604492" y="409277"/>
                </a:cubicBezTo>
                <a:cubicBezTo>
                  <a:pt x="2614414" y="414238"/>
                  <a:pt x="2619375" y="416719"/>
                  <a:pt x="2619375" y="416719"/>
                </a:cubicBezTo>
                <a:lnTo>
                  <a:pt x="2626816" y="424160"/>
                </a:lnTo>
                <a:cubicBezTo>
                  <a:pt x="2631777" y="424160"/>
                  <a:pt x="2640459" y="425400"/>
                  <a:pt x="2652861" y="427881"/>
                </a:cubicBezTo>
                <a:cubicBezTo>
                  <a:pt x="2665263" y="430361"/>
                  <a:pt x="2676425" y="434082"/>
                  <a:pt x="2686348" y="439043"/>
                </a:cubicBezTo>
                <a:cubicBezTo>
                  <a:pt x="2696270" y="444004"/>
                  <a:pt x="2699990" y="447725"/>
                  <a:pt x="2697510" y="450205"/>
                </a:cubicBezTo>
                <a:cubicBezTo>
                  <a:pt x="2695029" y="452685"/>
                  <a:pt x="2688828" y="451445"/>
                  <a:pt x="2678906" y="446484"/>
                </a:cubicBezTo>
                <a:cubicBezTo>
                  <a:pt x="2673945" y="446484"/>
                  <a:pt x="2668984" y="444004"/>
                  <a:pt x="2664023" y="439043"/>
                </a:cubicBezTo>
                <a:cubicBezTo>
                  <a:pt x="2659063" y="434082"/>
                  <a:pt x="2656582" y="434082"/>
                  <a:pt x="2656582" y="439043"/>
                </a:cubicBezTo>
                <a:cubicBezTo>
                  <a:pt x="2656582" y="439043"/>
                  <a:pt x="2651621" y="437803"/>
                  <a:pt x="2641699" y="435322"/>
                </a:cubicBezTo>
                <a:cubicBezTo>
                  <a:pt x="2631777" y="432842"/>
                  <a:pt x="2621856" y="430361"/>
                  <a:pt x="2611933" y="427881"/>
                </a:cubicBezTo>
                <a:cubicBezTo>
                  <a:pt x="2602011" y="425400"/>
                  <a:pt x="2597051" y="421680"/>
                  <a:pt x="2597051" y="416719"/>
                </a:cubicBezTo>
                <a:cubicBezTo>
                  <a:pt x="2597051" y="416719"/>
                  <a:pt x="2594570" y="416719"/>
                  <a:pt x="2589609" y="416719"/>
                </a:cubicBezTo>
                <a:cubicBezTo>
                  <a:pt x="2584649" y="416719"/>
                  <a:pt x="2579687" y="416719"/>
                  <a:pt x="2574726" y="416719"/>
                </a:cubicBezTo>
                <a:cubicBezTo>
                  <a:pt x="2564804" y="411758"/>
                  <a:pt x="2557363" y="409277"/>
                  <a:pt x="2552402" y="409277"/>
                </a:cubicBezTo>
                <a:cubicBezTo>
                  <a:pt x="2557363" y="404316"/>
                  <a:pt x="2559844" y="401836"/>
                  <a:pt x="2559844" y="401836"/>
                </a:cubicBezTo>
                <a:close/>
                <a:moveTo>
                  <a:pt x="2269629" y="401836"/>
                </a:moveTo>
                <a:cubicBezTo>
                  <a:pt x="2274590" y="401836"/>
                  <a:pt x="2277070" y="401836"/>
                  <a:pt x="2277070" y="401836"/>
                </a:cubicBezTo>
                <a:lnTo>
                  <a:pt x="2277070" y="409277"/>
                </a:lnTo>
                <a:close/>
                <a:moveTo>
                  <a:pt x="848321" y="401836"/>
                </a:moveTo>
                <a:lnTo>
                  <a:pt x="855762" y="409277"/>
                </a:lnTo>
                <a:cubicBezTo>
                  <a:pt x="860723" y="409277"/>
                  <a:pt x="863203" y="406797"/>
                  <a:pt x="863203" y="401836"/>
                </a:cubicBezTo>
                <a:cubicBezTo>
                  <a:pt x="863203" y="401836"/>
                  <a:pt x="860723" y="401836"/>
                  <a:pt x="855762" y="401836"/>
                </a:cubicBezTo>
                <a:cubicBezTo>
                  <a:pt x="850801" y="401836"/>
                  <a:pt x="848321" y="401836"/>
                  <a:pt x="848321" y="401836"/>
                </a:cubicBezTo>
                <a:close/>
                <a:moveTo>
                  <a:pt x="424160" y="401836"/>
                </a:moveTo>
                <a:cubicBezTo>
                  <a:pt x="424160" y="406797"/>
                  <a:pt x="426641" y="409277"/>
                  <a:pt x="431602" y="409277"/>
                </a:cubicBezTo>
                <a:cubicBezTo>
                  <a:pt x="431602" y="404316"/>
                  <a:pt x="431602" y="401836"/>
                  <a:pt x="431602" y="401836"/>
                </a:cubicBezTo>
                <a:close/>
                <a:moveTo>
                  <a:pt x="223242" y="401836"/>
                </a:moveTo>
                <a:cubicBezTo>
                  <a:pt x="228203" y="401836"/>
                  <a:pt x="231924" y="401836"/>
                  <a:pt x="234404" y="401836"/>
                </a:cubicBezTo>
                <a:cubicBezTo>
                  <a:pt x="236885" y="401836"/>
                  <a:pt x="238125" y="404316"/>
                  <a:pt x="238125" y="409277"/>
                </a:cubicBezTo>
                <a:cubicBezTo>
                  <a:pt x="243086" y="409277"/>
                  <a:pt x="245566" y="410518"/>
                  <a:pt x="245566" y="412998"/>
                </a:cubicBezTo>
                <a:cubicBezTo>
                  <a:pt x="245566" y="415478"/>
                  <a:pt x="240606" y="414238"/>
                  <a:pt x="230684" y="409277"/>
                </a:cubicBezTo>
                <a:cubicBezTo>
                  <a:pt x="225723" y="409277"/>
                  <a:pt x="223242" y="406797"/>
                  <a:pt x="223242" y="401836"/>
                </a:cubicBezTo>
                <a:close/>
                <a:moveTo>
                  <a:pt x="186035" y="401836"/>
                </a:moveTo>
                <a:cubicBezTo>
                  <a:pt x="190996" y="401836"/>
                  <a:pt x="195957" y="401836"/>
                  <a:pt x="200918" y="401836"/>
                </a:cubicBezTo>
                <a:lnTo>
                  <a:pt x="193477" y="409277"/>
                </a:lnTo>
                <a:close/>
                <a:moveTo>
                  <a:pt x="141387" y="394394"/>
                </a:moveTo>
                <a:cubicBezTo>
                  <a:pt x="141387" y="394394"/>
                  <a:pt x="143867" y="394394"/>
                  <a:pt x="148828" y="394394"/>
                </a:cubicBezTo>
                <a:cubicBezTo>
                  <a:pt x="153789" y="394394"/>
                  <a:pt x="156270" y="394394"/>
                  <a:pt x="156270" y="394394"/>
                </a:cubicBezTo>
                <a:lnTo>
                  <a:pt x="141387" y="401836"/>
                </a:lnTo>
                <a:cubicBezTo>
                  <a:pt x="141387" y="396875"/>
                  <a:pt x="141387" y="394394"/>
                  <a:pt x="141387" y="394394"/>
                </a:cubicBezTo>
                <a:close/>
                <a:moveTo>
                  <a:pt x="1867793" y="386953"/>
                </a:moveTo>
                <a:cubicBezTo>
                  <a:pt x="1867793" y="386953"/>
                  <a:pt x="1875234" y="389433"/>
                  <a:pt x="1890117" y="394394"/>
                </a:cubicBezTo>
                <a:cubicBezTo>
                  <a:pt x="1905000" y="394394"/>
                  <a:pt x="1912441" y="394394"/>
                  <a:pt x="1912441" y="394394"/>
                </a:cubicBezTo>
                <a:cubicBezTo>
                  <a:pt x="1912441" y="389433"/>
                  <a:pt x="1911202" y="386953"/>
                  <a:pt x="1908721" y="386953"/>
                </a:cubicBezTo>
                <a:cubicBezTo>
                  <a:pt x="1906240" y="386953"/>
                  <a:pt x="1903760" y="386953"/>
                  <a:pt x="1901280" y="386953"/>
                </a:cubicBezTo>
                <a:cubicBezTo>
                  <a:pt x="1898799" y="386953"/>
                  <a:pt x="1895078" y="386953"/>
                  <a:pt x="1890117" y="386953"/>
                </a:cubicBezTo>
                <a:cubicBezTo>
                  <a:pt x="1885156" y="386953"/>
                  <a:pt x="1882676" y="386953"/>
                  <a:pt x="1882676" y="386953"/>
                </a:cubicBezTo>
                <a:close/>
                <a:moveTo>
                  <a:pt x="372070" y="386953"/>
                </a:moveTo>
                <a:lnTo>
                  <a:pt x="364629" y="394394"/>
                </a:lnTo>
                <a:lnTo>
                  <a:pt x="386953" y="394394"/>
                </a:lnTo>
                <a:lnTo>
                  <a:pt x="401836" y="394394"/>
                </a:lnTo>
                <a:lnTo>
                  <a:pt x="409277" y="394394"/>
                </a:lnTo>
                <a:lnTo>
                  <a:pt x="401836" y="386953"/>
                </a:lnTo>
                <a:lnTo>
                  <a:pt x="394395" y="386953"/>
                </a:lnTo>
                <a:cubicBezTo>
                  <a:pt x="394395" y="391914"/>
                  <a:pt x="391914" y="394394"/>
                  <a:pt x="386953" y="394394"/>
                </a:cubicBezTo>
                <a:cubicBezTo>
                  <a:pt x="381992" y="394394"/>
                  <a:pt x="377031" y="391914"/>
                  <a:pt x="372070" y="386953"/>
                </a:cubicBezTo>
                <a:close/>
                <a:moveTo>
                  <a:pt x="1653853" y="382302"/>
                </a:moveTo>
                <a:cubicBezTo>
                  <a:pt x="1652612" y="382922"/>
                  <a:pt x="1651992" y="384473"/>
                  <a:pt x="1651992" y="386953"/>
                </a:cubicBezTo>
                <a:cubicBezTo>
                  <a:pt x="1651992" y="391914"/>
                  <a:pt x="1654473" y="394394"/>
                  <a:pt x="1659434" y="394394"/>
                </a:cubicBezTo>
                <a:cubicBezTo>
                  <a:pt x="1664395" y="394394"/>
                  <a:pt x="1666875" y="393154"/>
                  <a:pt x="1666875" y="390674"/>
                </a:cubicBezTo>
                <a:cubicBezTo>
                  <a:pt x="1666875" y="388193"/>
                  <a:pt x="1664395" y="385713"/>
                  <a:pt x="1659434" y="383232"/>
                </a:cubicBezTo>
                <a:cubicBezTo>
                  <a:pt x="1656953" y="381992"/>
                  <a:pt x="1655093" y="381682"/>
                  <a:pt x="1653853" y="382302"/>
                </a:cubicBezTo>
                <a:close/>
                <a:moveTo>
                  <a:pt x="2507754" y="379512"/>
                </a:moveTo>
                <a:lnTo>
                  <a:pt x="2544961" y="394394"/>
                </a:lnTo>
                <a:cubicBezTo>
                  <a:pt x="2544961" y="399355"/>
                  <a:pt x="2537520" y="399355"/>
                  <a:pt x="2522637" y="394394"/>
                </a:cubicBezTo>
                <a:close/>
                <a:moveTo>
                  <a:pt x="610195" y="379512"/>
                </a:moveTo>
                <a:lnTo>
                  <a:pt x="617637" y="386953"/>
                </a:lnTo>
                <a:lnTo>
                  <a:pt x="625078" y="386953"/>
                </a:lnTo>
                <a:cubicBezTo>
                  <a:pt x="620117" y="381992"/>
                  <a:pt x="615156" y="379512"/>
                  <a:pt x="610195" y="379512"/>
                </a:cubicBezTo>
                <a:close/>
                <a:moveTo>
                  <a:pt x="171152" y="379512"/>
                </a:moveTo>
                <a:lnTo>
                  <a:pt x="178594" y="401836"/>
                </a:lnTo>
                <a:cubicBezTo>
                  <a:pt x="178594" y="411758"/>
                  <a:pt x="178594" y="416719"/>
                  <a:pt x="178594" y="416719"/>
                </a:cubicBezTo>
                <a:cubicBezTo>
                  <a:pt x="178594" y="416719"/>
                  <a:pt x="176113" y="415478"/>
                  <a:pt x="171152" y="412998"/>
                </a:cubicBezTo>
                <a:cubicBezTo>
                  <a:pt x="166191" y="410518"/>
                  <a:pt x="166191" y="406797"/>
                  <a:pt x="171152" y="401836"/>
                </a:cubicBezTo>
                <a:lnTo>
                  <a:pt x="171152" y="386953"/>
                </a:lnTo>
                <a:cubicBezTo>
                  <a:pt x="171152" y="386953"/>
                  <a:pt x="169912" y="385713"/>
                  <a:pt x="167432" y="383232"/>
                </a:cubicBezTo>
                <a:cubicBezTo>
                  <a:pt x="164951" y="380752"/>
                  <a:pt x="166191" y="379512"/>
                  <a:pt x="171152" y="379512"/>
                </a:cubicBezTo>
                <a:close/>
                <a:moveTo>
                  <a:pt x="1905000" y="372070"/>
                </a:moveTo>
                <a:cubicBezTo>
                  <a:pt x="1900039" y="372070"/>
                  <a:pt x="1897559" y="373311"/>
                  <a:pt x="1897559" y="375791"/>
                </a:cubicBezTo>
                <a:cubicBezTo>
                  <a:pt x="1897559" y="378271"/>
                  <a:pt x="1901280" y="379512"/>
                  <a:pt x="1908721" y="379512"/>
                </a:cubicBezTo>
                <a:cubicBezTo>
                  <a:pt x="1916162" y="379512"/>
                  <a:pt x="1919883" y="381992"/>
                  <a:pt x="1919883" y="386953"/>
                </a:cubicBezTo>
                <a:lnTo>
                  <a:pt x="1934766" y="386953"/>
                </a:lnTo>
                <a:cubicBezTo>
                  <a:pt x="1934766" y="381992"/>
                  <a:pt x="1933525" y="379512"/>
                  <a:pt x="1931045" y="379512"/>
                </a:cubicBezTo>
                <a:cubicBezTo>
                  <a:pt x="1928565" y="379512"/>
                  <a:pt x="1927324" y="379512"/>
                  <a:pt x="1927324" y="379512"/>
                </a:cubicBezTo>
                <a:lnTo>
                  <a:pt x="1912441" y="372070"/>
                </a:lnTo>
                <a:cubicBezTo>
                  <a:pt x="1912441" y="372070"/>
                  <a:pt x="1909961" y="372070"/>
                  <a:pt x="1905000" y="372070"/>
                </a:cubicBezTo>
                <a:close/>
                <a:moveTo>
                  <a:pt x="1585020" y="372070"/>
                </a:moveTo>
                <a:cubicBezTo>
                  <a:pt x="1585020" y="372070"/>
                  <a:pt x="1583780" y="373311"/>
                  <a:pt x="1581299" y="375791"/>
                </a:cubicBezTo>
                <a:cubicBezTo>
                  <a:pt x="1578819" y="378271"/>
                  <a:pt x="1580059" y="379512"/>
                  <a:pt x="1585020" y="379512"/>
                </a:cubicBezTo>
                <a:cubicBezTo>
                  <a:pt x="1589981" y="379512"/>
                  <a:pt x="1592461" y="377031"/>
                  <a:pt x="1592461" y="372070"/>
                </a:cubicBezTo>
                <a:cubicBezTo>
                  <a:pt x="1587500" y="372070"/>
                  <a:pt x="1585020" y="372070"/>
                  <a:pt x="1585020" y="372070"/>
                </a:cubicBezTo>
                <a:close/>
                <a:moveTo>
                  <a:pt x="721816" y="372070"/>
                </a:moveTo>
                <a:cubicBezTo>
                  <a:pt x="726777" y="372070"/>
                  <a:pt x="729258" y="374551"/>
                  <a:pt x="729258" y="379512"/>
                </a:cubicBezTo>
                <a:cubicBezTo>
                  <a:pt x="729258" y="379512"/>
                  <a:pt x="726777" y="379512"/>
                  <a:pt x="721816" y="379512"/>
                </a:cubicBezTo>
                <a:close/>
                <a:moveTo>
                  <a:pt x="431602" y="372070"/>
                </a:moveTo>
                <a:cubicBezTo>
                  <a:pt x="431602" y="377031"/>
                  <a:pt x="431602" y="379512"/>
                  <a:pt x="431602" y="379512"/>
                </a:cubicBezTo>
                <a:lnTo>
                  <a:pt x="439043" y="379512"/>
                </a:lnTo>
                <a:cubicBezTo>
                  <a:pt x="439043" y="374551"/>
                  <a:pt x="436563" y="372070"/>
                  <a:pt x="431602" y="372070"/>
                </a:cubicBezTo>
                <a:close/>
                <a:moveTo>
                  <a:pt x="141387" y="372070"/>
                </a:moveTo>
                <a:lnTo>
                  <a:pt x="148828" y="372070"/>
                </a:lnTo>
                <a:lnTo>
                  <a:pt x="141387" y="379512"/>
                </a:lnTo>
                <a:cubicBezTo>
                  <a:pt x="146348" y="374551"/>
                  <a:pt x="146348" y="372070"/>
                  <a:pt x="141387" y="372070"/>
                </a:cubicBezTo>
                <a:close/>
                <a:moveTo>
                  <a:pt x="718096" y="364629"/>
                </a:moveTo>
                <a:lnTo>
                  <a:pt x="705224" y="365433"/>
                </a:lnTo>
                <a:lnTo>
                  <a:pt x="707864" y="366489"/>
                </a:lnTo>
                <a:cubicBezTo>
                  <a:pt x="709724" y="367730"/>
                  <a:pt x="711895" y="369590"/>
                  <a:pt x="714375" y="372070"/>
                </a:cubicBezTo>
                <a:lnTo>
                  <a:pt x="706934" y="372070"/>
                </a:lnTo>
                <a:cubicBezTo>
                  <a:pt x="701973" y="372070"/>
                  <a:pt x="699492" y="370830"/>
                  <a:pt x="699492" y="368350"/>
                </a:cubicBezTo>
                <a:lnTo>
                  <a:pt x="700024" y="366755"/>
                </a:lnTo>
                <a:lnTo>
                  <a:pt x="695772" y="368350"/>
                </a:lnTo>
                <a:cubicBezTo>
                  <a:pt x="693291" y="370830"/>
                  <a:pt x="689570" y="372070"/>
                  <a:pt x="684610" y="372070"/>
                </a:cubicBezTo>
                <a:cubicBezTo>
                  <a:pt x="689570" y="372070"/>
                  <a:pt x="693291" y="373311"/>
                  <a:pt x="695772" y="375791"/>
                </a:cubicBezTo>
                <a:cubicBezTo>
                  <a:pt x="698252" y="378271"/>
                  <a:pt x="699492" y="379512"/>
                  <a:pt x="699492" y="379512"/>
                </a:cubicBezTo>
                <a:cubicBezTo>
                  <a:pt x="704453" y="379512"/>
                  <a:pt x="708174" y="379512"/>
                  <a:pt x="710654" y="379512"/>
                </a:cubicBezTo>
                <a:cubicBezTo>
                  <a:pt x="713135" y="379512"/>
                  <a:pt x="718096" y="380752"/>
                  <a:pt x="725537" y="383232"/>
                </a:cubicBezTo>
                <a:cubicBezTo>
                  <a:pt x="732979" y="385713"/>
                  <a:pt x="741660" y="389433"/>
                  <a:pt x="751582" y="394394"/>
                </a:cubicBezTo>
                <a:lnTo>
                  <a:pt x="781348" y="394394"/>
                </a:lnTo>
                <a:lnTo>
                  <a:pt x="788789" y="394394"/>
                </a:lnTo>
                <a:cubicBezTo>
                  <a:pt x="818555" y="409277"/>
                  <a:pt x="833437" y="411758"/>
                  <a:pt x="833437" y="401836"/>
                </a:cubicBezTo>
                <a:cubicBezTo>
                  <a:pt x="833437" y="396875"/>
                  <a:pt x="830957" y="394394"/>
                  <a:pt x="825996" y="394394"/>
                </a:cubicBezTo>
                <a:lnTo>
                  <a:pt x="818555" y="394394"/>
                </a:lnTo>
                <a:cubicBezTo>
                  <a:pt x="818555" y="394394"/>
                  <a:pt x="816074" y="394394"/>
                  <a:pt x="811113" y="394394"/>
                </a:cubicBezTo>
                <a:lnTo>
                  <a:pt x="811113" y="386953"/>
                </a:lnTo>
                <a:cubicBezTo>
                  <a:pt x="811113" y="386953"/>
                  <a:pt x="808633" y="385713"/>
                  <a:pt x="803672" y="383232"/>
                </a:cubicBezTo>
                <a:cubicBezTo>
                  <a:pt x="798711" y="380752"/>
                  <a:pt x="793750" y="379512"/>
                  <a:pt x="788789" y="379512"/>
                </a:cubicBezTo>
                <a:cubicBezTo>
                  <a:pt x="783828" y="379512"/>
                  <a:pt x="780108" y="379512"/>
                  <a:pt x="777627" y="379512"/>
                </a:cubicBezTo>
                <a:cubicBezTo>
                  <a:pt x="775147" y="379512"/>
                  <a:pt x="771426" y="377031"/>
                  <a:pt x="766465" y="372070"/>
                </a:cubicBezTo>
                <a:lnTo>
                  <a:pt x="751582" y="372070"/>
                </a:lnTo>
                <a:cubicBezTo>
                  <a:pt x="746621" y="372070"/>
                  <a:pt x="742900" y="370830"/>
                  <a:pt x="740420" y="368350"/>
                </a:cubicBezTo>
                <a:cubicBezTo>
                  <a:pt x="737940" y="365869"/>
                  <a:pt x="730498" y="364629"/>
                  <a:pt x="718096" y="364629"/>
                </a:cubicBezTo>
                <a:close/>
                <a:moveTo>
                  <a:pt x="572988" y="364629"/>
                </a:moveTo>
                <a:lnTo>
                  <a:pt x="587871" y="372070"/>
                </a:lnTo>
                <a:lnTo>
                  <a:pt x="595312" y="372070"/>
                </a:lnTo>
                <a:lnTo>
                  <a:pt x="602754" y="372070"/>
                </a:lnTo>
                <a:close/>
                <a:moveTo>
                  <a:pt x="165571" y="360908"/>
                </a:moveTo>
                <a:cubicBezTo>
                  <a:pt x="166811" y="360908"/>
                  <a:pt x="168672" y="362148"/>
                  <a:pt x="171152" y="364629"/>
                </a:cubicBezTo>
                <a:lnTo>
                  <a:pt x="163711" y="364629"/>
                </a:lnTo>
                <a:cubicBezTo>
                  <a:pt x="163711" y="362148"/>
                  <a:pt x="164331" y="360908"/>
                  <a:pt x="165571" y="360908"/>
                </a:cubicBezTo>
                <a:close/>
                <a:moveTo>
                  <a:pt x="1778496" y="357187"/>
                </a:moveTo>
                <a:cubicBezTo>
                  <a:pt x="1778496" y="362148"/>
                  <a:pt x="1793379" y="369590"/>
                  <a:pt x="1823145" y="379512"/>
                </a:cubicBezTo>
                <a:cubicBezTo>
                  <a:pt x="1842988" y="379512"/>
                  <a:pt x="1852910" y="379512"/>
                  <a:pt x="1852910" y="379512"/>
                </a:cubicBezTo>
                <a:cubicBezTo>
                  <a:pt x="1847950" y="374551"/>
                  <a:pt x="1844229" y="372070"/>
                  <a:pt x="1841748" y="372070"/>
                </a:cubicBezTo>
                <a:cubicBezTo>
                  <a:pt x="1839268" y="372070"/>
                  <a:pt x="1835547" y="372070"/>
                  <a:pt x="1830586" y="372070"/>
                </a:cubicBezTo>
                <a:lnTo>
                  <a:pt x="1823145" y="364629"/>
                </a:lnTo>
                <a:cubicBezTo>
                  <a:pt x="1818184" y="364629"/>
                  <a:pt x="1815703" y="364629"/>
                  <a:pt x="1815703" y="364629"/>
                </a:cubicBezTo>
                <a:cubicBezTo>
                  <a:pt x="1815703" y="364629"/>
                  <a:pt x="1810743" y="363388"/>
                  <a:pt x="1800820" y="360908"/>
                </a:cubicBezTo>
                <a:cubicBezTo>
                  <a:pt x="1790898" y="358428"/>
                  <a:pt x="1783457" y="357187"/>
                  <a:pt x="1778496" y="357187"/>
                </a:cubicBezTo>
                <a:close/>
                <a:moveTo>
                  <a:pt x="1525488" y="357187"/>
                </a:moveTo>
                <a:cubicBezTo>
                  <a:pt x="1520527" y="362148"/>
                  <a:pt x="1518047" y="365869"/>
                  <a:pt x="1518047" y="368350"/>
                </a:cubicBezTo>
                <a:cubicBezTo>
                  <a:pt x="1518047" y="370830"/>
                  <a:pt x="1520527" y="369590"/>
                  <a:pt x="1525488" y="364629"/>
                </a:cubicBezTo>
                <a:close/>
                <a:moveTo>
                  <a:pt x="2172891" y="349746"/>
                </a:moveTo>
                <a:cubicBezTo>
                  <a:pt x="2177851" y="349746"/>
                  <a:pt x="2180332" y="349746"/>
                  <a:pt x="2180332" y="349746"/>
                </a:cubicBezTo>
                <a:lnTo>
                  <a:pt x="2172891" y="357187"/>
                </a:lnTo>
                <a:close/>
                <a:moveTo>
                  <a:pt x="1756172" y="349746"/>
                </a:moveTo>
                <a:cubicBezTo>
                  <a:pt x="1751211" y="354707"/>
                  <a:pt x="1748731" y="357187"/>
                  <a:pt x="1748731" y="357187"/>
                </a:cubicBezTo>
                <a:cubicBezTo>
                  <a:pt x="1748731" y="357187"/>
                  <a:pt x="1749971" y="357187"/>
                  <a:pt x="1752451" y="357187"/>
                </a:cubicBezTo>
                <a:cubicBezTo>
                  <a:pt x="1754932" y="357187"/>
                  <a:pt x="1756172" y="354707"/>
                  <a:pt x="1756172" y="349746"/>
                </a:cubicBezTo>
                <a:close/>
                <a:moveTo>
                  <a:pt x="1733848" y="349746"/>
                </a:moveTo>
                <a:lnTo>
                  <a:pt x="1741289" y="357187"/>
                </a:lnTo>
                <a:lnTo>
                  <a:pt x="1741289" y="349746"/>
                </a:lnTo>
                <a:cubicBezTo>
                  <a:pt x="1741289" y="349746"/>
                  <a:pt x="1738809" y="349746"/>
                  <a:pt x="1733848" y="349746"/>
                </a:cubicBezTo>
                <a:close/>
                <a:moveTo>
                  <a:pt x="2373808" y="342305"/>
                </a:moveTo>
                <a:lnTo>
                  <a:pt x="2388691" y="342305"/>
                </a:lnTo>
                <a:lnTo>
                  <a:pt x="2388691" y="349746"/>
                </a:lnTo>
                <a:close/>
                <a:moveTo>
                  <a:pt x="2150566" y="342305"/>
                </a:moveTo>
                <a:cubicBezTo>
                  <a:pt x="2160489" y="347266"/>
                  <a:pt x="2165449" y="349746"/>
                  <a:pt x="2165449" y="349746"/>
                </a:cubicBezTo>
                <a:cubicBezTo>
                  <a:pt x="2165449" y="349746"/>
                  <a:pt x="2160489" y="349746"/>
                  <a:pt x="2150566" y="349746"/>
                </a:cubicBezTo>
                <a:close/>
                <a:moveTo>
                  <a:pt x="1473399" y="342305"/>
                </a:moveTo>
                <a:lnTo>
                  <a:pt x="1488281" y="357187"/>
                </a:lnTo>
                <a:lnTo>
                  <a:pt x="1495723" y="349746"/>
                </a:lnTo>
                <a:close/>
                <a:moveTo>
                  <a:pt x="1681758" y="334863"/>
                </a:moveTo>
                <a:cubicBezTo>
                  <a:pt x="1681758" y="339824"/>
                  <a:pt x="1684239" y="341064"/>
                  <a:pt x="1689199" y="338584"/>
                </a:cubicBezTo>
                <a:cubicBezTo>
                  <a:pt x="1694160" y="336104"/>
                  <a:pt x="1699121" y="337344"/>
                  <a:pt x="1704082" y="342305"/>
                </a:cubicBezTo>
                <a:lnTo>
                  <a:pt x="1711524" y="342305"/>
                </a:lnTo>
                <a:lnTo>
                  <a:pt x="1711524" y="334863"/>
                </a:lnTo>
                <a:cubicBezTo>
                  <a:pt x="1711524" y="334863"/>
                  <a:pt x="1706563" y="334863"/>
                  <a:pt x="1696641" y="334863"/>
                </a:cubicBezTo>
                <a:cubicBezTo>
                  <a:pt x="1691680" y="334863"/>
                  <a:pt x="1687959" y="334863"/>
                  <a:pt x="1685478" y="334863"/>
                </a:cubicBezTo>
                <a:cubicBezTo>
                  <a:pt x="1682998" y="334863"/>
                  <a:pt x="1681758" y="334863"/>
                  <a:pt x="1681758" y="334863"/>
                </a:cubicBezTo>
                <a:close/>
                <a:moveTo>
                  <a:pt x="491133" y="334863"/>
                </a:moveTo>
                <a:cubicBezTo>
                  <a:pt x="491133" y="334863"/>
                  <a:pt x="491133" y="337344"/>
                  <a:pt x="491133" y="342305"/>
                </a:cubicBezTo>
                <a:cubicBezTo>
                  <a:pt x="491133" y="342305"/>
                  <a:pt x="488652" y="342305"/>
                  <a:pt x="483691" y="342305"/>
                </a:cubicBezTo>
                <a:close/>
                <a:moveTo>
                  <a:pt x="543223" y="327422"/>
                </a:moveTo>
                <a:cubicBezTo>
                  <a:pt x="538262" y="327422"/>
                  <a:pt x="538262" y="329902"/>
                  <a:pt x="543223" y="334863"/>
                </a:cubicBezTo>
                <a:cubicBezTo>
                  <a:pt x="548184" y="339824"/>
                  <a:pt x="553145" y="342305"/>
                  <a:pt x="558106" y="342305"/>
                </a:cubicBezTo>
                <a:cubicBezTo>
                  <a:pt x="558106" y="342305"/>
                  <a:pt x="560586" y="342305"/>
                  <a:pt x="565547" y="342305"/>
                </a:cubicBezTo>
                <a:cubicBezTo>
                  <a:pt x="570508" y="342305"/>
                  <a:pt x="575469" y="344785"/>
                  <a:pt x="580430" y="349746"/>
                </a:cubicBezTo>
                <a:lnTo>
                  <a:pt x="610195" y="357187"/>
                </a:lnTo>
                <a:cubicBezTo>
                  <a:pt x="630039" y="357187"/>
                  <a:pt x="637481" y="354707"/>
                  <a:pt x="632520" y="349746"/>
                </a:cubicBezTo>
                <a:cubicBezTo>
                  <a:pt x="632520" y="344785"/>
                  <a:pt x="635000" y="344785"/>
                  <a:pt x="639961" y="349746"/>
                </a:cubicBezTo>
                <a:lnTo>
                  <a:pt x="647403" y="349746"/>
                </a:lnTo>
                <a:cubicBezTo>
                  <a:pt x="647403" y="354707"/>
                  <a:pt x="647403" y="357187"/>
                  <a:pt x="647403" y="357187"/>
                </a:cubicBezTo>
                <a:lnTo>
                  <a:pt x="662285" y="357187"/>
                </a:lnTo>
                <a:lnTo>
                  <a:pt x="654844" y="349746"/>
                </a:lnTo>
                <a:cubicBezTo>
                  <a:pt x="654844" y="349746"/>
                  <a:pt x="652363" y="349746"/>
                  <a:pt x="647403" y="349746"/>
                </a:cubicBezTo>
                <a:cubicBezTo>
                  <a:pt x="642442" y="344785"/>
                  <a:pt x="639961" y="342305"/>
                  <a:pt x="639961" y="342305"/>
                </a:cubicBezTo>
                <a:cubicBezTo>
                  <a:pt x="639961" y="342305"/>
                  <a:pt x="637481" y="342305"/>
                  <a:pt x="632520" y="342305"/>
                </a:cubicBezTo>
                <a:cubicBezTo>
                  <a:pt x="627559" y="342305"/>
                  <a:pt x="625078" y="342305"/>
                  <a:pt x="625078" y="342305"/>
                </a:cubicBezTo>
                <a:cubicBezTo>
                  <a:pt x="625078" y="342305"/>
                  <a:pt x="620117" y="339824"/>
                  <a:pt x="610195" y="334863"/>
                </a:cubicBezTo>
                <a:lnTo>
                  <a:pt x="595312" y="334863"/>
                </a:lnTo>
                <a:cubicBezTo>
                  <a:pt x="595312" y="329902"/>
                  <a:pt x="592832" y="327422"/>
                  <a:pt x="587871" y="327422"/>
                </a:cubicBezTo>
                <a:cubicBezTo>
                  <a:pt x="582910" y="327422"/>
                  <a:pt x="577949" y="327422"/>
                  <a:pt x="572988" y="327422"/>
                </a:cubicBezTo>
                <a:lnTo>
                  <a:pt x="550664" y="327422"/>
                </a:lnTo>
                <a:close/>
                <a:moveTo>
                  <a:pt x="148828" y="327422"/>
                </a:moveTo>
                <a:lnTo>
                  <a:pt x="156270" y="327422"/>
                </a:lnTo>
                <a:cubicBezTo>
                  <a:pt x="161231" y="337344"/>
                  <a:pt x="164951" y="341064"/>
                  <a:pt x="167432" y="338584"/>
                </a:cubicBezTo>
                <a:cubicBezTo>
                  <a:pt x="169912" y="336104"/>
                  <a:pt x="173633" y="336104"/>
                  <a:pt x="178594" y="338584"/>
                </a:cubicBezTo>
                <a:cubicBezTo>
                  <a:pt x="183555" y="341064"/>
                  <a:pt x="186035" y="343545"/>
                  <a:pt x="186035" y="346025"/>
                </a:cubicBezTo>
                <a:cubicBezTo>
                  <a:pt x="186035" y="348506"/>
                  <a:pt x="184795" y="349746"/>
                  <a:pt x="182315" y="349746"/>
                </a:cubicBezTo>
                <a:cubicBezTo>
                  <a:pt x="179834" y="349746"/>
                  <a:pt x="176113" y="349746"/>
                  <a:pt x="171152" y="349746"/>
                </a:cubicBezTo>
                <a:cubicBezTo>
                  <a:pt x="166191" y="344785"/>
                  <a:pt x="162471" y="341064"/>
                  <a:pt x="159990" y="338584"/>
                </a:cubicBezTo>
                <a:cubicBezTo>
                  <a:pt x="157510" y="336104"/>
                  <a:pt x="153789" y="334863"/>
                  <a:pt x="148828" y="334863"/>
                </a:cubicBezTo>
                <a:cubicBezTo>
                  <a:pt x="148828" y="334863"/>
                  <a:pt x="148828" y="333623"/>
                  <a:pt x="148828" y="331142"/>
                </a:cubicBezTo>
                <a:cubicBezTo>
                  <a:pt x="148828" y="328662"/>
                  <a:pt x="148828" y="327422"/>
                  <a:pt x="148828" y="327422"/>
                </a:cubicBezTo>
                <a:close/>
                <a:moveTo>
                  <a:pt x="1577578" y="319980"/>
                </a:moveTo>
                <a:lnTo>
                  <a:pt x="1592461" y="327422"/>
                </a:lnTo>
                <a:cubicBezTo>
                  <a:pt x="1592461" y="322461"/>
                  <a:pt x="1589981" y="319980"/>
                  <a:pt x="1585020" y="319980"/>
                </a:cubicBezTo>
                <a:close/>
                <a:moveTo>
                  <a:pt x="1421309" y="319980"/>
                </a:moveTo>
                <a:cubicBezTo>
                  <a:pt x="1421309" y="319980"/>
                  <a:pt x="1418828" y="322461"/>
                  <a:pt x="1413867" y="327422"/>
                </a:cubicBezTo>
                <a:lnTo>
                  <a:pt x="1421309" y="327422"/>
                </a:lnTo>
                <a:close/>
                <a:moveTo>
                  <a:pt x="424160" y="319980"/>
                </a:moveTo>
                <a:lnTo>
                  <a:pt x="424160" y="327422"/>
                </a:lnTo>
                <a:cubicBezTo>
                  <a:pt x="424160" y="327422"/>
                  <a:pt x="421680" y="327422"/>
                  <a:pt x="416719" y="327422"/>
                </a:cubicBezTo>
                <a:cubicBezTo>
                  <a:pt x="416719" y="322461"/>
                  <a:pt x="419199" y="319980"/>
                  <a:pt x="424160" y="319980"/>
                </a:cubicBezTo>
                <a:close/>
                <a:moveTo>
                  <a:pt x="580430" y="312539"/>
                </a:moveTo>
                <a:cubicBezTo>
                  <a:pt x="585391" y="317500"/>
                  <a:pt x="587871" y="319980"/>
                  <a:pt x="587871" y="319980"/>
                </a:cubicBezTo>
                <a:lnTo>
                  <a:pt x="587871" y="312539"/>
                </a:lnTo>
                <a:close/>
                <a:moveTo>
                  <a:pt x="394395" y="312539"/>
                </a:moveTo>
                <a:lnTo>
                  <a:pt x="416719" y="327422"/>
                </a:lnTo>
                <a:lnTo>
                  <a:pt x="401836" y="327422"/>
                </a:lnTo>
                <a:close/>
                <a:moveTo>
                  <a:pt x="535781" y="305098"/>
                </a:moveTo>
                <a:lnTo>
                  <a:pt x="550664" y="312539"/>
                </a:lnTo>
                <a:cubicBezTo>
                  <a:pt x="550664" y="307578"/>
                  <a:pt x="548184" y="305098"/>
                  <a:pt x="543223" y="305098"/>
                </a:cubicBezTo>
                <a:cubicBezTo>
                  <a:pt x="538262" y="305098"/>
                  <a:pt x="535781" y="305098"/>
                  <a:pt x="535781" y="305098"/>
                </a:cubicBezTo>
                <a:close/>
                <a:moveTo>
                  <a:pt x="1592461" y="297656"/>
                </a:moveTo>
                <a:cubicBezTo>
                  <a:pt x="1592461" y="302617"/>
                  <a:pt x="1589981" y="305098"/>
                  <a:pt x="1585020" y="305098"/>
                </a:cubicBezTo>
                <a:lnTo>
                  <a:pt x="1592461" y="312539"/>
                </a:lnTo>
                <a:cubicBezTo>
                  <a:pt x="1592461" y="312539"/>
                  <a:pt x="1594941" y="312539"/>
                  <a:pt x="1599902" y="312539"/>
                </a:cubicBezTo>
                <a:cubicBezTo>
                  <a:pt x="1604863" y="312539"/>
                  <a:pt x="1607344" y="315019"/>
                  <a:pt x="1607344" y="319980"/>
                </a:cubicBezTo>
                <a:cubicBezTo>
                  <a:pt x="1617266" y="319980"/>
                  <a:pt x="1629668" y="322461"/>
                  <a:pt x="1644551" y="327422"/>
                </a:cubicBezTo>
                <a:cubicBezTo>
                  <a:pt x="1659434" y="332383"/>
                  <a:pt x="1666875" y="334863"/>
                  <a:pt x="1666875" y="334863"/>
                </a:cubicBezTo>
                <a:lnTo>
                  <a:pt x="1674317" y="327422"/>
                </a:lnTo>
                <a:cubicBezTo>
                  <a:pt x="1669356" y="327422"/>
                  <a:pt x="1665635" y="327422"/>
                  <a:pt x="1663155" y="327422"/>
                </a:cubicBezTo>
                <a:cubicBezTo>
                  <a:pt x="1660674" y="327422"/>
                  <a:pt x="1656953" y="327422"/>
                  <a:pt x="1651992" y="327422"/>
                </a:cubicBezTo>
                <a:lnTo>
                  <a:pt x="1644551" y="319980"/>
                </a:lnTo>
                <a:cubicBezTo>
                  <a:pt x="1644551" y="319980"/>
                  <a:pt x="1639590" y="319980"/>
                  <a:pt x="1629668" y="319980"/>
                </a:cubicBezTo>
                <a:cubicBezTo>
                  <a:pt x="1629668" y="319980"/>
                  <a:pt x="1628428" y="318740"/>
                  <a:pt x="1625948" y="316260"/>
                </a:cubicBezTo>
                <a:cubicBezTo>
                  <a:pt x="1623467" y="313779"/>
                  <a:pt x="1619746" y="312539"/>
                  <a:pt x="1614785" y="312539"/>
                </a:cubicBezTo>
                <a:cubicBezTo>
                  <a:pt x="1614785" y="312539"/>
                  <a:pt x="1613545" y="312539"/>
                  <a:pt x="1611065" y="312539"/>
                </a:cubicBezTo>
                <a:cubicBezTo>
                  <a:pt x="1608584" y="312539"/>
                  <a:pt x="1606104" y="310059"/>
                  <a:pt x="1603623" y="305098"/>
                </a:cubicBezTo>
                <a:cubicBezTo>
                  <a:pt x="1601143" y="300137"/>
                  <a:pt x="1597422" y="297656"/>
                  <a:pt x="1592461" y="297656"/>
                </a:cubicBezTo>
                <a:close/>
                <a:moveTo>
                  <a:pt x="1547813" y="297656"/>
                </a:moveTo>
                <a:cubicBezTo>
                  <a:pt x="1542852" y="302617"/>
                  <a:pt x="1542852" y="305098"/>
                  <a:pt x="1547813" y="305098"/>
                </a:cubicBezTo>
                <a:lnTo>
                  <a:pt x="1562695" y="305098"/>
                </a:lnTo>
                <a:cubicBezTo>
                  <a:pt x="1562695" y="300137"/>
                  <a:pt x="1557735" y="297656"/>
                  <a:pt x="1547813" y="297656"/>
                </a:cubicBezTo>
                <a:close/>
                <a:moveTo>
                  <a:pt x="474390" y="286494"/>
                </a:moveTo>
                <a:cubicBezTo>
                  <a:pt x="470669" y="286494"/>
                  <a:pt x="468809" y="287734"/>
                  <a:pt x="468809" y="290215"/>
                </a:cubicBezTo>
                <a:cubicBezTo>
                  <a:pt x="468809" y="295176"/>
                  <a:pt x="470049" y="297656"/>
                  <a:pt x="472529" y="297656"/>
                </a:cubicBezTo>
                <a:cubicBezTo>
                  <a:pt x="475010" y="297656"/>
                  <a:pt x="478731" y="300137"/>
                  <a:pt x="483691" y="305098"/>
                </a:cubicBezTo>
                <a:lnTo>
                  <a:pt x="476250" y="297656"/>
                </a:lnTo>
                <a:lnTo>
                  <a:pt x="483691" y="297656"/>
                </a:lnTo>
                <a:cubicBezTo>
                  <a:pt x="483691" y="302617"/>
                  <a:pt x="486172" y="302617"/>
                  <a:pt x="491133" y="297656"/>
                </a:cubicBezTo>
                <a:cubicBezTo>
                  <a:pt x="496094" y="292695"/>
                  <a:pt x="496094" y="290215"/>
                  <a:pt x="491133" y="290215"/>
                </a:cubicBezTo>
                <a:cubicBezTo>
                  <a:pt x="483691" y="287734"/>
                  <a:pt x="478110" y="286494"/>
                  <a:pt x="474390" y="286494"/>
                </a:cubicBezTo>
                <a:close/>
                <a:moveTo>
                  <a:pt x="267891" y="282773"/>
                </a:moveTo>
                <a:cubicBezTo>
                  <a:pt x="272852" y="287734"/>
                  <a:pt x="276572" y="290215"/>
                  <a:pt x="279053" y="290215"/>
                </a:cubicBezTo>
                <a:cubicBezTo>
                  <a:pt x="281533" y="290215"/>
                  <a:pt x="282774" y="287734"/>
                  <a:pt x="282774" y="282773"/>
                </a:cubicBezTo>
                <a:cubicBezTo>
                  <a:pt x="282774" y="282773"/>
                  <a:pt x="280293" y="282773"/>
                  <a:pt x="275332" y="282773"/>
                </a:cubicBezTo>
                <a:cubicBezTo>
                  <a:pt x="270371" y="282773"/>
                  <a:pt x="267891" y="282773"/>
                  <a:pt x="267891" y="282773"/>
                </a:cubicBezTo>
                <a:close/>
                <a:moveTo>
                  <a:pt x="59531" y="282773"/>
                </a:moveTo>
                <a:cubicBezTo>
                  <a:pt x="59531" y="282773"/>
                  <a:pt x="62012" y="282773"/>
                  <a:pt x="66973" y="282773"/>
                </a:cubicBezTo>
                <a:lnTo>
                  <a:pt x="74414" y="282773"/>
                </a:lnTo>
                <a:lnTo>
                  <a:pt x="66973" y="290215"/>
                </a:lnTo>
                <a:cubicBezTo>
                  <a:pt x="66973" y="290215"/>
                  <a:pt x="65732" y="288974"/>
                  <a:pt x="63252" y="286494"/>
                </a:cubicBezTo>
                <a:cubicBezTo>
                  <a:pt x="60771" y="284014"/>
                  <a:pt x="59531" y="282773"/>
                  <a:pt x="59531" y="282773"/>
                </a:cubicBezTo>
                <a:close/>
                <a:moveTo>
                  <a:pt x="1934766" y="275332"/>
                </a:moveTo>
                <a:lnTo>
                  <a:pt x="1964532" y="282773"/>
                </a:lnTo>
                <a:lnTo>
                  <a:pt x="1949649" y="282773"/>
                </a:lnTo>
                <a:close/>
                <a:moveTo>
                  <a:pt x="66973" y="260449"/>
                </a:moveTo>
                <a:lnTo>
                  <a:pt x="74414" y="260449"/>
                </a:lnTo>
                <a:lnTo>
                  <a:pt x="74414" y="267891"/>
                </a:lnTo>
                <a:cubicBezTo>
                  <a:pt x="69453" y="267891"/>
                  <a:pt x="66973" y="265410"/>
                  <a:pt x="66973" y="260449"/>
                </a:cubicBezTo>
                <a:close/>
                <a:moveTo>
                  <a:pt x="1369219" y="253008"/>
                </a:moveTo>
                <a:cubicBezTo>
                  <a:pt x="1364258" y="253008"/>
                  <a:pt x="1360537" y="254248"/>
                  <a:pt x="1358057" y="256728"/>
                </a:cubicBezTo>
                <a:cubicBezTo>
                  <a:pt x="1355576" y="259209"/>
                  <a:pt x="1354336" y="260449"/>
                  <a:pt x="1354336" y="260449"/>
                </a:cubicBezTo>
                <a:cubicBezTo>
                  <a:pt x="1354336" y="265410"/>
                  <a:pt x="1358057" y="266650"/>
                  <a:pt x="1365498" y="264170"/>
                </a:cubicBezTo>
                <a:cubicBezTo>
                  <a:pt x="1372940" y="261689"/>
                  <a:pt x="1379141" y="262930"/>
                  <a:pt x="1384102" y="267891"/>
                </a:cubicBezTo>
                <a:cubicBezTo>
                  <a:pt x="1389063" y="272852"/>
                  <a:pt x="1392783" y="274092"/>
                  <a:pt x="1395264" y="271611"/>
                </a:cubicBezTo>
                <a:cubicBezTo>
                  <a:pt x="1397744" y="269131"/>
                  <a:pt x="1398984" y="267891"/>
                  <a:pt x="1398984" y="267891"/>
                </a:cubicBezTo>
                <a:cubicBezTo>
                  <a:pt x="1398984" y="257969"/>
                  <a:pt x="1389063" y="253008"/>
                  <a:pt x="1369219" y="253008"/>
                </a:cubicBezTo>
                <a:close/>
                <a:moveTo>
                  <a:pt x="126504" y="253008"/>
                </a:moveTo>
                <a:cubicBezTo>
                  <a:pt x="131465" y="257969"/>
                  <a:pt x="136426" y="260449"/>
                  <a:pt x="141387" y="260449"/>
                </a:cubicBezTo>
                <a:cubicBezTo>
                  <a:pt x="146348" y="260449"/>
                  <a:pt x="148828" y="261689"/>
                  <a:pt x="148828" y="264170"/>
                </a:cubicBezTo>
                <a:cubicBezTo>
                  <a:pt x="148828" y="266650"/>
                  <a:pt x="141387" y="267891"/>
                  <a:pt x="126504" y="267891"/>
                </a:cubicBezTo>
                <a:cubicBezTo>
                  <a:pt x="121543" y="267891"/>
                  <a:pt x="119063" y="265410"/>
                  <a:pt x="119063" y="260449"/>
                </a:cubicBezTo>
                <a:close/>
                <a:moveTo>
                  <a:pt x="204639" y="248357"/>
                </a:moveTo>
                <a:cubicBezTo>
                  <a:pt x="202158" y="248977"/>
                  <a:pt x="200918" y="250527"/>
                  <a:pt x="200918" y="253008"/>
                </a:cubicBezTo>
                <a:cubicBezTo>
                  <a:pt x="200918" y="257969"/>
                  <a:pt x="205879" y="260449"/>
                  <a:pt x="215801" y="260449"/>
                </a:cubicBezTo>
                <a:cubicBezTo>
                  <a:pt x="220762" y="260449"/>
                  <a:pt x="225723" y="262930"/>
                  <a:pt x="230684" y="267891"/>
                </a:cubicBezTo>
                <a:lnTo>
                  <a:pt x="238125" y="260449"/>
                </a:lnTo>
                <a:cubicBezTo>
                  <a:pt x="233164" y="255488"/>
                  <a:pt x="225723" y="251767"/>
                  <a:pt x="215801" y="249287"/>
                </a:cubicBezTo>
                <a:cubicBezTo>
                  <a:pt x="210840" y="248047"/>
                  <a:pt x="207119" y="247737"/>
                  <a:pt x="204639" y="248357"/>
                </a:cubicBezTo>
                <a:close/>
                <a:moveTo>
                  <a:pt x="1332012" y="245566"/>
                </a:moveTo>
                <a:cubicBezTo>
                  <a:pt x="1332012" y="245566"/>
                  <a:pt x="1333252" y="246807"/>
                  <a:pt x="1335733" y="249287"/>
                </a:cubicBezTo>
                <a:cubicBezTo>
                  <a:pt x="1338213" y="251767"/>
                  <a:pt x="1339453" y="253008"/>
                  <a:pt x="1339453" y="253008"/>
                </a:cubicBezTo>
                <a:lnTo>
                  <a:pt x="1339453" y="245566"/>
                </a:lnTo>
                <a:close/>
                <a:moveTo>
                  <a:pt x="267891" y="245566"/>
                </a:moveTo>
                <a:lnTo>
                  <a:pt x="260449" y="253008"/>
                </a:lnTo>
                <a:cubicBezTo>
                  <a:pt x="265410" y="253008"/>
                  <a:pt x="267891" y="253008"/>
                  <a:pt x="267891" y="253008"/>
                </a:cubicBezTo>
                <a:cubicBezTo>
                  <a:pt x="267891" y="253008"/>
                  <a:pt x="270371" y="253008"/>
                  <a:pt x="275332" y="253008"/>
                </a:cubicBezTo>
                <a:close/>
                <a:moveTo>
                  <a:pt x="44648" y="245566"/>
                </a:moveTo>
                <a:cubicBezTo>
                  <a:pt x="54570" y="245566"/>
                  <a:pt x="59531" y="248047"/>
                  <a:pt x="59531" y="253008"/>
                </a:cubicBezTo>
                <a:lnTo>
                  <a:pt x="37207" y="253008"/>
                </a:lnTo>
                <a:cubicBezTo>
                  <a:pt x="37207" y="248047"/>
                  <a:pt x="39687" y="245566"/>
                  <a:pt x="44648" y="245566"/>
                </a:cubicBezTo>
                <a:close/>
                <a:moveTo>
                  <a:pt x="1696641" y="238125"/>
                </a:moveTo>
                <a:cubicBezTo>
                  <a:pt x="1701602" y="238125"/>
                  <a:pt x="1704082" y="238125"/>
                  <a:pt x="1704082" y="238125"/>
                </a:cubicBezTo>
                <a:lnTo>
                  <a:pt x="1704082" y="245566"/>
                </a:lnTo>
                <a:close/>
                <a:moveTo>
                  <a:pt x="234404" y="238125"/>
                </a:moveTo>
                <a:cubicBezTo>
                  <a:pt x="231924" y="238125"/>
                  <a:pt x="233164" y="240605"/>
                  <a:pt x="238125" y="245566"/>
                </a:cubicBezTo>
                <a:lnTo>
                  <a:pt x="245566" y="238125"/>
                </a:lnTo>
                <a:cubicBezTo>
                  <a:pt x="240606" y="238125"/>
                  <a:pt x="236885" y="238125"/>
                  <a:pt x="234404" y="238125"/>
                </a:cubicBezTo>
                <a:close/>
                <a:moveTo>
                  <a:pt x="1317129" y="230684"/>
                </a:moveTo>
                <a:cubicBezTo>
                  <a:pt x="1322090" y="235645"/>
                  <a:pt x="1324571" y="238125"/>
                  <a:pt x="1324571" y="238125"/>
                </a:cubicBezTo>
                <a:cubicBezTo>
                  <a:pt x="1324571" y="238125"/>
                  <a:pt x="1324571" y="235645"/>
                  <a:pt x="1324571" y="230684"/>
                </a:cubicBezTo>
                <a:close/>
                <a:moveTo>
                  <a:pt x="66973" y="230684"/>
                </a:moveTo>
                <a:lnTo>
                  <a:pt x="74414" y="253008"/>
                </a:lnTo>
                <a:cubicBezTo>
                  <a:pt x="69453" y="253008"/>
                  <a:pt x="66973" y="250527"/>
                  <a:pt x="66973" y="245566"/>
                </a:cubicBezTo>
                <a:close/>
                <a:moveTo>
                  <a:pt x="1242715" y="215801"/>
                </a:moveTo>
                <a:lnTo>
                  <a:pt x="1257598" y="223242"/>
                </a:lnTo>
                <a:cubicBezTo>
                  <a:pt x="1257598" y="218281"/>
                  <a:pt x="1255118" y="215801"/>
                  <a:pt x="1250156" y="215801"/>
                </a:cubicBezTo>
                <a:close/>
                <a:moveTo>
                  <a:pt x="111621" y="215801"/>
                </a:moveTo>
                <a:lnTo>
                  <a:pt x="119063" y="215801"/>
                </a:lnTo>
                <a:lnTo>
                  <a:pt x="119063" y="223242"/>
                </a:lnTo>
                <a:cubicBezTo>
                  <a:pt x="114102" y="223242"/>
                  <a:pt x="111621" y="220762"/>
                  <a:pt x="111621" y="215801"/>
                </a:cubicBezTo>
                <a:close/>
                <a:moveTo>
                  <a:pt x="186035" y="208359"/>
                </a:moveTo>
                <a:cubicBezTo>
                  <a:pt x="186035" y="213320"/>
                  <a:pt x="186035" y="215801"/>
                  <a:pt x="186035" y="215801"/>
                </a:cubicBezTo>
                <a:cubicBezTo>
                  <a:pt x="186035" y="215801"/>
                  <a:pt x="188516" y="215801"/>
                  <a:pt x="193477" y="215801"/>
                </a:cubicBezTo>
                <a:lnTo>
                  <a:pt x="200918" y="223242"/>
                </a:lnTo>
                <a:lnTo>
                  <a:pt x="211222" y="228394"/>
                </a:lnTo>
                <a:lnTo>
                  <a:pt x="212080" y="223242"/>
                </a:lnTo>
                <a:cubicBezTo>
                  <a:pt x="214561" y="218281"/>
                  <a:pt x="213321" y="215801"/>
                  <a:pt x="208359" y="215801"/>
                </a:cubicBezTo>
                <a:cubicBezTo>
                  <a:pt x="203399" y="215801"/>
                  <a:pt x="200918" y="214560"/>
                  <a:pt x="200918" y="212080"/>
                </a:cubicBezTo>
                <a:cubicBezTo>
                  <a:pt x="200918" y="209599"/>
                  <a:pt x="198438" y="208359"/>
                  <a:pt x="193477" y="208359"/>
                </a:cubicBezTo>
                <a:cubicBezTo>
                  <a:pt x="188516" y="208359"/>
                  <a:pt x="186035" y="208359"/>
                  <a:pt x="186035" y="208359"/>
                </a:cubicBezTo>
                <a:close/>
                <a:moveTo>
                  <a:pt x="163711" y="200918"/>
                </a:moveTo>
                <a:cubicBezTo>
                  <a:pt x="163711" y="205879"/>
                  <a:pt x="163711" y="208359"/>
                  <a:pt x="163711" y="208359"/>
                </a:cubicBezTo>
                <a:lnTo>
                  <a:pt x="171152" y="208359"/>
                </a:lnTo>
                <a:cubicBezTo>
                  <a:pt x="171152" y="203398"/>
                  <a:pt x="168672" y="200918"/>
                  <a:pt x="163711" y="200918"/>
                </a:cubicBezTo>
                <a:close/>
                <a:moveTo>
                  <a:pt x="111621" y="200918"/>
                </a:moveTo>
                <a:cubicBezTo>
                  <a:pt x="106660" y="200918"/>
                  <a:pt x="102939" y="203398"/>
                  <a:pt x="100459" y="208359"/>
                </a:cubicBezTo>
                <a:cubicBezTo>
                  <a:pt x="97979" y="213320"/>
                  <a:pt x="94258" y="213320"/>
                  <a:pt x="89297" y="208359"/>
                </a:cubicBezTo>
                <a:lnTo>
                  <a:pt x="81855" y="215801"/>
                </a:lnTo>
                <a:cubicBezTo>
                  <a:pt x="91778" y="220762"/>
                  <a:pt x="111621" y="225722"/>
                  <a:pt x="141387" y="230684"/>
                </a:cubicBezTo>
                <a:cubicBezTo>
                  <a:pt x="156270" y="230684"/>
                  <a:pt x="163711" y="231924"/>
                  <a:pt x="163711" y="234404"/>
                </a:cubicBezTo>
                <a:cubicBezTo>
                  <a:pt x="163711" y="236885"/>
                  <a:pt x="166191" y="238125"/>
                  <a:pt x="171152" y="238125"/>
                </a:cubicBezTo>
                <a:cubicBezTo>
                  <a:pt x="176113" y="238125"/>
                  <a:pt x="178594" y="238125"/>
                  <a:pt x="178594" y="238125"/>
                </a:cubicBezTo>
                <a:lnTo>
                  <a:pt x="186035" y="230684"/>
                </a:lnTo>
                <a:cubicBezTo>
                  <a:pt x="181074" y="230684"/>
                  <a:pt x="178594" y="226963"/>
                  <a:pt x="178594" y="219521"/>
                </a:cubicBezTo>
                <a:cubicBezTo>
                  <a:pt x="178594" y="212080"/>
                  <a:pt x="178594" y="208359"/>
                  <a:pt x="178594" y="208359"/>
                </a:cubicBezTo>
                <a:lnTo>
                  <a:pt x="171152" y="215801"/>
                </a:lnTo>
                <a:cubicBezTo>
                  <a:pt x="166191" y="215801"/>
                  <a:pt x="163711" y="218281"/>
                  <a:pt x="163711" y="223242"/>
                </a:cubicBezTo>
                <a:lnTo>
                  <a:pt x="156270" y="223242"/>
                </a:lnTo>
                <a:lnTo>
                  <a:pt x="148828" y="215801"/>
                </a:lnTo>
                <a:lnTo>
                  <a:pt x="126504" y="208359"/>
                </a:lnTo>
                <a:cubicBezTo>
                  <a:pt x="126504" y="208359"/>
                  <a:pt x="124023" y="208359"/>
                  <a:pt x="119063" y="208359"/>
                </a:cubicBezTo>
                <a:cubicBezTo>
                  <a:pt x="114102" y="208359"/>
                  <a:pt x="111621" y="205879"/>
                  <a:pt x="111621" y="200918"/>
                </a:cubicBezTo>
                <a:close/>
                <a:moveTo>
                  <a:pt x="148828" y="193476"/>
                </a:moveTo>
                <a:lnTo>
                  <a:pt x="156270" y="200918"/>
                </a:lnTo>
                <a:lnTo>
                  <a:pt x="156270" y="193476"/>
                </a:lnTo>
                <a:cubicBezTo>
                  <a:pt x="156270" y="193476"/>
                  <a:pt x="153789" y="193476"/>
                  <a:pt x="148828" y="193476"/>
                </a:cubicBezTo>
                <a:close/>
                <a:moveTo>
                  <a:pt x="1332012" y="178594"/>
                </a:moveTo>
                <a:cubicBezTo>
                  <a:pt x="1336973" y="178594"/>
                  <a:pt x="1339453" y="178594"/>
                  <a:pt x="1339453" y="178594"/>
                </a:cubicBezTo>
                <a:lnTo>
                  <a:pt x="1339453" y="186035"/>
                </a:lnTo>
                <a:cubicBezTo>
                  <a:pt x="1334492" y="186035"/>
                  <a:pt x="1332012" y="183555"/>
                  <a:pt x="1332012" y="178594"/>
                </a:cubicBezTo>
                <a:close/>
                <a:moveTo>
                  <a:pt x="111621" y="171152"/>
                </a:moveTo>
                <a:lnTo>
                  <a:pt x="119063" y="193476"/>
                </a:lnTo>
                <a:cubicBezTo>
                  <a:pt x="124023" y="193476"/>
                  <a:pt x="128985" y="190996"/>
                  <a:pt x="133945" y="186035"/>
                </a:cubicBezTo>
                <a:lnTo>
                  <a:pt x="126504" y="178594"/>
                </a:lnTo>
                <a:cubicBezTo>
                  <a:pt x="121543" y="173633"/>
                  <a:pt x="116582" y="171152"/>
                  <a:pt x="111621" y="171152"/>
                </a:cubicBezTo>
                <a:close/>
                <a:moveTo>
                  <a:pt x="74414" y="171152"/>
                </a:moveTo>
                <a:cubicBezTo>
                  <a:pt x="74414" y="171152"/>
                  <a:pt x="81855" y="173633"/>
                  <a:pt x="96738" y="178594"/>
                </a:cubicBezTo>
                <a:cubicBezTo>
                  <a:pt x="96738" y="178594"/>
                  <a:pt x="94258" y="176113"/>
                  <a:pt x="89297" y="171152"/>
                </a:cubicBezTo>
                <a:close/>
                <a:moveTo>
                  <a:pt x="1294805" y="163711"/>
                </a:moveTo>
                <a:lnTo>
                  <a:pt x="1302246" y="163711"/>
                </a:lnTo>
                <a:cubicBezTo>
                  <a:pt x="1302246" y="168672"/>
                  <a:pt x="1302246" y="171152"/>
                  <a:pt x="1302246" y="171152"/>
                </a:cubicBezTo>
                <a:cubicBezTo>
                  <a:pt x="1302246" y="171152"/>
                  <a:pt x="1301006" y="171152"/>
                  <a:pt x="1298525" y="171152"/>
                </a:cubicBezTo>
                <a:cubicBezTo>
                  <a:pt x="1296045" y="171152"/>
                  <a:pt x="1294805" y="168672"/>
                  <a:pt x="1294805" y="163711"/>
                </a:cubicBezTo>
                <a:close/>
                <a:moveTo>
                  <a:pt x="1279922" y="156269"/>
                </a:moveTo>
                <a:lnTo>
                  <a:pt x="1279922" y="163711"/>
                </a:lnTo>
                <a:lnTo>
                  <a:pt x="1272481" y="163711"/>
                </a:lnTo>
                <a:close/>
                <a:moveTo>
                  <a:pt x="1257598" y="148828"/>
                </a:moveTo>
                <a:cubicBezTo>
                  <a:pt x="1267520" y="148828"/>
                  <a:pt x="1272481" y="153789"/>
                  <a:pt x="1272481" y="163711"/>
                </a:cubicBezTo>
                <a:cubicBezTo>
                  <a:pt x="1272481" y="163711"/>
                  <a:pt x="1267520" y="163711"/>
                  <a:pt x="1257598" y="163711"/>
                </a:cubicBezTo>
                <a:cubicBezTo>
                  <a:pt x="1257598" y="158750"/>
                  <a:pt x="1257598" y="156269"/>
                  <a:pt x="1257598" y="156269"/>
                </a:cubicBezTo>
                <a:cubicBezTo>
                  <a:pt x="1257598" y="151308"/>
                  <a:pt x="1257598" y="148828"/>
                  <a:pt x="1257598" y="148828"/>
                </a:cubicBezTo>
                <a:close/>
                <a:moveTo>
                  <a:pt x="7441" y="148828"/>
                </a:moveTo>
                <a:lnTo>
                  <a:pt x="14883" y="148828"/>
                </a:lnTo>
                <a:lnTo>
                  <a:pt x="14883" y="156269"/>
                </a:lnTo>
                <a:cubicBezTo>
                  <a:pt x="9922" y="156269"/>
                  <a:pt x="7441" y="153789"/>
                  <a:pt x="7441" y="148828"/>
                </a:cubicBezTo>
                <a:close/>
                <a:moveTo>
                  <a:pt x="62322" y="146502"/>
                </a:moveTo>
                <a:cubicBezTo>
                  <a:pt x="60461" y="146812"/>
                  <a:pt x="59531" y="147588"/>
                  <a:pt x="59531" y="148828"/>
                </a:cubicBezTo>
                <a:cubicBezTo>
                  <a:pt x="59531" y="148828"/>
                  <a:pt x="62012" y="150068"/>
                  <a:pt x="66973" y="152549"/>
                </a:cubicBezTo>
                <a:cubicBezTo>
                  <a:pt x="71934" y="155029"/>
                  <a:pt x="76894" y="156269"/>
                  <a:pt x="81855" y="156269"/>
                </a:cubicBezTo>
                <a:cubicBezTo>
                  <a:pt x="86817" y="156269"/>
                  <a:pt x="89297" y="156269"/>
                  <a:pt x="89297" y="156269"/>
                </a:cubicBezTo>
                <a:cubicBezTo>
                  <a:pt x="91778" y="156269"/>
                  <a:pt x="94878" y="156269"/>
                  <a:pt x="98599" y="156269"/>
                </a:cubicBezTo>
                <a:lnTo>
                  <a:pt x="104180" y="156269"/>
                </a:lnTo>
                <a:cubicBezTo>
                  <a:pt x="81855" y="148828"/>
                  <a:pt x="67903" y="145572"/>
                  <a:pt x="62322" y="146502"/>
                </a:cubicBezTo>
                <a:close/>
                <a:moveTo>
                  <a:pt x="98599" y="137666"/>
                </a:moveTo>
                <a:cubicBezTo>
                  <a:pt x="97358" y="137666"/>
                  <a:pt x="96738" y="138906"/>
                  <a:pt x="96738" y="141387"/>
                </a:cubicBezTo>
                <a:lnTo>
                  <a:pt x="104180" y="141387"/>
                </a:lnTo>
                <a:cubicBezTo>
                  <a:pt x="101699" y="138906"/>
                  <a:pt x="99839" y="137666"/>
                  <a:pt x="98599" y="137666"/>
                </a:cubicBezTo>
                <a:close/>
                <a:moveTo>
                  <a:pt x="1447354" y="133945"/>
                </a:moveTo>
                <a:cubicBezTo>
                  <a:pt x="1449834" y="133945"/>
                  <a:pt x="1451074" y="135186"/>
                  <a:pt x="1451074" y="137666"/>
                </a:cubicBezTo>
                <a:cubicBezTo>
                  <a:pt x="1451074" y="140146"/>
                  <a:pt x="1448594" y="141387"/>
                  <a:pt x="1443633" y="141387"/>
                </a:cubicBezTo>
                <a:cubicBezTo>
                  <a:pt x="1443633" y="136425"/>
                  <a:pt x="1444873" y="133945"/>
                  <a:pt x="1447354" y="133945"/>
                </a:cubicBezTo>
                <a:close/>
                <a:moveTo>
                  <a:pt x="506016" y="133945"/>
                </a:moveTo>
                <a:cubicBezTo>
                  <a:pt x="506016" y="133945"/>
                  <a:pt x="508496" y="133945"/>
                  <a:pt x="513457" y="133945"/>
                </a:cubicBezTo>
                <a:cubicBezTo>
                  <a:pt x="513457" y="138906"/>
                  <a:pt x="513457" y="141387"/>
                  <a:pt x="513457" y="141387"/>
                </a:cubicBezTo>
                <a:cubicBezTo>
                  <a:pt x="508496" y="141387"/>
                  <a:pt x="506016" y="141387"/>
                  <a:pt x="506016" y="141387"/>
                </a:cubicBezTo>
                <a:cubicBezTo>
                  <a:pt x="506016" y="141387"/>
                  <a:pt x="506016" y="138906"/>
                  <a:pt x="506016" y="133945"/>
                </a:cubicBezTo>
                <a:close/>
                <a:moveTo>
                  <a:pt x="141387" y="133945"/>
                </a:moveTo>
                <a:lnTo>
                  <a:pt x="141387" y="141387"/>
                </a:lnTo>
                <a:lnTo>
                  <a:pt x="148828" y="141387"/>
                </a:lnTo>
                <a:lnTo>
                  <a:pt x="156270" y="141387"/>
                </a:lnTo>
                <a:cubicBezTo>
                  <a:pt x="151309" y="136425"/>
                  <a:pt x="147588" y="133945"/>
                  <a:pt x="145107" y="133945"/>
                </a:cubicBezTo>
                <a:cubicBezTo>
                  <a:pt x="142627" y="133945"/>
                  <a:pt x="141387" y="133945"/>
                  <a:pt x="141387" y="133945"/>
                </a:cubicBezTo>
                <a:close/>
                <a:moveTo>
                  <a:pt x="461367" y="126504"/>
                </a:moveTo>
                <a:lnTo>
                  <a:pt x="498574" y="141387"/>
                </a:lnTo>
                <a:cubicBezTo>
                  <a:pt x="498574" y="141387"/>
                  <a:pt x="497334" y="141387"/>
                  <a:pt x="494853" y="141387"/>
                </a:cubicBezTo>
                <a:cubicBezTo>
                  <a:pt x="492373" y="141387"/>
                  <a:pt x="488652" y="141387"/>
                  <a:pt x="483691" y="141387"/>
                </a:cubicBezTo>
                <a:cubicBezTo>
                  <a:pt x="473769" y="136425"/>
                  <a:pt x="466328" y="131465"/>
                  <a:pt x="461367" y="126504"/>
                </a:cubicBezTo>
                <a:close/>
                <a:moveTo>
                  <a:pt x="214871" y="114411"/>
                </a:moveTo>
                <a:cubicBezTo>
                  <a:pt x="216731" y="113792"/>
                  <a:pt x="218281" y="114102"/>
                  <a:pt x="219522" y="115342"/>
                </a:cubicBezTo>
                <a:cubicBezTo>
                  <a:pt x="222002" y="117822"/>
                  <a:pt x="223242" y="120303"/>
                  <a:pt x="223242" y="122783"/>
                </a:cubicBezTo>
                <a:cubicBezTo>
                  <a:pt x="223242" y="125263"/>
                  <a:pt x="225723" y="126504"/>
                  <a:pt x="230684" y="126504"/>
                </a:cubicBezTo>
                <a:lnTo>
                  <a:pt x="215801" y="126504"/>
                </a:lnTo>
                <a:cubicBezTo>
                  <a:pt x="215801" y="126504"/>
                  <a:pt x="213321" y="126504"/>
                  <a:pt x="208359" y="126504"/>
                </a:cubicBezTo>
                <a:cubicBezTo>
                  <a:pt x="203399" y="126504"/>
                  <a:pt x="200918" y="126504"/>
                  <a:pt x="200918" y="126504"/>
                </a:cubicBezTo>
                <a:cubicBezTo>
                  <a:pt x="195957" y="126504"/>
                  <a:pt x="193477" y="126504"/>
                  <a:pt x="193477" y="126504"/>
                </a:cubicBezTo>
                <a:lnTo>
                  <a:pt x="208359" y="119062"/>
                </a:lnTo>
                <a:cubicBezTo>
                  <a:pt x="210840" y="116582"/>
                  <a:pt x="213010" y="115032"/>
                  <a:pt x="214871" y="114411"/>
                </a:cubicBezTo>
                <a:close/>
                <a:moveTo>
                  <a:pt x="744141" y="104179"/>
                </a:moveTo>
                <a:lnTo>
                  <a:pt x="744141" y="111621"/>
                </a:lnTo>
                <a:lnTo>
                  <a:pt x="751582" y="111621"/>
                </a:lnTo>
                <a:cubicBezTo>
                  <a:pt x="751582" y="106660"/>
                  <a:pt x="749102" y="104179"/>
                  <a:pt x="744141" y="104179"/>
                </a:cubicBezTo>
                <a:close/>
                <a:moveTo>
                  <a:pt x="1198067" y="96738"/>
                </a:moveTo>
                <a:cubicBezTo>
                  <a:pt x="1198067" y="96738"/>
                  <a:pt x="1200547" y="96738"/>
                  <a:pt x="1205508" y="96738"/>
                </a:cubicBezTo>
                <a:cubicBezTo>
                  <a:pt x="1205508" y="101699"/>
                  <a:pt x="1203028" y="104179"/>
                  <a:pt x="1198067" y="104179"/>
                </a:cubicBezTo>
                <a:cubicBezTo>
                  <a:pt x="1198067" y="99218"/>
                  <a:pt x="1198067" y="96738"/>
                  <a:pt x="1198067" y="96738"/>
                </a:cubicBezTo>
                <a:close/>
                <a:moveTo>
                  <a:pt x="1086446" y="96738"/>
                </a:moveTo>
                <a:lnTo>
                  <a:pt x="1079004" y="104179"/>
                </a:lnTo>
                <a:cubicBezTo>
                  <a:pt x="1083965" y="109141"/>
                  <a:pt x="1086446" y="111621"/>
                  <a:pt x="1086446" y="111621"/>
                </a:cubicBezTo>
                <a:cubicBezTo>
                  <a:pt x="1091407" y="111621"/>
                  <a:pt x="1093887" y="109141"/>
                  <a:pt x="1093887" y="104179"/>
                </a:cubicBezTo>
                <a:cubicBezTo>
                  <a:pt x="1093887" y="104179"/>
                  <a:pt x="1092647" y="104179"/>
                  <a:pt x="1090166" y="104179"/>
                </a:cubicBezTo>
                <a:cubicBezTo>
                  <a:pt x="1087686" y="104179"/>
                  <a:pt x="1086446" y="101699"/>
                  <a:pt x="1086446" y="96738"/>
                </a:cubicBezTo>
                <a:close/>
                <a:moveTo>
                  <a:pt x="1220391" y="89297"/>
                </a:moveTo>
                <a:lnTo>
                  <a:pt x="1257598" y="96738"/>
                </a:lnTo>
                <a:cubicBezTo>
                  <a:pt x="1262559" y="101699"/>
                  <a:pt x="1265039" y="104179"/>
                  <a:pt x="1265039" y="104179"/>
                </a:cubicBezTo>
                <a:lnTo>
                  <a:pt x="1272481" y="111621"/>
                </a:lnTo>
                <a:lnTo>
                  <a:pt x="1279922" y="119062"/>
                </a:lnTo>
                <a:lnTo>
                  <a:pt x="1272481" y="119062"/>
                </a:lnTo>
                <a:lnTo>
                  <a:pt x="1279922" y="126504"/>
                </a:lnTo>
                <a:lnTo>
                  <a:pt x="1279922" y="141387"/>
                </a:lnTo>
                <a:cubicBezTo>
                  <a:pt x="1279922" y="141387"/>
                  <a:pt x="1282402" y="141387"/>
                  <a:pt x="1287363" y="141387"/>
                </a:cubicBezTo>
                <a:cubicBezTo>
                  <a:pt x="1292325" y="146348"/>
                  <a:pt x="1294805" y="151308"/>
                  <a:pt x="1294805" y="156269"/>
                </a:cubicBezTo>
                <a:cubicBezTo>
                  <a:pt x="1289844" y="161230"/>
                  <a:pt x="1284883" y="161230"/>
                  <a:pt x="1279922" y="156269"/>
                </a:cubicBezTo>
                <a:lnTo>
                  <a:pt x="1272481" y="148828"/>
                </a:lnTo>
                <a:cubicBezTo>
                  <a:pt x="1272481" y="148828"/>
                  <a:pt x="1272481" y="146348"/>
                  <a:pt x="1272481" y="141387"/>
                </a:cubicBezTo>
                <a:cubicBezTo>
                  <a:pt x="1272481" y="136425"/>
                  <a:pt x="1270000" y="133945"/>
                  <a:pt x="1265039" y="133945"/>
                </a:cubicBezTo>
                <a:cubicBezTo>
                  <a:pt x="1265039" y="128984"/>
                  <a:pt x="1262559" y="126504"/>
                  <a:pt x="1257598" y="126504"/>
                </a:cubicBezTo>
                <a:lnTo>
                  <a:pt x="1250156" y="126504"/>
                </a:lnTo>
                <a:lnTo>
                  <a:pt x="1242715" y="126504"/>
                </a:lnTo>
                <a:cubicBezTo>
                  <a:pt x="1242715" y="126504"/>
                  <a:pt x="1242715" y="124024"/>
                  <a:pt x="1242715" y="119062"/>
                </a:cubicBezTo>
                <a:cubicBezTo>
                  <a:pt x="1237754" y="119062"/>
                  <a:pt x="1232793" y="116582"/>
                  <a:pt x="1227832" y="111621"/>
                </a:cubicBezTo>
                <a:lnTo>
                  <a:pt x="1242715" y="111621"/>
                </a:lnTo>
                <a:lnTo>
                  <a:pt x="1250156" y="111621"/>
                </a:lnTo>
                <a:cubicBezTo>
                  <a:pt x="1250156" y="111621"/>
                  <a:pt x="1252637" y="111621"/>
                  <a:pt x="1257598" y="111621"/>
                </a:cubicBezTo>
                <a:cubicBezTo>
                  <a:pt x="1257598" y="106660"/>
                  <a:pt x="1255118" y="104179"/>
                  <a:pt x="1250156" y="104179"/>
                </a:cubicBezTo>
                <a:close/>
                <a:moveTo>
                  <a:pt x="1198067" y="81855"/>
                </a:moveTo>
                <a:lnTo>
                  <a:pt x="1205508" y="81855"/>
                </a:lnTo>
                <a:cubicBezTo>
                  <a:pt x="1205508" y="86817"/>
                  <a:pt x="1205508" y="89297"/>
                  <a:pt x="1205508" y="89297"/>
                </a:cubicBezTo>
                <a:cubicBezTo>
                  <a:pt x="1205508" y="84335"/>
                  <a:pt x="1203028" y="81855"/>
                  <a:pt x="1198067" y="81855"/>
                </a:cubicBezTo>
                <a:close/>
                <a:moveTo>
                  <a:pt x="498574" y="81855"/>
                </a:moveTo>
                <a:lnTo>
                  <a:pt x="506016" y="81855"/>
                </a:lnTo>
                <a:lnTo>
                  <a:pt x="513457" y="81855"/>
                </a:lnTo>
                <a:cubicBezTo>
                  <a:pt x="513457" y="86817"/>
                  <a:pt x="510977" y="89297"/>
                  <a:pt x="506016" y="89297"/>
                </a:cubicBezTo>
                <a:cubicBezTo>
                  <a:pt x="501055" y="89297"/>
                  <a:pt x="498574" y="86817"/>
                  <a:pt x="498574" y="81855"/>
                </a:cubicBezTo>
                <a:close/>
                <a:moveTo>
                  <a:pt x="1376660" y="59531"/>
                </a:moveTo>
                <a:cubicBezTo>
                  <a:pt x="1376660" y="59531"/>
                  <a:pt x="1379141" y="62011"/>
                  <a:pt x="1384102" y="66972"/>
                </a:cubicBezTo>
                <a:lnTo>
                  <a:pt x="1384102" y="74414"/>
                </a:lnTo>
                <a:cubicBezTo>
                  <a:pt x="1379141" y="74414"/>
                  <a:pt x="1376660" y="71934"/>
                  <a:pt x="1376660" y="66972"/>
                </a:cubicBezTo>
                <a:close/>
                <a:moveTo>
                  <a:pt x="1160860" y="44648"/>
                </a:moveTo>
                <a:lnTo>
                  <a:pt x="1168301" y="52090"/>
                </a:lnTo>
                <a:cubicBezTo>
                  <a:pt x="1163340" y="52090"/>
                  <a:pt x="1160860" y="52090"/>
                  <a:pt x="1160860" y="52090"/>
                </a:cubicBezTo>
                <a:cubicBezTo>
                  <a:pt x="1160860" y="52090"/>
                  <a:pt x="1158379" y="52090"/>
                  <a:pt x="1153418" y="52090"/>
                </a:cubicBezTo>
                <a:cubicBezTo>
                  <a:pt x="1153418" y="47128"/>
                  <a:pt x="1155898" y="44648"/>
                  <a:pt x="1160860" y="44648"/>
                </a:cubicBezTo>
                <a:close/>
                <a:moveTo>
                  <a:pt x="690190" y="40928"/>
                </a:moveTo>
                <a:cubicBezTo>
                  <a:pt x="691431" y="40928"/>
                  <a:pt x="692051" y="42168"/>
                  <a:pt x="692051" y="44648"/>
                </a:cubicBezTo>
                <a:lnTo>
                  <a:pt x="699492" y="59531"/>
                </a:lnTo>
                <a:cubicBezTo>
                  <a:pt x="699492" y="59531"/>
                  <a:pt x="699492" y="62011"/>
                  <a:pt x="699492" y="66972"/>
                </a:cubicBezTo>
                <a:cubicBezTo>
                  <a:pt x="694531" y="66972"/>
                  <a:pt x="689570" y="64492"/>
                  <a:pt x="684610" y="59531"/>
                </a:cubicBezTo>
                <a:lnTo>
                  <a:pt x="684610" y="44648"/>
                </a:lnTo>
                <a:cubicBezTo>
                  <a:pt x="687090" y="42168"/>
                  <a:pt x="688950" y="40928"/>
                  <a:pt x="690190" y="40928"/>
                </a:cubicBezTo>
                <a:close/>
                <a:moveTo>
                  <a:pt x="706934" y="37207"/>
                </a:moveTo>
                <a:cubicBezTo>
                  <a:pt x="706934" y="37207"/>
                  <a:pt x="709414" y="37207"/>
                  <a:pt x="714375" y="37207"/>
                </a:cubicBezTo>
                <a:lnTo>
                  <a:pt x="736699" y="44648"/>
                </a:lnTo>
                <a:lnTo>
                  <a:pt x="766465" y="59531"/>
                </a:lnTo>
                <a:cubicBezTo>
                  <a:pt x="771426" y="59531"/>
                  <a:pt x="775147" y="59531"/>
                  <a:pt x="777627" y="59531"/>
                </a:cubicBezTo>
                <a:cubicBezTo>
                  <a:pt x="780108" y="59531"/>
                  <a:pt x="778867" y="57051"/>
                  <a:pt x="773906" y="52090"/>
                </a:cubicBezTo>
                <a:lnTo>
                  <a:pt x="781348" y="52090"/>
                </a:lnTo>
                <a:lnTo>
                  <a:pt x="788789" y="52090"/>
                </a:lnTo>
                <a:lnTo>
                  <a:pt x="796231" y="52090"/>
                </a:lnTo>
                <a:cubicBezTo>
                  <a:pt x="806152" y="57051"/>
                  <a:pt x="813594" y="59531"/>
                  <a:pt x="818555" y="59531"/>
                </a:cubicBezTo>
                <a:cubicBezTo>
                  <a:pt x="823516" y="59531"/>
                  <a:pt x="828477" y="59531"/>
                  <a:pt x="833437" y="59531"/>
                </a:cubicBezTo>
                <a:cubicBezTo>
                  <a:pt x="838399" y="59531"/>
                  <a:pt x="840879" y="59531"/>
                  <a:pt x="840879" y="59531"/>
                </a:cubicBezTo>
                <a:cubicBezTo>
                  <a:pt x="845840" y="64492"/>
                  <a:pt x="852041" y="66972"/>
                  <a:pt x="859483" y="66972"/>
                </a:cubicBezTo>
                <a:cubicBezTo>
                  <a:pt x="866924" y="66972"/>
                  <a:pt x="873125" y="69453"/>
                  <a:pt x="878086" y="74414"/>
                </a:cubicBezTo>
                <a:cubicBezTo>
                  <a:pt x="883047" y="74414"/>
                  <a:pt x="886768" y="75654"/>
                  <a:pt x="889248" y="78135"/>
                </a:cubicBezTo>
                <a:cubicBezTo>
                  <a:pt x="891729" y="80615"/>
                  <a:pt x="895449" y="81855"/>
                  <a:pt x="900410" y="81855"/>
                </a:cubicBezTo>
                <a:cubicBezTo>
                  <a:pt x="910332" y="81855"/>
                  <a:pt x="917773" y="81855"/>
                  <a:pt x="922735" y="81855"/>
                </a:cubicBezTo>
                <a:lnTo>
                  <a:pt x="967383" y="96738"/>
                </a:lnTo>
                <a:cubicBezTo>
                  <a:pt x="972344" y="96738"/>
                  <a:pt x="977305" y="99218"/>
                  <a:pt x="982266" y="104179"/>
                </a:cubicBezTo>
                <a:cubicBezTo>
                  <a:pt x="987227" y="104179"/>
                  <a:pt x="993428" y="105420"/>
                  <a:pt x="1000869" y="107900"/>
                </a:cubicBezTo>
                <a:cubicBezTo>
                  <a:pt x="1008311" y="110380"/>
                  <a:pt x="1019473" y="111621"/>
                  <a:pt x="1034356" y="111621"/>
                </a:cubicBezTo>
                <a:cubicBezTo>
                  <a:pt x="1049239" y="111621"/>
                  <a:pt x="1056680" y="111621"/>
                  <a:pt x="1056680" y="111621"/>
                </a:cubicBezTo>
                <a:lnTo>
                  <a:pt x="1064121" y="119062"/>
                </a:lnTo>
                <a:cubicBezTo>
                  <a:pt x="1064121" y="114101"/>
                  <a:pt x="1065362" y="111621"/>
                  <a:pt x="1067842" y="111621"/>
                </a:cubicBezTo>
                <a:cubicBezTo>
                  <a:pt x="1070322" y="111621"/>
                  <a:pt x="1071562" y="111621"/>
                  <a:pt x="1071562" y="111621"/>
                </a:cubicBezTo>
                <a:cubicBezTo>
                  <a:pt x="1076524" y="106660"/>
                  <a:pt x="1074043" y="104179"/>
                  <a:pt x="1064121" y="104179"/>
                </a:cubicBezTo>
                <a:cubicBezTo>
                  <a:pt x="1059160" y="99218"/>
                  <a:pt x="1054199" y="96738"/>
                  <a:pt x="1049239" y="96738"/>
                </a:cubicBezTo>
                <a:cubicBezTo>
                  <a:pt x="1039317" y="96738"/>
                  <a:pt x="1033115" y="94258"/>
                  <a:pt x="1030635" y="89297"/>
                </a:cubicBezTo>
                <a:cubicBezTo>
                  <a:pt x="1028155" y="84335"/>
                  <a:pt x="1034356" y="81855"/>
                  <a:pt x="1049239" y="81855"/>
                </a:cubicBezTo>
                <a:cubicBezTo>
                  <a:pt x="1069082" y="76894"/>
                  <a:pt x="1071562" y="71934"/>
                  <a:pt x="1056680" y="66972"/>
                </a:cubicBezTo>
                <a:cubicBezTo>
                  <a:pt x="1051719" y="66972"/>
                  <a:pt x="1049239" y="65732"/>
                  <a:pt x="1049239" y="63252"/>
                </a:cubicBezTo>
                <a:cubicBezTo>
                  <a:pt x="1049239" y="60772"/>
                  <a:pt x="1049239" y="59531"/>
                  <a:pt x="1049239" y="59531"/>
                </a:cubicBezTo>
                <a:cubicBezTo>
                  <a:pt x="1049239" y="59531"/>
                  <a:pt x="1049239" y="57051"/>
                  <a:pt x="1049239" y="52090"/>
                </a:cubicBezTo>
                <a:lnTo>
                  <a:pt x="1026914" y="52090"/>
                </a:lnTo>
                <a:cubicBezTo>
                  <a:pt x="1026914" y="57051"/>
                  <a:pt x="1025674" y="59531"/>
                  <a:pt x="1023193" y="59531"/>
                </a:cubicBezTo>
                <a:cubicBezTo>
                  <a:pt x="1020713" y="59531"/>
                  <a:pt x="1019473" y="58290"/>
                  <a:pt x="1019473" y="55810"/>
                </a:cubicBezTo>
                <a:cubicBezTo>
                  <a:pt x="1019473" y="53330"/>
                  <a:pt x="1021953" y="49610"/>
                  <a:pt x="1026914" y="44648"/>
                </a:cubicBezTo>
                <a:lnTo>
                  <a:pt x="1071562" y="44648"/>
                </a:lnTo>
                <a:cubicBezTo>
                  <a:pt x="1071562" y="44648"/>
                  <a:pt x="1074043" y="44648"/>
                  <a:pt x="1079004" y="44648"/>
                </a:cubicBezTo>
                <a:cubicBezTo>
                  <a:pt x="1083965" y="44648"/>
                  <a:pt x="1092647" y="45889"/>
                  <a:pt x="1105049" y="48369"/>
                </a:cubicBezTo>
                <a:cubicBezTo>
                  <a:pt x="1117451" y="50849"/>
                  <a:pt x="1126133" y="52090"/>
                  <a:pt x="1131094" y="52090"/>
                </a:cubicBezTo>
                <a:cubicBezTo>
                  <a:pt x="1136055" y="52090"/>
                  <a:pt x="1141016" y="52090"/>
                  <a:pt x="1145977" y="52090"/>
                </a:cubicBezTo>
                <a:lnTo>
                  <a:pt x="1168301" y="59531"/>
                </a:lnTo>
                <a:lnTo>
                  <a:pt x="1168301" y="66972"/>
                </a:lnTo>
                <a:cubicBezTo>
                  <a:pt x="1163340" y="71934"/>
                  <a:pt x="1168301" y="79375"/>
                  <a:pt x="1183184" y="89297"/>
                </a:cubicBezTo>
                <a:cubicBezTo>
                  <a:pt x="1188145" y="99218"/>
                  <a:pt x="1190625" y="106660"/>
                  <a:pt x="1190625" y="111621"/>
                </a:cubicBezTo>
                <a:cubicBezTo>
                  <a:pt x="1190625" y="116582"/>
                  <a:pt x="1190625" y="119062"/>
                  <a:pt x="1190625" y="119062"/>
                </a:cubicBezTo>
                <a:cubicBezTo>
                  <a:pt x="1195586" y="119062"/>
                  <a:pt x="1201787" y="121542"/>
                  <a:pt x="1209229" y="126504"/>
                </a:cubicBezTo>
                <a:cubicBezTo>
                  <a:pt x="1216670" y="131465"/>
                  <a:pt x="1222871" y="133945"/>
                  <a:pt x="1227832" y="133945"/>
                </a:cubicBezTo>
                <a:cubicBezTo>
                  <a:pt x="1252637" y="133945"/>
                  <a:pt x="1265039" y="136425"/>
                  <a:pt x="1265039" y="141387"/>
                </a:cubicBezTo>
                <a:lnTo>
                  <a:pt x="1242715" y="141387"/>
                </a:lnTo>
                <a:cubicBezTo>
                  <a:pt x="1237754" y="141387"/>
                  <a:pt x="1235274" y="141387"/>
                  <a:pt x="1235274" y="141387"/>
                </a:cubicBezTo>
                <a:lnTo>
                  <a:pt x="1235274" y="148828"/>
                </a:lnTo>
                <a:lnTo>
                  <a:pt x="1227832" y="148828"/>
                </a:lnTo>
                <a:lnTo>
                  <a:pt x="1220391" y="141387"/>
                </a:lnTo>
                <a:cubicBezTo>
                  <a:pt x="1215430" y="136425"/>
                  <a:pt x="1210469" y="136425"/>
                  <a:pt x="1205508" y="141387"/>
                </a:cubicBezTo>
                <a:cubicBezTo>
                  <a:pt x="1205508" y="136425"/>
                  <a:pt x="1203028" y="133945"/>
                  <a:pt x="1198067" y="133945"/>
                </a:cubicBezTo>
                <a:cubicBezTo>
                  <a:pt x="1193105" y="133945"/>
                  <a:pt x="1190625" y="135186"/>
                  <a:pt x="1190625" y="137666"/>
                </a:cubicBezTo>
                <a:cubicBezTo>
                  <a:pt x="1190625" y="140146"/>
                  <a:pt x="1188145" y="141387"/>
                  <a:pt x="1183184" y="141387"/>
                </a:cubicBezTo>
                <a:lnTo>
                  <a:pt x="1175742" y="141387"/>
                </a:lnTo>
                <a:cubicBezTo>
                  <a:pt x="1175742" y="151308"/>
                  <a:pt x="1190625" y="161230"/>
                  <a:pt x="1220391" y="171152"/>
                </a:cubicBezTo>
                <a:cubicBezTo>
                  <a:pt x="1235274" y="176113"/>
                  <a:pt x="1246436" y="179834"/>
                  <a:pt x="1253877" y="182314"/>
                </a:cubicBezTo>
                <a:cubicBezTo>
                  <a:pt x="1261319" y="184795"/>
                  <a:pt x="1267520" y="186035"/>
                  <a:pt x="1272481" y="186035"/>
                </a:cubicBezTo>
                <a:cubicBezTo>
                  <a:pt x="1272481" y="186035"/>
                  <a:pt x="1274961" y="186035"/>
                  <a:pt x="1279922" y="186035"/>
                </a:cubicBezTo>
                <a:cubicBezTo>
                  <a:pt x="1294805" y="195957"/>
                  <a:pt x="1307207" y="198437"/>
                  <a:pt x="1317129" y="193476"/>
                </a:cubicBezTo>
                <a:lnTo>
                  <a:pt x="1324571" y="193476"/>
                </a:lnTo>
                <a:lnTo>
                  <a:pt x="1324571" y="200918"/>
                </a:lnTo>
                <a:cubicBezTo>
                  <a:pt x="1329531" y="200918"/>
                  <a:pt x="1333252" y="200918"/>
                  <a:pt x="1335733" y="200918"/>
                </a:cubicBezTo>
                <a:cubicBezTo>
                  <a:pt x="1338213" y="200918"/>
                  <a:pt x="1339453" y="200918"/>
                  <a:pt x="1339453" y="200918"/>
                </a:cubicBezTo>
                <a:lnTo>
                  <a:pt x="1354336" y="208359"/>
                </a:lnTo>
                <a:lnTo>
                  <a:pt x="1369219" y="208359"/>
                </a:lnTo>
                <a:cubicBezTo>
                  <a:pt x="1369219" y="208359"/>
                  <a:pt x="1374180" y="208359"/>
                  <a:pt x="1384102" y="208359"/>
                </a:cubicBezTo>
                <a:cubicBezTo>
                  <a:pt x="1389063" y="208359"/>
                  <a:pt x="1394024" y="209599"/>
                  <a:pt x="1398984" y="212080"/>
                </a:cubicBezTo>
                <a:cubicBezTo>
                  <a:pt x="1403946" y="214560"/>
                  <a:pt x="1406426" y="215801"/>
                  <a:pt x="1406426" y="215801"/>
                </a:cubicBezTo>
                <a:lnTo>
                  <a:pt x="1398984" y="208359"/>
                </a:lnTo>
                <a:cubicBezTo>
                  <a:pt x="1384102" y="198437"/>
                  <a:pt x="1374180" y="190996"/>
                  <a:pt x="1369219" y="186035"/>
                </a:cubicBezTo>
                <a:cubicBezTo>
                  <a:pt x="1364258" y="181074"/>
                  <a:pt x="1361777" y="178594"/>
                  <a:pt x="1361777" y="178594"/>
                </a:cubicBezTo>
                <a:cubicBezTo>
                  <a:pt x="1356816" y="178594"/>
                  <a:pt x="1351856" y="176113"/>
                  <a:pt x="1346895" y="171152"/>
                </a:cubicBezTo>
                <a:cubicBezTo>
                  <a:pt x="1341934" y="171152"/>
                  <a:pt x="1338213" y="169912"/>
                  <a:pt x="1335733" y="167431"/>
                </a:cubicBezTo>
                <a:cubicBezTo>
                  <a:pt x="1333252" y="164951"/>
                  <a:pt x="1329531" y="163711"/>
                  <a:pt x="1324571" y="163711"/>
                </a:cubicBezTo>
                <a:cubicBezTo>
                  <a:pt x="1319609" y="153789"/>
                  <a:pt x="1317129" y="148828"/>
                  <a:pt x="1317129" y="148828"/>
                </a:cubicBezTo>
                <a:lnTo>
                  <a:pt x="1339453" y="156269"/>
                </a:lnTo>
                <a:cubicBezTo>
                  <a:pt x="1339453" y="156269"/>
                  <a:pt x="1340694" y="156269"/>
                  <a:pt x="1343174" y="156269"/>
                </a:cubicBezTo>
                <a:cubicBezTo>
                  <a:pt x="1345654" y="156269"/>
                  <a:pt x="1351856" y="158750"/>
                  <a:pt x="1361777" y="163711"/>
                </a:cubicBezTo>
                <a:cubicBezTo>
                  <a:pt x="1366739" y="163711"/>
                  <a:pt x="1369219" y="163711"/>
                  <a:pt x="1369219" y="163711"/>
                </a:cubicBezTo>
                <a:lnTo>
                  <a:pt x="1384102" y="171152"/>
                </a:lnTo>
                <a:cubicBezTo>
                  <a:pt x="1389063" y="166191"/>
                  <a:pt x="1391543" y="166191"/>
                  <a:pt x="1391543" y="171152"/>
                </a:cubicBezTo>
                <a:cubicBezTo>
                  <a:pt x="1391543" y="171152"/>
                  <a:pt x="1390303" y="172392"/>
                  <a:pt x="1387823" y="174873"/>
                </a:cubicBezTo>
                <a:cubicBezTo>
                  <a:pt x="1385342" y="177353"/>
                  <a:pt x="1386582" y="178594"/>
                  <a:pt x="1391543" y="178594"/>
                </a:cubicBezTo>
                <a:cubicBezTo>
                  <a:pt x="1396504" y="178594"/>
                  <a:pt x="1398984" y="178594"/>
                  <a:pt x="1398984" y="178594"/>
                </a:cubicBezTo>
                <a:cubicBezTo>
                  <a:pt x="1398984" y="178594"/>
                  <a:pt x="1400225" y="179834"/>
                  <a:pt x="1402705" y="182314"/>
                </a:cubicBezTo>
                <a:cubicBezTo>
                  <a:pt x="1405186" y="184795"/>
                  <a:pt x="1407666" y="186035"/>
                  <a:pt x="1410146" y="186035"/>
                </a:cubicBezTo>
                <a:cubicBezTo>
                  <a:pt x="1412627" y="186035"/>
                  <a:pt x="1416348" y="186035"/>
                  <a:pt x="1421309" y="186035"/>
                </a:cubicBezTo>
                <a:cubicBezTo>
                  <a:pt x="1421309" y="190996"/>
                  <a:pt x="1423789" y="192236"/>
                  <a:pt x="1428750" y="189756"/>
                </a:cubicBezTo>
                <a:cubicBezTo>
                  <a:pt x="1433711" y="187275"/>
                  <a:pt x="1436192" y="188515"/>
                  <a:pt x="1436192" y="193476"/>
                </a:cubicBezTo>
                <a:lnTo>
                  <a:pt x="1451074" y="193476"/>
                </a:lnTo>
                <a:lnTo>
                  <a:pt x="1465957" y="208359"/>
                </a:lnTo>
                <a:cubicBezTo>
                  <a:pt x="1460996" y="208359"/>
                  <a:pt x="1460996" y="210840"/>
                  <a:pt x="1465957" y="215801"/>
                </a:cubicBezTo>
                <a:cubicBezTo>
                  <a:pt x="1485801" y="230684"/>
                  <a:pt x="1500684" y="233164"/>
                  <a:pt x="1510606" y="223242"/>
                </a:cubicBezTo>
                <a:cubicBezTo>
                  <a:pt x="1510606" y="223242"/>
                  <a:pt x="1511846" y="224482"/>
                  <a:pt x="1514326" y="226963"/>
                </a:cubicBezTo>
                <a:cubicBezTo>
                  <a:pt x="1516807" y="229443"/>
                  <a:pt x="1518047" y="230684"/>
                  <a:pt x="1518047" y="230684"/>
                </a:cubicBezTo>
                <a:cubicBezTo>
                  <a:pt x="1523008" y="235645"/>
                  <a:pt x="1530449" y="238125"/>
                  <a:pt x="1540371" y="238125"/>
                </a:cubicBezTo>
                <a:cubicBezTo>
                  <a:pt x="1550293" y="238125"/>
                  <a:pt x="1557735" y="241846"/>
                  <a:pt x="1562695" y="249287"/>
                </a:cubicBezTo>
                <a:cubicBezTo>
                  <a:pt x="1567656" y="256728"/>
                  <a:pt x="1571377" y="259209"/>
                  <a:pt x="1573858" y="256728"/>
                </a:cubicBezTo>
                <a:cubicBezTo>
                  <a:pt x="1576338" y="254248"/>
                  <a:pt x="1582539" y="253008"/>
                  <a:pt x="1592461" y="253008"/>
                </a:cubicBezTo>
                <a:lnTo>
                  <a:pt x="1637109" y="260449"/>
                </a:lnTo>
                <a:cubicBezTo>
                  <a:pt x="1656953" y="265410"/>
                  <a:pt x="1666875" y="270371"/>
                  <a:pt x="1666875" y="275332"/>
                </a:cubicBezTo>
                <a:cubicBezTo>
                  <a:pt x="1666875" y="275332"/>
                  <a:pt x="1669356" y="275332"/>
                  <a:pt x="1674317" y="275332"/>
                </a:cubicBezTo>
                <a:cubicBezTo>
                  <a:pt x="1679277" y="275332"/>
                  <a:pt x="1684239" y="277812"/>
                  <a:pt x="1689199" y="282773"/>
                </a:cubicBezTo>
                <a:cubicBezTo>
                  <a:pt x="1699121" y="282773"/>
                  <a:pt x="1709043" y="284014"/>
                  <a:pt x="1718965" y="286494"/>
                </a:cubicBezTo>
                <a:cubicBezTo>
                  <a:pt x="1728887" y="288974"/>
                  <a:pt x="1736328" y="291455"/>
                  <a:pt x="1741289" y="293935"/>
                </a:cubicBezTo>
                <a:cubicBezTo>
                  <a:pt x="1746250" y="296416"/>
                  <a:pt x="1753692" y="297656"/>
                  <a:pt x="1763613" y="297656"/>
                </a:cubicBezTo>
                <a:cubicBezTo>
                  <a:pt x="1768574" y="297656"/>
                  <a:pt x="1777256" y="300137"/>
                  <a:pt x="1789658" y="305098"/>
                </a:cubicBezTo>
                <a:cubicBezTo>
                  <a:pt x="1802061" y="310059"/>
                  <a:pt x="1818184" y="312539"/>
                  <a:pt x="1838028" y="312539"/>
                </a:cubicBezTo>
                <a:cubicBezTo>
                  <a:pt x="1847950" y="317500"/>
                  <a:pt x="1857871" y="321221"/>
                  <a:pt x="1867793" y="323701"/>
                </a:cubicBezTo>
                <a:cubicBezTo>
                  <a:pt x="1877715" y="326181"/>
                  <a:pt x="1885156" y="327422"/>
                  <a:pt x="1890117" y="327422"/>
                </a:cubicBezTo>
                <a:cubicBezTo>
                  <a:pt x="1895078" y="327422"/>
                  <a:pt x="1900039" y="327422"/>
                  <a:pt x="1905000" y="327422"/>
                </a:cubicBezTo>
                <a:lnTo>
                  <a:pt x="1934766" y="334863"/>
                </a:lnTo>
                <a:lnTo>
                  <a:pt x="1957090" y="342305"/>
                </a:lnTo>
                <a:cubicBezTo>
                  <a:pt x="1962051" y="342305"/>
                  <a:pt x="1969492" y="343545"/>
                  <a:pt x="1979414" y="346025"/>
                </a:cubicBezTo>
                <a:cubicBezTo>
                  <a:pt x="1989336" y="348506"/>
                  <a:pt x="2000498" y="350986"/>
                  <a:pt x="2012901" y="353467"/>
                </a:cubicBezTo>
                <a:cubicBezTo>
                  <a:pt x="2025303" y="355947"/>
                  <a:pt x="2035225" y="358428"/>
                  <a:pt x="2042666" y="360908"/>
                </a:cubicBezTo>
                <a:cubicBezTo>
                  <a:pt x="2050107" y="363388"/>
                  <a:pt x="2056309" y="364629"/>
                  <a:pt x="2061270" y="364629"/>
                </a:cubicBezTo>
                <a:lnTo>
                  <a:pt x="2068711" y="357187"/>
                </a:lnTo>
                <a:cubicBezTo>
                  <a:pt x="2068711" y="362148"/>
                  <a:pt x="2071192" y="364629"/>
                  <a:pt x="2076152" y="364629"/>
                </a:cubicBezTo>
                <a:cubicBezTo>
                  <a:pt x="2076152" y="364629"/>
                  <a:pt x="2078633" y="364629"/>
                  <a:pt x="2083594" y="364629"/>
                </a:cubicBezTo>
                <a:cubicBezTo>
                  <a:pt x="2088555" y="364629"/>
                  <a:pt x="2093516" y="367109"/>
                  <a:pt x="2098476" y="372070"/>
                </a:cubicBezTo>
                <a:cubicBezTo>
                  <a:pt x="2108399" y="377031"/>
                  <a:pt x="2118320" y="379512"/>
                  <a:pt x="2128242" y="379512"/>
                </a:cubicBezTo>
                <a:cubicBezTo>
                  <a:pt x="2128242" y="379512"/>
                  <a:pt x="2129482" y="379512"/>
                  <a:pt x="2131963" y="379512"/>
                </a:cubicBezTo>
                <a:cubicBezTo>
                  <a:pt x="2134444" y="379512"/>
                  <a:pt x="2135684" y="381992"/>
                  <a:pt x="2135684" y="386953"/>
                </a:cubicBezTo>
                <a:cubicBezTo>
                  <a:pt x="2135684" y="386953"/>
                  <a:pt x="2138164" y="386953"/>
                  <a:pt x="2143125" y="386953"/>
                </a:cubicBezTo>
                <a:lnTo>
                  <a:pt x="2150566" y="386953"/>
                </a:lnTo>
                <a:lnTo>
                  <a:pt x="2158008" y="386953"/>
                </a:lnTo>
                <a:cubicBezTo>
                  <a:pt x="2158008" y="386953"/>
                  <a:pt x="2161728" y="388193"/>
                  <a:pt x="2169170" y="390674"/>
                </a:cubicBezTo>
                <a:cubicBezTo>
                  <a:pt x="2176611" y="393154"/>
                  <a:pt x="2185293" y="395635"/>
                  <a:pt x="2195215" y="398115"/>
                </a:cubicBezTo>
                <a:cubicBezTo>
                  <a:pt x="2205137" y="400596"/>
                  <a:pt x="2212578" y="404316"/>
                  <a:pt x="2217539" y="409277"/>
                </a:cubicBezTo>
                <a:lnTo>
                  <a:pt x="2224980" y="401836"/>
                </a:lnTo>
                <a:cubicBezTo>
                  <a:pt x="2229941" y="401836"/>
                  <a:pt x="2232422" y="401836"/>
                  <a:pt x="2232422" y="401836"/>
                </a:cubicBezTo>
                <a:lnTo>
                  <a:pt x="2239863" y="409277"/>
                </a:lnTo>
                <a:lnTo>
                  <a:pt x="2306836" y="424160"/>
                </a:lnTo>
                <a:lnTo>
                  <a:pt x="2381250" y="446484"/>
                </a:lnTo>
                <a:lnTo>
                  <a:pt x="2381250" y="439043"/>
                </a:lnTo>
                <a:cubicBezTo>
                  <a:pt x="2386211" y="439043"/>
                  <a:pt x="2390862" y="439973"/>
                  <a:pt x="2395203" y="441833"/>
                </a:cubicBezTo>
                <a:lnTo>
                  <a:pt x="2401921" y="446484"/>
                </a:lnTo>
                <a:lnTo>
                  <a:pt x="2407295" y="450205"/>
                </a:lnTo>
                <a:cubicBezTo>
                  <a:pt x="2414736" y="457646"/>
                  <a:pt x="2423418" y="463847"/>
                  <a:pt x="2433340" y="468809"/>
                </a:cubicBezTo>
                <a:cubicBezTo>
                  <a:pt x="2448223" y="468809"/>
                  <a:pt x="2458145" y="470049"/>
                  <a:pt x="2463105" y="472529"/>
                </a:cubicBezTo>
                <a:cubicBezTo>
                  <a:pt x="2468066" y="475010"/>
                  <a:pt x="2470547" y="478730"/>
                  <a:pt x="2470547" y="483691"/>
                </a:cubicBezTo>
                <a:lnTo>
                  <a:pt x="2492871" y="491133"/>
                </a:lnTo>
                <a:cubicBezTo>
                  <a:pt x="2497832" y="491133"/>
                  <a:pt x="2506514" y="494853"/>
                  <a:pt x="2518916" y="502295"/>
                </a:cubicBezTo>
                <a:cubicBezTo>
                  <a:pt x="2531318" y="509736"/>
                  <a:pt x="2542480" y="513457"/>
                  <a:pt x="2552402" y="513457"/>
                </a:cubicBezTo>
                <a:cubicBezTo>
                  <a:pt x="2562324" y="513457"/>
                  <a:pt x="2568525" y="514697"/>
                  <a:pt x="2571006" y="517178"/>
                </a:cubicBezTo>
                <a:cubicBezTo>
                  <a:pt x="2573486" y="519658"/>
                  <a:pt x="2579687" y="520898"/>
                  <a:pt x="2589609" y="520898"/>
                </a:cubicBezTo>
                <a:cubicBezTo>
                  <a:pt x="2599531" y="520898"/>
                  <a:pt x="2605732" y="523379"/>
                  <a:pt x="2608213" y="528340"/>
                </a:cubicBezTo>
                <a:cubicBezTo>
                  <a:pt x="2610693" y="533301"/>
                  <a:pt x="2614414" y="535781"/>
                  <a:pt x="2619375" y="535781"/>
                </a:cubicBezTo>
                <a:lnTo>
                  <a:pt x="2649141" y="543223"/>
                </a:lnTo>
                <a:cubicBezTo>
                  <a:pt x="2659063" y="548184"/>
                  <a:pt x="2667744" y="550664"/>
                  <a:pt x="2675185" y="550664"/>
                </a:cubicBezTo>
                <a:cubicBezTo>
                  <a:pt x="2682627" y="550664"/>
                  <a:pt x="2687588" y="550664"/>
                  <a:pt x="2690068" y="550664"/>
                </a:cubicBezTo>
                <a:cubicBezTo>
                  <a:pt x="2692549" y="550664"/>
                  <a:pt x="2695029" y="551904"/>
                  <a:pt x="2697510" y="554385"/>
                </a:cubicBezTo>
                <a:cubicBezTo>
                  <a:pt x="2699990" y="556865"/>
                  <a:pt x="2701230" y="558105"/>
                  <a:pt x="2701230" y="558105"/>
                </a:cubicBezTo>
                <a:cubicBezTo>
                  <a:pt x="2701230" y="558105"/>
                  <a:pt x="2706191" y="560586"/>
                  <a:pt x="2716113" y="565547"/>
                </a:cubicBezTo>
                <a:cubicBezTo>
                  <a:pt x="2726035" y="570508"/>
                  <a:pt x="2732236" y="572988"/>
                  <a:pt x="2734717" y="572988"/>
                </a:cubicBezTo>
                <a:cubicBezTo>
                  <a:pt x="2737197" y="572988"/>
                  <a:pt x="2742158" y="575469"/>
                  <a:pt x="2749600" y="580430"/>
                </a:cubicBezTo>
                <a:cubicBezTo>
                  <a:pt x="2757041" y="585391"/>
                  <a:pt x="2763242" y="587871"/>
                  <a:pt x="2768203" y="587871"/>
                </a:cubicBezTo>
                <a:cubicBezTo>
                  <a:pt x="2768203" y="587871"/>
                  <a:pt x="2769443" y="587871"/>
                  <a:pt x="2771924" y="587871"/>
                </a:cubicBezTo>
                <a:cubicBezTo>
                  <a:pt x="2774405" y="587871"/>
                  <a:pt x="2778125" y="590351"/>
                  <a:pt x="2783086" y="595312"/>
                </a:cubicBezTo>
                <a:cubicBezTo>
                  <a:pt x="2788047" y="595312"/>
                  <a:pt x="2793008" y="595312"/>
                  <a:pt x="2797969" y="595312"/>
                </a:cubicBezTo>
                <a:cubicBezTo>
                  <a:pt x="2802929" y="595312"/>
                  <a:pt x="2810371" y="597793"/>
                  <a:pt x="2820293" y="602754"/>
                </a:cubicBezTo>
                <a:cubicBezTo>
                  <a:pt x="2845098" y="612676"/>
                  <a:pt x="2859981" y="617637"/>
                  <a:pt x="2864941" y="617637"/>
                </a:cubicBezTo>
                <a:cubicBezTo>
                  <a:pt x="2869902" y="617637"/>
                  <a:pt x="2869902" y="615156"/>
                  <a:pt x="2864941" y="610195"/>
                </a:cubicBezTo>
                <a:lnTo>
                  <a:pt x="2872383" y="610195"/>
                </a:lnTo>
                <a:lnTo>
                  <a:pt x="2872383" y="617637"/>
                </a:lnTo>
                <a:cubicBezTo>
                  <a:pt x="2872383" y="617637"/>
                  <a:pt x="2873623" y="620117"/>
                  <a:pt x="2876103" y="625078"/>
                </a:cubicBezTo>
                <a:cubicBezTo>
                  <a:pt x="2878584" y="630039"/>
                  <a:pt x="2882305" y="630039"/>
                  <a:pt x="2887266" y="625078"/>
                </a:cubicBezTo>
                <a:lnTo>
                  <a:pt x="2887266" y="617637"/>
                </a:lnTo>
                <a:cubicBezTo>
                  <a:pt x="2882305" y="617637"/>
                  <a:pt x="2879824" y="616396"/>
                  <a:pt x="2879824" y="613916"/>
                </a:cubicBezTo>
                <a:cubicBezTo>
                  <a:pt x="2879824" y="611436"/>
                  <a:pt x="2882305" y="610195"/>
                  <a:pt x="2887266" y="610195"/>
                </a:cubicBezTo>
                <a:lnTo>
                  <a:pt x="2894707" y="610195"/>
                </a:lnTo>
                <a:lnTo>
                  <a:pt x="2902148" y="610195"/>
                </a:lnTo>
                <a:cubicBezTo>
                  <a:pt x="2902148" y="610195"/>
                  <a:pt x="2903388" y="611436"/>
                  <a:pt x="2905869" y="613916"/>
                </a:cubicBezTo>
                <a:cubicBezTo>
                  <a:pt x="2908350" y="616396"/>
                  <a:pt x="2909590" y="617637"/>
                  <a:pt x="2909590" y="617637"/>
                </a:cubicBezTo>
                <a:cubicBezTo>
                  <a:pt x="2919512" y="617637"/>
                  <a:pt x="2924473" y="622598"/>
                  <a:pt x="2924473" y="632519"/>
                </a:cubicBezTo>
                <a:cubicBezTo>
                  <a:pt x="2929433" y="632519"/>
                  <a:pt x="2931914" y="635000"/>
                  <a:pt x="2931914" y="639961"/>
                </a:cubicBezTo>
                <a:lnTo>
                  <a:pt x="2939355" y="654844"/>
                </a:lnTo>
                <a:lnTo>
                  <a:pt x="2954238" y="647402"/>
                </a:lnTo>
                <a:cubicBezTo>
                  <a:pt x="2949277" y="642441"/>
                  <a:pt x="2949277" y="639961"/>
                  <a:pt x="2954238" y="639961"/>
                </a:cubicBezTo>
                <a:cubicBezTo>
                  <a:pt x="2959199" y="644922"/>
                  <a:pt x="2961680" y="647402"/>
                  <a:pt x="2961680" y="647402"/>
                </a:cubicBezTo>
                <a:cubicBezTo>
                  <a:pt x="2961680" y="652363"/>
                  <a:pt x="2969121" y="654844"/>
                  <a:pt x="2984004" y="654844"/>
                </a:cubicBezTo>
                <a:lnTo>
                  <a:pt x="2998887" y="647402"/>
                </a:lnTo>
                <a:cubicBezTo>
                  <a:pt x="2998887" y="642441"/>
                  <a:pt x="2995166" y="636240"/>
                  <a:pt x="2987725" y="628799"/>
                </a:cubicBezTo>
                <a:cubicBezTo>
                  <a:pt x="2980283" y="621357"/>
                  <a:pt x="2976562" y="617637"/>
                  <a:pt x="2976562" y="617637"/>
                </a:cubicBezTo>
                <a:cubicBezTo>
                  <a:pt x="2971602" y="617637"/>
                  <a:pt x="2969121" y="617637"/>
                  <a:pt x="2969121" y="617637"/>
                </a:cubicBezTo>
                <a:cubicBezTo>
                  <a:pt x="2969121" y="617637"/>
                  <a:pt x="2969121" y="615156"/>
                  <a:pt x="2969121" y="610195"/>
                </a:cubicBezTo>
                <a:cubicBezTo>
                  <a:pt x="2969121" y="610195"/>
                  <a:pt x="2967881" y="610195"/>
                  <a:pt x="2965400" y="610195"/>
                </a:cubicBezTo>
                <a:cubicBezTo>
                  <a:pt x="2962920" y="610195"/>
                  <a:pt x="2956719" y="607715"/>
                  <a:pt x="2946797" y="602754"/>
                </a:cubicBezTo>
                <a:lnTo>
                  <a:pt x="2939355" y="587871"/>
                </a:lnTo>
                <a:lnTo>
                  <a:pt x="2946797" y="587871"/>
                </a:lnTo>
                <a:cubicBezTo>
                  <a:pt x="2951758" y="587871"/>
                  <a:pt x="2954238" y="590351"/>
                  <a:pt x="2954238" y="595312"/>
                </a:cubicBezTo>
                <a:lnTo>
                  <a:pt x="2976562" y="602754"/>
                </a:lnTo>
                <a:cubicBezTo>
                  <a:pt x="2986484" y="607715"/>
                  <a:pt x="2993926" y="612676"/>
                  <a:pt x="2998887" y="617637"/>
                </a:cubicBezTo>
                <a:cubicBezTo>
                  <a:pt x="3003847" y="622598"/>
                  <a:pt x="3011289" y="630039"/>
                  <a:pt x="3021211" y="639961"/>
                </a:cubicBezTo>
                <a:cubicBezTo>
                  <a:pt x="3026172" y="644922"/>
                  <a:pt x="3029892" y="649883"/>
                  <a:pt x="3032373" y="654844"/>
                </a:cubicBezTo>
                <a:cubicBezTo>
                  <a:pt x="3034854" y="659805"/>
                  <a:pt x="3036094" y="662285"/>
                  <a:pt x="3036094" y="662285"/>
                </a:cubicBezTo>
                <a:lnTo>
                  <a:pt x="3036094" y="669726"/>
                </a:lnTo>
                <a:cubicBezTo>
                  <a:pt x="3041054" y="674688"/>
                  <a:pt x="3043535" y="674688"/>
                  <a:pt x="3043535" y="669726"/>
                </a:cubicBezTo>
                <a:lnTo>
                  <a:pt x="3073301" y="677168"/>
                </a:lnTo>
                <a:cubicBezTo>
                  <a:pt x="3068340" y="677168"/>
                  <a:pt x="3064619" y="677168"/>
                  <a:pt x="3062139" y="677168"/>
                </a:cubicBezTo>
                <a:cubicBezTo>
                  <a:pt x="3059658" y="677168"/>
                  <a:pt x="3058418" y="677168"/>
                  <a:pt x="3058418" y="677168"/>
                </a:cubicBezTo>
                <a:cubicBezTo>
                  <a:pt x="3053457" y="672207"/>
                  <a:pt x="3050976" y="672207"/>
                  <a:pt x="3050976" y="677168"/>
                </a:cubicBezTo>
                <a:cubicBezTo>
                  <a:pt x="3050976" y="682129"/>
                  <a:pt x="3050976" y="684609"/>
                  <a:pt x="3050976" y="684609"/>
                </a:cubicBezTo>
                <a:cubicBezTo>
                  <a:pt x="3055937" y="684609"/>
                  <a:pt x="3063379" y="687090"/>
                  <a:pt x="3073301" y="692051"/>
                </a:cubicBezTo>
                <a:cubicBezTo>
                  <a:pt x="3112988" y="706934"/>
                  <a:pt x="3132832" y="711895"/>
                  <a:pt x="3132832" y="706934"/>
                </a:cubicBezTo>
                <a:cubicBezTo>
                  <a:pt x="3132832" y="706934"/>
                  <a:pt x="3130351" y="705693"/>
                  <a:pt x="3125391" y="703213"/>
                </a:cubicBezTo>
                <a:cubicBezTo>
                  <a:pt x="3120430" y="700732"/>
                  <a:pt x="3117949" y="699492"/>
                  <a:pt x="3117949" y="699492"/>
                </a:cubicBezTo>
                <a:lnTo>
                  <a:pt x="3132832" y="699492"/>
                </a:lnTo>
                <a:cubicBezTo>
                  <a:pt x="3137793" y="699492"/>
                  <a:pt x="3141513" y="700732"/>
                  <a:pt x="3143994" y="703213"/>
                </a:cubicBezTo>
                <a:cubicBezTo>
                  <a:pt x="3146475" y="705693"/>
                  <a:pt x="3147715" y="706934"/>
                  <a:pt x="3147715" y="706934"/>
                </a:cubicBezTo>
                <a:cubicBezTo>
                  <a:pt x="3147715" y="711895"/>
                  <a:pt x="3148955" y="715615"/>
                  <a:pt x="3151435" y="718096"/>
                </a:cubicBezTo>
                <a:cubicBezTo>
                  <a:pt x="3153916" y="720576"/>
                  <a:pt x="3155156" y="719336"/>
                  <a:pt x="3155156" y="714375"/>
                </a:cubicBezTo>
                <a:cubicBezTo>
                  <a:pt x="3160117" y="714375"/>
                  <a:pt x="3162598" y="714375"/>
                  <a:pt x="3162598" y="714375"/>
                </a:cubicBezTo>
                <a:cubicBezTo>
                  <a:pt x="3162598" y="714375"/>
                  <a:pt x="3165078" y="715615"/>
                  <a:pt x="3170039" y="718096"/>
                </a:cubicBezTo>
                <a:cubicBezTo>
                  <a:pt x="3175000" y="720576"/>
                  <a:pt x="3178720" y="723057"/>
                  <a:pt x="3181201" y="725537"/>
                </a:cubicBezTo>
                <a:cubicBezTo>
                  <a:pt x="3183682" y="728017"/>
                  <a:pt x="3184922" y="729258"/>
                  <a:pt x="3184922" y="729258"/>
                </a:cubicBezTo>
                <a:cubicBezTo>
                  <a:pt x="3189883" y="729258"/>
                  <a:pt x="3192363" y="731738"/>
                  <a:pt x="3192363" y="736699"/>
                </a:cubicBezTo>
                <a:cubicBezTo>
                  <a:pt x="3192363" y="736699"/>
                  <a:pt x="3193603" y="736699"/>
                  <a:pt x="3196084" y="736699"/>
                </a:cubicBezTo>
                <a:cubicBezTo>
                  <a:pt x="3198565" y="736699"/>
                  <a:pt x="3201045" y="735459"/>
                  <a:pt x="3203525" y="732978"/>
                </a:cubicBezTo>
                <a:cubicBezTo>
                  <a:pt x="3206006" y="730498"/>
                  <a:pt x="3208486" y="729258"/>
                  <a:pt x="3210967" y="729258"/>
                </a:cubicBezTo>
                <a:cubicBezTo>
                  <a:pt x="3213447" y="729258"/>
                  <a:pt x="3219648" y="729258"/>
                  <a:pt x="3229570" y="729258"/>
                </a:cubicBezTo>
                <a:cubicBezTo>
                  <a:pt x="3234531" y="734219"/>
                  <a:pt x="3239492" y="737939"/>
                  <a:pt x="3244453" y="740420"/>
                </a:cubicBezTo>
                <a:cubicBezTo>
                  <a:pt x="3249414" y="742900"/>
                  <a:pt x="3251894" y="744141"/>
                  <a:pt x="3251894" y="744141"/>
                </a:cubicBezTo>
                <a:cubicBezTo>
                  <a:pt x="3251894" y="744141"/>
                  <a:pt x="3259336" y="746621"/>
                  <a:pt x="3274219" y="751582"/>
                </a:cubicBezTo>
                <a:lnTo>
                  <a:pt x="3296543" y="759023"/>
                </a:lnTo>
                <a:cubicBezTo>
                  <a:pt x="3296543" y="763984"/>
                  <a:pt x="3299024" y="766465"/>
                  <a:pt x="3303984" y="766465"/>
                </a:cubicBezTo>
                <a:cubicBezTo>
                  <a:pt x="3308945" y="766465"/>
                  <a:pt x="3311426" y="766465"/>
                  <a:pt x="3311426" y="766465"/>
                </a:cubicBezTo>
                <a:lnTo>
                  <a:pt x="3318867" y="766465"/>
                </a:lnTo>
                <a:cubicBezTo>
                  <a:pt x="3318867" y="766465"/>
                  <a:pt x="3326308" y="768945"/>
                  <a:pt x="3341191" y="773906"/>
                </a:cubicBezTo>
                <a:cubicBezTo>
                  <a:pt x="3341191" y="773906"/>
                  <a:pt x="3344912" y="775146"/>
                  <a:pt x="3352353" y="777627"/>
                </a:cubicBezTo>
                <a:cubicBezTo>
                  <a:pt x="3359795" y="780107"/>
                  <a:pt x="3365996" y="783828"/>
                  <a:pt x="3370957" y="788789"/>
                </a:cubicBezTo>
                <a:cubicBezTo>
                  <a:pt x="3375918" y="788789"/>
                  <a:pt x="3385840" y="791269"/>
                  <a:pt x="3400723" y="796230"/>
                </a:cubicBezTo>
                <a:cubicBezTo>
                  <a:pt x="3415605" y="801191"/>
                  <a:pt x="3425527" y="803672"/>
                  <a:pt x="3430488" y="803672"/>
                </a:cubicBezTo>
                <a:cubicBezTo>
                  <a:pt x="3430488" y="808633"/>
                  <a:pt x="3431729" y="811113"/>
                  <a:pt x="3434209" y="811113"/>
                </a:cubicBezTo>
                <a:cubicBezTo>
                  <a:pt x="3436689" y="811113"/>
                  <a:pt x="3442891" y="811113"/>
                  <a:pt x="3452812" y="811113"/>
                </a:cubicBezTo>
                <a:cubicBezTo>
                  <a:pt x="3457773" y="811113"/>
                  <a:pt x="3460254" y="813594"/>
                  <a:pt x="3460254" y="818555"/>
                </a:cubicBezTo>
                <a:cubicBezTo>
                  <a:pt x="3475137" y="828476"/>
                  <a:pt x="3497461" y="835918"/>
                  <a:pt x="3527226" y="840879"/>
                </a:cubicBezTo>
                <a:cubicBezTo>
                  <a:pt x="3532187" y="840879"/>
                  <a:pt x="3537148" y="842119"/>
                  <a:pt x="3542109" y="844600"/>
                </a:cubicBezTo>
                <a:cubicBezTo>
                  <a:pt x="3547070" y="847080"/>
                  <a:pt x="3549551" y="848320"/>
                  <a:pt x="3549551" y="848320"/>
                </a:cubicBezTo>
                <a:cubicBezTo>
                  <a:pt x="3554512" y="853281"/>
                  <a:pt x="3559472" y="855762"/>
                  <a:pt x="3564433" y="855762"/>
                </a:cubicBezTo>
                <a:lnTo>
                  <a:pt x="3594199" y="863203"/>
                </a:lnTo>
                <a:cubicBezTo>
                  <a:pt x="3599160" y="863203"/>
                  <a:pt x="3605361" y="864443"/>
                  <a:pt x="3612803" y="866924"/>
                </a:cubicBezTo>
                <a:cubicBezTo>
                  <a:pt x="3620244" y="869404"/>
                  <a:pt x="3626445" y="870644"/>
                  <a:pt x="3631406" y="870644"/>
                </a:cubicBezTo>
                <a:cubicBezTo>
                  <a:pt x="3636367" y="870644"/>
                  <a:pt x="3641328" y="871885"/>
                  <a:pt x="3646289" y="874365"/>
                </a:cubicBezTo>
                <a:cubicBezTo>
                  <a:pt x="3651250" y="876846"/>
                  <a:pt x="3656211" y="878086"/>
                  <a:pt x="3661172" y="878086"/>
                </a:cubicBezTo>
                <a:cubicBezTo>
                  <a:pt x="3666133" y="878086"/>
                  <a:pt x="3668613" y="878086"/>
                  <a:pt x="3668613" y="878086"/>
                </a:cubicBezTo>
                <a:cubicBezTo>
                  <a:pt x="3673574" y="878086"/>
                  <a:pt x="3683496" y="880566"/>
                  <a:pt x="3698379" y="885527"/>
                </a:cubicBezTo>
                <a:cubicBezTo>
                  <a:pt x="3713262" y="890488"/>
                  <a:pt x="3723183" y="892969"/>
                  <a:pt x="3728145" y="892969"/>
                </a:cubicBezTo>
                <a:cubicBezTo>
                  <a:pt x="3733106" y="897930"/>
                  <a:pt x="3745508" y="900410"/>
                  <a:pt x="3765352" y="900410"/>
                </a:cubicBezTo>
                <a:cubicBezTo>
                  <a:pt x="3800078" y="905371"/>
                  <a:pt x="3822402" y="912813"/>
                  <a:pt x="3832324" y="922734"/>
                </a:cubicBezTo>
                <a:lnTo>
                  <a:pt x="3847207" y="922734"/>
                </a:lnTo>
                <a:cubicBezTo>
                  <a:pt x="3862090" y="922734"/>
                  <a:pt x="3869531" y="925215"/>
                  <a:pt x="3869531" y="930176"/>
                </a:cubicBezTo>
                <a:lnTo>
                  <a:pt x="3914180" y="937617"/>
                </a:lnTo>
                <a:lnTo>
                  <a:pt x="3929063" y="945059"/>
                </a:lnTo>
                <a:lnTo>
                  <a:pt x="3943945" y="937617"/>
                </a:lnTo>
                <a:lnTo>
                  <a:pt x="3966270" y="945059"/>
                </a:lnTo>
                <a:lnTo>
                  <a:pt x="3996035" y="967383"/>
                </a:lnTo>
                <a:cubicBezTo>
                  <a:pt x="3996035" y="967383"/>
                  <a:pt x="3998516" y="967383"/>
                  <a:pt x="4003477" y="967383"/>
                </a:cubicBezTo>
                <a:lnTo>
                  <a:pt x="4025801" y="967383"/>
                </a:lnTo>
                <a:cubicBezTo>
                  <a:pt x="4030762" y="962422"/>
                  <a:pt x="4033242" y="962422"/>
                  <a:pt x="4033242" y="967383"/>
                </a:cubicBezTo>
                <a:lnTo>
                  <a:pt x="4048125" y="967383"/>
                </a:lnTo>
                <a:cubicBezTo>
                  <a:pt x="4058047" y="967383"/>
                  <a:pt x="4066729" y="968623"/>
                  <a:pt x="4074170" y="971103"/>
                </a:cubicBezTo>
                <a:cubicBezTo>
                  <a:pt x="4081611" y="973584"/>
                  <a:pt x="4087812" y="974824"/>
                  <a:pt x="4092773" y="974824"/>
                </a:cubicBezTo>
                <a:lnTo>
                  <a:pt x="4100215" y="989707"/>
                </a:lnTo>
                <a:lnTo>
                  <a:pt x="4129980" y="997148"/>
                </a:lnTo>
                <a:cubicBezTo>
                  <a:pt x="4134942" y="997148"/>
                  <a:pt x="4139902" y="997148"/>
                  <a:pt x="4144863" y="997148"/>
                </a:cubicBezTo>
                <a:cubicBezTo>
                  <a:pt x="4144863" y="1002110"/>
                  <a:pt x="4146104" y="1005830"/>
                  <a:pt x="4148584" y="1008310"/>
                </a:cubicBezTo>
                <a:cubicBezTo>
                  <a:pt x="4151064" y="1010791"/>
                  <a:pt x="4154785" y="1012031"/>
                  <a:pt x="4159746" y="1012031"/>
                </a:cubicBezTo>
                <a:lnTo>
                  <a:pt x="4152305" y="1004590"/>
                </a:lnTo>
                <a:cubicBezTo>
                  <a:pt x="4152305" y="999629"/>
                  <a:pt x="4152305" y="997148"/>
                  <a:pt x="4152305" y="997148"/>
                </a:cubicBezTo>
                <a:lnTo>
                  <a:pt x="4189512" y="1004590"/>
                </a:lnTo>
                <a:cubicBezTo>
                  <a:pt x="4189512" y="1004590"/>
                  <a:pt x="4193232" y="1004590"/>
                  <a:pt x="4200674" y="1004590"/>
                </a:cubicBezTo>
                <a:cubicBezTo>
                  <a:pt x="4208115" y="1004590"/>
                  <a:pt x="4211836" y="1007070"/>
                  <a:pt x="4211836" y="1012031"/>
                </a:cubicBezTo>
                <a:cubicBezTo>
                  <a:pt x="4211836" y="1012031"/>
                  <a:pt x="4213076" y="1013272"/>
                  <a:pt x="4215557" y="1015752"/>
                </a:cubicBezTo>
                <a:cubicBezTo>
                  <a:pt x="4218037" y="1018233"/>
                  <a:pt x="4221758" y="1019473"/>
                  <a:pt x="4226719" y="1019473"/>
                </a:cubicBezTo>
                <a:cubicBezTo>
                  <a:pt x="4231680" y="1019473"/>
                  <a:pt x="4236641" y="1021953"/>
                  <a:pt x="4241602" y="1026914"/>
                </a:cubicBezTo>
                <a:cubicBezTo>
                  <a:pt x="4251523" y="1036836"/>
                  <a:pt x="4258965" y="1039317"/>
                  <a:pt x="4263926" y="1034355"/>
                </a:cubicBezTo>
                <a:lnTo>
                  <a:pt x="4293691" y="1049238"/>
                </a:lnTo>
                <a:cubicBezTo>
                  <a:pt x="4293691" y="1049238"/>
                  <a:pt x="4291211" y="1049238"/>
                  <a:pt x="4286250" y="1049238"/>
                </a:cubicBezTo>
                <a:cubicBezTo>
                  <a:pt x="4286250" y="1054200"/>
                  <a:pt x="4287490" y="1056680"/>
                  <a:pt x="4289971" y="1056680"/>
                </a:cubicBezTo>
                <a:cubicBezTo>
                  <a:pt x="4292451" y="1056680"/>
                  <a:pt x="4293691" y="1054200"/>
                  <a:pt x="4293691" y="1049238"/>
                </a:cubicBezTo>
                <a:cubicBezTo>
                  <a:pt x="4293691" y="1049238"/>
                  <a:pt x="4296172" y="1050479"/>
                  <a:pt x="4301133" y="1052959"/>
                </a:cubicBezTo>
                <a:cubicBezTo>
                  <a:pt x="4306094" y="1055440"/>
                  <a:pt x="4311055" y="1054200"/>
                  <a:pt x="4316016" y="1049238"/>
                </a:cubicBezTo>
                <a:cubicBezTo>
                  <a:pt x="4320977" y="1044277"/>
                  <a:pt x="4328418" y="1044277"/>
                  <a:pt x="4338340" y="1049238"/>
                </a:cubicBezTo>
                <a:lnTo>
                  <a:pt x="4345781" y="1064121"/>
                </a:lnTo>
                <a:cubicBezTo>
                  <a:pt x="4340820" y="1064121"/>
                  <a:pt x="4338340" y="1062881"/>
                  <a:pt x="4338340" y="1060400"/>
                </a:cubicBezTo>
                <a:lnTo>
                  <a:pt x="4338340" y="1064121"/>
                </a:lnTo>
                <a:cubicBezTo>
                  <a:pt x="4348262" y="1069082"/>
                  <a:pt x="4354463" y="1070322"/>
                  <a:pt x="4356943" y="1067842"/>
                </a:cubicBezTo>
                <a:cubicBezTo>
                  <a:pt x="4359424" y="1065362"/>
                  <a:pt x="4360664" y="1061641"/>
                  <a:pt x="4360664" y="1056680"/>
                </a:cubicBezTo>
                <a:lnTo>
                  <a:pt x="4405313" y="1071562"/>
                </a:lnTo>
                <a:lnTo>
                  <a:pt x="4427636" y="1079004"/>
                </a:lnTo>
                <a:lnTo>
                  <a:pt x="4449961" y="1086445"/>
                </a:lnTo>
                <a:cubicBezTo>
                  <a:pt x="4459883" y="1081484"/>
                  <a:pt x="4464843" y="1082725"/>
                  <a:pt x="4464843" y="1090166"/>
                </a:cubicBezTo>
                <a:cubicBezTo>
                  <a:pt x="4464843" y="1097607"/>
                  <a:pt x="4467324" y="1100088"/>
                  <a:pt x="4472285" y="1097607"/>
                </a:cubicBezTo>
                <a:cubicBezTo>
                  <a:pt x="4477246" y="1095127"/>
                  <a:pt x="4482207" y="1095127"/>
                  <a:pt x="4487168" y="1097607"/>
                </a:cubicBezTo>
                <a:cubicBezTo>
                  <a:pt x="4492129" y="1100088"/>
                  <a:pt x="4497090" y="1101328"/>
                  <a:pt x="4502051" y="1101328"/>
                </a:cubicBezTo>
                <a:cubicBezTo>
                  <a:pt x="4507012" y="1101328"/>
                  <a:pt x="4516933" y="1105049"/>
                  <a:pt x="4531816" y="1112490"/>
                </a:cubicBezTo>
                <a:cubicBezTo>
                  <a:pt x="4546699" y="1119932"/>
                  <a:pt x="4557861" y="1122412"/>
                  <a:pt x="4565302" y="1119932"/>
                </a:cubicBezTo>
                <a:cubicBezTo>
                  <a:pt x="4572744" y="1117451"/>
                  <a:pt x="4577705" y="1116211"/>
                  <a:pt x="4580185" y="1116211"/>
                </a:cubicBezTo>
                <a:cubicBezTo>
                  <a:pt x="4582665" y="1116211"/>
                  <a:pt x="4586386" y="1117451"/>
                  <a:pt x="4591347" y="1119932"/>
                </a:cubicBezTo>
                <a:cubicBezTo>
                  <a:pt x="4596309" y="1122412"/>
                  <a:pt x="4603750" y="1123652"/>
                  <a:pt x="4613672" y="1123652"/>
                </a:cubicBezTo>
                <a:cubicBezTo>
                  <a:pt x="4613672" y="1123652"/>
                  <a:pt x="4614912" y="1124893"/>
                  <a:pt x="4617392" y="1127373"/>
                </a:cubicBezTo>
                <a:cubicBezTo>
                  <a:pt x="4619872" y="1129854"/>
                  <a:pt x="4622354" y="1131094"/>
                  <a:pt x="4624834" y="1131094"/>
                </a:cubicBezTo>
                <a:cubicBezTo>
                  <a:pt x="4627314" y="1131094"/>
                  <a:pt x="4629795" y="1131094"/>
                  <a:pt x="4632275" y="1131094"/>
                </a:cubicBezTo>
                <a:cubicBezTo>
                  <a:pt x="4634755" y="1131094"/>
                  <a:pt x="4637236" y="1131094"/>
                  <a:pt x="4639717" y="1131094"/>
                </a:cubicBezTo>
                <a:cubicBezTo>
                  <a:pt x="4642197" y="1131094"/>
                  <a:pt x="4644678" y="1132334"/>
                  <a:pt x="4647158" y="1134814"/>
                </a:cubicBezTo>
                <a:cubicBezTo>
                  <a:pt x="4649638" y="1137295"/>
                  <a:pt x="4650879" y="1138535"/>
                  <a:pt x="4650879" y="1138535"/>
                </a:cubicBezTo>
                <a:cubicBezTo>
                  <a:pt x="4655840" y="1138535"/>
                  <a:pt x="4664521" y="1139776"/>
                  <a:pt x="4676924" y="1142256"/>
                </a:cubicBezTo>
                <a:cubicBezTo>
                  <a:pt x="4689326" y="1144736"/>
                  <a:pt x="4698007" y="1148457"/>
                  <a:pt x="4702968" y="1153418"/>
                </a:cubicBezTo>
                <a:cubicBezTo>
                  <a:pt x="4707930" y="1153418"/>
                  <a:pt x="4710410" y="1153418"/>
                  <a:pt x="4710410" y="1153418"/>
                </a:cubicBezTo>
                <a:lnTo>
                  <a:pt x="4732734" y="1160859"/>
                </a:lnTo>
                <a:cubicBezTo>
                  <a:pt x="4742656" y="1165821"/>
                  <a:pt x="4752578" y="1168301"/>
                  <a:pt x="4762500" y="1168301"/>
                </a:cubicBezTo>
                <a:cubicBezTo>
                  <a:pt x="4782344" y="1168301"/>
                  <a:pt x="4802187" y="1173262"/>
                  <a:pt x="4822031" y="1183184"/>
                </a:cubicBezTo>
                <a:cubicBezTo>
                  <a:pt x="4831952" y="1188145"/>
                  <a:pt x="4836914" y="1190625"/>
                  <a:pt x="4836914" y="1190625"/>
                </a:cubicBezTo>
                <a:cubicBezTo>
                  <a:pt x="4841875" y="1190625"/>
                  <a:pt x="4848076" y="1191866"/>
                  <a:pt x="4855517" y="1194346"/>
                </a:cubicBezTo>
                <a:cubicBezTo>
                  <a:pt x="4862959" y="1196826"/>
                  <a:pt x="4871641" y="1199307"/>
                  <a:pt x="4881562" y="1201787"/>
                </a:cubicBezTo>
                <a:cubicBezTo>
                  <a:pt x="4891484" y="1204268"/>
                  <a:pt x="4902646" y="1206748"/>
                  <a:pt x="4915049" y="1209228"/>
                </a:cubicBezTo>
                <a:cubicBezTo>
                  <a:pt x="4927451" y="1211709"/>
                  <a:pt x="4933652" y="1215430"/>
                  <a:pt x="4933652" y="1220391"/>
                </a:cubicBezTo>
                <a:lnTo>
                  <a:pt x="4948535" y="1227832"/>
                </a:lnTo>
                <a:cubicBezTo>
                  <a:pt x="4948535" y="1227832"/>
                  <a:pt x="4948535" y="1229072"/>
                  <a:pt x="4948535" y="1231553"/>
                </a:cubicBezTo>
                <a:cubicBezTo>
                  <a:pt x="4948535" y="1234033"/>
                  <a:pt x="4953496" y="1235273"/>
                  <a:pt x="4963418" y="1235273"/>
                </a:cubicBezTo>
                <a:cubicBezTo>
                  <a:pt x="4968379" y="1235273"/>
                  <a:pt x="4973339" y="1237754"/>
                  <a:pt x="4978301" y="1242715"/>
                </a:cubicBezTo>
                <a:lnTo>
                  <a:pt x="4985742" y="1250156"/>
                </a:lnTo>
                <a:lnTo>
                  <a:pt x="4993183" y="1257598"/>
                </a:lnTo>
                <a:cubicBezTo>
                  <a:pt x="4993183" y="1257598"/>
                  <a:pt x="4995663" y="1257598"/>
                  <a:pt x="5000625" y="1257598"/>
                </a:cubicBezTo>
                <a:cubicBezTo>
                  <a:pt x="5005586" y="1257598"/>
                  <a:pt x="5008066" y="1257598"/>
                  <a:pt x="5008066" y="1257598"/>
                </a:cubicBezTo>
                <a:cubicBezTo>
                  <a:pt x="5013027" y="1247676"/>
                  <a:pt x="5020469" y="1250156"/>
                  <a:pt x="5030390" y="1265039"/>
                </a:cubicBezTo>
                <a:cubicBezTo>
                  <a:pt x="5035352" y="1270000"/>
                  <a:pt x="5040312" y="1272480"/>
                  <a:pt x="5045273" y="1272480"/>
                </a:cubicBezTo>
                <a:cubicBezTo>
                  <a:pt x="5050234" y="1272480"/>
                  <a:pt x="5055195" y="1273720"/>
                  <a:pt x="5060156" y="1276201"/>
                </a:cubicBezTo>
                <a:cubicBezTo>
                  <a:pt x="5065117" y="1278682"/>
                  <a:pt x="5070077" y="1279922"/>
                  <a:pt x="5075039" y="1279922"/>
                </a:cubicBezTo>
                <a:cubicBezTo>
                  <a:pt x="5089922" y="1289844"/>
                  <a:pt x="5099843" y="1294805"/>
                  <a:pt x="5104804" y="1294805"/>
                </a:cubicBezTo>
                <a:cubicBezTo>
                  <a:pt x="5109766" y="1299765"/>
                  <a:pt x="5114726" y="1303486"/>
                  <a:pt x="5119687" y="1305967"/>
                </a:cubicBezTo>
                <a:cubicBezTo>
                  <a:pt x="5124649" y="1308447"/>
                  <a:pt x="5127129" y="1309687"/>
                  <a:pt x="5127129" y="1309687"/>
                </a:cubicBezTo>
                <a:cubicBezTo>
                  <a:pt x="5132090" y="1314648"/>
                  <a:pt x="5137050" y="1317129"/>
                  <a:pt x="5142011" y="1317129"/>
                </a:cubicBezTo>
                <a:cubicBezTo>
                  <a:pt x="5171777" y="1317129"/>
                  <a:pt x="5186660" y="1322090"/>
                  <a:pt x="5186660" y="1332012"/>
                </a:cubicBezTo>
                <a:cubicBezTo>
                  <a:pt x="5186660" y="1332012"/>
                  <a:pt x="5191621" y="1332012"/>
                  <a:pt x="5201543" y="1332012"/>
                </a:cubicBezTo>
                <a:cubicBezTo>
                  <a:pt x="5201543" y="1332012"/>
                  <a:pt x="5202783" y="1333252"/>
                  <a:pt x="5205263" y="1335732"/>
                </a:cubicBezTo>
                <a:cubicBezTo>
                  <a:pt x="5207743" y="1338213"/>
                  <a:pt x="5211464" y="1339453"/>
                  <a:pt x="5216426" y="1339453"/>
                </a:cubicBezTo>
                <a:cubicBezTo>
                  <a:pt x="5221387" y="1344414"/>
                  <a:pt x="5226347" y="1346894"/>
                  <a:pt x="5231308" y="1346894"/>
                </a:cubicBezTo>
                <a:cubicBezTo>
                  <a:pt x="5236270" y="1346894"/>
                  <a:pt x="5239990" y="1348134"/>
                  <a:pt x="5242470" y="1350615"/>
                </a:cubicBezTo>
                <a:cubicBezTo>
                  <a:pt x="5244951" y="1353096"/>
                  <a:pt x="5248671" y="1354336"/>
                  <a:pt x="5253633" y="1354336"/>
                </a:cubicBezTo>
                <a:cubicBezTo>
                  <a:pt x="5258594" y="1354336"/>
                  <a:pt x="5261074" y="1354336"/>
                  <a:pt x="5261074" y="1354336"/>
                </a:cubicBezTo>
                <a:cubicBezTo>
                  <a:pt x="5256113" y="1359297"/>
                  <a:pt x="5257353" y="1363017"/>
                  <a:pt x="5264795" y="1365498"/>
                </a:cubicBezTo>
                <a:cubicBezTo>
                  <a:pt x="5272236" y="1367979"/>
                  <a:pt x="5278437" y="1369219"/>
                  <a:pt x="5283398" y="1369219"/>
                </a:cubicBezTo>
                <a:lnTo>
                  <a:pt x="5290840" y="1369219"/>
                </a:lnTo>
                <a:lnTo>
                  <a:pt x="5283398" y="1376660"/>
                </a:lnTo>
                <a:cubicBezTo>
                  <a:pt x="5288359" y="1376660"/>
                  <a:pt x="5304482" y="1381621"/>
                  <a:pt x="5331767" y="1391543"/>
                </a:cubicBezTo>
                <a:cubicBezTo>
                  <a:pt x="5359053" y="1401465"/>
                  <a:pt x="5370215" y="1403945"/>
                  <a:pt x="5365254" y="1398984"/>
                </a:cubicBezTo>
                <a:lnTo>
                  <a:pt x="5372695" y="1391543"/>
                </a:lnTo>
                <a:cubicBezTo>
                  <a:pt x="5382617" y="1396504"/>
                  <a:pt x="5390058" y="1400224"/>
                  <a:pt x="5395019" y="1402705"/>
                </a:cubicBezTo>
                <a:cubicBezTo>
                  <a:pt x="5399981" y="1405186"/>
                  <a:pt x="5402461" y="1408906"/>
                  <a:pt x="5402461" y="1413867"/>
                </a:cubicBezTo>
                <a:lnTo>
                  <a:pt x="5409902" y="1421309"/>
                </a:lnTo>
                <a:lnTo>
                  <a:pt x="5409902" y="1413867"/>
                </a:lnTo>
                <a:lnTo>
                  <a:pt x="5424785" y="1421309"/>
                </a:lnTo>
                <a:lnTo>
                  <a:pt x="5439668" y="1428750"/>
                </a:lnTo>
                <a:lnTo>
                  <a:pt x="5469433" y="1436191"/>
                </a:lnTo>
                <a:cubicBezTo>
                  <a:pt x="5479355" y="1441152"/>
                  <a:pt x="5485557" y="1446113"/>
                  <a:pt x="5488037" y="1451074"/>
                </a:cubicBezTo>
                <a:cubicBezTo>
                  <a:pt x="5490517" y="1456035"/>
                  <a:pt x="5496719" y="1458516"/>
                  <a:pt x="5506640" y="1458516"/>
                </a:cubicBezTo>
                <a:cubicBezTo>
                  <a:pt x="5516562" y="1458516"/>
                  <a:pt x="5524003" y="1460996"/>
                  <a:pt x="5528965" y="1465957"/>
                </a:cubicBezTo>
                <a:lnTo>
                  <a:pt x="5528965" y="1473398"/>
                </a:lnTo>
                <a:lnTo>
                  <a:pt x="5536406" y="1473398"/>
                </a:lnTo>
                <a:lnTo>
                  <a:pt x="5573613" y="1480840"/>
                </a:lnTo>
                <a:cubicBezTo>
                  <a:pt x="5578574" y="1480840"/>
                  <a:pt x="5583535" y="1482080"/>
                  <a:pt x="5588496" y="1484560"/>
                </a:cubicBezTo>
                <a:cubicBezTo>
                  <a:pt x="5593457" y="1487041"/>
                  <a:pt x="5595937" y="1488281"/>
                  <a:pt x="5595937" y="1488281"/>
                </a:cubicBezTo>
                <a:cubicBezTo>
                  <a:pt x="5615781" y="1488281"/>
                  <a:pt x="5620742" y="1493242"/>
                  <a:pt x="5610820" y="1503164"/>
                </a:cubicBezTo>
                <a:cubicBezTo>
                  <a:pt x="5610820" y="1498203"/>
                  <a:pt x="5608340" y="1495723"/>
                  <a:pt x="5603379" y="1495723"/>
                </a:cubicBezTo>
                <a:lnTo>
                  <a:pt x="5603379" y="1503164"/>
                </a:lnTo>
                <a:cubicBezTo>
                  <a:pt x="5608340" y="1508125"/>
                  <a:pt x="5610820" y="1508125"/>
                  <a:pt x="5610820" y="1503164"/>
                </a:cubicBezTo>
                <a:cubicBezTo>
                  <a:pt x="5610820" y="1508125"/>
                  <a:pt x="5610820" y="1510605"/>
                  <a:pt x="5610820" y="1510605"/>
                </a:cubicBezTo>
                <a:cubicBezTo>
                  <a:pt x="5610820" y="1510605"/>
                  <a:pt x="5613300" y="1513086"/>
                  <a:pt x="5618261" y="1518047"/>
                </a:cubicBezTo>
                <a:cubicBezTo>
                  <a:pt x="5618261" y="1527969"/>
                  <a:pt x="5620742" y="1534170"/>
                  <a:pt x="5625703" y="1536650"/>
                </a:cubicBezTo>
                <a:cubicBezTo>
                  <a:pt x="5630664" y="1539131"/>
                  <a:pt x="5635624" y="1540371"/>
                  <a:pt x="5640586" y="1540371"/>
                </a:cubicBezTo>
                <a:lnTo>
                  <a:pt x="5655468" y="1540371"/>
                </a:lnTo>
                <a:lnTo>
                  <a:pt x="5640586" y="1532930"/>
                </a:lnTo>
                <a:cubicBezTo>
                  <a:pt x="5630664" y="1532930"/>
                  <a:pt x="5625703" y="1530449"/>
                  <a:pt x="5625703" y="1525488"/>
                </a:cubicBezTo>
                <a:cubicBezTo>
                  <a:pt x="5625703" y="1525488"/>
                  <a:pt x="5625703" y="1524248"/>
                  <a:pt x="5625703" y="1521767"/>
                </a:cubicBezTo>
                <a:cubicBezTo>
                  <a:pt x="5625703" y="1519287"/>
                  <a:pt x="5623223" y="1515566"/>
                  <a:pt x="5618261" y="1510605"/>
                </a:cubicBezTo>
                <a:lnTo>
                  <a:pt x="5625703" y="1510605"/>
                </a:lnTo>
                <a:cubicBezTo>
                  <a:pt x="5640586" y="1515566"/>
                  <a:pt x="5645547" y="1518047"/>
                  <a:pt x="5640586" y="1518047"/>
                </a:cubicBezTo>
                <a:lnTo>
                  <a:pt x="5657329" y="1523628"/>
                </a:lnTo>
                <a:lnTo>
                  <a:pt x="5662910" y="1518047"/>
                </a:lnTo>
                <a:cubicBezTo>
                  <a:pt x="5667871" y="1518047"/>
                  <a:pt x="5670351" y="1520527"/>
                  <a:pt x="5670351" y="1525488"/>
                </a:cubicBezTo>
                <a:lnTo>
                  <a:pt x="5662910" y="1525488"/>
                </a:lnTo>
                <a:cubicBezTo>
                  <a:pt x="5667871" y="1530449"/>
                  <a:pt x="5672831" y="1532930"/>
                  <a:pt x="5677793" y="1532930"/>
                </a:cubicBezTo>
                <a:lnTo>
                  <a:pt x="5685234" y="1532930"/>
                </a:lnTo>
                <a:cubicBezTo>
                  <a:pt x="5685234" y="1532930"/>
                  <a:pt x="5685234" y="1530449"/>
                  <a:pt x="5685234" y="1525488"/>
                </a:cubicBezTo>
                <a:lnTo>
                  <a:pt x="5692676" y="1532930"/>
                </a:lnTo>
                <a:lnTo>
                  <a:pt x="5715000" y="1540371"/>
                </a:lnTo>
                <a:cubicBezTo>
                  <a:pt x="5719961" y="1540371"/>
                  <a:pt x="5723682" y="1541611"/>
                  <a:pt x="5726162" y="1544092"/>
                </a:cubicBezTo>
                <a:cubicBezTo>
                  <a:pt x="5728642" y="1546572"/>
                  <a:pt x="5737324" y="1550293"/>
                  <a:pt x="5752207" y="1555254"/>
                </a:cubicBezTo>
                <a:cubicBezTo>
                  <a:pt x="5851425" y="1580059"/>
                  <a:pt x="5938242" y="1604863"/>
                  <a:pt x="6012656" y="1629668"/>
                </a:cubicBezTo>
                <a:lnTo>
                  <a:pt x="6072187" y="1644551"/>
                </a:lnTo>
                <a:cubicBezTo>
                  <a:pt x="6087070" y="1649511"/>
                  <a:pt x="6111874" y="1656953"/>
                  <a:pt x="6146601" y="1666875"/>
                </a:cubicBezTo>
                <a:cubicBezTo>
                  <a:pt x="6146601" y="1666875"/>
                  <a:pt x="6147842" y="1668115"/>
                  <a:pt x="6150322" y="1670596"/>
                </a:cubicBezTo>
                <a:cubicBezTo>
                  <a:pt x="6152802" y="1673076"/>
                  <a:pt x="6156523" y="1674316"/>
                  <a:pt x="6161484" y="1674316"/>
                </a:cubicBezTo>
                <a:cubicBezTo>
                  <a:pt x="6166445" y="1674316"/>
                  <a:pt x="6178847" y="1676797"/>
                  <a:pt x="6198691" y="1681758"/>
                </a:cubicBezTo>
                <a:cubicBezTo>
                  <a:pt x="6263184" y="1701601"/>
                  <a:pt x="6302871" y="1714004"/>
                  <a:pt x="6317754" y="1718965"/>
                </a:cubicBezTo>
                <a:cubicBezTo>
                  <a:pt x="6322715" y="1718965"/>
                  <a:pt x="6330156" y="1720205"/>
                  <a:pt x="6340078" y="1722685"/>
                </a:cubicBezTo>
                <a:cubicBezTo>
                  <a:pt x="6349999" y="1725166"/>
                  <a:pt x="6358681" y="1727646"/>
                  <a:pt x="6366123" y="1730127"/>
                </a:cubicBezTo>
                <a:cubicBezTo>
                  <a:pt x="6373564" y="1732608"/>
                  <a:pt x="6377285" y="1733848"/>
                  <a:pt x="6377285" y="1733848"/>
                </a:cubicBezTo>
                <a:cubicBezTo>
                  <a:pt x="6377285" y="1733848"/>
                  <a:pt x="6369843" y="1733848"/>
                  <a:pt x="6354961" y="1733848"/>
                </a:cubicBezTo>
                <a:cubicBezTo>
                  <a:pt x="6354961" y="1733848"/>
                  <a:pt x="6352481" y="1733848"/>
                  <a:pt x="6347519" y="1733848"/>
                </a:cubicBezTo>
                <a:cubicBezTo>
                  <a:pt x="6342558" y="1733848"/>
                  <a:pt x="6337598" y="1733848"/>
                  <a:pt x="6332636" y="1733848"/>
                </a:cubicBezTo>
                <a:cubicBezTo>
                  <a:pt x="6327675" y="1733848"/>
                  <a:pt x="6323954" y="1732608"/>
                  <a:pt x="6321474" y="1730127"/>
                </a:cubicBezTo>
                <a:cubicBezTo>
                  <a:pt x="6318994" y="1727646"/>
                  <a:pt x="6317754" y="1726406"/>
                  <a:pt x="6317754" y="1726406"/>
                </a:cubicBezTo>
                <a:cubicBezTo>
                  <a:pt x="6312792" y="1721445"/>
                  <a:pt x="6306592" y="1718965"/>
                  <a:pt x="6299150" y="1718965"/>
                </a:cubicBezTo>
                <a:cubicBezTo>
                  <a:pt x="6291709" y="1718965"/>
                  <a:pt x="6285508" y="1718965"/>
                  <a:pt x="6280547" y="1718965"/>
                </a:cubicBezTo>
                <a:cubicBezTo>
                  <a:pt x="6275585" y="1714004"/>
                  <a:pt x="6270625" y="1711523"/>
                  <a:pt x="6265664" y="1711523"/>
                </a:cubicBezTo>
                <a:cubicBezTo>
                  <a:pt x="6260702" y="1711523"/>
                  <a:pt x="6253261" y="1711523"/>
                  <a:pt x="6243340" y="1711523"/>
                </a:cubicBezTo>
                <a:cubicBezTo>
                  <a:pt x="6228457" y="1706563"/>
                  <a:pt x="6218535" y="1704082"/>
                  <a:pt x="6213574" y="1704082"/>
                </a:cubicBezTo>
                <a:cubicBezTo>
                  <a:pt x="6208613" y="1704082"/>
                  <a:pt x="6206133" y="1704082"/>
                  <a:pt x="6206133" y="1704082"/>
                </a:cubicBezTo>
                <a:lnTo>
                  <a:pt x="6161484" y="1689199"/>
                </a:lnTo>
                <a:cubicBezTo>
                  <a:pt x="6141640" y="1684238"/>
                  <a:pt x="6129238" y="1680518"/>
                  <a:pt x="6124277" y="1678037"/>
                </a:cubicBezTo>
                <a:cubicBezTo>
                  <a:pt x="6119316" y="1675556"/>
                  <a:pt x="6116836" y="1674316"/>
                  <a:pt x="6116836" y="1674316"/>
                </a:cubicBezTo>
                <a:cubicBezTo>
                  <a:pt x="6116836" y="1669356"/>
                  <a:pt x="6115595" y="1666875"/>
                  <a:pt x="6113115" y="1666875"/>
                </a:cubicBezTo>
                <a:cubicBezTo>
                  <a:pt x="6110635" y="1666875"/>
                  <a:pt x="6109394" y="1666875"/>
                  <a:pt x="6109394" y="1666875"/>
                </a:cubicBezTo>
                <a:lnTo>
                  <a:pt x="6087070" y="1666875"/>
                </a:lnTo>
                <a:cubicBezTo>
                  <a:pt x="6082109" y="1661914"/>
                  <a:pt x="6079629" y="1661914"/>
                  <a:pt x="6079629" y="1666875"/>
                </a:cubicBezTo>
                <a:lnTo>
                  <a:pt x="6057304" y="1651992"/>
                </a:lnTo>
                <a:lnTo>
                  <a:pt x="6049863" y="1651992"/>
                </a:lnTo>
                <a:cubicBezTo>
                  <a:pt x="6044902" y="1651992"/>
                  <a:pt x="6039942" y="1651992"/>
                  <a:pt x="6034980" y="1651992"/>
                </a:cubicBezTo>
                <a:cubicBezTo>
                  <a:pt x="6030019" y="1651992"/>
                  <a:pt x="6025059" y="1651992"/>
                  <a:pt x="6020097" y="1651992"/>
                </a:cubicBezTo>
                <a:cubicBezTo>
                  <a:pt x="6015136" y="1651992"/>
                  <a:pt x="6011415" y="1650752"/>
                  <a:pt x="6008935" y="1648271"/>
                </a:cubicBezTo>
                <a:cubicBezTo>
                  <a:pt x="6006455" y="1645791"/>
                  <a:pt x="6003974" y="1644551"/>
                  <a:pt x="6001494" y="1644551"/>
                </a:cubicBezTo>
                <a:cubicBezTo>
                  <a:pt x="5999014" y="1644551"/>
                  <a:pt x="5995293" y="1644551"/>
                  <a:pt x="5990332" y="1644551"/>
                </a:cubicBezTo>
                <a:cubicBezTo>
                  <a:pt x="5985370" y="1644551"/>
                  <a:pt x="5982890" y="1644551"/>
                  <a:pt x="5982890" y="1644551"/>
                </a:cubicBezTo>
                <a:lnTo>
                  <a:pt x="5960566" y="1637109"/>
                </a:lnTo>
                <a:cubicBezTo>
                  <a:pt x="5960566" y="1637109"/>
                  <a:pt x="5960566" y="1638349"/>
                  <a:pt x="5960566" y="1640830"/>
                </a:cubicBezTo>
                <a:cubicBezTo>
                  <a:pt x="5960566" y="1643311"/>
                  <a:pt x="5963046" y="1644551"/>
                  <a:pt x="5968008" y="1644551"/>
                </a:cubicBezTo>
                <a:cubicBezTo>
                  <a:pt x="5972969" y="1644551"/>
                  <a:pt x="5976690" y="1645791"/>
                  <a:pt x="5979170" y="1648271"/>
                </a:cubicBezTo>
                <a:cubicBezTo>
                  <a:pt x="5981650" y="1650752"/>
                  <a:pt x="5982890" y="1651992"/>
                  <a:pt x="5982890" y="1651992"/>
                </a:cubicBezTo>
                <a:cubicBezTo>
                  <a:pt x="5982890" y="1651992"/>
                  <a:pt x="5984131" y="1651992"/>
                  <a:pt x="5986611" y="1651992"/>
                </a:cubicBezTo>
                <a:cubicBezTo>
                  <a:pt x="5989091" y="1651992"/>
                  <a:pt x="5991572" y="1651992"/>
                  <a:pt x="5994052" y="1651992"/>
                </a:cubicBezTo>
                <a:cubicBezTo>
                  <a:pt x="5996533" y="1651992"/>
                  <a:pt x="6000253" y="1653232"/>
                  <a:pt x="6005215" y="1655713"/>
                </a:cubicBezTo>
                <a:cubicBezTo>
                  <a:pt x="6010176" y="1658193"/>
                  <a:pt x="6015136" y="1660674"/>
                  <a:pt x="6020097" y="1663154"/>
                </a:cubicBezTo>
                <a:cubicBezTo>
                  <a:pt x="6025059" y="1665635"/>
                  <a:pt x="6027539" y="1665635"/>
                  <a:pt x="6027539" y="1663154"/>
                </a:cubicBezTo>
                <a:cubicBezTo>
                  <a:pt x="6027539" y="1660674"/>
                  <a:pt x="6030019" y="1661914"/>
                  <a:pt x="6034980" y="1666875"/>
                </a:cubicBezTo>
                <a:cubicBezTo>
                  <a:pt x="6039942" y="1666875"/>
                  <a:pt x="6043662" y="1668115"/>
                  <a:pt x="6046142" y="1670596"/>
                </a:cubicBezTo>
                <a:cubicBezTo>
                  <a:pt x="6048622" y="1673076"/>
                  <a:pt x="6052343" y="1674316"/>
                  <a:pt x="6057304" y="1674316"/>
                </a:cubicBezTo>
                <a:cubicBezTo>
                  <a:pt x="6072187" y="1674316"/>
                  <a:pt x="6083349" y="1675556"/>
                  <a:pt x="6090791" y="1678037"/>
                </a:cubicBezTo>
                <a:cubicBezTo>
                  <a:pt x="6098232" y="1680518"/>
                  <a:pt x="6103193" y="1682998"/>
                  <a:pt x="6105674" y="1685478"/>
                </a:cubicBezTo>
                <a:cubicBezTo>
                  <a:pt x="6108154" y="1687959"/>
                  <a:pt x="6111874" y="1689199"/>
                  <a:pt x="6116836" y="1689199"/>
                </a:cubicBezTo>
                <a:lnTo>
                  <a:pt x="6124277" y="1689199"/>
                </a:lnTo>
                <a:lnTo>
                  <a:pt x="6124277" y="1696641"/>
                </a:lnTo>
                <a:lnTo>
                  <a:pt x="6131718" y="1696641"/>
                </a:lnTo>
                <a:lnTo>
                  <a:pt x="6131718" y="1689199"/>
                </a:lnTo>
                <a:cubicBezTo>
                  <a:pt x="6136680" y="1694160"/>
                  <a:pt x="6139160" y="1696641"/>
                  <a:pt x="6139160" y="1696641"/>
                </a:cubicBezTo>
                <a:lnTo>
                  <a:pt x="6154043" y="1704082"/>
                </a:lnTo>
                <a:cubicBezTo>
                  <a:pt x="6159004" y="1699121"/>
                  <a:pt x="6167685" y="1699121"/>
                  <a:pt x="6180088" y="1704082"/>
                </a:cubicBezTo>
                <a:cubicBezTo>
                  <a:pt x="6192490" y="1709043"/>
                  <a:pt x="6213574" y="1714004"/>
                  <a:pt x="6243340" y="1718965"/>
                </a:cubicBezTo>
                <a:cubicBezTo>
                  <a:pt x="6253261" y="1723926"/>
                  <a:pt x="6261943" y="1726406"/>
                  <a:pt x="6269385" y="1726406"/>
                </a:cubicBezTo>
                <a:cubicBezTo>
                  <a:pt x="6276826" y="1726406"/>
                  <a:pt x="6281787" y="1727646"/>
                  <a:pt x="6284267" y="1730127"/>
                </a:cubicBezTo>
                <a:cubicBezTo>
                  <a:pt x="6286747" y="1732608"/>
                  <a:pt x="6290468" y="1731367"/>
                  <a:pt x="6295429" y="1726406"/>
                </a:cubicBezTo>
                <a:lnTo>
                  <a:pt x="6295429" y="1733848"/>
                </a:lnTo>
                <a:cubicBezTo>
                  <a:pt x="6295429" y="1733848"/>
                  <a:pt x="6302871" y="1736328"/>
                  <a:pt x="6317754" y="1741289"/>
                </a:cubicBezTo>
                <a:cubicBezTo>
                  <a:pt x="6327675" y="1741289"/>
                  <a:pt x="6335117" y="1741289"/>
                  <a:pt x="6340078" y="1741289"/>
                </a:cubicBezTo>
                <a:cubicBezTo>
                  <a:pt x="6345039" y="1741289"/>
                  <a:pt x="6347519" y="1741289"/>
                  <a:pt x="6347519" y="1741289"/>
                </a:cubicBezTo>
                <a:cubicBezTo>
                  <a:pt x="6347519" y="1746250"/>
                  <a:pt x="6352481" y="1748730"/>
                  <a:pt x="6362402" y="1748730"/>
                </a:cubicBezTo>
                <a:lnTo>
                  <a:pt x="6384726" y="1756172"/>
                </a:lnTo>
                <a:cubicBezTo>
                  <a:pt x="6379765" y="1756172"/>
                  <a:pt x="6377285" y="1756172"/>
                  <a:pt x="6377285" y="1756172"/>
                </a:cubicBezTo>
                <a:cubicBezTo>
                  <a:pt x="6377285" y="1761133"/>
                  <a:pt x="6374805" y="1763613"/>
                  <a:pt x="6369843" y="1763613"/>
                </a:cubicBezTo>
                <a:cubicBezTo>
                  <a:pt x="6364882" y="1763613"/>
                  <a:pt x="6362402" y="1763613"/>
                  <a:pt x="6362402" y="1763613"/>
                </a:cubicBezTo>
                <a:cubicBezTo>
                  <a:pt x="6362402" y="1768574"/>
                  <a:pt x="6362402" y="1771055"/>
                  <a:pt x="6362402" y="1771055"/>
                </a:cubicBezTo>
                <a:cubicBezTo>
                  <a:pt x="6362402" y="1771055"/>
                  <a:pt x="6359922" y="1771055"/>
                  <a:pt x="6354961" y="1771055"/>
                </a:cubicBezTo>
                <a:lnTo>
                  <a:pt x="6347519" y="1771055"/>
                </a:lnTo>
                <a:cubicBezTo>
                  <a:pt x="6352481" y="1766094"/>
                  <a:pt x="6352481" y="1763613"/>
                  <a:pt x="6347519" y="1763613"/>
                </a:cubicBezTo>
                <a:cubicBezTo>
                  <a:pt x="6342558" y="1763613"/>
                  <a:pt x="6338837" y="1763613"/>
                  <a:pt x="6336357" y="1763613"/>
                </a:cubicBezTo>
                <a:cubicBezTo>
                  <a:pt x="6333877" y="1763613"/>
                  <a:pt x="6328916" y="1766094"/>
                  <a:pt x="6321474" y="1771055"/>
                </a:cubicBezTo>
                <a:cubicBezTo>
                  <a:pt x="6314033" y="1776015"/>
                  <a:pt x="6310312" y="1776015"/>
                  <a:pt x="6310312" y="1771055"/>
                </a:cubicBezTo>
                <a:cubicBezTo>
                  <a:pt x="6310312" y="1766094"/>
                  <a:pt x="6310312" y="1763613"/>
                  <a:pt x="6310312" y="1763613"/>
                </a:cubicBezTo>
                <a:lnTo>
                  <a:pt x="6302871" y="1756172"/>
                </a:lnTo>
                <a:cubicBezTo>
                  <a:pt x="6302871" y="1756172"/>
                  <a:pt x="6301630" y="1756172"/>
                  <a:pt x="6299150" y="1756172"/>
                </a:cubicBezTo>
                <a:cubicBezTo>
                  <a:pt x="6296670" y="1756172"/>
                  <a:pt x="6292949" y="1756172"/>
                  <a:pt x="6287988" y="1756172"/>
                </a:cubicBezTo>
                <a:cubicBezTo>
                  <a:pt x="6287988" y="1751211"/>
                  <a:pt x="6285508" y="1751211"/>
                  <a:pt x="6280547" y="1756172"/>
                </a:cubicBezTo>
                <a:lnTo>
                  <a:pt x="6273105" y="1756172"/>
                </a:lnTo>
                <a:lnTo>
                  <a:pt x="6228457" y="1733848"/>
                </a:lnTo>
                <a:cubicBezTo>
                  <a:pt x="6213574" y="1733848"/>
                  <a:pt x="6201171" y="1732608"/>
                  <a:pt x="6191250" y="1730127"/>
                </a:cubicBezTo>
                <a:cubicBezTo>
                  <a:pt x="6181328" y="1727646"/>
                  <a:pt x="6172646" y="1726406"/>
                  <a:pt x="6165205" y="1726406"/>
                </a:cubicBezTo>
                <a:cubicBezTo>
                  <a:pt x="6157763" y="1726406"/>
                  <a:pt x="6150322" y="1723926"/>
                  <a:pt x="6142881" y="1718965"/>
                </a:cubicBezTo>
                <a:cubicBezTo>
                  <a:pt x="6135439" y="1714004"/>
                  <a:pt x="6125518" y="1711523"/>
                  <a:pt x="6113115" y="1711523"/>
                </a:cubicBezTo>
                <a:cubicBezTo>
                  <a:pt x="6100712" y="1711523"/>
                  <a:pt x="6093271" y="1710283"/>
                  <a:pt x="6090791" y="1707803"/>
                </a:cubicBezTo>
                <a:cubicBezTo>
                  <a:pt x="6088311" y="1705322"/>
                  <a:pt x="6084590" y="1702842"/>
                  <a:pt x="6079629" y="1700361"/>
                </a:cubicBezTo>
                <a:cubicBezTo>
                  <a:pt x="6074667" y="1697881"/>
                  <a:pt x="6069707" y="1699121"/>
                  <a:pt x="6064746" y="1704082"/>
                </a:cubicBezTo>
                <a:cubicBezTo>
                  <a:pt x="6074667" y="1704082"/>
                  <a:pt x="6080869" y="1706563"/>
                  <a:pt x="6083349" y="1711523"/>
                </a:cubicBezTo>
                <a:cubicBezTo>
                  <a:pt x="6085829" y="1716484"/>
                  <a:pt x="6089550" y="1718965"/>
                  <a:pt x="6094511" y="1718965"/>
                </a:cubicBezTo>
                <a:cubicBezTo>
                  <a:pt x="6114356" y="1718965"/>
                  <a:pt x="6124277" y="1721445"/>
                  <a:pt x="6124277" y="1726406"/>
                </a:cubicBezTo>
                <a:cubicBezTo>
                  <a:pt x="6124277" y="1731367"/>
                  <a:pt x="6126757" y="1733848"/>
                  <a:pt x="6131718" y="1733848"/>
                </a:cubicBezTo>
                <a:lnTo>
                  <a:pt x="6161484" y="1741289"/>
                </a:lnTo>
                <a:cubicBezTo>
                  <a:pt x="6166445" y="1741289"/>
                  <a:pt x="6171406" y="1741289"/>
                  <a:pt x="6176367" y="1741289"/>
                </a:cubicBezTo>
                <a:cubicBezTo>
                  <a:pt x="6176367" y="1736328"/>
                  <a:pt x="6177608" y="1735088"/>
                  <a:pt x="6180088" y="1737568"/>
                </a:cubicBezTo>
                <a:cubicBezTo>
                  <a:pt x="6182568" y="1740049"/>
                  <a:pt x="6186288" y="1741289"/>
                  <a:pt x="6191250" y="1741289"/>
                </a:cubicBezTo>
                <a:cubicBezTo>
                  <a:pt x="6196211" y="1746250"/>
                  <a:pt x="6201171" y="1748730"/>
                  <a:pt x="6206133" y="1748730"/>
                </a:cubicBezTo>
                <a:cubicBezTo>
                  <a:pt x="6221015" y="1748730"/>
                  <a:pt x="6223495" y="1751211"/>
                  <a:pt x="6213574" y="1756172"/>
                </a:cubicBezTo>
                <a:lnTo>
                  <a:pt x="6198691" y="1763613"/>
                </a:lnTo>
                <a:lnTo>
                  <a:pt x="6206133" y="1771055"/>
                </a:lnTo>
                <a:cubicBezTo>
                  <a:pt x="6250781" y="1785937"/>
                  <a:pt x="6275585" y="1790898"/>
                  <a:pt x="6280547" y="1785937"/>
                </a:cubicBezTo>
                <a:lnTo>
                  <a:pt x="6265664" y="1778496"/>
                </a:lnTo>
                <a:lnTo>
                  <a:pt x="6235898" y="1771055"/>
                </a:lnTo>
                <a:cubicBezTo>
                  <a:pt x="6235898" y="1771055"/>
                  <a:pt x="6233418" y="1769815"/>
                  <a:pt x="6228457" y="1767334"/>
                </a:cubicBezTo>
                <a:cubicBezTo>
                  <a:pt x="6223495" y="1764853"/>
                  <a:pt x="6221015" y="1766094"/>
                  <a:pt x="6221015" y="1771055"/>
                </a:cubicBezTo>
                <a:lnTo>
                  <a:pt x="6221015" y="1763613"/>
                </a:lnTo>
                <a:cubicBezTo>
                  <a:pt x="6225977" y="1758652"/>
                  <a:pt x="6228457" y="1756172"/>
                  <a:pt x="6228457" y="1756172"/>
                </a:cubicBezTo>
                <a:lnTo>
                  <a:pt x="6243340" y="1756172"/>
                </a:lnTo>
                <a:cubicBezTo>
                  <a:pt x="6258222" y="1756172"/>
                  <a:pt x="6265664" y="1758652"/>
                  <a:pt x="6265664" y="1763613"/>
                </a:cubicBezTo>
                <a:cubicBezTo>
                  <a:pt x="6270625" y="1768574"/>
                  <a:pt x="6278067" y="1768574"/>
                  <a:pt x="6287988" y="1763613"/>
                </a:cubicBezTo>
                <a:lnTo>
                  <a:pt x="6302871" y="1778496"/>
                </a:lnTo>
                <a:lnTo>
                  <a:pt x="6310312" y="1785937"/>
                </a:lnTo>
                <a:lnTo>
                  <a:pt x="6317754" y="1785937"/>
                </a:lnTo>
                <a:cubicBezTo>
                  <a:pt x="6317754" y="1785937"/>
                  <a:pt x="6320234" y="1785937"/>
                  <a:pt x="6325195" y="1785937"/>
                </a:cubicBezTo>
                <a:lnTo>
                  <a:pt x="6340078" y="1785937"/>
                </a:lnTo>
                <a:lnTo>
                  <a:pt x="6347519" y="1793379"/>
                </a:lnTo>
                <a:cubicBezTo>
                  <a:pt x="6347519" y="1803301"/>
                  <a:pt x="6347519" y="1808262"/>
                  <a:pt x="6347519" y="1808262"/>
                </a:cubicBezTo>
                <a:cubicBezTo>
                  <a:pt x="6352481" y="1808262"/>
                  <a:pt x="6357441" y="1810742"/>
                  <a:pt x="6362402" y="1815703"/>
                </a:cubicBezTo>
                <a:cubicBezTo>
                  <a:pt x="6352481" y="1820664"/>
                  <a:pt x="6345039" y="1823144"/>
                  <a:pt x="6340078" y="1823144"/>
                </a:cubicBezTo>
                <a:lnTo>
                  <a:pt x="6340078" y="1815703"/>
                </a:lnTo>
                <a:cubicBezTo>
                  <a:pt x="6340078" y="1815703"/>
                  <a:pt x="6337598" y="1818184"/>
                  <a:pt x="6332636" y="1823144"/>
                </a:cubicBezTo>
                <a:lnTo>
                  <a:pt x="6302871" y="1815703"/>
                </a:lnTo>
                <a:cubicBezTo>
                  <a:pt x="6292949" y="1815703"/>
                  <a:pt x="6278067" y="1815703"/>
                  <a:pt x="6258222" y="1815703"/>
                </a:cubicBezTo>
                <a:cubicBezTo>
                  <a:pt x="6238378" y="1815703"/>
                  <a:pt x="6228457" y="1815703"/>
                  <a:pt x="6228457" y="1815703"/>
                </a:cubicBezTo>
                <a:cubicBezTo>
                  <a:pt x="6223495" y="1815703"/>
                  <a:pt x="6221015" y="1813222"/>
                  <a:pt x="6221015" y="1808262"/>
                </a:cubicBezTo>
                <a:cubicBezTo>
                  <a:pt x="6221015" y="1803301"/>
                  <a:pt x="6221015" y="1800820"/>
                  <a:pt x="6221015" y="1800820"/>
                </a:cubicBezTo>
                <a:cubicBezTo>
                  <a:pt x="6221015" y="1800820"/>
                  <a:pt x="6218535" y="1803301"/>
                  <a:pt x="6213574" y="1808262"/>
                </a:cubicBezTo>
                <a:lnTo>
                  <a:pt x="6191250" y="1800820"/>
                </a:lnTo>
                <a:cubicBezTo>
                  <a:pt x="6191250" y="1800820"/>
                  <a:pt x="6188770" y="1800820"/>
                  <a:pt x="6183808" y="1800820"/>
                </a:cubicBezTo>
                <a:cubicBezTo>
                  <a:pt x="6178847" y="1800820"/>
                  <a:pt x="6175126" y="1800820"/>
                  <a:pt x="6172646" y="1800820"/>
                </a:cubicBezTo>
                <a:cubicBezTo>
                  <a:pt x="6170166" y="1800820"/>
                  <a:pt x="6167685" y="1800820"/>
                  <a:pt x="6165205" y="1800820"/>
                </a:cubicBezTo>
                <a:cubicBezTo>
                  <a:pt x="6162725" y="1800820"/>
                  <a:pt x="6161484" y="1800820"/>
                  <a:pt x="6161484" y="1800820"/>
                </a:cubicBezTo>
                <a:lnTo>
                  <a:pt x="6139160" y="1793379"/>
                </a:lnTo>
                <a:cubicBezTo>
                  <a:pt x="6139160" y="1798340"/>
                  <a:pt x="6140401" y="1800820"/>
                  <a:pt x="6142881" y="1800820"/>
                </a:cubicBezTo>
                <a:cubicBezTo>
                  <a:pt x="6145361" y="1800820"/>
                  <a:pt x="6149081" y="1800820"/>
                  <a:pt x="6154043" y="1800820"/>
                </a:cubicBezTo>
                <a:lnTo>
                  <a:pt x="6168926" y="1808262"/>
                </a:lnTo>
                <a:cubicBezTo>
                  <a:pt x="6173887" y="1808262"/>
                  <a:pt x="6177608" y="1808262"/>
                  <a:pt x="6180088" y="1808262"/>
                </a:cubicBezTo>
                <a:cubicBezTo>
                  <a:pt x="6182568" y="1808262"/>
                  <a:pt x="6183808" y="1810742"/>
                  <a:pt x="6183808" y="1815703"/>
                </a:cubicBezTo>
                <a:cubicBezTo>
                  <a:pt x="6183808" y="1815703"/>
                  <a:pt x="6182568" y="1816943"/>
                  <a:pt x="6180088" y="1819424"/>
                </a:cubicBezTo>
                <a:cubicBezTo>
                  <a:pt x="6177608" y="1821904"/>
                  <a:pt x="6173887" y="1823144"/>
                  <a:pt x="6168926" y="1823144"/>
                </a:cubicBezTo>
                <a:cubicBezTo>
                  <a:pt x="6163964" y="1823144"/>
                  <a:pt x="6161484" y="1823144"/>
                  <a:pt x="6161484" y="1823144"/>
                </a:cubicBezTo>
                <a:lnTo>
                  <a:pt x="6295429" y="1852910"/>
                </a:lnTo>
                <a:cubicBezTo>
                  <a:pt x="6315274" y="1857871"/>
                  <a:pt x="6330156" y="1860351"/>
                  <a:pt x="6340078" y="1860351"/>
                </a:cubicBezTo>
                <a:lnTo>
                  <a:pt x="6354961" y="1867793"/>
                </a:lnTo>
                <a:lnTo>
                  <a:pt x="6340078" y="1867793"/>
                </a:lnTo>
                <a:lnTo>
                  <a:pt x="6295429" y="1875234"/>
                </a:lnTo>
                <a:lnTo>
                  <a:pt x="6280547" y="1875234"/>
                </a:lnTo>
                <a:cubicBezTo>
                  <a:pt x="6275585" y="1875234"/>
                  <a:pt x="6270625" y="1875234"/>
                  <a:pt x="6265664" y="1875234"/>
                </a:cubicBezTo>
                <a:cubicBezTo>
                  <a:pt x="6260702" y="1875234"/>
                  <a:pt x="6258222" y="1872754"/>
                  <a:pt x="6258222" y="1867793"/>
                </a:cubicBezTo>
                <a:cubicBezTo>
                  <a:pt x="6253261" y="1867793"/>
                  <a:pt x="6248301" y="1867793"/>
                  <a:pt x="6243340" y="1867793"/>
                </a:cubicBezTo>
                <a:cubicBezTo>
                  <a:pt x="6213574" y="1872754"/>
                  <a:pt x="6188770" y="1870274"/>
                  <a:pt x="6168926" y="1860351"/>
                </a:cubicBezTo>
                <a:cubicBezTo>
                  <a:pt x="6168926" y="1860351"/>
                  <a:pt x="6167685" y="1860351"/>
                  <a:pt x="6165205" y="1860351"/>
                </a:cubicBezTo>
                <a:cubicBezTo>
                  <a:pt x="6162725" y="1860351"/>
                  <a:pt x="6159004" y="1860351"/>
                  <a:pt x="6154043" y="1860351"/>
                </a:cubicBezTo>
                <a:lnTo>
                  <a:pt x="6154043" y="1867793"/>
                </a:lnTo>
                <a:cubicBezTo>
                  <a:pt x="6159004" y="1867793"/>
                  <a:pt x="6166445" y="1870274"/>
                  <a:pt x="6176367" y="1875234"/>
                </a:cubicBezTo>
                <a:cubicBezTo>
                  <a:pt x="6186288" y="1880195"/>
                  <a:pt x="6193730" y="1882676"/>
                  <a:pt x="6198691" y="1882676"/>
                </a:cubicBezTo>
                <a:cubicBezTo>
                  <a:pt x="6218535" y="1892598"/>
                  <a:pt x="6230937" y="1895078"/>
                  <a:pt x="6235898" y="1890117"/>
                </a:cubicBezTo>
                <a:cubicBezTo>
                  <a:pt x="6240859" y="1885156"/>
                  <a:pt x="6250781" y="1885156"/>
                  <a:pt x="6265664" y="1890117"/>
                </a:cubicBezTo>
                <a:cubicBezTo>
                  <a:pt x="6275585" y="1895078"/>
                  <a:pt x="6280547" y="1900039"/>
                  <a:pt x="6280547" y="1905000"/>
                </a:cubicBezTo>
                <a:cubicBezTo>
                  <a:pt x="6270625" y="1905000"/>
                  <a:pt x="6265664" y="1902519"/>
                  <a:pt x="6265664" y="1897559"/>
                </a:cubicBezTo>
                <a:lnTo>
                  <a:pt x="6250781" y="1897559"/>
                </a:lnTo>
                <a:lnTo>
                  <a:pt x="6302871" y="1919883"/>
                </a:lnTo>
                <a:lnTo>
                  <a:pt x="6325195" y="1927324"/>
                </a:lnTo>
                <a:cubicBezTo>
                  <a:pt x="6325195" y="1932285"/>
                  <a:pt x="6322715" y="1934766"/>
                  <a:pt x="6317754" y="1934766"/>
                </a:cubicBezTo>
                <a:cubicBezTo>
                  <a:pt x="6312792" y="1934766"/>
                  <a:pt x="6302871" y="1934766"/>
                  <a:pt x="6287988" y="1934766"/>
                </a:cubicBezTo>
                <a:cubicBezTo>
                  <a:pt x="6283027" y="1934766"/>
                  <a:pt x="6276826" y="1933525"/>
                  <a:pt x="6269385" y="1931045"/>
                </a:cubicBezTo>
                <a:cubicBezTo>
                  <a:pt x="6261943" y="1928564"/>
                  <a:pt x="6258222" y="1927324"/>
                  <a:pt x="6258222" y="1927324"/>
                </a:cubicBezTo>
                <a:cubicBezTo>
                  <a:pt x="6253261" y="1922363"/>
                  <a:pt x="6249540" y="1921123"/>
                  <a:pt x="6247060" y="1923603"/>
                </a:cubicBezTo>
                <a:cubicBezTo>
                  <a:pt x="6244580" y="1926084"/>
                  <a:pt x="6238378" y="1924843"/>
                  <a:pt x="6228457" y="1919883"/>
                </a:cubicBezTo>
                <a:cubicBezTo>
                  <a:pt x="6228457" y="1919883"/>
                  <a:pt x="6225977" y="1918643"/>
                  <a:pt x="6221015" y="1916162"/>
                </a:cubicBezTo>
                <a:cubicBezTo>
                  <a:pt x="6216054" y="1913681"/>
                  <a:pt x="6213574" y="1912441"/>
                  <a:pt x="6213574" y="1912441"/>
                </a:cubicBezTo>
                <a:cubicBezTo>
                  <a:pt x="6208613" y="1912441"/>
                  <a:pt x="6206133" y="1912441"/>
                  <a:pt x="6206133" y="1912441"/>
                </a:cubicBezTo>
                <a:lnTo>
                  <a:pt x="6198691" y="1905000"/>
                </a:lnTo>
                <a:lnTo>
                  <a:pt x="6191250" y="1905000"/>
                </a:lnTo>
                <a:cubicBezTo>
                  <a:pt x="6186288" y="1905000"/>
                  <a:pt x="6178847" y="1903760"/>
                  <a:pt x="6168926" y="1901279"/>
                </a:cubicBezTo>
                <a:cubicBezTo>
                  <a:pt x="6159004" y="1898799"/>
                  <a:pt x="6150322" y="1897559"/>
                  <a:pt x="6142881" y="1897559"/>
                </a:cubicBezTo>
                <a:cubicBezTo>
                  <a:pt x="6135439" y="1897559"/>
                  <a:pt x="6131718" y="1897559"/>
                  <a:pt x="6131718" y="1897559"/>
                </a:cubicBezTo>
                <a:cubicBezTo>
                  <a:pt x="6121797" y="1897559"/>
                  <a:pt x="6111874" y="1892598"/>
                  <a:pt x="6101953" y="1882676"/>
                </a:cubicBezTo>
                <a:cubicBezTo>
                  <a:pt x="6096992" y="1877715"/>
                  <a:pt x="6093271" y="1876474"/>
                  <a:pt x="6090791" y="1878955"/>
                </a:cubicBezTo>
                <a:cubicBezTo>
                  <a:pt x="6088311" y="1881436"/>
                  <a:pt x="6082109" y="1882676"/>
                  <a:pt x="6072187" y="1882676"/>
                </a:cubicBezTo>
                <a:cubicBezTo>
                  <a:pt x="6062266" y="1882676"/>
                  <a:pt x="6054824" y="1881436"/>
                  <a:pt x="6049863" y="1878955"/>
                </a:cubicBezTo>
                <a:cubicBezTo>
                  <a:pt x="6044902" y="1876474"/>
                  <a:pt x="6032500" y="1872754"/>
                  <a:pt x="6012656" y="1867793"/>
                </a:cubicBezTo>
                <a:lnTo>
                  <a:pt x="5997773" y="1867793"/>
                </a:lnTo>
                <a:lnTo>
                  <a:pt x="5938242" y="1845469"/>
                </a:lnTo>
                <a:lnTo>
                  <a:pt x="5945683" y="1852910"/>
                </a:lnTo>
                <a:cubicBezTo>
                  <a:pt x="5945683" y="1852910"/>
                  <a:pt x="5950645" y="1854150"/>
                  <a:pt x="5960566" y="1856631"/>
                </a:cubicBezTo>
                <a:cubicBezTo>
                  <a:pt x="5970488" y="1859111"/>
                  <a:pt x="5980410" y="1862832"/>
                  <a:pt x="5990332" y="1867793"/>
                </a:cubicBezTo>
                <a:cubicBezTo>
                  <a:pt x="5995293" y="1872754"/>
                  <a:pt x="6001494" y="1876474"/>
                  <a:pt x="6008935" y="1878955"/>
                </a:cubicBezTo>
                <a:cubicBezTo>
                  <a:pt x="6016377" y="1881436"/>
                  <a:pt x="6023818" y="1882676"/>
                  <a:pt x="6031260" y="1882676"/>
                </a:cubicBezTo>
                <a:cubicBezTo>
                  <a:pt x="6038701" y="1882676"/>
                  <a:pt x="6042422" y="1885156"/>
                  <a:pt x="6042422" y="1890117"/>
                </a:cubicBezTo>
                <a:lnTo>
                  <a:pt x="6064746" y="1897559"/>
                </a:lnTo>
                <a:cubicBezTo>
                  <a:pt x="6064746" y="1897559"/>
                  <a:pt x="6065986" y="1897559"/>
                  <a:pt x="6068467" y="1897559"/>
                </a:cubicBezTo>
                <a:cubicBezTo>
                  <a:pt x="6070947" y="1897559"/>
                  <a:pt x="6074667" y="1897559"/>
                  <a:pt x="6079629" y="1897559"/>
                </a:cubicBezTo>
                <a:cubicBezTo>
                  <a:pt x="6084590" y="1897559"/>
                  <a:pt x="6088311" y="1898799"/>
                  <a:pt x="6090791" y="1901279"/>
                </a:cubicBezTo>
                <a:cubicBezTo>
                  <a:pt x="6093271" y="1903760"/>
                  <a:pt x="6092031" y="1905000"/>
                  <a:pt x="6087070" y="1905000"/>
                </a:cubicBezTo>
                <a:cubicBezTo>
                  <a:pt x="6082109" y="1905000"/>
                  <a:pt x="6079629" y="1907481"/>
                  <a:pt x="6079629" y="1912441"/>
                </a:cubicBezTo>
                <a:cubicBezTo>
                  <a:pt x="6079629" y="1912441"/>
                  <a:pt x="6082109" y="1912441"/>
                  <a:pt x="6087070" y="1912441"/>
                </a:cubicBezTo>
                <a:cubicBezTo>
                  <a:pt x="6092031" y="1912441"/>
                  <a:pt x="6099473" y="1912441"/>
                  <a:pt x="6109394" y="1912441"/>
                </a:cubicBezTo>
                <a:cubicBezTo>
                  <a:pt x="6119316" y="1912441"/>
                  <a:pt x="6126757" y="1914922"/>
                  <a:pt x="6131718" y="1919883"/>
                </a:cubicBezTo>
                <a:cubicBezTo>
                  <a:pt x="6136680" y="1934766"/>
                  <a:pt x="6141640" y="1937246"/>
                  <a:pt x="6146601" y="1927324"/>
                </a:cubicBezTo>
                <a:lnTo>
                  <a:pt x="6168926" y="1927324"/>
                </a:lnTo>
                <a:lnTo>
                  <a:pt x="6183808" y="1934766"/>
                </a:lnTo>
                <a:lnTo>
                  <a:pt x="6213574" y="1949648"/>
                </a:lnTo>
                <a:lnTo>
                  <a:pt x="6221015" y="1957090"/>
                </a:lnTo>
                <a:lnTo>
                  <a:pt x="6250781" y="1964531"/>
                </a:lnTo>
                <a:cubicBezTo>
                  <a:pt x="6280547" y="1974453"/>
                  <a:pt x="6309072" y="1983135"/>
                  <a:pt x="6336357" y="1990576"/>
                </a:cubicBezTo>
                <a:cubicBezTo>
                  <a:pt x="6363643" y="1998017"/>
                  <a:pt x="6389687" y="2001738"/>
                  <a:pt x="6414491" y="2001738"/>
                </a:cubicBezTo>
                <a:cubicBezTo>
                  <a:pt x="6429375" y="2001738"/>
                  <a:pt x="6436816" y="2004219"/>
                  <a:pt x="6436816" y="2009180"/>
                </a:cubicBezTo>
                <a:lnTo>
                  <a:pt x="6444257" y="2009180"/>
                </a:lnTo>
                <a:cubicBezTo>
                  <a:pt x="6434336" y="2009180"/>
                  <a:pt x="6426895" y="2010420"/>
                  <a:pt x="6421933" y="2012900"/>
                </a:cubicBezTo>
                <a:cubicBezTo>
                  <a:pt x="6416972" y="2015381"/>
                  <a:pt x="6414491" y="2016621"/>
                  <a:pt x="6414491" y="2016621"/>
                </a:cubicBezTo>
                <a:cubicBezTo>
                  <a:pt x="6414491" y="2021582"/>
                  <a:pt x="6414491" y="2024062"/>
                  <a:pt x="6414491" y="2024062"/>
                </a:cubicBezTo>
                <a:cubicBezTo>
                  <a:pt x="6414491" y="2024062"/>
                  <a:pt x="6416972" y="2024062"/>
                  <a:pt x="6421933" y="2024062"/>
                </a:cubicBezTo>
                <a:cubicBezTo>
                  <a:pt x="6421933" y="2029023"/>
                  <a:pt x="6424413" y="2031504"/>
                  <a:pt x="6429375" y="2031504"/>
                </a:cubicBezTo>
                <a:cubicBezTo>
                  <a:pt x="6434336" y="2031504"/>
                  <a:pt x="6440537" y="2032744"/>
                  <a:pt x="6447978" y="2035225"/>
                </a:cubicBezTo>
                <a:cubicBezTo>
                  <a:pt x="6455419" y="2037705"/>
                  <a:pt x="6461620" y="2038945"/>
                  <a:pt x="6466581" y="2038945"/>
                </a:cubicBezTo>
                <a:lnTo>
                  <a:pt x="6481465" y="2046387"/>
                </a:lnTo>
                <a:cubicBezTo>
                  <a:pt x="6486425" y="2046387"/>
                  <a:pt x="6498827" y="2051347"/>
                  <a:pt x="6518671" y="2061269"/>
                </a:cubicBezTo>
                <a:lnTo>
                  <a:pt x="6570761" y="2076152"/>
                </a:lnTo>
                <a:cubicBezTo>
                  <a:pt x="6570761" y="2081113"/>
                  <a:pt x="6538515" y="2073672"/>
                  <a:pt x="6474023" y="2053828"/>
                </a:cubicBezTo>
                <a:cubicBezTo>
                  <a:pt x="6464101" y="2048867"/>
                  <a:pt x="6454179" y="2045147"/>
                  <a:pt x="6444257" y="2042666"/>
                </a:cubicBezTo>
                <a:cubicBezTo>
                  <a:pt x="6434336" y="2040185"/>
                  <a:pt x="6425654" y="2037705"/>
                  <a:pt x="6418213" y="2035225"/>
                </a:cubicBezTo>
                <a:cubicBezTo>
                  <a:pt x="6410771" y="2032744"/>
                  <a:pt x="6404570" y="2031504"/>
                  <a:pt x="6399609" y="2031504"/>
                </a:cubicBezTo>
                <a:lnTo>
                  <a:pt x="6362402" y="2016621"/>
                </a:lnTo>
                <a:cubicBezTo>
                  <a:pt x="6347519" y="2016621"/>
                  <a:pt x="6335117" y="2016621"/>
                  <a:pt x="6325195" y="2016621"/>
                </a:cubicBezTo>
                <a:cubicBezTo>
                  <a:pt x="6315274" y="2016621"/>
                  <a:pt x="6310312" y="2015381"/>
                  <a:pt x="6310312" y="2012900"/>
                </a:cubicBezTo>
                <a:cubicBezTo>
                  <a:pt x="6310312" y="2010420"/>
                  <a:pt x="6304111" y="2007940"/>
                  <a:pt x="6291709" y="2005459"/>
                </a:cubicBezTo>
                <a:cubicBezTo>
                  <a:pt x="6279306" y="2002978"/>
                  <a:pt x="6271865" y="2001738"/>
                  <a:pt x="6269385" y="2001738"/>
                </a:cubicBezTo>
                <a:cubicBezTo>
                  <a:pt x="6266904" y="2001738"/>
                  <a:pt x="6260702" y="1999258"/>
                  <a:pt x="6250781" y="1994297"/>
                </a:cubicBezTo>
                <a:lnTo>
                  <a:pt x="6228457" y="1986855"/>
                </a:lnTo>
                <a:lnTo>
                  <a:pt x="6206133" y="1986855"/>
                </a:lnTo>
                <a:cubicBezTo>
                  <a:pt x="6196211" y="1981895"/>
                  <a:pt x="6190009" y="1980654"/>
                  <a:pt x="6187529" y="1983135"/>
                </a:cubicBezTo>
                <a:cubicBezTo>
                  <a:pt x="6185049" y="1985615"/>
                  <a:pt x="6181328" y="1983135"/>
                  <a:pt x="6176367" y="1975693"/>
                </a:cubicBezTo>
                <a:cubicBezTo>
                  <a:pt x="6171406" y="1968252"/>
                  <a:pt x="6167685" y="1967012"/>
                  <a:pt x="6165205" y="1971973"/>
                </a:cubicBezTo>
                <a:cubicBezTo>
                  <a:pt x="6162725" y="1976933"/>
                  <a:pt x="6155283" y="1975693"/>
                  <a:pt x="6142881" y="1968252"/>
                </a:cubicBezTo>
                <a:cubicBezTo>
                  <a:pt x="6130478" y="1960810"/>
                  <a:pt x="6123036" y="1958330"/>
                  <a:pt x="6120556" y="1960810"/>
                </a:cubicBezTo>
                <a:cubicBezTo>
                  <a:pt x="6118076" y="1963291"/>
                  <a:pt x="6113115" y="1964531"/>
                  <a:pt x="6105674" y="1964531"/>
                </a:cubicBezTo>
                <a:cubicBezTo>
                  <a:pt x="6098232" y="1964531"/>
                  <a:pt x="6093271" y="1963291"/>
                  <a:pt x="6090791" y="1960810"/>
                </a:cubicBezTo>
                <a:cubicBezTo>
                  <a:pt x="6088311" y="1958330"/>
                  <a:pt x="6083349" y="1957090"/>
                  <a:pt x="6075908" y="1957090"/>
                </a:cubicBezTo>
                <a:cubicBezTo>
                  <a:pt x="6068467" y="1957090"/>
                  <a:pt x="6064746" y="1954609"/>
                  <a:pt x="6064746" y="1949648"/>
                </a:cubicBezTo>
                <a:lnTo>
                  <a:pt x="6042422" y="1949648"/>
                </a:lnTo>
                <a:cubicBezTo>
                  <a:pt x="6032500" y="1944688"/>
                  <a:pt x="6022577" y="1942207"/>
                  <a:pt x="6012656" y="1942207"/>
                </a:cubicBezTo>
                <a:cubicBezTo>
                  <a:pt x="6012656" y="1942207"/>
                  <a:pt x="6011415" y="1942207"/>
                  <a:pt x="6008935" y="1942207"/>
                </a:cubicBezTo>
                <a:cubicBezTo>
                  <a:pt x="6006455" y="1942207"/>
                  <a:pt x="6005215" y="1944688"/>
                  <a:pt x="6005215" y="1949648"/>
                </a:cubicBezTo>
                <a:cubicBezTo>
                  <a:pt x="6005215" y="1949648"/>
                  <a:pt x="6012656" y="1953369"/>
                  <a:pt x="6027539" y="1960810"/>
                </a:cubicBezTo>
                <a:cubicBezTo>
                  <a:pt x="6042422" y="1968252"/>
                  <a:pt x="6052343" y="1971973"/>
                  <a:pt x="6057304" y="1971973"/>
                </a:cubicBezTo>
                <a:lnTo>
                  <a:pt x="6072187" y="1971973"/>
                </a:lnTo>
                <a:cubicBezTo>
                  <a:pt x="6077149" y="1971973"/>
                  <a:pt x="6092031" y="1975693"/>
                  <a:pt x="6116836" y="1983135"/>
                </a:cubicBezTo>
                <a:cubicBezTo>
                  <a:pt x="6141640" y="1990576"/>
                  <a:pt x="6154043" y="1994297"/>
                  <a:pt x="6154043" y="1994297"/>
                </a:cubicBezTo>
                <a:lnTo>
                  <a:pt x="6154043" y="2001738"/>
                </a:lnTo>
                <a:cubicBezTo>
                  <a:pt x="6149081" y="1996777"/>
                  <a:pt x="6144121" y="1995537"/>
                  <a:pt x="6139160" y="1998017"/>
                </a:cubicBezTo>
                <a:cubicBezTo>
                  <a:pt x="6134199" y="2000498"/>
                  <a:pt x="6131718" y="2001738"/>
                  <a:pt x="6131718" y="2001738"/>
                </a:cubicBezTo>
                <a:cubicBezTo>
                  <a:pt x="6131718" y="2011660"/>
                  <a:pt x="6124277" y="2014140"/>
                  <a:pt x="6109394" y="2009180"/>
                </a:cubicBezTo>
                <a:cubicBezTo>
                  <a:pt x="6099473" y="2004219"/>
                  <a:pt x="6092031" y="2001738"/>
                  <a:pt x="6087070" y="2001738"/>
                </a:cubicBezTo>
                <a:cubicBezTo>
                  <a:pt x="6082109" y="2001738"/>
                  <a:pt x="6069707" y="1999258"/>
                  <a:pt x="6049863" y="1994297"/>
                </a:cubicBezTo>
                <a:cubicBezTo>
                  <a:pt x="6010176" y="1979414"/>
                  <a:pt x="5987852" y="1974453"/>
                  <a:pt x="5982890" y="1979414"/>
                </a:cubicBezTo>
                <a:lnTo>
                  <a:pt x="6116836" y="2024062"/>
                </a:lnTo>
                <a:lnTo>
                  <a:pt x="6154043" y="2038945"/>
                </a:lnTo>
                <a:lnTo>
                  <a:pt x="6139160" y="2038945"/>
                </a:lnTo>
                <a:lnTo>
                  <a:pt x="6131718" y="2038945"/>
                </a:lnTo>
                <a:cubicBezTo>
                  <a:pt x="6136680" y="2043906"/>
                  <a:pt x="6144121" y="2047627"/>
                  <a:pt x="6154043" y="2050107"/>
                </a:cubicBezTo>
                <a:cubicBezTo>
                  <a:pt x="6163964" y="2052588"/>
                  <a:pt x="6171406" y="2056309"/>
                  <a:pt x="6176367" y="2061269"/>
                </a:cubicBezTo>
                <a:lnTo>
                  <a:pt x="6198691" y="2068711"/>
                </a:lnTo>
                <a:lnTo>
                  <a:pt x="6213574" y="2068711"/>
                </a:lnTo>
                <a:lnTo>
                  <a:pt x="6228457" y="2076152"/>
                </a:lnTo>
                <a:cubicBezTo>
                  <a:pt x="6263184" y="2081113"/>
                  <a:pt x="6287988" y="2088554"/>
                  <a:pt x="6302871" y="2098476"/>
                </a:cubicBezTo>
                <a:cubicBezTo>
                  <a:pt x="6307832" y="2098476"/>
                  <a:pt x="6314033" y="2098476"/>
                  <a:pt x="6321474" y="2098476"/>
                </a:cubicBezTo>
                <a:cubicBezTo>
                  <a:pt x="6328916" y="2098476"/>
                  <a:pt x="6332636" y="2100957"/>
                  <a:pt x="6332636" y="2105918"/>
                </a:cubicBezTo>
                <a:cubicBezTo>
                  <a:pt x="6332636" y="2105918"/>
                  <a:pt x="6335117" y="2107158"/>
                  <a:pt x="6340078" y="2109639"/>
                </a:cubicBezTo>
                <a:cubicBezTo>
                  <a:pt x="6345039" y="2112119"/>
                  <a:pt x="6352481" y="2113359"/>
                  <a:pt x="6362402" y="2113359"/>
                </a:cubicBezTo>
                <a:cubicBezTo>
                  <a:pt x="6377285" y="2118320"/>
                  <a:pt x="6387206" y="2123281"/>
                  <a:pt x="6392167" y="2128242"/>
                </a:cubicBezTo>
                <a:cubicBezTo>
                  <a:pt x="6392167" y="2128242"/>
                  <a:pt x="6389687" y="2128242"/>
                  <a:pt x="6384726" y="2128242"/>
                </a:cubicBezTo>
                <a:cubicBezTo>
                  <a:pt x="6379765" y="2128242"/>
                  <a:pt x="6374805" y="2128242"/>
                  <a:pt x="6369843" y="2128242"/>
                </a:cubicBezTo>
                <a:cubicBezTo>
                  <a:pt x="6359922" y="2123281"/>
                  <a:pt x="6349999" y="2120801"/>
                  <a:pt x="6340078" y="2120801"/>
                </a:cubicBezTo>
                <a:cubicBezTo>
                  <a:pt x="6335117" y="2115840"/>
                  <a:pt x="6330156" y="2113359"/>
                  <a:pt x="6325195" y="2113359"/>
                </a:cubicBezTo>
                <a:cubicBezTo>
                  <a:pt x="6320234" y="2113359"/>
                  <a:pt x="6315274" y="2113359"/>
                  <a:pt x="6310312" y="2113359"/>
                </a:cubicBezTo>
                <a:lnTo>
                  <a:pt x="6265664" y="2098476"/>
                </a:lnTo>
                <a:cubicBezTo>
                  <a:pt x="6245820" y="2093516"/>
                  <a:pt x="6233418" y="2089795"/>
                  <a:pt x="6228457" y="2087314"/>
                </a:cubicBezTo>
                <a:cubicBezTo>
                  <a:pt x="6223495" y="2084834"/>
                  <a:pt x="6218535" y="2083594"/>
                  <a:pt x="6213574" y="2083594"/>
                </a:cubicBezTo>
                <a:lnTo>
                  <a:pt x="6161484" y="2068711"/>
                </a:lnTo>
                <a:cubicBezTo>
                  <a:pt x="6161484" y="2068711"/>
                  <a:pt x="6156523" y="2068711"/>
                  <a:pt x="6146601" y="2068711"/>
                </a:cubicBezTo>
                <a:lnTo>
                  <a:pt x="6109394" y="2061269"/>
                </a:lnTo>
                <a:cubicBezTo>
                  <a:pt x="6104433" y="2056309"/>
                  <a:pt x="6099473" y="2053828"/>
                  <a:pt x="6094511" y="2053828"/>
                </a:cubicBezTo>
                <a:cubicBezTo>
                  <a:pt x="6089550" y="2053828"/>
                  <a:pt x="6083349" y="2052588"/>
                  <a:pt x="6075908" y="2050107"/>
                </a:cubicBezTo>
                <a:cubicBezTo>
                  <a:pt x="6068467" y="2047627"/>
                  <a:pt x="6064746" y="2046387"/>
                  <a:pt x="6064746" y="2046387"/>
                </a:cubicBezTo>
                <a:cubicBezTo>
                  <a:pt x="6059785" y="2051347"/>
                  <a:pt x="6057304" y="2053828"/>
                  <a:pt x="6057304" y="2053828"/>
                </a:cubicBezTo>
                <a:cubicBezTo>
                  <a:pt x="6057304" y="2053828"/>
                  <a:pt x="6057304" y="2051347"/>
                  <a:pt x="6057304" y="2046387"/>
                </a:cubicBezTo>
                <a:cubicBezTo>
                  <a:pt x="6052343" y="2046387"/>
                  <a:pt x="6048622" y="2046387"/>
                  <a:pt x="6046142" y="2046387"/>
                </a:cubicBezTo>
                <a:cubicBezTo>
                  <a:pt x="6043662" y="2046387"/>
                  <a:pt x="6042422" y="2046387"/>
                  <a:pt x="6042422" y="2046387"/>
                </a:cubicBezTo>
                <a:lnTo>
                  <a:pt x="6034980" y="2053828"/>
                </a:lnTo>
                <a:lnTo>
                  <a:pt x="6027539" y="2053828"/>
                </a:lnTo>
                <a:lnTo>
                  <a:pt x="6027539" y="2061269"/>
                </a:lnTo>
                <a:cubicBezTo>
                  <a:pt x="6002734" y="2061269"/>
                  <a:pt x="5982890" y="2053828"/>
                  <a:pt x="5968008" y="2038945"/>
                </a:cubicBezTo>
                <a:lnTo>
                  <a:pt x="5960566" y="2038945"/>
                </a:lnTo>
                <a:cubicBezTo>
                  <a:pt x="5955605" y="2038945"/>
                  <a:pt x="5953125" y="2038945"/>
                  <a:pt x="5953125" y="2038945"/>
                </a:cubicBezTo>
                <a:cubicBezTo>
                  <a:pt x="5953125" y="2038945"/>
                  <a:pt x="5950645" y="2036465"/>
                  <a:pt x="5945683" y="2031504"/>
                </a:cubicBezTo>
                <a:cubicBezTo>
                  <a:pt x="5945683" y="2031504"/>
                  <a:pt x="5940722" y="2031504"/>
                  <a:pt x="5930801" y="2031504"/>
                </a:cubicBezTo>
                <a:lnTo>
                  <a:pt x="5923359" y="2031504"/>
                </a:lnTo>
                <a:cubicBezTo>
                  <a:pt x="5923359" y="2031504"/>
                  <a:pt x="5925839" y="2033984"/>
                  <a:pt x="5930801" y="2038945"/>
                </a:cubicBezTo>
                <a:cubicBezTo>
                  <a:pt x="5930801" y="2038945"/>
                  <a:pt x="5930801" y="2041426"/>
                  <a:pt x="5930801" y="2046387"/>
                </a:cubicBezTo>
                <a:cubicBezTo>
                  <a:pt x="5935762" y="2041426"/>
                  <a:pt x="5940722" y="2041426"/>
                  <a:pt x="5945683" y="2046387"/>
                </a:cubicBezTo>
                <a:cubicBezTo>
                  <a:pt x="5950645" y="2051347"/>
                  <a:pt x="5955605" y="2053828"/>
                  <a:pt x="5960566" y="2053828"/>
                </a:cubicBezTo>
                <a:cubicBezTo>
                  <a:pt x="5965527" y="2053828"/>
                  <a:pt x="5969248" y="2053828"/>
                  <a:pt x="5971728" y="2053828"/>
                </a:cubicBezTo>
                <a:cubicBezTo>
                  <a:pt x="5974208" y="2053828"/>
                  <a:pt x="5975449" y="2053828"/>
                  <a:pt x="5975449" y="2053828"/>
                </a:cubicBezTo>
                <a:cubicBezTo>
                  <a:pt x="5980410" y="2063750"/>
                  <a:pt x="5992812" y="2068711"/>
                  <a:pt x="6012656" y="2068711"/>
                </a:cubicBezTo>
                <a:cubicBezTo>
                  <a:pt x="6047383" y="2068711"/>
                  <a:pt x="6064746" y="2073672"/>
                  <a:pt x="6064746" y="2083594"/>
                </a:cubicBezTo>
                <a:cubicBezTo>
                  <a:pt x="6064746" y="2088554"/>
                  <a:pt x="6059785" y="2091035"/>
                  <a:pt x="6049863" y="2091035"/>
                </a:cubicBezTo>
                <a:cubicBezTo>
                  <a:pt x="6034980" y="2091035"/>
                  <a:pt x="6037460" y="2093516"/>
                  <a:pt x="6057304" y="2098476"/>
                </a:cubicBezTo>
                <a:cubicBezTo>
                  <a:pt x="6062266" y="2103437"/>
                  <a:pt x="6069707" y="2107158"/>
                  <a:pt x="6079629" y="2109639"/>
                </a:cubicBezTo>
                <a:cubicBezTo>
                  <a:pt x="6089550" y="2112119"/>
                  <a:pt x="6098232" y="2114599"/>
                  <a:pt x="6105674" y="2117080"/>
                </a:cubicBezTo>
                <a:cubicBezTo>
                  <a:pt x="6113115" y="2119561"/>
                  <a:pt x="6116836" y="2120801"/>
                  <a:pt x="6116836" y="2120801"/>
                </a:cubicBezTo>
                <a:lnTo>
                  <a:pt x="6124277" y="2120801"/>
                </a:lnTo>
                <a:lnTo>
                  <a:pt x="6124277" y="2128242"/>
                </a:lnTo>
                <a:cubicBezTo>
                  <a:pt x="6129238" y="2128242"/>
                  <a:pt x="6132959" y="2128242"/>
                  <a:pt x="6135439" y="2128242"/>
                </a:cubicBezTo>
                <a:cubicBezTo>
                  <a:pt x="6137919" y="2128242"/>
                  <a:pt x="6141640" y="2127002"/>
                  <a:pt x="6146601" y="2124521"/>
                </a:cubicBezTo>
                <a:cubicBezTo>
                  <a:pt x="6151563" y="2122041"/>
                  <a:pt x="6155283" y="2120801"/>
                  <a:pt x="6157763" y="2120801"/>
                </a:cubicBezTo>
                <a:cubicBezTo>
                  <a:pt x="6160243" y="2120801"/>
                  <a:pt x="6161484" y="2123281"/>
                  <a:pt x="6161484" y="2128242"/>
                </a:cubicBezTo>
                <a:lnTo>
                  <a:pt x="6168926" y="2135684"/>
                </a:lnTo>
                <a:cubicBezTo>
                  <a:pt x="6168926" y="2130723"/>
                  <a:pt x="6168926" y="2128242"/>
                  <a:pt x="6168926" y="2128242"/>
                </a:cubicBezTo>
                <a:lnTo>
                  <a:pt x="6176367" y="2128242"/>
                </a:lnTo>
                <a:cubicBezTo>
                  <a:pt x="6186288" y="2128242"/>
                  <a:pt x="6191250" y="2130723"/>
                  <a:pt x="6191250" y="2135684"/>
                </a:cubicBezTo>
                <a:cubicBezTo>
                  <a:pt x="6191250" y="2145606"/>
                  <a:pt x="6203652" y="2150566"/>
                  <a:pt x="6228457" y="2150566"/>
                </a:cubicBezTo>
                <a:lnTo>
                  <a:pt x="6250781" y="2158008"/>
                </a:lnTo>
                <a:cubicBezTo>
                  <a:pt x="6260702" y="2162968"/>
                  <a:pt x="6269385" y="2164209"/>
                  <a:pt x="6276826" y="2161728"/>
                </a:cubicBezTo>
                <a:cubicBezTo>
                  <a:pt x="6284267" y="2159248"/>
                  <a:pt x="6292949" y="2160488"/>
                  <a:pt x="6302871" y="2165449"/>
                </a:cubicBezTo>
                <a:cubicBezTo>
                  <a:pt x="6312792" y="2170410"/>
                  <a:pt x="6317754" y="2175371"/>
                  <a:pt x="6317754" y="2180332"/>
                </a:cubicBezTo>
                <a:lnTo>
                  <a:pt x="6265664" y="2172891"/>
                </a:lnTo>
                <a:cubicBezTo>
                  <a:pt x="6260702" y="2167930"/>
                  <a:pt x="6253261" y="2165449"/>
                  <a:pt x="6243340" y="2165449"/>
                </a:cubicBezTo>
                <a:lnTo>
                  <a:pt x="6213574" y="2158008"/>
                </a:lnTo>
                <a:cubicBezTo>
                  <a:pt x="6203652" y="2153047"/>
                  <a:pt x="6196211" y="2150566"/>
                  <a:pt x="6191250" y="2150566"/>
                </a:cubicBezTo>
                <a:cubicBezTo>
                  <a:pt x="6186288" y="2150566"/>
                  <a:pt x="6171406" y="2145606"/>
                  <a:pt x="6146601" y="2135684"/>
                </a:cubicBezTo>
                <a:cubicBezTo>
                  <a:pt x="6082109" y="2115840"/>
                  <a:pt x="6032500" y="2100957"/>
                  <a:pt x="5997773" y="2091035"/>
                </a:cubicBezTo>
                <a:cubicBezTo>
                  <a:pt x="5977929" y="2081113"/>
                  <a:pt x="5965527" y="2078633"/>
                  <a:pt x="5960566" y="2083594"/>
                </a:cubicBezTo>
                <a:lnTo>
                  <a:pt x="5953125" y="2076152"/>
                </a:lnTo>
                <a:cubicBezTo>
                  <a:pt x="5948163" y="2071192"/>
                  <a:pt x="5940722" y="2071192"/>
                  <a:pt x="5930801" y="2076152"/>
                </a:cubicBezTo>
                <a:lnTo>
                  <a:pt x="5908476" y="2076152"/>
                </a:lnTo>
                <a:lnTo>
                  <a:pt x="5923359" y="2083594"/>
                </a:lnTo>
                <a:cubicBezTo>
                  <a:pt x="5928320" y="2088554"/>
                  <a:pt x="5938242" y="2093516"/>
                  <a:pt x="5953125" y="2098476"/>
                </a:cubicBezTo>
                <a:lnTo>
                  <a:pt x="5968008" y="2105918"/>
                </a:lnTo>
                <a:lnTo>
                  <a:pt x="5975449" y="2113359"/>
                </a:lnTo>
                <a:lnTo>
                  <a:pt x="5982890" y="2120801"/>
                </a:lnTo>
                <a:lnTo>
                  <a:pt x="5945683" y="2113359"/>
                </a:lnTo>
                <a:cubicBezTo>
                  <a:pt x="5940722" y="2108399"/>
                  <a:pt x="5938242" y="2108399"/>
                  <a:pt x="5938242" y="2113359"/>
                </a:cubicBezTo>
                <a:lnTo>
                  <a:pt x="5953125" y="2120801"/>
                </a:lnTo>
                <a:cubicBezTo>
                  <a:pt x="5958086" y="2120801"/>
                  <a:pt x="5963046" y="2122041"/>
                  <a:pt x="5968008" y="2124521"/>
                </a:cubicBezTo>
                <a:cubicBezTo>
                  <a:pt x="5972969" y="2127002"/>
                  <a:pt x="5975449" y="2128242"/>
                  <a:pt x="5975449" y="2128242"/>
                </a:cubicBezTo>
                <a:cubicBezTo>
                  <a:pt x="5980410" y="2133203"/>
                  <a:pt x="5985370" y="2135684"/>
                  <a:pt x="5990332" y="2135684"/>
                </a:cubicBezTo>
                <a:cubicBezTo>
                  <a:pt x="5995293" y="2135684"/>
                  <a:pt x="5999014" y="2135684"/>
                  <a:pt x="6001494" y="2135684"/>
                </a:cubicBezTo>
                <a:cubicBezTo>
                  <a:pt x="6003974" y="2135684"/>
                  <a:pt x="6005215" y="2135684"/>
                  <a:pt x="6005215" y="2135684"/>
                </a:cubicBezTo>
                <a:cubicBezTo>
                  <a:pt x="6005215" y="2140644"/>
                  <a:pt x="6012656" y="2145606"/>
                  <a:pt x="6027539" y="2150566"/>
                </a:cubicBezTo>
                <a:cubicBezTo>
                  <a:pt x="6042422" y="2155527"/>
                  <a:pt x="6052343" y="2158008"/>
                  <a:pt x="6057304" y="2158008"/>
                </a:cubicBezTo>
                <a:lnTo>
                  <a:pt x="6064746" y="2165449"/>
                </a:lnTo>
                <a:cubicBezTo>
                  <a:pt x="6059785" y="2170410"/>
                  <a:pt x="6054824" y="2170410"/>
                  <a:pt x="6049863" y="2165449"/>
                </a:cubicBezTo>
                <a:cubicBezTo>
                  <a:pt x="6049863" y="2165449"/>
                  <a:pt x="6047383" y="2165449"/>
                  <a:pt x="6042422" y="2165449"/>
                </a:cubicBezTo>
                <a:lnTo>
                  <a:pt x="6034980" y="2165449"/>
                </a:lnTo>
                <a:cubicBezTo>
                  <a:pt x="6030019" y="2155527"/>
                  <a:pt x="6012656" y="2150566"/>
                  <a:pt x="5982890" y="2150566"/>
                </a:cubicBezTo>
                <a:cubicBezTo>
                  <a:pt x="5977929" y="2150566"/>
                  <a:pt x="5972969" y="2149326"/>
                  <a:pt x="5968008" y="2146846"/>
                </a:cubicBezTo>
                <a:cubicBezTo>
                  <a:pt x="5963046" y="2144365"/>
                  <a:pt x="5960566" y="2143125"/>
                  <a:pt x="5960566" y="2143125"/>
                </a:cubicBezTo>
                <a:cubicBezTo>
                  <a:pt x="5955605" y="2143125"/>
                  <a:pt x="5948163" y="2143125"/>
                  <a:pt x="5938242" y="2143125"/>
                </a:cubicBezTo>
                <a:lnTo>
                  <a:pt x="5923359" y="2135684"/>
                </a:lnTo>
                <a:cubicBezTo>
                  <a:pt x="5913438" y="2130723"/>
                  <a:pt x="5908476" y="2130723"/>
                  <a:pt x="5908476" y="2135684"/>
                </a:cubicBezTo>
                <a:cubicBezTo>
                  <a:pt x="5903515" y="2135684"/>
                  <a:pt x="5901035" y="2133203"/>
                  <a:pt x="5901035" y="2128242"/>
                </a:cubicBezTo>
                <a:cubicBezTo>
                  <a:pt x="5901035" y="2128242"/>
                  <a:pt x="5896074" y="2128242"/>
                  <a:pt x="5886152" y="2128242"/>
                </a:cubicBezTo>
                <a:cubicBezTo>
                  <a:pt x="5881191" y="2128242"/>
                  <a:pt x="5876231" y="2127002"/>
                  <a:pt x="5871269" y="2124521"/>
                </a:cubicBezTo>
                <a:cubicBezTo>
                  <a:pt x="5866308" y="2122041"/>
                  <a:pt x="5863828" y="2120801"/>
                  <a:pt x="5863828" y="2120801"/>
                </a:cubicBezTo>
                <a:cubicBezTo>
                  <a:pt x="5843984" y="2110879"/>
                  <a:pt x="5831582" y="2108399"/>
                  <a:pt x="5826621" y="2113359"/>
                </a:cubicBezTo>
                <a:cubicBezTo>
                  <a:pt x="5826621" y="2123281"/>
                  <a:pt x="5816699" y="2123281"/>
                  <a:pt x="5796855" y="2113359"/>
                </a:cubicBezTo>
                <a:cubicBezTo>
                  <a:pt x="5791894" y="2108399"/>
                  <a:pt x="5779492" y="2103437"/>
                  <a:pt x="5759648" y="2098476"/>
                </a:cubicBezTo>
                <a:cubicBezTo>
                  <a:pt x="5754687" y="2098476"/>
                  <a:pt x="5749727" y="2097236"/>
                  <a:pt x="5744765" y="2094756"/>
                </a:cubicBezTo>
                <a:cubicBezTo>
                  <a:pt x="5739804" y="2092275"/>
                  <a:pt x="5734844" y="2089795"/>
                  <a:pt x="5729883" y="2087314"/>
                </a:cubicBezTo>
                <a:cubicBezTo>
                  <a:pt x="5724921" y="2084834"/>
                  <a:pt x="5718720" y="2082354"/>
                  <a:pt x="5711279" y="2079873"/>
                </a:cubicBezTo>
                <a:cubicBezTo>
                  <a:pt x="5703838" y="2077392"/>
                  <a:pt x="5697637" y="2076152"/>
                  <a:pt x="5692676" y="2076152"/>
                </a:cubicBezTo>
                <a:cubicBezTo>
                  <a:pt x="5677793" y="2076152"/>
                  <a:pt x="5665390" y="2073672"/>
                  <a:pt x="5655468" y="2068711"/>
                </a:cubicBezTo>
                <a:lnTo>
                  <a:pt x="5640586" y="2076152"/>
                </a:lnTo>
                <a:cubicBezTo>
                  <a:pt x="5645547" y="2081113"/>
                  <a:pt x="5660430" y="2083594"/>
                  <a:pt x="5685234" y="2083594"/>
                </a:cubicBezTo>
                <a:cubicBezTo>
                  <a:pt x="5690195" y="2088554"/>
                  <a:pt x="5692676" y="2092275"/>
                  <a:pt x="5692676" y="2094756"/>
                </a:cubicBezTo>
                <a:cubicBezTo>
                  <a:pt x="5692676" y="2097236"/>
                  <a:pt x="5697637" y="2095996"/>
                  <a:pt x="5707558" y="2091035"/>
                </a:cubicBezTo>
                <a:lnTo>
                  <a:pt x="5715000" y="2098476"/>
                </a:lnTo>
                <a:lnTo>
                  <a:pt x="5729883" y="2105918"/>
                </a:lnTo>
                <a:cubicBezTo>
                  <a:pt x="5739804" y="2105918"/>
                  <a:pt x="5747245" y="2107158"/>
                  <a:pt x="5752207" y="2109639"/>
                </a:cubicBezTo>
                <a:cubicBezTo>
                  <a:pt x="5757168" y="2112119"/>
                  <a:pt x="5763369" y="2113359"/>
                  <a:pt x="5770810" y="2113359"/>
                </a:cubicBezTo>
                <a:cubicBezTo>
                  <a:pt x="5778252" y="2113359"/>
                  <a:pt x="5781972" y="2115840"/>
                  <a:pt x="5781972" y="2120801"/>
                </a:cubicBezTo>
                <a:cubicBezTo>
                  <a:pt x="5786934" y="2120801"/>
                  <a:pt x="5789414" y="2120801"/>
                  <a:pt x="5789414" y="2120801"/>
                </a:cubicBezTo>
                <a:cubicBezTo>
                  <a:pt x="5789414" y="2120801"/>
                  <a:pt x="5789414" y="2123281"/>
                  <a:pt x="5789414" y="2128242"/>
                </a:cubicBezTo>
                <a:lnTo>
                  <a:pt x="5796855" y="2128242"/>
                </a:lnTo>
                <a:lnTo>
                  <a:pt x="5856386" y="2143125"/>
                </a:lnTo>
                <a:lnTo>
                  <a:pt x="5863828" y="2143125"/>
                </a:lnTo>
                <a:cubicBezTo>
                  <a:pt x="5863828" y="2143125"/>
                  <a:pt x="5865068" y="2143125"/>
                  <a:pt x="5867549" y="2143125"/>
                </a:cubicBezTo>
                <a:cubicBezTo>
                  <a:pt x="5870029" y="2143125"/>
                  <a:pt x="5876231" y="2145606"/>
                  <a:pt x="5886152" y="2150566"/>
                </a:cubicBezTo>
                <a:lnTo>
                  <a:pt x="5908476" y="2158008"/>
                </a:lnTo>
                <a:cubicBezTo>
                  <a:pt x="5913438" y="2158008"/>
                  <a:pt x="5918398" y="2159248"/>
                  <a:pt x="5923359" y="2161728"/>
                </a:cubicBezTo>
                <a:cubicBezTo>
                  <a:pt x="5928320" y="2164209"/>
                  <a:pt x="5930801" y="2165449"/>
                  <a:pt x="5930801" y="2165449"/>
                </a:cubicBezTo>
                <a:cubicBezTo>
                  <a:pt x="5930801" y="2165449"/>
                  <a:pt x="5933281" y="2166689"/>
                  <a:pt x="5938242" y="2169170"/>
                </a:cubicBezTo>
                <a:cubicBezTo>
                  <a:pt x="5943203" y="2171650"/>
                  <a:pt x="5955605" y="2172891"/>
                  <a:pt x="5975449" y="2172891"/>
                </a:cubicBezTo>
                <a:lnTo>
                  <a:pt x="5997773" y="2180332"/>
                </a:lnTo>
                <a:cubicBezTo>
                  <a:pt x="5992812" y="2185293"/>
                  <a:pt x="5990332" y="2187773"/>
                  <a:pt x="5990332" y="2187773"/>
                </a:cubicBezTo>
                <a:cubicBezTo>
                  <a:pt x="5990332" y="2192734"/>
                  <a:pt x="5987852" y="2195215"/>
                  <a:pt x="5982890" y="2195215"/>
                </a:cubicBezTo>
                <a:lnTo>
                  <a:pt x="6005215" y="2195215"/>
                </a:lnTo>
                <a:cubicBezTo>
                  <a:pt x="6010176" y="2190254"/>
                  <a:pt x="6016377" y="2189013"/>
                  <a:pt x="6023818" y="2191494"/>
                </a:cubicBezTo>
                <a:cubicBezTo>
                  <a:pt x="6031260" y="2193975"/>
                  <a:pt x="6037460" y="2197695"/>
                  <a:pt x="6042422" y="2202656"/>
                </a:cubicBezTo>
                <a:cubicBezTo>
                  <a:pt x="6042422" y="2202656"/>
                  <a:pt x="6044902" y="2203896"/>
                  <a:pt x="6049863" y="2206377"/>
                </a:cubicBezTo>
                <a:cubicBezTo>
                  <a:pt x="6054824" y="2208858"/>
                  <a:pt x="6059785" y="2207617"/>
                  <a:pt x="6064746" y="2202656"/>
                </a:cubicBezTo>
                <a:lnTo>
                  <a:pt x="6101953" y="2217539"/>
                </a:lnTo>
                <a:cubicBezTo>
                  <a:pt x="6101953" y="2217539"/>
                  <a:pt x="6099473" y="2217539"/>
                  <a:pt x="6094511" y="2217539"/>
                </a:cubicBezTo>
                <a:cubicBezTo>
                  <a:pt x="6089550" y="2217539"/>
                  <a:pt x="6087070" y="2217539"/>
                  <a:pt x="6087070" y="2217539"/>
                </a:cubicBezTo>
                <a:cubicBezTo>
                  <a:pt x="6087070" y="2222500"/>
                  <a:pt x="6101953" y="2229941"/>
                  <a:pt x="6131718" y="2239863"/>
                </a:cubicBezTo>
                <a:cubicBezTo>
                  <a:pt x="6136680" y="2239863"/>
                  <a:pt x="6140401" y="2239863"/>
                  <a:pt x="6142881" y="2239863"/>
                </a:cubicBezTo>
                <a:cubicBezTo>
                  <a:pt x="6145361" y="2239863"/>
                  <a:pt x="6146601" y="2239863"/>
                  <a:pt x="6146601" y="2239863"/>
                </a:cubicBezTo>
                <a:cubicBezTo>
                  <a:pt x="6151563" y="2239863"/>
                  <a:pt x="6154043" y="2242344"/>
                  <a:pt x="6154043" y="2247305"/>
                </a:cubicBezTo>
                <a:cubicBezTo>
                  <a:pt x="6208613" y="2262187"/>
                  <a:pt x="6255742" y="2272109"/>
                  <a:pt x="6295429" y="2277070"/>
                </a:cubicBezTo>
                <a:cubicBezTo>
                  <a:pt x="6315274" y="2277070"/>
                  <a:pt x="6330156" y="2279551"/>
                  <a:pt x="6340078" y="2284512"/>
                </a:cubicBezTo>
                <a:lnTo>
                  <a:pt x="6347519" y="2284512"/>
                </a:lnTo>
                <a:lnTo>
                  <a:pt x="6340078" y="2291953"/>
                </a:lnTo>
                <a:cubicBezTo>
                  <a:pt x="6335117" y="2291953"/>
                  <a:pt x="6330156" y="2291953"/>
                  <a:pt x="6325195" y="2291953"/>
                </a:cubicBezTo>
                <a:cubicBezTo>
                  <a:pt x="6320234" y="2291953"/>
                  <a:pt x="6317754" y="2291953"/>
                  <a:pt x="6317754" y="2291953"/>
                </a:cubicBezTo>
                <a:lnTo>
                  <a:pt x="6302871" y="2299394"/>
                </a:lnTo>
                <a:lnTo>
                  <a:pt x="6287988" y="2299394"/>
                </a:lnTo>
                <a:cubicBezTo>
                  <a:pt x="6278067" y="2294434"/>
                  <a:pt x="6268144" y="2290713"/>
                  <a:pt x="6258222" y="2288232"/>
                </a:cubicBezTo>
                <a:cubicBezTo>
                  <a:pt x="6248301" y="2285752"/>
                  <a:pt x="6240859" y="2285752"/>
                  <a:pt x="6235898" y="2288232"/>
                </a:cubicBezTo>
                <a:cubicBezTo>
                  <a:pt x="6230937" y="2290713"/>
                  <a:pt x="6225977" y="2289472"/>
                  <a:pt x="6221015" y="2284512"/>
                </a:cubicBezTo>
                <a:cubicBezTo>
                  <a:pt x="6216054" y="2279551"/>
                  <a:pt x="6211094" y="2279551"/>
                  <a:pt x="6206133" y="2284512"/>
                </a:cubicBezTo>
                <a:cubicBezTo>
                  <a:pt x="6201171" y="2284512"/>
                  <a:pt x="6197451" y="2283272"/>
                  <a:pt x="6194970" y="2280791"/>
                </a:cubicBezTo>
                <a:cubicBezTo>
                  <a:pt x="6192490" y="2278310"/>
                  <a:pt x="6191250" y="2277070"/>
                  <a:pt x="6191250" y="2277070"/>
                </a:cubicBezTo>
                <a:cubicBezTo>
                  <a:pt x="6191250" y="2277070"/>
                  <a:pt x="6188770" y="2277070"/>
                  <a:pt x="6183808" y="2277070"/>
                </a:cubicBezTo>
                <a:cubicBezTo>
                  <a:pt x="6178847" y="2277070"/>
                  <a:pt x="6173887" y="2274590"/>
                  <a:pt x="6168926" y="2269629"/>
                </a:cubicBezTo>
                <a:cubicBezTo>
                  <a:pt x="6163964" y="2264668"/>
                  <a:pt x="6156523" y="2262187"/>
                  <a:pt x="6146601" y="2262187"/>
                </a:cubicBezTo>
                <a:cubicBezTo>
                  <a:pt x="6141640" y="2267148"/>
                  <a:pt x="6136680" y="2268389"/>
                  <a:pt x="6131718" y="2265908"/>
                </a:cubicBezTo>
                <a:cubicBezTo>
                  <a:pt x="6126757" y="2263427"/>
                  <a:pt x="6121797" y="2262187"/>
                  <a:pt x="6116836" y="2262187"/>
                </a:cubicBezTo>
                <a:cubicBezTo>
                  <a:pt x="6106914" y="2262187"/>
                  <a:pt x="6099473" y="2262187"/>
                  <a:pt x="6094511" y="2262187"/>
                </a:cubicBezTo>
                <a:lnTo>
                  <a:pt x="6094511" y="2247305"/>
                </a:lnTo>
                <a:lnTo>
                  <a:pt x="6094511" y="2239863"/>
                </a:lnTo>
                <a:lnTo>
                  <a:pt x="6087070" y="2239863"/>
                </a:lnTo>
                <a:cubicBezTo>
                  <a:pt x="6087070" y="2229941"/>
                  <a:pt x="6084590" y="2232422"/>
                  <a:pt x="6079629" y="2247305"/>
                </a:cubicBezTo>
                <a:lnTo>
                  <a:pt x="6079629" y="2254746"/>
                </a:lnTo>
                <a:cubicBezTo>
                  <a:pt x="6074667" y="2254746"/>
                  <a:pt x="6065986" y="2251025"/>
                  <a:pt x="6053584" y="2243584"/>
                </a:cubicBezTo>
                <a:cubicBezTo>
                  <a:pt x="6041181" y="2236142"/>
                  <a:pt x="6033740" y="2233662"/>
                  <a:pt x="6031260" y="2236142"/>
                </a:cubicBezTo>
                <a:cubicBezTo>
                  <a:pt x="6028779" y="2238623"/>
                  <a:pt x="6023818" y="2239863"/>
                  <a:pt x="6016377" y="2239863"/>
                </a:cubicBezTo>
                <a:cubicBezTo>
                  <a:pt x="6008935" y="2239863"/>
                  <a:pt x="6005215" y="2237383"/>
                  <a:pt x="6005215" y="2232422"/>
                </a:cubicBezTo>
                <a:cubicBezTo>
                  <a:pt x="6005215" y="2232422"/>
                  <a:pt x="6002734" y="2232422"/>
                  <a:pt x="5997773" y="2232422"/>
                </a:cubicBezTo>
                <a:cubicBezTo>
                  <a:pt x="5992812" y="2232422"/>
                  <a:pt x="5990332" y="2232422"/>
                  <a:pt x="5990332" y="2232422"/>
                </a:cubicBezTo>
                <a:lnTo>
                  <a:pt x="5975449" y="2224980"/>
                </a:lnTo>
                <a:cubicBezTo>
                  <a:pt x="5975449" y="2224980"/>
                  <a:pt x="5972969" y="2224980"/>
                  <a:pt x="5968008" y="2224980"/>
                </a:cubicBezTo>
                <a:cubicBezTo>
                  <a:pt x="5963046" y="2224980"/>
                  <a:pt x="5963046" y="2227461"/>
                  <a:pt x="5968008" y="2232422"/>
                </a:cubicBezTo>
                <a:lnTo>
                  <a:pt x="5982890" y="2239863"/>
                </a:lnTo>
                <a:cubicBezTo>
                  <a:pt x="5987852" y="2239863"/>
                  <a:pt x="5990332" y="2241103"/>
                  <a:pt x="5990332" y="2243584"/>
                </a:cubicBezTo>
                <a:cubicBezTo>
                  <a:pt x="5990332" y="2246065"/>
                  <a:pt x="5997773" y="2247305"/>
                  <a:pt x="6012656" y="2247305"/>
                </a:cubicBezTo>
                <a:cubicBezTo>
                  <a:pt x="6017617" y="2247305"/>
                  <a:pt x="6022577" y="2248545"/>
                  <a:pt x="6027539" y="2251025"/>
                </a:cubicBezTo>
                <a:cubicBezTo>
                  <a:pt x="6032500" y="2253506"/>
                  <a:pt x="6036221" y="2255986"/>
                  <a:pt x="6038701" y="2258467"/>
                </a:cubicBezTo>
                <a:cubicBezTo>
                  <a:pt x="6041181" y="2260947"/>
                  <a:pt x="6046142" y="2263427"/>
                  <a:pt x="6053584" y="2265908"/>
                </a:cubicBezTo>
                <a:cubicBezTo>
                  <a:pt x="6061025" y="2268389"/>
                  <a:pt x="6067226" y="2269629"/>
                  <a:pt x="6072187" y="2269629"/>
                </a:cubicBezTo>
                <a:cubicBezTo>
                  <a:pt x="6092031" y="2274590"/>
                  <a:pt x="6106914" y="2279551"/>
                  <a:pt x="6116836" y="2284512"/>
                </a:cubicBezTo>
                <a:lnTo>
                  <a:pt x="6124277" y="2291953"/>
                </a:lnTo>
                <a:cubicBezTo>
                  <a:pt x="6114356" y="2286992"/>
                  <a:pt x="6109394" y="2285752"/>
                  <a:pt x="6109394" y="2288232"/>
                </a:cubicBezTo>
                <a:cubicBezTo>
                  <a:pt x="6109394" y="2290713"/>
                  <a:pt x="6106914" y="2291953"/>
                  <a:pt x="6101953" y="2291953"/>
                </a:cubicBezTo>
                <a:cubicBezTo>
                  <a:pt x="6096992" y="2291953"/>
                  <a:pt x="6094511" y="2291953"/>
                  <a:pt x="6094511" y="2291953"/>
                </a:cubicBezTo>
                <a:cubicBezTo>
                  <a:pt x="6094511" y="2291953"/>
                  <a:pt x="6094511" y="2294434"/>
                  <a:pt x="6094511" y="2299394"/>
                </a:cubicBezTo>
                <a:cubicBezTo>
                  <a:pt x="6094511" y="2304355"/>
                  <a:pt x="6092031" y="2304355"/>
                  <a:pt x="6087070" y="2299394"/>
                </a:cubicBezTo>
                <a:lnTo>
                  <a:pt x="6079629" y="2291953"/>
                </a:lnTo>
                <a:lnTo>
                  <a:pt x="6072187" y="2284512"/>
                </a:lnTo>
                <a:lnTo>
                  <a:pt x="6064746" y="2277070"/>
                </a:lnTo>
                <a:cubicBezTo>
                  <a:pt x="6054824" y="2277070"/>
                  <a:pt x="6047383" y="2279551"/>
                  <a:pt x="6042422" y="2284512"/>
                </a:cubicBezTo>
                <a:cubicBezTo>
                  <a:pt x="6037460" y="2284512"/>
                  <a:pt x="6034980" y="2283272"/>
                  <a:pt x="6034980" y="2280791"/>
                </a:cubicBezTo>
                <a:cubicBezTo>
                  <a:pt x="6034980" y="2278310"/>
                  <a:pt x="6032500" y="2277070"/>
                  <a:pt x="6027539" y="2277070"/>
                </a:cubicBezTo>
                <a:lnTo>
                  <a:pt x="6027539" y="2269629"/>
                </a:lnTo>
                <a:cubicBezTo>
                  <a:pt x="6022577" y="2269629"/>
                  <a:pt x="6020097" y="2270869"/>
                  <a:pt x="6020097" y="2273350"/>
                </a:cubicBezTo>
                <a:cubicBezTo>
                  <a:pt x="6020097" y="2275830"/>
                  <a:pt x="6012656" y="2277070"/>
                  <a:pt x="5997773" y="2277070"/>
                </a:cubicBezTo>
                <a:cubicBezTo>
                  <a:pt x="5987852" y="2272109"/>
                  <a:pt x="5982890" y="2272109"/>
                  <a:pt x="5982890" y="2277070"/>
                </a:cubicBezTo>
                <a:lnTo>
                  <a:pt x="5968008" y="2277070"/>
                </a:lnTo>
                <a:lnTo>
                  <a:pt x="5968008" y="2269629"/>
                </a:lnTo>
                <a:cubicBezTo>
                  <a:pt x="5963046" y="2264668"/>
                  <a:pt x="5950645" y="2262187"/>
                  <a:pt x="5930801" y="2262187"/>
                </a:cubicBezTo>
                <a:cubicBezTo>
                  <a:pt x="5925839" y="2262187"/>
                  <a:pt x="5923359" y="2260947"/>
                  <a:pt x="5923359" y="2258467"/>
                </a:cubicBezTo>
                <a:cubicBezTo>
                  <a:pt x="5923359" y="2255986"/>
                  <a:pt x="5918398" y="2254746"/>
                  <a:pt x="5908476" y="2254746"/>
                </a:cubicBezTo>
                <a:cubicBezTo>
                  <a:pt x="5893593" y="2254746"/>
                  <a:pt x="5891113" y="2257227"/>
                  <a:pt x="5901035" y="2262187"/>
                </a:cubicBezTo>
                <a:cubicBezTo>
                  <a:pt x="5905996" y="2267148"/>
                  <a:pt x="5938242" y="2277070"/>
                  <a:pt x="5997773" y="2291953"/>
                </a:cubicBezTo>
                <a:lnTo>
                  <a:pt x="6064746" y="2314277"/>
                </a:lnTo>
                <a:lnTo>
                  <a:pt x="6057304" y="2314277"/>
                </a:lnTo>
                <a:lnTo>
                  <a:pt x="6042422" y="2314277"/>
                </a:lnTo>
                <a:cubicBezTo>
                  <a:pt x="6047383" y="2319238"/>
                  <a:pt x="6057304" y="2324199"/>
                  <a:pt x="6072187" y="2329160"/>
                </a:cubicBezTo>
                <a:cubicBezTo>
                  <a:pt x="6077149" y="2334121"/>
                  <a:pt x="6082109" y="2337842"/>
                  <a:pt x="6087070" y="2340322"/>
                </a:cubicBezTo>
                <a:cubicBezTo>
                  <a:pt x="6092031" y="2342803"/>
                  <a:pt x="6094511" y="2344043"/>
                  <a:pt x="6094511" y="2344043"/>
                </a:cubicBezTo>
                <a:cubicBezTo>
                  <a:pt x="6099473" y="2344043"/>
                  <a:pt x="6104433" y="2344043"/>
                  <a:pt x="6109394" y="2344043"/>
                </a:cubicBezTo>
                <a:lnTo>
                  <a:pt x="6124277" y="2351484"/>
                </a:lnTo>
                <a:lnTo>
                  <a:pt x="6139160" y="2351484"/>
                </a:lnTo>
                <a:cubicBezTo>
                  <a:pt x="6173887" y="2356445"/>
                  <a:pt x="6201171" y="2363886"/>
                  <a:pt x="6221015" y="2373809"/>
                </a:cubicBezTo>
                <a:cubicBezTo>
                  <a:pt x="6221015" y="2378769"/>
                  <a:pt x="6223495" y="2381250"/>
                  <a:pt x="6228457" y="2381250"/>
                </a:cubicBezTo>
                <a:cubicBezTo>
                  <a:pt x="6233418" y="2381250"/>
                  <a:pt x="6238378" y="2381250"/>
                  <a:pt x="6243340" y="2381250"/>
                </a:cubicBezTo>
                <a:lnTo>
                  <a:pt x="6250781" y="2388691"/>
                </a:lnTo>
                <a:lnTo>
                  <a:pt x="6280547" y="2396133"/>
                </a:lnTo>
                <a:cubicBezTo>
                  <a:pt x="6295429" y="2401093"/>
                  <a:pt x="6305351" y="2403574"/>
                  <a:pt x="6310312" y="2403574"/>
                </a:cubicBezTo>
                <a:cubicBezTo>
                  <a:pt x="6305351" y="2403574"/>
                  <a:pt x="6300391" y="2403574"/>
                  <a:pt x="6295429" y="2403574"/>
                </a:cubicBezTo>
                <a:cubicBezTo>
                  <a:pt x="6290468" y="2403574"/>
                  <a:pt x="6285508" y="2403574"/>
                  <a:pt x="6280547" y="2403574"/>
                </a:cubicBezTo>
                <a:cubicBezTo>
                  <a:pt x="6270625" y="2398613"/>
                  <a:pt x="6255742" y="2393652"/>
                  <a:pt x="6235898" y="2388691"/>
                </a:cubicBezTo>
                <a:cubicBezTo>
                  <a:pt x="6196211" y="2378769"/>
                  <a:pt x="6163964" y="2368848"/>
                  <a:pt x="6139160" y="2358926"/>
                </a:cubicBezTo>
                <a:cubicBezTo>
                  <a:pt x="6134199" y="2358926"/>
                  <a:pt x="6129238" y="2358926"/>
                  <a:pt x="6124277" y="2358926"/>
                </a:cubicBezTo>
                <a:lnTo>
                  <a:pt x="6079629" y="2351484"/>
                </a:lnTo>
                <a:cubicBezTo>
                  <a:pt x="6074667" y="2346524"/>
                  <a:pt x="6067226" y="2344043"/>
                  <a:pt x="6057304" y="2344043"/>
                </a:cubicBezTo>
                <a:cubicBezTo>
                  <a:pt x="6047383" y="2344043"/>
                  <a:pt x="6042422" y="2342803"/>
                  <a:pt x="6042422" y="2340322"/>
                </a:cubicBezTo>
                <a:cubicBezTo>
                  <a:pt x="6042422" y="2337842"/>
                  <a:pt x="6039942" y="2336601"/>
                  <a:pt x="6034980" y="2336601"/>
                </a:cubicBezTo>
                <a:lnTo>
                  <a:pt x="5990332" y="2329160"/>
                </a:lnTo>
                <a:cubicBezTo>
                  <a:pt x="5980410" y="2324199"/>
                  <a:pt x="5975449" y="2324199"/>
                  <a:pt x="5975449" y="2329160"/>
                </a:cubicBezTo>
                <a:cubicBezTo>
                  <a:pt x="5970488" y="2329160"/>
                  <a:pt x="5968008" y="2329160"/>
                  <a:pt x="5968008" y="2329160"/>
                </a:cubicBezTo>
                <a:cubicBezTo>
                  <a:pt x="5963046" y="2324199"/>
                  <a:pt x="5958086" y="2321719"/>
                  <a:pt x="5953125" y="2321719"/>
                </a:cubicBezTo>
                <a:cubicBezTo>
                  <a:pt x="5948163" y="2321719"/>
                  <a:pt x="5948163" y="2324199"/>
                  <a:pt x="5953125" y="2329160"/>
                </a:cubicBezTo>
                <a:cubicBezTo>
                  <a:pt x="5948163" y="2329160"/>
                  <a:pt x="5944443" y="2329160"/>
                  <a:pt x="5941963" y="2329160"/>
                </a:cubicBezTo>
                <a:cubicBezTo>
                  <a:pt x="5939483" y="2329160"/>
                  <a:pt x="5938242" y="2330400"/>
                  <a:pt x="5938242" y="2332881"/>
                </a:cubicBezTo>
                <a:cubicBezTo>
                  <a:pt x="5938242" y="2335361"/>
                  <a:pt x="5935762" y="2336601"/>
                  <a:pt x="5930801" y="2336601"/>
                </a:cubicBezTo>
                <a:cubicBezTo>
                  <a:pt x="5925839" y="2336601"/>
                  <a:pt x="5915918" y="2334121"/>
                  <a:pt x="5901035" y="2329160"/>
                </a:cubicBezTo>
                <a:cubicBezTo>
                  <a:pt x="5881191" y="2319238"/>
                  <a:pt x="5868789" y="2314277"/>
                  <a:pt x="5863828" y="2314277"/>
                </a:cubicBezTo>
                <a:cubicBezTo>
                  <a:pt x="5858867" y="2314277"/>
                  <a:pt x="5855146" y="2313037"/>
                  <a:pt x="5852666" y="2310557"/>
                </a:cubicBezTo>
                <a:cubicBezTo>
                  <a:pt x="5850186" y="2308076"/>
                  <a:pt x="5846465" y="2306836"/>
                  <a:pt x="5841504" y="2306836"/>
                </a:cubicBezTo>
                <a:cubicBezTo>
                  <a:pt x="5831582" y="2306836"/>
                  <a:pt x="5822900" y="2304355"/>
                  <a:pt x="5815459" y="2299394"/>
                </a:cubicBezTo>
                <a:cubicBezTo>
                  <a:pt x="5808017" y="2294434"/>
                  <a:pt x="5803056" y="2293193"/>
                  <a:pt x="5800576" y="2295674"/>
                </a:cubicBezTo>
                <a:cubicBezTo>
                  <a:pt x="5798096" y="2298154"/>
                  <a:pt x="5794375" y="2296914"/>
                  <a:pt x="5789414" y="2291953"/>
                </a:cubicBezTo>
                <a:cubicBezTo>
                  <a:pt x="5784452" y="2286992"/>
                  <a:pt x="5777011" y="2284512"/>
                  <a:pt x="5767090" y="2284512"/>
                </a:cubicBezTo>
                <a:lnTo>
                  <a:pt x="5737324" y="2269629"/>
                </a:lnTo>
                <a:cubicBezTo>
                  <a:pt x="5727402" y="2269629"/>
                  <a:pt x="5719961" y="2269629"/>
                  <a:pt x="5715000" y="2269629"/>
                </a:cubicBezTo>
                <a:lnTo>
                  <a:pt x="5677793" y="2254746"/>
                </a:lnTo>
                <a:cubicBezTo>
                  <a:pt x="5672831" y="2249785"/>
                  <a:pt x="5665390" y="2247305"/>
                  <a:pt x="5655468" y="2247305"/>
                </a:cubicBezTo>
                <a:lnTo>
                  <a:pt x="5648027" y="2254746"/>
                </a:lnTo>
                <a:cubicBezTo>
                  <a:pt x="5648027" y="2259707"/>
                  <a:pt x="5652988" y="2262187"/>
                  <a:pt x="5662910" y="2262187"/>
                </a:cubicBezTo>
                <a:cubicBezTo>
                  <a:pt x="5672831" y="2262187"/>
                  <a:pt x="5677793" y="2263427"/>
                  <a:pt x="5677793" y="2265908"/>
                </a:cubicBezTo>
                <a:cubicBezTo>
                  <a:pt x="5677793" y="2268389"/>
                  <a:pt x="5680273" y="2270869"/>
                  <a:pt x="5685234" y="2273350"/>
                </a:cubicBezTo>
                <a:cubicBezTo>
                  <a:pt x="5690195" y="2275830"/>
                  <a:pt x="5695156" y="2275830"/>
                  <a:pt x="5700117" y="2273350"/>
                </a:cubicBezTo>
                <a:cubicBezTo>
                  <a:pt x="5705078" y="2270869"/>
                  <a:pt x="5712520" y="2272109"/>
                  <a:pt x="5722441" y="2277070"/>
                </a:cubicBezTo>
                <a:lnTo>
                  <a:pt x="5759648" y="2284512"/>
                </a:lnTo>
                <a:cubicBezTo>
                  <a:pt x="5759648" y="2289472"/>
                  <a:pt x="5759648" y="2291953"/>
                  <a:pt x="5759648" y="2291953"/>
                </a:cubicBezTo>
                <a:cubicBezTo>
                  <a:pt x="5759648" y="2291953"/>
                  <a:pt x="5760889" y="2293193"/>
                  <a:pt x="5763369" y="2295674"/>
                </a:cubicBezTo>
                <a:cubicBezTo>
                  <a:pt x="5765849" y="2298154"/>
                  <a:pt x="5769570" y="2299394"/>
                  <a:pt x="5774531" y="2299394"/>
                </a:cubicBezTo>
                <a:cubicBezTo>
                  <a:pt x="5779492" y="2299394"/>
                  <a:pt x="5788173" y="2303115"/>
                  <a:pt x="5800576" y="2310557"/>
                </a:cubicBezTo>
                <a:cubicBezTo>
                  <a:pt x="5812979" y="2317998"/>
                  <a:pt x="5820420" y="2319238"/>
                  <a:pt x="5822900" y="2314277"/>
                </a:cubicBezTo>
                <a:cubicBezTo>
                  <a:pt x="5825380" y="2309317"/>
                  <a:pt x="5827861" y="2306836"/>
                  <a:pt x="5830342" y="2306836"/>
                </a:cubicBezTo>
                <a:cubicBezTo>
                  <a:pt x="5832822" y="2306836"/>
                  <a:pt x="5834062" y="2309317"/>
                  <a:pt x="5834062" y="2314277"/>
                </a:cubicBezTo>
                <a:lnTo>
                  <a:pt x="5856386" y="2336601"/>
                </a:lnTo>
                <a:cubicBezTo>
                  <a:pt x="5876231" y="2341562"/>
                  <a:pt x="5886152" y="2345283"/>
                  <a:pt x="5886152" y="2347764"/>
                </a:cubicBezTo>
                <a:cubicBezTo>
                  <a:pt x="5886152" y="2350244"/>
                  <a:pt x="5888632" y="2351484"/>
                  <a:pt x="5893593" y="2351484"/>
                </a:cubicBezTo>
                <a:lnTo>
                  <a:pt x="5930801" y="2358926"/>
                </a:lnTo>
                <a:cubicBezTo>
                  <a:pt x="5935762" y="2363886"/>
                  <a:pt x="5950645" y="2371328"/>
                  <a:pt x="5975449" y="2381250"/>
                </a:cubicBezTo>
                <a:cubicBezTo>
                  <a:pt x="6000253" y="2391172"/>
                  <a:pt x="6015136" y="2396133"/>
                  <a:pt x="6020097" y="2396133"/>
                </a:cubicBezTo>
                <a:cubicBezTo>
                  <a:pt x="6025059" y="2396133"/>
                  <a:pt x="6027539" y="2396133"/>
                  <a:pt x="6027539" y="2396133"/>
                </a:cubicBezTo>
                <a:cubicBezTo>
                  <a:pt x="6027539" y="2401093"/>
                  <a:pt x="6028779" y="2403574"/>
                  <a:pt x="6031260" y="2403574"/>
                </a:cubicBezTo>
                <a:lnTo>
                  <a:pt x="6012656" y="2396133"/>
                </a:lnTo>
                <a:cubicBezTo>
                  <a:pt x="6002734" y="2396133"/>
                  <a:pt x="5987852" y="2392412"/>
                  <a:pt x="5968008" y="2384971"/>
                </a:cubicBezTo>
                <a:cubicBezTo>
                  <a:pt x="5948163" y="2377529"/>
                  <a:pt x="5937001" y="2376289"/>
                  <a:pt x="5934521" y="2381250"/>
                </a:cubicBezTo>
                <a:cubicBezTo>
                  <a:pt x="5932041" y="2386211"/>
                  <a:pt x="5929560" y="2386211"/>
                  <a:pt x="5927080" y="2381250"/>
                </a:cubicBezTo>
                <a:cubicBezTo>
                  <a:pt x="5924600" y="2376289"/>
                  <a:pt x="5918398" y="2371328"/>
                  <a:pt x="5908476" y="2366367"/>
                </a:cubicBezTo>
                <a:cubicBezTo>
                  <a:pt x="5898555" y="2361406"/>
                  <a:pt x="5891113" y="2358926"/>
                  <a:pt x="5886152" y="2358926"/>
                </a:cubicBezTo>
                <a:lnTo>
                  <a:pt x="5893593" y="2366367"/>
                </a:lnTo>
                <a:cubicBezTo>
                  <a:pt x="5898555" y="2366367"/>
                  <a:pt x="5898555" y="2368848"/>
                  <a:pt x="5893593" y="2373809"/>
                </a:cubicBezTo>
                <a:lnTo>
                  <a:pt x="5901035" y="2381250"/>
                </a:lnTo>
                <a:lnTo>
                  <a:pt x="5893593" y="2381250"/>
                </a:lnTo>
                <a:cubicBezTo>
                  <a:pt x="5883672" y="2376289"/>
                  <a:pt x="5878711" y="2372568"/>
                  <a:pt x="5878711" y="2370088"/>
                </a:cubicBezTo>
                <a:cubicBezTo>
                  <a:pt x="5878711" y="2367607"/>
                  <a:pt x="5876231" y="2366367"/>
                  <a:pt x="5871269" y="2366367"/>
                </a:cubicBezTo>
                <a:lnTo>
                  <a:pt x="5871269" y="2373809"/>
                </a:lnTo>
                <a:lnTo>
                  <a:pt x="5863828" y="2366367"/>
                </a:lnTo>
                <a:lnTo>
                  <a:pt x="5841504" y="2358926"/>
                </a:lnTo>
                <a:cubicBezTo>
                  <a:pt x="5841504" y="2358926"/>
                  <a:pt x="5839024" y="2357686"/>
                  <a:pt x="5834062" y="2355205"/>
                </a:cubicBezTo>
                <a:cubicBezTo>
                  <a:pt x="5829101" y="2352724"/>
                  <a:pt x="5826621" y="2351484"/>
                  <a:pt x="5826621" y="2351484"/>
                </a:cubicBezTo>
                <a:cubicBezTo>
                  <a:pt x="5816699" y="2351484"/>
                  <a:pt x="5814218" y="2353965"/>
                  <a:pt x="5819179" y="2358926"/>
                </a:cubicBezTo>
                <a:lnTo>
                  <a:pt x="5811738" y="2358926"/>
                </a:lnTo>
                <a:cubicBezTo>
                  <a:pt x="5811738" y="2353965"/>
                  <a:pt x="5808017" y="2351484"/>
                  <a:pt x="5800576" y="2351484"/>
                </a:cubicBezTo>
                <a:cubicBezTo>
                  <a:pt x="5793135" y="2351484"/>
                  <a:pt x="5789414" y="2346524"/>
                  <a:pt x="5789414" y="2336601"/>
                </a:cubicBezTo>
                <a:cubicBezTo>
                  <a:pt x="5789414" y="2326679"/>
                  <a:pt x="5786934" y="2321719"/>
                  <a:pt x="5781972" y="2321719"/>
                </a:cubicBezTo>
                <a:lnTo>
                  <a:pt x="5770810" y="2321719"/>
                </a:lnTo>
                <a:cubicBezTo>
                  <a:pt x="5773290" y="2321719"/>
                  <a:pt x="5777011" y="2324199"/>
                  <a:pt x="5781972" y="2329160"/>
                </a:cubicBezTo>
                <a:lnTo>
                  <a:pt x="5781972" y="2336601"/>
                </a:lnTo>
                <a:cubicBezTo>
                  <a:pt x="5781972" y="2336601"/>
                  <a:pt x="5779492" y="2340322"/>
                  <a:pt x="5774531" y="2347764"/>
                </a:cubicBezTo>
                <a:cubicBezTo>
                  <a:pt x="5769570" y="2355205"/>
                  <a:pt x="5763369" y="2358926"/>
                  <a:pt x="5755927" y="2358926"/>
                </a:cubicBezTo>
                <a:cubicBezTo>
                  <a:pt x="5748486" y="2358926"/>
                  <a:pt x="5744765" y="2360166"/>
                  <a:pt x="5744765" y="2362646"/>
                </a:cubicBezTo>
                <a:cubicBezTo>
                  <a:pt x="5744765" y="2365127"/>
                  <a:pt x="5747245" y="2367607"/>
                  <a:pt x="5752207" y="2370088"/>
                </a:cubicBezTo>
                <a:cubicBezTo>
                  <a:pt x="5757168" y="2372568"/>
                  <a:pt x="5762128" y="2373809"/>
                  <a:pt x="5767090" y="2373809"/>
                </a:cubicBezTo>
                <a:cubicBezTo>
                  <a:pt x="5762128" y="2378769"/>
                  <a:pt x="5764609" y="2381250"/>
                  <a:pt x="5774531" y="2381250"/>
                </a:cubicBezTo>
                <a:cubicBezTo>
                  <a:pt x="5789414" y="2381250"/>
                  <a:pt x="5796855" y="2383731"/>
                  <a:pt x="5796855" y="2388691"/>
                </a:cubicBezTo>
                <a:lnTo>
                  <a:pt x="5781972" y="2388691"/>
                </a:lnTo>
                <a:cubicBezTo>
                  <a:pt x="5781972" y="2393652"/>
                  <a:pt x="5781972" y="2396133"/>
                  <a:pt x="5781972" y="2396133"/>
                </a:cubicBezTo>
                <a:lnTo>
                  <a:pt x="5781972" y="2403574"/>
                </a:lnTo>
                <a:cubicBezTo>
                  <a:pt x="5781972" y="2403574"/>
                  <a:pt x="5780732" y="2402334"/>
                  <a:pt x="5778252" y="2399853"/>
                </a:cubicBezTo>
                <a:cubicBezTo>
                  <a:pt x="5775772" y="2397373"/>
                  <a:pt x="5769570" y="2393652"/>
                  <a:pt x="5759648" y="2388691"/>
                </a:cubicBezTo>
                <a:lnTo>
                  <a:pt x="5744765" y="2396133"/>
                </a:lnTo>
                <a:lnTo>
                  <a:pt x="5774531" y="2403574"/>
                </a:lnTo>
                <a:cubicBezTo>
                  <a:pt x="5779492" y="2408535"/>
                  <a:pt x="5784452" y="2413496"/>
                  <a:pt x="5789414" y="2418457"/>
                </a:cubicBezTo>
                <a:lnTo>
                  <a:pt x="5789414" y="2425898"/>
                </a:lnTo>
                <a:lnTo>
                  <a:pt x="5781972" y="2425898"/>
                </a:lnTo>
                <a:cubicBezTo>
                  <a:pt x="5781972" y="2430859"/>
                  <a:pt x="5779492" y="2433340"/>
                  <a:pt x="5774531" y="2433340"/>
                </a:cubicBezTo>
                <a:lnTo>
                  <a:pt x="5796855" y="2448223"/>
                </a:lnTo>
                <a:lnTo>
                  <a:pt x="5804297" y="2455664"/>
                </a:lnTo>
                <a:lnTo>
                  <a:pt x="5789414" y="2463105"/>
                </a:lnTo>
                <a:cubicBezTo>
                  <a:pt x="5784452" y="2463105"/>
                  <a:pt x="5780732" y="2463105"/>
                  <a:pt x="5778252" y="2463105"/>
                </a:cubicBezTo>
                <a:cubicBezTo>
                  <a:pt x="5775772" y="2463105"/>
                  <a:pt x="5774531" y="2465586"/>
                  <a:pt x="5774531" y="2470547"/>
                </a:cubicBezTo>
                <a:cubicBezTo>
                  <a:pt x="5774531" y="2470547"/>
                  <a:pt x="5777011" y="2470547"/>
                  <a:pt x="5781972" y="2470547"/>
                </a:cubicBezTo>
                <a:lnTo>
                  <a:pt x="5789414" y="2477988"/>
                </a:lnTo>
                <a:cubicBezTo>
                  <a:pt x="5789414" y="2477988"/>
                  <a:pt x="5789414" y="2480469"/>
                  <a:pt x="5789414" y="2485430"/>
                </a:cubicBezTo>
                <a:lnTo>
                  <a:pt x="5781972" y="2485430"/>
                </a:lnTo>
                <a:lnTo>
                  <a:pt x="5767090" y="2485430"/>
                </a:lnTo>
                <a:lnTo>
                  <a:pt x="5781972" y="2492871"/>
                </a:lnTo>
                <a:cubicBezTo>
                  <a:pt x="5786934" y="2492871"/>
                  <a:pt x="5790654" y="2492871"/>
                  <a:pt x="5793135" y="2492871"/>
                </a:cubicBezTo>
                <a:cubicBezTo>
                  <a:pt x="5795615" y="2492871"/>
                  <a:pt x="5799335" y="2492871"/>
                  <a:pt x="5804297" y="2492871"/>
                </a:cubicBezTo>
                <a:cubicBezTo>
                  <a:pt x="5809258" y="2492871"/>
                  <a:pt x="5811738" y="2492871"/>
                  <a:pt x="5811738" y="2492871"/>
                </a:cubicBezTo>
                <a:cubicBezTo>
                  <a:pt x="5816699" y="2492871"/>
                  <a:pt x="5819179" y="2494111"/>
                  <a:pt x="5819179" y="2496592"/>
                </a:cubicBezTo>
                <a:cubicBezTo>
                  <a:pt x="5819179" y="2499072"/>
                  <a:pt x="5819179" y="2500312"/>
                  <a:pt x="5819179" y="2500312"/>
                </a:cubicBezTo>
                <a:lnTo>
                  <a:pt x="5826621" y="2500312"/>
                </a:lnTo>
                <a:cubicBezTo>
                  <a:pt x="5826621" y="2495352"/>
                  <a:pt x="5824141" y="2492871"/>
                  <a:pt x="5819179" y="2492871"/>
                </a:cubicBezTo>
                <a:cubicBezTo>
                  <a:pt x="5819179" y="2487910"/>
                  <a:pt x="5819179" y="2485430"/>
                  <a:pt x="5819179" y="2485430"/>
                </a:cubicBezTo>
                <a:cubicBezTo>
                  <a:pt x="5819179" y="2485430"/>
                  <a:pt x="5822900" y="2486670"/>
                  <a:pt x="5830342" y="2489150"/>
                </a:cubicBezTo>
                <a:cubicBezTo>
                  <a:pt x="5837783" y="2491631"/>
                  <a:pt x="5846465" y="2495352"/>
                  <a:pt x="5856386" y="2500312"/>
                </a:cubicBezTo>
                <a:cubicBezTo>
                  <a:pt x="5866308" y="2505273"/>
                  <a:pt x="5873749" y="2507754"/>
                  <a:pt x="5878711" y="2507754"/>
                </a:cubicBezTo>
                <a:cubicBezTo>
                  <a:pt x="5883672" y="2512715"/>
                  <a:pt x="5888632" y="2515195"/>
                  <a:pt x="5893593" y="2515195"/>
                </a:cubicBezTo>
                <a:cubicBezTo>
                  <a:pt x="5898555" y="2515195"/>
                  <a:pt x="5902276" y="2516435"/>
                  <a:pt x="5904756" y="2518916"/>
                </a:cubicBezTo>
                <a:cubicBezTo>
                  <a:pt x="5907236" y="2521397"/>
                  <a:pt x="5913438" y="2523877"/>
                  <a:pt x="5923359" y="2526357"/>
                </a:cubicBezTo>
                <a:cubicBezTo>
                  <a:pt x="5933281" y="2528838"/>
                  <a:pt x="5940722" y="2530078"/>
                  <a:pt x="5945683" y="2530078"/>
                </a:cubicBezTo>
                <a:cubicBezTo>
                  <a:pt x="5950645" y="2530078"/>
                  <a:pt x="5951884" y="2532559"/>
                  <a:pt x="5949404" y="2537519"/>
                </a:cubicBezTo>
                <a:cubicBezTo>
                  <a:pt x="5946924" y="2542480"/>
                  <a:pt x="5943203" y="2544961"/>
                  <a:pt x="5938242" y="2544961"/>
                </a:cubicBezTo>
                <a:cubicBezTo>
                  <a:pt x="5938242" y="2549922"/>
                  <a:pt x="5935762" y="2552402"/>
                  <a:pt x="5930801" y="2552402"/>
                </a:cubicBezTo>
                <a:cubicBezTo>
                  <a:pt x="5925839" y="2552402"/>
                  <a:pt x="5923359" y="2552402"/>
                  <a:pt x="5923359" y="2552402"/>
                </a:cubicBezTo>
                <a:lnTo>
                  <a:pt x="5915918" y="2552402"/>
                </a:lnTo>
                <a:cubicBezTo>
                  <a:pt x="5915918" y="2547442"/>
                  <a:pt x="5913438" y="2544961"/>
                  <a:pt x="5908476" y="2544961"/>
                </a:cubicBezTo>
                <a:cubicBezTo>
                  <a:pt x="5903515" y="2544961"/>
                  <a:pt x="5902276" y="2543721"/>
                  <a:pt x="5904756" y="2541240"/>
                </a:cubicBezTo>
                <a:cubicBezTo>
                  <a:pt x="5907236" y="2538759"/>
                  <a:pt x="5905996" y="2536279"/>
                  <a:pt x="5901035" y="2533799"/>
                </a:cubicBezTo>
                <a:cubicBezTo>
                  <a:pt x="5896074" y="2531318"/>
                  <a:pt x="5891113" y="2528838"/>
                  <a:pt x="5886152" y="2526357"/>
                </a:cubicBezTo>
                <a:cubicBezTo>
                  <a:pt x="5881191" y="2523877"/>
                  <a:pt x="5876231" y="2525117"/>
                  <a:pt x="5871269" y="2530078"/>
                </a:cubicBezTo>
                <a:cubicBezTo>
                  <a:pt x="5871269" y="2535039"/>
                  <a:pt x="5870029" y="2537519"/>
                  <a:pt x="5867549" y="2537519"/>
                </a:cubicBezTo>
                <a:cubicBezTo>
                  <a:pt x="5865068" y="2537519"/>
                  <a:pt x="5861348" y="2536279"/>
                  <a:pt x="5856386" y="2533799"/>
                </a:cubicBezTo>
                <a:cubicBezTo>
                  <a:pt x="5851425" y="2531318"/>
                  <a:pt x="5847704" y="2530078"/>
                  <a:pt x="5845224" y="2530078"/>
                </a:cubicBezTo>
                <a:cubicBezTo>
                  <a:pt x="5842744" y="2530078"/>
                  <a:pt x="5841504" y="2532559"/>
                  <a:pt x="5841504" y="2537519"/>
                </a:cubicBezTo>
                <a:lnTo>
                  <a:pt x="5834062" y="2537519"/>
                </a:lnTo>
                <a:cubicBezTo>
                  <a:pt x="5829101" y="2532559"/>
                  <a:pt x="5826621" y="2530078"/>
                  <a:pt x="5826621" y="2530078"/>
                </a:cubicBezTo>
                <a:lnTo>
                  <a:pt x="5826621" y="2537519"/>
                </a:lnTo>
                <a:cubicBezTo>
                  <a:pt x="5826621" y="2542480"/>
                  <a:pt x="5826621" y="2547442"/>
                  <a:pt x="5826621" y="2552402"/>
                </a:cubicBezTo>
                <a:lnTo>
                  <a:pt x="5834062" y="2559844"/>
                </a:lnTo>
                <a:cubicBezTo>
                  <a:pt x="5834062" y="2559844"/>
                  <a:pt x="5831582" y="2559844"/>
                  <a:pt x="5826621" y="2559844"/>
                </a:cubicBezTo>
                <a:cubicBezTo>
                  <a:pt x="5826621" y="2564804"/>
                  <a:pt x="5826621" y="2567285"/>
                  <a:pt x="5826621" y="2567285"/>
                </a:cubicBezTo>
                <a:lnTo>
                  <a:pt x="5841504" y="2582168"/>
                </a:lnTo>
                <a:cubicBezTo>
                  <a:pt x="5846465" y="2587129"/>
                  <a:pt x="5847704" y="2590849"/>
                  <a:pt x="5845224" y="2593330"/>
                </a:cubicBezTo>
                <a:cubicBezTo>
                  <a:pt x="5842744" y="2595811"/>
                  <a:pt x="5843984" y="2599531"/>
                  <a:pt x="5848945" y="2604492"/>
                </a:cubicBezTo>
                <a:lnTo>
                  <a:pt x="5841504" y="2611934"/>
                </a:lnTo>
                <a:cubicBezTo>
                  <a:pt x="5836542" y="2606973"/>
                  <a:pt x="5832822" y="2605732"/>
                  <a:pt x="5830342" y="2608213"/>
                </a:cubicBezTo>
                <a:cubicBezTo>
                  <a:pt x="5827861" y="2610693"/>
                  <a:pt x="5827861" y="2614414"/>
                  <a:pt x="5830342" y="2619375"/>
                </a:cubicBezTo>
                <a:cubicBezTo>
                  <a:pt x="5832822" y="2624336"/>
                  <a:pt x="5834062" y="2626816"/>
                  <a:pt x="5834062" y="2626816"/>
                </a:cubicBezTo>
                <a:lnTo>
                  <a:pt x="5841504" y="2634258"/>
                </a:lnTo>
                <a:cubicBezTo>
                  <a:pt x="5846465" y="2634258"/>
                  <a:pt x="5850186" y="2631777"/>
                  <a:pt x="5852666" y="2626816"/>
                </a:cubicBezTo>
                <a:cubicBezTo>
                  <a:pt x="5855146" y="2621856"/>
                  <a:pt x="5856386" y="2616894"/>
                  <a:pt x="5856386" y="2611934"/>
                </a:cubicBezTo>
                <a:lnTo>
                  <a:pt x="5863828" y="2611934"/>
                </a:lnTo>
                <a:cubicBezTo>
                  <a:pt x="5863828" y="2616894"/>
                  <a:pt x="5866308" y="2619375"/>
                  <a:pt x="5871269" y="2619375"/>
                </a:cubicBezTo>
                <a:cubicBezTo>
                  <a:pt x="5871269" y="2619375"/>
                  <a:pt x="5873749" y="2619375"/>
                  <a:pt x="5878711" y="2619375"/>
                </a:cubicBezTo>
                <a:cubicBezTo>
                  <a:pt x="5878711" y="2624336"/>
                  <a:pt x="5881191" y="2626816"/>
                  <a:pt x="5886152" y="2626816"/>
                </a:cubicBezTo>
                <a:lnTo>
                  <a:pt x="5878711" y="2626816"/>
                </a:lnTo>
                <a:cubicBezTo>
                  <a:pt x="5868789" y="2621856"/>
                  <a:pt x="5862587" y="2621856"/>
                  <a:pt x="5860107" y="2626816"/>
                </a:cubicBezTo>
                <a:cubicBezTo>
                  <a:pt x="5857627" y="2631777"/>
                  <a:pt x="5857627" y="2635498"/>
                  <a:pt x="5860107" y="2637978"/>
                </a:cubicBezTo>
                <a:cubicBezTo>
                  <a:pt x="5862587" y="2640459"/>
                  <a:pt x="5861348" y="2641699"/>
                  <a:pt x="5856386" y="2641699"/>
                </a:cubicBezTo>
                <a:lnTo>
                  <a:pt x="5856386" y="2649141"/>
                </a:lnTo>
                <a:lnTo>
                  <a:pt x="5848945" y="2649141"/>
                </a:lnTo>
                <a:lnTo>
                  <a:pt x="5863828" y="2656582"/>
                </a:lnTo>
                <a:lnTo>
                  <a:pt x="5863828" y="2649141"/>
                </a:lnTo>
                <a:lnTo>
                  <a:pt x="5863828" y="2641699"/>
                </a:lnTo>
                <a:cubicBezTo>
                  <a:pt x="5868789" y="2641699"/>
                  <a:pt x="5872510" y="2642939"/>
                  <a:pt x="5874990" y="2645420"/>
                </a:cubicBezTo>
                <a:cubicBezTo>
                  <a:pt x="5877470" y="2647900"/>
                  <a:pt x="5876231" y="2649141"/>
                  <a:pt x="5871269" y="2649141"/>
                </a:cubicBezTo>
                <a:lnTo>
                  <a:pt x="5871269" y="2664023"/>
                </a:lnTo>
                <a:cubicBezTo>
                  <a:pt x="5861348" y="2664023"/>
                  <a:pt x="5857627" y="2666504"/>
                  <a:pt x="5860107" y="2671465"/>
                </a:cubicBezTo>
                <a:cubicBezTo>
                  <a:pt x="5862587" y="2676426"/>
                  <a:pt x="5858867" y="2678906"/>
                  <a:pt x="5848945" y="2678906"/>
                </a:cubicBezTo>
                <a:cubicBezTo>
                  <a:pt x="5839024" y="2678906"/>
                  <a:pt x="5834062" y="2676426"/>
                  <a:pt x="5834062" y="2671465"/>
                </a:cubicBezTo>
                <a:cubicBezTo>
                  <a:pt x="5829101" y="2671465"/>
                  <a:pt x="5825380" y="2671465"/>
                  <a:pt x="5822900" y="2671465"/>
                </a:cubicBezTo>
                <a:cubicBezTo>
                  <a:pt x="5820420" y="2671465"/>
                  <a:pt x="5816699" y="2671465"/>
                  <a:pt x="5811738" y="2671465"/>
                </a:cubicBezTo>
                <a:cubicBezTo>
                  <a:pt x="5816699" y="2676426"/>
                  <a:pt x="5814218" y="2678906"/>
                  <a:pt x="5804297" y="2678906"/>
                </a:cubicBezTo>
                <a:cubicBezTo>
                  <a:pt x="5799335" y="2673945"/>
                  <a:pt x="5791894" y="2671465"/>
                  <a:pt x="5781972" y="2671465"/>
                </a:cubicBezTo>
                <a:cubicBezTo>
                  <a:pt x="5772051" y="2666504"/>
                  <a:pt x="5764609" y="2664023"/>
                  <a:pt x="5759648" y="2664023"/>
                </a:cubicBezTo>
                <a:lnTo>
                  <a:pt x="5767090" y="2671465"/>
                </a:lnTo>
                <a:lnTo>
                  <a:pt x="5774531" y="2678906"/>
                </a:lnTo>
                <a:cubicBezTo>
                  <a:pt x="5779492" y="2678906"/>
                  <a:pt x="5784452" y="2681387"/>
                  <a:pt x="5789414" y="2686348"/>
                </a:cubicBezTo>
                <a:cubicBezTo>
                  <a:pt x="5794375" y="2691308"/>
                  <a:pt x="5799335" y="2693789"/>
                  <a:pt x="5804297" y="2693789"/>
                </a:cubicBezTo>
                <a:lnTo>
                  <a:pt x="5811738" y="2701230"/>
                </a:lnTo>
                <a:lnTo>
                  <a:pt x="5811738" y="2708672"/>
                </a:lnTo>
                <a:lnTo>
                  <a:pt x="5826621" y="2716113"/>
                </a:lnTo>
                <a:lnTo>
                  <a:pt x="5863828" y="2723555"/>
                </a:lnTo>
                <a:cubicBezTo>
                  <a:pt x="5863828" y="2723555"/>
                  <a:pt x="5865068" y="2724795"/>
                  <a:pt x="5867549" y="2727275"/>
                </a:cubicBezTo>
                <a:cubicBezTo>
                  <a:pt x="5870029" y="2729756"/>
                  <a:pt x="5873749" y="2733477"/>
                  <a:pt x="5878711" y="2738437"/>
                </a:cubicBezTo>
                <a:lnTo>
                  <a:pt x="5886152" y="2745879"/>
                </a:lnTo>
                <a:cubicBezTo>
                  <a:pt x="5891113" y="2745879"/>
                  <a:pt x="5894834" y="2747119"/>
                  <a:pt x="5897314" y="2749600"/>
                </a:cubicBezTo>
                <a:cubicBezTo>
                  <a:pt x="5899794" y="2752080"/>
                  <a:pt x="5902276" y="2752080"/>
                  <a:pt x="5904756" y="2749600"/>
                </a:cubicBezTo>
                <a:cubicBezTo>
                  <a:pt x="5907236" y="2747119"/>
                  <a:pt x="5909717" y="2748359"/>
                  <a:pt x="5912197" y="2753320"/>
                </a:cubicBezTo>
                <a:cubicBezTo>
                  <a:pt x="5914677" y="2758281"/>
                  <a:pt x="5917158" y="2759522"/>
                  <a:pt x="5919638" y="2757041"/>
                </a:cubicBezTo>
                <a:cubicBezTo>
                  <a:pt x="5922118" y="2754560"/>
                  <a:pt x="5925839" y="2755801"/>
                  <a:pt x="5930801" y="2760762"/>
                </a:cubicBezTo>
                <a:cubicBezTo>
                  <a:pt x="5940722" y="2770684"/>
                  <a:pt x="5949404" y="2776884"/>
                  <a:pt x="5956845" y="2779365"/>
                </a:cubicBezTo>
                <a:cubicBezTo>
                  <a:pt x="5964287" y="2781846"/>
                  <a:pt x="5980410" y="2790527"/>
                  <a:pt x="6005215" y="2805410"/>
                </a:cubicBezTo>
                <a:cubicBezTo>
                  <a:pt x="6025059" y="2810371"/>
                  <a:pt x="6043662" y="2819053"/>
                  <a:pt x="6061025" y="2831455"/>
                </a:cubicBezTo>
                <a:cubicBezTo>
                  <a:pt x="6078388" y="2843857"/>
                  <a:pt x="6087070" y="2855019"/>
                  <a:pt x="6087070" y="2864941"/>
                </a:cubicBezTo>
                <a:cubicBezTo>
                  <a:pt x="6087070" y="2869902"/>
                  <a:pt x="6088311" y="2873623"/>
                  <a:pt x="6090791" y="2876103"/>
                </a:cubicBezTo>
                <a:cubicBezTo>
                  <a:pt x="6093271" y="2878584"/>
                  <a:pt x="6093271" y="2879824"/>
                  <a:pt x="6090791" y="2879824"/>
                </a:cubicBezTo>
                <a:cubicBezTo>
                  <a:pt x="6088311" y="2879824"/>
                  <a:pt x="6087070" y="2877343"/>
                  <a:pt x="6087070" y="2872383"/>
                </a:cubicBezTo>
                <a:cubicBezTo>
                  <a:pt x="6087070" y="2867422"/>
                  <a:pt x="6079629" y="2864941"/>
                  <a:pt x="6064746" y="2864941"/>
                </a:cubicBezTo>
                <a:cubicBezTo>
                  <a:pt x="6059785" y="2864941"/>
                  <a:pt x="6057304" y="2864941"/>
                  <a:pt x="6057304" y="2864941"/>
                </a:cubicBezTo>
                <a:cubicBezTo>
                  <a:pt x="6052343" y="2864941"/>
                  <a:pt x="6047383" y="2862461"/>
                  <a:pt x="6042422" y="2857500"/>
                </a:cubicBezTo>
                <a:lnTo>
                  <a:pt x="6020097" y="2850059"/>
                </a:lnTo>
                <a:cubicBezTo>
                  <a:pt x="6020097" y="2850059"/>
                  <a:pt x="6017617" y="2850059"/>
                  <a:pt x="6012656" y="2850059"/>
                </a:cubicBezTo>
                <a:lnTo>
                  <a:pt x="5982890" y="2835176"/>
                </a:lnTo>
                <a:cubicBezTo>
                  <a:pt x="5977929" y="2840136"/>
                  <a:pt x="5974208" y="2842617"/>
                  <a:pt x="5971728" y="2842617"/>
                </a:cubicBezTo>
                <a:cubicBezTo>
                  <a:pt x="5969248" y="2842617"/>
                  <a:pt x="5965527" y="2840136"/>
                  <a:pt x="5960566" y="2835176"/>
                </a:cubicBezTo>
                <a:lnTo>
                  <a:pt x="5953125" y="2835176"/>
                </a:lnTo>
                <a:cubicBezTo>
                  <a:pt x="5958086" y="2840136"/>
                  <a:pt x="5987852" y="2855019"/>
                  <a:pt x="6042422" y="2879824"/>
                </a:cubicBezTo>
                <a:lnTo>
                  <a:pt x="6072187" y="2902148"/>
                </a:lnTo>
                <a:lnTo>
                  <a:pt x="6087070" y="2917031"/>
                </a:lnTo>
                <a:lnTo>
                  <a:pt x="6094511" y="2931914"/>
                </a:lnTo>
                <a:cubicBezTo>
                  <a:pt x="6089550" y="2931914"/>
                  <a:pt x="6084590" y="2929433"/>
                  <a:pt x="6079629" y="2924473"/>
                </a:cubicBezTo>
                <a:lnTo>
                  <a:pt x="6072187" y="2924473"/>
                </a:lnTo>
                <a:cubicBezTo>
                  <a:pt x="6072187" y="2924473"/>
                  <a:pt x="6069707" y="2924473"/>
                  <a:pt x="6064746" y="2924473"/>
                </a:cubicBezTo>
                <a:cubicBezTo>
                  <a:pt x="6059785" y="2919512"/>
                  <a:pt x="6057304" y="2917031"/>
                  <a:pt x="6057304" y="2917031"/>
                </a:cubicBezTo>
                <a:lnTo>
                  <a:pt x="6020097" y="2894707"/>
                </a:lnTo>
                <a:cubicBezTo>
                  <a:pt x="6020097" y="2894707"/>
                  <a:pt x="6021338" y="2895947"/>
                  <a:pt x="6023818" y="2898428"/>
                </a:cubicBezTo>
                <a:cubicBezTo>
                  <a:pt x="6026298" y="2900908"/>
                  <a:pt x="6027539" y="2902148"/>
                  <a:pt x="6027539" y="2902148"/>
                </a:cubicBezTo>
                <a:lnTo>
                  <a:pt x="6012656" y="2902148"/>
                </a:lnTo>
                <a:cubicBezTo>
                  <a:pt x="6012656" y="2902148"/>
                  <a:pt x="6012656" y="2900908"/>
                  <a:pt x="6012656" y="2898428"/>
                </a:cubicBezTo>
                <a:cubicBezTo>
                  <a:pt x="6012656" y="2895947"/>
                  <a:pt x="6010176" y="2893467"/>
                  <a:pt x="6005215" y="2890986"/>
                </a:cubicBezTo>
                <a:cubicBezTo>
                  <a:pt x="6000253" y="2888506"/>
                  <a:pt x="5996533" y="2886025"/>
                  <a:pt x="5994052" y="2883545"/>
                </a:cubicBezTo>
                <a:cubicBezTo>
                  <a:pt x="5991572" y="2881064"/>
                  <a:pt x="5990332" y="2877343"/>
                  <a:pt x="5990332" y="2872383"/>
                </a:cubicBezTo>
                <a:cubicBezTo>
                  <a:pt x="5990332" y="2867422"/>
                  <a:pt x="5977929" y="2862461"/>
                  <a:pt x="5953125" y="2857500"/>
                </a:cubicBezTo>
                <a:cubicBezTo>
                  <a:pt x="5938242" y="2852539"/>
                  <a:pt x="5928320" y="2847578"/>
                  <a:pt x="5923359" y="2842617"/>
                </a:cubicBezTo>
                <a:cubicBezTo>
                  <a:pt x="5923359" y="2842617"/>
                  <a:pt x="5922118" y="2841377"/>
                  <a:pt x="5919638" y="2838896"/>
                </a:cubicBezTo>
                <a:cubicBezTo>
                  <a:pt x="5917158" y="2836416"/>
                  <a:pt x="5913438" y="2835176"/>
                  <a:pt x="5908476" y="2835176"/>
                </a:cubicBezTo>
                <a:cubicBezTo>
                  <a:pt x="5898555" y="2835176"/>
                  <a:pt x="5893593" y="2833936"/>
                  <a:pt x="5893593" y="2831455"/>
                </a:cubicBezTo>
                <a:cubicBezTo>
                  <a:pt x="5893593" y="2828974"/>
                  <a:pt x="5892353" y="2827734"/>
                  <a:pt x="5889873" y="2827734"/>
                </a:cubicBezTo>
                <a:cubicBezTo>
                  <a:pt x="5887393" y="2827734"/>
                  <a:pt x="5886152" y="2830215"/>
                  <a:pt x="5886152" y="2835176"/>
                </a:cubicBezTo>
                <a:lnTo>
                  <a:pt x="5863828" y="2820293"/>
                </a:lnTo>
                <a:lnTo>
                  <a:pt x="5848945" y="2812851"/>
                </a:lnTo>
                <a:cubicBezTo>
                  <a:pt x="5839024" y="2807891"/>
                  <a:pt x="5832822" y="2804170"/>
                  <a:pt x="5830342" y="2801689"/>
                </a:cubicBezTo>
                <a:cubicBezTo>
                  <a:pt x="5827861" y="2799209"/>
                  <a:pt x="5829101" y="2797969"/>
                  <a:pt x="5834062" y="2797969"/>
                </a:cubicBezTo>
                <a:cubicBezTo>
                  <a:pt x="5834062" y="2793008"/>
                  <a:pt x="5834062" y="2790527"/>
                  <a:pt x="5834062" y="2790527"/>
                </a:cubicBezTo>
                <a:cubicBezTo>
                  <a:pt x="5834062" y="2790527"/>
                  <a:pt x="5831582" y="2790527"/>
                  <a:pt x="5826621" y="2790527"/>
                </a:cubicBezTo>
                <a:lnTo>
                  <a:pt x="5841504" y="2783086"/>
                </a:lnTo>
                <a:cubicBezTo>
                  <a:pt x="5851425" y="2783086"/>
                  <a:pt x="5853906" y="2780605"/>
                  <a:pt x="5848945" y="2775644"/>
                </a:cubicBezTo>
                <a:lnTo>
                  <a:pt x="5856386" y="2768203"/>
                </a:lnTo>
                <a:lnTo>
                  <a:pt x="5856386" y="2760762"/>
                </a:lnTo>
                <a:lnTo>
                  <a:pt x="5841504" y="2760762"/>
                </a:lnTo>
                <a:cubicBezTo>
                  <a:pt x="5841504" y="2760762"/>
                  <a:pt x="5839024" y="2763242"/>
                  <a:pt x="5834062" y="2768203"/>
                </a:cubicBezTo>
                <a:lnTo>
                  <a:pt x="5826621" y="2768203"/>
                </a:lnTo>
                <a:cubicBezTo>
                  <a:pt x="5826621" y="2763242"/>
                  <a:pt x="5829101" y="2760762"/>
                  <a:pt x="5834062" y="2760762"/>
                </a:cubicBezTo>
                <a:lnTo>
                  <a:pt x="5834062" y="2753320"/>
                </a:lnTo>
                <a:lnTo>
                  <a:pt x="5841504" y="2745879"/>
                </a:lnTo>
                <a:cubicBezTo>
                  <a:pt x="5826621" y="2735957"/>
                  <a:pt x="5814218" y="2730996"/>
                  <a:pt x="5804297" y="2730996"/>
                </a:cubicBezTo>
                <a:lnTo>
                  <a:pt x="5789414" y="2723555"/>
                </a:lnTo>
                <a:cubicBezTo>
                  <a:pt x="5784452" y="2718594"/>
                  <a:pt x="5779492" y="2714873"/>
                  <a:pt x="5774531" y="2712392"/>
                </a:cubicBezTo>
                <a:cubicBezTo>
                  <a:pt x="5769570" y="2709912"/>
                  <a:pt x="5763369" y="2706191"/>
                  <a:pt x="5755927" y="2701230"/>
                </a:cubicBezTo>
                <a:cubicBezTo>
                  <a:pt x="5748486" y="2696270"/>
                  <a:pt x="5738565" y="2691308"/>
                  <a:pt x="5726162" y="2686348"/>
                </a:cubicBezTo>
                <a:cubicBezTo>
                  <a:pt x="5713759" y="2681387"/>
                  <a:pt x="5707558" y="2676426"/>
                  <a:pt x="5707558" y="2671465"/>
                </a:cubicBezTo>
                <a:lnTo>
                  <a:pt x="5700117" y="2664023"/>
                </a:lnTo>
                <a:cubicBezTo>
                  <a:pt x="5700117" y="2668984"/>
                  <a:pt x="5697637" y="2671465"/>
                  <a:pt x="5692676" y="2671465"/>
                </a:cubicBezTo>
                <a:lnTo>
                  <a:pt x="5685234" y="2671465"/>
                </a:lnTo>
                <a:cubicBezTo>
                  <a:pt x="5690195" y="2671465"/>
                  <a:pt x="5691435" y="2672705"/>
                  <a:pt x="5688955" y="2675185"/>
                </a:cubicBezTo>
                <a:cubicBezTo>
                  <a:pt x="5686475" y="2677666"/>
                  <a:pt x="5685234" y="2678906"/>
                  <a:pt x="5685234" y="2678906"/>
                </a:cubicBezTo>
                <a:cubicBezTo>
                  <a:pt x="5685234" y="2683867"/>
                  <a:pt x="5682754" y="2683867"/>
                  <a:pt x="5677793" y="2678906"/>
                </a:cubicBezTo>
                <a:cubicBezTo>
                  <a:pt x="5672831" y="2673945"/>
                  <a:pt x="5670351" y="2671465"/>
                  <a:pt x="5670351" y="2671465"/>
                </a:cubicBezTo>
                <a:lnTo>
                  <a:pt x="5670351" y="2678906"/>
                </a:lnTo>
                <a:cubicBezTo>
                  <a:pt x="5670351" y="2678906"/>
                  <a:pt x="5670351" y="2681387"/>
                  <a:pt x="5670351" y="2686348"/>
                </a:cubicBezTo>
                <a:lnTo>
                  <a:pt x="5662910" y="2678906"/>
                </a:lnTo>
                <a:cubicBezTo>
                  <a:pt x="5657949" y="2673945"/>
                  <a:pt x="5655468" y="2671465"/>
                  <a:pt x="5655468" y="2671465"/>
                </a:cubicBezTo>
                <a:cubicBezTo>
                  <a:pt x="5655468" y="2671465"/>
                  <a:pt x="5656709" y="2670225"/>
                  <a:pt x="5659189" y="2667744"/>
                </a:cubicBezTo>
                <a:cubicBezTo>
                  <a:pt x="5661669" y="2665263"/>
                  <a:pt x="5661669" y="2664023"/>
                  <a:pt x="5659189" y="2664023"/>
                </a:cubicBezTo>
                <a:cubicBezTo>
                  <a:pt x="5656709" y="2664023"/>
                  <a:pt x="5655468" y="2664023"/>
                  <a:pt x="5655468" y="2664023"/>
                </a:cubicBezTo>
                <a:cubicBezTo>
                  <a:pt x="5650507" y="2659063"/>
                  <a:pt x="5650507" y="2656582"/>
                  <a:pt x="5655468" y="2656582"/>
                </a:cubicBezTo>
                <a:lnTo>
                  <a:pt x="5648027" y="2656582"/>
                </a:lnTo>
                <a:lnTo>
                  <a:pt x="5640586" y="2641699"/>
                </a:lnTo>
                <a:cubicBezTo>
                  <a:pt x="5645547" y="2641699"/>
                  <a:pt x="5650507" y="2644180"/>
                  <a:pt x="5655468" y="2649141"/>
                </a:cubicBezTo>
                <a:cubicBezTo>
                  <a:pt x="5660430" y="2654101"/>
                  <a:pt x="5665390" y="2655342"/>
                  <a:pt x="5670351" y="2652861"/>
                </a:cubicBezTo>
                <a:cubicBezTo>
                  <a:pt x="5675313" y="2650381"/>
                  <a:pt x="5675313" y="2646660"/>
                  <a:pt x="5670351" y="2641699"/>
                </a:cubicBezTo>
                <a:lnTo>
                  <a:pt x="5655468" y="2626816"/>
                </a:lnTo>
                <a:cubicBezTo>
                  <a:pt x="5655468" y="2626816"/>
                  <a:pt x="5652988" y="2626816"/>
                  <a:pt x="5648027" y="2626816"/>
                </a:cubicBezTo>
                <a:lnTo>
                  <a:pt x="5640586" y="2626816"/>
                </a:lnTo>
                <a:cubicBezTo>
                  <a:pt x="5635624" y="2626816"/>
                  <a:pt x="5630664" y="2626816"/>
                  <a:pt x="5625703" y="2626816"/>
                </a:cubicBezTo>
                <a:cubicBezTo>
                  <a:pt x="5625703" y="2626816"/>
                  <a:pt x="5623223" y="2628056"/>
                  <a:pt x="5618261" y="2630537"/>
                </a:cubicBezTo>
                <a:cubicBezTo>
                  <a:pt x="5613300" y="2633018"/>
                  <a:pt x="5610820" y="2636738"/>
                  <a:pt x="5610820" y="2641699"/>
                </a:cubicBezTo>
                <a:lnTo>
                  <a:pt x="5603379" y="2649141"/>
                </a:lnTo>
                <a:cubicBezTo>
                  <a:pt x="5608340" y="2649141"/>
                  <a:pt x="5610820" y="2651621"/>
                  <a:pt x="5610820" y="2656582"/>
                </a:cubicBezTo>
                <a:cubicBezTo>
                  <a:pt x="5610820" y="2661543"/>
                  <a:pt x="5604619" y="2664023"/>
                  <a:pt x="5592217" y="2664023"/>
                </a:cubicBezTo>
                <a:cubicBezTo>
                  <a:pt x="5579814" y="2664023"/>
                  <a:pt x="5566172" y="2662783"/>
                  <a:pt x="5551289" y="2660303"/>
                </a:cubicBezTo>
                <a:cubicBezTo>
                  <a:pt x="5536406" y="2657822"/>
                  <a:pt x="5526484" y="2655342"/>
                  <a:pt x="5521523" y="2652861"/>
                </a:cubicBezTo>
                <a:cubicBezTo>
                  <a:pt x="5516562" y="2650381"/>
                  <a:pt x="5512841" y="2649141"/>
                  <a:pt x="5510361" y="2649141"/>
                </a:cubicBezTo>
                <a:cubicBezTo>
                  <a:pt x="5507881" y="2649141"/>
                  <a:pt x="5504160" y="2649141"/>
                  <a:pt x="5499199" y="2649141"/>
                </a:cubicBezTo>
                <a:lnTo>
                  <a:pt x="5499199" y="2656582"/>
                </a:lnTo>
                <a:cubicBezTo>
                  <a:pt x="5509120" y="2656582"/>
                  <a:pt x="5516562" y="2661543"/>
                  <a:pt x="5521523" y="2671465"/>
                </a:cubicBezTo>
                <a:lnTo>
                  <a:pt x="5536406" y="2678906"/>
                </a:lnTo>
                <a:lnTo>
                  <a:pt x="5514082" y="2678906"/>
                </a:lnTo>
                <a:cubicBezTo>
                  <a:pt x="5499199" y="2678906"/>
                  <a:pt x="5491758" y="2676426"/>
                  <a:pt x="5491758" y="2671465"/>
                </a:cubicBezTo>
                <a:cubicBezTo>
                  <a:pt x="5486796" y="2671465"/>
                  <a:pt x="5484316" y="2671465"/>
                  <a:pt x="5484316" y="2671465"/>
                </a:cubicBezTo>
                <a:cubicBezTo>
                  <a:pt x="5484316" y="2671465"/>
                  <a:pt x="5484316" y="2673945"/>
                  <a:pt x="5484316" y="2678906"/>
                </a:cubicBezTo>
                <a:lnTo>
                  <a:pt x="5454551" y="2686348"/>
                </a:lnTo>
                <a:lnTo>
                  <a:pt x="5454551" y="2671465"/>
                </a:lnTo>
                <a:cubicBezTo>
                  <a:pt x="5449589" y="2671465"/>
                  <a:pt x="5444629" y="2670225"/>
                  <a:pt x="5439668" y="2667744"/>
                </a:cubicBezTo>
                <a:cubicBezTo>
                  <a:pt x="5434706" y="2665263"/>
                  <a:pt x="5432226" y="2664023"/>
                  <a:pt x="5432226" y="2664023"/>
                </a:cubicBezTo>
                <a:cubicBezTo>
                  <a:pt x="5432226" y="2664023"/>
                  <a:pt x="5432226" y="2666504"/>
                  <a:pt x="5432226" y="2671465"/>
                </a:cubicBezTo>
                <a:lnTo>
                  <a:pt x="5424785" y="2678906"/>
                </a:lnTo>
                <a:cubicBezTo>
                  <a:pt x="5424785" y="2678906"/>
                  <a:pt x="5423544" y="2680146"/>
                  <a:pt x="5421064" y="2682627"/>
                </a:cubicBezTo>
                <a:cubicBezTo>
                  <a:pt x="5418584" y="2685108"/>
                  <a:pt x="5417343" y="2688828"/>
                  <a:pt x="5417343" y="2693789"/>
                </a:cubicBezTo>
                <a:cubicBezTo>
                  <a:pt x="5417343" y="2703711"/>
                  <a:pt x="5422305" y="2703711"/>
                  <a:pt x="5432226" y="2693789"/>
                </a:cubicBezTo>
                <a:cubicBezTo>
                  <a:pt x="5432226" y="2688828"/>
                  <a:pt x="5434706" y="2688828"/>
                  <a:pt x="5439668" y="2693789"/>
                </a:cubicBezTo>
                <a:cubicBezTo>
                  <a:pt x="5444629" y="2698750"/>
                  <a:pt x="5447109" y="2698750"/>
                  <a:pt x="5447109" y="2693789"/>
                </a:cubicBezTo>
                <a:cubicBezTo>
                  <a:pt x="5452070" y="2693789"/>
                  <a:pt x="5454551" y="2695029"/>
                  <a:pt x="5454551" y="2697510"/>
                </a:cubicBezTo>
                <a:cubicBezTo>
                  <a:pt x="5454551" y="2699990"/>
                  <a:pt x="5457031" y="2701230"/>
                  <a:pt x="5461992" y="2701230"/>
                </a:cubicBezTo>
                <a:cubicBezTo>
                  <a:pt x="5461992" y="2711152"/>
                  <a:pt x="5471913" y="2711152"/>
                  <a:pt x="5491758" y="2701230"/>
                </a:cubicBezTo>
                <a:lnTo>
                  <a:pt x="5499199" y="2701230"/>
                </a:lnTo>
                <a:lnTo>
                  <a:pt x="5499199" y="2708672"/>
                </a:lnTo>
                <a:lnTo>
                  <a:pt x="5514082" y="2701230"/>
                </a:lnTo>
                <a:lnTo>
                  <a:pt x="5518733" y="2701230"/>
                </a:lnTo>
                <a:cubicBezTo>
                  <a:pt x="5520593" y="2701230"/>
                  <a:pt x="5521523" y="2701230"/>
                  <a:pt x="5521523" y="2701230"/>
                </a:cubicBezTo>
                <a:lnTo>
                  <a:pt x="5499199" y="2716113"/>
                </a:lnTo>
                <a:cubicBezTo>
                  <a:pt x="5489277" y="2716113"/>
                  <a:pt x="5484316" y="2718594"/>
                  <a:pt x="5484316" y="2723555"/>
                </a:cubicBezTo>
                <a:lnTo>
                  <a:pt x="5484316" y="2730996"/>
                </a:lnTo>
                <a:lnTo>
                  <a:pt x="5506640" y="2745879"/>
                </a:lnTo>
                <a:cubicBezTo>
                  <a:pt x="5516562" y="2745879"/>
                  <a:pt x="5524003" y="2748359"/>
                  <a:pt x="5528965" y="2753320"/>
                </a:cubicBezTo>
                <a:cubicBezTo>
                  <a:pt x="5533926" y="2753320"/>
                  <a:pt x="5536406" y="2753320"/>
                  <a:pt x="5536406" y="2753320"/>
                </a:cubicBezTo>
                <a:cubicBezTo>
                  <a:pt x="5536406" y="2753320"/>
                  <a:pt x="5538886" y="2753320"/>
                  <a:pt x="5543847" y="2753320"/>
                </a:cubicBezTo>
                <a:cubicBezTo>
                  <a:pt x="5543847" y="2753320"/>
                  <a:pt x="5545088" y="2755801"/>
                  <a:pt x="5547568" y="2760762"/>
                </a:cubicBezTo>
                <a:cubicBezTo>
                  <a:pt x="5550048" y="2765722"/>
                  <a:pt x="5548809" y="2768203"/>
                  <a:pt x="5543847" y="2768203"/>
                </a:cubicBezTo>
                <a:lnTo>
                  <a:pt x="5528965" y="2768203"/>
                </a:lnTo>
                <a:cubicBezTo>
                  <a:pt x="5524003" y="2773164"/>
                  <a:pt x="5519043" y="2775644"/>
                  <a:pt x="5514082" y="2775644"/>
                </a:cubicBezTo>
                <a:lnTo>
                  <a:pt x="5514082" y="2768203"/>
                </a:lnTo>
                <a:lnTo>
                  <a:pt x="5506640" y="2760762"/>
                </a:lnTo>
                <a:cubicBezTo>
                  <a:pt x="5501679" y="2760762"/>
                  <a:pt x="5500440" y="2763242"/>
                  <a:pt x="5502920" y="2768203"/>
                </a:cubicBezTo>
                <a:cubicBezTo>
                  <a:pt x="5505400" y="2773164"/>
                  <a:pt x="5504160" y="2775644"/>
                  <a:pt x="5499199" y="2775644"/>
                </a:cubicBezTo>
                <a:cubicBezTo>
                  <a:pt x="5499199" y="2770684"/>
                  <a:pt x="5495478" y="2766963"/>
                  <a:pt x="5488037" y="2764482"/>
                </a:cubicBezTo>
                <a:cubicBezTo>
                  <a:pt x="5480595" y="2762002"/>
                  <a:pt x="5475634" y="2759522"/>
                  <a:pt x="5473154" y="2757041"/>
                </a:cubicBezTo>
                <a:cubicBezTo>
                  <a:pt x="5470674" y="2754560"/>
                  <a:pt x="5469433" y="2753320"/>
                  <a:pt x="5469433" y="2753320"/>
                </a:cubicBezTo>
                <a:lnTo>
                  <a:pt x="5454551" y="2753320"/>
                </a:lnTo>
                <a:lnTo>
                  <a:pt x="5417343" y="2745879"/>
                </a:lnTo>
                <a:lnTo>
                  <a:pt x="5406181" y="2745879"/>
                </a:lnTo>
                <a:cubicBezTo>
                  <a:pt x="5408661" y="2745879"/>
                  <a:pt x="5409902" y="2744639"/>
                  <a:pt x="5409902" y="2742158"/>
                </a:cubicBezTo>
                <a:cubicBezTo>
                  <a:pt x="5409902" y="2739677"/>
                  <a:pt x="5408661" y="2737197"/>
                  <a:pt x="5406181" y="2734717"/>
                </a:cubicBezTo>
                <a:cubicBezTo>
                  <a:pt x="5403701" y="2732236"/>
                  <a:pt x="5401220" y="2732236"/>
                  <a:pt x="5398740" y="2734717"/>
                </a:cubicBezTo>
                <a:cubicBezTo>
                  <a:pt x="5396260" y="2737197"/>
                  <a:pt x="5396260" y="2739677"/>
                  <a:pt x="5398740" y="2742158"/>
                </a:cubicBezTo>
                <a:cubicBezTo>
                  <a:pt x="5401220" y="2744639"/>
                  <a:pt x="5403701" y="2745879"/>
                  <a:pt x="5406181" y="2745879"/>
                </a:cubicBezTo>
                <a:lnTo>
                  <a:pt x="5391299" y="2745879"/>
                </a:lnTo>
                <a:cubicBezTo>
                  <a:pt x="5383857" y="2745879"/>
                  <a:pt x="5380136" y="2747119"/>
                  <a:pt x="5380136" y="2749600"/>
                </a:cubicBezTo>
                <a:cubicBezTo>
                  <a:pt x="5380136" y="2752080"/>
                  <a:pt x="5378896" y="2753320"/>
                  <a:pt x="5376416" y="2753320"/>
                </a:cubicBezTo>
                <a:cubicBezTo>
                  <a:pt x="5373936" y="2753320"/>
                  <a:pt x="5370215" y="2753320"/>
                  <a:pt x="5365254" y="2753320"/>
                </a:cubicBezTo>
                <a:lnTo>
                  <a:pt x="5357812" y="2753320"/>
                </a:lnTo>
                <a:lnTo>
                  <a:pt x="5357812" y="2760762"/>
                </a:lnTo>
                <a:cubicBezTo>
                  <a:pt x="5352851" y="2760762"/>
                  <a:pt x="5350371" y="2758281"/>
                  <a:pt x="5350371" y="2753320"/>
                </a:cubicBezTo>
                <a:cubicBezTo>
                  <a:pt x="5350371" y="2743398"/>
                  <a:pt x="5352851" y="2740918"/>
                  <a:pt x="5357812" y="2745879"/>
                </a:cubicBezTo>
                <a:cubicBezTo>
                  <a:pt x="5362774" y="2745879"/>
                  <a:pt x="5366494" y="2744639"/>
                  <a:pt x="5368974" y="2742158"/>
                </a:cubicBezTo>
                <a:cubicBezTo>
                  <a:pt x="5371454" y="2739677"/>
                  <a:pt x="5370215" y="2738437"/>
                  <a:pt x="5365254" y="2738437"/>
                </a:cubicBezTo>
                <a:cubicBezTo>
                  <a:pt x="5360292" y="2738437"/>
                  <a:pt x="5357812" y="2738437"/>
                  <a:pt x="5357812" y="2738437"/>
                </a:cubicBezTo>
                <a:cubicBezTo>
                  <a:pt x="5357812" y="2733477"/>
                  <a:pt x="5356572" y="2730996"/>
                  <a:pt x="5354092" y="2730996"/>
                </a:cubicBezTo>
                <a:cubicBezTo>
                  <a:pt x="5351611" y="2730996"/>
                  <a:pt x="5349130" y="2730996"/>
                  <a:pt x="5346650" y="2730996"/>
                </a:cubicBezTo>
                <a:cubicBezTo>
                  <a:pt x="5344170" y="2730996"/>
                  <a:pt x="5341689" y="2732236"/>
                  <a:pt x="5339209" y="2734717"/>
                </a:cubicBezTo>
                <a:cubicBezTo>
                  <a:pt x="5336729" y="2737197"/>
                  <a:pt x="5333008" y="2738437"/>
                  <a:pt x="5328047" y="2738437"/>
                </a:cubicBezTo>
                <a:cubicBezTo>
                  <a:pt x="5323085" y="2738437"/>
                  <a:pt x="5320605" y="2738437"/>
                  <a:pt x="5320605" y="2738437"/>
                </a:cubicBezTo>
                <a:cubicBezTo>
                  <a:pt x="5320605" y="2743398"/>
                  <a:pt x="5313164" y="2745879"/>
                  <a:pt x="5298281" y="2745879"/>
                </a:cubicBezTo>
                <a:lnTo>
                  <a:pt x="5290840" y="2745879"/>
                </a:lnTo>
                <a:cubicBezTo>
                  <a:pt x="5290840" y="2740918"/>
                  <a:pt x="5289599" y="2738437"/>
                  <a:pt x="5287119" y="2738437"/>
                </a:cubicBezTo>
                <a:cubicBezTo>
                  <a:pt x="5284639" y="2738437"/>
                  <a:pt x="5283398" y="2738437"/>
                  <a:pt x="5283398" y="2738437"/>
                </a:cubicBezTo>
                <a:cubicBezTo>
                  <a:pt x="5273477" y="2738437"/>
                  <a:pt x="5268515" y="2738437"/>
                  <a:pt x="5268515" y="2738437"/>
                </a:cubicBezTo>
                <a:cubicBezTo>
                  <a:pt x="5268515" y="2733477"/>
                  <a:pt x="5267275" y="2730996"/>
                  <a:pt x="5264795" y="2730996"/>
                </a:cubicBezTo>
                <a:cubicBezTo>
                  <a:pt x="5262315" y="2730996"/>
                  <a:pt x="5261074" y="2730996"/>
                  <a:pt x="5261074" y="2730996"/>
                </a:cubicBezTo>
                <a:lnTo>
                  <a:pt x="5238750" y="2730996"/>
                </a:lnTo>
                <a:cubicBezTo>
                  <a:pt x="5238750" y="2726035"/>
                  <a:pt x="5236270" y="2723555"/>
                  <a:pt x="5231308" y="2723555"/>
                </a:cubicBezTo>
                <a:cubicBezTo>
                  <a:pt x="5226347" y="2723555"/>
                  <a:pt x="5223867" y="2721074"/>
                  <a:pt x="5223867" y="2716113"/>
                </a:cubicBezTo>
                <a:cubicBezTo>
                  <a:pt x="5223867" y="2716113"/>
                  <a:pt x="5222626" y="2716113"/>
                  <a:pt x="5220146" y="2716113"/>
                </a:cubicBezTo>
                <a:cubicBezTo>
                  <a:pt x="5217666" y="2716113"/>
                  <a:pt x="5213945" y="2716113"/>
                  <a:pt x="5208984" y="2716113"/>
                </a:cubicBezTo>
                <a:lnTo>
                  <a:pt x="5186660" y="2716113"/>
                </a:lnTo>
                <a:cubicBezTo>
                  <a:pt x="5181699" y="2711152"/>
                  <a:pt x="5171777" y="2706191"/>
                  <a:pt x="5156894" y="2701230"/>
                </a:cubicBezTo>
                <a:cubicBezTo>
                  <a:pt x="5151933" y="2701230"/>
                  <a:pt x="5145732" y="2701230"/>
                  <a:pt x="5138291" y="2701230"/>
                </a:cubicBezTo>
                <a:cubicBezTo>
                  <a:pt x="5130849" y="2701230"/>
                  <a:pt x="5123408" y="2699990"/>
                  <a:pt x="5115967" y="2697510"/>
                </a:cubicBezTo>
                <a:cubicBezTo>
                  <a:pt x="5108525" y="2695029"/>
                  <a:pt x="5102324" y="2693789"/>
                  <a:pt x="5097363" y="2693789"/>
                </a:cubicBezTo>
                <a:lnTo>
                  <a:pt x="5097363" y="2701230"/>
                </a:lnTo>
                <a:cubicBezTo>
                  <a:pt x="5112246" y="2711152"/>
                  <a:pt x="5122167" y="2713633"/>
                  <a:pt x="5127129" y="2708672"/>
                </a:cubicBezTo>
                <a:lnTo>
                  <a:pt x="5134570" y="2708672"/>
                </a:lnTo>
                <a:cubicBezTo>
                  <a:pt x="5139531" y="2713633"/>
                  <a:pt x="5140771" y="2716113"/>
                  <a:pt x="5138291" y="2716113"/>
                </a:cubicBezTo>
                <a:cubicBezTo>
                  <a:pt x="5135811" y="2716113"/>
                  <a:pt x="5129609" y="2716113"/>
                  <a:pt x="5119687" y="2716113"/>
                </a:cubicBezTo>
                <a:cubicBezTo>
                  <a:pt x="5104804" y="2716113"/>
                  <a:pt x="5092402" y="2716113"/>
                  <a:pt x="5082480" y="2716113"/>
                </a:cubicBezTo>
                <a:lnTo>
                  <a:pt x="5075039" y="2701230"/>
                </a:lnTo>
                <a:lnTo>
                  <a:pt x="5067597" y="2701230"/>
                </a:lnTo>
                <a:cubicBezTo>
                  <a:pt x="5062636" y="2701230"/>
                  <a:pt x="5060156" y="2703711"/>
                  <a:pt x="5060156" y="2708672"/>
                </a:cubicBezTo>
                <a:lnTo>
                  <a:pt x="5060156" y="2704951"/>
                </a:lnTo>
                <a:cubicBezTo>
                  <a:pt x="5060156" y="2702470"/>
                  <a:pt x="5060156" y="2701230"/>
                  <a:pt x="5060156" y="2701230"/>
                </a:cubicBezTo>
                <a:cubicBezTo>
                  <a:pt x="5060156" y="2686348"/>
                  <a:pt x="5055195" y="2678906"/>
                  <a:pt x="5045273" y="2678906"/>
                </a:cubicBezTo>
                <a:lnTo>
                  <a:pt x="5015508" y="2671465"/>
                </a:lnTo>
                <a:cubicBezTo>
                  <a:pt x="5020469" y="2671465"/>
                  <a:pt x="5024190" y="2668984"/>
                  <a:pt x="5026670" y="2664023"/>
                </a:cubicBezTo>
                <a:cubicBezTo>
                  <a:pt x="5029150" y="2659063"/>
                  <a:pt x="5027910" y="2656582"/>
                  <a:pt x="5022949" y="2656582"/>
                </a:cubicBezTo>
                <a:lnTo>
                  <a:pt x="5015508" y="2656582"/>
                </a:lnTo>
                <a:lnTo>
                  <a:pt x="4970859" y="2649141"/>
                </a:lnTo>
                <a:lnTo>
                  <a:pt x="4963418" y="2649141"/>
                </a:lnTo>
                <a:cubicBezTo>
                  <a:pt x="4963418" y="2654101"/>
                  <a:pt x="4960938" y="2656582"/>
                  <a:pt x="4955976" y="2656582"/>
                </a:cubicBezTo>
                <a:cubicBezTo>
                  <a:pt x="4951015" y="2656582"/>
                  <a:pt x="4951015" y="2654101"/>
                  <a:pt x="4955976" y="2649141"/>
                </a:cubicBezTo>
                <a:lnTo>
                  <a:pt x="4948535" y="2641699"/>
                </a:lnTo>
                <a:cubicBezTo>
                  <a:pt x="4943574" y="2641699"/>
                  <a:pt x="4941093" y="2641699"/>
                  <a:pt x="4941093" y="2641699"/>
                </a:cubicBezTo>
                <a:cubicBezTo>
                  <a:pt x="4941093" y="2641699"/>
                  <a:pt x="4941093" y="2640459"/>
                  <a:pt x="4941093" y="2637978"/>
                </a:cubicBezTo>
                <a:cubicBezTo>
                  <a:pt x="4941093" y="2635498"/>
                  <a:pt x="4938613" y="2636738"/>
                  <a:pt x="4933652" y="2641699"/>
                </a:cubicBezTo>
                <a:cubicBezTo>
                  <a:pt x="4933652" y="2641699"/>
                  <a:pt x="4936132" y="2642939"/>
                  <a:pt x="4941093" y="2645420"/>
                </a:cubicBezTo>
                <a:cubicBezTo>
                  <a:pt x="4946055" y="2647900"/>
                  <a:pt x="4946055" y="2651621"/>
                  <a:pt x="4941093" y="2656582"/>
                </a:cubicBezTo>
                <a:cubicBezTo>
                  <a:pt x="4941093" y="2651621"/>
                  <a:pt x="4936132" y="2649141"/>
                  <a:pt x="4926211" y="2649141"/>
                </a:cubicBezTo>
                <a:lnTo>
                  <a:pt x="4918769" y="2641699"/>
                </a:lnTo>
                <a:cubicBezTo>
                  <a:pt x="4923731" y="2641699"/>
                  <a:pt x="4923731" y="2639218"/>
                  <a:pt x="4918769" y="2634258"/>
                </a:cubicBezTo>
                <a:cubicBezTo>
                  <a:pt x="4908848" y="2629297"/>
                  <a:pt x="4901406" y="2631777"/>
                  <a:pt x="4896445" y="2641699"/>
                </a:cubicBezTo>
                <a:cubicBezTo>
                  <a:pt x="4896445" y="2646660"/>
                  <a:pt x="4892724" y="2646660"/>
                  <a:pt x="4885283" y="2641699"/>
                </a:cubicBezTo>
                <a:cubicBezTo>
                  <a:pt x="4877842" y="2636738"/>
                  <a:pt x="4874121" y="2631777"/>
                  <a:pt x="4874121" y="2626816"/>
                </a:cubicBezTo>
                <a:lnTo>
                  <a:pt x="4844355" y="2634258"/>
                </a:lnTo>
                <a:lnTo>
                  <a:pt x="4851797" y="2641699"/>
                </a:lnTo>
                <a:lnTo>
                  <a:pt x="4859238" y="2634258"/>
                </a:lnTo>
                <a:cubicBezTo>
                  <a:pt x="4864199" y="2634258"/>
                  <a:pt x="4869160" y="2634258"/>
                  <a:pt x="4874121" y="2634258"/>
                </a:cubicBezTo>
                <a:lnTo>
                  <a:pt x="4874121" y="2641699"/>
                </a:lnTo>
                <a:cubicBezTo>
                  <a:pt x="4874121" y="2646660"/>
                  <a:pt x="4876601" y="2649141"/>
                  <a:pt x="4881562" y="2649141"/>
                </a:cubicBezTo>
                <a:cubicBezTo>
                  <a:pt x="4891484" y="2654101"/>
                  <a:pt x="4893965" y="2659063"/>
                  <a:pt x="4889004" y="2664023"/>
                </a:cubicBezTo>
                <a:lnTo>
                  <a:pt x="4866679" y="2664023"/>
                </a:lnTo>
                <a:lnTo>
                  <a:pt x="4829472" y="2656582"/>
                </a:lnTo>
                <a:cubicBezTo>
                  <a:pt x="4829472" y="2651621"/>
                  <a:pt x="4825752" y="2647900"/>
                  <a:pt x="4818310" y="2645420"/>
                </a:cubicBezTo>
                <a:cubicBezTo>
                  <a:pt x="4810869" y="2642939"/>
                  <a:pt x="4804668" y="2644180"/>
                  <a:pt x="4799707" y="2649141"/>
                </a:cubicBezTo>
                <a:lnTo>
                  <a:pt x="4829472" y="2664023"/>
                </a:lnTo>
                <a:cubicBezTo>
                  <a:pt x="4834434" y="2664023"/>
                  <a:pt x="4836914" y="2664023"/>
                  <a:pt x="4836914" y="2664023"/>
                </a:cubicBezTo>
                <a:cubicBezTo>
                  <a:pt x="4836914" y="2664023"/>
                  <a:pt x="4839394" y="2664023"/>
                  <a:pt x="4844355" y="2664023"/>
                </a:cubicBezTo>
                <a:cubicBezTo>
                  <a:pt x="4854277" y="2673945"/>
                  <a:pt x="4861718" y="2678906"/>
                  <a:pt x="4866679" y="2678906"/>
                </a:cubicBezTo>
                <a:lnTo>
                  <a:pt x="4874121" y="2678906"/>
                </a:lnTo>
                <a:lnTo>
                  <a:pt x="4881562" y="2686348"/>
                </a:lnTo>
                <a:cubicBezTo>
                  <a:pt x="4886524" y="2686348"/>
                  <a:pt x="4891484" y="2686348"/>
                  <a:pt x="4896445" y="2686348"/>
                </a:cubicBezTo>
                <a:cubicBezTo>
                  <a:pt x="4901406" y="2686348"/>
                  <a:pt x="4903886" y="2688828"/>
                  <a:pt x="4903886" y="2693789"/>
                </a:cubicBezTo>
                <a:lnTo>
                  <a:pt x="4923730" y="2698750"/>
                </a:lnTo>
                <a:lnTo>
                  <a:pt x="4918769" y="2693789"/>
                </a:lnTo>
                <a:cubicBezTo>
                  <a:pt x="4918769" y="2693789"/>
                  <a:pt x="4922490" y="2693789"/>
                  <a:pt x="4929931" y="2693789"/>
                </a:cubicBezTo>
                <a:cubicBezTo>
                  <a:pt x="4937373" y="2693789"/>
                  <a:pt x="4941093" y="2696270"/>
                  <a:pt x="4941093" y="2701230"/>
                </a:cubicBezTo>
                <a:lnTo>
                  <a:pt x="4933652" y="2701230"/>
                </a:lnTo>
                <a:cubicBezTo>
                  <a:pt x="4943574" y="2701230"/>
                  <a:pt x="4949776" y="2703711"/>
                  <a:pt x="4952256" y="2708672"/>
                </a:cubicBezTo>
                <a:cubicBezTo>
                  <a:pt x="4954736" y="2713633"/>
                  <a:pt x="4955976" y="2716113"/>
                  <a:pt x="4955976" y="2716113"/>
                </a:cubicBezTo>
                <a:lnTo>
                  <a:pt x="4955976" y="2708672"/>
                </a:lnTo>
                <a:lnTo>
                  <a:pt x="4970859" y="2708672"/>
                </a:lnTo>
                <a:lnTo>
                  <a:pt x="4970859" y="2716113"/>
                </a:lnTo>
                <a:lnTo>
                  <a:pt x="4970859" y="2723555"/>
                </a:lnTo>
                <a:cubicBezTo>
                  <a:pt x="4970859" y="2723555"/>
                  <a:pt x="4980781" y="2726035"/>
                  <a:pt x="5000625" y="2730996"/>
                </a:cubicBezTo>
                <a:lnTo>
                  <a:pt x="5037832" y="2738437"/>
                </a:lnTo>
                <a:lnTo>
                  <a:pt x="5030390" y="2730996"/>
                </a:lnTo>
                <a:lnTo>
                  <a:pt x="5030390" y="2723555"/>
                </a:lnTo>
                <a:cubicBezTo>
                  <a:pt x="5030390" y="2728515"/>
                  <a:pt x="5035352" y="2730996"/>
                  <a:pt x="5045273" y="2730996"/>
                </a:cubicBezTo>
                <a:lnTo>
                  <a:pt x="5060156" y="2745879"/>
                </a:lnTo>
                <a:lnTo>
                  <a:pt x="5067597" y="2745879"/>
                </a:lnTo>
                <a:cubicBezTo>
                  <a:pt x="5067597" y="2745879"/>
                  <a:pt x="5071318" y="2747119"/>
                  <a:pt x="5078760" y="2749600"/>
                </a:cubicBezTo>
                <a:cubicBezTo>
                  <a:pt x="5086201" y="2752080"/>
                  <a:pt x="5092402" y="2754560"/>
                  <a:pt x="5097363" y="2757041"/>
                </a:cubicBezTo>
                <a:cubicBezTo>
                  <a:pt x="5102324" y="2759522"/>
                  <a:pt x="5108525" y="2762002"/>
                  <a:pt x="5115967" y="2764482"/>
                </a:cubicBezTo>
                <a:cubicBezTo>
                  <a:pt x="5123408" y="2766963"/>
                  <a:pt x="5127129" y="2768203"/>
                  <a:pt x="5127129" y="2768203"/>
                </a:cubicBezTo>
                <a:cubicBezTo>
                  <a:pt x="5137050" y="2768203"/>
                  <a:pt x="5144492" y="2768203"/>
                  <a:pt x="5149453" y="2768203"/>
                </a:cubicBezTo>
                <a:lnTo>
                  <a:pt x="5156894" y="2775644"/>
                </a:lnTo>
                <a:lnTo>
                  <a:pt x="5142011" y="2775644"/>
                </a:lnTo>
                <a:lnTo>
                  <a:pt x="5149453" y="2783086"/>
                </a:lnTo>
                <a:cubicBezTo>
                  <a:pt x="5159374" y="2788047"/>
                  <a:pt x="5166816" y="2790527"/>
                  <a:pt x="5171777" y="2790527"/>
                </a:cubicBezTo>
                <a:lnTo>
                  <a:pt x="5171777" y="2783086"/>
                </a:lnTo>
                <a:lnTo>
                  <a:pt x="5179218" y="2775644"/>
                </a:lnTo>
                <a:cubicBezTo>
                  <a:pt x="5184180" y="2775644"/>
                  <a:pt x="5186660" y="2775644"/>
                  <a:pt x="5186660" y="2775644"/>
                </a:cubicBezTo>
                <a:lnTo>
                  <a:pt x="5194101" y="2775644"/>
                </a:lnTo>
                <a:cubicBezTo>
                  <a:pt x="5194101" y="2780605"/>
                  <a:pt x="5194101" y="2783086"/>
                  <a:pt x="5194101" y="2783086"/>
                </a:cubicBezTo>
                <a:cubicBezTo>
                  <a:pt x="5199063" y="2783086"/>
                  <a:pt x="5199063" y="2785567"/>
                  <a:pt x="5194101" y="2790527"/>
                </a:cubicBezTo>
                <a:cubicBezTo>
                  <a:pt x="5194101" y="2795488"/>
                  <a:pt x="5204023" y="2800449"/>
                  <a:pt x="5223867" y="2805410"/>
                </a:cubicBezTo>
                <a:cubicBezTo>
                  <a:pt x="5228828" y="2805410"/>
                  <a:pt x="5232549" y="2805410"/>
                  <a:pt x="5235029" y="2805410"/>
                </a:cubicBezTo>
                <a:cubicBezTo>
                  <a:pt x="5237509" y="2805410"/>
                  <a:pt x="5238750" y="2802929"/>
                  <a:pt x="5238750" y="2797969"/>
                </a:cubicBezTo>
                <a:lnTo>
                  <a:pt x="5253633" y="2797969"/>
                </a:lnTo>
                <a:cubicBezTo>
                  <a:pt x="5268515" y="2802929"/>
                  <a:pt x="5278437" y="2805410"/>
                  <a:pt x="5283398" y="2805410"/>
                </a:cubicBezTo>
                <a:lnTo>
                  <a:pt x="5290840" y="2805410"/>
                </a:lnTo>
                <a:lnTo>
                  <a:pt x="5290840" y="2812851"/>
                </a:lnTo>
                <a:cubicBezTo>
                  <a:pt x="5295801" y="2817812"/>
                  <a:pt x="5299522" y="2819053"/>
                  <a:pt x="5302002" y="2816572"/>
                </a:cubicBezTo>
                <a:cubicBezTo>
                  <a:pt x="5304482" y="2814092"/>
                  <a:pt x="5306963" y="2812851"/>
                  <a:pt x="5309443" y="2812851"/>
                </a:cubicBezTo>
                <a:cubicBezTo>
                  <a:pt x="5311923" y="2812851"/>
                  <a:pt x="5313164" y="2814092"/>
                  <a:pt x="5313164" y="2816572"/>
                </a:cubicBezTo>
                <a:cubicBezTo>
                  <a:pt x="5313164" y="2819053"/>
                  <a:pt x="5313164" y="2820293"/>
                  <a:pt x="5313164" y="2820293"/>
                </a:cubicBezTo>
                <a:cubicBezTo>
                  <a:pt x="5308202" y="2820293"/>
                  <a:pt x="5305722" y="2820293"/>
                  <a:pt x="5305722" y="2820293"/>
                </a:cubicBezTo>
                <a:cubicBezTo>
                  <a:pt x="5305722" y="2820293"/>
                  <a:pt x="5305722" y="2822774"/>
                  <a:pt x="5305722" y="2827734"/>
                </a:cubicBezTo>
                <a:cubicBezTo>
                  <a:pt x="5310684" y="2827734"/>
                  <a:pt x="5314404" y="2826494"/>
                  <a:pt x="5316885" y="2824014"/>
                </a:cubicBezTo>
                <a:cubicBezTo>
                  <a:pt x="5319365" y="2821533"/>
                  <a:pt x="5325567" y="2820293"/>
                  <a:pt x="5335488" y="2820293"/>
                </a:cubicBezTo>
                <a:cubicBezTo>
                  <a:pt x="5340449" y="2820293"/>
                  <a:pt x="5345410" y="2821533"/>
                  <a:pt x="5350371" y="2824014"/>
                </a:cubicBezTo>
                <a:cubicBezTo>
                  <a:pt x="5355332" y="2826494"/>
                  <a:pt x="5360292" y="2827734"/>
                  <a:pt x="5365254" y="2827734"/>
                </a:cubicBezTo>
                <a:lnTo>
                  <a:pt x="5372695" y="2835176"/>
                </a:lnTo>
                <a:cubicBezTo>
                  <a:pt x="5377656" y="2835176"/>
                  <a:pt x="5381377" y="2833936"/>
                  <a:pt x="5383857" y="2831455"/>
                </a:cubicBezTo>
                <a:cubicBezTo>
                  <a:pt x="5386337" y="2828974"/>
                  <a:pt x="5390058" y="2830215"/>
                  <a:pt x="5395019" y="2835176"/>
                </a:cubicBezTo>
                <a:cubicBezTo>
                  <a:pt x="5404941" y="2835176"/>
                  <a:pt x="5412382" y="2835176"/>
                  <a:pt x="5417343" y="2835176"/>
                </a:cubicBezTo>
                <a:cubicBezTo>
                  <a:pt x="5422305" y="2835176"/>
                  <a:pt x="5427265" y="2837656"/>
                  <a:pt x="5432226" y="2842617"/>
                </a:cubicBezTo>
                <a:cubicBezTo>
                  <a:pt x="5442148" y="2842617"/>
                  <a:pt x="5447109" y="2842617"/>
                  <a:pt x="5447109" y="2842617"/>
                </a:cubicBezTo>
                <a:lnTo>
                  <a:pt x="5454551" y="2850059"/>
                </a:lnTo>
                <a:cubicBezTo>
                  <a:pt x="5464472" y="2850059"/>
                  <a:pt x="5470674" y="2851299"/>
                  <a:pt x="5473154" y="2853779"/>
                </a:cubicBezTo>
                <a:cubicBezTo>
                  <a:pt x="5475634" y="2856260"/>
                  <a:pt x="5481836" y="2857500"/>
                  <a:pt x="5491758" y="2857500"/>
                </a:cubicBezTo>
                <a:lnTo>
                  <a:pt x="5491758" y="2864941"/>
                </a:lnTo>
                <a:cubicBezTo>
                  <a:pt x="5496719" y="2864941"/>
                  <a:pt x="5499199" y="2867422"/>
                  <a:pt x="5499199" y="2872383"/>
                </a:cubicBezTo>
                <a:cubicBezTo>
                  <a:pt x="5499199" y="2877343"/>
                  <a:pt x="5490517" y="2879824"/>
                  <a:pt x="5473154" y="2879824"/>
                </a:cubicBezTo>
                <a:cubicBezTo>
                  <a:pt x="5455791" y="2879824"/>
                  <a:pt x="5444629" y="2879824"/>
                  <a:pt x="5439668" y="2879824"/>
                </a:cubicBezTo>
                <a:cubicBezTo>
                  <a:pt x="5434706" y="2879824"/>
                  <a:pt x="5429746" y="2879824"/>
                  <a:pt x="5424785" y="2879824"/>
                </a:cubicBezTo>
                <a:cubicBezTo>
                  <a:pt x="5419824" y="2879824"/>
                  <a:pt x="5414863" y="2879824"/>
                  <a:pt x="5409902" y="2879824"/>
                </a:cubicBezTo>
                <a:lnTo>
                  <a:pt x="5432226" y="2887266"/>
                </a:lnTo>
                <a:cubicBezTo>
                  <a:pt x="5457031" y="2887266"/>
                  <a:pt x="5469433" y="2887266"/>
                  <a:pt x="5469433" y="2887266"/>
                </a:cubicBezTo>
                <a:lnTo>
                  <a:pt x="5469433" y="2894707"/>
                </a:lnTo>
                <a:lnTo>
                  <a:pt x="5476875" y="2902148"/>
                </a:lnTo>
                <a:lnTo>
                  <a:pt x="5491758" y="2909590"/>
                </a:lnTo>
                <a:lnTo>
                  <a:pt x="5484316" y="2909590"/>
                </a:lnTo>
                <a:lnTo>
                  <a:pt x="5476875" y="2909590"/>
                </a:lnTo>
                <a:cubicBezTo>
                  <a:pt x="5481836" y="2909590"/>
                  <a:pt x="5481836" y="2912070"/>
                  <a:pt x="5476875" y="2917031"/>
                </a:cubicBezTo>
                <a:lnTo>
                  <a:pt x="5461992" y="2909590"/>
                </a:lnTo>
                <a:lnTo>
                  <a:pt x="5461992" y="2905869"/>
                </a:lnTo>
                <a:cubicBezTo>
                  <a:pt x="5461992" y="2908350"/>
                  <a:pt x="5459512" y="2909590"/>
                  <a:pt x="5454551" y="2909590"/>
                </a:cubicBezTo>
                <a:lnTo>
                  <a:pt x="5447109" y="2909590"/>
                </a:lnTo>
                <a:lnTo>
                  <a:pt x="5424785" y="2902148"/>
                </a:lnTo>
                <a:lnTo>
                  <a:pt x="5372695" y="2887266"/>
                </a:lnTo>
                <a:cubicBezTo>
                  <a:pt x="5362774" y="2887266"/>
                  <a:pt x="5355332" y="2884785"/>
                  <a:pt x="5350371" y="2879824"/>
                </a:cubicBezTo>
                <a:cubicBezTo>
                  <a:pt x="5345410" y="2874863"/>
                  <a:pt x="5342929" y="2872383"/>
                  <a:pt x="5342929" y="2872383"/>
                </a:cubicBezTo>
                <a:cubicBezTo>
                  <a:pt x="5342929" y="2872383"/>
                  <a:pt x="5345410" y="2869902"/>
                  <a:pt x="5350371" y="2864941"/>
                </a:cubicBezTo>
                <a:lnTo>
                  <a:pt x="5357812" y="2857500"/>
                </a:lnTo>
                <a:cubicBezTo>
                  <a:pt x="5357812" y="2857500"/>
                  <a:pt x="5357812" y="2859981"/>
                  <a:pt x="5357812" y="2864941"/>
                </a:cubicBezTo>
                <a:cubicBezTo>
                  <a:pt x="5357812" y="2869902"/>
                  <a:pt x="5360292" y="2872383"/>
                  <a:pt x="5365254" y="2872383"/>
                </a:cubicBezTo>
                <a:cubicBezTo>
                  <a:pt x="5370215" y="2877343"/>
                  <a:pt x="5375175" y="2879824"/>
                  <a:pt x="5380136" y="2879824"/>
                </a:cubicBezTo>
                <a:cubicBezTo>
                  <a:pt x="5385098" y="2879824"/>
                  <a:pt x="5390058" y="2877343"/>
                  <a:pt x="5395019" y="2872383"/>
                </a:cubicBezTo>
                <a:lnTo>
                  <a:pt x="5402461" y="2864941"/>
                </a:lnTo>
                <a:cubicBezTo>
                  <a:pt x="5397499" y="2864941"/>
                  <a:pt x="5392539" y="2864941"/>
                  <a:pt x="5387578" y="2864941"/>
                </a:cubicBezTo>
                <a:cubicBezTo>
                  <a:pt x="5367734" y="2859981"/>
                  <a:pt x="5357812" y="2855019"/>
                  <a:pt x="5357812" y="2850059"/>
                </a:cubicBezTo>
                <a:lnTo>
                  <a:pt x="5342929" y="2842617"/>
                </a:lnTo>
                <a:lnTo>
                  <a:pt x="5342929" y="2850059"/>
                </a:lnTo>
                <a:lnTo>
                  <a:pt x="5328047" y="2850059"/>
                </a:lnTo>
                <a:cubicBezTo>
                  <a:pt x="5323085" y="2850059"/>
                  <a:pt x="5318125" y="2850059"/>
                  <a:pt x="5313164" y="2850059"/>
                </a:cubicBezTo>
                <a:cubicBezTo>
                  <a:pt x="5313164" y="2855019"/>
                  <a:pt x="5318125" y="2859981"/>
                  <a:pt x="5328047" y="2864941"/>
                </a:cubicBezTo>
                <a:lnTo>
                  <a:pt x="5320605" y="2864941"/>
                </a:lnTo>
                <a:cubicBezTo>
                  <a:pt x="5320605" y="2864941"/>
                  <a:pt x="5318125" y="2864941"/>
                  <a:pt x="5313164" y="2864941"/>
                </a:cubicBezTo>
                <a:cubicBezTo>
                  <a:pt x="5313164" y="2869902"/>
                  <a:pt x="5309443" y="2871143"/>
                  <a:pt x="5302002" y="2868662"/>
                </a:cubicBezTo>
                <a:cubicBezTo>
                  <a:pt x="5294560" y="2866181"/>
                  <a:pt x="5290840" y="2867422"/>
                  <a:pt x="5290840" y="2872383"/>
                </a:cubicBezTo>
                <a:lnTo>
                  <a:pt x="5283398" y="2879824"/>
                </a:lnTo>
                <a:cubicBezTo>
                  <a:pt x="5288359" y="2884785"/>
                  <a:pt x="5290840" y="2887266"/>
                  <a:pt x="5290840" y="2887266"/>
                </a:cubicBezTo>
                <a:cubicBezTo>
                  <a:pt x="5290840" y="2887266"/>
                  <a:pt x="5288359" y="2887266"/>
                  <a:pt x="5283398" y="2887266"/>
                </a:cubicBezTo>
                <a:lnTo>
                  <a:pt x="5283398" y="2894707"/>
                </a:lnTo>
                <a:cubicBezTo>
                  <a:pt x="5288359" y="2894707"/>
                  <a:pt x="5289599" y="2897188"/>
                  <a:pt x="5287119" y="2902148"/>
                </a:cubicBezTo>
                <a:cubicBezTo>
                  <a:pt x="5284639" y="2907109"/>
                  <a:pt x="5285878" y="2909590"/>
                  <a:pt x="5290840" y="2909590"/>
                </a:cubicBezTo>
                <a:cubicBezTo>
                  <a:pt x="5295801" y="2909590"/>
                  <a:pt x="5295801" y="2912070"/>
                  <a:pt x="5290840" y="2917031"/>
                </a:cubicBezTo>
                <a:cubicBezTo>
                  <a:pt x="5285878" y="2917031"/>
                  <a:pt x="5283398" y="2914551"/>
                  <a:pt x="5283398" y="2909590"/>
                </a:cubicBezTo>
                <a:lnTo>
                  <a:pt x="5223867" y="2894707"/>
                </a:lnTo>
                <a:cubicBezTo>
                  <a:pt x="5208984" y="2894707"/>
                  <a:pt x="5201543" y="2892226"/>
                  <a:pt x="5201543" y="2887266"/>
                </a:cubicBezTo>
                <a:cubicBezTo>
                  <a:pt x="5196581" y="2887266"/>
                  <a:pt x="5194101" y="2887266"/>
                  <a:pt x="5194101" y="2887266"/>
                </a:cubicBezTo>
                <a:cubicBezTo>
                  <a:pt x="5194101" y="2887266"/>
                  <a:pt x="5191621" y="2889746"/>
                  <a:pt x="5186660" y="2894707"/>
                </a:cubicBezTo>
                <a:cubicBezTo>
                  <a:pt x="5186660" y="2894707"/>
                  <a:pt x="5185419" y="2893467"/>
                  <a:pt x="5182939" y="2890986"/>
                </a:cubicBezTo>
                <a:cubicBezTo>
                  <a:pt x="5180459" y="2888506"/>
                  <a:pt x="5174257" y="2887266"/>
                  <a:pt x="5164336" y="2887266"/>
                </a:cubicBezTo>
                <a:cubicBezTo>
                  <a:pt x="5169297" y="2882305"/>
                  <a:pt x="5169297" y="2879824"/>
                  <a:pt x="5164336" y="2879824"/>
                </a:cubicBezTo>
                <a:lnTo>
                  <a:pt x="5171777" y="2857500"/>
                </a:lnTo>
                <a:cubicBezTo>
                  <a:pt x="5181699" y="2862461"/>
                  <a:pt x="5194101" y="2867422"/>
                  <a:pt x="5208984" y="2872383"/>
                </a:cubicBezTo>
                <a:cubicBezTo>
                  <a:pt x="5213945" y="2872383"/>
                  <a:pt x="5217666" y="2873623"/>
                  <a:pt x="5220146" y="2876103"/>
                </a:cubicBezTo>
                <a:cubicBezTo>
                  <a:pt x="5222626" y="2878584"/>
                  <a:pt x="5226347" y="2879824"/>
                  <a:pt x="5231308" y="2879824"/>
                </a:cubicBezTo>
                <a:lnTo>
                  <a:pt x="5238750" y="2879824"/>
                </a:lnTo>
                <a:cubicBezTo>
                  <a:pt x="5228828" y="2869902"/>
                  <a:pt x="5213945" y="2864941"/>
                  <a:pt x="5194101" y="2864941"/>
                </a:cubicBezTo>
                <a:cubicBezTo>
                  <a:pt x="5184180" y="2859981"/>
                  <a:pt x="5179218" y="2855019"/>
                  <a:pt x="5179218" y="2850059"/>
                </a:cubicBezTo>
                <a:cubicBezTo>
                  <a:pt x="5179218" y="2850059"/>
                  <a:pt x="5176738" y="2850059"/>
                  <a:pt x="5171777" y="2850059"/>
                </a:cubicBezTo>
                <a:cubicBezTo>
                  <a:pt x="5166816" y="2850059"/>
                  <a:pt x="5164336" y="2845098"/>
                  <a:pt x="5164336" y="2835176"/>
                </a:cubicBezTo>
                <a:cubicBezTo>
                  <a:pt x="5164336" y="2830215"/>
                  <a:pt x="5166816" y="2827734"/>
                  <a:pt x="5171777" y="2827734"/>
                </a:cubicBezTo>
                <a:cubicBezTo>
                  <a:pt x="5176738" y="2827734"/>
                  <a:pt x="5179218" y="2827734"/>
                  <a:pt x="5179218" y="2827734"/>
                </a:cubicBezTo>
                <a:lnTo>
                  <a:pt x="5156894" y="2820293"/>
                </a:lnTo>
                <a:cubicBezTo>
                  <a:pt x="5156894" y="2820293"/>
                  <a:pt x="5156894" y="2822774"/>
                  <a:pt x="5156894" y="2827734"/>
                </a:cubicBezTo>
                <a:cubicBezTo>
                  <a:pt x="5151933" y="2827734"/>
                  <a:pt x="5148212" y="2827734"/>
                  <a:pt x="5145732" y="2827734"/>
                </a:cubicBezTo>
                <a:cubicBezTo>
                  <a:pt x="5143252" y="2827734"/>
                  <a:pt x="5144492" y="2830215"/>
                  <a:pt x="5149453" y="2835176"/>
                </a:cubicBezTo>
                <a:cubicBezTo>
                  <a:pt x="5149453" y="2840136"/>
                  <a:pt x="5149453" y="2842617"/>
                  <a:pt x="5149453" y="2842617"/>
                </a:cubicBezTo>
                <a:lnTo>
                  <a:pt x="5127129" y="2842617"/>
                </a:lnTo>
                <a:lnTo>
                  <a:pt x="5119687" y="2842617"/>
                </a:lnTo>
                <a:cubicBezTo>
                  <a:pt x="5119687" y="2842617"/>
                  <a:pt x="5118447" y="2842617"/>
                  <a:pt x="5115967" y="2842617"/>
                </a:cubicBezTo>
                <a:cubicBezTo>
                  <a:pt x="5113486" y="2842617"/>
                  <a:pt x="5109766" y="2842617"/>
                  <a:pt x="5104804" y="2842617"/>
                </a:cubicBezTo>
                <a:cubicBezTo>
                  <a:pt x="5104804" y="2842617"/>
                  <a:pt x="5103564" y="2843857"/>
                  <a:pt x="5101084" y="2846338"/>
                </a:cubicBezTo>
                <a:cubicBezTo>
                  <a:pt x="5098604" y="2848818"/>
                  <a:pt x="5097363" y="2850059"/>
                  <a:pt x="5097363" y="2850059"/>
                </a:cubicBezTo>
                <a:lnTo>
                  <a:pt x="5097363" y="2857500"/>
                </a:lnTo>
                <a:cubicBezTo>
                  <a:pt x="5092402" y="2852539"/>
                  <a:pt x="5089922" y="2847578"/>
                  <a:pt x="5089922" y="2842617"/>
                </a:cubicBezTo>
                <a:lnTo>
                  <a:pt x="5088682" y="2840757"/>
                </a:lnTo>
                <a:lnTo>
                  <a:pt x="5088061" y="2841687"/>
                </a:lnTo>
                <a:cubicBezTo>
                  <a:pt x="5086821" y="2842307"/>
                  <a:pt x="5084961" y="2842617"/>
                  <a:pt x="5082480" y="2842617"/>
                </a:cubicBezTo>
                <a:cubicBezTo>
                  <a:pt x="5082480" y="2840136"/>
                  <a:pt x="5082791" y="2838276"/>
                  <a:pt x="5083410" y="2837036"/>
                </a:cubicBezTo>
                <a:lnTo>
                  <a:pt x="5083968" y="2836664"/>
                </a:lnTo>
                <a:lnTo>
                  <a:pt x="5075039" y="2835176"/>
                </a:lnTo>
                <a:lnTo>
                  <a:pt x="5052715" y="2835176"/>
                </a:lnTo>
                <a:cubicBezTo>
                  <a:pt x="5052715" y="2825254"/>
                  <a:pt x="5057676" y="2822774"/>
                  <a:pt x="5067597" y="2827734"/>
                </a:cubicBezTo>
                <a:cubicBezTo>
                  <a:pt x="5072559" y="2827734"/>
                  <a:pt x="5077519" y="2827734"/>
                  <a:pt x="5082480" y="2827734"/>
                </a:cubicBezTo>
                <a:cubicBezTo>
                  <a:pt x="5082480" y="2827734"/>
                  <a:pt x="5084960" y="2827734"/>
                  <a:pt x="5089922" y="2827734"/>
                </a:cubicBezTo>
                <a:lnTo>
                  <a:pt x="5119687" y="2827734"/>
                </a:lnTo>
                <a:cubicBezTo>
                  <a:pt x="5124649" y="2827734"/>
                  <a:pt x="5128369" y="2826494"/>
                  <a:pt x="5130849" y="2824014"/>
                </a:cubicBezTo>
                <a:cubicBezTo>
                  <a:pt x="5133329" y="2821533"/>
                  <a:pt x="5132090" y="2820293"/>
                  <a:pt x="5127129" y="2820293"/>
                </a:cubicBezTo>
                <a:lnTo>
                  <a:pt x="5127129" y="2812851"/>
                </a:lnTo>
                <a:cubicBezTo>
                  <a:pt x="5132090" y="2812851"/>
                  <a:pt x="5134570" y="2810371"/>
                  <a:pt x="5134570" y="2805410"/>
                </a:cubicBezTo>
                <a:cubicBezTo>
                  <a:pt x="5134570" y="2800449"/>
                  <a:pt x="5133329" y="2797969"/>
                  <a:pt x="5130849" y="2797969"/>
                </a:cubicBezTo>
                <a:cubicBezTo>
                  <a:pt x="5128369" y="2797969"/>
                  <a:pt x="5124649" y="2797969"/>
                  <a:pt x="5119687" y="2797969"/>
                </a:cubicBezTo>
                <a:cubicBezTo>
                  <a:pt x="5114726" y="2793008"/>
                  <a:pt x="5107285" y="2790527"/>
                  <a:pt x="5097363" y="2790527"/>
                </a:cubicBezTo>
                <a:lnTo>
                  <a:pt x="5075039" y="2790527"/>
                </a:lnTo>
                <a:lnTo>
                  <a:pt x="5067597" y="2790527"/>
                </a:lnTo>
                <a:cubicBezTo>
                  <a:pt x="5062636" y="2795488"/>
                  <a:pt x="5062636" y="2797969"/>
                  <a:pt x="5067597" y="2797969"/>
                </a:cubicBezTo>
                <a:cubicBezTo>
                  <a:pt x="5072559" y="2797969"/>
                  <a:pt x="5076279" y="2799209"/>
                  <a:pt x="5078760" y="2801689"/>
                </a:cubicBezTo>
                <a:cubicBezTo>
                  <a:pt x="5081240" y="2804170"/>
                  <a:pt x="5084960" y="2805410"/>
                  <a:pt x="5089922" y="2805410"/>
                </a:cubicBezTo>
                <a:lnTo>
                  <a:pt x="5075039" y="2805410"/>
                </a:lnTo>
                <a:cubicBezTo>
                  <a:pt x="5070077" y="2805410"/>
                  <a:pt x="5063877" y="2804170"/>
                  <a:pt x="5056435" y="2801689"/>
                </a:cubicBezTo>
                <a:cubicBezTo>
                  <a:pt x="5048994" y="2799209"/>
                  <a:pt x="5047753" y="2800449"/>
                  <a:pt x="5052715" y="2805410"/>
                </a:cubicBezTo>
                <a:lnTo>
                  <a:pt x="5045273" y="2812851"/>
                </a:lnTo>
                <a:lnTo>
                  <a:pt x="5022949" y="2820293"/>
                </a:lnTo>
                <a:lnTo>
                  <a:pt x="5022949" y="2812851"/>
                </a:lnTo>
                <a:lnTo>
                  <a:pt x="5015508" y="2805410"/>
                </a:lnTo>
                <a:lnTo>
                  <a:pt x="5008066" y="2812851"/>
                </a:lnTo>
                <a:lnTo>
                  <a:pt x="5000625" y="2812851"/>
                </a:lnTo>
                <a:cubicBezTo>
                  <a:pt x="4990703" y="2807891"/>
                  <a:pt x="4978301" y="2805410"/>
                  <a:pt x="4963418" y="2805410"/>
                </a:cubicBezTo>
                <a:lnTo>
                  <a:pt x="4955976" y="2797969"/>
                </a:lnTo>
                <a:lnTo>
                  <a:pt x="4955976" y="2790527"/>
                </a:lnTo>
                <a:cubicBezTo>
                  <a:pt x="4960938" y="2785567"/>
                  <a:pt x="4963418" y="2783086"/>
                  <a:pt x="4963418" y="2783086"/>
                </a:cubicBezTo>
                <a:lnTo>
                  <a:pt x="4978301" y="2797969"/>
                </a:lnTo>
                <a:cubicBezTo>
                  <a:pt x="4983262" y="2802929"/>
                  <a:pt x="4988222" y="2805410"/>
                  <a:pt x="4993183" y="2805410"/>
                </a:cubicBezTo>
                <a:cubicBezTo>
                  <a:pt x="4998145" y="2805410"/>
                  <a:pt x="5003105" y="2802929"/>
                  <a:pt x="5008066" y="2797969"/>
                </a:cubicBezTo>
                <a:cubicBezTo>
                  <a:pt x="5022949" y="2797969"/>
                  <a:pt x="5032870" y="2797969"/>
                  <a:pt x="5037832" y="2797969"/>
                </a:cubicBezTo>
                <a:lnTo>
                  <a:pt x="5030390" y="2783086"/>
                </a:lnTo>
                <a:cubicBezTo>
                  <a:pt x="5025429" y="2783086"/>
                  <a:pt x="5021708" y="2781846"/>
                  <a:pt x="5019228" y="2779365"/>
                </a:cubicBezTo>
                <a:cubicBezTo>
                  <a:pt x="5016748" y="2776884"/>
                  <a:pt x="5006826" y="2775644"/>
                  <a:pt x="4989463" y="2775644"/>
                </a:cubicBezTo>
                <a:cubicBezTo>
                  <a:pt x="4972100" y="2775644"/>
                  <a:pt x="4962177" y="2774404"/>
                  <a:pt x="4959697" y="2771924"/>
                </a:cubicBezTo>
                <a:cubicBezTo>
                  <a:pt x="4957217" y="2769443"/>
                  <a:pt x="4952256" y="2769443"/>
                  <a:pt x="4944814" y="2771924"/>
                </a:cubicBezTo>
                <a:cubicBezTo>
                  <a:pt x="4941093" y="2773164"/>
                  <a:pt x="4937993" y="2774095"/>
                  <a:pt x="4935512" y="2774714"/>
                </a:cubicBezTo>
                <a:lnTo>
                  <a:pt x="4933652" y="2775024"/>
                </a:lnTo>
                <a:lnTo>
                  <a:pt x="4933652" y="2753320"/>
                </a:lnTo>
                <a:cubicBezTo>
                  <a:pt x="4933652" y="2753320"/>
                  <a:pt x="4933652" y="2750840"/>
                  <a:pt x="4933652" y="2745879"/>
                </a:cubicBezTo>
                <a:lnTo>
                  <a:pt x="4903886" y="2730996"/>
                </a:lnTo>
                <a:lnTo>
                  <a:pt x="4911328" y="2738437"/>
                </a:lnTo>
                <a:cubicBezTo>
                  <a:pt x="4916289" y="2743398"/>
                  <a:pt x="4918769" y="2745879"/>
                  <a:pt x="4918769" y="2745879"/>
                </a:cubicBezTo>
                <a:lnTo>
                  <a:pt x="4911328" y="2760762"/>
                </a:lnTo>
                <a:lnTo>
                  <a:pt x="4896445" y="2753320"/>
                </a:lnTo>
                <a:cubicBezTo>
                  <a:pt x="4891484" y="2748359"/>
                  <a:pt x="4884042" y="2745879"/>
                  <a:pt x="4874121" y="2745879"/>
                </a:cubicBezTo>
                <a:cubicBezTo>
                  <a:pt x="4869160" y="2745879"/>
                  <a:pt x="4866679" y="2745879"/>
                  <a:pt x="4866679" y="2745879"/>
                </a:cubicBezTo>
                <a:lnTo>
                  <a:pt x="4851797" y="2753320"/>
                </a:lnTo>
                <a:cubicBezTo>
                  <a:pt x="4866679" y="2758281"/>
                  <a:pt x="4874121" y="2763242"/>
                  <a:pt x="4874121" y="2768203"/>
                </a:cubicBezTo>
                <a:lnTo>
                  <a:pt x="4881562" y="2775644"/>
                </a:lnTo>
                <a:lnTo>
                  <a:pt x="4889004" y="2783086"/>
                </a:lnTo>
                <a:lnTo>
                  <a:pt x="4896445" y="2790527"/>
                </a:lnTo>
                <a:lnTo>
                  <a:pt x="4911328" y="2797969"/>
                </a:lnTo>
                <a:lnTo>
                  <a:pt x="4941093" y="2812851"/>
                </a:lnTo>
                <a:cubicBezTo>
                  <a:pt x="4941093" y="2812851"/>
                  <a:pt x="4938613" y="2812851"/>
                  <a:pt x="4933652" y="2812851"/>
                </a:cubicBezTo>
                <a:cubicBezTo>
                  <a:pt x="4928691" y="2807891"/>
                  <a:pt x="4923731" y="2807891"/>
                  <a:pt x="4918769" y="2812851"/>
                </a:cubicBezTo>
                <a:lnTo>
                  <a:pt x="4911328" y="2820293"/>
                </a:lnTo>
                <a:lnTo>
                  <a:pt x="4889004" y="2812851"/>
                </a:lnTo>
                <a:cubicBezTo>
                  <a:pt x="4884042" y="2812851"/>
                  <a:pt x="4881562" y="2812851"/>
                  <a:pt x="4881562" y="2812851"/>
                </a:cubicBezTo>
                <a:cubicBezTo>
                  <a:pt x="4876601" y="2807891"/>
                  <a:pt x="4871641" y="2805410"/>
                  <a:pt x="4866679" y="2805410"/>
                </a:cubicBezTo>
                <a:lnTo>
                  <a:pt x="4866679" y="2812851"/>
                </a:lnTo>
                <a:lnTo>
                  <a:pt x="4866679" y="2827734"/>
                </a:lnTo>
                <a:lnTo>
                  <a:pt x="4859238" y="2827734"/>
                </a:lnTo>
                <a:cubicBezTo>
                  <a:pt x="4849317" y="2822774"/>
                  <a:pt x="4845596" y="2819053"/>
                  <a:pt x="4848076" y="2816572"/>
                </a:cubicBezTo>
                <a:cubicBezTo>
                  <a:pt x="4850556" y="2814092"/>
                  <a:pt x="4851797" y="2810371"/>
                  <a:pt x="4851797" y="2805410"/>
                </a:cubicBezTo>
                <a:cubicBezTo>
                  <a:pt x="4851797" y="2800449"/>
                  <a:pt x="4854277" y="2797969"/>
                  <a:pt x="4859238" y="2797969"/>
                </a:cubicBezTo>
                <a:lnTo>
                  <a:pt x="4851797" y="2790527"/>
                </a:lnTo>
                <a:lnTo>
                  <a:pt x="4844355" y="2783086"/>
                </a:lnTo>
                <a:cubicBezTo>
                  <a:pt x="4844355" y="2778125"/>
                  <a:pt x="4844355" y="2775644"/>
                  <a:pt x="4844355" y="2775644"/>
                </a:cubicBezTo>
                <a:cubicBezTo>
                  <a:pt x="4839394" y="2775644"/>
                  <a:pt x="4839394" y="2774404"/>
                  <a:pt x="4844355" y="2771924"/>
                </a:cubicBezTo>
                <a:cubicBezTo>
                  <a:pt x="4844355" y="2774404"/>
                  <a:pt x="4846835" y="2775644"/>
                  <a:pt x="4851797" y="2775644"/>
                </a:cubicBezTo>
                <a:lnTo>
                  <a:pt x="4859238" y="2768203"/>
                </a:lnTo>
                <a:cubicBezTo>
                  <a:pt x="4859238" y="2768203"/>
                  <a:pt x="4856758" y="2768203"/>
                  <a:pt x="4851797" y="2768203"/>
                </a:cubicBezTo>
                <a:lnTo>
                  <a:pt x="4846645" y="2769062"/>
                </a:lnTo>
                <a:lnTo>
                  <a:pt x="4848076" y="2767273"/>
                </a:lnTo>
                <a:cubicBezTo>
                  <a:pt x="4848076" y="2765413"/>
                  <a:pt x="4846836" y="2763242"/>
                  <a:pt x="4844355" y="2760762"/>
                </a:cubicBezTo>
                <a:cubicBezTo>
                  <a:pt x="4844355" y="2760762"/>
                  <a:pt x="4843115" y="2760762"/>
                  <a:pt x="4840635" y="2760762"/>
                </a:cubicBezTo>
                <a:cubicBezTo>
                  <a:pt x="4838154" y="2760762"/>
                  <a:pt x="4836914" y="2763242"/>
                  <a:pt x="4836914" y="2768203"/>
                </a:cubicBezTo>
                <a:cubicBezTo>
                  <a:pt x="4831952" y="2773164"/>
                  <a:pt x="4829472" y="2773164"/>
                  <a:pt x="4829472" y="2768203"/>
                </a:cubicBezTo>
                <a:lnTo>
                  <a:pt x="4807148" y="2753320"/>
                </a:lnTo>
                <a:cubicBezTo>
                  <a:pt x="4802187" y="2753320"/>
                  <a:pt x="4797227" y="2750840"/>
                  <a:pt x="4792265" y="2745879"/>
                </a:cubicBezTo>
                <a:cubicBezTo>
                  <a:pt x="4787304" y="2745879"/>
                  <a:pt x="4784824" y="2747119"/>
                  <a:pt x="4784824" y="2749600"/>
                </a:cubicBezTo>
                <a:cubicBezTo>
                  <a:pt x="4784824" y="2752080"/>
                  <a:pt x="4787304" y="2753320"/>
                  <a:pt x="4792265" y="2753320"/>
                </a:cubicBezTo>
                <a:cubicBezTo>
                  <a:pt x="4797227" y="2753320"/>
                  <a:pt x="4799707" y="2755801"/>
                  <a:pt x="4799707" y="2760762"/>
                </a:cubicBezTo>
                <a:lnTo>
                  <a:pt x="4792265" y="2760762"/>
                </a:lnTo>
                <a:cubicBezTo>
                  <a:pt x="4782344" y="2760762"/>
                  <a:pt x="4777383" y="2762002"/>
                  <a:pt x="4777383" y="2764482"/>
                </a:cubicBezTo>
                <a:lnTo>
                  <a:pt x="4777383" y="2760762"/>
                </a:lnTo>
                <a:lnTo>
                  <a:pt x="4769941" y="2745879"/>
                </a:lnTo>
                <a:lnTo>
                  <a:pt x="4762500" y="2760762"/>
                </a:lnTo>
                <a:cubicBezTo>
                  <a:pt x="4762500" y="2765722"/>
                  <a:pt x="4762500" y="2769443"/>
                  <a:pt x="4762500" y="2771924"/>
                </a:cubicBezTo>
                <a:cubicBezTo>
                  <a:pt x="4762500" y="2774404"/>
                  <a:pt x="4760020" y="2775644"/>
                  <a:pt x="4755058" y="2775644"/>
                </a:cubicBezTo>
                <a:cubicBezTo>
                  <a:pt x="4750097" y="2775644"/>
                  <a:pt x="4746376" y="2774404"/>
                  <a:pt x="4743896" y="2771924"/>
                </a:cubicBezTo>
                <a:cubicBezTo>
                  <a:pt x="4741416" y="2769443"/>
                  <a:pt x="4737695" y="2766963"/>
                  <a:pt x="4732734" y="2764482"/>
                </a:cubicBezTo>
                <a:cubicBezTo>
                  <a:pt x="4727773" y="2762002"/>
                  <a:pt x="4724052" y="2760762"/>
                  <a:pt x="4721572" y="2760762"/>
                </a:cubicBezTo>
                <a:cubicBezTo>
                  <a:pt x="4719092" y="2760762"/>
                  <a:pt x="4715371" y="2758281"/>
                  <a:pt x="4710410" y="2753320"/>
                </a:cubicBezTo>
                <a:lnTo>
                  <a:pt x="4717851" y="2745879"/>
                </a:lnTo>
                <a:lnTo>
                  <a:pt x="4710410" y="2738437"/>
                </a:lnTo>
                <a:lnTo>
                  <a:pt x="4702968" y="2738437"/>
                </a:lnTo>
                <a:cubicBezTo>
                  <a:pt x="4698007" y="2738437"/>
                  <a:pt x="4698007" y="2740918"/>
                  <a:pt x="4702968" y="2745879"/>
                </a:cubicBezTo>
                <a:lnTo>
                  <a:pt x="4688086" y="2738437"/>
                </a:lnTo>
                <a:cubicBezTo>
                  <a:pt x="4685605" y="2735957"/>
                  <a:pt x="4682505" y="2734097"/>
                  <a:pt x="4678784" y="2732856"/>
                </a:cubicBezTo>
                <a:lnTo>
                  <a:pt x="4674443" y="2732237"/>
                </a:lnTo>
                <a:lnTo>
                  <a:pt x="4679714" y="2737507"/>
                </a:lnTo>
                <a:cubicBezTo>
                  <a:pt x="4681575" y="2739368"/>
                  <a:pt x="4683125" y="2740918"/>
                  <a:pt x="4684365" y="2742158"/>
                </a:cubicBezTo>
                <a:cubicBezTo>
                  <a:pt x="4686845" y="2744639"/>
                  <a:pt x="4688086" y="2745879"/>
                  <a:pt x="4688086" y="2745879"/>
                </a:cubicBezTo>
                <a:cubicBezTo>
                  <a:pt x="4683124" y="2745879"/>
                  <a:pt x="4675683" y="2745879"/>
                  <a:pt x="4665761" y="2745879"/>
                </a:cubicBezTo>
                <a:cubicBezTo>
                  <a:pt x="4660800" y="2745879"/>
                  <a:pt x="4655840" y="2744639"/>
                  <a:pt x="4650879" y="2742158"/>
                </a:cubicBezTo>
                <a:cubicBezTo>
                  <a:pt x="4645917" y="2739677"/>
                  <a:pt x="4640957" y="2738437"/>
                  <a:pt x="4635996" y="2738437"/>
                </a:cubicBezTo>
                <a:lnTo>
                  <a:pt x="4606230" y="2730996"/>
                </a:lnTo>
                <a:cubicBezTo>
                  <a:pt x="4601269" y="2730996"/>
                  <a:pt x="4592588" y="2727275"/>
                  <a:pt x="4580185" y="2719834"/>
                </a:cubicBezTo>
                <a:cubicBezTo>
                  <a:pt x="4567783" y="2712392"/>
                  <a:pt x="4559102" y="2708672"/>
                  <a:pt x="4554140" y="2708672"/>
                </a:cubicBezTo>
                <a:cubicBezTo>
                  <a:pt x="4549179" y="2708672"/>
                  <a:pt x="4546699" y="2707432"/>
                  <a:pt x="4546699" y="2704951"/>
                </a:cubicBezTo>
                <a:cubicBezTo>
                  <a:pt x="4546699" y="2702470"/>
                  <a:pt x="4539258" y="2701230"/>
                  <a:pt x="4524375" y="2701230"/>
                </a:cubicBezTo>
                <a:lnTo>
                  <a:pt x="4494609" y="2693789"/>
                </a:lnTo>
                <a:lnTo>
                  <a:pt x="4472285" y="2693789"/>
                </a:lnTo>
                <a:cubicBezTo>
                  <a:pt x="4472285" y="2698750"/>
                  <a:pt x="4469805" y="2698750"/>
                  <a:pt x="4464843" y="2693789"/>
                </a:cubicBezTo>
                <a:lnTo>
                  <a:pt x="4457402" y="2701230"/>
                </a:lnTo>
                <a:cubicBezTo>
                  <a:pt x="4457402" y="2701230"/>
                  <a:pt x="4454922" y="2701230"/>
                  <a:pt x="4449961" y="2701230"/>
                </a:cubicBezTo>
                <a:cubicBezTo>
                  <a:pt x="4445000" y="2701230"/>
                  <a:pt x="4442519" y="2698750"/>
                  <a:pt x="4442519" y="2693789"/>
                </a:cubicBezTo>
                <a:cubicBezTo>
                  <a:pt x="4442519" y="2688828"/>
                  <a:pt x="4440039" y="2686348"/>
                  <a:pt x="4435078" y="2686348"/>
                </a:cubicBezTo>
                <a:cubicBezTo>
                  <a:pt x="4435078" y="2686348"/>
                  <a:pt x="4433838" y="2685108"/>
                  <a:pt x="4431357" y="2682627"/>
                </a:cubicBezTo>
                <a:cubicBezTo>
                  <a:pt x="4428877" y="2680146"/>
                  <a:pt x="4425156" y="2678906"/>
                  <a:pt x="4420195" y="2678906"/>
                </a:cubicBezTo>
                <a:cubicBezTo>
                  <a:pt x="4420195" y="2673945"/>
                  <a:pt x="4416474" y="2672705"/>
                  <a:pt x="4409033" y="2675185"/>
                </a:cubicBezTo>
                <a:cubicBezTo>
                  <a:pt x="4401592" y="2677666"/>
                  <a:pt x="4396631" y="2680146"/>
                  <a:pt x="4394150" y="2682627"/>
                </a:cubicBezTo>
                <a:cubicBezTo>
                  <a:pt x="4391670" y="2685108"/>
                  <a:pt x="4380508" y="2685108"/>
                  <a:pt x="4360664" y="2682627"/>
                </a:cubicBezTo>
                <a:cubicBezTo>
                  <a:pt x="4340820" y="2680146"/>
                  <a:pt x="4328418" y="2678906"/>
                  <a:pt x="4323457" y="2678906"/>
                </a:cubicBezTo>
                <a:lnTo>
                  <a:pt x="4316016" y="2671465"/>
                </a:lnTo>
                <a:lnTo>
                  <a:pt x="4323457" y="2671465"/>
                </a:lnTo>
                <a:lnTo>
                  <a:pt x="4323457" y="2664023"/>
                </a:lnTo>
                <a:cubicBezTo>
                  <a:pt x="4323457" y="2664023"/>
                  <a:pt x="4323457" y="2661543"/>
                  <a:pt x="4323457" y="2656582"/>
                </a:cubicBezTo>
                <a:lnTo>
                  <a:pt x="4330898" y="2656582"/>
                </a:lnTo>
                <a:lnTo>
                  <a:pt x="4338340" y="2649141"/>
                </a:lnTo>
                <a:cubicBezTo>
                  <a:pt x="4338340" y="2649141"/>
                  <a:pt x="4335859" y="2649141"/>
                  <a:pt x="4330898" y="2649141"/>
                </a:cubicBezTo>
                <a:lnTo>
                  <a:pt x="4323457" y="2649141"/>
                </a:lnTo>
                <a:cubicBezTo>
                  <a:pt x="4323457" y="2649141"/>
                  <a:pt x="4320977" y="2651621"/>
                  <a:pt x="4316016" y="2656582"/>
                </a:cubicBezTo>
                <a:lnTo>
                  <a:pt x="4316016" y="2664023"/>
                </a:lnTo>
                <a:lnTo>
                  <a:pt x="4286250" y="2656582"/>
                </a:lnTo>
                <a:cubicBezTo>
                  <a:pt x="4276328" y="2651621"/>
                  <a:pt x="4268887" y="2651621"/>
                  <a:pt x="4263926" y="2656582"/>
                </a:cubicBezTo>
                <a:lnTo>
                  <a:pt x="4256484" y="2649141"/>
                </a:lnTo>
                <a:cubicBezTo>
                  <a:pt x="4256484" y="2644180"/>
                  <a:pt x="4254004" y="2641699"/>
                  <a:pt x="4249043" y="2641699"/>
                </a:cubicBezTo>
                <a:lnTo>
                  <a:pt x="4249043" y="2649141"/>
                </a:lnTo>
                <a:lnTo>
                  <a:pt x="4241602" y="2649141"/>
                </a:lnTo>
                <a:lnTo>
                  <a:pt x="4226719" y="2641699"/>
                </a:lnTo>
                <a:lnTo>
                  <a:pt x="4219277" y="2641699"/>
                </a:lnTo>
                <a:cubicBezTo>
                  <a:pt x="4224238" y="2646660"/>
                  <a:pt x="4224238" y="2649141"/>
                  <a:pt x="4219277" y="2649141"/>
                </a:cubicBezTo>
                <a:lnTo>
                  <a:pt x="4226719" y="2656582"/>
                </a:lnTo>
                <a:lnTo>
                  <a:pt x="4241602" y="2656582"/>
                </a:lnTo>
                <a:cubicBezTo>
                  <a:pt x="4241602" y="2661543"/>
                  <a:pt x="4244082" y="2664023"/>
                  <a:pt x="4249043" y="2664023"/>
                </a:cubicBezTo>
                <a:lnTo>
                  <a:pt x="4256484" y="2664023"/>
                </a:lnTo>
                <a:cubicBezTo>
                  <a:pt x="4256484" y="2664023"/>
                  <a:pt x="4261445" y="2666504"/>
                  <a:pt x="4271367" y="2671465"/>
                </a:cubicBezTo>
                <a:cubicBezTo>
                  <a:pt x="4281289" y="2676426"/>
                  <a:pt x="4288730" y="2676426"/>
                  <a:pt x="4293691" y="2671465"/>
                </a:cubicBezTo>
                <a:cubicBezTo>
                  <a:pt x="4293691" y="2676426"/>
                  <a:pt x="4296172" y="2680146"/>
                  <a:pt x="4301133" y="2682627"/>
                </a:cubicBezTo>
                <a:cubicBezTo>
                  <a:pt x="4306094" y="2685108"/>
                  <a:pt x="4308574" y="2683867"/>
                  <a:pt x="4308574" y="2678906"/>
                </a:cubicBezTo>
                <a:lnTo>
                  <a:pt x="4323457" y="2678906"/>
                </a:lnTo>
                <a:cubicBezTo>
                  <a:pt x="4323457" y="2683867"/>
                  <a:pt x="4327178" y="2687588"/>
                  <a:pt x="4334619" y="2690068"/>
                </a:cubicBezTo>
                <a:cubicBezTo>
                  <a:pt x="4342061" y="2692549"/>
                  <a:pt x="4350742" y="2693789"/>
                  <a:pt x="4360664" y="2693789"/>
                </a:cubicBezTo>
                <a:cubicBezTo>
                  <a:pt x="4365625" y="2693789"/>
                  <a:pt x="4369346" y="2695029"/>
                  <a:pt x="4371826" y="2697510"/>
                </a:cubicBezTo>
                <a:cubicBezTo>
                  <a:pt x="4374307" y="2699990"/>
                  <a:pt x="4381748" y="2702470"/>
                  <a:pt x="4394150" y="2704951"/>
                </a:cubicBezTo>
                <a:cubicBezTo>
                  <a:pt x="4406553" y="2707432"/>
                  <a:pt x="4412754" y="2708672"/>
                  <a:pt x="4412754" y="2708672"/>
                </a:cubicBezTo>
                <a:cubicBezTo>
                  <a:pt x="4417715" y="2708672"/>
                  <a:pt x="4422676" y="2709912"/>
                  <a:pt x="4427636" y="2712392"/>
                </a:cubicBezTo>
                <a:cubicBezTo>
                  <a:pt x="4432598" y="2714873"/>
                  <a:pt x="4437559" y="2716113"/>
                  <a:pt x="4442519" y="2716113"/>
                </a:cubicBezTo>
                <a:cubicBezTo>
                  <a:pt x="4472285" y="2726035"/>
                  <a:pt x="4489648" y="2730996"/>
                  <a:pt x="4494609" y="2730996"/>
                </a:cubicBezTo>
                <a:cubicBezTo>
                  <a:pt x="4499570" y="2730996"/>
                  <a:pt x="4502051" y="2730996"/>
                  <a:pt x="4502051" y="2730996"/>
                </a:cubicBezTo>
                <a:cubicBezTo>
                  <a:pt x="4507012" y="2730996"/>
                  <a:pt x="4509492" y="2733477"/>
                  <a:pt x="4509492" y="2738437"/>
                </a:cubicBezTo>
                <a:cubicBezTo>
                  <a:pt x="4509492" y="2738437"/>
                  <a:pt x="4511972" y="2739677"/>
                  <a:pt x="4516933" y="2742158"/>
                </a:cubicBezTo>
                <a:cubicBezTo>
                  <a:pt x="4521895" y="2744639"/>
                  <a:pt x="4529336" y="2745879"/>
                  <a:pt x="4539258" y="2745879"/>
                </a:cubicBezTo>
                <a:lnTo>
                  <a:pt x="4561582" y="2753320"/>
                </a:lnTo>
                <a:lnTo>
                  <a:pt x="4576465" y="2753320"/>
                </a:lnTo>
                <a:cubicBezTo>
                  <a:pt x="4576465" y="2753320"/>
                  <a:pt x="4573984" y="2750840"/>
                  <a:pt x="4569023" y="2745879"/>
                </a:cubicBezTo>
                <a:lnTo>
                  <a:pt x="4576465" y="2745879"/>
                </a:lnTo>
                <a:lnTo>
                  <a:pt x="4583906" y="2745879"/>
                </a:lnTo>
                <a:lnTo>
                  <a:pt x="4576465" y="2738437"/>
                </a:lnTo>
                <a:cubicBezTo>
                  <a:pt x="4581426" y="2738437"/>
                  <a:pt x="4591347" y="2740918"/>
                  <a:pt x="4606230" y="2745879"/>
                </a:cubicBezTo>
                <a:cubicBezTo>
                  <a:pt x="4611192" y="2745879"/>
                  <a:pt x="4613672" y="2745879"/>
                  <a:pt x="4613672" y="2745879"/>
                </a:cubicBezTo>
                <a:cubicBezTo>
                  <a:pt x="4613672" y="2745879"/>
                  <a:pt x="4613672" y="2747119"/>
                  <a:pt x="4613672" y="2749600"/>
                </a:cubicBezTo>
                <a:cubicBezTo>
                  <a:pt x="4613672" y="2752080"/>
                  <a:pt x="4614912" y="2754560"/>
                  <a:pt x="4617392" y="2757041"/>
                </a:cubicBezTo>
                <a:cubicBezTo>
                  <a:pt x="4619872" y="2759522"/>
                  <a:pt x="4623593" y="2762002"/>
                  <a:pt x="4628554" y="2764482"/>
                </a:cubicBezTo>
                <a:cubicBezTo>
                  <a:pt x="4633516" y="2766963"/>
                  <a:pt x="4637236" y="2768203"/>
                  <a:pt x="4639717" y="2768203"/>
                </a:cubicBezTo>
                <a:cubicBezTo>
                  <a:pt x="4642197" y="2768203"/>
                  <a:pt x="4643437" y="2770684"/>
                  <a:pt x="4643437" y="2775644"/>
                </a:cubicBezTo>
                <a:cubicBezTo>
                  <a:pt x="4648399" y="2770684"/>
                  <a:pt x="4665761" y="2773164"/>
                  <a:pt x="4695527" y="2783086"/>
                </a:cubicBezTo>
                <a:lnTo>
                  <a:pt x="4717851" y="2797969"/>
                </a:lnTo>
                <a:lnTo>
                  <a:pt x="4740176" y="2805410"/>
                </a:lnTo>
                <a:cubicBezTo>
                  <a:pt x="4745137" y="2810371"/>
                  <a:pt x="4753818" y="2815332"/>
                  <a:pt x="4766220" y="2820293"/>
                </a:cubicBezTo>
                <a:cubicBezTo>
                  <a:pt x="4778623" y="2825254"/>
                  <a:pt x="4787304" y="2825254"/>
                  <a:pt x="4792265" y="2820293"/>
                </a:cubicBezTo>
                <a:lnTo>
                  <a:pt x="4762500" y="2797969"/>
                </a:lnTo>
                <a:lnTo>
                  <a:pt x="4747617" y="2783086"/>
                </a:lnTo>
                <a:cubicBezTo>
                  <a:pt x="4747617" y="2778125"/>
                  <a:pt x="4752578" y="2778125"/>
                  <a:pt x="4762500" y="2783086"/>
                </a:cubicBezTo>
                <a:cubicBezTo>
                  <a:pt x="4772421" y="2783086"/>
                  <a:pt x="4774902" y="2785567"/>
                  <a:pt x="4769941" y="2790527"/>
                </a:cubicBezTo>
                <a:cubicBezTo>
                  <a:pt x="4769941" y="2790527"/>
                  <a:pt x="4772421" y="2793008"/>
                  <a:pt x="4777383" y="2797969"/>
                </a:cubicBezTo>
                <a:cubicBezTo>
                  <a:pt x="4782344" y="2802929"/>
                  <a:pt x="4786065" y="2804170"/>
                  <a:pt x="4788545" y="2801689"/>
                </a:cubicBezTo>
                <a:cubicBezTo>
                  <a:pt x="4791025" y="2799209"/>
                  <a:pt x="4794745" y="2796729"/>
                  <a:pt x="4799707" y="2794248"/>
                </a:cubicBezTo>
                <a:cubicBezTo>
                  <a:pt x="4804668" y="2791767"/>
                  <a:pt x="4809628" y="2793008"/>
                  <a:pt x="4814590" y="2797969"/>
                </a:cubicBezTo>
                <a:lnTo>
                  <a:pt x="4799707" y="2812851"/>
                </a:lnTo>
                <a:lnTo>
                  <a:pt x="4792265" y="2812851"/>
                </a:lnTo>
                <a:cubicBezTo>
                  <a:pt x="4812109" y="2817812"/>
                  <a:pt x="4819551" y="2825254"/>
                  <a:pt x="4814590" y="2835176"/>
                </a:cubicBezTo>
                <a:lnTo>
                  <a:pt x="4851797" y="2850059"/>
                </a:lnTo>
                <a:cubicBezTo>
                  <a:pt x="4856758" y="2850059"/>
                  <a:pt x="4859238" y="2848818"/>
                  <a:pt x="4859238" y="2846338"/>
                </a:cubicBezTo>
                <a:cubicBezTo>
                  <a:pt x="4859238" y="2843857"/>
                  <a:pt x="4859238" y="2842617"/>
                  <a:pt x="4859238" y="2842617"/>
                </a:cubicBezTo>
                <a:cubicBezTo>
                  <a:pt x="4859238" y="2837656"/>
                  <a:pt x="4861718" y="2835176"/>
                  <a:pt x="4866679" y="2835176"/>
                </a:cubicBezTo>
                <a:cubicBezTo>
                  <a:pt x="4871641" y="2835176"/>
                  <a:pt x="4871641" y="2837656"/>
                  <a:pt x="4866679" y="2842617"/>
                </a:cubicBezTo>
                <a:cubicBezTo>
                  <a:pt x="4866679" y="2847578"/>
                  <a:pt x="4866679" y="2850059"/>
                  <a:pt x="4866679" y="2850059"/>
                </a:cubicBezTo>
                <a:lnTo>
                  <a:pt x="4874121" y="2857500"/>
                </a:lnTo>
                <a:cubicBezTo>
                  <a:pt x="4884042" y="2872383"/>
                  <a:pt x="4884042" y="2877343"/>
                  <a:pt x="4874121" y="2872383"/>
                </a:cubicBezTo>
                <a:cubicBezTo>
                  <a:pt x="4874121" y="2872383"/>
                  <a:pt x="4874121" y="2874863"/>
                  <a:pt x="4874121" y="2879824"/>
                </a:cubicBezTo>
                <a:cubicBezTo>
                  <a:pt x="4869160" y="2879824"/>
                  <a:pt x="4864199" y="2879824"/>
                  <a:pt x="4859238" y="2879824"/>
                </a:cubicBezTo>
                <a:cubicBezTo>
                  <a:pt x="4854277" y="2879824"/>
                  <a:pt x="4849317" y="2879824"/>
                  <a:pt x="4844355" y="2879824"/>
                </a:cubicBezTo>
                <a:cubicBezTo>
                  <a:pt x="4839394" y="2879824"/>
                  <a:pt x="4836914" y="2879824"/>
                  <a:pt x="4836914" y="2879824"/>
                </a:cubicBezTo>
                <a:cubicBezTo>
                  <a:pt x="4836914" y="2879824"/>
                  <a:pt x="4834434" y="2877343"/>
                  <a:pt x="4829472" y="2872383"/>
                </a:cubicBezTo>
                <a:cubicBezTo>
                  <a:pt x="4824511" y="2867422"/>
                  <a:pt x="4818310" y="2864941"/>
                  <a:pt x="4810869" y="2864941"/>
                </a:cubicBezTo>
                <a:cubicBezTo>
                  <a:pt x="4803427" y="2864941"/>
                  <a:pt x="4799707" y="2863701"/>
                  <a:pt x="4799707" y="2861221"/>
                </a:cubicBezTo>
                <a:cubicBezTo>
                  <a:pt x="4799707" y="2858740"/>
                  <a:pt x="4797227" y="2857500"/>
                  <a:pt x="4792265" y="2857500"/>
                </a:cubicBezTo>
                <a:lnTo>
                  <a:pt x="4777383" y="2857500"/>
                </a:lnTo>
                <a:cubicBezTo>
                  <a:pt x="4777383" y="2857500"/>
                  <a:pt x="4774902" y="2856260"/>
                  <a:pt x="4769941" y="2853779"/>
                </a:cubicBezTo>
                <a:cubicBezTo>
                  <a:pt x="4764980" y="2851299"/>
                  <a:pt x="4762500" y="2850059"/>
                  <a:pt x="4762500" y="2850059"/>
                </a:cubicBezTo>
                <a:cubicBezTo>
                  <a:pt x="4752578" y="2850059"/>
                  <a:pt x="4746376" y="2848818"/>
                  <a:pt x="4743896" y="2846338"/>
                </a:cubicBezTo>
                <a:cubicBezTo>
                  <a:pt x="4741416" y="2843857"/>
                  <a:pt x="4735214" y="2842617"/>
                  <a:pt x="4725293" y="2842617"/>
                </a:cubicBezTo>
                <a:cubicBezTo>
                  <a:pt x="4710410" y="2837656"/>
                  <a:pt x="4699248" y="2835176"/>
                  <a:pt x="4691806" y="2835176"/>
                </a:cubicBezTo>
                <a:cubicBezTo>
                  <a:pt x="4684365" y="2835176"/>
                  <a:pt x="4678164" y="2832695"/>
                  <a:pt x="4673203" y="2827734"/>
                </a:cubicBezTo>
                <a:cubicBezTo>
                  <a:pt x="4668242" y="2822774"/>
                  <a:pt x="4663281" y="2820293"/>
                  <a:pt x="4658320" y="2820293"/>
                </a:cubicBezTo>
                <a:cubicBezTo>
                  <a:pt x="4658320" y="2820293"/>
                  <a:pt x="4655840" y="2819053"/>
                  <a:pt x="4650879" y="2816572"/>
                </a:cubicBezTo>
                <a:cubicBezTo>
                  <a:pt x="4645917" y="2814092"/>
                  <a:pt x="4640957" y="2812851"/>
                  <a:pt x="4635996" y="2812851"/>
                </a:cubicBezTo>
                <a:cubicBezTo>
                  <a:pt x="4616152" y="2807891"/>
                  <a:pt x="4606230" y="2810371"/>
                  <a:pt x="4606230" y="2820293"/>
                </a:cubicBezTo>
                <a:cubicBezTo>
                  <a:pt x="4606230" y="2820293"/>
                  <a:pt x="4611192" y="2821533"/>
                  <a:pt x="4621113" y="2824014"/>
                </a:cubicBezTo>
                <a:cubicBezTo>
                  <a:pt x="4631035" y="2826494"/>
                  <a:pt x="4638476" y="2825254"/>
                  <a:pt x="4643437" y="2820293"/>
                </a:cubicBezTo>
                <a:lnTo>
                  <a:pt x="4658320" y="2835176"/>
                </a:lnTo>
                <a:cubicBezTo>
                  <a:pt x="4658320" y="2845098"/>
                  <a:pt x="4670723" y="2850059"/>
                  <a:pt x="4695527" y="2850059"/>
                </a:cubicBezTo>
                <a:cubicBezTo>
                  <a:pt x="4700488" y="2850059"/>
                  <a:pt x="4704209" y="2851299"/>
                  <a:pt x="4706689" y="2853779"/>
                </a:cubicBezTo>
                <a:cubicBezTo>
                  <a:pt x="4709169" y="2856260"/>
                  <a:pt x="4715371" y="2857500"/>
                  <a:pt x="4725293" y="2857500"/>
                </a:cubicBezTo>
                <a:lnTo>
                  <a:pt x="4769941" y="2872383"/>
                </a:lnTo>
                <a:cubicBezTo>
                  <a:pt x="4774902" y="2877343"/>
                  <a:pt x="4777383" y="2879824"/>
                  <a:pt x="4777383" y="2879824"/>
                </a:cubicBezTo>
                <a:cubicBezTo>
                  <a:pt x="4777383" y="2874863"/>
                  <a:pt x="4778623" y="2873623"/>
                  <a:pt x="4781103" y="2876103"/>
                </a:cubicBezTo>
                <a:cubicBezTo>
                  <a:pt x="4783583" y="2878584"/>
                  <a:pt x="4784824" y="2879824"/>
                  <a:pt x="4784824" y="2879824"/>
                </a:cubicBezTo>
                <a:cubicBezTo>
                  <a:pt x="4784824" y="2884785"/>
                  <a:pt x="4782344" y="2887266"/>
                  <a:pt x="4777383" y="2887266"/>
                </a:cubicBezTo>
                <a:cubicBezTo>
                  <a:pt x="4772421" y="2887266"/>
                  <a:pt x="4768701" y="2887266"/>
                  <a:pt x="4766220" y="2887266"/>
                </a:cubicBezTo>
                <a:cubicBezTo>
                  <a:pt x="4763740" y="2887266"/>
                  <a:pt x="4762500" y="2887266"/>
                  <a:pt x="4762500" y="2887266"/>
                </a:cubicBezTo>
                <a:lnTo>
                  <a:pt x="4762500" y="2894707"/>
                </a:lnTo>
                <a:cubicBezTo>
                  <a:pt x="4767461" y="2899668"/>
                  <a:pt x="4767461" y="2902148"/>
                  <a:pt x="4762500" y="2902148"/>
                </a:cubicBezTo>
                <a:cubicBezTo>
                  <a:pt x="4757538" y="2902148"/>
                  <a:pt x="4755058" y="2900908"/>
                  <a:pt x="4755058" y="2898428"/>
                </a:cubicBezTo>
                <a:cubicBezTo>
                  <a:pt x="4755058" y="2895947"/>
                  <a:pt x="4752578" y="2894707"/>
                  <a:pt x="4747617" y="2894707"/>
                </a:cubicBezTo>
                <a:cubicBezTo>
                  <a:pt x="4747617" y="2889746"/>
                  <a:pt x="4745137" y="2887266"/>
                  <a:pt x="4740176" y="2887266"/>
                </a:cubicBezTo>
                <a:cubicBezTo>
                  <a:pt x="4735214" y="2887266"/>
                  <a:pt x="4733975" y="2886025"/>
                  <a:pt x="4736455" y="2883545"/>
                </a:cubicBezTo>
                <a:cubicBezTo>
                  <a:pt x="4738935" y="2881064"/>
                  <a:pt x="4737695" y="2879824"/>
                  <a:pt x="4732734" y="2879824"/>
                </a:cubicBezTo>
                <a:lnTo>
                  <a:pt x="4710410" y="2864941"/>
                </a:lnTo>
                <a:cubicBezTo>
                  <a:pt x="4700488" y="2859981"/>
                  <a:pt x="4693047" y="2857500"/>
                  <a:pt x="4688086" y="2857500"/>
                </a:cubicBezTo>
                <a:cubicBezTo>
                  <a:pt x="4683124" y="2857500"/>
                  <a:pt x="4675683" y="2857500"/>
                  <a:pt x="4665761" y="2857500"/>
                </a:cubicBezTo>
                <a:lnTo>
                  <a:pt x="4650879" y="2850059"/>
                </a:lnTo>
                <a:lnTo>
                  <a:pt x="4643437" y="2850059"/>
                </a:lnTo>
                <a:cubicBezTo>
                  <a:pt x="4638476" y="2850059"/>
                  <a:pt x="4633516" y="2850059"/>
                  <a:pt x="4628554" y="2850059"/>
                </a:cubicBezTo>
                <a:lnTo>
                  <a:pt x="4598789" y="2842617"/>
                </a:lnTo>
                <a:cubicBezTo>
                  <a:pt x="4598789" y="2842617"/>
                  <a:pt x="4593827" y="2841377"/>
                  <a:pt x="4583906" y="2838896"/>
                </a:cubicBezTo>
                <a:cubicBezTo>
                  <a:pt x="4573984" y="2836416"/>
                  <a:pt x="4556620" y="2832695"/>
                  <a:pt x="4531816" y="2827734"/>
                </a:cubicBezTo>
                <a:cubicBezTo>
                  <a:pt x="4492129" y="2822774"/>
                  <a:pt x="4454922" y="2815332"/>
                  <a:pt x="4420195" y="2805410"/>
                </a:cubicBezTo>
                <a:cubicBezTo>
                  <a:pt x="4400351" y="2800449"/>
                  <a:pt x="4382988" y="2795488"/>
                  <a:pt x="4368105" y="2790527"/>
                </a:cubicBezTo>
                <a:lnTo>
                  <a:pt x="4345781" y="2790527"/>
                </a:lnTo>
                <a:lnTo>
                  <a:pt x="4316016" y="2768203"/>
                </a:lnTo>
                <a:cubicBezTo>
                  <a:pt x="4291211" y="2768203"/>
                  <a:pt x="4273848" y="2763242"/>
                  <a:pt x="4263926" y="2753320"/>
                </a:cubicBezTo>
                <a:cubicBezTo>
                  <a:pt x="4263926" y="2753320"/>
                  <a:pt x="4261445" y="2753320"/>
                  <a:pt x="4256484" y="2753320"/>
                </a:cubicBezTo>
                <a:lnTo>
                  <a:pt x="4241602" y="2745879"/>
                </a:lnTo>
                <a:cubicBezTo>
                  <a:pt x="4241602" y="2745879"/>
                  <a:pt x="4241602" y="2743398"/>
                  <a:pt x="4241602" y="2738437"/>
                </a:cubicBezTo>
                <a:lnTo>
                  <a:pt x="4211836" y="2723555"/>
                </a:lnTo>
                <a:cubicBezTo>
                  <a:pt x="4206875" y="2718594"/>
                  <a:pt x="4199434" y="2716113"/>
                  <a:pt x="4189512" y="2716113"/>
                </a:cubicBezTo>
                <a:lnTo>
                  <a:pt x="4167188" y="2708672"/>
                </a:lnTo>
                <a:lnTo>
                  <a:pt x="4152305" y="2701230"/>
                </a:lnTo>
                <a:cubicBezTo>
                  <a:pt x="4147344" y="2701230"/>
                  <a:pt x="4142383" y="2701230"/>
                  <a:pt x="4137422" y="2701230"/>
                </a:cubicBezTo>
                <a:lnTo>
                  <a:pt x="4137422" y="2693789"/>
                </a:lnTo>
                <a:lnTo>
                  <a:pt x="4152305" y="2686348"/>
                </a:lnTo>
                <a:lnTo>
                  <a:pt x="4137422" y="2686348"/>
                </a:lnTo>
                <a:cubicBezTo>
                  <a:pt x="4122539" y="2676426"/>
                  <a:pt x="4112617" y="2673945"/>
                  <a:pt x="4107656" y="2678906"/>
                </a:cubicBezTo>
                <a:lnTo>
                  <a:pt x="4100215" y="2686348"/>
                </a:lnTo>
                <a:cubicBezTo>
                  <a:pt x="4100215" y="2681387"/>
                  <a:pt x="4100215" y="2678906"/>
                  <a:pt x="4100215" y="2678906"/>
                </a:cubicBezTo>
                <a:lnTo>
                  <a:pt x="4085332" y="2678906"/>
                </a:lnTo>
                <a:cubicBezTo>
                  <a:pt x="4075410" y="2678906"/>
                  <a:pt x="4070449" y="2678906"/>
                  <a:pt x="4070449" y="2678906"/>
                </a:cubicBezTo>
                <a:lnTo>
                  <a:pt x="4070449" y="2686348"/>
                </a:lnTo>
                <a:cubicBezTo>
                  <a:pt x="4085332" y="2691308"/>
                  <a:pt x="4095254" y="2695029"/>
                  <a:pt x="4100215" y="2697510"/>
                </a:cubicBezTo>
                <a:cubicBezTo>
                  <a:pt x="4105176" y="2699990"/>
                  <a:pt x="4107656" y="2702470"/>
                  <a:pt x="4107656" y="2704951"/>
                </a:cubicBezTo>
                <a:cubicBezTo>
                  <a:pt x="4107656" y="2707432"/>
                  <a:pt x="4111377" y="2711152"/>
                  <a:pt x="4118818" y="2716113"/>
                </a:cubicBezTo>
                <a:cubicBezTo>
                  <a:pt x="4126260" y="2721074"/>
                  <a:pt x="4132461" y="2723555"/>
                  <a:pt x="4137422" y="2723555"/>
                </a:cubicBezTo>
                <a:lnTo>
                  <a:pt x="4137422" y="2716113"/>
                </a:lnTo>
                <a:lnTo>
                  <a:pt x="4144863" y="2708672"/>
                </a:lnTo>
                <a:cubicBezTo>
                  <a:pt x="4149824" y="2713633"/>
                  <a:pt x="4154785" y="2716113"/>
                  <a:pt x="4159746" y="2716113"/>
                </a:cubicBezTo>
                <a:cubicBezTo>
                  <a:pt x="4164707" y="2716113"/>
                  <a:pt x="4167188" y="2717353"/>
                  <a:pt x="4167188" y="2719834"/>
                </a:cubicBezTo>
                <a:cubicBezTo>
                  <a:pt x="4167188" y="2722315"/>
                  <a:pt x="4168428" y="2723555"/>
                  <a:pt x="4170908" y="2723555"/>
                </a:cubicBezTo>
                <a:cubicBezTo>
                  <a:pt x="4173389" y="2723555"/>
                  <a:pt x="4177109" y="2723555"/>
                  <a:pt x="4182070" y="2723555"/>
                </a:cubicBezTo>
                <a:cubicBezTo>
                  <a:pt x="4191992" y="2728515"/>
                  <a:pt x="4200674" y="2732236"/>
                  <a:pt x="4208115" y="2734717"/>
                </a:cubicBezTo>
                <a:cubicBezTo>
                  <a:pt x="4215557" y="2737197"/>
                  <a:pt x="4221758" y="2743398"/>
                  <a:pt x="4226719" y="2753320"/>
                </a:cubicBezTo>
                <a:cubicBezTo>
                  <a:pt x="4226719" y="2753320"/>
                  <a:pt x="4229199" y="2754560"/>
                  <a:pt x="4234160" y="2757041"/>
                </a:cubicBezTo>
                <a:cubicBezTo>
                  <a:pt x="4239121" y="2759522"/>
                  <a:pt x="4241602" y="2760762"/>
                  <a:pt x="4241602" y="2760762"/>
                </a:cubicBezTo>
                <a:cubicBezTo>
                  <a:pt x="4246563" y="2760762"/>
                  <a:pt x="4249043" y="2760762"/>
                  <a:pt x="4249043" y="2760762"/>
                </a:cubicBezTo>
                <a:cubicBezTo>
                  <a:pt x="4254004" y="2760762"/>
                  <a:pt x="4256484" y="2760762"/>
                  <a:pt x="4256484" y="2760762"/>
                </a:cubicBezTo>
                <a:cubicBezTo>
                  <a:pt x="4266406" y="2760762"/>
                  <a:pt x="4283770" y="2768203"/>
                  <a:pt x="4308574" y="2783086"/>
                </a:cubicBezTo>
                <a:lnTo>
                  <a:pt x="4338340" y="2790527"/>
                </a:lnTo>
                <a:cubicBezTo>
                  <a:pt x="4348262" y="2790527"/>
                  <a:pt x="4359424" y="2793008"/>
                  <a:pt x="4371826" y="2797969"/>
                </a:cubicBezTo>
                <a:cubicBezTo>
                  <a:pt x="4384229" y="2802929"/>
                  <a:pt x="4397871" y="2807891"/>
                  <a:pt x="4412754" y="2812851"/>
                </a:cubicBezTo>
                <a:lnTo>
                  <a:pt x="4472285" y="2842617"/>
                </a:lnTo>
                <a:cubicBezTo>
                  <a:pt x="4467324" y="2842617"/>
                  <a:pt x="4464843" y="2842617"/>
                  <a:pt x="4464843" y="2842617"/>
                </a:cubicBezTo>
                <a:cubicBezTo>
                  <a:pt x="4464843" y="2842617"/>
                  <a:pt x="4462363" y="2842617"/>
                  <a:pt x="4457402" y="2842617"/>
                </a:cubicBezTo>
                <a:cubicBezTo>
                  <a:pt x="4457402" y="2837656"/>
                  <a:pt x="4454922" y="2835176"/>
                  <a:pt x="4449961" y="2835176"/>
                </a:cubicBezTo>
                <a:cubicBezTo>
                  <a:pt x="4445000" y="2835176"/>
                  <a:pt x="4441279" y="2833936"/>
                  <a:pt x="4438799" y="2831455"/>
                </a:cubicBezTo>
                <a:cubicBezTo>
                  <a:pt x="4436318" y="2828974"/>
                  <a:pt x="4431357" y="2826494"/>
                  <a:pt x="4423916" y="2824014"/>
                </a:cubicBezTo>
                <a:cubicBezTo>
                  <a:pt x="4416474" y="2821533"/>
                  <a:pt x="4410274" y="2820293"/>
                  <a:pt x="4405313" y="2820293"/>
                </a:cubicBezTo>
                <a:lnTo>
                  <a:pt x="4420195" y="2835176"/>
                </a:lnTo>
                <a:cubicBezTo>
                  <a:pt x="4425156" y="2830215"/>
                  <a:pt x="4427636" y="2830215"/>
                  <a:pt x="4427636" y="2835176"/>
                </a:cubicBezTo>
                <a:cubicBezTo>
                  <a:pt x="4427636" y="2840136"/>
                  <a:pt x="4435078" y="2843857"/>
                  <a:pt x="4449961" y="2846338"/>
                </a:cubicBezTo>
                <a:cubicBezTo>
                  <a:pt x="4464843" y="2848818"/>
                  <a:pt x="4474766" y="2850059"/>
                  <a:pt x="4479726" y="2850059"/>
                </a:cubicBezTo>
                <a:cubicBezTo>
                  <a:pt x="4479726" y="2850059"/>
                  <a:pt x="4480967" y="2848818"/>
                  <a:pt x="4483447" y="2846338"/>
                </a:cubicBezTo>
                <a:cubicBezTo>
                  <a:pt x="4485928" y="2843857"/>
                  <a:pt x="4487168" y="2842617"/>
                  <a:pt x="4487168" y="2842617"/>
                </a:cubicBezTo>
                <a:cubicBezTo>
                  <a:pt x="4497090" y="2842617"/>
                  <a:pt x="4504531" y="2845098"/>
                  <a:pt x="4509492" y="2850059"/>
                </a:cubicBezTo>
                <a:cubicBezTo>
                  <a:pt x="4514453" y="2855019"/>
                  <a:pt x="4516933" y="2858740"/>
                  <a:pt x="4516933" y="2861221"/>
                </a:cubicBezTo>
                <a:cubicBezTo>
                  <a:pt x="4516933" y="2863701"/>
                  <a:pt x="4519413" y="2866181"/>
                  <a:pt x="4524375" y="2868662"/>
                </a:cubicBezTo>
                <a:cubicBezTo>
                  <a:pt x="4529336" y="2871143"/>
                  <a:pt x="4534296" y="2872383"/>
                  <a:pt x="4539258" y="2872383"/>
                </a:cubicBezTo>
                <a:lnTo>
                  <a:pt x="4554140" y="2872383"/>
                </a:lnTo>
                <a:cubicBezTo>
                  <a:pt x="4554140" y="2877343"/>
                  <a:pt x="4559102" y="2879824"/>
                  <a:pt x="4569023" y="2879824"/>
                </a:cubicBezTo>
                <a:lnTo>
                  <a:pt x="4569023" y="2887266"/>
                </a:lnTo>
                <a:lnTo>
                  <a:pt x="4576465" y="2894707"/>
                </a:lnTo>
                <a:cubicBezTo>
                  <a:pt x="4581426" y="2894707"/>
                  <a:pt x="4583906" y="2895947"/>
                  <a:pt x="4583906" y="2898428"/>
                </a:cubicBezTo>
                <a:cubicBezTo>
                  <a:pt x="4583906" y="2900908"/>
                  <a:pt x="4566543" y="2899668"/>
                  <a:pt x="4531816" y="2894707"/>
                </a:cubicBezTo>
                <a:cubicBezTo>
                  <a:pt x="4521895" y="2894707"/>
                  <a:pt x="4511972" y="2894707"/>
                  <a:pt x="4502051" y="2894707"/>
                </a:cubicBezTo>
                <a:lnTo>
                  <a:pt x="4487168" y="2887266"/>
                </a:lnTo>
                <a:cubicBezTo>
                  <a:pt x="4482207" y="2887266"/>
                  <a:pt x="4479726" y="2887266"/>
                  <a:pt x="4479726" y="2887266"/>
                </a:cubicBezTo>
                <a:cubicBezTo>
                  <a:pt x="4479726" y="2887266"/>
                  <a:pt x="4479726" y="2889746"/>
                  <a:pt x="4479726" y="2894707"/>
                </a:cubicBezTo>
                <a:cubicBezTo>
                  <a:pt x="4479726" y="2899668"/>
                  <a:pt x="4478486" y="2902148"/>
                  <a:pt x="4476006" y="2902148"/>
                </a:cubicBezTo>
                <a:cubicBezTo>
                  <a:pt x="4473526" y="2902148"/>
                  <a:pt x="4469805" y="2899668"/>
                  <a:pt x="4464843" y="2894707"/>
                </a:cubicBezTo>
                <a:cubicBezTo>
                  <a:pt x="4459883" y="2894707"/>
                  <a:pt x="4457402" y="2894707"/>
                  <a:pt x="4457402" y="2894707"/>
                </a:cubicBezTo>
                <a:lnTo>
                  <a:pt x="4449961" y="2894707"/>
                </a:lnTo>
                <a:cubicBezTo>
                  <a:pt x="4445000" y="2894707"/>
                  <a:pt x="4443760" y="2892226"/>
                  <a:pt x="4446240" y="2887266"/>
                </a:cubicBezTo>
                <a:cubicBezTo>
                  <a:pt x="4448721" y="2882305"/>
                  <a:pt x="4448721" y="2879824"/>
                  <a:pt x="4446240" y="2879824"/>
                </a:cubicBezTo>
                <a:cubicBezTo>
                  <a:pt x="4443760" y="2879824"/>
                  <a:pt x="4442519" y="2882305"/>
                  <a:pt x="4442519" y="2887266"/>
                </a:cubicBezTo>
                <a:cubicBezTo>
                  <a:pt x="4437559" y="2887266"/>
                  <a:pt x="4435078" y="2884785"/>
                  <a:pt x="4435078" y="2879824"/>
                </a:cubicBezTo>
                <a:cubicBezTo>
                  <a:pt x="4435078" y="2874863"/>
                  <a:pt x="4430117" y="2874863"/>
                  <a:pt x="4420195" y="2879824"/>
                </a:cubicBezTo>
                <a:lnTo>
                  <a:pt x="4412754" y="2879824"/>
                </a:lnTo>
                <a:cubicBezTo>
                  <a:pt x="4412754" y="2874863"/>
                  <a:pt x="4415234" y="2872383"/>
                  <a:pt x="4420195" y="2872383"/>
                </a:cubicBezTo>
                <a:lnTo>
                  <a:pt x="4405313" y="2864941"/>
                </a:lnTo>
                <a:lnTo>
                  <a:pt x="4390430" y="2864941"/>
                </a:lnTo>
                <a:lnTo>
                  <a:pt x="4397871" y="2872383"/>
                </a:lnTo>
                <a:lnTo>
                  <a:pt x="4382988" y="2872383"/>
                </a:lnTo>
                <a:cubicBezTo>
                  <a:pt x="4378027" y="2872383"/>
                  <a:pt x="4374307" y="2872383"/>
                  <a:pt x="4371826" y="2872383"/>
                </a:cubicBezTo>
                <a:cubicBezTo>
                  <a:pt x="4369346" y="2872383"/>
                  <a:pt x="4370586" y="2874863"/>
                  <a:pt x="4375547" y="2879824"/>
                </a:cubicBezTo>
                <a:lnTo>
                  <a:pt x="4368105" y="2887266"/>
                </a:lnTo>
                <a:cubicBezTo>
                  <a:pt x="4368105" y="2882305"/>
                  <a:pt x="4366865" y="2879824"/>
                  <a:pt x="4364385" y="2879824"/>
                </a:cubicBezTo>
                <a:cubicBezTo>
                  <a:pt x="4361904" y="2879824"/>
                  <a:pt x="4360664" y="2877343"/>
                  <a:pt x="4360664" y="2872383"/>
                </a:cubicBezTo>
                <a:cubicBezTo>
                  <a:pt x="4360664" y="2872383"/>
                  <a:pt x="4358184" y="2869902"/>
                  <a:pt x="4353223" y="2864941"/>
                </a:cubicBezTo>
                <a:cubicBezTo>
                  <a:pt x="4358184" y="2864941"/>
                  <a:pt x="4360664" y="2862461"/>
                  <a:pt x="4360664" y="2857500"/>
                </a:cubicBezTo>
                <a:cubicBezTo>
                  <a:pt x="4360664" y="2852539"/>
                  <a:pt x="4350742" y="2850059"/>
                  <a:pt x="4330898" y="2850059"/>
                </a:cubicBezTo>
                <a:cubicBezTo>
                  <a:pt x="4316016" y="2850059"/>
                  <a:pt x="4303613" y="2850059"/>
                  <a:pt x="4293691" y="2850059"/>
                </a:cubicBezTo>
                <a:lnTo>
                  <a:pt x="4278809" y="2850059"/>
                </a:lnTo>
                <a:cubicBezTo>
                  <a:pt x="4288730" y="2850059"/>
                  <a:pt x="4293691" y="2851299"/>
                  <a:pt x="4293691" y="2853779"/>
                </a:cubicBezTo>
                <a:cubicBezTo>
                  <a:pt x="4293691" y="2856260"/>
                  <a:pt x="4296172" y="2857500"/>
                  <a:pt x="4301133" y="2857500"/>
                </a:cubicBezTo>
                <a:lnTo>
                  <a:pt x="4293691" y="2864941"/>
                </a:lnTo>
                <a:lnTo>
                  <a:pt x="4263926" y="2857500"/>
                </a:lnTo>
                <a:lnTo>
                  <a:pt x="4263926" y="2850059"/>
                </a:lnTo>
                <a:lnTo>
                  <a:pt x="4256484" y="2835176"/>
                </a:lnTo>
                <a:cubicBezTo>
                  <a:pt x="4251523" y="2830215"/>
                  <a:pt x="4249043" y="2827734"/>
                  <a:pt x="4249043" y="2827734"/>
                </a:cubicBezTo>
                <a:lnTo>
                  <a:pt x="4219277" y="2827734"/>
                </a:lnTo>
                <a:lnTo>
                  <a:pt x="4204395" y="2835176"/>
                </a:lnTo>
                <a:lnTo>
                  <a:pt x="4211836" y="2835176"/>
                </a:lnTo>
                <a:cubicBezTo>
                  <a:pt x="4216797" y="2835176"/>
                  <a:pt x="4221758" y="2837656"/>
                  <a:pt x="4226719" y="2842617"/>
                </a:cubicBezTo>
                <a:lnTo>
                  <a:pt x="4226719" y="2850059"/>
                </a:lnTo>
                <a:cubicBezTo>
                  <a:pt x="4221758" y="2845098"/>
                  <a:pt x="4214316" y="2842617"/>
                  <a:pt x="4204395" y="2842617"/>
                </a:cubicBezTo>
                <a:cubicBezTo>
                  <a:pt x="4189512" y="2842617"/>
                  <a:pt x="4180830" y="2842617"/>
                  <a:pt x="4178350" y="2842617"/>
                </a:cubicBezTo>
                <a:cubicBezTo>
                  <a:pt x="4175869" y="2842617"/>
                  <a:pt x="4174629" y="2840136"/>
                  <a:pt x="4174629" y="2835176"/>
                </a:cubicBezTo>
                <a:cubicBezTo>
                  <a:pt x="4174629" y="2830215"/>
                  <a:pt x="4177109" y="2827734"/>
                  <a:pt x="4182070" y="2827734"/>
                </a:cubicBezTo>
                <a:cubicBezTo>
                  <a:pt x="4187031" y="2827734"/>
                  <a:pt x="4189512" y="2825254"/>
                  <a:pt x="4189512" y="2820293"/>
                </a:cubicBezTo>
                <a:lnTo>
                  <a:pt x="4196953" y="2820293"/>
                </a:lnTo>
                <a:cubicBezTo>
                  <a:pt x="4196953" y="2820293"/>
                  <a:pt x="4198193" y="2820293"/>
                  <a:pt x="4200674" y="2820293"/>
                </a:cubicBezTo>
                <a:cubicBezTo>
                  <a:pt x="4203154" y="2820293"/>
                  <a:pt x="4204395" y="2819053"/>
                  <a:pt x="4204395" y="2816572"/>
                </a:cubicBezTo>
                <a:cubicBezTo>
                  <a:pt x="4204395" y="2814092"/>
                  <a:pt x="4201914" y="2812851"/>
                  <a:pt x="4196953" y="2812851"/>
                </a:cubicBezTo>
                <a:cubicBezTo>
                  <a:pt x="4191992" y="2812851"/>
                  <a:pt x="4187031" y="2812851"/>
                  <a:pt x="4182070" y="2812851"/>
                </a:cubicBezTo>
                <a:cubicBezTo>
                  <a:pt x="4177109" y="2812851"/>
                  <a:pt x="4172149" y="2811611"/>
                  <a:pt x="4167188" y="2809131"/>
                </a:cubicBezTo>
                <a:cubicBezTo>
                  <a:pt x="4162226" y="2806650"/>
                  <a:pt x="4159746" y="2805410"/>
                  <a:pt x="4159746" y="2805410"/>
                </a:cubicBezTo>
                <a:cubicBezTo>
                  <a:pt x="4144863" y="2800449"/>
                  <a:pt x="4132461" y="2797969"/>
                  <a:pt x="4122539" y="2797969"/>
                </a:cubicBezTo>
                <a:lnTo>
                  <a:pt x="4115098" y="2797969"/>
                </a:lnTo>
                <a:lnTo>
                  <a:pt x="4137422" y="2812851"/>
                </a:lnTo>
                <a:cubicBezTo>
                  <a:pt x="4172149" y="2822774"/>
                  <a:pt x="4172149" y="2827734"/>
                  <a:pt x="4137422" y="2827734"/>
                </a:cubicBezTo>
                <a:cubicBezTo>
                  <a:pt x="4117578" y="2827734"/>
                  <a:pt x="4106416" y="2826494"/>
                  <a:pt x="4103936" y="2824014"/>
                </a:cubicBezTo>
                <a:cubicBezTo>
                  <a:pt x="4101455" y="2821533"/>
                  <a:pt x="4097734" y="2820293"/>
                  <a:pt x="4092773" y="2820293"/>
                </a:cubicBezTo>
                <a:cubicBezTo>
                  <a:pt x="4087812" y="2820293"/>
                  <a:pt x="4082852" y="2820293"/>
                  <a:pt x="4077891" y="2820293"/>
                </a:cubicBezTo>
                <a:cubicBezTo>
                  <a:pt x="4077891" y="2815332"/>
                  <a:pt x="4075410" y="2812851"/>
                  <a:pt x="4070449" y="2812851"/>
                </a:cubicBezTo>
                <a:cubicBezTo>
                  <a:pt x="4065488" y="2807891"/>
                  <a:pt x="4063008" y="2805410"/>
                  <a:pt x="4063008" y="2805410"/>
                </a:cubicBezTo>
                <a:lnTo>
                  <a:pt x="4018359" y="2797969"/>
                </a:lnTo>
                <a:cubicBezTo>
                  <a:pt x="4018359" y="2802929"/>
                  <a:pt x="4023320" y="2807891"/>
                  <a:pt x="4033242" y="2812851"/>
                </a:cubicBezTo>
                <a:lnTo>
                  <a:pt x="4040684" y="2820293"/>
                </a:lnTo>
                <a:cubicBezTo>
                  <a:pt x="4035723" y="2815332"/>
                  <a:pt x="4033242" y="2815332"/>
                  <a:pt x="4033242" y="2820293"/>
                </a:cubicBezTo>
                <a:cubicBezTo>
                  <a:pt x="4028281" y="2820293"/>
                  <a:pt x="4025801" y="2820293"/>
                  <a:pt x="4025801" y="2820293"/>
                </a:cubicBezTo>
                <a:lnTo>
                  <a:pt x="4010918" y="2812851"/>
                </a:lnTo>
                <a:lnTo>
                  <a:pt x="3988594" y="2812851"/>
                </a:lnTo>
                <a:cubicBezTo>
                  <a:pt x="3988594" y="2807891"/>
                  <a:pt x="3988594" y="2805410"/>
                  <a:pt x="3988594" y="2805410"/>
                </a:cubicBezTo>
                <a:cubicBezTo>
                  <a:pt x="3983633" y="2805410"/>
                  <a:pt x="3981152" y="2802929"/>
                  <a:pt x="3981152" y="2797969"/>
                </a:cubicBezTo>
                <a:lnTo>
                  <a:pt x="4003477" y="2805410"/>
                </a:lnTo>
                <a:cubicBezTo>
                  <a:pt x="4008438" y="2810371"/>
                  <a:pt x="4010918" y="2810371"/>
                  <a:pt x="4010918" y="2805410"/>
                </a:cubicBezTo>
                <a:cubicBezTo>
                  <a:pt x="4015879" y="2800449"/>
                  <a:pt x="4008438" y="2795488"/>
                  <a:pt x="3988594" y="2790527"/>
                </a:cubicBezTo>
                <a:cubicBezTo>
                  <a:pt x="3978672" y="2790527"/>
                  <a:pt x="3971231" y="2793008"/>
                  <a:pt x="3966270" y="2797969"/>
                </a:cubicBezTo>
                <a:lnTo>
                  <a:pt x="3958828" y="2797969"/>
                </a:lnTo>
                <a:lnTo>
                  <a:pt x="3943945" y="2797969"/>
                </a:lnTo>
                <a:cubicBezTo>
                  <a:pt x="3938984" y="2797969"/>
                  <a:pt x="3936504" y="2796729"/>
                  <a:pt x="3936504" y="2794248"/>
                </a:cubicBezTo>
                <a:cubicBezTo>
                  <a:pt x="3936504" y="2791767"/>
                  <a:pt x="3937744" y="2790527"/>
                  <a:pt x="3940225" y="2790527"/>
                </a:cubicBezTo>
                <a:cubicBezTo>
                  <a:pt x="3942705" y="2790527"/>
                  <a:pt x="3946426" y="2790527"/>
                  <a:pt x="3951387" y="2790527"/>
                </a:cubicBezTo>
                <a:cubicBezTo>
                  <a:pt x="3956348" y="2790527"/>
                  <a:pt x="3958828" y="2790527"/>
                  <a:pt x="3958828" y="2790527"/>
                </a:cubicBezTo>
                <a:cubicBezTo>
                  <a:pt x="3958828" y="2780605"/>
                  <a:pt x="3948906" y="2775644"/>
                  <a:pt x="3929063" y="2775644"/>
                </a:cubicBezTo>
                <a:lnTo>
                  <a:pt x="3899297" y="2775644"/>
                </a:lnTo>
                <a:cubicBezTo>
                  <a:pt x="3904258" y="2775644"/>
                  <a:pt x="3906738" y="2773164"/>
                  <a:pt x="3906738" y="2768203"/>
                </a:cubicBezTo>
                <a:lnTo>
                  <a:pt x="3884414" y="2775644"/>
                </a:lnTo>
                <a:lnTo>
                  <a:pt x="3884414" y="2768203"/>
                </a:lnTo>
                <a:cubicBezTo>
                  <a:pt x="3879453" y="2768203"/>
                  <a:pt x="3873252" y="2768203"/>
                  <a:pt x="3865811" y="2768203"/>
                </a:cubicBezTo>
                <a:cubicBezTo>
                  <a:pt x="3858369" y="2768203"/>
                  <a:pt x="3854648" y="2765722"/>
                  <a:pt x="3854648" y="2760762"/>
                </a:cubicBezTo>
                <a:cubicBezTo>
                  <a:pt x="3854648" y="2750840"/>
                  <a:pt x="3867051" y="2750840"/>
                  <a:pt x="3891855" y="2760762"/>
                </a:cubicBezTo>
                <a:cubicBezTo>
                  <a:pt x="3916660" y="2765722"/>
                  <a:pt x="3934024" y="2765722"/>
                  <a:pt x="3943945" y="2760762"/>
                </a:cubicBezTo>
                <a:cubicBezTo>
                  <a:pt x="3953867" y="2760762"/>
                  <a:pt x="3953867" y="2758281"/>
                  <a:pt x="3943945" y="2753320"/>
                </a:cubicBezTo>
                <a:cubicBezTo>
                  <a:pt x="3938984" y="2753320"/>
                  <a:pt x="3932783" y="2754560"/>
                  <a:pt x="3925342" y="2757041"/>
                </a:cubicBezTo>
                <a:cubicBezTo>
                  <a:pt x="3917900" y="2759522"/>
                  <a:pt x="3911699" y="2759522"/>
                  <a:pt x="3906738" y="2757041"/>
                </a:cubicBezTo>
                <a:cubicBezTo>
                  <a:pt x="3901777" y="2754560"/>
                  <a:pt x="3899297" y="2753320"/>
                  <a:pt x="3899297" y="2753320"/>
                </a:cubicBezTo>
                <a:cubicBezTo>
                  <a:pt x="3894336" y="2748359"/>
                  <a:pt x="3886894" y="2745879"/>
                  <a:pt x="3876973" y="2745879"/>
                </a:cubicBezTo>
                <a:cubicBezTo>
                  <a:pt x="3867051" y="2740918"/>
                  <a:pt x="3859609" y="2735957"/>
                  <a:pt x="3854648" y="2730996"/>
                </a:cubicBezTo>
                <a:cubicBezTo>
                  <a:pt x="3854648" y="2726035"/>
                  <a:pt x="3852168" y="2723555"/>
                  <a:pt x="3847207" y="2723555"/>
                </a:cubicBezTo>
                <a:lnTo>
                  <a:pt x="3839766" y="2723555"/>
                </a:lnTo>
                <a:cubicBezTo>
                  <a:pt x="3829844" y="2723555"/>
                  <a:pt x="3823643" y="2722315"/>
                  <a:pt x="3821162" y="2719834"/>
                </a:cubicBezTo>
                <a:cubicBezTo>
                  <a:pt x="3818682" y="2717353"/>
                  <a:pt x="3814961" y="2716113"/>
                  <a:pt x="3810000" y="2716113"/>
                </a:cubicBezTo>
                <a:cubicBezTo>
                  <a:pt x="3805039" y="2716113"/>
                  <a:pt x="3800078" y="2716113"/>
                  <a:pt x="3795117" y="2716113"/>
                </a:cubicBezTo>
                <a:cubicBezTo>
                  <a:pt x="3790156" y="2716113"/>
                  <a:pt x="3782715" y="2713633"/>
                  <a:pt x="3772793" y="2708672"/>
                </a:cubicBezTo>
                <a:cubicBezTo>
                  <a:pt x="3772793" y="2708672"/>
                  <a:pt x="3770313" y="2708672"/>
                  <a:pt x="3765352" y="2708672"/>
                </a:cubicBezTo>
                <a:cubicBezTo>
                  <a:pt x="3760391" y="2708672"/>
                  <a:pt x="3757910" y="2708672"/>
                  <a:pt x="3757910" y="2708672"/>
                </a:cubicBezTo>
                <a:cubicBezTo>
                  <a:pt x="3752949" y="2703711"/>
                  <a:pt x="3747988" y="2701230"/>
                  <a:pt x="3743027" y="2701230"/>
                </a:cubicBezTo>
                <a:cubicBezTo>
                  <a:pt x="3743027" y="2706191"/>
                  <a:pt x="3741787" y="2707432"/>
                  <a:pt x="3739307" y="2704951"/>
                </a:cubicBezTo>
                <a:cubicBezTo>
                  <a:pt x="3736826" y="2702470"/>
                  <a:pt x="3735586" y="2701230"/>
                  <a:pt x="3735586" y="2701230"/>
                </a:cubicBezTo>
                <a:cubicBezTo>
                  <a:pt x="3730625" y="2701230"/>
                  <a:pt x="3728145" y="2701230"/>
                  <a:pt x="3728145" y="2701230"/>
                </a:cubicBezTo>
                <a:cubicBezTo>
                  <a:pt x="3718223" y="2701230"/>
                  <a:pt x="3713262" y="2699990"/>
                  <a:pt x="3713262" y="2697510"/>
                </a:cubicBezTo>
                <a:cubicBezTo>
                  <a:pt x="3713262" y="2695029"/>
                  <a:pt x="3710781" y="2693789"/>
                  <a:pt x="3705820" y="2693789"/>
                </a:cubicBezTo>
                <a:lnTo>
                  <a:pt x="3661172" y="2678906"/>
                </a:lnTo>
                <a:cubicBezTo>
                  <a:pt x="3656211" y="2678906"/>
                  <a:pt x="3647529" y="2678906"/>
                  <a:pt x="3635127" y="2678906"/>
                </a:cubicBezTo>
                <a:cubicBezTo>
                  <a:pt x="3622724" y="2678906"/>
                  <a:pt x="3616523" y="2678906"/>
                  <a:pt x="3616523" y="2678906"/>
                </a:cubicBezTo>
                <a:lnTo>
                  <a:pt x="3609082" y="2678906"/>
                </a:lnTo>
                <a:cubicBezTo>
                  <a:pt x="3604121" y="2678906"/>
                  <a:pt x="3596679" y="2676426"/>
                  <a:pt x="3586758" y="2671465"/>
                </a:cubicBezTo>
                <a:cubicBezTo>
                  <a:pt x="3586758" y="2671465"/>
                  <a:pt x="3584277" y="2670225"/>
                  <a:pt x="3579316" y="2667744"/>
                </a:cubicBezTo>
                <a:cubicBezTo>
                  <a:pt x="3574355" y="2665263"/>
                  <a:pt x="3571875" y="2664023"/>
                  <a:pt x="3571875" y="2664023"/>
                </a:cubicBezTo>
                <a:lnTo>
                  <a:pt x="3556992" y="2656582"/>
                </a:lnTo>
                <a:cubicBezTo>
                  <a:pt x="3552031" y="2656582"/>
                  <a:pt x="3549551" y="2655342"/>
                  <a:pt x="3549551" y="2652861"/>
                </a:cubicBezTo>
                <a:cubicBezTo>
                  <a:pt x="3549551" y="2650381"/>
                  <a:pt x="3549551" y="2649141"/>
                  <a:pt x="3549551" y="2649141"/>
                </a:cubicBezTo>
                <a:cubicBezTo>
                  <a:pt x="3549551" y="2649141"/>
                  <a:pt x="3547070" y="2646660"/>
                  <a:pt x="3542109" y="2641699"/>
                </a:cubicBezTo>
                <a:lnTo>
                  <a:pt x="3527226" y="2634258"/>
                </a:lnTo>
                <a:cubicBezTo>
                  <a:pt x="3527226" y="2629297"/>
                  <a:pt x="3530947" y="2626816"/>
                  <a:pt x="3538389" y="2626816"/>
                </a:cubicBezTo>
                <a:cubicBezTo>
                  <a:pt x="3545830" y="2626816"/>
                  <a:pt x="3549551" y="2626816"/>
                  <a:pt x="3549551" y="2626816"/>
                </a:cubicBezTo>
                <a:cubicBezTo>
                  <a:pt x="3549551" y="2631777"/>
                  <a:pt x="3552031" y="2634258"/>
                  <a:pt x="3556992" y="2634258"/>
                </a:cubicBezTo>
                <a:cubicBezTo>
                  <a:pt x="3561953" y="2634258"/>
                  <a:pt x="3566914" y="2634258"/>
                  <a:pt x="3571875" y="2634258"/>
                </a:cubicBezTo>
                <a:lnTo>
                  <a:pt x="3594199" y="2634258"/>
                </a:lnTo>
                <a:lnTo>
                  <a:pt x="3579316" y="2626816"/>
                </a:lnTo>
                <a:cubicBezTo>
                  <a:pt x="3569395" y="2621856"/>
                  <a:pt x="3561953" y="2619375"/>
                  <a:pt x="3556992" y="2619375"/>
                </a:cubicBezTo>
                <a:lnTo>
                  <a:pt x="3556992" y="2611934"/>
                </a:lnTo>
                <a:lnTo>
                  <a:pt x="3527226" y="2611934"/>
                </a:lnTo>
                <a:cubicBezTo>
                  <a:pt x="3522265" y="2611934"/>
                  <a:pt x="3519785" y="2614414"/>
                  <a:pt x="3519785" y="2619375"/>
                </a:cubicBezTo>
                <a:cubicBezTo>
                  <a:pt x="3519785" y="2624336"/>
                  <a:pt x="3518545" y="2625576"/>
                  <a:pt x="3516064" y="2623096"/>
                </a:cubicBezTo>
                <a:cubicBezTo>
                  <a:pt x="3513584" y="2620615"/>
                  <a:pt x="3512344" y="2619375"/>
                  <a:pt x="3512344" y="2619375"/>
                </a:cubicBezTo>
                <a:cubicBezTo>
                  <a:pt x="3512344" y="2619375"/>
                  <a:pt x="3512344" y="2621856"/>
                  <a:pt x="3512344" y="2626816"/>
                </a:cubicBezTo>
                <a:cubicBezTo>
                  <a:pt x="3512344" y="2631777"/>
                  <a:pt x="3509863" y="2631777"/>
                  <a:pt x="3504902" y="2626816"/>
                </a:cubicBezTo>
                <a:lnTo>
                  <a:pt x="3482578" y="2619375"/>
                </a:lnTo>
                <a:cubicBezTo>
                  <a:pt x="3477617" y="2619375"/>
                  <a:pt x="3475137" y="2621856"/>
                  <a:pt x="3475137" y="2626816"/>
                </a:cubicBezTo>
                <a:cubicBezTo>
                  <a:pt x="3475137" y="2631777"/>
                  <a:pt x="3480098" y="2634258"/>
                  <a:pt x="3490019" y="2634258"/>
                </a:cubicBezTo>
                <a:cubicBezTo>
                  <a:pt x="3494980" y="2634258"/>
                  <a:pt x="3499941" y="2636738"/>
                  <a:pt x="3504902" y="2641699"/>
                </a:cubicBezTo>
                <a:cubicBezTo>
                  <a:pt x="3504902" y="2641699"/>
                  <a:pt x="3503662" y="2641699"/>
                  <a:pt x="3501182" y="2641699"/>
                </a:cubicBezTo>
                <a:cubicBezTo>
                  <a:pt x="3498701" y="2641699"/>
                  <a:pt x="3497461" y="2641699"/>
                  <a:pt x="3497461" y="2641699"/>
                </a:cubicBezTo>
                <a:cubicBezTo>
                  <a:pt x="3492500" y="2641699"/>
                  <a:pt x="3485058" y="2640459"/>
                  <a:pt x="3475137" y="2637978"/>
                </a:cubicBezTo>
                <a:cubicBezTo>
                  <a:pt x="3465215" y="2635498"/>
                  <a:pt x="3459013" y="2633018"/>
                  <a:pt x="3456533" y="2630537"/>
                </a:cubicBezTo>
                <a:cubicBezTo>
                  <a:pt x="3454053" y="2628056"/>
                  <a:pt x="3447851" y="2626816"/>
                  <a:pt x="3437930" y="2626816"/>
                </a:cubicBezTo>
                <a:lnTo>
                  <a:pt x="3430488" y="2619375"/>
                </a:lnTo>
                <a:cubicBezTo>
                  <a:pt x="3440410" y="2619375"/>
                  <a:pt x="3442891" y="2614414"/>
                  <a:pt x="3437930" y="2604492"/>
                </a:cubicBezTo>
                <a:cubicBezTo>
                  <a:pt x="3437930" y="2599531"/>
                  <a:pt x="3439170" y="2597051"/>
                  <a:pt x="3441650" y="2597051"/>
                </a:cubicBezTo>
                <a:cubicBezTo>
                  <a:pt x="3444131" y="2597051"/>
                  <a:pt x="3447851" y="2597051"/>
                  <a:pt x="3452812" y="2597051"/>
                </a:cubicBezTo>
                <a:lnTo>
                  <a:pt x="3460254" y="2589609"/>
                </a:lnTo>
                <a:cubicBezTo>
                  <a:pt x="3455293" y="2589609"/>
                  <a:pt x="3452812" y="2588369"/>
                  <a:pt x="3452812" y="2585889"/>
                </a:cubicBezTo>
                <a:cubicBezTo>
                  <a:pt x="3452812" y="2583408"/>
                  <a:pt x="3449092" y="2582168"/>
                  <a:pt x="3441650" y="2582168"/>
                </a:cubicBezTo>
                <a:cubicBezTo>
                  <a:pt x="3434209" y="2582168"/>
                  <a:pt x="3430488" y="2582168"/>
                  <a:pt x="3430488" y="2582168"/>
                </a:cubicBezTo>
                <a:cubicBezTo>
                  <a:pt x="3425527" y="2577207"/>
                  <a:pt x="3421807" y="2574726"/>
                  <a:pt x="3419326" y="2574726"/>
                </a:cubicBezTo>
                <a:cubicBezTo>
                  <a:pt x="3416845" y="2574726"/>
                  <a:pt x="3413125" y="2574726"/>
                  <a:pt x="3408164" y="2574726"/>
                </a:cubicBezTo>
                <a:cubicBezTo>
                  <a:pt x="3398242" y="2569766"/>
                  <a:pt x="3390800" y="2566045"/>
                  <a:pt x="3385840" y="2563564"/>
                </a:cubicBezTo>
                <a:cubicBezTo>
                  <a:pt x="3380879" y="2561084"/>
                  <a:pt x="3378398" y="2562324"/>
                  <a:pt x="3378398" y="2567285"/>
                </a:cubicBezTo>
                <a:cubicBezTo>
                  <a:pt x="3378398" y="2572246"/>
                  <a:pt x="3378398" y="2574726"/>
                  <a:pt x="3378398" y="2574726"/>
                </a:cubicBezTo>
                <a:lnTo>
                  <a:pt x="3385840" y="2582168"/>
                </a:lnTo>
                <a:cubicBezTo>
                  <a:pt x="3390800" y="2582168"/>
                  <a:pt x="3393281" y="2582168"/>
                  <a:pt x="3393281" y="2582168"/>
                </a:cubicBezTo>
                <a:lnTo>
                  <a:pt x="3400723" y="2589609"/>
                </a:lnTo>
                <a:lnTo>
                  <a:pt x="3400723" y="2597051"/>
                </a:lnTo>
                <a:lnTo>
                  <a:pt x="3378398" y="2589609"/>
                </a:lnTo>
                <a:lnTo>
                  <a:pt x="3363516" y="2582168"/>
                </a:lnTo>
                <a:lnTo>
                  <a:pt x="3378398" y="2582168"/>
                </a:lnTo>
                <a:lnTo>
                  <a:pt x="3363516" y="2574726"/>
                </a:lnTo>
                <a:cubicBezTo>
                  <a:pt x="3358555" y="2574726"/>
                  <a:pt x="3354834" y="2574726"/>
                  <a:pt x="3352353" y="2574726"/>
                </a:cubicBezTo>
                <a:cubicBezTo>
                  <a:pt x="3349873" y="2574726"/>
                  <a:pt x="3348633" y="2577207"/>
                  <a:pt x="3348633" y="2582168"/>
                </a:cubicBezTo>
                <a:lnTo>
                  <a:pt x="3341191" y="2589609"/>
                </a:lnTo>
                <a:lnTo>
                  <a:pt x="3378398" y="2597051"/>
                </a:lnTo>
                <a:cubicBezTo>
                  <a:pt x="3388320" y="2606973"/>
                  <a:pt x="3393281" y="2611934"/>
                  <a:pt x="3393281" y="2611934"/>
                </a:cubicBezTo>
                <a:lnTo>
                  <a:pt x="3356074" y="2604492"/>
                </a:lnTo>
                <a:cubicBezTo>
                  <a:pt x="3351113" y="2604492"/>
                  <a:pt x="3343672" y="2603252"/>
                  <a:pt x="3333750" y="2600771"/>
                </a:cubicBezTo>
                <a:cubicBezTo>
                  <a:pt x="3323828" y="2598291"/>
                  <a:pt x="3316386" y="2594570"/>
                  <a:pt x="3311426" y="2589609"/>
                </a:cubicBezTo>
                <a:lnTo>
                  <a:pt x="3303984" y="2582168"/>
                </a:lnTo>
                <a:cubicBezTo>
                  <a:pt x="3313906" y="2582168"/>
                  <a:pt x="3318867" y="2582168"/>
                  <a:pt x="3318867" y="2582168"/>
                </a:cubicBezTo>
                <a:cubicBezTo>
                  <a:pt x="3318867" y="2577207"/>
                  <a:pt x="3317627" y="2573486"/>
                  <a:pt x="3315146" y="2571006"/>
                </a:cubicBezTo>
                <a:cubicBezTo>
                  <a:pt x="3312666" y="2568525"/>
                  <a:pt x="3313906" y="2567285"/>
                  <a:pt x="3318867" y="2567285"/>
                </a:cubicBezTo>
                <a:lnTo>
                  <a:pt x="3303984" y="2567285"/>
                </a:lnTo>
                <a:cubicBezTo>
                  <a:pt x="3299024" y="2567285"/>
                  <a:pt x="3295303" y="2566045"/>
                  <a:pt x="3292822" y="2563564"/>
                </a:cubicBezTo>
                <a:cubicBezTo>
                  <a:pt x="3290342" y="2561084"/>
                  <a:pt x="3289101" y="2559844"/>
                  <a:pt x="3289101" y="2559844"/>
                </a:cubicBezTo>
                <a:lnTo>
                  <a:pt x="3296543" y="2559844"/>
                </a:lnTo>
                <a:cubicBezTo>
                  <a:pt x="3296543" y="2554883"/>
                  <a:pt x="3294062" y="2552402"/>
                  <a:pt x="3289101" y="2552402"/>
                </a:cubicBezTo>
                <a:cubicBezTo>
                  <a:pt x="3284141" y="2552402"/>
                  <a:pt x="3279179" y="2554883"/>
                  <a:pt x="3274219" y="2559844"/>
                </a:cubicBezTo>
                <a:cubicBezTo>
                  <a:pt x="3274219" y="2559844"/>
                  <a:pt x="3271738" y="2559844"/>
                  <a:pt x="3266777" y="2559844"/>
                </a:cubicBezTo>
                <a:cubicBezTo>
                  <a:pt x="3261817" y="2554883"/>
                  <a:pt x="3259336" y="2554883"/>
                  <a:pt x="3259336" y="2559844"/>
                </a:cubicBezTo>
                <a:lnTo>
                  <a:pt x="3266777" y="2567285"/>
                </a:lnTo>
                <a:lnTo>
                  <a:pt x="3274219" y="2574726"/>
                </a:lnTo>
                <a:lnTo>
                  <a:pt x="3251894" y="2567285"/>
                </a:lnTo>
                <a:lnTo>
                  <a:pt x="3244453" y="2567285"/>
                </a:lnTo>
                <a:cubicBezTo>
                  <a:pt x="3244453" y="2572246"/>
                  <a:pt x="3243213" y="2574726"/>
                  <a:pt x="3240732" y="2574726"/>
                </a:cubicBezTo>
                <a:cubicBezTo>
                  <a:pt x="3238252" y="2574726"/>
                  <a:pt x="3237012" y="2575967"/>
                  <a:pt x="3237012" y="2578447"/>
                </a:cubicBezTo>
                <a:cubicBezTo>
                  <a:pt x="3237012" y="2580928"/>
                  <a:pt x="3229570" y="2582168"/>
                  <a:pt x="3214687" y="2582168"/>
                </a:cubicBezTo>
                <a:cubicBezTo>
                  <a:pt x="3209727" y="2582168"/>
                  <a:pt x="3203525" y="2582168"/>
                  <a:pt x="3196084" y="2582168"/>
                </a:cubicBezTo>
                <a:cubicBezTo>
                  <a:pt x="3188642" y="2582168"/>
                  <a:pt x="3184922" y="2582168"/>
                  <a:pt x="3184922" y="2582168"/>
                </a:cubicBezTo>
                <a:cubicBezTo>
                  <a:pt x="3165078" y="2572246"/>
                  <a:pt x="3150195" y="2567285"/>
                  <a:pt x="3140273" y="2567285"/>
                </a:cubicBezTo>
                <a:cubicBezTo>
                  <a:pt x="3140273" y="2567285"/>
                  <a:pt x="3135313" y="2564804"/>
                  <a:pt x="3125391" y="2559844"/>
                </a:cubicBezTo>
                <a:cubicBezTo>
                  <a:pt x="3125391" y="2559844"/>
                  <a:pt x="3122910" y="2558604"/>
                  <a:pt x="3117949" y="2556123"/>
                </a:cubicBezTo>
                <a:cubicBezTo>
                  <a:pt x="3112988" y="2553642"/>
                  <a:pt x="3110508" y="2552402"/>
                  <a:pt x="3110508" y="2552402"/>
                </a:cubicBezTo>
                <a:lnTo>
                  <a:pt x="3095625" y="2552402"/>
                </a:lnTo>
                <a:lnTo>
                  <a:pt x="3080742" y="2544961"/>
                </a:lnTo>
                <a:cubicBezTo>
                  <a:pt x="3065859" y="2544961"/>
                  <a:pt x="3050976" y="2540000"/>
                  <a:pt x="3036094" y="2530078"/>
                </a:cubicBezTo>
                <a:lnTo>
                  <a:pt x="3043535" y="2530078"/>
                </a:lnTo>
                <a:lnTo>
                  <a:pt x="3058418" y="2530078"/>
                </a:lnTo>
                <a:lnTo>
                  <a:pt x="3043535" y="2522637"/>
                </a:lnTo>
                <a:cubicBezTo>
                  <a:pt x="3038574" y="2517676"/>
                  <a:pt x="3033613" y="2515195"/>
                  <a:pt x="3028652" y="2515195"/>
                </a:cubicBezTo>
                <a:lnTo>
                  <a:pt x="2998887" y="2500312"/>
                </a:lnTo>
                <a:cubicBezTo>
                  <a:pt x="2998887" y="2500312"/>
                  <a:pt x="3005088" y="2501552"/>
                  <a:pt x="3017490" y="2504033"/>
                </a:cubicBezTo>
                <a:cubicBezTo>
                  <a:pt x="3029892" y="2506514"/>
                  <a:pt x="3038574" y="2505273"/>
                  <a:pt x="3043535" y="2500312"/>
                </a:cubicBezTo>
                <a:cubicBezTo>
                  <a:pt x="3068340" y="2490390"/>
                  <a:pt x="3079502" y="2480469"/>
                  <a:pt x="3077021" y="2470547"/>
                </a:cubicBezTo>
                <a:cubicBezTo>
                  <a:pt x="3074541" y="2460625"/>
                  <a:pt x="3053457" y="2453183"/>
                  <a:pt x="3013769" y="2448223"/>
                </a:cubicBezTo>
                <a:cubicBezTo>
                  <a:pt x="3003847" y="2443262"/>
                  <a:pt x="2996406" y="2440781"/>
                  <a:pt x="2991445" y="2440781"/>
                </a:cubicBezTo>
                <a:cubicBezTo>
                  <a:pt x="2986484" y="2440781"/>
                  <a:pt x="2980283" y="2439541"/>
                  <a:pt x="2972842" y="2437060"/>
                </a:cubicBezTo>
                <a:cubicBezTo>
                  <a:pt x="2965400" y="2434580"/>
                  <a:pt x="2959199" y="2433340"/>
                  <a:pt x="2954238" y="2433340"/>
                </a:cubicBezTo>
                <a:lnTo>
                  <a:pt x="2939355" y="2425898"/>
                </a:lnTo>
                <a:lnTo>
                  <a:pt x="2909590" y="2418457"/>
                </a:lnTo>
                <a:cubicBezTo>
                  <a:pt x="2909590" y="2418457"/>
                  <a:pt x="2908350" y="2417217"/>
                  <a:pt x="2905869" y="2414736"/>
                </a:cubicBezTo>
                <a:cubicBezTo>
                  <a:pt x="2903388" y="2412256"/>
                  <a:pt x="2902148" y="2411016"/>
                  <a:pt x="2902148" y="2411016"/>
                </a:cubicBezTo>
                <a:cubicBezTo>
                  <a:pt x="2897188" y="2411016"/>
                  <a:pt x="2893467" y="2409775"/>
                  <a:pt x="2890986" y="2407295"/>
                </a:cubicBezTo>
                <a:cubicBezTo>
                  <a:pt x="2888506" y="2404814"/>
                  <a:pt x="2884785" y="2403574"/>
                  <a:pt x="2879824" y="2403574"/>
                </a:cubicBezTo>
                <a:cubicBezTo>
                  <a:pt x="2874863" y="2403574"/>
                  <a:pt x="2866181" y="2401093"/>
                  <a:pt x="2853779" y="2396133"/>
                </a:cubicBezTo>
                <a:cubicBezTo>
                  <a:pt x="2841377" y="2391172"/>
                  <a:pt x="2827734" y="2383731"/>
                  <a:pt x="2812851" y="2373809"/>
                </a:cubicBezTo>
                <a:cubicBezTo>
                  <a:pt x="2807891" y="2373809"/>
                  <a:pt x="2804170" y="2373809"/>
                  <a:pt x="2801689" y="2373809"/>
                </a:cubicBezTo>
                <a:cubicBezTo>
                  <a:pt x="2799209" y="2373809"/>
                  <a:pt x="2796729" y="2373809"/>
                  <a:pt x="2794248" y="2373809"/>
                </a:cubicBezTo>
                <a:cubicBezTo>
                  <a:pt x="2791767" y="2373809"/>
                  <a:pt x="2789287" y="2373809"/>
                  <a:pt x="2786807" y="2373809"/>
                </a:cubicBezTo>
                <a:cubicBezTo>
                  <a:pt x="2784326" y="2373809"/>
                  <a:pt x="2783086" y="2371328"/>
                  <a:pt x="2783086" y="2366367"/>
                </a:cubicBezTo>
                <a:cubicBezTo>
                  <a:pt x="2778125" y="2366367"/>
                  <a:pt x="2770684" y="2363886"/>
                  <a:pt x="2760762" y="2358926"/>
                </a:cubicBezTo>
                <a:cubicBezTo>
                  <a:pt x="2755801" y="2358926"/>
                  <a:pt x="2750840" y="2358926"/>
                  <a:pt x="2745879" y="2358926"/>
                </a:cubicBezTo>
                <a:cubicBezTo>
                  <a:pt x="2740918" y="2358926"/>
                  <a:pt x="2735957" y="2356445"/>
                  <a:pt x="2730996" y="2351484"/>
                </a:cubicBezTo>
                <a:lnTo>
                  <a:pt x="2708672" y="2351484"/>
                </a:lnTo>
                <a:cubicBezTo>
                  <a:pt x="2708672" y="2351484"/>
                  <a:pt x="2708672" y="2353965"/>
                  <a:pt x="2708672" y="2358926"/>
                </a:cubicBezTo>
                <a:lnTo>
                  <a:pt x="2738437" y="2373809"/>
                </a:lnTo>
                <a:cubicBezTo>
                  <a:pt x="2748359" y="2373809"/>
                  <a:pt x="2753320" y="2373809"/>
                  <a:pt x="2753320" y="2373809"/>
                </a:cubicBezTo>
                <a:cubicBezTo>
                  <a:pt x="2753320" y="2373809"/>
                  <a:pt x="2754561" y="2375049"/>
                  <a:pt x="2757041" y="2377529"/>
                </a:cubicBezTo>
                <a:cubicBezTo>
                  <a:pt x="2759522" y="2380010"/>
                  <a:pt x="2760762" y="2381250"/>
                  <a:pt x="2760762" y="2381250"/>
                </a:cubicBezTo>
                <a:lnTo>
                  <a:pt x="2768203" y="2396133"/>
                </a:lnTo>
                <a:lnTo>
                  <a:pt x="2753320" y="2396133"/>
                </a:lnTo>
                <a:cubicBezTo>
                  <a:pt x="2748359" y="2396133"/>
                  <a:pt x="2747119" y="2393652"/>
                  <a:pt x="2749600" y="2388691"/>
                </a:cubicBezTo>
                <a:cubicBezTo>
                  <a:pt x="2752080" y="2383731"/>
                  <a:pt x="2745879" y="2381250"/>
                  <a:pt x="2730996" y="2381250"/>
                </a:cubicBezTo>
                <a:lnTo>
                  <a:pt x="2701230" y="2373809"/>
                </a:lnTo>
                <a:lnTo>
                  <a:pt x="2686348" y="2366367"/>
                </a:lnTo>
                <a:lnTo>
                  <a:pt x="2619375" y="2344043"/>
                </a:lnTo>
                <a:cubicBezTo>
                  <a:pt x="2614414" y="2339082"/>
                  <a:pt x="2610693" y="2337842"/>
                  <a:pt x="2608213" y="2340322"/>
                </a:cubicBezTo>
                <a:cubicBezTo>
                  <a:pt x="2605732" y="2342803"/>
                  <a:pt x="2603252" y="2344043"/>
                  <a:pt x="2600771" y="2344043"/>
                </a:cubicBezTo>
                <a:cubicBezTo>
                  <a:pt x="2598291" y="2344043"/>
                  <a:pt x="2597051" y="2341562"/>
                  <a:pt x="2597051" y="2336601"/>
                </a:cubicBezTo>
                <a:lnTo>
                  <a:pt x="2589609" y="2329160"/>
                </a:lnTo>
                <a:cubicBezTo>
                  <a:pt x="2589609" y="2329160"/>
                  <a:pt x="2589609" y="2331641"/>
                  <a:pt x="2589609" y="2336601"/>
                </a:cubicBezTo>
                <a:cubicBezTo>
                  <a:pt x="2589609" y="2341562"/>
                  <a:pt x="2579687" y="2339082"/>
                  <a:pt x="2559844" y="2329160"/>
                </a:cubicBezTo>
                <a:lnTo>
                  <a:pt x="2537520" y="2321719"/>
                </a:lnTo>
                <a:cubicBezTo>
                  <a:pt x="2537520" y="2321719"/>
                  <a:pt x="2535039" y="2321719"/>
                  <a:pt x="2530078" y="2321719"/>
                </a:cubicBezTo>
                <a:cubicBezTo>
                  <a:pt x="2525117" y="2321719"/>
                  <a:pt x="2522637" y="2321719"/>
                  <a:pt x="2522637" y="2321719"/>
                </a:cubicBezTo>
                <a:lnTo>
                  <a:pt x="2515195" y="2314277"/>
                </a:lnTo>
                <a:cubicBezTo>
                  <a:pt x="2520156" y="2314277"/>
                  <a:pt x="2522637" y="2313037"/>
                  <a:pt x="2522637" y="2310557"/>
                </a:cubicBezTo>
                <a:cubicBezTo>
                  <a:pt x="2522637" y="2308076"/>
                  <a:pt x="2520156" y="2306836"/>
                  <a:pt x="2515195" y="2306836"/>
                </a:cubicBezTo>
                <a:cubicBezTo>
                  <a:pt x="2495352" y="2311797"/>
                  <a:pt x="2485430" y="2309317"/>
                  <a:pt x="2485430" y="2299394"/>
                </a:cubicBezTo>
                <a:cubicBezTo>
                  <a:pt x="2480469" y="2294434"/>
                  <a:pt x="2475508" y="2291953"/>
                  <a:pt x="2470547" y="2291953"/>
                </a:cubicBezTo>
                <a:lnTo>
                  <a:pt x="2455664" y="2284512"/>
                </a:lnTo>
                <a:lnTo>
                  <a:pt x="2463105" y="2284512"/>
                </a:lnTo>
                <a:lnTo>
                  <a:pt x="2485430" y="2284512"/>
                </a:lnTo>
                <a:lnTo>
                  <a:pt x="2477988" y="2277070"/>
                </a:lnTo>
                <a:cubicBezTo>
                  <a:pt x="2482949" y="2277070"/>
                  <a:pt x="2479228" y="2274590"/>
                  <a:pt x="2466826" y="2269629"/>
                </a:cubicBezTo>
                <a:cubicBezTo>
                  <a:pt x="2454424" y="2264668"/>
                  <a:pt x="2442021" y="2260947"/>
                  <a:pt x="2429619" y="2258467"/>
                </a:cubicBezTo>
                <a:cubicBezTo>
                  <a:pt x="2417217" y="2255986"/>
                  <a:pt x="2411016" y="2254746"/>
                  <a:pt x="2411016" y="2254746"/>
                </a:cubicBezTo>
                <a:lnTo>
                  <a:pt x="2418457" y="2262187"/>
                </a:lnTo>
                <a:cubicBezTo>
                  <a:pt x="2423418" y="2262187"/>
                  <a:pt x="2425898" y="2263427"/>
                  <a:pt x="2425898" y="2265908"/>
                </a:cubicBezTo>
                <a:cubicBezTo>
                  <a:pt x="2425898" y="2268389"/>
                  <a:pt x="2425898" y="2269629"/>
                  <a:pt x="2425898" y="2269629"/>
                </a:cubicBezTo>
                <a:lnTo>
                  <a:pt x="2433340" y="2277070"/>
                </a:lnTo>
                <a:cubicBezTo>
                  <a:pt x="2428379" y="2277070"/>
                  <a:pt x="2425898" y="2277070"/>
                  <a:pt x="2425898" y="2277070"/>
                </a:cubicBezTo>
                <a:lnTo>
                  <a:pt x="2373808" y="2277070"/>
                </a:lnTo>
                <a:cubicBezTo>
                  <a:pt x="2373808" y="2277070"/>
                  <a:pt x="2366367" y="2274590"/>
                  <a:pt x="2351484" y="2269629"/>
                </a:cubicBezTo>
                <a:cubicBezTo>
                  <a:pt x="2341562" y="2269629"/>
                  <a:pt x="2332881" y="2268389"/>
                  <a:pt x="2325439" y="2265908"/>
                </a:cubicBezTo>
                <a:cubicBezTo>
                  <a:pt x="2317998" y="2263427"/>
                  <a:pt x="2313037" y="2262187"/>
                  <a:pt x="2310557" y="2262187"/>
                </a:cubicBezTo>
                <a:cubicBezTo>
                  <a:pt x="2308076" y="2262187"/>
                  <a:pt x="2301875" y="2260947"/>
                  <a:pt x="2291953" y="2258467"/>
                </a:cubicBezTo>
                <a:cubicBezTo>
                  <a:pt x="2282031" y="2255986"/>
                  <a:pt x="2272109" y="2254746"/>
                  <a:pt x="2262187" y="2254746"/>
                </a:cubicBezTo>
                <a:cubicBezTo>
                  <a:pt x="2242344" y="2249785"/>
                  <a:pt x="2229941" y="2244824"/>
                  <a:pt x="2224980" y="2239863"/>
                </a:cubicBezTo>
                <a:cubicBezTo>
                  <a:pt x="2220020" y="2234902"/>
                  <a:pt x="2213818" y="2232422"/>
                  <a:pt x="2206377" y="2232422"/>
                </a:cubicBezTo>
                <a:cubicBezTo>
                  <a:pt x="2198935" y="2232422"/>
                  <a:pt x="2190254" y="2232422"/>
                  <a:pt x="2180332" y="2232422"/>
                </a:cubicBezTo>
                <a:cubicBezTo>
                  <a:pt x="2160489" y="2222500"/>
                  <a:pt x="2150566" y="2222500"/>
                  <a:pt x="2150566" y="2232422"/>
                </a:cubicBezTo>
                <a:cubicBezTo>
                  <a:pt x="2145606" y="2232422"/>
                  <a:pt x="2139404" y="2229941"/>
                  <a:pt x="2131963" y="2224980"/>
                </a:cubicBezTo>
                <a:cubicBezTo>
                  <a:pt x="2124522" y="2220020"/>
                  <a:pt x="2120801" y="2218779"/>
                  <a:pt x="2120801" y="2221260"/>
                </a:cubicBezTo>
                <a:cubicBezTo>
                  <a:pt x="2120801" y="2223740"/>
                  <a:pt x="2117080" y="2222500"/>
                  <a:pt x="2109639" y="2217539"/>
                </a:cubicBezTo>
                <a:cubicBezTo>
                  <a:pt x="2102197" y="2212578"/>
                  <a:pt x="2095996" y="2212578"/>
                  <a:pt x="2091035" y="2217539"/>
                </a:cubicBezTo>
                <a:cubicBezTo>
                  <a:pt x="2071192" y="2217539"/>
                  <a:pt x="2058789" y="2210098"/>
                  <a:pt x="2053828" y="2195215"/>
                </a:cubicBezTo>
                <a:cubicBezTo>
                  <a:pt x="2053828" y="2190254"/>
                  <a:pt x="2053828" y="2187773"/>
                  <a:pt x="2053828" y="2187773"/>
                </a:cubicBezTo>
                <a:cubicBezTo>
                  <a:pt x="2053828" y="2182813"/>
                  <a:pt x="2052588" y="2180332"/>
                  <a:pt x="2050107" y="2180332"/>
                </a:cubicBezTo>
                <a:cubicBezTo>
                  <a:pt x="2047627" y="2180332"/>
                  <a:pt x="2043906" y="2180332"/>
                  <a:pt x="2038945" y="2180332"/>
                </a:cubicBezTo>
                <a:cubicBezTo>
                  <a:pt x="2033985" y="2180332"/>
                  <a:pt x="2030264" y="2177851"/>
                  <a:pt x="2027783" y="2172891"/>
                </a:cubicBezTo>
                <a:cubicBezTo>
                  <a:pt x="2025303" y="2167930"/>
                  <a:pt x="2014141" y="2165449"/>
                  <a:pt x="1994297" y="2165449"/>
                </a:cubicBezTo>
                <a:lnTo>
                  <a:pt x="1964532" y="2158008"/>
                </a:lnTo>
                <a:lnTo>
                  <a:pt x="1971973" y="2150566"/>
                </a:lnTo>
                <a:cubicBezTo>
                  <a:pt x="1981895" y="2155527"/>
                  <a:pt x="1989336" y="2156768"/>
                  <a:pt x="1994297" y="2154287"/>
                </a:cubicBezTo>
                <a:cubicBezTo>
                  <a:pt x="1999258" y="2151806"/>
                  <a:pt x="2004219" y="2150566"/>
                  <a:pt x="2009180" y="2150566"/>
                </a:cubicBezTo>
                <a:lnTo>
                  <a:pt x="2024062" y="2150566"/>
                </a:lnTo>
                <a:lnTo>
                  <a:pt x="2031504" y="2150566"/>
                </a:lnTo>
                <a:lnTo>
                  <a:pt x="2038945" y="2158008"/>
                </a:lnTo>
                <a:cubicBezTo>
                  <a:pt x="2043906" y="2158008"/>
                  <a:pt x="2048867" y="2158008"/>
                  <a:pt x="2053828" y="2158008"/>
                </a:cubicBezTo>
                <a:cubicBezTo>
                  <a:pt x="2068711" y="2158008"/>
                  <a:pt x="2076152" y="2160488"/>
                  <a:pt x="2076152" y="2165449"/>
                </a:cubicBezTo>
                <a:cubicBezTo>
                  <a:pt x="2076152" y="2170410"/>
                  <a:pt x="2081113" y="2172891"/>
                  <a:pt x="2091035" y="2172891"/>
                </a:cubicBezTo>
                <a:lnTo>
                  <a:pt x="2091035" y="2165449"/>
                </a:lnTo>
                <a:lnTo>
                  <a:pt x="2091035" y="2158008"/>
                </a:lnTo>
                <a:cubicBezTo>
                  <a:pt x="2091035" y="2158008"/>
                  <a:pt x="2088555" y="2156768"/>
                  <a:pt x="2083594" y="2154287"/>
                </a:cubicBezTo>
                <a:cubicBezTo>
                  <a:pt x="2078633" y="2151806"/>
                  <a:pt x="2072432" y="2151806"/>
                  <a:pt x="2064990" y="2154287"/>
                </a:cubicBezTo>
                <a:cubicBezTo>
                  <a:pt x="2057549" y="2156768"/>
                  <a:pt x="2053828" y="2155527"/>
                  <a:pt x="2053828" y="2150566"/>
                </a:cubicBezTo>
                <a:cubicBezTo>
                  <a:pt x="2053828" y="2150566"/>
                  <a:pt x="2053828" y="2149326"/>
                  <a:pt x="2053828" y="2146846"/>
                </a:cubicBezTo>
                <a:cubicBezTo>
                  <a:pt x="2053828" y="2144365"/>
                  <a:pt x="2051348" y="2143125"/>
                  <a:pt x="2046387" y="2143125"/>
                </a:cubicBezTo>
                <a:cubicBezTo>
                  <a:pt x="2041426" y="2143125"/>
                  <a:pt x="2036465" y="2141885"/>
                  <a:pt x="2031504" y="2139404"/>
                </a:cubicBezTo>
                <a:cubicBezTo>
                  <a:pt x="2026543" y="2136924"/>
                  <a:pt x="2021582" y="2135684"/>
                  <a:pt x="2016621" y="2135684"/>
                </a:cubicBezTo>
                <a:cubicBezTo>
                  <a:pt x="2001738" y="2130723"/>
                  <a:pt x="1991816" y="2125761"/>
                  <a:pt x="1986855" y="2120801"/>
                </a:cubicBezTo>
                <a:cubicBezTo>
                  <a:pt x="1981895" y="2120801"/>
                  <a:pt x="1976934" y="2120801"/>
                  <a:pt x="1971973" y="2120801"/>
                </a:cubicBezTo>
                <a:cubicBezTo>
                  <a:pt x="1967012" y="2120801"/>
                  <a:pt x="1962051" y="2120801"/>
                  <a:pt x="1957090" y="2120801"/>
                </a:cubicBezTo>
                <a:lnTo>
                  <a:pt x="1949649" y="2120801"/>
                </a:lnTo>
                <a:cubicBezTo>
                  <a:pt x="1954609" y="2120801"/>
                  <a:pt x="1958330" y="2123281"/>
                  <a:pt x="1960811" y="2128242"/>
                </a:cubicBezTo>
                <a:cubicBezTo>
                  <a:pt x="1963291" y="2133203"/>
                  <a:pt x="1964532" y="2135684"/>
                  <a:pt x="1964532" y="2135684"/>
                </a:cubicBezTo>
                <a:lnTo>
                  <a:pt x="1964532" y="2150566"/>
                </a:lnTo>
                <a:cubicBezTo>
                  <a:pt x="1959571" y="2150566"/>
                  <a:pt x="1957090" y="2150566"/>
                  <a:pt x="1957090" y="2150566"/>
                </a:cubicBezTo>
                <a:cubicBezTo>
                  <a:pt x="1957090" y="2150566"/>
                  <a:pt x="1957090" y="2148086"/>
                  <a:pt x="1957090" y="2143125"/>
                </a:cubicBezTo>
                <a:cubicBezTo>
                  <a:pt x="1957090" y="2138164"/>
                  <a:pt x="1954609" y="2135684"/>
                  <a:pt x="1949649" y="2135684"/>
                </a:cubicBezTo>
                <a:cubicBezTo>
                  <a:pt x="1944687" y="2135684"/>
                  <a:pt x="1942207" y="2138164"/>
                  <a:pt x="1942207" y="2143125"/>
                </a:cubicBezTo>
                <a:lnTo>
                  <a:pt x="1927324" y="2150566"/>
                </a:lnTo>
                <a:lnTo>
                  <a:pt x="1919883" y="2150566"/>
                </a:lnTo>
                <a:cubicBezTo>
                  <a:pt x="1919883" y="2150566"/>
                  <a:pt x="1917402" y="2149326"/>
                  <a:pt x="1912441" y="2146846"/>
                </a:cubicBezTo>
                <a:cubicBezTo>
                  <a:pt x="1907481" y="2144365"/>
                  <a:pt x="1902520" y="2143125"/>
                  <a:pt x="1897559" y="2143125"/>
                </a:cubicBezTo>
                <a:cubicBezTo>
                  <a:pt x="1892598" y="2138164"/>
                  <a:pt x="1885156" y="2135684"/>
                  <a:pt x="1875234" y="2135684"/>
                </a:cubicBezTo>
                <a:cubicBezTo>
                  <a:pt x="1865313" y="2135684"/>
                  <a:pt x="1857871" y="2133203"/>
                  <a:pt x="1852910" y="2128242"/>
                </a:cubicBezTo>
                <a:cubicBezTo>
                  <a:pt x="1852910" y="2128242"/>
                  <a:pt x="1850430" y="2128242"/>
                  <a:pt x="1845469" y="2128242"/>
                </a:cubicBezTo>
                <a:cubicBezTo>
                  <a:pt x="1840508" y="2128242"/>
                  <a:pt x="1835547" y="2125761"/>
                  <a:pt x="1830586" y="2120801"/>
                </a:cubicBezTo>
                <a:cubicBezTo>
                  <a:pt x="1820664" y="2120801"/>
                  <a:pt x="1814463" y="2119561"/>
                  <a:pt x="1811982" y="2117080"/>
                </a:cubicBezTo>
                <a:cubicBezTo>
                  <a:pt x="1809502" y="2114599"/>
                  <a:pt x="1800820" y="2113359"/>
                  <a:pt x="1785938" y="2113359"/>
                </a:cubicBezTo>
                <a:cubicBezTo>
                  <a:pt x="1785938" y="2113359"/>
                  <a:pt x="1783457" y="2113359"/>
                  <a:pt x="1778496" y="2113359"/>
                </a:cubicBezTo>
                <a:cubicBezTo>
                  <a:pt x="1773535" y="2113359"/>
                  <a:pt x="1771055" y="2110879"/>
                  <a:pt x="1771055" y="2105918"/>
                </a:cubicBezTo>
                <a:lnTo>
                  <a:pt x="1756172" y="2113359"/>
                </a:lnTo>
                <a:cubicBezTo>
                  <a:pt x="1756172" y="2108399"/>
                  <a:pt x="1753692" y="2108399"/>
                  <a:pt x="1748731" y="2113359"/>
                </a:cubicBezTo>
                <a:lnTo>
                  <a:pt x="1748731" y="2120801"/>
                </a:lnTo>
                <a:lnTo>
                  <a:pt x="1741289" y="2128242"/>
                </a:lnTo>
                <a:lnTo>
                  <a:pt x="1733848" y="2113359"/>
                </a:lnTo>
                <a:cubicBezTo>
                  <a:pt x="1743770" y="2113359"/>
                  <a:pt x="1746250" y="2108399"/>
                  <a:pt x="1741289" y="2098476"/>
                </a:cubicBezTo>
                <a:cubicBezTo>
                  <a:pt x="1736328" y="2093516"/>
                  <a:pt x="1731367" y="2092275"/>
                  <a:pt x="1726407" y="2094756"/>
                </a:cubicBezTo>
                <a:cubicBezTo>
                  <a:pt x="1721445" y="2097236"/>
                  <a:pt x="1716485" y="2094756"/>
                  <a:pt x="1711524" y="2087314"/>
                </a:cubicBezTo>
                <a:cubicBezTo>
                  <a:pt x="1706563" y="2079873"/>
                  <a:pt x="1704082" y="2073672"/>
                  <a:pt x="1704082" y="2068711"/>
                </a:cubicBezTo>
                <a:cubicBezTo>
                  <a:pt x="1709043" y="2068711"/>
                  <a:pt x="1711524" y="2066230"/>
                  <a:pt x="1711524" y="2061269"/>
                </a:cubicBezTo>
                <a:lnTo>
                  <a:pt x="1696641" y="2061269"/>
                </a:lnTo>
                <a:cubicBezTo>
                  <a:pt x="1696641" y="2066230"/>
                  <a:pt x="1695401" y="2068711"/>
                  <a:pt x="1692920" y="2068711"/>
                </a:cubicBezTo>
                <a:cubicBezTo>
                  <a:pt x="1690440" y="2068711"/>
                  <a:pt x="1684239" y="2068711"/>
                  <a:pt x="1674317" y="2068711"/>
                </a:cubicBezTo>
                <a:cubicBezTo>
                  <a:pt x="1669356" y="2068711"/>
                  <a:pt x="1664395" y="2068711"/>
                  <a:pt x="1659434" y="2068711"/>
                </a:cubicBezTo>
                <a:cubicBezTo>
                  <a:pt x="1664395" y="2068711"/>
                  <a:pt x="1666875" y="2071192"/>
                  <a:pt x="1666875" y="2076152"/>
                </a:cubicBezTo>
                <a:lnTo>
                  <a:pt x="1674317" y="2083594"/>
                </a:lnTo>
                <a:cubicBezTo>
                  <a:pt x="1684239" y="2083594"/>
                  <a:pt x="1686719" y="2088554"/>
                  <a:pt x="1681758" y="2098476"/>
                </a:cubicBezTo>
                <a:cubicBezTo>
                  <a:pt x="1676797" y="2103437"/>
                  <a:pt x="1664395" y="2103437"/>
                  <a:pt x="1644551" y="2098476"/>
                </a:cubicBezTo>
                <a:cubicBezTo>
                  <a:pt x="1639590" y="2098476"/>
                  <a:pt x="1629668" y="2095996"/>
                  <a:pt x="1614785" y="2091035"/>
                </a:cubicBezTo>
                <a:lnTo>
                  <a:pt x="1607344" y="2091035"/>
                </a:lnTo>
                <a:cubicBezTo>
                  <a:pt x="1617266" y="2091035"/>
                  <a:pt x="1622227" y="2088554"/>
                  <a:pt x="1622227" y="2083594"/>
                </a:cubicBezTo>
                <a:cubicBezTo>
                  <a:pt x="1622227" y="2078633"/>
                  <a:pt x="1619746" y="2076152"/>
                  <a:pt x="1614785" y="2076152"/>
                </a:cubicBezTo>
                <a:lnTo>
                  <a:pt x="1585020" y="2076152"/>
                </a:lnTo>
                <a:lnTo>
                  <a:pt x="1570137" y="2076152"/>
                </a:lnTo>
                <a:lnTo>
                  <a:pt x="1555254" y="2076152"/>
                </a:lnTo>
                <a:cubicBezTo>
                  <a:pt x="1555254" y="2081113"/>
                  <a:pt x="1557735" y="2083594"/>
                  <a:pt x="1562695" y="2083594"/>
                </a:cubicBezTo>
                <a:cubicBezTo>
                  <a:pt x="1567656" y="2083594"/>
                  <a:pt x="1570137" y="2086074"/>
                  <a:pt x="1570137" y="2091035"/>
                </a:cubicBezTo>
                <a:cubicBezTo>
                  <a:pt x="1575098" y="2091035"/>
                  <a:pt x="1582539" y="2092275"/>
                  <a:pt x="1592461" y="2094756"/>
                </a:cubicBezTo>
                <a:cubicBezTo>
                  <a:pt x="1602383" y="2097236"/>
                  <a:pt x="1607344" y="2098476"/>
                  <a:pt x="1607344" y="2098476"/>
                </a:cubicBezTo>
                <a:lnTo>
                  <a:pt x="1614785" y="2098476"/>
                </a:lnTo>
                <a:cubicBezTo>
                  <a:pt x="1614785" y="2098476"/>
                  <a:pt x="1614785" y="2099717"/>
                  <a:pt x="1614785" y="2102197"/>
                </a:cubicBezTo>
                <a:cubicBezTo>
                  <a:pt x="1614785" y="2104678"/>
                  <a:pt x="1617266" y="2105918"/>
                  <a:pt x="1622227" y="2105918"/>
                </a:cubicBezTo>
                <a:lnTo>
                  <a:pt x="1629668" y="2105918"/>
                </a:lnTo>
                <a:cubicBezTo>
                  <a:pt x="1634629" y="2110879"/>
                  <a:pt x="1639590" y="2113359"/>
                  <a:pt x="1644551" y="2113359"/>
                </a:cubicBezTo>
                <a:lnTo>
                  <a:pt x="1666875" y="2113359"/>
                </a:lnTo>
                <a:cubicBezTo>
                  <a:pt x="1671836" y="2118320"/>
                  <a:pt x="1679277" y="2120801"/>
                  <a:pt x="1689199" y="2120801"/>
                </a:cubicBezTo>
                <a:lnTo>
                  <a:pt x="1696641" y="2128242"/>
                </a:lnTo>
                <a:lnTo>
                  <a:pt x="1726407" y="2135684"/>
                </a:lnTo>
                <a:cubicBezTo>
                  <a:pt x="1736328" y="2135684"/>
                  <a:pt x="1746250" y="2140644"/>
                  <a:pt x="1756172" y="2150566"/>
                </a:cubicBezTo>
                <a:cubicBezTo>
                  <a:pt x="1766094" y="2155527"/>
                  <a:pt x="1771055" y="2155527"/>
                  <a:pt x="1771055" y="2150566"/>
                </a:cubicBezTo>
                <a:cubicBezTo>
                  <a:pt x="1776016" y="2150566"/>
                  <a:pt x="1793379" y="2155527"/>
                  <a:pt x="1823145" y="2165449"/>
                </a:cubicBezTo>
                <a:cubicBezTo>
                  <a:pt x="1833067" y="2170410"/>
                  <a:pt x="1838028" y="2172891"/>
                  <a:pt x="1838028" y="2172891"/>
                </a:cubicBezTo>
                <a:lnTo>
                  <a:pt x="1860352" y="2180332"/>
                </a:lnTo>
                <a:cubicBezTo>
                  <a:pt x="1865313" y="2180332"/>
                  <a:pt x="1869033" y="2181572"/>
                  <a:pt x="1871514" y="2184053"/>
                </a:cubicBezTo>
                <a:cubicBezTo>
                  <a:pt x="1873994" y="2186533"/>
                  <a:pt x="1877715" y="2187773"/>
                  <a:pt x="1882676" y="2187773"/>
                </a:cubicBezTo>
                <a:cubicBezTo>
                  <a:pt x="1887637" y="2187773"/>
                  <a:pt x="1890117" y="2187773"/>
                  <a:pt x="1890117" y="2187773"/>
                </a:cubicBezTo>
                <a:lnTo>
                  <a:pt x="1905000" y="2195215"/>
                </a:lnTo>
                <a:cubicBezTo>
                  <a:pt x="1914922" y="2195215"/>
                  <a:pt x="1922364" y="2197695"/>
                  <a:pt x="1927324" y="2202656"/>
                </a:cubicBezTo>
                <a:cubicBezTo>
                  <a:pt x="1932285" y="2207617"/>
                  <a:pt x="1939727" y="2210098"/>
                  <a:pt x="1949649" y="2210098"/>
                </a:cubicBezTo>
                <a:cubicBezTo>
                  <a:pt x="1964532" y="2200176"/>
                  <a:pt x="1974453" y="2202656"/>
                  <a:pt x="1979414" y="2217539"/>
                </a:cubicBezTo>
                <a:cubicBezTo>
                  <a:pt x="1984375" y="2222500"/>
                  <a:pt x="1991816" y="2227461"/>
                  <a:pt x="2001738" y="2232422"/>
                </a:cubicBezTo>
                <a:cubicBezTo>
                  <a:pt x="2011660" y="2237383"/>
                  <a:pt x="2017861" y="2238623"/>
                  <a:pt x="2020342" y="2236142"/>
                </a:cubicBezTo>
                <a:cubicBezTo>
                  <a:pt x="2022823" y="2233662"/>
                  <a:pt x="2029023" y="2232422"/>
                  <a:pt x="2038945" y="2232422"/>
                </a:cubicBezTo>
                <a:cubicBezTo>
                  <a:pt x="2038945" y="2232422"/>
                  <a:pt x="2040186" y="2233662"/>
                  <a:pt x="2042666" y="2236142"/>
                </a:cubicBezTo>
                <a:cubicBezTo>
                  <a:pt x="2045147" y="2238623"/>
                  <a:pt x="2048867" y="2239863"/>
                  <a:pt x="2053828" y="2239863"/>
                </a:cubicBezTo>
                <a:cubicBezTo>
                  <a:pt x="2053828" y="2244824"/>
                  <a:pt x="2061270" y="2249785"/>
                  <a:pt x="2076152" y="2254746"/>
                </a:cubicBezTo>
                <a:lnTo>
                  <a:pt x="2098476" y="2262187"/>
                </a:lnTo>
                <a:cubicBezTo>
                  <a:pt x="2098476" y="2267148"/>
                  <a:pt x="2102197" y="2269629"/>
                  <a:pt x="2109639" y="2269629"/>
                </a:cubicBezTo>
                <a:cubicBezTo>
                  <a:pt x="2117080" y="2269629"/>
                  <a:pt x="2122041" y="2270869"/>
                  <a:pt x="2124522" y="2273350"/>
                </a:cubicBezTo>
                <a:cubicBezTo>
                  <a:pt x="2127002" y="2275830"/>
                  <a:pt x="2138164" y="2279551"/>
                  <a:pt x="2158008" y="2284512"/>
                </a:cubicBezTo>
                <a:cubicBezTo>
                  <a:pt x="2162969" y="2284512"/>
                  <a:pt x="2169170" y="2284512"/>
                  <a:pt x="2176611" y="2284512"/>
                </a:cubicBezTo>
                <a:cubicBezTo>
                  <a:pt x="2184053" y="2284512"/>
                  <a:pt x="2187774" y="2284512"/>
                  <a:pt x="2187774" y="2284512"/>
                </a:cubicBezTo>
                <a:cubicBezTo>
                  <a:pt x="2192734" y="2289472"/>
                  <a:pt x="2197696" y="2291953"/>
                  <a:pt x="2202656" y="2291953"/>
                </a:cubicBezTo>
                <a:lnTo>
                  <a:pt x="2195215" y="2269629"/>
                </a:lnTo>
                <a:lnTo>
                  <a:pt x="2187774" y="2262187"/>
                </a:lnTo>
                <a:cubicBezTo>
                  <a:pt x="2192734" y="2262187"/>
                  <a:pt x="2203896" y="2263427"/>
                  <a:pt x="2221260" y="2265908"/>
                </a:cubicBezTo>
                <a:cubicBezTo>
                  <a:pt x="2238623" y="2268389"/>
                  <a:pt x="2249785" y="2272109"/>
                  <a:pt x="2254746" y="2277070"/>
                </a:cubicBezTo>
                <a:lnTo>
                  <a:pt x="2262187" y="2277070"/>
                </a:lnTo>
                <a:cubicBezTo>
                  <a:pt x="2272109" y="2277070"/>
                  <a:pt x="2283272" y="2279551"/>
                  <a:pt x="2295674" y="2284512"/>
                </a:cubicBezTo>
                <a:cubicBezTo>
                  <a:pt x="2308076" y="2289472"/>
                  <a:pt x="2316758" y="2291953"/>
                  <a:pt x="2321719" y="2291953"/>
                </a:cubicBezTo>
                <a:lnTo>
                  <a:pt x="2336601" y="2299394"/>
                </a:lnTo>
                <a:cubicBezTo>
                  <a:pt x="2351484" y="2299394"/>
                  <a:pt x="2358926" y="2301875"/>
                  <a:pt x="2358926" y="2306836"/>
                </a:cubicBezTo>
                <a:cubicBezTo>
                  <a:pt x="2353965" y="2306836"/>
                  <a:pt x="2346524" y="2306836"/>
                  <a:pt x="2336601" y="2306836"/>
                </a:cubicBezTo>
                <a:cubicBezTo>
                  <a:pt x="2326679" y="2306836"/>
                  <a:pt x="2321719" y="2304355"/>
                  <a:pt x="2321719" y="2299394"/>
                </a:cubicBezTo>
                <a:lnTo>
                  <a:pt x="2291953" y="2299394"/>
                </a:lnTo>
                <a:cubicBezTo>
                  <a:pt x="2282031" y="2304355"/>
                  <a:pt x="2277070" y="2306836"/>
                  <a:pt x="2277070" y="2306836"/>
                </a:cubicBezTo>
                <a:cubicBezTo>
                  <a:pt x="2286992" y="2316758"/>
                  <a:pt x="2314277" y="2321719"/>
                  <a:pt x="2358926" y="2321719"/>
                </a:cubicBezTo>
                <a:cubicBezTo>
                  <a:pt x="2363886" y="2321719"/>
                  <a:pt x="2366367" y="2324199"/>
                  <a:pt x="2366367" y="2329160"/>
                </a:cubicBezTo>
                <a:cubicBezTo>
                  <a:pt x="2366367" y="2344043"/>
                  <a:pt x="2368848" y="2352724"/>
                  <a:pt x="2373808" y="2355205"/>
                </a:cubicBezTo>
                <a:cubicBezTo>
                  <a:pt x="2378769" y="2357686"/>
                  <a:pt x="2382490" y="2360166"/>
                  <a:pt x="2384971" y="2362646"/>
                </a:cubicBezTo>
                <a:cubicBezTo>
                  <a:pt x="2387451" y="2365127"/>
                  <a:pt x="2391172" y="2363886"/>
                  <a:pt x="2396133" y="2358926"/>
                </a:cubicBezTo>
                <a:lnTo>
                  <a:pt x="2411016" y="2358926"/>
                </a:lnTo>
                <a:cubicBezTo>
                  <a:pt x="2406055" y="2358926"/>
                  <a:pt x="2403574" y="2361406"/>
                  <a:pt x="2403574" y="2366367"/>
                </a:cubicBezTo>
                <a:cubicBezTo>
                  <a:pt x="2406054" y="2368848"/>
                  <a:pt x="2407915" y="2370708"/>
                  <a:pt x="2409155" y="2371948"/>
                </a:cubicBezTo>
                <a:lnTo>
                  <a:pt x="2409953" y="2372746"/>
                </a:lnTo>
                <a:lnTo>
                  <a:pt x="2358926" y="2366367"/>
                </a:lnTo>
                <a:cubicBezTo>
                  <a:pt x="2353965" y="2361406"/>
                  <a:pt x="2344043" y="2358926"/>
                  <a:pt x="2329160" y="2358926"/>
                </a:cubicBezTo>
                <a:cubicBezTo>
                  <a:pt x="2324199" y="2358926"/>
                  <a:pt x="2316758" y="2357686"/>
                  <a:pt x="2306836" y="2355205"/>
                </a:cubicBezTo>
                <a:cubicBezTo>
                  <a:pt x="2296914" y="2352724"/>
                  <a:pt x="2289472" y="2349004"/>
                  <a:pt x="2284512" y="2344043"/>
                </a:cubicBezTo>
                <a:cubicBezTo>
                  <a:pt x="2264668" y="2339082"/>
                  <a:pt x="2252265" y="2336601"/>
                  <a:pt x="2247305" y="2336601"/>
                </a:cubicBezTo>
                <a:cubicBezTo>
                  <a:pt x="2247305" y="2336601"/>
                  <a:pt x="2244824" y="2336601"/>
                  <a:pt x="2239863" y="2336601"/>
                </a:cubicBezTo>
                <a:cubicBezTo>
                  <a:pt x="2234902" y="2336601"/>
                  <a:pt x="2229941" y="2334121"/>
                  <a:pt x="2224980" y="2329160"/>
                </a:cubicBezTo>
                <a:cubicBezTo>
                  <a:pt x="2215058" y="2329160"/>
                  <a:pt x="2197696" y="2324199"/>
                  <a:pt x="2172891" y="2314277"/>
                </a:cubicBezTo>
                <a:lnTo>
                  <a:pt x="2135684" y="2299394"/>
                </a:lnTo>
                <a:cubicBezTo>
                  <a:pt x="2130723" y="2299394"/>
                  <a:pt x="2127002" y="2299394"/>
                  <a:pt x="2124522" y="2299394"/>
                </a:cubicBezTo>
                <a:cubicBezTo>
                  <a:pt x="2122041" y="2299394"/>
                  <a:pt x="2118320" y="2299394"/>
                  <a:pt x="2113360" y="2299394"/>
                </a:cubicBezTo>
                <a:cubicBezTo>
                  <a:pt x="2093516" y="2299394"/>
                  <a:pt x="2071192" y="2291953"/>
                  <a:pt x="2046387" y="2277070"/>
                </a:cubicBezTo>
                <a:cubicBezTo>
                  <a:pt x="2046387" y="2277070"/>
                  <a:pt x="2042666" y="2277070"/>
                  <a:pt x="2035225" y="2277070"/>
                </a:cubicBezTo>
                <a:cubicBezTo>
                  <a:pt x="2027783" y="2277070"/>
                  <a:pt x="2024062" y="2274590"/>
                  <a:pt x="2024062" y="2269629"/>
                </a:cubicBezTo>
                <a:cubicBezTo>
                  <a:pt x="2024062" y="2264668"/>
                  <a:pt x="2021582" y="2262187"/>
                  <a:pt x="2016621" y="2262187"/>
                </a:cubicBezTo>
                <a:lnTo>
                  <a:pt x="2009180" y="2262187"/>
                </a:lnTo>
                <a:cubicBezTo>
                  <a:pt x="2009180" y="2257227"/>
                  <a:pt x="2000498" y="2254746"/>
                  <a:pt x="1983135" y="2254746"/>
                </a:cubicBezTo>
                <a:cubicBezTo>
                  <a:pt x="1965771" y="2254746"/>
                  <a:pt x="1957090" y="2254746"/>
                  <a:pt x="1957090" y="2254746"/>
                </a:cubicBezTo>
                <a:lnTo>
                  <a:pt x="1919883" y="2232422"/>
                </a:lnTo>
                <a:cubicBezTo>
                  <a:pt x="1919883" y="2232422"/>
                  <a:pt x="1911202" y="2229941"/>
                  <a:pt x="1893838" y="2224980"/>
                </a:cubicBezTo>
                <a:cubicBezTo>
                  <a:pt x="1876475" y="2220020"/>
                  <a:pt x="1862832" y="2217539"/>
                  <a:pt x="1852910" y="2217539"/>
                </a:cubicBezTo>
                <a:cubicBezTo>
                  <a:pt x="1733848" y="2187773"/>
                  <a:pt x="1666875" y="2167930"/>
                  <a:pt x="1651992" y="2158008"/>
                </a:cubicBezTo>
                <a:lnTo>
                  <a:pt x="1622227" y="2143125"/>
                </a:lnTo>
                <a:cubicBezTo>
                  <a:pt x="1607344" y="2138164"/>
                  <a:pt x="1597422" y="2135684"/>
                  <a:pt x="1592461" y="2135684"/>
                </a:cubicBezTo>
                <a:cubicBezTo>
                  <a:pt x="1592461" y="2130723"/>
                  <a:pt x="1591221" y="2128242"/>
                  <a:pt x="1588740" y="2128242"/>
                </a:cubicBezTo>
                <a:cubicBezTo>
                  <a:pt x="1586260" y="2128242"/>
                  <a:pt x="1582539" y="2128242"/>
                  <a:pt x="1577578" y="2128242"/>
                </a:cubicBezTo>
                <a:cubicBezTo>
                  <a:pt x="1567656" y="2128242"/>
                  <a:pt x="1526729" y="2115840"/>
                  <a:pt x="1454795" y="2091035"/>
                </a:cubicBezTo>
                <a:cubicBezTo>
                  <a:pt x="1382861" y="2066230"/>
                  <a:pt x="1339453" y="2051347"/>
                  <a:pt x="1324571" y="2046387"/>
                </a:cubicBezTo>
                <a:cubicBezTo>
                  <a:pt x="1324571" y="2041426"/>
                  <a:pt x="1320850" y="2037705"/>
                  <a:pt x="1313408" y="2035225"/>
                </a:cubicBezTo>
                <a:cubicBezTo>
                  <a:pt x="1305967" y="2032744"/>
                  <a:pt x="1299766" y="2031504"/>
                  <a:pt x="1294805" y="2031504"/>
                </a:cubicBezTo>
                <a:cubicBezTo>
                  <a:pt x="1240235" y="2011660"/>
                  <a:pt x="1207988" y="1999258"/>
                  <a:pt x="1198067" y="1994297"/>
                </a:cubicBezTo>
                <a:cubicBezTo>
                  <a:pt x="1193105" y="1989336"/>
                  <a:pt x="1188145" y="1988095"/>
                  <a:pt x="1183184" y="1990576"/>
                </a:cubicBezTo>
                <a:cubicBezTo>
                  <a:pt x="1178223" y="1993057"/>
                  <a:pt x="1175742" y="1993057"/>
                  <a:pt x="1175742" y="1990576"/>
                </a:cubicBezTo>
                <a:cubicBezTo>
                  <a:pt x="1175742" y="1988095"/>
                  <a:pt x="1173262" y="1986855"/>
                  <a:pt x="1168301" y="1986855"/>
                </a:cubicBezTo>
                <a:cubicBezTo>
                  <a:pt x="1163340" y="1986855"/>
                  <a:pt x="1144736" y="1979414"/>
                  <a:pt x="1112490" y="1964531"/>
                </a:cubicBezTo>
                <a:cubicBezTo>
                  <a:pt x="1080244" y="1949648"/>
                  <a:pt x="1051719" y="1938486"/>
                  <a:pt x="1026914" y="1931045"/>
                </a:cubicBezTo>
                <a:cubicBezTo>
                  <a:pt x="1002110" y="1923603"/>
                  <a:pt x="979785" y="1914922"/>
                  <a:pt x="959942" y="1905000"/>
                </a:cubicBezTo>
                <a:cubicBezTo>
                  <a:pt x="940098" y="1895078"/>
                  <a:pt x="927696" y="1890117"/>
                  <a:pt x="922735" y="1890117"/>
                </a:cubicBezTo>
                <a:cubicBezTo>
                  <a:pt x="922735" y="1890117"/>
                  <a:pt x="920254" y="1888877"/>
                  <a:pt x="915293" y="1886396"/>
                </a:cubicBezTo>
                <a:cubicBezTo>
                  <a:pt x="910332" y="1883916"/>
                  <a:pt x="902891" y="1882676"/>
                  <a:pt x="892969" y="1882676"/>
                </a:cubicBezTo>
                <a:cubicBezTo>
                  <a:pt x="878086" y="1872754"/>
                  <a:pt x="868164" y="1867793"/>
                  <a:pt x="863203" y="1867793"/>
                </a:cubicBezTo>
                <a:cubicBezTo>
                  <a:pt x="858242" y="1867793"/>
                  <a:pt x="855762" y="1865312"/>
                  <a:pt x="855762" y="1860351"/>
                </a:cubicBezTo>
                <a:cubicBezTo>
                  <a:pt x="855762" y="1860351"/>
                  <a:pt x="854521" y="1860351"/>
                  <a:pt x="852041" y="1860351"/>
                </a:cubicBezTo>
                <a:cubicBezTo>
                  <a:pt x="849561" y="1860351"/>
                  <a:pt x="845840" y="1857871"/>
                  <a:pt x="840879" y="1852910"/>
                </a:cubicBezTo>
                <a:cubicBezTo>
                  <a:pt x="830957" y="1852910"/>
                  <a:pt x="816074" y="1847949"/>
                  <a:pt x="796231" y="1838027"/>
                </a:cubicBezTo>
                <a:cubicBezTo>
                  <a:pt x="776387" y="1828105"/>
                  <a:pt x="754063" y="1815703"/>
                  <a:pt x="729258" y="1800820"/>
                </a:cubicBezTo>
                <a:cubicBezTo>
                  <a:pt x="704453" y="1785937"/>
                  <a:pt x="684610" y="1774775"/>
                  <a:pt x="669727" y="1767334"/>
                </a:cubicBezTo>
                <a:cubicBezTo>
                  <a:pt x="654844" y="1759892"/>
                  <a:pt x="642442" y="1756172"/>
                  <a:pt x="632520" y="1756172"/>
                </a:cubicBezTo>
                <a:cubicBezTo>
                  <a:pt x="632520" y="1751211"/>
                  <a:pt x="632520" y="1748730"/>
                  <a:pt x="632520" y="1748730"/>
                </a:cubicBezTo>
                <a:cubicBezTo>
                  <a:pt x="632520" y="1743770"/>
                  <a:pt x="630039" y="1741289"/>
                  <a:pt x="625078" y="1741289"/>
                </a:cubicBezTo>
                <a:lnTo>
                  <a:pt x="595312" y="1726406"/>
                </a:lnTo>
                <a:lnTo>
                  <a:pt x="625078" y="1733848"/>
                </a:lnTo>
                <a:cubicBezTo>
                  <a:pt x="639961" y="1738808"/>
                  <a:pt x="657324" y="1743770"/>
                  <a:pt x="677168" y="1748730"/>
                </a:cubicBezTo>
                <a:lnTo>
                  <a:pt x="714375" y="1748730"/>
                </a:lnTo>
                <a:cubicBezTo>
                  <a:pt x="714375" y="1748730"/>
                  <a:pt x="716856" y="1748730"/>
                  <a:pt x="721816" y="1748730"/>
                </a:cubicBezTo>
                <a:cubicBezTo>
                  <a:pt x="726777" y="1748730"/>
                  <a:pt x="731738" y="1748730"/>
                  <a:pt x="736699" y="1748730"/>
                </a:cubicBezTo>
                <a:lnTo>
                  <a:pt x="818555" y="1756172"/>
                </a:lnTo>
                <a:cubicBezTo>
                  <a:pt x="813594" y="1756172"/>
                  <a:pt x="806152" y="1754932"/>
                  <a:pt x="796231" y="1752451"/>
                </a:cubicBezTo>
                <a:cubicBezTo>
                  <a:pt x="786309" y="1749970"/>
                  <a:pt x="773906" y="1743770"/>
                  <a:pt x="759024" y="1733848"/>
                </a:cubicBezTo>
                <a:cubicBezTo>
                  <a:pt x="754063" y="1728887"/>
                  <a:pt x="749102" y="1725166"/>
                  <a:pt x="744141" y="1722685"/>
                </a:cubicBezTo>
                <a:cubicBezTo>
                  <a:pt x="739180" y="1720205"/>
                  <a:pt x="734219" y="1716484"/>
                  <a:pt x="729258" y="1711523"/>
                </a:cubicBezTo>
                <a:cubicBezTo>
                  <a:pt x="724297" y="1711523"/>
                  <a:pt x="718096" y="1709043"/>
                  <a:pt x="710654" y="1704082"/>
                </a:cubicBezTo>
                <a:cubicBezTo>
                  <a:pt x="703213" y="1699121"/>
                  <a:pt x="699492" y="1696641"/>
                  <a:pt x="699492" y="1696641"/>
                </a:cubicBezTo>
                <a:lnTo>
                  <a:pt x="677168" y="1681758"/>
                </a:lnTo>
                <a:cubicBezTo>
                  <a:pt x="672207" y="1671836"/>
                  <a:pt x="667246" y="1668115"/>
                  <a:pt x="662285" y="1670596"/>
                </a:cubicBezTo>
                <a:cubicBezTo>
                  <a:pt x="657324" y="1673076"/>
                  <a:pt x="656084" y="1673076"/>
                  <a:pt x="658564" y="1670596"/>
                </a:cubicBezTo>
                <a:cubicBezTo>
                  <a:pt x="661045" y="1668115"/>
                  <a:pt x="657324" y="1664394"/>
                  <a:pt x="647403" y="1659434"/>
                </a:cubicBezTo>
                <a:cubicBezTo>
                  <a:pt x="657324" y="1659434"/>
                  <a:pt x="667246" y="1661914"/>
                  <a:pt x="677168" y="1666875"/>
                </a:cubicBezTo>
                <a:lnTo>
                  <a:pt x="692051" y="1674316"/>
                </a:lnTo>
                <a:cubicBezTo>
                  <a:pt x="692051" y="1669356"/>
                  <a:pt x="694531" y="1666875"/>
                  <a:pt x="699492" y="1666875"/>
                </a:cubicBezTo>
                <a:lnTo>
                  <a:pt x="706934" y="1666875"/>
                </a:lnTo>
                <a:lnTo>
                  <a:pt x="714375" y="1674316"/>
                </a:lnTo>
                <a:lnTo>
                  <a:pt x="736699" y="1674316"/>
                </a:lnTo>
                <a:lnTo>
                  <a:pt x="699492" y="1659434"/>
                </a:lnTo>
                <a:lnTo>
                  <a:pt x="699492" y="1651992"/>
                </a:lnTo>
                <a:cubicBezTo>
                  <a:pt x="694531" y="1651992"/>
                  <a:pt x="690811" y="1650752"/>
                  <a:pt x="688330" y="1648271"/>
                </a:cubicBezTo>
                <a:cubicBezTo>
                  <a:pt x="685850" y="1645791"/>
                  <a:pt x="684610" y="1644551"/>
                  <a:pt x="684610" y="1644551"/>
                </a:cubicBezTo>
                <a:cubicBezTo>
                  <a:pt x="674688" y="1644551"/>
                  <a:pt x="669727" y="1644551"/>
                  <a:pt x="669727" y="1644551"/>
                </a:cubicBezTo>
                <a:cubicBezTo>
                  <a:pt x="669727" y="1639590"/>
                  <a:pt x="670967" y="1637109"/>
                  <a:pt x="673447" y="1637109"/>
                </a:cubicBezTo>
                <a:cubicBezTo>
                  <a:pt x="675928" y="1637109"/>
                  <a:pt x="682129" y="1637109"/>
                  <a:pt x="692051" y="1637109"/>
                </a:cubicBezTo>
                <a:cubicBezTo>
                  <a:pt x="701973" y="1642070"/>
                  <a:pt x="709414" y="1644551"/>
                  <a:pt x="714375" y="1644551"/>
                </a:cubicBezTo>
                <a:lnTo>
                  <a:pt x="706934" y="1651992"/>
                </a:lnTo>
                <a:lnTo>
                  <a:pt x="751582" y="1674316"/>
                </a:lnTo>
                <a:cubicBezTo>
                  <a:pt x="751582" y="1674316"/>
                  <a:pt x="750342" y="1674316"/>
                  <a:pt x="747861" y="1674316"/>
                </a:cubicBezTo>
                <a:cubicBezTo>
                  <a:pt x="745381" y="1674316"/>
                  <a:pt x="744141" y="1676797"/>
                  <a:pt x="744141" y="1681758"/>
                </a:cubicBezTo>
                <a:cubicBezTo>
                  <a:pt x="744141" y="1681758"/>
                  <a:pt x="746621" y="1681758"/>
                  <a:pt x="751582" y="1681758"/>
                </a:cubicBezTo>
                <a:cubicBezTo>
                  <a:pt x="751582" y="1686718"/>
                  <a:pt x="751582" y="1689199"/>
                  <a:pt x="751582" y="1689199"/>
                </a:cubicBezTo>
                <a:cubicBezTo>
                  <a:pt x="751582" y="1689199"/>
                  <a:pt x="754063" y="1686718"/>
                  <a:pt x="759024" y="1681758"/>
                </a:cubicBezTo>
                <a:lnTo>
                  <a:pt x="781348" y="1681758"/>
                </a:lnTo>
                <a:cubicBezTo>
                  <a:pt x="786309" y="1686718"/>
                  <a:pt x="790029" y="1689199"/>
                  <a:pt x="792510" y="1689199"/>
                </a:cubicBezTo>
                <a:cubicBezTo>
                  <a:pt x="794990" y="1689199"/>
                  <a:pt x="798711" y="1689199"/>
                  <a:pt x="803672" y="1689199"/>
                </a:cubicBezTo>
                <a:lnTo>
                  <a:pt x="803672" y="1696641"/>
                </a:lnTo>
                <a:cubicBezTo>
                  <a:pt x="803672" y="1696641"/>
                  <a:pt x="817315" y="1700361"/>
                  <a:pt x="844600" y="1707803"/>
                </a:cubicBezTo>
                <a:cubicBezTo>
                  <a:pt x="871885" y="1715244"/>
                  <a:pt x="888008" y="1718965"/>
                  <a:pt x="892969" y="1718965"/>
                </a:cubicBezTo>
                <a:lnTo>
                  <a:pt x="825996" y="1689199"/>
                </a:lnTo>
                <a:cubicBezTo>
                  <a:pt x="816074" y="1684238"/>
                  <a:pt x="806152" y="1679277"/>
                  <a:pt x="796231" y="1674316"/>
                </a:cubicBezTo>
                <a:lnTo>
                  <a:pt x="773906" y="1666875"/>
                </a:lnTo>
                <a:cubicBezTo>
                  <a:pt x="773906" y="1666875"/>
                  <a:pt x="772666" y="1665635"/>
                  <a:pt x="770186" y="1663154"/>
                </a:cubicBezTo>
                <a:cubicBezTo>
                  <a:pt x="767705" y="1660674"/>
                  <a:pt x="761504" y="1656953"/>
                  <a:pt x="751582" y="1651992"/>
                </a:cubicBezTo>
                <a:lnTo>
                  <a:pt x="736699" y="1644551"/>
                </a:lnTo>
                <a:lnTo>
                  <a:pt x="773906" y="1644551"/>
                </a:lnTo>
                <a:cubicBezTo>
                  <a:pt x="828477" y="1654473"/>
                  <a:pt x="855762" y="1659434"/>
                  <a:pt x="855762" y="1659434"/>
                </a:cubicBezTo>
                <a:cubicBezTo>
                  <a:pt x="855762" y="1659434"/>
                  <a:pt x="855762" y="1658193"/>
                  <a:pt x="855762" y="1655713"/>
                </a:cubicBezTo>
                <a:cubicBezTo>
                  <a:pt x="855762" y="1653232"/>
                  <a:pt x="853281" y="1651992"/>
                  <a:pt x="848321" y="1651992"/>
                </a:cubicBezTo>
                <a:lnTo>
                  <a:pt x="855762" y="1644551"/>
                </a:lnTo>
                <a:cubicBezTo>
                  <a:pt x="865684" y="1649511"/>
                  <a:pt x="874365" y="1653232"/>
                  <a:pt x="881807" y="1655713"/>
                </a:cubicBezTo>
                <a:cubicBezTo>
                  <a:pt x="889248" y="1658193"/>
                  <a:pt x="895449" y="1659434"/>
                  <a:pt x="900410" y="1659434"/>
                </a:cubicBezTo>
                <a:lnTo>
                  <a:pt x="907852" y="1659434"/>
                </a:lnTo>
                <a:lnTo>
                  <a:pt x="900410" y="1651992"/>
                </a:lnTo>
                <a:lnTo>
                  <a:pt x="915293" y="1651992"/>
                </a:lnTo>
                <a:lnTo>
                  <a:pt x="907852" y="1644551"/>
                </a:lnTo>
                <a:lnTo>
                  <a:pt x="915293" y="1644551"/>
                </a:lnTo>
                <a:cubicBezTo>
                  <a:pt x="925215" y="1649511"/>
                  <a:pt x="933897" y="1651992"/>
                  <a:pt x="941338" y="1651992"/>
                </a:cubicBezTo>
                <a:cubicBezTo>
                  <a:pt x="948779" y="1651992"/>
                  <a:pt x="950020" y="1649511"/>
                  <a:pt x="945059" y="1644551"/>
                </a:cubicBezTo>
                <a:lnTo>
                  <a:pt x="945059" y="1637109"/>
                </a:lnTo>
                <a:cubicBezTo>
                  <a:pt x="945059" y="1637109"/>
                  <a:pt x="947539" y="1637109"/>
                  <a:pt x="952500" y="1637109"/>
                </a:cubicBezTo>
                <a:lnTo>
                  <a:pt x="982266" y="1637109"/>
                </a:lnTo>
                <a:lnTo>
                  <a:pt x="989707" y="1651992"/>
                </a:lnTo>
                <a:lnTo>
                  <a:pt x="1012031" y="1651992"/>
                </a:lnTo>
                <a:cubicBezTo>
                  <a:pt x="1012031" y="1651992"/>
                  <a:pt x="1008311" y="1650752"/>
                  <a:pt x="1000869" y="1648271"/>
                </a:cubicBezTo>
                <a:cubicBezTo>
                  <a:pt x="993428" y="1645791"/>
                  <a:pt x="989707" y="1642070"/>
                  <a:pt x="989707" y="1637109"/>
                </a:cubicBezTo>
                <a:lnTo>
                  <a:pt x="1004590" y="1637109"/>
                </a:lnTo>
                <a:lnTo>
                  <a:pt x="1012031" y="1629668"/>
                </a:lnTo>
                <a:cubicBezTo>
                  <a:pt x="1012031" y="1629668"/>
                  <a:pt x="1009551" y="1627187"/>
                  <a:pt x="1004590" y="1622226"/>
                </a:cubicBezTo>
                <a:cubicBezTo>
                  <a:pt x="984746" y="1617266"/>
                  <a:pt x="967383" y="1614785"/>
                  <a:pt x="952500" y="1614785"/>
                </a:cubicBezTo>
                <a:lnTo>
                  <a:pt x="944129" y="1613855"/>
                </a:lnTo>
                <a:lnTo>
                  <a:pt x="937617" y="1607344"/>
                </a:lnTo>
                <a:lnTo>
                  <a:pt x="937617" y="1613132"/>
                </a:lnTo>
                <a:lnTo>
                  <a:pt x="935757" y="1612925"/>
                </a:lnTo>
                <a:cubicBezTo>
                  <a:pt x="932036" y="1611685"/>
                  <a:pt x="930176" y="1609824"/>
                  <a:pt x="930176" y="1607344"/>
                </a:cubicBezTo>
                <a:cubicBezTo>
                  <a:pt x="925215" y="1597422"/>
                  <a:pt x="910332" y="1589980"/>
                  <a:pt x="885527" y="1585019"/>
                </a:cubicBezTo>
                <a:cubicBezTo>
                  <a:pt x="880566" y="1585019"/>
                  <a:pt x="875606" y="1582539"/>
                  <a:pt x="870645" y="1577578"/>
                </a:cubicBezTo>
                <a:cubicBezTo>
                  <a:pt x="870645" y="1572617"/>
                  <a:pt x="870645" y="1570137"/>
                  <a:pt x="870645" y="1570137"/>
                </a:cubicBezTo>
                <a:cubicBezTo>
                  <a:pt x="875606" y="1570137"/>
                  <a:pt x="878086" y="1567656"/>
                  <a:pt x="878086" y="1562695"/>
                </a:cubicBezTo>
                <a:cubicBezTo>
                  <a:pt x="873125" y="1562695"/>
                  <a:pt x="870645" y="1562695"/>
                  <a:pt x="870645" y="1562695"/>
                </a:cubicBezTo>
                <a:cubicBezTo>
                  <a:pt x="860723" y="1567656"/>
                  <a:pt x="863203" y="1577578"/>
                  <a:pt x="878086" y="1592461"/>
                </a:cubicBezTo>
                <a:cubicBezTo>
                  <a:pt x="883047" y="1592461"/>
                  <a:pt x="886768" y="1593701"/>
                  <a:pt x="889248" y="1596182"/>
                </a:cubicBezTo>
                <a:cubicBezTo>
                  <a:pt x="891729" y="1598662"/>
                  <a:pt x="892969" y="1599902"/>
                  <a:pt x="892969" y="1599902"/>
                </a:cubicBezTo>
                <a:cubicBezTo>
                  <a:pt x="897930" y="1604863"/>
                  <a:pt x="900410" y="1604863"/>
                  <a:pt x="900410" y="1599902"/>
                </a:cubicBezTo>
                <a:cubicBezTo>
                  <a:pt x="905371" y="1599902"/>
                  <a:pt x="907852" y="1599902"/>
                  <a:pt x="907852" y="1599902"/>
                </a:cubicBezTo>
                <a:cubicBezTo>
                  <a:pt x="907852" y="1599902"/>
                  <a:pt x="907852" y="1602383"/>
                  <a:pt x="907852" y="1607344"/>
                </a:cubicBezTo>
                <a:cubicBezTo>
                  <a:pt x="902891" y="1612304"/>
                  <a:pt x="904131" y="1613545"/>
                  <a:pt x="911573" y="1611064"/>
                </a:cubicBezTo>
                <a:cubicBezTo>
                  <a:pt x="919014" y="1608584"/>
                  <a:pt x="922735" y="1608584"/>
                  <a:pt x="922735" y="1611064"/>
                </a:cubicBezTo>
                <a:cubicBezTo>
                  <a:pt x="922735" y="1613545"/>
                  <a:pt x="925215" y="1617266"/>
                  <a:pt x="930176" y="1622226"/>
                </a:cubicBezTo>
                <a:lnTo>
                  <a:pt x="930176" y="1637109"/>
                </a:lnTo>
                <a:cubicBezTo>
                  <a:pt x="930176" y="1637109"/>
                  <a:pt x="925215" y="1634629"/>
                  <a:pt x="915293" y="1629668"/>
                </a:cubicBezTo>
                <a:cubicBezTo>
                  <a:pt x="910332" y="1629668"/>
                  <a:pt x="905371" y="1628428"/>
                  <a:pt x="900410" y="1625947"/>
                </a:cubicBezTo>
                <a:cubicBezTo>
                  <a:pt x="895449" y="1623467"/>
                  <a:pt x="892969" y="1624707"/>
                  <a:pt x="892969" y="1629668"/>
                </a:cubicBezTo>
                <a:lnTo>
                  <a:pt x="863203" y="1622226"/>
                </a:lnTo>
                <a:cubicBezTo>
                  <a:pt x="863203" y="1617266"/>
                  <a:pt x="860723" y="1614785"/>
                  <a:pt x="855762" y="1614785"/>
                </a:cubicBezTo>
                <a:cubicBezTo>
                  <a:pt x="850801" y="1614785"/>
                  <a:pt x="848321" y="1614785"/>
                  <a:pt x="848321" y="1614785"/>
                </a:cubicBezTo>
                <a:cubicBezTo>
                  <a:pt x="843359" y="1614785"/>
                  <a:pt x="840879" y="1612304"/>
                  <a:pt x="840879" y="1607344"/>
                </a:cubicBezTo>
                <a:cubicBezTo>
                  <a:pt x="840879" y="1602383"/>
                  <a:pt x="843359" y="1599902"/>
                  <a:pt x="848321" y="1599902"/>
                </a:cubicBezTo>
                <a:cubicBezTo>
                  <a:pt x="853281" y="1599902"/>
                  <a:pt x="855762" y="1599902"/>
                  <a:pt x="855762" y="1599902"/>
                </a:cubicBezTo>
                <a:lnTo>
                  <a:pt x="840879" y="1592461"/>
                </a:lnTo>
                <a:cubicBezTo>
                  <a:pt x="840879" y="1592461"/>
                  <a:pt x="838399" y="1592461"/>
                  <a:pt x="833437" y="1592461"/>
                </a:cubicBezTo>
                <a:cubicBezTo>
                  <a:pt x="813594" y="1572617"/>
                  <a:pt x="791270" y="1565176"/>
                  <a:pt x="766465" y="1570137"/>
                </a:cubicBezTo>
                <a:lnTo>
                  <a:pt x="751582" y="1562695"/>
                </a:lnTo>
                <a:cubicBezTo>
                  <a:pt x="756543" y="1557734"/>
                  <a:pt x="756543" y="1554014"/>
                  <a:pt x="751582" y="1551533"/>
                </a:cubicBezTo>
                <a:cubicBezTo>
                  <a:pt x="746621" y="1549052"/>
                  <a:pt x="729258" y="1545332"/>
                  <a:pt x="699492" y="1540371"/>
                </a:cubicBezTo>
                <a:lnTo>
                  <a:pt x="692051" y="1525488"/>
                </a:lnTo>
                <a:lnTo>
                  <a:pt x="662285" y="1518047"/>
                </a:lnTo>
                <a:cubicBezTo>
                  <a:pt x="657324" y="1513086"/>
                  <a:pt x="654844" y="1510605"/>
                  <a:pt x="654844" y="1510605"/>
                </a:cubicBezTo>
                <a:lnTo>
                  <a:pt x="647403" y="1510605"/>
                </a:lnTo>
                <a:lnTo>
                  <a:pt x="639961" y="1510605"/>
                </a:lnTo>
                <a:lnTo>
                  <a:pt x="632520" y="1503164"/>
                </a:lnTo>
                <a:cubicBezTo>
                  <a:pt x="627559" y="1503164"/>
                  <a:pt x="627559" y="1500683"/>
                  <a:pt x="632520" y="1495723"/>
                </a:cubicBezTo>
                <a:cubicBezTo>
                  <a:pt x="637481" y="1490762"/>
                  <a:pt x="647403" y="1490762"/>
                  <a:pt x="662285" y="1495723"/>
                </a:cubicBezTo>
                <a:cubicBezTo>
                  <a:pt x="667246" y="1495723"/>
                  <a:pt x="675928" y="1496963"/>
                  <a:pt x="688330" y="1499443"/>
                </a:cubicBezTo>
                <a:cubicBezTo>
                  <a:pt x="700732" y="1501924"/>
                  <a:pt x="711895" y="1501924"/>
                  <a:pt x="721816" y="1499443"/>
                </a:cubicBezTo>
                <a:cubicBezTo>
                  <a:pt x="731738" y="1496963"/>
                  <a:pt x="736699" y="1495723"/>
                  <a:pt x="736699" y="1495723"/>
                </a:cubicBezTo>
                <a:lnTo>
                  <a:pt x="714375" y="1480840"/>
                </a:lnTo>
                <a:cubicBezTo>
                  <a:pt x="714375" y="1480840"/>
                  <a:pt x="711895" y="1479600"/>
                  <a:pt x="706934" y="1477119"/>
                </a:cubicBezTo>
                <a:cubicBezTo>
                  <a:pt x="701973" y="1474638"/>
                  <a:pt x="694531" y="1470918"/>
                  <a:pt x="684610" y="1465957"/>
                </a:cubicBezTo>
                <a:cubicBezTo>
                  <a:pt x="669727" y="1460996"/>
                  <a:pt x="659805" y="1460996"/>
                  <a:pt x="654844" y="1465957"/>
                </a:cubicBezTo>
                <a:cubicBezTo>
                  <a:pt x="649883" y="1465957"/>
                  <a:pt x="647403" y="1465957"/>
                  <a:pt x="647403" y="1465957"/>
                </a:cubicBezTo>
                <a:lnTo>
                  <a:pt x="647403" y="1458516"/>
                </a:lnTo>
                <a:lnTo>
                  <a:pt x="632520" y="1451074"/>
                </a:lnTo>
                <a:cubicBezTo>
                  <a:pt x="622598" y="1446113"/>
                  <a:pt x="616396" y="1439912"/>
                  <a:pt x="613916" y="1432471"/>
                </a:cubicBezTo>
                <a:cubicBezTo>
                  <a:pt x="611436" y="1425029"/>
                  <a:pt x="607715" y="1421309"/>
                  <a:pt x="602754" y="1421309"/>
                </a:cubicBezTo>
                <a:cubicBezTo>
                  <a:pt x="597793" y="1421309"/>
                  <a:pt x="592832" y="1418828"/>
                  <a:pt x="587871" y="1413867"/>
                </a:cubicBezTo>
                <a:lnTo>
                  <a:pt x="587871" y="1406426"/>
                </a:lnTo>
                <a:lnTo>
                  <a:pt x="580430" y="1398984"/>
                </a:lnTo>
                <a:cubicBezTo>
                  <a:pt x="565547" y="1394024"/>
                  <a:pt x="558106" y="1391543"/>
                  <a:pt x="558106" y="1391543"/>
                </a:cubicBezTo>
                <a:cubicBezTo>
                  <a:pt x="558106" y="1386582"/>
                  <a:pt x="556865" y="1384101"/>
                  <a:pt x="554385" y="1384101"/>
                </a:cubicBezTo>
                <a:cubicBezTo>
                  <a:pt x="551904" y="1384101"/>
                  <a:pt x="550664" y="1384101"/>
                  <a:pt x="550664" y="1384101"/>
                </a:cubicBezTo>
                <a:cubicBezTo>
                  <a:pt x="540742" y="1384101"/>
                  <a:pt x="533301" y="1384101"/>
                  <a:pt x="528340" y="1384101"/>
                </a:cubicBezTo>
                <a:lnTo>
                  <a:pt x="535781" y="1376660"/>
                </a:lnTo>
                <a:cubicBezTo>
                  <a:pt x="540742" y="1376660"/>
                  <a:pt x="545703" y="1376660"/>
                  <a:pt x="550664" y="1376660"/>
                </a:cubicBezTo>
                <a:lnTo>
                  <a:pt x="565547" y="1376660"/>
                </a:lnTo>
                <a:cubicBezTo>
                  <a:pt x="570508" y="1381621"/>
                  <a:pt x="582910" y="1384101"/>
                  <a:pt x="602754" y="1384101"/>
                </a:cubicBezTo>
                <a:lnTo>
                  <a:pt x="632520" y="1391543"/>
                </a:lnTo>
                <a:lnTo>
                  <a:pt x="639961" y="1398984"/>
                </a:lnTo>
                <a:cubicBezTo>
                  <a:pt x="639961" y="1398984"/>
                  <a:pt x="644922" y="1401465"/>
                  <a:pt x="654844" y="1406426"/>
                </a:cubicBezTo>
                <a:lnTo>
                  <a:pt x="669727" y="1421309"/>
                </a:lnTo>
                <a:cubicBezTo>
                  <a:pt x="679648" y="1421309"/>
                  <a:pt x="682129" y="1418828"/>
                  <a:pt x="677168" y="1413867"/>
                </a:cubicBezTo>
                <a:lnTo>
                  <a:pt x="677168" y="1398984"/>
                </a:lnTo>
                <a:lnTo>
                  <a:pt x="684610" y="1391543"/>
                </a:lnTo>
                <a:lnTo>
                  <a:pt x="692051" y="1391543"/>
                </a:lnTo>
                <a:cubicBezTo>
                  <a:pt x="692051" y="1391543"/>
                  <a:pt x="693291" y="1392783"/>
                  <a:pt x="695772" y="1395264"/>
                </a:cubicBezTo>
                <a:cubicBezTo>
                  <a:pt x="698252" y="1397744"/>
                  <a:pt x="701973" y="1398984"/>
                  <a:pt x="706934" y="1398984"/>
                </a:cubicBezTo>
                <a:lnTo>
                  <a:pt x="714375" y="1398984"/>
                </a:lnTo>
                <a:lnTo>
                  <a:pt x="706934" y="1391543"/>
                </a:lnTo>
                <a:lnTo>
                  <a:pt x="692051" y="1376660"/>
                </a:lnTo>
                <a:lnTo>
                  <a:pt x="654844" y="1354336"/>
                </a:lnTo>
                <a:cubicBezTo>
                  <a:pt x="649883" y="1354336"/>
                  <a:pt x="647403" y="1351855"/>
                  <a:pt x="647403" y="1346894"/>
                </a:cubicBezTo>
                <a:lnTo>
                  <a:pt x="632520" y="1346894"/>
                </a:lnTo>
                <a:cubicBezTo>
                  <a:pt x="632520" y="1351855"/>
                  <a:pt x="627559" y="1351855"/>
                  <a:pt x="617637" y="1346894"/>
                </a:cubicBezTo>
                <a:lnTo>
                  <a:pt x="602754" y="1346894"/>
                </a:lnTo>
                <a:cubicBezTo>
                  <a:pt x="597793" y="1346894"/>
                  <a:pt x="595312" y="1346894"/>
                  <a:pt x="595312" y="1346894"/>
                </a:cubicBezTo>
                <a:lnTo>
                  <a:pt x="580430" y="1339453"/>
                </a:lnTo>
                <a:lnTo>
                  <a:pt x="572988" y="1332012"/>
                </a:lnTo>
                <a:cubicBezTo>
                  <a:pt x="572988" y="1327051"/>
                  <a:pt x="575469" y="1327051"/>
                  <a:pt x="580430" y="1332012"/>
                </a:cubicBezTo>
                <a:lnTo>
                  <a:pt x="610195" y="1324570"/>
                </a:lnTo>
                <a:lnTo>
                  <a:pt x="610195" y="1317129"/>
                </a:lnTo>
                <a:cubicBezTo>
                  <a:pt x="605234" y="1317129"/>
                  <a:pt x="597793" y="1314648"/>
                  <a:pt x="587871" y="1309687"/>
                </a:cubicBezTo>
                <a:lnTo>
                  <a:pt x="580430" y="1294805"/>
                </a:lnTo>
                <a:cubicBezTo>
                  <a:pt x="585391" y="1294805"/>
                  <a:pt x="587871" y="1294805"/>
                  <a:pt x="587871" y="1294805"/>
                </a:cubicBezTo>
                <a:cubicBezTo>
                  <a:pt x="587871" y="1294805"/>
                  <a:pt x="585391" y="1292324"/>
                  <a:pt x="580430" y="1287363"/>
                </a:cubicBezTo>
                <a:cubicBezTo>
                  <a:pt x="580430" y="1282402"/>
                  <a:pt x="581670" y="1279922"/>
                  <a:pt x="584150" y="1279922"/>
                </a:cubicBezTo>
                <a:cubicBezTo>
                  <a:pt x="586631" y="1279922"/>
                  <a:pt x="590352" y="1282402"/>
                  <a:pt x="595312" y="1287363"/>
                </a:cubicBezTo>
                <a:cubicBezTo>
                  <a:pt x="600274" y="1292324"/>
                  <a:pt x="601514" y="1296045"/>
                  <a:pt x="599033" y="1298525"/>
                </a:cubicBezTo>
                <a:cubicBezTo>
                  <a:pt x="596553" y="1301006"/>
                  <a:pt x="597793" y="1303486"/>
                  <a:pt x="602754" y="1305967"/>
                </a:cubicBezTo>
                <a:cubicBezTo>
                  <a:pt x="607715" y="1308447"/>
                  <a:pt x="610195" y="1307207"/>
                  <a:pt x="610195" y="1302246"/>
                </a:cubicBezTo>
                <a:cubicBezTo>
                  <a:pt x="610195" y="1297285"/>
                  <a:pt x="610195" y="1292324"/>
                  <a:pt x="610195" y="1287363"/>
                </a:cubicBezTo>
                <a:lnTo>
                  <a:pt x="617637" y="1302246"/>
                </a:lnTo>
                <a:cubicBezTo>
                  <a:pt x="622598" y="1327051"/>
                  <a:pt x="635000" y="1329531"/>
                  <a:pt x="654844" y="1309687"/>
                </a:cubicBezTo>
                <a:cubicBezTo>
                  <a:pt x="654844" y="1309687"/>
                  <a:pt x="656084" y="1310927"/>
                  <a:pt x="658564" y="1313408"/>
                </a:cubicBezTo>
                <a:cubicBezTo>
                  <a:pt x="661045" y="1315889"/>
                  <a:pt x="667246" y="1317129"/>
                  <a:pt x="677168" y="1317129"/>
                </a:cubicBezTo>
                <a:cubicBezTo>
                  <a:pt x="677168" y="1317129"/>
                  <a:pt x="679648" y="1317129"/>
                  <a:pt x="684610" y="1317129"/>
                </a:cubicBezTo>
                <a:cubicBezTo>
                  <a:pt x="684610" y="1312168"/>
                  <a:pt x="682129" y="1308447"/>
                  <a:pt x="677168" y="1305967"/>
                </a:cubicBezTo>
                <a:cubicBezTo>
                  <a:pt x="672207" y="1303486"/>
                  <a:pt x="667246" y="1304727"/>
                  <a:pt x="662285" y="1309687"/>
                </a:cubicBezTo>
                <a:lnTo>
                  <a:pt x="654844" y="1309687"/>
                </a:lnTo>
                <a:cubicBezTo>
                  <a:pt x="659805" y="1309687"/>
                  <a:pt x="659805" y="1307207"/>
                  <a:pt x="654844" y="1302246"/>
                </a:cubicBezTo>
                <a:cubicBezTo>
                  <a:pt x="649883" y="1297285"/>
                  <a:pt x="642442" y="1292324"/>
                  <a:pt x="632520" y="1287363"/>
                </a:cubicBezTo>
                <a:cubicBezTo>
                  <a:pt x="632520" y="1287363"/>
                  <a:pt x="630039" y="1286123"/>
                  <a:pt x="625078" y="1283642"/>
                </a:cubicBezTo>
                <a:cubicBezTo>
                  <a:pt x="620117" y="1281162"/>
                  <a:pt x="617637" y="1279922"/>
                  <a:pt x="617637" y="1279922"/>
                </a:cubicBezTo>
                <a:cubicBezTo>
                  <a:pt x="617637" y="1279922"/>
                  <a:pt x="616396" y="1279922"/>
                  <a:pt x="613916" y="1279922"/>
                </a:cubicBezTo>
                <a:cubicBezTo>
                  <a:pt x="611436" y="1279922"/>
                  <a:pt x="610195" y="1277441"/>
                  <a:pt x="610195" y="1272480"/>
                </a:cubicBezTo>
                <a:cubicBezTo>
                  <a:pt x="610195" y="1272480"/>
                  <a:pt x="607715" y="1272480"/>
                  <a:pt x="602754" y="1272480"/>
                </a:cubicBezTo>
                <a:cubicBezTo>
                  <a:pt x="602754" y="1277441"/>
                  <a:pt x="602754" y="1279922"/>
                  <a:pt x="602754" y="1279922"/>
                </a:cubicBezTo>
                <a:cubicBezTo>
                  <a:pt x="602754" y="1279922"/>
                  <a:pt x="600274" y="1279922"/>
                  <a:pt x="595312" y="1279922"/>
                </a:cubicBezTo>
                <a:cubicBezTo>
                  <a:pt x="590352" y="1279922"/>
                  <a:pt x="590352" y="1277441"/>
                  <a:pt x="595312" y="1272480"/>
                </a:cubicBezTo>
                <a:cubicBezTo>
                  <a:pt x="590352" y="1272480"/>
                  <a:pt x="587871" y="1270000"/>
                  <a:pt x="587871" y="1265039"/>
                </a:cubicBezTo>
                <a:cubicBezTo>
                  <a:pt x="587871" y="1260078"/>
                  <a:pt x="586631" y="1256358"/>
                  <a:pt x="584150" y="1253877"/>
                </a:cubicBezTo>
                <a:cubicBezTo>
                  <a:pt x="581670" y="1251396"/>
                  <a:pt x="580430" y="1250156"/>
                  <a:pt x="580430" y="1250156"/>
                </a:cubicBezTo>
                <a:cubicBezTo>
                  <a:pt x="570508" y="1245195"/>
                  <a:pt x="565547" y="1240234"/>
                  <a:pt x="565547" y="1235273"/>
                </a:cubicBezTo>
                <a:lnTo>
                  <a:pt x="550664" y="1227832"/>
                </a:lnTo>
                <a:lnTo>
                  <a:pt x="528340" y="1220391"/>
                </a:lnTo>
                <a:lnTo>
                  <a:pt x="535781" y="1220391"/>
                </a:lnTo>
                <a:lnTo>
                  <a:pt x="543223" y="1220391"/>
                </a:lnTo>
                <a:lnTo>
                  <a:pt x="535781" y="1212949"/>
                </a:lnTo>
                <a:cubicBezTo>
                  <a:pt x="535781" y="1212949"/>
                  <a:pt x="534541" y="1211709"/>
                  <a:pt x="532060" y="1209228"/>
                </a:cubicBezTo>
                <a:cubicBezTo>
                  <a:pt x="529580" y="1206748"/>
                  <a:pt x="528340" y="1205508"/>
                  <a:pt x="528340" y="1205508"/>
                </a:cubicBezTo>
                <a:lnTo>
                  <a:pt x="528340" y="1198066"/>
                </a:lnTo>
                <a:cubicBezTo>
                  <a:pt x="508496" y="1198066"/>
                  <a:pt x="498574" y="1194346"/>
                  <a:pt x="498574" y="1186904"/>
                </a:cubicBezTo>
                <a:cubicBezTo>
                  <a:pt x="498574" y="1179463"/>
                  <a:pt x="497334" y="1176983"/>
                  <a:pt x="494853" y="1179463"/>
                </a:cubicBezTo>
                <a:cubicBezTo>
                  <a:pt x="492373" y="1181943"/>
                  <a:pt x="489893" y="1181943"/>
                  <a:pt x="487412" y="1179463"/>
                </a:cubicBezTo>
                <a:cubicBezTo>
                  <a:pt x="484932" y="1176983"/>
                  <a:pt x="483691" y="1173262"/>
                  <a:pt x="483691" y="1168301"/>
                </a:cubicBezTo>
                <a:cubicBezTo>
                  <a:pt x="483691" y="1168301"/>
                  <a:pt x="482451" y="1168301"/>
                  <a:pt x="479971" y="1168301"/>
                </a:cubicBezTo>
                <a:cubicBezTo>
                  <a:pt x="477490" y="1168301"/>
                  <a:pt x="473769" y="1168301"/>
                  <a:pt x="468809" y="1168301"/>
                </a:cubicBezTo>
                <a:lnTo>
                  <a:pt x="476250" y="1160859"/>
                </a:lnTo>
                <a:lnTo>
                  <a:pt x="483691" y="1153418"/>
                </a:lnTo>
                <a:lnTo>
                  <a:pt x="468809" y="1153418"/>
                </a:lnTo>
                <a:cubicBezTo>
                  <a:pt x="448965" y="1143496"/>
                  <a:pt x="439043" y="1133574"/>
                  <a:pt x="439043" y="1123652"/>
                </a:cubicBezTo>
                <a:cubicBezTo>
                  <a:pt x="439043" y="1113731"/>
                  <a:pt x="441523" y="1111250"/>
                  <a:pt x="446484" y="1116211"/>
                </a:cubicBezTo>
                <a:lnTo>
                  <a:pt x="446484" y="1108769"/>
                </a:lnTo>
                <a:lnTo>
                  <a:pt x="453926" y="1108769"/>
                </a:lnTo>
                <a:cubicBezTo>
                  <a:pt x="458887" y="1108769"/>
                  <a:pt x="461367" y="1108769"/>
                  <a:pt x="461367" y="1108769"/>
                </a:cubicBezTo>
                <a:lnTo>
                  <a:pt x="461367" y="1116211"/>
                </a:lnTo>
                <a:cubicBezTo>
                  <a:pt x="461367" y="1116211"/>
                  <a:pt x="457647" y="1116211"/>
                  <a:pt x="450205" y="1116211"/>
                </a:cubicBezTo>
                <a:cubicBezTo>
                  <a:pt x="442764" y="1116211"/>
                  <a:pt x="440283" y="1118692"/>
                  <a:pt x="442764" y="1123652"/>
                </a:cubicBezTo>
                <a:cubicBezTo>
                  <a:pt x="445244" y="1128614"/>
                  <a:pt x="458887" y="1133574"/>
                  <a:pt x="483691" y="1138535"/>
                </a:cubicBezTo>
                <a:lnTo>
                  <a:pt x="520899" y="1160859"/>
                </a:lnTo>
                <a:cubicBezTo>
                  <a:pt x="515937" y="1160859"/>
                  <a:pt x="513457" y="1162100"/>
                  <a:pt x="513457" y="1164580"/>
                </a:cubicBezTo>
                <a:cubicBezTo>
                  <a:pt x="513457" y="1167061"/>
                  <a:pt x="517178" y="1169541"/>
                  <a:pt x="524619" y="1172021"/>
                </a:cubicBezTo>
                <a:cubicBezTo>
                  <a:pt x="532060" y="1174502"/>
                  <a:pt x="538262" y="1175742"/>
                  <a:pt x="543223" y="1175742"/>
                </a:cubicBezTo>
                <a:cubicBezTo>
                  <a:pt x="548184" y="1175742"/>
                  <a:pt x="553145" y="1176983"/>
                  <a:pt x="558106" y="1179463"/>
                </a:cubicBezTo>
                <a:cubicBezTo>
                  <a:pt x="563066" y="1181943"/>
                  <a:pt x="565547" y="1181943"/>
                  <a:pt x="565547" y="1179463"/>
                </a:cubicBezTo>
                <a:cubicBezTo>
                  <a:pt x="565547" y="1176983"/>
                  <a:pt x="568027" y="1178223"/>
                  <a:pt x="572988" y="1183184"/>
                </a:cubicBezTo>
                <a:lnTo>
                  <a:pt x="572988" y="1175742"/>
                </a:lnTo>
                <a:lnTo>
                  <a:pt x="550092" y="1166583"/>
                </a:lnTo>
                <a:lnTo>
                  <a:pt x="550664" y="1168301"/>
                </a:lnTo>
                <a:lnTo>
                  <a:pt x="543223" y="1168301"/>
                </a:lnTo>
                <a:lnTo>
                  <a:pt x="543223" y="1163836"/>
                </a:lnTo>
                <a:lnTo>
                  <a:pt x="535781" y="1160859"/>
                </a:lnTo>
                <a:lnTo>
                  <a:pt x="528340" y="1153418"/>
                </a:lnTo>
                <a:lnTo>
                  <a:pt x="520899" y="1145976"/>
                </a:lnTo>
                <a:cubicBezTo>
                  <a:pt x="520899" y="1145976"/>
                  <a:pt x="514697" y="1143496"/>
                  <a:pt x="502295" y="1138535"/>
                </a:cubicBezTo>
                <a:cubicBezTo>
                  <a:pt x="489893" y="1133574"/>
                  <a:pt x="483691" y="1133574"/>
                  <a:pt x="483691" y="1138535"/>
                </a:cubicBezTo>
                <a:lnTo>
                  <a:pt x="483691" y="1131094"/>
                </a:lnTo>
                <a:cubicBezTo>
                  <a:pt x="483691" y="1131094"/>
                  <a:pt x="481211" y="1128614"/>
                  <a:pt x="476250" y="1123652"/>
                </a:cubicBezTo>
                <a:lnTo>
                  <a:pt x="476250" y="1116211"/>
                </a:lnTo>
                <a:cubicBezTo>
                  <a:pt x="476250" y="1111250"/>
                  <a:pt x="473769" y="1108769"/>
                  <a:pt x="468809" y="1108769"/>
                </a:cubicBezTo>
                <a:cubicBezTo>
                  <a:pt x="463848" y="1108769"/>
                  <a:pt x="458887" y="1106289"/>
                  <a:pt x="453926" y="1101328"/>
                </a:cubicBezTo>
                <a:lnTo>
                  <a:pt x="439043" y="1093887"/>
                </a:lnTo>
                <a:cubicBezTo>
                  <a:pt x="444004" y="1093887"/>
                  <a:pt x="451445" y="1096367"/>
                  <a:pt x="461367" y="1101328"/>
                </a:cubicBezTo>
                <a:lnTo>
                  <a:pt x="476250" y="1101328"/>
                </a:lnTo>
                <a:lnTo>
                  <a:pt x="468809" y="1093887"/>
                </a:lnTo>
                <a:cubicBezTo>
                  <a:pt x="458887" y="1088926"/>
                  <a:pt x="456406" y="1086445"/>
                  <a:pt x="461367" y="1086445"/>
                </a:cubicBezTo>
                <a:cubicBezTo>
                  <a:pt x="461367" y="1086445"/>
                  <a:pt x="463848" y="1086445"/>
                  <a:pt x="468809" y="1086445"/>
                </a:cubicBezTo>
                <a:lnTo>
                  <a:pt x="461367" y="1071562"/>
                </a:lnTo>
                <a:cubicBezTo>
                  <a:pt x="456406" y="1066602"/>
                  <a:pt x="451445" y="1064121"/>
                  <a:pt x="446484" y="1064121"/>
                </a:cubicBezTo>
                <a:cubicBezTo>
                  <a:pt x="441523" y="1064121"/>
                  <a:pt x="437803" y="1064121"/>
                  <a:pt x="435322" y="1064121"/>
                </a:cubicBezTo>
                <a:cubicBezTo>
                  <a:pt x="432842" y="1064121"/>
                  <a:pt x="431602" y="1061641"/>
                  <a:pt x="431602" y="1056680"/>
                </a:cubicBezTo>
                <a:cubicBezTo>
                  <a:pt x="431602" y="1051719"/>
                  <a:pt x="426641" y="1049238"/>
                  <a:pt x="416719" y="1049238"/>
                </a:cubicBezTo>
                <a:cubicBezTo>
                  <a:pt x="416719" y="1044277"/>
                  <a:pt x="414238" y="1041797"/>
                  <a:pt x="409277" y="1041797"/>
                </a:cubicBezTo>
                <a:lnTo>
                  <a:pt x="416719" y="1041797"/>
                </a:lnTo>
                <a:cubicBezTo>
                  <a:pt x="421680" y="1041797"/>
                  <a:pt x="425401" y="1040557"/>
                  <a:pt x="427881" y="1038076"/>
                </a:cubicBezTo>
                <a:cubicBezTo>
                  <a:pt x="430361" y="1035596"/>
                  <a:pt x="429121" y="1034355"/>
                  <a:pt x="424160" y="1034355"/>
                </a:cubicBezTo>
                <a:lnTo>
                  <a:pt x="416719" y="1019473"/>
                </a:lnTo>
                <a:cubicBezTo>
                  <a:pt x="416719" y="1014512"/>
                  <a:pt x="414238" y="1012031"/>
                  <a:pt x="409277" y="1012031"/>
                </a:cubicBezTo>
                <a:cubicBezTo>
                  <a:pt x="404316" y="1012031"/>
                  <a:pt x="401836" y="1012031"/>
                  <a:pt x="401836" y="1012031"/>
                </a:cubicBezTo>
                <a:cubicBezTo>
                  <a:pt x="396875" y="1012031"/>
                  <a:pt x="394395" y="1013272"/>
                  <a:pt x="394395" y="1015752"/>
                </a:cubicBezTo>
                <a:cubicBezTo>
                  <a:pt x="394395" y="1018233"/>
                  <a:pt x="395635" y="1018233"/>
                  <a:pt x="398115" y="1015752"/>
                </a:cubicBezTo>
                <a:cubicBezTo>
                  <a:pt x="400596" y="1013272"/>
                  <a:pt x="404316" y="1015752"/>
                  <a:pt x="409277" y="1023193"/>
                </a:cubicBezTo>
                <a:cubicBezTo>
                  <a:pt x="414238" y="1030635"/>
                  <a:pt x="414238" y="1031875"/>
                  <a:pt x="409277" y="1026914"/>
                </a:cubicBezTo>
                <a:cubicBezTo>
                  <a:pt x="399355" y="1026914"/>
                  <a:pt x="393154" y="1026914"/>
                  <a:pt x="390674" y="1026914"/>
                </a:cubicBezTo>
                <a:cubicBezTo>
                  <a:pt x="388194" y="1026914"/>
                  <a:pt x="386953" y="1024434"/>
                  <a:pt x="386953" y="1019473"/>
                </a:cubicBezTo>
                <a:cubicBezTo>
                  <a:pt x="386953" y="1014512"/>
                  <a:pt x="386953" y="1010791"/>
                  <a:pt x="386953" y="1008310"/>
                </a:cubicBezTo>
                <a:cubicBezTo>
                  <a:pt x="386953" y="1005830"/>
                  <a:pt x="391914" y="1004590"/>
                  <a:pt x="401836" y="1004590"/>
                </a:cubicBezTo>
                <a:lnTo>
                  <a:pt x="386953" y="989707"/>
                </a:lnTo>
                <a:lnTo>
                  <a:pt x="379512" y="974824"/>
                </a:lnTo>
                <a:lnTo>
                  <a:pt x="372070" y="974824"/>
                </a:lnTo>
                <a:lnTo>
                  <a:pt x="364629" y="967383"/>
                </a:lnTo>
                <a:cubicBezTo>
                  <a:pt x="369590" y="962422"/>
                  <a:pt x="370830" y="958701"/>
                  <a:pt x="368350" y="956221"/>
                </a:cubicBezTo>
                <a:cubicBezTo>
                  <a:pt x="365869" y="953741"/>
                  <a:pt x="364629" y="954981"/>
                  <a:pt x="364629" y="959941"/>
                </a:cubicBezTo>
                <a:lnTo>
                  <a:pt x="357187" y="952500"/>
                </a:lnTo>
                <a:cubicBezTo>
                  <a:pt x="352227" y="947539"/>
                  <a:pt x="354707" y="945059"/>
                  <a:pt x="364629" y="945059"/>
                </a:cubicBezTo>
                <a:lnTo>
                  <a:pt x="364629" y="937617"/>
                </a:lnTo>
                <a:cubicBezTo>
                  <a:pt x="359668" y="937617"/>
                  <a:pt x="358428" y="936377"/>
                  <a:pt x="360908" y="933896"/>
                </a:cubicBezTo>
                <a:cubicBezTo>
                  <a:pt x="363389" y="931416"/>
                  <a:pt x="362148" y="930176"/>
                  <a:pt x="357187" y="930176"/>
                </a:cubicBezTo>
                <a:lnTo>
                  <a:pt x="357187" y="922734"/>
                </a:lnTo>
                <a:lnTo>
                  <a:pt x="372070" y="915293"/>
                </a:lnTo>
                <a:cubicBezTo>
                  <a:pt x="372070" y="910332"/>
                  <a:pt x="372070" y="907851"/>
                  <a:pt x="372070" y="907851"/>
                </a:cubicBezTo>
                <a:cubicBezTo>
                  <a:pt x="372070" y="907851"/>
                  <a:pt x="373311" y="910332"/>
                  <a:pt x="375791" y="915293"/>
                </a:cubicBezTo>
                <a:cubicBezTo>
                  <a:pt x="378272" y="920254"/>
                  <a:pt x="379512" y="922734"/>
                  <a:pt x="379512" y="922734"/>
                </a:cubicBezTo>
                <a:lnTo>
                  <a:pt x="386953" y="930176"/>
                </a:lnTo>
                <a:cubicBezTo>
                  <a:pt x="391914" y="935137"/>
                  <a:pt x="396875" y="937617"/>
                  <a:pt x="401836" y="937617"/>
                </a:cubicBezTo>
                <a:cubicBezTo>
                  <a:pt x="406797" y="942578"/>
                  <a:pt x="410517" y="945059"/>
                  <a:pt x="412998" y="945059"/>
                </a:cubicBezTo>
                <a:cubicBezTo>
                  <a:pt x="415479" y="945059"/>
                  <a:pt x="419199" y="945059"/>
                  <a:pt x="424160" y="945059"/>
                </a:cubicBezTo>
                <a:cubicBezTo>
                  <a:pt x="429121" y="945059"/>
                  <a:pt x="434082" y="946299"/>
                  <a:pt x="439043" y="948779"/>
                </a:cubicBezTo>
                <a:cubicBezTo>
                  <a:pt x="444004" y="951260"/>
                  <a:pt x="450205" y="953741"/>
                  <a:pt x="457647" y="956221"/>
                </a:cubicBezTo>
                <a:cubicBezTo>
                  <a:pt x="465088" y="958701"/>
                  <a:pt x="468809" y="957461"/>
                  <a:pt x="468809" y="952500"/>
                </a:cubicBezTo>
                <a:cubicBezTo>
                  <a:pt x="473769" y="952500"/>
                  <a:pt x="476250" y="952500"/>
                  <a:pt x="476250" y="952500"/>
                </a:cubicBezTo>
                <a:cubicBezTo>
                  <a:pt x="476250" y="947539"/>
                  <a:pt x="475010" y="945059"/>
                  <a:pt x="472529" y="945059"/>
                </a:cubicBezTo>
                <a:cubicBezTo>
                  <a:pt x="470049" y="945059"/>
                  <a:pt x="468809" y="942578"/>
                  <a:pt x="468809" y="937617"/>
                </a:cubicBezTo>
                <a:cubicBezTo>
                  <a:pt x="468809" y="932656"/>
                  <a:pt x="473769" y="932656"/>
                  <a:pt x="483691" y="937617"/>
                </a:cubicBezTo>
                <a:lnTo>
                  <a:pt x="483691" y="930176"/>
                </a:lnTo>
                <a:lnTo>
                  <a:pt x="491133" y="930176"/>
                </a:lnTo>
                <a:lnTo>
                  <a:pt x="506016" y="937617"/>
                </a:lnTo>
                <a:cubicBezTo>
                  <a:pt x="510977" y="937617"/>
                  <a:pt x="518418" y="940098"/>
                  <a:pt x="528340" y="945059"/>
                </a:cubicBezTo>
                <a:cubicBezTo>
                  <a:pt x="538262" y="945059"/>
                  <a:pt x="544463" y="945059"/>
                  <a:pt x="546943" y="945059"/>
                </a:cubicBezTo>
                <a:cubicBezTo>
                  <a:pt x="549424" y="945059"/>
                  <a:pt x="550664" y="942578"/>
                  <a:pt x="550664" y="937617"/>
                </a:cubicBezTo>
                <a:cubicBezTo>
                  <a:pt x="550664" y="932656"/>
                  <a:pt x="548184" y="932656"/>
                  <a:pt x="543223" y="937617"/>
                </a:cubicBezTo>
                <a:lnTo>
                  <a:pt x="543223" y="930176"/>
                </a:lnTo>
                <a:lnTo>
                  <a:pt x="535781" y="930176"/>
                </a:lnTo>
                <a:cubicBezTo>
                  <a:pt x="530821" y="930176"/>
                  <a:pt x="528340" y="927696"/>
                  <a:pt x="528340" y="922734"/>
                </a:cubicBezTo>
                <a:cubicBezTo>
                  <a:pt x="528340" y="917774"/>
                  <a:pt x="524619" y="916534"/>
                  <a:pt x="517178" y="919014"/>
                </a:cubicBezTo>
                <a:cubicBezTo>
                  <a:pt x="509736" y="921494"/>
                  <a:pt x="504775" y="921494"/>
                  <a:pt x="502295" y="919014"/>
                </a:cubicBezTo>
                <a:cubicBezTo>
                  <a:pt x="499815" y="916534"/>
                  <a:pt x="493614" y="915293"/>
                  <a:pt x="483691" y="915293"/>
                </a:cubicBezTo>
                <a:cubicBezTo>
                  <a:pt x="473769" y="915293"/>
                  <a:pt x="468809" y="914053"/>
                  <a:pt x="468809" y="911572"/>
                </a:cubicBezTo>
                <a:cubicBezTo>
                  <a:pt x="468809" y="909092"/>
                  <a:pt x="471289" y="907851"/>
                  <a:pt x="476250" y="907851"/>
                </a:cubicBezTo>
                <a:cubicBezTo>
                  <a:pt x="481211" y="907851"/>
                  <a:pt x="486172" y="907851"/>
                  <a:pt x="491133" y="907851"/>
                </a:cubicBezTo>
                <a:cubicBezTo>
                  <a:pt x="496094" y="907851"/>
                  <a:pt x="496094" y="906611"/>
                  <a:pt x="491133" y="904131"/>
                </a:cubicBezTo>
                <a:cubicBezTo>
                  <a:pt x="486172" y="901650"/>
                  <a:pt x="478731" y="897930"/>
                  <a:pt x="468809" y="892969"/>
                </a:cubicBezTo>
                <a:lnTo>
                  <a:pt x="453926" y="892969"/>
                </a:lnTo>
                <a:lnTo>
                  <a:pt x="424160" y="885527"/>
                </a:lnTo>
                <a:cubicBezTo>
                  <a:pt x="409277" y="880566"/>
                  <a:pt x="401836" y="880566"/>
                  <a:pt x="401836" y="885527"/>
                </a:cubicBezTo>
                <a:lnTo>
                  <a:pt x="394395" y="885527"/>
                </a:lnTo>
                <a:lnTo>
                  <a:pt x="394395" y="878086"/>
                </a:lnTo>
                <a:cubicBezTo>
                  <a:pt x="399355" y="878086"/>
                  <a:pt x="404316" y="875605"/>
                  <a:pt x="409277" y="870644"/>
                </a:cubicBezTo>
                <a:lnTo>
                  <a:pt x="401836" y="870644"/>
                </a:lnTo>
                <a:cubicBezTo>
                  <a:pt x="396875" y="870644"/>
                  <a:pt x="393154" y="870644"/>
                  <a:pt x="390674" y="870644"/>
                </a:cubicBezTo>
                <a:cubicBezTo>
                  <a:pt x="388194" y="870644"/>
                  <a:pt x="386953" y="870644"/>
                  <a:pt x="386953" y="870644"/>
                </a:cubicBezTo>
                <a:cubicBezTo>
                  <a:pt x="377031" y="865683"/>
                  <a:pt x="372070" y="865683"/>
                  <a:pt x="372070" y="870644"/>
                </a:cubicBezTo>
                <a:lnTo>
                  <a:pt x="364629" y="870644"/>
                </a:lnTo>
                <a:lnTo>
                  <a:pt x="379512" y="855762"/>
                </a:lnTo>
                <a:cubicBezTo>
                  <a:pt x="379512" y="860723"/>
                  <a:pt x="381992" y="860723"/>
                  <a:pt x="386953" y="855762"/>
                </a:cubicBezTo>
                <a:cubicBezTo>
                  <a:pt x="386953" y="850801"/>
                  <a:pt x="380752" y="849561"/>
                  <a:pt x="368350" y="852041"/>
                </a:cubicBezTo>
                <a:cubicBezTo>
                  <a:pt x="355947" y="854521"/>
                  <a:pt x="348506" y="854521"/>
                  <a:pt x="346026" y="852041"/>
                </a:cubicBezTo>
                <a:cubicBezTo>
                  <a:pt x="343545" y="849561"/>
                  <a:pt x="341065" y="848320"/>
                  <a:pt x="338584" y="848320"/>
                </a:cubicBezTo>
                <a:cubicBezTo>
                  <a:pt x="336104" y="848320"/>
                  <a:pt x="334863" y="845840"/>
                  <a:pt x="334863" y="840879"/>
                </a:cubicBezTo>
                <a:cubicBezTo>
                  <a:pt x="339824" y="840879"/>
                  <a:pt x="346026" y="840879"/>
                  <a:pt x="353467" y="840879"/>
                </a:cubicBezTo>
                <a:cubicBezTo>
                  <a:pt x="360908" y="840879"/>
                  <a:pt x="364629" y="840879"/>
                  <a:pt x="364629" y="840879"/>
                </a:cubicBezTo>
                <a:cubicBezTo>
                  <a:pt x="364629" y="845840"/>
                  <a:pt x="368350" y="847080"/>
                  <a:pt x="375791" y="844600"/>
                </a:cubicBezTo>
                <a:cubicBezTo>
                  <a:pt x="383232" y="842119"/>
                  <a:pt x="389434" y="843359"/>
                  <a:pt x="394395" y="848320"/>
                </a:cubicBezTo>
                <a:cubicBezTo>
                  <a:pt x="394395" y="848320"/>
                  <a:pt x="396875" y="848320"/>
                  <a:pt x="401836" y="848320"/>
                </a:cubicBezTo>
                <a:cubicBezTo>
                  <a:pt x="406797" y="848320"/>
                  <a:pt x="410517" y="849561"/>
                  <a:pt x="412998" y="852041"/>
                </a:cubicBezTo>
                <a:cubicBezTo>
                  <a:pt x="415479" y="854521"/>
                  <a:pt x="420439" y="855762"/>
                  <a:pt x="427881" y="855762"/>
                </a:cubicBezTo>
                <a:cubicBezTo>
                  <a:pt x="435322" y="855762"/>
                  <a:pt x="441523" y="855762"/>
                  <a:pt x="446484" y="855762"/>
                </a:cubicBezTo>
                <a:cubicBezTo>
                  <a:pt x="451445" y="860723"/>
                  <a:pt x="456406" y="861963"/>
                  <a:pt x="461367" y="859482"/>
                </a:cubicBezTo>
                <a:cubicBezTo>
                  <a:pt x="466328" y="857002"/>
                  <a:pt x="473769" y="855762"/>
                  <a:pt x="483691" y="855762"/>
                </a:cubicBezTo>
                <a:lnTo>
                  <a:pt x="498574" y="863203"/>
                </a:lnTo>
                <a:lnTo>
                  <a:pt x="483691" y="863203"/>
                </a:lnTo>
                <a:cubicBezTo>
                  <a:pt x="473769" y="868164"/>
                  <a:pt x="471289" y="873125"/>
                  <a:pt x="476250" y="878086"/>
                </a:cubicBezTo>
                <a:lnTo>
                  <a:pt x="483691" y="878086"/>
                </a:lnTo>
                <a:cubicBezTo>
                  <a:pt x="483691" y="873125"/>
                  <a:pt x="484932" y="870644"/>
                  <a:pt x="487412" y="870644"/>
                </a:cubicBezTo>
                <a:cubicBezTo>
                  <a:pt x="489893" y="870644"/>
                  <a:pt x="493614" y="870644"/>
                  <a:pt x="498574" y="870644"/>
                </a:cubicBezTo>
                <a:cubicBezTo>
                  <a:pt x="508496" y="870644"/>
                  <a:pt x="513457" y="868164"/>
                  <a:pt x="513457" y="863203"/>
                </a:cubicBezTo>
                <a:cubicBezTo>
                  <a:pt x="508496" y="863203"/>
                  <a:pt x="506016" y="860723"/>
                  <a:pt x="506016" y="855762"/>
                </a:cubicBezTo>
                <a:cubicBezTo>
                  <a:pt x="506016" y="850801"/>
                  <a:pt x="503535" y="848320"/>
                  <a:pt x="498574" y="848320"/>
                </a:cubicBezTo>
                <a:lnTo>
                  <a:pt x="491133" y="840879"/>
                </a:lnTo>
                <a:cubicBezTo>
                  <a:pt x="491133" y="840879"/>
                  <a:pt x="487412" y="839638"/>
                  <a:pt x="479971" y="837158"/>
                </a:cubicBezTo>
                <a:cubicBezTo>
                  <a:pt x="472529" y="834678"/>
                  <a:pt x="470049" y="832197"/>
                  <a:pt x="472529" y="829717"/>
                </a:cubicBezTo>
                <a:cubicBezTo>
                  <a:pt x="475010" y="827236"/>
                  <a:pt x="486172" y="825996"/>
                  <a:pt x="506016" y="825996"/>
                </a:cubicBezTo>
                <a:lnTo>
                  <a:pt x="565547" y="833437"/>
                </a:lnTo>
                <a:cubicBezTo>
                  <a:pt x="560586" y="833437"/>
                  <a:pt x="558106" y="832197"/>
                  <a:pt x="558106" y="829717"/>
                </a:cubicBezTo>
                <a:cubicBezTo>
                  <a:pt x="558106" y="827236"/>
                  <a:pt x="560586" y="825996"/>
                  <a:pt x="565547" y="825996"/>
                </a:cubicBezTo>
                <a:cubicBezTo>
                  <a:pt x="570508" y="825996"/>
                  <a:pt x="576709" y="828476"/>
                  <a:pt x="584150" y="833437"/>
                </a:cubicBezTo>
                <a:cubicBezTo>
                  <a:pt x="591592" y="838398"/>
                  <a:pt x="595312" y="838398"/>
                  <a:pt x="595312" y="833437"/>
                </a:cubicBezTo>
                <a:cubicBezTo>
                  <a:pt x="600274" y="833437"/>
                  <a:pt x="602754" y="833437"/>
                  <a:pt x="602754" y="833437"/>
                </a:cubicBezTo>
                <a:cubicBezTo>
                  <a:pt x="602754" y="833437"/>
                  <a:pt x="605234" y="834678"/>
                  <a:pt x="610195" y="837158"/>
                </a:cubicBezTo>
                <a:cubicBezTo>
                  <a:pt x="615156" y="839638"/>
                  <a:pt x="620117" y="840879"/>
                  <a:pt x="625078" y="840879"/>
                </a:cubicBezTo>
                <a:lnTo>
                  <a:pt x="639961" y="840879"/>
                </a:lnTo>
                <a:cubicBezTo>
                  <a:pt x="635000" y="835918"/>
                  <a:pt x="630039" y="833437"/>
                  <a:pt x="625078" y="833437"/>
                </a:cubicBezTo>
                <a:lnTo>
                  <a:pt x="617637" y="825996"/>
                </a:lnTo>
                <a:lnTo>
                  <a:pt x="602754" y="825996"/>
                </a:lnTo>
                <a:cubicBezTo>
                  <a:pt x="597793" y="825996"/>
                  <a:pt x="592832" y="823516"/>
                  <a:pt x="587871" y="818555"/>
                </a:cubicBezTo>
                <a:lnTo>
                  <a:pt x="572988" y="818555"/>
                </a:lnTo>
                <a:cubicBezTo>
                  <a:pt x="568027" y="818555"/>
                  <a:pt x="565547" y="817314"/>
                  <a:pt x="565547" y="814834"/>
                </a:cubicBezTo>
                <a:cubicBezTo>
                  <a:pt x="565547" y="812354"/>
                  <a:pt x="565547" y="811113"/>
                  <a:pt x="565547" y="811113"/>
                </a:cubicBezTo>
                <a:cubicBezTo>
                  <a:pt x="565547" y="811113"/>
                  <a:pt x="564307" y="809873"/>
                  <a:pt x="561826" y="807392"/>
                </a:cubicBezTo>
                <a:cubicBezTo>
                  <a:pt x="559346" y="804912"/>
                  <a:pt x="558106" y="803672"/>
                  <a:pt x="558106" y="803672"/>
                </a:cubicBezTo>
                <a:cubicBezTo>
                  <a:pt x="558106" y="803672"/>
                  <a:pt x="555625" y="801191"/>
                  <a:pt x="550664" y="796230"/>
                </a:cubicBezTo>
                <a:cubicBezTo>
                  <a:pt x="550664" y="791269"/>
                  <a:pt x="550664" y="788789"/>
                  <a:pt x="550664" y="788789"/>
                </a:cubicBezTo>
                <a:cubicBezTo>
                  <a:pt x="550664" y="783828"/>
                  <a:pt x="550664" y="781348"/>
                  <a:pt x="550664" y="781348"/>
                </a:cubicBezTo>
                <a:lnTo>
                  <a:pt x="543223" y="781348"/>
                </a:lnTo>
                <a:lnTo>
                  <a:pt x="543223" y="773906"/>
                </a:lnTo>
                <a:cubicBezTo>
                  <a:pt x="538262" y="768945"/>
                  <a:pt x="535781" y="766465"/>
                  <a:pt x="535781" y="766465"/>
                </a:cubicBezTo>
                <a:lnTo>
                  <a:pt x="528340" y="759023"/>
                </a:lnTo>
                <a:lnTo>
                  <a:pt x="520899" y="751582"/>
                </a:lnTo>
                <a:cubicBezTo>
                  <a:pt x="520899" y="746621"/>
                  <a:pt x="518418" y="744141"/>
                  <a:pt x="513457" y="744141"/>
                </a:cubicBezTo>
                <a:lnTo>
                  <a:pt x="513457" y="751582"/>
                </a:lnTo>
                <a:lnTo>
                  <a:pt x="498574" y="751582"/>
                </a:lnTo>
                <a:cubicBezTo>
                  <a:pt x="483691" y="741660"/>
                  <a:pt x="473769" y="739180"/>
                  <a:pt x="468809" y="744141"/>
                </a:cubicBezTo>
                <a:cubicBezTo>
                  <a:pt x="463848" y="749102"/>
                  <a:pt x="458887" y="750342"/>
                  <a:pt x="453926" y="747861"/>
                </a:cubicBezTo>
                <a:cubicBezTo>
                  <a:pt x="448965" y="745381"/>
                  <a:pt x="446484" y="744141"/>
                  <a:pt x="446484" y="744141"/>
                </a:cubicBezTo>
                <a:cubicBezTo>
                  <a:pt x="446484" y="744141"/>
                  <a:pt x="444004" y="741660"/>
                  <a:pt x="439043" y="736699"/>
                </a:cubicBezTo>
                <a:cubicBezTo>
                  <a:pt x="434082" y="736699"/>
                  <a:pt x="425401" y="734219"/>
                  <a:pt x="412998" y="729258"/>
                </a:cubicBezTo>
                <a:cubicBezTo>
                  <a:pt x="400596" y="724297"/>
                  <a:pt x="394395" y="721816"/>
                  <a:pt x="394395" y="721816"/>
                </a:cubicBezTo>
                <a:lnTo>
                  <a:pt x="394395" y="736699"/>
                </a:lnTo>
                <a:cubicBezTo>
                  <a:pt x="384473" y="736699"/>
                  <a:pt x="381992" y="734219"/>
                  <a:pt x="386953" y="729258"/>
                </a:cubicBezTo>
                <a:cubicBezTo>
                  <a:pt x="381992" y="724297"/>
                  <a:pt x="379512" y="721816"/>
                  <a:pt x="379512" y="721816"/>
                </a:cubicBezTo>
                <a:cubicBezTo>
                  <a:pt x="374551" y="721816"/>
                  <a:pt x="372070" y="724297"/>
                  <a:pt x="372070" y="729258"/>
                </a:cubicBezTo>
                <a:cubicBezTo>
                  <a:pt x="372070" y="734219"/>
                  <a:pt x="369590" y="735459"/>
                  <a:pt x="364629" y="732978"/>
                </a:cubicBezTo>
                <a:cubicBezTo>
                  <a:pt x="359668" y="730498"/>
                  <a:pt x="357187" y="731738"/>
                  <a:pt x="357187" y="736699"/>
                </a:cubicBezTo>
                <a:cubicBezTo>
                  <a:pt x="357187" y="741660"/>
                  <a:pt x="357187" y="744141"/>
                  <a:pt x="357187" y="744141"/>
                </a:cubicBezTo>
                <a:cubicBezTo>
                  <a:pt x="352227" y="744141"/>
                  <a:pt x="349746" y="741660"/>
                  <a:pt x="349746" y="736699"/>
                </a:cubicBezTo>
                <a:cubicBezTo>
                  <a:pt x="349746" y="731738"/>
                  <a:pt x="347266" y="729258"/>
                  <a:pt x="342305" y="729258"/>
                </a:cubicBezTo>
                <a:lnTo>
                  <a:pt x="334863" y="736699"/>
                </a:lnTo>
                <a:cubicBezTo>
                  <a:pt x="324941" y="731738"/>
                  <a:pt x="317500" y="729258"/>
                  <a:pt x="312539" y="729258"/>
                </a:cubicBezTo>
                <a:cubicBezTo>
                  <a:pt x="312539" y="729258"/>
                  <a:pt x="310059" y="729258"/>
                  <a:pt x="305098" y="729258"/>
                </a:cubicBezTo>
                <a:cubicBezTo>
                  <a:pt x="305098" y="724297"/>
                  <a:pt x="297656" y="719336"/>
                  <a:pt x="282774" y="714375"/>
                </a:cubicBezTo>
                <a:cubicBezTo>
                  <a:pt x="277812" y="714375"/>
                  <a:pt x="272852" y="711895"/>
                  <a:pt x="267891" y="706934"/>
                </a:cubicBezTo>
                <a:lnTo>
                  <a:pt x="260449" y="699492"/>
                </a:lnTo>
                <a:lnTo>
                  <a:pt x="253008" y="692051"/>
                </a:lnTo>
                <a:lnTo>
                  <a:pt x="253008" y="684609"/>
                </a:lnTo>
                <a:lnTo>
                  <a:pt x="208359" y="669726"/>
                </a:lnTo>
                <a:lnTo>
                  <a:pt x="200918" y="684609"/>
                </a:lnTo>
                <a:cubicBezTo>
                  <a:pt x="195957" y="684609"/>
                  <a:pt x="190996" y="682129"/>
                  <a:pt x="186035" y="677168"/>
                </a:cubicBezTo>
                <a:lnTo>
                  <a:pt x="163711" y="662285"/>
                </a:lnTo>
                <a:lnTo>
                  <a:pt x="133945" y="654844"/>
                </a:lnTo>
                <a:lnTo>
                  <a:pt x="156270" y="654844"/>
                </a:lnTo>
                <a:cubicBezTo>
                  <a:pt x="171152" y="654844"/>
                  <a:pt x="181074" y="657324"/>
                  <a:pt x="186035" y="662285"/>
                </a:cubicBezTo>
                <a:cubicBezTo>
                  <a:pt x="186035" y="662285"/>
                  <a:pt x="188516" y="662285"/>
                  <a:pt x="193477" y="662285"/>
                </a:cubicBezTo>
                <a:cubicBezTo>
                  <a:pt x="198438" y="662285"/>
                  <a:pt x="203399" y="662285"/>
                  <a:pt x="208359" y="662285"/>
                </a:cubicBezTo>
                <a:lnTo>
                  <a:pt x="230684" y="662285"/>
                </a:lnTo>
                <a:lnTo>
                  <a:pt x="238125" y="662285"/>
                </a:lnTo>
                <a:cubicBezTo>
                  <a:pt x="243086" y="662285"/>
                  <a:pt x="246807" y="663525"/>
                  <a:pt x="249287" y="666006"/>
                </a:cubicBezTo>
                <a:cubicBezTo>
                  <a:pt x="251768" y="668486"/>
                  <a:pt x="253008" y="669726"/>
                  <a:pt x="253008" y="669726"/>
                </a:cubicBezTo>
                <a:cubicBezTo>
                  <a:pt x="253008" y="672207"/>
                  <a:pt x="253628" y="674067"/>
                  <a:pt x="254868" y="675308"/>
                </a:cubicBezTo>
                <a:lnTo>
                  <a:pt x="255985" y="675680"/>
                </a:lnTo>
                <a:lnTo>
                  <a:pt x="256728" y="673447"/>
                </a:lnTo>
                <a:cubicBezTo>
                  <a:pt x="259209" y="670967"/>
                  <a:pt x="262930" y="669726"/>
                  <a:pt x="267891" y="669726"/>
                </a:cubicBezTo>
                <a:cubicBezTo>
                  <a:pt x="272852" y="669726"/>
                  <a:pt x="276572" y="670967"/>
                  <a:pt x="279053" y="673447"/>
                </a:cubicBezTo>
                <a:cubicBezTo>
                  <a:pt x="281533" y="675928"/>
                  <a:pt x="288975" y="677168"/>
                  <a:pt x="301377" y="677168"/>
                </a:cubicBezTo>
                <a:cubicBezTo>
                  <a:pt x="313779" y="677168"/>
                  <a:pt x="322461" y="674688"/>
                  <a:pt x="327422" y="669726"/>
                </a:cubicBezTo>
                <a:lnTo>
                  <a:pt x="342305" y="669726"/>
                </a:lnTo>
                <a:lnTo>
                  <a:pt x="327422" y="662285"/>
                </a:lnTo>
                <a:lnTo>
                  <a:pt x="327422" y="654844"/>
                </a:lnTo>
                <a:cubicBezTo>
                  <a:pt x="332383" y="654844"/>
                  <a:pt x="337344" y="656084"/>
                  <a:pt x="342305" y="658564"/>
                </a:cubicBezTo>
                <a:cubicBezTo>
                  <a:pt x="347266" y="661045"/>
                  <a:pt x="349746" y="659805"/>
                  <a:pt x="349746" y="654844"/>
                </a:cubicBezTo>
                <a:cubicBezTo>
                  <a:pt x="349746" y="649883"/>
                  <a:pt x="347266" y="647402"/>
                  <a:pt x="342305" y="647402"/>
                </a:cubicBezTo>
                <a:cubicBezTo>
                  <a:pt x="337344" y="647402"/>
                  <a:pt x="333623" y="647402"/>
                  <a:pt x="331143" y="647402"/>
                </a:cubicBezTo>
                <a:cubicBezTo>
                  <a:pt x="328662" y="647402"/>
                  <a:pt x="327422" y="647402"/>
                  <a:pt x="327422" y="647402"/>
                </a:cubicBezTo>
                <a:cubicBezTo>
                  <a:pt x="322461" y="642441"/>
                  <a:pt x="319980" y="639961"/>
                  <a:pt x="319980" y="639961"/>
                </a:cubicBezTo>
                <a:cubicBezTo>
                  <a:pt x="319980" y="639961"/>
                  <a:pt x="322461" y="637480"/>
                  <a:pt x="327422" y="632519"/>
                </a:cubicBezTo>
                <a:cubicBezTo>
                  <a:pt x="332383" y="632519"/>
                  <a:pt x="342305" y="635000"/>
                  <a:pt x="357187" y="639961"/>
                </a:cubicBezTo>
                <a:cubicBezTo>
                  <a:pt x="372070" y="644922"/>
                  <a:pt x="380752" y="646162"/>
                  <a:pt x="383232" y="643682"/>
                </a:cubicBezTo>
                <a:cubicBezTo>
                  <a:pt x="385713" y="641201"/>
                  <a:pt x="389434" y="639961"/>
                  <a:pt x="394395" y="639961"/>
                </a:cubicBezTo>
                <a:cubicBezTo>
                  <a:pt x="399355" y="639961"/>
                  <a:pt x="403076" y="638721"/>
                  <a:pt x="405557" y="636240"/>
                </a:cubicBezTo>
                <a:cubicBezTo>
                  <a:pt x="408037" y="633760"/>
                  <a:pt x="411758" y="635000"/>
                  <a:pt x="416719" y="639961"/>
                </a:cubicBezTo>
                <a:cubicBezTo>
                  <a:pt x="421680" y="644922"/>
                  <a:pt x="429121" y="644922"/>
                  <a:pt x="439043" y="639961"/>
                </a:cubicBezTo>
                <a:lnTo>
                  <a:pt x="446484" y="639961"/>
                </a:lnTo>
                <a:lnTo>
                  <a:pt x="439043" y="625078"/>
                </a:lnTo>
                <a:cubicBezTo>
                  <a:pt x="434082" y="620117"/>
                  <a:pt x="431602" y="616396"/>
                  <a:pt x="431602" y="613916"/>
                </a:cubicBezTo>
                <a:cubicBezTo>
                  <a:pt x="431602" y="611436"/>
                  <a:pt x="430361" y="610195"/>
                  <a:pt x="427881" y="610195"/>
                </a:cubicBezTo>
                <a:cubicBezTo>
                  <a:pt x="425401" y="610195"/>
                  <a:pt x="424160" y="607715"/>
                  <a:pt x="424160" y="602754"/>
                </a:cubicBezTo>
                <a:cubicBezTo>
                  <a:pt x="424160" y="597793"/>
                  <a:pt x="419199" y="590351"/>
                  <a:pt x="409277" y="580430"/>
                </a:cubicBezTo>
                <a:cubicBezTo>
                  <a:pt x="389434" y="565547"/>
                  <a:pt x="386953" y="558105"/>
                  <a:pt x="401836" y="558105"/>
                </a:cubicBezTo>
                <a:lnTo>
                  <a:pt x="394395" y="558105"/>
                </a:lnTo>
                <a:cubicBezTo>
                  <a:pt x="384473" y="558105"/>
                  <a:pt x="380752" y="555625"/>
                  <a:pt x="383232" y="550664"/>
                </a:cubicBezTo>
                <a:cubicBezTo>
                  <a:pt x="385713" y="545703"/>
                  <a:pt x="386953" y="539502"/>
                  <a:pt x="386953" y="532060"/>
                </a:cubicBezTo>
                <a:lnTo>
                  <a:pt x="386953" y="528340"/>
                </a:lnTo>
                <a:lnTo>
                  <a:pt x="379512" y="506016"/>
                </a:lnTo>
                <a:cubicBezTo>
                  <a:pt x="369590" y="496094"/>
                  <a:pt x="364629" y="486172"/>
                  <a:pt x="364629" y="476250"/>
                </a:cubicBezTo>
                <a:lnTo>
                  <a:pt x="364629" y="468809"/>
                </a:lnTo>
                <a:lnTo>
                  <a:pt x="349746" y="461367"/>
                </a:lnTo>
                <a:lnTo>
                  <a:pt x="342305" y="453926"/>
                </a:lnTo>
                <a:cubicBezTo>
                  <a:pt x="357187" y="453926"/>
                  <a:pt x="364629" y="453926"/>
                  <a:pt x="364629" y="453926"/>
                </a:cubicBezTo>
                <a:lnTo>
                  <a:pt x="364629" y="446484"/>
                </a:lnTo>
                <a:lnTo>
                  <a:pt x="372070" y="453926"/>
                </a:lnTo>
                <a:cubicBezTo>
                  <a:pt x="377031" y="453926"/>
                  <a:pt x="380752" y="453926"/>
                  <a:pt x="383232" y="453926"/>
                </a:cubicBezTo>
                <a:cubicBezTo>
                  <a:pt x="385713" y="453926"/>
                  <a:pt x="386953" y="451445"/>
                  <a:pt x="386953" y="446484"/>
                </a:cubicBezTo>
                <a:cubicBezTo>
                  <a:pt x="386953" y="441523"/>
                  <a:pt x="381992" y="439043"/>
                  <a:pt x="372070" y="439043"/>
                </a:cubicBezTo>
                <a:lnTo>
                  <a:pt x="357187" y="431601"/>
                </a:lnTo>
                <a:lnTo>
                  <a:pt x="349746" y="431601"/>
                </a:lnTo>
                <a:lnTo>
                  <a:pt x="342305" y="416719"/>
                </a:lnTo>
                <a:cubicBezTo>
                  <a:pt x="347266" y="411758"/>
                  <a:pt x="339824" y="406797"/>
                  <a:pt x="319980" y="401836"/>
                </a:cubicBezTo>
                <a:cubicBezTo>
                  <a:pt x="319980" y="396875"/>
                  <a:pt x="318740" y="394394"/>
                  <a:pt x="316260" y="394394"/>
                </a:cubicBezTo>
                <a:cubicBezTo>
                  <a:pt x="313779" y="394394"/>
                  <a:pt x="312539" y="394394"/>
                  <a:pt x="312539" y="394394"/>
                </a:cubicBezTo>
                <a:lnTo>
                  <a:pt x="290215" y="401836"/>
                </a:lnTo>
                <a:lnTo>
                  <a:pt x="275332" y="401836"/>
                </a:lnTo>
                <a:lnTo>
                  <a:pt x="267891" y="394394"/>
                </a:lnTo>
                <a:cubicBezTo>
                  <a:pt x="267891" y="389433"/>
                  <a:pt x="260449" y="384473"/>
                  <a:pt x="245566" y="379512"/>
                </a:cubicBezTo>
                <a:lnTo>
                  <a:pt x="253008" y="379512"/>
                </a:lnTo>
                <a:cubicBezTo>
                  <a:pt x="257969" y="379512"/>
                  <a:pt x="265410" y="379512"/>
                  <a:pt x="275332" y="379512"/>
                </a:cubicBezTo>
                <a:cubicBezTo>
                  <a:pt x="285254" y="379512"/>
                  <a:pt x="292696" y="379512"/>
                  <a:pt x="297656" y="379512"/>
                </a:cubicBezTo>
                <a:lnTo>
                  <a:pt x="319980" y="386953"/>
                </a:lnTo>
                <a:cubicBezTo>
                  <a:pt x="324941" y="386953"/>
                  <a:pt x="327422" y="389433"/>
                  <a:pt x="327422" y="394394"/>
                </a:cubicBezTo>
                <a:lnTo>
                  <a:pt x="334863" y="386953"/>
                </a:lnTo>
                <a:cubicBezTo>
                  <a:pt x="339824" y="391914"/>
                  <a:pt x="342305" y="394394"/>
                  <a:pt x="342305" y="394394"/>
                </a:cubicBezTo>
                <a:cubicBezTo>
                  <a:pt x="342305" y="394394"/>
                  <a:pt x="344785" y="394394"/>
                  <a:pt x="349746" y="394394"/>
                </a:cubicBezTo>
                <a:lnTo>
                  <a:pt x="349746" y="386953"/>
                </a:lnTo>
                <a:lnTo>
                  <a:pt x="357187" y="379512"/>
                </a:lnTo>
                <a:cubicBezTo>
                  <a:pt x="362148" y="379512"/>
                  <a:pt x="367110" y="379512"/>
                  <a:pt x="372070" y="379512"/>
                </a:cubicBezTo>
                <a:lnTo>
                  <a:pt x="379512" y="372070"/>
                </a:lnTo>
                <a:cubicBezTo>
                  <a:pt x="374551" y="367109"/>
                  <a:pt x="374551" y="362148"/>
                  <a:pt x="379512" y="357187"/>
                </a:cubicBezTo>
                <a:lnTo>
                  <a:pt x="401836" y="357187"/>
                </a:lnTo>
                <a:lnTo>
                  <a:pt x="394395" y="364629"/>
                </a:lnTo>
                <a:cubicBezTo>
                  <a:pt x="394395" y="359668"/>
                  <a:pt x="393154" y="358428"/>
                  <a:pt x="390674" y="360908"/>
                </a:cubicBezTo>
                <a:cubicBezTo>
                  <a:pt x="388194" y="363388"/>
                  <a:pt x="389434" y="365869"/>
                  <a:pt x="394395" y="368350"/>
                </a:cubicBezTo>
                <a:cubicBezTo>
                  <a:pt x="399355" y="370830"/>
                  <a:pt x="401836" y="374551"/>
                  <a:pt x="401836" y="379512"/>
                </a:cubicBezTo>
                <a:cubicBezTo>
                  <a:pt x="401836" y="384473"/>
                  <a:pt x="404316" y="386953"/>
                  <a:pt x="409277" y="386953"/>
                </a:cubicBezTo>
                <a:cubicBezTo>
                  <a:pt x="414238" y="386953"/>
                  <a:pt x="416719" y="384473"/>
                  <a:pt x="416719" y="379512"/>
                </a:cubicBezTo>
                <a:lnTo>
                  <a:pt x="416719" y="372070"/>
                </a:lnTo>
                <a:lnTo>
                  <a:pt x="416719" y="364629"/>
                </a:lnTo>
                <a:cubicBezTo>
                  <a:pt x="406797" y="359668"/>
                  <a:pt x="409277" y="357187"/>
                  <a:pt x="424160" y="357187"/>
                </a:cubicBezTo>
                <a:lnTo>
                  <a:pt x="439043" y="357187"/>
                </a:lnTo>
                <a:cubicBezTo>
                  <a:pt x="453926" y="362148"/>
                  <a:pt x="466328" y="364629"/>
                  <a:pt x="476250" y="364629"/>
                </a:cubicBezTo>
                <a:lnTo>
                  <a:pt x="498574" y="364629"/>
                </a:lnTo>
                <a:cubicBezTo>
                  <a:pt x="508496" y="364629"/>
                  <a:pt x="515937" y="364629"/>
                  <a:pt x="520899" y="364629"/>
                </a:cubicBezTo>
                <a:cubicBezTo>
                  <a:pt x="525859" y="364629"/>
                  <a:pt x="534541" y="364629"/>
                  <a:pt x="546943" y="364629"/>
                </a:cubicBezTo>
                <a:cubicBezTo>
                  <a:pt x="559346" y="364629"/>
                  <a:pt x="565547" y="364629"/>
                  <a:pt x="565547" y="364629"/>
                </a:cubicBezTo>
                <a:cubicBezTo>
                  <a:pt x="560586" y="359668"/>
                  <a:pt x="555625" y="357187"/>
                  <a:pt x="550664" y="357187"/>
                </a:cubicBezTo>
                <a:cubicBezTo>
                  <a:pt x="540742" y="357187"/>
                  <a:pt x="533301" y="357187"/>
                  <a:pt x="528340" y="357187"/>
                </a:cubicBezTo>
                <a:lnTo>
                  <a:pt x="520899" y="349746"/>
                </a:lnTo>
                <a:lnTo>
                  <a:pt x="520899" y="342305"/>
                </a:lnTo>
                <a:cubicBezTo>
                  <a:pt x="515937" y="337344"/>
                  <a:pt x="517178" y="334863"/>
                  <a:pt x="524619" y="334863"/>
                </a:cubicBezTo>
                <a:cubicBezTo>
                  <a:pt x="532060" y="334863"/>
                  <a:pt x="535781" y="334863"/>
                  <a:pt x="535781" y="334863"/>
                </a:cubicBezTo>
                <a:cubicBezTo>
                  <a:pt x="535781" y="334863"/>
                  <a:pt x="533301" y="332383"/>
                  <a:pt x="528340" y="327422"/>
                </a:cubicBezTo>
                <a:cubicBezTo>
                  <a:pt x="523379" y="322461"/>
                  <a:pt x="519658" y="319980"/>
                  <a:pt x="517178" y="319980"/>
                </a:cubicBezTo>
                <a:cubicBezTo>
                  <a:pt x="514697" y="319980"/>
                  <a:pt x="510977" y="317500"/>
                  <a:pt x="506016" y="312539"/>
                </a:cubicBezTo>
                <a:cubicBezTo>
                  <a:pt x="506016" y="312539"/>
                  <a:pt x="506016" y="315019"/>
                  <a:pt x="506016" y="319980"/>
                </a:cubicBezTo>
                <a:cubicBezTo>
                  <a:pt x="501055" y="324941"/>
                  <a:pt x="496094" y="324941"/>
                  <a:pt x="491133" y="319980"/>
                </a:cubicBezTo>
                <a:cubicBezTo>
                  <a:pt x="481211" y="319980"/>
                  <a:pt x="473769" y="319980"/>
                  <a:pt x="468809" y="319980"/>
                </a:cubicBezTo>
                <a:lnTo>
                  <a:pt x="453926" y="319980"/>
                </a:lnTo>
                <a:cubicBezTo>
                  <a:pt x="448965" y="324941"/>
                  <a:pt x="440283" y="324941"/>
                  <a:pt x="427881" y="319980"/>
                </a:cubicBezTo>
                <a:cubicBezTo>
                  <a:pt x="415479" y="315019"/>
                  <a:pt x="409277" y="310059"/>
                  <a:pt x="409277" y="305098"/>
                </a:cubicBezTo>
                <a:cubicBezTo>
                  <a:pt x="404316" y="305098"/>
                  <a:pt x="400596" y="305098"/>
                  <a:pt x="398115" y="305098"/>
                </a:cubicBezTo>
                <a:cubicBezTo>
                  <a:pt x="395635" y="305098"/>
                  <a:pt x="391914" y="305098"/>
                  <a:pt x="386953" y="305098"/>
                </a:cubicBezTo>
                <a:lnTo>
                  <a:pt x="379512" y="312539"/>
                </a:lnTo>
                <a:cubicBezTo>
                  <a:pt x="377031" y="312539"/>
                  <a:pt x="372070" y="312539"/>
                  <a:pt x="364629" y="312539"/>
                </a:cubicBezTo>
                <a:lnTo>
                  <a:pt x="342305" y="312539"/>
                </a:lnTo>
                <a:cubicBezTo>
                  <a:pt x="342305" y="317500"/>
                  <a:pt x="342305" y="319980"/>
                  <a:pt x="342305" y="319980"/>
                </a:cubicBezTo>
                <a:lnTo>
                  <a:pt x="334863" y="312539"/>
                </a:lnTo>
                <a:cubicBezTo>
                  <a:pt x="334863" y="312539"/>
                  <a:pt x="334863" y="311299"/>
                  <a:pt x="334863" y="308818"/>
                </a:cubicBezTo>
                <a:cubicBezTo>
                  <a:pt x="334863" y="306338"/>
                  <a:pt x="332383" y="305098"/>
                  <a:pt x="327422" y="305098"/>
                </a:cubicBezTo>
                <a:cubicBezTo>
                  <a:pt x="322461" y="305098"/>
                  <a:pt x="322461" y="307578"/>
                  <a:pt x="327422" y="312539"/>
                </a:cubicBezTo>
                <a:lnTo>
                  <a:pt x="319980" y="312539"/>
                </a:lnTo>
                <a:cubicBezTo>
                  <a:pt x="310059" y="312539"/>
                  <a:pt x="302617" y="312539"/>
                  <a:pt x="297656" y="312539"/>
                </a:cubicBezTo>
                <a:cubicBezTo>
                  <a:pt x="297656" y="312539"/>
                  <a:pt x="295176" y="310059"/>
                  <a:pt x="290215" y="305098"/>
                </a:cubicBezTo>
                <a:cubicBezTo>
                  <a:pt x="290215" y="300137"/>
                  <a:pt x="282774" y="295176"/>
                  <a:pt x="267891" y="290215"/>
                </a:cubicBezTo>
                <a:lnTo>
                  <a:pt x="245566" y="282773"/>
                </a:lnTo>
                <a:lnTo>
                  <a:pt x="238125" y="275332"/>
                </a:lnTo>
                <a:cubicBezTo>
                  <a:pt x="233164" y="270371"/>
                  <a:pt x="228203" y="267891"/>
                  <a:pt x="223242" y="267891"/>
                </a:cubicBezTo>
                <a:cubicBezTo>
                  <a:pt x="218281" y="267891"/>
                  <a:pt x="209600" y="266650"/>
                  <a:pt x="197197" y="264170"/>
                </a:cubicBezTo>
                <a:cubicBezTo>
                  <a:pt x="184795" y="261689"/>
                  <a:pt x="176113" y="260449"/>
                  <a:pt x="171152" y="260449"/>
                </a:cubicBezTo>
                <a:lnTo>
                  <a:pt x="163711" y="253008"/>
                </a:lnTo>
                <a:cubicBezTo>
                  <a:pt x="163711" y="243086"/>
                  <a:pt x="153789" y="238125"/>
                  <a:pt x="133945" y="238125"/>
                </a:cubicBezTo>
                <a:cubicBezTo>
                  <a:pt x="124023" y="238125"/>
                  <a:pt x="119063" y="238125"/>
                  <a:pt x="119063" y="238125"/>
                </a:cubicBezTo>
                <a:lnTo>
                  <a:pt x="104180" y="238125"/>
                </a:lnTo>
                <a:cubicBezTo>
                  <a:pt x="99219" y="238125"/>
                  <a:pt x="95498" y="236885"/>
                  <a:pt x="93018" y="234404"/>
                </a:cubicBezTo>
                <a:cubicBezTo>
                  <a:pt x="90537" y="231924"/>
                  <a:pt x="86817" y="233164"/>
                  <a:pt x="81855" y="238125"/>
                </a:cubicBezTo>
                <a:lnTo>
                  <a:pt x="74414" y="230684"/>
                </a:lnTo>
                <a:cubicBezTo>
                  <a:pt x="74414" y="230684"/>
                  <a:pt x="71934" y="230684"/>
                  <a:pt x="66973" y="230684"/>
                </a:cubicBezTo>
                <a:cubicBezTo>
                  <a:pt x="62012" y="225722"/>
                  <a:pt x="58291" y="225722"/>
                  <a:pt x="55811" y="230684"/>
                </a:cubicBezTo>
                <a:cubicBezTo>
                  <a:pt x="53330" y="235645"/>
                  <a:pt x="49610" y="238125"/>
                  <a:pt x="44648" y="238125"/>
                </a:cubicBezTo>
                <a:cubicBezTo>
                  <a:pt x="39687" y="238125"/>
                  <a:pt x="37207" y="236885"/>
                  <a:pt x="37207" y="234404"/>
                </a:cubicBezTo>
                <a:cubicBezTo>
                  <a:pt x="37207" y="231924"/>
                  <a:pt x="37207" y="228203"/>
                  <a:pt x="37207" y="223242"/>
                </a:cubicBezTo>
                <a:cubicBezTo>
                  <a:pt x="37207" y="218281"/>
                  <a:pt x="37207" y="215801"/>
                  <a:pt x="37207" y="215801"/>
                </a:cubicBezTo>
                <a:cubicBezTo>
                  <a:pt x="32246" y="215801"/>
                  <a:pt x="27285" y="213320"/>
                  <a:pt x="22324" y="208359"/>
                </a:cubicBezTo>
                <a:lnTo>
                  <a:pt x="22324" y="200918"/>
                </a:lnTo>
                <a:cubicBezTo>
                  <a:pt x="27285" y="200918"/>
                  <a:pt x="29766" y="199677"/>
                  <a:pt x="29766" y="197197"/>
                </a:cubicBezTo>
                <a:cubicBezTo>
                  <a:pt x="29766" y="194717"/>
                  <a:pt x="27285" y="193476"/>
                  <a:pt x="22324" y="193476"/>
                </a:cubicBezTo>
                <a:cubicBezTo>
                  <a:pt x="17363" y="193476"/>
                  <a:pt x="13643" y="188515"/>
                  <a:pt x="11162" y="178594"/>
                </a:cubicBezTo>
                <a:cubicBezTo>
                  <a:pt x="8682" y="168672"/>
                  <a:pt x="9922" y="162470"/>
                  <a:pt x="14883" y="159990"/>
                </a:cubicBezTo>
                <a:cubicBezTo>
                  <a:pt x="19844" y="157510"/>
                  <a:pt x="21084" y="153789"/>
                  <a:pt x="18603" y="148828"/>
                </a:cubicBezTo>
                <a:cubicBezTo>
                  <a:pt x="16123" y="143867"/>
                  <a:pt x="12402" y="142627"/>
                  <a:pt x="7441" y="145107"/>
                </a:cubicBezTo>
                <a:cubicBezTo>
                  <a:pt x="2480" y="147588"/>
                  <a:pt x="0" y="146348"/>
                  <a:pt x="0" y="141387"/>
                </a:cubicBezTo>
                <a:cubicBezTo>
                  <a:pt x="0" y="141387"/>
                  <a:pt x="1240" y="140146"/>
                  <a:pt x="3721" y="137666"/>
                </a:cubicBezTo>
                <a:cubicBezTo>
                  <a:pt x="6201" y="135186"/>
                  <a:pt x="8682" y="133945"/>
                  <a:pt x="11162" y="133945"/>
                </a:cubicBezTo>
                <a:cubicBezTo>
                  <a:pt x="13643" y="133945"/>
                  <a:pt x="14883" y="133945"/>
                  <a:pt x="14883" y="133945"/>
                </a:cubicBezTo>
                <a:lnTo>
                  <a:pt x="29766" y="133945"/>
                </a:lnTo>
                <a:lnTo>
                  <a:pt x="37207" y="133945"/>
                </a:lnTo>
                <a:cubicBezTo>
                  <a:pt x="32246" y="128984"/>
                  <a:pt x="28525" y="126504"/>
                  <a:pt x="26045" y="126504"/>
                </a:cubicBezTo>
                <a:cubicBezTo>
                  <a:pt x="23564" y="126504"/>
                  <a:pt x="22324" y="121542"/>
                  <a:pt x="22324" y="111621"/>
                </a:cubicBezTo>
                <a:lnTo>
                  <a:pt x="29766" y="104179"/>
                </a:lnTo>
                <a:lnTo>
                  <a:pt x="66973" y="119062"/>
                </a:lnTo>
                <a:lnTo>
                  <a:pt x="74414" y="119062"/>
                </a:lnTo>
                <a:cubicBezTo>
                  <a:pt x="99219" y="124024"/>
                  <a:pt x="111621" y="124024"/>
                  <a:pt x="111621" y="119062"/>
                </a:cubicBezTo>
                <a:cubicBezTo>
                  <a:pt x="111621" y="119062"/>
                  <a:pt x="116582" y="121542"/>
                  <a:pt x="126504" y="126504"/>
                </a:cubicBezTo>
                <a:cubicBezTo>
                  <a:pt x="136426" y="126504"/>
                  <a:pt x="146348" y="128984"/>
                  <a:pt x="156270" y="133945"/>
                </a:cubicBezTo>
                <a:lnTo>
                  <a:pt x="171152" y="141387"/>
                </a:lnTo>
                <a:cubicBezTo>
                  <a:pt x="176113" y="141387"/>
                  <a:pt x="174873" y="142627"/>
                  <a:pt x="167432" y="145107"/>
                </a:cubicBezTo>
                <a:cubicBezTo>
                  <a:pt x="159990" y="147588"/>
                  <a:pt x="157510" y="150068"/>
                  <a:pt x="159990" y="152549"/>
                </a:cubicBezTo>
                <a:cubicBezTo>
                  <a:pt x="162471" y="155029"/>
                  <a:pt x="168672" y="156269"/>
                  <a:pt x="178594" y="156269"/>
                </a:cubicBezTo>
                <a:cubicBezTo>
                  <a:pt x="188516" y="156269"/>
                  <a:pt x="193477" y="156269"/>
                  <a:pt x="193477" y="156269"/>
                </a:cubicBezTo>
                <a:lnTo>
                  <a:pt x="230684" y="156269"/>
                </a:lnTo>
                <a:lnTo>
                  <a:pt x="238125" y="163711"/>
                </a:lnTo>
                <a:cubicBezTo>
                  <a:pt x="248047" y="163711"/>
                  <a:pt x="253008" y="161230"/>
                  <a:pt x="253008" y="156269"/>
                </a:cubicBezTo>
                <a:lnTo>
                  <a:pt x="260449" y="148828"/>
                </a:lnTo>
                <a:cubicBezTo>
                  <a:pt x="260449" y="148828"/>
                  <a:pt x="262930" y="148828"/>
                  <a:pt x="267891" y="148828"/>
                </a:cubicBezTo>
                <a:cubicBezTo>
                  <a:pt x="267891" y="143867"/>
                  <a:pt x="270371" y="141387"/>
                  <a:pt x="275332" y="141387"/>
                </a:cubicBezTo>
                <a:cubicBezTo>
                  <a:pt x="280293" y="141387"/>
                  <a:pt x="284014" y="142627"/>
                  <a:pt x="286494" y="145107"/>
                </a:cubicBezTo>
                <a:cubicBezTo>
                  <a:pt x="288975" y="147588"/>
                  <a:pt x="290215" y="147588"/>
                  <a:pt x="290215" y="145107"/>
                </a:cubicBezTo>
                <a:cubicBezTo>
                  <a:pt x="290215" y="142627"/>
                  <a:pt x="297656" y="141387"/>
                  <a:pt x="312539" y="141387"/>
                </a:cubicBezTo>
                <a:cubicBezTo>
                  <a:pt x="317500" y="141387"/>
                  <a:pt x="321221" y="141387"/>
                  <a:pt x="323701" y="141387"/>
                </a:cubicBezTo>
                <a:cubicBezTo>
                  <a:pt x="326182" y="141387"/>
                  <a:pt x="329902" y="141387"/>
                  <a:pt x="334863" y="141387"/>
                </a:cubicBezTo>
                <a:lnTo>
                  <a:pt x="342305" y="141387"/>
                </a:lnTo>
                <a:cubicBezTo>
                  <a:pt x="342305" y="146348"/>
                  <a:pt x="347266" y="148828"/>
                  <a:pt x="357187" y="148828"/>
                </a:cubicBezTo>
                <a:cubicBezTo>
                  <a:pt x="362148" y="148828"/>
                  <a:pt x="368350" y="148828"/>
                  <a:pt x="375791" y="148828"/>
                </a:cubicBezTo>
                <a:cubicBezTo>
                  <a:pt x="383232" y="148828"/>
                  <a:pt x="389434" y="148828"/>
                  <a:pt x="394395" y="148828"/>
                </a:cubicBezTo>
                <a:cubicBezTo>
                  <a:pt x="409277" y="148828"/>
                  <a:pt x="416719" y="148828"/>
                  <a:pt x="416719" y="148828"/>
                </a:cubicBezTo>
                <a:cubicBezTo>
                  <a:pt x="416719" y="148828"/>
                  <a:pt x="416719" y="146348"/>
                  <a:pt x="416719" y="141387"/>
                </a:cubicBezTo>
                <a:lnTo>
                  <a:pt x="416719" y="133945"/>
                </a:lnTo>
                <a:cubicBezTo>
                  <a:pt x="416719" y="138906"/>
                  <a:pt x="411758" y="141387"/>
                  <a:pt x="401836" y="141387"/>
                </a:cubicBezTo>
                <a:lnTo>
                  <a:pt x="386953" y="133945"/>
                </a:lnTo>
                <a:cubicBezTo>
                  <a:pt x="386953" y="133945"/>
                  <a:pt x="386953" y="131465"/>
                  <a:pt x="386953" y="126504"/>
                </a:cubicBezTo>
                <a:lnTo>
                  <a:pt x="394395" y="126504"/>
                </a:lnTo>
                <a:cubicBezTo>
                  <a:pt x="394395" y="126504"/>
                  <a:pt x="398115" y="126504"/>
                  <a:pt x="405557" y="126504"/>
                </a:cubicBezTo>
                <a:cubicBezTo>
                  <a:pt x="412998" y="126504"/>
                  <a:pt x="417959" y="125263"/>
                  <a:pt x="420439" y="122783"/>
                </a:cubicBezTo>
                <a:cubicBezTo>
                  <a:pt x="422920" y="120303"/>
                  <a:pt x="425401" y="120303"/>
                  <a:pt x="427881" y="122783"/>
                </a:cubicBezTo>
                <a:cubicBezTo>
                  <a:pt x="430361" y="125263"/>
                  <a:pt x="432842" y="125263"/>
                  <a:pt x="435322" y="122783"/>
                </a:cubicBezTo>
                <a:cubicBezTo>
                  <a:pt x="437803" y="120303"/>
                  <a:pt x="441523" y="119062"/>
                  <a:pt x="446484" y="119062"/>
                </a:cubicBezTo>
                <a:lnTo>
                  <a:pt x="453926" y="126504"/>
                </a:lnTo>
                <a:cubicBezTo>
                  <a:pt x="458887" y="131465"/>
                  <a:pt x="461367" y="136425"/>
                  <a:pt x="461367" y="141387"/>
                </a:cubicBezTo>
                <a:cubicBezTo>
                  <a:pt x="461367" y="141387"/>
                  <a:pt x="456406" y="141387"/>
                  <a:pt x="446484" y="141387"/>
                </a:cubicBezTo>
                <a:cubicBezTo>
                  <a:pt x="431602" y="141387"/>
                  <a:pt x="425401" y="143867"/>
                  <a:pt x="427881" y="148828"/>
                </a:cubicBezTo>
                <a:cubicBezTo>
                  <a:pt x="430361" y="153789"/>
                  <a:pt x="434082" y="156269"/>
                  <a:pt x="439043" y="156269"/>
                </a:cubicBezTo>
                <a:cubicBezTo>
                  <a:pt x="453926" y="156269"/>
                  <a:pt x="471289" y="158750"/>
                  <a:pt x="491133" y="163711"/>
                </a:cubicBezTo>
                <a:cubicBezTo>
                  <a:pt x="496094" y="168672"/>
                  <a:pt x="499815" y="171152"/>
                  <a:pt x="502295" y="171152"/>
                </a:cubicBezTo>
                <a:cubicBezTo>
                  <a:pt x="504775" y="171152"/>
                  <a:pt x="508496" y="171152"/>
                  <a:pt x="513457" y="171152"/>
                </a:cubicBezTo>
                <a:cubicBezTo>
                  <a:pt x="518418" y="176113"/>
                  <a:pt x="520899" y="178594"/>
                  <a:pt x="520899" y="178594"/>
                </a:cubicBezTo>
                <a:cubicBezTo>
                  <a:pt x="520899" y="178594"/>
                  <a:pt x="520899" y="176113"/>
                  <a:pt x="520899" y="171152"/>
                </a:cubicBezTo>
                <a:cubicBezTo>
                  <a:pt x="520899" y="171152"/>
                  <a:pt x="525859" y="168672"/>
                  <a:pt x="535781" y="163711"/>
                </a:cubicBezTo>
                <a:cubicBezTo>
                  <a:pt x="535781" y="163711"/>
                  <a:pt x="537022" y="162470"/>
                  <a:pt x="539502" y="159990"/>
                </a:cubicBezTo>
                <a:cubicBezTo>
                  <a:pt x="541983" y="157510"/>
                  <a:pt x="543223" y="156269"/>
                  <a:pt x="543223" y="156269"/>
                </a:cubicBezTo>
                <a:cubicBezTo>
                  <a:pt x="543223" y="151308"/>
                  <a:pt x="543223" y="148828"/>
                  <a:pt x="543223" y="148828"/>
                </a:cubicBezTo>
                <a:cubicBezTo>
                  <a:pt x="543223" y="148828"/>
                  <a:pt x="543223" y="146348"/>
                  <a:pt x="543223" y="141387"/>
                </a:cubicBezTo>
                <a:cubicBezTo>
                  <a:pt x="543223" y="121542"/>
                  <a:pt x="535781" y="111621"/>
                  <a:pt x="520899" y="111621"/>
                </a:cubicBezTo>
                <a:cubicBezTo>
                  <a:pt x="515937" y="111621"/>
                  <a:pt x="512217" y="110380"/>
                  <a:pt x="509736" y="107900"/>
                </a:cubicBezTo>
                <a:cubicBezTo>
                  <a:pt x="507256" y="105420"/>
                  <a:pt x="506016" y="102939"/>
                  <a:pt x="506016" y="100459"/>
                </a:cubicBezTo>
                <a:cubicBezTo>
                  <a:pt x="506016" y="97979"/>
                  <a:pt x="509736" y="96738"/>
                  <a:pt x="517178" y="96738"/>
                </a:cubicBezTo>
                <a:cubicBezTo>
                  <a:pt x="524619" y="96738"/>
                  <a:pt x="530821" y="95497"/>
                  <a:pt x="535781" y="93017"/>
                </a:cubicBezTo>
                <a:cubicBezTo>
                  <a:pt x="540742" y="90537"/>
                  <a:pt x="540742" y="86817"/>
                  <a:pt x="535781" y="81855"/>
                </a:cubicBezTo>
                <a:lnTo>
                  <a:pt x="543223" y="81855"/>
                </a:lnTo>
                <a:lnTo>
                  <a:pt x="550664" y="81855"/>
                </a:lnTo>
                <a:cubicBezTo>
                  <a:pt x="550664" y="81855"/>
                  <a:pt x="551904" y="80615"/>
                  <a:pt x="554385" y="78135"/>
                </a:cubicBezTo>
                <a:cubicBezTo>
                  <a:pt x="556865" y="75654"/>
                  <a:pt x="563066" y="76894"/>
                  <a:pt x="572988" y="81855"/>
                </a:cubicBezTo>
                <a:cubicBezTo>
                  <a:pt x="582910" y="86817"/>
                  <a:pt x="589111" y="90537"/>
                  <a:pt x="591592" y="93017"/>
                </a:cubicBezTo>
                <a:cubicBezTo>
                  <a:pt x="594072" y="95497"/>
                  <a:pt x="596553" y="95497"/>
                  <a:pt x="599033" y="93017"/>
                </a:cubicBezTo>
                <a:cubicBezTo>
                  <a:pt x="601514" y="90537"/>
                  <a:pt x="608955" y="89297"/>
                  <a:pt x="621358" y="89297"/>
                </a:cubicBezTo>
                <a:cubicBezTo>
                  <a:pt x="633760" y="89297"/>
                  <a:pt x="642442" y="90537"/>
                  <a:pt x="647403" y="93017"/>
                </a:cubicBezTo>
                <a:cubicBezTo>
                  <a:pt x="652363" y="95497"/>
                  <a:pt x="656084" y="95497"/>
                  <a:pt x="658564" y="93017"/>
                </a:cubicBezTo>
                <a:cubicBezTo>
                  <a:pt x="661045" y="90537"/>
                  <a:pt x="664766" y="89297"/>
                  <a:pt x="669727" y="89297"/>
                </a:cubicBezTo>
                <a:lnTo>
                  <a:pt x="669727" y="96738"/>
                </a:lnTo>
                <a:cubicBezTo>
                  <a:pt x="664766" y="96738"/>
                  <a:pt x="663526" y="97979"/>
                  <a:pt x="666006" y="100459"/>
                </a:cubicBezTo>
                <a:cubicBezTo>
                  <a:pt x="668486" y="102939"/>
                  <a:pt x="672207" y="104179"/>
                  <a:pt x="677168" y="104179"/>
                </a:cubicBezTo>
                <a:cubicBezTo>
                  <a:pt x="682129" y="104179"/>
                  <a:pt x="684610" y="101699"/>
                  <a:pt x="684610" y="96738"/>
                </a:cubicBezTo>
                <a:cubicBezTo>
                  <a:pt x="689570" y="101699"/>
                  <a:pt x="693291" y="104179"/>
                  <a:pt x="695772" y="104179"/>
                </a:cubicBezTo>
                <a:cubicBezTo>
                  <a:pt x="698252" y="104179"/>
                  <a:pt x="701973" y="104179"/>
                  <a:pt x="706934" y="104179"/>
                </a:cubicBezTo>
                <a:cubicBezTo>
                  <a:pt x="711895" y="104179"/>
                  <a:pt x="714375" y="104179"/>
                  <a:pt x="714375" y="104179"/>
                </a:cubicBezTo>
                <a:cubicBezTo>
                  <a:pt x="714375" y="104179"/>
                  <a:pt x="714375" y="101699"/>
                  <a:pt x="714375" y="96738"/>
                </a:cubicBezTo>
                <a:cubicBezTo>
                  <a:pt x="714375" y="91777"/>
                  <a:pt x="715615" y="89297"/>
                  <a:pt x="718096" y="89297"/>
                </a:cubicBezTo>
                <a:cubicBezTo>
                  <a:pt x="720576" y="89297"/>
                  <a:pt x="721816" y="93017"/>
                  <a:pt x="721816" y="100459"/>
                </a:cubicBezTo>
                <a:cubicBezTo>
                  <a:pt x="721816" y="107900"/>
                  <a:pt x="724297" y="109141"/>
                  <a:pt x="729258" y="104179"/>
                </a:cubicBezTo>
                <a:lnTo>
                  <a:pt x="736699" y="96738"/>
                </a:lnTo>
                <a:lnTo>
                  <a:pt x="729258" y="96738"/>
                </a:lnTo>
                <a:lnTo>
                  <a:pt x="736699" y="89297"/>
                </a:lnTo>
                <a:cubicBezTo>
                  <a:pt x="741660" y="84335"/>
                  <a:pt x="746621" y="84335"/>
                  <a:pt x="751582" y="89297"/>
                </a:cubicBezTo>
                <a:lnTo>
                  <a:pt x="766465" y="89297"/>
                </a:lnTo>
                <a:cubicBezTo>
                  <a:pt x="766465" y="74414"/>
                  <a:pt x="761504" y="66972"/>
                  <a:pt x="751582" y="66972"/>
                </a:cubicBezTo>
                <a:cubicBezTo>
                  <a:pt x="751582" y="66972"/>
                  <a:pt x="749102" y="66972"/>
                  <a:pt x="744141" y="66972"/>
                </a:cubicBezTo>
                <a:lnTo>
                  <a:pt x="736699" y="74414"/>
                </a:lnTo>
                <a:lnTo>
                  <a:pt x="729258" y="81855"/>
                </a:lnTo>
                <a:lnTo>
                  <a:pt x="714375" y="81855"/>
                </a:lnTo>
                <a:lnTo>
                  <a:pt x="706934" y="89297"/>
                </a:lnTo>
                <a:cubicBezTo>
                  <a:pt x="697012" y="89297"/>
                  <a:pt x="692051" y="88056"/>
                  <a:pt x="692051" y="85576"/>
                </a:cubicBezTo>
                <a:cubicBezTo>
                  <a:pt x="692051" y="83096"/>
                  <a:pt x="694531" y="79375"/>
                  <a:pt x="699492" y="74414"/>
                </a:cubicBezTo>
                <a:lnTo>
                  <a:pt x="706934" y="74414"/>
                </a:lnTo>
                <a:lnTo>
                  <a:pt x="721816" y="74414"/>
                </a:lnTo>
                <a:cubicBezTo>
                  <a:pt x="726777" y="69453"/>
                  <a:pt x="730498" y="65732"/>
                  <a:pt x="732979" y="63252"/>
                </a:cubicBezTo>
                <a:cubicBezTo>
                  <a:pt x="735459" y="60772"/>
                  <a:pt x="735459" y="58290"/>
                  <a:pt x="732979" y="55810"/>
                </a:cubicBezTo>
                <a:cubicBezTo>
                  <a:pt x="730498" y="53330"/>
                  <a:pt x="726777" y="52090"/>
                  <a:pt x="721816" y="52090"/>
                </a:cubicBezTo>
                <a:lnTo>
                  <a:pt x="721816" y="59531"/>
                </a:lnTo>
                <a:lnTo>
                  <a:pt x="714375" y="59531"/>
                </a:lnTo>
                <a:cubicBezTo>
                  <a:pt x="709414" y="59531"/>
                  <a:pt x="704453" y="54570"/>
                  <a:pt x="699492" y="44648"/>
                </a:cubicBezTo>
                <a:close/>
                <a:moveTo>
                  <a:pt x="535781" y="37207"/>
                </a:moveTo>
                <a:cubicBezTo>
                  <a:pt x="540742" y="37207"/>
                  <a:pt x="543223" y="39687"/>
                  <a:pt x="543223" y="44648"/>
                </a:cubicBezTo>
                <a:lnTo>
                  <a:pt x="535781" y="44648"/>
                </a:lnTo>
                <a:cubicBezTo>
                  <a:pt x="535781" y="44648"/>
                  <a:pt x="535781" y="42168"/>
                  <a:pt x="535781" y="37207"/>
                </a:cubicBezTo>
                <a:close/>
                <a:moveTo>
                  <a:pt x="1272481" y="22324"/>
                </a:moveTo>
                <a:lnTo>
                  <a:pt x="1279922" y="29765"/>
                </a:lnTo>
                <a:lnTo>
                  <a:pt x="1272481" y="29765"/>
                </a:lnTo>
                <a:close/>
                <a:moveTo>
                  <a:pt x="1212949" y="22324"/>
                </a:moveTo>
                <a:cubicBezTo>
                  <a:pt x="1242715" y="27285"/>
                  <a:pt x="1257598" y="34727"/>
                  <a:pt x="1257598" y="44648"/>
                </a:cubicBezTo>
                <a:cubicBezTo>
                  <a:pt x="1257598" y="49610"/>
                  <a:pt x="1245195" y="47128"/>
                  <a:pt x="1220391" y="37207"/>
                </a:cubicBezTo>
                <a:close/>
                <a:moveTo>
                  <a:pt x="1056680" y="22324"/>
                </a:moveTo>
                <a:cubicBezTo>
                  <a:pt x="1056680" y="22324"/>
                  <a:pt x="1057920" y="23565"/>
                  <a:pt x="1060400" y="26045"/>
                </a:cubicBezTo>
                <a:cubicBezTo>
                  <a:pt x="1062881" y="28525"/>
                  <a:pt x="1064121" y="29765"/>
                  <a:pt x="1064121" y="29765"/>
                </a:cubicBezTo>
                <a:lnTo>
                  <a:pt x="1056680" y="29765"/>
                </a:lnTo>
                <a:cubicBezTo>
                  <a:pt x="1056680" y="29765"/>
                  <a:pt x="1056680" y="27285"/>
                  <a:pt x="1056680" y="22324"/>
                </a:cubicBezTo>
                <a:close/>
                <a:moveTo>
                  <a:pt x="714375" y="0"/>
                </a:moveTo>
                <a:lnTo>
                  <a:pt x="721816" y="0"/>
                </a:lnTo>
                <a:cubicBezTo>
                  <a:pt x="721816" y="4961"/>
                  <a:pt x="719336" y="7441"/>
                  <a:pt x="714375" y="7441"/>
                </a:cubicBezTo>
                <a:cubicBezTo>
                  <a:pt x="714375" y="7441"/>
                  <a:pt x="714375" y="4961"/>
                  <a:pt x="71437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40E575-75D0-4511-BE24-65258C32779F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411837" y="1680220"/>
            <a:ext cx="13464326" cy="1640168"/>
          </a:xfrm>
        </p:spPr>
        <p:txBody>
          <a:bodyPr/>
          <a:lstStyle>
            <a:lvl1pPr algn="ctr">
              <a:lnSpc>
                <a:spcPct val="100000"/>
              </a:lnSpc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6" name="Isosceles Triangle 5"/>
          <p:cNvSpPr/>
          <p:nvPr userDrawn="1"/>
        </p:nvSpPr>
        <p:spPr>
          <a:xfrm rot="10800000">
            <a:off x="3051421" y="4903115"/>
            <a:ext cx="306666" cy="17939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Isosceles Triangle 6"/>
          <p:cNvSpPr/>
          <p:nvPr userDrawn="1"/>
        </p:nvSpPr>
        <p:spPr>
          <a:xfrm rot="5400000">
            <a:off x="942411" y="4766511"/>
            <a:ext cx="471424" cy="27577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Straight Connector 7"/>
          <p:cNvCxnSpPr>
            <a:stCxn id="7" idx="0"/>
            <a:endCxn id="6" idx="2"/>
          </p:cNvCxnSpPr>
          <p:nvPr userDrawn="1"/>
        </p:nvCxnSpPr>
        <p:spPr>
          <a:xfrm flipV="1">
            <a:off x="1316009" y="4903115"/>
            <a:ext cx="2042078" cy="1282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2352740" y="4026271"/>
            <a:ext cx="1704026" cy="759629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3051420" y="5895852"/>
            <a:ext cx="4428361" cy="2333747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3051420" y="5199724"/>
            <a:ext cx="4428361" cy="759629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5" name="Isosceles Triangle 24"/>
          <p:cNvSpPr/>
          <p:nvPr userDrawn="1"/>
        </p:nvSpPr>
        <p:spPr>
          <a:xfrm rot="10800000">
            <a:off x="7692432" y="4903115"/>
            <a:ext cx="306666" cy="17939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Straight Connector 25"/>
          <p:cNvCxnSpPr>
            <a:endCxn id="25" idx="2"/>
          </p:cNvCxnSpPr>
          <p:nvPr userDrawn="1"/>
        </p:nvCxnSpPr>
        <p:spPr>
          <a:xfrm>
            <a:off x="3358087" y="4903115"/>
            <a:ext cx="4641011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6993751" y="4026271"/>
            <a:ext cx="1704026" cy="759629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7692431" y="5895852"/>
            <a:ext cx="4428361" cy="2333747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7692431" y="5199724"/>
            <a:ext cx="4428361" cy="759629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0" name="Isosceles Triangle 29"/>
          <p:cNvSpPr/>
          <p:nvPr userDrawn="1"/>
        </p:nvSpPr>
        <p:spPr>
          <a:xfrm rot="10800000">
            <a:off x="12339934" y="4903115"/>
            <a:ext cx="306666" cy="17939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" name="Straight Connector 30"/>
          <p:cNvCxnSpPr>
            <a:endCxn id="30" idx="2"/>
          </p:cNvCxnSpPr>
          <p:nvPr userDrawn="1"/>
        </p:nvCxnSpPr>
        <p:spPr>
          <a:xfrm>
            <a:off x="7999098" y="4903115"/>
            <a:ext cx="4647502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641253" y="4026271"/>
            <a:ext cx="1704026" cy="759629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12339933" y="5895852"/>
            <a:ext cx="4428361" cy="2333747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12339933" y="5199724"/>
            <a:ext cx="4428361" cy="759629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2646600" y="4903115"/>
            <a:ext cx="56414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4408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meline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40E575-75D0-4511-BE24-65258C32779F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Isosceles Triangle 5"/>
          <p:cNvSpPr/>
          <p:nvPr userDrawn="1"/>
        </p:nvSpPr>
        <p:spPr>
          <a:xfrm rot="10800000">
            <a:off x="3051421" y="4903115"/>
            <a:ext cx="306666" cy="17939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Straight Connector 7"/>
          <p:cNvCxnSpPr>
            <a:endCxn id="6" idx="2"/>
          </p:cNvCxnSpPr>
          <p:nvPr userDrawn="1"/>
        </p:nvCxnSpPr>
        <p:spPr>
          <a:xfrm>
            <a:off x="-517590" y="4903115"/>
            <a:ext cx="3875677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2352740" y="4026271"/>
            <a:ext cx="1704026" cy="759629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3051420" y="5895852"/>
            <a:ext cx="4428361" cy="2333747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3051420" y="5199724"/>
            <a:ext cx="4428361" cy="759629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5" name="Isosceles Triangle 24"/>
          <p:cNvSpPr/>
          <p:nvPr userDrawn="1"/>
        </p:nvSpPr>
        <p:spPr>
          <a:xfrm rot="10800000">
            <a:off x="7692432" y="4903115"/>
            <a:ext cx="306666" cy="17939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Straight Connector 25"/>
          <p:cNvCxnSpPr>
            <a:endCxn id="25" idx="2"/>
          </p:cNvCxnSpPr>
          <p:nvPr userDrawn="1"/>
        </p:nvCxnSpPr>
        <p:spPr>
          <a:xfrm>
            <a:off x="3358087" y="4903115"/>
            <a:ext cx="4641011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6993751" y="4026271"/>
            <a:ext cx="1704026" cy="759629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7692431" y="5895852"/>
            <a:ext cx="4428361" cy="2333747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7692431" y="5199724"/>
            <a:ext cx="4428361" cy="759629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0" name="Isosceles Triangle 29"/>
          <p:cNvSpPr/>
          <p:nvPr userDrawn="1"/>
        </p:nvSpPr>
        <p:spPr>
          <a:xfrm rot="10800000">
            <a:off x="12339934" y="4903115"/>
            <a:ext cx="306666" cy="17939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" name="Straight Connector 30"/>
          <p:cNvCxnSpPr>
            <a:endCxn id="30" idx="2"/>
          </p:cNvCxnSpPr>
          <p:nvPr userDrawn="1"/>
        </p:nvCxnSpPr>
        <p:spPr>
          <a:xfrm>
            <a:off x="7999098" y="4903115"/>
            <a:ext cx="4647502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641253" y="4026271"/>
            <a:ext cx="1704026" cy="759629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12339933" y="5895852"/>
            <a:ext cx="4428361" cy="2333747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12339933" y="5199724"/>
            <a:ext cx="4428361" cy="759629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cxnSp>
        <p:nvCxnSpPr>
          <p:cNvPr id="41" name="Straight Connector 40"/>
          <p:cNvCxnSpPr>
            <a:endCxn id="35" idx="0"/>
          </p:cNvCxnSpPr>
          <p:nvPr userDrawn="1"/>
        </p:nvCxnSpPr>
        <p:spPr>
          <a:xfrm>
            <a:off x="12646600" y="4903115"/>
            <a:ext cx="4363512" cy="1282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Isosceles Triangle 34"/>
          <p:cNvSpPr/>
          <p:nvPr userDrawn="1"/>
        </p:nvSpPr>
        <p:spPr>
          <a:xfrm rot="16200000">
            <a:off x="16912286" y="4766511"/>
            <a:ext cx="471424" cy="27577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1693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ing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102854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Freeform: Shape 10"/>
          <p:cNvSpPr/>
          <p:nvPr userDrawn="1"/>
        </p:nvSpPr>
        <p:spPr>
          <a:xfrm>
            <a:off x="1525404" y="3142205"/>
            <a:ext cx="7270253" cy="4768081"/>
          </a:xfrm>
          <a:custGeom>
            <a:avLst/>
            <a:gdLst/>
            <a:ahLst/>
            <a:cxnLst/>
            <a:rect l="l" t="t" r="r" b="b"/>
            <a:pathLst>
              <a:path w="7270253" h="4768081">
                <a:moveTo>
                  <a:pt x="6317753" y="4760639"/>
                </a:moveTo>
                <a:cubicBezTo>
                  <a:pt x="6322715" y="4760639"/>
                  <a:pt x="6327675" y="4760639"/>
                  <a:pt x="6332636" y="4760639"/>
                </a:cubicBezTo>
                <a:lnTo>
                  <a:pt x="6325195" y="4768081"/>
                </a:lnTo>
                <a:close/>
                <a:moveTo>
                  <a:pt x="6213574" y="4730874"/>
                </a:moveTo>
                <a:lnTo>
                  <a:pt x="6280546" y="4753198"/>
                </a:lnTo>
                <a:lnTo>
                  <a:pt x="6243339" y="4745756"/>
                </a:lnTo>
                <a:close/>
                <a:moveTo>
                  <a:pt x="6235898" y="4686225"/>
                </a:moveTo>
                <a:cubicBezTo>
                  <a:pt x="6240859" y="4686225"/>
                  <a:pt x="6244580" y="4687466"/>
                  <a:pt x="6247060" y="4689946"/>
                </a:cubicBezTo>
                <a:cubicBezTo>
                  <a:pt x="6249540" y="4692426"/>
                  <a:pt x="6250781" y="4693666"/>
                  <a:pt x="6250781" y="4693666"/>
                </a:cubicBezTo>
                <a:lnTo>
                  <a:pt x="6243339" y="4693666"/>
                </a:lnTo>
                <a:close/>
                <a:moveTo>
                  <a:pt x="6392167" y="4678784"/>
                </a:moveTo>
                <a:cubicBezTo>
                  <a:pt x="6397129" y="4678784"/>
                  <a:pt x="6400849" y="4680024"/>
                  <a:pt x="6403329" y="4682504"/>
                </a:cubicBezTo>
                <a:cubicBezTo>
                  <a:pt x="6405809" y="4684985"/>
                  <a:pt x="6409530" y="4686225"/>
                  <a:pt x="6414491" y="4686225"/>
                </a:cubicBezTo>
                <a:cubicBezTo>
                  <a:pt x="6419453" y="4691186"/>
                  <a:pt x="6421933" y="4696147"/>
                  <a:pt x="6421933" y="4701108"/>
                </a:cubicBezTo>
                <a:lnTo>
                  <a:pt x="6414491" y="4693666"/>
                </a:lnTo>
                <a:cubicBezTo>
                  <a:pt x="6409530" y="4693666"/>
                  <a:pt x="6405809" y="4692426"/>
                  <a:pt x="6403329" y="4689946"/>
                </a:cubicBezTo>
                <a:cubicBezTo>
                  <a:pt x="6400849" y="4687466"/>
                  <a:pt x="6397129" y="4683745"/>
                  <a:pt x="6392167" y="4678784"/>
                </a:cubicBezTo>
                <a:close/>
                <a:moveTo>
                  <a:pt x="6570761" y="4656459"/>
                </a:moveTo>
                <a:lnTo>
                  <a:pt x="6578202" y="4663901"/>
                </a:lnTo>
                <a:lnTo>
                  <a:pt x="6578202" y="4656459"/>
                </a:lnTo>
                <a:cubicBezTo>
                  <a:pt x="6578202" y="4656459"/>
                  <a:pt x="6575722" y="4656459"/>
                  <a:pt x="6570761" y="4656459"/>
                </a:cubicBezTo>
                <a:close/>
                <a:moveTo>
                  <a:pt x="6252641" y="4639251"/>
                </a:moveTo>
                <a:cubicBezTo>
                  <a:pt x="6256362" y="4638321"/>
                  <a:pt x="6265663" y="4641577"/>
                  <a:pt x="6280546" y="4649018"/>
                </a:cubicBezTo>
                <a:lnTo>
                  <a:pt x="6325195" y="4663901"/>
                </a:lnTo>
                <a:lnTo>
                  <a:pt x="6310312" y="4663901"/>
                </a:lnTo>
                <a:cubicBezTo>
                  <a:pt x="6270625" y="4653979"/>
                  <a:pt x="6250781" y="4646538"/>
                  <a:pt x="6250781" y="4641577"/>
                </a:cubicBezTo>
                <a:cubicBezTo>
                  <a:pt x="6250781" y="4640337"/>
                  <a:pt x="6251401" y="4639562"/>
                  <a:pt x="6252641" y="4639251"/>
                </a:cubicBezTo>
                <a:close/>
                <a:moveTo>
                  <a:pt x="6183808" y="4634135"/>
                </a:moveTo>
                <a:lnTo>
                  <a:pt x="6198691" y="4634135"/>
                </a:lnTo>
                <a:cubicBezTo>
                  <a:pt x="6198691" y="4639097"/>
                  <a:pt x="6198691" y="4641577"/>
                  <a:pt x="6198691" y="4641577"/>
                </a:cubicBezTo>
                <a:cubicBezTo>
                  <a:pt x="6193729" y="4641577"/>
                  <a:pt x="6191249" y="4641577"/>
                  <a:pt x="6191249" y="4641577"/>
                </a:cubicBezTo>
                <a:cubicBezTo>
                  <a:pt x="6191249" y="4641577"/>
                  <a:pt x="6188769" y="4639097"/>
                  <a:pt x="6183808" y="4634135"/>
                </a:cubicBezTo>
                <a:close/>
                <a:moveTo>
                  <a:pt x="5834062" y="4619252"/>
                </a:moveTo>
                <a:lnTo>
                  <a:pt x="5863827" y="4626694"/>
                </a:lnTo>
                <a:cubicBezTo>
                  <a:pt x="5878710" y="4631655"/>
                  <a:pt x="5888632" y="4636616"/>
                  <a:pt x="5893593" y="4641577"/>
                </a:cubicBezTo>
                <a:cubicBezTo>
                  <a:pt x="5888632" y="4641577"/>
                  <a:pt x="5882431" y="4640337"/>
                  <a:pt x="5874990" y="4637856"/>
                </a:cubicBezTo>
                <a:cubicBezTo>
                  <a:pt x="5867548" y="4635376"/>
                  <a:pt x="5858866" y="4631655"/>
                  <a:pt x="5848945" y="4626694"/>
                </a:cubicBezTo>
                <a:cubicBezTo>
                  <a:pt x="5843983" y="4626694"/>
                  <a:pt x="5839023" y="4624214"/>
                  <a:pt x="5834062" y="4619252"/>
                </a:cubicBezTo>
                <a:close/>
                <a:moveTo>
                  <a:pt x="5915917" y="4611811"/>
                </a:moveTo>
                <a:cubicBezTo>
                  <a:pt x="5915917" y="4611811"/>
                  <a:pt x="5928320" y="4615532"/>
                  <a:pt x="5953124" y="4622973"/>
                </a:cubicBezTo>
                <a:cubicBezTo>
                  <a:pt x="5977929" y="4630415"/>
                  <a:pt x="6003974" y="4639097"/>
                  <a:pt x="6031259" y="4649018"/>
                </a:cubicBezTo>
                <a:cubicBezTo>
                  <a:pt x="6058545" y="4658940"/>
                  <a:pt x="6074667" y="4666382"/>
                  <a:pt x="6079628" y="4671342"/>
                </a:cubicBezTo>
                <a:cubicBezTo>
                  <a:pt x="6099472" y="4681264"/>
                  <a:pt x="6129238" y="4693666"/>
                  <a:pt x="6168925" y="4708549"/>
                </a:cubicBezTo>
                <a:cubicBezTo>
                  <a:pt x="6183808" y="4718471"/>
                  <a:pt x="6193729" y="4725913"/>
                  <a:pt x="6198691" y="4730874"/>
                </a:cubicBezTo>
                <a:lnTo>
                  <a:pt x="6183808" y="4730874"/>
                </a:lnTo>
                <a:cubicBezTo>
                  <a:pt x="6178847" y="4725913"/>
                  <a:pt x="6172646" y="4720952"/>
                  <a:pt x="6165204" y="4715991"/>
                </a:cubicBezTo>
                <a:cubicBezTo>
                  <a:pt x="6157763" y="4711030"/>
                  <a:pt x="6151562" y="4708549"/>
                  <a:pt x="6146601" y="4708549"/>
                </a:cubicBezTo>
                <a:cubicBezTo>
                  <a:pt x="6121797" y="4703589"/>
                  <a:pt x="6109394" y="4698628"/>
                  <a:pt x="6109394" y="4693666"/>
                </a:cubicBezTo>
                <a:cubicBezTo>
                  <a:pt x="6104433" y="4688706"/>
                  <a:pt x="6094511" y="4684985"/>
                  <a:pt x="6079628" y="4682504"/>
                </a:cubicBezTo>
                <a:cubicBezTo>
                  <a:pt x="6064745" y="4680024"/>
                  <a:pt x="6057304" y="4678784"/>
                  <a:pt x="6057304" y="4678784"/>
                </a:cubicBezTo>
                <a:lnTo>
                  <a:pt x="6034980" y="4671342"/>
                </a:lnTo>
                <a:lnTo>
                  <a:pt x="6020097" y="4656459"/>
                </a:lnTo>
                <a:cubicBezTo>
                  <a:pt x="6010175" y="4646538"/>
                  <a:pt x="6000253" y="4646538"/>
                  <a:pt x="5990331" y="4656459"/>
                </a:cubicBezTo>
                <a:lnTo>
                  <a:pt x="5982890" y="4649018"/>
                </a:lnTo>
                <a:cubicBezTo>
                  <a:pt x="5982890" y="4649018"/>
                  <a:pt x="5981649" y="4647778"/>
                  <a:pt x="5979169" y="4645297"/>
                </a:cubicBezTo>
                <a:cubicBezTo>
                  <a:pt x="5976689" y="4642817"/>
                  <a:pt x="5970487" y="4639097"/>
                  <a:pt x="5960566" y="4634135"/>
                </a:cubicBezTo>
                <a:cubicBezTo>
                  <a:pt x="5940722" y="4629174"/>
                  <a:pt x="5930800" y="4626694"/>
                  <a:pt x="5930800" y="4626694"/>
                </a:cubicBezTo>
                <a:lnTo>
                  <a:pt x="5923359" y="4626694"/>
                </a:lnTo>
                <a:cubicBezTo>
                  <a:pt x="5918397" y="4616772"/>
                  <a:pt x="5915917" y="4611811"/>
                  <a:pt x="5915917" y="4611811"/>
                </a:cubicBezTo>
                <a:close/>
                <a:moveTo>
                  <a:pt x="5893593" y="4604370"/>
                </a:moveTo>
                <a:lnTo>
                  <a:pt x="5908476" y="4611811"/>
                </a:lnTo>
                <a:cubicBezTo>
                  <a:pt x="5898554" y="4616772"/>
                  <a:pt x="5893593" y="4616772"/>
                  <a:pt x="5893593" y="4611811"/>
                </a:cubicBezTo>
                <a:cubicBezTo>
                  <a:pt x="5893593" y="4606850"/>
                  <a:pt x="5893593" y="4604370"/>
                  <a:pt x="5893593" y="4604370"/>
                </a:cubicBezTo>
                <a:close/>
                <a:moveTo>
                  <a:pt x="6168925" y="4596928"/>
                </a:moveTo>
                <a:cubicBezTo>
                  <a:pt x="6168925" y="4596928"/>
                  <a:pt x="6173886" y="4599409"/>
                  <a:pt x="6183808" y="4604370"/>
                </a:cubicBezTo>
                <a:lnTo>
                  <a:pt x="6184305" y="4604618"/>
                </a:lnTo>
                <a:close/>
                <a:moveTo>
                  <a:pt x="5960566" y="4596928"/>
                </a:moveTo>
                <a:cubicBezTo>
                  <a:pt x="5965527" y="4596928"/>
                  <a:pt x="5969248" y="4596928"/>
                  <a:pt x="5971728" y="4596928"/>
                </a:cubicBezTo>
                <a:cubicBezTo>
                  <a:pt x="5974208" y="4596928"/>
                  <a:pt x="5977929" y="4596928"/>
                  <a:pt x="5982890" y="4596928"/>
                </a:cubicBezTo>
                <a:cubicBezTo>
                  <a:pt x="5992811" y="4601890"/>
                  <a:pt x="5997773" y="4604370"/>
                  <a:pt x="5997773" y="4604370"/>
                </a:cubicBezTo>
                <a:cubicBezTo>
                  <a:pt x="6037460" y="4624214"/>
                  <a:pt x="6067225" y="4634135"/>
                  <a:pt x="6087070" y="4634135"/>
                </a:cubicBezTo>
                <a:cubicBezTo>
                  <a:pt x="6092031" y="4634135"/>
                  <a:pt x="6095752" y="4635376"/>
                  <a:pt x="6098232" y="4637856"/>
                </a:cubicBezTo>
                <a:cubicBezTo>
                  <a:pt x="6100712" y="4640337"/>
                  <a:pt x="6116835" y="4646538"/>
                  <a:pt x="6146601" y="4656459"/>
                </a:cubicBezTo>
                <a:lnTo>
                  <a:pt x="6206132" y="4678784"/>
                </a:lnTo>
                <a:cubicBezTo>
                  <a:pt x="6196211" y="4678784"/>
                  <a:pt x="6188769" y="4678784"/>
                  <a:pt x="6183808" y="4678784"/>
                </a:cubicBezTo>
                <a:cubicBezTo>
                  <a:pt x="6159004" y="4668862"/>
                  <a:pt x="6141640" y="4662661"/>
                  <a:pt x="6131718" y="4660180"/>
                </a:cubicBezTo>
                <a:cubicBezTo>
                  <a:pt x="6121797" y="4657700"/>
                  <a:pt x="6109394" y="4653979"/>
                  <a:pt x="6094511" y="4649018"/>
                </a:cubicBezTo>
                <a:cubicBezTo>
                  <a:pt x="6084590" y="4649018"/>
                  <a:pt x="6074667" y="4646538"/>
                  <a:pt x="6064745" y="4641577"/>
                </a:cubicBezTo>
                <a:cubicBezTo>
                  <a:pt x="6054824" y="4636616"/>
                  <a:pt x="6047382" y="4634135"/>
                  <a:pt x="6042421" y="4634135"/>
                </a:cubicBezTo>
                <a:lnTo>
                  <a:pt x="6012656" y="4626694"/>
                </a:lnTo>
                <a:close/>
                <a:moveTo>
                  <a:pt x="5878710" y="4596928"/>
                </a:moveTo>
                <a:lnTo>
                  <a:pt x="5893593" y="4604370"/>
                </a:lnTo>
                <a:cubicBezTo>
                  <a:pt x="5893593" y="4604370"/>
                  <a:pt x="5891113" y="4604370"/>
                  <a:pt x="5886152" y="4604370"/>
                </a:cubicBezTo>
                <a:cubicBezTo>
                  <a:pt x="5881190" y="4604370"/>
                  <a:pt x="5878710" y="4601890"/>
                  <a:pt x="5878710" y="4596928"/>
                </a:cubicBezTo>
                <a:close/>
                <a:moveTo>
                  <a:pt x="5811738" y="4596928"/>
                </a:moveTo>
                <a:cubicBezTo>
                  <a:pt x="5821659" y="4601890"/>
                  <a:pt x="5826620" y="4606850"/>
                  <a:pt x="5826620" y="4611811"/>
                </a:cubicBezTo>
                <a:lnTo>
                  <a:pt x="5826620" y="4619252"/>
                </a:lnTo>
                <a:cubicBezTo>
                  <a:pt x="5821659" y="4619252"/>
                  <a:pt x="5814218" y="4614292"/>
                  <a:pt x="5804296" y="4604370"/>
                </a:cubicBezTo>
                <a:close/>
                <a:moveTo>
                  <a:pt x="5841503" y="4582045"/>
                </a:moveTo>
                <a:lnTo>
                  <a:pt x="5856386" y="4589487"/>
                </a:lnTo>
                <a:lnTo>
                  <a:pt x="5863827" y="4596928"/>
                </a:lnTo>
                <a:cubicBezTo>
                  <a:pt x="5858866" y="4596928"/>
                  <a:pt x="5853906" y="4595688"/>
                  <a:pt x="5848945" y="4593207"/>
                </a:cubicBezTo>
                <a:cubicBezTo>
                  <a:pt x="5843983" y="4590727"/>
                  <a:pt x="5841503" y="4587007"/>
                  <a:pt x="5841503" y="4582045"/>
                </a:cubicBezTo>
                <a:close/>
                <a:moveTo>
                  <a:pt x="5774531" y="4582045"/>
                </a:moveTo>
                <a:lnTo>
                  <a:pt x="5781972" y="4589487"/>
                </a:lnTo>
                <a:cubicBezTo>
                  <a:pt x="5777011" y="4589487"/>
                  <a:pt x="5774531" y="4589487"/>
                  <a:pt x="5774531" y="4589487"/>
                </a:cubicBezTo>
                <a:cubicBezTo>
                  <a:pt x="5774531" y="4584526"/>
                  <a:pt x="5774531" y="4582045"/>
                  <a:pt x="5774531" y="4582045"/>
                </a:cubicBezTo>
                <a:close/>
                <a:moveTo>
                  <a:pt x="6615409" y="4567163"/>
                </a:moveTo>
                <a:lnTo>
                  <a:pt x="6615409" y="4574604"/>
                </a:lnTo>
                <a:lnTo>
                  <a:pt x="6622851" y="4567163"/>
                </a:lnTo>
                <a:cubicBezTo>
                  <a:pt x="6617890" y="4567163"/>
                  <a:pt x="6615409" y="4567163"/>
                  <a:pt x="6615409" y="4567163"/>
                </a:cubicBezTo>
                <a:close/>
                <a:moveTo>
                  <a:pt x="5796855" y="4567163"/>
                </a:moveTo>
                <a:cubicBezTo>
                  <a:pt x="5806776" y="4567163"/>
                  <a:pt x="5811738" y="4568403"/>
                  <a:pt x="5811738" y="4570883"/>
                </a:cubicBezTo>
                <a:cubicBezTo>
                  <a:pt x="5811738" y="4573364"/>
                  <a:pt x="5814218" y="4574604"/>
                  <a:pt x="5819179" y="4574604"/>
                </a:cubicBezTo>
                <a:lnTo>
                  <a:pt x="5834062" y="4582045"/>
                </a:lnTo>
                <a:lnTo>
                  <a:pt x="5804296" y="4574604"/>
                </a:lnTo>
                <a:close/>
                <a:moveTo>
                  <a:pt x="5737324" y="4537397"/>
                </a:moveTo>
                <a:cubicBezTo>
                  <a:pt x="5757168" y="4537397"/>
                  <a:pt x="5767089" y="4542358"/>
                  <a:pt x="5767089" y="4552280"/>
                </a:cubicBezTo>
                <a:lnTo>
                  <a:pt x="5752206" y="4552280"/>
                </a:lnTo>
                <a:lnTo>
                  <a:pt x="5737324" y="4544838"/>
                </a:lnTo>
                <a:close/>
                <a:moveTo>
                  <a:pt x="5573274" y="4535030"/>
                </a:moveTo>
                <a:lnTo>
                  <a:pt x="5648027" y="4552280"/>
                </a:lnTo>
                <a:cubicBezTo>
                  <a:pt x="5672831" y="4562202"/>
                  <a:pt x="5685234" y="4569643"/>
                  <a:pt x="5685234" y="4574604"/>
                </a:cubicBezTo>
                <a:cubicBezTo>
                  <a:pt x="5685234" y="4584526"/>
                  <a:pt x="5681513" y="4587007"/>
                  <a:pt x="5674072" y="4582045"/>
                </a:cubicBezTo>
                <a:cubicBezTo>
                  <a:pt x="5666630" y="4577085"/>
                  <a:pt x="5660429" y="4574604"/>
                  <a:pt x="5655468" y="4574604"/>
                </a:cubicBezTo>
                <a:cubicBezTo>
                  <a:pt x="5650507" y="4569643"/>
                  <a:pt x="5644306" y="4564682"/>
                  <a:pt x="5636865" y="4559721"/>
                </a:cubicBezTo>
                <a:cubicBezTo>
                  <a:pt x="5629423" y="4554760"/>
                  <a:pt x="5623222" y="4552280"/>
                  <a:pt x="5618261" y="4552280"/>
                </a:cubicBezTo>
                <a:cubicBezTo>
                  <a:pt x="5613300" y="4552280"/>
                  <a:pt x="5608340" y="4551040"/>
                  <a:pt x="5603378" y="4548559"/>
                </a:cubicBezTo>
                <a:cubicBezTo>
                  <a:pt x="5598417" y="4546079"/>
                  <a:pt x="5593457" y="4543598"/>
                  <a:pt x="5588495" y="4541118"/>
                </a:cubicBezTo>
                <a:close/>
                <a:moveTo>
                  <a:pt x="5908476" y="4529956"/>
                </a:moveTo>
                <a:lnTo>
                  <a:pt x="5915917" y="4529956"/>
                </a:lnTo>
                <a:lnTo>
                  <a:pt x="5912197" y="4533676"/>
                </a:lnTo>
                <a:close/>
                <a:moveTo>
                  <a:pt x="5551288" y="4529956"/>
                </a:moveTo>
                <a:cubicBezTo>
                  <a:pt x="5556250" y="4529956"/>
                  <a:pt x="5562450" y="4531196"/>
                  <a:pt x="5569892" y="4533676"/>
                </a:cubicBezTo>
                <a:lnTo>
                  <a:pt x="5573274" y="4535030"/>
                </a:lnTo>
                <a:close/>
                <a:moveTo>
                  <a:pt x="5901034" y="4522514"/>
                </a:moveTo>
                <a:lnTo>
                  <a:pt x="5908476" y="4529956"/>
                </a:lnTo>
                <a:lnTo>
                  <a:pt x="5904755" y="4529956"/>
                </a:lnTo>
                <a:cubicBezTo>
                  <a:pt x="5902275" y="4529956"/>
                  <a:pt x="5901034" y="4527475"/>
                  <a:pt x="5901034" y="4522514"/>
                </a:cubicBezTo>
                <a:close/>
                <a:moveTo>
                  <a:pt x="5837783" y="4522514"/>
                </a:moveTo>
                <a:cubicBezTo>
                  <a:pt x="5840263" y="4522514"/>
                  <a:pt x="5841503" y="4522514"/>
                  <a:pt x="5841503" y="4522514"/>
                </a:cubicBezTo>
                <a:lnTo>
                  <a:pt x="5841503" y="4529956"/>
                </a:lnTo>
                <a:cubicBezTo>
                  <a:pt x="5841503" y="4529956"/>
                  <a:pt x="5839023" y="4529956"/>
                  <a:pt x="5834062" y="4529956"/>
                </a:cubicBezTo>
                <a:cubicBezTo>
                  <a:pt x="5834062" y="4524995"/>
                  <a:pt x="5835302" y="4522514"/>
                  <a:pt x="5837783" y="4522514"/>
                </a:cubicBezTo>
                <a:close/>
                <a:moveTo>
                  <a:pt x="5648027" y="4507631"/>
                </a:moveTo>
                <a:lnTo>
                  <a:pt x="5662909" y="4515073"/>
                </a:lnTo>
                <a:cubicBezTo>
                  <a:pt x="5657948" y="4515073"/>
                  <a:pt x="5652988" y="4513833"/>
                  <a:pt x="5648027" y="4511352"/>
                </a:cubicBezTo>
                <a:cubicBezTo>
                  <a:pt x="5643065" y="4508872"/>
                  <a:pt x="5643065" y="4507631"/>
                  <a:pt x="5648027" y="4507631"/>
                </a:cubicBezTo>
                <a:close/>
                <a:moveTo>
                  <a:pt x="5484316" y="4500190"/>
                </a:moveTo>
                <a:lnTo>
                  <a:pt x="5491757" y="4500190"/>
                </a:lnTo>
                <a:lnTo>
                  <a:pt x="5536406" y="4522514"/>
                </a:lnTo>
                <a:cubicBezTo>
                  <a:pt x="5546327" y="4527475"/>
                  <a:pt x="5551288" y="4529956"/>
                  <a:pt x="5551288" y="4529956"/>
                </a:cubicBezTo>
                <a:cubicBezTo>
                  <a:pt x="5541367" y="4529956"/>
                  <a:pt x="5531444" y="4527475"/>
                  <a:pt x="5521523" y="4522514"/>
                </a:cubicBezTo>
                <a:cubicBezTo>
                  <a:pt x="5521523" y="4517553"/>
                  <a:pt x="5519043" y="4515073"/>
                  <a:pt x="5514081" y="4515073"/>
                </a:cubicBezTo>
                <a:cubicBezTo>
                  <a:pt x="5509120" y="4515073"/>
                  <a:pt x="5504160" y="4513833"/>
                  <a:pt x="5499199" y="4511352"/>
                </a:cubicBezTo>
                <a:cubicBezTo>
                  <a:pt x="5494237" y="4508872"/>
                  <a:pt x="5490516" y="4507631"/>
                  <a:pt x="5488036" y="4507631"/>
                </a:cubicBezTo>
                <a:cubicBezTo>
                  <a:pt x="5485556" y="4507631"/>
                  <a:pt x="5484316" y="4505151"/>
                  <a:pt x="5484316" y="4500190"/>
                </a:cubicBezTo>
                <a:close/>
                <a:moveTo>
                  <a:pt x="5700116" y="4485307"/>
                </a:moveTo>
                <a:lnTo>
                  <a:pt x="5700116" y="4492749"/>
                </a:lnTo>
                <a:cubicBezTo>
                  <a:pt x="5705078" y="4497710"/>
                  <a:pt x="5710038" y="4500190"/>
                  <a:pt x="5714999" y="4500190"/>
                </a:cubicBezTo>
                <a:lnTo>
                  <a:pt x="5707558" y="4492749"/>
                </a:lnTo>
                <a:close/>
                <a:moveTo>
                  <a:pt x="5565241" y="4476005"/>
                </a:moveTo>
                <a:cubicBezTo>
                  <a:pt x="5574543" y="4476005"/>
                  <a:pt x="5592216" y="4481586"/>
                  <a:pt x="5618261" y="4492749"/>
                </a:cubicBezTo>
                <a:lnTo>
                  <a:pt x="5610820" y="4500190"/>
                </a:lnTo>
                <a:cubicBezTo>
                  <a:pt x="5605858" y="4495229"/>
                  <a:pt x="5598417" y="4492749"/>
                  <a:pt x="5588495" y="4492749"/>
                </a:cubicBezTo>
                <a:lnTo>
                  <a:pt x="5558730" y="4477866"/>
                </a:lnTo>
                <a:cubicBezTo>
                  <a:pt x="5559970" y="4476626"/>
                  <a:pt x="5562141" y="4476005"/>
                  <a:pt x="5565241" y="4476005"/>
                </a:cubicBezTo>
                <a:close/>
                <a:moveTo>
                  <a:pt x="5365253" y="4403452"/>
                </a:moveTo>
                <a:lnTo>
                  <a:pt x="5372695" y="4403452"/>
                </a:lnTo>
                <a:lnTo>
                  <a:pt x="5365253" y="4410893"/>
                </a:lnTo>
                <a:close/>
                <a:moveTo>
                  <a:pt x="5283398" y="4366245"/>
                </a:moveTo>
                <a:cubicBezTo>
                  <a:pt x="5283398" y="4371206"/>
                  <a:pt x="5284638" y="4373686"/>
                  <a:pt x="5287118" y="4373686"/>
                </a:cubicBezTo>
                <a:cubicBezTo>
                  <a:pt x="5289599" y="4373686"/>
                  <a:pt x="5293319" y="4373686"/>
                  <a:pt x="5298281" y="4373686"/>
                </a:cubicBezTo>
                <a:lnTo>
                  <a:pt x="5290839" y="4366245"/>
                </a:lnTo>
                <a:cubicBezTo>
                  <a:pt x="5290839" y="4366245"/>
                  <a:pt x="5289599" y="4366245"/>
                  <a:pt x="5287118" y="4366245"/>
                </a:cubicBezTo>
                <a:close/>
                <a:moveTo>
                  <a:pt x="5324325" y="4355082"/>
                </a:moveTo>
                <a:cubicBezTo>
                  <a:pt x="5321845" y="4355082"/>
                  <a:pt x="5320605" y="4356323"/>
                  <a:pt x="5320605" y="4358803"/>
                </a:cubicBezTo>
                <a:cubicBezTo>
                  <a:pt x="5325566" y="4363765"/>
                  <a:pt x="5347890" y="4373686"/>
                  <a:pt x="5387577" y="4388569"/>
                </a:cubicBezTo>
                <a:cubicBezTo>
                  <a:pt x="5427265" y="4403452"/>
                  <a:pt x="5449589" y="4410893"/>
                  <a:pt x="5454550" y="4410893"/>
                </a:cubicBezTo>
                <a:lnTo>
                  <a:pt x="5447109" y="4403452"/>
                </a:lnTo>
                <a:cubicBezTo>
                  <a:pt x="5442147" y="4398491"/>
                  <a:pt x="5438427" y="4396010"/>
                  <a:pt x="5435947" y="4396010"/>
                </a:cubicBezTo>
                <a:cubicBezTo>
                  <a:pt x="5433466" y="4396010"/>
                  <a:pt x="5429746" y="4396010"/>
                  <a:pt x="5424784" y="4396010"/>
                </a:cubicBezTo>
                <a:cubicBezTo>
                  <a:pt x="5419823" y="4396010"/>
                  <a:pt x="5417343" y="4393530"/>
                  <a:pt x="5417343" y="4388569"/>
                </a:cubicBezTo>
                <a:cubicBezTo>
                  <a:pt x="5417343" y="4383608"/>
                  <a:pt x="5407422" y="4378647"/>
                  <a:pt x="5387577" y="4373686"/>
                </a:cubicBezTo>
                <a:lnTo>
                  <a:pt x="5335488" y="4358803"/>
                </a:lnTo>
                <a:cubicBezTo>
                  <a:pt x="5330527" y="4356323"/>
                  <a:pt x="5326806" y="4355082"/>
                  <a:pt x="5324325" y="4355082"/>
                </a:cubicBezTo>
                <a:close/>
                <a:moveTo>
                  <a:pt x="6630292" y="4351362"/>
                </a:moveTo>
                <a:lnTo>
                  <a:pt x="6674940" y="4373686"/>
                </a:lnTo>
                <a:lnTo>
                  <a:pt x="6674940" y="4366245"/>
                </a:lnTo>
                <a:cubicBezTo>
                  <a:pt x="6674940" y="4366245"/>
                  <a:pt x="6667499" y="4363765"/>
                  <a:pt x="6652616" y="4358803"/>
                </a:cubicBezTo>
                <a:cubicBezTo>
                  <a:pt x="6637734" y="4353842"/>
                  <a:pt x="6630292" y="4351362"/>
                  <a:pt x="6630292" y="4351362"/>
                </a:cubicBezTo>
                <a:close/>
                <a:moveTo>
                  <a:pt x="6860976" y="4343920"/>
                </a:moveTo>
                <a:cubicBezTo>
                  <a:pt x="6860976" y="4343920"/>
                  <a:pt x="6863456" y="4343920"/>
                  <a:pt x="6868417" y="4343920"/>
                </a:cubicBezTo>
                <a:lnTo>
                  <a:pt x="6860976" y="4351362"/>
                </a:lnTo>
                <a:close/>
                <a:moveTo>
                  <a:pt x="5097363" y="4336479"/>
                </a:moveTo>
                <a:lnTo>
                  <a:pt x="5104804" y="4336479"/>
                </a:lnTo>
                <a:lnTo>
                  <a:pt x="5112245" y="4343920"/>
                </a:lnTo>
                <a:cubicBezTo>
                  <a:pt x="5107284" y="4343920"/>
                  <a:pt x="5103563" y="4342680"/>
                  <a:pt x="5101083" y="4340200"/>
                </a:cubicBezTo>
                <a:cubicBezTo>
                  <a:pt x="5098603" y="4337720"/>
                  <a:pt x="5097363" y="4336479"/>
                  <a:pt x="5097363" y="4336479"/>
                </a:cubicBezTo>
                <a:close/>
                <a:moveTo>
                  <a:pt x="5067597" y="4314155"/>
                </a:moveTo>
                <a:cubicBezTo>
                  <a:pt x="5067597" y="4314155"/>
                  <a:pt x="5068838" y="4314155"/>
                  <a:pt x="5071318" y="4314155"/>
                </a:cubicBezTo>
                <a:cubicBezTo>
                  <a:pt x="5073798" y="4314155"/>
                  <a:pt x="5075038" y="4316635"/>
                  <a:pt x="5075038" y="4321596"/>
                </a:cubicBezTo>
                <a:cubicBezTo>
                  <a:pt x="5070077" y="4321596"/>
                  <a:pt x="5066356" y="4320356"/>
                  <a:pt x="5063876" y="4317875"/>
                </a:cubicBezTo>
                <a:cubicBezTo>
                  <a:pt x="5061396" y="4315395"/>
                  <a:pt x="5062636" y="4314155"/>
                  <a:pt x="5067597" y="4314155"/>
                </a:cubicBezTo>
                <a:close/>
                <a:moveTo>
                  <a:pt x="4970859" y="4276948"/>
                </a:moveTo>
                <a:cubicBezTo>
                  <a:pt x="4975820" y="4276948"/>
                  <a:pt x="4978300" y="4278188"/>
                  <a:pt x="4978300" y="4280668"/>
                </a:cubicBezTo>
                <a:cubicBezTo>
                  <a:pt x="4978300" y="4283149"/>
                  <a:pt x="4978300" y="4284389"/>
                  <a:pt x="4978300" y="4284389"/>
                </a:cubicBezTo>
                <a:cubicBezTo>
                  <a:pt x="4978300" y="4284389"/>
                  <a:pt x="4975820" y="4284389"/>
                  <a:pt x="4970859" y="4284389"/>
                </a:cubicBezTo>
                <a:close/>
                <a:moveTo>
                  <a:pt x="4941093" y="4262065"/>
                </a:moveTo>
                <a:lnTo>
                  <a:pt x="4955976" y="4269506"/>
                </a:lnTo>
                <a:cubicBezTo>
                  <a:pt x="4960937" y="4269506"/>
                  <a:pt x="4960937" y="4271987"/>
                  <a:pt x="4955976" y="4276948"/>
                </a:cubicBezTo>
                <a:lnTo>
                  <a:pt x="4948534" y="4276948"/>
                </a:lnTo>
                <a:cubicBezTo>
                  <a:pt x="4948534" y="4271987"/>
                  <a:pt x="4946054" y="4267026"/>
                  <a:pt x="4941093" y="4262065"/>
                </a:cubicBezTo>
                <a:close/>
                <a:moveTo>
                  <a:pt x="4861098" y="4258344"/>
                </a:moveTo>
                <a:cubicBezTo>
                  <a:pt x="4862338" y="4258344"/>
                  <a:pt x="4864198" y="4259584"/>
                  <a:pt x="4866679" y="4262065"/>
                </a:cubicBezTo>
                <a:lnTo>
                  <a:pt x="4859238" y="4262065"/>
                </a:lnTo>
                <a:cubicBezTo>
                  <a:pt x="4859238" y="4259584"/>
                  <a:pt x="4859857" y="4258344"/>
                  <a:pt x="4861098" y="4258344"/>
                </a:cubicBezTo>
                <a:close/>
                <a:moveTo>
                  <a:pt x="4963417" y="4247182"/>
                </a:moveTo>
                <a:cubicBezTo>
                  <a:pt x="4958456" y="4247182"/>
                  <a:pt x="4955976" y="4248423"/>
                  <a:pt x="4955976" y="4250903"/>
                </a:cubicBezTo>
                <a:cubicBezTo>
                  <a:pt x="4955976" y="4253383"/>
                  <a:pt x="4958456" y="4254624"/>
                  <a:pt x="4963417" y="4254624"/>
                </a:cubicBezTo>
                <a:cubicBezTo>
                  <a:pt x="4968379" y="4254624"/>
                  <a:pt x="4970859" y="4252143"/>
                  <a:pt x="4970859" y="4247182"/>
                </a:cubicBezTo>
                <a:close/>
                <a:moveTo>
                  <a:pt x="4911327" y="4247182"/>
                </a:moveTo>
                <a:cubicBezTo>
                  <a:pt x="4916289" y="4247182"/>
                  <a:pt x="4918769" y="4249663"/>
                  <a:pt x="4918769" y="4254624"/>
                </a:cubicBezTo>
                <a:cubicBezTo>
                  <a:pt x="4918769" y="4254624"/>
                  <a:pt x="4917528" y="4255864"/>
                  <a:pt x="4915048" y="4258344"/>
                </a:cubicBezTo>
                <a:cubicBezTo>
                  <a:pt x="4912568" y="4260825"/>
                  <a:pt x="4911327" y="4262065"/>
                  <a:pt x="4911327" y="4262065"/>
                </a:cubicBezTo>
                <a:cubicBezTo>
                  <a:pt x="4906366" y="4262065"/>
                  <a:pt x="4903886" y="4259585"/>
                  <a:pt x="4903886" y="4254624"/>
                </a:cubicBezTo>
                <a:cubicBezTo>
                  <a:pt x="4903886" y="4254624"/>
                  <a:pt x="4906366" y="4252143"/>
                  <a:pt x="4911327" y="4247182"/>
                </a:cubicBezTo>
                <a:close/>
                <a:moveTo>
                  <a:pt x="6853534" y="4191372"/>
                </a:moveTo>
                <a:cubicBezTo>
                  <a:pt x="6856015" y="4191372"/>
                  <a:pt x="6858495" y="4192612"/>
                  <a:pt x="6860976" y="4195092"/>
                </a:cubicBezTo>
                <a:lnTo>
                  <a:pt x="6860976" y="4202534"/>
                </a:lnTo>
                <a:lnTo>
                  <a:pt x="6846093" y="4209975"/>
                </a:lnTo>
                <a:cubicBezTo>
                  <a:pt x="6841132" y="4205014"/>
                  <a:pt x="6841132" y="4200054"/>
                  <a:pt x="6846093" y="4195092"/>
                </a:cubicBezTo>
                <a:cubicBezTo>
                  <a:pt x="6848574" y="4192612"/>
                  <a:pt x="6851054" y="4191372"/>
                  <a:pt x="6853534" y="4191372"/>
                </a:cubicBezTo>
                <a:close/>
                <a:moveTo>
                  <a:pt x="6808886" y="4172768"/>
                </a:moveTo>
                <a:lnTo>
                  <a:pt x="6816327" y="4172768"/>
                </a:lnTo>
                <a:lnTo>
                  <a:pt x="6823768" y="4180209"/>
                </a:lnTo>
                <a:cubicBezTo>
                  <a:pt x="6818808" y="4180209"/>
                  <a:pt x="6813847" y="4177729"/>
                  <a:pt x="6808886" y="4172768"/>
                </a:cubicBezTo>
                <a:close/>
                <a:moveTo>
                  <a:pt x="6875858" y="4157885"/>
                </a:moveTo>
                <a:cubicBezTo>
                  <a:pt x="6880820" y="4157885"/>
                  <a:pt x="6885780" y="4160366"/>
                  <a:pt x="6890741" y="4165327"/>
                </a:cubicBezTo>
                <a:lnTo>
                  <a:pt x="6898182" y="4172768"/>
                </a:lnTo>
                <a:cubicBezTo>
                  <a:pt x="6893222" y="4172768"/>
                  <a:pt x="6888261" y="4170288"/>
                  <a:pt x="6883300" y="4165327"/>
                </a:cubicBezTo>
                <a:close/>
                <a:moveTo>
                  <a:pt x="4554140" y="4150444"/>
                </a:moveTo>
                <a:cubicBezTo>
                  <a:pt x="4564062" y="4155405"/>
                  <a:pt x="4575224" y="4157885"/>
                  <a:pt x="4587627" y="4157885"/>
                </a:cubicBezTo>
                <a:cubicBezTo>
                  <a:pt x="4600029" y="4157885"/>
                  <a:pt x="4611191" y="4160366"/>
                  <a:pt x="4621113" y="4165327"/>
                </a:cubicBezTo>
                <a:lnTo>
                  <a:pt x="4606230" y="4165327"/>
                </a:lnTo>
                <a:cubicBezTo>
                  <a:pt x="4601269" y="4165327"/>
                  <a:pt x="4595068" y="4165327"/>
                  <a:pt x="4587627" y="4165327"/>
                </a:cubicBezTo>
                <a:cubicBezTo>
                  <a:pt x="4580185" y="4165327"/>
                  <a:pt x="4573984" y="4162847"/>
                  <a:pt x="4569023" y="4157885"/>
                </a:cubicBezTo>
                <a:close/>
                <a:moveTo>
                  <a:pt x="4628554" y="4143002"/>
                </a:moveTo>
                <a:lnTo>
                  <a:pt x="4643437" y="4150444"/>
                </a:lnTo>
                <a:lnTo>
                  <a:pt x="4673203" y="4157885"/>
                </a:lnTo>
                <a:cubicBezTo>
                  <a:pt x="4678164" y="4157885"/>
                  <a:pt x="4683124" y="4159126"/>
                  <a:pt x="4688086" y="4161606"/>
                </a:cubicBezTo>
                <a:cubicBezTo>
                  <a:pt x="4693047" y="4164087"/>
                  <a:pt x="4695527" y="4165327"/>
                  <a:pt x="4695527" y="4165327"/>
                </a:cubicBezTo>
                <a:cubicBezTo>
                  <a:pt x="4700488" y="4165327"/>
                  <a:pt x="4707929" y="4167807"/>
                  <a:pt x="4717851" y="4172768"/>
                </a:cubicBezTo>
                <a:cubicBezTo>
                  <a:pt x="4727773" y="4177729"/>
                  <a:pt x="4750097" y="4185171"/>
                  <a:pt x="4784824" y="4195092"/>
                </a:cubicBezTo>
                <a:cubicBezTo>
                  <a:pt x="4819550" y="4205014"/>
                  <a:pt x="4838154" y="4211216"/>
                  <a:pt x="4840634" y="4213696"/>
                </a:cubicBezTo>
                <a:cubicBezTo>
                  <a:pt x="4843114" y="4216176"/>
                  <a:pt x="4849316" y="4218657"/>
                  <a:pt x="4859238" y="4221137"/>
                </a:cubicBezTo>
                <a:cubicBezTo>
                  <a:pt x="4869159" y="4223618"/>
                  <a:pt x="4877841" y="4226099"/>
                  <a:pt x="4885283" y="4228579"/>
                </a:cubicBezTo>
                <a:cubicBezTo>
                  <a:pt x="4892724" y="4231059"/>
                  <a:pt x="4897685" y="4232299"/>
                  <a:pt x="4900165" y="4232299"/>
                </a:cubicBezTo>
                <a:cubicBezTo>
                  <a:pt x="4902645" y="4232299"/>
                  <a:pt x="4906366" y="4233540"/>
                  <a:pt x="4911327" y="4236020"/>
                </a:cubicBezTo>
                <a:cubicBezTo>
                  <a:pt x="4916289" y="4238501"/>
                  <a:pt x="4910087" y="4238501"/>
                  <a:pt x="4892724" y="4236020"/>
                </a:cubicBezTo>
                <a:cubicBezTo>
                  <a:pt x="4875361" y="4233540"/>
                  <a:pt x="4866679" y="4234780"/>
                  <a:pt x="4866679" y="4239741"/>
                </a:cubicBezTo>
                <a:cubicBezTo>
                  <a:pt x="4856757" y="4244702"/>
                  <a:pt x="4851796" y="4247182"/>
                  <a:pt x="4851796" y="4247182"/>
                </a:cubicBezTo>
                <a:cubicBezTo>
                  <a:pt x="4846835" y="4237261"/>
                  <a:pt x="4841875" y="4232299"/>
                  <a:pt x="4836913" y="4232299"/>
                </a:cubicBezTo>
                <a:cubicBezTo>
                  <a:pt x="4831952" y="4232299"/>
                  <a:pt x="4825751" y="4229819"/>
                  <a:pt x="4818310" y="4224858"/>
                </a:cubicBezTo>
                <a:cubicBezTo>
                  <a:pt x="4810868" y="4219897"/>
                  <a:pt x="4799706" y="4217416"/>
                  <a:pt x="4784824" y="4217416"/>
                </a:cubicBezTo>
                <a:lnTo>
                  <a:pt x="4762499" y="4209975"/>
                </a:lnTo>
                <a:cubicBezTo>
                  <a:pt x="4757539" y="4205014"/>
                  <a:pt x="4747616" y="4200054"/>
                  <a:pt x="4732734" y="4195092"/>
                </a:cubicBezTo>
                <a:cubicBezTo>
                  <a:pt x="4698007" y="4190132"/>
                  <a:pt x="4678164" y="4185171"/>
                  <a:pt x="4673203" y="4180209"/>
                </a:cubicBezTo>
                <a:lnTo>
                  <a:pt x="4680644" y="4180209"/>
                </a:lnTo>
                <a:lnTo>
                  <a:pt x="4688086" y="4180209"/>
                </a:lnTo>
                <a:cubicBezTo>
                  <a:pt x="4688086" y="4175249"/>
                  <a:pt x="4685605" y="4172768"/>
                  <a:pt x="4680644" y="4172768"/>
                </a:cubicBezTo>
                <a:cubicBezTo>
                  <a:pt x="4675683" y="4172768"/>
                  <a:pt x="4669482" y="4170288"/>
                  <a:pt x="4662041" y="4165327"/>
                </a:cubicBezTo>
                <a:cubicBezTo>
                  <a:pt x="4654599" y="4160366"/>
                  <a:pt x="4648398" y="4157885"/>
                  <a:pt x="4643437" y="4157885"/>
                </a:cubicBezTo>
                <a:cubicBezTo>
                  <a:pt x="4638476" y="4157885"/>
                  <a:pt x="4634755" y="4157885"/>
                  <a:pt x="4632275" y="4157885"/>
                </a:cubicBezTo>
                <a:cubicBezTo>
                  <a:pt x="4629795" y="4157885"/>
                  <a:pt x="4628554" y="4155405"/>
                  <a:pt x="4628554" y="4150444"/>
                </a:cubicBezTo>
                <a:close/>
                <a:moveTo>
                  <a:pt x="6862836" y="4137421"/>
                </a:moveTo>
                <a:lnTo>
                  <a:pt x="6890741" y="4143002"/>
                </a:lnTo>
                <a:lnTo>
                  <a:pt x="6875858" y="4143002"/>
                </a:lnTo>
                <a:close/>
                <a:moveTo>
                  <a:pt x="4561582" y="4120678"/>
                </a:moveTo>
                <a:lnTo>
                  <a:pt x="4576464" y="4135561"/>
                </a:lnTo>
                <a:lnTo>
                  <a:pt x="4554140" y="4128120"/>
                </a:lnTo>
                <a:close/>
                <a:moveTo>
                  <a:pt x="4539257" y="4120678"/>
                </a:moveTo>
                <a:cubicBezTo>
                  <a:pt x="4544218" y="4120678"/>
                  <a:pt x="4546699" y="4120678"/>
                  <a:pt x="4546699" y="4120678"/>
                </a:cubicBezTo>
                <a:cubicBezTo>
                  <a:pt x="4546699" y="4125640"/>
                  <a:pt x="4545458" y="4128120"/>
                  <a:pt x="4542978" y="4128120"/>
                </a:cubicBezTo>
                <a:cubicBezTo>
                  <a:pt x="4540498" y="4128120"/>
                  <a:pt x="4539257" y="4125640"/>
                  <a:pt x="4539257" y="4120678"/>
                </a:cubicBezTo>
                <a:close/>
                <a:moveTo>
                  <a:pt x="6987480" y="4113237"/>
                </a:moveTo>
                <a:cubicBezTo>
                  <a:pt x="6992441" y="4113237"/>
                  <a:pt x="6999882" y="4115717"/>
                  <a:pt x="7009804" y="4120678"/>
                </a:cubicBezTo>
                <a:lnTo>
                  <a:pt x="7017245" y="4135561"/>
                </a:lnTo>
                <a:cubicBezTo>
                  <a:pt x="7012284" y="4135561"/>
                  <a:pt x="7004842" y="4130600"/>
                  <a:pt x="6994921" y="4120678"/>
                </a:cubicBezTo>
                <a:close/>
                <a:moveTo>
                  <a:pt x="6697264" y="4105795"/>
                </a:moveTo>
                <a:lnTo>
                  <a:pt x="6712148" y="4113237"/>
                </a:lnTo>
                <a:cubicBezTo>
                  <a:pt x="6717109" y="4113237"/>
                  <a:pt x="6722069" y="4113237"/>
                  <a:pt x="6727030" y="4113237"/>
                </a:cubicBezTo>
                <a:cubicBezTo>
                  <a:pt x="6722069" y="4108276"/>
                  <a:pt x="6717109" y="4105795"/>
                  <a:pt x="6712148" y="4105795"/>
                </a:cubicBezTo>
                <a:close/>
                <a:moveTo>
                  <a:pt x="4516933" y="4105795"/>
                </a:moveTo>
                <a:cubicBezTo>
                  <a:pt x="4516933" y="4105795"/>
                  <a:pt x="4519414" y="4108276"/>
                  <a:pt x="4524375" y="4113237"/>
                </a:cubicBezTo>
                <a:lnTo>
                  <a:pt x="4516933" y="4113237"/>
                </a:lnTo>
                <a:close/>
                <a:moveTo>
                  <a:pt x="4457402" y="4090913"/>
                </a:moveTo>
                <a:cubicBezTo>
                  <a:pt x="4462363" y="4090913"/>
                  <a:pt x="4469804" y="4092153"/>
                  <a:pt x="4479726" y="4094633"/>
                </a:cubicBezTo>
                <a:cubicBezTo>
                  <a:pt x="4489648" y="4097114"/>
                  <a:pt x="4497089" y="4100835"/>
                  <a:pt x="4502050" y="4105795"/>
                </a:cubicBezTo>
                <a:lnTo>
                  <a:pt x="4479726" y="4098354"/>
                </a:lnTo>
                <a:cubicBezTo>
                  <a:pt x="4469804" y="4093393"/>
                  <a:pt x="4462363" y="4090913"/>
                  <a:pt x="4457402" y="4090913"/>
                </a:cubicBezTo>
                <a:close/>
                <a:moveTo>
                  <a:pt x="4429497" y="4079750"/>
                </a:moveTo>
                <a:cubicBezTo>
                  <a:pt x="4430737" y="4079750"/>
                  <a:pt x="4432597" y="4080991"/>
                  <a:pt x="4435078" y="4083471"/>
                </a:cubicBezTo>
                <a:lnTo>
                  <a:pt x="4427636" y="4083471"/>
                </a:lnTo>
                <a:cubicBezTo>
                  <a:pt x="4427636" y="4080991"/>
                  <a:pt x="4428256" y="4079750"/>
                  <a:pt x="4429497" y="4079750"/>
                </a:cubicBezTo>
                <a:close/>
                <a:moveTo>
                  <a:pt x="4382988" y="4068588"/>
                </a:moveTo>
                <a:lnTo>
                  <a:pt x="4390429" y="4068588"/>
                </a:lnTo>
                <a:cubicBezTo>
                  <a:pt x="4400351" y="4068588"/>
                  <a:pt x="4405312" y="4071069"/>
                  <a:pt x="4405312" y="4076030"/>
                </a:cubicBezTo>
                <a:close/>
                <a:moveTo>
                  <a:pt x="7017245" y="4061147"/>
                </a:moveTo>
                <a:cubicBezTo>
                  <a:pt x="7022206" y="4061147"/>
                  <a:pt x="7024686" y="4063628"/>
                  <a:pt x="7024686" y="4068588"/>
                </a:cubicBezTo>
                <a:lnTo>
                  <a:pt x="7024686" y="4076030"/>
                </a:lnTo>
                <a:cubicBezTo>
                  <a:pt x="7019725" y="4076030"/>
                  <a:pt x="7017245" y="4074790"/>
                  <a:pt x="7017245" y="4072309"/>
                </a:cubicBezTo>
                <a:cubicBezTo>
                  <a:pt x="7017245" y="4069829"/>
                  <a:pt x="7017245" y="4068588"/>
                  <a:pt x="7017245" y="4068588"/>
                </a:cubicBezTo>
                <a:cubicBezTo>
                  <a:pt x="7017245" y="4063628"/>
                  <a:pt x="7017245" y="4061147"/>
                  <a:pt x="7017245" y="4061147"/>
                </a:cubicBezTo>
                <a:close/>
                <a:moveTo>
                  <a:pt x="4033242" y="4061147"/>
                </a:moveTo>
                <a:cubicBezTo>
                  <a:pt x="4033242" y="4061147"/>
                  <a:pt x="4039443" y="4062388"/>
                  <a:pt x="4051845" y="4064868"/>
                </a:cubicBezTo>
                <a:cubicBezTo>
                  <a:pt x="4064248" y="4067348"/>
                  <a:pt x="4070449" y="4071069"/>
                  <a:pt x="4070449" y="4076030"/>
                </a:cubicBezTo>
                <a:lnTo>
                  <a:pt x="4055566" y="4076030"/>
                </a:lnTo>
                <a:cubicBezTo>
                  <a:pt x="4055566" y="4071069"/>
                  <a:pt x="4050605" y="4068588"/>
                  <a:pt x="4040683" y="4068588"/>
                </a:cubicBezTo>
                <a:close/>
                <a:moveTo>
                  <a:pt x="6980038" y="4046264"/>
                </a:moveTo>
                <a:cubicBezTo>
                  <a:pt x="6980038" y="4046264"/>
                  <a:pt x="6985000" y="4048745"/>
                  <a:pt x="6994921" y="4053706"/>
                </a:cubicBezTo>
                <a:lnTo>
                  <a:pt x="6987480" y="4061147"/>
                </a:lnTo>
                <a:close/>
                <a:moveTo>
                  <a:pt x="6994921" y="4031381"/>
                </a:moveTo>
                <a:cubicBezTo>
                  <a:pt x="6999882" y="4031381"/>
                  <a:pt x="7002362" y="4033862"/>
                  <a:pt x="7002362" y="4038823"/>
                </a:cubicBezTo>
                <a:lnTo>
                  <a:pt x="7002362" y="4046264"/>
                </a:lnTo>
                <a:lnTo>
                  <a:pt x="6994921" y="4038823"/>
                </a:lnTo>
                <a:cubicBezTo>
                  <a:pt x="6994921" y="4033862"/>
                  <a:pt x="6994921" y="4031381"/>
                  <a:pt x="6994921" y="4031381"/>
                </a:cubicBezTo>
                <a:close/>
                <a:moveTo>
                  <a:pt x="6973836" y="4030141"/>
                </a:moveTo>
                <a:lnTo>
                  <a:pt x="6972596" y="4031381"/>
                </a:lnTo>
                <a:lnTo>
                  <a:pt x="6972596" y="4030319"/>
                </a:lnTo>
                <a:close/>
                <a:moveTo>
                  <a:pt x="7032128" y="4023940"/>
                </a:moveTo>
                <a:cubicBezTo>
                  <a:pt x="7037090" y="4023940"/>
                  <a:pt x="7044530" y="4026421"/>
                  <a:pt x="7054452" y="4031381"/>
                </a:cubicBezTo>
                <a:lnTo>
                  <a:pt x="7061894" y="4046264"/>
                </a:lnTo>
                <a:cubicBezTo>
                  <a:pt x="7051972" y="4041303"/>
                  <a:pt x="7042050" y="4036343"/>
                  <a:pt x="7032128" y="4031381"/>
                </a:cubicBezTo>
                <a:close/>
                <a:moveTo>
                  <a:pt x="3876972" y="3971850"/>
                </a:moveTo>
                <a:lnTo>
                  <a:pt x="3884414" y="3979291"/>
                </a:lnTo>
                <a:cubicBezTo>
                  <a:pt x="3884414" y="3979291"/>
                  <a:pt x="3881933" y="3979291"/>
                  <a:pt x="3876972" y="3979291"/>
                </a:cubicBezTo>
                <a:cubicBezTo>
                  <a:pt x="3876972" y="3979291"/>
                  <a:pt x="3876972" y="3976811"/>
                  <a:pt x="3876972" y="3971850"/>
                </a:cubicBezTo>
                <a:close/>
                <a:moveTo>
                  <a:pt x="3571874" y="3949526"/>
                </a:moveTo>
                <a:cubicBezTo>
                  <a:pt x="3576835" y="3949526"/>
                  <a:pt x="3579316" y="3952007"/>
                  <a:pt x="3579316" y="3956967"/>
                </a:cubicBezTo>
                <a:lnTo>
                  <a:pt x="3571874" y="3956967"/>
                </a:lnTo>
                <a:close/>
                <a:moveTo>
                  <a:pt x="4150444" y="3945805"/>
                </a:moveTo>
                <a:cubicBezTo>
                  <a:pt x="4151064" y="3945805"/>
                  <a:pt x="4151529" y="3946115"/>
                  <a:pt x="4151839" y="3946735"/>
                </a:cubicBezTo>
                <a:lnTo>
                  <a:pt x="4151950" y="3947400"/>
                </a:lnTo>
                <a:lnTo>
                  <a:pt x="4150039" y="3945967"/>
                </a:lnTo>
                <a:close/>
                <a:moveTo>
                  <a:pt x="4003476" y="3916040"/>
                </a:moveTo>
                <a:cubicBezTo>
                  <a:pt x="4005956" y="3916040"/>
                  <a:pt x="4008437" y="3917280"/>
                  <a:pt x="4010918" y="3919760"/>
                </a:cubicBezTo>
                <a:lnTo>
                  <a:pt x="4003476" y="3919760"/>
                </a:lnTo>
                <a:lnTo>
                  <a:pt x="3996035" y="3919760"/>
                </a:lnTo>
                <a:cubicBezTo>
                  <a:pt x="3998515" y="3917280"/>
                  <a:pt x="4000996" y="3916040"/>
                  <a:pt x="4003476" y="3916040"/>
                </a:cubicBezTo>
                <a:close/>
                <a:moveTo>
                  <a:pt x="4038203" y="3914799"/>
                </a:moveTo>
                <a:lnTo>
                  <a:pt x="4063007" y="3919760"/>
                </a:lnTo>
                <a:cubicBezTo>
                  <a:pt x="4072929" y="3924722"/>
                  <a:pt x="4080371" y="3924722"/>
                  <a:pt x="4085332" y="3919760"/>
                </a:cubicBezTo>
                <a:cubicBezTo>
                  <a:pt x="4085332" y="3919760"/>
                  <a:pt x="4087812" y="3921001"/>
                  <a:pt x="4092773" y="3923481"/>
                </a:cubicBezTo>
                <a:cubicBezTo>
                  <a:pt x="4097734" y="3925962"/>
                  <a:pt x="4100214" y="3929682"/>
                  <a:pt x="4100214" y="3934643"/>
                </a:cubicBezTo>
                <a:lnTo>
                  <a:pt x="4107656" y="3934643"/>
                </a:lnTo>
                <a:lnTo>
                  <a:pt x="4115097" y="3934643"/>
                </a:lnTo>
                <a:lnTo>
                  <a:pt x="4129980" y="3942084"/>
                </a:lnTo>
                <a:cubicBezTo>
                  <a:pt x="4129980" y="3947046"/>
                  <a:pt x="4134941" y="3947046"/>
                  <a:pt x="4144863" y="3942084"/>
                </a:cubicBezTo>
                <a:lnTo>
                  <a:pt x="4150039" y="3945967"/>
                </a:lnTo>
                <a:lnTo>
                  <a:pt x="4148118" y="3946735"/>
                </a:lnTo>
                <a:cubicBezTo>
                  <a:pt x="4147188" y="3947356"/>
                  <a:pt x="4146103" y="3948286"/>
                  <a:pt x="4144863" y="3949526"/>
                </a:cubicBezTo>
                <a:lnTo>
                  <a:pt x="4152304" y="3949526"/>
                </a:lnTo>
                <a:lnTo>
                  <a:pt x="4151950" y="3947400"/>
                </a:lnTo>
                <a:lnTo>
                  <a:pt x="4152304" y="3947666"/>
                </a:lnTo>
                <a:cubicBezTo>
                  <a:pt x="4154785" y="3948906"/>
                  <a:pt x="4157265" y="3949526"/>
                  <a:pt x="4159746" y="3949526"/>
                </a:cubicBezTo>
                <a:cubicBezTo>
                  <a:pt x="4154785" y="3959448"/>
                  <a:pt x="4147343" y="3959448"/>
                  <a:pt x="4137421" y="3949526"/>
                </a:cubicBezTo>
                <a:cubicBezTo>
                  <a:pt x="4132460" y="3944565"/>
                  <a:pt x="4126259" y="3942084"/>
                  <a:pt x="4118818" y="3942084"/>
                </a:cubicBezTo>
                <a:cubicBezTo>
                  <a:pt x="4111377" y="3942084"/>
                  <a:pt x="4103935" y="3939604"/>
                  <a:pt x="4096494" y="3934643"/>
                </a:cubicBezTo>
                <a:cubicBezTo>
                  <a:pt x="4089052" y="3929682"/>
                  <a:pt x="4082851" y="3929682"/>
                  <a:pt x="4077890" y="3934643"/>
                </a:cubicBezTo>
                <a:cubicBezTo>
                  <a:pt x="4072929" y="3929682"/>
                  <a:pt x="4070449" y="3927202"/>
                  <a:pt x="4070449" y="3927202"/>
                </a:cubicBezTo>
                <a:cubicBezTo>
                  <a:pt x="4060527" y="3922241"/>
                  <a:pt x="4050605" y="3919760"/>
                  <a:pt x="4040683" y="3919760"/>
                </a:cubicBezTo>
                <a:lnTo>
                  <a:pt x="4033242" y="3919760"/>
                </a:lnTo>
                <a:close/>
                <a:moveTo>
                  <a:pt x="4025800" y="3912319"/>
                </a:moveTo>
                <a:cubicBezTo>
                  <a:pt x="4030761" y="3912319"/>
                  <a:pt x="4035722" y="3912319"/>
                  <a:pt x="4040683" y="3912319"/>
                </a:cubicBezTo>
                <a:lnTo>
                  <a:pt x="4038203" y="3914799"/>
                </a:lnTo>
                <a:close/>
                <a:moveTo>
                  <a:pt x="3943945" y="3904877"/>
                </a:moveTo>
                <a:lnTo>
                  <a:pt x="3958828" y="3904877"/>
                </a:lnTo>
                <a:lnTo>
                  <a:pt x="3951386" y="3912319"/>
                </a:lnTo>
                <a:close/>
                <a:moveTo>
                  <a:pt x="3914179" y="3882553"/>
                </a:moveTo>
                <a:cubicBezTo>
                  <a:pt x="3914179" y="3882553"/>
                  <a:pt x="3915419" y="3882553"/>
                  <a:pt x="3917900" y="3882553"/>
                </a:cubicBezTo>
                <a:cubicBezTo>
                  <a:pt x="3920380" y="3882553"/>
                  <a:pt x="3921621" y="3885034"/>
                  <a:pt x="3921621" y="3889995"/>
                </a:cubicBezTo>
                <a:close/>
                <a:moveTo>
                  <a:pt x="3791578" y="3864132"/>
                </a:moveTo>
                <a:lnTo>
                  <a:pt x="3795117" y="3867670"/>
                </a:lnTo>
                <a:lnTo>
                  <a:pt x="3817441" y="3882553"/>
                </a:lnTo>
                <a:lnTo>
                  <a:pt x="3817441" y="3889995"/>
                </a:lnTo>
                <a:close/>
                <a:moveTo>
                  <a:pt x="3787675" y="3860229"/>
                </a:moveTo>
                <a:cubicBezTo>
                  <a:pt x="3787675" y="3860229"/>
                  <a:pt x="3788295" y="3860849"/>
                  <a:pt x="3789536" y="3862089"/>
                </a:cubicBezTo>
                <a:lnTo>
                  <a:pt x="3791578" y="3864132"/>
                </a:lnTo>
                <a:close/>
                <a:moveTo>
                  <a:pt x="3676054" y="3823022"/>
                </a:moveTo>
                <a:lnTo>
                  <a:pt x="3683496" y="3823022"/>
                </a:lnTo>
                <a:cubicBezTo>
                  <a:pt x="3683496" y="3823022"/>
                  <a:pt x="3685976" y="3824263"/>
                  <a:pt x="3690937" y="3826743"/>
                </a:cubicBezTo>
                <a:cubicBezTo>
                  <a:pt x="3695898" y="3829223"/>
                  <a:pt x="3700859" y="3830463"/>
                  <a:pt x="3705820" y="3830463"/>
                </a:cubicBezTo>
                <a:lnTo>
                  <a:pt x="3713261" y="3837905"/>
                </a:lnTo>
                <a:cubicBezTo>
                  <a:pt x="3713261" y="3837905"/>
                  <a:pt x="3710781" y="3837905"/>
                  <a:pt x="3705820" y="3837905"/>
                </a:cubicBezTo>
                <a:lnTo>
                  <a:pt x="3690937" y="3830463"/>
                </a:lnTo>
                <a:cubicBezTo>
                  <a:pt x="3685976" y="3830463"/>
                  <a:pt x="3681015" y="3827983"/>
                  <a:pt x="3676054" y="3823022"/>
                </a:cubicBezTo>
                <a:close/>
                <a:moveTo>
                  <a:pt x="3698378" y="3800698"/>
                </a:moveTo>
                <a:cubicBezTo>
                  <a:pt x="3698378" y="3800698"/>
                  <a:pt x="3704580" y="3801938"/>
                  <a:pt x="3716982" y="3804418"/>
                </a:cubicBezTo>
                <a:cubicBezTo>
                  <a:pt x="3729384" y="3806899"/>
                  <a:pt x="3738066" y="3810620"/>
                  <a:pt x="3743027" y="3815581"/>
                </a:cubicBezTo>
                <a:cubicBezTo>
                  <a:pt x="3782714" y="3820542"/>
                  <a:pt x="3805038" y="3825503"/>
                  <a:pt x="3809999" y="3830463"/>
                </a:cubicBezTo>
                <a:lnTo>
                  <a:pt x="3757910" y="3830463"/>
                </a:lnTo>
                <a:lnTo>
                  <a:pt x="3750468" y="3823022"/>
                </a:lnTo>
                <a:cubicBezTo>
                  <a:pt x="3735585" y="3818061"/>
                  <a:pt x="3725664" y="3815581"/>
                  <a:pt x="3720703" y="3815581"/>
                </a:cubicBezTo>
                <a:close/>
                <a:moveTo>
                  <a:pt x="3609081" y="3793256"/>
                </a:moveTo>
                <a:cubicBezTo>
                  <a:pt x="3609081" y="3793256"/>
                  <a:pt x="3611562" y="3795737"/>
                  <a:pt x="3616523" y="3800698"/>
                </a:cubicBezTo>
                <a:cubicBezTo>
                  <a:pt x="3616523" y="3805658"/>
                  <a:pt x="3614042" y="3808139"/>
                  <a:pt x="3609081" y="3808139"/>
                </a:cubicBezTo>
                <a:cubicBezTo>
                  <a:pt x="3609081" y="3808139"/>
                  <a:pt x="3609081" y="3805658"/>
                  <a:pt x="3609081" y="3800698"/>
                </a:cubicBezTo>
                <a:cubicBezTo>
                  <a:pt x="3604121" y="3800698"/>
                  <a:pt x="3602880" y="3799458"/>
                  <a:pt x="3605361" y="3796977"/>
                </a:cubicBezTo>
                <a:cubicBezTo>
                  <a:pt x="3607841" y="3794496"/>
                  <a:pt x="3609081" y="3793256"/>
                  <a:pt x="3609081" y="3793256"/>
                </a:cubicBezTo>
                <a:close/>
                <a:moveTo>
                  <a:pt x="3735585" y="3778374"/>
                </a:moveTo>
                <a:cubicBezTo>
                  <a:pt x="3735585" y="3783334"/>
                  <a:pt x="3736826" y="3785815"/>
                  <a:pt x="3739306" y="3785815"/>
                </a:cubicBezTo>
                <a:cubicBezTo>
                  <a:pt x="3741786" y="3785815"/>
                  <a:pt x="3743027" y="3785815"/>
                  <a:pt x="3743027" y="3785815"/>
                </a:cubicBezTo>
                <a:cubicBezTo>
                  <a:pt x="3747988" y="3785815"/>
                  <a:pt x="3747988" y="3783334"/>
                  <a:pt x="3743027" y="3778374"/>
                </a:cubicBezTo>
                <a:close/>
                <a:moveTo>
                  <a:pt x="3627685" y="3778374"/>
                </a:moveTo>
                <a:cubicBezTo>
                  <a:pt x="3635126" y="3778374"/>
                  <a:pt x="3638847" y="3780854"/>
                  <a:pt x="3638847" y="3785815"/>
                </a:cubicBezTo>
                <a:lnTo>
                  <a:pt x="3631406" y="3785815"/>
                </a:lnTo>
                <a:lnTo>
                  <a:pt x="3623964" y="3785815"/>
                </a:lnTo>
                <a:cubicBezTo>
                  <a:pt x="3628925" y="3790776"/>
                  <a:pt x="3628925" y="3793256"/>
                  <a:pt x="3623964" y="3793256"/>
                </a:cubicBezTo>
                <a:lnTo>
                  <a:pt x="3616523" y="3793256"/>
                </a:lnTo>
                <a:cubicBezTo>
                  <a:pt x="3611562" y="3788296"/>
                  <a:pt x="3610322" y="3784575"/>
                  <a:pt x="3612802" y="3782094"/>
                </a:cubicBezTo>
                <a:cubicBezTo>
                  <a:pt x="3615283" y="3779614"/>
                  <a:pt x="3620244" y="3778374"/>
                  <a:pt x="3627685" y="3778374"/>
                </a:cubicBezTo>
                <a:close/>
                <a:moveTo>
                  <a:pt x="3564433" y="3763491"/>
                </a:moveTo>
                <a:lnTo>
                  <a:pt x="3571874" y="3763491"/>
                </a:lnTo>
                <a:cubicBezTo>
                  <a:pt x="3581797" y="3768451"/>
                  <a:pt x="3589238" y="3773413"/>
                  <a:pt x="3594199" y="3778374"/>
                </a:cubicBezTo>
                <a:lnTo>
                  <a:pt x="3601640" y="3793256"/>
                </a:lnTo>
                <a:cubicBezTo>
                  <a:pt x="3596679" y="3788296"/>
                  <a:pt x="3594199" y="3788296"/>
                  <a:pt x="3594199" y="3793256"/>
                </a:cubicBezTo>
                <a:lnTo>
                  <a:pt x="3586757" y="3793256"/>
                </a:lnTo>
                <a:cubicBezTo>
                  <a:pt x="3586757" y="3793256"/>
                  <a:pt x="3581797" y="3790776"/>
                  <a:pt x="3571874" y="3785815"/>
                </a:cubicBezTo>
                <a:lnTo>
                  <a:pt x="3564433" y="3778374"/>
                </a:lnTo>
                <a:cubicBezTo>
                  <a:pt x="3569394" y="3778374"/>
                  <a:pt x="3571874" y="3778374"/>
                  <a:pt x="3571874" y="3778374"/>
                </a:cubicBezTo>
                <a:lnTo>
                  <a:pt x="3564433" y="3770932"/>
                </a:lnTo>
                <a:cubicBezTo>
                  <a:pt x="3564433" y="3770932"/>
                  <a:pt x="3564433" y="3773413"/>
                  <a:pt x="3564433" y="3778374"/>
                </a:cubicBezTo>
                <a:lnTo>
                  <a:pt x="3556992" y="3770932"/>
                </a:lnTo>
                <a:cubicBezTo>
                  <a:pt x="3561952" y="3770932"/>
                  <a:pt x="3564433" y="3768451"/>
                  <a:pt x="3564433" y="3763491"/>
                </a:cubicBezTo>
                <a:close/>
                <a:moveTo>
                  <a:pt x="7024686" y="3756049"/>
                </a:moveTo>
                <a:cubicBezTo>
                  <a:pt x="7029648" y="3761010"/>
                  <a:pt x="7033368" y="3764731"/>
                  <a:pt x="7035848" y="3767211"/>
                </a:cubicBezTo>
                <a:cubicBezTo>
                  <a:pt x="7038328" y="3769692"/>
                  <a:pt x="7044530" y="3770932"/>
                  <a:pt x="7054452" y="3770932"/>
                </a:cubicBezTo>
                <a:lnTo>
                  <a:pt x="7099100" y="3778374"/>
                </a:lnTo>
                <a:cubicBezTo>
                  <a:pt x="7089179" y="3768451"/>
                  <a:pt x="7076776" y="3763491"/>
                  <a:pt x="7061894" y="3763491"/>
                </a:cubicBezTo>
                <a:lnTo>
                  <a:pt x="7039570" y="3763491"/>
                </a:lnTo>
                <a:close/>
                <a:moveTo>
                  <a:pt x="3527226" y="3748608"/>
                </a:moveTo>
                <a:cubicBezTo>
                  <a:pt x="3532187" y="3753569"/>
                  <a:pt x="3534667" y="3756049"/>
                  <a:pt x="3534667" y="3756049"/>
                </a:cubicBezTo>
                <a:cubicBezTo>
                  <a:pt x="3534667" y="3761010"/>
                  <a:pt x="3530947" y="3763491"/>
                  <a:pt x="3523505" y="3763491"/>
                </a:cubicBezTo>
                <a:cubicBezTo>
                  <a:pt x="3516064" y="3763491"/>
                  <a:pt x="3511103" y="3761010"/>
                  <a:pt x="3508623" y="3756049"/>
                </a:cubicBezTo>
                <a:cubicBezTo>
                  <a:pt x="3506142" y="3751089"/>
                  <a:pt x="3507382" y="3749848"/>
                  <a:pt x="3512343" y="3752329"/>
                </a:cubicBezTo>
                <a:cubicBezTo>
                  <a:pt x="3517304" y="3754809"/>
                  <a:pt x="3518545" y="3754809"/>
                  <a:pt x="3516064" y="3752329"/>
                </a:cubicBezTo>
                <a:cubicBezTo>
                  <a:pt x="3513583" y="3749848"/>
                  <a:pt x="3517304" y="3748608"/>
                  <a:pt x="3527226" y="3748608"/>
                </a:cubicBezTo>
                <a:close/>
                <a:moveTo>
                  <a:pt x="7188398" y="3741166"/>
                </a:moveTo>
                <a:lnTo>
                  <a:pt x="7203280" y="3741166"/>
                </a:lnTo>
                <a:lnTo>
                  <a:pt x="7210722" y="3748608"/>
                </a:lnTo>
                <a:cubicBezTo>
                  <a:pt x="7220643" y="3763491"/>
                  <a:pt x="7220643" y="3770932"/>
                  <a:pt x="7210722" y="3770932"/>
                </a:cubicBezTo>
                <a:cubicBezTo>
                  <a:pt x="7205760" y="3770932"/>
                  <a:pt x="7200800" y="3767211"/>
                  <a:pt x="7195839" y="3759770"/>
                </a:cubicBezTo>
                <a:cubicBezTo>
                  <a:pt x="7190878" y="3752329"/>
                  <a:pt x="7188398" y="3746127"/>
                  <a:pt x="7188398" y="3741166"/>
                </a:cubicBezTo>
                <a:close/>
                <a:moveTo>
                  <a:pt x="7136308" y="3741166"/>
                </a:moveTo>
                <a:lnTo>
                  <a:pt x="7151190" y="3741166"/>
                </a:lnTo>
                <a:cubicBezTo>
                  <a:pt x="7151190" y="3746127"/>
                  <a:pt x="7153670" y="3748608"/>
                  <a:pt x="7158632" y="3748608"/>
                </a:cubicBezTo>
                <a:cubicBezTo>
                  <a:pt x="7163593" y="3748608"/>
                  <a:pt x="7166074" y="3748608"/>
                  <a:pt x="7166074" y="3748608"/>
                </a:cubicBezTo>
                <a:cubicBezTo>
                  <a:pt x="7171034" y="3748608"/>
                  <a:pt x="7173514" y="3751089"/>
                  <a:pt x="7173514" y="3756049"/>
                </a:cubicBezTo>
                <a:lnTo>
                  <a:pt x="7151190" y="3748608"/>
                </a:lnTo>
                <a:close/>
                <a:moveTo>
                  <a:pt x="3475136" y="3726284"/>
                </a:moveTo>
                <a:cubicBezTo>
                  <a:pt x="3485058" y="3726284"/>
                  <a:pt x="3494980" y="3728764"/>
                  <a:pt x="3504902" y="3733725"/>
                </a:cubicBezTo>
                <a:lnTo>
                  <a:pt x="3504902" y="3741166"/>
                </a:lnTo>
                <a:cubicBezTo>
                  <a:pt x="3499941" y="3746127"/>
                  <a:pt x="3497461" y="3748608"/>
                  <a:pt x="3497461" y="3748608"/>
                </a:cubicBezTo>
                <a:lnTo>
                  <a:pt x="3490019" y="3756049"/>
                </a:lnTo>
                <a:lnTo>
                  <a:pt x="3475136" y="3756049"/>
                </a:lnTo>
                <a:lnTo>
                  <a:pt x="3490019" y="3748608"/>
                </a:lnTo>
                <a:cubicBezTo>
                  <a:pt x="3499941" y="3743647"/>
                  <a:pt x="3499941" y="3741166"/>
                  <a:pt x="3490019" y="3741166"/>
                </a:cubicBezTo>
                <a:cubicBezTo>
                  <a:pt x="3490019" y="3736206"/>
                  <a:pt x="3487538" y="3733725"/>
                  <a:pt x="3482578" y="3733725"/>
                </a:cubicBezTo>
                <a:cubicBezTo>
                  <a:pt x="3477617" y="3733725"/>
                  <a:pt x="3475136" y="3731244"/>
                  <a:pt x="3475136" y="3726284"/>
                </a:cubicBezTo>
                <a:close/>
                <a:moveTo>
                  <a:pt x="3490019" y="3696518"/>
                </a:moveTo>
                <a:lnTo>
                  <a:pt x="3504902" y="3696518"/>
                </a:lnTo>
                <a:cubicBezTo>
                  <a:pt x="3514824" y="3701479"/>
                  <a:pt x="3522265" y="3706440"/>
                  <a:pt x="3527226" y="3711401"/>
                </a:cubicBezTo>
                <a:lnTo>
                  <a:pt x="3519785" y="3718842"/>
                </a:lnTo>
                <a:lnTo>
                  <a:pt x="3512343" y="3711401"/>
                </a:lnTo>
                <a:lnTo>
                  <a:pt x="3504902" y="3703959"/>
                </a:lnTo>
                <a:close/>
                <a:moveTo>
                  <a:pt x="3385839" y="3689077"/>
                </a:moveTo>
                <a:lnTo>
                  <a:pt x="3400722" y="3689077"/>
                </a:lnTo>
                <a:cubicBezTo>
                  <a:pt x="3405683" y="3694037"/>
                  <a:pt x="3404443" y="3696518"/>
                  <a:pt x="3397001" y="3696518"/>
                </a:cubicBezTo>
                <a:cubicBezTo>
                  <a:pt x="3389560" y="3696518"/>
                  <a:pt x="3385839" y="3694037"/>
                  <a:pt x="3385839" y="3689077"/>
                </a:cubicBezTo>
                <a:close/>
                <a:moveTo>
                  <a:pt x="3285380" y="3689077"/>
                </a:moveTo>
                <a:cubicBezTo>
                  <a:pt x="3287861" y="3689077"/>
                  <a:pt x="3289101" y="3691557"/>
                  <a:pt x="3289101" y="3696518"/>
                </a:cubicBezTo>
                <a:lnTo>
                  <a:pt x="3281660" y="3696518"/>
                </a:lnTo>
                <a:cubicBezTo>
                  <a:pt x="3281660" y="3691557"/>
                  <a:pt x="3282900" y="3689077"/>
                  <a:pt x="3285380" y="3689077"/>
                </a:cubicBezTo>
                <a:close/>
                <a:moveTo>
                  <a:pt x="3451882" y="3683496"/>
                </a:moveTo>
                <a:cubicBezTo>
                  <a:pt x="3452502" y="3683496"/>
                  <a:pt x="3452812" y="3684116"/>
                  <a:pt x="3452812" y="3685356"/>
                </a:cubicBezTo>
                <a:cubicBezTo>
                  <a:pt x="3452812" y="3687837"/>
                  <a:pt x="3452812" y="3689077"/>
                  <a:pt x="3452812" y="3689077"/>
                </a:cubicBezTo>
                <a:lnTo>
                  <a:pt x="3452812" y="3696518"/>
                </a:lnTo>
                <a:cubicBezTo>
                  <a:pt x="3447851" y="3696518"/>
                  <a:pt x="3445371" y="3694037"/>
                  <a:pt x="3445371" y="3689077"/>
                </a:cubicBezTo>
                <a:cubicBezTo>
                  <a:pt x="3445371" y="3689077"/>
                  <a:pt x="3446611" y="3687837"/>
                  <a:pt x="3449091" y="3685356"/>
                </a:cubicBezTo>
                <a:cubicBezTo>
                  <a:pt x="3450332" y="3684116"/>
                  <a:pt x="3451262" y="3683496"/>
                  <a:pt x="3451882" y="3683496"/>
                </a:cubicBezTo>
                <a:close/>
                <a:moveTo>
                  <a:pt x="7233046" y="3674194"/>
                </a:moveTo>
                <a:lnTo>
                  <a:pt x="7218163" y="3689077"/>
                </a:lnTo>
                <a:lnTo>
                  <a:pt x="7218163" y="3681635"/>
                </a:lnTo>
                <a:cubicBezTo>
                  <a:pt x="7223124" y="3676674"/>
                  <a:pt x="7228084" y="3674194"/>
                  <a:pt x="7233046" y="3674194"/>
                </a:cubicBezTo>
                <a:close/>
                <a:moveTo>
                  <a:pt x="3430488" y="3674194"/>
                </a:moveTo>
                <a:lnTo>
                  <a:pt x="3437929" y="3681635"/>
                </a:lnTo>
                <a:cubicBezTo>
                  <a:pt x="3437929" y="3686596"/>
                  <a:pt x="3434208" y="3689077"/>
                  <a:pt x="3426767" y="3689077"/>
                </a:cubicBezTo>
                <a:cubicBezTo>
                  <a:pt x="3419326" y="3689077"/>
                  <a:pt x="3415605" y="3686596"/>
                  <a:pt x="3415605" y="3681635"/>
                </a:cubicBezTo>
                <a:close/>
                <a:moveTo>
                  <a:pt x="3162597" y="3674194"/>
                </a:moveTo>
                <a:cubicBezTo>
                  <a:pt x="3162597" y="3674194"/>
                  <a:pt x="3165078" y="3674194"/>
                  <a:pt x="3170039" y="3674194"/>
                </a:cubicBezTo>
                <a:lnTo>
                  <a:pt x="3170039" y="3681635"/>
                </a:lnTo>
                <a:cubicBezTo>
                  <a:pt x="3170039" y="3681635"/>
                  <a:pt x="3167558" y="3679155"/>
                  <a:pt x="3162597" y="3674194"/>
                </a:cubicBezTo>
                <a:close/>
                <a:moveTo>
                  <a:pt x="3281660" y="3666752"/>
                </a:moveTo>
                <a:cubicBezTo>
                  <a:pt x="3286621" y="3666752"/>
                  <a:pt x="3291582" y="3669233"/>
                  <a:pt x="3296542" y="3674194"/>
                </a:cubicBezTo>
                <a:cubicBezTo>
                  <a:pt x="3301503" y="3674194"/>
                  <a:pt x="3306465" y="3674194"/>
                  <a:pt x="3311425" y="3674194"/>
                </a:cubicBezTo>
                <a:cubicBezTo>
                  <a:pt x="3316386" y="3674194"/>
                  <a:pt x="3326308" y="3679155"/>
                  <a:pt x="3341191" y="3689077"/>
                </a:cubicBezTo>
                <a:lnTo>
                  <a:pt x="3370956" y="3703959"/>
                </a:lnTo>
                <a:lnTo>
                  <a:pt x="3378398" y="3703959"/>
                </a:lnTo>
                <a:cubicBezTo>
                  <a:pt x="3383359" y="3708920"/>
                  <a:pt x="3388320" y="3711401"/>
                  <a:pt x="3393281" y="3711401"/>
                </a:cubicBezTo>
                <a:lnTo>
                  <a:pt x="3430488" y="3718842"/>
                </a:lnTo>
                <a:lnTo>
                  <a:pt x="3452812" y="3733725"/>
                </a:lnTo>
                <a:lnTo>
                  <a:pt x="3467695" y="3741166"/>
                </a:lnTo>
                <a:cubicBezTo>
                  <a:pt x="3467695" y="3741166"/>
                  <a:pt x="3462734" y="3741166"/>
                  <a:pt x="3452812" y="3741166"/>
                </a:cubicBezTo>
                <a:cubicBezTo>
                  <a:pt x="3447851" y="3741166"/>
                  <a:pt x="3444131" y="3739926"/>
                  <a:pt x="3441650" y="3737446"/>
                </a:cubicBezTo>
                <a:cubicBezTo>
                  <a:pt x="3439169" y="3734965"/>
                  <a:pt x="3435448" y="3733725"/>
                  <a:pt x="3430488" y="3733725"/>
                </a:cubicBezTo>
                <a:cubicBezTo>
                  <a:pt x="3425527" y="3733725"/>
                  <a:pt x="3419326" y="3731244"/>
                  <a:pt x="3411884" y="3726284"/>
                </a:cubicBezTo>
                <a:cubicBezTo>
                  <a:pt x="3404443" y="3721323"/>
                  <a:pt x="3395761" y="3718842"/>
                  <a:pt x="3385839" y="3718842"/>
                </a:cubicBezTo>
                <a:lnTo>
                  <a:pt x="3378398" y="3718842"/>
                </a:lnTo>
                <a:lnTo>
                  <a:pt x="3341191" y="3703959"/>
                </a:lnTo>
                <a:lnTo>
                  <a:pt x="3333749" y="3703959"/>
                </a:lnTo>
                <a:cubicBezTo>
                  <a:pt x="3338710" y="3698999"/>
                  <a:pt x="3341191" y="3696518"/>
                  <a:pt x="3341191" y="3696518"/>
                </a:cubicBezTo>
                <a:cubicBezTo>
                  <a:pt x="3341191" y="3696518"/>
                  <a:pt x="3338710" y="3696518"/>
                  <a:pt x="3333749" y="3696518"/>
                </a:cubicBezTo>
                <a:lnTo>
                  <a:pt x="3318867" y="3689077"/>
                </a:lnTo>
                <a:cubicBezTo>
                  <a:pt x="3318867" y="3689077"/>
                  <a:pt x="3316386" y="3689077"/>
                  <a:pt x="3311425" y="3689077"/>
                </a:cubicBezTo>
                <a:cubicBezTo>
                  <a:pt x="3291582" y="3689077"/>
                  <a:pt x="3279179" y="3684116"/>
                  <a:pt x="3274218" y="3674194"/>
                </a:cubicBezTo>
                <a:close/>
                <a:moveTo>
                  <a:pt x="7106542" y="3659311"/>
                </a:moveTo>
                <a:cubicBezTo>
                  <a:pt x="7101580" y="3659311"/>
                  <a:pt x="7100341" y="3661792"/>
                  <a:pt x="7102822" y="3666752"/>
                </a:cubicBezTo>
                <a:cubicBezTo>
                  <a:pt x="7105302" y="3671713"/>
                  <a:pt x="7107782" y="3674194"/>
                  <a:pt x="7110262" y="3674194"/>
                </a:cubicBezTo>
                <a:cubicBezTo>
                  <a:pt x="7112743" y="3674194"/>
                  <a:pt x="7113984" y="3671713"/>
                  <a:pt x="7113984" y="3666752"/>
                </a:cubicBezTo>
                <a:cubicBezTo>
                  <a:pt x="7113984" y="3666752"/>
                  <a:pt x="7112743" y="3665512"/>
                  <a:pt x="7110262" y="3663032"/>
                </a:cubicBezTo>
                <a:cubicBezTo>
                  <a:pt x="7107782" y="3660551"/>
                  <a:pt x="7106542" y="3659311"/>
                  <a:pt x="7106542" y="3659311"/>
                </a:cubicBezTo>
                <a:close/>
                <a:moveTo>
                  <a:pt x="3237011" y="3659311"/>
                </a:moveTo>
                <a:lnTo>
                  <a:pt x="3259335" y="3666752"/>
                </a:lnTo>
                <a:lnTo>
                  <a:pt x="3266777" y="3674194"/>
                </a:lnTo>
                <a:lnTo>
                  <a:pt x="3244453" y="3666752"/>
                </a:lnTo>
                <a:close/>
                <a:moveTo>
                  <a:pt x="3170039" y="3659311"/>
                </a:moveTo>
                <a:lnTo>
                  <a:pt x="3184922" y="3659311"/>
                </a:lnTo>
                <a:cubicBezTo>
                  <a:pt x="3189882" y="3659311"/>
                  <a:pt x="3194843" y="3661792"/>
                  <a:pt x="3199804" y="3666752"/>
                </a:cubicBezTo>
                <a:lnTo>
                  <a:pt x="3199804" y="3674194"/>
                </a:lnTo>
                <a:cubicBezTo>
                  <a:pt x="3194843" y="3669233"/>
                  <a:pt x="3189882" y="3666752"/>
                  <a:pt x="3184922" y="3666752"/>
                </a:cubicBezTo>
                <a:close/>
                <a:moveTo>
                  <a:pt x="3117019" y="3647219"/>
                </a:moveTo>
                <a:cubicBezTo>
                  <a:pt x="3118879" y="3646598"/>
                  <a:pt x="3120429" y="3646909"/>
                  <a:pt x="3121669" y="3648149"/>
                </a:cubicBezTo>
                <a:cubicBezTo>
                  <a:pt x="3124150" y="3650630"/>
                  <a:pt x="3122909" y="3651870"/>
                  <a:pt x="3117949" y="3651870"/>
                </a:cubicBezTo>
                <a:lnTo>
                  <a:pt x="3110507" y="3651870"/>
                </a:lnTo>
                <a:cubicBezTo>
                  <a:pt x="3112988" y="3649389"/>
                  <a:pt x="3115158" y="3647839"/>
                  <a:pt x="3117019" y="3647219"/>
                </a:cubicBezTo>
                <a:close/>
                <a:moveTo>
                  <a:pt x="3077021" y="3644428"/>
                </a:moveTo>
                <a:lnTo>
                  <a:pt x="3083532" y="3644428"/>
                </a:lnTo>
                <a:cubicBezTo>
                  <a:pt x="3086633" y="3644428"/>
                  <a:pt x="3088183" y="3644428"/>
                  <a:pt x="3088183" y="3644428"/>
                </a:cubicBezTo>
                <a:lnTo>
                  <a:pt x="3088183" y="3651870"/>
                </a:lnTo>
                <a:close/>
                <a:moveTo>
                  <a:pt x="7203280" y="3636987"/>
                </a:moveTo>
                <a:cubicBezTo>
                  <a:pt x="7208242" y="3636987"/>
                  <a:pt x="7210722" y="3639467"/>
                  <a:pt x="7210722" y="3644428"/>
                </a:cubicBezTo>
                <a:lnTo>
                  <a:pt x="7203280" y="3644428"/>
                </a:lnTo>
                <a:close/>
                <a:moveTo>
                  <a:pt x="3348632" y="3636987"/>
                </a:moveTo>
                <a:cubicBezTo>
                  <a:pt x="3353593" y="3636987"/>
                  <a:pt x="3358555" y="3639467"/>
                  <a:pt x="3363515" y="3644428"/>
                </a:cubicBezTo>
                <a:lnTo>
                  <a:pt x="3363515" y="3651870"/>
                </a:lnTo>
                <a:cubicBezTo>
                  <a:pt x="3363515" y="3651870"/>
                  <a:pt x="3358555" y="3649389"/>
                  <a:pt x="3348632" y="3644428"/>
                </a:cubicBezTo>
                <a:close/>
                <a:moveTo>
                  <a:pt x="3155156" y="3636987"/>
                </a:moveTo>
                <a:cubicBezTo>
                  <a:pt x="3155156" y="3636987"/>
                  <a:pt x="3157636" y="3636987"/>
                  <a:pt x="3162597" y="3636987"/>
                </a:cubicBezTo>
                <a:lnTo>
                  <a:pt x="3162597" y="3644428"/>
                </a:lnTo>
                <a:close/>
                <a:moveTo>
                  <a:pt x="3054697" y="3633266"/>
                </a:moveTo>
                <a:cubicBezTo>
                  <a:pt x="3057177" y="3633266"/>
                  <a:pt x="3060898" y="3634507"/>
                  <a:pt x="3065859" y="3636987"/>
                </a:cubicBezTo>
                <a:lnTo>
                  <a:pt x="3077021" y="3644428"/>
                </a:lnTo>
                <a:lnTo>
                  <a:pt x="3069580" y="3644428"/>
                </a:lnTo>
                <a:cubicBezTo>
                  <a:pt x="3057177" y="3644428"/>
                  <a:pt x="3050976" y="3641948"/>
                  <a:pt x="3050976" y="3636987"/>
                </a:cubicBezTo>
                <a:cubicBezTo>
                  <a:pt x="3050976" y="3634507"/>
                  <a:pt x="3052216" y="3633266"/>
                  <a:pt x="3054697" y="3633266"/>
                </a:cubicBezTo>
                <a:close/>
                <a:moveTo>
                  <a:pt x="3356074" y="3622104"/>
                </a:moveTo>
                <a:cubicBezTo>
                  <a:pt x="3361034" y="3622104"/>
                  <a:pt x="3363515" y="3624585"/>
                  <a:pt x="3363515" y="3629545"/>
                </a:cubicBezTo>
                <a:cubicBezTo>
                  <a:pt x="3363515" y="3629545"/>
                  <a:pt x="3361034" y="3629545"/>
                  <a:pt x="3356074" y="3629545"/>
                </a:cubicBezTo>
                <a:close/>
                <a:moveTo>
                  <a:pt x="3233290" y="3622104"/>
                </a:moveTo>
                <a:cubicBezTo>
                  <a:pt x="3235771" y="3622104"/>
                  <a:pt x="3237011" y="3622104"/>
                  <a:pt x="3237011" y="3622104"/>
                </a:cubicBezTo>
                <a:cubicBezTo>
                  <a:pt x="3237011" y="3622104"/>
                  <a:pt x="3237011" y="3624585"/>
                  <a:pt x="3237011" y="3629545"/>
                </a:cubicBezTo>
                <a:cubicBezTo>
                  <a:pt x="3237011" y="3629545"/>
                  <a:pt x="3234531" y="3629545"/>
                  <a:pt x="3229570" y="3629545"/>
                </a:cubicBezTo>
                <a:cubicBezTo>
                  <a:pt x="3229570" y="3624585"/>
                  <a:pt x="3230810" y="3622104"/>
                  <a:pt x="3233290" y="3622104"/>
                </a:cubicBezTo>
                <a:close/>
                <a:moveTo>
                  <a:pt x="7158632" y="3614663"/>
                </a:moveTo>
                <a:lnTo>
                  <a:pt x="7166074" y="3614663"/>
                </a:lnTo>
                <a:lnTo>
                  <a:pt x="7166074" y="3622104"/>
                </a:lnTo>
                <a:cubicBezTo>
                  <a:pt x="7161112" y="3622104"/>
                  <a:pt x="7158632" y="3619623"/>
                  <a:pt x="7158632" y="3614663"/>
                </a:cubicBezTo>
                <a:close/>
                <a:moveTo>
                  <a:pt x="3185852" y="3610942"/>
                </a:moveTo>
                <a:cubicBezTo>
                  <a:pt x="3187712" y="3610942"/>
                  <a:pt x="3189882" y="3612182"/>
                  <a:pt x="3192363" y="3614663"/>
                </a:cubicBezTo>
                <a:lnTo>
                  <a:pt x="3199804" y="3622104"/>
                </a:lnTo>
                <a:lnTo>
                  <a:pt x="3207246" y="3629545"/>
                </a:lnTo>
                <a:cubicBezTo>
                  <a:pt x="3202285" y="3629545"/>
                  <a:pt x="3196083" y="3628305"/>
                  <a:pt x="3188642" y="3625825"/>
                </a:cubicBezTo>
                <a:cubicBezTo>
                  <a:pt x="3181201" y="3623344"/>
                  <a:pt x="3178720" y="3619623"/>
                  <a:pt x="3181201" y="3614663"/>
                </a:cubicBezTo>
                <a:cubicBezTo>
                  <a:pt x="3182441" y="3612182"/>
                  <a:pt x="3183991" y="3610942"/>
                  <a:pt x="3185852" y="3610942"/>
                </a:cubicBezTo>
                <a:close/>
                <a:moveTo>
                  <a:pt x="3162597" y="3607221"/>
                </a:moveTo>
                <a:cubicBezTo>
                  <a:pt x="3167558" y="3607221"/>
                  <a:pt x="3170039" y="3609702"/>
                  <a:pt x="3170039" y="3614663"/>
                </a:cubicBezTo>
                <a:cubicBezTo>
                  <a:pt x="3170039" y="3614663"/>
                  <a:pt x="3167558" y="3614663"/>
                  <a:pt x="3162597" y="3614663"/>
                </a:cubicBezTo>
                <a:cubicBezTo>
                  <a:pt x="3157636" y="3614663"/>
                  <a:pt x="3155156" y="3614663"/>
                  <a:pt x="3155156" y="3614663"/>
                </a:cubicBezTo>
                <a:close/>
                <a:moveTo>
                  <a:pt x="2984003" y="3607221"/>
                </a:moveTo>
                <a:lnTo>
                  <a:pt x="2998886" y="3614663"/>
                </a:lnTo>
                <a:lnTo>
                  <a:pt x="2998886" y="3622104"/>
                </a:lnTo>
                <a:cubicBezTo>
                  <a:pt x="2993925" y="3617143"/>
                  <a:pt x="2986484" y="3614663"/>
                  <a:pt x="2976562" y="3614663"/>
                </a:cubicBezTo>
                <a:close/>
                <a:moveTo>
                  <a:pt x="7009804" y="3599780"/>
                </a:moveTo>
                <a:lnTo>
                  <a:pt x="7017245" y="3599780"/>
                </a:lnTo>
                <a:lnTo>
                  <a:pt x="7024686" y="3607221"/>
                </a:lnTo>
                <a:cubicBezTo>
                  <a:pt x="7019725" y="3607221"/>
                  <a:pt x="7014765" y="3604741"/>
                  <a:pt x="7009804" y="3599780"/>
                </a:cubicBezTo>
                <a:close/>
                <a:moveTo>
                  <a:pt x="3237011" y="3599780"/>
                </a:moveTo>
                <a:lnTo>
                  <a:pt x="3244453" y="3599780"/>
                </a:lnTo>
                <a:lnTo>
                  <a:pt x="3244453" y="3607221"/>
                </a:lnTo>
                <a:cubicBezTo>
                  <a:pt x="3239492" y="3607221"/>
                  <a:pt x="3237011" y="3604741"/>
                  <a:pt x="3237011" y="3599780"/>
                </a:cubicBezTo>
                <a:close/>
                <a:moveTo>
                  <a:pt x="3058417" y="3599780"/>
                </a:moveTo>
                <a:cubicBezTo>
                  <a:pt x="3058417" y="3599780"/>
                  <a:pt x="3060898" y="3599780"/>
                  <a:pt x="3065859" y="3599780"/>
                </a:cubicBezTo>
                <a:cubicBezTo>
                  <a:pt x="3070820" y="3599780"/>
                  <a:pt x="3073300" y="3601020"/>
                  <a:pt x="3073300" y="3603500"/>
                </a:cubicBezTo>
                <a:cubicBezTo>
                  <a:pt x="3073300" y="3605981"/>
                  <a:pt x="3070820" y="3607221"/>
                  <a:pt x="3065859" y="3607221"/>
                </a:cubicBezTo>
                <a:close/>
                <a:moveTo>
                  <a:pt x="3280729" y="3596989"/>
                </a:moveTo>
                <a:cubicBezTo>
                  <a:pt x="3285070" y="3597610"/>
                  <a:pt x="3291581" y="3599780"/>
                  <a:pt x="3300263" y="3603500"/>
                </a:cubicBezTo>
                <a:cubicBezTo>
                  <a:pt x="3317627" y="3610942"/>
                  <a:pt x="3328789" y="3614663"/>
                  <a:pt x="3333749" y="3614663"/>
                </a:cubicBezTo>
                <a:lnTo>
                  <a:pt x="3311425" y="3614663"/>
                </a:lnTo>
                <a:cubicBezTo>
                  <a:pt x="3311425" y="3614663"/>
                  <a:pt x="3307705" y="3613423"/>
                  <a:pt x="3300263" y="3610942"/>
                </a:cubicBezTo>
                <a:cubicBezTo>
                  <a:pt x="3292822" y="3608461"/>
                  <a:pt x="3289101" y="3607221"/>
                  <a:pt x="3289101" y="3607221"/>
                </a:cubicBezTo>
                <a:lnTo>
                  <a:pt x="3274218" y="3599780"/>
                </a:lnTo>
                <a:cubicBezTo>
                  <a:pt x="3274218" y="3597299"/>
                  <a:pt x="3276389" y="3596369"/>
                  <a:pt x="3280729" y="3596989"/>
                </a:cubicBezTo>
                <a:close/>
                <a:moveTo>
                  <a:pt x="3119809" y="3587687"/>
                </a:moveTo>
                <a:cubicBezTo>
                  <a:pt x="3121049" y="3587067"/>
                  <a:pt x="3122910" y="3587378"/>
                  <a:pt x="3125390" y="3588618"/>
                </a:cubicBezTo>
                <a:cubicBezTo>
                  <a:pt x="3130351" y="3591098"/>
                  <a:pt x="3135312" y="3592338"/>
                  <a:pt x="3140273" y="3592338"/>
                </a:cubicBezTo>
                <a:cubicBezTo>
                  <a:pt x="3145234" y="3592338"/>
                  <a:pt x="3145234" y="3594819"/>
                  <a:pt x="3140273" y="3599780"/>
                </a:cubicBezTo>
                <a:cubicBezTo>
                  <a:pt x="3145234" y="3599780"/>
                  <a:pt x="3147714" y="3602260"/>
                  <a:pt x="3147714" y="3607221"/>
                </a:cubicBezTo>
                <a:cubicBezTo>
                  <a:pt x="3137792" y="3607221"/>
                  <a:pt x="3130351" y="3607221"/>
                  <a:pt x="3125390" y="3607221"/>
                </a:cubicBezTo>
                <a:lnTo>
                  <a:pt x="3117949" y="3592338"/>
                </a:lnTo>
                <a:cubicBezTo>
                  <a:pt x="3117949" y="3589858"/>
                  <a:pt x="3118569" y="3588308"/>
                  <a:pt x="3119809" y="3587687"/>
                </a:cubicBezTo>
                <a:close/>
                <a:moveTo>
                  <a:pt x="7270253" y="3584897"/>
                </a:moveTo>
                <a:cubicBezTo>
                  <a:pt x="7270253" y="3584897"/>
                  <a:pt x="7267773" y="3587378"/>
                  <a:pt x="7262812" y="3592338"/>
                </a:cubicBezTo>
                <a:lnTo>
                  <a:pt x="7255370" y="3599780"/>
                </a:lnTo>
                <a:close/>
                <a:moveTo>
                  <a:pt x="3214687" y="3584897"/>
                </a:moveTo>
                <a:cubicBezTo>
                  <a:pt x="3224609" y="3589858"/>
                  <a:pt x="3229570" y="3592338"/>
                  <a:pt x="3229570" y="3592338"/>
                </a:cubicBezTo>
                <a:lnTo>
                  <a:pt x="3222128" y="3592338"/>
                </a:lnTo>
                <a:lnTo>
                  <a:pt x="3214687" y="3592338"/>
                </a:lnTo>
                <a:close/>
                <a:moveTo>
                  <a:pt x="3028652" y="3584897"/>
                </a:moveTo>
                <a:cubicBezTo>
                  <a:pt x="3028652" y="3584897"/>
                  <a:pt x="3029892" y="3586137"/>
                  <a:pt x="3032373" y="3588618"/>
                </a:cubicBezTo>
                <a:cubicBezTo>
                  <a:pt x="3034853" y="3591098"/>
                  <a:pt x="3036093" y="3592338"/>
                  <a:pt x="3036093" y="3592338"/>
                </a:cubicBezTo>
                <a:cubicBezTo>
                  <a:pt x="3036093" y="3597299"/>
                  <a:pt x="3036093" y="3599780"/>
                  <a:pt x="3036093" y="3599780"/>
                </a:cubicBezTo>
                <a:lnTo>
                  <a:pt x="3028652" y="3592338"/>
                </a:lnTo>
                <a:cubicBezTo>
                  <a:pt x="3028652" y="3587378"/>
                  <a:pt x="3028652" y="3584897"/>
                  <a:pt x="3028652" y="3584897"/>
                </a:cubicBezTo>
                <a:close/>
                <a:moveTo>
                  <a:pt x="2924472" y="3584897"/>
                </a:moveTo>
                <a:lnTo>
                  <a:pt x="2931914" y="3592338"/>
                </a:lnTo>
                <a:lnTo>
                  <a:pt x="2931914" y="3599780"/>
                </a:lnTo>
                <a:cubicBezTo>
                  <a:pt x="2931914" y="3594819"/>
                  <a:pt x="2929433" y="3592338"/>
                  <a:pt x="2924472" y="3592338"/>
                </a:cubicBezTo>
                <a:close/>
                <a:moveTo>
                  <a:pt x="2887265" y="3577456"/>
                </a:moveTo>
                <a:cubicBezTo>
                  <a:pt x="2887265" y="3577456"/>
                  <a:pt x="2889746" y="3579936"/>
                  <a:pt x="2894706" y="3584897"/>
                </a:cubicBezTo>
                <a:lnTo>
                  <a:pt x="2887265" y="3584897"/>
                </a:lnTo>
                <a:close/>
                <a:moveTo>
                  <a:pt x="7136308" y="3570014"/>
                </a:moveTo>
                <a:cubicBezTo>
                  <a:pt x="7136308" y="3570014"/>
                  <a:pt x="7138788" y="3572495"/>
                  <a:pt x="7143749" y="3577456"/>
                </a:cubicBezTo>
                <a:lnTo>
                  <a:pt x="7158632" y="3577456"/>
                </a:lnTo>
                <a:cubicBezTo>
                  <a:pt x="7158632" y="3577456"/>
                  <a:pt x="7157391" y="3576215"/>
                  <a:pt x="7154911" y="3573735"/>
                </a:cubicBezTo>
                <a:cubicBezTo>
                  <a:pt x="7152431" y="3571254"/>
                  <a:pt x="7148710" y="3570014"/>
                  <a:pt x="7143749" y="3570014"/>
                </a:cubicBezTo>
                <a:cubicBezTo>
                  <a:pt x="7138788" y="3570014"/>
                  <a:pt x="7136308" y="3570014"/>
                  <a:pt x="7136308" y="3570014"/>
                </a:cubicBezTo>
                <a:close/>
                <a:moveTo>
                  <a:pt x="2872383" y="3570014"/>
                </a:moveTo>
                <a:cubicBezTo>
                  <a:pt x="2872383" y="3570014"/>
                  <a:pt x="2874863" y="3570014"/>
                  <a:pt x="2879824" y="3570014"/>
                </a:cubicBezTo>
                <a:lnTo>
                  <a:pt x="2872383" y="3577456"/>
                </a:lnTo>
                <a:close/>
                <a:moveTo>
                  <a:pt x="3184922" y="3562573"/>
                </a:moveTo>
                <a:cubicBezTo>
                  <a:pt x="3184922" y="3562573"/>
                  <a:pt x="3197323" y="3566293"/>
                  <a:pt x="3222128" y="3573735"/>
                </a:cubicBezTo>
                <a:cubicBezTo>
                  <a:pt x="3246933" y="3581176"/>
                  <a:pt x="3261816" y="3587378"/>
                  <a:pt x="3266777" y="3592338"/>
                </a:cubicBezTo>
                <a:lnTo>
                  <a:pt x="3244453" y="3592338"/>
                </a:lnTo>
                <a:lnTo>
                  <a:pt x="3229570" y="3584897"/>
                </a:lnTo>
                <a:close/>
                <a:moveTo>
                  <a:pt x="3058417" y="3562573"/>
                </a:moveTo>
                <a:cubicBezTo>
                  <a:pt x="3058417" y="3562573"/>
                  <a:pt x="3062138" y="3563813"/>
                  <a:pt x="3069580" y="3566293"/>
                </a:cubicBezTo>
                <a:cubicBezTo>
                  <a:pt x="3077021" y="3568774"/>
                  <a:pt x="3080742" y="3570014"/>
                  <a:pt x="3080742" y="3570014"/>
                </a:cubicBezTo>
                <a:lnTo>
                  <a:pt x="3080742" y="3577456"/>
                </a:lnTo>
                <a:cubicBezTo>
                  <a:pt x="3075781" y="3577456"/>
                  <a:pt x="3070820" y="3574975"/>
                  <a:pt x="3065859" y="3570014"/>
                </a:cubicBezTo>
                <a:cubicBezTo>
                  <a:pt x="3065859" y="3570014"/>
                  <a:pt x="3064619" y="3568774"/>
                  <a:pt x="3062138" y="3566293"/>
                </a:cubicBezTo>
                <a:cubicBezTo>
                  <a:pt x="3059657" y="3563813"/>
                  <a:pt x="3058417" y="3562573"/>
                  <a:pt x="3058417" y="3562573"/>
                </a:cubicBezTo>
                <a:close/>
                <a:moveTo>
                  <a:pt x="2805410" y="3555131"/>
                </a:moveTo>
                <a:cubicBezTo>
                  <a:pt x="2810370" y="3555131"/>
                  <a:pt x="2812851" y="3556371"/>
                  <a:pt x="2812851" y="3558852"/>
                </a:cubicBezTo>
                <a:cubicBezTo>
                  <a:pt x="2812851" y="3561333"/>
                  <a:pt x="2812851" y="3562573"/>
                  <a:pt x="2812851" y="3562573"/>
                </a:cubicBezTo>
                <a:cubicBezTo>
                  <a:pt x="2807890" y="3562573"/>
                  <a:pt x="2805410" y="3562573"/>
                  <a:pt x="2805410" y="3562573"/>
                </a:cubicBezTo>
                <a:cubicBezTo>
                  <a:pt x="2805410" y="3562573"/>
                  <a:pt x="2805410" y="3560092"/>
                  <a:pt x="2805410" y="3555131"/>
                </a:cubicBezTo>
                <a:close/>
                <a:moveTo>
                  <a:pt x="7240488" y="3547690"/>
                </a:moveTo>
                <a:cubicBezTo>
                  <a:pt x="7245448" y="3547690"/>
                  <a:pt x="7247928" y="3550171"/>
                  <a:pt x="7247928" y="3555131"/>
                </a:cubicBezTo>
                <a:lnTo>
                  <a:pt x="7240488" y="3555131"/>
                </a:lnTo>
                <a:close/>
                <a:moveTo>
                  <a:pt x="7047011" y="3547690"/>
                </a:moveTo>
                <a:lnTo>
                  <a:pt x="7032128" y="3555131"/>
                </a:lnTo>
                <a:cubicBezTo>
                  <a:pt x="7032128" y="3560092"/>
                  <a:pt x="7033368" y="3562573"/>
                  <a:pt x="7035848" y="3562573"/>
                </a:cubicBezTo>
                <a:cubicBezTo>
                  <a:pt x="7038328" y="3562573"/>
                  <a:pt x="7042050" y="3560092"/>
                  <a:pt x="7047011" y="3555131"/>
                </a:cubicBezTo>
                <a:cubicBezTo>
                  <a:pt x="7051972" y="3555131"/>
                  <a:pt x="7054452" y="3555131"/>
                  <a:pt x="7054452" y="3555131"/>
                </a:cubicBezTo>
                <a:cubicBezTo>
                  <a:pt x="7054452" y="3555131"/>
                  <a:pt x="7051972" y="3552651"/>
                  <a:pt x="7047011" y="3547690"/>
                </a:cubicBezTo>
                <a:close/>
                <a:moveTo>
                  <a:pt x="2775644" y="3547690"/>
                </a:moveTo>
                <a:cubicBezTo>
                  <a:pt x="2775644" y="3547690"/>
                  <a:pt x="2776884" y="3547690"/>
                  <a:pt x="2779365" y="3547690"/>
                </a:cubicBezTo>
                <a:cubicBezTo>
                  <a:pt x="2781845" y="3547690"/>
                  <a:pt x="2783085" y="3550171"/>
                  <a:pt x="2783085" y="3555131"/>
                </a:cubicBezTo>
                <a:lnTo>
                  <a:pt x="2768203" y="3555131"/>
                </a:lnTo>
                <a:cubicBezTo>
                  <a:pt x="2763242" y="3550171"/>
                  <a:pt x="2765722" y="3547690"/>
                  <a:pt x="2775644" y="3547690"/>
                </a:cubicBezTo>
                <a:close/>
                <a:moveTo>
                  <a:pt x="7002362" y="3540249"/>
                </a:moveTo>
                <a:cubicBezTo>
                  <a:pt x="6997401" y="3540249"/>
                  <a:pt x="6997401" y="3542729"/>
                  <a:pt x="7002362" y="3547690"/>
                </a:cubicBezTo>
                <a:lnTo>
                  <a:pt x="7017245" y="3547690"/>
                </a:lnTo>
                <a:cubicBezTo>
                  <a:pt x="7017245" y="3547690"/>
                  <a:pt x="7016004" y="3546450"/>
                  <a:pt x="7013524" y="3543969"/>
                </a:cubicBezTo>
                <a:cubicBezTo>
                  <a:pt x="7011044" y="3541489"/>
                  <a:pt x="7007324" y="3540249"/>
                  <a:pt x="7002362" y="3540249"/>
                </a:cubicBezTo>
                <a:close/>
                <a:moveTo>
                  <a:pt x="3021210" y="3540249"/>
                </a:moveTo>
                <a:cubicBezTo>
                  <a:pt x="3026171" y="3540249"/>
                  <a:pt x="3028652" y="3542729"/>
                  <a:pt x="3028652" y="3547690"/>
                </a:cubicBezTo>
                <a:cubicBezTo>
                  <a:pt x="3028652" y="3552651"/>
                  <a:pt x="3027412" y="3555131"/>
                  <a:pt x="3024931" y="3555131"/>
                </a:cubicBezTo>
                <a:cubicBezTo>
                  <a:pt x="3022450" y="3555131"/>
                  <a:pt x="3021210" y="3552651"/>
                  <a:pt x="3021210" y="3547690"/>
                </a:cubicBezTo>
                <a:close/>
                <a:moveTo>
                  <a:pt x="6957714" y="3525366"/>
                </a:moveTo>
                <a:lnTo>
                  <a:pt x="6972596" y="3532807"/>
                </a:lnTo>
                <a:lnTo>
                  <a:pt x="6965156" y="3525366"/>
                </a:lnTo>
                <a:close/>
                <a:moveTo>
                  <a:pt x="2961679" y="3525366"/>
                </a:moveTo>
                <a:cubicBezTo>
                  <a:pt x="2986484" y="3525366"/>
                  <a:pt x="2998886" y="3532807"/>
                  <a:pt x="2998886" y="3547690"/>
                </a:cubicBezTo>
                <a:cubicBezTo>
                  <a:pt x="2993925" y="3547690"/>
                  <a:pt x="2984003" y="3545209"/>
                  <a:pt x="2969121" y="3540249"/>
                </a:cubicBezTo>
                <a:close/>
                <a:moveTo>
                  <a:pt x="2917031" y="3517924"/>
                </a:moveTo>
                <a:lnTo>
                  <a:pt x="2924472" y="3517924"/>
                </a:lnTo>
                <a:cubicBezTo>
                  <a:pt x="2929433" y="3517924"/>
                  <a:pt x="2931914" y="3520405"/>
                  <a:pt x="2931914" y="3525366"/>
                </a:cubicBezTo>
                <a:cubicBezTo>
                  <a:pt x="2921991" y="3525366"/>
                  <a:pt x="2917031" y="3525366"/>
                  <a:pt x="2917031" y="3525366"/>
                </a:cubicBezTo>
                <a:cubicBezTo>
                  <a:pt x="2921991" y="3525366"/>
                  <a:pt x="2921991" y="3522885"/>
                  <a:pt x="2917031" y="3517924"/>
                </a:cubicBezTo>
                <a:close/>
                <a:moveTo>
                  <a:pt x="2998886" y="3510483"/>
                </a:moveTo>
                <a:cubicBezTo>
                  <a:pt x="2998886" y="3510483"/>
                  <a:pt x="3006328" y="3512964"/>
                  <a:pt x="3021210" y="3517924"/>
                </a:cubicBezTo>
                <a:cubicBezTo>
                  <a:pt x="3036093" y="3522885"/>
                  <a:pt x="3043535" y="3525366"/>
                  <a:pt x="3043535" y="3525366"/>
                </a:cubicBezTo>
                <a:lnTo>
                  <a:pt x="3028652" y="3525366"/>
                </a:lnTo>
                <a:cubicBezTo>
                  <a:pt x="3028652" y="3520405"/>
                  <a:pt x="3026171" y="3520405"/>
                  <a:pt x="3021210" y="3525366"/>
                </a:cubicBezTo>
                <a:cubicBezTo>
                  <a:pt x="3021210" y="3525366"/>
                  <a:pt x="3018730" y="3525366"/>
                  <a:pt x="3013769" y="3525366"/>
                </a:cubicBezTo>
                <a:lnTo>
                  <a:pt x="3006328" y="3517924"/>
                </a:lnTo>
                <a:close/>
                <a:moveTo>
                  <a:pt x="3065859" y="3495600"/>
                </a:moveTo>
                <a:cubicBezTo>
                  <a:pt x="3070820" y="3495600"/>
                  <a:pt x="3073300" y="3498081"/>
                  <a:pt x="3073300" y="3503041"/>
                </a:cubicBezTo>
                <a:cubicBezTo>
                  <a:pt x="3073300" y="3508002"/>
                  <a:pt x="3070820" y="3510483"/>
                  <a:pt x="3065859" y="3510483"/>
                </a:cubicBezTo>
                <a:cubicBezTo>
                  <a:pt x="3060898" y="3510483"/>
                  <a:pt x="3058417" y="3508002"/>
                  <a:pt x="3058417" y="3503041"/>
                </a:cubicBezTo>
                <a:cubicBezTo>
                  <a:pt x="3058417" y="3503041"/>
                  <a:pt x="3059657" y="3501801"/>
                  <a:pt x="3062138" y="3499321"/>
                </a:cubicBezTo>
                <a:cubicBezTo>
                  <a:pt x="3064619" y="3496840"/>
                  <a:pt x="3065859" y="3495600"/>
                  <a:pt x="3065859" y="3495600"/>
                </a:cubicBezTo>
                <a:close/>
                <a:moveTo>
                  <a:pt x="2954238" y="3495600"/>
                </a:moveTo>
                <a:cubicBezTo>
                  <a:pt x="2954238" y="3495600"/>
                  <a:pt x="2956718" y="3495600"/>
                  <a:pt x="2961679" y="3495600"/>
                </a:cubicBezTo>
                <a:cubicBezTo>
                  <a:pt x="2966640" y="3495600"/>
                  <a:pt x="2971601" y="3498081"/>
                  <a:pt x="2976562" y="3503041"/>
                </a:cubicBezTo>
                <a:cubicBezTo>
                  <a:pt x="2971601" y="3503041"/>
                  <a:pt x="2966640" y="3503041"/>
                  <a:pt x="2961679" y="3503041"/>
                </a:cubicBezTo>
                <a:cubicBezTo>
                  <a:pt x="2956718" y="3498081"/>
                  <a:pt x="2954238" y="3495600"/>
                  <a:pt x="2954238" y="3495600"/>
                </a:cubicBezTo>
                <a:close/>
                <a:moveTo>
                  <a:pt x="2567285" y="3495600"/>
                </a:moveTo>
                <a:cubicBezTo>
                  <a:pt x="2572245" y="3495600"/>
                  <a:pt x="2577207" y="3498081"/>
                  <a:pt x="2582167" y="3503041"/>
                </a:cubicBezTo>
                <a:cubicBezTo>
                  <a:pt x="2577207" y="3508002"/>
                  <a:pt x="2574726" y="3510483"/>
                  <a:pt x="2574726" y="3510483"/>
                </a:cubicBezTo>
                <a:cubicBezTo>
                  <a:pt x="2569765" y="3510483"/>
                  <a:pt x="2567285" y="3508002"/>
                  <a:pt x="2567285" y="3503041"/>
                </a:cubicBezTo>
                <a:cubicBezTo>
                  <a:pt x="2567285" y="3503041"/>
                  <a:pt x="2567285" y="3500561"/>
                  <a:pt x="2567285" y="3495600"/>
                </a:cubicBezTo>
                <a:close/>
                <a:moveTo>
                  <a:pt x="2924472" y="3488159"/>
                </a:moveTo>
                <a:cubicBezTo>
                  <a:pt x="2929433" y="3488159"/>
                  <a:pt x="2934394" y="3490639"/>
                  <a:pt x="2939355" y="3495600"/>
                </a:cubicBezTo>
                <a:lnTo>
                  <a:pt x="2931914" y="3495600"/>
                </a:lnTo>
                <a:close/>
                <a:moveTo>
                  <a:pt x="2909590" y="3480717"/>
                </a:moveTo>
                <a:lnTo>
                  <a:pt x="2917031" y="3480717"/>
                </a:lnTo>
                <a:lnTo>
                  <a:pt x="2909590" y="3488159"/>
                </a:lnTo>
                <a:close/>
                <a:moveTo>
                  <a:pt x="2857499" y="3480717"/>
                </a:moveTo>
                <a:cubicBezTo>
                  <a:pt x="2867422" y="3480717"/>
                  <a:pt x="2874863" y="3480717"/>
                  <a:pt x="2879824" y="3480717"/>
                </a:cubicBezTo>
                <a:cubicBezTo>
                  <a:pt x="2879824" y="3480717"/>
                  <a:pt x="2881064" y="3481957"/>
                  <a:pt x="2883544" y="3484438"/>
                </a:cubicBezTo>
                <a:cubicBezTo>
                  <a:pt x="2886025" y="3486919"/>
                  <a:pt x="2888505" y="3489399"/>
                  <a:pt x="2890986" y="3491879"/>
                </a:cubicBezTo>
                <a:cubicBezTo>
                  <a:pt x="2893466" y="3494360"/>
                  <a:pt x="2894706" y="3495600"/>
                  <a:pt x="2894706" y="3495600"/>
                </a:cubicBezTo>
                <a:cubicBezTo>
                  <a:pt x="2894706" y="3495600"/>
                  <a:pt x="2897187" y="3495600"/>
                  <a:pt x="2902148" y="3495600"/>
                </a:cubicBezTo>
                <a:cubicBezTo>
                  <a:pt x="2907109" y="3495600"/>
                  <a:pt x="2907109" y="3500561"/>
                  <a:pt x="2902148" y="3510483"/>
                </a:cubicBezTo>
                <a:lnTo>
                  <a:pt x="2894706" y="3510483"/>
                </a:lnTo>
                <a:cubicBezTo>
                  <a:pt x="2894706" y="3510483"/>
                  <a:pt x="2887265" y="3508002"/>
                  <a:pt x="2872383" y="3503041"/>
                </a:cubicBezTo>
                <a:cubicBezTo>
                  <a:pt x="2837656" y="3488159"/>
                  <a:pt x="2832695" y="3480717"/>
                  <a:pt x="2857499" y="3480717"/>
                </a:cubicBezTo>
                <a:close/>
                <a:moveTo>
                  <a:pt x="2984003" y="3473276"/>
                </a:moveTo>
                <a:cubicBezTo>
                  <a:pt x="2988964" y="3473276"/>
                  <a:pt x="2993925" y="3475757"/>
                  <a:pt x="2998886" y="3480717"/>
                </a:cubicBezTo>
                <a:lnTo>
                  <a:pt x="2998886" y="3488159"/>
                </a:lnTo>
                <a:cubicBezTo>
                  <a:pt x="2998886" y="3488159"/>
                  <a:pt x="2996406" y="3485678"/>
                  <a:pt x="2991445" y="3480717"/>
                </a:cubicBezTo>
                <a:close/>
                <a:moveTo>
                  <a:pt x="2686347" y="3465834"/>
                </a:moveTo>
                <a:cubicBezTo>
                  <a:pt x="2686347" y="3465834"/>
                  <a:pt x="2688828" y="3465834"/>
                  <a:pt x="2693789" y="3465834"/>
                </a:cubicBezTo>
                <a:lnTo>
                  <a:pt x="2686347" y="3473276"/>
                </a:lnTo>
                <a:close/>
                <a:moveTo>
                  <a:pt x="2654721" y="3462114"/>
                </a:moveTo>
                <a:cubicBezTo>
                  <a:pt x="2655961" y="3462114"/>
                  <a:pt x="2656582" y="3463354"/>
                  <a:pt x="2656582" y="3465834"/>
                </a:cubicBezTo>
                <a:lnTo>
                  <a:pt x="2649140" y="3465834"/>
                </a:lnTo>
                <a:cubicBezTo>
                  <a:pt x="2651620" y="3463354"/>
                  <a:pt x="2653481" y="3462114"/>
                  <a:pt x="2654721" y="3462114"/>
                </a:cubicBezTo>
                <a:close/>
                <a:moveTo>
                  <a:pt x="2848198" y="3461184"/>
                </a:moveTo>
                <a:cubicBezTo>
                  <a:pt x="2849438" y="3461804"/>
                  <a:pt x="2850058" y="3463354"/>
                  <a:pt x="2850058" y="3465834"/>
                </a:cubicBezTo>
                <a:cubicBezTo>
                  <a:pt x="2855019" y="3475757"/>
                  <a:pt x="2852539" y="3478237"/>
                  <a:pt x="2842617" y="3473276"/>
                </a:cubicBezTo>
                <a:cubicBezTo>
                  <a:pt x="2837656" y="3473276"/>
                  <a:pt x="2832695" y="3470795"/>
                  <a:pt x="2827734" y="3465834"/>
                </a:cubicBezTo>
                <a:cubicBezTo>
                  <a:pt x="2832695" y="3465834"/>
                  <a:pt x="2837656" y="3464594"/>
                  <a:pt x="2842617" y="3462114"/>
                </a:cubicBezTo>
                <a:cubicBezTo>
                  <a:pt x="2845097" y="3460874"/>
                  <a:pt x="2846957" y="3460563"/>
                  <a:pt x="2848198" y="3461184"/>
                </a:cubicBezTo>
                <a:close/>
                <a:moveTo>
                  <a:pt x="2812851" y="3458393"/>
                </a:moveTo>
                <a:cubicBezTo>
                  <a:pt x="2817812" y="3458393"/>
                  <a:pt x="2821532" y="3458393"/>
                  <a:pt x="2824013" y="3458393"/>
                </a:cubicBezTo>
                <a:cubicBezTo>
                  <a:pt x="2826494" y="3458393"/>
                  <a:pt x="2827734" y="3460874"/>
                  <a:pt x="2827734" y="3465834"/>
                </a:cubicBezTo>
                <a:close/>
                <a:moveTo>
                  <a:pt x="2910520" y="3446301"/>
                </a:moveTo>
                <a:cubicBezTo>
                  <a:pt x="2912380" y="3446921"/>
                  <a:pt x="2914550" y="3448471"/>
                  <a:pt x="2917031" y="3450952"/>
                </a:cubicBezTo>
                <a:lnTo>
                  <a:pt x="2909590" y="3450952"/>
                </a:lnTo>
                <a:cubicBezTo>
                  <a:pt x="2904629" y="3450952"/>
                  <a:pt x="2903388" y="3449712"/>
                  <a:pt x="2905869" y="3447231"/>
                </a:cubicBezTo>
                <a:cubicBezTo>
                  <a:pt x="2907109" y="3445991"/>
                  <a:pt x="2908659" y="3445680"/>
                  <a:pt x="2910520" y="3446301"/>
                </a:cubicBezTo>
                <a:close/>
                <a:moveTo>
                  <a:pt x="2842617" y="3436069"/>
                </a:moveTo>
                <a:lnTo>
                  <a:pt x="2864941" y="3443510"/>
                </a:lnTo>
                <a:lnTo>
                  <a:pt x="2850058" y="3450952"/>
                </a:lnTo>
                <a:close/>
                <a:moveTo>
                  <a:pt x="2730996" y="3428627"/>
                </a:moveTo>
                <a:lnTo>
                  <a:pt x="2760761" y="3428627"/>
                </a:lnTo>
                <a:cubicBezTo>
                  <a:pt x="2775644" y="3438549"/>
                  <a:pt x="2784325" y="3442270"/>
                  <a:pt x="2786806" y="3439790"/>
                </a:cubicBezTo>
                <a:cubicBezTo>
                  <a:pt x="2789287" y="3437309"/>
                  <a:pt x="2793007" y="3438549"/>
                  <a:pt x="2797968" y="3443510"/>
                </a:cubicBezTo>
                <a:cubicBezTo>
                  <a:pt x="2797968" y="3458393"/>
                  <a:pt x="2795488" y="3465834"/>
                  <a:pt x="2790527" y="3465834"/>
                </a:cubicBezTo>
                <a:cubicBezTo>
                  <a:pt x="2785566" y="3465834"/>
                  <a:pt x="2778125" y="3463354"/>
                  <a:pt x="2768203" y="3458393"/>
                </a:cubicBezTo>
                <a:cubicBezTo>
                  <a:pt x="2763242" y="3458393"/>
                  <a:pt x="2759521" y="3457153"/>
                  <a:pt x="2757040" y="3454672"/>
                </a:cubicBezTo>
                <a:cubicBezTo>
                  <a:pt x="2754560" y="3452192"/>
                  <a:pt x="2753320" y="3450952"/>
                  <a:pt x="2753320" y="3450952"/>
                </a:cubicBezTo>
                <a:cubicBezTo>
                  <a:pt x="2753320" y="3450952"/>
                  <a:pt x="2750839" y="3450952"/>
                  <a:pt x="2745878" y="3450952"/>
                </a:cubicBezTo>
                <a:lnTo>
                  <a:pt x="2730996" y="3443510"/>
                </a:lnTo>
                <a:lnTo>
                  <a:pt x="2723554" y="3436069"/>
                </a:lnTo>
                <a:cubicBezTo>
                  <a:pt x="2728515" y="3436069"/>
                  <a:pt x="2730996" y="3433588"/>
                  <a:pt x="2730996" y="3428627"/>
                </a:cubicBezTo>
                <a:close/>
                <a:moveTo>
                  <a:pt x="2827734" y="3421186"/>
                </a:moveTo>
                <a:cubicBezTo>
                  <a:pt x="2827734" y="3421186"/>
                  <a:pt x="2830215" y="3421186"/>
                  <a:pt x="2835175" y="3421186"/>
                </a:cubicBezTo>
                <a:lnTo>
                  <a:pt x="2835175" y="3428627"/>
                </a:lnTo>
                <a:cubicBezTo>
                  <a:pt x="2830215" y="3428627"/>
                  <a:pt x="2827734" y="3426147"/>
                  <a:pt x="2827734" y="3421186"/>
                </a:cubicBezTo>
                <a:close/>
                <a:moveTo>
                  <a:pt x="2701230" y="3413745"/>
                </a:moveTo>
                <a:lnTo>
                  <a:pt x="2708671" y="3421186"/>
                </a:lnTo>
                <a:lnTo>
                  <a:pt x="2708671" y="3428627"/>
                </a:lnTo>
                <a:cubicBezTo>
                  <a:pt x="2713632" y="3428627"/>
                  <a:pt x="2716113" y="3431108"/>
                  <a:pt x="2716113" y="3436069"/>
                </a:cubicBezTo>
                <a:lnTo>
                  <a:pt x="2708671" y="3436069"/>
                </a:lnTo>
                <a:lnTo>
                  <a:pt x="2686347" y="3428627"/>
                </a:lnTo>
                <a:cubicBezTo>
                  <a:pt x="2681386" y="3428627"/>
                  <a:pt x="2678906" y="3427387"/>
                  <a:pt x="2678906" y="3424907"/>
                </a:cubicBezTo>
                <a:cubicBezTo>
                  <a:pt x="2678906" y="3422426"/>
                  <a:pt x="2681386" y="3421186"/>
                  <a:pt x="2686347" y="3421186"/>
                </a:cubicBezTo>
                <a:cubicBezTo>
                  <a:pt x="2691308" y="3416225"/>
                  <a:pt x="2696269" y="3413745"/>
                  <a:pt x="2701230" y="3413745"/>
                </a:cubicBezTo>
                <a:close/>
                <a:moveTo>
                  <a:pt x="2657512" y="3409094"/>
                </a:moveTo>
                <a:cubicBezTo>
                  <a:pt x="2658132" y="3408473"/>
                  <a:pt x="2659062" y="3408784"/>
                  <a:pt x="2660302" y="3410024"/>
                </a:cubicBezTo>
                <a:cubicBezTo>
                  <a:pt x="2662783" y="3412505"/>
                  <a:pt x="2664023" y="3413745"/>
                  <a:pt x="2664023" y="3413745"/>
                </a:cubicBezTo>
                <a:cubicBezTo>
                  <a:pt x="2664023" y="3413745"/>
                  <a:pt x="2661542" y="3413745"/>
                  <a:pt x="2656582" y="3413745"/>
                </a:cubicBezTo>
                <a:cubicBezTo>
                  <a:pt x="2656582" y="3411265"/>
                  <a:pt x="2656892" y="3409714"/>
                  <a:pt x="2657512" y="3409094"/>
                </a:cubicBezTo>
                <a:close/>
                <a:moveTo>
                  <a:pt x="2790527" y="3406303"/>
                </a:moveTo>
                <a:lnTo>
                  <a:pt x="2812851" y="3413745"/>
                </a:lnTo>
                <a:cubicBezTo>
                  <a:pt x="2812851" y="3413745"/>
                  <a:pt x="2810370" y="3413745"/>
                  <a:pt x="2805410" y="3413745"/>
                </a:cubicBezTo>
                <a:cubicBezTo>
                  <a:pt x="2800449" y="3413745"/>
                  <a:pt x="2795488" y="3413745"/>
                  <a:pt x="2790527" y="3413745"/>
                </a:cubicBezTo>
                <a:close/>
                <a:moveTo>
                  <a:pt x="2664023" y="3406303"/>
                </a:moveTo>
                <a:cubicBezTo>
                  <a:pt x="2664023" y="3406303"/>
                  <a:pt x="2666504" y="3406303"/>
                  <a:pt x="2671464" y="3406303"/>
                </a:cubicBezTo>
                <a:lnTo>
                  <a:pt x="2678906" y="3413745"/>
                </a:lnTo>
                <a:close/>
                <a:moveTo>
                  <a:pt x="2611933" y="3406303"/>
                </a:moveTo>
                <a:cubicBezTo>
                  <a:pt x="2611933" y="3406303"/>
                  <a:pt x="2613173" y="3407543"/>
                  <a:pt x="2615654" y="3410024"/>
                </a:cubicBezTo>
                <a:cubicBezTo>
                  <a:pt x="2618134" y="3412505"/>
                  <a:pt x="2619374" y="3413745"/>
                  <a:pt x="2619374" y="3413745"/>
                </a:cubicBezTo>
                <a:cubicBezTo>
                  <a:pt x="2614414" y="3413745"/>
                  <a:pt x="2611933" y="3413745"/>
                  <a:pt x="2611933" y="3413745"/>
                </a:cubicBezTo>
                <a:cubicBezTo>
                  <a:pt x="2611933" y="3413745"/>
                  <a:pt x="2609452" y="3413745"/>
                  <a:pt x="2604492" y="3413745"/>
                </a:cubicBezTo>
                <a:cubicBezTo>
                  <a:pt x="2604492" y="3408784"/>
                  <a:pt x="2606972" y="3406303"/>
                  <a:pt x="2611933" y="3406303"/>
                </a:cubicBezTo>
                <a:close/>
                <a:moveTo>
                  <a:pt x="2723554" y="3376538"/>
                </a:moveTo>
                <a:cubicBezTo>
                  <a:pt x="2728515" y="3376538"/>
                  <a:pt x="2732236" y="3377778"/>
                  <a:pt x="2734717" y="3380258"/>
                </a:cubicBezTo>
                <a:cubicBezTo>
                  <a:pt x="2737197" y="3382739"/>
                  <a:pt x="2740918" y="3383979"/>
                  <a:pt x="2745878" y="3383979"/>
                </a:cubicBezTo>
                <a:lnTo>
                  <a:pt x="2730996" y="3383979"/>
                </a:lnTo>
                <a:close/>
                <a:moveTo>
                  <a:pt x="2455664" y="3376538"/>
                </a:moveTo>
                <a:lnTo>
                  <a:pt x="2463105" y="3376538"/>
                </a:lnTo>
                <a:lnTo>
                  <a:pt x="2455664" y="3383979"/>
                </a:lnTo>
                <a:close/>
                <a:moveTo>
                  <a:pt x="2665883" y="3359329"/>
                </a:moveTo>
                <a:cubicBezTo>
                  <a:pt x="2669604" y="3358399"/>
                  <a:pt x="2678906" y="3361655"/>
                  <a:pt x="2693789" y="3369096"/>
                </a:cubicBezTo>
                <a:lnTo>
                  <a:pt x="2716113" y="3376538"/>
                </a:lnTo>
                <a:lnTo>
                  <a:pt x="2701230" y="3376538"/>
                </a:lnTo>
                <a:cubicBezTo>
                  <a:pt x="2691308" y="3376538"/>
                  <a:pt x="2683866" y="3376538"/>
                  <a:pt x="2678906" y="3376538"/>
                </a:cubicBezTo>
                <a:cubicBezTo>
                  <a:pt x="2678906" y="3371577"/>
                  <a:pt x="2673945" y="3369096"/>
                  <a:pt x="2664023" y="3369096"/>
                </a:cubicBezTo>
                <a:lnTo>
                  <a:pt x="2664023" y="3361655"/>
                </a:lnTo>
                <a:cubicBezTo>
                  <a:pt x="2664023" y="3360415"/>
                  <a:pt x="2664643" y="3359639"/>
                  <a:pt x="2665883" y="3359329"/>
                </a:cubicBezTo>
                <a:close/>
                <a:moveTo>
                  <a:pt x="2637978" y="3342121"/>
                </a:moveTo>
                <a:cubicBezTo>
                  <a:pt x="2640458" y="3342741"/>
                  <a:pt x="2644179" y="3344292"/>
                  <a:pt x="2649140" y="3346772"/>
                </a:cubicBezTo>
                <a:lnTo>
                  <a:pt x="2641699" y="3354213"/>
                </a:lnTo>
                <a:cubicBezTo>
                  <a:pt x="2636738" y="3349253"/>
                  <a:pt x="2634257" y="3345532"/>
                  <a:pt x="2634257" y="3343051"/>
                </a:cubicBezTo>
                <a:cubicBezTo>
                  <a:pt x="2634257" y="3341811"/>
                  <a:pt x="2635498" y="3341501"/>
                  <a:pt x="2637978" y="3342121"/>
                </a:cubicBezTo>
                <a:close/>
                <a:moveTo>
                  <a:pt x="2321718" y="3331889"/>
                </a:moveTo>
                <a:cubicBezTo>
                  <a:pt x="2326679" y="3331889"/>
                  <a:pt x="2334121" y="3333129"/>
                  <a:pt x="2344043" y="3335610"/>
                </a:cubicBezTo>
                <a:cubicBezTo>
                  <a:pt x="2353965" y="3338090"/>
                  <a:pt x="2361406" y="3341811"/>
                  <a:pt x="2366367" y="3346772"/>
                </a:cubicBezTo>
                <a:lnTo>
                  <a:pt x="2336601" y="3339331"/>
                </a:lnTo>
                <a:close/>
                <a:moveTo>
                  <a:pt x="2295674" y="3320727"/>
                </a:moveTo>
                <a:lnTo>
                  <a:pt x="2306835" y="3324448"/>
                </a:lnTo>
                <a:cubicBezTo>
                  <a:pt x="2306835" y="3324448"/>
                  <a:pt x="2305595" y="3324448"/>
                  <a:pt x="2303115" y="3324448"/>
                </a:cubicBezTo>
                <a:cubicBezTo>
                  <a:pt x="2301875" y="3324448"/>
                  <a:pt x="2300635" y="3324138"/>
                  <a:pt x="2299394" y="3323518"/>
                </a:cubicBezTo>
                <a:close/>
                <a:moveTo>
                  <a:pt x="2286743" y="3317750"/>
                </a:moveTo>
                <a:lnTo>
                  <a:pt x="2289162" y="3317936"/>
                </a:lnTo>
                <a:cubicBezTo>
                  <a:pt x="2292263" y="3318557"/>
                  <a:pt x="2294433" y="3319487"/>
                  <a:pt x="2295674" y="3320727"/>
                </a:cubicBezTo>
                <a:close/>
                <a:moveTo>
                  <a:pt x="2567285" y="3317006"/>
                </a:moveTo>
                <a:lnTo>
                  <a:pt x="2574726" y="3317006"/>
                </a:lnTo>
                <a:cubicBezTo>
                  <a:pt x="2579687" y="3321967"/>
                  <a:pt x="2583407" y="3325688"/>
                  <a:pt x="2585888" y="3328168"/>
                </a:cubicBezTo>
                <a:cubicBezTo>
                  <a:pt x="2588369" y="3330649"/>
                  <a:pt x="2589609" y="3331889"/>
                  <a:pt x="2589609" y="3331889"/>
                </a:cubicBezTo>
                <a:lnTo>
                  <a:pt x="2574726" y="3331889"/>
                </a:lnTo>
                <a:cubicBezTo>
                  <a:pt x="2569765" y="3326928"/>
                  <a:pt x="2564804" y="3324448"/>
                  <a:pt x="2559844" y="3324448"/>
                </a:cubicBezTo>
                <a:close/>
                <a:moveTo>
                  <a:pt x="2396133" y="3317006"/>
                </a:moveTo>
                <a:lnTo>
                  <a:pt x="2425898" y="3317006"/>
                </a:lnTo>
                <a:cubicBezTo>
                  <a:pt x="2440781" y="3326928"/>
                  <a:pt x="2458144" y="3331889"/>
                  <a:pt x="2477988" y="3331889"/>
                </a:cubicBezTo>
                <a:cubicBezTo>
                  <a:pt x="2482949" y="3336850"/>
                  <a:pt x="2486669" y="3339331"/>
                  <a:pt x="2489150" y="3339331"/>
                </a:cubicBezTo>
                <a:cubicBezTo>
                  <a:pt x="2491631" y="3339331"/>
                  <a:pt x="2495351" y="3339331"/>
                  <a:pt x="2500312" y="3339331"/>
                </a:cubicBezTo>
                <a:cubicBezTo>
                  <a:pt x="2505273" y="3339331"/>
                  <a:pt x="2512714" y="3344291"/>
                  <a:pt x="2522636" y="3354213"/>
                </a:cubicBezTo>
                <a:lnTo>
                  <a:pt x="2559844" y="3369096"/>
                </a:lnTo>
                <a:cubicBezTo>
                  <a:pt x="2569765" y="3369096"/>
                  <a:pt x="2580927" y="3371577"/>
                  <a:pt x="2593330" y="3376538"/>
                </a:cubicBezTo>
                <a:cubicBezTo>
                  <a:pt x="2605732" y="3381498"/>
                  <a:pt x="2615654" y="3386460"/>
                  <a:pt x="2623095" y="3391420"/>
                </a:cubicBezTo>
                <a:cubicBezTo>
                  <a:pt x="2630537" y="3396381"/>
                  <a:pt x="2636738" y="3398862"/>
                  <a:pt x="2641699" y="3398862"/>
                </a:cubicBezTo>
                <a:lnTo>
                  <a:pt x="2641699" y="3413745"/>
                </a:lnTo>
                <a:cubicBezTo>
                  <a:pt x="2636738" y="3408784"/>
                  <a:pt x="2631777" y="3405063"/>
                  <a:pt x="2626816" y="3402582"/>
                </a:cubicBezTo>
                <a:cubicBezTo>
                  <a:pt x="2621855" y="3400102"/>
                  <a:pt x="2614414" y="3397622"/>
                  <a:pt x="2604492" y="3395141"/>
                </a:cubicBezTo>
                <a:cubicBezTo>
                  <a:pt x="2594570" y="3392660"/>
                  <a:pt x="2584648" y="3388940"/>
                  <a:pt x="2574726" y="3383979"/>
                </a:cubicBezTo>
                <a:cubicBezTo>
                  <a:pt x="2564804" y="3379018"/>
                  <a:pt x="2557363" y="3376538"/>
                  <a:pt x="2552402" y="3376538"/>
                </a:cubicBezTo>
                <a:cubicBezTo>
                  <a:pt x="2552402" y="3376538"/>
                  <a:pt x="2547441" y="3374057"/>
                  <a:pt x="2537519" y="3369096"/>
                </a:cubicBezTo>
                <a:lnTo>
                  <a:pt x="2507753" y="3361655"/>
                </a:lnTo>
                <a:cubicBezTo>
                  <a:pt x="2497831" y="3356694"/>
                  <a:pt x="2492871" y="3354213"/>
                  <a:pt x="2492871" y="3354213"/>
                </a:cubicBezTo>
                <a:lnTo>
                  <a:pt x="2411015" y="3324448"/>
                </a:lnTo>
                <a:cubicBezTo>
                  <a:pt x="2411015" y="3319487"/>
                  <a:pt x="2408535" y="3318246"/>
                  <a:pt x="2403574" y="3320727"/>
                </a:cubicBezTo>
                <a:cubicBezTo>
                  <a:pt x="2398613" y="3323208"/>
                  <a:pt x="2396133" y="3321967"/>
                  <a:pt x="2396133" y="3317006"/>
                </a:cubicBezTo>
                <a:close/>
                <a:moveTo>
                  <a:pt x="7091659" y="3309565"/>
                </a:moveTo>
                <a:lnTo>
                  <a:pt x="7099100" y="3324448"/>
                </a:lnTo>
                <a:cubicBezTo>
                  <a:pt x="7109022" y="3334370"/>
                  <a:pt x="7109022" y="3339331"/>
                  <a:pt x="7099100" y="3339331"/>
                </a:cubicBezTo>
                <a:cubicBezTo>
                  <a:pt x="7094140" y="3339331"/>
                  <a:pt x="7089179" y="3335610"/>
                  <a:pt x="7084218" y="3328168"/>
                </a:cubicBezTo>
                <a:cubicBezTo>
                  <a:pt x="7079256" y="3320727"/>
                  <a:pt x="7076776" y="3317006"/>
                  <a:pt x="7076776" y="3317006"/>
                </a:cubicBezTo>
                <a:close/>
                <a:moveTo>
                  <a:pt x="7024686" y="3309565"/>
                </a:moveTo>
                <a:lnTo>
                  <a:pt x="7039570" y="3317006"/>
                </a:lnTo>
                <a:cubicBezTo>
                  <a:pt x="7049491" y="3321967"/>
                  <a:pt x="7054452" y="3324448"/>
                  <a:pt x="7054452" y="3324448"/>
                </a:cubicBezTo>
                <a:lnTo>
                  <a:pt x="7054452" y="3331889"/>
                </a:lnTo>
                <a:cubicBezTo>
                  <a:pt x="7049491" y="3331889"/>
                  <a:pt x="7047011" y="3331889"/>
                  <a:pt x="7047011" y="3331889"/>
                </a:cubicBezTo>
                <a:cubicBezTo>
                  <a:pt x="7047011" y="3326928"/>
                  <a:pt x="7045770" y="3324448"/>
                  <a:pt x="7043290" y="3324448"/>
                </a:cubicBezTo>
                <a:cubicBezTo>
                  <a:pt x="7040810" y="3324448"/>
                  <a:pt x="7037090" y="3321967"/>
                  <a:pt x="7032128" y="3317006"/>
                </a:cubicBezTo>
                <a:close/>
                <a:moveTo>
                  <a:pt x="2597051" y="3309565"/>
                </a:moveTo>
                <a:cubicBezTo>
                  <a:pt x="2597051" y="3314526"/>
                  <a:pt x="2599531" y="3317006"/>
                  <a:pt x="2604492" y="3317006"/>
                </a:cubicBezTo>
                <a:lnTo>
                  <a:pt x="2611933" y="3317006"/>
                </a:lnTo>
                <a:cubicBezTo>
                  <a:pt x="2606972" y="3317006"/>
                  <a:pt x="2602011" y="3314526"/>
                  <a:pt x="2597051" y="3309565"/>
                </a:cubicBezTo>
                <a:close/>
                <a:moveTo>
                  <a:pt x="2262187" y="3309565"/>
                </a:moveTo>
                <a:lnTo>
                  <a:pt x="2286743" y="3317750"/>
                </a:lnTo>
                <a:lnTo>
                  <a:pt x="2277070" y="3317006"/>
                </a:lnTo>
                <a:close/>
                <a:moveTo>
                  <a:pt x="2492871" y="3294682"/>
                </a:moveTo>
                <a:lnTo>
                  <a:pt x="2507753" y="3294682"/>
                </a:lnTo>
                <a:lnTo>
                  <a:pt x="2544960" y="3317006"/>
                </a:lnTo>
                <a:cubicBezTo>
                  <a:pt x="2535038" y="3312046"/>
                  <a:pt x="2525117" y="3307084"/>
                  <a:pt x="2515195" y="3302124"/>
                </a:cubicBezTo>
                <a:close/>
                <a:moveTo>
                  <a:pt x="2329160" y="3294682"/>
                </a:moveTo>
                <a:cubicBezTo>
                  <a:pt x="2349003" y="3294682"/>
                  <a:pt x="2358925" y="3299643"/>
                  <a:pt x="2358925" y="3309565"/>
                </a:cubicBezTo>
                <a:cubicBezTo>
                  <a:pt x="2358925" y="3309565"/>
                  <a:pt x="2353965" y="3309565"/>
                  <a:pt x="2344043" y="3309565"/>
                </a:cubicBezTo>
                <a:cubicBezTo>
                  <a:pt x="2339082" y="3304604"/>
                  <a:pt x="2335361" y="3302124"/>
                  <a:pt x="2332881" y="3302124"/>
                </a:cubicBezTo>
                <a:cubicBezTo>
                  <a:pt x="2330400" y="3302124"/>
                  <a:pt x="2329160" y="3299643"/>
                  <a:pt x="2329160" y="3294682"/>
                </a:cubicBezTo>
                <a:close/>
                <a:moveTo>
                  <a:pt x="2210098" y="3287241"/>
                </a:moveTo>
                <a:lnTo>
                  <a:pt x="2232422" y="3294682"/>
                </a:lnTo>
                <a:lnTo>
                  <a:pt x="2217539" y="3294682"/>
                </a:lnTo>
                <a:cubicBezTo>
                  <a:pt x="2212578" y="3294682"/>
                  <a:pt x="2210098" y="3292201"/>
                  <a:pt x="2210098" y="3287241"/>
                </a:cubicBezTo>
                <a:close/>
                <a:moveTo>
                  <a:pt x="2448222" y="3279799"/>
                </a:moveTo>
                <a:lnTo>
                  <a:pt x="2455664" y="3279799"/>
                </a:lnTo>
                <a:cubicBezTo>
                  <a:pt x="2465586" y="3284760"/>
                  <a:pt x="2475507" y="3289721"/>
                  <a:pt x="2485429" y="3294682"/>
                </a:cubicBezTo>
                <a:close/>
                <a:moveTo>
                  <a:pt x="2358925" y="3279799"/>
                </a:moveTo>
                <a:cubicBezTo>
                  <a:pt x="2363887" y="3279799"/>
                  <a:pt x="2367607" y="3281039"/>
                  <a:pt x="2370088" y="3283520"/>
                </a:cubicBezTo>
                <a:cubicBezTo>
                  <a:pt x="2372568" y="3286001"/>
                  <a:pt x="2373808" y="3287241"/>
                  <a:pt x="2373808" y="3287241"/>
                </a:cubicBezTo>
                <a:lnTo>
                  <a:pt x="2358925" y="3287241"/>
                </a:lnTo>
                <a:close/>
                <a:moveTo>
                  <a:pt x="2411015" y="3264916"/>
                </a:moveTo>
                <a:lnTo>
                  <a:pt x="2433339" y="3264916"/>
                </a:lnTo>
                <a:lnTo>
                  <a:pt x="2418457" y="3272358"/>
                </a:lnTo>
                <a:cubicBezTo>
                  <a:pt x="2418457" y="3272358"/>
                  <a:pt x="2415976" y="3269877"/>
                  <a:pt x="2411015" y="3264916"/>
                </a:cubicBezTo>
                <a:close/>
                <a:moveTo>
                  <a:pt x="2158008" y="3264916"/>
                </a:moveTo>
                <a:cubicBezTo>
                  <a:pt x="2172890" y="3269877"/>
                  <a:pt x="2180332" y="3274839"/>
                  <a:pt x="2180332" y="3279799"/>
                </a:cubicBezTo>
                <a:lnTo>
                  <a:pt x="2150566" y="3272358"/>
                </a:lnTo>
                <a:close/>
                <a:moveTo>
                  <a:pt x="2232422" y="3257475"/>
                </a:moveTo>
                <a:lnTo>
                  <a:pt x="2239863" y="3264916"/>
                </a:lnTo>
                <a:lnTo>
                  <a:pt x="2247305" y="3272358"/>
                </a:lnTo>
                <a:close/>
                <a:moveTo>
                  <a:pt x="2187773" y="3250034"/>
                </a:moveTo>
                <a:lnTo>
                  <a:pt x="2217539" y="3257475"/>
                </a:lnTo>
                <a:lnTo>
                  <a:pt x="2217539" y="3264916"/>
                </a:lnTo>
                <a:cubicBezTo>
                  <a:pt x="2217539" y="3264916"/>
                  <a:pt x="2212578" y="3262436"/>
                  <a:pt x="2202656" y="3257475"/>
                </a:cubicBezTo>
                <a:cubicBezTo>
                  <a:pt x="2197695" y="3257475"/>
                  <a:pt x="2193975" y="3257475"/>
                  <a:pt x="2191494" y="3257475"/>
                </a:cubicBezTo>
                <a:cubicBezTo>
                  <a:pt x="2189013" y="3257475"/>
                  <a:pt x="2187773" y="3254994"/>
                  <a:pt x="2187773" y="3250034"/>
                </a:cubicBezTo>
                <a:close/>
                <a:moveTo>
                  <a:pt x="2091035" y="3250034"/>
                </a:moveTo>
                <a:lnTo>
                  <a:pt x="2113359" y="3257475"/>
                </a:lnTo>
                <a:lnTo>
                  <a:pt x="2120801" y="3264916"/>
                </a:lnTo>
                <a:cubicBezTo>
                  <a:pt x="2115840" y="3264916"/>
                  <a:pt x="2113359" y="3263676"/>
                  <a:pt x="2113359" y="3261196"/>
                </a:cubicBezTo>
                <a:cubicBezTo>
                  <a:pt x="2113359" y="3258715"/>
                  <a:pt x="2105917" y="3257475"/>
                  <a:pt x="2091035" y="3257475"/>
                </a:cubicBezTo>
                <a:close/>
                <a:moveTo>
                  <a:pt x="2158008" y="3246313"/>
                </a:moveTo>
                <a:cubicBezTo>
                  <a:pt x="2160488" y="3246313"/>
                  <a:pt x="2162969" y="3247554"/>
                  <a:pt x="2165449" y="3250034"/>
                </a:cubicBezTo>
                <a:lnTo>
                  <a:pt x="2158008" y="3250034"/>
                </a:lnTo>
                <a:lnTo>
                  <a:pt x="2150566" y="3250034"/>
                </a:lnTo>
                <a:cubicBezTo>
                  <a:pt x="2153047" y="3247554"/>
                  <a:pt x="2155527" y="3246313"/>
                  <a:pt x="2158008" y="3246313"/>
                </a:cubicBezTo>
                <a:close/>
                <a:moveTo>
                  <a:pt x="2046386" y="3235151"/>
                </a:moveTo>
                <a:cubicBezTo>
                  <a:pt x="2056308" y="3235151"/>
                  <a:pt x="2063750" y="3237632"/>
                  <a:pt x="2068711" y="3242592"/>
                </a:cubicBezTo>
                <a:lnTo>
                  <a:pt x="2053828" y="3242592"/>
                </a:lnTo>
                <a:close/>
                <a:moveTo>
                  <a:pt x="2009180" y="3220268"/>
                </a:moveTo>
                <a:lnTo>
                  <a:pt x="2016621" y="3227709"/>
                </a:lnTo>
                <a:cubicBezTo>
                  <a:pt x="2021581" y="3232670"/>
                  <a:pt x="2021581" y="3235151"/>
                  <a:pt x="2016621" y="3235151"/>
                </a:cubicBezTo>
                <a:lnTo>
                  <a:pt x="2009180" y="3227709"/>
                </a:lnTo>
                <a:cubicBezTo>
                  <a:pt x="2004218" y="3222749"/>
                  <a:pt x="2004218" y="3220268"/>
                  <a:pt x="2009180" y="3220268"/>
                </a:cubicBezTo>
                <a:close/>
                <a:moveTo>
                  <a:pt x="1979414" y="3212827"/>
                </a:moveTo>
                <a:cubicBezTo>
                  <a:pt x="1979414" y="3212827"/>
                  <a:pt x="1980654" y="3212827"/>
                  <a:pt x="1983135" y="3212827"/>
                </a:cubicBezTo>
                <a:cubicBezTo>
                  <a:pt x="1985615" y="3212827"/>
                  <a:pt x="1986855" y="3215307"/>
                  <a:pt x="1986855" y="3220268"/>
                </a:cubicBezTo>
                <a:cubicBezTo>
                  <a:pt x="1986855" y="3220268"/>
                  <a:pt x="1984375" y="3220268"/>
                  <a:pt x="1979414" y="3220268"/>
                </a:cubicBezTo>
                <a:cubicBezTo>
                  <a:pt x="1979414" y="3215307"/>
                  <a:pt x="1979414" y="3212827"/>
                  <a:pt x="1979414" y="3212827"/>
                </a:cubicBezTo>
                <a:close/>
                <a:moveTo>
                  <a:pt x="2425898" y="3205385"/>
                </a:moveTo>
                <a:cubicBezTo>
                  <a:pt x="2430859" y="3205385"/>
                  <a:pt x="2443262" y="3210346"/>
                  <a:pt x="2463105" y="3220268"/>
                </a:cubicBezTo>
                <a:cubicBezTo>
                  <a:pt x="2482949" y="3230190"/>
                  <a:pt x="2492871" y="3235151"/>
                  <a:pt x="2492871" y="3235151"/>
                </a:cubicBezTo>
                <a:cubicBezTo>
                  <a:pt x="2482949" y="3235151"/>
                  <a:pt x="2470546" y="3230190"/>
                  <a:pt x="2455664" y="3220268"/>
                </a:cubicBezTo>
                <a:close/>
                <a:moveTo>
                  <a:pt x="1912441" y="3197944"/>
                </a:moveTo>
                <a:cubicBezTo>
                  <a:pt x="1917402" y="3197944"/>
                  <a:pt x="1922363" y="3199184"/>
                  <a:pt x="1927324" y="3201665"/>
                </a:cubicBezTo>
                <a:cubicBezTo>
                  <a:pt x="1932285" y="3204145"/>
                  <a:pt x="1937246" y="3205385"/>
                  <a:pt x="1942207" y="3205385"/>
                </a:cubicBezTo>
                <a:cubicBezTo>
                  <a:pt x="1952129" y="3210346"/>
                  <a:pt x="1957090" y="3214067"/>
                  <a:pt x="1957090" y="3216547"/>
                </a:cubicBezTo>
                <a:cubicBezTo>
                  <a:pt x="1957090" y="3219028"/>
                  <a:pt x="1947168" y="3217787"/>
                  <a:pt x="1927324" y="3212827"/>
                </a:cubicBezTo>
                <a:cubicBezTo>
                  <a:pt x="1917402" y="3207866"/>
                  <a:pt x="1909961" y="3205385"/>
                  <a:pt x="1905000" y="3205385"/>
                </a:cubicBezTo>
                <a:close/>
                <a:moveTo>
                  <a:pt x="2355205" y="3183061"/>
                </a:moveTo>
                <a:cubicBezTo>
                  <a:pt x="2357685" y="3183061"/>
                  <a:pt x="2361406" y="3185542"/>
                  <a:pt x="2366367" y="3190502"/>
                </a:cubicBezTo>
                <a:lnTo>
                  <a:pt x="2358925" y="3190502"/>
                </a:lnTo>
                <a:cubicBezTo>
                  <a:pt x="2353965" y="3190502"/>
                  <a:pt x="2351484" y="3189262"/>
                  <a:pt x="2351484" y="3186782"/>
                </a:cubicBezTo>
                <a:cubicBezTo>
                  <a:pt x="2351484" y="3184301"/>
                  <a:pt x="2352724" y="3183061"/>
                  <a:pt x="2355205" y="3183061"/>
                </a:cubicBezTo>
                <a:close/>
                <a:moveTo>
                  <a:pt x="2299394" y="3175620"/>
                </a:moveTo>
                <a:cubicBezTo>
                  <a:pt x="2304355" y="3175620"/>
                  <a:pt x="2309316" y="3175620"/>
                  <a:pt x="2314277" y="3175620"/>
                </a:cubicBezTo>
                <a:lnTo>
                  <a:pt x="2321718" y="3183061"/>
                </a:lnTo>
                <a:cubicBezTo>
                  <a:pt x="2316758" y="3183061"/>
                  <a:pt x="2309316" y="3180580"/>
                  <a:pt x="2299394" y="3175620"/>
                </a:cubicBezTo>
                <a:close/>
                <a:moveTo>
                  <a:pt x="1741289" y="3160737"/>
                </a:moveTo>
                <a:lnTo>
                  <a:pt x="1756172" y="3168178"/>
                </a:lnTo>
                <a:lnTo>
                  <a:pt x="1741289" y="3168178"/>
                </a:lnTo>
                <a:cubicBezTo>
                  <a:pt x="1736328" y="3163217"/>
                  <a:pt x="1736328" y="3160737"/>
                  <a:pt x="1741289" y="3160737"/>
                </a:cubicBezTo>
                <a:close/>
                <a:moveTo>
                  <a:pt x="7158632" y="3153295"/>
                </a:moveTo>
                <a:lnTo>
                  <a:pt x="7143749" y="3168178"/>
                </a:lnTo>
                <a:lnTo>
                  <a:pt x="7143749" y="3160737"/>
                </a:lnTo>
                <a:cubicBezTo>
                  <a:pt x="7153670" y="3155776"/>
                  <a:pt x="7158632" y="3153295"/>
                  <a:pt x="7158632" y="3153295"/>
                </a:cubicBezTo>
                <a:close/>
                <a:moveTo>
                  <a:pt x="2224980" y="3153295"/>
                </a:moveTo>
                <a:cubicBezTo>
                  <a:pt x="2229941" y="3158256"/>
                  <a:pt x="2234902" y="3160737"/>
                  <a:pt x="2239863" y="3160737"/>
                </a:cubicBezTo>
                <a:lnTo>
                  <a:pt x="2224980" y="3160737"/>
                </a:lnTo>
                <a:close/>
                <a:moveTo>
                  <a:pt x="7032128" y="3145854"/>
                </a:moveTo>
                <a:cubicBezTo>
                  <a:pt x="7027166" y="3145854"/>
                  <a:pt x="7027166" y="3148335"/>
                  <a:pt x="7032128" y="3153295"/>
                </a:cubicBezTo>
                <a:lnTo>
                  <a:pt x="7039570" y="3153295"/>
                </a:lnTo>
                <a:cubicBezTo>
                  <a:pt x="7039570" y="3148335"/>
                  <a:pt x="7037090" y="3145854"/>
                  <a:pt x="7032128" y="3145854"/>
                </a:cubicBezTo>
                <a:close/>
                <a:moveTo>
                  <a:pt x="1994297" y="3145854"/>
                </a:moveTo>
                <a:cubicBezTo>
                  <a:pt x="1999258" y="3145854"/>
                  <a:pt x="2001738" y="3148335"/>
                  <a:pt x="2001738" y="3153295"/>
                </a:cubicBezTo>
                <a:lnTo>
                  <a:pt x="1994297" y="3153295"/>
                </a:lnTo>
                <a:close/>
                <a:moveTo>
                  <a:pt x="2559844" y="3123530"/>
                </a:moveTo>
                <a:lnTo>
                  <a:pt x="2567285" y="3123530"/>
                </a:lnTo>
                <a:lnTo>
                  <a:pt x="2559844" y="3130971"/>
                </a:lnTo>
                <a:close/>
                <a:moveTo>
                  <a:pt x="2351484" y="3123530"/>
                </a:moveTo>
                <a:lnTo>
                  <a:pt x="2358925" y="3123530"/>
                </a:lnTo>
                <a:lnTo>
                  <a:pt x="2351484" y="3130971"/>
                </a:lnTo>
                <a:close/>
                <a:moveTo>
                  <a:pt x="2291953" y="3123530"/>
                </a:moveTo>
                <a:lnTo>
                  <a:pt x="2299394" y="3138413"/>
                </a:lnTo>
                <a:cubicBezTo>
                  <a:pt x="2304355" y="3143373"/>
                  <a:pt x="2305595" y="3145854"/>
                  <a:pt x="2303115" y="3145854"/>
                </a:cubicBezTo>
                <a:cubicBezTo>
                  <a:pt x="2300635" y="3145854"/>
                  <a:pt x="2294434" y="3145854"/>
                  <a:pt x="2284511" y="3145854"/>
                </a:cubicBezTo>
                <a:lnTo>
                  <a:pt x="2262187" y="3130971"/>
                </a:lnTo>
                <a:lnTo>
                  <a:pt x="2269629" y="3130971"/>
                </a:lnTo>
                <a:cubicBezTo>
                  <a:pt x="2284511" y="3130971"/>
                  <a:pt x="2291953" y="3128491"/>
                  <a:pt x="2291953" y="3123530"/>
                </a:cubicBezTo>
                <a:close/>
                <a:moveTo>
                  <a:pt x="2232422" y="3123530"/>
                </a:moveTo>
                <a:cubicBezTo>
                  <a:pt x="2237382" y="3123530"/>
                  <a:pt x="2242344" y="3123530"/>
                  <a:pt x="2247305" y="3123530"/>
                </a:cubicBezTo>
                <a:lnTo>
                  <a:pt x="2239863" y="3130971"/>
                </a:lnTo>
                <a:close/>
                <a:moveTo>
                  <a:pt x="2139404" y="3123530"/>
                </a:moveTo>
                <a:cubicBezTo>
                  <a:pt x="2141885" y="3123530"/>
                  <a:pt x="2143125" y="3123530"/>
                  <a:pt x="2143125" y="3123530"/>
                </a:cubicBezTo>
                <a:lnTo>
                  <a:pt x="2143125" y="3130971"/>
                </a:lnTo>
                <a:cubicBezTo>
                  <a:pt x="2138164" y="3130971"/>
                  <a:pt x="2135683" y="3129731"/>
                  <a:pt x="2135683" y="3127250"/>
                </a:cubicBezTo>
                <a:cubicBezTo>
                  <a:pt x="2135683" y="3124770"/>
                  <a:pt x="2136924" y="3123530"/>
                  <a:pt x="2139404" y="3123530"/>
                </a:cubicBezTo>
                <a:close/>
                <a:moveTo>
                  <a:pt x="7128866" y="3116088"/>
                </a:moveTo>
                <a:cubicBezTo>
                  <a:pt x="7128866" y="3116088"/>
                  <a:pt x="7131346" y="3118569"/>
                  <a:pt x="7136308" y="3123530"/>
                </a:cubicBezTo>
                <a:lnTo>
                  <a:pt x="7128866" y="3123530"/>
                </a:lnTo>
                <a:close/>
                <a:moveTo>
                  <a:pt x="6890741" y="3116088"/>
                </a:moveTo>
                <a:cubicBezTo>
                  <a:pt x="6890741" y="3121049"/>
                  <a:pt x="6893222" y="3123530"/>
                  <a:pt x="6898182" y="3123530"/>
                </a:cubicBezTo>
                <a:cubicBezTo>
                  <a:pt x="6903144" y="3123530"/>
                  <a:pt x="6905624" y="3122290"/>
                  <a:pt x="6905624" y="3119809"/>
                </a:cubicBezTo>
                <a:cubicBezTo>
                  <a:pt x="6905624" y="3117328"/>
                  <a:pt x="6900662" y="3116088"/>
                  <a:pt x="6890741" y="3116088"/>
                </a:cubicBezTo>
                <a:close/>
                <a:moveTo>
                  <a:pt x="2113359" y="3116088"/>
                </a:moveTo>
                <a:lnTo>
                  <a:pt x="2120801" y="3116088"/>
                </a:lnTo>
                <a:lnTo>
                  <a:pt x="2120801" y="3123530"/>
                </a:lnTo>
                <a:cubicBezTo>
                  <a:pt x="2120801" y="3118569"/>
                  <a:pt x="2118320" y="3116088"/>
                  <a:pt x="2113359" y="3116088"/>
                </a:cubicBezTo>
                <a:close/>
                <a:moveTo>
                  <a:pt x="1785937" y="3116088"/>
                </a:moveTo>
                <a:cubicBezTo>
                  <a:pt x="1785937" y="3116088"/>
                  <a:pt x="1789658" y="3116088"/>
                  <a:pt x="1797099" y="3116088"/>
                </a:cubicBezTo>
                <a:cubicBezTo>
                  <a:pt x="1804541" y="3116088"/>
                  <a:pt x="1813222" y="3118569"/>
                  <a:pt x="1823144" y="3123530"/>
                </a:cubicBezTo>
                <a:cubicBezTo>
                  <a:pt x="1842988" y="3123530"/>
                  <a:pt x="1860351" y="3124770"/>
                  <a:pt x="1875234" y="3127250"/>
                </a:cubicBezTo>
                <a:cubicBezTo>
                  <a:pt x="1890117" y="3129731"/>
                  <a:pt x="1897558" y="3133452"/>
                  <a:pt x="1897558" y="3138413"/>
                </a:cubicBezTo>
                <a:lnTo>
                  <a:pt x="1882676" y="3138413"/>
                </a:lnTo>
                <a:cubicBezTo>
                  <a:pt x="1877715" y="3133452"/>
                  <a:pt x="1862832" y="3130971"/>
                  <a:pt x="1838027" y="3130971"/>
                </a:cubicBezTo>
                <a:cubicBezTo>
                  <a:pt x="1803300" y="3126010"/>
                  <a:pt x="1785937" y="3121049"/>
                  <a:pt x="1785937" y="3116088"/>
                </a:cubicBezTo>
                <a:close/>
                <a:moveTo>
                  <a:pt x="2507753" y="3108647"/>
                </a:moveTo>
                <a:lnTo>
                  <a:pt x="2515195" y="3108647"/>
                </a:lnTo>
                <a:lnTo>
                  <a:pt x="2516435" y="3109267"/>
                </a:lnTo>
                <a:close/>
                <a:moveTo>
                  <a:pt x="2477341" y="3097323"/>
                </a:moveTo>
                <a:lnTo>
                  <a:pt x="2492871" y="3101206"/>
                </a:lnTo>
                <a:cubicBezTo>
                  <a:pt x="2490390" y="3101206"/>
                  <a:pt x="2486204" y="3100275"/>
                  <a:pt x="2480313" y="3098415"/>
                </a:cubicBezTo>
                <a:close/>
                <a:moveTo>
                  <a:pt x="6853534" y="3093764"/>
                </a:moveTo>
                <a:lnTo>
                  <a:pt x="6846093" y="3101206"/>
                </a:lnTo>
                <a:lnTo>
                  <a:pt x="6860976" y="3101206"/>
                </a:lnTo>
                <a:cubicBezTo>
                  <a:pt x="6860976" y="3101206"/>
                  <a:pt x="6858496" y="3098725"/>
                  <a:pt x="6853534" y="3093764"/>
                </a:cubicBezTo>
                <a:close/>
                <a:moveTo>
                  <a:pt x="6942831" y="3078881"/>
                </a:moveTo>
                <a:lnTo>
                  <a:pt x="6950272" y="3086323"/>
                </a:lnTo>
                <a:cubicBezTo>
                  <a:pt x="6950272" y="3086323"/>
                  <a:pt x="6949032" y="3086323"/>
                  <a:pt x="6946552" y="3086323"/>
                </a:cubicBezTo>
                <a:cubicBezTo>
                  <a:pt x="6944072" y="3086323"/>
                  <a:pt x="6940351" y="3086323"/>
                  <a:pt x="6935390" y="3086323"/>
                </a:cubicBezTo>
                <a:close/>
                <a:moveTo>
                  <a:pt x="2172890" y="3078881"/>
                </a:moveTo>
                <a:lnTo>
                  <a:pt x="2187773" y="3078881"/>
                </a:lnTo>
                <a:cubicBezTo>
                  <a:pt x="2187773" y="3083842"/>
                  <a:pt x="2185293" y="3086323"/>
                  <a:pt x="2180332" y="3086323"/>
                </a:cubicBezTo>
                <a:close/>
                <a:moveTo>
                  <a:pt x="6875858" y="3063999"/>
                </a:moveTo>
                <a:lnTo>
                  <a:pt x="6920507" y="3078881"/>
                </a:lnTo>
                <a:lnTo>
                  <a:pt x="6913066" y="3086323"/>
                </a:lnTo>
                <a:cubicBezTo>
                  <a:pt x="6913066" y="3081362"/>
                  <a:pt x="6905624" y="3077641"/>
                  <a:pt x="6890741" y="3075161"/>
                </a:cubicBezTo>
                <a:cubicBezTo>
                  <a:pt x="6875858" y="3072680"/>
                  <a:pt x="6868417" y="3070200"/>
                  <a:pt x="6868417" y="3067719"/>
                </a:cubicBezTo>
                <a:cubicBezTo>
                  <a:pt x="6868417" y="3065239"/>
                  <a:pt x="6870897" y="3063999"/>
                  <a:pt x="6875858" y="3063999"/>
                </a:cubicBezTo>
                <a:close/>
                <a:moveTo>
                  <a:pt x="2477988" y="3063999"/>
                </a:moveTo>
                <a:cubicBezTo>
                  <a:pt x="2477988" y="3063999"/>
                  <a:pt x="2486669" y="3067719"/>
                  <a:pt x="2504033" y="3075161"/>
                </a:cubicBezTo>
                <a:cubicBezTo>
                  <a:pt x="2521396" y="3082602"/>
                  <a:pt x="2532558" y="3088803"/>
                  <a:pt x="2537519" y="3093764"/>
                </a:cubicBezTo>
                <a:lnTo>
                  <a:pt x="2530078" y="3093764"/>
                </a:lnTo>
                <a:cubicBezTo>
                  <a:pt x="2530078" y="3088803"/>
                  <a:pt x="2527597" y="3088803"/>
                  <a:pt x="2522636" y="3093764"/>
                </a:cubicBezTo>
                <a:lnTo>
                  <a:pt x="2515195" y="3086323"/>
                </a:lnTo>
                <a:cubicBezTo>
                  <a:pt x="2515195" y="3086323"/>
                  <a:pt x="2512714" y="3086323"/>
                  <a:pt x="2507753" y="3086323"/>
                </a:cubicBezTo>
                <a:close/>
                <a:moveTo>
                  <a:pt x="6960602" y="3059446"/>
                </a:moveTo>
                <a:lnTo>
                  <a:pt x="6965156" y="3063999"/>
                </a:lnTo>
                <a:cubicBezTo>
                  <a:pt x="6965156" y="3063999"/>
                  <a:pt x="6963914" y="3062758"/>
                  <a:pt x="6961434" y="3060278"/>
                </a:cubicBezTo>
                <a:close/>
                <a:moveTo>
                  <a:pt x="6957714" y="3056557"/>
                </a:moveTo>
                <a:cubicBezTo>
                  <a:pt x="6957714" y="3056557"/>
                  <a:pt x="6958024" y="3056867"/>
                  <a:pt x="6958644" y="3057487"/>
                </a:cubicBezTo>
                <a:lnTo>
                  <a:pt x="6960602" y="3059446"/>
                </a:lnTo>
                <a:close/>
                <a:moveTo>
                  <a:pt x="2239863" y="3056557"/>
                </a:moveTo>
                <a:lnTo>
                  <a:pt x="2269629" y="3071440"/>
                </a:lnTo>
                <a:cubicBezTo>
                  <a:pt x="2269629" y="3071440"/>
                  <a:pt x="2264667" y="3071440"/>
                  <a:pt x="2254746" y="3071440"/>
                </a:cubicBezTo>
                <a:close/>
                <a:moveTo>
                  <a:pt x="2220516" y="3050604"/>
                </a:moveTo>
                <a:lnTo>
                  <a:pt x="2223120" y="3050976"/>
                </a:lnTo>
                <a:cubicBezTo>
                  <a:pt x="2226840" y="3052217"/>
                  <a:pt x="2229941" y="3054077"/>
                  <a:pt x="2232422" y="3056557"/>
                </a:cubicBezTo>
                <a:close/>
                <a:moveTo>
                  <a:pt x="2210098" y="3049116"/>
                </a:moveTo>
                <a:lnTo>
                  <a:pt x="2217539" y="3049116"/>
                </a:lnTo>
                <a:lnTo>
                  <a:pt x="2220516" y="3050604"/>
                </a:lnTo>
                <a:close/>
                <a:moveTo>
                  <a:pt x="2031504" y="3049116"/>
                </a:moveTo>
                <a:cubicBezTo>
                  <a:pt x="2036465" y="3049116"/>
                  <a:pt x="2038945" y="3050356"/>
                  <a:pt x="2038945" y="3052836"/>
                </a:cubicBezTo>
                <a:cubicBezTo>
                  <a:pt x="2038945" y="3055317"/>
                  <a:pt x="2037705" y="3056557"/>
                  <a:pt x="2035224" y="3056557"/>
                </a:cubicBezTo>
                <a:cubicBezTo>
                  <a:pt x="2032744" y="3056557"/>
                  <a:pt x="2031504" y="3054076"/>
                  <a:pt x="2031504" y="3049116"/>
                </a:cubicBezTo>
                <a:close/>
                <a:moveTo>
                  <a:pt x="2879824" y="3041674"/>
                </a:moveTo>
                <a:cubicBezTo>
                  <a:pt x="2879824" y="3046635"/>
                  <a:pt x="2889746" y="3051596"/>
                  <a:pt x="2909590" y="3056557"/>
                </a:cubicBezTo>
                <a:lnTo>
                  <a:pt x="2909590" y="3049116"/>
                </a:lnTo>
                <a:close/>
                <a:moveTo>
                  <a:pt x="2418457" y="3034233"/>
                </a:moveTo>
                <a:cubicBezTo>
                  <a:pt x="2423418" y="3039194"/>
                  <a:pt x="2420937" y="3041674"/>
                  <a:pt x="2411015" y="3041674"/>
                </a:cubicBezTo>
                <a:cubicBezTo>
                  <a:pt x="2406055" y="3041674"/>
                  <a:pt x="2403574" y="3041674"/>
                  <a:pt x="2403574" y="3041674"/>
                </a:cubicBezTo>
                <a:cubicBezTo>
                  <a:pt x="2408535" y="3036714"/>
                  <a:pt x="2413496" y="3034233"/>
                  <a:pt x="2418457" y="3034233"/>
                </a:cubicBezTo>
                <a:close/>
                <a:moveTo>
                  <a:pt x="1964531" y="3034233"/>
                </a:moveTo>
                <a:lnTo>
                  <a:pt x="1994297" y="3041674"/>
                </a:lnTo>
                <a:lnTo>
                  <a:pt x="1979414" y="3041674"/>
                </a:lnTo>
                <a:cubicBezTo>
                  <a:pt x="1969492" y="3036714"/>
                  <a:pt x="1964531" y="3034233"/>
                  <a:pt x="1964531" y="3034233"/>
                </a:cubicBezTo>
                <a:close/>
                <a:moveTo>
                  <a:pt x="2344043" y="3019350"/>
                </a:moveTo>
                <a:cubicBezTo>
                  <a:pt x="2344043" y="3019350"/>
                  <a:pt x="2346523" y="3020590"/>
                  <a:pt x="2351484" y="3023071"/>
                </a:cubicBezTo>
                <a:cubicBezTo>
                  <a:pt x="2356445" y="3025551"/>
                  <a:pt x="2358925" y="3026791"/>
                  <a:pt x="2358925" y="3026791"/>
                </a:cubicBezTo>
                <a:lnTo>
                  <a:pt x="2358925" y="3034233"/>
                </a:lnTo>
                <a:cubicBezTo>
                  <a:pt x="2358925" y="3034233"/>
                  <a:pt x="2356445" y="3031752"/>
                  <a:pt x="2351484" y="3026791"/>
                </a:cubicBezTo>
                <a:cubicBezTo>
                  <a:pt x="2346523" y="3026791"/>
                  <a:pt x="2344043" y="3025551"/>
                  <a:pt x="2344043" y="3023071"/>
                </a:cubicBezTo>
                <a:cubicBezTo>
                  <a:pt x="2344043" y="3020590"/>
                  <a:pt x="2344043" y="3019350"/>
                  <a:pt x="2344043" y="3019350"/>
                </a:cubicBezTo>
                <a:close/>
                <a:moveTo>
                  <a:pt x="2110169" y="3015098"/>
                </a:moveTo>
                <a:lnTo>
                  <a:pt x="2135683" y="3019350"/>
                </a:lnTo>
                <a:lnTo>
                  <a:pt x="2172890" y="3034233"/>
                </a:lnTo>
                <a:lnTo>
                  <a:pt x="2165449" y="3034233"/>
                </a:lnTo>
                <a:cubicBezTo>
                  <a:pt x="2160488" y="3039194"/>
                  <a:pt x="2158008" y="3039194"/>
                  <a:pt x="2158008" y="3034233"/>
                </a:cubicBezTo>
                <a:cubicBezTo>
                  <a:pt x="2158008" y="3029272"/>
                  <a:pt x="2148085" y="3024311"/>
                  <a:pt x="2128242" y="3019350"/>
                </a:cubicBezTo>
                <a:cubicBezTo>
                  <a:pt x="2123281" y="3018110"/>
                  <a:pt x="2118785" y="3017025"/>
                  <a:pt x="2114754" y="3016094"/>
                </a:cubicBezTo>
                <a:close/>
                <a:moveTo>
                  <a:pt x="2544960" y="3011909"/>
                </a:moveTo>
                <a:lnTo>
                  <a:pt x="2567285" y="3019350"/>
                </a:lnTo>
                <a:lnTo>
                  <a:pt x="2552402" y="3011909"/>
                </a:lnTo>
                <a:close/>
                <a:moveTo>
                  <a:pt x="2091035" y="3011909"/>
                </a:moveTo>
                <a:cubicBezTo>
                  <a:pt x="2093515" y="3011909"/>
                  <a:pt x="2097856" y="3012529"/>
                  <a:pt x="2104057" y="3013769"/>
                </a:cubicBezTo>
                <a:lnTo>
                  <a:pt x="2110169" y="3015098"/>
                </a:lnTo>
                <a:close/>
                <a:moveTo>
                  <a:pt x="2411015" y="3004467"/>
                </a:moveTo>
                <a:cubicBezTo>
                  <a:pt x="2411015" y="3004467"/>
                  <a:pt x="2412255" y="3004467"/>
                  <a:pt x="2414736" y="3004467"/>
                </a:cubicBezTo>
                <a:cubicBezTo>
                  <a:pt x="2417217" y="3004467"/>
                  <a:pt x="2418457" y="3006948"/>
                  <a:pt x="2418457" y="3011909"/>
                </a:cubicBezTo>
                <a:lnTo>
                  <a:pt x="2403574" y="3011909"/>
                </a:lnTo>
                <a:close/>
                <a:moveTo>
                  <a:pt x="1856631" y="2997026"/>
                </a:moveTo>
                <a:cubicBezTo>
                  <a:pt x="1859111" y="2997026"/>
                  <a:pt x="1860351" y="2999507"/>
                  <a:pt x="1860351" y="3004467"/>
                </a:cubicBezTo>
                <a:cubicBezTo>
                  <a:pt x="1855390" y="3004467"/>
                  <a:pt x="1852910" y="3003227"/>
                  <a:pt x="1852910" y="3000747"/>
                </a:cubicBezTo>
                <a:cubicBezTo>
                  <a:pt x="1852910" y="2998266"/>
                  <a:pt x="1854150" y="2997026"/>
                  <a:pt x="1856631" y="2997026"/>
                </a:cubicBezTo>
                <a:close/>
                <a:moveTo>
                  <a:pt x="1823144" y="2989584"/>
                </a:moveTo>
                <a:lnTo>
                  <a:pt x="1838027" y="2997026"/>
                </a:lnTo>
                <a:lnTo>
                  <a:pt x="1823144" y="2997026"/>
                </a:lnTo>
                <a:close/>
                <a:moveTo>
                  <a:pt x="2120801" y="2982143"/>
                </a:moveTo>
                <a:cubicBezTo>
                  <a:pt x="2120801" y="2982143"/>
                  <a:pt x="2120801" y="2984624"/>
                  <a:pt x="2120801" y="2989584"/>
                </a:cubicBezTo>
                <a:cubicBezTo>
                  <a:pt x="2120801" y="2994545"/>
                  <a:pt x="2120801" y="2997026"/>
                  <a:pt x="2120801" y="2997026"/>
                </a:cubicBezTo>
                <a:lnTo>
                  <a:pt x="2113359" y="2989584"/>
                </a:lnTo>
                <a:close/>
                <a:moveTo>
                  <a:pt x="2126381" y="2970981"/>
                </a:moveTo>
                <a:cubicBezTo>
                  <a:pt x="2127622" y="2970981"/>
                  <a:pt x="2128242" y="2972222"/>
                  <a:pt x="2128242" y="2974702"/>
                </a:cubicBezTo>
                <a:cubicBezTo>
                  <a:pt x="2133203" y="2974702"/>
                  <a:pt x="2136924" y="2975942"/>
                  <a:pt x="2139404" y="2978422"/>
                </a:cubicBezTo>
                <a:cubicBezTo>
                  <a:pt x="2141885" y="2980903"/>
                  <a:pt x="2145605" y="2982143"/>
                  <a:pt x="2150566" y="2982143"/>
                </a:cubicBezTo>
                <a:cubicBezTo>
                  <a:pt x="2165449" y="2982143"/>
                  <a:pt x="2175371" y="2984624"/>
                  <a:pt x="2180332" y="2989584"/>
                </a:cubicBezTo>
                <a:lnTo>
                  <a:pt x="2172890" y="2989584"/>
                </a:lnTo>
                <a:cubicBezTo>
                  <a:pt x="2162969" y="2989584"/>
                  <a:pt x="2155527" y="2989584"/>
                  <a:pt x="2150566" y="2989584"/>
                </a:cubicBezTo>
                <a:cubicBezTo>
                  <a:pt x="2140644" y="2984624"/>
                  <a:pt x="2133203" y="2982143"/>
                  <a:pt x="2128242" y="2982143"/>
                </a:cubicBezTo>
                <a:lnTo>
                  <a:pt x="2120801" y="2974702"/>
                </a:lnTo>
                <a:cubicBezTo>
                  <a:pt x="2123281" y="2972222"/>
                  <a:pt x="2125141" y="2970981"/>
                  <a:pt x="2126381" y="2970981"/>
                </a:cubicBezTo>
                <a:close/>
                <a:moveTo>
                  <a:pt x="2076152" y="2967260"/>
                </a:moveTo>
                <a:cubicBezTo>
                  <a:pt x="2076152" y="2967260"/>
                  <a:pt x="2077392" y="2967260"/>
                  <a:pt x="2079873" y="2967260"/>
                </a:cubicBezTo>
                <a:cubicBezTo>
                  <a:pt x="2082353" y="2967260"/>
                  <a:pt x="2086074" y="2969741"/>
                  <a:pt x="2091035" y="2974702"/>
                </a:cubicBezTo>
                <a:lnTo>
                  <a:pt x="2076152" y="2974702"/>
                </a:lnTo>
                <a:close/>
                <a:moveTo>
                  <a:pt x="1767334" y="2967260"/>
                </a:moveTo>
                <a:cubicBezTo>
                  <a:pt x="1769814" y="2967260"/>
                  <a:pt x="1771054" y="2969741"/>
                  <a:pt x="1771054" y="2974702"/>
                </a:cubicBezTo>
                <a:cubicBezTo>
                  <a:pt x="1766093" y="2974702"/>
                  <a:pt x="1763613" y="2973462"/>
                  <a:pt x="1763613" y="2970981"/>
                </a:cubicBezTo>
                <a:cubicBezTo>
                  <a:pt x="1763613" y="2968500"/>
                  <a:pt x="1764853" y="2967260"/>
                  <a:pt x="1767334" y="2967260"/>
                </a:cubicBezTo>
                <a:close/>
                <a:moveTo>
                  <a:pt x="2552402" y="2952377"/>
                </a:moveTo>
                <a:cubicBezTo>
                  <a:pt x="2552402" y="2957338"/>
                  <a:pt x="2554883" y="2959819"/>
                  <a:pt x="2559844" y="2959819"/>
                </a:cubicBezTo>
                <a:cubicBezTo>
                  <a:pt x="2564804" y="2959819"/>
                  <a:pt x="2567285" y="2959819"/>
                  <a:pt x="2567285" y="2959819"/>
                </a:cubicBezTo>
                <a:cubicBezTo>
                  <a:pt x="2567285" y="2959819"/>
                  <a:pt x="2564804" y="2957338"/>
                  <a:pt x="2559844" y="2952377"/>
                </a:cubicBezTo>
                <a:close/>
                <a:moveTo>
                  <a:pt x="6578202" y="2944936"/>
                </a:moveTo>
                <a:cubicBezTo>
                  <a:pt x="6578202" y="2949897"/>
                  <a:pt x="6580683" y="2952377"/>
                  <a:pt x="6585644" y="2952377"/>
                </a:cubicBezTo>
                <a:cubicBezTo>
                  <a:pt x="6590605" y="2952377"/>
                  <a:pt x="6590605" y="2949897"/>
                  <a:pt x="6585644" y="2944936"/>
                </a:cubicBezTo>
                <a:close/>
                <a:moveTo>
                  <a:pt x="2024062" y="2944936"/>
                </a:moveTo>
                <a:cubicBezTo>
                  <a:pt x="2024062" y="2944936"/>
                  <a:pt x="2026543" y="2944936"/>
                  <a:pt x="2031504" y="2944936"/>
                </a:cubicBezTo>
                <a:lnTo>
                  <a:pt x="2038945" y="2959819"/>
                </a:lnTo>
                <a:lnTo>
                  <a:pt x="2053828" y="2959819"/>
                </a:lnTo>
                <a:lnTo>
                  <a:pt x="2053828" y="2967260"/>
                </a:lnTo>
                <a:cubicBezTo>
                  <a:pt x="2048867" y="2967260"/>
                  <a:pt x="2046386" y="2967260"/>
                  <a:pt x="2046386" y="2967260"/>
                </a:cubicBezTo>
                <a:lnTo>
                  <a:pt x="2031504" y="2959819"/>
                </a:lnTo>
                <a:lnTo>
                  <a:pt x="2024062" y="2959819"/>
                </a:lnTo>
                <a:cubicBezTo>
                  <a:pt x="2029023" y="2954858"/>
                  <a:pt x="2029023" y="2952377"/>
                  <a:pt x="2024062" y="2952377"/>
                </a:cubicBezTo>
                <a:cubicBezTo>
                  <a:pt x="2024062" y="2947417"/>
                  <a:pt x="2024062" y="2944936"/>
                  <a:pt x="2024062" y="2944936"/>
                </a:cubicBezTo>
                <a:close/>
                <a:moveTo>
                  <a:pt x="1919883" y="2944936"/>
                </a:moveTo>
                <a:cubicBezTo>
                  <a:pt x="1919883" y="2944936"/>
                  <a:pt x="1933525" y="2948657"/>
                  <a:pt x="1960810" y="2956098"/>
                </a:cubicBezTo>
                <a:cubicBezTo>
                  <a:pt x="1988095" y="2963540"/>
                  <a:pt x="2014140" y="2972221"/>
                  <a:pt x="2038945" y="2982143"/>
                </a:cubicBezTo>
                <a:cubicBezTo>
                  <a:pt x="2043906" y="2987104"/>
                  <a:pt x="2051347" y="2989584"/>
                  <a:pt x="2061269" y="2989584"/>
                </a:cubicBezTo>
                <a:cubicBezTo>
                  <a:pt x="2066230" y="2994545"/>
                  <a:pt x="2069951" y="2997026"/>
                  <a:pt x="2072431" y="2997026"/>
                </a:cubicBezTo>
                <a:cubicBezTo>
                  <a:pt x="2074912" y="2997026"/>
                  <a:pt x="2076152" y="2997026"/>
                  <a:pt x="2076152" y="2997026"/>
                </a:cubicBezTo>
                <a:cubicBezTo>
                  <a:pt x="2071191" y="3006948"/>
                  <a:pt x="2066230" y="3009428"/>
                  <a:pt x="2061269" y="3004467"/>
                </a:cubicBezTo>
                <a:cubicBezTo>
                  <a:pt x="2061269" y="2999507"/>
                  <a:pt x="2047627" y="2993305"/>
                  <a:pt x="2020342" y="2985864"/>
                </a:cubicBezTo>
                <a:cubicBezTo>
                  <a:pt x="1993056" y="2978422"/>
                  <a:pt x="1976933" y="2974702"/>
                  <a:pt x="1971972" y="2974702"/>
                </a:cubicBezTo>
                <a:cubicBezTo>
                  <a:pt x="1967012" y="2979662"/>
                  <a:pt x="1964531" y="2979662"/>
                  <a:pt x="1964531" y="2974702"/>
                </a:cubicBezTo>
                <a:cubicBezTo>
                  <a:pt x="1964531" y="2969741"/>
                  <a:pt x="1957090" y="2964780"/>
                  <a:pt x="1942207" y="2959819"/>
                </a:cubicBezTo>
                <a:close/>
                <a:moveTo>
                  <a:pt x="6786562" y="2937495"/>
                </a:moveTo>
                <a:cubicBezTo>
                  <a:pt x="6786562" y="2942455"/>
                  <a:pt x="6789042" y="2944936"/>
                  <a:pt x="6794003" y="2944936"/>
                </a:cubicBezTo>
                <a:cubicBezTo>
                  <a:pt x="6794003" y="2944936"/>
                  <a:pt x="6795244" y="2944936"/>
                  <a:pt x="6797724" y="2944936"/>
                </a:cubicBezTo>
                <a:cubicBezTo>
                  <a:pt x="6800204" y="2944936"/>
                  <a:pt x="6801444" y="2942455"/>
                  <a:pt x="6801444" y="2937495"/>
                </a:cubicBezTo>
                <a:lnTo>
                  <a:pt x="6794003" y="2937495"/>
                </a:lnTo>
                <a:cubicBezTo>
                  <a:pt x="6794003" y="2937495"/>
                  <a:pt x="6791523" y="2937495"/>
                  <a:pt x="6786562" y="2937495"/>
                </a:cubicBezTo>
                <a:close/>
                <a:moveTo>
                  <a:pt x="2492871" y="2922612"/>
                </a:moveTo>
                <a:lnTo>
                  <a:pt x="2500312" y="2937495"/>
                </a:lnTo>
                <a:lnTo>
                  <a:pt x="2515195" y="2937495"/>
                </a:lnTo>
                <a:lnTo>
                  <a:pt x="2500312" y="2930053"/>
                </a:lnTo>
                <a:cubicBezTo>
                  <a:pt x="2500312" y="2925092"/>
                  <a:pt x="2497831" y="2922612"/>
                  <a:pt x="2492871" y="2922612"/>
                </a:cubicBezTo>
                <a:close/>
                <a:moveTo>
                  <a:pt x="2329160" y="2922612"/>
                </a:moveTo>
                <a:cubicBezTo>
                  <a:pt x="2329160" y="2922612"/>
                  <a:pt x="2330400" y="2923852"/>
                  <a:pt x="2332881" y="2926332"/>
                </a:cubicBezTo>
                <a:cubicBezTo>
                  <a:pt x="2335361" y="2928813"/>
                  <a:pt x="2336601" y="2930053"/>
                  <a:pt x="2336601" y="2930053"/>
                </a:cubicBezTo>
                <a:lnTo>
                  <a:pt x="2329160" y="2930053"/>
                </a:lnTo>
                <a:close/>
                <a:moveTo>
                  <a:pt x="2553332" y="2917961"/>
                </a:moveTo>
                <a:cubicBezTo>
                  <a:pt x="2552712" y="2918581"/>
                  <a:pt x="2552402" y="2920132"/>
                  <a:pt x="2552402" y="2922612"/>
                </a:cubicBezTo>
                <a:cubicBezTo>
                  <a:pt x="2552402" y="2927573"/>
                  <a:pt x="2553642" y="2930053"/>
                  <a:pt x="2556123" y="2930053"/>
                </a:cubicBezTo>
                <a:cubicBezTo>
                  <a:pt x="2558603" y="2930053"/>
                  <a:pt x="2559844" y="2928813"/>
                  <a:pt x="2559844" y="2926332"/>
                </a:cubicBezTo>
                <a:cubicBezTo>
                  <a:pt x="2559844" y="2923852"/>
                  <a:pt x="2558603" y="2921372"/>
                  <a:pt x="2556123" y="2918891"/>
                </a:cubicBezTo>
                <a:cubicBezTo>
                  <a:pt x="2554882" y="2917651"/>
                  <a:pt x="2553952" y="2917341"/>
                  <a:pt x="2553332" y="2917961"/>
                </a:cubicBezTo>
                <a:close/>
                <a:moveTo>
                  <a:pt x="2440781" y="2915170"/>
                </a:moveTo>
                <a:lnTo>
                  <a:pt x="2470546" y="2922612"/>
                </a:lnTo>
                <a:cubicBezTo>
                  <a:pt x="2465586" y="2917651"/>
                  <a:pt x="2460625" y="2915170"/>
                  <a:pt x="2455664" y="2915170"/>
                </a:cubicBezTo>
                <a:close/>
                <a:moveTo>
                  <a:pt x="2492871" y="2900288"/>
                </a:moveTo>
                <a:cubicBezTo>
                  <a:pt x="2497831" y="2915170"/>
                  <a:pt x="2510234" y="2922612"/>
                  <a:pt x="2530078" y="2922612"/>
                </a:cubicBezTo>
                <a:lnTo>
                  <a:pt x="2522636" y="2915170"/>
                </a:lnTo>
                <a:close/>
                <a:moveTo>
                  <a:pt x="2418457" y="2900288"/>
                </a:moveTo>
                <a:lnTo>
                  <a:pt x="2418457" y="2907729"/>
                </a:lnTo>
                <a:lnTo>
                  <a:pt x="2433339" y="2907729"/>
                </a:lnTo>
                <a:cubicBezTo>
                  <a:pt x="2433339" y="2902768"/>
                  <a:pt x="2432099" y="2900288"/>
                  <a:pt x="2429619" y="2900288"/>
                </a:cubicBezTo>
                <a:cubicBezTo>
                  <a:pt x="2427138" y="2900288"/>
                  <a:pt x="2423418" y="2900288"/>
                  <a:pt x="2418457" y="2900288"/>
                </a:cubicBezTo>
                <a:close/>
                <a:moveTo>
                  <a:pt x="2105917" y="2900288"/>
                </a:moveTo>
                <a:cubicBezTo>
                  <a:pt x="2110879" y="2900288"/>
                  <a:pt x="2115840" y="2902768"/>
                  <a:pt x="2120801" y="2907729"/>
                </a:cubicBezTo>
                <a:lnTo>
                  <a:pt x="2113359" y="2907729"/>
                </a:lnTo>
                <a:cubicBezTo>
                  <a:pt x="2113359" y="2907729"/>
                  <a:pt x="2110879" y="2907729"/>
                  <a:pt x="2105917" y="2907729"/>
                </a:cubicBezTo>
                <a:lnTo>
                  <a:pt x="2098476" y="2907729"/>
                </a:lnTo>
                <a:cubicBezTo>
                  <a:pt x="2098476" y="2902768"/>
                  <a:pt x="2100957" y="2900288"/>
                  <a:pt x="2105917" y="2900288"/>
                </a:cubicBezTo>
                <a:close/>
                <a:moveTo>
                  <a:pt x="2544960" y="2892846"/>
                </a:moveTo>
                <a:cubicBezTo>
                  <a:pt x="2549921" y="2897807"/>
                  <a:pt x="2554883" y="2900288"/>
                  <a:pt x="2559844" y="2900288"/>
                </a:cubicBezTo>
                <a:lnTo>
                  <a:pt x="2574726" y="2900288"/>
                </a:lnTo>
                <a:cubicBezTo>
                  <a:pt x="2574726" y="2900288"/>
                  <a:pt x="2572245" y="2899048"/>
                  <a:pt x="2567285" y="2896567"/>
                </a:cubicBezTo>
                <a:cubicBezTo>
                  <a:pt x="2562324" y="2894086"/>
                  <a:pt x="2557363" y="2892846"/>
                  <a:pt x="2552402" y="2892846"/>
                </a:cubicBezTo>
                <a:close/>
                <a:moveTo>
                  <a:pt x="1971972" y="2892846"/>
                </a:moveTo>
                <a:cubicBezTo>
                  <a:pt x="1976933" y="2892846"/>
                  <a:pt x="1980654" y="2892846"/>
                  <a:pt x="1983135" y="2892846"/>
                </a:cubicBezTo>
                <a:cubicBezTo>
                  <a:pt x="1985615" y="2892846"/>
                  <a:pt x="1986855" y="2892846"/>
                  <a:pt x="1986855" y="2892846"/>
                </a:cubicBezTo>
                <a:lnTo>
                  <a:pt x="1979414" y="2900288"/>
                </a:lnTo>
                <a:close/>
                <a:moveTo>
                  <a:pt x="2336601" y="2885405"/>
                </a:moveTo>
                <a:lnTo>
                  <a:pt x="2351484" y="2885405"/>
                </a:lnTo>
                <a:cubicBezTo>
                  <a:pt x="2351484" y="2890366"/>
                  <a:pt x="2351484" y="2892846"/>
                  <a:pt x="2351484" y="2892846"/>
                </a:cubicBezTo>
                <a:close/>
                <a:moveTo>
                  <a:pt x="1934765" y="2885405"/>
                </a:moveTo>
                <a:cubicBezTo>
                  <a:pt x="1934765" y="2885405"/>
                  <a:pt x="1937246" y="2885405"/>
                  <a:pt x="1942207" y="2885405"/>
                </a:cubicBezTo>
                <a:lnTo>
                  <a:pt x="1934765" y="2892846"/>
                </a:lnTo>
                <a:close/>
                <a:moveTo>
                  <a:pt x="2492871" y="2872382"/>
                </a:moveTo>
                <a:cubicBezTo>
                  <a:pt x="2487910" y="2871142"/>
                  <a:pt x="2482949" y="2873003"/>
                  <a:pt x="2477988" y="2877963"/>
                </a:cubicBezTo>
                <a:cubicBezTo>
                  <a:pt x="2477988" y="2882924"/>
                  <a:pt x="2480468" y="2885405"/>
                  <a:pt x="2485429" y="2885405"/>
                </a:cubicBezTo>
                <a:cubicBezTo>
                  <a:pt x="2500312" y="2885405"/>
                  <a:pt x="2507753" y="2885405"/>
                  <a:pt x="2507753" y="2885405"/>
                </a:cubicBezTo>
                <a:cubicBezTo>
                  <a:pt x="2502792" y="2877963"/>
                  <a:pt x="2497832" y="2873623"/>
                  <a:pt x="2492871" y="2872382"/>
                </a:cubicBezTo>
                <a:close/>
                <a:moveTo>
                  <a:pt x="2254746" y="2863081"/>
                </a:moveTo>
                <a:cubicBezTo>
                  <a:pt x="2259707" y="2863081"/>
                  <a:pt x="2263428" y="2863081"/>
                  <a:pt x="2265908" y="2863081"/>
                </a:cubicBezTo>
                <a:cubicBezTo>
                  <a:pt x="2268389" y="2863081"/>
                  <a:pt x="2269629" y="2863081"/>
                  <a:pt x="2269629" y="2863081"/>
                </a:cubicBezTo>
                <a:cubicBezTo>
                  <a:pt x="2269629" y="2863081"/>
                  <a:pt x="2268389" y="2865561"/>
                  <a:pt x="2265908" y="2870522"/>
                </a:cubicBezTo>
                <a:cubicBezTo>
                  <a:pt x="2263428" y="2875483"/>
                  <a:pt x="2262187" y="2877963"/>
                  <a:pt x="2262187" y="2877963"/>
                </a:cubicBezTo>
                <a:lnTo>
                  <a:pt x="2247305" y="2877963"/>
                </a:lnTo>
                <a:cubicBezTo>
                  <a:pt x="2247305" y="2873003"/>
                  <a:pt x="2249785" y="2868041"/>
                  <a:pt x="2254746" y="2863081"/>
                </a:cubicBezTo>
                <a:close/>
                <a:moveTo>
                  <a:pt x="2321718" y="2848198"/>
                </a:moveTo>
                <a:cubicBezTo>
                  <a:pt x="2311797" y="2848198"/>
                  <a:pt x="2316758" y="2853158"/>
                  <a:pt x="2336601" y="2863081"/>
                </a:cubicBezTo>
                <a:lnTo>
                  <a:pt x="2373808" y="2863081"/>
                </a:lnTo>
                <a:cubicBezTo>
                  <a:pt x="2373808" y="2863081"/>
                  <a:pt x="2368848" y="2860600"/>
                  <a:pt x="2358925" y="2855639"/>
                </a:cubicBezTo>
                <a:lnTo>
                  <a:pt x="2344043" y="2855639"/>
                </a:lnTo>
                <a:lnTo>
                  <a:pt x="2336601" y="2855639"/>
                </a:lnTo>
                <a:cubicBezTo>
                  <a:pt x="2331640" y="2850678"/>
                  <a:pt x="2326679" y="2848198"/>
                  <a:pt x="2321718" y="2848198"/>
                </a:cubicBezTo>
                <a:close/>
                <a:moveTo>
                  <a:pt x="2200796" y="2842617"/>
                </a:moveTo>
                <a:cubicBezTo>
                  <a:pt x="2206997" y="2843857"/>
                  <a:pt x="2215058" y="2848198"/>
                  <a:pt x="2224980" y="2855639"/>
                </a:cubicBezTo>
                <a:cubicBezTo>
                  <a:pt x="2224980" y="2860600"/>
                  <a:pt x="2224980" y="2863081"/>
                  <a:pt x="2224980" y="2863081"/>
                </a:cubicBezTo>
                <a:cubicBezTo>
                  <a:pt x="2224980" y="2863081"/>
                  <a:pt x="2222500" y="2863081"/>
                  <a:pt x="2217539" y="2863081"/>
                </a:cubicBezTo>
                <a:cubicBezTo>
                  <a:pt x="2212578" y="2863081"/>
                  <a:pt x="2205137" y="2860600"/>
                  <a:pt x="2195215" y="2855639"/>
                </a:cubicBezTo>
                <a:cubicBezTo>
                  <a:pt x="2195215" y="2855639"/>
                  <a:pt x="2193975" y="2854399"/>
                  <a:pt x="2191494" y="2851918"/>
                </a:cubicBezTo>
                <a:cubicBezTo>
                  <a:pt x="2189013" y="2849438"/>
                  <a:pt x="2187773" y="2848198"/>
                  <a:pt x="2187773" y="2848198"/>
                </a:cubicBezTo>
                <a:cubicBezTo>
                  <a:pt x="2190254" y="2843237"/>
                  <a:pt x="2194594" y="2841377"/>
                  <a:pt x="2200796" y="2842617"/>
                </a:cubicBezTo>
                <a:close/>
                <a:moveTo>
                  <a:pt x="2150958" y="2839973"/>
                </a:moveTo>
                <a:lnTo>
                  <a:pt x="2172890" y="2848198"/>
                </a:lnTo>
                <a:lnTo>
                  <a:pt x="2180332" y="2855639"/>
                </a:lnTo>
                <a:lnTo>
                  <a:pt x="2172890" y="2855639"/>
                </a:lnTo>
                <a:cubicBezTo>
                  <a:pt x="2162969" y="2855639"/>
                  <a:pt x="2158008" y="2853158"/>
                  <a:pt x="2158008" y="2848198"/>
                </a:cubicBezTo>
                <a:cubicBezTo>
                  <a:pt x="2158008" y="2845718"/>
                  <a:pt x="2156147" y="2843237"/>
                  <a:pt x="2152426" y="2840756"/>
                </a:cubicBezTo>
                <a:close/>
                <a:moveTo>
                  <a:pt x="2448222" y="2829595"/>
                </a:moveTo>
                <a:cubicBezTo>
                  <a:pt x="2445742" y="2829595"/>
                  <a:pt x="2443262" y="2830835"/>
                  <a:pt x="2440781" y="2833315"/>
                </a:cubicBezTo>
                <a:cubicBezTo>
                  <a:pt x="2440781" y="2838276"/>
                  <a:pt x="2443262" y="2840756"/>
                  <a:pt x="2448222" y="2840756"/>
                </a:cubicBezTo>
                <a:lnTo>
                  <a:pt x="2455664" y="2833315"/>
                </a:lnTo>
                <a:cubicBezTo>
                  <a:pt x="2453183" y="2830835"/>
                  <a:pt x="2450703" y="2829595"/>
                  <a:pt x="2448222" y="2829595"/>
                </a:cubicBezTo>
                <a:close/>
                <a:moveTo>
                  <a:pt x="2336601" y="2825874"/>
                </a:moveTo>
                <a:cubicBezTo>
                  <a:pt x="2341562" y="2825874"/>
                  <a:pt x="2344043" y="2828354"/>
                  <a:pt x="2344043" y="2833315"/>
                </a:cubicBezTo>
                <a:cubicBezTo>
                  <a:pt x="2339082" y="2833315"/>
                  <a:pt x="2336601" y="2833315"/>
                  <a:pt x="2336601" y="2833315"/>
                </a:cubicBezTo>
                <a:cubicBezTo>
                  <a:pt x="2331640" y="2828354"/>
                  <a:pt x="2331640" y="2825874"/>
                  <a:pt x="2336601" y="2825874"/>
                </a:cubicBezTo>
                <a:close/>
                <a:moveTo>
                  <a:pt x="2113359" y="2825874"/>
                </a:moveTo>
                <a:cubicBezTo>
                  <a:pt x="2113359" y="2825874"/>
                  <a:pt x="2120801" y="2828354"/>
                  <a:pt x="2135683" y="2833315"/>
                </a:cubicBezTo>
                <a:cubicBezTo>
                  <a:pt x="2139404" y="2834555"/>
                  <a:pt x="2142660" y="2835796"/>
                  <a:pt x="2145450" y="2837036"/>
                </a:cubicBezTo>
                <a:lnTo>
                  <a:pt x="2150958" y="2839973"/>
                </a:lnTo>
                <a:close/>
                <a:moveTo>
                  <a:pt x="2420317" y="2822153"/>
                </a:moveTo>
                <a:cubicBezTo>
                  <a:pt x="2419077" y="2822153"/>
                  <a:pt x="2418457" y="2823393"/>
                  <a:pt x="2418457" y="2825874"/>
                </a:cubicBezTo>
                <a:cubicBezTo>
                  <a:pt x="2428379" y="2835796"/>
                  <a:pt x="2433339" y="2838276"/>
                  <a:pt x="2433339" y="2833315"/>
                </a:cubicBezTo>
                <a:cubicBezTo>
                  <a:pt x="2433339" y="2828354"/>
                  <a:pt x="2433339" y="2825874"/>
                  <a:pt x="2433339" y="2825874"/>
                </a:cubicBezTo>
                <a:cubicBezTo>
                  <a:pt x="2433339" y="2825874"/>
                  <a:pt x="2430859" y="2825874"/>
                  <a:pt x="2425898" y="2825874"/>
                </a:cubicBezTo>
                <a:cubicBezTo>
                  <a:pt x="2423418" y="2823393"/>
                  <a:pt x="2421557" y="2822153"/>
                  <a:pt x="2420317" y="2822153"/>
                </a:cubicBezTo>
                <a:close/>
                <a:moveTo>
                  <a:pt x="2284511" y="2818432"/>
                </a:moveTo>
                <a:cubicBezTo>
                  <a:pt x="2284511" y="2818432"/>
                  <a:pt x="2286992" y="2818432"/>
                  <a:pt x="2291953" y="2818432"/>
                </a:cubicBezTo>
                <a:lnTo>
                  <a:pt x="2299394" y="2818432"/>
                </a:lnTo>
                <a:lnTo>
                  <a:pt x="2291953" y="2825874"/>
                </a:lnTo>
                <a:cubicBezTo>
                  <a:pt x="2286992" y="2820913"/>
                  <a:pt x="2284511" y="2818432"/>
                  <a:pt x="2284511" y="2818432"/>
                </a:cubicBezTo>
                <a:close/>
                <a:moveTo>
                  <a:pt x="2360414" y="2813223"/>
                </a:moveTo>
                <a:lnTo>
                  <a:pt x="2361788" y="2813281"/>
                </a:lnTo>
                <a:lnTo>
                  <a:pt x="2361716" y="2813316"/>
                </a:lnTo>
                <a:close/>
                <a:moveTo>
                  <a:pt x="2388691" y="2810991"/>
                </a:moveTo>
                <a:cubicBezTo>
                  <a:pt x="2393652" y="2815951"/>
                  <a:pt x="2396133" y="2818432"/>
                  <a:pt x="2396133" y="2818432"/>
                </a:cubicBezTo>
                <a:cubicBezTo>
                  <a:pt x="2396133" y="2823393"/>
                  <a:pt x="2396133" y="2825874"/>
                  <a:pt x="2396133" y="2825874"/>
                </a:cubicBezTo>
                <a:cubicBezTo>
                  <a:pt x="2401093" y="2825874"/>
                  <a:pt x="2403574" y="2823393"/>
                  <a:pt x="2403574" y="2818432"/>
                </a:cubicBezTo>
                <a:cubicBezTo>
                  <a:pt x="2403574" y="2813471"/>
                  <a:pt x="2401093" y="2810991"/>
                  <a:pt x="2396133" y="2810991"/>
                </a:cubicBezTo>
                <a:close/>
                <a:moveTo>
                  <a:pt x="2366367" y="2810991"/>
                </a:moveTo>
                <a:cubicBezTo>
                  <a:pt x="2366367" y="2812231"/>
                  <a:pt x="2365127" y="2813006"/>
                  <a:pt x="2362646" y="2813316"/>
                </a:cubicBezTo>
                <a:lnTo>
                  <a:pt x="2361788" y="2813281"/>
                </a:lnTo>
                <a:close/>
                <a:moveTo>
                  <a:pt x="2262187" y="2810991"/>
                </a:moveTo>
                <a:lnTo>
                  <a:pt x="2262187" y="2818432"/>
                </a:lnTo>
                <a:cubicBezTo>
                  <a:pt x="2257226" y="2818432"/>
                  <a:pt x="2254746" y="2818432"/>
                  <a:pt x="2254746" y="2818432"/>
                </a:cubicBezTo>
                <a:close/>
                <a:moveTo>
                  <a:pt x="2135683" y="2810991"/>
                </a:moveTo>
                <a:lnTo>
                  <a:pt x="2150566" y="2810991"/>
                </a:lnTo>
                <a:lnTo>
                  <a:pt x="2143125" y="2818432"/>
                </a:lnTo>
                <a:cubicBezTo>
                  <a:pt x="2138164" y="2818432"/>
                  <a:pt x="2135683" y="2815951"/>
                  <a:pt x="2135683" y="2810991"/>
                </a:cubicBezTo>
                <a:close/>
                <a:moveTo>
                  <a:pt x="2076152" y="2810991"/>
                </a:moveTo>
                <a:cubicBezTo>
                  <a:pt x="2076152" y="2810991"/>
                  <a:pt x="2078633" y="2810991"/>
                  <a:pt x="2083593" y="2810991"/>
                </a:cubicBezTo>
                <a:cubicBezTo>
                  <a:pt x="2088554" y="2810991"/>
                  <a:pt x="2091035" y="2813471"/>
                  <a:pt x="2091035" y="2818432"/>
                </a:cubicBezTo>
                <a:cubicBezTo>
                  <a:pt x="2091035" y="2818432"/>
                  <a:pt x="2088554" y="2818432"/>
                  <a:pt x="2083593" y="2818432"/>
                </a:cubicBezTo>
                <a:cubicBezTo>
                  <a:pt x="2078633" y="2818432"/>
                  <a:pt x="2076152" y="2818432"/>
                  <a:pt x="2076152" y="2818432"/>
                </a:cubicBezTo>
                <a:cubicBezTo>
                  <a:pt x="2076152" y="2813471"/>
                  <a:pt x="2076152" y="2810991"/>
                  <a:pt x="2076152" y="2810991"/>
                </a:cubicBezTo>
                <a:close/>
                <a:moveTo>
                  <a:pt x="2217539" y="2796108"/>
                </a:moveTo>
                <a:lnTo>
                  <a:pt x="2232422" y="2803549"/>
                </a:lnTo>
                <a:cubicBezTo>
                  <a:pt x="2232422" y="2808510"/>
                  <a:pt x="2227461" y="2808510"/>
                  <a:pt x="2217539" y="2803549"/>
                </a:cubicBezTo>
                <a:cubicBezTo>
                  <a:pt x="2217539" y="2798589"/>
                  <a:pt x="2217539" y="2796108"/>
                  <a:pt x="2217539" y="2796108"/>
                </a:cubicBezTo>
                <a:close/>
                <a:moveTo>
                  <a:pt x="1867793" y="2788666"/>
                </a:moveTo>
                <a:lnTo>
                  <a:pt x="1875234" y="2788666"/>
                </a:lnTo>
                <a:lnTo>
                  <a:pt x="1882676" y="2796108"/>
                </a:lnTo>
                <a:cubicBezTo>
                  <a:pt x="1877715" y="2796108"/>
                  <a:pt x="1872754" y="2793627"/>
                  <a:pt x="1867793" y="2788666"/>
                </a:cubicBezTo>
                <a:close/>
                <a:moveTo>
                  <a:pt x="2076152" y="2781225"/>
                </a:moveTo>
                <a:cubicBezTo>
                  <a:pt x="2076152" y="2781225"/>
                  <a:pt x="2076152" y="2783706"/>
                  <a:pt x="2076152" y="2788666"/>
                </a:cubicBezTo>
                <a:lnTo>
                  <a:pt x="2068711" y="2796108"/>
                </a:lnTo>
                <a:cubicBezTo>
                  <a:pt x="2068711" y="2796108"/>
                  <a:pt x="2068711" y="2793627"/>
                  <a:pt x="2068711" y="2788666"/>
                </a:cubicBezTo>
                <a:close/>
                <a:moveTo>
                  <a:pt x="2195215" y="2766342"/>
                </a:moveTo>
                <a:lnTo>
                  <a:pt x="2210098" y="2766342"/>
                </a:lnTo>
                <a:lnTo>
                  <a:pt x="2202656" y="2773784"/>
                </a:lnTo>
                <a:cubicBezTo>
                  <a:pt x="2197695" y="2773784"/>
                  <a:pt x="2195215" y="2771303"/>
                  <a:pt x="2195215" y="2766342"/>
                </a:cubicBezTo>
                <a:close/>
                <a:moveTo>
                  <a:pt x="2083593" y="2766342"/>
                </a:moveTo>
                <a:cubicBezTo>
                  <a:pt x="2098476" y="2766342"/>
                  <a:pt x="2110879" y="2771303"/>
                  <a:pt x="2120801" y="2781225"/>
                </a:cubicBezTo>
                <a:lnTo>
                  <a:pt x="2098476" y="2781225"/>
                </a:lnTo>
                <a:cubicBezTo>
                  <a:pt x="2088554" y="2776264"/>
                  <a:pt x="2083593" y="2773784"/>
                  <a:pt x="2083593" y="2773784"/>
                </a:cubicBezTo>
                <a:cubicBezTo>
                  <a:pt x="2083593" y="2768823"/>
                  <a:pt x="2083593" y="2766342"/>
                  <a:pt x="2083593" y="2766342"/>
                </a:cubicBezTo>
                <a:close/>
                <a:moveTo>
                  <a:pt x="2321718" y="2758901"/>
                </a:moveTo>
                <a:cubicBezTo>
                  <a:pt x="2321718" y="2763862"/>
                  <a:pt x="2324199" y="2766342"/>
                  <a:pt x="2329160" y="2766342"/>
                </a:cubicBezTo>
                <a:cubicBezTo>
                  <a:pt x="2334121" y="2766342"/>
                  <a:pt x="2336601" y="2766342"/>
                  <a:pt x="2336601" y="2766342"/>
                </a:cubicBezTo>
                <a:cubicBezTo>
                  <a:pt x="2336601" y="2766342"/>
                  <a:pt x="2334121" y="2763862"/>
                  <a:pt x="2329160" y="2758901"/>
                </a:cubicBezTo>
                <a:close/>
                <a:moveTo>
                  <a:pt x="2061269" y="2758901"/>
                </a:moveTo>
                <a:lnTo>
                  <a:pt x="2068711" y="2766342"/>
                </a:lnTo>
                <a:lnTo>
                  <a:pt x="2061269" y="2766342"/>
                </a:lnTo>
                <a:close/>
                <a:moveTo>
                  <a:pt x="1860351" y="2758901"/>
                </a:moveTo>
                <a:cubicBezTo>
                  <a:pt x="1865312" y="2758901"/>
                  <a:pt x="1867793" y="2760141"/>
                  <a:pt x="1867793" y="2762622"/>
                </a:cubicBezTo>
                <a:cubicBezTo>
                  <a:pt x="1867793" y="2765102"/>
                  <a:pt x="1867793" y="2766342"/>
                  <a:pt x="1867793" y="2766342"/>
                </a:cubicBezTo>
                <a:lnTo>
                  <a:pt x="1860351" y="2766342"/>
                </a:lnTo>
                <a:close/>
                <a:moveTo>
                  <a:pt x="1778496" y="2758901"/>
                </a:moveTo>
                <a:cubicBezTo>
                  <a:pt x="1778496" y="2758901"/>
                  <a:pt x="1779736" y="2760141"/>
                  <a:pt x="1782217" y="2762622"/>
                </a:cubicBezTo>
                <a:cubicBezTo>
                  <a:pt x="1784697" y="2765102"/>
                  <a:pt x="1785937" y="2766342"/>
                  <a:pt x="1785937" y="2766342"/>
                </a:cubicBezTo>
                <a:cubicBezTo>
                  <a:pt x="1785937" y="2766342"/>
                  <a:pt x="1783457" y="2766342"/>
                  <a:pt x="1778496" y="2766342"/>
                </a:cubicBezTo>
                <a:cubicBezTo>
                  <a:pt x="1778496" y="2761382"/>
                  <a:pt x="1778496" y="2758901"/>
                  <a:pt x="1778496" y="2758901"/>
                </a:cubicBezTo>
                <a:close/>
                <a:moveTo>
                  <a:pt x="1805006" y="2756575"/>
                </a:moveTo>
                <a:cubicBezTo>
                  <a:pt x="1805936" y="2756886"/>
                  <a:pt x="1807021" y="2757661"/>
                  <a:pt x="1808262" y="2758901"/>
                </a:cubicBezTo>
                <a:cubicBezTo>
                  <a:pt x="1813222" y="2758901"/>
                  <a:pt x="1820664" y="2761382"/>
                  <a:pt x="1830586" y="2766342"/>
                </a:cubicBezTo>
                <a:cubicBezTo>
                  <a:pt x="1840508" y="2776264"/>
                  <a:pt x="1847949" y="2783706"/>
                  <a:pt x="1852910" y="2788666"/>
                </a:cubicBezTo>
                <a:cubicBezTo>
                  <a:pt x="1847949" y="2788666"/>
                  <a:pt x="1844228" y="2787426"/>
                  <a:pt x="1841748" y="2784946"/>
                </a:cubicBezTo>
                <a:cubicBezTo>
                  <a:pt x="1839267" y="2782465"/>
                  <a:pt x="1835547" y="2781225"/>
                  <a:pt x="1830586" y="2781225"/>
                </a:cubicBezTo>
                <a:lnTo>
                  <a:pt x="1815703" y="2773784"/>
                </a:lnTo>
                <a:cubicBezTo>
                  <a:pt x="1815703" y="2768823"/>
                  <a:pt x="1813222" y="2766342"/>
                  <a:pt x="1808262" y="2766342"/>
                </a:cubicBezTo>
                <a:cubicBezTo>
                  <a:pt x="1803300" y="2771303"/>
                  <a:pt x="1800820" y="2771303"/>
                  <a:pt x="1800820" y="2766342"/>
                </a:cubicBezTo>
                <a:cubicBezTo>
                  <a:pt x="1800820" y="2758901"/>
                  <a:pt x="1802215" y="2755645"/>
                  <a:pt x="1805006" y="2756575"/>
                </a:cubicBezTo>
                <a:close/>
                <a:moveTo>
                  <a:pt x="2031504" y="2751459"/>
                </a:moveTo>
                <a:lnTo>
                  <a:pt x="2038945" y="2766342"/>
                </a:lnTo>
                <a:cubicBezTo>
                  <a:pt x="2033984" y="2766342"/>
                  <a:pt x="2031504" y="2763862"/>
                  <a:pt x="2031504" y="2758901"/>
                </a:cubicBezTo>
                <a:cubicBezTo>
                  <a:pt x="2026543" y="2758901"/>
                  <a:pt x="2024062" y="2757661"/>
                  <a:pt x="2024062" y="2755180"/>
                </a:cubicBezTo>
                <a:cubicBezTo>
                  <a:pt x="2024062" y="2752699"/>
                  <a:pt x="2026543" y="2751459"/>
                  <a:pt x="2031504" y="2751459"/>
                </a:cubicBezTo>
                <a:close/>
                <a:moveTo>
                  <a:pt x="1741289" y="2751459"/>
                </a:moveTo>
                <a:lnTo>
                  <a:pt x="1756172" y="2751459"/>
                </a:lnTo>
                <a:cubicBezTo>
                  <a:pt x="1766093" y="2756420"/>
                  <a:pt x="1771054" y="2758901"/>
                  <a:pt x="1771054" y="2758901"/>
                </a:cubicBezTo>
                <a:lnTo>
                  <a:pt x="1756172" y="2766342"/>
                </a:lnTo>
                <a:cubicBezTo>
                  <a:pt x="1751211" y="2766342"/>
                  <a:pt x="1748730" y="2766342"/>
                  <a:pt x="1748730" y="2766342"/>
                </a:cubicBezTo>
                <a:lnTo>
                  <a:pt x="1748730" y="2758901"/>
                </a:lnTo>
                <a:close/>
                <a:moveTo>
                  <a:pt x="1518046" y="2751459"/>
                </a:moveTo>
                <a:lnTo>
                  <a:pt x="1532929" y="2751459"/>
                </a:lnTo>
                <a:lnTo>
                  <a:pt x="1525488" y="2758901"/>
                </a:lnTo>
                <a:cubicBezTo>
                  <a:pt x="1525488" y="2758901"/>
                  <a:pt x="1523008" y="2756420"/>
                  <a:pt x="1518046" y="2751459"/>
                </a:cubicBezTo>
                <a:close/>
                <a:moveTo>
                  <a:pt x="1986855" y="2744018"/>
                </a:moveTo>
                <a:cubicBezTo>
                  <a:pt x="1986855" y="2744018"/>
                  <a:pt x="1989336" y="2744018"/>
                  <a:pt x="1994297" y="2744018"/>
                </a:cubicBezTo>
                <a:lnTo>
                  <a:pt x="2009180" y="2751459"/>
                </a:lnTo>
                <a:cubicBezTo>
                  <a:pt x="2014140" y="2751459"/>
                  <a:pt x="2016621" y="2751459"/>
                  <a:pt x="2016621" y="2751459"/>
                </a:cubicBezTo>
                <a:lnTo>
                  <a:pt x="2009180" y="2758901"/>
                </a:lnTo>
                <a:lnTo>
                  <a:pt x="2001738" y="2766342"/>
                </a:lnTo>
                <a:cubicBezTo>
                  <a:pt x="1996777" y="2761382"/>
                  <a:pt x="1988095" y="2758901"/>
                  <a:pt x="1975693" y="2758901"/>
                </a:cubicBezTo>
                <a:cubicBezTo>
                  <a:pt x="1963291" y="2758901"/>
                  <a:pt x="1957090" y="2756420"/>
                  <a:pt x="1957090" y="2751459"/>
                </a:cubicBezTo>
                <a:lnTo>
                  <a:pt x="1971972" y="2751459"/>
                </a:lnTo>
                <a:lnTo>
                  <a:pt x="1986855" y="2751459"/>
                </a:lnTo>
                <a:close/>
                <a:moveTo>
                  <a:pt x="1905000" y="2744018"/>
                </a:moveTo>
                <a:lnTo>
                  <a:pt x="1912441" y="2744018"/>
                </a:lnTo>
                <a:lnTo>
                  <a:pt x="1912441" y="2751459"/>
                </a:lnTo>
                <a:cubicBezTo>
                  <a:pt x="1907480" y="2751459"/>
                  <a:pt x="1905000" y="2748979"/>
                  <a:pt x="1905000" y="2744018"/>
                </a:cubicBezTo>
                <a:close/>
                <a:moveTo>
                  <a:pt x="1503164" y="2744018"/>
                </a:moveTo>
                <a:cubicBezTo>
                  <a:pt x="1508125" y="2744018"/>
                  <a:pt x="1510605" y="2744018"/>
                  <a:pt x="1510605" y="2744018"/>
                </a:cubicBezTo>
                <a:lnTo>
                  <a:pt x="1503164" y="2751459"/>
                </a:lnTo>
                <a:close/>
                <a:moveTo>
                  <a:pt x="2169170" y="2721694"/>
                </a:moveTo>
                <a:cubicBezTo>
                  <a:pt x="2171650" y="2721694"/>
                  <a:pt x="2172890" y="2724174"/>
                  <a:pt x="2172890" y="2729135"/>
                </a:cubicBezTo>
                <a:lnTo>
                  <a:pt x="2165449" y="2736577"/>
                </a:lnTo>
                <a:cubicBezTo>
                  <a:pt x="2165449" y="2736577"/>
                  <a:pt x="2165449" y="2734096"/>
                  <a:pt x="2165449" y="2729135"/>
                </a:cubicBezTo>
                <a:cubicBezTo>
                  <a:pt x="2165449" y="2724174"/>
                  <a:pt x="2166689" y="2721694"/>
                  <a:pt x="2169170" y="2721694"/>
                </a:cubicBezTo>
                <a:close/>
                <a:moveTo>
                  <a:pt x="1726406" y="2721694"/>
                </a:moveTo>
                <a:cubicBezTo>
                  <a:pt x="1731367" y="2721694"/>
                  <a:pt x="1735088" y="2722934"/>
                  <a:pt x="1737568" y="2725415"/>
                </a:cubicBezTo>
                <a:cubicBezTo>
                  <a:pt x="1740049" y="2727895"/>
                  <a:pt x="1738808" y="2729135"/>
                  <a:pt x="1733847" y="2729135"/>
                </a:cubicBezTo>
                <a:cubicBezTo>
                  <a:pt x="1733847" y="2729135"/>
                  <a:pt x="1732607" y="2729135"/>
                  <a:pt x="1730127" y="2729135"/>
                </a:cubicBezTo>
                <a:cubicBezTo>
                  <a:pt x="1727646" y="2729135"/>
                  <a:pt x="1726406" y="2726655"/>
                  <a:pt x="1726406" y="2721694"/>
                </a:cubicBezTo>
                <a:close/>
                <a:moveTo>
                  <a:pt x="6533554" y="2714252"/>
                </a:moveTo>
                <a:lnTo>
                  <a:pt x="6555878" y="2714252"/>
                </a:lnTo>
                <a:cubicBezTo>
                  <a:pt x="6570761" y="2719213"/>
                  <a:pt x="6578202" y="2724174"/>
                  <a:pt x="6578202" y="2729135"/>
                </a:cubicBezTo>
                <a:cubicBezTo>
                  <a:pt x="6573241" y="2729135"/>
                  <a:pt x="6570761" y="2727895"/>
                  <a:pt x="6570761" y="2725415"/>
                </a:cubicBezTo>
                <a:cubicBezTo>
                  <a:pt x="6570761" y="2722934"/>
                  <a:pt x="6568281" y="2724174"/>
                  <a:pt x="6563320" y="2729135"/>
                </a:cubicBezTo>
                <a:cubicBezTo>
                  <a:pt x="6558358" y="2729135"/>
                  <a:pt x="6553398" y="2726655"/>
                  <a:pt x="6548437" y="2721694"/>
                </a:cubicBezTo>
                <a:close/>
                <a:moveTo>
                  <a:pt x="2091035" y="2714252"/>
                </a:moveTo>
                <a:lnTo>
                  <a:pt x="2098476" y="2714252"/>
                </a:lnTo>
                <a:cubicBezTo>
                  <a:pt x="2103437" y="2719213"/>
                  <a:pt x="2108398" y="2721694"/>
                  <a:pt x="2113359" y="2721694"/>
                </a:cubicBezTo>
                <a:cubicBezTo>
                  <a:pt x="2118320" y="2721694"/>
                  <a:pt x="2123281" y="2721694"/>
                  <a:pt x="2128242" y="2721694"/>
                </a:cubicBezTo>
                <a:cubicBezTo>
                  <a:pt x="2138164" y="2721694"/>
                  <a:pt x="2143125" y="2722934"/>
                  <a:pt x="2143125" y="2725415"/>
                </a:cubicBezTo>
                <a:cubicBezTo>
                  <a:pt x="2143125" y="2727895"/>
                  <a:pt x="2144365" y="2729135"/>
                  <a:pt x="2146845" y="2729135"/>
                </a:cubicBezTo>
                <a:cubicBezTo>
                  <a:pt x="2149326" y="2729135"/>
                  <a:pt x="2153047" y="2731616"/>
                  <a:pt x="2158008" y="2736577"/>
                </a:cubicBezTo>
                <a:lnTo>
                  <a:pt x="2150566" y="2736577"/>
                </a:lnTo>
                <a:lnTo>
                  <a:pt x="2135683" y="2744018"/>
                </a:lnTo>
                <a:cubicBezTo>
                  <a:pt x="2135683" y="2744018"/>
                  <a:pt x="2133203" y="2744018"/>
                  <a:pt x="2128242" y="2744018"/>
                </a:cubicBezTo>
                <a:cubicBezTo>
                  <a:pt x="2128242" y="2739057"/>
                  <a:pt x="2129482" y="2734096"/>
                  <a:pt x="2131963" y="2729135"/>
                </a:cubicBezTo>
                <a:cubicBezTo>
                  <a:pt x="2134443" y="2724174"/>
                  <a:pt x="2133203" y="2724174"/>
                  <a:pt x="2128242" y="2729135"/>
                </a:cubicBezTo>
                <a:cubicBezTo>
                  <a:pt x="2118320" y="2729135"/>
                  <a:pt x="2110879" y="2729135"/>
                  <a:pt x="2105917" y="2729135"/>
                </a:cubicBezTo>
                <a:lnTo>
                  <a:pt x="2105917" y="2721694"/>
                </a:lnTo>
                <a:cubicBezTo>
                  <a:pt x="2095996" y="2721694"/>
                  <a:pt x="2091035" y="2719213"/>
                  <a:pt x="2091035" y="2714252"/>
                </a:cubicBezTo>
                <a:close/>
                <a:moveTo>
                  <a:pt x="1912441" y="2714252"/>
                </a:moveTo>
                <a:cubicBezTo>
                  <a:pt x="1912441" y="2714252"/>
                  <a:pt x="1914922" y="2714252"/>
                  <a:pt x="1919883" y="2714252"/>
                </a:cubicBezTo>
                <a:cubicBezTo>
                  <a:pt x="1924843" y="2714252"/>
                  <a:pt x="1927324" y="2715492"/>
                  <a:pt x="1927324" y="2717973"/>
                </a:cubicBezTo>
                <a:cubicBezTo>
                  <a:pt x="1927324" y="2720454"/>
                  <a:pt x="1924843" y="2721694"/>
                  <a:pt x="1919883" y="2721694"/>
                </a:cubicBezTo>
                <a:cubicBezTo>
                  <a:pt x="1919883" y="2721694"/>
                  <a:pt x="1918642" y="2720454"/>
                  <a:pt x="1916162" y="2717973"/>
                </a:cubicBezTo>
                <a:cubicBezTo>
                  <a:pt x="1913681" y="2715492"/>
                  <a:pt x="1912441" y="2714252"/>
                  <a:pt x="1912441" y="2714252"/>
                </a:cubicBezTo>
                <a:close/>
                <a:moveTo>
                  <a:pt x="1796169" y="2710532"/>
                </a:moveTo>
                <a:cubicBezTo>
                  <a:pt x="1796789" y="2710532"/>
                  <a:pt x="1798340" y="2711772"/>
                  <a:pt x="1800820" y="2714252"/>
                </a:cubicBezTo>
                <a:cubicBezTo>
                  <a:pt x="1805781" y="2719213"/>
                  <a:pt x="1809502" y="2720454"/>
                  <a:pt x="1811982" y="2717973"/>
                </a:cubicBezTo>
                <a:cubicBezTo>
                  <a:pt x="1814463" y="2715492"/>
                  <a:pt x="1828105" y="2716733"/>
                  <a:pt x="1852910" y="2721694"/>
                </a:cubicBezTo>
                <a:lnTo>
                  <a:pt x="1838027" y="2729135"/>
                </a:lnTo>
                <a:cubicBezTo>
                  <a:pt x="1833066" y="2729135"/>
                  <a:pt x="1828105" y="2729135"/>
                  <a:pt x="1823144" y="2729135"/>
                </a:cubicBezTo>
                <a:lnTo>
                  <a:pt x="1808262" y="2721694"/>
                </a:lnTo>
                <a:cubicBezTo>
                  <a:pt x="1803300" y="2721694"/>
                  <a:pt x="1799580" y="2719213"/>
                  <a:pt x="1797099" y="2714252"/>
                </a:cubicBezTo>
                <a:cubicBezTo>
                  <a:pt x="1795859" y="2711772"/>
                  <a:pt x="1795549" y="2710532"/>
                  <a:pt x="1796169" y="2710532"/>
                </a:cubicBezTo>
                <a:close/>
                <a:moveTo>
                  <a:pt x="2195215" y="2699370"/>
                </a:moveTo>
                <a:lnTo>
                  <a:pt x="2202656" y="2714252"/>
                </a:lnTo>
                <a:cubicBezTo>
                  <a:pt x="2222500" y="2724174"/>
                  <a:pt x="2232422" y="2724174"/>
                  <a:pt x="2232422" y="2714252"/>
                </a:cubicBezTo>
                <a:cubicBezTo>
                  <a:pt x="2232422" y="2714252"/>
                  <a:pt x="2229941" y="2713012"/>
                  <a:pt x="2224980" y="2710532"/>
                </a:cubicBezTo>
                <a:cubicBezTo>
                  <a:pt x="2220019" y="2708051"/>
                  <a:pt x="2215058" y="2706811"/>
                  <a:pt x="2210098" y="2706811"/>
                </a:cubicBezTo>
                <a:cubicBezTo>
                  <a:pt x="2205137" y="2706811"/>
                  <a:pt x="2200176" y="2704330"/>
                  <a:pt x="2195215" y="2699370"/>
                </a:cubicBezTo>
                <a:close/>
                <a:moveTo>
                  <a:pt x="1957090" y="2699370"/>
                </a:moveTo>
                <a:cubicBezTo>
                  <a:pt x="1957090" y="2699370"/>
                  <a:pt x="1957090" y="2701850"/>
                  <a:pt x="1957090" y="2706811"/>
                </a:cubicBezTo>
                <a:cubicBezTo>
                  <a:pt x="1957090" y="2706811"/>
                  <a:pt x="1959570" y="2706811"/>
                  <a:pt x="1964531" y="2706811"/>
                </a:cubicBezTo>
                <a:cubicBezTo>
                  <a:pt x="1964531" y="2706811"/>
                  <a:pt x="1964531" y="2705571"/>
                  <a:pt x="1964531" y="2703090"/>
                </a:cubicBezTo>
                <a:cubicBezTo>
                  <a:pt x="1964531" y="2700610"/>
                  <a:pt x="1962050" y="2699370"/>
                  <a:pt x="1957090" y="2699370"/>
                </a:cubicBezTo>
                <a:close/>
                <a:moveTo>
                  <a:pt x="1771054" y="2699370"/>
                </a:moveTo>
                <a:cubicBezTo>
                  <a:pt x="1776016" y="2699370"/>
                  <a:pt x="1779736" y="2700610"/>
                  <a:pt x="1782217" y="2703090"/>
                </a:cubicBezTo>
                <a:cubicBezTo>
                  <a:pt x="1784697" y="2705571"/>
                  <a:pt x="1785937" y="2706811"/>
                  <a:pt x="1785937" y="2706811"/>
                </a:cubicBezTo>
                <a:lnTo>
                  <a:pt x="1778496" y="2706811"/>
                </a:lnTo>
                <a:close/>
                <a:moveTo>
                  <a:pt x="1953369" y="2691928"/>
                </a:moveTo>
                <a:cubicBezTo>
                  <a:pt x="1955849" y="2691928"/>
                  <a:pt x="1959570" y="2694409"/>
                  <a:pt x="1964531" y="2699370"/>
                </a:cubicBezTo>
                <a:cubicBezTo>
                  <a:pt x="1969492" y="2704330"/>
                  <a:pt x="1974453" y="2706811"/>
                  <a:pt x="1979414" y="2706811"/>
                </a:cubicBezTo>
                <a:cubicBezTo>
                  <a:pt x="1984375" y="2706811"/>
                  <a:pt x="1989336" y="2709292"/>
                  <a:pt x="1994297" y="2714252"/>
                </a:cubicBezTo>
                <a:lnTo>
                  <a:pt x="1994297" y="2706811"/>
                </a:lnTo>
                <a:cubicBezTo>
                  <a:pt x="1994297" y="2696889"/>
                  <a:pt x="1991816" y="2691928"/>
                  <a:pt x="1986855" y="2691928"/>
                </a:cubicBezTo>
                <a:lnTo>
                  <a:pt x="1994297" y="2691928"/>
                </a:lnTo>
                <a:cubicBezTo>
                  <a:pt x="2014140" y="2711772"/>
                  <a:pt x="2026543" y="2716733"/>
                  <a:pt x="2031504" y="2706811"/>
                </a:cubicBezTo>
                <a:lnTo>
                  <a:pt x="2038945" y="2699370"/>
                </a:lnTo>
                <a:cubicBezTo>
                  <a:pt x="2043906" y="2704330"/>
                  <a:pt x="2043906" y="2706811"/>
                  <a:pt x="2038945" y="2706811"/>
                </a:cubicBezTo>
                <a:lnTo>
                  <a:pt x="2120801" y="2744018"/>
                </a:lnTo>
                <a:cubicBezTo>
                  <a:pt x="2120801" y="2744018"/>
                  <a:pt x="2123281" y="2746499"/>
                  <a:pt x="2128242" y="2751459"/>
                </a:cubicBezTo>
                <a:cubicBezTo>
                  <a:pt x="2133203" y="2756420"/>
                  <a:pt x="2135683" y="2761382"/>
                  <a:pt x="2135683" y="2766342"/>
                </a:cubicBezTo>
                <a:cubicBezTo>
                  <a:pt x="2125762" y="2761382"/>
                  <a:pt x="2118320" y="2758901"/>
                  <a:pt x="2113359" y="2758901"/>
                </a:cubicBezTo>
                <a:cubicBezTo>
                  <a:pt x="2108398" y="2753940"/>
                  <a:pt x="2103437" y="2753940"/>
                  <a:pt x="2098476" y="2758901"/>
                </a:cubicBezTo>
                <a:cubicBezTo>
                  <a:pt x="2098476" y="2758901"/>
                  <a:pt x="2095996" y="2758901"/>
                  <a:pt x="2091035" y="2758901"/>
                </a:cubicBezTo>
                <a:lnTo>
                  <a:pt x="2098476" y="2751459"/>
                </a:lnTo>
                <a:lnTo>
                  <a:pt x="2105917" y="2744018"/>
                </a:lnTo>
                <a:lnTo>
                  <a:pt x="2098476" y="2744018"/>
                </a:lnTo>
                <a:cubicBezTo>
                  <a:pt x="2093516" y="2744018"/>
                  <a:pt x="2089795" y="2744018"/>
                  <a:pt x="2087314" y="2744018"/>
                </a:cubicBezTo>
                <a:cubicBezTo>
                  <a:pt x="2084834" y="2744018"/>
                  <a:pt x="2081113" y="2744018"/>
                  <a:pt x="2076152" y="2744018"/>
                </a:cubicBezTo>
                <a:lnTo>
                  <a:pt x="2024062" y="2729135"/>
                </a:lnTo>
                <a:lnTo>
                  <a:pt x="2016621" y="2721694"/>
                </a:lnTo>
                <a:cubicBezTo>
                  <a:pt x="2016621" y="2726655"/>
                  <a:pt x="2016621" y="2729135"/>
                  <a:pt x="2016621" y="2729135"/>
                </a:cubicBezTo>
                <a:cubicBezTo>
                  <a:pt x="2016621" y="2729135"/>
                  <a:pt x="2014140" y="2729135"/>
                  <a:pt x="2009180" y="2729135"/>
                </a:cubicBezTo>
                <a:cubicBezTo>
                  <a:pt x="2004218" y="2729135"/>
                  <a:pt x="2001738" y="2726655"/>
                  <a:pt x="2001738" y="2721694"/>
                </a:cubicBezTo>
                <a:cubicBezTo>
                  <a:pt x="1996777" y="2721694"/>
                  <a:pt x="1991816" y="2721694"/>
                  <a:pt x="1986855" y="2721694"/>
                </a:cubicBezTo>
                <a:lnTo>
                  <a:pt x="1949648" y="2706811"/>
                </a:lnTo>
                <a:cubicBezTo>
                  <a:pt x="1949648" y="2706811"/>
                  <a:pt x="1949648" y="2704330"/>
                  <a:pt x="1949648" y="2699370"/>
                </a:cubicBezTo>
                <a:cubicBezTo>
                  <a:pt x="1949648" y="2694409"/>
                  <a:pt x="1950888" y="2691928"/>
                  <a:pt x="1953369" y="2691928"/>
                </a:cubicBezTo>
                <a:close/>
                <a:moveTo>
                  <a:pt x="1927324" y="2691928"/>
                </a:moveTo>
                <a:cubicBezTo>
                  <a:pt x="1927324" y="2691928"/>
                  <a:pt x="1927324" y="2694409"/>
                  <a:pt x="1927324" y="2699370"/>
                </a:cubicBezTo>
                <a:cubicBezTo>
                  <a:pt x="1927324" y="2699370"/>
                  <a:pt x="1927324" y="2701850"/>
                  <a:pt x="1927324" y="2706811"/>
                </a:cubicBezTo>
                <a:cubicBezTo>
                  <a:pt x="1922363" y="2706811"/>
                  <a:pt x="1919883" y="2704330"/>
                  <a:pt x="1919883" y="2699370"/>
                </a:cubicBezTo>
                <a:cubicBezTo>
                  <a:pt x="1919883" y="2694409"/>
                  <a:pt x="1922363" y="2691928"/>
                  <a:pt x="1927324" y="2691928"/>
                </a:cubicBezTo>
                <a:close/>
                <a:moveTo>
                  <a:pt x="1800820" y="2684487"/>
                </a:moveTo>
                <a:lnTo>
                  <a:pt x="1823144" y="2691928"/>
                </a:lnTo>
                <a:cubicBezTo>
                  <a:pt x="1823144" y="2691928"/>
                  <a:pt x="1818183" y="2691928"/>
                  <a:pt x="1808262" y="2691928"/>
                </a:cubicBezTo>
                <a:close/>
                <a:moveTo>
                  <a:pt x="2038945" y="2677045"/>
                </a:moveTo>
                <a:lnTo>
                  <a:pt x="2061269" y="2677045"/>
                </a:lnTo>
                <a:cubicBezTo>
                  <a:pt x="2061269" y="2682006"/>
                  <a:pt x="2063750" y="2684487"/>
                  <a:pt x="2068711" y="2684487"/>
                </a:cubicBezTo>
                <a:lnTo>
                  <a:pt x="2076152" y="2684487"/>
                </a:lnTo>
                <a:lnTo>
                  <a:pt x="2068711" y="2691928"/>
                </a:lnTo>
                <a:lnTo>
                  <a:pt x="2053828" y="2684487"/>
                </a:lnTo>
                <a:cubicBezTo>
                  <a:pt x="2043906" y="2679526"/>
                  <a:pt x="2038945" y="2677045"/>
                  <a:pt x="2038945" y="2677045"/>
                </a:cubicBezTo>
                <a:close/>
                <a:moveTo>
                  <a:pt x="1778496" y="2677045"/>
                </a:moveTo>
                <a:cubicBezTo>
                  <a:pt x="1783457" y="2677045"/>
                  <a:pt x="1785937" y="2679526"/>
                  <a:pt x="1785937" y="2684487"/>
                </a:cubicBezTo>
                <a:cubicBezTo>
                  <a:pt x="1785937" y="2689448"/>
                  <a:pt x="1785937" y="2691928"/>
                  <a:pt x="1785937" y="2691928"/>
                </a:cubicBezTo>
                <a:cubicBezTo>
                  <a:pt x="1785937" y="2691928"/>
                  <a:pt x="1783457" y="2689448"/>
                  <a:pt x="1778496" y="2684487"/>
                </a:cubicBezTo>
                <a:close/>
                <a:moveTo>
                  <a:pt x="1971972" y="2669604"/>
                </a:moveTo>
                <a:cubicBezTo>
                  <a:pt x="1971972" y="2669604"/>
                  <a:pt x="1973213" y="2670844"/>
                  <a:pt x="1975693" y="2673325"/>
                </a:cubicBezTo>
                <a:cubicBezTo>
                  <a:pt x="1978174" y="2675805"/>
                  <a:pt x="1979414" y="2677045"/>
                  <a:pt x="1979414" y="2677045"/>
                </a:cubicBezTo>
                <a:lnTo>
                  <a:pt x="1971972" y="2677045"/>
                </a:lnTo>
                <a:close/>
                <a:moveTo>
                  <a:pt x="6674940" y="2662163"/>
                </a:moveTo>
                <a:cubicBezTo>
                  <a:pt x="6684862" y="2672085"/>
                  <a:pt x="6687343" y="2677045"/>
                  <a:pt x="6682382" y="2677045"/>
                </a:cubicBezTo>
                <a:close/>
                <a:moveTo>
                  <a:pt x="6384726" y="2662163"/>
                </a:moveTo>
                <a:cubicBezTo>
                  <a:pt x="6384726" y="2662163"/>
                  <a:pt x="6385966" y="2662163"/>
                  <a:pt x="6388447" y="2662163"/>
                </a:cubicBezTo>
                <a:cubicBezTo>
                  <a:pt x="6390927" y="2662163"/>
                  <a:pt x="6394647" y="2662163"/>
                  <a:pt x="6399609" y="2662163"/>
                </a:cubicBezTo>
                <a:cubicBezTo>
                  <a:pt x="6404570" y="2662163"/>
                  <a:pt x="6412011" y="2664643"/>
                  <a:pt x="6421933" y="2669604"/>
                </a:cubicBezTo>
                <a:lnTo>
                  <a:pt x="6436816" y="2677045"/>
                </a:lnTo>
                <a:cubicBezTo>
                  <a:pt x="6431854" y="2677045"/>
                  <a:pt x="6428134" y="2677045"/>
                  <a:pt x="6425654" y="2677045"/>
                </a:cubicBezTo>
                <a:cubicBezTo>
                  <a:pt x="6423174" y="2677045"/>
                  <a:pt x="6414491" y="2674565"/>
                  <a:pt x="6399609" y="2669604"/>
                </a:cubicBezTo>
                <a:cubicBezTo>
                  <a:pt x="6384726" y="2664643"/>
                  <a:pt x="6379765" y="2662163"/>
                  <a:pt x="6384726" y="2662163"/>
                </a:cubicBezTo>
                <a:close/>
                <a:moveTo>
                  <a:pt x="1793379" y="2662163"/>
                </a:moveTo>
                <a:lnTo>
                  <a:pt x="1800820" y="2669604"/>
                </a:lnTo>
                <a:cubicBezTo>
                  <a:pt x="1790898" y="2674565"/>
                  <a:pt x="1785937" y="2674565"/>
                  <a:pt x="1785937" y="2669604"/>
                </a:cubicBezTo>
                <a:cubicBezTo>
                  <a:pt x="1785937" y="2664643"/>
                  <a:pt x="1788418" y="2662163"/>
                  <a:pt x="1793379" y="2662163"/>
                </a:cubicBezTo>
                <a:close/>
                <a:moveTo>
                  <a:pt x="1718965" y="2662163"/>
                </a:moveTo>
                <a:lnTo>
                  <a:pt x="1726406" y="2669604"/>
                </a:lnTo>
                <a:cubicBezTo>
                  <a:pt x="1726406" y="2669604"/>
                  <a:pt x="1723926" y="2669604"/>
                  <a:pt x="1718965" y="2669604"/>
                </a:cubicBezTo>
                <a:close/>
                <a:moveTo>
                  <a:pt x="1659433" y="2662163"/>
                </a:moveTo>
                <a:cubicBezTo>
                  <a:pt x="1659433" y="2662163"/>
                  <a:pt x="1660674" y="2663403"/>
                  <a:pt x="1663154" y="2665883"/>
                </a:cubicBezTo>
                <a:cubicBezTo>
                  <a:pt x="1665634" y="2668364"/>
                  <a:pt x="1666875" y="2669604"/>
                  <a:pt x="1666875" y="2669604"/>
                </a:cubicBezTo>
                <a:cubicBezTo>
                  <a:pt x="1666875" y="2674565"/>
                  <a:pt x="1666875" y="2677045"/>
                  <a:pt x="1666875" y="2677045"/>
                </a:cubicBezTo>
                <a:cubicBezTo>
                  <a:pt x="1661914" y="2677045"/>
                  <a:pt x="1659433" y="2675805"/>
                  <a:pt x="1659433" y="2673325"/>
                </a:cubicBezTo>
                <a:cubicBezTo>
                  <a:pt x="1659433" y="2670844"/>
                  <a:pt x="1659433" y="2669604"/>
                  <a:pt x="1659433" y="2669604"/>
                </a:cubicBezTo>
                <a:cubicBezTo>
                  <a:pt x="1654472" y="2664643"/>
                  <a:pt x="1654472" y="2662163"/>
                  <a:pt x="1659433" y="2662163"/>
                </a:cubicBezTo>
                <a:close/>
                <a:moveTo>
                  <a:pt x="1964531" y="2654721"/>
                </a:moveTo>
                <a:cubicBezTo>
                  <a:pt x="1964531" y="2654721"/>
                  <a:pt x="1964531" y="2657202"/>
                  <a:pt x="1964531" y="2662163"/>
                </a:cubicBezTo>
                <a:cubicBezTo>
                  <a:pt x="1959570" y="2662163"/>
                  <a:pt x="1957090" y="2662163"/>
                  <a:pt x="1957090" y="2662163"/>
                </a:cubicBezTo>
                <a:close/>
                <a:moveTo>
                  <a:pt x="1934765" y="2654721"/>
                </a:moveTo>
                <a:cubicBezTo>
                  <a:pt x="1939726" y="2654721"/>
                  <a:pt x="1944687" y="2654721"/>
                  <a:pt x="1949648" y="2654721"/>
                </a:cubicBezTo>
                <a:lnTo>
                  <a:pt x="1942207" y="2662163"/>
                </a:lnTo>
                <a:close/>
                <a:moveTo>
                  <a:pt x="1860351" y="2654721"/>
                </a:moveTo>
                <a:lnTo>
                  <a:pt x="1867793" y="2654721"/>
                </a:lnTo>
                <a:cubicBezTo>
                  <a:pt x="1872754" y="2654721"/>
                  <a:pt x="1877715" y="2654721"/>
                  <a:pt x="1882676" y="2654721"/>
                </a:cubicBezTo>
                <a:cubicBezTo>
                  <a:pt x="1887636" y="2654721"/>
                  <a:pt x="1890117" y="2657202"/>
                  <a:pt x="1890117" y="2662163"/>
                </a:cubicBezTo>
                <a:lnTo>
                  <a:pt x="1912441" y="2669604"/>
                </a:lnTo>
                <a:lnTo>
                  <a:pt x="1942207" y="2677045"/>
                </a:lnTo>
                <a:lnTo>
                  <a:pt x="1964531" y="2684487"/>
                </a:lnTo>
                <a:lnTo>
                  <a:pt x="1942207" y="2684487"/>
                </a:lnTo>
                <a:cubicBezTo>
                  <a:pt x="1932285" y="2684487"/>
                  <a:pt x="1924843" y="2683247"/>
                  <a:pt x="1919883" y="2680766"/>
                </a:cubicBezTo>
                <a:cubicBezTo>
                  <a:pt x="1914922" y="2678285"/>
                  <a:pt x="1909961" y="2677045"/>
                  <a:pt x="1905000" y="2677045"/>
                </a:cubicBezTo>
                <a:cubicBezTo>
                  <a:pt x="1895078" y="2672085"/>
                  <a:pt x="1888877" y="2670844"/>
                  <a:pt x="1886396" y="2673325"/>
                </a:cubicBezTo>
                <a:cubicBezTo>
                  <a:pt x="1883916" y="2675805"/>
                  <a:pt x="1885156" y="2680766"/>
                  <a:pt x="1890117" y="2688207"/>
                </a:cubicBezTo>
                <a:cubicBezTo>
                  <a:pt x="1895078" y="2695649"/>
                  <a:pt x="1896318" y="2700610"/>
                  <a:pt x="1893838" y="2703090"/>
                </a:cubicBezTo>
                <a:cubicBezTo>
                  <a:pt x="1891357" y="2705571"/>
                  <a:pt x="1886396" y="2706811"/>
                  <a:pt x="1878955" y="2706811"/>
                </a:cubicBezTo>
                <a:cubicBezTo>
                  <a:pt x="1871513" y="2706811"/>
                  <a:pt x="1869033" y="2704330"/>
                  <a:pt x="1871513" y="2699370"/>
                </a:cubicBezTo>
                <a:cubicBezTo>
                  <a:pt x="1873994" y="2694409"/>
                  <a:pt x="1875234" y="2691928"/>
                  <a:pt x="1875234" y="2691928"/>
                </a:cubicBezTo>
                <a:lnTo>
                  <a:pt x="1882676" y="2691928"/>
                </a:lnTo>
                <a:cubicBezTo>
                  <a:pt x="1887636" y="2691928"/>
                  <a:pt x="1890117" y="2691928"/>
                  <a:pt x="1890117" y="2691928"/>
                </a:cubicBezTo>
                <a:cubicBezTo>
                  <a:pt x="1890117" y="2686967"/>
                  <a:pt x="1885156" y="2684487"/>
                  <a:pt x="1875234" y="2684487"/>
                </a:cubicBezTo>
                <a:cubicBezTo>
                  <a:pt x="1875234" y="2689448"/>
                  <a:pt x="1873994" y="2691928"/>
                  <a:pt x="1871513" y="2691928"/>
                </a:cubicBezTo>
                <a:cubicBezTo>
                  <a:pt x="1869033" y="2691928"/>
                  <a:pt x="1865312" y="2691928"/>
                  <a:pt x="1860351" y="2691928"/>
                </a:cubicBezTo>
                <a:cubicBezTo>
                  <a:pt x="1855390" y="2691928"/>
                  <a:pt x="1851670" y="2694409"/>
                  <a:pt x="1849189" y="2699370"/>
                </a:cubicBezTo>
                <a:cubicBezTo>
                  <a:pt x="1846709" y="2704330"/>
                  <a:pt x="1844228" y="2704330"/>
                  <a:pt x="1841748" y="2699370"/>
                </a:cubicBezTo>
                <a:cubicBezTo>
                  <a:pt x="1839267" y="2694409"/>
                  <a:pt x="1840508" y="2691928"/>
                  <a:pt x="1845468" y="2691928"/>
                </a:cubicBezTo>
                <a:lnTo>
                  <a:pt x="1838027" y="2684487"/>
                </a:lnTo>
                <a:cubicBezTo>
                  <a:pt x="1833066" y="2684487"/>
                  <a:pt x="1830586" y="2685727"/>
                  <a:pt x="1830586" y="2688207"/>
                </a:cubicBezTo>
                <a:cubicBezTo>
                  <a:pt x="1830586" y="2690688"/>
                  <a:pt x="1828105" y="2689448"/>
                  <a:pt x="1823144" y="2684487"/>
                </a:cubicBezTo>
                <a:cubicBezTo>
                  <a:pt x="1818183" y="2679526"/>
                  <a:pt x="1814463" y="2677045"/>
                  <a:pt x="1811982" y="2677045"/>
                </a:cubicBezTo>
                <a:cubicBezTo>
                  <a:pt x="1809502" y="2677045"/>
                  <a:pt x="1808262" y="2674565"/>
                  <a:pt x="1808262" y="2669604"/>
                </a:cubicBezTo>
                <a:cubicBezTo>
                  <a:pt x="1808262" y="2669604"/>
                  <a:pt x="1810742" y="2669604"/>
                  <a:pt x="1815703" y="2669604"/>
                </a:cubicBezTo>
                <a:cubicBezTo>
                  <a:pt x="1835547" y="2674565"/>
                  <a:pt x="1847949" y="2677045"/>
                  <a:pt x="1852910" y="2677045"/>
                </a:cubicBezTo>
                <a:cubicBezTo>
                  <a:pt x="1867793" y="2672085"/>
                  <a:pt x="1875234" y="2669604"/>
                  <a:pt x="1875234" y="2669604"/>
                </a:cubicBezTo>
                <a:cubicBezTo>
                  <a:pt x="1870273" y="2659682"/>
                  <a:pt x="1865312" y="2654721"/>
                  <a:pt x="1860351" y="2654721"/>
                </a:cubicBezTo>
                <a:close/>
                <a:moveTo>
                  <a:pt x="1772915" y="2651001"/>
                </a:moveTo>
                <a:cubicBezTo>
                  <a:pt x="1774155" y="2651001"/>
                  <a:pt x="1776015" y="2652241"/>
                  <a:pt x="1778496" y="2654721"/>
                </a:cubicBezTo>
                <a:cubicBezTo>
                  <a:pt x="1783457" y="2659682"/>
                  <a:pt x="1784697" y="2662163"/>
                  <a:pt x="1782217" y="2662163"/>
                </a:cubicBezTo>
                <a:cubicBezTo>
                  <a:pt x="1779736" y="2662163"/>
                  <a:pt x="1778496" y="2662163"/>
                  <a:pt x="1778496" y="2662163"/>
                </a:cubicBezTo>
                <a:cubicBezTo>
                  <a:pt x="1773535" y="2662163"/>
                  <a:pt x="1771054" y="2659682"/>
                  <a:pt x="1771054" y="2654721"/>
                </a:cubicBezTo>
                <a:cubicBezTo>
                  <a:pt x="1771054" y="2652241"/>
                  <a:pt x="1771675" y="2651001"/>
                  <a:pt x="1772915" y="2651001"/>
                </a:cubicBezTo>
                <a:close/>
                <a:moveTo>
                  <a:pt x="2169170" y="2651000"/>
                </a:moveTo>
                <a:lnTo>
                  <a:pt x="2172890" y="2654721"/>
                </a:lnTo>
                <a:cubicBezTo>
                  <a:pt x="2172890" y="2659682"/>
                  <a:pt x="2175371" y="2662163"/>
                  <a:pt x="2180332" y="2662163"/>
                </a:cubicBezTo>
                <a:lnTo>
                  <a:pt x="2180332" y="2654721"/>
                </a:lnTo>
                <a:cubicBezTo>
                  <a:pt x="2177851" y="2654721"/>
                  <a:pt x="2175681" y="2654411"/>
                  <a:pt x="2173820" y="2653791"/>
                </a:cubicBezTo>
                <a:close/>
                <a:moveTo>
                  <a:pt x="2165449" y="2647280"/>
                </a:moveTo>
                <a:lnTo>
                  <a:pt x="2166886" y="2648717"/>
                </a:lnTo>
                <a:lnTo>
                  <a:pt x="2166379" y="2648210"/>
                </a:lnTo>
                <a:cubicBezTo>
                  <a:pt x="2165759" y="2647590"/>
                  <a:pt x="2165449" y="2647280"/>
                  <a:pt x="2165449" y="2647280"/>
                </a:cubicBezTo>
                <a:close/>
                <a:moveTo>
                  <a:pt x="1823144" y="2647280"/>
                </a:moveTo>
                <a:cubicBezTo>
                  <a:pt x="1828105" y="2647280"/>
                  <a:pt x="1833066" y="2647280"/>
                  <a:pt x="1838027" y="2647280"/>
                </a:cubicBezTo>
                <a:cubicBezTo>
                  <a:pt x="1842988" y="2647280"/>
                  <a:pt x="1845468" y="2647280"/>
                  <a:pt x="1845468" y="2647280"/>
                </a:cubicBezTo>
                <a:cubicBezTo>
                  <a:pt x="1845468" y="2647280"/>
                  <a:pt x="1847949" y="2649760"/>
                  <a:pt x="1852910" y="2654721"/>
                </a:cubicBezTo>
                <a:cubicBezTo>
                  <a:pt x="1852910" y="2659682"/>
                  <a:pt x="1850429" y="2660923"/>
                  <a:pt x="1845468" y="2658442"/>
                </a:cubicBezTo>
                <a:cubicBezTo>
                  <a:pt x="1840508" y="2655961"/>
                  <a:pt x="1833066" y="2652241"/>
                  <a:pt x="1823144" y="2647280"/>
                </a:cubicBezTo>
                <a:close/>
                <a:moveTo>
                  <a:pt x="1763613" y="2647280"/>
                </a:moveTo>
                <a:lnTo>
                  <a:pt x="1756172" y="2654721"/>
                </a:lnTo>
                <a:lnTo>
                  <a:pt x="1748730" y="2662163"/>
                </a:lnTo>
                <a:lnTo>
                  <a:pt x="1748730" y="2654721"/>
                </a:lnTo>
                <a:cubicBezTo>
                  <a:pt x="1753691" y="2649760"/>
                  <a:pt x="1758652" y="2647280"/>
                  <a:pt x="1763613" y="2647280"/>
                </a:cubicBezTo>
                <a:close/>
                <a:moveTo>
                  <a:pt x="1585019" y="2647280"/>
                </a:moveTo>
                <a:cubicBezTo>
                  <a:pt x="1589980" y="2647280"/>
                  <a:pt x="1592461" y="2649760"/>
                  <a:pt x="1592461" y="2654721"/>
                </a:cubicBezTo>
                <a:lnTo>
                  <a:pt x="1585019" y="2654721"/>
                </a:lnTo>
                <a:close/>
                <a:moveTo>
                  <a:pt x="2195215" y="2632397"/>
                </a:moveTo>
                <a:lnTo>
                  <a:pt x="2202656" y="2639838"/>
                </a:lnTo>
                <a:cubicBezTo>
                  <a:pt x="2202656" y="2639838"/>
                  <a:pt x="2205137" y="2637358"/>
                  <a:pt x="2210098" y="2632397"/>
                </a:cubicBezTo>
                <a:lnTo>
                  <a:pt x="2202656" y="2632397"/>
                </a:lnTo>
                <a:close/>
                <a:moveTo>
                  <a:pt x="1666875" y="2632397"/>
                </a:moveTo>
                <a:cubicBezTo>
                  <a:pt x="1671836" y="2632397"/>
                  <a:pt x="1674316" y="2634878"/>
                  <a:pt x="1674316" y="2639838"/>
                </a:cubicBezTo>
                <a:lnTo>
                  <a:pt x="1666875" y="2639838"/>
                </a:lnTo>
                <a:close/>
                <a:moveTo>
                  <a:pt x="6315273" y="2631157"/>
                </a:moveTo>
                <a:lnTo>
                  <a:pt x="6325195" y="2632397"/>
                </a:lnTo>
                <a:cubicBezTo>
                  <a:pt x="6320233" y="2632397"/>
                  <a:pt x="6317753" y="2632397"/>
                  <a:pt x="6317753" y="2632397"/>
                </a:cubicBezTo>
                <a:close/>
                <a:moveTo>
                  <a:pt x="6503788" y="2624956"/>
                </a:moveTo>
                <a:cubicBezTo>
                  <a:pt x="6518671" y="2624956"/>
                  <a:pt x="6533554" y="2634878"/>
                  <a:pt x="6548437" y="2654721"/>
                </a:cubicBezTo>
                <a:lnTo>
                  <a:pt x="6540995" y="2647280"/>
                </a:lnTo>
                <a:cubicBezTo>
                  <a:pt x="6531074" y="2642319"/>
                  <a:pt x="6526113" y="2639838"/>
                  <a:pt x="6526113" y="2639838"/>
                </a:cubicBezTo>
                <a:cubicBezTo>
                  <a:pt x="6526113" y="2639838"/>
                  <a:pt x="6521151" y="2637358"/>
                  <a:pt x="6511230" y="2632397"/>
                </a:cubicBezTo>
                <a:close/>
                <a:moveTo>
                  <a:pt x="6180552" y="2622630"/>
                </a:moveTo>
                <a:cubicBezTo>
                  <a:pt x="6179002" y="2622941"/>
                  <a:pt x="6177607" y="2623715"/>
                  <a:pt x="6176366" y="2624956"/>
                </a:cubicBezTo>
                <a:cubicBezTo>
                  <a:pt x="6171405" y="2629916"/>
                  <a:pt x="6171405" y="2634878"/>
                  <a:pt x="6176366" y="2639838"/>
                </a:cubicBezTo>
                <a:lnTo>
                  <a:pt x="6183808" y="2639838"/>
                </a:lnTo>
                <a:cubicBezTo>
                  <a:pt x="6183808" y="2634878"/>
                  <a:pt x="6185049" y="2633637"/>
                  <a:pt x="6187529" y="2636118"/>
                </a:cubicBezTo>
                <a:cubicBezTo>
                  <a:pt x="6190009" y="2638598"/>
                  <a:pt x="6193729" y="2639838"/>
                  <a:pt x="6198691" y="2639838"/>
                </a:cubicBezTo>
                <a:lnTo>
                  <a:pt x="6213574" y="2647280"/>
                </a:lnTo>
                <a:cubicBezTo>
                  <a:pt x="6208612" y="2642319"/>
                  <a:pt x="6203652" y="2637358"/>
                  <a:pt x="6198691" y="2632397"/>
                </a:cubicBezTo>
                <a:cubicBezTo>
                  <a:pt x="6191249" y="2624956"/>
                  <a:pt x="6185204" y="2621700"/>
                  <a:pt x="6180552" y="2622630"/>
                </a:cubicBezTo>
                <a:close/>
                <a:moveTo>
                  <a:pt x="6206132" y="2617514"/>
                </a:moveTo>
                <a:lnTo>
                  <a:pt x="6206132" y="2632397"/>
                </a:lnTo>
                <a:cubicBezTo>
                  <a:pt x="6211093" y="2627436"/>
                  <a:pt x="6216054" y="2627436"/>
                  <a:pt x="6221015" y="2632397"/>
                </a:cubicBezTo>
                <a:cubicBezTo>
                  <a:pt x="6225976" y="2637358"/>
                  <a:pt x="6228456" y="2634878"/>
                  <a:pt x="6228456" y="2624956"/>
                </a:cubicBezTo>
                <a:close/>
                <a:moveTo>
                  <a:pt x="1800820" y="2617514"/>
                </a:moveTo>
                <a:cubicBezTo>
                  <a:pt x="1890117" y="2627436"/>
                  <a:pt x="1939726" y="2627436"/>
                  <a:pt x="1949648" y="2617514"/>
                </a:cubicBezTo>
                <a:cubicBezTo>
                  <a:pt x="1949648" y="2617514"/>
                  <a:pt x="1949648" y="2618754"/>
                  <a:pt x="1949648" y="2621235"/>
                </a:cubicBezTo>
                <a:cubicBezTo>
                  <a:pt x="1949648" y="2623715"/>
                  <a:pt x="1950888" y="2626196"/>
                  <a:pt x="1953369" y="2628676"/>
                </a:cubicBezTo>
                <a:cubicBezTo>
                  <a:pt x="1955849" y="2631157"/>
                  <a:pt x="1959570" y="2632397"/>
                  <a:pt x="1964531" y="2632397"/>
                </a:cubicBezTo>
                <a:lnTo>
                  <a:pt x="1964531" y="2624956"/>
                </a:lnTo>
                <a:cubicBezTo>
                  <a:pt x="1959570" y="2619995"/>
                  <a:pt x="1957090" y="2617514"/>
                  <a:pt x="1957090" y="2617514"/>
                </a:cubicBezTo>
                <a:lnTo>
                  <a:pt x="1986855" y="2624956"/>
                </a:lnTo>
                <a:cubicBezTo>
                  <a:pt x="1991816" y="2629916"/>
                  <a:pt x="1996777" y="2629916"/>
                  <a:pt x="2001738" y="2624956"/>
                </a:cubicBezTo>
                <a:lnTo>
                  <a:pt x="2001738" y="2632397"/>
                </a:lnTo>
                <a:cubicBezTo>
                  <a:pt x="1996777" y="2637358"/>
                  <a:pt x="1996777" y="2639838"/>
                  <a:pt x="2001738" y="2639838"/>
                </a:cubicBezTo>
                <a:lnTo>
                  <a:pt x="2009180" y="2639838"/>
                </a:lnTo>
                <a:cubicBezTo>
                  <a:pt x="2009180" y="2639838"/>
                  <a:pt x="2014140" y="2639838"/>
                  <a:pt x="2024062" y="2639838"/>
                </a:cubicBezTo>
                <a:lnTo>
                  <a:pt x="2031504" y="2639838"/>
                </a:lnTo>
                <a:lnTo>
                  <a:pt x="2038945" y="2639838"/>
                </a:lnTo>
                <a:cubicBezTo>
                  <a:pt x="2038945" y="2644799"/>
                  <a:pt x="2042666" y="2648520"/>
                  <a:pt x="2050107" y="2651000"/>
                </a:cubicBezTo>
                <a:cubicBezTo>
                  <a:pt x="2057549" y="2653481"/>
                  <a:pt x="2066230" y="2657202"/>
                  <a:pt x="2076152" y="2662163"/>
                </a:cubicBezTo>
                <a:cubicBezTo>
                  <a:pt x="2100957" y="2667123"/>
                  <a:pt x="2110879" y="2672085"/>
                  <a:pt x="2105917" y="2677045"/>
                </a:cubicBezTo>
                <a:lnTo>
                  <a:pt x="2113359" y="2677045"/>
                </a:lnTo>
                <a:lnTo>
                  <a:pt x="2120801" y="2677045"/>
                </a:lnTo>
                <a:cubicBezTo>
                  <a:pt x="2115840" y="2682006"/>
                  <a:pt x="2115840" y="2686967"/>
                  <a:pt x="2120801" y="2691928"/>
                </a:cubicBezTo>
                <a:lnTo>
                  <a:pt x="2113359" y="2691928"/>
                </a:lnTo>
                <a:cubicBezTo>
                  <a:pt x="2108398" y="2686967"/>
                  <a:pt x="2105917" y="2686967"/>
                  <a:pt x="2105917" y="2691928"/>
                </a:cubicBezTo>
                <a:lnTo>
                  <a:pt x="2098476" y="2684487"/>
                </a:lnTo>
                <a:lnTo>
                  <a:pt x="2068711" y="2677045"/>
                </a:lnTo>
                <a:cubicBezTo>
                  <a:pt x="2063750" y="2677045"/>
                  <a:pt x="2061269" y="2674565"/>
                  <a:pt x="2061269" y="2669604"/>
                </a:cubicBezTo>
                <a:lnTo>
                  <a:pt x="2046386" y="2662163"/>
                </a:lnTo>
                <a:cubicBezTo>
                  <a:pt x="2041426" y="2662163"/>
                  <a:pt x="2038945" y="2662163"/>
                  <a:pt x="2038945" y="2662163"/>
                </a:cubicBezTo>
                <a:cubicBezTo>
                  <a:pt x="2038945" y="2667123"/>
                  <a:pt x="2036465" y="2669604"/>
                  <a:pt x="2031504" y="2669604"/>
                </a:cubicBezTo>
                <a:cubicBezTo>
                  <a:pt x="2026543" y="2669604"/>
                  <a:pt x="2024062" y="2669604"/>
                  <a:pt x="2024062" y="2669604"/>
                </a:cubicBezTo>
                <a:cubicBezTo>
                  <a:pt x="2024062" y="2669604"/>
                  <a:pt x="2026543" y="2667123"/>
                  <a:pt x="2031504" y="2662163"/>
                </a:cubicBezTo>
                <a:cubicBezTo>
                  <a:pt x="2031504" y="2657202"/>
                  <a:pt x="2027783" y="2654721"/>
                  <a:pt x="2020342" y="2654721"/>
                </a:cubicBezTo>
                <a:cubicBezTo>
                  <a:pt x="2012900" y="2654721"/>
                  <a:pt x="2004218" y="2652241"/>
                  <a:pt x="1994297" y="2647280"/>
                </a:cubicBezTo>
                <a:cubicBezTo>
                  <a:pt x="1984375" y="2642319"/>
                  <a:pt x="1978174" y="2642319"/>
                  <a:pt x="1975693" y="2647280"/>
                </a:cubicBezTo>
                <a:cubicBezTo>
                  <a:pt x="1973213" y="2652241"/>
                  <a:pt x="1967012" y="2652241"/>
                  <a:pt x="1957090" y="2647280"/>
                </a:cubicBezTo>
                <a:cubicBezTo>
                  <a:pt x="1942207" y="2642319"/>
                  <a:pt x="1912441" y="2639838"/>
                  <a:pt x="1867793" y="2639838"/>
                </a:cubicBezTo>
                <a:lnTo>
                  <a:pt x="1823144" y="2647280"/>
                </a:lnTo>
                <a:lnTo>
                  <a:pt x="1800820" y="2639838"/>
                </a:lnTo>
                <a:cubicBezTo>
                  <a:pt x="1795859" y="2634878"/>
                  <a:pt x="1792138" y="2632397"/>
                  <a:pt x="1789658" y="2632397"/>
                </a:cubicBezTo>
                <a:cubicBezTo>
                  <a:pt x="1787178" y="2632397"/>
                  <a:pt x="1784697" y="2631157"/>
                  <a:pt x="1782217" y="2628676"/>
                </a:cubicBezTo>
                <a:cubicBezTo>
                  <a:pt x="1779736" y="2626196"/>
                  <a:pt x="1776016" y="2627436"/>
                  <a:pt x="1771054" y="2632397"/>
                </a:cubicBezTo>
                <a:lnTo>
                  <a:pt x="1771054" y="2624956"/>
                </a:lnTo>
                <a:cubicBezTo>
                  <a:pt x="1776016" y="2619995"/>
                  <a:pt x="1785937" y="2617514"/>
                  <a:pt x="1800820" y="2617514"/>
                </a:cubicBezTo>
                <a:close/>
                <a:moveTo>
                  <a:pt x="1748730" y="2617514"/>
                </a:moveTo>
                <a:lnTo>
                  <a:pt x="1741289" y="2624956"/>
                </a:lnTo>
                <a:lnTo>
                  <a:pt x="1726406" y="2624956"/>
                </a:lnTo>
                <a:cubicBezTo>
                  <a:pt x="1731367" y="2619995"/>
                  <a:pt x="1738808" y="2617514"/>
                  <a:pt x="1748730" y="2617514"/>
                </a:cubicBezTo>
                <a:close/>
                <a:moveTo>
                  <a:pt x="1912441" y="2610073"/>
                </a:moveTo>
                <a:cubicBezTo>
                  <a:pt x="1917402" y="2610073"/>
                  <a:pt x="1919883" y="2612553"/>
                  <a:pt x="1919883" y="2617514"/>
                </a:cubicBezTo>
                <a:cubicBezTo>
                  <a:pt x="1919883" y="2617514"/>
                  <a:pt x="1918642" y="2617514"/>
                  <a:pt x="1916162" y="2617514"/>
                </a:cubicBezTo>
                <a:cubicBezTo>
                  <a:pt x="1913681" y="2617514"/>
                  <a:pt x="1912441" y="2617514"/>
                  <a:pt x="1912441" y="2617514"/>
                </a:cubicBezTo>
                <a:close/>
                <a:moveTo>
                  <a:pt x="1421308" y="2610073"/>
                </a:moveTo>
                <a:lnTo>
                  <a:pt x="1436191" y="2617514"/>
                </a:lnTo>
                <a:cubicBezTo>
                  <a:pt x="1436191" y="2617514"/>
                  <a:pt x="1433711" y="2617514"/>
                  <a:pt x="1428750" y="2617514"/>
                </a:cubicBezTo>
                <a:lnTo>
                  <a:pt x="1421308" y="2617514"/>
                </a:lnTo>
                <a:cubicBezTo>
                  <a:pt x="1421308" y="2612553"/>
                  <a:pt x="1421308" y="2610073"/>
                  <a:pt x="1421308" y="2610073"/>
                </a:cubicBezTo>
                <a:close/>
                <a:moveTo>
                  <a:pt x="1771054" y="2602631"/>
                </a:moveTo>
                <a:cubicBezTo>
                  <a:pt x="1771054" y="2602631"/>
                  <a:pt x="1771054" y="2605112"/>
                  <a:pt x="1771054" y="2610073"/>
                </a:cubicBezTo>
                <a:cubicBezTo>
                  <a:pt x="1771054" y="2615033"/>
                  <a:pt x="1771054" y="2617514"/>
                  <a:pt x="1771054" y="2617514"/>
                </a:cubicBezTo>
                <a:cubicBezTo>
                  <a:pt x="1766093" y="2612553"/>
                  <a:pt x="1763613" y="2610073"/>
                  <a:pt x="1763613" y="2610073"/>
                </a:cubicBezTo>
                <a:cubicBezTo>
                  <a:pt x="1763613" y="2605112"/>
                  <a:pt x="1766093" y="2602631"/>
                  <a:pt x="1771054" y="2602631"/>
                </a:cubicBezTo>
                <a:close/>
                <a:moveTo>
                  <a:pt x="1689199" y="2602631"/>
                </a:moveTo>
                <a:lnTo>
                  <a:pt x="1704082" y="2602631"/>
                </a:lnTo>
                <a:cubicBezTo>
                  <a:pt x="1714004" y="2602631"/>
                  <a:pt x="1718965" y="2605112"/>
                  <a:pt x="1718965" y="2610073"/>
                </a:cubicBezTo>
                <a:cubicBezTo>
                  <a:pt x="1723926" y="2615033"/>
                  <a:pt x="1718965" y="2615033"/>
                  <a:pt x="1704082" y="2610073"/>
                </a:cubicBezTo>
                <a:close/>
                <a:moveTo>
                  <a:pt x="2083593" y="2595190"/>
                </a:moveTo>
                <a:cubicBezTo>
                  <a:pt x="2083593" y="2595190"/>
                  <a:pt x="2083593" y="2596430"/>
                  <a:pt x="2083593" y="2598911"/>
                </a:cubicBezTo>
                <a:cubicBezTo>
                  <a:pt x="2083593" y="2601391"/>
                  <a:pt x="2086074" y="2602631"/>
                  <a:pt x="2091035" y="2602631"/>
                </a:cubicBezTo>
                <a:cubicBezTo>
                  <a:pt x="2091035" y="2607592"/>
                  <a:pt x="2091035" y="2610073"/>
                  <a:pt x="2091035" y="2610073"/>
                </a:cubicBezTo>
                <a:cubicBezTo>
                  <a:pt x="2091035" y="2610073"/>
                  <a:pt x="2091035" y="2611313"/>
                  <a:pt x="2091035" y="2613793"/>
                </a:cubicBezTo>
                <a:cubicBezTo>
                  <a:pt x="2091035" y="2616274"/>
                  <a:pt x="2093516" y="2617514"/>
                  <a:pt x="2098476" y="2617514"/>
                </a:cubicBezTo>
                <a:lnTo>
                  <a:pt x="2105917" y="2610073"/>
                </a:lnTo>
                <a:lnTo>
                  <a:pt x="2128242" y="2617514"/>
                </a:lnTo>
                <a:lnTo>
                  <a:pt x="2165449" y="2617514"/>
                </a:lnTo>
                <a:cubicBezTo>
                  <a:pt x="2160488" y="2617514"/>
                  <a:pt x="2146845" y="2613793"/>
                  <a:pt x="2124521" y="2606352"/>
                </a:cubicBezTo>
                <a:cubicBezTo>
                  <a:pt x="2102197" y="2598911"/>
                  <a:pt x="2088554" y="2595190"/>
                  <a:pt x="2083593" y="2595190"/>
                </a:cubicBezTo>
                <a:close/>
                <a:moveTo>
                  <a:pt x="1931045" y="2595190"/>
                </a:moveTo>
                <a:cubicBezTo>
                  <a:pt x="1933525" y="2595190"/>
                  <a:pt x="1934765" y="2597671"/>
                  <a:pt x="1934765" y="2602631"/>
                </a:cubicBezTo>
                <a:cubicBezTo>
                  <a:pt x="1944687" y="2607592"/>
                  <a:pt x="1949648" y="2610073"/>
                  <a:pt x="1949648" y="2610073"/>
                </a:cubicBezTo>
                <a:cubicBezTo>
                  <a:pt x="1949648" y="2610073"/>
                  <a:pt x="1944687" y="2610073"/>
                  <a:pt x="1934765" y="2610073"/>
                </a:cubicBezTo>
                <a:cubicBezTo>
                  <a:pt x="1929804" y="2610073"/>
                  <a:pt x="1927324" y="2610073"/>
                  <a:pt x="1927324" y="2610073"/>
                </a:cubicBezTo>
                <a:cubicBezTo>
                  <a:pt x="1927324" y="2610073"/>
                  <a:pt x="1927324" y="2607592"/>
                  <a:pt x="1927324" y="2602631"/>
                </a:cubicBezTo>
                <a:cubicBezTo>
                  <a:pt x="1927324" y="2597671"/>
                  <a:pt x="1928564" y="2595190"/>
                  <a:pt x="1931045" y="2595190"/>
                </a:cubicBezTo>
                <a:close/>
                <a:moveTo>
                  <a:pt x="2046386" y="2587749"/>
                </a:moveTo>
                <a:cubicBezTo>
                  <a:pt x="2046386" y="2592709"/>
                  <a:pt x="2046386" y="2595190"/>
                  <a:pt x="2046386" y="2595190"/>
                </a:cubicBezTo>
                <a:cubicBezTo>
                  <a:pt x="2051347" y="2595190"/>
                  <a:pt x="2053828" y="2595190"/>
                  <a:pt x="2053828" y="2595190"/>
                </a:cubicBezTo>
                <a:cubicBezTo>
                  <a:pt x="2053828" y="2590229"/>
                  <a:pt x="2052588" y="2587749"/>
                  <a:pt x="2050107" y="2587749"/>
                </a:cubicBezTo>
                <a:cubicBezTo>
                  <a:pt x="2047627" y="2587749"/>
                  <a:pt x="2046386" y="2587749"/>
                  <a:pt x="2046386" y="2587749"/>
                </a:cubicBezTo>
                <a:close/>
                <a:moveTo>
                  <a:pt x="1830586" y="2587749"/>
                </a:moveTo>
                <a:cubicBezTo>
                  <a:pt x="1835547" y="2587749"/>
                  <a:pt x="1842988" y="2587749"/>
                  <a:pt x="1852910" y="2587749"/>
                </a:cubicBezTo>
                <a:lnTo>
                  <a:pt x="1875234" y="2595190"/>
                </a:lnTo>
                <a:cubicBezTo>
                  <a:pt x="1875234" y="2600151"/>
                  <a:pt x="1870273" y="2602631"/>
                  <a:pt x="1860351" y="2602631"/>
                </a:cubicBezTo>
                <a:cubicBezTo>
                  <a:pt x="1855390" y="2602631"/>
                  <a:pt x="1847949" y="2600151"/>
                  <a:pt x="1838027" y="2595190"/>
                </a:cubicBezTo>
                <a:cubicBezTo>
                  <a:pt x="1838027" y="2595190"/>
                  <a:pt x="1835547" y="2595190"/>
                  <a:pt x="1830586" y="2595190"/>
                </a:cubicBezTo>
                <a:cubicBezTo>
                  <a:pt x="1820664" y="2595190"/>
                  <a:pt x="1820664" y="2592709"/>
                  <a:pt x="1830586" y="2587749"/>
                </a:cubicBezTo>
                <a:close/>
                <a:moveTo>
                  <a:pt x="2262187" y="2580307"/>
                </a:moveTo>
                <a:lnTo>
                  <a:pt x="2277070" y="2587749"/>
                </a:lnTo>
                <a:cubicBezTo>
                  <a:pt x="2277070" y="2587749"/>
                  <a:pt x="2275830" y="2586508"/>
                  <a:pt x="2273349" y="2584028"/>
                </a:cubicBezTo>
                <a:cubicBezTo>
                  <a:pt x="2270869" y="2581547"/>
                  <a:pt x="2267148" y="2580307"/>
                  <a:pt x="2262187" y="2580307"/>
                </a:cubicBezTo>
                <a:close/>
                <a:moveTo>
                  <a:pt x="2001738" y="2580307"/>
                </a:moveTo>
                <a:lnTo>
                  <a:pt x="2009180" y="2587749"/>
                </a:lnTo>
                <a:lnTo>
                  <a:pt x="2009180" y="2580307"/>
                </a:lnTo>
                <a:cubicBezTo>
                  <a:pt x="2009180" y="2580307"/>
                  <a:pt x="2006699" y="2580307"/>
                  <a:pt x="2001738" y="2580307"/>
                </a:cubicBezTo>
                <a:close/>
                <a:moveTo>
                  <a:pt x="1986855" y="2580307"/>
                </a:moveTo>
                <a:lnTo>
                  <a:pt x="1979414" y="2587749"/>
                </a:lnTo>
                <a:lnTo>
                  <a:pt x="2001738" y="2602631"/>
                </a:lnTo>
                <a:cubicBezTo>
                  <a:pt x="2026543" y="2612553"/>
                  <a:pt x="2043906" y="2618754"/>
                  <a:pt x="2053828" y="2621235"/>
                </a:cubicBezTo>
                <a:cubicBezTo>
                  <a:pt x="2063750" y="2623715"/>
                  <a:pt x="2071191" y="2624956"/>
                  <a:pt x="2076152" y="2624956"/>
                </a:cubicBezTo>
                <a:lnTo>
                  <a:pt x="2068711" y="2617514"/>
                </a:lnTo>
                <a:cubicBezTo>
                  <a:pt x="2048867" y="2612553"/>
                  <a:pt x="2036465" y="2608833"/>
                  <a:pt x="2031504" y="2606352"/>
                </a:cubicBezTo>
                <a:cubicBezTo>
                  <a:pt x="2026543" y="2603871"/>
                  <a:pt x="2019101" y="2600151"/>
                  <a:pt x="2009180" y="2595190"/>
                </a:cubicBezTo>
                <a:cubicBezTo>
                  <a:pt x="2009180" y="2590229"/>
                  <a:pt x="2006699" y="2587749"/>
                  <a:pt x="2001738" y="2587749"/>
                </a:cubicBezTo>
                <a:cubicBezTo>
                  <a:pt x="1996777" y="2587749"/>
                  <a:pt x="1991816" y="2585268"/>
                  <a:pt x="1986855" y="2580307"/>
                </a:cubicBezTo>
                <a:close/>
                <a:moveTo>
                  <a:pt x="1540371" y="2580307"/>
                </a:moveTo>
                <a:cubicBezTo>
                  <a:pt x="1540371" y="2580307"/>
                  <a:pt x="1542851" y="2580307"/>
                  <a:pt x="1547812" y="2580307"/>
                </a:cubicBezTo>
                <a:lnTo>
                  <a:pt x="1540371" y="2587749"/>
                </a:lnTo>
                <a:close/>
                <a:moveTo>
                  <a:pt x="1508745" y="2576586"/>
                </a:moveTo>
                <a:cubicBezTo>
                  <a:pt x="1509985" y="2576587"/>
                  <a:pt x="1510605" y="2577827"/>
                  <a:pt x="1510605" y="2580307"/>
                </a:cubicBezTo>
                <a:lnTo>
                  <a:pt x="1503164" y="2580307"/>
                </a:lnTo>
                <a:cubicBezTo>
                  <a:pt x="1505644" y="2577827"/>
                  <a:pt x="1507505" y="2576587"/>
                  <a:pt x="1508745" y="2576586"/>
                </a:cubicBezTo>
                <a:close/>
                <a:moveTo>
                  <a:pt x="1957090" y="2572866"/>
                </a:moveTo>
                <a:lnTo>
                  <a:pt x="1957090" y="2580307"/>
                </a:lnTo>
                <a:lnTo>
                  <a:pt x="1964531" y="2580307"/>
                </a:lnTo>
                <a:cubicBezTo>
                  <a:pt x="1959570" y="2575346"/>
                  <a:pt x="1957090" y="2572866"/>
                  <a:pt x="1957090" y="2572866"/>
                </a:cubicBezTo>
                <a:close/>
                <a:moveTo>
                  <a:pt x="1785937" y="2557983"/>
                </a:moveTo>
                <a:cubicBezTo>
                  <a:pt x="1785937" y="2557983"/>
                  <a:pt x="1788418" y="2560464"/>
                  <a:pt x="1793379" y="2565424"/>
                </a:cubicBezTo>
                <a:lnTo>
                  <a:pt x="1785937" y="2565424"/>
                </a:lnTo>
                <a:cubicBezTo>
                  <a:pt x="1785937" y="2560464"/>
                  <a:pt x="1785937" y="2557983"/>
                  <a:pt x="1785937" y="2557983"/>
                </a:cubicBezTo>
                <a:close/>
                <a:moveTo>
                  <a:pt x="1763613" y="2557983"/>
                </a:moveTo>
                <a:lnTo>
                  <a:pt x="1771054" y="2557983"/>
                </a:lnTo>
                <a:lnTo>
                  <a:pt x="1771054" y="2565424"/>
                </a:lnTo>
                <a:cubicBezTo>
                  <a:pt x="1766093" y="2565424"/>
                  <a:pt x="1763613" y="2562944"/>
                  <a:pt x="1763613" y="2557983"/>
                </a:cubicBezTo>
                <a:close/>
                <a:moveTo>
                  <a:pt x="2143125" y="2550541"/>
                </a:moveTo>
                <a:lnTo>
                  <a:pt x="2143125" y="2557983"/>
                </a:lnTo>
                <a:cubicBezTo>
                  <a:pt x="2162969" y="2567905"/>
                  <a:pt x="2172890" y="2567905"/>
                  <a:pt x="2172890" y="2557983"/>
                </a:cubicBezTo>
                <a:cubicBezTo>
                  <a:pt x="2172890" y="2557983"/>
                  <a:pt x="2169170" y="2557983"/>
                  <a:pt x="2161728" y="2557983"/>
                </a:cubicBezTo>
                <a:cubicBezTo>
                  <a:pt x="2154287" y="2557983"/>
                  <a:pt x="2148085" y="2555502"/>
                  <a:pt x="2143125" y="2550541"/>
                </a:cubicBezTo>
                <a:close/>
                <a:moveTo>
                  <a:pt x="2120801" y="2550541"/>
                </a:moveTo>
                <a:lnTo>
                  <a:pt x="2128242" y="2557983"/>
                </a:lnTo>
                <a:cubicBezTo>
                  <a:pt x="2128242" y="2553022"/>
                  <a:pt x="2128242" y="2550541"/>
                  <a:pt x="2128242" y="2550541"/>
                </a:cubicBezTo>
                <a:close/>
                <a:moveTo>
                  <a:pt x="6354960" y="2543100"/>
                </a:moveTo>
                <a:lnTo>
                  <a:pt x="6399609" y="2557983"/>
                </a:lnTo>
                <a:cubicBezTo>
                  <a:pt x="6409530" y="2562944"/>
                  <a:pt x="6414491" y="2565424"/>
                  <a:pt x="6414491" y="2565424"/>
                </a:cubicBezTo>
                <a:lnTo>
                  <a:pt x="6392167" y="2565424"/>
                </a:lnTo>
                <a:cubicBezTo>
                  <a:pt x="6392167" y="2565424"/>
                  <a:pt x="6389687" y="2565424"/>
                  <a:pt x="6384726" y="2565424"/>
                </a:cubicBezTo>
                <a:cubicBezTo>
                  <a:pt x="6384726" y="2565424"/>
                  <a:pt x="6379765" y="2562944"/>
                  <a:pt x="6369843" y="2557983"/>
                </a:cubicBezTo>
                <a:cubicBezTo>
                  <a:pt x="6359922" y="2553022"/>
                  <a:pt x="6354960" y="2548061"/>
                  <a:pt x="6354960" y="2543100"/>
                </a:cubicBezTo>
                <a:close/>
                <a:moveTo>
                  <a:pt x="2091035" y="2535659"/>
                </a:moveTo>
                <a:lnTo>
                  <a:pt x="2083593" y="2543100"/>
                </a:lnTo>
                <a:lnTo>
                  <a:pt x="2098476" y="2543100"/>
                </a:lnTo>
                <a:cubicBezTo>
                  <a:pt x="2103437" y="2543100"/>
                  <a:pt x="2104678" y="2541860"/>
                  <a:pt x="2102197" y="2539379"/>
                </a:cubicBezTo>
                <a:cubicBezTo>
                  <a:pt x="2099716" y="2536899"/>
                  <a:pt x="2095996" y="2535659"/>
                  <a:pt x="2091035" y="2535659"/>
                </a:cubicBezTo>
                <a:close/>
                <a:moveTo>
                  <a:pt x="1999878" y="2531938"/>
                </a:moveTo>
                <a:cubicBezTo>
                  <a:pt x="1998637" y="2531938"/>
                  <a:pt x="1996777" y="2533179"/>
                  <a:pt x="1994297" y="2535659"/>
                </a:cubicBezTo>
                <a:lnTo>
                  <a:pt x="2001738" y="2535659"/>
                </a:lnTo>
                <a:cubicBezTo>
                  <a:pt x="2001738" y="2533179"/>
                  <a:pt x="2001118" y="2531938"/>
                  <a:pt x="1999878" y="2531938"/>
                </a:cubicBezTo>
                <a:close/>
                <a:moveTo>
                  <a:pt x="2068711" y="2528217"/>
                </a:moveTo>
                <a:cubicBezTo>
                  <a:pt x="2068711" y="2533178"/>
                  <a:pt x="2069951" y="2535659"/>
                  <a:pt x="2072431" y="2535659"/>
                </a:cubicBezTo>
                <a:cubicBezTo>
                  <a:pt x="2074912" y="2535659"/>
                  <a:pt x="2076152" y="2534419"/>
                  <a:pt x="2076152" y="2531938"/>
                </a:cubicBezTo>
                <a:cubicBezTo>
                  <a:pt x="2076152" y="2529457"/>
                  <a:pt x="2073672" y="2528217"/>
                  <a:pt x="2068711" y="2528217"/>
                </a:cubicBezTo>
                <a:close/>
                <a:moveTo>
                  <a:pt x="2046386" y="2520776"/>
                </a:moveTo>
                <a:lnTo>
                  <a:pt x="2046386" y="2528217"/>
                </a:lnTo>
                <a:lnTo>
                  <a:pt x="2053828" y="2520776"/>
                </a:lnTo>
                <a:cubicBezTo>
                  <a:pt x="2048867" y="2520776"/>
                  <a:pt x="2046386" y="2520776"/>
                  <a:pt x="2046386" y="2520776"/>
                </a:cubicBezTo>
                <a:close/>
                <a:moveTo>
                  <a:pt x="1869860" y="2520776"/>
                </a:moveTo>
                <a:lnTo>
                  <a:pt x="1871513" y="2524497"/>
                </a:lnTo>
                <a:cubicBezTo>
                  <a:pt x="1873994" y="2531938"/>
                  <a:pt x="1883916" y="2536899"/>
                  <a:pt x="1901279" y="2539379"/>
                </a:cubicBezTo>
                <a:cubicBezTo>
                  <a:pt x="1918642" y="2541860"/>
                  <a:pt x="1928564" y="2540619"/>
                  <a:pt x="1931045" y="2535659"/>
                </a:cubicBezTo>
                <a:cubicBezTo>
                  <a:pt x="1933525" y="2530698"/>
                  <a:pt x="1934765" y="2530698"/>
                  <a:pt x="1934765" y="2535659"/>
                </a:cubicBezTo>
                <a:lnTo>
                  <a:pt x="1971972" y="2543100"/>
                </a:lnTo>
                <a:cubicBezTo>
                  <a:pt x="1971972" y="2538139"/>
                  <a:pt x="1967012" y="2534419"/>
                  <a:pt x="1957090" y="2531938"/>
                </a:cubicBezTo>
                <a:cubicBezTo>
                  <a:pt x="1947168" y="2529457"/>
                  <a:pt x="1936006" y="2526977"/>
                  <a:pt x="1923603" y="2524497"/>
                </a:cubicBezTo>
                <a:cubicBezTo>
                  <a:pt x="1911201" y="2522016"/>
                  <a:pt x="1905000" y="2520776"/>
                  <a:pt x="1905000" y="2520776"/>
                </a:cubicBezTo>
                <a:lnTo>
                  <a:pt x="1897558" y="2520776"/>
                </a:lnTo>
                <a:close/>
                <a:moveTo>
                  <a:pt x="1644550" y="2520776"/>
                </a:moveTo>
                <a:lnTo>
                  <a:pt x="1651992" y="2520776"/>
                </a:lnTo>
                <a:lnTo>
                  <a:pt x="1659433" y="2535659"/>
                </a:lnTo>
                <a:lnTo>
                  <a:pt x="1651992" y="2528217"/>
                </a:lnTo>
                <a:cubicBezTo>
                  <a:pt x="1647031" y="2528217"/>
                  <a:pt x="1644550" y="2525737"/>
                  <a:pt x="1644550" y="2520776"/>
                </a:cubicBezTo>
                <a:close/>
                <a:moveTo>
                  <a:pt x="1971972" y="2505893"/>
                </a:moveTo>
                <a:lnTo>
                  <a:pt x="1964531" y="2513334"/>
                </a:lnTo>
                <a:lnTo>
                  <a:pt x="1986855" y="2513334"/>
                </a:lnTo>
                <a:cubicBezTo>
                  <a:pt x="1986855" y="2508374"/>
                  <a:pt x="1981894" y="2505893"/>
                  <a:pt x="1971972" y="2505893"/>
                </a:cubicBezTo>
                <a:close/>
                <a:moveTo>
                  <a:pt x="1793379" y="2505893"/>
                </a:moveTo>
                <a:cubicBezTo>
                  <a:pt x="1793379" y="2505893"/>
                  <a:pt x="1795859" y="2505893"/>
                  <a:pt x="1800820" y="2505893"/>
                </a:cubicBezTo>
                <a:lnTo>
                  <a:pt x="1800820" y="2513334"/>
                </a:lnTo>
                <a:cubicBezTo>
                  <a:pt x="1800820" y="2513334"/>
                  <a:pt x="1798340" y="2513334"/>
                  <a:pt x="1793379" y="2513334"/>
                </a:cubicBezTo>
                <a:cubicBezTo>
                  <a:pt x="1793379" y="2508374"/>
                  <a:pt x="1793379" y="2505893"/>
                  <a:pt x="1793379" y="2505893"/>
                </a:cubicBezTo>
                <a:close/>
                <a:moveTo>
                  <a:pt x="2076152" y="2502172"/>
                </a:moveTo>
                <a:cubicBezTo>
                  <a:pt x="2073672" y="2502172"/>
                  <a:pt x="2071191" y="2503413"/>
                  <a:pt x="2068711" y="2505893"/>
                </a:cubicBezTo>
                <a:cubicBezTo>
                  <a:pt x="2063750" y="2510854"/>
                  <a:pt x="2066230" y="2513334"/>
                  <a:pt x="2076152" y="2513334"/>
                </a:cubicBezTo>
                <a:cubicBezTo>
                  <a:pt x="2076152" y="2518295"/>
                  <a:pt x="2081113" y="2520776"/>
                  <a:pt x="2091035" y="2520776"/>
                </a:cubicBezTo>
                <a:cubicBezTo>
                  <a:pt x="2105917" y="2525737"/>
                  <a:pt x="2114599" y="2526977"/>
                  <a:pt x="2117080" y="2524497"/>
                </a:cubicBezTo>
                <a:cubicBezTo>
                  <a:pt x="2119560" y="2522016"/>
                  <a:pt x="2119560" y="2519536"/>
                  <a:pt x="2117080" y="2517055"/>
                </a:cubicBezTo>
                <a:cubicBezTo>
                  <a:pt x="2114599" y="2514574"/>
                  <a:pt x="2109639" y="2514574"/>
                  <a:pt x="2102197" y="2517055"/>
                </a:cubicBezTo>
                <a:cubicBezTo>
                  <a:pt x="2094756" y="2519536"/>
                  <a:pt x="2091035" y="2515815"/>
                  <a:pt x="2091035" y="2505893"/>
                </a:cubicBezTo>
                <a:cubicBezTo>
                  <a:pt x="2091035" y="2510854"/>
                  <a:pt x="2089795" y="2513334"/>
                  <a:pt x="2087314" y="2513334"/>
                </a:cubicBezTo>
                <a:cubicBezTo>
                  <a:pt x="2084834" y="2513334"/>
                  <a:pt x="2083593" y="2510854"/>
                  <a:pt x="2083593" y="2505893"/>
                </a:cubicBezTo>
                <a:cubicBezTo>
                  <a:pt x="2081113" y="2503413"/>
                  <a:pt x="2078633" y="2502172"/>
                  <a:pt x="2076152" y="2502172"/>
                </a:cubicBezTo>
                <a:close/>
                <a:moveTo>
                  <a:pt x="1830586" y="2491010"/>
                </a:moveTo>
                <a:cubicBezTo>
                  <a:pt x="1830586" y="2491010"/>
                  <a:pt x="1830586" y="2493491"/>
                  <a:pt x="1830586" y="2498452"/>
                </a:cubicBezTo>
                <a:cubicBezTo>
                  <a:pt x="1835547" y="2498452"/>
                  <a:pt x="1838027" y="2498452"/>
                  <a:pt x="1838027" y="2498452"/>
                </a:cubicBezTo>
                <a:cubicBezTo>
                  <a:pt x="1838027" y="2493491"/>
                  <a:pt x="1836787" y="2491010"/>
                  <a:pt x="1834306" y="2491010"/>
                </a:cubicBezTo>
                <a:cubicBezTo>
                  <a:pt x="1831826" y="2491010"/>
                  <a:pt x="1830586" y="2491010"/>
                  <a:pt x="1830586" y="2491010"/>
                </a:cubicBezTo>
                <a:close/>
                <a:moveTo>
                  <a:pt x="1897558" y="2487290"/>
                </a:moveTo>
                <a:lnTo>
                  <a:pt x="1897558" y="2491010"/>
                </a:lnTo>
                <a:cubicBezTo>
                  <a:pt x="1897558" y="2495971"/>
                  <a:pt x="1898799" y="2498452"/>
                  <a:pt x="1901279" y="2498452"/>
                </a:cubicBezTo>
                <a:cubicBezTo>
                  <a:pt x="1903759" y="2498452"/>
                  <a:pt x="1905000" y="2495971"/>
                  <a:pt x="1905000" y="2491010"/>
                </a:cubicBezTo>
                <a:cubicBezTo>
                  <a:pt x="1900039" y="2491010"/>
                  <a:pt x="1897558" y="2489770"/>
                  <a:pt x="1897558" y="2487290"/>
                </a:cubicBezTo>
                <a:close/>
                <a:moveTo>
                  <a:pt x="1970971" y="2469787"/>
                </a:moveTo>
                <a:lnTo>
                  <a:pt x="1967322" y="2473802"/>
                </a:lnTo>
                <a:lnTo>
                  <a:pt x="1966622" y="2473852"/>
                </a:lnTo>
                <a:lnTo>
                  <a:pt x="1968717" y="2470081"/>
                </a:lnTo>
                <a:close/>
                <a:moveTo>
                  <a:pt x="2068711" y="2461245"/>
                </a:moveTo>
                <a:cubicBezTo>
                  <a:pt x="2058789" y="2461245"/>
                  <a:pt x="2056308" y="2463725"/>
                  <a:pt x="2061269" y="2468686"/>
                </a:cubicBezTo>
                <a:cubicBezTo>
                  <a:pt x="2066230" y="2473647"/>
                  <a:pt x="2068711" y="2476127"/>
                  <a:pt x="2068711" y="2476127"/>
                </a:cubicBezTo>
                <a:cubicBezTo>
                  <a:pt x="2068711" y="2481088"/>
                  <a:pt x="2071191" y="2483569"/>
                  <a:pt x="2076152" y="2483569"/>
                </a:cubicBezTo>
                <a:cubicBezTo>
                  <a:pt x="2081113" y="2483569"/>
                  <a:pt x="2083593" y="2486049"/>
                  <a:pt x="2083593" y="2491010"/>
                </a:cubicBezTo>
                <a:cubicBezTo>
                  <a:pt x="2088554" y="2486049"/>
                  <a:pt x="2093516" y="2486049"/>
                  <a:pt x="2098476" y="2491010"/>
                </a:cubicBezTo>
                <a:cubicBezTo>
                  <a:pt x="2103437" y="2495971"/>
                  <a:pt x="2110879" y="2499692"/>
                  <a:pt x="2120801" y="2502172"/>
                </a:cubicBezTo>
                <a:cubicBezTo>
                  <a:pt x="2130722" y="2504653"/>
                  <a:pt x="2138164" y="2508374"/>
                  <a:pt x="2143125" y="2513334"/>
                </a:cubicBezTo>
                <a:cubicBezTo>
                  <a:pt x="2158008" y="2523257"/>
                  <a:pt x="2170410" y="2525737"/>
                  <a:pt x="2180332" y="2520776"/>
                </a:cubicBezTo>
                <a:cubicBezTo>
                  <a:pt x="2185293" y="2520776"/>
                  <a:pt x="2187773" y="2522016"/>
                  <a:pt x="2187773" y="2524497"/>
                </a:cubicBezTo>
                <a:cubicBezTo>
                  <a:pt x="2187773" y="2526977"/>
                  <a:pt x="2189013" y="2528217"/>
                  <a:pt x="2191494" y="2528217"/>
                </a:cubicBezTo>
                <a:cubicBezTo>
                  <a:pt x="2193975" y="2528217"/>
                  <a:pt x="2196455" y="2529457"/>
                  <a:pt x="2198935" y="2531938"/>
                </a:cubicBezTo>
                <a:cubicBezTo>
                  <a:pt x="2201416" y="2534419"/>
                  <a:pt x="2203896" y="2535659"/>
                  <a:pt x="2206377" y="2535659"/>
                </a:cubicBezTo>
                <a:cubicBezTo>
                  <a:pt x="2208857" y="2535659"/>
                  <a:pt x="2210098" y="2535659"/>
                  <a:pt x="2210098" y="2535659"/>
                </a:cubicBezTo>
                <a:cubicBezTo>
                  <a:pt x="2210098" y="2535659"/>
                  <a:pt x="2211338" y="2536899"/>
                  <a:pt x="2213818" y="2539379"/>
                </a:cubicBezTo>
                <a:cubicBezTo>
                  <a:pt x="2216299" y="2541860"/>
                  <a:pt x="2220019" y="2544340"/>
                  <a:pt x="2224980" y="2546821"/>
                </a:cubicBezTo>
                <a:cubicBezTo>
                  <a:pt x="2229941" y="2549301"/>
                  <a:pt x="2234902" y="2550541"/>
                  <a:pt x="2239863" y="2550541"/>
                </a:cubicBezTo>
                <a:lnTo>
                  <a:pt x="2232422" y="2543100"/>
                </a:lnTo>
                <a:cubicBezTo>
                  <a:pt x="2232422" y="2543100"/>
                  <a:pt x="2231181" y="2541860"/>
                  <a:pt x="2228701" y="2539379"/>
                </a:cubicBezTo>
                <a:cubicBezTo>
                  <a:pt x="2226221" y="2536899"/>
                  <a:pt x="2223740" y="2534419"/>
                  <a:pt x="2221259" y="2531938"/>
                </a:cubicBezTo>
                <a:cubicBezTo>
                  <a:pt x="2218779" y="2529457"/>
                  <a:pt x="2216299" y="2526977"/>
                  <a:pt x="2213818" y="2524497"/>
                </a:cubicBezTo>
                <a:cubicBezTo>
                  <a:pt x="2211338" y="2522016"/>
                  <a:pt x="2208857" y="2520776"/>
                  <a:pt x="2206377" y="2520776"/>
                </a:cubicBezTo>
                <a:cubicBezTo>
                  <a:pt x="2203896" y="2520776"/>
                  <a:pt x="2202656" y="2520776"/>
                  <a:pt x="2202656" y="2520776"/>
                </a:cubicBezTo>
                <a:cubicBezTo>
                  <a:pt x="2202656" y="2520776"/>
                  <a:pt x="2202656" y="2518295"/>
                  <a:pt x="2202656" y="2513334"/>
                </a:cubicBezTo>
                <a:cubicBezTo>
                  <a:pt x="2202656" y="2513334"/>
                  <a:pt x="2200176" y="2513334"/>
                  <a:pt x="2195215" y="2513334"/>
                </a:cubicBezTo>
                <a:cubicBezTo>
                  <a:pt x="2175371" y="2513334"/>
                  <a:pt x="2162969" y="2505893"/>
                  <a:pt x="2158008" y="2491010"/>
                </a:cubicBezTo>
                <a:cubicBezTo>
                  <a:pt x="2153047" y="2486049"/>
                  <a:pt x="2148085" y="2484809"/>
                  <a:pt x="2143125" y="2487290"/>
                </a:cubicBezTo>
                <a:cubicBezTo>
                  <a:pt x="2138164" y="2489770"/>
                  <a:pt x="2133203" y="2493491"/>
                  <a:pt x="2128242" y="2498452"/>
                </a:cubicBezTo>
                <a:lnTo>
                  <a:pt x="2120801" y="2483569"/>
                </a:lnTo>
                <a:cubicBezTo>
                  <a:pt x="2115840" y="2483569"/>
                  <a:pt x="2113359" y="2483569"/>
                  <a:pt x="2113359" y="2483569"/>
                </a:cubicBezTo>
                <a:lnTo>
                  <a:pt x="2105917" y="2476127"/>
                </a:lnTo>
                <a:lnTo>
                  <a:pt x="2076152" y="2461245"/>
                </a:lnTo>
                <a:close/>
                <a:moveTo>
                  <a:pt x="1927324" y="2453803"/>
                </a:moveTo>
                <a:lnTo>
                  <a:pt x="1942207" y="2461245"/>
                </a:lnTo>
                <a:cubicBezTo>
                  <a:pt x="1949648" y="2468686"/>
                  <a:pt x="1955849" y="2473027"/>
                  <a:pt x="1960810" y="2474267"/>
                </a:cubicBezTo>
                <a:lnTo>
                  <a:pt x="1966622" y="2473852"/>
                </a:lnTo>
                <a:lnTo>
                  <a:pt x="1966391" y="2474267"/>
                </a:lnTo>
                <a:cubicBezTo>
                  <a:pt x="1967631" y="2477988"/>
                  <a:pt x="1974453" y="2483569"/>
                  <a:pt x="1986855" y="2491010"/>
                </a:cubicBezTo>
                <a:lnTo>
                  <a:pt x="2024062" y="2491010"/>
                </a:lnTo>
                <a:cubicBezTo>
                  <a:pt x="2024062" y="2486049"/>
                  <a:pt x="2021581" y="2483569"/>
                  <a:pt x="2016621" y="2483569"/>
                </a:cubicBezTo>
                <a:cubicBezTo>
                  <a:pt x="2011660" y="2483569"/>
                  <a:pt x="2009180" y="2482329"/>
                  <a:pt x="2009180" y="2479848"/>
                </a:cubicBezTo>
                <a:cubicBezTo>
                  <a:pt x="2009180" y="2477367"/>
                  <a:pt x="2009180" y="2476127"/>
                  <a:pt x="2009180" y="2476127"/>
                </a:cubicBezTo>
                <a:cubicBezTo>
                  <a:pt x="2009180" y="2471167"/>
                  <a:pt x="2009180" y="2468686"/>
                  <a:pt x="2009180" y="2468686"/>
                </a:cubicBezTo>
                <a:lnTo>
                  <a:pt x="2001738" y="2476127"/>
                </a:lnTo>
                <a:cubicBezTo>
                  <a:pt x="2001738" y="2481088"/>
                  <a:pt x="1999258" y="2481088"/>
                  <a:pt x="1994297" y="2476127"/>
                </a:cubicBezTo>
                <a:cubicBezTo>
                  <a:pt x="1994297" y="2471167"/>
                  <a:pt x="1994297" y="2468686"/>
                  <a:pt x="1994297" y="2468686"/>
                </a:cubicBezTo>
                <a:cubicBezTo>
                  <a:pt x="1994297" y="2463725"/>
                  <a:pt x="1994297" y="2461245"/>
                  <a:pt x="1994297" y="2461245"/>
                </a:cubicBezTo>
                <a:lnTo>
                  <a:pt x="1986855" y="2468686"/>
                </a:lnTo>
                <a:cubicBezTo>
                  <a:pt x="1986855" y="2468686"/>
                  <a:pt x="1984375" y="2468686"/>
                  <a:pt x="1979414" y="2468686"/>
                </a:cubicBezTo>
                <a:lnTo>
                  <a:pt x="1970971" y="2469787"/>
                </a:lnTo>
                <a:lnTo>
                  <a:pt x="1971972" y="2468686"/>
                </a:lnTo>
                <a:lnTo>
                  <a:pt x="1957090" y="2461245"/>
                </a:lnTo>
                <a:cubicBezTo>
                  <a:pt x="1952129" y="2461245"/>
                  <a:pt x="1947168" y="2460005"/>
                  <a:pt x="1942207" y="2457524"/>
                </a:cubicBezTo>
                <a:cubicBezTo>
                  <a:pt x="1937246" y="2455043"/>
                  <a:pt x="1932285" y="2453803"/>
                  <a:pt x="1927324" y="2453803"/>
                </a:cubicBezTo>
                <a:close/>
                <a:moveTo>
                  <a:pt x="1838027" y="2446362"/>
                </a:moveTo>
                <a:cubicBezTo>
                  <a:pt x="1842988" y="2451323"/>
                  <a:pt x="1850429" y="2453803"/>
                  <a:pt x="1860351" y="2453803"/>
                </a:cubicBezTo>
                <a:cubicBezTo>
                  <a:pt x="1860351" y="2453803"/>
                  <a:pt x="1862832" y="2456284"/>
                  <a:pt x="1867793" y="2461245"/>
                </a:cubicBezTo>
                <a:cubicBezTo>
                  <a:pt x="1867793" y="2466205"/>
                  <a:pt x="1870273" y="2467446"/>
                  <a:pt x="1875234" y="2464965"/>
                </a:cubicBezTo>
                <a:cubicBezTo>
                  <a:pt x="1880195" y="2462485"/>
                  <a:pt x="1880195" y="2458764"/>
                  <a:pt x="1875234" y="2453803"/>
                </a:cubicBezTo>
                <a:cubicBezTo>
                  <a:pt x="1875234" y="2453803"/>
                  <a:pt x="1872754" y="2452563"/>
                  <a:pt x="1867793" y="2450082"/>
                </a:cubicBezTo>
                <a:cubicBezTo>
                  <a:pt x="1862832" y="2447602"/>
                  <a:pt x="1857871" y="2446362"/>
                  <a:pt x="1852910" y="2446362"/>
                </a:cubicBezTo>
                <a:close/>
                <a:moveTo>
                  <a:pt x="1992436" y="2442641"/>
                </a:moveTo>
                <a:cubicBezTo>
                  <a:pt x="1988716" y="2442641"/>
                  <a:pt x="1986855" y="2443882"/>
                  <a:pt x="1986855" y="2446362"/>
                </a:cubicBezTo>
                <a:cubicBezTo>
                  <a:pt x="1986855" y="2451323"/>
                  <a:pt x="1989336" y="2453803"/>
                  <a:pt x="1994297" y="2453803"/>
                </a:cubicBezTo>
                <a:cubicBezTo>
                  <a:pt x="1994297" y="2453803"/>
                  <a:pt x="1995537" y="2453803"/>
                  <a:pt x="1998017" y="2453803"/>
                </a:cubicBezTo>
                <a:cubicBezTo>
                  <a:pt x="2000498" y="2453803"/>
                  <a:pt x="2004218" y="2456284"/>
                  <a:pt x="2009180" y="2461245"/>
                </a:cubicBezTo>
                <a:cubicBezTo>
                  <a:pt x="2019101" y="2466205"/>
                  <a:pt x="2031504" y="2468686"/>
                  <a:pt x="2046386" y="2468686"/>
                </a:cubicBezTo>
                <a:cubicBezTo>
                  <a:pt x="2051347" y="2468686"/>
                  <a:pt x="2053828" y="2468686"/>
                  <a:pt x="2053828" y="2468686"/>
                </a:cubicBezTo>
                <a:cubicBezTo>
                  <a:pt x="2053828" y="2458764"/>
                  <a:pt x="2038945" y="2451323"/>
                  <a:pt x="2009180" y="2446362"/>
                </a:cubicBezTo>
                <a:cubicBezTo>
                  <a:pt x="2001738" y="2443882"/>
                  <a:pt x="1996157" y="2442641"/>
                  <a:pt x="1992436" y="2442641"/>
                </a:cubicBezTo>
                <a:close/>
                <a:moveTo>
                  <a:pt x="1903139" y="2441711"/>
                </a:moveTo>
                <a:cubicBezTo>
                  <a:pt x="1901899" y="2441091"/>
                  <a:pt x="1900039" y="2441401"/>
                  <a:pt x="1897558" y="2442641"/>
                </a:cubicBezTo>
                <a:cubicBezTo>
                  <a:pt x="1892597" y="2445122"/>
                  <a:pt x="1890117" y="2447602"/>
                  <a:pt x="1890117" y="2450082"/>
                </a:cubicBezTo>
                <a:cubicBezTo>
                  <a:pt x="1890117" y="2452563"/>
                  <a:pt x="1892597" y="2453803"/>
                  <a:pt x="1897558" y="2453803"/>
                </a:cubicBezTo>
                <a:cubicBezTo>
                  <a:pt x="1902519" y="2453803"/>
                  <a:pt x="1905000" y="2451323"/>
                  <a:pt x="1905000" y="2446362"/>
                </a:cubicBezTo>
                <a:cubicBezTo>
                  <a:pt x="1905000" y="2443882"/>
                  <a:pt x="1904380" y="2442331"/>
                  <a:pt x="1903139" y="2441711"/>
                </a:cubicBezTo>
                <a:close/>
                <a:moveTo>
                  <a:pt x="1949648" y="2438920"/>
                </a:moveTo>
                <a:lnTo>
                  <a:pt x="1949648" y="2446362"/>
                </a:lnTo>
                <a:lnTo>
                  <a:pt x="1957090" y="2446362"/>
                </a:lnTo>
                <a:cubicBezTo>
                  <a:pt x="1952129" y="2441401"/>
                  <a:pt x="1949648" y="2438920"/>
                  <a:pt x="1949648" y="2438920"/>
                </a:cubicBezTo>
                <a:close/>
                <a:moveTo>
                  <a:pt x="1793379" y="2438920"/>
                </a:moveTo>
                <a:cubicBezTo>
                  <a:pt x="1798340" y="2438920"/>
                  <a:pt x="1800820" y="2438920"/>
                  <a:pt x="1800820" y="2438920"/>
                </a:cubicBezTo>
                <a:cubicBezTo>
                  <a:pt x="1800820" y="2443881"/>
                  <a:pt x="1799580" y="2446362"/>
                  <a:pt x="1797099" y="2446362"/>
                </a:cubicBezTo>
                <a:cubicBezTo>
                  <a:pt x="1794619" y="2446362"/>
                  <a:pt x="1793379" y="2443881"/>
                  <a:pt x="1793379" y="2438920"/>
                </a:cubicBezTo>
                <a:close/>
                <a:moveTo>
                  <a:pt x="2031504" y="2431479"/>
                </a:moveTo>
                <a:lnTo>
                  <a:pt x="2024062" y="2438920"/>
                </a:lnTo>
                <a:lnTo>
                  <a:pt x="2038945" y="2438920"/>
                </a:lnTo>
                <a:close/>
                <a:moveTo>
                  <a:pt x="6325195" y="2416596"/>
                </a:moveTo>
                <a:cubicBezTo>
                  <a:pt x="6320233" y="2416596"/>
                  <a:pt x="6317753" y="2419077"/>
                  <a:pt x="6317753" y="2424038"/>
                </a:cubicBezTo>
                <a:cubicBezTo>
                  <a:pt x="6317753" y="2424038"/>
                  <a:pt x="6318994" y="2422798"/>
                  <a:pt x="6321474" y="2420317"/>
                </a:cubicBezTo>
                <a:cubicBezTo>
                  <a:pt x="6323954" y="2417836"/>
                  <a:pt x="6325195" y="2416596"/>
                  <a:pt x="6325195" y="2416596"/>
                </a:cubicBezTo>
                <a:close/>
                <a:moveTo>
                  <a:pt x="1964531" y="2416596"/>
                </a:moveTo>
                <a:lnTo>
                  <a:pt x="1971972" y="2424038"/>
                </a:lnTo>
                <a:lnTo>
                  <a:pt x="1971972" y="2416596"/>
                </a:lnTo>
                <a:cubicBezTo>
                  <a:pt x="1971972" y="2416596"/>
                  <a:pt x="1969492" y="2416596"/>
                  <a:pt x="1964531" y="2416596"/>
                </a:cubicBezTo>
                <a:close/>
                <a:moveTo>
                  <a:pt x="2120801" y="2409155"/>
                </a:moveTo>
                <a:lnTo>
                  <a:pt x="2150566" y="2424038"/>
                </a:lnTo>
                <a:cubicBezTo>
                  <a:pt x="2150566" y="2424038"/>
                  <a:pt x="2155527" y="2426518"/>
                  <a:pt x="2165449" y="2431479"/>
                </a:cubicBezTo>
                <a:cubicBezTo>
                  <a:pt x="2175371" y="2441401"/>
                  <a:pt x="2180332" y="2443881"/>
                  <a:pt x="2180332" y="2438920"/>
                </a:cubicBezTo>
                <a:cubicBezTo>
                  <a:pt x="2180332" y="2433960"/>
                  <a:pt x="2177851" y="2431479"/>
                  <a:pt x="2172890" y="2431479"/>
                </a:cubicBezTo>
                <a:lnTo>
                  <a:pt x="2158008" y="2424038"/>
                </a:lnTo>
                <a:cubicBezTo>
                  <a:pt x="2153047" y="2419077"/>
                  <a:pt x="2150566" y="2417836"/>
                  <a:pt x="2150566" y="2420317"/>
                </a:cubicBezTo>
                <a:cubicBezTo>
                  <a:pt x="2150566" y="2422798"/>
                  <a:pt x="2148085" y="2421557"/>
                  <a:pt x="2143125" y="2416596"/>
                </a:cubicBezTo>
                <a:close/>
                <a:moveTo>
                  <a:pt x="1867793" y="2409155"/>
                </a:moveTo>
                <a:cubicBezTo>
                  <a:pt x="1872754" y="2409155"/>
                  <a:pt x="1876474" y="2409155"/>
                  <a:pt x="1878955" y="2409155"/>
                </a:cubicBezTo>
                <a:cubicBezTo>
                  <a:pt x="1881435" y="2409155"/>
                  <a:pt x="1881435" y="2411635"/>
                  <a:pt x="1878955" y="2416596"/>
                </a:cubicBezTo>
                <a:cubicBezTo>
                  <a:pt x="1876474" y="2421557"/>
                  <a:pt x="1872754" y="2421557"/>
                  <a:pt x="1867793" y="2416596"/>
                </a:cubicBezTo>
                <a:cubicBezTo>
                  <a:pt x="1862832" y="2416596"/>
                  <a:pt x="1862832" y="2414116"/>
                  <a:pt x="1867793" y="2409155"/>
                </a:cubicBezTo>
                <a:close/>
                <a:moveTo>
                  <a:pt x="1637109" y="2409155"/>
                </a:moveTo>
                <a:cubicBezTo>
                  <a:pt x="1642070" y="2409155"/>
                  <a:pt x="1650752" y="2410395"/>
                  <a:pt x="1663154" y="2412875"/>
                </a:cubicBezTo>
                <a:cubicBezTo>
                  <a:pt x="1675557" y="2415356"/>
                  <a:pt x="1682998" y="2417836"/>
                  <a:pt x="1685478" y="2420317"/>
                </a:cubicBezTo>
                <a:cubicBezTo>
                  <a:pt x="1687959" y="2422798"/>
                  <a:pt x="1691679" y="2421557"/>
                  <a:pt x="1696640" y="2416596"/>
                </a:cubicBezTo>
                <a:cubicBezTo>
                  <a:pt x="1701601" y="2411635"/>
                  <a:pt x="1704082" y="2411635"/>
                  <a:pt x="1704082" y="2416596"/>
                </a:cubicBezTo>
                <a:lnTo>
                  <a:pt x="1718965" y="2409155"/>
                </a:lnTo>
                <a:cubicBezTo>
                  <a:pt x="1723926" y="2409155"/>
                  <a:pt x="1728886" y="2409155"/>
                  <a:pt x="1733847" y="2409155"/>
                </a:cubicBezTo>
                <a:lnTo>
                  <a:pt x="1733847" y="2416596"/>
                </a:lnTo>
                <a:lnTo>
                  <a:pt x="1741289" y="2424038"/>
                </a:lnTo>
                <a:lnTo>
                  <a:pt x="1733847" y="2424038"/>
                </a:lnTo>
                <a:cubicBezTo>
                  <a:pt x="1733847" y="2424038"/>
                  <a:pt x="1732607" y="2424038"/>
                  <a:pt x="1730127" y="2424038"/>
                </a:cubicBezTo>
                <a:cubicBezTo>
                  <a:pt x="1727646" y="2424038"/>
                  <a:pt x="1726406" y="2421557"/>
                  <a:pt x="1726406" y="2416596"/>
                </a:cubicBezTo>
                <a:lnTo>
                  <a:pt x="1711523" y="2416596"/>
                </a:lnTo>
                <a:cubicBezTo>
                  <a:pt x="1696640" y="2421557"/>
                  <a:pt x="1691679" y="2426518"/>
                  <a:pt x="1696640" y="2431479"/>
                </a:cubicBezTo>
                <a:lnTo>
                  <a:pt x="1689199" y="2431479"/>
                </a:lnTo>
                <a:cubicBezTo>
                  <a:pt x="1684238" y="2431479"/>
                  <a:pt x="1684238" y="2428998"/>
                  <a:pt x="1689199" y="2424038"/>
                </a:cubicBezTo>
                <a:lnTo>
                  <a:pt x="1674316" y="2424038"/>
                </a:lnTo>
                <a:cubicBezTo>
                  <a:pt x="1669355" y="2424038"/>
                  <a:pt x="1659433" y="2421557"/>
                  <a:pt x="1644550" y="2416596"/>
                </a:cubicBezTo>
                <a:close/>
                <a:moveTo>
                  <a:pt x="2105917" y="2401713"/>
                </a:moveTo>
                <a:lnTo>
                  <a:pt x="2113359" y="2409155"/>
                </a:lnTo>
                <a:lnTo>
                  <a:pt x="2113359" y="2401713"/>
                </a:lnTo>
                <a:cubicBezTo>
                  <a:pt x="2113359" y="2401713"/>
                  <a:pt x="2110879" y="2401713"/>
                  <a:pt x="2105917" y="2401713"/>
                </a:cubicBezTo>
                <a:close/>
                <a:moveTo>
                  <a:pt x="1841748" y="2401713"/>
                </a:moveTo>
                <a:cubicBezTo>
                  <a:pt x="1839267" y="2401713"/>
                  <a:pt x="1838027" y="2404194"/>
                  <a:pt x="1838027" y="2409155"/>
                </a:cubicBezTo>
                <a:cubicBezTo>
                  <a:pt x="1838027" y="2414116"/>
                  <a:pt x="1839267" y="2417836"/>
                  <a:pt x="1841748" y="2420317"/>
                </a:cubicBezTo>
                <a:cubicBezTo>
                  <a:pt x="1844228" y="2422798"/>
                  <a:pt x="1847949" y="2424038"/>
                  <a:pt x="1852910" y="2424038"/>
                </a:cubicBezTo>
                <a:cubicBezTo>
                  <a:pt x="1857871" y="2424038"/>
                  <a:pt x="1862832" y="2426518"/>
                  <a:pt x="1867793" y="2431479"/>
                </a:cubicBezTo>
                <a:cubicBezTo>
                  <a:pt x="1872754" y="2436440"/>
                  <a:pt x="1876474" y="2438920"/>
                  <a:pt x="1878955" y="2438920"/>
                </a:cubicBezTo>
                <a:cubicBezTo>
                  <a:pt x="1881435" y="2438920"/>
                  <a:pt x="1882676" y="2438920"/>
                  <a:pt x="1882676" y="2438920"/>
                </a:cubicBezTo>
                <a:lnTo>
                  <a:pt x="1890117" y="2431479"/>
                </a:lnTo>
                <a:lnTo>
                  <a:pt x="1905000" y="2431479"/>
                </a:lnTo>
                <a:cubicBezTo>
                  <a:pt x="1900039" y="2426518"/>
                  <a:pt x="1898799" y="2422798"/>
                  <a:pt x="1901279" y="2420317"/>
                </a:cubicBezTo>
                <a:cubicBezTo>
                  <a:pt x="1903759" y="2417836"/>
                  <a:pt x="1907480" y="2419077"/>
                  <a:pt x="1912441" y="2424038"/>
                </a:cubicBezTo>
                <a:cubicBezTo>
                  <a:pt x="1912441" y="2428998"/>
                  <a:pt x="1917402" y="2432719"/>
                  <a:pt x="1927324" y="2435200"/>
                </a:cubicBezTo>
                <a:cubicBezTo>
                  <a:pt x="1937246" y="2437680"/>
                  <a:pt x="1942207" y="2437680"/>
                  <a:pt x="1942207" y="2435200"/>
                </a:cubicBezTo>
                <a:cubicBezTo>
                  <a:pt x="1942207" y="2432719"/>
                  <a:pt x="1949648" y="2433960"/>
                  <a:pt x="1964531" y="2438920"/>
                </a:cubicBezTo>
                <a:lnTo>
                  <a:pt x="1979414" y="2438920"/>
                </a:lnTo>
                <a:lnTo>
                  <a:pt x="1957090" y="2431479"/>
                </a:lnTo>
                <a:cubicBezTo>
                  <a:pt x="1947168" y="2426518"/>
                  <a:pt x="1939726" y="2421557"/>
                  <a:pt x="1934765" y="2416596"/>
                </a:cubicBezTo>
                <a:lnTo>
                  <a:pt x="1919883" y="2409155"/>
                </a:lnTo>
                <a:cubicBezTo>
                  <a:pt x="1914922" y="2409155"/>
                  <a:pt x="1905000" y="2406674"/>
                  <a:pt x="1890117" y="2401713"/>
                </a:cubicBezTo>
                <a:lnTo>
                  <a:pt x="1867793" y="2401713"/>
                </a:lnTo>
                <a:lnTo>
                  <a:pt x="1852910" y="2401713"/>
                </a:lnTo>
                <a:cubicBezTo>
                  <a:pt x="1847949" y="2401713"/>
                  <a:pt x="1844228" y="2401713"/>
                  <a:pt x="1841748" y="2401713"/>
                </a:cubicBezTo>
                <a:close/>
                <a:moveTo>
                  <a:pt x="1607344" y="2401713"/>
                </a:moveTo>
                <a:cubicBezTo>
                  <a:pt x="1612304" y="2401713"/>
                  <a:pt x="1614785" y="2401713"/>
                  <a:pt x="1614785" y="2401713"/>
                </a:cubicBezTo>
                <a:lnTo>
                  <a:pt x="1614785" y="2409155"/>
                </a:lnTo>
                <a:close/>
                <a:moveTo>
                  <a:pt x="1771054" y="2386831"/>
                </a:moveTo>
                <a:cubicBezTo>
                  <a:pt x="1771054" y="2386831"/>
                  <a:pt x="1771054" y="2388071"/>
                  <a:pt x="1771054" y="2390551"/>
                </a:cubicBezTo>
                <a:cubicBezTo>
                  <a:pt x="1771054" y="2393032"/>
                  <a:pt x="1773535" y="2394272"/>
                  <a:pt x="1778496" y="2394272"/>
                </a:cubicBezTo>
                <a:cubicBezTo>
                  <a:pt x="1783457" y="2394272"/>
                  <a:pt x="1785937" y="2394272"/>
                  <a:pt x="1785937" y="2394272"/>
                </a:cubicBezTo>
                <a:cubicBezTo>
                  <a:pt x="1785937" y="2389311"/>
                  <a:pt x="1783457" y="2386831"/>
                  <a:pt x="1778496" y="2386831"/>
                </a:cubicBezTo>
                <a:cubicBezTo>
                  <a:pt x="1773535" y="2386831"/>
                  <a:pt x="1771054" y="2386831"/>
                  <a:pt x="1771054" y="2386831"/>
                </a:cubicBezTo>
                <a:close/>
                <a:moveTo>
                  <a:pt x="2187773" y="2379389"/>
                </a:moveTo>
                <a:cubicBezTo>
                  <a:pt x="2192734" y="2384350"/>
                  <a:pt x="2195215" y="2386831"/>
                  <a:pt x="2195215" y="2386831"/>
                </a:cubicBezTo>
                <a:cubicBezTo>
                  <a:pt x="2195215" y="2386831"/>
                  <a:pt x="2195215" y="2384350"/>
                  <a:pt x="2195215" y="2379389"/>
                </a:cubicBezTo>
                <a:cubicBezTo>
                  <a:pt x="2190254" y="2379389"/>
                  <a:pt x="2187773" y="2379389"/>
                  <a:pt x="2187773" y="2379389"/>
                </a:cubicBezTo>
                <a:close/>
                <a:moveTo>
                  <a:pt x="1897558" y="2379389"/>
                </a:moveTo>
                <a:lnTo>
                  <a:pt x="1905000" y="2386831"/>
                </a:lnTo>
                <a:lnTo>
                  <a:pt x="1912441" y="2379389"/>
                </a:lnTo>
                <a:cubicBezTo>
                  <a:pt x="1907480" y="2379389"/>
                  <a:pt x="1902519" y="2379389"/>
                  <a:pt x="1897558" y="2379389"/>
                </a:cubicBezTo>
                <a:close/>
                <a:moveTo>
                  <a:pt x="1718965" y="2379389"/>
                </a:moveTo>
                <a:cubicBezTo>
                  <a:pt x="1723926" y="2384350"/>
                  <a:pt x="1726406" y="2386831"/>
                  <a:pt x="1726406" y="2386831"/>
                </a:cubicBezTo>
                <a:cubicBezTo>
                  <a:pt x="1726406" y="2391791"/>
                  <a:pt x="1723926" y="2394272"/>
                  <a:pt x="1718965" y="2394272"/>
                </a:cubicBezTo>
                <a:lnTo>
                  <a:pt x="1718965" y="2386831"/>
                </a:lnTo>
                <a:cubicBezTo>
                  <a:pt x="1718965" y="2381870"/>
                  <a:pt x="1718965" y="2379389"/>
                  <a:pt x="1718965" y="2379389"/>
                </a:cubicBezTo>
                <a:close/>
                <a:moveTo>
                  <a:pt x="2001738" y="2371948"/>
                </a:moveTo>
                <a:lnTo>
                  <a:pt x="2016621" y="2379389"/>
                </a:lnTo>
                <a:lnTo>
                  <a:pt x="2046386" y="2379389"/>
                </a:lnTo>
                <a:close/>
                <a:moveTo>
                  <a:pt x="1696640" y="2364506"/>
                </a:moveTo>
                <a:cubicBezTo>
                  <a:pt x="1696640" y="2364506"/>
                  <a:pt x="1696640" y="2366987"/>
                  <a:pt x="1696640" y="2371948"/>
                </a:cubicBezTo>
                <a:cubicBezTo>
                  <a:pt x="1696640" y="2376908"/>
                  <a:pt x="1694160" y="2379389"/>
                  <a:pt x="1689199" y="2379389"/>
                </a:cubicBezTo>
                <a:cubicBezTo>
                  <a:pt x="1689199" y="2379389"/>
                  <a:pt x="1689199" y="2376908"/>
                  <a:pt x="1689199" y="2371948"/>
                </a:cubicBezTo>
                <a:cubicBezTo>
                  <a:pt x="1689199" y="2371948"/>
                  <a:pt x="1690439" y="2370708"/>
                  <a:pt x="1692920" y="2368227"/>
                </a:cubicBezTo>
                <a:cubicBezTo>
                  <a:pt x="1695400" y="2365746"/>
                  <a:pt x="1696640" y="2364506"/>
                  <a:pt x="1696640" y="2364506"/>
                </a:cubicBezTo>
                <a:close/>
                <a:moveTo>
                  <a:pt x="1964531" y="2357065"/>
                </a:moveTo>
                <a:lnTo>
                  <a:pt x="1964531" y="2364506"/>
                </a:lnTo>
                <a:lnTo>
                  <a:pt x="1971972" y="2357065"/>
                </a:lnTo>
                <a:cubicBezTo>
                  <a:pt x="1971972" y="2357065"/>
                  <a:pt x="1969492" y="2357065"/>
                  <a:pt x="1964531" y="2357065"/>
                </a:cubicBezTo>
                <a:close/>
                <a:moveTo>
                  <a:pt x="1838027" y="2357065"/>
                </a:moveTo>
                <a:lnTo>
                  <a:pt x="1838027" y="2364506"/>
                </a:lnTo>
                <a:lnTo>
                  <a:pt x="1852910" y="2371948"/>
                </a:lnTo>
                <a:lnTo>
                  <a:pt x="1860351" y="2371948"/>
                </a:lnTo>
                <a:cubicBezTo>
                  <a:pt x="1860351" y="2381870"/>
                  <a:pt x="1860351" y="2386831"/>
                  <a:pt x="1860351" y="2386831"/>
                </a:cubicBezTo>
                <a:cubicBezTo>
                  <a:pt x="1865312" y="2386831"/>
                  <a:pt x="1867793" y="2385590"/>
                  <a:pt x="1867793" y="2383110"/>
                </a:cubicBezTo>
                <a:cubicBezTo>
                  <a:pt x="1867793" y="2380629"/>
                  <a:pt x="1870273" y="2379389"/>
                  <a:pt x="1875234" y="2379389"/>
                </a:cubicBezTo>
                <a:cubicBezTo>
                  <a:pt x="1880195" y="2379389"/>
                  <a:pt x="1882676" y="2379389"/>
                  <a:pt x="1882676" y="2379389"/>
                </a:cubicBezTo>
                <a:cubicBezTo>
                  <a:pt x="1887636" y="2374428"/>
                  <a:pt x="1881435" y="2369467"/>
                  <a:pt x="1864072" y="2364506"/>
                </a:cubicBezTo>
                <a:cubicBezTo>
                  <a:pt x="1846709" y="2359546"/>
                  <a:pt x="1838027" y="2357065"/>
                  <a:pt x="1838027" y="2357065"/>
                </a:cubicBezTo>
                <a:close/>
                <a:moveTo>
                  <a:pt x="2180332" y="2334741"/>
                </a:moveTo>
                <a:lnTo>
                  <a:pt x="2180332" y="2342182"/>
                </a:lnTo>
                <a:lnTo>
                  <a:pt x="2187773" y="2342182"/>
                </a:lnTo>
                <a:cubicBezTo>
                  <a:pt x="2187773" y="2337221"/>
                  <a:pt x="2186533" y="2334741"/>
                  <a:pt x="2184052" y="2334741"/>
                </a:cubicBezTo>
                <a:cubicBezTo>
                  <a:pt x="2181572" y="2334741"/>
                  <a:pt x="2180332" y="2334741"/>
                  <a:pt x="2180332" y="2334741"/>
                </a:cubicBezTo>
                <a:close/>
                <a:moveTo>
                  <a:pt x="1934765" y="2334741"/>
                </a:moveTo>
                <a:lnTo>
                  <a:pt x="1934765" y="2342182"/>
                </a:lnTo>
                <a:lnTo>
                  <a:pt x="1942207" y="2342182"/>
                </a:lnTo>
                <a:cubicBezTo>
                  <a:pt x="1942207" y="2337221"/>
                  <a:pt x="1940967" y="2334741"/>
                  <a:pt x="1938486" y="2334741"/>
                </a:cubicBezTo>
                <a:cubicBezTo>
                  <a:pt x="1936006" y="2334741"/>
                  <a:pt x="1934765" y="2334741"/>
                  <a:pt x="1934765" y="2334741"/>
                </a:cubicBezTo>
                <a:close/>
                <a:moveTo>
                  <a:pt x="1793379" y="2334741"/>
                </a:moveTo>
                <a:cubicBezTo>
                  <a:pt x="1793379" y="2339701"/>
                  <a:pt x="1793379" y="2342182"/>
                  <a:pt x="1793379" y="2342182"/>
                </a:cubicBezTo>
                <a:cubicBezTo>
                  <a:pt x="1793379" y="2342182"/>
                  <a:pt x="1795859" y="2339701"/>
                  <a:pt x="1800820" y="2334741"/>
                </a:cubicBezTo>
                <a:cubicBezTo>
                  <a:pt x="1800820" y="2334741"/>
                  <a:pt x="1798340" y="2334741"/>
                  <a:pt x="1793379" y="2334741"/>
                </a:cubicBezTo>
                <a:close/>
                <a:moveTo>
                  <a:pt x="1784077" y="2331021"/>
                </a:moveTo>
                <a:cubicBezTo>
                  <a:pt x="1782837" y="2331021"/>
                  <a:pt x="1780976" y="2332261"/>
                  <a:pt x="1778496" y="2334741"/>
                </a:cubicBezTo>
                <a:lnTo>
                  <a:pt x="1785937" y="2334741"/>
                </a:lnTo>
                <a:cubicBezTo>
                  <a:pt x="1785937" y="2332261"/>
                  <a:pt x="1785317" y="2331021"/>
                  <a:pt x="1784077" y="2331021"/>
                </a:cubicBezTo>
                <a:close/>
                <a:moveTo>
                  <a:pt x="2001738" y="2319858"/>
                </a:moveTo>
                <a:lnTo>
                  <a:pt x="2001738" y="2327299"/>
                </a:lnTo>
                <a:lnTo>
                  <a:pt x="2009180" y="2319858"/>
                </a:lnTo>
                <a:cubicBezTo>
                  <a:pt x="2009180" y="2319858"/>
                  <a:pt x="2006699" y="2319858"/>
                  <a:pt x="2001738" y="2319858"/>
                </a:cubicBezTo>
                <a:close/>
                <a:moveTo>
                  <a:pt x="1958950" y="2308696"/>
                </a:moveTo>
                <a:cubicBezTo>
                  <a:pt x="1957710" y="2308696"/>
                  <a:pt x="1957090" y="2309936"/>
                  <a:pt x="1957090" y="2312416"/>
                </a:cubicBezTo>
                <a:cubicBezTo>
                  <a:pt x="1957090" y="2317377"/>
                  <a:pt x="1958330" y="2318618"/>
                  <a:pt x="1960810" y="2316137"/>
                </a:cubicBezTo>
                <a:cubicBezTo>
                  <a:pt x="1963291" y="2313657"/>
                  <a:pt x="1964531" y="2312416"/>
                  <a:pt x="1964531" y="2312416"/>
                </a:cubicBezTo>
                <a:cubicBezTo>
                  <a:pt x="1962051" y="2309936"/>
                  <a:pt x="1960190" y="2308696"/>
                  <a:pt x="1958950" y="2308696"/>
                </a:cubicBezTo>
                <a:close/>
                <a:moveTo>
                  <a:pt x="1813843" y="2301255"/>
                </a:moveTo>
                <a:cubicBezTo>
                  <a:pt x="1812602" y="2301255"/>
                  <a:pt x="1810742" y="2302495"/>
                  <a:pt x="1808262" y="2304975"/>
                </a:cubicBezTo>
                <a:lnTo>
                  <a:pt x="1815703" y="2304975"/>
                </a:lnTo>
                <a:cubicBezTo>
                  <a:pt x="1815703" y="2302495"/>
                  <a:pt x="1815083" y="2301255"/>
                  <a:pt x="1813843" y="2301255"/>
                </a:cubicBezTo>
                <a:close/>
                <a:moveTo>
                  <a:pt x="1666875" y="2290092"/>
                </a:moveTo>
                <a:lnTo>
                  <a:pt x="1696640" y="2290092"/>
                </a:lnTo>
                <a:cubicBezTo>
                  <a:pt x="1701601" y="2295053"/>
                  <a:pt x="1706562" y="2297534"/>
                  <a:pt x="1711523" y="2297534"/>
                </a:cubicBezTo>
                <a:lnTo>
                  <a:pt x="1644550" y="2297534"/>
                </a:lnTo>
                <a:close/>
                <a:moveTo>
                  <a:pt x="1830586" y="2282651"/>
                </a:moveTo>
                <a:lnTo>
                  <a:pt x="1845468" y="2290092"/>
                </a:lnTo>
                <a:cubicBezTo>
                  <a:pt x="1850429" y="2300014"/>
                  <a:pt x="1852910" y="2307456"/>
                  <a:pt x="1852910" y="2312416"/>
                </a:cubicBezTo>
                <a:lnTo>
                  <a:pt x="1860351" y="2319858"/>
                </a:lnTo>
                <a:cubicBezTo>
                  <a:pt x="1875234" y="2319858"/>
                  <a:pt x="1882676" y="2317377"/>
                  <a:pt x="1882676" y="2312416"/>
                </a:cubicBezTo>
                <a:lnTo>
                  <a:pt x="1897558" y="2312416"/>
                </a:lnTo>
                <a:cubicBezTo>
                  <a:pt x="1897558" y="2307456"/>
                  <a:pt x="1895078" y="2304975"/>
                  <a:pt x="1890117" y="2304975"/>
                </a:cubicBezTo>
                <a:cubicBezTo>
                  <a:pt x="1885156" y="2304975"/>
                  <a:pt x="1881435" y="2303735"/>
                  <a:pt x="1878955" y="2301254"/>
                </a:cubicBezTo>
                <a:cubicBezTo>
                  <a:pt x="1876474" y="2298774"/>
                  <a:pt x="1875234" y="2297534"/>
                  <a:pt x="1875234" y="2297534"/>
                </a:cubicBezTo>
                <a:cubicBezTo>
                  <a:pt x="1875234" y="2292573"/>
                  <a:pt x="1875234" y="2290092"/>
                  <a:pt x="1875234" y="2290092"/>
                </a:cubicBezTo>
                <a:cubicBezTo>
                  <a:pt x="1875234" y="2290092"/>
                  <a:pt x="1872754" y="2290092"/>
                  <a:pt x="1867793" y="2290092"/>
                </a:cubicBezTo>
                <a:cubicBezTo>
                  <a:pt x="1867793" y="2295053"/>
                  <a:pt x="1865312" y="2295053"/>
                  <a:pt x="1860351" y="2290092"/>
                </a:cubicBezTo>
                <a:cubicBezTo>
                  <a:pt x="1860351" y="2290092"/>
                  <a:pt x="1859111" y="2288852"/>
                  <a:pt x="1856631" y="2286372"/>
                </a:cubicBezTo>
                <a:cubicBezTo>
                  <a:pt x="1854150" y="2283891"/>
                  <a:pt x="1850429" y="2282651"/>
                  <a:pt x="1845468" y="2282651"/>
                </a:cubicBezTo>
                <a:close/>
                <a:moveTo>
                  <a:pt x="1944997" y="2280325"/>
                </a:moveTo>
                <a:cubicBezTo>
                  <a:pt x="1943137" y="2280636"/>
                  <a:pt x="1942207" y="2281411"/>
                  <a:pt x="1942207" y="2282651"/>
                </a:cubicBezTo>
                <a:lnTo>
                  <a:pt x="1957090" y="2290092"/>
                </a:lnTo>
                <a:cubicBezTo>
                  <a:pt x="1981894" y="2295053"/>
                  <a:pt x="1994297" y="2300014"/>
                  <a:pt x="1994297" y="2304975"/>
                </a:cubicBezTo>
                <a:cubicBezTo>
                  <a:pt x="1994297" y="2309936"/>
                  <a:pt x="1996777" y="2311176"/>
                  <a:pt x="2001738" y="2308696"/>
                </a:cubicBezTo>
                <a:cubicBezTo>
                  <a:pt x="2006699" y="2306215"/>
                  <a:pt x="2011660" y="2304975"/>
                  <a:pt x="2016621" y="2304975"/>
                </a:cubicBezTo>
                <a:lnTo>
                  <a:pt x="1986855" y="2290092"/>
                </a:lnTo>
                <a:cubicBezTo>
                  <a:pt x="1964531" y="2282651"/>
                  <a:pt x="1950578" y="2279395"/>
                  <a:pt x="1944997" y="2280325"/>
                </a:cubicBezTo>
                <a:close/>
                <a:moveTo>
                  <a:pt x="2113359" y="2275209"/>
                </a:moveTo>
                <a:lnTo>
                  <a:pt x="2105917" y="2282651"/>
                </a:lnTo>
                <a:cubicBezTo>
                  <a:pt x="2105917" y="2287612"/>
                  <a:pt x="2105917" y="2290092"/>
                  <a:pt x="2105917" y="2290092"/>
                </a:cubicBezTo>
                <a:cubicBezTo>
                  <a:pt x="2110879" y="2290092"/>
                  <a:pt x="2113359" y="2287612"/>
                  <a:pt x="2113359" y="2282651"/>
                </a:cubicBezTo>
                <a:close/>
                <a:moveTo>
                  <a:pt x="2038945" y="2275209"/>
                </a:moveTo>
                <a:lnTo>
                  <a:pt x="2046386" y="2282651"/>
                </a:lnTo>
                <a:cubicBezTo>
                  <a:pt x="2046386" y="2282651"/>
                  <a:pt x="2046386" y="2280170"/>
                  <a:pt x="2046386" y="2275209"/>
                </a:cubicBezTo>
                <a:cubicBezTo>
                  <a:pt x="2046386" y="2275209"/>
                  <a:pt x="2043906" y="2275209"/>
                  <a:pt x="2038945" y="2275209"/>
                </a:cubicBezTo>
                <a:close/>
                <a:moveTo>
                  <a:pt x="1912441" y="2275209"/>
                </a:moveTo>
                <a:cubicBezTo>
                  <a:pt x="1907480" y="2275209"/>
                  <a:pt x="1900039" y="2277690"/>
                  <a:pt x="1890117" y="2282651"/>
                </a:cubicBezTo>
                <a:lnTo>
                  <a:pt x="1890117" y="2290092"/>
                </a:lnTo>
                <a:lnTo>
                  <a:pt x="1905000" y="2297534"/>
                </a:lnTo>
                <a:lnTo>
                  <a:pt x="1905000" y="2290092"/>
                </a:lnTo>
                <a:lnTo>
                  <a:pt x="1912441" y="2282651"/>
                </a:lnTo>
                <a:cubicBezTo>
                  <a:pt x="1917402" y="2287612"/>
                  <a:pt x="1919883" y="2290092"/>
                  <a:pt x="1919883" y="2290092"/>
                </a:cubicBezTo>
                <a:close/>
                <a:moveTo>
                  <a:pt x="1808262" y="2275209"/>
                </a:moveTo>
                <a:cubicBezTo>
                  <a:pt x="1813222" y="2280170"/>
                  <a:pt x="1818183" y="2282651"/>
                  <a:pt x="1823144" y="2282651"/>
                </a:cubicBezTo>
                <a:cubicBezTo>
                  <a:pt x="1828105" y="2282651"/>
                  <a:pt x="1828105" y="2280170"/>
                  <a:pt x="1823144" y="2275209"/>
                </a:cubicBezTo>
                <a:close/>
                <a:moveTo>
                  <a:pt x="1785937" y="2275209"/>
                </a:moveTo>
                <a:cubicBezTo>
                  <a:pt x="1780976" y="2275209"/>
                  <a:pt x="1778496" y="2277690"/>
                  <a:pt x="1778496" y="2282651"/>
                </a:cubicBezTo>
                <a:cubicBezTo>
                  <a:pt x="1773535" y="2292573"/>
                  <a:pt x="1776016" y="2295053"/>
                  <a:pt x="1785937" y="2290092"/>
                </a:cubicBezTo>
                <a:lnTo>
                  <a:pt x="1793379" y="2282651"/>
                </a:lnTo>
                <a:cubicBezTo>
                  <a:pt x="1793379" y="2277690"/>
                  <a:pt x="1790898" y="2275209"/>
                  <a:pt x="1785937" y="2275209"/>
                </a:cubicBezTo>
                <a:close/>
                <a:moveTo>
                  <a:pt x="2009180" y="2267768"/>
                </a:moveTo>
                <a:lnTo>
                  <a:pt x="2009180" y="2275209"/>
                </a:lnTo>
                <a:cubicBezTo>
                  <a:pt x="2014140" y="2275209"/>
                  <a:pt x="2019101" y="2275209"/>
                  <a:pt x="2024062" y="2275209"/>
                </a:cubicBezTo>
                <a:close/>
                <a:moveTo>
                  <a:pt x="1834306" y="2260327"/>
                </a:moveTo>
                <a:cubicBezTo>
                  <a:pt x="1831826" y="2260327"/>
                  <a:pt x="1833066" y="2262807"/>
                  <a:pt x="1838027" y="2267768"/>
                </a:cubicBezTo>
                <a:lnTo>
                  <a:pt x="1852910" y="2275209"/>
                </a:lnTo>
                <a:cubicBezTo>
                  <a:pt x="1862832" y="2280170"/>
                  <a:pt x="1870273" y="2282651"/>
                  <a:pt x="1875234" y="2282651"/>
                </a:cubicBezTo>
                <a:cubicBezTo>
                  <a:pt x="1875234" y="2282651"/>
                  <a:pt x="1875234" y="2280170"/>
                  <a:pt x="1875234" y="2275209"/>
                </a:cubicBezTo>
                <a:cubicBezTo>
                  <a:pt x="1875234" y="2275209"/>
                  <a:pt x="1872754" y="2275209"/>
                  <a:pt x="1867793" y="2275209"/>
                </a:cubicBezTo>
                <a:lnTo>
                  <a:pt x="1867793" y="2267768"/>
                </a:lnTo>
                <a:lnTo>
                  <a:pt x="1852910" y="2260327"/>
                </a:lnTo>
                <a:cubicBezTo>
                  <a:pt x="1852910" y="2265287"/>
                  <a:pt x="1851670" y="2267768"/>
                  <a:pt x="1849189" y="2267768"/>
                </a:cubicBezTo>
                <a:cubicBezTo>
                  <a:pt x="1846709" y="2267768"/>
                  <a:pt x="1845468" y="2265287"/>
                  <a:pt x="1845468" y="2260327"/>
                </a:cubicBezTo>
                <a:cubicBezTo>
                  <a:pt x="1840508" y="2260327"/>
                  <a:pt x="1836787" y="2260327"/>
                  <a:pt x="1834306" y="2260327"/>
                </a:cubicBezTo>
                <a:close/>
                <a:moveTo>
                  <a:pt x="2113359" y="2256607"/>
                </a:moveTo>
                <a:cubicBezTo>
                  <a:pt x="2110879" y="2256607"/>
                  <a:pt x="2108398" y="2257847"/>
                  <a:pt x="2105917" y="2260327"/>
                </a:cubicBezTo>
                <a:lnTo>
                  <a:pt x="2113359" y="2260327"/>
                </a:lnTo>
                <a:lnTo>
                  <a:pt x="2120801" y="2260327"/>
                </a:lnTo>
                <a:cubicBezTo>
                  <a:pt x="2118320" y="2257847"/>
                  <a:pt x="2115840" y="2256607"/>
                  <a:pt x="2113359" y="2256607"/>
                </a:cubicBezTo>
                <a:close/>
                <a:moveTo>
                  <a:pt x="1996157" y="2256607"/>
                </a:moveTo>
                <a:cubicBezTo>
                  <a:pt x="1994917" y="2256607"/>
                  <a:pt x="1994297" y="2257847"/>
                  <a:pt x="1994297" y="2260327"/>
                </a:cubicBezTo>
                <a:lnTo>
                  <a:pt x="2001738" y="2260327"/>
                </a:lnTo>
                <a:cubicBezTo>
                  <a:pt x="1999258" y="2257847"/>
                  <a:pt x="1997397" y="2256607"/>
                  <a:pt x="1996157" y="2256607"/>
                </a:cubicBezTo>
                <a:close/>
                <a:moveTo>
                  <a:pt x="1823144" y="2252885"/>
                </a:moveTo>
                <a:cubicBezTo>
                  <a:pt x="1818183" y="2252885"/>
                  <a:pt x="1815703" y="2255366"/>
                  <a:pt x="1815703" y="2260327"/>
                </a:cubicBezTo>
                <a:lnTo>
                  <a:pt x="1808262" y="2260327"/>
                </a:lnTo>
                <a:cubicBezTo>
                  <a:pt x="1808262" y="2265287"/>
                  <a:pt x="1809502" y="2267768"/>
                  <a:pt x="1811982" y="2267768"/>
                </a:cubicBezTo>
                <a:cubicBezTo>
                  <a:pt x="1814463" y="2267768"/>
                  <a:pt x="1818183" y="2265287"/>
                  <a:pt x="1823144" y="2260327"/>
                </a:cubicBezTo>
                <a:cubicBezTo>
                  <a:pt x="1823144" y="2255366"/>
                  <a:pt x="1823144" y="2252885"/>
                  <a:pt x="1823144" y="2252885"/>
                </a:cubicBezTo>
                <a:close/>
                <a:moveTo>
                  <a:pt x="2038945" y="2245444"/>
                </a:moveTo>
                <a:cubicBezTo>
                  <a:pt x="2033984" y="2245444"/>
                  <a:pt x="2031504" y="2247924"/>
                  <a:pt x="2031504" y="2252885"/>
                </a:cubicBezTo>
                <a:cubicBezTo>
                  <a:pt x="2031504" y="2257846"/>
                  <a:pt x="2032744" y="2260327"/>
                  <a:pt x="2035224" y="2260327"/>
                </a:cubicBezTo>
                <a:cubicBezTo>
                  <a:pt x="2037705" y="2260327"/>
                  <a:pt x="2040185" y="2260327"/>
                  <a:pt x="2042666" y="2260327"/>
                </a:cubicBezTo>
                <a:cubicBezTo>
                  <a:pt x="2045146" y="2260327"/>
                  <a:pt x="2046386" y="2260327"/>
                  <a:pt x="2046386" y="2260327"/>
                </a:cubicBezTo>
                <a:cubicBezTo>
                  <a:pt x="2046386" y="2255366"/>
                  <a:pt x="2046386" y="2252885"/>
                  <a:pt x="2046386" y="2252885"/>
                </a:cubicBezTo>
                <a:cubicBezTo>
                  <a:pt x="2046386" y="2252885"/>
                  <a:pt x="2043906" y="2250405"/>
                  <a:pt x="2038945" y="2245444"/>
                </a:cubicBezTo>
                <a:close/>
                <a:moveTo>
                  <a:pt x="1908720" y="2245444"/>
                </a:moveTo>
                <a:cubicBezTo>
                  <a:pt x="1906240" y="2245444"/>
                  <a:pt x="1907480" y="2247924"/>
                  <a:pt x="1912441" y="2252885"/>
                </a:cubicBezTo>
                <a:cubicBezTo>
                  <a:pt x="1917402" y="2257846"/>
                  <a:pt x="1919883" y="2260327"/>
                  <a:pt x="1919883" y="2260327"/>
                </a:cubicBezTo>
                <a:lnTo>
                  <a:pt x="1957090" y="2260327"/>
                </a:lnTo>
                <a:cubicBezTo>
                  <a:pt x="1962050" y="2265287"/>
                  <a:pt x="1965771" y="2266528"/>
                  <a:pt x="1968252" y="2264047"/>
                </a:cubicBezTo>
                <a:cubicBezTo>
                  <a:pt x="1970732" y="2261567"/>
                  <a:pt x="1970732" y="2259087"/>
                  <a:pt x="1968252" y="2256606"/>
                </a:cubicBezTo>
                <a:cubicBezTo>
                  <a:pt x="1965771" y="2254125"/>
                  <a:pt x="1955849" y="2251645"/>
                  <a:pt x="1938486" y="2249165"/>
                </a:cubicBezTo>
                <a:cubicBezTo>
                  <a:pt x="1921123" y="2246684"/>
                  <a:pt x="1911201" y="2245444"/>
                  <a:pt x="1908720" y="2245444"/>
                </a:cubicBezTo>
                <a:close/>
                <a:moveTo>
                  <a:pt x="1737568" y="2245444"/>
                </a:moveTo>
                <a:cubicBezTo>
                  <a:pt x="1735088" y="2245444"/>
                  <a:pt x="1733847" y="2247924"/>
                  <a:pt x="1733847" y="2252885"/>
                </a:cubicBezTo>
                <a:cubicBezTo>
                  <a:pt x="1728886" y="2252885"/>
                  <a:pt x="1726406" y="2252885"/>
                  <a:pt x="1726406" y="2252885"/>
                </a:cubicBezTo>
                <a:cubicBezTo>
                  <a:pt x="1716484" y="2252885"/>
                  <a:pt x="1711523" y="2255366"/>
                  <a:pt x="1711523" y="2260327"/>
                </a:cubicBezTo>
                <a:lnTo>
                  <a:pt x="1718965" y="2260327"/>
                </a:lnTo>
                <a:cubicBezTo>
                  <a:pt x="1718965" y="2260327"/>
                  <a:pt x="1718965" y="2262807"/>
                  <a:pt x="1718965" y="2267768"/>
                </a:cubicBezTo>
                <a:lnTo>
                  <a:pt x="1733847" y="2275209"/>
                </a:lnTo>
                <a:lnTo>
                  <a:pt x="1748730" y="2282651"/>
                </a:lnTo>
                <a:lnTo>
                  <a:pt x="1748730" y="2275209"/>
                </a:lnTo>
                <a:lnTo>
                  <a:pt x="1748730" y="2267768"/>
                </a:lnTo>
                <a:lnTo>
                  <a:pt x="1756172" y="2267768"/>
                </a:lnTo>
                <a:cubicBezTo>
                  <a:pt x="1756172" y="2267768"/>
                  <a:pt x="1758652" y="2267768"/>
                  <a:pt x="1763613" y="2267768"/>
                </a:cubicBezTo>
                <a:cubicBezTo>
                  <a:pt x="1768574" y="2267768"/>
                  <a:pt x="1772295" y="2267768"/>
                  <a:pt x="1774775" y="2267768"/>
                </a:cubicBezTo>
                <a:cubicBezTo>
                  <a:pt x="1777256" y="2267768"/>
                  <a:pt x="1778496" y="2267768"/>
                  <a:pt x="1778496" y="2267768"/>
                </a:cubicBezTo>
                <a:cubicBezTo>
                  <a:pt x="1773535" y="2262807"/>
                  <a:pt x="1768574" y="2260327"/>
                  <a:pt x="1763613" y="2260327"/>
                </a:cubicBezTo>
                <a:lnTo>
                  <a:pt x="1763613" y="2252885"/>
                </a:lnTo>
                <a:lnTo>
                  <a:pt x="1748730" y="2245444"/>
                </a:lnTo>
                <a:cubicBezTo>
                  <a:pt x="1743769" y="2245444"/>
                  <a:pt x="1740049" y="2245444"/>
                  <a:pt x="1737568" y="2245444"/>
                </a:cubicBezTo>
                <a:close/>
                <a:moveTo>
                  <a:pt x="2009180" y="2238002"/>
                </a:moveTo>
                <a:lnTo>
                  <a:pt x="1994297" y="2245444"/>
                </a:lnTo>
                <a:cubicBezTo>
                  <a:pt x="1989336" y="2250405"/>
                  <a:pt x="1989336" y="2252885"/>
                  <a:pt x="1994297" y="2252885"/>
                </a:cubicBezTo>
                <a:cubicBezTo>
                  <a:pt x="1999258" y="2252885"/>
                  <a:pt x="2002978" y="2252885"/>
                  <a:pt x="2005458" y="2252885"/>
                </a:cubicBezTo>
                <a:cubicBezTo>
                  <a:pt x="2007939" y="2252885"/>
                  <a:pt x="2009180" y="2252885"/>
                  <a:pt x="2009180" y="2252885"/>
                </a:cubicBezTo>
                <a:lnTo>
                  <a:pt x="2016621" y="2252885"/>
                </a:lnTo>
                <a:cubicBezTo>
                  <a:pt x="2016621" y="2247924"/>
                  <a:pt x="2014140" y="2245444"/>
                  <a:pt x="2009180" y="2245444"/>
                </a:cubicBezTo>
                <a:close/>
                <a:moveTo>
                  <a:pt x="1772915" y="2233352"/>
                </a:moveTo>
                <a:cubicBezTo>
                  <a:pt x="1771675" y="2233972"/>
                  <a:pt x="1771054" y="2235522"/>
                  <a:pt x="1771054" y="2238002"/>
                </a:cubicBezTo>
                <a:lnTo>
                  <a:pt x="1763613" y="2245444"/>
                </a:lnTo>
                <a:cubicBezTo>
                  <a:pt x="1768574" y="2245444"/>
                  <a:pt x="1771054" y="2244204"/>
                  <a:pt x="1771054" y="2241723"/>
                </a:cubicBezTo>
                <a:cubicBezTo>
                  <a:pt x="1771054" y="2239242"/>
                  <a:pt x="1772295" y="2239242"/>
                  <a:pt x="1774775" y="2241723"/>
                </a:cubicBezTo>
                <a:cubicBezTo>
                  <a:pt x="1777256" y="2244204"/>
                  <a:pt x="1780976" y="2247924"/>
                  <a:pt x="1785937" y="2252885"/>
                </a:cubicBezTo>
                <a:lnTo>
                  <a:pt x="1785937" y="2260327"/>
                </a:lnTo>
                <a:lnTo>
                  <a:pt x="1793379" y="2267768"/>
                </a:lnTo>
                <a:lnTo>
                  <a:pt x="1800820" y="2252885"/>
                </a:lnTo>
                <a:cubicBezTo>
                  <a:pt x="1795859" y="2247924"/>
                  <a:pt x="1795859" y="2242963"/>
                  <a:pt x="1800820" y="2238002"/>
                </a:cubicBezTo>
                <a:lnTo>
                  <a:pt x="1793379" y="2238002"/>
                </a:lnTo>
                <a:cubicBezTo>
                  <a:pt x="1788418" y="2238002"/>
                  <a:pt x="1783457" y="2236762"/>
                  <a:pt x="1778496" y="2234282"/>
                </a:cubicBezTo>
                <a:cubicBezTo>
                  <a:pt x="1776015" y="2233042"/>
                  <a:pt x="1774155" y="2232732"/>
                  <a:pt x="1772915" y="2233352"/>
                </a:cubicBezTo>
                <a:close/>
                <a:moveTo>
                  <a:pt x="1971972" y="2230561"/>
                </a:moveTo>
                <a:lnTo>
                  <a:pt x="1979414" y="2238002"/>
                </a:lnTo>
                <a:lnTo>
                  <a:pt x="1979414" y="2230561"/>
                </a:lnTo>
                <a:cubicBezTo>
                  <a:pt x="1979414" y="2230561"/>
                  <a:pt x="1976933" y="2230561"/>
                  <a:pt x="1971972" y="2230561"/>
                </a:cubicBezTo>
                <a:close/>
                <a:moveTo>
                  <a:pt x="1741289" y="2230561"/>
                </a:moveTo>
                <a:lnTo>
                  <a:pt x="1733847" y="2238002"/>
                </a:lnTo>
                <a:cubicBezTo>
                  <a:pt x="1738808" y="2238002"/>
                  <a:pt x="1743769" y="2238002"/>
                  <a:pt x="1748730" y="2238002"/>
                </a:cubicBezTo>
                <a:lnTo>
                  <a:pt x="1756172" y="2238002"/>
                </a:lnTo>
                <a:close/>
                <a:moveTo>
                  <a:pt x="1510605" y="2223120"/>
                </a:moveTo>
                <a:cubicBezTo>
                  <a:pt x="1515566" y="2223120"/>
                  <a:pt x="1518046" y="2225600"/>
                  <a:pt x="1518046" y="2230561"/>
                </a:cubicBezTo>
                <a:lnTo>
                  <a:pt x="1510605" y="2230561"/>
                </a:lnTo>
                <a:close/>
                <a:moveTo>
                  <a:pt x="1632458" y="2218469"/>
                </a:moveTo>
                <a:cubicBezTo>
                  <a:pt x="1634319" y="2217849"/>
                  <a:pt x="1637109" y="2218159"/>
                  <a:pt x="1640830" y="2219399"/>
                </a:cubicBezTo>
                <a:cubicBezTo>
                  <a:pt x="1648271" y="2221880"/>
                  <a:pt x="1656953" y="2223120"/>
                  <a:pt x="1666875" y="2223120"/>
                </a:cubicBezTo>
                <a:lnTo>
                  <a:pt x="1689199" y="2223120"/>
                </a:lnTo>
                <a:cubicBezTo>
                  <a:pt x="1694160" y="2228080"/>
                  <a:pt x="1694160" y="2233042"/>
                  <a:pt x="1689199" y="2238002"/>
                </a:cubicBezTo>
                <a:cubicBezTo>
                  <a:pt x="1684238" y="2242963"/>
                  <a:pt x="1679277" y="2245444"/>
                  <a:pt x="1674316" y="2245444"/>
                </a:cubicBezTo>
                <a:lnTo>
                  <a:pt x="1659433" y="2238002"/>
                </a:lnTo>
                <a:lnTo>
                  <a:pt x="1637109" y="2230561"/>
                </a:lnTo>
                <a:cubicBezTo>
                  <a:pt x="1632148" y="2230561"/>
                  <a:pt x="1629668" y="2228080"/>
                  <a:pt x="1629668" y="2223120"/>
                </a:cubicBezTo>
                <a:cubicBezTo>
                  <a:pt x="1629668" y="2220640"/>
                  <a:pt x="1630598" y="2219089"/>
                  <a:pt x="1632458" y="2218469"/>
                </a:cubicBezTo>
                <a:close/>
                <a:moveTo>
                  <a:pt x="2165449" y="2215678"/>
                </a:moveTo>
                <a:lnTo>
                  <a:pt x="2165449" y="2223120"/>
                </a:lnTo>
                <a:lnTo>
                  <a:pt x="2172890" y="2215678"/>
                </a:lnTo>
                <a:cubicBezTo>
                  <a:pt x="2167929" y="2215678"/>
                  <a:pt x="2165449" y="2215678"/>
                  <a:pt x="2165449" y="2215678"/>
                </a:cubicBezTo>
                <a:close/>
                <a:moveTo>
                  <a:pt x="1599902" y="2215678"/>
                </a:moveTo>
                <a:cubicBezTo>
                  <a:pt x="1604863" y="2215678"/>
                  <a:pt x="1608584" y="2216918"/>
                  <a:pt x="1611064" y="2219399"/>
                </a:cubicBezTo>
                <a:cubicBezTo>
                  <a:pt x="1613545" y="2221880"/>
                  <a:pt x="1614785" y="2223120"/>
                  <a:pt x="1614785" y="2223120"/>
                </a:cubicBezTo>
                <a:lnTo>
                  <a:pt x="1607344" y="2223120"/>
                </a:lnTo>
                <a:close/>
                <a:moveTo>
                  <a:pt x="1570136" y="2215678"/>
                </a:moveTo>
                <a:cubicBezTo>
                  <a:pt x="1570136" y="2215678"/>
                  <a:pt x="1572617" y="2215678"/>
                  <a:pt x="1577578" y="2215678"/>
                </a:cubicBezTo>
                <a:cubicBezTo>
                  <a:pt x="1582539" y="2215678"/>
                  <a:pt x="1585019" y="2215678"/>
                  <a:pt x="1585019" y="2215678"/>
                </a:cubicBezTo>
                <a:lnTo>
                  <a:pt x="1599902" y="2223120"/>
                </a:lnTo>
                <a:lnTo>
                  <a:pt x="1585019" y="2223120"/>
                </a:lnTo>
                <a:cubicBezTo>
                  <a:pt x="1580058" y="2223120"/>
                  <a:pt x="1577578" y="2225600"/>
                  <a:pt x="1577578" y="2230561"/>
                </a:cubicBezTo>
                <a:lnTo>
                  <a:pt x="1570136" y="2223120"/>
                </a:lnTo>
                <a:cubicBezTo>
                  <a:pt x="1565175" y="2218159"/>
                  <a:pt x="1565175" y="2215678"/>
                  <a:pt x="1570136" y="2215678"/>
                </a:cubicBezTo>
                <a:close/>
                <a:moveTo>
                  <a:pt x="1867793" y="2208237"/>
                </a:moveTo>
                <a:lnTo>
                  <a:pt x="1860351" y="2215678"/>
                </a:lnTo>
                <a:cubicBezTo>
                  <a:pt x="1875234" y="2220639"/>
                  <a:pt x="1885156" y="2223120"/>
                  <a:pt x="1890117" y="2223120"/>
                </a:cubicBezTo>
                <a:lnTo>
                  <a:pt x="1897558" y="2215678"/>
                </a:lnTo>
                <a:close/>
                <a:moveTo>
                  <a:pt x="1819424" y="2200795"/>
                </a:moveTo>
                <a:cubicBezTo>
                  <a:pt x="1816943" y="2200795"/>
                  <a:pt x="1815703" y="2203276"/>
                  <a:pt x="1815703" y="2208237"/>
                </a:cubicBezTo>
                <a:lnTo>
                  <a:pt x="1823144" y="2215678"/>
                </a:lnTo>
                <a:cubicBezTo>
                  <a:pt x="1828105" y="2215678"/>
                  <a:pt x="1829345" y="2213198"/>
                  <a:pt x="1826865" y="2208237"/>
                </a:cubicBezTo>
                <a:cubicBezTo>
                  <a:pt x="1824385" y="2203276"/>
                  <a:pt x="1821904" y="2200795"/>
                  <a:pt x="1819424" y="2200795"/>
                </a:cubicBezTo>
                <a:close/>
                <a:moveTo>
                  <a:pt x="1646411" y="2197075"/>
                </a:moveTo>
                <a:cubicBezTo>
                  <a:pt x="1650132" y="2197075"/>
                  <a:pt x="1654472" y="2198315"/>
                  <a:pt x="1659433" y="2200795"/>
                </a:cubicBezTo>
                <a:lnTo>
                  <a:pt x="1644550" y="2208237"/>
                </a:lnTo>
                <a:lnTo>
                  <a:pt x="1637109" y="2200795"/>
                </a:lnTo>
                <a:cubicBezTo>
                  <a:pt x="1639590" y="2198315"/>
                  <a:pt x="1642690" y="2197075"/>
                  <a:pt x="1646411" y="2197075"/>
                </a:cubicBezTo>
                <a:close/>
                <a:moveTo>
                  <a:pt x="2001738" y="2193354"/>
                </a:moveTo>
                <a:cubicBezTo>
                  <a:pt x="2001738" y="2193354"/>
                  <a:pt x="2004218" y="2195835"/>
                  <a:pt x="2009180" y="2200795"/>
                </a:cubicBezTo>
                <a:lnTo>
                  <a:pt x="2009180" y="2193354"/>
                </a:lnTo>
                <a:cubicBezTo>
                  <a:pt x="2004218" y="2193354"/>
                  <a:pt x="2001738" y="2193354"/>
                  <a:pt x="2001738" y="2193354"/>
                </a:cubicBezTo>
                <a:close/>
                <a:moveTo>
                  <a:pt x="1637109" y="2185913"/>
                </a:moveTo>
                <a:cubicBezTo>
                  <a:pt x="1637109" y="2185913"/>
                  <a:pt x="1637109" y="2187153"/>
                  <a:pt x="1637109" y="2189633"/>
                </a:cubicBezTo>
                <a:cubicBezTo>
                  <a:pt x="1637109" y="2192114"/>
                  <a:pt x="1635869" y="2193354"/>
                  <a:pt x="1633388" y="2193354"/>
                </a:cubicBezTo>
                <a:cubicBezTo>
                  <a:pt x="1630908" y="2193354"/>
                  <a:pt x="1629668" y="2192114"/>
                  <a:pt x="1629668" y="2189633"/>
                </a:cubicBezTo>
                <a:cubicBezTo>
                  <a:pt x="1629668" y="2187153"/>
                  <a:pt x="1632148" y="2185913"/>
                  <a:pt x="1637109" y="2185913"/>
                </a:cubicBezTo>
                <a:close/>
                <a:moveTo>
                  <a:pt x="1916162" y="2178471"/>
                </a:moveTo>
                <a:cubicBezTo>
                  <a:pt x="1913681" y="2178471"/>
                  <a:pt x="1912441" y="2180952"/>
                  <a:pt x="1912441" y="2185913"/>
                </a:cubicBezTo>
                <a:lnTo>
                  <a:pt x="1919883" y="2185913"/>
                </a:lnTo>
                <a:cubicBezTo>
                  <a:pt x="1919883" y="2185913"/>
                  <a:pt x="1922363" y="2185913"/>
                  <a:pt x="1927324" y="2185913"/>
                </a:cubicBezTo>
                <a:cubicBezTo>
                  <a:pt x="1927324" y="2180952"/>
                  <a:pt x="1926084" y="2178471"/>
                  <a:pt x="1923603" y="2178471"/>
                </a:cubicBezTo>
                <a:cubicBezTo>
                  <a:pt x="1921123" y="2178471"/>
                  <a:pt x="1919883" y="2178471"/>
                  <a:pt x="1919883" y="2178471"/>
                </a:cubicBezTo>
                <a:cubicBezTo>
                  <a:pt x="1919883" y="2178471"/>
                  <a:pt x="1918642" y="2178471"/>
                  <a:pt x="1916162" y="2178471"/>
                </a:cubicBezTo>
                <a:close/>
                <a:moveTo>
                  <a:pt x="1804541" y="2152427"/>
                </a:moveTo>
                <a:cubicBezTo>
                  <a:pt x="1802060" y="2152427"/>
                  <a:pt x="1798340" y="2153667"/>
                  <a:pt x="1793379" y="2156147"/>
                </a:cubicBezTo>
                <a:cubicBezTo>
                  <a:pt x="1793379" y="2161108"/>
                  <a:pt x="1793379" y="2163588"/>
                  <a:pt x="1793379" y="2163588"/>
                </a:cubicBezTo>
                <a:cubicBezTo>
                  <a:pt x="1793379" y="2163588"/>
                  <a:pt x="1795859" y="2163588"/>
                  <a:pt x="1800820" y="2163588"/>
                </a:cubicBezTo>
                <a:cubicBezTo>
                  <a:pt x="1805781" y="2163588"/>
                  <a:pt x="1808262" y="2161108"/>
                  <a:pt x="1808262" y="2156147"/>
                </a:cubicBezTo>
                <a:cubicBezTo>
                  <a:pt x="1808262" y="2153667"/>
                  <a:pt x="1807021" y="2152427"/>
                  <a:pt x="1804541" y="2152427"/>
                </a:cubicBezTo>
                <a:close/>
                <a:moveTo>
                  <a:pt x="1637109" y="2148706"/>
                </a:moveTo>
                <a:lnTo>
                  <a:pt x="1644550" y="2148706"/>
                </a:lnTo>
                <a:cubicBezTo>
                  <a:pt x="1644550" y="2153666"/>
                  <a:pt x="1643310" y="2156147"/>
                  <a:pt x="1640830" y="2156147"/>
                </a:cubicBezTo>
                <a:cubicBezTo>
                  <a:pt x="1638349" y="2156147"/>
                  <a:pt x="1637109" y="2153666"/>
                  <a:pt x="1637109" y="2148706"/>
                </a:cubicBezTo>
                <a:close/>
                <a:moveTo>
                  <a:pt x="1711523" y="2141264"/>
                </a:moveTo>
                <a:cubicBezTo>
                  <a:pt x="1711523" y="2146225"/>
                  <a:pt x="1712763" y="2149946"/>
                  <a:pt x="1715244" y="2152426"/>
                </a:cubicBezTo>
                <a:cubicBezTo>
                  <a:pt x="1717724" y="2154907"/>
                  <a:pt x="1718965" y="2156147"/>
                  <a:pt x="1718965" y="2156147"/>
                </a:cubicBezTo>
                <a:lnTo>
                  <a:pt x="1711523" y="2163588"/>
                </a:lnTo>
                <a:lnTo>
                  <a:pt x="1718965" y="2171030"/>
                </a:lnTo>
                <a:lnTo>
                  <a:pt x="1748730" y="2178471"/>
                </a:lnTo>
                <a:cubicBezTo>
                  <a:pt x="1748730" y="2173510"/>
                  <a:pt x="1749971" y="2171030"/>
                  <a:pt x="1752451" y="2171030"/>
                </a:cubicBezTo>
                <a:cubicBezTo>
                  <a:pt x="1754931" y="2171030"/>
                  <a:pt x="1754931" y="2173510"/>
                  <a:pt x="1752451" y="2178471"/>
                </a:cubicBezTo>
                <a:cubicBezTo>
                  <a:pt x="1749971" y="2183432"/>
                  <a:pt x="1753691" y="2185913"/>
                  <a:pt x="1763613" y="2185913"/>
                </a:cubicBezTo>
                <a:cubicBezTo>
                  <a:pt x="1773535" y="2185913"/>
                  <a:pt x="1778496" y="2182192"/>
                  <a:pt x="1778496" y="2174750"/>
                </a:cubicBezTo>
                <a:cubicBezTo>
                  <a:pt x="1778496" y="2167309"/>
                  <a:pt x="1776016" y="2164828"/>
                  <a:pt x="1771054" y="2167309"/>
                </a:cubicBezTo>
                <a:cubicBezTo>
                  <a:pt x="1766093" y="2169790"/>
                  <a:pt x="1761132" y="2169790"/>
                  <a:pt x="1756172" y="2167309"/>
                </a:cubicBezTo>
                <a:cubicBezTo>
                  <a:pt x="1751211" y="2164828"/>
                  <a:pt x="1751211" y="2161108"/>
                  <a:pt x="1756172" y="2156147"/>
                </a:cubicBezTo>
                <a:lnTo>
                  <a:pt x="1748730" y="2156147"/>
                </a:lnTo>
                <a:lnTo>
                  <a:pt x="1741289" y="2156147"/>
                </a:lnTo>
                <a:cubicBezTo>
                  <a:pt x="1741289" y="2151186"/>
                  <a:pt x="1737568" y="2148706"/>
                  <a:pt x="1730127" y="2148706"/>
                </a:cubicBezTo>
                <a:cubicBezTo>
                  <a:pt x="1722685" y="2148706"/>
                  <a:pt x="1718965" y="2146225"/>
                  <a:pt x="1718965" y="2141264"/>
                </a:cubicBezTo>
                <a:close/>
                <a:moveTo>
                  <a:pt x="1866165" y="2136846"/>
                </a:moveTo>
                <a:cubicBezTo>
                  <a:pt x="1865390" y="2136691"/>
                  <a:pt x="1864692" y="2136924"/>
                  <a:pt x="1864072" y="2137543"/>
                </a:cubicBezTo>
                <a:cubicBezTo>
                  <a:pt x="1861592" y="2140024"/>
                  <a:pt x="1862832" y="2143745"/>
                  <a:pt x="1867793" y="2148706"/>
                </a:cubicBezTo>
                <a:cubicBezTo>
                  <a:pt x="1877715" y="2153666"/>
                  <a:pt x="1880195" y="2153666"/>
                  <a:pt x="1875234" y="2148706"/>
                </a:cubicBezTo>
                <a:cubicBezTo>
                  <a:pt x="1871513" y="2141264"/>
                  <a:pt x="1868490" y="2137311"/>
                  <a:pt x="1866165" y="2136846"/>
                </a:cubicBezTo>
                <a:close/>
                <a:moveTo>
                  <a:pt x="1785937" y="2126381"/>
                </a:moveTo>
                <a:lnTo>
                  <a:pt x="1778496" y="2133823"/>
                </a:lnTo>
                <a:cubicBezTo>
                  <a:pt x="1783457" y="2133823"/>
                  <a:pt x="1785937" y="2133823"/>
                  <a:pt x="1785937" y="2133823"/>
                </a:cubicBezTo>
                <a:cubicBezTo>
                  <a:pt x="1785937" y="2133823"/>
                  <a:pt x="1785937" y="2136303"/>
                  <a:pt x="1785937" y="2141264"/>
                </a:cubicBezTo>
                <a:lnTo>
                  <a:pt x="1793379" y="2133823"/>
                </a:lnTo>
                <a:cubicBezTo>
                  <a:pt x="1793379" y="2143745"/>
                  <a:pt x="1798340" y="2148706"/>
                  <a:pt x="1808262" y="2148706"/>
                </a:cubicBezTo>
                <a:cubicBezTo>
                  <a:pt x="1818183" y="2148706"/>
                  <a:pt x="1823144" y="2147465"/>
                  <a:pt x="1823144" y="2144985"/>
                </a:cubicBezTo>
                <a:cubicBezTo>
                  <a:pt x="1823144" y="2142504"/>
                  <a:pt x="1818183" y="2141264"/>
                  <a:pt x="1808262" y="2141264"/>
                </a:cubicBezTo>
                <a:cubicBezTo>
                  <a:pt x="1808262" y="2141264"/>
                  <a:pt x="1807021" y="2140024"/>
                  <a:pt x="1804541" y="2137543"/>
                </a:cubicBezTo>
                <a:cubicBezTo>
                  <a:pt x="1802060" y="2135063"/>
                  <a:pt x="1800820" y="2133823"/>
                  <a:pt x="1800820" y="2133823"/>
                </a:cubicBezTo>
                <a:cubicBezTo>
                  <a:pt x="1800820" y="2128862"/>
                  <a:pt x="1800820" y="2126381"/>
                  <a:pt x="1800820" y="2126381"/>
                </a:cubicBezTo>
                <a:lnTo>
                  <a:pt x="1793379" y="2133823"/>
                </a:lnTo>
                <a:cubicBezTo>
                  <a:pt x="1793379" y="2128862"/>
                  <a:pt x="1790898" y="2126381"/>
                  <a:pt x="1785937" y="2126381"/>
                </a:cubicBezTo>
                <a:close/>
                <a:moveTo>
                  <a:pt x="1756172" y="2122661"/>
                </a:moveTo>
                <a:cubicBezTo>
                  <a:pt x="1753691" y="2122661"/>
                  <a:pt x="1751211" y="2123901"/>
                  <a:pt x="1748730" y="2126381"/>
                </a:cubicBezTo>
                <a:cubicBezTo>
                  <a:pt x="1748730" y="2126381"/>
                  <a:pt x="1747490" y="2127621"/>
                  <a:pt x="1745009" y="2130102"/>
                </a:cubicBezTo>
                <a:cubicBezTo>
                  <a:pt x="1742529" y="2132583"/>
                  <a:pt x="1741289" y="2133823"/>
                  <a:pt x="1741289" y="2133823"/>
                </a:cubicBezTo>
                <a:cubicBezTo>
                  <a:pt x="1741289" y="2138783"/>
                  <a:pt x="1742529" y="2141264"/>
                  <a:pt x="1745009" y="2141264"/>
                </a:cubicBezTo>
                <a:cubicBezTo>
                  <a:pt x="1747490" y="2141264"/>
                  <a:pt x="1748730" y="2140024"/>
                  <a:pt x="1748730" y="2137543"/>
                </a:cubicBezTo>
                <a:cubicBezTo>
                  <a:pt x="1748730" y="2135063"/>
                  <a:pt x="1751211" y="2133823"/>
                  <a:pt x="1756172" y="2133823"/>
                </a:cubicBezTo>
                <a:cubicBezTo>
                  <a:pt x="1756172" y="2133823"/>
                  <a:pt x="1756172" y="2136303"/>
                  <a:pt x="1756172" y="2141264"/>
                </a:cubicBezTo>
                <a:cubicBezTo>
                  <a:pt x="1756172" y="2146225"/>
                  <a:pt x="1758652" y="2151186"/>
                  <a:pt x="1763613" y="2156147"/>
                </a:cubicBezTo>
                <a:cubicBezTo>
                  <a:pt x="1768574" y="2161108"/>
                  <a:pt x="1773535" y="2161108"/>
                  <a:pt x="1778496" y="2156147"/>
                </a:cubicBezTo>
                <a:lnTo>
                  <a:pt x="1771054" y="2148706"/>
                </a:lnTo>
                <a:cubicBezTo>
                  <a:pt x="1766093" y="2143745"/>
                  <a:pt x="1763613" y="2141264"/>
                  <a:pt x="1763613" y="2141264"/>
                </a:cubicBezTo>
                <a:cubicBezTo>
                  <a:pt x="1773535" y="2136303"/>
                  <a:pt x="1773535" y="2131342"/>
                  <a:pt x="1763613" y="2126381"/>
                </a:cubicBezTo>
                <a:cubicBezTo>
                  <a:pt x="1761132" y="2123901"/>
                  <a:pt x="1758652" y="2122661"/>
                  <a:pt x="1756172" y="2122661"/>
                </a:cubicBezTo>
                <a:close/>
                <a:moveTo>
                  <a:pt x="1504094" y="2121730"/>
                </a:moveTo>
                <a:cubicBezTo>
                  <a:pt x="1504714" y="2121111"/>
                  <a:pt x="1505644" y="2121421"/>
                  <a:pt x="1506885" y="2122661"/>
                </a:cubicBezTo>
                <a:cubicBezTo>
                  <a:pt x="1509365" y="2125141"/>
                  <a:pt x="1510605" y="2128862"/>
                  <a:pt x="1510605" y="2133823"/>
                </a:cubicBezTo>
                <a:lnTo>
                  <a:pt x="1503164" y="2126381"/>
                </a:lnTo>
                <a:cubicBezTo>
                  <a:pt x="1503164" y="2123901"/>
                  <a:pt x="1503474" y="2122351"/>
                  <a:pt x="1504094" y="2121730"/>
                </a:cubicBezTo>
                <a:close/>
                <a:moveTo>
                  <a:pt x="2098476" y="2111499"/>
                </a:moveTo>
                <a:cubicBezTo>
                  <a:pt x="2088554" y="2111499"/>
                  <a:pt x="2086074" y="2113979"/>
                  <a:pt x="2091035" y="2118940"/>
                </a:cubicBezTo>
                <a:lnTo>
                  <a:pt x="2120801" y="2118940"/>
                </a:lnTo>
                <a:cubicBezTo>
                  <a:pt x="2120801" y="2118940"/>
                  <a:pt x="2119560" y="2117700"/>
                  <a:pt x="2117080" y="2115219"/>
                </a:cubicBezTo>
                <a:cubicBezTo>
                  <a:pt x="2114599" y="2112739"/>
                  <a:pt x="2113359" y="2111499"/>
                  <a:pt x="2113359" y="2111499"/>
                </a:cubicBezTo>
                <a:close/>
                <a:moveTo>
                  <a:pt x="6421933" y="2089174"/>
                </a:moveTo>
                <a:cubicBezTo>
                  <a:pt x="6421933" y="2094135"/>
                  <a:pt x="6421933" y="2099096"/>
                  <a:pt x="6421933" y="2104057"/>
                </a:cubicBezTo>
                <a:lnTo>
                  <a:pt x="6414491" y="2126381"/>
                </a:lnTo>
                <a:cubicBezTo>
                  <a:pt x="6414491" y="2126381"/>
                  <a:pt x="6414491" y="2123901"/>
                  <a:pt x="6414491" y="2118940"/>
                </a:cubicBezTo>
                <a:cubicBezTo>
                  <a:pt x="6414491" y="2113979"/>
                  <a:pt x="6415732" y="2110258"/>
                  <a:pt x="6418212" y="2107778"/>
                </a:cubicBezTo>
                <a:cubicBezTo>
                  <a:pt x="6420692" y="2105297"/>
                  <a:pt x="6420692" y="2101576"/>
                  <a:pt x="6418212" y="2096616"/>
                </a:cubicBezTo>
                <a:cubicBezTo>
                  <a:pt x="6415732" y="2091655"/>
                  <a:pt x="6416972" y="2089174"/>
                  <a:pt x="6421933" y="2089174"/>
                </a:cubicBezTo>
                <a:close/>
                <a:moveTo>
                  <a:pt x="1682688" y="2084523"/>
                </a:moveTo>
                <a:cubicBezTo>
                  <a:pt x="1680827" y="2083904"/>
                  <a:pt x="1679277" y="2084214"/>
                  <a:pt x="1678037" y="2085454"/>
                </a:cubicBezTo>
                <a:lnTo>
                  <a:pt x="1673386" y="2086384"/>
                </a:lnTo>
                <a:lnTo>
                  <a:pt x="1681758" y="2089174"/>
                </a:lnTo>
                <a:lnTo>
                  <a:pt x="1689199" y="2089174"/>
                </a:lnTo>
                <a:cubicBezTo>
                  <a:pt x="1686718" y="2086694"/>
                  <a:pt x="1684548" y="2085144"/>
                  <a:pt x="1682688" y="2084523"/>
                </a:cubicBezTo>
                <a:close/>
                <a:moveTo>
                  <a:pt x="1711523" y="2081733"/>
                </a:moveTo>
                <a:cubicBezTo>
                  <a:pt x="1711523" y="2081733"/>
                  <a:pt x="1709043" y="2084214"/>
                  <a:pt x="1704082" y="2089174"/>
                </a:cubicBezTo>
                <a:cubicBezTo>
                  <a:pt x="1709043" y="2089174"/>
                  <a:pt x="1711523" y="2089174"/>
                  <a:pt x="1711523" y="2089174"/>
                </a:cubicBezTo>
                <a:close/>
                <a:moveTo>
                  <a:pt x="1525488" y="2081733"/>
                </a:moveTo>
                <a:lnTo>
                  <a:pt x="1540371" y="2081733"/>
                </a:lnTo>
                <a:lnTo>
                  <a:pt x="1555254" y="2081733"/>
                </a:lnTo>
                <a:cubicBezTo>
                  <a:pt x="1555254" y="2086694"/>
                  <a:pt x="1552773" y="2089174"/>
                  <a:pt x="1547812" y="2089174"/>
                </a:cubicBezTo>
                <a:cubicBezTo>
                  <a:pt x="1542851" y="2089174"/>
                  <a:pt x="1535410" y="2086694"/>
                  <a:pt x="1525488" y="2081733"/>
                </a:cubicBezTo>
                <a:close/>
                <a:moveTo>
                  <a:pt x="2016621" y="2074291"/>
                </a:moveTo>
                <a:cubicBezTo>
                  <a:pt x="2011660" y="2074291"/>
                  <a:pt x="2011660" y="2076772"/>
                  <a:pt x="2016621" y="2081733"/>
                </a:cubicBezTo>
                <a:cubicBezTo>
                  <a:pt x="2016621" y="2086694"/>
                  <a:pt x="2017861" y="2089174"/>
                  <a:pt x="2020342" y="2089174"/>
                </a:cubicBezTo>
                <a:cubicBezTo>
                  <a:pt x="2022822" y="2089174"/>
                  <a:pt x="2024062" y="2086694"/>
                  <a:pt x="2024062" y="2081733"/>
                </a:cubicBezTo>
                <a:cubicBezTo>
                  <a:pt x="2024062" y="2076772"/>
                  <a:pt x="2021581" y="2074291"/>
                  <a:pt x="2016621" y="2074291"/>
                </a:cubicBezTo>
                <a:close/>
                <a:moveTo>
                  <a:pt x="1871513" y="2074291"/>
                </a:moveTo>
                <a:cubicBezTo>
                  <a:pt x="1864072" y="2074291"/>
                  <a:pt x="1860351" y="2076772"/>
                  <a:pt x="1860351" y="2081733"/>
                </a:cubicBezTo>
                <a:cubicBezTo>
                  <a:pt x="1860351" y="2086694"/>
                  <a:pt x="1862832" y="2087934"/>
                  <a:pt x="1867793" y="2085454"/>
                </a:cubicBezTo>
                <a:cubicBezTo>
                  <a:pt x="1872754" y="2082973"/>
                  <a:pt x="1875234" y="2084214"/>
                  <a:pt x="1875234" y="2089174"/>
                </a:cubicBezTo>
                <a:cubicBezTo>
                  <a:pt x="1875234" y="2094135"/>
                  <a:pt x="1876474" y="2095376"/>
                  <a:pt x="1878955" y="2092895"/>
                </a:cubicBezTo>
                <a:cubicBezTo>
                  <a:pt x="1881435" y="2090414"/>
                  <a:pt x="1882676" y="2086694"/>
                  <a:pt x="1882676" y="2081733"/>
                </a:cubicBezTo>
                <a:cubicBezTo>
                  <a:pt x="1882676" y="2076772"/>
                  <a:pt x="1878955" y="2074291"/>
                  <a:pt x="1871513" y="2074291"/>
                </a:cubicBezTo>
                <a:close/>
                <a:moveTo>
                  <a:pt x="1726406" y="2074291"/>
                </a:moveTo>
                <a:lnTo>
                  <a:pt x="1718965" y="2081733"/>
                </a:lnTo>
                <a:cubicBezTo>
                  <a:pt x="1718965" y="2086694"/>
                  <a:pt x="1721445" y="2087934"/>
                  <a:pt x="1726406" y="2085454"/>
                </a:cubicBezTo>
                <a:cubicBezTo>
                  <a:pt x="1731367" y="2082973"/>
                  <a:pt x="1733847" y="2081733"/>
                  <a:pt x="1733847" y="2081733"/>
                </a:cubicBezTo>
                <a:cubicBezTo>
                  <a:pt x="1733847" y="2081733"/>
                  <a:pt x="1732607" y="2080493"/>
                  <a:pt x="1730127" y="2078012"/>
                </a:cubicBezTo>
                <a:cubicBezTo>
                  <a:pt x="1727646" y="2075532"/>
                  <a:pt x="1726406" y="2074291"/>
                  <a:pt x="1726406" y="2074291"/>
                </a:cubicBezTo>
                <a:close/>
                <a:moveTo>
                  <a:pt x="1465957" y="2074291"/>
                </a:moveTo>
                <a:lnTo>
                  <a:pt x="1480840" y="2074291"/>
                </a:lnTo>
                <a:cubicBezTo>
                  <a:pt x="1480840" y="2079252"/>
                  <a:pt x="1483320" y="2084214"/>
                  <a:pt x="1488281" y="2089174"/>
                </a:cubicBezTo>
                <a:cubicBezTo>
                  <a:pt x="1493242" y="2094135"/>
                  <a:pt x="1500683" y="2099096"/>
                  <a:pt x="1510605" y="2104057"/>
                </a:cubicBezTo>
                <a:lnTo>
                  <a:pt x="1508745" y="2104057"/>
                </a:lnTo>
                <a:cubicBezTo>
                  <a:pt x="1505024" y="2104057"/>
                  <a:pt x="1500683" y="2104057"/>
                  <a:pt x="1495722" y="2104057"/>
                </a:cubicBezTo>
                <a:cubicBezTo>
                  <a:pt x="1490761" y="2099096"/>
                  <a:pt x="1487041" y="2095376"/>
                  <a:pt x="1484560" y="2092895"/>
                </a:cubicBezTo>
                <a:cubicBezTo>
                  <a:pt x="1482080" y="2090414"/>
                  <a:pt x="1479599" y="2089174"/>
                  <a:pt x="1477119" y="2089174"/>
                </a:cubicBezTo>
                <a:cubicBezTo>
                  <a:pt x="1474639" y="2089174"/>
                  <a:pt x="1472158" y="2087934"/>
                  <a:pt x="1469677" y="2085454"/>
                </a:cubicBezTo>
                <a:cubicBezTo>
                  <a:pt x="1467197" y="2082973"/>
                  <a:pt x="1463476" y="2081733"/>
                  <a:pt x="1458515" y="2081733"/>
                </a:cubicBezTo>
                <a:close/>
                <a:moveTo>
                  <a:pt x="1841748" y="2066850"/>
                </a:moveTo>
                <a:cubicBezTo>
                  <a:pt x="1839267" y="2066850"/>
                  <a:pt x="1835547" y="2069331"/>
                  <a:pt x="1830586" y="2074291"/>
                </a:cubicBezTo>
                <a:cubicBezTo>
                  <a:pt x="1830586" y="2074291"/>
                  <a:pt x="1831826" y="2074291"/>
                  <a:pt x="1834306" y="2074291"/>
                </a:cubicBezTo>
                <a:cubicBezTo>
                  <a:pt x="1836787" y="2074291"/>
                  <a:pt x="1838027" y="2076772"/>
                  <a:pt x="1838027" y="2081733"/>
                </a:cubicBezTo>
                <a:cubicBezTo>
                  <a:pt x="1838027" y="2081733"/>
                  <a:pt x="1839267" y="2081733"/>
                  <a:pt x="1841748" y="2081733"/>
                </a:cubicBezTo>
                <a:cubicBezTo>
                  <a:pt x="1844228" y="2081733"/>
                  <a:pt x="1845468" y="2079252"/>
                  <a:pt x="1845468" y="2074291"/>
                </a:cubicBezTo>
                <a:cubicBezTo>
                  <a:pt x="1845468" y="2069331"/>
                  <a:pt x="1844228" y="2066850"/>
                  <a:pt x="1841748" y="2066850"/>
                </a:cubicBezTo>
                <a:close/>
                <a:moveTo>
                  <a:pt x="1808262" y="2066850"/>
                </a:moveTo>
                <a:lnTo>
                  <a:pt x="1808262" y="2074291"/>
                </a:lnTo>
                <a:lnTo>
                  <a:pt x="1815703" y="2066850"/>
                </a:lnTo>
                <a:cubicBezTo>
                  <a:pt x="1810742" y="2066850"/>
                  <a:pt x="1808262" y="2066850"/>
                  <a:pt x="1808262" y="2066850"/>
                </a:cubicBezTo>
                <a:close/>
                <a:moveTo>
                  <a:pt x="1741289" y="2066850"/>
                </a:moveTo>
                <a:cubicBezTo>
                  <a:pt x="1741289" y="2071811"/>
                  <a:pt x="1742529" y="2074291"/>
                  <a:pt x="1745009" y="2074291"/>
                </a:cubicBezTo>
                <a:cubicBezTo>
                  <a:pt x="1747490" y="2074291"/>
                  <a:pt x="1748730" y="2076772"/>
                  <a:pt x="1748730" y="2081733"/>
                </a:cubicBezTo>
                <a:lnTo>
                  <a:pt x="1785937" y="2081733"/>
                </a:lnTo>
                <a:cubicBezTo>
                  <a:pt x="1785937" y="2081733"/>
                  <a:pt x="1783457" y="2080493"/>
                  <a:pt x="1778496" y="2078012"/>
                </a:cubicBezTo>
                <a:cubicBezTo>
                  <a:pt x="1773535" y="2075532"/>
                  <a:pt x="1768574" y="2071811"/>
                  <a:pt x="1763613" y="2066850"/>
                </a:cubicBezTo>
                <a:cubicBezTo>
                  <a:pt x="1748730" y="2066850"/>
                  <a:pt x="1741289" y="2066850"/>
                  <a:pt x="1741289" y="2066850"/>
                </a:cubicBezTo>
                <a:close/>
                <a:moveTo>
                  <a:pt x="1797099" y="2063130"/>
                </a:moveTo>
                <a:cubicBezTo>
                  <a:pt x="1794619" y="2063130"/>
                  <a:pt x="1790898" y="2064370"/>
                  <a:pt x="1785937" y="2066850"/>
                </a:cubicBezTo>
                <a:cubicBezTo>
                  <a:pt x="1790898" y="2066850"/>
                  <a:pt x="1794619" y="2068090"/>
                  <a:pt x="1797099" y="2070571"/>
                </a:cubicBezTo>
                <a:cubicBezTo>
                  <a:pt x="1799580" y="2073051"/>
                  <a:pt x="1800820" y="2074291"/>
                  <a:pt x="1800820" y="2074291"/>
                </a:cubicBezTo>
                <a:lnTo>
                  <a:pt x="1800820" y="2066850"/>
                </a:lnTo>
                <a:cubicBezTo>
                  <a:pt x="1800820" y="2064370"/>
                  <a:pt x="1799580" y="2063130"/>
                  <a:pt x="1797099" y="2063130"/>
                </a:cubicBezTo>
                <a:close/>
                <a:moveTo>
                  <a:pt x="1577578" y="2059409"/>
                </a:moveTo>
                <a:cubicBezTo>
                  <a:pt x="1577578" y="2059409"/>
                  <a:pt x="1578818" y="2060649"/>
                  <a:pt x="1581299" y="2063129"/>
                </a:cubicBezTo>
                <a:cubicBezTo>
                  <a:pt x="1583779" y="2065610"/>
                  <a:pt x="1582539" y="2066850"/>
                  <a:pt x="1577578" y="2066850"/>
                </a:cubicBezTo>
                <a:close/>
                <a:moveTo>
                  <a:pt x="1384101" y="2051967"/>
                </a:moveTo>
                <a:lnTo>
                  <a:pt x="1398984" y="2059409"/>
                </a:lnTo>
                <a:lnTo>
                  <a:pt x="1384101" y="2059409"/>
                </a:lnTo>
                <a:close/>
                <a:moveTo>
                  <a:pt x="2098476" y="2048247"/>
                </a:moveTo>
                <a:lnTo>
                  <a:pt x="2098476" y="2051967"/>
                </a:lnTo>
                <a:lnTo>
                  <a:pt x="2105917" y="2051967"/>
                </a:lnTo>
                <a:cubicBezTo>
                  <a:pt x="2100957" y="2051967"/>
                  <a:pt x="2098476" y="2050727"/>
                  <a:pt x="2098476" y="2048247"/>
                </a:cubicBezTo>
                <a:close/>
                <a:moveTo>
                  <a:pt x="1815703" y="2037084"/>
                </a:moveTo>
                <a:lnTo>
                  <a:pt x="1815703" y="2044526"/>
                </a:lnTo>
                <a:lnTo>
                  <a:pt x="1823144" y="2037084"/>
                </a:lnTo>
                <a:cubicBezTo>
                  <a:pt x="1823144" y="2037084"/>
                  <a:pt x="1820664" y="2037084"/>
                  <a:pt x="1815703" y="2037084"/>
                </a:cubicBezTo>
                <a:close/>
                <a:moveTo>
                  <a:pt x="1741289" y="2037084"/>
                </a:moveTo>
                <a:cubicBezTo>
                  <a:pt x="1741289" y="2042045"/>
                  <a:pt x="1741289" y="2044526"/>
                  <a:pt x="1741289" y="2044526"/>
                </a:cubicBezTo>
                <a:lnTo>
                  <a:pt x="1748730" y="2044526"/>
                </a:lnTo>
                <a:cubicBezTo>
                  <a:pt x="1748730" y="2039565"/>
                  <a:pt x="1746250" y="2037084"/>
                  <a:pt x="1741289" y="2037084"/>
                </a:cubicBezTo>
                <a:close/>
                <a:moveTo>
                  <a:pt x="1525488" y="2037084"/>
                </a:moveTo>
                <a:lnTo>
                  <a:pt x="1532929" y="2037084"/>
                </a:lnTo>
                <a:cubicBezTo>
                  <a:pt x="1542851" y="2042045"/>
                  <a:pt x="1547812" y="2047007"/>
                  <a:pt x="1547812" y="2051967"/>
                </a:cubicBezTo>
                <a:lnTo>
                  <a:pt x="1518046" y="2044526"/>
                </a:lnTo>
                <a:lnTo>
                  <a:pt x="1525488" y="2044526"/>
                </a:lnTo>
                <a:close/>
                <a:moveTo>
                  <a:pt x="4768080" y="2033364"/>
                </a:moveTo>
                <a:cubicBezTo>
                  <a:pt x="4766840" y="2033364"/>
                  <a:pt x="4764980" y="2034604"/>
                  <a:pt x="4762499" y="2037084"/>
                </a:cubicBezTo>
                <a:lnTo>
                  <a:pt x="4769941" y="2037084"/>
                </a:lnTo>
                <a:cubicBezTo>
                  <a:pt x="4769941" y="2034604"/>
                  <a:pt x="4769321" y="2033364"/>
                  <a:pt x="4768080" y="2033364"/>
                </a:cubicBezTo>
                <a:close/>
                <a:moveTo>
                  <a:pt x="1861282" y="2017551"/>
                </a:moveTo>
                <a:cubicBezTo>
                  <a:pt x="1859421" y="2016931"/>
                  <a:pt x="1857871" y="2017241"/>
                  <a:pt x="1856631" y="2018481"/>
                </a:cubicBezTo>
                <a:cubicBezTo>
                  <a:pt x="1854150" y="2020962"/>
                  <a:pt x="1855390" y="2024682"/>
                  <a:pt x="1860351" y="2029643"/>
                </a:cubicBezTo>
                <a:lnTo>
                  <a:pt x="1867793" y="2022202"/>
                </a:lnTo>
                <a:cubicBezTo>
                  <a:pt x="1865312" y="2019722"/>
                  <a:pt x="1863142" y="2018171"/>
                  <a:pt x="1861282" y="2017551"/>
                </a:cubicBezTo>
                <a:close/>
                <a:moveTo>
                  <a:pt x="1549673" y="2017551"/>
                </a:moveTo>
                <a:cubicBezTo>
                  <a:pt x="1550913" y="2016931"/>
                  <a:pt x="1552773" y="2017241"/>
                  <a:pt x="1555254" y="2018481"/>
                </a:cubicBezTo>
                <a:cubicBezTo>
                  <a:pt x="1560215" y="2020962"/>
                  <a:pt x="1562695" y="2023442"/>
                  <a:pt x="1562695" y="2025922"/>
                </a:cubicBezTo>
                <a:cubicBezTo>
                  <a:pt x="1562695" y="2028403"/>
                  <a:pt x="1560215" y="2029643"/>
                  <a:pt x="1555254" y="2029643"/>
                </a:cubicBezTo>
                <a:cubicBezTo>
                  <a:pt x="1550293" y="2024682"/>
                  <a:pt x="1547812" y="2022202"/>
                  <a:pt x="1547812" y="2022202"/>
                </a:cubicBezTo>
                <a:cubicBezTo>
                  <a:pt x="1547812" y="2019722"/>
                  <a:pt x="1548432" y="2018171"/>
                  <a:pt x="1549673" y="2017551"/>
                </a:cubicBezTo>
                <a:close/>
                <a:moveTo>
                  <a:pt x="1503164" y="1997552"/>
                </a:moveTo>
                <a:cubicBezTo>
                  <a:pt x="1510605" y="1996622"/>
                  <a:pt x="1518047" y="1999877"/>
                  <a:pt x="1525488" y="2007319"/>
                </a:cubicBezTo>
                <a:cubicBezTo>
                  <a:pt x="1535410" y="2017241"/>
                  <a:pt x="1530449" y="2017241"/>
                  <a:pt x="1510605" y="2007319"/>
                </a:cubicBezTo>
                <a:lnTo>
                  <a:pt x="1495722" y="1999877"/>
                </a:lnTo>
                <a:cubicBezTo>
                  <a:pt x="1498203" y="1998637"/>
                  <a:pt x="1500683" y="1997862"/>
                  <a:pt x="1503164" y="1997552"/>
                </a:cubicBezTo>
                <a:close/>
                <a:moveTo>
                  <a:pt x="2001738" y="1992436"/>
                </a:moveTo>
                <a:cubicBezTo>
                  <a:pt x="2001738" y="1997397"/>
                  <a:pt x="2009180" y="1999877"/>
                  <a:pt x="2024062" y="1999877"/>
                </a:cubicBezTo>
                <a:cubicBezTo>
                  <a:pt x="2019101" y="1999877"/>
                  <a:pt x="2014140" y="1997397"/>
                  <a:pt x="2009180" y="1992436"/>
                </a:cubicBezTo>
                <a:cubicBezTo>
                  <a:pt x="2004218" y="1992436"/>
                  <a:pt x="2001738" y="1992436"/>
                  <a:pt x="2001738" y="1992436"/>
                </a:cubicBezTo>
                <a:close/>
                <a:moveTo>
                  <a:pt x="1555254" y="1988716"/>
                </a:moveTo>
                <a:cubicBezTo>
                  <a:pt x="1557734" y="1988716"/>
                  <a:pt x="1560214" y="1989956"/>
                  <a:pt x="1562695" y="1992436"/>
                </a:cubicBezTo>
                <a:lnTo>
                  <a:pt x="1555254" y="1992436"/>
                </a:lnTo>
                <a:lnTo>
                  <a:pt x="1547812" y="1992436"/>
                </a:lnTo>
                <a:cubicBezTo>
                  <a:pt x="1550293" y="1989956"/>
                  <a:pt x="1552773" y="1988716"/>
                  <a:pt x="1555254" y="1988716"/>
                </a:cubicBezTo>
                <a:close/>
                <a:moveTo>
                  <a:pt x="1674316" y="1984995"/>
                </a:moveTo>
                <a:cubicBezTo>
                  <a:pt x="1674316" y="1989955"/>
                  <a:pt x="1675557" y="1992436"/>
                  <a:pt x="1678037" y="1992436"/>
                </a:cubicBezTo>
                <a:cubicBezTo>
                  <a:pt x="1680517" y="1992436"/>
                  <a:pt x="1681758" y="1992436"/>
                  <a:pt x="1681758" y="1992436"/>
                </a:cubicBezTo>
                <a:cubicBezTo>
                  <a:pt x="1686719" y="1987475"/>
                  <a:pt x="1689199" y="1984995"/>
                  <a:pt x="1689199" y="1984995"/>
                </a:cubicBezTo>
                <a:cubicBezTo>
                  <a:pt x="1684238" y="1984995"/>
                  <a:pt x="1681758" y="1984995"/>
                  <a:pt x="1681758" y="1984995"/>
                </a:cubicBezTo>
                <a:cubicBezTo>
                  <a:pt x="1676797" y="1984995"/>
                  <a:pt x="1674316" y="1984995"/>
                  <a:pt x="1674316" y="1984995"/>
                </a:cubicBezTo>
                <a:close/>
                <a:moveTo>
                  <a:pt x="1687339" y="1973833"/>
                </a:moveTo>
                <a:cubicBezTo>
                  <a:pt x="1686098" y="1973833"/>
                  <a:pt x="1684238" y="1975073"/>
                  <a:pt x="1681758" y="1977553"/>
                </a:cubicBezTo>
                <a:lnTo>
                  <a:pt x="1689199" y="1977553"/>
                </a:lnTo>
                <a:cubicBezTo>
                  <a:pt x="1689199" y="1975073"/>
                  <a:pt x="1688579" y="1973833"/>
                  <a:pt x="1687339" y="1973833"/>
                </a:cubicBezTo>
                <a:close/>
                <a:moveTo>
                  <a:pt x="1763613" y="1972902"/>
                </a:moveTo>
                <a:cubicBezTo>
                  <a:pt x="1761132" y="1972283"/>
                  <a:pt x="1758652" y="1972592"/>
                  <a:pt x="1756172" y="1973832"/>
                </a:cubicBezTo>
                <a:cubicBezTo>
                  <a:pt x="1751211" y="1976313"/>
                  <a:pt x="1749971" y="1978793"/>
                  <a:pt x="1752451" y="1981274"/>
                </a:cubicBezTo>
                <a:cubicBezTo>
                  <a:pt x="1754931" y="1983755"/>
                  <a:pt x="1758652" y="1984995"/>
                  <a:pt x="1763613" y="1984995"/>
                </a:cubicBezTo>
                <a:lnTo>
                  <a:pt x="1771054" y="1977553"/>
                </a:lnTo>
                <a:cubicBezTo>
                  <a:pt x="1768574" y="1975073"/>
                  <a:pt x="1766093" y="1973523"/>
                  <a:pt x="1763613" y="1972902"/>
                </a:cubicBezTo>
                <a:close/>
                <a:moveTo>
                  <a:pt x="1704082" y="1970112"/>
                </a:moveTo>
                <a:cubicBezTo>
                  <a:pt x="1704082" y="1970112"/>
                  <a:pt x="1704082" y="1972592"/>
                  <a:pt x="1704082" y="1977553"/>
                </a:cubicBezTo>
                <a:lnTo>
                  <a:pt x="1711523" y="1984995"/>
                </a:lnTo>
                <a:lnTo>
                  <a:pt x="1718965" y="1992436"/>
                </a:lnTo>
                <a:lnTo>
                  <a:pt x="1726406" y="1984995"/>
                </a:lnTo>
                <a:cubicBezTo>
                  <a:pt x="1726406" y="1984995"/>
                  <a:pt x="1727646" y="1983755"/>
                  <a:pt x="1730127" y="1981274"/>
                </a:cubicBezTo>
                <a:cubicBezTo>
                  <a:pt x="1732607" y="1978793"/>
                  <a:pt x="1733847" y="1977553"/>
                  <a:pt x="1733847" y="1977553"/>
                </a:cubicBezTo>
                <a:close/>
                <a:moveTo>
                  <a:pt x="4807148" y="1962670"/>
                </a:moveTo>
                <a:lnTo>
                  <a:pt x="4799706" y="1977553"/>
                </a:lnTo>
                <a:cubicBezTo>
                  <a:pt x="4804668" y="1977553"/>
                  <a:pt x="4807148" y="1976313"/>
                  <a:pt x="4807148" y="1973832"/>
                </a:cubicBezTo>
                <a:cubicBezTo>
                  <a:pt x="4807148" y="1971352"/>
                  <a:pt x="4807148" y="1967631"/>
                  <a:pt x="4807148" y="1962670"/>
                </a:cubicBezTo>
                <a:close/>
                <a:moveTo>
                  <a:pt x="1815703" y="1962670"/>
                </a:moveTo>
                <a:cubicBezTo>
                  <a:pt x="1820664" y="1967631"/>
                  <a:pt x="1828105" y="1971352"/>
                  <a:pt x="1838027" y="1973832"/>
                </a:cubicBezTo>
                <a:cubicBezTo>
                  <a:pt x="1847949" y="1976313"/>
                  <a:pt x="1854150" y="1976313"/>
                  <a:pt x="1856631" y="1973832"/>
                </a:cubicBezTo>
                <a:cubicBezTo>
                  <a:pt x="1859111" y="1971352"/>
                  <a:pt x="1862832" y="1970112"/>
                  <a:pt x="1867793" y="1970112"/>
                </a:cubicBezTo>
                <a:lnTo>
                  <a:pt x="1867793" y="1977553"/>
                </a:lnTo>
                <a:lnTo>
                  <a:pt x="1867793" y="1984995"/>
                </a:lnTo>
                <a:lnTo>
                  <a:pt x="1875234" y="1977553"/>
                </a:lnTo>
                <a:cubicBezTo>
                  <a:pt x="1880195" y="1972592"/>
                  <a:pt x="1877715" y="1967631"/>
                  <a:pt x="1867793" y="1962670"/>
                </a:cubicBezTo>
                <a:lnTo>
                  <a:pt x="1852910" y="1962670"/>
                </a:lnTo>
                <a:cubicBezTo>
                  <a:pt x="1842988" y="1962670"/>
                  <a:pt x="1835547" y="1962670"/>
                  <a:pt x="1830586" y="1962670"/>
                </a:cubicBezTo>
                <a:cubicBezTo>
                  <a:pt x="1825625" y="1962670"/>
                  <a:pt x="1820664" y="1962670"/>
                  <a:pt x="1815703" y="1962670"/>
                </a:cubicBezTo>
                <a:close/>
                <a:moveTo>
                  <a:pt x="1793379" y="1947788"/>
                </a:moveTo>
                <a:cubicBezTo>
                  <a:pt x="1793379" y="1947788"/>
                  <a:pt x="1793379" y="1950268"/>
                  <a:pt x="1793379" y="1955229"/>
                </a:cubicBezTo>
                <a:cubicBezTo>
                  <a:pt x="1793379" y="1955229"/>
                  <a:pt x="1795859" y="1955229"/>
                  <a:pt x="1800820" y="1955229"/>
                </a:cubicBezTo>
                <a:cubicBezTo>
                  <a:pt x="1800820" y="1950268"/>
                  <a:pt x="1798340" y="1947788"/>
                  <a:pt x="1793379" y="1947788"/>
                </a:cubicBezTo>
                <a:close/>
                <a:moveTo>
                  <a:pt x="1704082" y="1940346"/>
                </a:moveTo>
                <a:lnTo>
                  <a:pt x="1712200" y="1945758"/>
                </a:lnTo>
                <a:lnTo>
                  <a:pt x="1711523" y="1944067"/>
                </a:lnTo>
                <a:cubicBezTo>
                  <a:pt x="1711523" y="1941586"/>
                  <a:pt x="1709043" y="1940346"/>
                  <a:pt x="1704082" y="1940346"/>
                </a:cubicBezTo>
                <a:close/>
                <a:moveTo>
                  <a:pt x="1852910" y="1932905"/>
                </a:moveTo>
                <a:cubicBezTo>
                  <a:pt x="1852910" y="1937866"/>
                  <a:pt x="1852910" y="1940346"/>
                  <a:pt x="1852910" y="1940346"/>
                </a:cubicBezTo>
                <a:cubicBezTo>
                  <a:pt x="1857871" y="1940346"/>
                  <a:pt x="1860351" y="1940346"/>
                  <a:pt x="1860351" y="1940346"/>
                </a:cubicBezTo>
                <a:cubicBezTo>
                  <a:pt x="1860351" y="1940346"/>
                  <a:pt x="1860351" y="1939106"/>
                  <a:pt x="1860351" y="1936625"/>
                </a:cubicBezTo>
                <a:cubicBezTo>
                  <a:pt x="1860351" y="1934145"/>
                  <a:pt x="1857871" y="1932905"/>
                  <a:pt x="1852910" y="1932905"/>
                </a:cubicBezTo>
                <a:close/>
                <a:moveTo>
                  <a:pt x="1503164" y="1932905"/>
                </a:moveTo>
                <a:cubicBezTo>
                  <a:pt x="1508125" y="1937866"/>
                  <a:pt x="1513086" y="1940346"/>
                  <a:pt x="1518046" y="1940346"/>
                </a:cubicBezTo>
                <a:cubicBezTo>
                  <a:pt x="1523008" y="1940346"/>
                  <a:pt x="1525488" y="1940346"/>
                  <a:pt x="1525488" y="1940346"/>
                </a:cubicBezTo>
                <a:lnTo>
                  <a:pt x="1503164" y="1947788"/>
                </a:lnTo>
                <a:cubicBezTo>
                  <a:pt x="1493242" y="1942827"/>
                  <a:pt x="1487041" y="1939106"/>
                  <a:pt x="1484560" y="1936625"/>
                </a:cubicBezTo>
                <a:cubicBezTo>
                  <a:pt x="1482080" y="1934145"/>
                  <a:pt x="1488281" y="1932905"/>
                  <a:pt x="1503164" y="1932905"/>
                </a:cubicBezTo>
                <a:close/>
                <a:moveTo>
                  <a:pt x="1556184" y="1928254"/>
                </a:moveTo>
                <a:cubicBezTo>
                  <a:pt x="1556804" y="1927634"/>
                  <a:pt x="1557734" y="1927944"/>
                  <a:pt x="1558974" y="1929184"/>
                </a:cubicBezTo>
                <a:cubicBezTo>
                  <a:pt x="1561455" y="1931665"/>
                  <a:pt x="1567656" y="1932905"/>
                  <a:pt x="1577578" y="1932905"/>
                </a:cubicBezTo>
                <a:lnTo>
                  <a:pt x="1599902" y="1940346"/>
                </a:lnTo>
                <a:cubicBezTo>
                  <a:pt x="1604863" y="1945307"/>
                  <a:pt x="1608584" y="1945307"/>
                  <a:pt x="1611064" y="1940346"/>
                </a:cubicBezTo>
                <a:cubicBezTo>
                  <a:pt x="1613545" y="1935385"/>
                  <a:pt x="1618506" y="1935385"/>
                  <a:pt x="1625947" y="1940346"/>
                </a:cubicBezTo>
                <a:cubicBezTo>
                  <a:pt x="1633388" y="1945307"/>
                  <a:pt x="1642070" y="1947788"/>
                  <a:pt x="1651992" y="1947788"/>
                </a:cubicBezTo>
                <a:lnTo>
                  <a:pt x="1659433" y="1955229"/>
                </a:lnTo>
                <a:cubicBezTo>
                  <a:pt x="1654472" y="1955229"/>
                  <a:pt x="1649512" y="1955229"/>
                  <a:pt x="1644550" y="1955229"/>
                </a:cubicBezTo>
                <a:cubicBezTo>
                  <a:pt x="1639590" y="1955229"/>
                  <a:pt x="1637109" y="1955229"/>
                  <a:pt x="1637109" y="1955229"/>
                </a:cubicBezTo>
                <a:lnTo>
                  <a:pt x="1629668" y="1955229"/>
                </a:lnTo>
                <a:cubicBezTo>
                  <a:pt x="1624707" y="1950268"/>
                  <a:pt x="1620986" y="1949028"/>
                  <a:pt x="1618506" y="1951508"/>
                </a:cubicBezTo>
                <a:cubicBezTo>
                  <a:pt x="1616025" y="1953989"/>
                  <a:pt x="1617265" y="1957710"/>
                  <a:pt x="1622226" y="1962670"/>
                </a:cubicBezTo>
                <a:lnTo>
                  <a:pt x="1629668" y="1970112"/>
                </a:lnTo>
                <a:lnTo>
                  <a:pt x="1622226" y="1970112"/>
                </a:lnTo>
                <a:cubicBezTo>
                  <a:pt x="1617265" y="1970112"/>
                  <a:pt x="1614785" y="1970112"/>
                  <a:pt x="1614785" y="1970112"/>
                </a:cubicBezTo>
                <a:cubicBezTo>
                  <a:pt x="1614785" y="1968872"/>
                  <a:pt x="1614010" y="1967786"/>
                  <a:pt x="1612459" y="1966857"/>
                </a:cubicBezTo>
                <a:lnTo>
                  <a:pt x="1605483" y="1964531"/>
                </a:lnTo>
                <a:lnTo>
                  <a:pt x="1599902" y="1970112"/>
                </a:lnTo>
                <a:lnTo>
                  <a:pt x="1599902" y="1963861"/>
                </a:lnTo>
                <a:lnTo>
                  <a:pt x="1593856" y="1963135"/>
                </a:lnTo>
                <a:cubicBezTo>
                  <a:pt x="1589205" y="1962826"/>
                  <a:pt x="1583779" y="1962670"/>
                  <a:pt x="1577578" y="1962670"/>
                </a:cubicBezTo>
                <a:lnTo>
                  <a:pt x="1532929" y="1955229"/>
                </a:lnTo>
                <a:cubicBezTo>
                  <a:pt x="1537890" y="1950268"/>
                  <a:pt x="1537890" y="1945307"/>
                  <a:pt x="1532929" y="1940346"/>
                </a:cubicBezTo>
                <a:cubicBezTo>
                  <a:pt x="1537890" y="1940346"/>
                  <a:pt x="1541611" y="1940346"/>
                  <a:pt x="1544091" y="1940346"/>
                </a:cubicBezTo>
                <a:cubicBezTo>
                  <a:pt x="1546572" y="1940346"/>
                  <a:pt x="1547812" y="1940346"/>
                  <a:pt x="1547812" y="1940346"/>
                </a:cubicBezTo>
                <a:lnTo>
                  <a:pt x="1547812" y="1947788"/>
                </a:lnTo>
                <a:lnTo>
                  <a:pt x="1562695" y="1947788"/>
                </a:lnTo>
                <a:lnTo>
                  <a:pt x="1585019" y="1947788"/>
                </a:lnTo>
                <a:cubicBezTo>
                  <a:pt x="1585019" y="1947788"/>
                  <a:pt x="1583779" y="1946548"/>
                  <a:pt x="1581299" y="1944067"/>
                </a:cubicBezTo>
                <a:cubicBezTo>
                  <a:pt x="1578818" y="1941586"/>
                  <a:pt x="1577578" y="1940346"/>
                  <a:pt x="1577578" y="1940346"/>
                </a:cubicBezTo>
                <a:lnTo>
                  <a:pt x="1555254" y="1932905"/>
                </a:lnTo>
                <a:cubicBezTo>
                  <a:pt x="1555254" y="1930425"/>
                  <a:pt x="1555564" y="1928874"/>
                  <a:pt x="1556184" y="1928254"/>
                </a:cubicBezTo>
                <a:close/>
                <a:moveTo>
                  <a:pt x="4583906" y="1925463"/>
                </a:moveTo>
                <a:cubicBezTo>
                  <a:pt x="4583906" y="1930424"/>
                  <a:pt x="4585146" y="1932905"/>
                  <a:pt x="4587627" y="1932905"/>
                </a:cubicBezTo>
                <a:cubicBezTo>
                  <a:pt x="4590107" y="1932905"/>
                  <a:pt x="4591347" y="1932905"/>
                  <a:pt x="4591347" y="1932905"/>
                </a:cubicBezTo>
                <a:cubicBezTo>
                  <a:pt x="4591347" y="1937866"/>
                  <a:pt x="4596308" y="1940346"/>
                  <a:pt x="4606230" y="1940346"/>
                </a:cubicBezTo>
                <a:cubicBezTo>
                  <a:pt x="4606230" y="1940346"/>
                  <a:pt x="4607470" y="1939106"/>
                  <a:pt x="4609951" y="1936625"/>
                </a:cubicBezTo>
                <a:cubicBezTo>
                  <a:pt x="4612431" y="1934145"/>
                  <a:pt x="4613671" y="1932905"/>
                  <a:pt x="4613671" y="1932905"/>
                </a:cubicBezTo>
                <a:cubicBezTo>
                  <a:pt x="4613671" y="1927944"/>
                  <a:pt x="4606230" y="1925463"/>
                  <a:pt x="4591347" y="1925463"/>
                </a:cubicBezTo>
                <a:cubicBezTo>
                  <a:pt x="4586386" y="1925463"/>
                  <a:pt x="4583906" y="1925463"/>
                  <a:pt x="4583906" y="1925463"/>
                </a:cubicBezTo>
                <a:close/>
                <a:moveTo>
                  <a:pt x="1771054" y="1925463"/>
                </a:moveTo>
                <a:cubicBezTo>
                  <a:pt x="1766093" y="1925463"/>
                  <a:pt x="1762372" y="1926703"/>
                  <a:pt x="1759892" y="1929184"/>
                </a:cubicBezTo>
                <a:cubicBezTo>
                  <a:pt x="1757412" y="1931665"/>
                  <a:pt x="1756172" y="1932905"/>
                  <a:pt x="1756172" y="1932905"/>
                </a:cubicBezTo>
                <a:cubicBezTo>
                  <a:pt x="1751211" y="1937866"/>
                  <a:pt x="1751211" y="1940346"/>
                  <a:pt x="1756172" y="1940346"/>
                </a:cubicBezTo>
                <a:cubicBezTo>
                  <a:pt x="1756172" y="1940346"/>
                  <a:pt x="1758652" y="1939106"/>
                  <a:pt x="1763613" y="1936625"/>
                </a:cubicBezTo>
                <a:cubicBezTo>
                  <a:pt x="1768574" y="1934145"/>
                  <a:pt x="1771054" y="1932905"/>
                  <a:pt x="1771054" y="1932905"/>
                </a:cubicBezTo>
                <a:close/>
                <a:moveTo>
                  <a:pt x="1622226" y="1918022"/>
                </a:moveTo>
                <a:cubicBezTo>
                  <a:pt x="1627187" y="1918022"/>
                  <a:pt x="1629668" y="1920503"/>
                  <a:pt x="1629668" y="1925463"/>
                </a:cubicBezTo>
                <a:cubicBezTo>
                  <a:pt x="1629668" y="1930424"/>
                  <a:pt x="1629668" y="1932905"/>
                  <a:pt x="1629668" y="1932905"/>
                </a:cubicBezTo>
                <a:lnTo>
                  <a:pt x="1622226" y="1925463"/>
                </a:lnTo>
                <a:cubicBezTo>
                  <a:pt x="1622226" y="1925463"/>
                  <a:pt x="1622226" y="1922983"/>
                  <a:pt x="1622226" y="1918022"/>
                </a:cubicBezTo>
                <a:close/>
                <a:moveTo>
                  <a:pt x="1890117" y="1910581"/>
                </a:moveTo>
                <a:cubicBezTo>
                  <a:pt x="1890117" y="1910581"/>
                  <a:pt x="1892597" y="1913061"/>
                  <a:pt x="1897558" y="1918022"/>
                </a:cubicBezTo>
                <a:cubicBezTo>
                  <a:pt x="1907480" y="1918022"/>
                  <a:pt x="1912441" y="1918022"/>
                  <a:pt x="1912441" y="1918022"/>
                </a:cubicBezTo>
                <a:cubicBezTo>
                  <a:pt x="1912441" y="1918022"/>
                  <a:pt x="1912441" y="1916782"/>
                  <a:pt x="1912441" y="1914301"/>
                </a:cubicBezTo>
                <a:cubicBezTo>
                  <a:pt x="1912441" y="1911821"/>
                  <a:pt x="1909961" y="1910581"/>
                  <a:pt x="1905000" y="1910581"/>
                </a:cubicBezTo>
                <a:close/>
                <a:moveTo>
                  <a:pt x="1585019" y="1910581"/>
                </a:moveTo>
                <a:lnTo>
                  <a:pt x="1592461" y="1910581"/>
                </a:lnTo>
                <a:cubicBezTo>
                  <a:pt x="1602382" y="1910581"/>
                  <a:pt x="1607344" y="1910581"/>
                  <a:pt x="1607344" y="1910581"/>
                </a:cubicBezTo>
                <a:lnTo>
                  <a:pt x="1599902" y="1918022"/>
                </a:lnTo>
                <a:lnTo>
                  <a:pt x="1592461" y="1925463"/>
                </a:lnTo>
                <a:lnTo>
                  <a:pt x="1592461" y="1918022"/>
                </a:lnTo>
                <a:close/>
                <a:moveTo>
                  <a:pt x="1882676" y="1903139"/>
                </a:moveTo>
                <a:cubicBezTo>
                  <a:pt x="1877715" y="1903139"/>
                  <a:pt x="1875234" y="1905620"/>
                  <a:pt x="1875234" y="1910581"/>
                </a:cubicBezTo>
                <a:lnTo>
                  <a:pt x="1882676" y="1910581"/>
                </a:lnTo>
                <a:close/>
                <a:moveTo>
                  <a:pt x="1674316" y="1903139"/>
                </a:moveTo>
                <a:cubicBezTo>
                  <a:pt x="1674316" y="1908100"/>
                  <a:pt x="1681758" y="1913061"/>
                  <a:pt x="1696640" y="1918022"/>
                </a:cubicBezTo>
                <a:cubicBezTo>
                  <a:pt x="1696640" y="1918022"/>
                  <a:pt x="1701601" y="1915541"/>
                  <a:pt x="1711523" y="1910581"/>
                </a:cubicBezTo>
                <a:cubicBezTo>
                  <a:pt x="1711523" y="1915541"/>
                  <a:pt x="1712763" y="1918022"/>
                  <a:pt x="1715244" y="1918022"/>
                </a:cubicBezTo>
                <a:cubicBezTo>
                  <a:pt x="1717724" y="1918022"/>
                  <a:pt x="1718965" y="1915541"/>
                  <a:pt x="1718965" y="1910581"/>
                </a:cubicBezTo>
                <a:cubicBezTo>
                  <a:pt x="1718965" y="1910581"/>
                  <a:pt x="1718965" y="1909340"/>
                  <a:pt x="1718965" y="1906860"/>
                </a:cubicBezTo>
                <a:cubicBezTo>
                  <a:pt x="1718965" y="1904379"/>
                  <a:pt x="1716484" y="1903139"/>
                  <a:pt x="1711523" y="1903139"/>
                </a:cubicBezTo>
                <a:lnTo>
                  <a:pt x="1689199" y="1903139"/>
                </a:lnTo>
                <a:cubicBezTo>
                  <a:pt x="1684238" y="1903139"/>
                  <a:pt x="1679277" y="1903139"/>
                  <a:pt x="1674316" y="1903139"/>
                </a:cubicBezTo>
                <a:close/>
                <a:moveTo>
                  <a:pt x="1618506" y="1895698"/>
                </a:moveTo>
                <a:cubicBezTo>
                  <a:pt x="1620986" y="1895698"/>
                  <a:pt x="1622226" y="1898178"/>
                  <a:pt x="1622226" y="1903139"/>
                </a:cubicBezTo>
                <a:lnTo>
                  <a:pt x="1614785" y="1903139"/>
                </a:lnTo>
                <a:cubicBezTo>
                  <a:pt x="1614785" y="1898178"/>
                  <a:pt x="1616025" y="1895698"/>
                  <a:pt x="1618506" y="1895698"/>
                </a:cubicBezTo>
                <a:close/>
                <a:moveTo>
                  <a:pt x="1436191" y="1895698"/>
                </a:moveTo>
                <a:cubicBezTo>
                  <a:pt x="1441152" y="1895698"/>
                  <a:pt x="1446113" y="1898178"/>
                  <a:pt x="1451074" y="1903139"/>
                </a:cubicBezTo>
                <a:lnTo>
                  <a:pt x="1428750" y="1903139"/>
                </a:lnTo>
                <a:close/>
                <a:moveTo>
                  <a:pt x="1568276" y="1891977"/>
                </a:moveTo>
                <a:cubicBezTo>
                  <a:pt x="1569516" y="1891977"/>
                  <a:pt x="1570136" y="1893218"/>
                  <a:pt x="1570136" y="1895698"/>
                </a:cubicBezTo>
                <a:cubicBezTo>
                  <a:pt x="1575098" y="1900659"/>
                  <a:pt x="1575098" y="1903139"/>
                  <a:pt x="1570136" y="1903139"/>
                </a:cubicBezTo>
                <a:cubicBezTo>
                  <a:pt x="1565175" y="1903139"/>
                  <a:pt x="1562695" y="1903139"/>
                  <a:pt x="1562695" y="1903139"/>
                </a:cubicBezTo>
                <a:cubicBezTo>
                  <a:pt x="1562695" y="1903139"/>
                  <a:pt x="1562695" y="1900659"/>
                  <a:pt x="1562695" y="1895698"/>
                </a:cubicBezTo>
                <a:cubicBezTo>
                  <a:pt x="1565176" y="1893218"/>
                  <a:pt x="1567036" y="1891977"/>
                  <a:pt x="1568276" y="1891977"/>
                </a:cubicBezTo>
                <a:close/>
                <a:moveTo>
                  <a:pt x="4531816" y="1880815"/>
                </a:moveTo>
                <a:lnTo>
                  <a:pt x="4539257" y="1888256"/>
                </a:lnTo>
                <a:cubicBezTo>
                  <a:pt x="4539257" y="1888256"/>
                  <a:pt x="4540498" y="1887016"/>
                  <a:pt x="4542978" y="1884536"/>
                </a:cubicBezTo>
                <a:cubicBezTo>
                  <a:pt x="4545458" y="1882056"/>
                  <a:pt x="4544218" y="1880815"/>
                  <a:pt x="4539257" y="1880815"/>
                </a:cubicBezTo>
                <a:cubicBezTo>
                  <a:pt x="4539257" y="1880815"/>
                  <a:pt x="4536777" y="1880815"/>
                  <a:pt x="4531816" y="1880815"/>
                </a:cubicBezTo>
                <a:close/>
                <a:moveTo>
                  <a:pt x="1458515" y="1880815"/>
                </a:moveTo>
                <a:cubicBezTo>
                  <a:pt x="1463476" y="1880815"/>
                  <a:pt x="1465957" y="1882056"/>
                  <a:pt x="1465957" y="1884536"/>
                </a:cubicBezTo>
                <a:cubicBezTo>
                  <a:pt x="1465957" y="1887016"/>
                  <a:pt x="1463476" y="1888256"/>
                  <a:pt x="1458515" y="1888256"/>
                </a:cubicBezTo>
                <a:close/>
                <a:moveTo>
                  <a:pt x="2053828" y="1873374"/>
                </a:moveTo>
                <a:cubicBezTo>
                  <a:pt x="2053828" y="1873374"/>
                  <a:pt x="2053828" y="1875854"/>
                  <a:pt x="2053828" y="1880815"/>
                </a:cubicBezTo>
                <a:lnTo>
                  <a:pt x="2061269" y="1880815"/>
                </a:lnTo>
                <a:cubicBezTo>
                  <a:pt x="2061269" y="1880815"/>
                  <a:pt x="2060029" y="1879575"/>
                  <a:pt x="2057549" y="1877094"/>
                </a:cubicBezTo>
                <a:cubicBezTo>
                  <a:pt x="2055068" y="1874614"/>
                  <a:pt x="2053828" y="1873374"/>
                  <a:pt x="2053828" y="1873374"/>
                </a:cubicBezTo>
                <a:close/>
                <a:moveTo>
                  <a:pt x="1692920" y="1873374"/>
                </a:moveTo>
                <a:cubicBezTo>
                  <a:pt x="1690439" y="1873374"/>
                  <a:pt x="1691679" y="1875854"/>
                  <a:pt x="1696640" y="1880815"/>
                </a:cubicBezTo>
                <a:cubicBezTo>
                  <a:pt x="1696640" y="1890737"/>
                  <a:pt x="1704082" y="1890737"/>
                  <a:pt x="1718965" y="1880815"/>
                </a:cubicBezTo>
                <a:lnTo>
                  <a:pt x="1726406" y="1880815"/>
                </a:lnTo>
                <a:cubicBezTo>
                  <a:pt x="1721445" y="1880815"/>
                  <a:pt x="1714004" y="1878335"/>
                  <a:pt x="1704082" y="1873374"/>
                </a:cubicBezTo>
                <a:cubicBezTo>
                  <a:pt x="1699121" y="1873374"/>
                  <a:pt x="1695400" y="1873374"/>
                  <a:pt x="1692920" y="1873374"/>
                </a:cubicBezTo>
                <a:close/>
                <a:moveTo>
                  <a:pt x="1495722" y="1873374"/>
                </a:moveTo>
                <a:cubicBezTo>
                  <a:pt x="1495722" y="1873374"/>
                  <a:pt x="1496963" y="1873374"/>
                  <a:pt x="1499443" y="1873374"/>
                </a:cubicBezTo>
                <a:cubicBezTo>
                  <a:pt x="1501923" y="1873374"/>
                  <a:pt x="1505644" y="1873374"/>
                  <a:pt x="1510605" y="1873374"/>
                </a:cubicBezTo>
                <a:lnTo>
                  <a:pt x="1525488" y="1880815"/>
                </a:lnTo>
                <a:cubicBezTo>
                  <a:pt x="1525488" y="1885776"/>
                  <a:pt x="1520527" y="1888256"/>
                  <a:pt x="1510605" y="1888256"/>
                </a:cubicBezTo>
                <a:lnTo>
                  <a:pt x="1503164" y="1888256"/>
                </a:lnTo>
                <a:cubicBezTo>
                  <a:pt x="1503164" y="1888256"/>
                  <a:pt x="1503164" y="1889497"/>
                  <a:pt x="1503164" y="1891977"/>
                </a:cubicBezTo>
                <a:cubicBezTo>
                  <a:pt x="1503164" y="1894458"/>
                  <a:pt x="1500683" y="1895698"/>
                  <a:pt x="1495722" y="1895698"/>
                </a:cubicBezTo>
                <a:cubicBezTo>
                  <a:pt x="1490761" y="1880815"/>
                  <a:pt x="1490761" y="1873374"/>
                  <a:pt x="1495722" y="1873374"/>
                </a:cubicBezTo>
                <a:close/>
                <a:moveTo>
                  <a:pt x="1637109" y="1865932"/>
                </a:moveTo>
                <a:lnTo>
                  <a:pt x="1651992" y="1873374"/>
                </a:lnTo>
                <a:cubicBezTo>
                  <a:pt x="1666875" y="1878335"/>
                  <a:pt x="1676797" y="1880815"/>
                  <a:pt x="1681758" y="1880815"/>
                </a:cubicBezTo>
                <a:lnTo>
                  <a:pt x="1681758" y="1873374"/>
                </a:lnTo>
                <a:cubicBezTo>
                  <a:pt x="1681758" y="1868413"/>
                  <a:pt x="1678037" y="1867173"/>
                  <a:pt x="1670595" y="1869653"/>
                </a:cubicBezTo>
                <a:cubicBezTo>
                  <a:pt x="1663154" y="1872133"/>
                  <a:pt x="1659433" y="1872133"/>
                  <a:pt x="1659433" y="1869653"/>
                </a:cubicBezTo>
                <a:cubicBezTo>
                  <a:pt x="1659433" y="1867173"/>
                  <a:pt x="1655713" y="1865932"/>
                  <a:pt x="1648271" y="1865932"/>
                </a:cubicBezTo>
                <a:cubicBezTo>
                  <a:pt x="1640830" y="1865932"/>
                  <a:pt x="1637109" y="1865932"/>
                  <a:pt x="1637109" y="1865932"/>
                </a:cubicBezTo>
                <a:close/>
                <a:moveTo>
                  <a:pt x="1556184" y="1860352"/>
                </a:moveTo>
                <a:cubicBezTo>
                  <a:pt x="1556804" y="1860351"/>
                  <a:pt x="1557734" y="1860971"/>
                  <a:pt x="1558974" y="1862211"/>
                </a:cubicBezTo>
                <a:cubicBezTo>
                  <a:pt x="1561455" y="1864692"/>
                  <a:pt x="1562695" y="1865932"/>
                  <a:pt x="1562695" y="1865932"/>
                </a:cubicBezTo>
                <a:cubicBezTo>
                  <a:pt x="1557734" y="1865932"/>
                  <a:pt x="1555254" y="1864692"/>
                  <a:pt x="1555254" y="1862211"/>
                </a:cubicBezTo>
                <a:cubicBezTo>
                  <a:pt x="1555254" y="1860971"/>
                  <a:pt x="1555564" y="1860351"/>
                  <a:pt x="1556184" y="1860352"/>
                </a:cubicBezTo>
                <a:close/>
                <a:moveTo>
                  <a:pt x="1875234" y="1858491"/>
                </a:moveTo>
                <a:cubicBezTo>
                  <a:pt x="1865312" y="1858491"/>
                  <a:pt x="1862832" y="1860971"/>
                  <a:pt x="1867793" y="1865932"/>
                </a:cubicBezTo>
                <a:lnTo>
                  <a:pt x="1882676" y="1865932"/>
                </a:lnTo>
                <a:cubicBezTo>
                  <a:pt x="1882676" y="1865932"/>
                  <a:pt x="1880195" y="1863452"/>
                  <a:pt x="1875234" y="1858491"/>
                </a:cubicBezTo>
                <a:close/>
                <a:moveTo>
                  <a:pt x="1845468" y="1858491"/>
                </a:moveTo>
                <a:cubicBezTo>
                  <a:pt x="1850429" y="1868413"/>
                  <a:pt x="1852910" y="1870893"/>
                  <a:pt x="1852910" y="1865932"/>
                </a:cubicBezTo>
                <a:cubicBezTo>
                  <a:pt x="1852910" y="1860971"/>
                  <a:pt x="1850429" y="1858491"/>
                  <a:pt x="1845468" y="1858491"/>
                </a:cubicBezTo>
                <a:close/>
                <a:moveTo>
                  <a:pt x="1458515" y="1858491"/>
                </a:moveTo>
                <a:lnTo>
                  <a:pt x="1473398" y="1858491"/>
                </a:lnTo>
                <a:cubicBezTo>
                  <a:pt x="1488281" y="1858491"/>
                  <a:pt x="1496963" y="1860971"/>
                  <a:pt x="1499443" y="1865932"/>
                </a:cubicBezTo>
                <a:cubicBezTo>
                  <a:pt x="1501923" y="1870893"/>
                  <a:pt x="1499443" y="1872133"/>
                  <a:pt x="1492002" y="1869653"/>
                </a:cubicBezTo>
                <a:cubicBezTo>
                  <a:pt x="1484560" y="1867173"/>
                  <a:pt x="1483320" y="1868413"/>
                  <a:pt x="1488281" y="1873374"/>
                </a:cubicBezTo>
                <a:lnTo>
                  <a:pt x="1473398" y="1873374"/>
                </a:lnTo>
                <a:cubicBezTo>
                  <a:pt x="1468437" y="1868413"/>
                  <a:pt x="1465957" y="1864692"/>
                  <a:pt x="1465957" y="1862211"/>
                </a:cubicBezTo>
                <a:cubicBezTo>
                  <a:pt x="1465957" y="1859731"/>
                  <a:pt x="1463476" y="1858491"/>
                  <a:pt x="1458515" y="1858491"/>
                </a:cubicBezTo>
                <a:close/>
                <a:moveTo>
                  <a:pt x="4643437" y="1843608"/>
                </a:moveTo>
                <a:cubicBezTo>
                  <a:pt x="4638476" y="1843608"/>
                  <a:pt x="4635996" y="1844849"/>
                  <a:pt x="4635996" y="1847329"/>
                </a:cubicBezTo>
                <a:cubicBezTo>
                  <a:pt x="4635996" y="1849809"/>
                  <a:pt x="4635996" y="1851049"/>
                  <a:pt x="4635996" y="1851049"/>
                </a:cubicBezTo>
                <a:cubicBezTo>
                  <a:pt x="4635996" y="1851049"/>
                  <a:pt x="4637236" y="1851049"/>
                  <a:pt x="4639716" y="1851049"/>
                </a:cubicBezTo>
                <a:cubicBezTo>
                  <a:pt x="4642197" y="1851049"/>
                  <a:pt x="4645917" y="1851049"/>
                  <a:pt x="4650878" y="1851049"/>
                </a:cubicBezTo>
                <a:close/>
                <a:moveTo>
                  <a:pt x="1815703" y="1843608"/>
                </a:moveTo>
                <a:lnTo>
                  <a:pt x="1823144" y="1851049"/>
                </a:lnTo>
                <a:lnTo>
                  <a:pt x="1823144" y="1843608"/>
                </a:lnTo>
                <a:cubicBezTo>
                  <a:pt x="1823144" y="1843608"/>
                  <a:pt x="1820664" y="1843608"/>
                  <a:pt x="1815703" y="1843608"/>
                </a:cubicBezTo>
                <a:close/>
                <a:moveTo>
                  <a:pt x="1425029" y="1832446"/>
                </a:moveTo>
                <a:cubicBezTo>
                  <a:pt x="1427509" y="1832446"/>
                  <a:pt x="1431230" y="1833686"/>
                  <a:pt x="1436191" y="1836166"/>
                </a:cubicBezTo>
                <a:lnTo>
                  <a:pt x="1443632" y="1843608"/>
                </a:lnTo>
                <a:cubicBezTo>
                  <a:pt x="1438672" y="1848569"/>
                  <a:pt x="1436191" y="1848569"/>
                  <a:pt x="1436191" y="1843608"/>
                </a:cubicBezTo>
                <a:cubicBezTo>
                  <a:pt x="1436191" y="1838647"/>
                  <a:pt x="1433711" y="1836166"/>
                  <a:pt x="1428750" y="1836166"/>
                </a:cubicBezTo>
                <a:lnTo>
                  <a:pt x="1421308" y="1836166"/>
                </a:lnTo>
                <a:cubicBezTo>
                  <a:pt x="1421308" y="1833686"/>
                  <a:pt x="1422549" y="1832446"/>
                  <a:pt x="1425029" y="1832446"/>
                </a:cubicBezTo>
                <a:close/>
                <a:moveTo>
                  <a:pt x="4363159" y="1826230"/>
                </a:moveTo>
                <a:lnTo>
                  <a:pt x="4361594" y="1827795"/>
                </a:lnTo>
                <a:cubicBezTo>
                  <a:pt x="4360974" y="1828415"/>
                  <a:pt x="4360664" y="1828725"/>
                  <a:pt x="4360664" y="1828725"/>
                </a:cubicBezTo>
                <a:close/>
                <a:moveTo>
                  <a:pt x="4889003" y="1821284"/>
                </a:moveTo>
                <a:lnTo>
                  <a:pt x="4896445" y="1828725"/>
                </a:lnTo>
                <a:lnTo>
                  <a:pt x="4896445" y="1821284"/>
                </a:lnTo>
                <a:cubicBezTo>
                  <a:pt x="4891483" y="1821284"/>
                  <a:pt x="4889003" y="1821284"/>
                  <a:pt x="4889003" y="1821284"/>
                </a:cubicBezTo>
                <a:close/>
                <a:moveTo>
                  <a:pt x="1689199" y="1821284"/>
                </a:moveTo>
                <a:cubicBezTo>
                  <a:pt x="1689199" y="1826245"/>
                  <a:pt x="1691679" y="1828725"/>
                  <a:pt x="1696640" y="1828725"/>
                </a:cubicBezTo>
                <a:cubicBezTo>
                  <a:pt x="1701601" y="1828725"/>
                  <a:pt x="1706562" y="1831206"/>
                  <a:pt x="1711523" y="1836166"/>
                </a:cubicBezTo>
                <a:cubicBezTo>
                  <a:pt x="1711523" y="1836166"/>
                  <a:pt x="1712763" y="1834926"/>
                  <a:pt x="1715244" y="1832446"/>
                </a:cubicBezTo>
                <a:cubicBezTo>
                  <a:pt x="1717724" y="1829966"/>
                  <a:pt x="1718965" y="1828725"/>
                  <a:pt x="1718965" y="1828725"/>
                </a:cubicBezTo>
                <a:cubicBezTo>
                  <a:pt x="1718965" y="1823764"/>
                  <a:pt x="1716484" y="1821284"/>
                  <a:pt x="1711523" y="1821284"/>
                </a:cubicBezTo>
                <a:cubicBezTo>
                  <a:pt x="1706562" y="1821284"/>
                  <a:pt x="1701601" y="1821284"/>
                  <a:pt x="1696640" y="1821284"/>
                </a:cubicBezTo>
                <a:close/>
                <a:moveTo>
                  <a:pt x="1607344" y="1816633"/>
                </a:moveTo>
                <a:cubicBezTo>
                  <a:pt x="1609824" y="1816013"/>
                  <a:pt x="1612304" y="1816323"/>
                  <a:pt x="1614785" y="1817563"/>
                </a:cubicBezTo>
                <a:cubicBezTo>
                  <a:pt x="1619746" y="1820044"/>
                  <a:pt x="1622226" y="1821284"/>
                  <a:pt x="1622226" y="1821284"/>
                </a:cubicBezTo>
                <a:lnTo>
                  <a:pt x="1629668" y="1828725"/>
                </a:lnTo>
                <a:cubicBezTo>
                  <a:pt x="1629668" y="1833686"/>
                  <a:pt x="1627187" y="1833686"/>
                  <a:pt x="1622226" y="1828725"/>
                </a:cubicBezTo>
                <a:lnTo>
                  <a:pt x="1607344" y="1828725"/>
                </a:lnTo>
                <a:lnTo>
                  <a:pt x="1599902" y="1821284"/>
                </a:lnTo>
                <a:cubicBezTo>
                  <a:pt x="1602383" y="1818804"/>
                  <a:pt x="1604863" y="1817253"/>
                  <a:pt x="1607344" y="1816633"/>
                </a:cubicBezTo>
                <a:close/>
                <a:moveTo>
                  <a:pt x="4345781" y="1813842"/>
                </a:moveTo>
                <a:lnTo>
                  <a:pt x="4353222" y="1821284"/>
                </a:lnTo>
                <a:cubicBezTo>
                  <a:pt x="4353222" y="1821284"/>
                  <a:pt x="4353222" y="1818804"/>
                  <a:pt x="4353222" y="1813842"/>
                </a:cubicBezTo>
                <a:close/>
                <a:moveTo>
                  <a:pt x="4331828" y="1809191"/>
                </a:moveTo>
                <a:cubicBezTo>
                  <a:pt x="4329968" y="1808572"/>
                  <a:pt x="4328417" y="1808882"/>
                  <a:pt x="4327177" y="1810122"/>
                </a:cubicBezTo>
                <a:cubicBezTo>
                  <a:pt x="4324697" y="1812602"/>
                  <a:pt x="4323457" y="1816323"/>
                  <a:pt x="4323457" y="1821284"/>
                </a:cubicBezTo>
                <a:cubicBezTo>
                  <a:pt x="4323457" y="1826245"/>
                  <a:pt x="4325937" y="1828725"/>
                  <a:pt x="4330898" y="1828725"/>
                </a:cubicBezTo>
                <a:cubicBezTo>
                  <a:pt x="4335859" y="1828725"/>
                  <a:pt x="4339580" y="1827485"/>
                  <a:pt x="4342060" y="1825004"/>
                </a:cubicBezTo>
                <a:cubicBezTo>
                  <a:pt x="4344541" y="1822524"/>
                  <a:pt x="4343300" y="1818804"/>
                  <a:pt x="4338339" y="1813842"/>
                </a:cubicBezTo>
                <a:cubicBezTo>
                  <a:pt x="4335859" y="1811362"/>
                  <a:pt x="4333689" y="1809812"/>
                  <a:pt x="4331828" y="1809191"/>
                </a:cubicBezTo>
                <a:close/>
                <a:moveTo>
                  <a:pt x="4635996" y="1806401"/>
                </a:moveTo>
                <a:cubicBezTo>
                  <a:pt x="4635996" y="1806401"/>
                  <a:pt x="4633515" y="1808882"/>
                  <a:pt x="4628554" y="1813842"/>
                </a:cubicBezTo>
                <a:lnTo>
                  <a:pt x="4628554" y="1821284"/>
                </a:lnTo>
                <a:lnTo>
                  <a:pt x="4635996" y="1813842"/>
                </a:lnTo>
                <a:close/>
                <a:moveTo>
                  <a:pt x="4286250" y="1806401"/>
                </a:moveTo>
                <a:cubicBezTo>
                  <a:pt x="4286250" y="1811362"/>
                  <a:pt x="4288730" y="1813842"/>
                  <a:pt x="4293691" y="1813842"/>
                </a:cubicBezTo>
                <a:lnTo>
                  <a:pt x="4301132" y="1813842"/>
                </a:lnTo>
                <a:lnTo>
                  <a:pt x="4301132" y="1821284"/>
                </a:lnTo>
                <a:cubicBezTo>
                  <a:pt x="4301132" y="1821284"/>
                  <a:pt x="4302373" y="1820044"/>
                  <a:pt x="4304853" y="1817563"/>
                </a:cubicBezTo>
                <a:lnTo>
                  <a:pt x="4307085" y="1815330"/>
                </a:lnTo>
                <a:lnTo>
                  <a:pt x="4308574" y="1816323"/>
                </a:lnTo>
                <a:lnTo>
                  <a:pt x="4308574" y="1821284"/>
                </a:lnTo>
                <a:lnTo>
                  <a:pt x="4316015" y="1821284"/>
                </a:lnTo>
                <a:lnTo>
                  <a:pt x="4308574" y="1816323"/>
                </a:lnTo>
                <a:lnTo>
                  <a:pt x="4308574" y="1813842"/>
                </a:lnTo>
                <a:lnTo>
                  <a:pt x="4307085" y="1815330"/>
                </a:lnTo>
                <a:lnTo>
                  <a:pt x="4293691" y="1806401"/>
                </a:lnTo>
                <a:cubicBezTo>
                  <a:pt x="4288730" y="1806401"/>
                  <a:pt x="4286250" y="1806401"/>
                  <a:pt x="4286250" y="1806401"/>
                </a:cubicBezTo>
                <a:close/>
                <a:moveTo>
                  <a:pt x="4271367" y="1806401"/>
                </a:moveTo>
                <a:cubicBezTo>
                  <a:pt x="4266406" y="1806401"/>
                  <a:pt x="4265166" y="1808882"/>
                  <a:pt x="4267646" y="1813842"/>
                </a:cubicBezTo>
                <a:cubicBezTo>
                  <a:pt x="4270126" y="1818804"/>
                  <a:pt x="4273847" y="1821284"/>
                  <a:pt x="4278808" y="1821284"/>
                </a:cubicBezTo>
                <a:cubicBezTo>
                  <a:pt x="4278808" y="1821284"/>
                  <a:pt x="4278808" y="1818804"/>
                  <a:pt x="4278808" y="1813842"/>
                </a:cubicBezTo>
                <a:close/>
                <a:moveTo>
                  <a:pt x="1577578" y="1806401"/>
                </a:moveTo>
                <a:cubicBezTo>
                  <a:pt x="1592461" y="1806401"/>
                  <a:pt x="1599902" y="1806401"/>
                  <a:pt x="1599902" y="1806401"/>
                </a:cubicBezTo>
                <a:lnTo>
                  <a:pt x="1585019" y="1828725"/>
                </a:lnTo>
                <a:cubicBezTo>
                  <a:pt x="1580058" y="1828725"/>
                  <a:pt x="1576338" y="1827485"/>
                  <a:pt x="1573857" y="1825004"/>
                </a:cubicBezTo>
                <a:cubicBezTo>
                  <a:pt x="1571377" y="1822524"/>
                  <a:pt x="1570136" y="1820044"/>
                  <a:pt x="1570136" y="1817563"/>
                </a:cubicBezTo>
                <a:cubicBezTo>
                  <a:pt x="1570136" y="1815083"/>
                  <a:pt x="1567656" y="1813842"/>
                  <a:pt x="1562695" y="1813842"/>
                </a:cubicBezTo>
                <a:cubicBezTo>
                  <a:pt x="1557734" y="1813842"/>
                  <a:pt x="1555254" y="1812602"/>
                  <a:pt x="1555254" y="1810122"/>
                </a:cubicBezTo>
                <a:cubicBezTo>
                  <a:pt x="1555254" y="1807641"/>
                  <a:pt x="1562695" y="1806401"/>
                  <a:pt x="1577578" y="1806401"/>
                </a:cubicBezTo>
                <a:close/>
                <a:moveTo>
                  <a:pt x="1431075" y="1804075"/>
                </a:moveTo>
                <a:cubicBezTo>
                  <a:pt x="1439447" y="1803145"/>
                  <a:pt x="1443632" y="1806401"/>
                  <a:pt x="1443632" y="1813842"/>
                </a:cubicBezTo>
                <a:lnTo>
                  <a:pt x="1421308" y="1813842"/>
                </a:lnTo>
                <a:lnTo>
                  <a:pt x="1406426" y="1813842"/>
                </a:lnTo>
                <a:lnTo>
                  <a:pt x="1421308" y="1806401"/>
                </a:lnTo>
                <a:cubicBezTo>
                  <a:pt x="1425029" y="1805161"/>
                  <a:pt x="1428285" y="1804386"/>
                  <a:pt x="1431075" y="1804075"/>
                </a:cubicBezTo>
                <a:close/>
                <a:moveTo>
                  <a:pt x="4807148" y="1798959"/>
                </a:moveTo>
                <a:lnTo>
                  <a:pt x="4807148" y="1806401"/>
                </a:lnTo>
                <a:lnTo>
                  <a:pt x="4814589" y="1798959"/>
                </a:lnTo>
                <a:cubicBezTo>
                  <a:pt x="4809628" y="1798959"/>
                  <a:pt x="4807148" y="1798959"/>
                  <a:pt x="4807148" y="1798959"/>
                </a:cubicBezTo>
                <a:close/>
                <a:moveTo>
                  <a:pt x="4621113" y="1798959"/>
                </a:moveTo>
                <a:cubicBezTo>
                  <a:pt x="4621113" y="1798959"/>
                  <a:pt x="4621113" y="1801440"/>
                  <a:pt x="4621113" y="1806401"/>
                </a:cubicBezTo>
                <a:cubicBezTo>
                  <a:pt x="4621113" y="1806401"/>
                  <a:pt x="4623593" y="1806401"/>
                  <a:pt x="4628554" y="1806401"/>
                </a:cubicBezTo>
                <a:cubicBezTo>
                  <a:pt x="4628554" y="1801440"/>
                  <a:pt x="4626074" y="1798959"/>
                  <a:pt x="4621113" y="1798959"/>
                </a:cubicBezTo>
                <a:close/>
                <a:moveTo>
                  <a:pt x="1480840" y="1798959"/>
                </a:moveTo>
                <a:lnTo>
                  <a:pt x="1503164" y="1798959"/>
                </a:lnTo>
                <a:cubicBezTo>
                  <a:pt x="1508125" y="1798959"/>
                  <a:pt x="1511845" y="1798959"/>
                  <a:pt x="1514326" y="1798959"/>
                </a:cubicBezTo>
                <a:cubicBezTo>
                  <a:pt x="1516806" y="1798959"/>
                  <a:pt x="1518046" y="1798959"/>
                  <a:pt x="1518046" y="1798959"/>
                </a:cubicBezTo>
                <a:cubicBezTo>
                  <a:pt x="1518046" y="1803921"/>
                  <a:pt x="1520527" y="1803921"/>
                  <a:pt x="1525488" y="1798959"/>
                </a:cubicBezTo>
                <a:lnTo>
                  <a:pt x="1532929" y="1798959"/>
                </a:lnTo>
                <a:cubicBezTo>
                  <a:pt x="1527968" y="1803921"/>
                  <a:pt x="1519287" y="1806401"/>
                  <a:pt x="1506885" y="1806401"/>
                </a:cubicBezTo>
                <a:cubicBezTo>
                  <a:pt x="1494482" y="1806401"/>
                  <a:pt x="1485800" y="1805161"/>
                  <a:pt x="1480840" y="1802680"/>
                </a:cubicBezTo>
                <a:cubicBezTo>
                  <a:pt x="1475878" y="1800200"/>
                  <a:pt x="1475878" y="1798959"/>
                  <a:pt x="1480840" y="1798959"/>
                </a:cubicBezTo>
                <a:close/>
                <a:moveTo>
                  <a:pt x="4635996" y="1791518"/>
                </a:moveTo>
                <a:cubicBezTo>
                  <a:pt x="4635996" y="1796479"/>
                  <a:pt x="4638476" y="1798959"/>
                  <a:pt x="4643437" y="1798959"/>
                </a:cubicBezTo>
                <a:cubicBezTo>
                  <a:pt x="4643437" y="1798959"/>
                  <a:pt x="4644677" y="1798959"/>
                  <a:pt x="4647158" y="1798959"/>
                </a:cubicBezTo>
                <a:cubicBezTo>
                  <a:pt x="4649638" y="1798959"/>
                  <a:pt x="4650878" y="1796479"/>
                  <a:pt x="4650878" y="1791518"/>
                </a:cubicBezTo>
                <a:lnTo>
                  <a:pt x="4643437" y="1791518"/>
                </a:lnTo>
                <a:close/>
                <a:moveTo>
                  <a:pt x="4598789" y="1791518"/>
                </a:moveTo>
                <a:cubicBezTo>
                  <a:pt x="4593828" y="1791518"/>
                  <a:pt x="4590107" y="1793999"/>
                  <a:pt x="4587627" y="1798959"/>
                </a:cubicBezTo>
                <a:cubicBezTo>
                  <a:pt x="4585146" y="1803921"/>
                  <a:pt x="4588867" y="1806401"/>
                  <a:pt x="4598789" y="1806401"/>
                </a:cubicBezTo>
                <a:lnTo>
                  <a:pt x="4606230" y="1798959"/>
                </a:lnTo>
                <a:cubicBezTo>
                  <a:pt x="4606230" y="1798959"/>
                  <a:pt x="4604990" y="1797719"/>
                  <a:pt x="4602509" y="1795239"/>
                </a:cubicBezTo>
                <a:cubicBezTo>
                  <a:pt x="4600029" y="1792759"/>
                  <a:pt x="4598789" y="1791518"/>
                  <a:pt x="4598789" y="1791518"/>
                </a:cubicBezTo>
                <a:close/>
                <a:moveTo>
                  <a:pt x="4569023" y="1791518"/>
                </a:moveTo>
                <a:cubicBezTo>
                  <a:pt x="4569023" y="1796479"/>
                  <a:pt x="4569023" y="1798959"/>
                  <a:pt x="4569023" y="1798959"/>
                </a:cubicBezTo>
                <a:lnTo>
                  <a:pt x="4576464" y="1791518"/>
                </a:lnTo>
                <a:cubicBezTo>
                  <a:pt x="4576464" y="1791518"/>
                  <a:pt x="4573984" y="1791518"/>
                  <a:pt x="4569023" y="1791518"/>
                </a:cubicBezTo>
                <a:close/>
                <a:moveTo>
                  <a:pt x="1346894" y="1784077"/>
                </a:moveTo>
                <a:cubicBezTo>
                  <a:pt x="1346894" y="1784077"/>
                  <a:pt x="1349375" y="1784077"/>
                  <a:pt x="1354336" y="1784077"/>
                </a:cubicBezTo>
                <a:cubicBezTo>
                  <a:pt x="1359297" y="1784077"/>
                  <a:pt x="1364258" y="1784077"/>
                  <a:pt x="1369218" y="1784077"/>
                </a:cubicBezTo>
                <a:lnTo>
                  <a:pt x="1361777" y="1791518"/>
                </a:lnTo>
                <a:close/>
                <a:moveTo>
                  <a:pt x="4554140" y="1776635"/>
                </a:moveTo>
                <a:lnTo>
                  <a:pt x="4546699" y="1784077"/>
                </a:lnTo>
                <a:lnTo>
                  <a:pt x="4554140" y="1784077"/>
                </a:lnTo>
                <a:cubicBezTo>
                  <a:pt x="4554140" y="1779116"/>
                  <a:pt x="4554140" y="1776635"/>
                  <a:pt x="4554140" y="1776635"/>
                </a:cubicBezTo>
                <a:close/>
                <a:moveTo>
                  <a:pt x="4673203" y="1769194"/>
                </a:moveTo>
                <a:lnTo>
                  <a:pt x="4688086" y="1776635"/>
                </a:lnTo>
                <a:cubicBezTo>
                  <a:pt x="4698007" y="1781597"/>
                  <a:pt x="4704209" y="1782837"/>
                  <a:pt x="4706689" y="1780356"/>
                </a:cubicBezTo>
                <a:cubicBezTo>
                  <a:pt x="4709169" y="1777876"/>
                  <a:pt x="4710409" y="1779116"/>
                  <a:pt x="4710409" y="1784077"/>
                </a:cubicBezTo>
                <a:cubicBezTo>
                  <a:pt x="4710409" y="1789038"/>
                  <a:pt x="4712890" y="1790278"/>
                  <a:pt x="4717851" y="1787797"/>
                </a:cubicBezTo>
                <a:cubicBezTo>
                  <a:pt x="4722812" y="1785317"/>
                  <a:pt x="4724052" y="1786557"/>
                  <a:pt x="4721572" y="1791518"/>
                </a:cubicBezTo>
                <a:cubicBezTo>
                  <a:pt x="4719091" y="1796479"/>
                  <a:pt x="4720332" y="1800200"/>
                  <a:pt x="4725292" y="1802680"/>
                </a:cubicBezTo>
                <a:cubicBezTo>
                  <a:pt x="4730254" y="1805161"/>
                  <a:pt x="4732734" y="1806401"/>
                  <a:pt x="4732734" y="1806401"/>
                </a:cubicBezTo>
                <a:cubicBezTo>
                  <a:pt x="4732734" y="1806401"/>
                  <a:pt x="4732734" y="1803921"/>
                  <a:pt x="4732734" y="1798959"/>
                </a:cubicBezTo>
                <a:lnTo>
                  <a:pt x="4740175" y="1798959"/>
                </a:lnTo>
                <a:lnTo>
                  <a:pt x="4747616" y="1806401"/>
                </a:lnTo>
                <a:lnTo>
                  <a:pt x="4762499" y="1806401"/>
                </a:lnTo>
                <a:cubicBezTo>
                  <a:pt x="4772421" y="1806401"/>
                  <a:pt x="4777382" y="1805161"/>
                  <a:pt x="4777382" y="1802680"/>
                </a:cubicBezTo>
                <a:cubicBezTo>
                  <a:pt x="4777382" y="1800200"/>
                  <a:pt x="4772421" y="1798959"/>
                  <a:pt x="4762499" y="1798959"/>
                </a:cubicBezTo>
                <a:cubicBezTo>
                  <a:pt x="4752578" y="1798959"/>
                  <a:pt x="4746376" y="1795239"/>
                  <a:pt x="4743896" y="1787797"/>
                </a:cubicBezTo>
                <a:cubicBezTo>
                  <a:pt x="4741416" y="1780356"/>
                  <a:pt x="4735214" y="1774155"/>
                  <a:pt x="4725292" y="1769194"/>
                </a:cubicBezTo>
                <a:cubicBezTo>
                  <a:pt x="4720332" y="1769194"/>
                  <a:pt x="4712890" y="1769194"/>
                  <a:pt x="4702968" y="1769194"/>
                </a:cubicBezTo>
                <a:close/>
                <a:moveTo>
                  <a:pt x="4609951" y="1769194"/>
                </a:moveTo>
                <a:cubicBezTo>
                  <a:pt x="4607470" y="1769194"/>
                  <a:pt x="4604990" y="1771674"/>
                  <a:pt x="4602509" y="1776635"/>
                </a:cubicBezTo>
                <a:cubicBezTo>
                  <a:pt x="4600029" y="1781597"/>
                  <a:pt x="4602509" y="1784077"/>
                  <a:pt x="4609951" y="1784077"/>
                </a:cubicBezTo>
                <a:cubicBezTo>
                  <a:pt x="4617392" y="1784077"/>
                  <a:pt x="4619873" y="1781597"/>
                  <a:pt x="4617392" y="1776635"/>
                </a:cubicBezTo>
                <a:cubicBezTo>
                  <a:pt x="4614912" y="1771674"/>
                  <a:pt x="4612431" y="1769194"/>
                  <a:pt x="4609951" y="1769194"/>
                </a:cubicBezTo>
                <a:close/>
                <a:moveTo>
                  <a:pt x="1421308" y="1769194"/>
                </a:moveTo>
                <a:lnTo>
                  <a:pt x="1458515" y="1769194"/>
                </a:lnTo>
                <a:lnTo>
                  <a:pt x="1488281" y="1776635"/>
                </a:lnTo>
                <a:cubicBezTo>
                  <a:pt x="1483320" y="1786557"/>
                  <a:pt x="1468437" y="1786557"/>
                  <a:pt x="1443632" y="1776635"/>
                </a:cubicBezTo>
                <a:cubicBezTo>
                  <a:pt x="1428750" y="1771674"/>
                  <a:pt x="1421308" y="1769194"/>
                  <a:pt x="1421308" y="1769194"/>
                </a:cubicBezTo>
                <a:close/>
                <a:moveTo>
                  <a:pt x="4583906" y="1761752"/>
                </a:moveTo>
                <a:cubicBezTo>
                  <a:pt x="4569023" y="1766714"/>
                  <a:pt x="4561582" y="1769194"/>
                  <a:pt x="4561582" y="1769194"/>
                </a:cubicBezTo>
                <a:cubicBezTo>
                  <a:pt x="4571503" y="1774155"/>
                  <a:pt x="4581425" y="1774155"/>
                  <a:pt x="4591347" y="1769194"/>
                </a:cubicBezTo>
                <a:close/>
                <a:moveTo>
                  <a:pt x="3988593" y="1761752"/>
                </a:moveTo>
                <a:lnTo>
                  <a:pt x="3996035" y="1769194"/>
                </a:lnTo>
                <a:cubicBezTo>
                  <a:pt x="4000996" y="1774155"/>
                  <a:pt x="4005956" y="1776635"/>
                  <a:pt x="4010918" y="1776635"/>
                </a:cubicBezTo>
                <a:lnTo>
                  <a:pt x="4003476" y="1769194"/>
                </a:lnTo>
                <a:cubicBezTo>
                  <a:pt x="3998515" y="1764233"/>
                  <a:pt x="3993554" y="1761752"/>
                  <a:pt x="3988593" y="1761752"/>
                </a:cubicBezTo>
                <a:close/>
                <a:moveTo>
                  <a:pt x="3951386" y="1761752"/>
                </a:moveTo>
                <a:cubicBezTo>
                  <a:pt x="3951386" y="1761752"/>
                  <a:pt x="3951386" y="1764233"/>
                  <a:pt x="3951386" y="1769194"/>
                </a:cubicBezTo>
                <a:lnTo>
                  <a:pt x="3951386" y="1776635"/>
                </a:lnTo>
                <a:cubicBezTo>
                  <a:pt x="3956347" y="1776635"/>
                  <a:pt x="3958828" y="1774155"/>
                  <a:pt x="3958828" y="1769194"/>
                </a:cubicBezTo>
                <a:close/>
                <a:moveTo>
                  <a:pt x="1733847" y="1761752"/>
                </a:moveTo>
                <a:cubicBezTo>
                  <a:pt x="1733847" y="1761752"/>
                  <a:pt x="1733847" y="1764233"/>
                  <a:pt x="1733847" y="1769194"/>
                </a:cubicBezTo>
                <a:cubicBezTo>
                  <a:pt x="1733847" y="1774155"/>
                  <a:pt x="1736328" y="1776635"/>
                  <a:pt x="1741289" y="1776635"/>
                </a:cubicBezTo>
                <a:lnTo>
                  <a:pt x="1741289" y="1769194"/>
                </a:lnTo>
                <a:close/>
                <a:moveTo>
                  <a:pt x="4524375" y="1754311"/>
                </a:moveTo>
                <a:lnTo>
                  <a:pt x="4514574" y="1762479"/>
                </a:lnTo>
                <a:lnTo>
                  <a:pt x="4516003" y="1762683"/>
                </a:lnTo>
                <a:cubicBezTo>
                  <a:pt x="4517863" y="1763303"/>
                  <a:pt x="4519414" y="1764233"/>
                  <a:pt x="4520654" y="1765473"/>
                </a:cubicBezTo>
                <a:cubicBezTo>
                  <a:pt x="4523134" y="1767954"/>
                  <a:pt x="4524375" y="1769194"/>
                  <a:pt x="4524375" y="1769194"/>
                </a:cubicBezTo>
                <a:cubicBezTo>
                  <a:pt x="4524375" y="1779116"/>
                  <a:pt x="4525615" y="1780356"/>
                  <a:pt x="4528095" y="1772915"/>
                </a:cubicBezTo>
                <a:cubicBezTo>
                  <a:pt x="4530576" y="1765473"/>
                  <a:pt x="4534296" y="1764233"/>
                  <a:pt x="4539257" y="1769194"/>
                </a:cubicBezTo>
                <a:cubicBezTo>
                  <a:pt x="4544218" y="1774155"/>
                  <a:pt x="4546699" y="1774155"/>
                  <a:pt x="4546699" y="1769194"/>
                </a:cubicBezTo>
                <a:cubicBezTo>
                  <a:pt x="4546699" y="1764233"/>
                  <a:pt x="4545458" y="1761752"/>
                  <a:pt x="4542978" y="1761752"/>
                </a:cubicBezTo>
                <a:cubicBezTo>
                  <a:pt x="4540498" y="1761752"/>
                  <a:pt x="4538017" y="1761752"/>
                  <a:pt x="4535537" y="1761752"/>
                </a:cubicBezTo>
                <a:cubicBezTo>
                  <a:pt x="4533056" y="1761752"/>
                  <a:pt x="4530576" y="1760512"/>
                  <a:pt x="4528095" y="1758032"/>
                </a:cubicBezTo>
                <a:cubicBezTo>
                  <a:pt x="4525615" y="1755552"/>
                  <a:pt x="4524375" y="1754311"/>
                  <a:pt x="4524375" y="1754311"/>
                </a:cubicBezTo>
                <a:close/>
                <a:moveTo>
                  <a:pt x="3973710" y="1754311"/>
                </a:moveTo>
                <a:lnTo>
                  <a:pt x="3973710" y="1761752"/>
                </a:lnTo>
                <a:lnTo>
                  <a:pt x="3981152" y="1754311"/>
                </a:lnTo>
                <a:cubicBezTo>
                  <a:pt x="3976191" y="1754311"/>
                  <a:pt x="3973710" y="1754311"/>
                  <a:pt x="3973710" y="1754311"/>
                </a:cubicBezTo>
                <a:close/>
                <a:moveTo>
                  <a:pt x="4717851" y="1746870"/>
                </a:moveTo>
                <a:cubicBezTo>
                  <a:pt x="4712890" y="1751831"/>
                  <a:pt x="4712890" y="1755552"/>
                  <a:pt x="4717851" y="1758032"/>
                </a:cubicBezTo>
                <a:cubicBezTo>
                  <a:pt x="4722812" y="1760512"/>
                  <a:pt x="4727773" y="1760512"/>
                  <a:pt x="4732734" y="1758032"/>
                </a:cubicBezTo>
                <a:cubicBezTo>
                  <a:pt x="4737695" y="1755552"/>
                  <a:pt x="4737695" y="1751831"/>
                  <a:pt x="4732734" y="1746870"/>
                </a:cubicBezTo>
                <a:cubicBezTo>
                  <a:pt x="4732734" y="1746870"/>
                  <a:pt x="4731494" y="1746870"/>
                  <a:pt x="4729013" y="1746870"/>
                </a:cubicBezTo>
                <a:cubicBezTo>
                  <a:pt x="4726533" y="1746870"/>
                  <a:pt x="4722812" y="1746870"/>
                  <a:pt x="4717851" y="1746870"/>
                </a:cubicBezTo>
                <a:close/>
                <a:moveTo>
                  <a:pt x="1629668" y="1746870"/>
                </a:moveTo>
                <a:cubicBezTo>
                  <a:pt x="1634629" y="1746870"/>
                  <a:pt x="1637109" y="1749350"/>
                  <a:pt x="1637109" y="1754311"/>
                </a:cubicBezTo>
                <a:lnTo>
                  <a:pt x="1629668" y="1754311"/>
                </a:lnTo>
                <a:close/>
                <a:moveTo>
                  <a:pt x="1622226" y="1746870"/>
                </a:moveTo>
                <a:lnTo>
                  <a:pt x="1622226" y="1754311"/>
                </a:lnTo>
                <a:cubicBezTo>
                  <a:pt x="1617265" y="1754311"/>
                  <a:pt x="1614785" y="1753071"/>
                  <a:pt x="1614785" y="1750590"/>
                </a:cubicBezTo>
                <a:cubicBezTo>
                  <a:pt x="1614785" y="1748110"/>
                  <a:pt x="1617265" y="1746870"/>
                  <a:pt x="1622226" y="1746870"/>
                </a:cubicBezTo>
                <a:close/>
                <a:moveTo>
                  <a:pt x="4803892" y="1744544"/>
                </a:moveTo>
                <a:cubicBezTo>
                  <a:pt x="4802342" y="1744855"/>
                  <a:pt x="4800947" y="1745630"/>
                  <a:pt x="4799706" y="1746870"/>
                </a:cubicBezTo>
                <a:cubicBezTo>
                  <a:pt x="4804668" y="1751831"/>
                  <a:pt x="4807148" y="1751831"/>
                  <a:pt x="4807148" y="1746870"/>
                </a:cubicBezTo>
                <a:lnTo>
                  <a:pt x="4814589" y="1754311"/>
                </a:lnTo>
                <a:cubicBezTo>
                  <a:pt x="4814589" y="1759272"/>
                  <a:pt x="4812109" y="1761752"/>
                  <a:pt x="4807148" y="1761752"/>
                </a:cubicBezTo>
                <a:lnTo>
                  <a:pt x="4814589" y="1761752"/>
                </a:lnTo>
                <a:cubicBezTo>
                  <a:pt x="4819550" y="1761752"/>
                  <a:pt x="4824511" y="1761752"/>
                  <a:pt x="4829472" y="1761752"/>
                </a:cubicBezTo>
                <a:cubicBezTo>
                  <a:pt x="4834433" y="1771674"/>
                  <a:pt x="4849316" y="1776635"/>
                  <a:pt x="4874120" y="1776635"/>
                </a:cubicBezTo>
                <a:cubicBezTo>
                  <a:pt x="4893965" y="1776635"/>
                  <a:pt x="4908847" y="1781597"/>
                  <a:pt x="4918769" y="1791518"/>
                </a:cubicBezTo>
                <a:lnTo>
                  <a:pt x="4918769" y="1776635"/>
                </a:lnTo>
                <a:lnTo>
                  <a:pt x="4911327" y="1776635"/>
                </a:lnTo>
                <a:cubicBezTo>
                  <a:pt x="4906366" y="1776635"/>
                  <a:pt x="4903886" y="1776635"/>
                  <a:pt x="4903886" y="1776635"/>
                </a:cubicBezTo>
                <a:lnTo>
                  <a:pt x="4903886" y="1761752"/>
                </a:lnTo>
                <a:lnTo>
                  <a:pt x="4903886" y="1754311"/>
                </a:lnTo>
                <a:lnTo>
                  <a:pt x="4889003" y="1769194"/>
                </a:lnTo>
                <a:lnTo>
                  <a:pt x="4889003" y="1776635"/>
                </a:lnTo>
                <a:cubicBezTo>
                  <a:pt x="4889003" y="1776635"/>
                  <a:pt x="4887763" y="1772915"/>
                  <a:pt x="4885283" y="1765473"/>
                </a:cubicBezTo>
                <a:cubicBezTo>
                  <a:pt x="4882802" y="1758032"/>
                  <a:pt x="4879082" y="1754311"/>
                  <a:pt x="4874120" y="1754311"/>
                </a:cubicBezTo>
                <a:cubicBezTo>
                  <a:pt x="4869159" y="1759272"/>
                  <a:pt x="4866679" y="1761752"/>
                  <a:pt x="4866679" y="1761752"/>
                </a:cubicBezTo>
                <a:lnTo>
                  <a:pt x="4866679" y="1746870"/>
                </a:lnTo>
                <a:cubicBezTo>
                  <a:pt x="4861718" y="1746870"/>
                  <a:pt x="4854276" y="1746870"/>
                  <a:pt x="4844355" y="1746870"/>
                </a:cubicBezTo>
                <a:lnTo>
                  <a:pt x="4844355" y="1754311"/>
                </a:lnTo>
                <a:cubicBezTo>
                  <a:pt x="4844355" y="1754311"/>
                  <a:pt x="4845595" y="1755552"/>
                  <a:pt x="4848075" y="1758032"/>
                </a:cubicBezTo>
                <a:cubicBezTo>
                  <a:pt x="4850556" y="1760512"/>
                  <a:pt x="4851796" y="1761752"/>
                  <a:pt x="4851796" y="1761752"/>
                </a:cubicBezTo>
                <a:lnTo>
                  <a:pt x="4822031" y="1754311"/>
                </a:lnTo>
                <a:cubicBezTo>
                  <a:pt x="4814590" y="1746870"/>
                  <a:pt x="4808544" y="1743614"/>
                  <a:pt x="4803892" y="1744544"/>
                </a:cubicBezTo>
                <a:close/>
                <a:moveTo>
                  <a:pt x="4762499" y="1731987"/>
                </a:moveTo>
                <a:cubicBezTo>
                  <a:pt x="4762499" y="1731987"/>
                  <a:pt x="4762499" y="1734467"/>
                  <a:pt x="4762499" y="1739428"/>
                </a:cubicBezTo>
                <a:lnTo>
                  <a:pt x="4769941" y="1746870"/>
                </a:lnTo>
                <a:cubicBezTo>
                  <a:pt x="4774902" y="1746870"/>
                  <a:pt x="4777382" y="1744390"/>
                  <a:pt x="4777382" y="1739428"/>
                </a:cubicBezTo>
                <a:close/>
                <a:moveTo>
                  <a:pt x="4714130" y="1731987"/>
                </a:moveTo>
                <a:cubicBezTo>
                  <a:pt x="4706689" y="1731987"/>
                  <a:pt x="4702968" y="1734467"/>
                  <a:pt x="4702968" y="1739428"/>
                </a:cubicBezTo>
                <a:lnTo>
                  <a:pt x="4710409" y="1739428"/>
                </a:lnTo>
                <a:cubicBezTo>
                  <a:pt x="4715371" y="1739428"/>
                  <a:pt x="4719091" y="1739428"/>
                  <a:pt x="4721572" y="1739428"/>
                </a:cubicBezTo>
                <a:cubicBezTo>
                  <a:pt x="4724052" y="1739428"/>
                  <a:pt x="4725292" y="1738188"/>
                  <a:pt x="4725292" y="1735707"/>
                </a:cubicBezTo>
                <a:cubicBezTo>
                  <a:pt x="4725292" y="1733227"/>
                  <a:pt x="4721572" y="1731987"/>
                  <a:pt x="4714130" y="1731987"/>
                </a:cubicBezTo>
                <a:close/>
                <a:moveTo>
                  <a:pt x="4528095" y="1731987"/>
                </a:moveTo>
                <a:cubicBezTo>
                  <a:pt x="4525615" y="1731987"/>
                  <a:pt x="4523134" y="1734467"/>
                  <a:pt x="4520654" y="1739428"/>
                </a:cubicBezTo>
                <a:cubicBezTo>
                  <a:pt x="4518174" y="1744390"/>
                  <a:pt x="4523134" y="1746870"/>
                  <a:pt x="4535537" y="1746870"/>
                </a:cubicBezTo>
                <a:cubicBezTo>
                  <a:pt x="4547939" y="1746870"/>
                  <a:pt x="4554140" y="1744390"/>
                  <a:pt x="4554140" y="1739428"/>
                </a:cubicBezTo>
                <a:cubicBezTo>
                  <a:pt x="4554140" y="1739428"/>
                  <a:pt x="4555381" y="1740669"/>
                  <a:pt x="4557861" y="1743149"/>
                </a:cubicBezTo>
                <a:cubicBezTo>
                  <a:pt x="4560341" y="1745630"/>
                  <a:pt x="4561582" y="1746870"/>
                  <a:pt x="4561582" y="1746870"/>
                </a:cubicBezTo>
                <a:cubicBezTo>
                  <a:pt x="4566543" y="1746870"/>
                  <a:pt x="4569023" y="1746870"/>
                  <a:pt x="4569023" y="1746870"/>
                </a:cubicBezTo>
                <a:lnTo>
                  <a:pt x="4576464" y="1746870"/>
                </a:lnTo>
                <a:cubicBezTo>
                  <a:pt x="4576464" y="1746870"/>
                  <a:pt x="4573984" y="1744390"/>
                  <a:pt x="4569023" y="1739428"/>
                </a:cubicBezTo>
                <a:lnTo>
                  <a:pt x="4554140" y="1739428"/>
                </a:lnTo>
                <a:cubicBezTo>
                  <a:pt x="4554140" y="1734467"/>
                  <a:pt x="4551660" y="1733227"/>
                  <a:pt x="4546699" y="1735707"/>
                </a:cubicBezTo>
                <a:cubicBezTo>
                  <a:pt x="4541738" y="1738188"/>
                  <a:pt x="4538017" y="1738188"/>
                  <a:pt x="4535537" y="1735707"/>
                </a:cubicBezTo>
                <a:cubicBezTo>
                  <a:pt x="4533056" y="1733227"/>
                  <a:pt x="4530576" y="1731987"/>
                  <a:pt x="4528095" y="1731987"/>
                </a:cubicBezTo>
                <a:close/>
                <a:moveTo>
                  <a:pt x="1733847" y="1731987"/>
                </a:moveTo>
                <a:cubicBezTo>
                  <a:pt x="1733847" y="1736948"/>
                  <a:pt x="1736328" y="1739428"/>
                  <a:pt x="1741289" y="1739428"/>
                </a:cubicBezTo>
                <a:cubicBezTo>
                  <a:pt x="1741289" y="1739428"/>
                  <a:pt x="1741289" y="1736948"/>
                  <a:pt x="1741289" y="1731987"/>
                </a:cubicBezTo>
                <a:cubicBezTo>
                  <a:pt x="1741289" y="1731987"/>
                  <a:pt x="1738808" y="1731987"/>
                  <a:pt x="1733847" y="1731987"/>
                </a:cubicBezTo>
                <a:close/>
                <a:moveTo>
                  <a:pt x="4667250" y="1727522"/>
                </a:moveTo>
                <a:lnTo>
                  <a:pt x="4673203" y="1731987"/>
                </a:lnTo>
                <a:lnTo>
                  <a:pt x="4680644" y="1731987"/>
                </a:lnTo>
                <a:close/>
                <a:moveTo>
                  <a:pt x="4911327" y="1724545"/>
                </a:moveTo>
                <a:cubicBezTo>
                  <a:pt x="4906366" y="1724545"/>
                  <a:pt x="4906366" y="1727026"/>
                  <a:pt x="4911327" y="1731987"/>
                </a:cubicBezTo>
                <a:lnTo>
                  <a:pt x="4926210" y="1731987"/>
                </a:lnTo>
                <a:cubicBezTo>
                  <a:pt x="4921249" y="1727026"/>
                  <a:pt x="4916289" y="1724545"/>
                  <a:pt x="4911327" y="1724545"/>
                </a:cubicBezTo>
                <a:close/>
                <a:moveTo>
                  <a:pt x="4211836" y="1724545"/>
                </a:moveTo>
                <a:lnTo>
                  <a:pt x="4211836" y="1731987"/>
                </a:lnTo>
                <a:lnTo>
                  <a:pt x="4219277" y="1731987"/>
                </a:lnTo>
                <a:cubicBezTo>
                  <a:pt x="4219277" y="1727026"/>
                  <a:pt x="4216797" y="1724545"/>
                  <a:pt x="4211836" y="1724545"/>
                </a:cubicBezTo>
                <a:close/>
                <a:moveTo>
                  <a:pt x="3996035" y="1724545"/>
                </a:moveTo>
                <a:lnTo>
                  <a:pt x="3996035" y="1731987"/>
                </a:lnTo>
                <a:lnTo>
                  <a:pt x="4003476" y="1724545"/>
                </a:lnTo>
                <a:cubicBezTo>
                  <a:pt x="4003476" y="1724545"/>
                  <a:pt x="4000996" y="1724545"/>
                  <a:pt x="3996035" y="1724545"/>
                </a:cubicBezTo>
                <a:close/>
                <a:moveTo>
                  <a:pt x="3921621" y="1724545"/>
                </a:moveTo>
                <a:lnTo>
                  <a:pt x="3914179" y="1731987"/>
                </a:lnTo>
                <a:lnTo>
                  <a:pt x="3921621" y="1739428"/>
                </a:lnTo>
                <a:cubicBezTo>
                  <a:pt x="3931542" y="1739428"/>
                  <a:pt x="3936503" y="1739428"/>
                  <a:pt x="3936503" y="1739428"/>
                </a:cubicBezTo>
                <a:lnTo>
                  <a:pt x="3936503" y="1731987"/>
                </a:lnTo>
                <a:cubicBezTo>
                  <a:pt x="3936503" y="1741909"/>
                  <a:pt x="3946425" y="1744390"/>
                  <a:pt x="3966269" y="1739428"/>
                </a:cubicBezTo>
                <a:cubicBezTo>
                  <a:pt x="3971230" y="1739428"/>
                  <a:pt x="3973710" y="1738188"/>
                  <a:pt x="3973710" y="1735707"/>
                </a:cubicBezTo>
                <a:cubicBezTo>
                  <a:pt x="3973710" y="1733227"/>
                  <a:pt x="3971230" y="1731987"/>
                  <a:pt x="3966269" y="1731987"/>
                </a:cubicBezTo>
                <a:cubicBezTo>
                  <a:pt x="3961308" y="1736948"/>
                  <a:pt x="3958828" y="1736948"/>
                  <a:pt x="3958828" y="1731987"/>
                </a:cubicBezTo>
                <a:lnTo>
                  <a:pt x="3936503" y="1731987"/>
                </a:lnTo>
                <a:lnTo>
                  <a:pt x="3936503" y="1724545"/>
                </a:lnTo>
                <a:cubicBezTo>
                  <a:pt x="3931542" y="1724545"/>
                  <a:pt x="3926582" y="1724545"/>
                  <a:pt x="3921621" y="1724545"/>
                </a:cubicBezTo>
                <a:close/>
                <a:moveTo>
                  <a:pt x="1451074" y="1724545"/>
                </a:moveTo>
                <a:cubicBezTo>
                  <a:pt x="1451074" y="1724545"/>
                  <a:pt x="1453554" y="1724545"/>
                  <a:pt x="1458515" y="1724545"/>
                </a:cubicBezTo>
                <a:cubicBezTo>
                  <a:pt x="1463476" y="1724545"/>
                  <a:pt x="1465957" y="1724545"/>
                  <a:pt x="1465957" y="1724545"/>
                </a:cubicBezTo>
                <a:cubicBezTo>
                  <a:pt x="1465957" y="1729507"/>
                  <a:pt x="1463476" y="1731987"/>
                  <a:pt x="1458515" y="1731987"/>
                </a:cubicBezTo>
                <a:close/>
                <a:moveTo>
                  <a:pt x="4509492" y="1717104"/>
                </a:moveTo>
                <a:lnTo>
                  <a:pt x="4502050" y="1724545"/>
                </a:lnTo>
                <a:lnTo>
                  <a:pt x="4494609" y="1731987"/>
                </a:lnTo>
                <a:cubicBezTo>
                  <a:pt x="4499570" y="1736948"/>
                  <a:pt x="4507011" y="1734467"/>
                  <a:pt x="4516933" y="1724545"/>
                </a:cubicBezTo>
                <a:cubicBezTo>
                  <a:pt x="4521894" y="1724545"/>
                  <a:pt x="4521894" y="1722065"/>
                  <a:pt x="4516933" y="1717104"/>
                </a:cubicBezTo>
                <a:close/>
                <a:moveTo>
                  <a:pt x="4144863" y="1717104"/>
                </a:moveTo>
                <a:cubicBezTo>
                  <a:pt x="4149824" y="1722065"/>
                  <a:pt x="4152304" y="1724545"/>
                  <a:pt x="4152304" y="1724545"/>
                </a:cubicBezTo>
                <a:cubicBezTo>
                  <a:pt x="4152304" y="1724545"/>
                  <a:pt x="4152304" y="1722065"/>
                  <a:pt x="4152304" y="1717104"/>
                </a:cubicBezTo>
                <a:close/>
                <a:moveTo>
                  <a:pt x="4033242" y="1717104"/>
                </a:moveTo>
                <a:cubicBezTo>
                  <a:pt x="4033242" y="1722065"/>
                  <a:pt x="4034482" y="1724545"/>
                  <a:pt x="4036962" y="1724545"/>
                </a:cubicBezTo>
                <a:cubicBezTo>
                  <a:pt x="4039443" y="1724545"/>
                  <a:pt x="4043164" y="1724545"/>
                  <a:pt x="4048125" y="1724545"/>
                </a:cubicBezTo>
                <a:cubicBezTo>
                  <a:pt x="4053086" y="1719585"/>
                  <a:pt x="4055566" y="1720825"/>
                  <a:pt x="4055566" y="1728266"/>
                </a:cubicBezTo>
                <a:cubicBezTo>
                  <a:pt x="4055566" y="1735707"/>
                  <a:pt x="4055566" y="1739428"/>
                  <a:pt x="4055566" y="1739428"/>
                </a:cubicBezTo>
                <a:cubicBezTo>
                  <a:pt x="4050605" y="1739428"/>
                  <a:pt x="4048125" y="1739428"/>
                  <a:pt x="4048125" y="1739428"/>
                </a:cubicBezTo>
                <a:cubicBezTo>
                  <a:pt x="4048125" y="1739428"/>
                  <a:pt x="4048125" y="1736948"/>
                  <a:pt x="4048125" y="1731987"/>
                </a:cubicBezTo>
                <a:cubicBezTo>
                  <a:pt x="4048125" y="1731987"/>
                  <a:pt x="4043164" y="1731987"/>
                  <a:pt x="4033242" y="1731987"/>
                </a:cubicBezTo>
                <a:cubicBezTo>
                  <a:pt x="4028281" y="1731987"/>
                  <a:pt x="4023320" y="1731987"/>
                  <a:pt x="4018359" y="1731987"/>
                </a:cubicBezTo>
                <a:cubicBezTo>
                  <a:pt x="4013398" y="1731987"/>
                  <a:pt x="4010918" y="1731987"/>
                  <a:pt x="4010918" y="1731987"/>
                </a:cubicBezTo>
                <a:cubicBezTo>
                  <a:pt x="4010918" y="1736948"/>
                  <a:pt x="4013398" y="1739428"/>
                  <a:pt x="4018359" y="1739428"/>
                </a:cubicBezTo>
                <a:cubicBezTo>
                  <a:pt x="4023320" y="1739428"/>
                  <a:pt x="4025800" y="1741909"/>
                  <a:pt x="4025800" y="1746870"/>
                </a:cubicBezTo>
                <a:cubicBezTo>
                  <a:pt x="4025800" y="1751831"/>
                  <a:pt x="4028281" y="1751831"/>
                  <a:pt x="4033242" y="1746870"/>
                </a:cubicBezTo>
                <a:cubicBezTo>
                  <a:pt x="4033242" y="1741909"/>
                  <a:pt x="4034482" y="1739428"/>
                  <a:pt x="4036962" y="1739428"/>
                </a:cubicBezTo>
                <a:cubicBezTo>
                  <a:pt x="4039443" y="1739428"/>
                  <a:pt x="4043164" y="1741909"/>
                  <a:pt x="4048125" y="1746870"/>
                </a:cubicBezTo>
                <a:cubicBezTo>
                  <a:pt x="4053086" y="1741909"/>
                  <a:pt x="4058046" y="1739428"/>
                  <a:pt x="4063007" y="1739428"/>
                </a:cubicBezTo>
                <a:cubicBezTo>
                  <a:pt x="4058046" y="1729507"/>
                  <a:pt x="4060527" y="1727026"/>
                  <a:pt x="4070449" y="1731987"/>
                </a:cubicBezTo>
                <a:lnTo>
                  <a:pt x="4063007" y="1717104"/>
                </a:lnTo>
                <a:cubicBezTo>
                  <a:pt x="4058046" y="1717104"/>
                  <a:pt x="4053086" y="1717104"/>
                  <a:pt x="4048125" y="1717104"/>
                </a:cubicBezTo>
                <a:cubicBezTo>
                  <a:pt x="4043164" y="1717104"/>
                  <a:pt x="4038203" y="1717104"/>
                  <a:pt x="4033242" y="1717104"/>
                </a:cubicBezTo>
                <a:close/>
                <a:moveTo>
                  <a:pt x="3765351" y="1717104"/>
                </a:moveTo>
                <a:cubicBezTo>
                  <a:pt x="3765351" y="1722065"/>
                  <a:pt x="3766591" y="1724545"/>
                  <a:pt x="3769072" y="1724545"/>
                </a:cubicBezTo>
                <a:cubicBezTo>
                  <a:pt x="3771552" y="1724545"/>
                  <a:pt x="3772792" y="1724545"/>
                  <a:pt x="3772792" y="1724545"/>
                </a:cubicBezTo>
                <a:cubicBezTo>
                  <a:pt x="3772792" y="1719585"/>
                  <a:pt x="3771552" y="1717104"/>
                  <a:pt x="3769072" y="1717104"/>
                </a:cubicBezTo>
                <a:cubicBezTo>
                  <a:pt x="3766591" y="1717104"/>
                  <a:pt x="3765351" y="1717104"/>
                  <a:pt x="3765351" y="1717104"/>
                </a:cubicBezTo>
                <a:close/>
                <a:moveTo>
                  <a:pt x="1756172" y="1717104"/>
                </a:moveTo>
                <a:cubicBezTo>
                  <a:pt x="1756172" y="1722065"/>
                  <a:pt x="1756172" y="1727026"/>
                  <a:pt x="1756172" y="1731987"/>
                </a:cubicBezTo>
                <a:cubicBezTo>
                  <a:pt x="1761132" y="1731987"/>
                  <a:pt x="1763613" y="1729507"/>
                  <a:pt x="1763613" y="1724545"/>
                </a:cubicBezTo>
                <a:cubicBezTo>
                  <a:pt x="1763613" y="1719585"/>
                  <a:pt x="1761132" y="1717104"/>
                  <a:pt x="1756172" y="1717104"/>
                </a:cubicBezTo>
                <a:close/>
                <a:moveTo>
                  <a:pt x="1577578" y="1717104"/>
                </a:moveTo>
                <a:lnTo>
                  <a:pt x="1599902" y="1717104"/>
                </a:lnTo>
                <a:lnTo>
                  <a:pt x="1614785" y="1724545"/>
                </a:lnTo>
                <a:cubicBezTo>
                  <a:pt x="1614785" y="1724545"/>
                  <a:pt x="1613545" y="1724545"/>
                  <a:pt x="1611064" y="1724545"/>
                </a:cubicBezTo>
                <a:cubicBezTo>
                  <a:pt x="1608584" y="1724545"/>
                  <a:pt x="1604863" y="1724545"/>
                  <a:pt x="1599902" y="1724545"/>
                </a:cubicBezTo>
                <a:close/>
                <a:moveTo>
                  <a:pt x="4881562" y="1709663"/>
                </a:moveTo>
                <a:lnTo>
                  <a:pt x="4866679" y="1717104"/>
                </a:lnTo>
                <a:cubicBezTo>
                  <a:pt x="4866679" y="1717104"/>
                  <a:pt x="4871640" y="1717104"/>
                  <a:pt x="4881562" y="1717104"/>
                </a:cubicBezTo>
                <a:lnTo>
                  <a:pt x="4896445" y="1709663"/>
                </a:lnTo>
                <a:close/>
                <a:moveTo>
                  <a:pt x="4807148" y="1709663"/>
                </a:moveTo>
                <a:lnTo>
                  <a:pt x="4814589" y="1717104"/>
                </a:lnTo>
                <a:cubicBezTo>
                  <a:pt x="4814589" y="1717104"/>
                  <a:pt x="4817069" y="1717104"/>
                  <a:pt x="4822031" y="1717104"/>
                </a:cubicBezTo>
                <a:cubicBezTo>
                  <a:pt x="4822031" y="1712143"/>
                  <a:pt x="4820790" y="1709663"/>
                  <a:pt x="4818310" y="1709663"/>
                </a:cubicBezTo>
                <a:cubicBezTo>
                  <a:pt x="4815830" y="1709663"/>
                  <a:pt x="4812109" y="1709663"/>
                  <a:pt x="4807148" y="1709663"/>
                </a:cubicBezTo>
                <a:close/>
                <a:moveTo>
                  <a:pt x="4710409" y="1709663"/>
                </a:moveTo>
                <a:cubicBezTo>
                  <a:pt x="4715371" y="1714624"/>
                  <a:pt x="4720332" y="1717104"/>
                  <a:pt x="4725292" y="1717104"/>
                </a:cubicBezTo>
                <a:lnTo>
                  <a:pt x="4732734" y="1709663"/>
                </a:lnTo>
                <a:close/>
                <a:moveTo>
                  <a:pt x="4219277" y="1709663"/>
                </a:moveTo>
                <a:cubicBezTo>
                  <a:pt x="4224238" y="1709663"/>
                  <a:pt x="4226718" y="1710903"/>
                  <a:pt x="4226718" y="1713383"/>
                </a:cubicBezTo>
                <a:cubicBezTo>
                  <a:pt x="4226718" y="1715864"/>
                  <a:pt x="4229199" y="1717104"/>
                  <a:pt x="4234160" y="1717104"/>
                </a:cubicBezTo>
                <a:lnTo>
                  <a:pt x="4234160" y="1709663"/>
                </a:lnTo>
                <a:close/>
                <a:moveTo>
                  <a:pt x="4323457" y="1702221"/>
                </a:moveTo>
                <a:cubicBezTo>
                  <a:pt x="4318496" y="1712143"/>
                  <a:pt x="4323457" y="1717104"/>
                  <a:pt x="4338339" y="1717104"/>
                </a:cubicBezTo>
                <a:cubicBezTo>
                  <a:pt x="4338339" y="1712143"/>
                  <a:pt x="4335859" y="1709663"/>
                  <a:pt x="4330898" y="1709663"/>
                </a:cubicBezTo>
                <a:close/>
                <a:moveTo>
                  <a:pt x="4003476" y="1702221"/>
                </a:moveTo>
                <a:cubicBezTo>
                  <a:pt x="4003476" y="1707182"/>
                  <a:pt x="4004716" y="1710903"/>
                  <a:pt x="4007197" y="1713383"/>
                </a:cubicBezTo>
                <a:cubicBezTo>
                  <a:pt x="4009677" y="1715864"/>
                  <a:pt x="4013398" y="1717104"/>
                  <a:pt x="4018359" y="1717104"/>
                </a:cubicBezTo>
                <a:cubicBezTo>
                  <a:pt x="4018359" y="1712143"/>
                  <a:pt x="4015879" y="1707182"/>
                  <a:pt x="4010918" y="1702221"/>
                </a:cubicBezTo>
                <a:close/>
                <a:moveTo>
                  <a:pt x="3966269" y="1702221"/>
                </a:moveTo>
                <a:lnTo>
                  <a:pt x="3973710" y="1717104"/>
                </a:lnTo>
                <a:lnTo>
                  <a:pt x="3981152" y="1709663"/>
                </a:lnTo>
                <a:lnTo>
                  <a:pt x="3988593" y="1709663"/>
                </a:lnTo>
                <a:cubicBezTo>
                  <a:pt x="3988593" y="1704702"/>
                  <a:pt x="3986113" y="1702221"/>
                  <a:pt x="3981152" y="1702221"/>
                </a:cubicBezTo>
                <a:cubicBezTo>
                  <a:pt x="3976191" y="1702221"/>
                  <a:pt x="3971230" y="1702221"/>
                  <a:pt x="3966269" y="1702221"/>
                </a:cubicBezTo>
                <a:close/>
                <a:moveTo>
                  <a:pt x="3876972" y="1702221"/>
                </a:moveTo>
                <a:cubicBezTo>
                  <a:pt x="3872011" y="1707182"/>
                  <a:pt x="3869531" y="1709663"/>
                  <a:pt x="3869531" y="1709663"/>
                </a:cubicBezTo>
                <a:cubicBezTo>
                  <a:pt x="3869531" y="1714624"/>
                  <a:pt x="3870771" y="1717104"/>
                  <a:pt x="3873251" y="1717104"/>
                </a:cubicBezTo>
                <a:cubicBezTo>
                  <a:pt x="3875732" y="1717104"/>
                  <a:pt x="3876972" y="1714624"/>
                  <a:pt x="3876972" y="1709663"/>
                </a:cubicBezTo>
                <a:cubicBezTo>
                  <a:pt x="3876972" y="1704702"/>
                  <a:pt x="3876972" y="1702221"/>
                  <a:pt x="3876972" y="1702221"/>
                </a:cubicBezTo>
                <a:close/>
                <a:moveTo>
                  <a:pt x="1733847" y="1702221"/>
                </a:moveTo>
                <a:cubicBezTo>
                  <a:pt x="1738808" y="1707182"/>
                  <a:pt x="1741289" y="1709663"/>
                  <a:pt x="1741289" y="1709663"/>
                </a:cubicBezTo>
                <a:cubicBezTo>
                  <a:pt x="1741289" y="1709663"/>
                  <a:pt x="1743769" y="1709663"/>
                  <a:pt x="1748730" y="1709663"/>
                </a:cubicBezTo>
                <a:cubicBezTo>
                  <a:pt x="1748730" y="1709663"/>
                  <a:pt x="1748730" y="1708423"/>
                  <a:pt x="1748730" y="1705942"/>
                </a:cubicBezTo>
                <a:cubicBezTo>
                  <a:pt x="1748730" y="1703462"/>
                  <a:pt x="1746250" y="1702221"/>
                  <a:pt x="1741289" y="1702221"/>
                </a:cubicBezTo>
                <a:cubicBezTo>
                  <a:pt x="1741289" y="1702221"/>
                  <a:pt x="1738808" y="1702221"/>
                  <a:pt x="1733847" y="1702221"/>
                </a:cubicBezTo>
                <a:close/>
                <a:moveTo>
                  <a:pt x="1376660" y="1702221"/>
                </a:moveTo>
                <a:cubicBezTo>
                  <a:pt x="1376660" y="1702221"/>
                  <a:pt x="1379140" y="1702221"/>
                  <a:pt x="1384101" y="1702221"/>
                </a:cubicBezTo>
                <a:lnTo>
                  <a:pt x="1384101" y="1709663"/>
                </a:lnTo>
                <a:cubicBezTo>
                  <a:pt x="1379140" y="1709663"/>
                  <a:pt x="1376660" y="1707182"/>
                  <a:pt x="1376660" y="1702221"/>
                </a:cubicBezTo>
                <a:close/>
                <a:moveTo>
                  <a:pt x="4779708" y="1699896"/>
                </a:moveTo>
                <a:cubicBezTo>
                  <a:pt x="4776917" y="1700206"/>
                  <a:pt x="4773661" y="1700981"/>
                  <a:pt x="4769941" y="1702221"/>
                </a:cubicBezTo>
                <a:lnTo>
                  <a:pt x="4762499" y="1709663"/>
                </a:lnTo>
                <a:cubicBezTo>
                  <a:pt x="4762499" y="1714624"/>
                  <a:pt x="4762499" y="1717104"/>
                  <a:pt x="4762499" y="1717104"/>
                </a:cubicBezTo>
                <a:cubicBezTo>
                  <a:pt x="4757539" y="1717104"/>
                  <a:pt x="4755058" y="1717104"/>
                  <a:pt x="4755058" y="1717104"/>
                </a:cubicBezTo>
                <a:cubicBezTo>
                  <a:pt x="4755058" y="1717104"/>
                  <a:pt x="4752578" y="1717104"/>
                  <a:pt x="4747616" y="1717104"/>
                </a:cubicBezTo>
                <a:lnTo>
                  <a:pt x="4755058" y="1724545"/>
                </a:lnTo>
                <a:cubicBezTo>
                  <a:pt x="4760019" y="1724545"/>
                  <a:pt x="4764980" y="1724545"/>
                  <a:pt x="4769941" y="1724545"/>
                </a:cubicBezTo>
                <a:cubicBezTo>
                  <a:pt x="4774902" y="1724545"/>
                  <a:pt x="4777382" y="1722065"/>
                  <a:pt x="4777382" y="1717104"/>
                </a:cubicBezTo>
                <a:lnTo>
                  <a:pt x="4784824" y="1717104"/>
                </a:lnTo>
                <a:cubicBezTo>
                  <a:pt x="4789785" y="1717104"/>
                  <a:pt x="4792265" y="1714624"/>
                  <a:pt x="4792265" y="1709663"/>
                </a:cubicBezTo>
                <a:cubicBezTo>
                  <a:pt x="4792265" y="1702222"/>
                  <a:pt x="4788079" y="1698966"/>
                  <a:pt x="4779708" y="1699896"/>
                </a:cubicBezTo>
                <a:close/>
                <a:moveTo>
                  <a:pt x="4673203" y="1694780"/>
                </a:moveTo>
                <a:cubicBezTo>
                  <a:pt x="4668242" y="1694780"/>
                  <a:pt x="4665761" y="1697260"/>
                  <a:pt x="4665761" y="1702221"/>
                </a:cubicBezTo>
                <a:lnTo>
                  <a:pt x="4673203" y="1717104"/>
                </a:lnTo>
                <a:lnTo>
                  <a:pt x="4688086" y="1731987"/>
                </a:lnTo>
                <a:cubicBezTo>
                  <a:pt x="4688086" y="1736948"/>
                  <a:pt x="4690566" y="1741909"/>
                  <a:pt x="4695527" y="1746870"/>
                </a:cubicBezTo>
                <a:lnTo>
                  <a:pt x="4695527" y="1739428"/>
                </a:lnTo>
                <a:cubicBezTo>
                  <a:pt x="4695527" y="1734467"/>
                  <a:pt x="4698007" y="1731987"/>
                  <a:pt x="4702968" y="1731987"/>
                </a:cubicBezTo>
                <a:lnTo>
                  <a:pt x="4702968" y="1717104"/>
                </a:lnTo>
                <a:lnTo>
                  <a:pt x="4695527" y="1702221"/>
                </a:lnTo>
                <a:lnTo>
                  <a:pt x="4673203" y="1702221"/>
                </a:lnTo>
                <a:cubicBezTo>
                  <a:pt x="4673203" y="1697260"/>
                  <a:pt x="4673203" y="1694780"/>
                  <a:pt x="4673203" y="1694780"/>
                </a:cubicBezTo>
                <a:close/>
                <a:moveTo>
                  <a:pt x="4033242" y="1694780"/>
                </a:moveTo>
                <a:lnTo>
                  <a:pt x="4025800" y="1702221"/>
                </a:lnTo>
                <a:cubicBezTo>
                  <a:pt x="4030761" y="1702221"/>
                  <a:pt x="4033242" y="1702221"/>
                  <a:pt x="4033242" y="1702221"/>
                </a:cubicBezTo>
                <a:cubicBezTo>
                  <a:pt x="4033242" y="1697260"/>
                  <a:pt x="4035722" y="1694780"/>
                  <a:pt x="4040683" y="1694780"/>
                </a:cubicBezTo>
                <a:close/>
                <a:moveTo>
                  <a:pt x="3690937" y="1694780"/>
                </a:moveTo>
                <a:lnTo>
                  <a:pt x="3728144" y="1709663"/>
                </a:lnTo>
                <a:cubicBezTo>
                  <a:pt x="3747988" y="1719585"/>
                  <a:pt x="3757910" y="1722065"/>
                  <a:pt x="3757910" y="1717104"/>
                </a:cubicBezTo>
                <a:cubicBezTo>
                  <a:pt x="3757910" y="1707182"/>
                  <a:pt x="3735585" y="1699741"/>
                  <a:pt x="3690937" y="1694780"/>
                </a:cubicBezTo>
                <a:close/>
                <a:moveTo>
                  <a:pt x="4144863" y="1687338"/>
                </a:moveTo>
                <a:lnTo>
                  <a:pt x="4152304" y="1694780"/>
                </a:lnTo>
                <a:cubicBezTo>
                  <a:pt x="4152304" y="1699741"/>
                  <a:pt x="4149824" y="1702221"/>
                  <a:pt x="4144863" y="1702221"/>
                </a:cubicBezTo>
                <a:lnTo>
                  <a:pt x="4137421" y="1694780"/>
                </a:lnTo>
                <a:cubicBezTo>
                  <a:pt x="4137421" y="1694780"/>
                  <a:pt x="4139902" y="1692300"/>
                  <a:pt x="4144863" y="1687338"/>
                </a:cubicBezTo>
                <a:close/>
                <a:moveTo>
                  <a:pt x="3661171" y="1687338"/>
                </a:moveTo>
                <a:lnTo>
                  <a:pt x="3668613" y="1694780"/>
                </a:lnTo>
                <a:cubicBezTo>
                  <a:pt x="3668613" y="1694780"/>
                  <a:pt x="3668613" y="1692300"/>
                  <a:pt x="3668613" y="1687338"/>
                </a:cubicBezTo>
                <a:cubicBezTo>
                  <a:pt x="3668613" y="1687338"/>
                  <a:pt x="3666132" y="1687338"/>
                  <a:pt x="3661171" y="1687338"/>
                </a:cubicBezTo>
                <a:close/>
                <a:moveTo>
                  <a:pt x="1666875" y="1687338"/>
                </a:moveTo>
                <a:cubicBezTo>
                  <a:pt x="1671836" y="1692300"/>
                  <a:pt x="1676797" y="1694780"/>
                  <a:pt x="1681758" y="1694780"/>
                </a:cubicBezTo>
                <a:lnTo>
                  <a:pt x="1681758" y="1687338"/>
                </a:lnTo>
                <a:close/>
                <a:moveTo>
                  <a:pt x="4807148" y="1679897"/>
                </a:moveTo>
                <a:cubicBezTo>
                  <a:pt x="4802186" y="1684858"/>
                  <a:pt x="4798466" y="1687338"/>
                  <a:pt x="4795986" y="1687338"/>
                </a:cubicBezTo>
                <a:cubicBezTo>
                  <a:pt x="4793506" y="1687338"/>
                  <a:pt x="4794745" y="1689819"/>
                  <a:pt x="4799706" y="1694780"/>
                </a:cubicBezTo>
                <a:lnTo>
                  <a:pt x="4829472" y="1702221"/>
                </a:lnTo>
                <a:lnTo>
                  <a:pt x="4829472" y="1717104"/>
                </a:lnTo>
                <a:cubicBezTo>
                  <a:pt x="4829472" y="1722065"/>
                  <a:pt x="4830713" y="1723305"/>
                  <a:pt x="4833193" y="1720825"/>
                </a:cubicBezTo>
                <a:cubicBezTo>
                  <a:pt x="4835673" y="1718345"/>
                  <a:pt x="4839393" y="1717104"/>
                  <a:pt x="4844355" y="1717104"/>
                </a:cubicBezTo>
                <a:cubicBezTo>
                  <a:pt x="4849316" y="1717104"/>
                  <a:pt x="4854276" y="1717104"/>
                  <a:pt x="4859238" y="1717104"/>
                </a:cubicBezTo>
                <a:lnTo>
                  <a:pt x="4851796" y="1709663"/>
                </a:lnTo>
                <a:cubicBezTo>
                  <a:pt x="4846835" y="1704702"/>
                  <a:pt x="4843114" y="1703462"/>
                  <a:pt x="4840634" y="1705942"/>
                </a:cubicBezTo>
                <a:cubicBezTo>
                  <a:pt x="4838154" y="1708423"/>
                  <a:pt x="4836913" y="1708423"/>
                  <a:pt x="4836913" y="1705942"/>
                </a:cubicBezTo>
                <a:cubicBezTo>
                  <a:pt x="4836913" y="1703462"/>
                  <a:pt x="4834433" y="1702221"/>
                  <a:pt x="4829472" y="1702221"/>
                </a:cubicBezTo>
                <a:cubicBezTo>
                  <a:pt x="4829472" y="1697260"/>
                  <a:pt x="4829472" y="1694780"/>
                  <a:pt x="4829472" y="1694780"/>
                </a:cubicBezTo>
                <a:cubicBezTo>
                  <a:pt x="4829472" y="1694780"/>
                  <a:pt x="4831952" y="1694780"/>
                  <a:pt x="4836913" y="1694780"/>
                </a:cubicBezTo>
                <a:cubicBezTo>
                  <a:pt x="4841875" y="1689819"/>
                  <a:pt x="4844355" y="1687338"/>
                  <a:pt x="4844355" y="1687338"/>
                </a:cubicBezTo>
                <a:lnTo>
                  <a:pt x="4836913" y="1679897"/>
                </a:lnTo>
                <a:cubicBezTo>
                  <a:pt x="4826992" y="1679897"/>
                  <a:pt x="4817069" y="1679897"/>
                  <a:pt x="4807148" y="1679897"/>
                </a:cubicBezTo>
                <a:close/>
                <a:moveTo>
                  <a:pt x="4717851" y="1679897"/>
                </a:moveTo>
                <a:lnTo>
                  <a:pt x="4702968" y="1687338"/>
                </a:lnTo>
                <a:cubicBezTo>
                  <a:pt x="4707929" y="1687338"/>
                  <a:pt x="4715371" y="1687338"/>
                  <a:pt x="4725292" y="1687338"/>
                </a:cubicBezTo>
                <a:close/>
                <a:moveTo>
                  <a:pt x="4650878" y="1679897"/>
                </a:moveTo>
                <a:cubicBezTo>
                  <a:pt x="4650878" y="1679897"/>
                  <a:pt x="4650878" y="1682378"/>
                  <a:pt x="4650878" y="1687338"/>
                </a:cubicBezTo>
                <a:lnTo>
                  <a:pt x="4658320" y="1687338"/>
                </a:lnTo>
                <a:cubicBezTo>
                  <a:pt x="4658320" y="1682378"/>
                  <a:pt x="4655840" y="1679897"/>
                  <a:pt x="4650878" y="1679897"/>
                </a:cubicBezTo>
                <a:close/>
                <a:moveTo>
                  <a:pt x="4569023" y="1679897"/>
                </a:moveTo>
                <a:cubicBezTo>
                  <a:pt x="4569023" y="1679897"/>
                  <a:pt x="4569023" y="1682378"/>
                  <a:pt x="4569023" y="1687338"/>
                </a:cubicBezTo>
                <a:cubicBezTo>
                  <a:pt x="4569023" y="1687338"/>
                  <a:pt x="4570263" y="1686098"/>
                  <a:pt x="4572744" y="1683618"/>
                </a:cubicBezTo>
                <a:cubicBezTo>
                  <a:pt x="4575224" y="1681138"/>
                  <a:pt x="4576464" y="1679897"/>
                  <a:pt x="4576464" y="1679897"/>
                </a:cubicBezTo>
                <a:cubicBezTo>
                  <a:pt x="4571503" y="1679897"/>
                  <a:pt x="4569023" y="1679897"/>
                  <a:pt x="4569023" y="1679897"/>
                </a:cubicBezTo>
                <a:close/>
                <a:moveTo>
                  <a:pt x="3903017" y="1679897"/>
                </a:moveTo>
                <a:cubicBezTo>
                  <a:pt x="3895576" y="1679897"/>
                  <a:pt x="3894335" y="1682378"/>
                  <a:pt x="3899296" y="1687338"/>
                </a:cubicBezTo>
                <a:lnTo>
                  <a:pt x="3914179" y="1687338"/>
                </a:lnTo>
                <a:cubicBezTo>
                  <a:pt x="3914179" y="1682378"/>
                  <a:pt x="3910458" y="1679897"/>
                  <a:pt x="3903017" y="1679897"/>
                </a:cubicBezTo>
                <a:close/>
                <a:moveTo>
                  <a:pt x="1540371" y="1679897"/>
                </a:moveTo>
                <a:lnTo>
                  <a:pt x="1547812" y="1679897"/>
                </a:lnTo>
                <a:cubicBezTo>
                  <a:pt x="1547812" y="1679897"/>
                  <a:pt x="1547812" y="1682378"/>
                  <a:pt x="1547812" y="1687338"/>
                </a:cubicBezTo>
                <a:cubicBezTo>
                  <a:pt x="1547812" y="1692300"/>
                  <a:pt x="1546572" y="1694780"/>
                  <a:pt x="1544091" y="1694780"/>
                </a:cubicBezTo>
                <a:cubicBezTo>
                  <a:pt x="1541611" y="1694780"/>
                  <a:pt x="1540371" y="1692300"/>
                  <a:pt x="1540371" y="1687338"/>
                </a:cubicBezTo>
                <a:cubicBezTo>
                  <a:pt x="1540371" y="1682378"/>
                  <a:pt x="1540371" y="1679897"/>
                  <a:pt x="1540371" y="1679897"/>
                </a:cubicBezTo>
                <a:close/>
                <a:moveTo>
                  <a:pt x="1339453" y="1679897"/>
                </a:moveTo>
                <a:lnTo>
                  <a:pt x="1361777" y="1679897"/>
                </a:lnTo>
                <a:lnTo>
                  <a:pt x="1354336" y="1687338"/>
                </a:lnTo>
                <a:cubicBezTo>
                  <a:pt x="1349375" y="1687338"/>
                  <a:pt x="1345654" y="1686098"/>
                  <a:pt x="1343174" y="1683618"/>
                </a:cubicBezTo>
                <a:cubicBezTo>
                  <a:pt x="1340693" y="1681138"/>
                  <a:pt x="1339453" y="1679897"/>
                  <a:pt x="1339453" y="1679897"/>
                </a:cubicBezTo>
                <a:close/>
                <a:moveTo>
                  <a:pt x="3783955" y="1676176"/>
                </a:moveTo>
                <a:cubicBezTo>
                  <a:pt x="3781474" y="1676176"/>
                  <a:pt x="3780234" y="1677417"/>
                  <a:pt x="3780234" y="1679897"/>
                </a:cubicBezTo>
                <a:lnTo>
                  <a:pt x="3780234" y="1687338"/>
                </a:lnTo>
                <a:cubicBezTo>
                  <a:pt x="3790156" y="1687338"/>
                  <a:pt x="3795117" y="1688579"/>
                  <a:pt x="3795117" y="1691059"/>
                </a:cubicBezTo>
                <a:cubicBezTo>
                  <a:pt x="3795117" y="1693540"/>
                  <a:pt x="3797597" y="1694780"/>
                  <a:pt x="3802558" y="1694780"/>
                </a:cubicBezTo>
                <a:cubicBezTo>
                  <a:pt x="3807519" y="1699741"/>
                  <a:pt x="3813720" y="1703462"/>
                  <a:pt x="3821162" y="1705942"/>
                </a:cubicBezTo>
                <a:cubicBezTo>
                  <a:pt x="3828603" y="1708423"/>
                  <a:pt x="3832324" y="1707182"/>
                  <a:pt x="3832324" y="1702221"/>
                </a:cubicBezTo>
                <a:cubicBezTo>
                  <a:pt x="3837285" y="1697260"/>
                  <a:pt x="3834804" y="1694780"/>
                  <a:pt x="3824882" y="1694780"/>
                </a:cubicBezTo>
                <a:lnTo>
                  <a:pt x="3817441" y="1694780"/>
                </a:lnTo>
                <a:cubicBezTo>
                  <a:pt x="3812480" y="1689819"/>
                  <a:pt x="3805038" y="1684858"/>
                  <a:pt x="3795117" y="1679897"/>
                </a:cubicBezTo>
                <a:cubicBezTo>
                  <a:pt x="3790156" y="1677417"/>
                  <a:pt x="3786435" y="1676176"/>
                  <a:pt x="3783955" y="1676176"/>
                </a:cubicBezTo>
                <a:close/>
                <a:moveTo>
                  <a:pt x="4598789" y="1672456"/>
                </a:moveTo>
                <a:cubicBezTo>
                  <a:pt x="4593828" y="1672456"/>
                  <a:pt x="4588867" y="1676176"/>
                  <a:pt x="4583906" y="1683618"/>
                </a:cubicBezTo>
                <a:cubicBezTo>
                  <a:pt x="4578945" y="1691059"/>
                  <a:pt x="4576464" y="1694780"/>
                  <a:pt x="4576464" y="1694780"/>
                </a:cubicBezTo>
                <a:lnTo>
                  <a:pt x="4591347" y="1694780"/>
                </a:lnTo>
                <a:cubicBezTo>
                  <a:pt x="4591347" y="1689819"/>
                  <a:pt x="4596308" y="1688579"/>
                  <a:pt x="4606230" y="1691059"/>
                </a:cubicBezTo>
                <a:cubicBezTo>
                  <a:pt x="4616152" y="1693540"/>
                  <a:pt x="4621113" y="1692300"/>
                  <a:pt x="4621113" y="1687338"/>
                </a:cubicBezTo>
                <a:cubicBezTo>
                  <a:pt x="4621113" y="1682378"/>
                  <a:pt x="4616152" y="1679897"/>
                  <a:pt x="4606230" y="1679897"/>
                </a:cubicBezTo>
                <a:lnTo>
                  <a:pt x="4591347" y="1679897"/>
                </a:lnTo>
                <a:close/>
                <a:moveTo>
                  <a:pt x="4301132" y="1672456"/>
                </a:moveTo>
                <a:cubicBezTo>
                  <a:pt x="4296171" y="1672456"/>
                  <a:pt x="4293691" y="1674936"/>
                  <a:pt x="4293691" y="1679897"/>
                </a:cubicBezTo>
                <a:cubicBezTo>
                  <a:pt x="4293691" y="1684858"/>
                  <a:pt x="4293691" y="1689819"/>
                  <a:pt x="4293691" y="1694780"/>
                </a:cubicBezTo>
                <a:lnTo>
                  <a:pt x="4293691" y="1702221"/>
                </a:lnTo>
                <a:lnTo>
                  <a:pt x="4301132" y="1702221"/>
                </a:lnTo>
                <a:lnTo>
                  <a:pt x="4330898" y="1694780"/>
                </a:lnTo>
                <a:lnTo>
                  <a:pt x="4323457" y="1679897"/>
                </a:lnTo>
                <a:lnTo>
                  <a:pt x="4316015" y="1687338"/>
                </a:lnTo>
                <a:cubicBezTo>
                  <a:pt x="4316015" y="1687338"/>
                  <a:pt x="4313535" y="1687338"/>
                  <a:pt x="4308574" y="1687338"/>
                </a:cubicBezTo>
                <a:cubicBezTo>
                  <a:pt x="4308574" y="1682378"/>
                  <a:pt x="4308574" y="1679897"/>
                  <a:pt x="4308574" y="1679897"/>
                </a:cubicBezTo>
                <a:cubicBezTo>
                  <a:pt x="4308574" y="1674936"/>
                  <a:pt x="4306093" y="1672456"/>
                  <a:pt x="4301132" y="1672456"/>
                </a:cubicBezTo>
                <a:close/>
                <a:moveTo>
                  <a:pt x="4144863" y="1672456"/>
                </a:moveTo>
                <a:cubicBezTo>
                  <a:pt x="4149824" y="1672456"/>
                  <a:pt x="4152304" y="1673696"/>
                  <a:pt x="4152304" y="1676176"/>
                </a:cubicBezTo>
                <a:cubicBezTo>
                  <a:pt x="4152304" y="1678657"/>
                  <a:pt x="4152304" y="1679897"/>
                  <a:pt x="4152304" y="1679897"/>
                </a:cubicBezTo>
                <a:lnTo>
                  <a:pt x="4152304" y="1687338"/>
                </a:lnTo>
                <a:cubicBezTo>
                  <a:pt x="4147343" y="1687338"/>
                  <a:pt x="4144863" y="1684858"/>
                  <a:pt x="4144863" y="1679897"/>
                </a:cubicBezTo>
                <a:cubicBezTo>
                  <a:pt x="4144863" y="1679897"/>
                  <a:pt x="4144863" y="1677417"/>
                  <a:pt x="4144863" y="1672456"/>
                </a:cubicBezTo>
                <a:close/>
                <a:moveTo>
                  <a:pt x="3869531" y="1672456"/>
                </a:moveTo>
                <a:lnTo>
                  <a:pt x="3854648" y="1679897"/>
                </a:lnTo>
                <a:cubicBezTo>
                  <a:pt x="3859609" y="1679897"/>
                  <a:pt x="3864570" y="1679897"/>
                  <a:pt x="3869531" y="1679897"/>
                </a:cubicBezTo>
                <a:cubicBezTo>
                  <a:pt x="3874492" y="1679897"/>
                  <a:pt x="3876972" y="1678657"/>
                  <a:pt x="3876972" y="1676176"/>
                </a:cubicBezTo>
                <a:cubicBezTo>
                  <a:pt x="3876972" y="1673696"/>
                  <a:pt x="3874492" y="1672456"/>
                  <a:pt x="3869531" y="1672456"/>
                </a:cubicBezTo>
                <a:close/>
                <a:moveTo>
                  <a:pt x="3824882" y="1672456"/>
                </a:moveTo>
                <a:cubicBezTo>
                  <a:pt x="3819921" y="1672456"/>
                  <a:pt x="3819921" y="1674936"/>
                  <a:pt x="3824882" y="1679897"/>
                </a:cubicBezTo>
                <a:cubicBezTo>
                  <a:pt x="3829843" y="1684858"/>
                  <a:pt x="3832324" y="1684858"/>
                  <a:pt x="3832324" y="1679897"/>
                </a:cubicBezTo>
                <a:cubicBezTo>
                  <a:pt x="3832324" y="1674936"/>
                  <a:pt x="3829843" y="1672456"/>
                  <a:pt x="3824882" y="1672456"/>
                </a:cubicBezTo>
                <a:close/>
                <a:moveTo>
                  <a:pt x="1492002" y="1672456"/>
                </a:moveTo>
                <a:cubicBezTo>
                  <a:pt x="1494482" y="1672456"/>
                  <a:pt x="1496963" y="1673696"/>
                  <a:pt x="1499443" y="1676176"/>
                </a:cubicBezTo>
                <a:cubicBezTo>
                  <a:pt x="1501923" y="1678657"/>
                  <a:pt x="1500683" y="1679897"/>
                  <a:pt x="1495722" y="1679897"/>
                </a:cubicBezTo>
                <a:cubicBezTo>
                  <a:pt x="1490761" y="1679897"/>
                  <a:pt x="1488281" y="1678657"/>
                  <a:pt x="1488281" y="1676176"/>
                </a:cubicBezTo>
                <a:cubicBezTo>
                  <a:pt x="1488281" y="1673696"/>
                  <a:pt x="1489521" y="1672456"/>
                  <a:pt x="1492002" y="1672456"/>
                </a:cubicBezTo>
                <a:close/>
                <a:moveTo>
                  <a:pt x="1421308" y="1672456"/>
                </a:moveTo>
                <a:cubicBezTo>
                  <a:pt x="1431230" y="1677417"/>
                  <a:pt x="1436191" y="1679897"/>
                  <a:pt x="1436191" y="1679897"/>
                </a:cubicBezTo>
                <a:lnTo>
                  <a:pt x="1428750" y="1679897"/>
                </a:lnTo>
                <a:cubicBezTo>
                  <a:pt x="1428750" y="1679897"/>
                  <a:pt x="1426269" y="1677417"/>
                  <a:pt x="1421308" y="1672456"/>
                </a:cubicBezTo>
                <a:close/>
                <a:moveTo>
                  <a:pt x="3713261" y="1665014"/>
                </a:moveTo>
                <a:cubicBezTo>
                  <a:pt x="3713261" y="1669975"/>
                  <a:pt x="3718222" y="1672456"/>
                  <a:pt x="3728144" y="1672456"/>
                </a:cubicBezTo>
                <a:cubicBezTo>
                  <a:pt x="3728144" y="1672456"/>
                  <a:pt x="3730624" y="1669975"/>
                  <a:pt x="3735585" y="1665014"/>
                </a:cubicBezTo>
                <a:close/>
                <a:moveTo>
                  <a:pt x="4717851" y="1657573"/>
                </a:moveTo>
                <a:cubicBezTo>
                  <a:pt x="4712890" y="1657573"/>
                  <a:pt x="4710409" y="1660053"/>
                  <a:pt x="4710409" y="1665014"/>
                </a:cubicBezTo>
                <a:cubicBezTo>
                  <a:pt x="4715371" y="1669975"/>
                  <a:pt x="4717851" y="1672456"/>
                  <a:pt x="4717851" y="1672456"/>
                </a:cubicBezTo>
                <a:cubicBezTo>
                  <a:pt x="4717851" y="1672456"/>
                  <a:pt x="4719091" y="1672456"/>
                  <a:pt x="4721572" y="1672456"/>
                </a:cubicBezTo>
                <a:cubicBezTo>
                  <a:pt x="4724052" y="1672456"/>
                  <a:pt x="4725292" y="1669975"/>
                  <a:pt x="4725292" y="1665014"/>
                </a:cubicBezTo>
                <a:close/>
                <a:moveTo>
                  <a:pt x="4531816" y="1657573"/>
                </a:moveTo>
                <a:lnTo>
                  <a:pt x="4524375" y="1665014"/>
                </a:lnTo>
                <a:cubicBezTo>
                  <a:pt x="4524375" y="1669975"/>
                  <a:pt x="4526855" y="1672456"/>
                  <a:pt x="4531816" y="1672456"/>
                </a:cubicBezTo>
                <a:cubicBezTo>
                  <a:pt x="4531816" y="1672456"/>
                  <a:pt x="4531816" y="1669975"/>
                  <a:pt x="4531816" y="1665014"/>
                </a:cubicBezTo>
                <a:cubicBezTo>
                  <a:pt x="4531816" y="1660053"/>
                  <a:pt x="4531816" y="1657573"/>
                  <a:pt x="4531816" y="1657573"/>
                </a:cubicBezTo>
                <a:close/>
                <a:moveTo>
                  <a:pt x="5677792" y="1650131"/>
                </a:moveTo>
                <a:lnTo>
                  <a:pt x="5677792" y="1657573"/>
                </a:lnTo>
                <a:cubicBezTo>
                  <a:pt x="5682754" y="1657573"/>
                  <a:pt x="5685234" y="1656333"/>
                  <a:pt x="5685234" y="1653852"/>
                </a:cubicBezTo>
                <a:cubicBezTo>
                  <a:pt x="5685234" y="1651372"/>
                  <a:pt x="5687714" y="1650131"/>
                  <a:pt x="5692675" y="1650131"/>
                </a:cubicBezTo>
                <a:close/>
                <a:moveTo>
                  <a:pt x="4747616" y="1650131"/>
                </a:moveTo>
                <a:cubicBezTo>
                  <a:pt x="4742656" y="1650131"/>
                  <a:pt x="4742656" y="1652612"/>
                  <a:pt x="4747616" y="1657573"/>
                </a:cubicBezTo>
                <a:lnTo>
                  <a:pt x="4762499" y="1657573"/>
                </a:lnTo>
                <a:cubicBezTo>
                  <a:pt x="4757539" y="1652612"/>
                  <a:pt x="4752578" y="1650131"/>
                  <a:pt x="4747616" y="1650131"/>
                </a:cubicBezTo>
                <a:close/>
                <a:moveTo>
                  <a:pt x="4010918" y="1650131"/>
                </a:moveTo>
                <a:lnTo>
                  <a:pt x="4003476" y="1657573"/>
                </a:lnTo>
                <a:cubicBezTo>
                  <a:pt x="4003476" y="1657573"/>
                  <a:pt x="4003476" y="1660053"/>
                  <a:pt x="4003476" y="1665014"/>
                </a:cubicBezTo>
                <a:cubicBezTo>
                  <a:pt x="3998515" y="1669975"/>
                  <a:pt x="4000996" y="1674936"/>
                  <a:pt x="4010918" y="1679897"/>
                </a:cubicBezTo>
                <a:lnTo>
                  <a:pt x="4033242" y="1672456"/>
                </a:lnTo>
                <a:cubicBezTo>
                  <a:pt x="4033242" y="1677417"/>
                  <a:pt x="4043164" y="1682378"/>
                  <a:pt x="4063007" y="1687338"/>
                </a:cubicBezTo>
                <a:lnTo>
                  <a:pt x="4070449" y="1679897"/>
                </a:lnTo>
                <a:cubicBezTo>
                  <a:pt x="4065488" y="1674936"/>
                  <a:pt x="4065488" y="1672456"/>
                  <a:pt x="4070449" y="1672456"/>
                </a:cubicBezTo>
                <a:lnTo>
                  <a:pt x="4055566" y="1672456"/>
                </a:lnTo>
                <a:cubicBezTo>
                  <a:pt x="4055566" y="1672456"/>
                  <a:pt x="4053086" y="1672456"/>
                  <a:pt x="4048125" y="1672456"/>
                </a:cubicBezTo>
                <a:lnTo>
                  <a:pt x="4055566" y="1665014"/>
                </a:lnTo>
                <a:cubicBezTo>
                  <a:pt x="4050605" y="1660053"/>
                  <a:pt x="4044404" y="1657573"/>
                  <a:pt x="4036962" y="1657573"/>
                </a:cubicBezTo>
                <a:cubicBezTo>
                  <a:pt x="4029521" y="1657573"/>
                  <a:pt x="4020839" y="1655093"/>
                  <a:pt x="4010918" y="1650131"/>
                </a:cubicBezTo>
                <a:close/>
                <a:moveTo>
                  <a:pt x="4476005" y="1642690"/>
                </a:moveTo>
                <a:cubicBezTo>
                  <a:pt x="4473525" y="1642690"/>
                  <a:pt x="4472285" y="1645171"/>
                  <a:pt x="4472285" y="1650131"/>
                </a:cubicBezTo>
                <a:cubicBezTo>
                  <a:pt x="4467324" y="1655093"/>
                  <a:pt x="4464843" y="1658813"/>
                  <a:pt x="4464843" y="1661293"/>
                </a:cubicBezTo>
                <a:cubicBezTo>
                  <a:pt x="4464843" y="1663774"/>
                  <a:pt x="4467324" y="1666255"/>
                  <a:pt x="4472285" y="1668735"/>
                </a:cubicBezTo>
                <a:cubicBezTo>
                  <a:pt x="4477246" y="1671215"/>
                  <a:pt x="4484687" y="1672456"/>
                  <a:pt x="4494609" y="1672456"/>
                </a:cubicBezTo>
                <a:cubicBezTo>
                  <a:pt x="4504531" y="1672456"/>
                  <a:pt x="4509492" y="1669975"/>
                  <a:pt x="4509492" y="1665014"/>
                </a:cubicBezTo>
                <a:lnTo>
                  <a:pt x="4494609" y="1650131"/>
                </a:lnTo>
                <a:cubicBezTo>
                  <a:pt x="4484687" y="1645171"/>
                  <a:pt x="4478486" y="1642690"/>
                  <a:pt x="4476005" y="1642690"/>
                </a:cubicBezTo>
                <a:close/>
                <a:moveTo>
                  <a:pt x="4412753" y="1642690"/>
                </a:moveTo>
                <a:lnTo>
                  <a:pt x="4420195" y="1650131"/>
                </a:lnTo>
                <a:cubicBezTo>
                  <a:pt x="4420195" y="1650131"/>
                  <a:pt x="4417715" y="1650131"/>
                  <a:pt x="4412753" y="1650131"/>
                </a:cubicBezTo>
                <a:cubicBezTo>
                  <a:pt x="4412753" y="1650131"/>
                  <a:pt x="4412753" y="1647651"/>
                  <a:pt x="4412753" y="1642690"/>
                </a:cubicBezTo>
                <a:close/>
                <a:moveTo>
                  <a:pt x="4249043" y="1642690"/>
                </a:moveTo>
                <a:lnTo>
                  <a:pt x="4241601" y="1650131"/>
                </a:lnTo>
                <a:lnTo>
                  <a:pt x="4249043" y="1657573"/>
                </a:lnTo>
                <a:cubicBezTo>
                  <a:pt x="4258964" y="1662534"/>
                  <a:pt x="4261445" y="1667495"/>
                  <a:pt x="4256484" y="1672456"/>
                </a:cubicBezTo>
                <a:lnTo>
                  <a:pt x="4249043" y="1672456"/>
                </a:lnTo>
                <a:lnTo>
                  <a:pt x="4219277" y="1672456"/>
                </a:lnTo>
                <a:cubicBezTo>
                  <a:pt x="4219277" y="1672456"/>
                  <a:pt x="4216797" y="1673696"/>
                  <a:pt x="4211836" y="1676176"/>
                </a:cubicBezTo>
                <a:cubicBezTo>
                  <a:pt x="4206874" y="1678657"/>
                  <a:pt x="4204394" y="1677417"/>
                  <a:pt x="4204394" y="1672456"/>
                </a:cubicBezTo>
                <a:cubicBezTo>
                  <a:pt x="4204394" y="1667495"/>
                  <a:pt x="4201914" y="1662534"/>
                  <a:pt x="4196953" y="1657573"/>
                </a:cubicBezTo>
                <a:lnTo>
                  <a:pt x="4182070" y="1650131"/>
                </a:lnTo>
                <a:cubicBezTo>
                  <a:pt x="4177109" y="1650131"/>
                  <a:pt x="4172148" y="1650131"/>
                  <a:pt x="4167187" y="1650131"/>
                </a:cubicBezTo>
                <a:lnTo>
                  <a:pt x="4167187" y="1657573"/>
                </a:lnTo>
                <a:lnTo>
                  <a:pt x="4182070" y="1672456"/>
                </a:lnTo>
                <a:lnTo>
                  <a:pt x="4182070" y="1679897"/>
                </a:lnTo>
                <a:cubicBezTo>
                  <a:pt x="4177109" y="1679897"/>
                  <a:pt x="4174628" y="1679897"/>
                  <a:pt x="4174628" y="1679897"/>
                </a:cubicBezTo>
                <a:cubicBezTo>
                  <a:pt x="4174628" y="1679897"/>
                  <a:pt x="4174628" y="1677417"/>
                  <a:pt x="4174628" y="1672456"/>
                </a:cubicBezTo>
                <a:cubicBezTo>
                  <a:pt x="4174628" y="1672456"/>
                  <a:pt x="4164707" y="1668735"/>
                  <a:pt x="4144863" y="1661293"/>
                </a:cubicBezTo>
                <a:cubicBezTo>
                  <a:pt x="4125019" y="1653852"/>
                  <a:pt x="4112617" y="1650131"/>
                  <a:pt x="4107656" y="1650131"/>
                </a:cubicBezTo>
                <a:cubicBezTo>
                  <a:pt x="4107656" y="1650131"/>
                  <a:pt x="4107656" y="1652612"/>
                  <a:pt x="4107656" y="1657573"/>
                </a:cubicBezTo>
                <a:cubicBezTo>
                  <a:pt x="4107656" y="1657573"/>
                  <a:pt x="4110136" y="1657573"/>
                  <a:pt x="4115097" y="1657573"/>
                </a:cubicBezTo>
                <a:lnTo>
                  <a:pt x="4122539" y="1665014"/>
                </a:lnTo>
                <a:lnTo>
                  <a:pt x="4115097" y="1679897"/>
                </a:lnTo>
                <a:cubicBezTo>
                  <a:pt x="4110136" y="1679897"/>
                  <a:pt x="4107656" y="1679897"/>
                  <a:pt x="4107656" y="1679897"/>
                </a:cubicBezTo>
                <a:cubicBezTo>
                  <a:pt x="4107656" y="1679897"/>
                  <a:pt x="4107656" y="1682378"/>
                  <a:pt x="4107656" y="1687338"/>
                </a:cubicBezTo>
                <a:cubicBezTo>
                  <a:pt x="4112617" y="1687338"/>
                  <a:pt x="4113857" y="1689819"/>
                  <a:pt x="4111377" y="1694780"/>
                </a:cubicBezTo>
                <a:cubicBezTo>
                  <a:pt x="4108896" y="1699741"/>
                  <a:pt x="4112617" y="1704702"/>
                  <a:pt x="4122539" y="1709663"/>
                </a:cubicBezTo>
                <a:lnTo>
                  <a:pt x="4137421" y="1724545"/>
                </a:lnTo>
                <a:cubicBezTo>
                  <a:pt x="4137421" y="1729507"/>
                  <a:pt x="4144863" y="1734467"/>
                  <a:pt x="4159746" y="1739428"/>
                </a:cubicBezTo>
                <a:lnTo>
                  <a:pt x="4159746" y="1731987"/>
                </a:lnTo>
                <a:lnTo>
                  <a:pt x="4152304" y="1731987"/>
                </a:lnTo>
                <a:lnTo>
                  <a:pt x="4137421" y="1724545"/>
                </a:lnTo>
                <a:lnTo>
                  <a:pt x="4129980" y="1709663"/>
                </a:lnTo>
                <a:lnTo>
                  <a:pt x="4137421" y="1709663"/>
                </a:lnTo>
                <a:cubicBezTo>
                  <a:pt x="4147343" y="1709663"/>
                  <a:pt x="4154785" y="1712143"/>
                  <a:pt x="4159746" y="1717104"/>
                </a:cubicBezTo>
                <a:lnTo>
                  <a:pt x="4167187" y="1717104"/>
                </a:lnTo>
                <a:lnTo>
                  <a:pt x="4174628" y="1702221"/>
                </a:lnTo>
                <a:cubicBezTo>
                  <a:pt x="4174628" y="1707182"/>
                  <a:pt x="4179590" y="1709663"/>
                  <a:pt x="4189511" y="1709663"/>
                </a:cubicBezTo>
                <a:lnTo>
                  <a:pt x="4204394" y="1709663"/>
                </a:lnTo>
                <a:cubicBezTo>
                  <a:pt x="4204394" y="1704702"/>
                  <a:pt x="4196953" y="1702221"/>
                  <a:pt x="4182070" y="1702221"/>
                </a:cubicBezTo>
                <a:cubicBezTo>
                  <a:pt x="4182070" y="1692300"/>
                  <a:pt x="4189511" y="1687338"/>
                  <a:pt x="4204394" y="1687338"/>
                </a:cubicBezTo>
                <a:cubicBezTo>
                  <a:pt x="4209355" y="1687338"/>
                  <a:pt x="4211836" y="1686098"/>
                  <a:pt x="4211836" y="1683618"/>
                </a:cubicBezTo>
                <a:cubicBezTo>
                  <a:pt x="4211836" y="1681138"/>
                  <a:pt x="4216797" y="1679897"/>
                  <a:pt x="4226718" y="1679897"/>
                </a:cubicBezTo>
                <a:cubicBezTo>
                  <a:pt x="4236640" y="1679897"/>
                  <a:pt x="4241601" y="1679897"/>
                  <a:pt x="4241601" y="1679897"/>
                </a:cubicBezTo>
                <a:lnTo>
                  <a:pt x="4263925" y="1687338"/>
                </a:lnTo>
                <a:cubicBezTo>
                  <a:pt x="4268886" y="1682378"/>
                  <a:pt x="4272607" y="1681138"/>
                  <a:pt x="4275087" y="1683618"/>
                </a:cubicBezTo>
                <a:cubicBezTo>
                  <a:pt x="4277568" y="1686098"/>
                  <a:pt x="4281289" y="1687338"/>
                  <a:pt x="4286250" y="1687338"/>
                </a:cubicBezTo>
                <a:cubicBezTo>
                  <a:pt x="4286250" y="1682378"/>
                  <a:pt x="4286250" y="1679897"/>
                  <a:pt x="4286250" y="1679897"/>
                </a:cubicBezTo>
                <a:cubicBezTo>
                  <a:pt x="4286250" y="1679897"/>
                  <a:pt x="4283769" y="1679897"/>
                  <a:pt x="4278808" y="1679897"/>
                </a:cubicBezTo>
                <a:cubicBezTo>
                  <a:pt x="4273847" y="1674936"/>
                  <a:pt x="4271367" y="1669975"/>
                  <a:pt x="4271367" y="1665014"/>
                </a:cubicBezTo>
                <a:cubicBezTo>
                  <a:pt x="4266406" y="1655093"/>
                  <a:pt x="4258964" y="1647651"/>
                  <a:pt x="4249043" y="1642690"/>
                </a:cubicBezTo>
                <a:close/>
                <a:moveTo>
                  <a:pt x="1689199" y="1642690"/>
                </a:moveTo>
                <a:cubicBezTo>
                  <a:pt x="1689199" y="1647651"/>
                  <a:pt x="1689199" y="1650131"/>
                  <a:pt x="1689199" y="1650131"/>
                </a:cubicBezTo>
                <a:cubicBezTo>
                  <a:pt x="1689199" y="1655093"/>
                  <a:pt x="1691679" y="1657573"/>
                  <a:pt x="1696640" y="1657573"/>
                </a:cubicBezTo>
                <a:lnTo>
                  <a:pt x="1696640" y="1650131"/>
                </a:lnTo>
                <a:cubicBezTo>
                  <a:pt x="1696640" y="1650131"/>
                  <a:pt x="1696640" y="1648891"/>
                  <a:pt x="1696640" y="1646411"/>
                </a:cubicBezTo>
                <a:cubicBezTo>
                  <a:pt x="1696640" y="1643931"/>
                  <a:pt x="1694160" y="1642690"/>
                  <a:pt x="1689199" y="1642690"/>
                </a:cubicBezTo>
                <a:close/>
                <a:moveTo>
                  <a:pt x="4316015" y="1635249"/>
                </a:moveTo>
                <a:cubicBezTo>
                  <a:pt x="4311054" y="1635249"/>
                  <a:pt x="4308574" y="1637729"/>
                  <a:pt x="4308574" y="1642690"/>
                </a:cubicBezTo>
                <a:lnTo>
                  <a:pt x="4316015" y="1642690"/>
                </a:lnTo>
                <a:cubicBezTo>
                  <a:pt x="4320976" y="1642690"/>
                  <a:pt x="4323457" y="1642690"/>
                  <a:pt x="4323457" y="1642690"/>
                </a:cubicBezTo>
                <a:cubicBezTo>
                  <a:pt x="4323457" y="1637729"/>
                  <a:pt x="4320976" y="1635249"/>
                  <a:pt x="4316015" y="1635249"/>
                </a:cubicBezTo>
                <a:close/>
                <a:moveTo>
                  <a:pt x="3750468" y="1627807"/>
                </a:moveTo>
                <a:lnTo>
                  <a:pt x="3757910" y="1635249"/>
                </a:lnTo>
                <a:lnTo>
                  <a:pt x="3765351" y="1635249"/>
                </a:lnTo>
                <a:cubicBezTo>
                  <a:pt x="3765351" y="1630288"/>
                  <a:pt x="3760390" y="1627807"/>
                  <a:pt x="3750468" y="1627807"/>
                </a:cubicBezTo>
                <a:close/>
                <a:moveTo>
                  <a:pt x="1726406" y="1627807"/>
                </a:moveTo>
                <a:cubicBezTo>
                  <a:pt x="1726406" y="1627807"/>
                  <a:pt x="1726406" y="1630288"/>
                  <a:pt x="1726406" y="1635249"/>
                </a:cubicBezTo>
                <a:cubicBezTo>
                  <a:pt x="1726406" y="1640210"/>
                  <a:pt x="1726406" y="1642690"/>
                  <a:pt x="1726406" y="1642690"/>
                </a:cubicBezTo>
                <a:cubicBezTo>
                  <a:pt x="1731367" y="1642690"/>
                  <a:pt x="1733847" y="1640210"/>
                  <a:pt x="1733847" y="1635249"/>
                </a:cubicBezTo>
                <a:cubicBezTo>
                  <a:pt x="1733847" y="1635249"/>
                  <a:pt x="1732607" y="1634008"/>
                  <a:pt x="1730127" y="1631528"/>
                </a:cubicBezTo>
                <a:cubicBezTo>
                  <a:pt x="1727646" y="1629048"/>
                  <a:pt x="1726406" y="1627807"/>
                  <a:pt x="1726406" y="1627807"/>
                </a:cubicBezTo>
                <a:close/>
                <a:moveTo>
                  <a:pt x="1651992" y="1627807"/>
                </a:moveTo>
                <a:lnTo>
                  <a:pt x="1666875" y="1642690"/>
                </a:lnTo>
                <a:lnTo>
                  <a:pt x="1666875" y="1650131"/>
                </a:lnTo>
                <a:cubicBezTo>
                  <a:pt x="1666875" y="1655093"/>
                  <a:pt x="1666875" y="1657573"/>
                  <a:pt x="1666875" y="1657573"/>
                </a:cubicBezTo>
                <a:cubicBezTo>
                  <a:pt x="1671836" y="1657573"/>
                  <a:pt x="1674316" y="1655093"/>
                  <a:pt x="1674316" y="1650131"/>
                </a:cubicBezTo>
                <a:lnTo>
                  <a:pt x="1666875" y="1642690"/>
                </a:lnTo>
                <a:lnTo>
                  <a:pt x="1666875" y="1635249"/>
                </a:lnTo>
                <a:cubicBezTo>
                  <a:pt x="1661914" y="1630288"/>
                  <a:pt x="1656953" y="1627807"/>
                  <a:pt x="1651992" y="1627807"/>
                </a:cubicBezTo>
                <a:close/>
                <a:moveTo>
                  <a:pt x="1518046" y="1627807"/>
                </a:moveTo>
                <a:cubicBezTo>
                  <a:pt x="1518046" y="1627807"/>
                  <a:pt x="1523008" y="1627807"/>
                  <a:pt x="1532929" y="1627807"/>
                </a:cubicBezTo>
                <a:lnTo>
                  <a:pt x="1540371" y="1635249"/>
                </a:lnTo>
                <a:cubicBezTo>
                  <a:pt x="1540371" y="1635249"/>
                  <a:pt x="1542851" y="1637729"/>
                  <a:pt x="1547812" y="1642690"/>
                </a:cubicBezTo>
                <a:lnTo>
                  <a:pt x="1547812" y="1650131"/>
                </a:lnTo>
                <a:cubicBezTo>
                  <a:pt x="1537890" y="1645171"/>
                  <a:pt x="1530449" y="1642690"/>
                  <a:pt x="1525488" y="1642690"/>
                </a:cubicBezTo>
                <a:lnTo>
                  <a:pt x="1532929" y="1642690"/>
                </a:lnTo>
                <a:cubicBezTo>
                  <a:pt x="1532929" y="1637729"/>
                  <a:pt x="1530449" y="1635249"/>
                  <a:pt x="1525488" y="1635249"/>
                </a:cubicBezTo>
                <a:close/>
                <a:moveTo>
                  <a:pt x="1372009" y="1623156"/>
                </a:moveTo>
                <a:cubicBezTo>
                  <a:pt x="1373869" y="1622536"/>
                  <a:pt x="1376660" y="1622846"/>
                  <a:pt x="1380381" y="1624086"/>
                </a:cubicBezTo>
                <a:cubicBezTo>
                  <a:pt x="1387822" y="1626567"/>
                  <a:pt x="1391543" y="1627807"/>
                  <a:pt x="1391543" y="1627807"/>
                </a:cubicBezTo>
                <a:lnTo>
                  <a:pt x="1376660" y="1627807"/>
                </a:lnTo>
                <a:cubicBezTo>
                  <a:pt x="1371699" y="1627807"/>
                  <a:pt x="1369218" y="1627807"/>
                  <a:pt x="1369218" y="1627807"/>
                </a:cubicBezTo>
                <a:cubicBezTo>
                  <a:pt x="1369218" y="1625327"/>
                  <a:pt x="1370149" y="1623777"/>
                  <a:pt x="1372009" y="1623156"/>
                </a:cubicBezTo>
                <a:close/>
                <a:moveTo>
                  <a:pt x="4338339" y="1620366"/>
                </a:moveTo>
                <a:lnTo>
                  <a:pt x="4338339" y="1627807"/>
                </a:lnTo>
                <a:cubicBezTo>
                  <a:pt x="4343300" y="1627807"/>
                  <a:pt x="4345781" y="1627807"/>
                  <a:pt x="4345781" y="1627807"/>
                </a:cubicBezTo>
                <a:cubicBezTo>
                  <a:pt x="4345781" y="1622846"/>
                  <a:pt x="4343300" y="1620366"/>
                  <a:pt x="4338339" y="1620366"/>
                </a:cubicBezTo>
                <a:close/>
                <a:moveTo>
                  <a:pt x="4308574" y="1620366"/>
                </a:moveTo>
                <a:cubicBezTo>
                  <a:pt x="4308574" y="1620366"/>
                  <a:pt x="4308574" y="1622846"/>
                  <a:pt x="4308574" y="1627807"/>
                </a:cubicBezTo>
                <a:cubicBezTo>
                  <a:pt x="4313535" y="1627807"/>
                  <a:pt x="4316015" y="1627807"/>
                  <a:pt x="4316015" y="1627807"/>
                </a:cubicBezTo>
                <a:cubicBezTo>
                  <a:pt x="4316015" y="1622846"/>
                  <a:pt x="4313535" y="1620366"/>
                  <a:pt x="4308574" y="1620366"/>
                </a:cubicBezTo>
                <a:close/>
                <a:moveTo>
                  <a:pt x="3943945" y="1620366"/>
                </a:moveTo>
                <a:lnTo>
                  <a:pt x="3921621" y="1627807"/>
                </a:lnTo>
                <a:lnTo>
                  <a:pt x="3914179" y="1627807"/>
                </a:lnTo>
                <a:lnTo>
                  <a:pt x="3914179" y="1642690"/>
                </a:lnTo>
                <a:lnTo>
                  <a:pt x="3921621" y="1650131"/>
                </a:lnTo>
                <a:lnTo>
                  <a:pt x="3914179" y="1657573"/>
                </a:lnTo>
                <a:cubicBezTo>
                  <a:pt x="3919140" y="1657573"/>
                  <a:pt x="3926582" y="1655093"/>
                  <a:pt x="3936503" y="1650131"/>
                </a:cubicBezTo>
                <a:lnTo>
                  <a:pt x="3951386" y="1650131"/>
                </a:lnTo>
                <a:lnTo>
                  <a:pt x="3936503" y="1635249"/>
                </a:lnTo>
                <a:lnTo>
                  <a:pt x="3929062" y="1627807"/>
                </a:lnTo>
                <a:lnTo>
                  <a:pt x="3936503" y="1627807"/>
                </a:lnTo>
                <a:lnTo>
                  <a:pt x="3947009" y="1629558"/>
                </a:lnTo>
                <a:close/>
                <a:moveTo>
                  <a:pt x="4531816" y="1612924"/>
                </a:moveTo>
                <a:cubicBezTo>
                  <a:pt x="4531816" y="1617886"/>
                  <a:pt x="4534296" y="1620366"/>
                  <a:pt x="4539257" y="1620366"/>
                </a:cubicBezTo>
                <a:cubicBezTo>
                  <a:pt x="4539257" y="1620366"/>
                  <a:pt x="4539257" y="1622846"/>
                  <a:pt x="4539257" y="1627807"/>
                </a:cubicBezTo>
                <a:lnTo>
                  <a:pt x="4546699" y="1627807"/>
                </a:lnTo>
                <a:lnTo>
                  <a:pt x="4554140" y="1627807"/>
                </a:lnTo>
                <a:cubicBezTo>
                  <a:pt x="4554140" y="1627807"/>
                  <a:pt x="4554140" y="1629048"/>
                  <a:pt x="4554140" y="1631528"/>
                </a:cubicBezTo>
                <a:cubicBezTo>
                  <a:pt x="4554140" y="1634008"/>
                  <a:pt x="4551660" y="1635249"/>
                  <a:pt x="4546699" y="1635249"/>
                </a:cubicBezTo>
                <a:lnTo>
                  <a:pt x="4561582" y="1642690"/>
                </a:lnTo>
                <a:lnTo>
                  <a:pt x="4569023" y="1642690"/>
                </a:lnTo>
                <a:cubicBezTo>
                  <a:pt x="4569023" y="1637729"/>
                  <a:pt x="4571503" y="1632768"/>
                  <a:pt x="4576464" y="1627807"/>
                </a:cubicBezTo>
                <a:lnTo>
                  <a:pt x="4546699" y="1620366"/>
                </a:lnTo>
                <a:cubicBezTo>
                  <a:pt x="4541738" y="1620366"/>
                  <a:pt x="4536777" y="1617886"/>
                  <a:pt x="4531816" y="1612924"/>
                </a:cubicBezTo>
                <a:close/>
                <a:moveTo>
                  <a:pt x="4129980" y="1612924"/>
                </a:moveTo>
                <a:cubicBezTo>
                  <a:pt x="4134941" y="1617886"/>
                  <a:pt x="4137421" y="1620366"/>
                  <a:pt x="4137421" y="1620366"/>
                </a:cubicBezTo>
                <a:lnTo>
                  <a:pt x="4137421" y="1612924"/>
                </a:lnTo>
                <a:cubicBezTo>
                  <a:pt x="4137421" y="1612924"/>
                  <a:pt x="4134941" y="1612924"/>
                  <a:pt x="4129980" y="1612924"/>
                </a:cubicBezTo>
                <a:close/>
                <a:moveTo>
                  <a:pt x="3876972" y="1612924"/>
                </a:moveTo>
                <a:cubicBezTo>
                  <a:pt x="3862089" y="1612924"/>
                  <a:pt x="3859609" y="1617886"/>
                  <a:pt x="3869531" y="1627807"/>
                </a:cubicBezTo>
                <a:lnTo>
                  <a:pt x="3862089" y="1635249"/>
                </a:lnTo>
                <a:cubicBezTo>
                  <a:pt x="3857128" y="1635249"/>
                  <a:pt x="3854648" y="1630288"/>
                  <a:pt x="3854648" y="1620366"/>
                </a:cubicBezTo>
                <a:lnTo>
                  <a:pt x="3839765" y="1620366"/>
                </a:lnTo>
                <a:cubicBezTo>
                  <a:pt x="3839765" y="1625327"/>
                  <a:pt x="3842245" y="1627807"/>
                  <a:pt x="3847206" y="1627807"/>
                </a:cubicBezTo>
                <a:lnTo>
                  <a:pt x="3847206" y="1635249"/>
                </a:lnTo>
                <a:cubicBezTo>
                  <a:pt x="3842245" y="1640210"/>
                  <a:pt x="3842245" y="1642690"/>
                  <a:pt x="3847206" y="1642690"/>
                </a:cubicBezTo>
                <a:cubicBezTo>
                  <a:pt x="3847206" y="1642690"/>
                  <a:pt x="3852168" y="1641450"/>
                  <a:pt x="3862089" y="1638969"/>
                </a:cubicBezTo>
                <a:cubicBezTo>
                  <a:pt x="3872011" y="1636489"/>
                  <a:pt x="3876972" y="1640210"/>
                  <a:pt x="3876972" y="1650131"/>
                </a:cubicBezTo>
                <a:cubicBezTo>
                  <a:pt x="3886894" y="1650131"/>
                  <a:pt x="3891855" y="1650131"/>
                  <a:pt x="3891855" y="1650131"/>
                </a:cubicBezTo>
                <a:cubicBezTo>
                  <a:pt x="3896816" y="1645171"/>
                  <a:pt x="3896816" y="1637729"/>
                  <a:pt x="3891855" y="1627807"/>
                </a:cubicBezTo>
                <a:cubicBezTo>
                  <a:pt x="3886894" y="1617886"/>
                  <a:pt x="3881933" y="1612924"/>
                  <a:pt x="3876972" y="1612924"/>
                </a:cubicBezTo>
                <a:close/>
                <a:moveTo>
                  <a:pt x="3824882" y="1612924"/>
                </a:moveTo>
                <a:lnTo>
                  <a:pt x="3824882" y="1627807"/>
                </a:lnTo>
                <a:cubicBezTo>
                  <a:pt x="3829843" y="1632768"/>
                  <a:pt x="3832324" y="1630288"/>
                  <a:pt x="3832324" y="1620366"/>
                </a:cubicBezTo>
                <a:close/>
                <a:moveTo>
                  <a:pt x="1458515" y="1612924"/>
                </a:moveTo>
                <a:lnTo>
                  <a:pt x="1465957" y="1612924"/>
                </a:lnTo>
                <a:lnTo>
                  <a:pt x="1488281" y="1620366"/>
                </a:lnTo>
                <a:cubicBezTo>
                  <a:pt x="1498203" y="1620366"/>
                  <a:pt x="1504404" y="1624086"/>
                  <a:pt x="1506885" y="1631528"/>
                </a:cubicBezTo>
                <a:cubicBezTo>
                  <a:pt x="1509365" y="1638969"/>
                  <a:pt x="1508125" y="1642690"/>
                  <a:pt x="1503164" y="1642690"/>
                </a:cubicBezTo>
                <a:cubicBezTo>
                  <a:pt x="1498203" y="1642690"/>
                  <a:pt x="1493242" y="1640210"/>
                  <a:pt x="1488281" y="1635249"/>
                </a:cubicBezTo>
                <a:cubicBezTo>
                  <a:pt x="1468437" y="1630288"/>
                  <a:pt x="1458515" y="1622846"/>
                  <a:pt x="1458515" y="1612924"/>
                </a:cubicBezTo>
                <a:close/>
                <a:moveTo>
                  <a:pt x="4375546" y="1605483"/>
                </a:moveTo>
                <a:cubicBezTo>
                  <a:pt x="4370585" y="1605483"/>
                  <a:pt x="4370585" y="1607964"/>
                  <a:pt x="4375546" y="1612924"/>
                </a:cubicBezTo>
                <a:cubicBezTo>
                  <a:pt x="4380507" y="1612924"/>
                  <a:pt x="4382988" y="1614165"/>
                  <a:pt x="4382988" y="1616645"/>
                </a:cubicBezTo>
                <a:cubicBezTo>
                  <a:pt x="4382988" y="1619126"/>
                  <a:pt x="4382988" y="1620366"/>
                  <a:pt x="4382988" y="1620366"/>
                </a:cubicBezTo>
                <a:lnTo>
                  <a:pt x="4397871" y="1642690"/>
                </a:lnTo>
                <a:cubicBezTo>
                  <a:pt x="4407792" y="1652612"/>
                  <a:pt x="4410273" y="1660053"/>
                  <a:pt x="4405312" y="1665014"/>
                </a:cubicBezTo>
                <a:cubicBezTo>
                  <a:pt x="4400351" y="1669975"/>
                  <a:pt x="4412753" y="1677417"/>
                  <a:pt x="4442519" y="1687338"/>
                </a:cubicBezTo>
                <a:lnTo>
                  <a:pt x="4449961" y="1687338"/>
                </a:lnTo>
                <a:cubicBezTo>
                  <a:pt x="4449961" y="1692300"/>
                  <a:pt x="4449961" y="1694780"/>
                  <a:pt x="4449961" y="1694780"/>
                </a:cubicBezTo>
                <a:cubicBezTo>
                  <a:pt x="4454922" y="1689819"/>
                  <a:pt x="4457402" y="1689819"/>
                  <a:pt x="4457402" y="1694780"/>
                </a:cubicBezTo>
                <a:cubicBezTo>
                  <a:pt x="4457402" y="1699741"/>
                  <a:pt x="4458642" y="1702221"/>
                  <a:pt x="4461123" y="1702221"/>
                </a:cubicBezTo>
                <a:cubicBezTo>
                  <a:pt x="4463603" y="1702221"/>
                  <a:pt x="4464843" y="1699741"/>
                  <a:pt x="4464843" y="1694780"/>
                </a:cubicBezTo>
                <a:cubicBezTo>
                  <a:pt x="4464843" y="1689819"/>
                  <a:pt x="4457402" y="1684858"/>
                  <a:pt x="4442519" y="1679897"/>
                </a:cubicBezTo>
                <a:cubicBezTo>
                  <a:pt x="4432597" y="1674936"/>
                  <a:pt x="4426396" y="1671215"/>
                  <a:pt x="4423916" y="1668735"/>
                </a:cubicBezTo>
                <a:cubicBezTo>
                  <a:pt x="4421435" y="1666255"/>
                  <a:pt x="4420195" y="1665014"/>
                  <a:pt x="4420195" y="1665014"/>
                </a:cubicBezTo>
                <a:cubicBezTo>
                  <a:pt x="4420195" y="1660053"/>
                  <a:pt x="4422675" y="1658813"/>
                  <a:pt x="4427636" y="1661293"/>
                </a:cubicBezTo>
                <a:cubicBezTo>
                  <a:pt x="4432597" y="1663774"/>
                  <a:pt x="4435078" y="1662534"/>
                  <a:pt x="4435078" y="1657573"/>
                </a:cubicBezTo>
                <a:lnTo>
                  <a:pt x="4435078" y="1650131"/>
                </a:lnTo>
                <a:cubicBezTo>
                  <a:pt x="4425156" y="1645171"/>
                  <a:pt x="4422675" y="1642690"/>
                  <a:pt x="4427636" y="1642690"/>
                </a:cubicBezTo>
                <a:cubicBezTo>
                  <a:pt x="4432597" y="1637729"/>
                  <a:pt x="4435078" y="1635249"/>
                  <a:pt x="4435078" y="1635249"/>
                </a:cubicBezTo>
                <a:cubicBezTo>
                  <a:pt x="4435078" y="1635249"/>
                  <a:pt x="4432597" y="1635249"/>
                  <a:pt x="4427636" y="1635249"/>
                </a:cubicBezTo>
                <a:cubicBezTo>
                  <a:pt x="4422675" y="1630288"/>
                  <a:pt x="4420195" y="1625327"/>
                  <a:pt x="4420195" y="1620366"/>
                </a:cubicBezTo>
                <a:cubicBezTo>
                  <a:pt x="4415234" y="1610444"/>
                  <a:pt x="4400351" y="1605483"/>
                  <a:pt x="4375546" y="1605483"/>
                </a:cubicBezTo>
                <a:close/>
                <a:moveTo>
                  <a:pt x="1607344" y="1605483"/>
                </a:moveTo>
                <a:lnTo>
                  <a:pt x="1599902" y="1612924"/>
                </a:lnTo>
                <a:lnTo>
                  <a:pt x="1614785" y="1612924"/>
                </a:lnTo>
                <a:cubicBezTo>
                  <a:pt x="1614785" y="1607964"/>
                  <a:pt x="1612304" y="1605483"/>
                  <a:pt x="1607344" y="1605483"/>
                </a:cubicBezTo>
                <a:close/>
                <a:moveTo>
                  <a:pt x="1503164" y="1598042"/>
                </a:moveTo>
                <a:cubicBezTo>
                  <a:pt x="1508125" y="1598042"/>
                  <a:pt x="1515566" y="1600522"/>
                  <a:pt x="1525488" y="1605483"/>
                </a:cubicBezTo>
                <a:cubicBezTo>
                  <a:pt x="1535410" y="1605483"/>
                  <a:pt x="1540371" y="1607964"/>
                  <a:pt x="1540371" y="1612924"/>
                </a:cubicBezTo>
                <a:lnTo>
                  <a:pt x="1532929" y="1620366"/>
                </a:lnTo>
                <a:cubicBezTo>
                  <a:pt x="1527968" y="1615405"/>
                  <a:pt x="1520527" y="1612924"/>
                  <a:pt x="1510605" y="1612924"/>
                </a:cubicBezTo>
                <a:cubicBezTo>
                  <a:pt x="1500683" y="1612924"/>
                  <a:pt x="1495722" y="1612924"/>
                  <a:pt x="1495722" y="1612924"/>
                </a:cubicBezTo>
                <a:cubicBezTo>
                  <a:pt x="1495722" y="1612924"/>
                  <a:pt x="1495722" y="1610444"/>
                  <a:pt x="1495722" y="1605483"/>
                </a:cubicBezTo>
                <a:cubicBezTo>
                  <a:pt x="1495722" y="1600522"/>
                  <a:pt x="1498203" y="1598042"/>
                  <a:pt x="1503164" y="1598042"/>
                </a:cubicBezTo>
                <a:close/>
                <a:moveTo>
                  <a:pt x="3899296" y="1598041"/>
                </a:moveTo>
                <a:cubicBezTo>
                  <a:pt x="3904257" y="1598041"/>
                  <a:pt x="3906738" y="1600522"/>
                  <a:pt x="3906738" y="1605483"/>
                </a:cubicBezTo>
                <a:cubicBezTo>
                  <a:pt x="3906738" y="1610444"/>
                  <a:pt x="3904257" y="1612924"/>
                  <a:pt x="3899296" y="1612924"/>
                </a:cubicBezTo>
                <a:cubicBezTo>
                  <a:pt x="3904257" y="1607964"/>
                  <a:pt x="3904257" y="1603003"/>
                  <a:pt x="3899296" y="1598041"/>
                </a:cubicBezTo>
                <a:close/>
                <a:moveTo>
                  <a:pt x="1644550" y="1598041"/>
                </a:moveTo>
                <a:cubicBezTo>
                  <a:pt x="1644550" y="1603003"/>
                  <a:pt x="1644550" y="1605483"/>
                  <a:pt x="1644550" y="1605483"/>
                </a:cubicBezTo>
                <a:cubicBezTo>
                  <a:pt x="1649512" y="1605483"/>
                  <a:pt x="1651992" y="1605483"/>
                  <a:pt x="1651992" y="1605483"/>
                </a:cubicBezTo>
                <a:cubicBezTo>
                  <a:pt x="1651992" y="1600522"/>
                  <a:pt x="1649512" y="1598041"/>
                  <a:pt x="1644550" y="1598041"/>
                </a:cubicBezTo>
                <a:close/>
                <a:moveTo>
                  <a:pt x="1629668" y="1598041"/>
                </a:moveTo>
                <a:cubicBezTo>
                  <a:pt x="1629668" y="1598041"/>
                  <a:pt x="1629668" y="1600522"/>
                  <a:pt x="1629668" y="1605483"/>
                </a:cubicBezTo>
                <a:cubicBezTo>
                  <a:pt x="1634629" y="1610444"/>
                  <a:pt x="1637109" y="1612924"/>
                  <a:pt x="1637109" y="1612924"/>
                </a:cubicBezTo>
                <a:cubicBezTo>
                  <a:pt x="1637109" y="1612924"/>
                  <a:pt x="1637109" y="1610444"/>
                  <a:pt x="1637109" y="1605483"/>
                </a:cubicBezTo>
                <a:cubicBezTo>
                  <a:pt x="1637109" y="1605483"/>
                  <a:pt x="1635869" y="1604243"/>
                  <a:pt x="1633388" y="1601762"/>
                </a:cubicBezTo>
                <a:cubicBezTo>
                  <a:pt x="1630908" y="1599282"/>
                  <a:pt x="1629668" y="1598041"/>
                  <a:pt x="1629668" y="1598041"/>
                </a:cubicBezTo>
                <a:close/>
                <a:moveTo>
                  <a:pt x="3705820" y="1592460"/>
                </a:moveTo>
                <a:cubicBezTo>
                  <a:pt x="3704579" y="1592460"/>
                  <a:pt x="3703339" y="1593081"/>
                  <a:pt x="3702099" y="1594321"/>
                </a:cubicBezTo>
                <a:cubicBezTo>
                  <a:pt x="3699618" y="1596801"/>
                  <a:pt x="3700859" y="1598041"/>
                  <a:pt x="3705820" y="1598041"/>
                </a:cubicBezTo>
                <a:cubicBezTo>
                  <a:pt x="3710781" y="1598041"/>
                  <a:pt x="3713261" y="1598041"/>
                  <a:pt x="3713261" y="1598041"/>
                </a:cubicBezTo>
                <a:cubicBezTo>
                  <a:pt x="3713261" y="1598041"/>
                  <a:pt x="3712021" y="1596801"/>
                  <a:pt x="3709540" y="1594321"/>
                </a:cubicBezTo>
                <a:cubicBezTo>
                  <a:pt x="3708300" y="1593081"/>
                  <a:pt x="3707060" y="1592460"/>
                  <a:pt x="3705820" y="1592460"/>
                </a:cubicBezTo>
                <a:close/>
                <a:moveTo>
                  <a:pt x="1562695" y="1590600"/>
                </a:moveTo>
                <a:cubicBezTo>
                  <a:pt x="1567656" y="1590600"/>
                  <a:pt x="1570136" y="1593080"/>
                  <a:pt x="1570136" y="1598041"/>
                </a:cubicBezTo>
                <a:cubicBezTo>
                  <a:pt x="1570136" y="1603003"/>
                  <a:pt x="1570136" y="1606724"/>
                  <a:pt x="1570136" y="1609204"/>
                </a:cubicBezTo>
                <a:cubicBezTo>
                  <a:pt x="1570136" y="1611684"/>
                  <a:pt x="1572617" y="1612924"/>
                  <a:pt x="1577578" y="1612924"/>
                </a:cubicBezTo>
                <a:lnTo>
                  <a:pt x="1585019" y="1612924"/>
                </a:lnTo>
                <a:cubicBezTo>
                  <a:pt x="1589980" y="1617886"/>
                  <a:pt x="1589980" y="1622846"/>
                  <a:pt x="1585019" y="1627807"/>
                </a:cubicBezTo>
                <a:lnTo>
                  <a:pt x="1570136" y="1620366"/>
                </a:lnTo>
                <a:cubicBezTo>
                  <a:pt x="1570136" y="1615405"/>
                  <a:pt x="1567656" y="1612924"/>
                  <a:pt x="1562695" y="1612924"/>
                </a:cubicBezTo>
                <a:cubicBezTo>
                  <a:pt x="1557734" y="1612924"/>
                  <a:pt x="1555254" y="1609204"/>
                  <a:pt x="1555254" y="1601762"/>
                </a:cubicBezTo>
                <a:cubicBezTo>
                  <a:pt x="1555254" y="1594321"/>
                  <a:pt x="1557734" y="1590600"/>
                  <a:pt x="1562695" y="1590600"/>
                </a:cubicBezTo>
                <a:close/>
                <a:moveTo>
                  <a:pt x="1540371" y="1590600"/>
                </a:moveTo>
                <a:cubicBezTo>
                  <a:pt x="1540371" y="1590600"/>
                  <a:pt x="1540371" y="1593080"/>
                  <a:pt x="1540371" y="1598041"/>
                </a:cubicBezTo>
                <a:cubicBezTo>
                  <a:pt x="1540371" y="1598041"/>
                  <a:pt x="1539131" y="1598041"/>
                  <a:pt x="1536650" y="1598041"/>
                </a:cubicBezTo>
                <a:cubicBezTo>
                  <a:pt x="1534170" y="1598041"/>
                  <a:pt x="1532929" y="1596801"/>
                  <a:pt x="1532929" y="1594321"/>
                </a:cubicBezTo>
                <a:cubicBezTo>
                  <a:pt x="1532929" y="1591840"/>
                  <a:pt x="1535410" y="1590600"/>
                  <a:pt x="1540371" y="1590600"/>
                </a:cubicBezTo>
                <a:close/>
                <a:moveTo>
                  <a:pt x="1451074" y="1590600"/>
                </a:moveTo>
                <a:lnTo>
                  <a:pt x="1465957" y="1598041"/>
                </a:lnTo>
                <a:cubicBezTo>
                  <a:pt x="1460996" y="1598041"/>
                  <a:pt x="1456035" y="1598041"/>
                  <a:pt x="1451074" y="1598041"/>
                </a:cubicBezTo>
                <a:cubicBezTo>
                  <a:pt x="1446113" y="1598041"/>
                  <a:pt x="1446113" y="1595561"/>
                  <a:pt x="1451074" y="1590600"/>
                </a:cubicBezTo>
                <a:close/>
                <a:moveTo>
                  <a:pt x="1391543" y="1590600"/>
                </a:moveTo>
                <a:cubicBezTo>
                  <a:pt x="1391543" y="1590600"/>
                  <a:pt x="1391543" y="1593080"/>
                  <a:pt x="1391543" y="1598041"/>
                </a:cubicBezTo>
                <a:lnTo>
                  <a:pt x="1391543" y="1605483"/>
                </a:lnTo>
                <a:cubicBezTo>
                  <a:pt x="1386582" y="1605483"/>
                  <a:pt x="1384101" y="1604243"/>
                  <a:pt x="1384101" y="1601762"/>
                </a:cubicBezTo>
                <a:cubicBezTo>
                  <a:pt x="1384101" y="1599282"/>
                  <a:pt x="1384101" y="1598041"/>
                  <a:pt x="1384101" y="1598041"/>
                </a:cubicBezTo>
                <a:close/>
                <a:moveTo>
                  <a:pt x="4449961" y="1583159"/>
                </a:moveTo>
                <a:lnTo>
                  <a:pt x="4457402" y="1605483"/>
                </a:lnTo>
                <a:cubicBezTo>
                  <a:pt x="4462363" y="1600522"/>
                  <a:pt x="4467324" y="1600522"/>
                  <a:pt x="4472285" y="1605483"/>
                </a:cubicBezTo>
                <a:cubicBezTo>
                  <a:pt x="4472285" y="1605483"/>
                  <a:pt x="4472285" y="1607964"/>
                  <a:pt x="4472285" y="1612924"/>
                </a:cubicBezTo>
                <a:lnTo>
                  <a:pt x="4487168" y="1620366"/>
                </a:lnTo>
                <a:cubicBezTo>
                  <a:pt x="4497089" y="1625327"/>
                  <a:pt x="4504531" y="1627807"/>
                  <a:pt x="4509492" y="1627807"/>
                </a:cubicBezTo>
                <a:lnTo>
                  <a:pt x="4524375" y="1620366"/>
                </a:lnTo>
                <a:cubicBezTo>
                  <a:pt x="4524375" y="1615405"/>
                  <a:pt x="4521894" y="1610444"/>
                  <a:pt x="4516933" y="1605483"/>
                </a:cubicBezTo>
                <a:cubicBezTo>
                  <a:pt x="4511972" y="1600522"/>
                  <a:pt x="4504531" y="1596801"/>
                  <a:pt x="4494609" y="1594321"/>
                </a:cubicBezTo>
                <a:cubicBezTo>
                  <a:pt x="4484687" y="1591840"/>
                  <a:pt x="4477246" y="1590600"/>
                  <a:pt x="4472285" y="1590600"/>
                </a:cubicBezTo>
                <a:lnTo>
                  <a:pt x="4457402" y="1583159"/>
                </a:lnTo>
                <a:close/>
                <a:moveTo>
                  <a:pt x="4263925" y="1583159"/>
                </a:moveTo>
                <a:lnTo>
                  <a:pt x="4271367" y="1590600"/>
                </a:lnTo>
                <a:cubicBezTo>
                  <a:pt x="4271367" y="1585639"/>
                  <a:pt x="4270126" y="1583159"/>
                  <a:pt x="4267646" y="1583159"/>
                </a:cubicBezTo>
                <a:cubicBezTo>
                  <a:pt x="4265166" y="1583159"/>
                  <a:pt x="4263925" y="1583159"/>
                  <a:pt x="4263925" y="1583159"/>
                </a:cubicBezTo>
                <a:close/>
                <a:moveTo>
                  <a:pt x="4100214" y="1583159"/>
                </a:moveTo>
                <a:lnTo>
                  <a:pt x="4107656" y="1590600"/>
                </a:lnTo>
                <a:lnTo>
                  <a:pt x="4107656" y="1583159"/>
                </a:lnTo>
                <a:close/>
                <a:moveTo>
                  <a:pt x="3601640" y="1583159"/>
                </a:moveTo>
                <a:lnTo>
                  <a:pt x="3623964" y="1590600"/>
                </a:lnTo>
                <a:lnTo>
                  <a:pt x="3616523" y="1583159"/>
                </a:lnTo>
                <a:close/>
                <a:moveTo>
                  <a:pt x="4061147" y="1579438"/>
                </a:moveTo>
                <a:cubicBezTo>
                  <a:pt x="4059907" y="1579438"/>
                  <a:pt x="4058047" y="1580678"/>
                  <a:pt x="4055566" y="1583159"/>
                </a:cubicBezTo>
                <a:lnTo>
                  <a:pt x="4063007" y="1583159"/>
                </a:lnTo>
                <a:cubicBezTo>
                  <a:pt x="4063007" y="1580678"/>
                  <a:pt x="4062387" y="1579438"/>
                  <a:pt x="4061147" y="1579438"/>
                </a:cubicBezTo>
                <a:close/>
                <a:moveTo>
                  <a:pt x="4442519" y="1575717"/>
                </a:moveTo>
                <a:cubicBezTo>
                  <a:pt x="4437558" y="1575717"/>
                  <a:pt x="4435078" y="1578198"/>
                  <a:pt x="4435078" y="1583159"/>
                </a:cubicBezTo>
                <a:lnTo>
                  <a:pt x="4442519" y="1583159"/>
                </a:lnTo>
                <a:close/>
                <a:moveTo>
                  <a:pt x="4301132" y="1575717"/>
                </a:moveTo>
                <a:cubicBezTo>
                  <a:pt x="4306093" y="1580678"/>
                  <a:pt x="4306093" y="1583159"/>
                  <a:pt x="4301132" y="1583159"/>
                </a:cubicBezTo>
                <a:lnTo>
                  <a:pt x="4308574" y="1590600"/>
                </a:lnTo>
                <a:cubicBezTo>
                  <a:pt x="4313535" y="1590600"/>
                  <a:pt x="4317256" y="1590600"/>
                  <a:pt x="4319736" y="1590600"/>
                </a:cubicBezTo>
                <a:cubicBezTo>
                  <a:pt x="4322216" y="1590600"/>
                  <a:pt x="4325937" y="1593080"/>
                  <a:pt x="4330898" y="1598041"/>
                </a:cubicBezTo>
                <a:lnTo>
                  <a:pt x="4345781" y="1598041"/>
                </a:lnTo>
                <a:lnTo>
                  <a:pt x="4338339" y="1590600"/>
                </a:lnTo>
                <a:cubicBezTo>
                  <a:pt x="4338339" y="1585639"/>
                  <a:pt x="4335859" y="1583159"/>
                  <a:pt x="4330898" y="1583159"/>
                </a:cubicBezTo>
                <a:lnTo>
                  <a:pt x="4316015" y="1583159"/>
                </a:lnTo>
                <a:cubicBezTo>
                  <a:pt x="4316015" y="1578198"/>
                  <a:pt x="4313535" y="1575717"/>
                  <a:pt x="4308574" y="1575717"/>
                </a:cubicBezTo>
                <a:close/>
                <a:moveTo>
                  <a:pt x="1508745" y="1571997"/>
                </a:moveTo>
                <a:cubicBezTo>
                  <a:pt x="1509985" y="1571997"/>
                  <a:pt x="1510605" y="1573237"/>
                  <a:pt x="1510605" y="1575717"/>
                </a:cubicBezTo>
                <a:lnTo>
                  <a:pt x="1503164" y="1575717"/>
                </a:lnTo>
                <a:cubicBezTo>
                  <a:pt x="1505644" y="1573237"/>
                  <a:pt x="1507505" y="1571997"/>
                  <a:pt x="1508745" y="1571997"/>
                </a:cubicBezTo>
                <a:close/>
                <a:moveTo>
                  <a:pt x="4241601" y="1568276"/>
                </a:moveTo>
                <a:lnTo>
                  <a:pt x="4241601" y="1575717"/>
                </a:lnTo>
                <a:lnTo>
                  <a:pt x="4256484" y="1575717"/>
                </a:lnTo>
                <a:cubicBezTo>
                  <a:pt x="4251523" y="1570756"/>
                  <a:pt x="4246562" y="1568276"/>
                  <a:pt x="4241601" y="1568276"/>
                </a:cubicBezTo>
                <a:close/>
                <a:moveTo>
                  <a:pt x="4085332" y="1568276"/>
                </a:moveTo>
                <a:lnTo>
                  <a:pt x="4077890" y="1575717"/>
                </a:lnTo>
                <a:cubicBezTo>
                  <a:pt x="4082851" y="1580678"/>
                  <a:pt x="4082851" y="1583159"/>
                  <a:pt x="4077890" y="1583159"/>
                </a:cubicBezTo>
                <a:lnTo>
                  <a:pt x="4077890" y="1590600"/>
                </a:lnTo>
                <a:cubicBezTo>
                  <a:pt x="4082851" y="1590600"/>
                  <a:pt x="4087812" y="1588120"/>
                  <a:pt x="4092773" y="1583159"/>
                </a:cubicBezTo>
                <a:cubicBezTo>
                  <a:pt x="4092773" y="1578198"/>
                  <a:pt x="4092773" y="1574477"/>
                  <a:pt x="4092773" y="1571997"/>
                </a:cubicBezTo>
                <a:cubicBezTo>
                  <a:pt x="4092773" y="1569516"/>
                  <a:pt x="4090293" y="1568276"/>
                  <a:pt x="4085332" y="1568276"/>
                </a:cubicBezTo>
                <a:close/>
                <a:moveTo>
                  <a:pt x="3817441" y="1568276"/>
                </a:moveTo>
                <a:lnTo>
                  <a:pt x="3809999" y="1575717"/>
                </a:lnTo>
                <a:cubicBezTo>
                  <a:pt x="3809999" y="1580678"/>
                  <a:pt x="3809999" y="1583159"/>
                  <a:pt x="3809999" y="1583159"/>
                </a:cubicBezTo>
                <a:cubicBezTo>
                  <a:pt x="3809999" y="1583159"/>
                  <a:pt x="3812480" y="1580678"/>
                  <a:pt x="3817441" y="1575717"/>
                </a:cubicBezTo>
                <a:cubicBezTo>
                  <a:pt x="3817441" y="1575717"/>
                  <a:pt x="3817441" y="1573237"/>
                  <a:pt x="3817441" y="1568276"/>
                </a:cubicBezTo>
                <a:close/>
                <a:moveTo>
                  <a:pt x="3772792" y="1568276"/>
                </a:moveTo>
                <a:lnTo>
                  <a:pt x="3780234" y="1575717"/>
                </a:lnTo>
                <a:cubicBezTo>
                  <a:pt x="3775273" y="1575717"/>
                  <a:pt x="3772792" y="1576958"/>
                  <a:pt x="3772792" y="1579438"/>
                </a:cubicBezTo>
                <a:cubicBezTo>
                  <a:pt x="3772792" y="1581918"/>
                  <a:pt x="3772792" y="1585639"/>
                  <a:pt x="3772792" y="1590600"/>
                </a:cubicBezTo>
                <a:cubicBezTo>
                  <a:pt x="3772792" y="1595561"/>
                  <a:pt x="3776513" y="1598041"/>
                  <a:pt x="3783955" y="1598041"/>
                </a:cubicBezTo>
                <a:cubicBezTo>
                  <a:pt x="3791396" y="1598041"/>
                  <a:pt x="3797597" y="1600522"/>
                  <a:pt x="3802558" y="1605483"/>
                </a:cubicBezTo>
                <a:lnTo>
                  <a:pt x="3817441" y="1605483"/>
                </a:lnTo>
                <a:cubicBezTo>
                  <a:pt x="3817441" y="1600522"/>
                  <a:pt x="3819921" y="1600522"/>
                  <a:pt x="3824882" y="1605483"/>
                </a:cubicBezTo>
                <a:lnTo>
                  <a:pt x="3832324" y="1598041"/>
                </a:lnTo>
                <a:lnTo>
                  <a:pt x="3817441" y="1598041"/>
                </a:lnTo>
                <a:lnTo>
                  <a:pt x="3809999" y="1590600"/>
                </a:lnTo>
                <a:lnTo>
                  <a:pt x="3795117" y="1590600"/>
                </a:lnTo>
                <a:cubicBezTo>
                  <a:pt x="3790156" y="1595561"/>
                  <a:pt x="3788916" y="1594321"/>
                  <a:pt x="3791396" y="1586879"/>
                </a:cubicBezTo>
                <a:cubicBezTo>
                  <a:pt x="3793876" y="1579438"/>
                  <a:pt x="3790156" y="1573237"/>
                  <a:pt x="3780234" y="1568276"/>
                </a:cubicBezTo>
                <a:close/>
                <a:moveTo>
                  <a:pt x="3683496" y="1568276"/>
                </a:moveTo>
                <a:lnTo>
                  <a:pt x="3653730" y="1590600"/>
                </a:lnTo>
                <a:lnTo>
                  <a:pt x="3661171" y="1598041"/>
                </a:lnTo>
                <a:cubicBezTo>
                  <a:pt x="3661171" y="1593080"/>
                  <a:pt x="3661171" y="1590600"/>
                  <a:pt x="3661171" y="1590600"/>
                </a:cubicBezTo>
                <a:lnTo>
                  <a:pt x="3668613" y="1590600"/>
                </a:lnTo>
                <a:cubicBezTo>
                  <a:pt x="3673573" y="1595561"/>
                  <a:pt x="3681015" y="1595561"/>
                  <a:pt x="3690937" y="1590600"/>
                </a:cubicBezTo>
                <a:lnTo>
                  <a:pt x="3698378" y="1583159"/>
                </a:lnTo>
                <a:lnTo>
                  <a:pt x="3690937" y="1583159"/>
                </a:lnTo>
                <a:cubicBezTo>
                  <a:pt x="3681015" y="1588120"/>
                  <a:pt x="3676054" y="1588120"/>
                  <a:pt x="3676054" y="1583159"/>
                </a:cubicBezTo>
                <a:lnTo>
                  <a:pt x="3676054" y="1575717"/>
                </a:lnTo>
                <a:cubicBezTo>
                  <a:pt x="3681015" y="1580678"/>
                  <a:pt x="3683496" y="1580678"/>
                  <a:pt x="3683496" y="1575717"/>
                </a:cubicBezTo>
                <a:close/>
                <a:moveTo>
                  <a:pt x="3856973" y="1566416"/>
                </a:moveTo>
                <a:cubicBezTo>
                  <a:pt x="3854183" y="1566416"/>
                  <a:pt x="3850927" y="1567036"/>
                  <a:pt x="3847206" y="1568276"/>
                </a:cubicBezTo>
                <a:cubicBezTo>
                  <a:pt x="3837285" y="1568276"/>
                  <a:pt x="3834804" y="1570756"/>
                  <a:pt x="3839765" y="1575717"/>
                </a:cubicBezTo>
                <a:cubicBezTo>
                  <a:pt x="3844726" y="1580678"/>
                  <a:pt x="3844726" y="1583159"/>
                  <a:pt x="3839765" y="1583159"/>
                </a:cubicBezTo>
                <a:lnTo>
                  <a:pt x="3832324" y="1583159"/>
                </a:lnTo>
                <a:lnTo>
                  <a:pt x="3839765" y="1590600"/>
                </a:lnTo>
                <a:lnTo>
                  <a:pt x="3847206" y="1598041"/>
                </a:lnTo>
                <a:lnTo>
                  <a:pt x="3854648" y="1583159"/>
                </a:lnTo>
                <a:lnTo>
                  <a:pt x="3862089" y="1590600"/>
                </a:lnTo>
                <a:cubicBezTo>
                  <a:pt x="3862089" y="1590600"/>
                  <a:pt x="3864570" y="1593080"/>
                  <a:pt x="3869531" y="1598041"/>
                </a:cubicBezTo>
                <a:lnTo>
                  <a:pt x="3876972" y="1598041"/>
                </a:lnTo>
                <a:cubicBezTo>
                  <a:pt x="3881933" y="1598041"/>
                  <a:pt x="3884414" y="1595561"/>
                  <a:pt x="3884414" y="1590600"/>
                </a:cubicBezTo>
                <a:cubicBezTo>
                  <a:pt x="3889375" y="1600522"/>
                  <a:pt x="3894335" y="1607964"/>
                  <a:pt x="3899296" y="1612924"/>
                </a:cubicBezTo>
                <a:lnTo>
                  <a:pt x="3906738" y="1620366"/>
                </a:lnTo>
                <a:lnTo>
                  <a:pt x="3914179" y="1612924"/>
                </a:lnTo>
                <a:cubicBezTo>
                  <a:pt x="3914179" y="1612924"/>
                  <a:pt x="3914179" y="1610444"/>
                  <a:pt x="3914179" y="1605483"/>
                </a:cubicBezTo>
                <a:lnTo>
                  <a:pt x="3921621" y="1605483"/>
                </a:lnTo>
                <a:cubicBezTo>
                  <a:pt x="3926582" y="1600522"/>
                  <a:pt x="3931542" y="1599282"/>
                  <a:pt x="3936503" y="1601762"/>
                </a:cubicBezTo>
                <a:cubicBezTo>
                  <a:pt x="3941464" y="1604243"/>
                  <a:pt x="3943945" y="1605483"/>
                  <a:pt x="3943945" y="1605483"/>
                </a:cubicBezTo>
                <a:lnTo>
                  <a:pt x="3943945" y="1598041"/>
                </a:lnTo>
                <a:cubicBezTo>
                  <a:pt x="3934023" y="1593080"/>
                  <a:pt x="3927822" y="1591840"/>
                  <a:pt x="3925341" y="1594321"/>
                </a:cubicBezTo>
                <a:cubicBezTo>
                  <a:pt x="3922861" y="1596801"/>
                  <a:pt x="3921621" y="1595561"/>
                  <a:pt x="3921621" y="1590600"/>
                </a:cubicBezTo>
                <a:lnTo>
                  <a:pt x="3914179" y="1583159"/>
                </a:lnTo>
                <a:cubicBezTo>
                  <a:pt x="3914179" y="1583159"/>
                  <a:pt x="3912939" y="1583159"/>
                  <a:pt x="3910458" y="1583159"/>
                </a:cubicBezTo>
                <a:cubicBezTo>
                  <a:pt x="3907978" y="1583159"/>
                  <a:pt x="3904257" y="1583159"/>
                  <a:pt x="3899296" y="1583159"/>
                </a:cubicBezTo>
                <a:cubicBezTo>
                  <a:pt x="3894335" y="1578198"/>
                  <a:pt x="3889375" y="1580678"/>
                  <a:pt x="3884414" y="1590600"/>
                </a:cubicBezTo>
                <a:cubicBezTo>
                  <a:pt x="3884414" y="1585639"/>
                  <a:pt x="3881933" y="1583159"/>
                  <a:pt x="3876972" y="1583159"/>
                </a:cubicBezTo>
                <a:cubicBezTo>
                  <a:pt x="3872011" y="1588120"/>
                  <a:pt x="3869531" y="1588120"/>
                  <a:pt x="3869531" y="1583159"/>
                </a:cubicBezTo>
                <a:cubicBezTo>
                  <a:pt x="3869531" y="1571997"/>
                  <a:pt x="3865345" y="1566416"/>
                  <a:pt x="3856973" y="1566416"/>
                </a:cubicBezTo>
                <a:close/>
                <a:moveTo>
                  <a:pt x="3821162" y="1560834"/>
                </a:moveTo>
                <a:cubicBezTo>
                  <a:pt x="3818681" y="1560834"/>
                  <a:pt x="3818681" y="1563315"/>
                  <a:pt x="3821162" y="1568276"/>
                </a:cubicBezTo>
                <a:cubicBezTo>
                  <a:pt x="3823642" y="1573237"/>
                  <a:pt x="3826123" y="1574477"/>
                  <a:pt x="3828603" y="1571997"/>
                </a:cubicBezTo>
                <a:cubicBezTo>
                  <a:pt x="3831083" y="1569516"/>
                  <a:pt x="3831083" y="1567036"/>
                  <a:pt x="3828603" y="1564555"/>
                </a:cubicBezTo>
                <a:cubicBezTo>
                  <a:pt x="3826123" y="1562075"/>
                  <a:pt x="3823642" y="1560834"/>
                  <a:pt x="3821162" y="1560834"/>
                </a:cubicBezTo>
                <a:close/>
                <a:moveTo>
                  <a:pt x="3720703" y="1560834"/>
                </a:moveTo>
                <a:cubicBezTo>
                  <a:pt x="3715742" y="1560834"/>
                  <a:pt x="3713261" y="1562075"/>
                  <a:pt x="3713261" y="1564555"/>
                </a:cubicBezTo>
                <a:cubicBezTo>
                  <a:pt x="3713261" y="1567036"/>
                  <a:pt x="3715742" y="1568276"/>
                  <a:pt x="3720703" y="1568276"/>
                </a:cubicBezTo>
                <a:close/>
                <a:moveTo>
                  <a:pt x="3413745" y="1557114"/>
                </a:moveTo>
                <a:cubicBezTo>
                  <a:pt x="3412504" y="1557114"/>
                  <a:pt x="3410644" y="1558354"/>
                  <a:pt x="3408164" y="1560834"/>
                </a:cubicBezTo>
                <a:lnTo>
                  <a:pt x="3408164" y="1568276"/>
                </a:lnTo>
                <a:cubicBezTo>
                  <a:pt x="3413124" y="1568276"/>
                  <a:pt x="3415605" y="1565795"/>
                  <a:pt x="3415605" y="1560834"/>
                </a:cubicBezTo>
                <a:cubicBezTo>
                  <a:pt x="3415605" y="1558354"/>
                  <a:pt x="3414985" y="1557114"/>
                  <a:pt x="3413745" y="1557114"/>
                </a:cubicBezTo>
                <a:close/>
                <a:moveTo>
                  <a:pt x="4256484" y="1553393"/>
                </a:moveTo>
                <a:cubicBezTo>
                  <a:pt x="4256484" y="1553393"/>
                  <a:pt x="4256484" y="1555873"/>
                  <a:pt x="4256484" y="1560834"/>
                </a:cubicBezTo>
                <a:cubicBezTo>
                  <a:pt x="4256484" y="1565795"/>
                  <a:pt x="4258964" y="1565795"/>
                  <a:pt x="4263925" y="1560834"/>
                </a:cubicBezTo>
                <a:cubicBezTo>
                  <a:pt x="4263925" y="1555873"/>
                  <a:pt x="4263925" y="1553393"/>
                  <a:pt x="4263925" y="1553393"/>
                </a:cubicBezTo>
                <a:cubicBezTo>
                  <a:pt x="4258964" y="1553393"/>
                  <a:pt x="4256484" y="1553393"/>
                  <a:pt x="4256484" y="1553393"/>
                </a:cubicBezTo>
                <a:close/>
                <a:moveTo>
                  <a:pt x="2321718" y="1553393"/>
                </a:moveTo>
                <a:lnTo>
                  <a:pt x="2329160" y="1560834"/>
                </a:lnTo>
                <a:lnTo>
                  <a:pt x="2336601" y="1560834"/>
                </a:lnTo>
                <a:cubicBezTo>
                  <a:pt x="2331640" y="1555873"/>
                  <a:pt x="2326679" y="1553393"/>
                  <a:pt x="2321718" y="1553393"/>
                </a:cubicBezTo>
                <a:close/>
                <a:moveTo>
                  <a:pt x="1704082" y="1553393"/>
                </a:moveTo>
                <a:cubicBezTo>
                  <a:pt x="1704082" y="1553393"/>
                  <a:pt x="1704082" y="1555873"/>
                  <a:pt x="1704082" y="1560834"/>
                </a:cubicBezTo>
                <a:cubicBezTo>
                  <a:pt x="1709043" y="1560834"/>
                  <a:pt x="1711523" y="1559594"/>
                  <a:pt x="1711523" y="1557114"/>
                </a:cubicBezTo>
                <a:cubicBezTo>
                  <a:pt x="1711523" y="1554633"/>
                  <a:pt x="1711523" y="1553393"/>
                  <a:pt x="1711523" y="1553393"/>
                </a:cubicBezTo>
                <a:cubicBezTo>
                  <a:pt x="1711523" y="1553393"/>
                  <a:pt x="1709043" y="1553393"/>
                  <a:pt x="1704082" y="1553393"/>
                </a:cubicBezTo>
                <a:close/>
                <a:moveTo>
                  <a:pt x="1183183" y="1553393"/>
                </a:moveTo>
                <a:lnTo>
                  <a:pt x="1190625" y="1553393"/>
                </a:lnTo>
                <a:lnTo>
                  <a:pt x="1198066" y="1553393"/>
                </a:lnTo>
                <a:cubicBezTo>
                  <a:pt x="1203027" y="1553393"/>
                  <a:pt x="1203027" y="1554633"/>
                  <a:pt x="1198066" y="1557114"/>
                </a:cubicBezTo>
                <a:cubicBezTo>
                  <a:pt x="1193105" y="1559594"/>
                  <a:pt x="1193105" y="1563315"/>
                  <a:pt x="1198066" y="1568276"/>
                </a:cubicBezTo>
                <a:cubicBezTo>
                  <a:pt x="1198066" y="1568276"/>
                  <a:pt x="1196826" y="1568276"/>
                  <a:pt x="1194345" y="1568276"/>
                </a:cubicBezTo>
                <a:cubicBezTo>
                  <a:pt x="1191865" y="1568276"/>
                  <a:pt x="1188144" y="1565795"/>
                  <a:pt x="1183183" y="1560834"/>
                </a:cubicBezTo>
                <a:close/>
                <a:moveTo>
                  <a:pt x="4174628" y="1545952"/>
                </a:moveTo>
                <a:cubicBezTo>
                  <a:pt x="4179590" y="1545952"/>
                  <a:pt x="4182070" y="1545952"/>
                  <a:pt x="4182070" y="1545952"/>
                </a:cubicBezTo>
                <a:cubicBezTo>
                  <a:pt x="4182070" y="1545952"/>
                  <a:pt x="4182070" y="1548432"/>
                  <a:pt x="4182070" y="1553393"/>
                </a:cubicBezTo>
                <a:lnTo>
                  <a:pt x="4167187" y="1553393"/>
                </a:lnTo>
                <a:cubicBezTo>
                  <a:pt x="4167187" y="1548432"/>
                  <a:pt x="4169667" y="1545952"/>
                  <a:pt x="4174628" y="1545952"/>
                </a:cubicBezTo>
                <a:close/>
                <a:moveTo>
                  <a:pt x="3586757" y="1545952"/>
                </a:moveTo>
                <a:cubicBezTo>
                  <a:pt x="3581797" y="1545952"/>
                  <a:pt x="3581797" y="1548432"/>
                  <a:pt x="3586757" y="1553393"/>
                </a:cubicBezTo>
                <a:lnTo>
                  <a:pt x="3594199" y="1553393"/>
                </a:lnTo>
                <a:cubicBezTo>
                  <a:pt x="3594199" y="1548432"/>
                  <a:pt x="3591718" y="1545952"/>
                  <a:pt x="3586757" y="1545952"/>
                </a:cubicBezTo>
                <a:close/>
                <a:moveTo>
                  <a:pt x="1665014" y="1542231"/>
                </a:moveTo>
                <a:cubicBezTo>
                  <a:pt x="1663774" y="1542231"/>
                  <a:pt x="1661914" y="1543471"/>
                  <a:pt x="1659433" y="1545952"/>
                </a:cubicBezTo>
                <a:cubicBezTo>
                  <a:pt x="1649512" y="1550913"/>
                  <a:pt x="1651992" y="1553393"/>
                  <a:pt x="1666875" y="1553393"/>
                </a:cubicBezTo>
                <a:lnTo>
                  <a:pt x="1666875" y="1545952"/>
                </a:lnTo>
                <a:cubicBezTo>
                  <a:pt x="1666875" y="1543471"/>
                  <a:pt x="1666255" y="1542231"/>
                  <a:pt x="1665014" y="1542231"/>
                </a:cubicBezTo>
                <a:close/>
                <a:moveTo>
                  <a:pt x="4167187" y="1538510"/>
                </a:moveTo>
                <a:lnTo>
                  <a:pt x="4167187" y="1545952"/>
                </a:lnTo>
                <a:cubicBezTo>
                  <a:pt x="4162226" y="1545952"/>
                  <a:pt x="4159746" y="1545952"/>
                  <a:pt x="4159746" y="1545952"/>
                </a:cubicBezTo>
                <a:cubicBezTo>
                  <a:pt x="4159746" y="1545952"/>
                  <a:pt x="4159746" y="1548432"/>
                  <a:pt x="4159746" y="1553393"/>
                </a:cubicBezTo>
                <a:lnTo>
                  <a:pt x="4152304" y="1553393"/>
                </a:lnTo>
                <a:cubicBezTo>
                  <a:pt x="4147343" y="1553393"/>
                  <a:pt x="4144863" y="1553393"/>
                  <a:pt x="4144863" y="1553393"/>
                </a:cubicBezTo>
                <a:cubicBezTo>
                  <a:pt x="4144863" y="1553393"/>
                  <a:pt x="4144863" y="1555873"/>
                  <a:pt x="4144863" y="1560834"/>
                </a:cubicBezTo>
                <a:cubicBezTo>
                  <a:pt x="4144863" y="1560834"/>
                  <a:pt x="4147343" y="1560834"/>
                  <a:pt x="4152304" y="1560834"/>
                </a:cubicBezTo>
                <a:lnTo>
                  <a:pt x="4152304" y="1575717"/>
                </a:lnTo>
                <a:cubicBezTo>
                  <a:pt x="4147343" y="1575717"/>
                  <a:pt x="4144863" y="1575717"/>
                  <a:pt x="4144863" y="1575717"/>
                </a:cubicBezTo>
                <a:cubicBezTo>
                  <a:pt x="4139902" y="1580678"/>
                  <a:pt x="4137421" y="1580678"/>
                  <a:pt x="4137421" y="1575717"/>
                </a:cubicBezTo>
                <a:cubicBezTo>
                  <a:pt x="4137421" y="1570756"/>
                  <a:pt x="4134941" y="1568276"/>
                  <a:pt x="4129980" y="1568276"/>
                </a:cubicBezTo>
                <a:cubicBezTo>
                  <a:pt x="4125019" y="1568276"/>
                  <a:pt x="4120058" y="1565795"/>
                  <a:pt x="4115097" y="1560834"/>
                </a:cubicBezTo>
                <a:cubicBezTo>
                  <a:pt x="4115097" y="1560834"/>
                  <a:pt x="4112617" y="1560834"/>
                  <a:pt x="4107656" y="1560834"/>
                </a:cubicBezTo>
                <a:cubicBezTo>
                  <a:pt x="4102695" y="1565795"/>
                  <a:pt x="4105175" y="1569516"/>
                  <a:pt x="4115097" y="1571997"/>
                </a:cubicBezTo>
                <a:cubicBezTo>
                  <a:pt x="4125019" y="1574477"/>
                  <a:pt x="4129980" y="1578198"/>
                  <a:pt x="4129980" y="1583159"/>
                </a:cubicBezTo>
                <a:cubicBezTo>
                  <a:pt x="4134941" y="1583159"/>
                  <a:pt x="4137421" y="1583159"/>
                  <a:pt x="4137421" y="1583159"/>
                </a:cubicBezTo>
                <a:cubicBezTo>
                  <a:pt x="4147343" y="1583159"/>
                  <a:pt x="4154785" y="1584399"/>
                  <a:pt x="4159746" y="1586879"/>
                </a:cubicBezTo>
                <a:cubicBezTo>
                  <a:pt x="4164707" y="1589360"/>
                  <a:pt x="4167187" y="1593080"/>
                  <a:pt x="4167187" y="1598041"/>
                </a:cubicBezTo>
                <a:cubicBezTo>
                  <a:pt x="4167187" y="1598041"/>
                  <a:pt x="4168427" y="1599282"/>
                  <a:pt x="4170908" y="1601762"/>
                </a:cubicBezTo>
                <a:cubicBezTo>
                  <a:pt x="4173388" y="1604243"/>
                  <a:pt x="4174628" y="1605483"/>
                  <a:pt x="4174628" y="1605483"/>
                </a:cubicBezTo>
                <a:lnTo>
                  <a:pt x="4182070" y="1612924"/>
                </a:lnTo>
                <a:cubicBezTo>
                  <a:pt x="4187031" y="1617886"/>
                  <a:pt x="4191992" y="1622846"/>
                  <a:pt x="4196953" y="1627807"/>
                </a:cubicBezTo>
                <a:cubicBezTo>
                  <a:pt x="4201914" y="1627807"/>
                  <a:pt x="4205634" y="1630288"/>
                  <a:pt x="4208115" y="1635249"/>
                </a:cubicBezTo>
                <a:cubicBezTo>
                  <a:pt x="4210595" y="1640210"/>
                  <a:pt x="4214316" y="1641450"/>
                  <a:pt x="4219277" y="1638969"/>
                </a:cubicBezTo>
                <a:cubicBezTo>
                  <a:pt x="4224238" y="1636489"/>
                  <a:pt x="4229199" y="1637729"/>
                  <a:pt x="4234160" y="1642690"/>
                </a:cubicBezTo>
                <a:cubicBezTo>
                  <a:pt x="4234160" y="1647651"/>
                  <a:pt x="4236640" y="1647651"/>
                  <a:pt x="4241601" y="1642690"/>
                </a:cubicBezTo>
                <a:lnTo>
                  <a:pt x="4219277" y="1635249"/>
                </a:lnTo>
                <a:cubicBezTo>
                  <a:pt x="4219277" y="1635249"/>
                  <a:pt x="4216797" y="1632768"/>
                  <a:pt x="4211836" y="1627807"/>
                </a:cubicBezTo>
                <a:cubicBezTo>
                  <a:pt x="4206874" y="1622846"/>
                  <a:pt x="4204394" y="1619126"/>
                  <a:pt x="4204394" y="1616645"/>
                </a:cubicBezTo>
                <a:cubicBezTo>
                  <a:pt x="4204394" y="1614165"/>
                  <a:pt x="4205634" y="1614165"/>
                  <a:pt x="4208115" y="1616645"/>
                </a:cubicBezTo>
                <a:cubicBezTo>
                  <a:pt x="4210595" y="1619126"/>
                  <a:pt x="4216797" y="1620366"/>
                  <a:pt x="4226718" y="1620366"/>
                </a:cubicBezTo>
                <a:cubicBezTo>
                  <a:pt x="4236640" y="1620366"/>
                  <a:pt x="4244082" y="1622846"/>
                  <a:pt x="4249043" y="1627807"/>
                </a:cubicBezTo>
                <a:lnTo>
                  <a:pt x="4249043" y="1620366"/>
                </a:lnTo>
                <a:cubicBezTo>
                  <a:pt x="4249043" y="1610444"/>
                  <a:pt x="4244082" y="1607964"/>
                  <a:pt x="4234160" y="1612924"/>
                </a:cubicBezTo>
                <a:cubicBezTo>
                  <a:pt x="4229199" y="1612924"/>
                  <a:pt x="4226718" y="1610444"/>
                  <a:pt x="4226718" y="1605483"/>
                </a:cubicBezTo>
                <a:cubicBezTo>
                  <a:pt x="4226718" y="1600522"/>
                  <a:pt x="4226718" y="1596801"/>
                  <a:pt x="4226718" y="1594321"/>
                </a:cubicBezTo>
                <a:cubicBezTo>
                  <a:pt x="4226718" y="1591840"/>
                  <a:pt x="4224238" y="1590600"/>
                  <a:pt x="4219277" y="1590600"/>
                </a:cubicBezTo>
                <a:cubicBezTo>
                  <a:pt x="4219277" y="1585639"/>
                  <a:pt x="4219277" y="1580678"/>
                  <a:pt x="4219277" y="1575717"/>
                </a:cubicBezTo>
                <a:cubicBezTo>
                  <a:pt x="4224238" y="1575717"/>
                  <a:pt x="4227959" y="1574477"/>
                  <a:pt x="4230439" y="1571997"/>
                </a:cubicBezTo>
                <a:cubicBezTo>
                  <a:pt x="4232919" y="1569516"/>
                  <a:pt x="4231679" y="1565795"/>
                  <a:pt x="4226718" y="1560834"/>
                </a:cubicBezTo>
                <a:cubicBezTo>
                  <a:pt x="4221757" y="1555873"/>
                  <a:pt x="4216797" y="1553393"/>
                  <a:pt x="4211836" y="1553393"/>
                </a:cubicBezTo>
                <a:lnTo>
                  <a:pt x="4204394" y="1553393"/>
                </a:lnTo>
                <a:lnTo>
                  <a:pt x="4196953" y="1553393"/>
                </a:lnTo>
                <a:lnTo>
                  <a:pt x="4189511" y="1553393"/>
                </a:lnTo>
                <a:cubicBezTo>
                  <a:pt x="4194472" y="1548432"/>
                  <a:pt x="4195712" y="1545952"/>
                  <a:pt x="4193232" y="1545952"/>
                </a:cubicBezTo>
                <a:cubicBezTo>
                  <a:pt x="4190752" y="1545952"/>
                  <a:pt x="4187031" y="1543471"/>
                  <a:pt x="4182070" y="1538510"/>
                </a:cubicBezTo>
                <a:close/>
                <a:moveTo>
                  <a:pt x="4122539" y="1538510"/>
                </a:moveTo>
                <a:cubicBezTo>
                  <a:pt x="4117578" y="1538510"/>
                  <a:pt x="4115097" y="1539751"/>
                  <a:pt x="4115097" y="1542231"/>
                </a:cubicBezTo>
                <a:cubicBezTo>
                  <a:pt x="4115097" y="1544711"/>
                  <a:pt x="4117578" y="1547192"/>
                  <a:pt x="4122539" y="1549672"/>
                </a:cubicBezTo>
                <a:cubicBezTo>
                  <a:pt x="4127500" y="1552153"/>
                  <a:pt x="4132460" y="1550913"/>
                  <a:pt x="4137421" y="1545952"/>
                </a:cubicBezTo>
                <a:cubicBezTo>
                  <a:pt x="4132460" y="1540991"/>
                  <a:pt x="4127500" y="1538510"/>
                  <a:pt x="4122539" y="1538510"/>
                </a:cubicBezTo>
                <a:close/>
                <a:moveTo>
                  <a:pt x="3780234" y="1538510"/>
                </a:moveTo>
                <a:lnTo>
                  <a:pt x="3772792" y="1545952"/>
                </a:lnTo>
                <a:cubicBezTo>
                  <a:pt x="3772792" y="1550913"/>
                  <a:pt x="3775273" y="1550913"/>
                  <a:pt x="3780234" y="1545952"/>
                </a:cubicBezTo>
                <a:lnTo>
                  <a:pt x="3787675" y="1553393"/>
                </a:lnTo>
                <a:lnTo>
                  <a:pt x="3795117" y="1568276"/>
                </a:lnTo>
                <a:lnTo>
                  <a:pt x="3795117" y="1560834"/>
                </a:lnTo>
                <a:lnTo>
                  <a:pt x="3795117" y="1553393"/>
                </a:lnTo>
                <a:close/>
                <a:moveTo>
                  <a:pt x="3594199" y="1538510"/>
                </a:moveTo>
                <a:lnTo>
                  <a:pt x="3609081" y="1545952"/>
                </a:lnTo>
                <a:cubicBezTo>
                  <a:pt x="3609081" y="1545952"/>
                  <a:pt x="3609081" y="1544711"/>
                  <a:pt x="3609081" y="1542231"/>
                </a:cubicBezTo>
                <a:cubicBezTo>
                  <a:pt x="3609081" y="1539751"/>
                  <a:pt x="3606601" y="1538510"/>
                  <a:pt x="3601640" y="1538510"/>
                </a:cubicBezTo>
                <a:close/>
                <a:moveTo>
                  <a:pt x="1919883" y="1538510"/>
                </a:moveTo>
                <a:lnTo>
                  <a:pt x="1912441" y="1545952"/>
                </a:lnTo>
                <a:cubicBezTo>
                  <a:pt x="1917402" y="1550913"/>
                  <a:pt x="1921123" y="1552153"/>
                  <a:pt x="1923603" y="1549672"/>
                </a:cubicBezTo>
                <a:cubicBezTo>
                  <a:pt x="1926084" y="1547192"/>
                  <a:pt x="1924843" y="1543471"/>
                  <a:pt x="1919883" y="1538510"/>
                </a:cubicBezTo>
                <a:close/>
                <a:moveTo>
                  <a:pt x="3901157" y="1534790"/>
                </a:moveTo>
                <a:cubicBezTo>
                  <a:pt x="3899916" y="1534790"/>
                  <a:pt x="3899296" y="1536030"/>
                  <a:pt x="3899296" y="1538510"/>
                </a:cubicBezTo>
                <a:cubicBezTo>
                  <a:pt x="3894335" y="1538510"/>
                  <a:pt x="3891855" y="1538510"/>
                  <a:pt x="3891855" y="1538510"/>
                </a:cubicBezTo>
                <a:lnTo>
                  <a:pt x="3891855" y="1545952"/>
                </a:lnTo>
                <a:lnTo>
                  <a:pt x="3906738" y="1553393"/>
                </a:lnTo>
                <a:cubicBezTo>
                  <a:pt x="3906738" y="1558354"/>
                  <a:pt x="3909218" y="1558354"/>
                  <a:pt x="3914179" y="1553393"/>
                </a:cubicBezTo>
                <a:lnTo>
                  <a:pt x="3906738" y="1538510"/>
                </a:lnTo>
                <a:cubicBezTo>
                  <a:pt x="3904257" y="1536030"/>
                  <a:pt x="3902397" y="1534790"/>
                  <a:pt x="3901157" y="1534790"/>
                </a:cubicBezTo>
                <a:close/>
                <a:moveTo>
                  <a:pt x="4278808" y="1531069"/>
                </a:moveTo>
                <a:lnTo>
                  <a:pt x="4278808" y="1538510"/>
                </a:lnTo>
                <a:lnTo>
                  <a:pt x="4286250" y="1545952"/>
                </a:lnTo>
                <a:cubicBezTo>
                  <a:pt x="4286250" y="1540991"/>
                  <a:pt x="4283769" y="1536030"/>
                  <a:pt x="4278808" y="1531069"/>
                </a:cubicBezTo>
                <a:close/>
                <a:moveTo>
                  <a:pt x="4234160" y="1531069"/>
                </a:moveTo>
                <a:cubicBezTo>
                  <a:pt x="4239121" y="1536030"/>
                  <a:pt x="4244082" y="1538510"/>
                  <a:pt x="4249043" y="1538510"/>
                </a:cubicBezTo>
                <a:cubicBezTo>
                  <a:pt x="4249043" y="1538510"/>
                  <a:pt x="4246562" y="1536030"/>
                  <a:pt x="4241601" y="1531069"/>
                </a:cubicBezTo>
                <a:close/>
                <a:moveTo>
                  <a:pt x="3862089" y="1531069"/>
                </a:moveTo>
                <a:lnTo>
                  <a:pt x="3862089" y="1538510"/>
                </a:lnTo>
                <a:lnTo>
                  <a:pt x="3869531" y="1538510"/>
                </a:lnTo>
                <a:cubicBezTo>
                  <a:pt x="3869531" y="1533549"/>
                  <a:pt x="3867050" y="1531069"/>
                  <a:pt x="3862089" y="1531069"/>
                </a:cubicBezTo>
                <a:close/>
                <a:moveTo>
                  <a:pt x="3690937" y="1531069"/>
                </a:moveTo>
                <a:cubicBezTo>
                  <a:pt x="3695898" y="1531069"/>
                  <a:pt x="3698378" y="1533549"/>
                  <a:pt x="3698378" y="1538510"/>
                </a:cubicBezTo>
                <a:lnTo>
                  <a:pt x="3690937" y="1538510"/>
                </a:lnTo>
                <a:cubicBezTo>
                  <a:pt x="3690937" y="1533549"/>
                  <a:pt x="3690937" y="1531069"/>
                  <a:pt x="3690937" y="1531069"/>
                </a:cubicBezTo>
                <a:close/>
                <a:moveTo>
                  <a:pt x="3623964" y="1531069"/>
                </a:moveTo>
                <a:lnTo>
                  <a:pt x="3623964" y="1538510"/>
                </a:lnTo>
                <a:cubicBezTo>
                  <a:pt x="3623964" y="1538510"/>
                  <a:pt x="3623964" y="1540991"/>
                  <a:pt x="3623964" y="1545952"/>
                </a:cubicBezTo>
                <a:lnTo>
                  <a:pt x="3631406" y="1545952"/>
                </a:lnTo>
                <a:lnTo>
                  <a:pt x="3646289" y="1545952"/>
                </a:lnTo>
                <a:lnTo>
                  <a:pt x="3631406" y="1538510"/>
                </a:lnTo>
                <a:cubicBezTo>
                  <a:pt x="3626445" y="1533549"/>
                  <a:pt x="3623964" y="1531069"/>
                  <a:pt x="3623964" y="1531069"/>
                </a:cubicBezTo>
                <a:close/>
                <a:moveTo>
                  <a:pt x="4159746" y="1523627"/>
                </a:moveTo>
                <a:cubicBezTo>
                  <a:pt x="4159746" y="1528588"/>
                  <a:pt x="4159746" y="1531069"/>
                  <a:pt x="4159746" y="1531069"/>
                </a:cubicBezTo>
                <a:lnTo>
                  <a:pt x="4159746" y="1538510"/>
                </a:lnTo>
                <a:cubicBezTo>
                  <a:pt x="4164707" y="1538510"/>
                  <a:pt x="4167187" y="1536030"/>
                  <a:pt x="4167187" y="1531069"/>
                </a:cubicBezTo>
                <a:cubicBezTo>
                  <a:pt x="4167187" y="1526108"/>
                  <a:pt x="4164707" y="1523627"/>
                  <a:pt x="4159746" y="1523627"/>
                </a:cubicBezTo>
                <a:close/>
                <a:moveTo>
                  <a:pt x="4152304" y="1523627"/>
                </a:moveTo>
                <a:cubicBezTo>
                  <a:pt x="4147343" y="1523627"/>
                  <a:pt x="4142382" y="1526108"/>
                  <a:pt x="4137421" y="1531069"/>
                </a:cubicBezTo>
                <a:cubicBezTo>
                  <a:pt x="4137421" y="1536030"/>
                  <a:pt x="4139902" y="1538510"/>
                  <a:pt x="4144863" y="1538510"/>
                </a:cubicBezTo>
                <a:cubicBezTo>
                  <a:pt x="4144863" y="1538510"/>
                  <a:pt x="4147343" y="1536030"/>
                  <a:pt x="4152304" y="1531069"/>
                </a:cubicBezTo>
                <a:close/>
                <a:moveTo>
                  <a:pt x="3780234" y="1523627"/>
                </a:moveTo>
                <a:cubicBezTo>
                  <a:pt x="3780234" y="1528588"/>
                  <a:pt x="3780234" y="1531069"/>
                  <a:pt x="3780234" y="1531069"/>
                </a:cubicBezTo>
                <a:cubicBezTo>
                  <a:pt x="3785195" y="1531069"/>
                  <a:pt x="3787675" y="1529828"/>
                  <a:pt x="3787675" y="1527348"/>
                </a:cubicBezTo>
                <a:cubicBezTo>
                  <a:pt x="3787675" y="1524868"/>
                  <a:pt x="3787675" y="1523627"/>
                  <a:pt x="3787675" y="1523627"/>
                </a:cubicBezTo>
                <a:cubicBezTo>
                  <a:pt x="3787675" y="1523627"/>
                  <a:pt x="3785195" y="1523627"/>
                  <a:pt x="3780234" y="1523627"/>
                </a:cubicBezTo>
                <a:close/>
                <a:moveTo>
                  <a:pt x="3490019" y="1523627"/>
                </a:moveTo>
                <a:cubicBezTo>
                  <a:pt x="3494980" y="1528588"/>
                  <a:pt x="3497461" y="1531069"/>
                  <a:pt x="3497461" y="1531069"/>
                </a:cubicBezTo>
                <a:lnTo>
                  <a:pt x="3497461" y="1523627"/>
                </a:lnTo>
                <a:cubicBezTo>
                  <a:pt x="3492500" y="1523627"/>
                  <a:pt x="3490019" y="1523627"/>
                  <a:pt x="3490019" y="1523627"/>
                </a:cubicBezTo>
                <a:close/>
                <a:moveTo>
                  <a:pt x="3095624" y="1523627"/>
                </a:moveTo>
                <a:lnTo>
                  <a:pt x="3095624" y="1531069"/>
                </a:lnTo>
                <a:lnTo>
                  <a:pt x="3103066" y="1523627"/>
                </a:lnTo>
                <a:cubicBezTo>
                  <a:pt x="3103066" y="1523627"/>
                  <a:pt x="3100585" y="1523627"/>
                  <a:pt x="3095624" y="1523627"/>
                </a:cubicBezTo>
                <a:close/>
                <a:moveTo>
                  <a:pt x="1867793" y="1523627"/>
                </a:moveTo>
                <a:lnTo>
                  <a:pt x="1867793" y="1531069"/>
                </a:lnTo>
                <a:lnTo>
                  <a:pt x="1882676" y="1531069"/>
                </a:lnTo>
                <a:cubicBezTo>
                  <a:pt x="1882676" y="1531069"/>
                  <a:pt x="1881435" y="1529828"/>
                  <a:pt x="1878955" y="1527348"/>
                </a:cubicBezTo>
                <a:cubicBezTo>
                  <a:pt x="1876474" y="1524868"/>
                  <a:pt x="1872754" y="1523627"/>
                  <a:pt x="1867793" y="1523627"/>
                </a:cubicBezTo>
                <a:close/>
                <a:moveTo>
                  <a:pt x="1406426" y="1523627"/>
                </a:moveTo>
                <a:cubicBezTo>
                  <a:pt x="1401464" y="1523627"/>
                  <a:pt x="1398984" y="1526108"/>
                  <a:pt x="1398984" y="1531069"/>
                </a:cubicBezTo>
                <a:cubicBezTo>
                  <a:pt x="1394023" y="1536030"/>
                  <a:pt x="1396504" y="1538510"/>
                  <a:pt x="1406426" y="1538510"/>
                </a:cubicBezTo>
                <a:lnTo>
                  <a:pt x="1413867" y="1531069"/>
                </a:lnTo>
                <a:cubicBezTo>
                  <a:pt x="1413867" y="1526108"/>
                  <a:pt x="1411386" y="1523627"/>
                  <a:pt x="1406426" y="1523627"/>
                </a:cubicBezTo>
                <a:close/>
                <a:moveTo>
                  <a:pt x="3795117" y="1516186"/>
                </a:moveTo>
                <a:lnTo>
                  <a:pt x="3795117" y="1523627"/>
                </a:lnTo>
                <a:cubicBezTo>
                  <a:pt x="3795117" y="1533549"/>
                  <a:pt x="3795117" y="1538510"/>
                  <a:pt x="3795117" y="1538510"/>
                </a:cubicBezTo>
                <a:cubicBezTo>
                  <a:pt x="3795117" y="1538510"/>
                  <a:pt x="3800078" y="1536030"/>
                  <a:pt x="3809999" y="1531069"/>
                </a:cubicBezTo>
                <a:cubicBezTo>
                  <a:pt x="3814960" y="1531069"/>
                  <a:pt x="3817441" y="1528588"/>
                  <a:pt x="3817441" y="1523627"/>
                </a:cubicBezTo>
                <a:cubicBezTo>
                  <a:pt x="3817441" y="1518666"/>
                  <a:pt x="3814960" y="1517426"/>
                  <a:pt x="3809999" y="1519907"/>
                </a:cubicBezTo>
                <a:cubicBezTo>
                  <a:pt x="3805038" y="1522387"/>
                  <a:pt x="3800078" y="1521147"/>
                  <a:pt x="3795117" y="1516186"/>
                </a:cubicBezTo>
                <a:close/>
                <a:moveTo>
                  <a:pt x="3601640" y="1516186"/>
                </a:moveTo>
                <a:lnTo>
                  <a:pt x="3601640" y="1523627"/>
                </a:lnTo>
                <a:lnTo>
                  <a:pt x="3616523" y="1523627"/>
                </a:lnTo>
                <a:cubicBezTo>
                  <a:pt x="3616523" y="1518666"/>
                  <a:pt x="3615283" y="1516186"/>
                  <a:pt x="3612802" y="1516186"/>
                </a:cubicBezTo>
                <a:cubicBezTo>
                  <a:pt x="3610322" y="1516186"/>
                  <a:pt x="3606601" y="1516186"/>
                  <a:pt x="3601640" y="1516186"/>
                </a:cubicBezTo>
                <a:close/>
                <a:moveTo>
                  <a:pt x="3542109" y="1516186"/>
                </a:moveTo>
                <a:cubicBezTo>
                  <a:pt x="3542109" y="1521147"/>
                  <a:pt x="3543349" y="1524868"/>
                  <a:pt x="3545830" y="1527348"/>
                </a:cubicBezTo>
                <a:cubicBezTo>
                  <a:pt x="3548310" y="1529828"/>
                  <a:pt x="3547070" y="1531069"/>
                  <a:pt x="3542109" y="1531069"/>
                </a:cubicBezTo>
                <a:lnTo>
                  <a:pt x="3519785" y="1538510"/>
                </a:lnTo>
                <a:cubicBezTo>
                  <a:pt x="3519785" y="1543471"/>
                  <a:pt x="3521025" y="1544711"/>
                  <a:pt x="3523505" y="1542231"/>
                </a:cubicBezTo>
                <a:cubicBezTo>
                  <a:pt x="3525986" y="1539751"/>
                  <a:pt x="3534667" y="1543471"/>
                  <a:pt x="3549550" y="1553393"/>
                </a:cubicBezTo>
                <a:cubicBezTo>
                  <a:pt x="3564433" y="1558354"/>
                  <a:pt x="3571874" y="1558354"/>
                  <a:pt x="3571874" y="1553393"/>
                </a:cubicBezTo>
                <a:cubicBezTo>
                  <a:pt x="3571874" y="1548432"/>
                  <a:pt x="3569394" y="1545952"/>
                  <a:pt x="3564433" y="1545952"/>
                </a:cubicBezTo>
                <a:lnTo>
                  <a:pt x="3556992" y="1538510"/>
                </a:lnTo>
                <a:cubicBezTo>
                  <a:pt x="3556992" y="1533549"/>
                  <a:pt x="3556992" y="1531069"/>
                  <a:pt x="3556992" y="1531069"/>
                </a:cubicBezTo>
                <a:lnTo>
                  <a:pt x="3586757" y="1531069"/>
                </a:lnTo>
                <a:cubicBezTo>
                  <a:pt x="3586757" y="1516186"/>
                  <a:pt x="3579316" y="1513706"/>
                  <a:pt x="3564433" y="1523627"/>
                </a:cubicBezTo>
                <a:cubicBezTo>
                  <a:pt x="3564433" y="1518666"/>
                  <a:pt x="3559472" y="1516186"/>
                  <a:pt x="3549550" y="1516186"/>
                </a:cubicBezTo>
                <a:close/>
                <a:moveTo>
                  <a:pt x="3177480" y="1516186"/>
                </a:moveTo>
                <a:lnTo>
                  <a:pt x="3170039" y="1523627"/>
                </a:lnTo>
                <a:lnTo>
                  <a:pt x="3177480" y="1523627"/>
                </a:lnTo>
                <a:cubicBezTo>
                  <a:pt x="3177480" y="1518666"/>
                  <a:pt x="3177480" y="1516186"/>
                  <a:pt x="3177480" y="1516186"/>
                </a:cubicBezTo>
                <a:close/>
                <a:moveTo>
                  <a:pt x="3065859" y="1516186"/>
                </a:moveTo>
                <a:lnTo>
                  <a:pt x="3065859" y="1523627"/>
                </a:lnTo>
                <a:lnTo>
                  <a:pt x="3073300" y="1523627"/>
                </a:lnTo>
                <a:cubicBezTo>
                  <a:pt x="3073300" y="1518666"/>
                  <a:pt x="3070820" y="1516186"/>
                  <a:pt x="3065859" y="1516186"/>
                </a:cubicBezTo>
                <a:close/>
                <a:moveTo>
                  <a:pt x="4055566" y="1508745"/>
                </a:moveTo>
                <a:cubicBezTo>
                  <a:pt x="4055566" y="1508745"/>
                  <a:pt x="4055566" y="1511225"/>
                  <a:pt x="4055566" y="1516186"/>
                </a:cubicBezTo>
                <a:lnTo>
                  <a:pt x="4055566" y="1523627"/>
                </a:lnTo>
                <a:lnTo>
                  <a:pt x="4048125" y="1538510"/>
                </a:lnTo>
                <a:lnTo>
                  <a:pt x="4063007" y="1545952"/>
                </a:lnTo>
                <a:lnTo>
                  <a:pt x="4070449" y="1545952"/>
                </a:lnTo>
                <a:cubicBezTo>
                  <a:pt x="4075410" y="1540991"/>
                  <a:pt x="4079131" y="1538510"/>
                  <a:pt x="4081611" y="1538510"/>
                </a:cubicBezTo>
                <a:cubicBezTo>
                  <a:pt x="4084091" y="1538510"/>
                  <a:pt x="4085332" y="1536030"/>
                  <a:pt x="4085332" y="1531069"/>
                </a:cubicBezTo>
                <a:cubicBezTo>
                  <a:pt x="4085332" y="1526108"/>
                  <a:pt x="4080371" y="1523627"/>
                  <a:pt x="4070449" y="1523627"/>
                </a:cubicBezTo>
                <a:cubicBezTo>
                  <a:pt x="4070449" y="1523627"/>
                  <a:pt x="4067968" y="1523627"/>
                  <a:pt x="4063007" y="1523627"/>
                </a:cubicBezTo>
                <a:cubicBezTo>
                  <a:pt x="4058046" y="1523627"/>
                  <a:pt x="4055566" y="1523627"/>
                  <a:pt x="4055566" y="1523627"/>
                </a:cubicBezTo>
                <a:cubicBezTo>
                  <a:pt x="4055566" y="1523627"/>
                  <a:pt x="4058046" y="1521147"/>
                  <a:pt x="4063007" y="1516186"/>
                </a:cubicBezTo>
                <a:close/>
                <a:moveTo>
                  <a:pt x="2202656" y="1508745"/>
                </a:moveTo>
                <a:cubicBezTo>
                  <a:pt x="2202656" y="1508745"/>
                  <a:pt x="2203896" y="1509985"/>
                  <a:pt x="2206377" y="1512465"/>
                </a:cubicBezTo>
                <a:cubicBezTo>
                  <a:pt x="2208857" y="1514946"/>
                  <a:pt x="2210098" y="1516186"/>
                  <a:pt x="2210098" y="1516186"/>
                </a:cubicBezTo>
                <a:cubicBezTo>
                  <a:pt x="2210098" y="1516186"/>
                  <a:pt x="2212578" y="1516186"/>
                  <a:pt x="2217539" y="1516186"/>
                </a:cubicBezTo>
                <a:cubicBezTo>
                  <a:pt x="2217539" y="1511225"/>
                  <a:pt x="2215058" y="1508745"/>
                  <a:pt x="2210098" y="1508745"/>
                </a:cubicBezTo>
                <a:close/>
                <a:moveTo>
                  <a:pt x="3501181" y="1501303"/>
                </a:moveTo>
                <a:cubicBezTo>
                  <a:pt x="3493740" y="1501303"/>
                  <a:pt x="3491259" y="1503784"/>
                  <a:pt x="3493740" y="1508745"/>
                </a:cubicBezTo>
                <a:cubicBezTo>
                  <a:pt x="3496221" y="1513706"/>
                  <a:pt x="3499941" y="1516186"/>
                  <a:pt x="3504902" y="1516186"/>
                </a:cubicBezTo>
                <a:lnTo>
                  <a:pt x="3512343" y="1523627"/>
                </a:lnTo>
                <a:cubicBezTo>
                  <a:pt x="3507382" y="1528588"/>
                  <a:pt x="3507382" y="1531069"/>
                  <a:pt x="3512343" y="1531069"/>
                </a:cubicBezTo>
                <a:lnTo>
                  <a:pt x="3519785" y="1523627"/>
                </a:lnTo>
                <a:cubicBezTo>
                  <a:pt x="3519785" y="1518666"/>
                  <a:pt x="3522265" y="1516186"/>
                  <a:pt x="3527226" y="1516186"/>
                </a:cubicBezTo>
                <a:lnTo>
                  <a:pt x="3519785" y="1508745"/>
                </a:lnTo>
                <a:cubicBezTo>
                  <a:pt x="3514824" y="1508745"/>
                  <a:pt x="3512343" y="1507504"/>
                  <a:pt x="3512343" y="1505024"/>
                </a:cubicBezTo>
                <a:cubicBezTo>
                  <a:pt x="3512343" y="1502544"/>
                  <a:pt x="3508623" y="1501303"/>
                  <a:pt x="3501181" y="1501303"/>
                </a:cubicBezTo>
                <a:close/>
                <a:moveTo>
                  <a:pt x="3140273" y="1501303"/>
                </a:moveTo>
                <a:cubicBezTo>
                  <a:pt x="3140273" y="1506264"/>
                  <a:pt x="3140273" y="1508745"/>
                  <a:pt x="3140273" y="1508745"/>
                </a:cubicBezTo>
                <a:cubicBezTo>
                  <a:pt x="3145234" y="1508745"/>
                  <a:pt x="3147714" y="1508745"/>
                  <a:pt x="3147714" y="1508745"/>
                </a:cubicBezTo>
                <a:cubicBezTo>
                  <a:pt x="3147714" y="1508745"/>
                  <a:pt x="3145234" y="1506264"/>
                  <a:pt x="3140273" y="1501303"/>
                </a:cubicBezTo>
                <a:close/>
                <a:moveTo>
                  <a:pt x="3787675" y="1493862"/>
                </a:moveTo>
                <a:lnTo>
                  <a:pt x="3802558" y="1501303"/>
                </a:lnTo>
                <a:lnTo>
                  <a:pt x="3795117" y="1493862"/>
                </a:lnTo>
                <a:close/>
                <a:moveTo>
                  <a:pt x="3586757" y="1493862"/>
                </a:moveTo>
                <a:cubicBezTo>
                  <a:pt x="3581797" y="1493862"/>
                  <a:pt x="3579316" y="1495102"/>
                  <a:pt x="3579316" y="1497582"/>
                </a:cubicBezTo>
                <a:cubicBezTo>
                  <a:pt x="3579316" y="1500063"/>
                  <a:pt x="3579316" y="1501303"/>
                  <a:pt x="3579316" y="1501303"/>
                </a:cubicBezTo>
                <a:cubicBezTo>
                  <a:pt x="3579316" y="1506264"/>
                  <a:pt x="3580556" y="1508745"/>
                  <a:pt x="3583037" y="1508745"/>
                </a:cubicBezTo>
                <a:cubicBezTo>
                  <a:pt x="3585517" y="1508745"/>
                  <a:pt x="3587997" y="1507504"/>
                  <a:pt x="3590478" y="1505024"/>
                </a:cubicBezTo>
                <a:cubicBezTo>
                  <a:pt x="3592959" y="1502544"/>
                  <a:pt x="3594199" y="1501303"/>
                  <a:pt x="3594199" y="1501303"/>
                </a:cubicBezTo>
                <a:cubicBezTo>
                  <a:pt x="3594199" y="1501303"/>
                  <a:pt x="3591718" y="1498823"/>
                  <a:pt x="3586757" y="1493862"/>
                </a:cubicBezTo>
                <a:close/>
                <a:moveTo>
                  <a:pt x="1384101" y="1493862"/>
                </a:moveTo>
                <a:cubicBezTo>
                  <a:pt x="1384101" y="1498823"/>
                  <a:pt x="1386582" y="1501303"/>
                  <a:pt x="1391543" y="1501303"/>
                </a:cubicBezTo>
                <a:cubicBezTo>
                  <a:pt x="1391543" y="1506264"/>
                  <a:pt x="1389062" y="1508745"/>
                  <a:pt x="1384101" y="1508745"/>
                </a:cubicBezTo>
                <a:cubicBezTo>
                  <a:pt x="1384101" y="1508745"/>
                  <a:pt x="1382861" y="1507504"/>
                  <a:pt x="1380381" y="1505024"/>
                </a:cubicBezTo>
                <a:cubicBezTo>
                  <a:pt x="1377900" y="1502544"/>
                  <a:pt x="1376660" y="1501303"/>
                  <a:pt x="1376660" y="1501303"/>
                </a:cubicBezTo>
                <a:cubicBezTo>
                  <a:pt x="1376660" y="1496342"/>
                  <a:pt x="1379140" y="1493862"/>
                  <a:pt x="1384101" y="1493862"/>
                </a:cubicBezTo>
                <a:close/>
                <a:moveTo>
                  <a:pt x="4003476" y="1486420"/>
                </a:moveTo>
                <a:lnTo>
                  <a:pt x="4003476" y="1493862"/>
                </a:lnTo>
                <a:cubicBezTo>
                  <a:pt x="4013398" y="1498823"/>
                  <a:pt x="4015879" y="1496342"/>
                  <a:pt x="4010918" y="1486420"/>
                </a:cubicBezTo>
                <a:cubicBezTo>
                  <a:pt x="4005956" y="1486420"/>
                  <a:pt x="4003476" y="1486420"/>
                  <a:pt x="4003476" y="1486420"/>
                </a:cubicBezTo>
                <a:close/>
                <a:moveTo>
                  <a:pt x="3683496" y="1486420"/>
                </a:moveTo>
                <a:lnTo>
                  <a:pt x="3690937" y="1493862"/>
                </a:lnTo>
                <a:cubicBezTo>
                  <a:pt x="3690937" y="1498823"/>
                  <a:pt x="3688456" y="1501303"/>
                  <a:pt x="3683496" y="1501303"/>
                </a:cubicBezTo>
                <a:lnTo>
                  <a:pt x="3683496" y="1493862"/>
                </a:lnTo>
                <a:cubicBezTo>
                  <a:pt x="3683496" y="1493862"/>
                  <a:pt x="3683496" y="1491381"/>
                  <a:pt x="3683496" y="1486420"/>
                </a:cubicBezTo>
                <a:close/>
                <a:moveTo>
                  <a:pt x="1488281" y="1486420"/>
                </a:moveTo>
                <a:cubicBezTo>
                  <a:pt x="1488281" y="1486420"/>
                  <a:pt x="1488281" y="1487661"/>
                  <a:pt x="1488281" y="1490141"/>
                </a:cubicBezTo>
                <a:cubicBezTo>
                  <a:pt x="1488281" y="1492621"/>
                  <a:pt x="1490761" y="1493862"/>
                  <a:pt x="1495722" y="1493862"/>
                </a:cubicBezTo>
                <a:close/>
                <a:moveTo>
                  <a:pt x="1294804" y="1486420"/>
                </a:moveTo>
                <a:lnTo>
                  <a:pt x="1302246" y="1493862"/>
                </a:lnTo>
                <a:lnTo>
                  <a:pt x="1309687" y="1493862"/>
                </a:lnTo>
                <a:cubicBezTo>
                  <a:pt x="1304726" y="1488901"/>
                  <a:pt x="1299766" y="1486420"/>
                  <a:pt x="1294804" y="1486420"/>
                </a:cubicBezTo>
                <a:close/>
                <a:moveTo>
                  <a:pt x="4029986" y="1484095"/>
                </a:moveTo>
                <a:cubicBezTo>
                  <a:pt x="4027196" y="1483165"/>
                  <a:pt x="4025800" y="1486420"/>
                  <a:pt x="4025800" y="1493862"/>
                </a:cubicBezTo>
                <a:lnTo>
                  <a:pt x="4003476" y="1501303"/>
                </a:lnTo>
                <a:cubicBezTo>
                  <a:pt x="4003476" y="1501303"/>
                  <a:pt x="4002236" y="1500063"/>
                  <a:pt x="3999755" y="1497582"/>
                </a:cubicBezTo>
                <a:cubicBezTo>
                  <a:pt x="3997275" y="1495102"/>
                  <a:pt x="3993554" y="1493862"/>
                  <a:pt x="3988593" y="1493862"/>
                </a:cubicBezTo>
                <a:cubicBezTo>
                  <a:pt x="3983632" y="1493862"/>
                  <a:pt x="3979911" y="1493862"/>
                  <a:pt x="3977431" y="1493862"/>
                </a:cubicBezTo>
                <a:cubicBezTo>
                  <a:pt x="3974951" y="1493862"/>
                  <a:pt x="3973710" y="1491381"/>
                  <a:pt x="3973710" y="1486420"/>
                </a:cubicBezTo>
                <a:lnTo>
                  <a:pt x="3966269" y="1486420"/>
                </a:lnTo>
                <a:cubicBezTo>
                  <a:pt x="3966269" y="1491381"/>
                  <a:pt x="3965029" y="1493862"/>
                  <a:pt x="3962548" y="1493862"/>
                </a:cubicBezTo>
                <a:cubicBezTo>
                  <a:pt x="3960068" y="1493862"/>
                  <a:pt x="3956347" y="1491381"/>
                  <a:pt x="3951386" y="1486420"/>
                </a:cubicBezTo>
                <a:cubicBezTo>
                  <a:pt x="3941464" y="1491381"/>
                  <a:pt x="3936503" y="1496342"/>
                  <a:pt x="3936503" y="1501303"/>
                </a:cubicBezTo>
                <a:cubicBezTo>
                  <a:pt x="3941464" y="1506264"/>
                  <a:pt x="3943945" y="1503784"/>
                  <a:pt x="3943945" y="1493862"/>
                </a:cubicBezTo>
                <a:lnTo>
                  <a:pt x="3951386" y="1493862"/>
                </a:lnTo>
                <a:cubicBezTo>
                  <a:pt x="3951386" y="1498823"/>
                  <a:pt x="3951386" y="1501303"/>
                  <a:pt x="3951386" y="1501303"/>
                </a:cubicBezTo>
                <a:lnTo>
                  <a:pt x="3958828" y="1501303"/>
                </a:lnTo>
                <a:cubicBezTo>
                  <a:pt x="3958828" y="1506264"/>
                  <a:pt x="3962548" y="1511225"/>
                  <a:pt x="3969990" y="1516186"/>
                </a:cubicBezTo>
                <a:cubicBezTo>
                  <a:pt x="3977431" y="1521147"/>
                  <a:pt x="3982392" y="1522387"/>
                  <a:pt x="3984873" y="1519907"/>
                </a:cubicBezTo>
                <a:cubicBezTo>
                  <a:pt x="3987353" y="1517426"/>
                  <a:pt x="3993554" y="1517426"/>
                  <a:pt x="4003476" y="1519907"/>
                </a:cubicBezTo>
                <a:cubicBezTo>
                  <a:pt x="4013398" y="1522387"/>
                  <a:pt x="4018359" y="1526108"/>
                  <a:pt x="4018359" y="1531069"/>
                </a:cubicBezTo>
                <a:cubicBezTo>
                  <a:pt x="4018359" y="1536030"/>
                  <a:pt x="4015879" y="1539751"/>
                  <a:pt x="4010918" y="1542231"/>
                </a:cubicBezTo>
                <a:lnTo>
                  <a:pt x="4006182" y="1543584"/>
                </a:lnTo>
                <a:lnTo>
                  <a:pt x="4007197" y="1544091"/>
                </a:lnTo>
                <a:cubicBezTo>
                  <a:pt x="4012158" y="1545332"/>
                  <a:pt x="4018359" y="1545952"/>
                  <a:pt x="4025800" y="1545952"/>
                </a:cubicBezTo>
                <a:lnTo>
                  <a:pt x="4033242" y="1545952"/>
                </a:lnTo>
                <a:lnTo>
                  <a:pt x="4033242" y="1538510"/>
                </a:lnTo>
                <a:cubicBezTo>
                  <a:pt x="4033242" y="1528588"/>
                  <a:pt x="4033242" y="1521147"/>
                  <a:pt x="4033242" y="1516186"/>
                </a:cubicBezTo>
                <a:lnTo>
                  <a:pt x="4018359" y="1508745"/>
                </a:lnTo>
                <a:lnTo>
                  <a:pt x="4025800" y="1501303"/>
                </a:lnTo>
                <a:cubicBezTo>
                  <a:pt x="4030761" y="1501303"/>
                  <a:pt x="4035722" y="1501303"/>
                  <a:pt x="4040683" y="1501303"/>
                </a:cubicBezTo>
                <a:cubicBezTo>
                  <a:pt x="4045644" y="1506264"/>
                  <a:pt x="4048125" y="1506264"/>
                  <a:pt x="4048125" y="1501303"/>
                </a:cubicBezTo>
                <a:cubicBezTo>
                  <a:pt x="4048125" y="1496342"/>
                  <a:pt x="4046884" y="1492621"/>
                  <a:pt x="4044404" y="1490141"/>
                </a:cubicBezTo>
                <a:cubicBezTo>
                  <a:pt x="4041924" y="1487661"/>
                  <a:pt x="4038203" y="1486420"/>
                  <a:pt x="4033242" y="1486420"/>
                </a:cubicBezTo>
                <a:cubicBezTo>
                  <a:pt x="4032001" y="1485180"/>
                  <a:pt x="4030916" y="1484405"/>
                  <a:pt x="4029986" y="1484095"/>
                </a:cubicBezTo>
                <a:close/>
                <a:moveTo>
                  <a:pt x="4098354" y="1482700"/>
                </a:moveTo>
                <a:cubicBezTo>
                  <a:pt x="4097114" y="1482700"/>
                  <a:pt x="4095254" y="1483940"/>
                  <a:pt x="4092773" y="1486420"/>
                </a:cubicBezTo>
                <a:cubicBezTo>
                  <a:pt x="4092773" y="1486420"/>
                  <a:pt x="4095253" y="1486420"/>
                  <a:pt x="4100214" y="1486420"/>
                </a:cubicBezTo>
                <a:cubicBezTo>
                  <a:pt x="4100214" y="1483940"/>
                  <a:pt x="4099594" y="1482700"/>
                  <a:pt x="4098354" y="1482700"/>
                </a:cubicBezTo>
                <a:close/>
                <a:moveTo>
                  <a:pt x="3862089" y="1478979"/>
                </a:moveTo>
                <a:lnTo>
                  <a:pt x="3862089" y="1486420"/>
                </a:lnTo>
                <a:lnTo>
                  <a:pt x="3869531" y="1478979"/>
                </a:lnTo>
                <a:cubicBezTo>
                  <a:pt x="3864570" y="1478979"/>
                  <a:pt x="3862089" y="1478979"/>
                  <a:pt x="3862089" y="1478979"/>
                </a:cubicBezTo>
                <a:close/>
                <a:moveTo>
                  <a:pt x="3728144" y="1478979"/>
                </a:moveTo>
                <a:cubicBezTo>
                  <a:pt x="3728144" y="1483940"/>
                  <a:pt x="3730624" y="1486420"/>
                  <a:pt x="3735585" y="1486420"/>
                </a:cubicBezTo>
                <a:lnTo>
                  <a:pt x="3743027" y="1486420"/>
                </a:lnTo>
                <a:cubicBezTo>
                  <a:pt x="3743027" y="1481459"/>
                  <a:pt x="3743027" y="1478979"/>
                  <a:pt x="3743027" y="1478979"/>
                </a:cubicBezTo>
                <a:cubicBezTo>
                  <a:pt x="3743027" y="1478979"/>
                  <a:pt x="3740546" y="1478979"/>
                  <a:pt x="3735585" y="1478979"/>
                </a:cubicBezTo>
                <a:cubicBezTo>
                  <a:pt x="3730624" y="1478979"/>
                  <a:pt x="3728144" y="1478979"/>
                  <a:pt x="3728144" y="1478979"/>
                </a:cubicBezTo>
                <a:close/>
                <a:moveTo>
                  <a:pt x="1332012" y="1474328"/>
                </a:moveTo>
                <a:lnTo>
                  <a:pt x="1328291" y="1476654"/>
                </a:lnTo>
                <a:cubicBezTo>
                  <a:pt x="1332012" y="1475723"/>
                  <a:pt x="1335732" y="1478979"/>
                  <a:pt x="1339453" y="1486420"/>
                </a:cubicBezTo>
                <a:cubicBezTo>
                  <a:pt x="1339453" y="1486420"/>
                  <a:pt x="1339453" y="1487661"/>
                  <a:pt x="1339453" y="1490141"/>
                </a:cubicBezTo>
                <a:cubicBezTo>
                  <a:pt x="1339453" y="1492621"/>
                  <a:pt x="1341933" y="1496342"/>
                  <a:pt x="1346894" y="1501303"/>
                </a:cubicBezTo>
                <a:lnTo>
                  <a:pt x="1346894" y="1508745"/>
                </a:lnTo>
                <a:lnTo>
                  <a:pt x="1332012" y="1508745"/>
                </a:lnTo>
                <a:lnTo>
                  <a:pt x="1369218" y="1523627"/>
                </a:lnTo>
                <a:lnTo>
                  <a:pt x="1376660" y="1516186"/>
                </a:lnTo>
                <a:cubicBezTo>
                  <a:pt x="1371699" y="1516186"/>
                  <a:pt x="1370459" y="1514946"/>
                  <a:pt x="1372939" y="1512465"/>
                </a:cubicBezTo>
                <a:cubicBezTo>
                  <a:pt x="1375419" y="1509985"/>
                  <a:pt x="1379140" y="1508745"/>
                  <a:pt x="1384101" y="1508745"/>
                </a:cubicBezTo>
                <a:cubicBezTo>
                  <a:pt x="1389062" y="1513706"/>
                  <a:pt x="1392783" y="1516186"/>
                  <a:pt x="1395263" y="1516186"/>
                </a:cubicBezTo>
                <a:cubicBezTo>
                  <a:pt x="1397744" y="1516186"/>
                  <a:pt x="1401464" y="1513706"/>
                  <a:pt x="1406426" y="1508745"/>
                </a:cubicBezTo>
                <a:cubicBezTo>
                  <a:pt x="1401464" y="1508745"/>
                  <a:pt x="1398984" y="1503784"/>
                  <a:pt x="1398984" y="1493862"/>
                </a:cubicBezTo>
                <a:cubicBezTo>
                  <a:pt x="1394023" y="1493862"/>
                  <a:pt x="1389062" y="1491381"/>
                  <a:pt x="1384101" y="1486420"/>
                </a:cubicBezTo>
                <a:cubicBezTo>
                  <a:pt x="1379140" y="1481459"/>
                  <a:pt x="1375419" y="1480219"/>
                  <a:pt x="1372939" y="1482700"/>
                </a:cubicBezTo>
                <a:cubicBezTo>
                  <a:pt x="1370459" y="1485180"/>
                  <a:pt x="1371699" y="1488901"/>
                  <a:pt x="1376660" y="1493862"/>
                </a:cubicBezTo>
                <a:lnTo>
                  <a:pt x="1369218" y="1493862"/>
                </a:lnTo>
                <a:cubicBezTo>
                  <a:pt x="1369218" y="1493862"/>
                  <a:pt x="1365498" y="1493862"/>
                  <a:pt x="1358056" y="1493862"/>
                </a:cubicBezTo>
                <a:cubicBezTo>
                  <a:pt x="1350615" y="1493862"/>
                  <a:pt x="1346894" y="1491381"/>
                  <a:pt x="1346894" y="1486420"/>
                </a:cubicBezTo>
                <a:cubicBezTo>
                  <a:pt x="1346894" y="1481459"/>
                  <a:pt x="1344414" y="1477739"/>
                  <a:pt x="1339453" y="1475258"/>
                </a:cubicBezTo>
                <a:cubicBezTo>
                  <a:pt x="1336972" y="1474018"/>
                  <a:pt x="1334492" y="1473708"/>
                  <a:pt x="1332012" y="1474328"/>
                </a:cubicBezTo>
                <a:close/>
                <a:moveTo>
                  <a:pt x="4129980" y="1471538"/>
                </a:moveTo>
                <a:lnTo>
                  <a:pt x="4122539" y="1478979"/>
                </a:lnTo>
                <a:lnTo>
                  <a:pt x="4129980" y="1486420"/>
                </a:lnTo>
                <a:cubicBezTo>
                  <a:pt x="4129980" y="1481459"/>
                  <a:pt x="4129980" y="1476499"/>
                  <a:pt x="4129980" y="1471538"/>
                </a:cubicBezTo>
                <a:close/>
                <a:moveTo>
                  <a:pt x="3192363" y="1471538"/>
                </a:moveTo>
                <a:lnTo>
                  <a:pt x="3192363" y="1478979"/>
                </a:lnTo>
                <a:lnTo>
                  <a:pt x="3199804" y="1478979"/>
                </a:lnTo>
                <a:cubicBezTo>
                  <a:pt x="3199804" y="1474018"/>
                  <a:pt x="3197323" y="1471538"/>
                  <a:pt x="3192363" y="1471538"/>
                </a:cubicBezTo>
                <a:close/>
                <a:moveTo>
                  <a:pt x="1391543" y="1471538"/>
                </a:moveTo>
                <a:lnTo>
                  <a:pt x="1384101" y="1478979"/>
                </a:lnTo>
                <a:lnTo>
                  <a:pt x="1391543" y="1478979"/>
                </a:lnTo>
                <a:cubicBezTo>
                  <a:pt x="1391543" y="1474018"/>
                  <a:pt x="1391543" y="1471538"/>
                  <a:pt x="1391543" y="1471538"/>
                </a:cubicBezTo>
                <a:close/>
                <a:moveTo>
                  <a:pt x="3854648" y="1464096"/>
                </a:moveTo>
                <a:lnTo>
                  <a:pt x="3854648" y="1471538"/>
                </a:lnTo>
                <a:lnTo>
                  <a:pt x="3862089" y="1464096"/>
                </a:lnTo>
                <a:cubicBezTo>
                  <a:pt x="3857128" y="1464096"/>
                  <a:pt x="3854648" y="1464096"/>
                  <a:pt x="3854648" y="1464096"/>
                </a:cubicBezTo>
                <a:close/>
                <a:moveTo>
                  <a:pt x="3452812" y="1464096"/>
                </a:moveTo>
                <a:cubicBezTo>
                  <a:pt x="3442890" y="1469057"/>
                  <a:pt x="3442890" y="1474018"/>
                  <a:pt x="3452812" y="1478979"/>
                </a:cubicBezTo>
                <a:cubicBezTo>
                  <a:pt x="3452812" y="1474018"/>
                  <a:pt x="3455293" y="1471538"/>
                  <a:pt x="3460254" y="1471538"/>
                </a:cubicBezTo>
                <a:cubicBezTo>
                  <a:pt x="3460254" y="1476499"/>
                  <a:pt x="3460254" y="1478979"/>
                  <a:pt x="3460254" y="1478979"/>
                </a:cubicBezTo>
                <a:cubicBezTo>
                  <a:pt x="3460254" y="1478979"/>
                  <a:pt x="3460254" y="1481459"/>
                  <a:pt x="3460254" y="1486420"/>
                </a:cubicBezTo>
                <a:lnTo>
                  <a:pt x="3467695" y="1486420"/>
                </a:lnTo>
                <a:cubicBezTo>
                  <a:pt x="3467695" y="1481459"/>
                  <a:pt x="3466455" y="1476499"/>
                  <a:pt x="3463974" y="1471538"/>
                </a:cubicBezTo>
                <a:cubicBezTo>
                  <a:pt x="3461494" y="1466577"/>
                  <a:pt x="3457773" y="1464096"/>
                  <a:pt x="3452812" y="1464096"/>
                </a:cubicBezTo>
                <a:close/>
                <a:moveTo>
                  <a:pt x="3408164" y="1464096"/>
                </a:moveTo>
                <a:cubicBezTo>
                  <a:pt x="3408164" y="1469057"/>
                  <a:pt x="3408164" y="1471538"/>
                  <a:pt x="3408164" y="1471538"/>
                </a:cubicBezTo>
                <a:lnTo>
                  <a:pt x="3415605" y="1471538"/>
                </a:lnTo>
                <a:cubicBezTo>
                  <a:pt x="3415605" y="1466577"/>
                  <a:pt x="3413124" y="1464096"/>
                  <a:pt x="3408164" y="1464096"/>
                </a:cubicBezTo>
                <a:close/>
                <a:moveTo>
                  <a:pt x="2924472" y="1464096"/>
                </a:moveTo>
                <a:lnTo>
                  <a:pt x="2917031" y="1471538"/>
                </a:lnTo>
                <a:lnTo>
                  <a:pt x="2939355" y="1478979"/>
                </a:lnTo>
                <a:cubicBezTo>
                  <a:pt x="2949277" y="1478979"/>
                  <a:pt x="2954238" y="1480219"/>
                  <a:pt x="2954238" y="1482700"/>
                </a:cubicBezTo>
                <a:cubicBezTo>
                  <a:pt x="2954238" y="1485180"/>
                  <a:pt x="2955478" y="1486420"/>
                  <a:pt x="2957958" y="1486420"/>
                </a:cubicBezTo>
                <a:cubicBezTo>
                  <a:pt x="2960439" y="1486420"/>
                  <a:pt x="2961679" y="1485180"/>
                  <a:pt x="2961679" y="1482700"/>
                </a:cubicBezTo>
                <a:cubicBezTo>
                  <a:pt x="2961679" y="1480219"/>
                  <a:pt x="2959198" y="1477739"/>
                  <a:pt x="2954238" y="1475258"/>
                </a:cubicBezTo>
                <a:cubicBezTo>
                  <a:pt x="2949277" y="1472778"/>
                  <a:pt x="2939355" y="1469057"/>
                  <a:pt x="2924472" y="1464096"/>
                </a:cubicBezTo>
                <a:close/>
                <a:moveTo>
                  <a:pt x="1875234" y="1464096"/>
                </a:moveTo>
                <a:cubicBezTo>
                  <a:pt x="1875234" y="1464096"/>
                  <a:pt x="1875854" y="1464716"/>
                  <a:pt x="1877094" y="1465957"/>
                </a:cubicBezTo>
                <a:lnTo>
                  <a:pt x="1880637" y="1469500"/>
                </a:lnTo>
                <a:lnTo>
                  <a:pt x="1878955" y="1467817"/>
                </a:lnTo>
                <a:cubicBezTo>
                  <a:pt x="1876474" y="1465336"/>
                  <a:pt x="1875234" y="1464096"/>
                  <a:pt x="1875234" y="1464096"/>
                </a:cubicBezTo>
                <a:close/>
                <a:moveTo>
                  <a:pt x="1793379" y="1464096"/>
                </a:moveTo>
                <a:lnTo>
                  <a:pt x="1793379" y="1471538"/>
                </a:lnTo>
                <a:lnTo>
                  <a:pt x="1800820" y="1464096"/>
                </a:lnTo>
                <a:cubicBezTo>
                  <a:pt x="1795859" y="1464096"/>
                  <a:pt x="1793379" y="1464096"/>
                  <a:pt x="1793379" y="1464096"/>
                </a:cubicBezTo>
                <a:close/>
                <a:moveTo>
                  <a:pt x="1235273" y="1464096"/>
                </a:moveTo>
                <a:lnTo>
                  <a:pt x="1227832" y="1478979"/>
                </a:lnTo>
                <a:cubicBezTo>
                  <a:pt x="1232793" y="1478979"/>
                  <a:pt x="1235273" y="1476499"/>
                  <a:pt x="1235273" y="1471538"/>
                </a:cubicBezTo>
                <a:cubicBezTo>
                  <a:pt x="1235273" y="1466577"/>
                  <a:pt x="1235273" y="1464096"/>
                  <a:pt x="1235273" y="1464096"/>
                </a:cubicBezTo>
                <a:close/>
                <a:moveTo>
                  <a:pt x="4070449" y="1456655"/>
                </a:moveTo>
                <a:cubicBezTo>
                  <a:pt x="4070449" y="1456655"/>
                  <a:pt x="4070449" y="1457895"/>
                  <a:pt x="4070449" y="1460375"/>
                </a:cubicBezTo>
                <a:cubicBezTo>
                  <a:pt x="4070449" y="1462856"/>
                  <a:pt x="4071689" y="1464096"/>
                  <a:pt x="4074170" y="1464096"/>
                </a:cubicBezTo>
                <a:cubicBezTo>
                  <a:pt x="4076650" y="1464096"/>
                  <a:pt x="4079131" y="1465336"/>
                  <a:pt x="4081611" y="1467817"/>
                </a:cubicBezTo>
                <a:cubicBezTo>
                  <a:pt x="4084091" y="1470297"/>
                  <a:pt x="4087812" y="1471538"/>
                  <a:pt x="4092773" y="1471538"/>
                </a:cubicBezTo>
                <a:cubicBezTo>
                  <a:pt x="4097734" y="1471538"/>
                  <a:pt x="4101455" y="1471538"/>
                  <a:pt x="4103935" y="1471538"/>
                </a:cubicBezTo>
                <a:cubicBezTo>
                  <a:pt x="4106416" y="1471538"/>
                  <a:pt x="4107656" y="1474018"/>
                  <a:pt x="4107656" y="1478979"/>
                </a:cubicBezTo>
                <a:cubicBezTo>
                  <a:pt x="4107656" y="1478979"/>
                  <a:pt x="4110136" y="1478979"/>
                  <a:pt x="4115097" y="1478979"/>
                </a:cubicBezTo>
                <a:cubicBezTo>
                  <a:pt x="4115097" y="1478979"/>
                  <a:pt x="4115097" y="1476499"/>
                  <a:pt x="4115097" y="1471538"/>
                </a:cubicBezTo>
                <a:cubicBezTo>
                  <a:pt x="4115097" y="1471538"/>
                  <a:pt x="4108896" y="1469057"/>
                  <a:pt x="4096494" y="1464096"/>
                </a:cubicBezTo>
                <a:cubicBezTo>
                  <a:pt x="4084091" y="1459135"/>
                  <a:pt x="4075410" y="1456655"/>
                  <a:pt x="4070449" y="1456655"/>
                </a:cubicBezTo>
                <a:close/>
                <a:moveTo>
                  <a:pt x="2976562" y="1456655"/>
                </a:moveTo>
                <a:lnTo>
                  <a:pt x="2976562" y="1464096"/>
                </a:lnTo>
                <a:cubicBezTo>
                  <a:pt x="2991445" y="1469057"/>
                  <a:pt x="2998886" y="1469057"/>
                  <a:pt x="2998886" y="1464096"/>
                </a:cubicBezTo>
                <a:cubicBezTo>
                  <a:pt x="2998886" y="1459135"/>
                  <a:pt x="2998886" y="1456655"/>
                  <a:pt x="2998886" y="1456655"/>
                </a:cubicBezTo>
                <a:cubicBezTo>
                  <a:pt x="2993925" y="1456655"/>
                  <a:pt x="2986484" y="1456655"/>
                  <a:pt x="2976562" y="1456655"/>
                </a:cubicBezTo>
                <a:close/>
                <a:moveTo>
                  <a:pt x="2946796" y="1456655"/>
                </a:moveTo>
                <a:cubicBezTo>
                  <a:pt x="2946796" y="1461616"/>
                  <a:pt x="2946796" y="1464096"/>
                  <a:pt x="2946796" y="1464096"/>
                </a:cubicBezTo>
                <a:cubicBezTo>
                  <a:pt x="2951757" y="1464096"/>
                  <a:pt x="2954238" y="1461616"/>
                  <a:pt x="2954238" y="1456655"/>
                </a:cubicBezTo>
                <a:cubicBezTo>
                  <a:pt x="2954238" y="1456655"/>
                  <a:pt x="2951757" y="1456655"/>
                  <a:pt x="2946796" y="1456655"/>
                </a:cubicBezTo>
                <a:close/>
                <a:moveTo>
                  <a:pt x="1138535" y="1456655"/>
                </a:moveTo>
                <a:cubicBezTo>
                  <a:pt x="1148457" y="1456655"/>
                  <a:pt x="1163340" y="1461616"/>
                  <a:pt x="1183183" y="1471538"/>
                </a:cubicBezTo>
                <a:cubicBezTo>
                  <a:pt x="1203027" y="1481459"/>
                  <a:pt x="1212949" y="1488901"/>
                  <a:pt x="1212949" y="1493862"/>
                </a:cubicBezTo>
                <a:lnTo>
                  <a:pt x="1190625" y="1486420"/>
                </a:lnTo>
                <a:cubicBezTo>
                  <a:pt x="1180703" y="1476499"/>
                  <a:pt x="1173261" y="1474018"/>
                  <a:pt x="1168300" y="1478979"/>
                </a:cubicBezTo>
                <a:cubicBezTo>
                  <a:pt x="1168300" y="1478979"/>
                  <a:pt x="1167060" y="1478979"/>
                  <a:pt x="1164580" y="1478979"/>
                </a:cubicBezTo>
                <a:cubicBezTo>
                  <a:pt x="1162099" y="1478979"/>
                  <a:pt x="1160859" y="1476499"/>
                  <a:pt x="1160859" y="1471538"/>
                </a:cubicBezTo>
                <a:cubicBezTo>
                  <a:pt x="1160859" y="1471538"/>
                  <a:pt x="1155898" y="1469057"/>
                  <a:pt x="1145976" y="1464096"/>
                </a:cubicBezTo>
                <a:close/>
                <a:moveTo>
                  <a:pt x="1301316" y="1452934"/>
                </a:moveTo>
                <a:cubicBezTo>
                  <a:pt x="1299455" y="1452934"/>
                  <a:pt x="1297285" y="1454174"/>
                  <a:pt x="1294804" y="1456655"/>
                </a:cubicBezTo>
                <a:cubicBezTo>
                  <a:pt x="1289843" y="1456655"/>
                  <a:pt x="1289843" y="1459135"/>
                  <a:pt x="1294804" y="1464096"/>
                </a:cubicBezTo>
                <a:cubicBezTo>
                  <a:pt x="1299766" y="1469057"/>
                  <a:pt x="1303486" y="1470297"/>
                  <a:pt x="1305967" y="1467817"/>
                </a:cubicBezTo>
                <a:cubicBezTo>
                  <a:pt x="1308447" y="1465336"/>
                  <a:pt x="1308447" y="1461616"/>
                  <a:pt x="1305967" y="1456655"/>
                </a:cubicBezTo>
                <a:cubicBezTo>
                  <a:pt x="1304726" y="1454174"/>
                  <a:pt x="1303176" y="1452934"/>
                  <a:pt x="1301316" y="1452934"/>
                </a:cubicBezTo>
                <a:close/>
                <a:moveTo>
                  <a:pt x="3966269" y="1449213"/>
                </a:moveTo>
                <a:lnTo>
                  <a:pt x="3951386" y="1456655"/>
                </a:lnTo>
                <a:lnTo>
                  <a:pt x="3981152" y="1464096"/>
                </a:lnTo>
                <a:cubicBezTo>
                  <a:pt x="3981152" y="1459135"/>
                  <a:pt x="3979911" y="1456655"/>
                  <a:pt x="3977431" y="1456655"/>
                </a:cubicBezTo>
                <a:cubicBezTo>
                  <a:pt x="3974951" y="1456655"/>
                  <a:pt x="3971230" y="1454174"/>
                  <a:pt x="3966269" y="1449213"/>
                </a:cubicBezTo>
                <a:close/>
                <a:moveTo>
                  <a:pt x="3802558" y="1449213"/>
                </a:moveTo>
                <a:cubicBezTo>
                  <a:pt x="3807519" y="1454174"/>
                  <a:pt x="3809999" y="1456655"/>
                  <a:pt x="3809999" y="1456655"/>
                </a:cubicBezTo>
                <a:cubicBezTo>
                  <a:pt x="3805038" y="1461616"/>
                  <a:pt x="3805038" y="1464096"/>
                  <a:pt x="3809999" y="1464096"/>
                </a:cubicBezTo>
                <a:lnTo>
                  <a:pt x="3817441" y="1464096"/>
                </a:lnTo>
                <a:lnTo>
                  <a:pt x="3824882" y="1456655"/>
                </a:lnTo>
                <a:lnTo>
                  <a:pt x="3839765" y="1464096"/>
                </a:lnTo>
                <a:cubicBezTo>
                  <a:pt x="3839765" y="1454174"/>
                  <a:pt x="3829843" y="1449213"/>
                  <a:pt x="3809999" y="1449213"/>
                </a:cubicBezTo>
                <a:close/>
                <a:moveTo>
                  <a:pt x="3207246" y="1449213"/>
                </a:moveTo>
                <a:lnTo>
                  <a:pt x="3199804" y="1456655"/>
                </a:lnTo>
                <a:cubicBezTo>
                  <a:pt x="3214687" y="1461616"/>
                  <a:pt x="3222128" y="1461616"/>
                  <a:pt x="3222128" y="1456655"/>
                </a:cubicBezTo>
                <a:cubicBezTo>
                  <a:pt x="3222128" y="1451694"/>
                  <a:pt x="3217168" y="1449213"/>
                  <a:pt x="3207246" y="1449213"/>
                </a:cubicBezTo>
                <a:close/>
                <a:moveTo>
                  <a:pt x="1674316" y="1449213"/>
                </a:moveTo>
                <a:lnTo>
                  <a:pt x="1666875" y="1456655"/>
                </a:lnTo>
                <a:lnTo>
                  <a:pt x="1689199" y="1464096"/>
                </a:lnTo>
                <a:lnTo>
                  <a:pt x="1696640" y="1464096"/>
                </a:lnTo>
                <a:cubicBezTo>
                  <a:pt x="1691679" y="1464096"/>
                  <a:pt x="1689199" y="1461616"/>
                  <a:pt x="1689199" y="1456655"/>
                </a:cubicBezTo>
                <a:close/>
                <a:moveTo>
                  <a:pt x="4048125" y="1441772"/>
                </a:moveTo>
                <a:cubicBezTo>
                  <a:pt x="4048125" y="1441772"/>
                  <a:pt x="4048125" y="1444252"/>
                  <a:pt x="4048125" y="1449213"/>
                </a:cubicBezTo>
                <a:cubicBezTo>
                  <a:pt x="4053086" y="1449213"/>
                  <a:pt x="4055566" y="1449213"/>
                  <a:pt x="4055566" y="1449213"/>
                </a:cubicBezTo>
                <a:close/>
                <a:moveTo>
                  <a:pt x="2931914" y="1441772"/>
                </a:moveTo>
                <a:lnTo>
                  <a:pt x="2939355" y="1449213"/>
                </a:lnTo>
                <a:cubicBezTo>
                  <a:pt x="2939355" y="1449213"/>
                  <a:pt x="2939355" y="1446733"/>
                  <a:pt x="2939355" y="1441772"/>
                </a:cubicBezTo>
                <a:close/>
                <a:moveTo>
                  <a:pt x="1168300" y="1441772"/>
                </a:moveTo>
                <a:cubicBezTo>
                  <a:pt x="1168300" y="1446733"/>
                  <a:pt x="1169541" y="1449213"/>
                  <a:pt x="1172021" y="1449213"/>
                </a:cubicBezTo>
                <a:cubicBezTo>
                  <a:pt x="1174501" y="1449213"/>
                  <a:pt x="1178222" y="1449213"/>
                  <a:pt x="1183183" y="1449213"/>
                </a:cubicBezTo>
                <a:cubicBezTo>
                  <a:pt x="1193105" y="1449213"/>
                  <a:pt x="1200546" y="1451694"/>
                  <a:pt x="1205507" y="1456655"/>
                </a:cubicBezTo>
                <a:lnTo>
                  <a:pt x="1198066" y="1464096"/>
                </a:lnTo>
                <a:lnTo>
                  <a:pt x="1183183" y="1464096"/>
                </a:lnTo>
                <a:cubicBezTo>
                  <a:pt x="1178222" y="1459135"/>
                  <a:pt x="1173261" y="1456655"/>
                  <a:pt x="1168300" y="1456655"/>
                </a:cubicBezTo>
                <a:cubicBezTo>
                  <a:pt x="1163340" y="1456655"/>
                  <a:pt x="1160859" y="1454174"/>
                  <a:pt x="1160859" y="1449213"/>
                </a:cubicBezTo>
                <a:close/>
                <a:moveTo>
                  <a:pt x="1086445" y="1441772"/>
                </a:moveTo>
                <a:cubicBezTo>
                  <a:pt x="1101328" y="1441772"/>
                  <a:pt x="1108769" y="1446733"/>
                  <a:pt x="1108769" y="1456655"/>
                </a:cubicBezTo>
                <a:cubicBezTo>
                  <a:pt x="1108769" y="1461616"/>
                  <a:pt x="1103808" y="1461616"/>
                  <a:pt x="1093886" y="1456655"/>
                </a:cubicBezTo>
                <a:close/>
                <a:moveTo>
                  <a:pt x="3772792" y="1434331"/>
                </a:moveTo>
                <a:cubicBezTo>
                  <a:pt x="3767831" y="1439292"/>
                  <a:pt x="3767831" y="1441772"/>
                  <a:pt x="3772792" y="1441772"/>
                </a:cubicBezTo>
                <a:cubicBezTo>
                  <a:pt x="3772792" y="1446733"/>
                  <a:pt x="3775273" y="1449213"/>
                  <a:pt x="3780234" y="1449213"/>
                </a:cubicBezTo>
                <a:cubicBezTo>
                  <a:pt x="3785195" y="1449213"/>
                  <a:pt x="3787675" y="1446733"/>
                  <a:pt x="3787675" y="1441772"/>
                </a:cubicBezTo>
                <a:lnTo>
                  <a:pt x="3780234" y="1441772"/>
                </a:lnTo>
                <a:close/>
                <a:moveTo>
                  <a:pt x="3490019" y="1434331"/>
                </a:moveTo>
                <a:lnTo>
                  <a:pt x="3497461" y="1441772"/>
                </a:lnTo>
                <a:cubicBezTo>
                  <a:pt x="3497461" y="1436811"/>
                  <a:pt x="3497461" y="1434331"/>
                  <a:pt x="3497461" y="1434331"/>
                </a:cubicBezTo>
                <a:close/>
                <a:moveTo>
                  <a:pt x="1704082" y="1434331"/>
                </a:moveTo>
                <a:lnTo>
                  <a:pt x="1711523" y="1441772"/>
                </a:lnTo>
                <a:lnTo>
                  <a:pt x="1718965" y="1441772"/>
                </a:lnTo>
                <a:lnTo>
                  <a:pt x="1711523" y="1434331"/>
                </a:lnTo>
                <a:cubicBezTo>
                  <a:pt x="1711523" y="1434331"/>
                  <a:pt x="1709043" y="1434331"/>
                  <a:pt x="1704082" y="1434331"/>
                </a:cubicBezTo>
                <a:close/>
                <a:moveTo>
                  <a:pt x="3148644" y="1429680"/>
                </a:moveTo>
                <a:cubicBezTo>
                  <a:pt x="3148024" y="1430300"/>
                  <a:pt x="3147714" y="1431850"/>
                  <a:pt x="3147714" y="1434331"/>
                </a:cubicBezTo>
                <a:cubicBezTo>
                  <a:pt x="3147714" y="1439292"/>
                  <a:pt x="3148955" y="1441772"/>
                  <a:pt x="3151435" y="1441772"/>
                </a:cubicBezTo>
                <a:cubicBezTo>
                  <a:pt x="3153916" y="1441772"/>
                  <a:pt x="3155156" y="1440532"/>
                  <a:pt x="3155156" y="1438051"/>
                </a:cubicBezTo>
                <a:cubicBezTo>
                  <a:pt x="3155156" y="1435571"/>
                  <a:pt x="3153916" y="1433090"/>
                  <a:pt x="3151435" y="1430610"/>
                </a:cubicBezTo>
                <a:cubicBezTo>
                  <a:pt x="3150195" y="1429370"/>
                  <a:pt x="3149265" y="1429060"/>
                  <a:pt x="3148644" y="1429680"/>
                </a:cubicBezTo>
                <a:close/>
                <a:moveTo>
                  <a:pt x="3504902" y="1426889"/>
                </a:moveTo>
                <a:lnTo>
                  <a:pt x="3504902" y="1434331"/>
                </a:lnTo>
                <a:cubicBezTo>
                  <a:pt x="3509863" y="1444252"/>
                  <a:pt x="3514824" y="1449213"/>
                  <a:pt x="3519785" y="1449213"/>
                </a:cubicBezTo>
                <a:cubicBezTo>
                  <a:pt x="3524745" y="1449213"/>
                  <a:pt x="3527226" y="1449213"/>
                  <a:pt x="3527226" y="1449213"/>
                </a:cubicBezTo>
                <a:cubicBezTo>
                  <a:pt x="3527226" y="1459135"/>
                  <a:pt x="3528466" y="1464096"/>
                  <a:pt x="3530947" y="1464096"/>
                </a:cubicBezTo>
                <a:cubicBezTo>
                  <a:pt x="3533427" y="1464096"/>
                  <a:pt x="3534667" y="1461616"/>
                  <a:pt x="3534667" y="1456655"/>
                </a:cubicBezTo>
                <a:cubicBezTo>
                  <a:pt x="3534667" y="1451694"/>
                  <a:pt x="3537148" y="1451694"/>
                  <a:pt x="3542109" y="1456655"/>
                </a:cubicBezTo>
                <a:lnTo>
                  <a:pt x="3542109" y="1449213"/>
                </a:lnTo>
                <a:cubicBezTo>
                  <a:pt x="3537148" y="1449213"/>
                  <a:pt x="3533427" y="1447973"/>
                  <a:pt x="3530947" y="1445493"/>
                </a:cubicBezTo>
                <a:cubicBezTo>
                  <a:pt x="3528466" y="1443012"/>
                  <a:pt x="3527226" y="1441772"/>
                  <a:pt x="3527226" y="1441772"/>
                </a:cubicBezTo>
                <a:cubicBezTo>
                  <a:pt x="3522265" y="1441772"/>
                  <a:pt x="3518545" y="1439292"/>
                  <a:pt x="3516064" y="1434331"/>
                </a:cubicBezTo>
                <a:cubicBezTo>
                  <a:pt x="3513583" y="1429370"/>
                  <a:pt x="3509863" y="1426889"/>
                  <a:pt x="3504902" y="1426889"/>
                </a:cubicBezTo>
                <a:close/>
                <a:moveTo>
                  <a:pt x="2917031" y="1426889"/>
                </a:moveTo>
                <a:cubicBezTo>
                  <a:pt x="2921991" y="1431850"/>
                  <a:pt x="2926953" y="1434331"/>
                  <a:pt x="2931914" y="1434331"/>
                </a:cubicBezTo>
                <a:cubicBezTo>
                  <a:pt x="2931914" y="1434331"/>
                  <a:pt x="2931914" y="1431850"/>
                  <a:pt x="2931914" y="1426889"/>
                </a:cubicBezTo>
                <a:cubicBezTo>
                  <a:pt x="2931914" y="1426889"/>
                  <a:pt x="2929433" y="1426889"/>
                  <a:pt x="2924472" y="1426889"/>
                </a:cubicBezTo>
                <a:cubicBezTo>
                  <a:pt x="2924472" y="1426889"/>
                  <a:pt x="2921991" y="1426889"/>
                  <a:pt x="2917031" y="1426889"/>
                </a:cubicBezTo>
                <a:close/>
                <a:moveTo>
                  <a:pt x="1689199" y="1426889"/>
                </a:moveTo>
                <a:cubicBezTo>
                  <a:pt x="1689199" y="1431850"/>
                  <a:pt x="1691679" y="1434331"/>
                  <a:pt x="1696640" y="1434331"/>
                </a:cubicBezTo>
                <a:cubicBezTo>
                  <a:pt x="1696640" y="1434331"/>
                  <a:pt x="1696640" y="1431850"/>
                  <a:pt x="1696640" y="1426889"/>
                </a:cubicBezTo>
                <a:cubicBezTo>
                  <a:pt x="1691679" y="1426889"/>
                  <a:pt x="1689199" y="1426889"/>
                  <a:pt x="1689199" y="1426889"/>
                </a:cubicBezTo>
                <a:close/>
                <a:moveTo>
                  <a:pt x="3162597" y="1419448"/>
                </a:moveTo>
                <a:lnTo>
                  <a:pt x="3162597" y="1434331"/>
                </a:lnTo>
                <a:lnTo>
                  <a:pt x="3177480" y="1426889"/>
                </a:lnTo>
                <a:cubicBezTo>
                  <a:pt x="3172519" y="1421928"/>
                  <a:pt x="3167558" y="1419448"/>
                  <a:pt x="3162597" y="1419448"/>
                </a:cubicBezTo>
                <a:close/>
                <a:moveTo>
                  <a:pt x="1622226" y="1419448"/>
                </a:moveTo>
                <a:cubicBezTo>
                  <a:pt x="1617265" y="1419448"/>
                  <a:pt x="1614785" y="1420688"/>
                  <a:pt x="1614785" y="1423168"/>
                </a:cubicBezTo>
                <a:cubicBezTo>
                  <a:pt x="1614785" y="1425649"/>
                  <a:pt x="1617265" y="1426889"/>
                  <a:pt x="1622226" y="1426889"/>
                </a:cubicBezTo>
                <a:close/>
                <a:moveTo>
                  <a:pt x="3125390" y="1404565"/>
                </a:moveTo>
                <a:cubicBezTo>
                  <a:pt x="3120429" y="1404565"/>
                  <a:pt x="3120429" y="1407045"/>
                  <a:pt x="3125390" y="1412006"/>
                </a:cubicBezTo>
                <a:cubicBezTo>
                  <a:pt x="3130351" y="1412006"/>
                  <a:pt x="3132831" y="1412006"/>
                  <a:pt x="3132831" y="1412006"/>
                </a:cubicBezTo>
                <a:cubicBezTo>
                  <a:pt x="3132831" y="1407045"/>
                  <a:pt x="3130351" y="1404565"/>
                  <a:pt x="3125390" y="1404565"/>
                </a:cubicBezTo>
                <a:close/>
                <a:moveTo>
                  <a:pt x="2976562" y="1404565"/>
                </a:moveTo>
                <a:cubicBezTo>
                  <a:pt x="2971601" y="1404565"/>
                  <a:pt x="2969121" y="1405805"/>
                  <a:pt x="2969121" y="1408286"/>
                </a:cubicBezTo>
                <a:cubicBezTo>
                  <a:pt x="2969121" y="1410766"/>
                  <a:pt x="2969121" y="1412006"/>
                  <a:pt x="2969121" y="1412006"/>
                </a:cubicBezTo>
                <a:cubicBezTo>
                  <a:pt x="2974081" y="1412006"/>
                  <a:pt x="2976562" y="1412006"/>
                  <a:pt x="2976562" y="1412006"/>
                </a:cubicBezTo>
                <a:cubicBezTo>
                  <a:pt x="2976562" y="1407045"/>
                  <a:pt x="2976562" y="1404565"/>
                  <a:pt x="2976562" y="1404565"/>
                </a:cubicBezTo>
                <a:close/>
                <a:moveTo>
                  <a:pt x="2961679" y="1404565"/>
                </a:moveTo>
                <a:lnTo>
                  <a:pt x="2954238" y="1412006"/>
                </a:lnTo>
                <a:cubicBezTo>
                  <a:pt x="2959198" y="1412006"/>
                  <a:pt x="2961679" y="1412006"/>
                  <a:pt x="2961679" y="1412006"/>
                </a:cubicBezTo>
                <a:close/>
                <a:moveTo>
                  <a:pt x="1082724" y="1404565"/>
                </a:moveTo>
                <a:cubicBezTo>
                  <a:pt x="1080244" y="1404565"/>
                  <a:pt x="1081484" y="1407045"/>
                  <a:pt x="1086445" y="1412006"/>
                </a:cubicBezTo>
                <a:lnTo>
                  <a:pt x="1093886" y="1412006"/>
                </a:lnTo>
                <a:cubicBezTo>
                  <a:pt x="1088925" y="1407045"/>
                  <a:pt x="1085205" y="1404565"/>
                  <a:pt x="1082724" y="1404565"/>
                </a:cubicBezTo>
                <a:close/>
                <a:moveTo>
                  <a:pt x="3834184" y="1400844"/>
                </a:moveTo>
                <a:cubicBezTo>
                  <a:pt x="3832944" y="1400844"/>
                  <a:pt x="3832324" y="1402085"/>
                  <a:pt x="3832324" y="1404565"/>
                </a:cubicBezTo>
                <a:cubicBezTo>
                  <a:pt x="3832324" y="1409526"/>
                  <a:pt x="3839765" y="1415727"/>
                  <a:pt x="3854648" y="1423168"/>
                </a:cubicBezTo>
                <a:cubicBezTo>
                  <a:pt x="3869531" y="1430610"/>
                  <a:pt x="3879452" y="1434331"/>
                  <a:pt x="3884414" y="1434331"/>
                </a:cubicBezTo>
                <a:cubicBezTo>
                  <a:pt x="3889375" y="1439292"/>
                  <a:pt x="3894335" y="1443012"/>
                  <a:pt x="3899296" y="1445493"/>
                </a:cubicBezTo>
                <a:cubicBezTo>
                  <a:pt x="3904257" y="1447973"/>
                  <a:pt x="3911699" y="1449213"/>
                  <a:pt x="3921621" y="1449213"/>
                </a:cubicBezTo>
                <a:cubicBezTo>
                  <a:pt x="3941464" y="1464096"/>
                  <a:pt x="3951386" y="1469057"/>
                  <a:pt x="3951386" y="1464096"/>
                </a:cubicBezTo>
                <a:cubicBezTo>
                  <a:pt x="3951386" y="1459135"/>
                  <a:pt x="3947665" y="1452934"/>
                  <a:pt x="3940224" y="1445493"/>
                </a:cubicBezTo>
                <a:cubicBezTo>
                  <a:pt x="3932783" y="1438051"/>
                  <a:pt x="3926582" y="1434331"/>
                  <a:pt x="3921621" y="1434331"/>
                </a:cubicBezTo>
                <a:lnTo>
                  <a:pt x="3914179" y="1434331"/>
                </a:lnTo>
                <a:cubicBezTo>
                  <a:pt x="3914179" y="1434331"/>
                  <a:pt x="3911699" y="1434331"/>
                  <a:pt x="3906738" y="1434331"/>
                </a:cubicBezTo>
                <a:lnTo>
                  <a:pt x="3899296" y="1434331"/>
                </a:lnTo>
                <a:lnTo>
                  <a:pt x="3876972" y="1419448"/>
                </a:lnTo>
                <a:lnTo>
                  <a:pt x="3839765" y="1404565"/>
                </a:lnTo>
                <a:cubicBezTo>
                  <a:pt x="3837284" y="1402085"/>
                  <a:pt x="3835424" y="1400844"/>
                  <a:pt x="3834184" y="1400844"/>
                </a:cubicBezTo>
                <a:close/>
                <a:moveTo>
                  <a:pt x="3750468" y="1397124"/>
                </a:moveTo>
                <a:lnTo>
                  <a:pt x="3750468" y="1404565"/>
                </a:lnTo>
                <a:cubicBezTo>
                  <a:pt x="3750468" y="1404565"/>
                  <a:pt x="3752949" y="1407045"/>
                  <a:pt x="3757910" y="1412006"/>
                </a:cubicBezTo>
                <a:lnTo>
                  <a:pt x="3757910" y="1404565"/>
                </a:lnTo>
                <a:cubicBezTo>
                  <a:pt x="3757910" y="1399604"/>
                  <a:pt x="3755429" y="1397124"/>
                  <a:pt x="3750468" y="1397124"/>
                </a:cubicBezTo>
                <a:close/>
                <a:moveTo>
                  <a:pt x="3735585" y="1397124"/>
                </a:moveTo>
                <a:lnTo>
                  <a:pt x="3728144" y="1419448"/>
                </a:lnTo>
                <a:lnTo>
                  <a:pt x="3735585" y="1412006"/>
                </a:lnTo>
                <a:close/>
                <a:moveTo>
                  <a:pt x="3713261" y="1397124"/>
                </a:moveTo>
                <a:lnTo>
                  <a:pt x="3720703" y="1404565"/>
                </a:lnTo>
                <a:cubicBezTo>
                  <a:pt x="3720703" y="1399604"/>
                  <a:pt x="3719462" y="1397124"/>
                  <a:pt x="3716982" y="1397124"/>
                </a:cubicBezTo>
                <a:cubicBezTo>
                  <a:pt x="3714502" y="1397124"/>
                  <a:pt x="3713261" y="1397124"/>
                  <a:pt x="3713261" y="1397124"/>
                </a:cubicBezTo>
                <a:close/>
                <a:moveTo>
                  <a:pt x="3549550" y="1397124"/>
                </a:moveTo>
                <a:cubicBezTo>
                  <a:pt x="3554511" y="1397124"/>
                  <a:pt x="3556992" y="1397124"/>
                  <a:pt x="3556992" y="1397124"/>
                </a:cubicBezTo>
                <a:cubicBezTo>
                  <a:pt x="3561952" y="1397124"/>
                  <a:pt x="3564433" y="1397124"/>
                  <a:pt x="3564433" y="1397124"/>
                </a:cubicBezTo>
                <a:cubicBezTo>
                  <a:pt x="3559472" y="1402085"/>
                  <a:pt x="3556992" y="1404565"/>
                  <a:pt x="3556992" y="1404565"/>
                </a:cubicBezTo>
                <a:cubicBezTo>
                  <a:pt x="3552031" y="1404565"/>
                  <a:pt x="3549550" y="1402085"/>
                  <a:pt x="3549550" y="1397124"/>
                </a:cubicBezTo>
                <a:close/>
                <a:moveTo>
                  <a:pt x="3542109" y="1397124"/>
                </a:moveTo>
                <a:cubicBezTo>
                  <a:pt x="3547070" y="1402085"/>
                  <a:pt x="3549550" y="1404565"/>
                  <a:pt x="3549550" y="1404565"/>
                </a:cubicBezTo>
                <a:cubicBezTo>
                  <a:pt x="3549550" y="1404565"/>
                  <a:pt x="3548310" y="1404565"/>
                  <a:pt x="3545830" y="1404565"/>
                </a:cubicBezTo>
                <a:cubicBezTo>
                  <a:pt x="3543349" y="1404565"/>
                  <a:pt x="3542109" y="1402085"/>
                  <a:pt x="3542109" y="1397124"/>
                </a:cubicBezTo>
                <a:close/>
                <a:moveTo>
                  <a:pt x="3408164" y="1397124"/>
                </a:moveTo>
                <a:cubicBezTo>
                  <a:pt x="3408164" y="1397124"/>
                  <a:pt x="3408164" y="1399604"/>
                  <a:pt x="3408164" y="1404565"/>
                </a:cubicBezTo>
                <a:cubicBezTo>
                  <a:pt x="3408164" y="1409526"/>
                  <a:pt x="3410644" y="1412006"/>
                  <a:pt x="3415605" y="1412006"/>
                </a:cubicBezTo>
                <a:lnTo>
                  <a:pt x="3415605" y="1404565"/>
                </a:lnTo>
                <a:cubicBezTo>
                  <a:pt x="3415605" y="1399604"/>
                  <a:pt x="3413124" y="1397124"/>
                  <a:pt x="3408164" y="1397124"/>
                </a:cubicBezTo>
                <a:close/>
                <a:moveTo>
                  <a:pt x="3058417" y="1397124"/>
                </a:moveTo>
                <a:cubicBezTo>
                  <a:pt x="3058417" y="1402085"/>
                  <a:pt x="3059657" y="1404565"/>
                  <a:pt x="3062138" y="1404565"/>
                </a:cubicBezTo>
                <a:cubicBezTo>
                  <a:pt x="3064619" y="1404565"/>
                  <a:pt x="3065859" y="1407045"/>
                  <a:pt x="3065859" y="1412006"/>
                </a:cubicBezTo>
                <a:cubicBezTo>
                  <a:pt x="3075781" y="1412006"/>
                  <a:pt x="3083222" y="1412006"/>
                  <a:pt x="3088183" y="1412006"/>
                </a:cubicBezTo>
                <a:cubicBezTo>
                  <a:pt x="3088183" y="1407045"/>
                  <a:pt x="3083222" y="1404565"/>
                  <a:pt x="3073300" y="1404565"/>
                </a:cubicBezTo>
                <a:lnTo>
                  <a:pt x="3065859" y="1397124"/>
                </a:lnTo>
                <a:cubicBezTo>
                  <a:pt x="3060898" y="1397124"/>
                  <a:pt x="3058417" y="1397124"/>
                  <a:pt x="3058417" y="1397124"/>
                </a:cubicBezTo>
                <a:close/>
                <a:moveTo>
                  <a:pt x="1051098" y="1393403"/>
                </a:moveTo>
                <a:cubicBezTo>
                  <a:pt x="1049858" y="1393403"/>
                  <a:pt x="1049238" y="1394643"/>
                  <a:pt x="1049238" y="1397124"/>
                </a:cubicBezTo>
                <a:lnTo>
                  <a:pt x="1041796" y="1397124"/>
                </a:lnTo>
                <a:lnTo>
                  <a:pt x="1034355" y="1397124"/>
                </a:lnTo>
                <a:cubicBezTo>
                  <a:pt x="1034355" y="1402085"/>
                  <a:pt x="1035595" y="1404565"/>
                  <a:pt x="1038076" y="1404565"/>
                </a:cubicBezTo>
                <a:cubicBezTo>
                  <a:pt x="1040556" y="1404565"/>
                  <a:pt x="1044277" y="1404565"/>
                  <a:pt x="1049238" y="1404565"/>
                </a:cubicBezTo>
                <a:lnTo>
                  <a:pt x="1056679" y="1397124"/>
                </a:lnTo>
                <a:cubicBezTo>
                  <a:pt x="1054199" y="1394643"/>
                  <a:pt x="1052339" y="1393403"/>
                  <a:pt x="1051098" y="1393403"/>
                </a:cubicBezTo>
                <a:close/>
                <a:moveTo>
                  <a:pt x="3103066" y="1389682"/>
                </a:moveTo>
                <a:cubicBezTo>
                  <a:pt x="3098105" y="1394643"/>
                  <a:pt x="3098105" y="1399604"/>
                  <a:pt x="3103066" y="1404565"/>
                </a:cubicBezTo>
                <a:lnTo>
                  <a:pt x="3110507" y="1397124"/>
                </a:lnTo>
                <a:cubicBezTo>
                  <a:pt x="3110507" y="1397124"/>
                  <a:pt x="3110507" y="1394643"/>
                  <a:pt x="3110507" y="1389682"/>
                </a:cubicBezTo>
                <a:close/>
                <a:moveTo>
                  <a:pt x="2745878" y="1389682"/>
                </a:moveTo>
                <a:lnTo>
                  <a:pt x="2730996" y="1397124"/>
                </a:lnTo>
                <a:cubicBezTo>
                  <a:pt x="2730996" y="1397124"/>
                  <a:pt x="2733477" y="1397124"/>
                  <a:pt x="2738437" y="1397124"/>
                </a:cubicBezTo>
                <a:cubicBezTo>
                  <a:pt x="2743398" y="1397124"/>
                  <a:pt x="2748359" y="1397124"/>
                  <a:pt x="2753320" y="1397124"/>
                </a:cubicBezTo>
                <a:cubicBezTo>
                  <a:pt x="2758281" y="1397124"/>
                  <a:pt x="2760761" y="1398364"/>
                  <a:pt x="2760761" y="1400844"/>
                </a:cubicBezTo>
                <a:cubicBezTo>
                  <a:pt x="2760761" y="1403325"/>
                  <a:pt x="2762001" y="1403325"/>
                  <a:pt x="2764482" y="1400844"/>
                </a:cubicBezTo>
                <a:cubicBezTo>
                  <a:pt x="2766963" y="1398364"/>
                  <a:pt x="2766963" y="1395883"/>
                  <a:pt x="2764482" y="1393403"/>
                </a:cubicBezTo>
                <a:cubicBezTo>
                  <a:pt x="2762001" y="1390922"/>
                  <a:pt x="2755800" y="1389682"/>
                  <a:pt x="2745878" y="1389682"/>
                </a:cubicBezTo>
                <a:close/>
                <a:moveTo>
                  <a:pt x="2873313" y="1385961"/>
                </a:moveTo>
                <a:cubicBezTo>
                  <a:pt x="2871452" y="1385961"/>
                  <a:pt x="2869902" y="1387202"/>
                  <a:pt x="2868662" y="1389682"/>
                </a:cubicBezTo>
                <a:cubicBezTo>
                  <a:pt x="2866181" y="1394643"/>
                  <a:pt x="2867422" y="1397124"/>
                  <a:pt x="2872383" y="1397124"/>
                </a:cubicBezTo>
                <a:cubicBezTo>
                  <a:pt x="2872383" y="1397124"/>
                  <a:pt x="2873623" y="1395883"/>
                  <a:pt x="2876103" y="1393403"/>
                </a:cubicBezTo>
                <a:cubicBezTo>
                  <a:pt x="2878584" y="1390922"/>
                  <a:pt x="2879824" y="1389682"/>
                  <a:pt x="2879824" y="1389682"/>
                </a:cubicBezTo>
                <a:cubicBezTo>
                  <a:pt x="2877343" y="1387202"/>
                  <a:pt x="2875173" y="1385961"/>
                  <a:pt x="2873313" y="1385961"/>
                </a:cubicBezTo>
                <a:close/>
                <a:moveTo>
                  <a:pt x="3656393" y="1384630"/>
                </a:moveTo>
                <a:lnTo>
                  <a:pt x="3653730" y="1385961"/>
                </a:lnTo>
                <a:cubicBezTo>
                  <a:pt x="3648769" y="1388442"/>
                  <a:pt x="3646289" y="1389682"/>
                  <a:pt x="3646289" y="1389682"/>
                </a:cubicBezTo>
                <a:close/>
                <a:moveTo>
                  <a:pt x="3512343" y="1382241"/>
                </a:moveTo>
                <a:cubicBezTo>
                  <a:pt x="3517304" y="1382241"/>
                  <a:pt x="3519785" y="1384721"/>
                  <a:pt x="3519785" y="1389682"/>
                </a:cubicBezTo>
                <a:cubicBezTo>
                  <a:pt x="3519785" y="1394643"/>
                  <a:pt x="3517304" y="1397124"/>
                  <a:pt x="3512343" y="1397124"/>
                </a:cubicBezTo>
                <a:cubicBezTo>
                  <a:pt x="3507382" y="1392162"/>
                  <a:pt x="3507382" y="1389682"/>
                  <a:pt x="3512343" y="1389682"/>
                </a:cubicBezTo>
                <a:close/>
                <a:moveTo>
                  <a:pt x="3445371" y="1382241"/>
                </a:moveTo>
                <a:cubicBezTo>
                  <a:pt x="3440410" y="1382241"/>
                  <a:pt x="3440410" y="1384721"/>
                  <a:pt x="3445371" y="1389682"/>
                </a:cubicBezTo>
                <a:lnTo>
                  <a:pt x="3445371" y="1397124"/>
                </a:lnTo>
                <a:lnTo>
                  <a:pt x="3452812" y="1404565"/>
                </a:lnTo>
                <a:cubicBezTo>
                  <a:pt x="3462734" y="1409526"/>
                  <a:pt x="3470175" y="1412006"/>
                  <a:pt x="3475136" y="1412006"/>
                </a:cubicBezTo>
                <a:cubicBezTo>
                  <a:pt x="3465214" y="1407045"/>
                  <a:pt x="3460254" y="1402085"/>
                  <a:pt x="3460254" y="1397124"/>
                </a:cubicBezTo>
                <a:cubicBezTo>
                  <a:pt x="3455293" y="1397124"/>
                  <a:pt x="3452812" y="1394643"/>
                  <a:pt x="3452812" y="1389682"/>
                </a:cubicBezTo>
                <a:cubicBezTo>
                  <a:pt x="3452812" y="1384721"/>
                  <a:pt x="3450331" y="1382241"/>
                  <a:pt x="3445371" y="1382241"/>
                </a:cubicBezTo>
                <a:close/>
                <a:moveTo>
                  <a:pt x="3400722" y="1382241"/>
                </a:moveTo>
                <a:cubicBezTo>
                  <a:pt x="3400722" y="1382241"/>
                  <a:pt x="3400722" y="1384721"/>
                  <a:pt x="3400722" y="1389682"/>
                </a:cubicBezTo>
                <a:cubicBezTo>
                  <a:pt x="3400722" y="1389682"/>
                  <a:pt x="3400722" y="1392162"/>
                  <a:pt x="3400722" y="1397124"/>
                </a:cubicBezTo>
                <a:cubicBezTo>
                  <a:pt x="3405683" y="1397124"/>
                  <a:pt x="3408164" y="1394643"/>
                  <a:pt x="3408164" y="1389682"/>
                </a:cubicBezTo>
                <a:cubicBezTo>
                  <a:pt x="3408164" y="1384721"/>
                  <a:pt x="3405683" y="1382241"/>
                  <a:pt x="3400722" y="1382241"/>
                </a:cubicBezTo>
                <a:close/>
                <a:moveTo>
                  <a:pt x="2909590" y="1382241"/>
                </a:moveTo>
                <a:lnTo>
                  <a:pt x="2917031" y="1389682"/>
                </a:lnTo>
                <a:cubicBezTo>
                  <a:pt x="2921991" y="1389682"/>
                  <a:pt x="2921991" y="1387202"/>
                  <a:pt x="2917031" y="1382241"/>
                </a:cubicBezTo>
                <a:cubicBezTo>
                  <a:pt x="2917031" y="1382241"/>
                  <a:pt x="2914550" y="1382241"/>
                  <a:pt x="2909590" y="1382241"/>
                </a:cubicBezTo>
                <a:close/>
                <a:moveTo>
                  <a:pt x="1012031" y="1382241"/>
                </a:moveTo>
                <a:lnTo>
                  <a:pt x="1012031" y="1389682"/>
                </a:lnTo>
                <a:lnTo>
                  <a:pt x="1019472" y="1389682"/>
                </a:lnTo>
                <a:close/>
                <a:moveTo>
                  <a:pt x="967382" y="1382241"/>
                </a:moveTo>
                <a:cubicBezTo>
                  <a:pt x="967382" y="1387202"/>
                  <a:pt x="968623" y="1389682"/>
                  <a:pt x="971103" y="1389682"/>
                </a:cubicBezTo>
                <a:cubicBezTo>
                  <a:pt x="973584" y="1389682"/>
                  <a:pt x="974824" y="1389682"/>
                  <a:pt x="974824" y="1389682"/>
                </a:cubicBezTo>
                <a:cubicBezTo>
                  <a:pt x="974824" y="1389682"/>
                  <a:pt x="973584" y="1388442"/>
                  <a:pt x="971103" y="1385961"/>
                </a:cubicBezTo>
                <a:cubicBezTo>
                  <a:pt x="968623" y="1383481"/>
                  <a:pt x="967382" y="1382241"/>
                  <a:pt x="967382" y="1382241"/>
                </a:cubicBezTo>
                <a:close/>
                <a:moveTo>
                  <a:pt x="1115280" y="1376660"/>
                </a:moveTo>
                <a:cubicBezTo>
                  <a:pt x="1114660" y="1376660"/>
                  <a:pt x="1113730" y="1377280"/>
                  <a:pt x="1112490" y="1378520"/>
                </a:cubicBezTo>
                <a:cubicBezTo>
                  <a:pt x="1110009" y="1381000"/>
                  <a:pt x="1108769" y="1382241"/>
                  <a:pt x="1108769" y="1382241"/>
                </a:cubicBezTo>
                <a:lnTo>
                  <a:pt x="1123652" y="1382241"/>
                </a:lnTo>
                <a:cubicBezTo>
                  <a:pt x="1118691" y="1382241"/>
                  <a:pt x="1116211" y="1381000"/>
                  <a:pt x="1116211" y="1378520"/>
                </a:cubicBezTo>
                <a:cubicBezTo>
                  <a:pt x="1116211" y="1377280"/>
                  <a:pt x="1115901" y="1376660"/>
                  <a:pt x="1115280" y="1376660"/>
                </a:cubicBezTo>
                <a:close/>
                <a:moveTo>
                  <a:pt x="2820292" y="1374799"/>
                </a:moveTo>
                <a:lnTo>
                  <a:pt x="2805410" y="1382241"/>
                </a:lnTo>
                <a:cubicBezTo>
                  <a:pt x="2810370" y="1387202"/>
                  <a:pt x="2817812" y="1389682"/>
                  <a:pt x="2827734" y="1389682"/>
                </a:cubicBezTo>
                <a:lnTo>
                  <a:pt x="2842617" y="1382241"/>
                </a:lnTo>
                <a:cubicBezTo>
                  <a:pt x="2837656" y="1382241"/>
                  <a:pt x="2830215" y="1379760"/>
                  <a:pt x="2820292" y="1374799"/>
                </a:cubicBezTo>
                <a:close/>
                <a:moveTo>
                  <a:pt x="1086445" y="1374799"/>
                </a:moveTo>
                <a:lnTo>
                  <a:pt x="1086445" y="1382241"/>
                </a:lnTo>
                <a:lnTo>
                  <a:pt x="1093886" y="1374799"/>
                </a:lnTo>
                <a:cubicBezTo>
                  <a:pt x="1093886" y="1374799"/>
                  <a:pt x="1091406" y="1374799"/>
                  <a:pt x="1086445" y="1374799"/>
                </a:cubicBezTo>
                <a:close/>
                <a:moveTo>
                  <a:pt x="4003476" y="1367358"/>
                </a:moveTo>
                <a:lnTo>
                  <a:pt x="4010918" y="1382241"/>
                </a:lnTo>
                <a:cubicBezTo>
                  <a:pt x="4020839" y="1382241"/>
                  <a:pt x="4028281" y="1382241"/>
                  <a:pt x="4033242" y="1382241"/>
                </a:cubicBezTo>
                <a:cubicBezTo>
                  <a:pt x="4038203" y="1382241"/>
                  <a:pt x="4040683" y="1384721"/>
                  <a:pt x="4040683" y="1389682"/>
                </a:cubicBezTo>
                <a:cubicBezTo>
                  <a:pt x="4045644" y="1394643"/>
                  <a:pt x="4049365" y="1395883"/>
                  <a:pt x="4051845" y="1393403"/>
                </a:cubicBezTo>
                <a:cubicBezTo>
                  <a:pt x="4054326" y="1390922"/>
                  <a:pt x="4056806" y="1389682"/>
                  <a:pt x="4059287" y="1389682"/>
                </a:cubicBezTo>
                <a:cubicBezTo>
                  <a:pt x="4061767" y="1389682"/>
                  <a:pt x="4061767" y="1388442"/>
                  <a:pt x="4059287" y="1385961"/>
                </a:cubicBezTo>
                <a:cubicBezTo>
                  <a:pt x="4056806" y="1383481"/>
                  <a:pt x="4049365" y="1381000"/>
                  <a:pt x="4036962" y="1378520"/>
                </a:cubicBezTo>
                <a:cubicBezTo>
                  <a:pt x="4024560" y="1376040"/>
                  <a:pt x="4017119" y="1373559"/>
                  <a:pt x="4014638" y="1371079"/>
                </a:cubicBezTo>
                <a:cubicBezTo>
                  <a:pt x="4012158" y="1368598"/>
                  <a:pt x="4008437" y="1367358"/>
                  <a:pt x="4003476" y="1367358"/>
                </a:cubicBezTo>
                <a:close/>
                <a:moveTo>
                  <a:pt x="3445371" y="1367358"/>
                </a:moveTo>
                <a:lnTo>
                  <a:pt x="3452812" y="1374799"/>
                </a:lnTo>
                <a:lnTo>
                  <a:pt x="3460254" y="1374799"/>
                </a:lnTo>
                <a:cubicBezTo>
                  <a:pt x="3455293" y="1369838"/>
                  <a:pt x="3450331" y="1367358"/>
                  <a:pt x="3445371" y="1367358"/>
                </a:cubicBezTo>
                <a:close/>
                <a:moveTo>
                  <a:pt x="3192363" y="1367358"/>
                </a:moveTo>
                <a:cubicBezTo>
                  <a:pt x="3192363" y="1367358"/>
                  <a:pt x="3193603" y="1368598"/>
                  <a:pt x="3196083" y="1371079"/>
                </a:cubicBezTo>
                <a:cubicBezTo>
                  <a:pt x="3198564" y="1373559"/>
                  <a:pt x="3198564" y="1376040"/>
                  <a:pt x="3196083" y="1378520"/>
                </a:cubicBezTo>
                <a:cubicBezTo>
                  <a:pt x="3193603" y="1381000"/>
                  <a:pt x="3193603" y="1383481"/>
                  <a:pt x="3196083" y="1385961"/>
                </a:cubicBezTo>
                <a:cubicBezTo>
                  <a:pt x="3198564" y="1388442"/>
                  <a:pt x="3202285" y="1392162"/>
                  <a:pt x="3207246" y="1397124"/>
                </a:cubicBezTo>
                <a:cubicBezTo>
                  <a:pt x="3217168" y="1402085"/>
                  <a:pt x="3222128" y="1405805"/>
                  <a:pt x="3222128" y="1408286"/>
                </a:cubicBezTo>
                <a:cubicBezTo>
                  <a:pt x="3222128" y="1410766"/>
                  <a:pt x="3224609" y="1414487"/>
                  <a:pt x="3229570" y="1419448"/>
                </a:cubicBezTo>
                <a:cubicBezTo>
                  <a:pt x="3234531" y="1419448"/>
                  <a:pt x="3238251" y="1419448"/>
                  <a:pt x="3240732" y="1419448"/>
                </a:cubicBezTo>
                <a:cubicBezTo>
                  <a:pt x="3243213" y="1419448"/>
                  <a:pt x="3246933" y="1419448"/>
                  <a:pt x="3251894" y="1419448"/>
                </a:cubicBezTo>
                <a:cubicBezTo>
                  <a:pt x="3261816" y="1414487"/>
                  <a:pt x="3270498" y="1410766"/>
                  <a:pt x="3277939" y="1408286"/>
                </a:cubicBezTo>
                <a:cubicBezTo>
                  <a:pt x="3285380" y="1405805"/>
                  <a:pt x="3286621" y="1404565"/>
                  <a:pt x="3281660" y="1404565"/>
                </a:cubicBezTo>
                <a:cubicBezTo>
                  <a:pt x="3276699" y="1404565"/>
                  <a:pt x="3274218" y="1404565"/>
                  <a:pt x="3274218" y="1404565"/>
                </a:cubicBezTo>
                <a:cubicBezTo>
                  <a:pt x="3264296" y="1409526"/>
                  <a:pt x="3258095" y="1410766"/>
                  <a:pt x="3255615" y="1408286"/>
                </a:cubicBezTo>
                <a:cubicBezTo>
                  <a:pt x="3253134" y="1405805"/>
                  <a:pt x="3249413" y="1404565"/>
                  <a:pt x="3244453" y="1404565"/>
                </a:cubicBezTo>
                <a:lnTo>
                  <a:pt x="3229570" y="1389682"/>
                </a:lnTo>
                <a:lnTo>
                  <a:pt x="3222128" y="1382241"/>
                </a:lnTo>
                <a:cubicBezTo>
                  <a:pt x="3222128" y="1392162"/>
                  <a:pt x="3217168" y="1389682"/>
                  <a:pt x="3207246" y="1374799"/>
                </a:cubicBezTo>
                <a:cubicBezTo>
                  <a:pt x="3202285" y="1369838"/>
                  <a:pt x="3197323" y="1367358"/>
                  <a:pt x="3192363" y="1367358"/>
                </a:cubicBezTo>
                <a:close/>
                <a:moveTo>
                  <a:pt x="3103066" y="1367358"/>
                </a:moveTo>
                <a:cubicBezTo>
                  <a:pt x="3098105" y="1367358"/>
                  <a:pt x="3093144" y="1368598"/>
                  <a:pt x="3088183" y="1371079"/>
                </a:cubicBezTo>
                <a:cubicBezTo>
                  <a:pt x="3083222" y="1373559"/>
                  <a:pt x="3083222" y="1377280"/>
                  <a:pt x="3088183" y="1382241"/>
                </a:cubicBezTo>
                <a:cubicBezTo>
                  <a:pt x="3088183" y="1387202"/>
                  <a:pt x="3093144" y="1384721"/>
                  <a:pt x="3103066" y="1374799"/>
                </a:cubicBezTo>
                <a:close/>
                <a:moveTo>
                  <a:pt x="2879824" y="1367358"/>
                </a:moveTo>
                <a:cubicBezTo>
                  <a:pt x="2879824" y="1372319"/>
                  <a:pt x="2882304" y="1374799"/>
                  <a:pt x="2887265" y="1374799"/>
                </a:cubicBezTo>
                <a:lnTo>
                  <a:pt x="2894706" y="1367358"/>
                </a:lnTo>
                <a:close/>
                <a:moveTo>
                  <a:pt x="2061269" y="1367358"/>
                </a:moveTo>
                <a:lnTo>
                  <a:pt x="2053828" y="1374799"/>
                </a:lnTo>
                <a:lnTo>
                  <a:pt x="2053828" y="1382241"/>
                </a:lnTo>
                <a:cubicBezTo>
                  <a:pt x="2058789" y="1382241"/>
                  <a:pt x="2061269" y="1384721"/>
                  <a:pt x="2061269" y="1389682"/>
                </a:cubicBezTo>
                <a:cubicBezTo>
                  <a:pt x="2061269" y="1384721"/>
                  <a:pt x="2062509" y="1382241"/>
                  <a:pt x="2064990" y="1382241"/>
                </a:cubicBezTo>
                <a:cubicBezTo>
                  <a:pt x="2067471" y="1382241"/>
                  <a:pt x="2071191" y="1382241"/>
                  <a:pt x="2076152" y="1382241"/>
                </a:cubicBezTo>
                <a:cubicBezTo>
                  <a:pt x="2081113" y="1382241"/>
                  <a:pt x="2083593" y="1381000"/>
                  <a:pt x="2083593" y="1378520"/>
                </a:cubicBezTo>
                <a:cubicBezTo>
                  <a:pt x="2083593" y="1376040"/>
                  <a:pt x="2081113" y="1374799"/>
                  <a:pt x="2076152" y="1374799"/>
                </a:cubicBezTo>
                <a:cubicBezTo>
                  <a:pt x="2071191" y="1374799"/>
                  <a:pt x="2066230" y="1374799"/>
                  <a:pt x="2061269" y="1374799"/>
                </a:cubicBezTo>
                <a:close/>
                <a:moveTo>
                  <a:pt x="3281660" y="1359916"/>
                </a:moveTo>
                <a:lnTo>
                  <a:pt x="3281660" y="1367358"/>
                </a:lnTo>
                <a:lnTo>
                  <a:pt x="3289101" y="1374799"/>
                </a:lnTo>
                <a:close/>
                <a:moveTo>
                  <a:pt x="2989584" y="1356196"/>
                </a:moveTo>
                <a:cubicBezTo>
                  <a:pt x="2988344" y="1356196"/>
                  <a:pt x="2986484" y="1357436"/>
                  <a:pt x="2984003" y="1359916"/>
                </a:cubicBezTo>
                <a:cubicBezTo>
                  <a:pt x="2979043" y="1364878"/>
                  <a:pt x="2979043" y="1369838"/>
                  <a:pt x="2984003" y="1374799"/>
                </a:cubicBezTo>
                <a:cubicBezTo>
                  <a:pt x="2988964" y="1379760"/>
                  <a:pt x="2992685" y="1382241"/>
                  <a:pt x="2995165" y="1382241"/>
                </a:cubicBezTo>
                <a:cubicBezTo>
                  <a:pt x="2997646" y="1382241"/>
                  <a:pt x="2998886" y="1382241"/>
                  <a:pt x="2998886" y="1382241"/>
                </a:cubicBezTo>
                <a:lnTo>
                  <a:pt x="3006328" y="1382241"/>
                </a:lnTo>
                <a:cubicBezTo>
                  <a:pt x="3011289" y="1387202"/>
                  <a:pt x="3015009" y="1387202"/>
                  <a:pt x="3017490" y="1382241"/>
                </a:cubicBezTo>
                <a:cubicBezTo>
                  <a:pt x="3019970" y="1377280"/>
                  <a:pt x="3021210" y="1379760"/>
                  <a:pt x="3021210" y="1389682"/>
                </a:cubicBezTo>
                <a:lnTo>
                  <a:pt x="3028652" y="1389682"/>
                </a:lnTo>
                <a:lnTo>
                  <a:pt x="3021210" y="1374799"/>
                </a:lnTo>
                <a:lnTo>
                  <a:pt x="3028652" y="1367358"/>
                </a:lnTo>
                <a:lnTo>
                  <a:pt x="3028652" y="1359916"/>
                </a:lnTo>
                <a:cubicBezTo>
                  <a:pt x="3018730" y="1359916"/>
                  <a:pt x="3013769" y="1359916"/>
                  <a:pt x="3013769" y="1359916"/>
                </a:cubicBezTo>
                <a:cubicBezTo>
                  <a:pt x="3013769" y="1359916"/>
                  <a:pt x="3011289" y="1362397"/>
                  <a:pt x="3006328" y="1367358"/>
                </a:cubicBezTo>
                <a:lnTo>
                  <a:pt x="3013769" y="1367358"/>
                </a:lnTo>
                <a:cubicBezTo>
                  <a:pt x="3008808" y="1372319"/>
                  <a:pt x="3003847" y="1373559"/>
                  <a:pt x="2998886" y="1371079"/>
                </a:cubicBezTo>
                <a:cubicBezTo>
                  <a:pt x="2993925" y="1368598"/>
                  <a:pt x="2991445" y="1364878"/>
                  <a:pt x="2991445" y="1359916"/>
                </a:cubicBezTo>
                <a:cubicBezTo>
                  <a:pt x="2991445" y="1357436"/>
                  <a:pt x="2990825" y="1356196"/>
                  <a:pt x="2989584" y="1356196"/>
                </a:cubicBezTo>
                <a:close/>
                <a:moveTo>
                  <a:pt x="3579316" y="1352475"/>
                </a:moveTo>
                <a:lnTo>
                  <a:pt x="3586757" y="1359916"/>
                </a:lnTo>
                <a:cubicBezTo>
                  <a:pt x="3591718" y="1364878"/>
                  <a:pt x="3591718" y="1369838"/>
                  <a:pt x="3586757" y="1374799"/>
                </a:cubicBezTo>
                <a:cubicBezTo>
                  <a:pt x="3586757" y="1374799"/>
                  <a:pt x="3587997" y="1376040"/>
                  <a:pt x="3590478" y="1378520"/>
                </a:cubicBezTo>
                <a:cubicBezTo>
                  <a:pt x="3592959" y="1381000"/>
                  <a:pt x="3594199" y="1382241"/>
                  <a:pt x="3594199" y="1382241"/>
                </a:cubicBezTo>
                <a:cubicBezTo>
                  <a:pt x="3599160" y="1382241"/>
                  <a:pt x="3599160" y="1379760"/>
                  <a:pt x="3594199" y="1374799"/>
                </a:cubicBezTo>
                <a:lnTo>
                  <a:pt x="3601640" y="1374799"/>
                </a:lnTo>
                <a:cubicBezTo>
                  <a:pt x="3606601" y="1379760"/>
                  <a:pt x="3610322" y="1383481"/>
                  <a:pt x="3612802" y="1385961"/>
                </a:cubicBezTo>
                <a:cubicBezTo>
                  <a:pt x="3615283" y="1388442"/>
                  <a:pt x="3616523" y="1389682"/>
                  <a:pt x="3616523" y="1389682"/>
                </a:cubicBezTo>
                <a:cubicBezTo>
                  <a:pt x="3616523" y="1394643"/>
                  <a:pt x="3619004" y="1394643"/>
                  <a:pt x="3623964" y="1389682"/>
                </a:cubicBezTo>
                <a:cubicBezTo>
                  <a:pt x="3623964" y="1389682"/>
                  <a:pt x="3625204" y="1390922"/>
                  <a:pt x="3627685" y="1393403"/>
                </a:cubicBezTo>
                <a:cubicBezTo>
                  <a:pt x="3630166" y="1395883"/>
                  <a:pt x="3631406" y="1397124"/>
                  <a:pt x="3631406" y="1397124"/>
                </a:cubicBezTo>
                <a:cubicBezTo>
                  <a:pt x="3636366" y="1402085"/>
                  <a:pt x="3641328" y="1404565"/>
                  <a:pt x="3646289" y="1404565"/>
                </a:cubicBezTo>
                <a:lnTo>
                  <a:pt x="3638847" y="1389682"/>
                </a:lnTo>
                <a:cubicBezTo>
                  <a:pt x="3633886" y="1384721"/>
                  <a:pt x="3628925" y="1381000"/>
                  <a:pt x="3623964" y="1378520"/>
                </a:cubicBezTo>
                <a:cubicBezTo>
                  <a:pt x="3619004" y="1376040"/>
                  <a:pt x="3612802" y="1373559"/>
                  <a:pt x="3605361" y="1371079"/>
                </a:cubicBezTo>
                <a:cubicBezTo>
                  <a:pt x="3597920" y="1368598"/>
                  <a:pt x="3594199" y="1367358"/>
                  <a:pt x="3594199" y="1367358"/>
                </a:cubicBezTo>
                <a:cubicBezTo>
                  <a:pt x="3594199" y="1367358"/>
                  <a:pt x="3592959" y="1366118"/>
                  <a:pt x="3590478" y="1363637"/>
                </a:cubicBezTo>
                <a:cubicBezTo>
                  <a:pt x="3587997" y="1361157"/>
                  <a:pt x="3586757" y="1358676"/>
                  <a:pt x="3586757" y="1356196"/>
                </a:cubicBezTo>
                <a:cubicBezTo>
                  <a:pt x="3586757" y="1353715"/>
                  <a:pt x="3586757" y="1352475"/>
                  <a:pt x="3586757" y="1352475"/>
                </a:cubicBezTo>
                <a:cubicBezTo>
                  <a:pt x="3586757" y="1352475"/>
                  <a:pt x="3584277" y="1352475"/>
                  <a:pt x="3579316" y="1352475"/>
                </a:cubicBezTo>
                <a:close/>
                <a:moveTo>
                  <a:pt x="3423046" y="1352475"/>
                </a:moveTo>
                <a:lnTo>
                  <a:pt x="3423046" y="1359916"/>
                </a:lnTo>
                <a:cubicBezTo>
                  <a:pt x="3428007" y="1364878"/>
                  <a:pt x="3432968" y="1367358"/>
                  <a:pt x="3437929" y="1367358"/>
                </a:cubicBezTo>
                <a:lnTo>
                  <a:pt x="3430488" y="1359916"/>
                </a:lnTo>
                <a:cubicBezTo>
                  <a:pt x="3430488" y="1359916"/>
                  <a:pt x="3429248" y="1358676"/>
                  <a:pt x="3426767" y="1356196"/>
                </a:cubicBezTo>
                <a:cubicBezTo>
                  <a:pt x="3424286" y="1353715"/>
                  <a:pt x="3423046" y="1352475"/>
                  <a:pt x="3423046" y="1352475"/>
                </a:cubicBezTo>
                <a:close/>
                <a:moveTo>
                  <a:pt x="945058" y="1352475"/>
                </a:moveTo>
                <a:cubicBezTo>
                  <a:pt x="940097" y="1352475"/>
                  <a:pt x="938857" y="1354955"/>
                  <a:pt x="941337" y="1359916"/>
                </a:cubicBezTo>
                <a:cubicBezTo>
                  <a:pt x="943818" y="1364878"/>
                  <a:pt x="946299" y="1367358"/>
                  <a:pt x="948779" y="1367358"/>
                </a:cubicBezTo>
                <a:cubicBezTo>
                  <a:pt x="951259" y="1367358"/>
                  <a:pt x="952500" y="1366118"/>
                  <a:pt x="952500" y="1363637"/>
                </a:cubicBezTo>
                <a:cubicBezTo>
                  <a:pt x="952500" y="1361157"/>
                  <a:pt x="952500" y="1359916"/>
                  <a:pt x="952500" y="1359916"/>
                </a:cubicBezTo>
                <a:close/>
                <a:moveTo>
                  <a:pt x="3716982" y="1350150"/>
                </a:moveTo>
                <a:cubicBezTo>
                  <a:pt x="3715742" y="1350460"/>
                  <a:pt x="3714502" y="1351235"/>
                  <a:pt x="3713261" y="1352475"/>
                </a:cubicBezTo>
                <a:cubicBezTo>
                  <a:pt x="3708300" y="1357436"/>
                  <a:pt x="3705820" y="1357436"/>
                  <a:pt x="3705820" y="1352475"/>
                </a:cubicBezTo>
                <a:lnTo>
                  <a:pt x="3683496" y="1352475"/>
                </a:lnTo>
                <a:cubicBezTo>
                  <a:pt x="3678535" y="1357436"/>
                  <a:pt x="3677294" y="1361157"/>
                  <a:pt x="3679775" y="1363637"/>
                </a:cubicBezTo>
                <a:cubicBezTo>
                  <a:pt x="3682256" y="1366118"/>
                  <a:pt x="3685976" y="1367358"/>
                  <a:pt x="3690937" y="1367358"/>
                </a:cubicBezTo>
                <a:lnTo>
                  <a:pt x="3698378" y="1367358"/>
                </a:lnTo>
                <a:lnTo>
                  <a:pt x="3705820" y="1382241"/>
                </a:lnTo>
                <a:cubicBezTo>
                  <a:pt x="3715742" y="1382241"/>
                  <a:pt x="3720703" y="1382241"/>
                  <a:pt x="3720703" y="1382241"/>
                </a:cubicBezTo>
                <a:cubicBezTo>
                  <a:pt x="3720703" y="1382241"/>
                  <a:pt x="3723183" y="1382241"/>
                  <a:pt x="3728144" y="1382241"/>
                </a:cubicBezTo>
                <a:cubicBezTo>
                  <a:pt x="3723183" y="1377280"/>
                  <a:pt x="3723183" y="1374799"/>
                  <a:pt x="3728144" y="1374799"/>
                </a:cubicBezTo>
                <a:lnTo>
                  <a:pt x="3728144" y="1359916"/>
                </a:lnTo>
                <a:cubicBezTo>
                  <a:pt x="3724423" y="1352475"/>
                  <a:pt x="3720703" y="1349219"/>
                  <a:pt x="3716982" y="1350150"/>
                </a:cubicBezTo>
                <a:close/>
                <a:moveTo>
                  <a:pt x="2969121" y="1345034"/>
                </a:moveTo>
                <a:cubicBezTo>
                  <a:pt x="2964160" y="1345034"/>
                  <a:pt x="2964160" y="1347514"/>
                  <a:pt x="2969121" y="1352475"/>
                </a:cubicBezTo>
                <a:cubicBezTo>
                  <a:pt x="2974081" y="1357436"/>
                  <a:pt x="2976562" y="1357436"/>
                  <a:pt x="2976562" y="1352475"/>
                </a:cubicBezTo>
                <a:cubicBezTo>
                  <a:pt x="2976562" y="1352475"/>
                  <a:pt x="2974081" y="1349995"/>
                  <a:pt x="2969121" y="1345034"/>
                </a:cubicBezTo>
                <a:close/>
                <a:moveTo>
                  <a:pt x="2024062" y="1345034"/>
                </a:moveTo>
                <a:cubicBezTo>
                  <a:pt x="2024062" y="1349995"/>
                  <a:pt x="2026543" y="1352475"/>
                  <a:pt x="2031504" y="1352475"/>
                </a:cubicBezTo>
                <a:cubicBezTo>
                  <a:pt x="2036465" y="1352475"/>
                  <a:pt x="2038945" y="1352475"/>
                  <a:pt x="2038945" y="1352475"/>
                </a:cubicBezTo>
                <a:cubicBezTo>
                  <a:pt x="2038945" y="1352475"/>
                  <a:pt x="2038945" y="1354955"/>
                  <a:pt x="2038945" y="1359916"/>
                </a:cubicBezTo>
                <a:cubicBezTo>
                  <a:pt x="2033984" y="1364878"/>
                  <a:pt x="2033984" y="1367358"/>
                  <a:pt x="2038945" y="1367358"/>
                </a:cubicBezTo>
                <a:cubicBezTo>
                  <a:pt x="2043906" y="1362397"/>
                  <a:pt x="2046386" y="1359916"/>
                  <a:pt x="2046386" y="1359916"/>
                </a:cubicBezTo>
                <a:cubicBezTo>
                  <a:pt x="2051347" y="1359916"/>
                  <a:pt x="2051347" y="1357436"/>
                  <a:pt x="2046386" y="1352475"/>
                </a:cubicBezTo>
                <a:close/>
                <a:moveTo>
                  <a:pt x="878086" y="1345034"/>
                </a:moveTo>
                <a:lnTo>
                  <a:pt x="892968" y="1345034"/>
                </a:lnTo>
                <a:cubicBezTo>
                  <a:pt x="897929" y="1349995"/>
                  <a:pt x="902890" y="1352475"/>
                  <a:pt x="907851" y="1352475"/>
                </a:cubicBezTo>
                <a:lnTo>
                  <a:pt x="907851" y="1359916"/>
                </a:lnTo>
                <a:cubicBezTo>
                  <a:pt x="902890" y="1359916"/>
                  <a:pt x="896689" y="1357436"/>
                  <a:pt x="889248" y="1352475"/>
                </a:cubicBezTo>
                <a:cubicBezTo>
                  <a:pt x="881806" y="1347514"/>
                  <a:pt x="878086" y="1345034"/>
                  <a:pt x="878086" y="1345034"/>
                </a:cubicBezTo>
                <a:close/>
                <a:moveTo>
                  <a:pt x="3103066" y="1337592"/>
                </a:moveTo>
                <a:lnTo>
                  <a:pt x="3095624" y="1345034"/>
                </a:lnTo>
                <a:cubicBezTo>
                  <a:pt x="3095624" y="1349995"/>
                  <a:pt x="3095624" y="1352475"/>
                  <a:pt x="3095624" y="1352475"/>
                </a:cubicBezTo>
                <a:cubicBezTo>
                  <a:pt x="3100585" y="1352475"/>
                  <a:pt x="3103066" y="1351235"/>
                  <a:pt x="3103066" y="1348754"/>
                </a:cubicBezTo>
                <a:cubicBezTo>
                  <a:pt x="3103066" y="1346274"/>
                  <a:pt x="3103066" y="1345034"/>
                  <a:pt x="3103066" y="1345034"/>
                </a:cubicBezTo>
                <a:close/>
                <a:moveTo>
                  <a:pt x="2879824" y="1337592"/>
                </a:moveTo>
                <a:cubicBezTo>
                  <a:pt x="2874863" y="1337592"/>
                  <a:pt x="2873623" y="1338833"/>
                  <a:pt x="2876103" y="1341313"/>
                </a:cubicBezTo>
                <a:cubicBezTo>
                  <a:pt x="2878584" y="1343793"/>
                  <a:pt x="2879824" y="1345034"/>
                  <a:pt x="2879824" y="1345034"/>
                </a:cubicBezTo>
                <a:cubicBezTo>
                  <a:pt x="2879824" y="1345034"/>
                  <a:pt x="2882304" y="1342553"/>
                  <a:pt x="2887265" y="1337592"/>
                </a:cubicBezTo>
                <a:close/>
                <a:moveTo>
                  <a:pt x="1994297" y="1337592"/>
                </a:moveTo>
                <a:cubicBezTo>
                  <a:pt x="1994297" y="1342553"/>
                  <a:pt x="1995537" y="1345034"/>
                  <a:pt x="1998017" y="1345034"/>
                </a:cubicBezTo>
                <a:cubicBezTo>
                  <a:pt x="2000498" y="1345034"/>
                  <a:pt x="2001738" y="1345034"/>
                  <a:pt x="2001738" y="1345034"/>
                </a:cubicBezTo>
                <a:cubicBezTo>
                  <a:pt x="2001738" y="1345034"/>
                  <a:pt x="2001738" y="1342553"/>
                  <a:pt x="2001738" y="1337592"/>
                </a:cubicBezTo>
                <a:cubicBezTo>
                  <a:pt x="2001738" y="1337592"/>
                  <a:pt x="1999258" y="1337592"/>
                  <a:pt x="1994297" y="1337592"/>
                </a:cubicBezTo>
                <a:close/>
                <a:moveTo>
                  <a:pt x="3149575" y="1332941"/>
                </a:moveTo>
                <a:cubicBezTo>
                  <a:pt x="3148335" y="1333562"/>
                  <a:pt x="3147714" y="1335112"/>
                  <a:pt x="3147714" y="1337592"/>
                </a:cubicBezTo>
                <a:cubicBezTo>
                  <a:pt x="3147714" y="1337592"/>
                  <a:pt x="3151435" y="1340073"/>
                  <a:pt x="3158876" y="1345034"/>
                </a:cubicBezTo>
                <a:cubicBezTo>
                  <a:pt x="3166318" y="1349995"/>
                  <a:pt x="3172519" y="1352475"/>
                  <a:pt x="3177480" y="1352475"/>
                </a:cubicBezTo>
                <a:lnTo>
                  <a:pt x="3170039" y="1345034"/>
                </a:lnTo>
                <a:cubicBezTo>
                  <a:pt x="3170039" y="1345034"/>
                  <a:pt x="3168798" y="1343793"/>
                  <a:pt x="3166318" y="1341313"/>
                </a:cubicBezTo>
                <a:cubicBezTo>
                  <a:pt x="3163837" y="1338833"/>
                  <a:pt x="3162597" y="1337592"/>
                  <a:pt x="3162597" y="1337592"/>
                </a:cubicBezTo>
                <a:cubicBezTo>
                  <a:pt x="3162597" y="1337592"/>
                  <a:pt x="3160116" y="1336352"/>
                  <a:pt x="3155156" y="1333872"/>
                </a:cubicBezTo>
                <a:cubicBezTo>
                  <a:pt x="3152675" y="1332632"/>
                  <a:pt x="3150815" y="1332321"/>
                  <a:pt x="3149575" y="1332941"/>
                </a:cubicBezTo>
                <a:close/>
                <a:moveTo>
                  <a:pt x="3013769" y="1330151"/>
                </a:moveTo>
                <a:lnTo>
                  <a:pt x="2998886" y="1337592"/>
                </a:lnTo>
                <a:lnTo>
                  <a:pt x="3006328" y="1337592"/>
                </a:lnTo>
                <a:close/>
                <a:moveTo>
                  <a:pt x="848320" y="1330151"/>
                </a:moveTo>
                <a:lnTo>
                  <a:pt x="855761" y="1330151"/>
                </a:lnTo>
                <a:cubicBezTo>
                  <a:pt x="850800" y="1335112"/>
                  <a:pt x="848320" y="1337592"/>
                  <a:pt x="848320" y="1337592"/>
                </a:cubicBezTo>
                <a:close/>
                <a:moveTo>
                  <a:pt x="3403513" y="1325500"/>
                </a:moveTo>
                <a:cubicBezTo>
                  <a:pt x="3401653" y="1326120"/>
                  <a:pt x="3400722" y="1327670"/>
                  <a:pt x="3400722" y="1330151"/>
                </a:cubicBezTo>
                <a:cubicBezTo>
                  <a:pt x="3400722" y="1330151"/>
                  <a:pt x="3404443" y="1333872"/>
                  <a:pt x="3411884" y="1341313"/>
                </a:cubicBezTo>
                <a:cubicBezTo>
                  <a:pt x="3419326" y="1348754"/>
                  <a:pt x="3428007" y="1353715"/>
                  <a:pt x="3437929" y="1356196"/>
                </a:cubicBezTo>
                <a:cubicBezTo>
                  <a:pt x="3447851" y="1358676"/>
                  <a:pt x="3452812" y="1359916"/>
                  <a:pt x="3452812" y="1359916"/>
                </a:cubicBezTo>
                <a:cubicBezTo>
                  <a:pt x="3452812" y="1359916"/>
                  <a:pt x="3455293" y="1359916"/>
                  <a:pt x="3460254" y="1359916"/>
                </a:cubicBezTo>
                <a:cubicBezTo>
                  <a:pt x="3465214" y="1359916"/>
                  <a:pt x="3467695" y="1362397"/>
                  <a:pt x="3467695" y="1367358"/>
                </a:cubicBezTo>
                <a:lnTo>
                  <a:pt x="3467695" y="1374799"/>
                </a:lnTo>
                <a:cubicBezTo>
                  <a:pt x="3467695" y="1374799"/>
                  <a:pt x="3470175" y="1374799"/>
                  <a:pt x="3475136" y="1374799"/>
                </a:cubicBezTo>
                <a:lnTo>
                  <a:pt x="3475136" y="1382241"/>
                </a:lnTo>
                <a:lnTo>
                  <a:pt x="3467695" y="1382241"/>
                </a:lnTo>
                <a:cubicBezTo>
                  <a:pt x="3467695" y="1387202"/>
                  <a:pt x="3468935" y="1389682"/>
                  <a:pt x="3471415" y="1389682"/>
                </a:cubicBezTo>
                <a:cubicBezTo>
                  <a:pt x="3473896" y="1389682"/>
                  <a:pt x="3476376" y="1389682"/>
                  <a:pt x="3478857" y="1389682"/>
                </a:cubicBezTo>
                <a:cubicBezTo>
                  <a:pt x="3481338" y="1389682"/>
                  <a:pt x="3485058" y="1390922"/>
                  <a:pt x="3490019" y="1393403"/>
                </a:cubicBezTo>
                <a:cubicBezTo>
                  <a:pt x="3494980" y="1395883"/>
                  <a:pt x="3501181" y="1398364"/>
                  <a:pt x="3508623" y="1400844"/>
                </a:cubicBezTo>
                <a:cubicBezTo>
                  <a:pt x="3516064" y="1403325"/>
                  <a:pt x="3519785" y="1404565"/>
                  <a:pt x="3519785" y="1404565"/>
                </a:cubicBezTo>
                <a:cubicBezTo>
                  <a:pt x="3524745" y="1404565"/>
                  <a:pt x="3539628" y="1409526"/>
                  <a:pt x="3564433" y="1419448"/>
                </a:cubicBezTo>
                <a:lnTo>
                  <a:pt x="3609081" y="1434331"/>
                </a:lnTo>
                <a:cubicBezTo>
                  <a:pt x="3609081" y="1434331"/>
                  <a:pt x="3611562" y="1435571"/>
                  <a:pt x="3616523" y="1438051"/>
                </a:cubicBezTo>
                <a:cubicBezTo>
                  <a:pt x="3621484" y="1440532"/>
                  <a:pt x="3623964" y="1441772"/>
                  <a:pt x="3623964" y="1441772"/>
                </a:cubicBezTo>
                <a:cubicBezTo>
                  <a:pt x="3623964" y="1441772"/>
                  <a:pt x="3621484" y="1438051"/>
                  <a:pt x="3616523" y="1430610"/>
                </a:cubicBezTo>
                <a:cubicBezTo>
                  <a:pt x="3611562" y="1423168"/>
                  <a:pt x="3607841" y="1420688"/>
                  <a:pt x="3605361" y="1423168"/>
                </a:cubicBezTo>
                <a:cubicBezTo>
                  <a:pt x="3602880" y="1425649"/>
                  <a:pt x="3601640" y="1424409"/>
                  <a:pt x="3601640" y="1419448"/>
                </a:cubicBezTo>
                <a:lnTo>
                  <a:pt x="3623964" y="1426889"/>
                </a:lnTo>
                <a:cubicBezTo>
                  <a:pt x="3633886" y="1436811"/>
                  <a:pt x="3638847" y="1443012"/>
                  <a:pt x="3638847" y="1445493"/>
                </a:cubicBezTo>
                <a:cubicBezTo>
                  <a:pt x="3638847" y="1447973"/>
                  <a:pt x="3642568" y="1451694"/>
                  <a:pt x="3650009" y="1456655"/>
                </a:cubicBezTo>
                <a:cubicBezTo>
                  <a:pt x="3657451" y="1461616"/>
                  <a:pt x="3662411" y="1462856"/>
                  <a:pt x="3664892" y="1460375"/>
                </a:cubicBezTo>
                <a:cubicBezTo>
                  <a:pt x="3667373" y="1457895"/>
                  <a:pt x="3668613" y="1456655"/>
                  <a:pt x="3668613" y="1456655"/>
                </a:cubicBezTo>
                <a:lnTo>
                  <a:pt x="3676054" y="1464096"/>
                </a:lnTo>
                <a:cubicBezTo>
                  <a:pt x="3690937" y="1464096"/>
                  <a:pt x="3698378" y="1469057"/>
                  <a:pt x="3698378" y="1478979"/>
                </a:cubicBezTo>
                <a:lnTo>
                  <a:pt x="3653730" y="1471538"/>
                </a:lnTo>
                <a:cubicBezTo>
                  <a:pt x="3648769" y="1466577"/>
                  <a:pt x="3633886" y="1459135"/>
                  <a:pt x="3609081" y="1449213"/>
                </a:cubicBezTo>
                <a:cubicBezTo>
                  <a:pt x="3584277" y="1439292"/>
                  <a:pt x="3569394" y="1434331"/>
                  <a:pt x="3564433" y="1434331"/>
                </a:cubicBezTo>
                <a:lnTo>
                  <a:pt x="3571874" y="1441772"/>
                </a:lnTo>
                <a:cubicBezTo>
                  <a:pt x="3576835" y="1441772"/>
                  <a:pt x="3579316" y="1441772"/>
                  <a:pt x="3579316" y="1441772"/>
                </a:cubicBezTo>
                <a:cubicBezTo>
                  <a:pt x="3579316" y="1456655"/>
                  <a:pt x="3591718" y="1464096"/>
                  <a:pt x="3616523" y="1464096"/>
                </a:cubicBezTo>
                <a:cubicBezTo>
                  <a:pt x="3616523" y="1464096"/>
                  <a:pt x="3617763" y="1465336"/>
                  <a:pt x="3620244" y="1467817"/>
                </a:cubicBezTo>
                <a:cubicBezTo>
                  <a:pt x="3622724" y="1470297"/>
                  <a:pt x="3623964" y="1471538"/>
                  <a:pt x="3623964" y="1471538"/>
                </a:cubicBezTo>
                <a:cubicBezTo>
                  <a:pt x="3623964" y="1471538"/>
                  <a:pt x="3626445" y="1474018"/>
                  <a:pt x="3631406" y="1478979"/>
                </a:cubicBezTo>
                <a:lnTo>
                  <a:pt x="3638847" y="1486420"/>
                </a:lnTo>
                <a:lnTo>
                  <a:pt x="3631406" y="1486420"/>
                </a:lnTo>
                <a:cubicBezTo>
                  <a:pt x="3626445" y="1486420"/>
                  <a:pt x="3622724" y="1485180"/>
                  <a:pt x="3620244" y="1482700"/>
                </a:cubicBezTo>
                <a:cubicBezTo>
                  <a:pt x="3617763" y="1480219"/>
                  <a:pt x="3611562" y="1476499"/>
                  <a:pt x="3601640" y="1471538"/>
                </a:cubicBezTo>
                <a:cubicBezTo>
                  <a:pt x="3596679" y="1471538"/>
                  <a:pt x="3592959" y="1471538"/>
                  <a:pt x="3590478" y="1471538"/>
                </a:cubicBezTo>
                <a:cubicBezTo>
                  <a:pt x="3587997" y="1471538"/>
                  <a:pt x="3586757" y="1474018"/>
                  <a:pt x="3586757" y="1478979"/>
                </a:cubicBezTo>
                <a:lnTo>
                  <a:pt x="3594199" y="1478979"/>
                </a:lnTo>
                <a:cubicBezTo>
                  <a:pt x="3599160" y="1478979"/>
                  <a:pt x="3604121" y="1481459"/>
                  <a:pt x="3609081" y="1486420"/>
                </a:cubicBezTo>
                <a:lnTo>
                  <a:pt x="3623964" y="1493862"/>
                </a:lnTo>
                <a:cubicBezTo>
                  <a:pt x="3628925" y="1488901"/>
                  <a:pt x="3632646" y="1488901"/>
                  <a:pt x="3635126" y="1493862"/>
                </a:cubicBezTo>
                <a:cubicBezTo>
                  <a:pt x="3637607" y="1498823"/>
                  <a:pt x="3638847" y="1501303"/>
                  <a:pt x="3638847" y="1501303"/>
                </a:cubicBezTo>
                <a:lnTo>
                  <a:pt x="3661171" y="1493862"/>
                </a:lnTo>
                <a:cubicBezTo>
                  <a:pt x="3661171" y="1498823"/>
                  <a:pt x="3661171" y="1501303"/>
                  <a:pt x="3661171" y="1501303"/>
                </a:cubicBezTo>
                <a:lnTo>
                  <a:pt x="3668613" y="1501303"/>
                </a:lnTo>
                <a:cubicBezTo>
                  <a:pt x="3663652" y="1506264"/>
                  <a:pt x="3661171" y="1508745"/>
                  <a:pt x="3661171" y="1508745"/>
                </a:cubicBezTo>
                <a:lnTo>
                  <a:pt x="3653730" y="1508745"/>
                </a:lnTo>
                <a:cubicBezTo>
                  <a:pt x="3658691" y="1508745"/>
                  <a:pt x="3661171" y="1511225"/>
                  <a:pt x="3661171" y="1516186"/>
                </a:cubicBezTo>
                <a:cubicBezTo>
                  <a:pt x="3661171" y="1521147"/>
                  <a:pt x="3658691" y="1523627"/>
                  <a:pt x="3653730" y="1523627"/>
                </a:cubicBezTo>
                <a:cubicBezTo>
                  <a:pt x="3653730" y="1523627"/>
                  <a:pt x="3652490" y="1522387"/>
                  <a:pt x="3650009" y="1519907"/>
                </a:cubicBezTo>
                <a:cubicBezTo>
                  <a:pt x="3647529" y="1517426"/>
                  <a:pt x="3646289" y="1513706"/>
                  <a:pt x="3646289" y="1508745"/>
                </a:cubicBezTo>
                <a:cubicBezTo>
                  <a:pt x="3641328" y="1518666"/>
                  <a:pt x="3646289" y="1526108"/>
                  <a:pt x="3661171" y="1531069"/>
                </a:cubicBezTo>
                <a:cubicBezTo>
                  <a:pt x="3676054" y="1540991"/>
                  <a:pt x="3683496" y="1548432"/>
                  <a:pt x="3683496" y="1553393"/>
                </a:cubicBezTo>
                <a:lnTo>
                  <a:pt x="3690937" y="1560834"/>
                </a:lnTo>
                <a:cubicBezTo>
                  <a:pt x="3690937" y="1560834"/>
                  <a:pt x="3690937" y="1558354"/>
                  <a:pt x="3690937" y="1553393"/>
                </a:cubicBezTo>
                <a:cubicBezTo>
                  <a:pt x="3690937" y="1548432"/>
                  <a:pt x="3693418" y="1545952"/>
                  <a:pt x="3698378" y="1545952"/>
                </a:cubicBezTo>
                <a:lnTo>
                  <a:pt x="3705820" y="1568276"/>
                </a:lnTo>
                <a:cubicBezTo>
                  <a:pt x="3705820" y="1568276"/>
                  <a:pt x="3705820" y="1565795"/>
                  <a:pt x="3705820" y="1560834"/>
                </a:cubicBezTo>
                <a:lnTo>
                  <a:pt x="3705820" y="1553393"/>
                </a:lnTo>
                <a:cubicBezTo>
                  <a:pt x="3710781" y="1553393"/>
                  <a:pt x="3712021" y="1550913"/>
                  <a:pt x="3709540" y="1545952"/>
                </a:cubicBezTo>
                <a:cubicBezTo>
                  <a:pt x="3707060" y="1540991"/>
                  <a:pt x="3705820" y="1536030"/>
                  <a:pt x="3705820" y="1531069"/>
                </a:cubicBezTo>
                <a:cubicBezTo>
                  <a:pt x="3700859" y="1531069"/>
                  <a:pt x="3700859" y="1528588"/>
                  <a:pt x="3705820" y="1523627"/>
                </a:cubicBezTo>
                <a:cubicBezTo>
                  <a:pt x="3705820" y="1518666"/>
                  <a:pt x="3704580" y="1516186"/>
                  <a:pt x="3702099" y="1516186"/>
                </a:cubicBezTo>
                <a:cubicBezTo>
                  <a:pt x="3699618" y="1516186"/>
                  <a:pt x="3695898" y="1516186"/>
                  <a:pt x="3690937" y="1516186"/>
                </a:cubicBezTo>
                <a:cubicBezTo>
                  <a:pt x="3690937" y="1521147"/>
                  <a:pt x="3688456" y="1523627"/>
                  <a:pt x="3683496" y="1523627"/>
                </a:cubicBezTo>
                <a:cubicBezTo>
                  <a:pt x="3678535" y="1523627"/>
                  <a:pt x="3676054" y="1523627"/>
                  <a:pt x="3676054" y="1523627"/>
                </a:cubicBezTo>
                <a:lnTo>
                  <a:pt x="3668613" y="1523627"/>
                </a:lnTo>
                <a:lnTo>
                  <a:pt x="3683496" y="1516186"/>
                </a:lnTo>
                <a:cubicBezTo>
                  <a:pt x="3693418" y="1516186"/>
                  <a:pt x="3698378" y="1513706"/>
                  <a:pt x="3698378" y="1508745"/>
                </a:cubicBezTo>
                <a:lnTo>
                  <a:pt x="3713261" y="1523627"/>
                </a:lnTo>
                <a:cubicBezTo>
                  <a:pt x="3713261" y="1533549"/>
                  <a:pt x="3715742" y="1536030"/>
                  <a:pt x="3720703" y="1531069"/>
                </a:cubicBezTo>
                <a:cubicBezTo>
                  <a:pt x="3725664" y="1526108"/>
                  <a:pt x="3728144" y="1523627"/>
                  <a:pt x="3728144" y="1523627"/>
                </a:cubicBezTo>
                <a:lnTo>
                  <a:pt x="3735585" y="1531069"/>
                </a:lnTo>
                <a:lnTo>
                  <a:pt x="3728144" y="1531069"/>
                </a:lnTo>
                <a:cubicBezTo>
                  <a:pt x="3728144" y="1536030"/>
                  <a:pt x="3730624" y="1539751"/>
                  <a:pt x="3735585" y="1542231"/>
                </a:cubicBezTo>
                <a:cubicBezTo>
                  <a:pt x="3740546" y="1544711"/>
                  <a:pt x="3743027" y="1545952"/>
                  <a:pt x="3743027" y="1545952"/>
                </a:cubicBezTo>
                <a:lnTo>
                  <a:pt x="3750468" y="1538510"/>
                </a:lnTo>
                <a:cubicBezTo>
                  <a:pt x="3750468" y="1538510"/>
                  <a:pt x="3749228" y="1536030"/>
                  <a:pt x="3746748" y="1531069"/>
                </a:cubicBezTo>
                <a:cubicBezTo>
                  <a:pt x="3744267" y="1526108"/>
                  <a:pt x="3743027" y="1523627"/>
                  <a:pt x="3743027" y="1523627"/>
                </a:cubicBezTo>
                <a:lnTo>
                  <a:pt x="3735585" y="1508745"/>
                </a:lnTo>
                <a:lnTo>
                  <a:pt x="3728144" y="1508745"/>
                </a:lnTo>
                <a:lnTo>
                  <a:pt x="3728144" y="1523627"/>
                </a:lnTo>
                <a:cubicBezTo>
                  <a:pt x="3728144" y="1523627"/>
                  <a:pt x="3725664" y="1521147"/>
                  <a:pt x="3720703" y="1516186"/>
                </a:cubicBezTo>
                <a:lnTo>
                  <a:pt x="3720703" y="1508745"/>
                </a:lnTo>
                <a:lnTo>
                  <a:pt x="3720703" y="1493862"/>
                </a:lnTo>
                <a:cubicBezTo>
                  <a:pt x="3720703" y="1493862"/>
                  <a:pt x="3718222" y="1491381"/>
                  <a:pt x="3713261" y="1486420"/>
                </a:cubicBezTo>
                <a:cubicBezTo>
                  <a:pt x="3708300" y="1486420"/>
                  <a:pt x="3704580" y="1485180"/>
                  <a:pt x="3702099" y="1482700"/>
                </a:cubicBezTo>
                <a:cubicBezTo>
                  <a:pt x="3699618" y="1480219"/>
                  <a:pt x="3698378" y="1478979"/>
                  <a:pt x="3698378" y="1478979"/>
                </a:cubicBezTo>
                <a:cubicBezTo>
                  <a:pt x="3703339" y="1478979"/>
                  <a:pt x="3708300" y="1478979"/>
                  <a:pt x="3713261" y="1478979"/>
                </a:cubicBezTo>
                <a:cubicBezTo>
                  <a:pt x="3713261" y="1474018"/>
                  <a:pt x="3710781" y="1470297"/>
                  <a:pt x="3705820" y="1467817"/>
                </a:cubicBezTo>
                <a:cubicBezTo>
                  <a:pt x="3700859" y="1465336"/>
                  <a:pt x="3698378" y="1461616"/>
                  <a:pt x="3698378" y="1456655"/>
                </a:cubicBezTo>
                <a:lnTo>
                  <a:pt x="3713261" y="1464096"/>
                </a:lnTo>
                <a:cubicBezTo>
                  <a:pt x="3718222" y="1469057"/>
                  <a:pt x="3725664" y="1471538"/>
                  <a:pt x="3735585" y="1471538"/>
                </a:cubicBezTo>
                <a:lnTo>
                  <a:pt x="3743027" y="1464096"/>
                </a:lnTo>
                <a:cubicBezTo>
                  <a:pt x="3738066" y="1464096"/>
                  <a:pt x="3735585" y="1461616"/>
                  <a:pt x="3735585" y="1456655"/>
                </a:cubicBezTo>
                <a:lnTo>
                  <a:pt x="3728144" y="1449213"/>
                </a:lnTo>
                <a:lnTo>
                  <a:pt x="3720703" y="1449213"/>
                </a:lnTo>
                <a:cubicBezTo>
                  <a:pt x="3725664" y="1434331"/>
                  <a:pt x="3698378" y="1424409"/>
                  <a:pt x="3638847" y="1419448"/>
                </a:cubicBezTo>
                <a:cubicBezTo>
                  <a:pt x="3628925" y="1419448"/>
                  <a:pt x="3623964" y="1418207"/>
                  <a:pt x="3623964" y="1415727"/>
                </a:cubicBezTo>
                <a:cubicBezTo>
                  <a:pt x="3623964" y="1413247"/>
                  <a:pt x="3621484" y="1409526"/>
                  <a:pt x="3616523" y="1404565"/>
                </a:cubicBezTo>
                <a:cubicBezTo>
                  <a:pt x="3611562" y="1399604"/>
                  <a:pt x="3604121" y="1397124"/>
                  <a:pt x="3594199" y="1397124"/>
                </a:cubicBezTo>
                <a:cubicBezTo>
                  <a:pt x="3589238" y="1397124"/>
                  <a:pt x="3584277" y="1395883"/>
                  <a:pt x="3579316" y="1393403"/>
                </a:cubicBezTo>
                <a:cubicBezTo>
                  <a:pt x="3574355" y="1390922"/>
                  <a:pt x="3569394" y="1389682"/>
                  <a:pt x="3564433" y="1389682"/>
                </a:cubicBezTo>
                <a:lnTo>
                  <a:pt x="3556992" y="1389682"/>
                </a:lnTo>
                <a:lnTo>
                  <a:pt x="3549550" y="1382241"/>
                </a:lnTo>
                <a:cubicBezTo>
                  <a:pt x="3539628" y="1372319"/>
                  <a:pt x="3519785" y="1362397"/>
                  <a:pt x="3490019" y="1352475"/>
                </a:cubicBezTo>
                <a:cubicBezTo>
                  <a:pt x="3485058" y="1352475"/>
                  <a:pt x="3480097" y="1351235"/>
                  <a:pt x="3475136" y="1348754"/>
                </a:cubicBezTo>
                <a:cubicBezTo>
                  <a:pt x="3470175" y="1346274"/>
                  <a:pt x="3462734" y="1343793"/>
                  <a:pt x="3452812" y="1341313"/>
                </a:cubicBezTo>
                <a:cubicBezTo>
                  <a:pt x="3442890" y="1338833"/>
                  <a:pt x="3435448" y="1336352"/>
                  <a:pt x="3430488" y="1333872"/>
                </a:cubicBezTo>
                <a:cubicBezTo>
                  <a:pt x="3425527" y="1331391"/>
                  <a:pt x="3419326" y="1328911"/>
                  <a:pt x="3411884" y="1326430"/>
                </a:cubicBezTo>
                <a:cubicBezTo>
                  <a:pt x="3408164" y="1325190"/>
                  <a:pt x="3405373" y="1324880"/>
                  <a:pt x="3403513" y="1325500"/>
                </a:cubicBezTo>
                <a:close/>
                <a:moveTo>
                  <a:pt x="4007197" y="1322709"/>
                </a:moveTo>
                <a:cubicBezTo>
                  <a:pt x="3999755" y="1322709"/>
                  <a:pt x="3996035" y="1325190"/>
                  <a:pt x="3996035" y="1330151"/>
                </a:cubicBezTo>
                <a:lnTo>
                  <a:pt x="4003476" y="1330151"/>
                </a:lnTo>
                <a:cubicBezTo>
                  <a:pt x="4008437" y="1330151"/>
                  <a:pt x="4010918" y="1332631"/>
                  <a:pt x="4010918" y="1337592"/>
                </a:cubicBezTo>
                <a:cubicBezTo>
                  <a:pt x="4010918" y="1342553"/>
                  <a:pt x="4008437" y="1342553"/>
                  <a:pt x="4003476" y="1337592"/>
                </a:cubicBezTo>
                <a:lnTo>
                  <a:pt x="3996035" y="1345034"/>
                </a:lnTo>
                <a:lnTo>
                  <a:pt x="4010918" y="1352475"/>
                </a:lnTo>
                <a:cubicBezTo>
                  <a:pt x="4015879" y="1357436"/>
                  <a:pt x="4018359" y="1357436"/>
                  <a:pt x="4018359" y="1352475"/>
                </a:cubicBezTo>
                <a:lnTo>
                  <a:pt x="4033242" y="1352475"/>
                </a:lnTo>
                <a:lnTo>
                  <a:pt x="4048125" y="1352475"/>
                </a:lnTo>
                <a:lnTo>
                  <a:pt x="4033242" y="1345034"/>
                </a:lnTo>
                <a:lnTo>
                  <a:pt x="4025800" y="1337592"/>
                </a:lnTo>
                <a:cubicBezTo>
                  <a:pt x="4035722" y="1332631"/>
                  <a:pt x="4040683" y="1330151"/>
                  <a:pt x="4040683" y="1330151"/>
                </a:cubicBezTo>
                <a:cubicBezTo>
                  <a:pt x="4040683" y="1335112"/>
                  <a:pt x="4041924" y="1336352"/>
                  <a:pt x="4044404" y="1333872"/>
                </a:cubicBezTo>
                <a:cubicBezTo>
                  <a:pt x="4046884" y="1331391"/>
                  <a:pt x="4048125" y="1330151"/>
                  <a:pt x="4048125" y="1330151"/>
                </a:cubicBezTo>
                <a:cubicBezTo>
                  <a:pt x="4048125" y="1325190"/>
                  <a:pt x="4043164" y="1322709"/>
                  <a:pt x="4033242" y="1322709"/>
                </a:cubicBezTo>
                <a:cubicBezTo>
                  <a:pt x="4023320" y="1322709"/>
                  <a:pt x="4014638" y="1322709"/>
                  <a:pt x="4007197" y="1322709"/>
                </a:cubicBezTo>
                <a:close/>
                <a:moveTo>
                  <a:pt x="2984003" y="1322709"/>
                </a:moveTo>
                <a:cubicBezTo>
                  <a:pt x="2979043" y="1322709"/>
                  <a:pt x="2976562" y="1325190"/>
                  <a:pt x="2976562" y="1330151"/>
                </a:cubicBezTo>
                <a:cubicBezTo>
                  <a:pt x="2981523" y="1335112"/>
                  <a:pt x="2984003" y="1337592"/>
                  <a:pt x="2984003" y="1337592"/>
                </a:cubicBezTo>
                <a:lnTo>
                  <a:pt x="2984003" y="1330151"/>
                </a:lnTo>
                <a:cubicBezTo>
                  <a:pt x="2984003" y="1325190"/>
                  <a:pt x="2984003" y="1322709"/>
                  <a:pt x="2984003" y="1322709"/>
                </a:cubicBezTo>
                <a:close/>
                <a:moveTo>
                  <a:pt x="1019472" y="1322709"/>
                </a:moveTo>
                <a:cubicBezTo>
                  <a:pt x="1014511" y="1322709"/>
                  <a:pt x="1012031" y="1327670"/>
                  <a:pt x="1012031" y="1337592"/>
                </a:cubicBezTo>
                <a:cubicBezTo>
                  <a:pt x="1016992" y="1332631"/>
                  <a:pt x="1020713" y="1328911"/>
                  <a:pt x="1023193" y="1326430"/>
                </a:cubicBezTo>
                <a:cubicBezTo>
                  <a:pt x="1025673" y="1323950"/>
                  <a:pt x="1024433" y="1322709"/>
                  <a:pt x="1019472" y="1322709"/>
                </a:cubicBezTo>
                <a:close/>
                <a:moveTo>
                  <a:pt x="900410" y="1322709"/>
                </a:moveTo>
                <a:cubicBezTo>
                  <a:pt x="900410" y="1327670"/>
                  <a:pt x="900410" y="1330151"/>
                  <a:pt x="900410" y="1330151"/>
                </a:cubicBezTo>
                <a:lnTo>
                  <a:pt x="900410" y="1337592"/>
                </a:lnTo>
                <a:lnTo>
                  <a:pt x="892968" y="1330151"/>
                </a:lnTo>
                <a:close/>
                <a:moveTo>
                  <a:pt x="3966269" y="1315268"/>
                </a:moveTo>
                <a:cubicBezTo>
                  <a:pt x="3961308" y="1315268"/>
                  <a:pt x="3961308" y="1317748"/>
                  <a:pt x="3966269" y="1322709"/>
                </a:cubicBezTo>
                <a:cubicBezTo>
                  <a:pt x="3966269" y="1322709"/>
                  <a:pt x="3968749" y="1322709"/>
                  <a:pt x="3973710" y="1322709"/>
                </a:cubicBezTo>
                <a:cubicBezTo>
                  <a:pt x="3978671" y="1322709"/>
                  <a:pt x="3981152" y="1322709"/>
                  <a:pt x="3981152" y="1322709"/>
                </a:cubicBezTo>
                <a:cubicBezTo>
                  <a:pt x="3976191" y="1317748"/>
                  <a:pt x="3971230" y="1315268"/>
                  <a:pt x="3966269" y="1315268"/>
                </a:cubicBezTo>
                <a:close/>
                <a:moveTo>
                  <a:pt x="3921621" y="1307827"/>
                </a:moveTo>
                <a:cubicBezTo>
                  <a:pt x="3921621" y="1312788"/>
                  <a:pt x="3921621" y="1315268"/>
                  <a:pt x="3921621" y="1315268"/>
                </a:cubicBezTo>
                <a:cubicBezTo>
                  <a:pt x="3921621" y="1315268"/>
                  <a:pt x="3919140" y="1315268"/>
                  <a:pt x="3914179" y="1315268"/>
                </a:cubicBezTo>
                <a:cubicBezTo>
                  <a:pt x="3914179" y="1315268"/>
                  <a:pt x="3914179" y="1317748"/>
                  <a:pt x="3914179" y="1322709"/>
                </a:cubicBezTo>
                <a:cubicBezTo>
                  <a:pt x="3914179" y="1327670"/>
                  <a:pt x="3912939" y="1330151"/>
                  <a:pt x="3910458" y="1330151"/>
                </a:cubicBezTo>
                <a:cubicBezTo>
                  <a:pt x="3907978" y="1330151"/>
                  <a:pt x="3906738" y="1330151"/>
                  <a:pt x="3906738" y="1330151"/>
                </a:cubicBezTo>
                <a:cubicBezTo>
                  <a:pt x="3906738" y="1335112"/>
                  <a:pt x="3909218" y="1338833"/>
                  <a:pt x="3914179" y="1341313"/>
                </a:cubicBezTo>
                <a:cubicBezTo>
                  <a:pt x="3919140" y="1343793"/>
                  <a:pt x="3924101" y="1345034"/>
                  <a:pt x="3929062" y="1345034"/>
                </a:cubicBezTo>
                <a:cubicBezTo>
                  <a:pt x="3934023" y="1340073"/>
                  <a:pt x="3936503" y="1337592"/>
                  <a:pt x="3936503" y="1337592"/>
                </a:cubicBezTo>
                <a:cubicBezTo>
                  <a:pt x="3936503" y="1332631"/>
                  <a:pt x="3936503" y="1330151"/>
                  <a:pt x="3936503" y="1330151"/>
                </a:cubicBezTo>
                <a:lnTo>
                  <a:pt x="3929062" y="1330151"/>
                </a:lnTo>
                <a:cubicBezTo>
                  <a:pt x="3929062" y="1325190"/>
                  <a:pt x="3931542" y="1322709"/>
                  <a:pt x="3936503" y="1322709"/>
                </a:cubicBezTo>
                <a:lnTo>
                  <a:pt x="3936503" y="1315268"/>
                </a:lnTo>
                <a:close/>
                <a:moveTo>
                  <a:pt x="3903017" y="1307827"/>
                </a:moveTo>
                <a:cubicBezTo>
                  <a:pt x="3900537" y="1307827"/>
                  <a:pt x="3899296" y="1310307"/>
                  <a:pt x="3899296" y="1315268"/>
                </a:cubicBezTo>
                <a:lnTo>
                  <a:pt x="3899296" y="1322709"/>
                </a:lnTo>
                <a:lnTo>
                  <a:pt x="3906738" y="1315268"/>
                </a:lnTo>
                <a:cubicBezTo>
                  <a:pt x="3906738" y="1310307"/>
                  <a:pt x="3905497" y="1307827"/>
                  <a:pt x="3903017" y="1307827"/>
                </a:cubicBezTo>
                <a:close/>
                <a:moveTo>
                  <a:pt x="3170039" y="1307827"/>
                </a:moveTo>
                <a:cubicBezTo>
                  <a:pt x="3170039" y="1312788"/>
                  <a:pt x="3172519" y="1315268"/>
                  <a:pt x="3177480" y="1315268"/>
                </a:cubicBezTo>
                <a:cubicBezTo>
                  <a:pt x="3177480" y="1315268"/>
                  <a:pt x="3177480" y="1312788"/>
                  <a:pt x="3177480" y="1307827"/>
                </a:cubicBezTo>
                <a:close/>
                <a:moveTo>
                  <a:pt x="2879824" y="1307827"/>
                </a:moveTo>
                <a:cubicBezTo>
                  <a:pt x="2879824" y="1307827"/>
                  <a:pt x="2879824" y="1310307"/>
                  <a:pt x="2879824" y="1315268"/>
                </a:cubicBezTo>
                <a:lnTo>
                  <a:pt x="2879824" y="1322709"/>
                </a:lnTo>
                <a:cubicBezTo>
                  <a:pt x="2884784" y="1322709"/>
                  <a:pt x="2887265" y="1321469"/>
                  <a:pt x="2887265" y="1318989"/>
                </a:cubicBezTo>
                <a:cubicBezTo>
                  <a:pt x="2887265" y="1316508"/>
                  <a:pt x="2887265" y="1315268"/>
                  <a:pt x="2887265" y="1315268"/>
                </a:cubicBezTo>
                <a:close/>
                <a:moveTo>
                  <a:pt x="2649140" y="1307827"/>
                </a:moveTo>
                <a:cubicBezTo>
                  <a:pt x="2649140" y="1312788"/>
                  <a:pt x="2649140" y="1315268"/>
                  <a:pt x="2649140" y="1315268"/>
                </a:cubicBezTo>
                <a:cubicBezTo>
                  <a:pt x="2649140" y="1315268"/>
                  <a:pt x="2650380" y="1315268"/>
                  <a:pt x="2652861" y="1315268"/>
                </a:cubicBezTo>
                <a:cubicBezTo>
                  <a:pt x="2655342" y="1315268"/>
                  <a:pt x="2656582" y="1312788"/>
                  <a:pt x="2656582" y="1307827"/>
                </a:cubicBezTo>
                <a:close/>
                <a:moveTo>
                  <a:pt x="911572" y="1307827"/>
                </a:moveTo>
                <a:cubicBezTo>
                  <a:pt x="914052" y="1307827"/>
                  <a:pt x="917773" y="1307827"/>
                  <a:pt x="922734" y="1307827"/>
                </a:cubicBezTo>
                <a:lnTo>
                  <a:pt x="922734" y="1315268"/>
                </a:lnTo>
                <a:cubicBezTo>
                  <a:pt x="917773" y="1320229"/>
                  <a:pt x="914052" y="1322709"/>
                  <a:pt x="911572" y="1322709"/>
                </a:cubicBezTo>
                <a:cubicBezTo>
                  <a:pt x="909091" y="1322709"/>
                  <a:pt x="907851" y="1320229"/>
                  <a:pt x="907851" y="1315268"/>
                </a:cubicBezTo>
                <a:cubicBezTo>
                  <a:pt x="907851" y="1310307"/>
                  <a:pt x="909091" y="1307827"/>
                  <a:pt x="911572" y="1307827"/>
                </a:cubicBezTo>
                <a:close/>
                <a:moveTo>
                  <a:pt x="3326308" y="1300385"/>
                </a:moveTo>
                <a:lnTo>
                  <a:pt x="3356074" y="1322709"/>
                </a:lnTo>
                <a:cubicBezTo>
                  <a:pt x="3365996" y="1317748"/>
                  <a:pt x="3370956" y="1317748"/>
                  <a:pt x="3370956" y="1322709"/>
                </a:cubicBezTo>
                <a:cubicBezTo>
                  <a:pt x="3370956" y="1327670"/>
                  <a:pt x="3374677" y="1330151"/>
                  <a:pt x="3382119" y="1330151"/>
                </a:cubicBezTo>
                <a:cubicBezTo>
                  <a:pt x="3389560" y="1330151"/>
                  <a:pt x="3393281" y="1330151"/>
                  <a:pt x="3393281" y="1330151"/>
                </a:cubicBezTo>
                <a:close/>
                <a:moveTo>
                  <a:pt x="3259335" y="1300385"/>
                </a:moveTo>
                <a:cubicBezTo>
                  <a:pt x="3254375" y="1300385"/>
                  <a:pt x="3254375" y="1302866"/>
                  <a:pt x="3259335" y="1307827"/>
                </a:cubicBezTo>
                <a:lnTo>
                  <a:pt x="3266777" y="1307827"/>
                </a:lnTo>
                <a:cubicBezTo>
                  <a:pt x="3266777" y="1302866"/>
                  <a:pt x="3264296" y="1300385"/>
                  <a:pt x="3259335" y="1300385"/>
                </a:cubicBezTo>
                <a:close/>
                <a:moveTo>
                  <a:pt x="2931914" y="1300385"/>
                </a:moveTo>
                <a:cubicBezTo>
                  <a:pt x="2931914" y="1300385"/>
                  <a:pt x="2931914" y="1301626"/>
                  <a:pt x="2931914" y="1304106"/>
                </a:cubicBezTo>
                <a:cubicBezTo>
                  <a:pt x="2931914" y="1306586"/>
                  <a:pt x="2934394" y="1307827"/>
                  <a:pt x="2939355" y="1307827"/>
                </a:cubicBezTo>
                <a:lnTo>
                  <a:pt x="2946796" y="1300385"/>
                </a:lnTo>
                <a:close/>
                <a:moveTo>
                  <a:pt x="2701230" y="1300385"/>
                </a:moveTo>
                <a:cubicBezTo>
                  <a:pt x="2696269" y="1305346"/>
                  <a:pt x="2693789" y="1307827"/>
                  <a:pt x="2693789" y="1307827"/>
                </a:cubicBezTo>
                <a:lnTo>
                  <a:pt x="2693789" y="1315268"/>
                </a:lnTo>
                <a:cubicBezTo>
                  <a:pt x="2693789" y="1320229"/>
                  <a:pt x="2695029" y="1322709"/>
                  <a:pt x="2697509" y="1322709"/>
                </a:cubicBezTo>
                <a:cubicBezTo>
                  <a:pt x="2699990" y="1322709"/>
                  <a:pt x="2703711" y="1322709"/>
                  <a:pt x="2708671" y="1322709"/>
                </a:cubicBezTo>
                <a:cubicBezTo>
                  <a:pt x="2708671" y="1322709"/>
                  <a:pt x="2711152" y="1325190"/>
                  <a:pt x="2716113" y="1330151"/>
                </a:cubicBezTo>
                <a:cubicBezTo>
                  <a:pt x="2716113" y="1330151"/>
                  <a:pt x="2718593" y="1331391"/>
                  <a:pt x="2723554" y="1333872"/>
                </a:cubicBezTo>
                <a:cubicBezTo>
                  <a:pt x="2728515" y="1336352"/>
                  <a:pt x="2735957" y="1337592"/>
                  <a:pt x="2745878" y="1337592"/>
                </a:cubicBezTo>
                <a:lnTo>
                  <a:pt x="2753320" y="1337592"/>
                </a:lnTo>
                <a:cubicBezTo>
                  <a:pt x="2753320" y="1337592"/>
                  <a:pt x="2752080" y="1336352"/>
                  <a:pt x="2749599" y="1333872"/>
                </a:cubicBezTo>
                <a:cubicBezTo>
                  <a:pt x="2747118" y="1331391"/>
                  <a:pt x="2745878" y="1330151"/>
                  <a:pt x="2745878" y="1330151"/>
                </a:cubicBezTo>
                <a:cubicBezTo>
                  <a:pt x="2740918" y="1330151"/>
                  <a:pt x="2738437" y="1327670"/>
                  <a:pt x="2738437" y="1322709"/>
                </a:cubicBezTo>
                <a:cubicBezTo>
                  <a:pt x="2733477" y="1322709"/>
                  <a:pt x="2730996" y="1322709"/>
                  <a:pt x="2730996" y="1322709"/>
                </a:cubicBezTo>
                <a:cubicBezTo>
                  <a:pt x="2730996" y="1322709"/>
                  <a:pt x="2728515" y="1322709"/>
                  <a:pt x="2723554" y="1322709"/>
                </a:cubicBezTo>
                <a:lnTo>
                  <a:pt x="2716113" y="1315268"/>
                </a:lnTo>
                <a:lnTo>
                  <a:pt x="2723554" y="1315268"/>
                </a:lnTo>
                <a:cubicBezTo>
                  <a:pt x="2728515" y="1315268"/>
                  <a:pt x="2730996" y="1312788"/>
                  <a:pt x="2730996" y="1307827"/>
                </a:cubicBezTo>
                <a:cubicBezTo>
                  <a:pt x="2726035" y="1307827"/>
                  <a:pt x="2721073" y="1305346"/>
                  <a:pt x="2716113" y="1300385"/>
                </a:cubicBezTo>
                <a:lnTo>
                  <a:pt x="2708671" y="1307827"/>
                </a:lnTo>
                <a:cubicBezTo>
                  <a:pt x="2708671" y="1307827"/>
                  <a:pt x="2708671" y="1310307"/>
                  <a:pt x="2708671" y="1315268"/>
                </a:cubicBezTo>
                <a:lnTo>
                  <a:pt x="2701230" y="1307827"/>
                </a:lnTo>
                <a:close/>
                <a:moveTo>
                  <a:pt x="2530078" y="1300385"/>
                </a:moveTo>
                <a:lnTo>
                  <a:pt x="2522636" y="1307827"/>
                </a:lnTo>
                <a:cubicBezTo>
                  <a:pt x="2527597" y="1307827"/>
                  <a:pt x="2535038" y="1310307"/>
                  <a:pt x="2544960" y="1315268"/>
                </a:cubicBezTo>
                <a:cubicBezTo>
                  <a:pt x="2554883" y="1320229"/>
                  <a:pt x="2564804" y="1322709"/>
                  <a:pt x="2574726" y="1322709"/>
                </a:cubicBezTo>
                <a:cubicBezTo>
                  <a:pt x="2589609" y="1322709"/>
                  <a:pt x="2599531" y="1325190"/>
                  <a:pt x="2604492" y="1330151"/>
                </a:cubicBezTo>
                <a:cubicBezTo>
                  <a:pt x="2604492" y="1335112"/>
                  <a:pt x="2606972" y="1337592"/>
                  <a:pt x="2611933" y="1337592"/>
                </a:cubicBezTo>
                <a:cubicBezTo>
                  <a:pt x="2611933" y="1337592"/>
                  <a:pt x="2614414" y="1337592"/>
                  <a:pt x="2619374" y="1337592"/>
                </a:cubicBezTo>
                <a:cubicBezTo>
                  <a:pt x="2624335" y="1337592"/>
                  <a:pt x="2629297" y="1337592"/>
                  <a:pt x="2634257" y="1337592"/>
                </a:cubicBezTo>
                <a:cubicBezTo>
                  <a:pt x="2644179" y="1342553"/>
                  <a:pt x="2656582" y="1347514"/>
                  <a:pt x="2671464" y="1352475"/>
                </a:cubicBezTo>
                <a:cubicBezTo>
                  <a:pt x="2686347" y="1357436"/>
                  <a:pt x="2696269" y="1359916"/>
                  <a:pt x="2701230" y="1359916"/>
                </a:cubicBezTo>
                <a:cubicBezTo>
                  <a:pt x="2701230" y="1359916"/>
                  <a:pt x="2703711" y="1359916"/>
                  <a:pt x="2708671" y="1359916"/>
                </a:cubicBezTo>
                <a:cubicBezTo>
                  <a:pt x="2713632" y="1359916"/>
                  <a:pt x="2718593" y="1359916"/>
                  <a:pt x="2723554" y="1359916"/>
                </a:cubicBezTo>
                <a:lnTo>
                  <a:pt x="2738437" y="1367358"/>
                </a:lnTo>
                <a:cubicBezTo>
                  <a:pt x="2738437" y="1367358"/>
                  <a:pt x="2740918" y="1367358"/>
                  <a:pt x="2745878" y="1367358"/>
                </a:cubicBezTo>
                <a:cubicBezTo>
                  <a:pt x="2755800" y="1372319"/>
                  <a:pt x="2760761" y="1372319"/>
                  <a:pt x="2760761" y="1367358"/>
                </a:cubicBezTo>
                <a:cubicBezTo>
                  <a:pt x="2760761" y="1362397"/>
                  <a:pt x="2753320" y="1359916"/>
                  <a:pt x="2738437" y="1359916"/>
                </a:cubicBezTo>
                <a:lnTo>
                  <a:pt x="2656582" y="1330151"/>
                </a:lnTo>
                <a:cubicBezTo>
                  <a:pt x="2646659" y="1320229"/>
                  <a:pt x="2626816" y="1315268"/>
                  <a:pt x="2597051" y="1315268"/>
                </a:cubicBezTo>
                <a:cubicBezTo>
                  <a:pt x="2572245" y="1310307"/>
                  <a:pt x="2556123" y="1307827"/>
                  <a:pt x="2548681" y="1307827"/>
                </a:cubicBezTo>
                <a:cubicBezTo>
                  <a:pt x="2541240" y="1307827"/>
                  <a:pt x="2535038" y="1305346"/>
                  <a:pt x="2530078" y="1300385"/>
                </a:cubicBezTo>
                <a:close/>
                <a:moveTo>
                  <a:pt x="982265" y="1300385"/>
                </a:moveTo>
                <a:lnTo>
                  <a:pt x="982265" y="1307827"/>
                </a:lnTo>
                <a:lnTo>
                  <a:pt x="989707" y="1307827"/>
                </a:lnTo>
                <a:cubicBezTo>
                  <a:pt x="989707" y="1302866"/>
                  <a:pt x="987226" y="1300385"/>
                  <a:pt x="982265" y="1300385"/>
                </a:cubicBezTo>
                <a:close/>
                <a:moveTo>
                  <a:pt x="965755" y="1295967"/>
                </a:moveTo>
                <a:cubicBezTo>
                  <a:pt x="964979" y="1295812"/>
                  <a:pt x="964282" y="1296045"/>
                  <a:pt x="963662" y="1296665"/>
                </a:cubicBezTo>
                <a:cubicBezTo>
                  <a:pt x="961181" y="1299145"/>
                  <a:pt x="962422" y="1302866"/>
                  <a:pt x="967382" y="1307827"/>
                </a:cubicBezTo>
                <a:cubicBezTo>
                  <a:pt x="972343" y="1312788"/>
                  <a:pt x="977304" y="1315268"/>
                  <a:pt x="982265" y="1315268"/>
                </a:cubicBezTo>
                <a:lnTo>
                  <a:pt x="974824" y="1307827"/>
                </a:lnTo>
                <a:cubicBezTo>
                  <a:pt x="971103" y="1300386"/>
                  <a:pt x="968080" y="1296432"/>
                  <a:pt x="965755" y="1295967"/>
                </a:cubicBezTo>
                <a:close/>
                <a:moveTo>
                  <a:pt x="916223" y="1294804"/>
                </a:moveTo>
                <a:cubicBezTo>
                  <a:pt x="916843" y="1294804"/>
                  <a:pt x="917773" y="1295424"/>
                  <a:pt x="919013" y="1296665"/>
                </a:cubicBezTo>
                <a:cubicBezTo>
                  <a:pt x="921494" y="1299145"/>
                  <a:pt x="922734" y="1300385"/>
                  <a:pt x="922734" y="1300385"/>
                </a:cubicBezTo>
                <a:cubicBezTo>
                  <a:pt x="917773" y="1300385"/>
                  <a:pt x="915293" y="1299145"/>
                  <a:pt x="915293" y="1296665"/>
                </a:cubicBezTo>
                <a:cubicBezTo>
                  <a:pt x="915293" y="1295424"/>
                  <a:pt x="915603" y="1294804"/>
                  <a:pt x="916223" y="1294804"/>
                </a:cubicBezTo>
                <a:close/>
                <a:moveTo>
                  <a:pt x="4152304" y="1292944"/>
                </a:moveTo>
                <a:lnTo>
                  <a:pt x="4152304" y="1300385"/>
                </a:lnTo>
                <a:lnTo>
                  <a:pt x="4159746" y="1300385"/>
                </a:lnTo>
                <a:close/>
                <a:moveTo>
                  <a:pt x="2626816" y="1292944"/>
                </a:moveTo>
                <a:cubicBezTo>
                  <a:pt x="2626816" y="1292944"/>
                  <a:pt x="2625576" y="1294184"/>
                  <a:pt x="2623095" y="1296665"/>
                </a:cubicBezTo>
                <a:cubicBezTo>
                  <a:pt x="2620615" y="1299145"/>
                  <a:pt x="2619374" y="1300385"/>
                  <a:pt x="2619374" y="1300385"/>
                </a:cubicBezTo>
                <a:lnTo>
                  <a:pt x="2626816" y="1307827"/>
                </a:lnTo>
                <a:cubicBezTo>
                  <a:pt x="2626816" y="1307827"/>
                  <a:pt x="2626816" y="1305346"/>
                  <a:pt x="2626816" y="1300385"/>
                </a:cubicBezTo>
                <a:close/>
                <a:moveTo>
                  <a:pt x="4055566" y="1285502"/>
                </a:moveTo>
                <a:lnTo>
                  <a:pt x="4063007" y="1292944"/>
                </a:lnTo>
                <a:cubicBezTo>
                  <a:pt x="4063007" y="1292944"/>
                  <a:pt x="4065488" y="1292944"/>
                  <a:pt x="4070449" y="1292944"/>
                </a:cubicBezTo>
                <a:cubicBezTo>
                  <a:pt x="4065488" y="1287983"/>
                  <a:pt x="4063007" y="1285502"/>
                  <a:pt x="4063007" y="1285502"/>
                </a:cubicBezTo>
                <a:cubicBezTo>
                  <a:pt x="4063007" y="1285502"/>
                  <a:pt x="4060527" y="1285502"/>
                  <a:pt x="4055566" y="1285502"/>
                </a:cubicBezTo>
                <a:close/>
                <a:moveTo>
                  <a:pt x="2753320" y="1278061"/>
                </a:moveTo>
                <a:cubicBezTo>
                  <a:pt x="2743398" y="1278061"/>
                  <a:pt x="2743398" y="1283022"/>
                  <a:pt x="2753320" y="1292944"/>
                </a:cubicBezTo>
                <a:cubicBezTo>
                  <a:pt x="2753320" y="1292944"/>
                  <a:pt x="2754560" y="1294184"/>
                  <a:pt x="2757040" y="1296665"/>
                </a:cubicBezTo>
                <a:cubicBezTo>
                  <a:pt x="2759521" y="1299145"/>
                  <a:pt x="2762001" y="1299145"/>
                  <a:pt x="2764482" y="1296665"/>
                </a:cubicBezTo>
                <a:cubicBezTo>
                  <a:pt x="2766963" y="1294184"/>
                  <a:pt x="2766963" y="1290463"/>
                  <a:pt x="2764482" y="1285502"/>
                </a:cubicBezTo>
                <a:cubicBezTo>
                  <a:pt x="2762001" y="1280541"/>
                  <a:pt x="2758281" y="1278061"/>
                  <a:pt x="2753320" y="1278061"/>
                </a:cubicBezTo>
                <a:close/>
                <a:moveTo>
                  <a:pt x="2619374" y="1278061"/>
                </a:moveTo>
                <a:lnTo>
                  <a:pt x="2634257" y="1285502"/>
                </a:lnTo>
                <a:lnTo>
                  <a:pt x="2626816" y="1278061"/>
                </a:lnTo>
                <a:cubicBezTo>
                  <a:pt x="2621855" y="1278061"/>
                  <a:pt x="2619374" y="1278061"/>
                  <a:pt x="2619374" y="1278061"/>
                </a:cubicBezTo>
                <a:close/>
                <a:moveTo>
                  <a:pt x="773906" y="1278061"/>
                </a:moveTo>
                <a:lnTo>
                  <a:pt x="781347" y="1285502"/>
                </a:lnTo>
                <a:cubicBezTo>
                  <a:pt x="786308" y="1285502"/>
                  <a:pt x="790029" y="1286743"/>
                  <a:pt x="792509" y="1289223"/>
                </a:cubicBezTo>
                <a:cubicBezTo>
                  <a:pt x="794990" y="1291703"/>
                  <a:pt x="797470" y="1292944"/>
                  <a:pt x="799951" y="1292944"/>
                </a:cubicBezTo>
                <a:cubicBezTo>
                  <a:pt x="802431" y="1292944"/>
                  <a:pt x="804912" y="1292944"/>
                  <a:pt x="807392" y="1292944"/>
                </a:cubicBezTo>
                <a:cubicBezTo>
                  <a:pt x="809873" y="1292944"/>
                  <a:pt x="808632" y="1295424"/>
                  <a:pt x="803672" y="1300385"/>
                </a:cubicBezTo>
                <a:cubicBezTo>
                  <a:pt x="803672" y="1300385"/>
                  <a:pt x="806152" y="1300385"/>
                  <a:pt x="811113" y="1300385"/>
                </a:cubicBezTo>
                <a:lnTo>
                  <a:pt x="811113" y="1307827"/>
                </a:lnTo>
                <a:cubicBezTo>
                  <a:pt x="811113" y="1317748"/>
                  <a:pt x="803672" y="1315268"/>
                  <a:pt x="788789" y="1300385"/>
                </a:cubicBezTo>
                <a:cubicBezTo>
                  <a:pt x="778867" y="1290463"/>
                  <a:pt x="773906" y="1283022"/>
                  <a:pt x="773906" y="1278061"/>
                </a:cubicBezTo>
                <a:close/>
                <a:moveTo>
                  <a:pt x="759023" y="1278061"/>
                </a:moveTo>
                <a:cubicBezTo>
                  <a:pt x="763984" y="1278061"/>
                  <a:pt x="766464" y="1280541"/>
                  <a:pt x="766464" y="1285502"/>
                </a:cubicBezTo>
                <a:cubicBezTo>
                  <a:pt x="766464" y="1285502"/>
                  <a:pt x="766464" y="1287983"/>
                  <a:pt x="766464" y="1292944"/>
                </a:cubicBezTo>
                <a:cubicBezTo>
                  <a:pt x="761504" y="1292944"/>
                  <a:pt x="759023" y="1290463"/>
                  <a:pt x="759023" y="1285502"/>
                </a:cubicBezTo>
                <a:close/>
                <a:moveTo>
                  <a:pt x="2649140" y="1270620"/>
                </a:moveTo>
                <a:cubicBezTo>
                  <a:pt x="2654101" y="1280541"/>
                  <a:pt x="2664023" y="1287983"/>
                  <a:pt x="2678906" y="1292944"/>
                </a:cubicBezTo>
                <a:lnTo>
                  <a:pt x="2671464" y="1278061"/>
                </a:lnTo>
                <a:cubicBezTo>
                  <a:pt x="2661542" y="1273100"/>
                  <a:pt x="2654101" y="1270620"/>
                  <a:pt x="2649140" y="1270620"/>
                </a:cubicBezTo>
                <a:close/>
                <a:moveTo>
                  <a:pt x="885527" y="1263178"/>
                </a:moveTo>
                <a:lnTo>
                  <a:pt x="878086" y="1270620"/>
                </a:lnTo>
                <a:lnTo>
                  <a:pt x="878086" y="1278061"/>
                </a:lnTo>
                <a:cubicBezTo>
                  <a:pt x="883046" y="1278061"/>
                  <a:pt x="886767" y="1275581"/>
                  <a:pt x="889248" y="1270620"/>
                </a:cubicBezTo>
                <a:cubicBezTo>
                  <a:pt x="891728" y="1265659"/>
                  <a:pt x="890488" y="1263178"/>
                  <a:pt x="885527" y="1263178"/>
                </a:cubicBezTo>
                <a:close/>
                <a:moveTo>
                  <a:pt x="3747678" y="1258527"/>
                </a:moveTo>
                <a:cubicBezTo>
                  <a:pt x="3745817" y="1257907"/>
                  <a:pt x="3743027" y="1258217"/>
                  <a:pt x="3739306" y="1259457"/>
                </a:cubicBezTo>
                <a:cubicBezTo>
                  <a:pt x="3731865" y="1261938"/>
                  <a:pt x="3728144" y="1263178"/>
                  <a:pt x="3728144" y="1263178"/>
                </a:cubicBezTo>
                <a:cubicBezTo>
                  <a:pt x="3728144" y="1263178"/>
                  <a:pt x="3733105" y="1263178"/>
                  <a:pt x="3743027" y="1263178"/>
                </a:cubicBezTo>
                <a:lnTo>
                  <a:pt x="3750468" y="1263178"/>
                </a:lnTo>
                <a:cubicBezTo>
                  <a:pt x="3750468" y="1260698"/>
                  <a:pt x="3749538" y="1259148"/>
                  <a:pt x="3747678" y="1258527"/>
                </a:cubicBezTo>
                <a:close/>
                <a:moveTo>
                  <a:pt x="3776513" y="1255737"/>
                </a:moveTo>
                <a:cubicBezTo>
                  <a:pt x="3774033" y="1255737"/>
                  <a:pt x="3770312" y="1258217"/>
                  <a:pt x="3765351" y="1263178"/>
                </a:cubicBezTo>
                <a:lnTo>
                  <a:pt x="3772792" y="1263178"/>
                </a:lnTo>
                <a:cubicBezTo>
                  <a:pt x="3777753" y="1258217"/>
                  <a:pt x="3778994" y="1255737"/>
                  <a:pt x="3776513" y="1255737"/>
                </a:cubicBezTo>
                <a:close/>
                <a:moveTo>
                  <a:pt x="3705820" y="1255737"/>
                </a:moveTo>
                <a:cubicBezTo>
                  <a:pt x="3705820" y="1260698"/>
                  <a:pt x="3705820" y="1263178"/>
                  <a:pt x="3705820" y="1263178"/>
                </a:cubicBezTo>
                <a:lnTo>
                  <a:pt x="3713261" y="1263178"/>
                </a:lnTo>
                <a:cubicBezTo>
                  <a:pt x="3713261" y="1258217"/>
                  <a:pt x="3710781" y="1255737"/>
                  <a:pt x="3705820" y="1255737"/>
                </a:cubicBezTo>
                <a:close/>
                <a:moveTo>
                  <a:pt x="3214687" y="1255737"/>
                </a:moveTo>
                <a:lnTo>
                  <a:pt x="3222128" y="1263178"/>
                </a:lnTo>
                <a:lnTo>
                  <a:pt x="3222128" y="1255737"/>
                </a:lnTo>
                <a:cubicBezTo>
                  <a:pt x="3222128" y="1255737"/>
                  <a:pt x="3219648" y="1255737"/>
                  <a:pt x="3214687" y="1255737"/>
                </a:cubicBezTo>
                <a:close/>
                <a:moveTo>
                  <a:pt x="2619374" y="1255737"/>
                </a:moveTo>
                <a:lnTo>
                  <a:pt x="2626816" y="1270620"/>
                </a:lnTo>
                <a:cubicBezTo>
                  <a:pt x="2631777" y="1270620"/>
                  <a:pt x="2635497" y="1273100"/>
                  <a:pt x="2637978" y="1278061"/>
                </a:cubicBezTo>
                <a:cubicBezTo>
                  <a:pt x="2640459" y="1283022"/>
                  <a:pt x="2641699" y="1285502"/>
                  <a:pt x="2641699" y="1285502"/>
                </a:cubicBezTo>
                <a:cubicBezTo>
                  <a:pt x="2641699" y="1285502"/>
                  <a:pt x="2642939" y="1286743"/>
                  <a:pt x="2645419" y="1289223"/>
                </a:cubicBezTo>
                <a:cubicBezTo>
                  <a:pt x="2647900" y="1291703"/>
                  <a:pt x="2650380" y="1292944"/>
                  <a:pt x="2652861" y="1292944"/>
                </a:cubicBezTo>
                <a:cubicBezTo>
                  <a:pt x="2655342" y="1292944"/>
                  <a:pt x="2659062" y="1295424"/>
                  <a:pt x="2664023" y="1300385"/>
                </a:cubicBezTo>
                <a:lnTo>
                  <a:pt x="2678906" y="1307827"/>
                </a:lnTo>
                <a:cubicBezTo>
                  <a:pt x="2678906" y="1307827"/>
                  <a:pt x="2677666" y="1306586"/>
                  <a:pt x="2675185" y="1304106"/>
                </a:cubicBezTo>
                <a:cubicBezTo>
                  <a:pt x="2672704" y="1301626"/>
                  <a:pt x="2670224" y="1299145"/>
                  <a:pt x="2667744" y="1296665"/>
                </a:cubicBezTo>
                <a:cubicBezTo>
                  <a:pt x="2665263" y="1294184"/>
                  <a:pt x="2662783" y="1291703"/>
                  <a:pt x="2660302" y="1289223"/>
                </a:cubicBezTo>
                <a:cubicBezTo>
                  <a:pt x="2657822" y="1286743"/>
                  <a:pt x="2656582" y="1285502"/>
                  <a:pt x="2656582" y="1285502"/>
                </a:cubicBezTo>
                <a:cubicBezTo>
                  <a:pt x="2651621" y="1285502"/>
                  <a:pt x="2646659" y="1280541"/>
                  <a:pt x="2641699" y="1270620"/>
                </a:cubicBezTo>
                <a:lnTo>
                  <a:pt x="2634257" y="1263178"/>
                </a:lnTo>
                <a:close/>
                <a:moveTo>
                  <a:pt x="825996" y="1255737"/>
                </a:moveTo>
                <a:lnTo>
                  <a:pt x="825996" y="1263178"/>
                </a:lnTo>
                <a:cubicBezTo>
                  <a:pt x="830957" y="1263178"/>
                  <a:pt x="833437" y="1268139"/>
                  <a:pt x="833437" y="1278061"/>
                </a:cubicBezTo>
                <a:cubicBezTo>
                  <a:pt x="838398" y="1287983"/>
                  <a:pt x="844599" y="1294804"/>
                  <a:pt x="852041" y="1298525"/>
                </a:cubicBezTo>
                <a:lnTo>
                  <a:pt x="870072" y="1299813"/>
                </a:lnTo>
                <a:lnTo>
                  <a:pt x="870644" y="1300385"/>
                </a:lnTo>
                <a:lnTo>
                  <a:pt x="878086" y="1300385"/>
                </a:lnTo>
                <a:lnTo>
                  <a:pt x="870072" y="1299813"/>
                </a:lnTo>
                <a:lnTo>
                  <a:pt x="863203" y="1292944"/>
                </a:lnTo>
                <a:cubicBezTo>
                  <a:pt x="858242" y="1297905"/>
                  <a:pt x="855761" y="1297905"/>
                  <a:pt x="855761" y="1292944"/>
                </a:cubicBezTo>
                <a:lnTo>
                  <a:pt x="855761" y="1285502"/>
                </a:lnTo>
                <a:cubicBezTo>
                  <a:pt x="850800" y="1285502"/>
                  <a:pt x="847080" y="1284262"/>
                  <a:pt x="844599" y="1281782"/>
                </a:cubicBezTo>
                <a:cubicBezTo>
                  <a:pt x="842119" y="1279301"/>
                  <a:pt x="838398" y="1275581"/>
                  <a:pt x="833437" y="1270620"/>
                </a:cubicBezTo>
                <a:close/>
                <a:moveTo>
                  <a:pt x="2740298" y="1252016"/>
                </a:moveTo>
                <a:cubicBezTo>
                  <a:pt x="2739057" y="1252016"/>
                  <a:pt x="2738437" y="1253256"/>
                  <a:pt x="2738437" y="1255737"/>
                </a:cubicBezTo>
                <a:lnTo>
                  <a:pt x="2745878" y="1263178"/>
                </a:lnTo>
                <a:cubicBezTo>
                  <a:pt x="2750839" y="1263178"/>
                  <a:pt x="2753320" y="1261938"/>
                  <a:pt x="2753320" y="1259457"/>
                </a:cubicBezTo>
                <a:cubicBezTo>
                  <a:pt x="2753320" y="1256977"/>
                  <a:pt x="2750839" y="1255737"/>
                  <a:pt x="2745878" y="1255737"/>
                </a:cubicBezTo>
                <a:cubicBezTo>
                  <a:pt x="2743398" y="1253256"/>
                  <a:pt x="2741538" y="1252016"/>
                  <a:pt x="2740298" y="1252016"/>
                </a:cubicBezTo>
                <a:close/>
                <a:moveTo>
                  <a:pt x="4069519" y="1251086"/>
                </a:moveTo>
                <a:cubicBezTo>
                  <a:pt x="4068899" y="1250466"/>
                  <a:pt x="4067968" y="1250776"/>
                  <a:pt x="4066728" y="1252016"/>
                </a:cubicBezTo>
                <a:cubicBezTo>
                  <a:pt x="4064248" y="1254496"/>
                  <a:pt x="4063007" y="1255737"/>
                  <a:pt x="4063007" y="1255737"/>
                </a:cubicBezTo>
                <a:lnTo>
                  <a:pt x="4070449" y="1255737"/>
                </a:lnTo>
                <a:cubicBezTo>
                  <a:pt x="4070449" y="1253256"/>
                  <a:pt x="4070139" y="1251706"/>
                  <a:pt x="4069519" y="1251086"/>
                </a:cubicBezTo>
                <a:close/>
                <a:moveTo>
                  <a:pt x="3140273" y="1248295"/>
                </a:moveTo>
                <a:cubicBezTo>
                  <a:pt x="3140273" y="1253256"/>
                  <a:pt x="3142754" y="1255737"/>
                  <a:pt x="3147714" y="1255737"/>
                </a:cubicBezTo>
                <a:lnTo>
                  <a:pt x="3147714" y="1248295"/>
                </a:lnTo>
                <a:close/>
                <a:moveTo>
                  <a:pt x="3126320" y="1242715"/>
                </a:moveTo>
                <a:cubicBezTo>
                  <a:pt x="3125700" y="1242714"/>
                  <a:pt x="3125390" y="1243335"/>
                  <a:pt x="3125390" y="1244575"/>
                </a:cubicBezTo>
                <a:cubicBezTo>
                  <a:pt x="3125390" y="1247055"/>
                  <a:pt x="3127871" y="1248295"/>
                  <a:pt x="3132831" y="1248295"/>
                </a:cubicBezTo>
                <a:cubicBezTo>
                  <a:pt x="3132831" y="1248295"/>
                  <a:pt x="3131591" y="1247055"/>
                  <a:pt x="3129111" y="1244575"/>
                </a:cubicBezTo>
                <a:cubicBezTo>
                  <a:pt x="3127870" y="1243335"/>
                  <a:pt x="3126940" y="1242714"/>
                  <a:pt x="3126320" y="1242715"/>
                </a:cubicBezTo>
                <a:close/>
                <a:moveTo>
                  <a:pt x="3661171" y="1240854"/>
                </a:moveTo>
                <a:cubicBezTo>
                  <a:pt x="3661171" y="1240854"/>
                  <a:pt x="3663652" y="1243334"/>
                  <a:pt x="3668613" y="1248295"/>
                </a:cubicBezTo>
                <a:cubicBezTo>
                  <a:pt x="3673573" y="1253256"/>
                  <a:pt x="3676054" y="1253256"/>
                  <a:pt x="3676054" y="1248295"/>
                </a:cubicBezTo>
                <a:cubicBezTo>
                  <a:pt x="3676054" y="1243334"/>
                  <a:pt x="3674814" y="1240854"/>
                  <a:pt x="3672333" y="1240854"/>
                </a:cubicBezTo>
                <a:cubicBezTo>
                  <a:pt x="3669853" y="1240854"/>
                  <a:pt x="3668613" y="1240854"/>
                  <a:pt x="3668613" y="1240854"/>
                </a:cubicBezTo>
                <a:cubicBezTo>
                  <a:pt x="3663652" y="1240854"/>
                  <a:pt x="3661171" y="1240854"/>
                  <a:pt x="3661171" y="1240854"/>
                </a:cubicBezTo>
                <a:close/>
                <a:moveTo>
                  <a:pt x="1659433" y="1240854"/>
                </a:moveTo>
                <a:lnTo>
                  <a:pt x="1659433" y="1248295"/>
                </a:lnTo>
                <a:lnTo>
                  <a:pt x="1666875" y="1240854"/>
                </a:lnTo>
                <a:cubicBezTo>
                  <a:pt x="1666875" y="1240854"/>
                  <a:pt x="1664394" y="1240854"/>
                  <a:pt x="1659433" y="1240854"/>
                </a:cubicBezTo>
                <a:close/>
                <a:moveTo>
                  <a:pt x="811113" y="1240854"/>
                </a:moveTo>
                <a:cubicBezTo>
                  <a:pt x="806152" y="1240854"/>
                  <a:pt x="803672" y="1243334"/>
                  <a:pt x="803672" y="1248295"/>
                </a:cubicBezTo>
                <a:lnTo>
                  <a:pt x="811113" y="1240854"/>
                </a:lnTo>
                <a:close/>
                <a:moveTo>
                  <a:pt x="3921621" y="1233413"/>
                </a:moveTo>
                <a:cubicBezTo>
                  <a:pt x="3916660" y="1233413"/>
                  <a:pt x="3914179" y="1235893"/>
                  <a:pt x="3914179" y="1240854"/>
                </a:cubicBezTo>
                <a:cubicBezTo>
                  <a:pt x="3914179" y="1240854"/>
                  <a:pt x="3915419" y="1242094"/>
                  <a:pt x="3917900" y="1244575"/>
                </a:cubicBezTo>
                <a:cubicBezTo>
                  <a:pt x="3920380" y="1247055"/>
                  <a:pt x="3921621" y="1248295"/>
                  <a:pt x="3921621" y="1248295"/>
                </a:cubicBezTo>
                <a:lnTo>
                  <a:pt x="3921621" y="1240854"/>
                </a:lnTo>
                <a:cubicBezTo>
                  <a:pt x="3921621" y="1235893"/>
                  <a:pt x="3921621" y="1233413"/>
                  <a:pt x="3921621" y="1233413"/>
                </a:cubicBezTo>
                <a:close/>
                <a:moveTo>
                  <a:pt x="3884414" y="1233413"/>
                </a:moveTo>
                <a:cubicBezTo>
                  <a:pt x="3884414" y="1233413"/>
                  <a:pt x="3881933" y="1235893"/>
                  <a:pt x="3876972" y="1240854"/>
                </a:cubicBezTo>
                <a:cubicBezTo>
                  <a:pt x="3876972" y="1245815"/>
                  <a:pt x="3878212" y="1249536"/>
                  <a:pt x="3880693" y="1252016"/>
                </a:cubicBezTo>
                <a:cubicBezTo>
                  <a:pt x="3883173" y="1254496"/>
                  <a:pt x="3889375" y="1255737"/>
                  <a:pt x="3899296" y="1255737"/>
                </a:cubicBezTo>
                <a:lnTo>
                  <a:pt x="3906738" y="1248295"/>
                </a:lnTo>
                <a:cubicBezTo>
                  <a:pt x="3901777" y="1248295"/>
                  <a:pt x="3899296" y="1247055"/>
                  <a:pt x="3899296" y="1244575"/>
                </a:cubicBezTo>
                <a:cubicBezTo>
                  <a:pt x="3899296" y="1242094"/>
                  <a:pt x="3901777" y="1240854"/>
                  <a:pt x="3906738" y="1240854"/>
                </a:cubicBezTo>
                <a:lnTo>
                  <a:pt x="3899296" y="1240854"/>
                </a:lnTo>
                <a:lnTo>
                  <a:pt x="3891855" y="1233413"/>
                </a:lnTo>
                <a:cubicBezTo>
                  <a:pt x="3891855" y="1233413"/>
                  <a:pt x="3889375" y="1233413"/>
                  <a:pt x="3884414" y="1233413"/>
                </a:cubicBezTo>
                <a:close/>
                <a:moveTo>
                  <a:pt x="2403574" y="1233413"/>
                </a:moveTo>
                <a:cubicBezTo>
                  <a:pt x="2403574" y="1233413"/>
                  <a:pt x="2408535" y="1235893"/>
                  <a:pt x="2418457" y="1240854"/>
                </a:cubicBezTo>
                <a:cubicBezTo>
                  <a:pt x="2428379" y="1245815"/>
                  <a:pt x="2433339" y="1248295"/>
                  <a:pt x="2433339" y="1248295"/>
                </a:cubicBezTo>
                <a:cubicBezTo>
                  <a:pt x="2433339" y="1248295"/>
                  <a:pt x="2433339" y="1245815"/>
                  <a:pt x="2433339" y="1240854"/>
                </a:cubicBezTo>
                <a:close/>
                <a:moveTo>
                  <a:pt x="952500" y="1233413"/>
                </a:moveTo>
                <a:lnTo>
                  <a:pt x="952500" y="1240854"/>
                </a:lnTo>
                <a:lnTo>
                  <a:pt x="967382" y="1248295"/>
                </a:lnTo>
                <a:cubicBezTo>
                  <a:pt x="967382" y="1243334"/>
                  <a:pt x="969863" y="1240854"/>
                  <a:pt x="974824" y="1240854"/>
                </a:cubicBezTo>
                <a:cubicBezTo>
                  <a:pt x="974824" y="1240854"/>
                  <a:pt x="973584" y="1239614"/>
                  <a:pt x="971103" y="1237133"/>
                </a:cubicBezTo>
                <a:cubicBezTo>
                  <a:pt x="968623" y="1234653"/>
                  <a:pt x="964902" y="1233413"/>
                  <a:pt x="959941" y="1233413"/>
                </a:cubicBezTo>
                <a:close/>
                <a:moveTo>
                  <a:pt x="692050" y="1233413"/>
                </a:moveTo>
                <a:lnTo>
                  <a:pt x="699492" y="1240854"/>
                </a:lnTo>
                <a:lnTo>
                  <a:pt x="692050" y="1240854"/>
                </a:lnTo>
                <a:close/>
                <a:moveTo>
                  <a:pt x="3713261" y="1225971"/>
                </a:moveTo>
                <a:cubicBezTo>
                  <a:pt x="3713261" y="1225971"/>
                  <a:pt x="3713261" y="1228452"/>
                  <a:pt x="3713261" y="1233413"/>
                </a:cubicBezTo>
                <a:lnTo>
                  <a:pt x="3720703" y="1233413"/>
                </a:lnTo>
                <a:cubicBezTo>
                  <a:pt x="3720703" y="1233413"/>
                  <a:pt x="3719462" y="1232172"/>
                  <a:pt x="3716982" y="1229692"/>
                </a:cubicBezTo>
                <a:cubicBezTo>
                  <a:pt x="3714502" y="1227211"/>
                  <a:pt x="3713261" y="1225971"/>
                  <a:pt x="3713261" y="1225971"/>
                </a:cubicBezTo>
                <a:close/>
                <a:moveTo>
                  <a:pt x="3162597" y="1225971"/>
                </a:moveTo>
                <a:lnTo>
                  <a:pt x="3162597" y="1240854"/>
                </a:lnTo>
                <a:cubicBezTo>
                  <a:pt x="3167558" y="1250776"/>
                  <a:pt x="3172519" y="1253256"/>
                  <a:pt x="3177480" y="1248295"/>
                </a:cubicBezTo>
                <a:cubicBezTo>
                  <a:pt x="3182441" y="1243334"/>
                  <a:pt x="3184922" y="1240854"/>
                  <a:pt x="3184922" y="1240854"/>
                </a:cubicBezTo>
                <a:cubicBezTo>
                  <a:pt x="3184922" y="1240854"/>
                  <a:pt x="3184922" y="1238374"/>
                  <a:pt x="3184922" y="1233413"/>
                </a:cubicBezTo>
                <a:lnTo>
                  <a:pt x="3177480" y="1240854"/>
                </a:lnTo>
                <a:cubicBezTo>
                  <a:pt x="3172519" y="1245815"/>
                  <a:pt x="3170039" y="1245815"/>
                  <a:pt x="3170039" y="1240854"/>
                </a:cubicBezTo>
                <a:lnTo>
                  <a:pt x="3170039" y="1233413"/>
                </a:lnTo>
                <a:cubicBezTo>
                  <a:pt x="3170039" y="1233413"/>
                  <a:pt x="3167558" y="1230932"/>
                  <a:pt x="3162597" y="1225971"/>
                </a:cubicBezTo>
                <a:close/>
                <a:moveTo>
                  <a:pt x="2530078" y="1225971"/>
                </a:moveTo>
                <a:cubicBezTo>
                  <a:pt x="2525117" y="1225971"/>
                  <a:pt x="2522636" y="1228452"/>
                  <a:pt x="2522636" y="1233413"/>
                </a:cubicBezTo>
                <a:lnTo>
                  <a:pt x="2530078" y="1233413"/>
                </a:lnTo>
                <a:close/>
                <a:moveTo>
                  <a:pt x="2470546" y="1225971"/>
                </a:moveTo>
                <a:lnTo>
                  <a:pt x="2463105" y="1233413"/>
                </a:lnTo>
                <a:cubicBezTo>
                  <a:pt x="2463105" y="1238374"/>
                  <a:pt x="2465586" y="1240854"/>
                  <a:pt x="2470546" y="1240854"/>
                </a:cubicBezTo>
                <a:cubicBezTo>
                  <a:pt x="2470546" y="1240854"/>
                  <a:pt x="2471786" y="1239614"/>
                  <a:pt x="2474267" y="1237133"/>
                </a:cubicBezTo>
                <a:cubicBezTo>
                  <a:pt x="2476748" y="1234653"/>
                  <a:pt x="2477988" y="1233413"/>
                  <a:pt x="2477988" y="1233413"/>
                </a:cubicBezTo>
                <a:cubicBezTo>
                  <a:pt x="2477988" y="1228452"/>
                  <a:pt x="2475507" y="1225971"/>
                  <a:pt x="2470546" y="1225971"/>
                </a:cubicBezTo>
                <a:close/>
                <a:moveTo>
                  <a:pt x="855761" y="1225971"/>
                </a:moveTo>
                <a:cubicBezTo>
                  <a:pt x="850800" y="1230932"/>
                  <a:pt x="850800" y="1233413"/>
                  <a:pt x="855761" y="1233413"/>
                </a:cubicBezTo>
                <a:cubicBezTo>
                  <a:pt x="855761" y="1238374"/>
                  <a:pt x="855761" y="1240854"/>
                  <a:pt x="855761" y="1240854"/>
                </a:cubicBezTo>
                <a:cubicBezTo>
                  <a:pt x="855761" y="1240854"/>
                  <a:pt x="855761" y="1243334"/>
                  <a:pt x="855761" y="1248295"/>
                </a:cubicBezTo>
                <a:cubicBezTo>
                  <a:pt x="850800" y="1248295"/>
                  <a:pt x="850800" y="1253256"/>
                  <a:pt x="855761" y="1263178"/>
                </a:cubicBezTo>
                <a:cubicBezTo>
                  <a:pt x="865683" y="1273100"/>
                  <a:pt x="870644" y="1273100"/>
                  <a:pt x="870644" y="1263178"/>
                </a:cubicBezTo>
                <a:cubicBezTo>
                  <a:pt x="870644" y="1258217"/>
                  <a:pt x="870644" y="1255737"/>
                  <a:pt x="870644" y="1255737"/>
                </a:cubicBezTo>
                <a:cubicBezTo>
                  <a:pt x="870644" y="1255737"/>
                  <a:pt x="869404" y="1254496"/>
                  <a:pt x="866923" y="1252016"/>
                </a:cubicBezTo>
                <a:cubicBezTo>
                  <a:pt x="864443" y="1249536"/>
                  <a:pt x="865683" y="1248295"/>
                  <a:pt x="870644" y="1248295"/>
                </a:cubicBezTo>
                <a:cubicBezTo>
                  <a:pt x="870644" y="1243334"/>
                  <a:pt x="873125" y="1243334"/>
                  <a:pt x="878086" y="1248295"/>
                </a:cubicBezTo>
                <a:close/>
                <a:moveTo>
                  <a:pt x="5945683" y="1218530"/>
                </a:moveTo>
                <a:lnTo>
                  <a:pt x="5953124" y="1218530"/>
                </a:lnTo>
                <a:cubicBezTo>
                  <a:pt x="5953124" y="1223491"/>
                  <a:pt x="5953124" y="1225971"/>
                  <a:pt x="5953124" y="1225971"/>
                </a:cubicBezTo>
                <a:cubicBezTo>
                  <a:pt x="5948163" y="1225971"/>
                  <a:pt x="5945683" y="1223491"/>
                  <a:pt x="5945683" y="1218530"/>
                </a:cubicBezTo>
                <a:close/>
                <a:moveTo>
                  <a:pt x="3668613" y="1218530"/>
                </a:moveTo>
                <a:lnTo>
                  <a:pt x="3683496" y="1225971"/>
                </a:lnTo>
                <a:lnTo>
                  <a:pt x="3705820" y="1225971"/>
                </a:lnTo>
                <a:cubicBezTo>
                  <a:pt x="3700859" y="1225971"/>
                  <a:pt x="3693418" y="1223491"/>
                  <a:pt x="3683496" y="1218530"/>
                </a:cubicBezTo>
                <a:close/>
                <a:moveTo>
                  <a:pt x="3646289" y="1218530"/>
                </a:moveTo>
                <a:cubicBezTo>
                  <a:pt x="3646289" y="1218530"/>
                  <a:pt x="3646289" y="1221010"/>
                  <a:pt x="3646289" y="1225971"/>
                </a:cubicBezTo>
                <a:lnTo>
                  <a:pt x="3653730" y="1225971"/>
                </a:lnTo>
                <a:cubicBezTo>
                  <a:pt x="3648769" y="1221010"/>
                  <a:pt x="3646289" y="1218530"/>
                  <a:pt x="3646289" y="1218530"/>
                </a:cubicBezTo>
                <a:close/>
                <a:moveTo>
                  <a:pt x="2649140" y="1218530"/>
                </a:moveTo>
                <a:cubicBezTo>
                  <a:pt x="2634257" y="1218530"/>
                  <a:pt x="2636738" y="1225971"/>
                  <a:pt x="2656582" y="1240854"/>
                </a:cubicBezTo>
                <a:cubicBezTo>
                  <a:pt x="2666504" y="1245815"/>
                  <a:pt x="2671464" y="1250776"/>
                  <a:pt x="2671464" y="1255737"/>
                </a:cubicBezTo>
                <a:cubicBezTo>
                  <a:pt x="2671464" y="1255737"/>
                  <a:pt x="2673945" y="1255737"/>
                  <a:pt x="2678906" y="1255737"/>
                </a:cubicBezTo>
                <a:lnTo>
                  <a:pt x="2686347" y="1263178"/>
                </a:lnTo>
                <a:cubicBezTo>
                  <a:pt x="2686347" y="1268139"/>
                  <a:pt x="2693789" y="1270620"/>
                  <a:pt x="2708671" y="1270620"/>
                </a:cubicBezTo>
                <a:lnTo>
                  <a:pt x="2716113" y="1270620"/>
                </a:lnTo>
                <a:cubicBezTo>
                  <a:pt x="2711152" y="1265659"/>
                  <a:pt x="2707431" y="1260698"/>
                  <a:pt x="2704951" y="1255737"/>
                </a:cubicBezTo>
                <a:cubicBezTo>
                  <a:pt x="2702470" y="1250776"/>
                  <a:pt x="2698750" y="1249536"/>
                  <a:pt x="2693789" y="1252016"/>
                </a:cubicBezTo>
                <a:cubicBezTo>
                  <a:pt x="2688828" y="1254496"/>
                  <a:pt x="2686347" y="1254496"/>
                  <a:pt x="2686347" y="1252016"/>
                </a:cubicBezTo>
                <a:cubicBezTo>
                  <a:pt x="2686347" y="1249536"/>
                  <a:pt x="2688828" y="1248295"/>
                  <a:pt x="2693789" y="1248295"/>
                </a:cubicBezTo>
                <a:lnTo>
                  <a:pt x="2678906" y="1233413"/>
                </a:lnTo>
                <a:cubicBezTo>
                  <a:pt x="2664023" y="1233413"/>
                  <a:pt x="2656582" y="1230932"/>
                  <a:pt x="2656582" y="1225971"/>
                </a:cubicBezTo>
                <a:cubicBezTo>
                  <a:pt x="2656582" y="1221010"/>
                  <a:pt x="2654101" y="1218530"/>
                  <a:pt x="2649140" y="1218530"/>
                </a:cubicBezTo>
                <a:close/>
                <a:moveTo>
                  <a:pt x="2548681" y="1218530"/>
                </a:moveTo>
                <a:cubicBezTo>
                  <a:pt x="2546200" y="1218530"/>
                  <a:pt x="2547441" y="1221010"/>
                  <a:pt x="2552402" y="1225971"/>
                </a:cubicBezTo>
                <a:cubicBezTo>
                  <a:pt x="2552402" y="1230932"/>
                  <a:pt x="2554883" y="1230932"/>
                  <a:pt x="2559844" y="1225971"/>
                </a:cubicBezTo>
                <a:cubicBezTo>
                  <a:pt x="2559844" y="1225971"/>
                  <a:pt x="2561084" y="1225971"/>
                  <a:pt x="2563564" y="1225971"/>
                </a:cubicBezTo>
                <a:cubicBezTo>
                  <a:pt x="2566045" y="1225971"/>
                  <a:pt x="2569765" y="1228452"/>
                  <a:pt x="2574726" y="1233413"/>
                </a:cubicBezTo>
                <a:cubicBezTo>
                  <a:pt x="2594570" y="1243334"/>
                  <a:pt x="2604492" y="1243334"/>
                  <a:pt x="2604492" y="1233413"/>
                </a:cubicBezTo>
                <a:cubicBezTo>
                  <a:pt x="2604492" y="1233413"/>
                  <a:pt x="2599531" y="1233413"/>
                  <a:pt x="2589609" y="1233413"/>
                </a:cubicBezTo>
                <a:cubicBezTo>
                  <a:pt x="2584648" y="1233413"/>
                  <a:pt x="2580927" y="1232172"/>
                  <a:pt x="2578447" y="1229692"/>
                </a:cubicBezTo>
                <a:cubicBezTo>
                  <a:pt x="2575966" y="1227211"/>
                  <a:pt x="2574726" y="1224731"/>
                  <a:pt x="2574726" y="1222250"/>
                </a:cubicBezTo>
                <a:cubicBezTo>
                  <a:pt x="2574726" y="1219770"/>
                  <a:pt x="2572245" y="1218530"/>
                  <a:pt x="2567285" y="1218530"/>
                </a:cubicBezTo>
                <a:cubicBezTo>
                  <a:pt x="2562324" y="1218530"/>
                  <a:pt x="2559844" y="1218530"/>
                  <a:pt x="2559844" y="1218530"/>
                </a:cubicBezTo>
                <a:cubicBezTo>
                  <a:pt x="2554883" y="1218530"/>
                  <a:pt x="2551162" y="1218530"/>
                  <a:pt x="2548681" y="1218530"/>
                </a:cubicBezTo>
                <a:close/>
                <a:moveTo>
                  <a:pt x="625078" y="1218530"/>
                </a:moveTo>
                <a:cubicBezTo>
                  <a:pt x="625078" y="1218530"/>
                  <a:pt x="627558" y="1218530"/>
                  <a:pt x="632519" y="1218530"/>
                </a:cubicBezTo>
                <a:cubicBezTo>
                  <a:pt x="632519" y="1223491"/>
                  <a:pt x="632519" y="1225971"/>
                  <a:pt x="632519" y="1225971"/>
                </a:cubicBezTo>
                <a:cubicBezTo>
                  <a:pt x="627558" y="1225971"/>
                  <a:pt x="625078" y="1223491"/>
                  <a:pt x="625078" y="1218530"/>
                </a:cubicBezTo>
                <a:close/>
                <a:moveTo>
                  <a:pt x="5886152" y="1211088"/>
                </a:moveTo>
                <a:lnTo>
                  <a:pt x="5893593" y="1218530"/>
                </a:lnTo>
                <a:lnTo>
                  <a:pt x="5886152" y="1218530"/>
                </a:lnTo>
                <a:cubicBezTo>
                  <a:pt x="5886152" y="1218530"/>
                  <a:pt x="5886152" y="1216049"/>
                  <a:pt x="5886152" y="1211088"/>
                </a:cubicBezTo>
                <a:close/>
                <a:moveTo>
                  <a:pt x="945058" y="1211088"/>
                </a:moveTo>
                <a:cubicBezTo>
                  <a:pt x="945058" y="1211088"/>
                  <a:pt x="945058" y="1213569"/>
                  <a:pt x="945058" y="1218530"/>
                </a:cubicBezTo>
                <a:lnTo>
                  <a:pt x="952500" y="1218530"/>
                </a:lnTo>
                <a:cubicBezTo>
                  <a:pt x="952500" y="1213569"/>
                  <a:pt x="950019" y="1211088"/>
                  <a:pt x="945058" y="1211088"/>
                </a:cubicBezTo>
                <a:close/>
                <a:moveTo>
                  <a:pt x="805532" y="1205507"/>
                </a:moveTo>
                <a:cubicBezTo>
                  <a:pt x="799331" y="1206748"/>
                  <a:pt x="796230" y="1211088"/>
                  <a:pt x="796230" y="1218530"/>
                </a:cubicBezTo>
                <a:lnTo>
                  <a:pt x="803672" y="1218530"/>
                </a:lnTo>
                <a:cubicBezTo>
                  <a:pt x="813593" y="1213569"/>
                  <a:pt x="818554" y="1216049"/>
                  <a:pt x="818554" y="1225971"/>
                </a:cubicBezTo>
                <a:cubicBezTo>
                  <a:pt x="818554" y="1228452"/>
                  <a:pt x="818399" y="1230622"/>
                  <a:pt x="818089" y="1232482"/>
                </a:cubicBezTo>
                <a:lnTo>
                  <a:pt x="817491" y="1234476"/>
                </a:lnTo>
                <a:lnTo>
                  <a:pt x="818554" y="1233413"/>
                </a:lnTo>
                <a:lnTo>
                  <a:pt x="833437" y="1225971"/>
                </a:lnTo>
                <a:cubicBezTo>
                  <a:pt x="833437" y="1230932"/>
                  <a:pt x="833437" y="1233413"/>
                  <a:pt x="833437" y="1233413"/>
                </a:cubicBezTo>
                <a:cubicBezTo>
                  <a:pt x="828476" y="1233413"/>
                  <a:pt x="828476" y="1238374"/>
                  <a:pt x="833437" y="1248295"/>
                </a:cubicBezTo>
                <a:cubicBezTo>
                  <a:pt x="833437" y="1253256"/>
                  <a:pt x="835918" y="1255737"/>
                  <a:pt x="840878" y="1255737"/>
                </a:cubicBezTo>
                <a:lnTo>
                  <a:pt x="840878" y="1240854"/>
                </a:lnTo>
                <a:cubicBezTo>
                  <a:pt x="835918" y="1240854"/>
                  <a:pt x="835918" y="1238374"/>
                  <a:pt x="840878" y="1233413"/>
                </a:cubicBezTo>
                <a:cubicBezTo>
                  <a:pt x="845839" y="1228452"/>
                  <a:pt x="843359" y="1221010"/>
                  <a:pt x="833437" y="1211088"/>
                </a:cubicBezTo>
                <a:cubicBezTo>
                  <a:pt x="821035" y="1206128"/>
                  <a:pt x="811733" y="1204267"/>
                  <a:pt x="805532" y="1205507"/>
                </a:cubicBezTo>
                <a:close/>
                <a:moveTo>
                  <a:pt x="5874990" y="1203647"/>
                </a:moveTo>
                <a:cubicBezTo>
                  <a:pt x="5877470" y="1203647"/>
                  <a:pt x="5878710" y="1206127"/>
                  <a:pt x="5878710" y="1211088"/>
                </a:cubicBezTo>
                <a:cubicBezTo>
                  <a:pt x="5878710" y="1216049"/>
                  <a:pt x="5876230" y="1218530"/>
                  <a:pt x="5871269" y="1218530"/>
                </a:cubicBezTo>
                <a:cubicBezTo>
                  <a:pt x="5871269" y="1213569"/>
                  <a:pt x="5871269" y="1211088"/>
                  <a:pt x="5871269" y="1211088"/>
                </a:cubicBezTo>
                <a:cubicBezTo>
                  <a:pt x="5871269" y="1206127"/>
                  <a:pt x="5872509" y="1203647"/>
                  <a:pt x="5874990" y="1203647"/>
                </a:cubicBezTo>
                <a:close/>
                <a:moveTo>
                  <a:pt x="677168" y="1203647"/>
                </a:moveTo>
                <a:lnTo>
                  <a:pt x="684609" y="1211088"/>
                </a:lnTo>
                <a:lnTo>
                  <a:pt x="692050" y="1211088"/>
                </a:lnTo>
                <a:cubicBezTo>
                  <a:pt x="687090" y="1206127"/>
                  <a:pt x="682128" y="1203647"/>
                  <a:pt x="677168" y="1203647"/>
                </a:cubicBezTo>
                <a:close/>
                <a:moveTo>
                  <a:pt x="2873312" y="1198996"/>
                </a:moveTo>
                <a:cubicBezTo>
                  <a:pt x="2872692" y="1199616"/>
                  <a:pt x="2872383" y="1201167"/>
                  <a:pt x="2872383" y="1203647"/>
                </a:cubicBezTo>
                <a:cubicBezTo>
                  <a:pt x="2877343" y="1203647"/>
                  <a:pt x="2879824" y="1203647"/>
                  <a:pt x="2879824" y="1203647"/>
                </a:cubicBezTo>
                <a:cubicBezTo>
                  <a:pt x="2879824" y="1203647"/>
                  <a:pt x="2878584" y="1202407"/>
                  <a:pt x="2876103" y="1199926"/>
                </a:cubicBezTo>
                <a:cubicBezTo>
                  <a:pt x="2874863" y="1198686"/>
                  <a:pt x="2873933" y="1198376"/>
                  <a:pt x="2873312" y="1198996"/>
                </a:cubicBezTo>
                <a:close/>
                <a:moveTo>
                  <a:pt x="4144863" y="1196206"/>
                </a:moveTo>
                <a:lnTo>
                  <a:pt x="4152304" y="1203647"/>
                </a:lnTo>
                <a:lnTo>
                  <a:pt x="4159746" y="1196206"/>
                </a:lnTo>
                <a:cubicBezTo>
                  <a:pt x="4154785" y="1196206"/>
                  <a:pt x="4149824" y="1196206"/>
                  <a:pt x="4144863" y="1196206"/>
                </a:cubicBezTo>
                <a:close/>
                <a:moveTo>
                  <a:pt x="4003476" y="1196206"/>
                </a:moveTo>
                <a:lnTo>
                  <a:pt x="4010918" y="1203647"/>
                </a:lnTo>
                <a:lnTo>
                  <a:pt x="4018359" y="1196206"/>
                </a:lnTo>
                <a:cubicBezTo>
                  <a:pt x="4018359" y="1196206"/>
                  <a:pt x="4017119" y="1196206"/>
                  <a:pt x="4014638" y="1196206"/>
                </a:cubicBezTo>
                <a:cubicBezTo>
                  <a:pt x="4012158" y="1196206"/>
                  <a:pt x="4008437" y="1196206"/>
                  <a:pt x="4003476" y="1196206"/>
                </a:cubicBezTo>
                <a:close/>
                <a:moveTo>
                  <a:pt x="3155156" y="1196206"/>
                </a:moveTo>
                <a:lnTo>
                  <a:pt x="3155156" y="1203647"/>
                </a:lnTo>
                <a:lnTo>
                  <a:pt x="3162597" y="1203647"/>
                </a:lnTo>
                <a:cubicBezTo>
                  <a:pt x="3162597" y="1198686"/>
                  <a:pt x="3160116" y="1196206"/>
                  <a:pt x="3155156" y="1196206"/>
                </a:cubicBezTo>
                <a:close/>
                <a:moveTo>
                  <a:pt x="3462114" y="1192485"/>
                </a:moveTo>
                <a:cubicBezTo>
                  <a:pt x="3458393" y="1192485"/>
                  <a:pt x="3455292" y="1193725"/>
                  <a:pt x="3452812" y="1196206"/>
                </a:cubicBezTo>
                <a:cubicBezTo>
                  <a:pt x="3452812" y="1196206"/>
                  <a:pt x="3454052" y="1196206"/>
                  <a:pt x="3456533" y="1196206"/>
                </a:cubicBezTo>
                <a:cubicBezTo>
                  <a:pt x="3459013" y="1196206"/>
                  <a:pt x="3462734" y="1198686"/>
                  <a:pt x="3467695" y="1203647"/>
                </a:cubicBezTo>
                <a:lnTo>
                  <a:pt x="3482578" y="1203647"/>
                </a:lnTo>
                <a:cubicBezTo>
                  <a:pt x="3487538" y="1203647"/>
                  <a:pt x="3490019" y="1206127"/>
                  <a:pt x="3490019" y="1211088"/>
                </a:cubicBezTo>
                <a:cubicBezTo>
                  <a:pt x="3490019" y="1221010"/>
                  <a:pt x="3494980" y="1225971"/>
                  <a:pt x="3504902" y="1225971"/>
                </a:cubicBezTo>
                <a:cubicBezTo>
                  <a:pt x="3514824" y="1225971"/>
                  <a:pt x="3519785" y="1223491"/>
                  <a:pt x="3519785" y="1218530"/>
                </a:cubicBezTo>
                <a:lnTo>
                  <a:pt x="3512343" y="1211088"/>
                </a:lnTo>
                <a:cubicBezTo>
                  <a:pt x="3502421" y="1206127"/>
                  <a:pt x="3496221" y="1203647"/>
                  <a:pt x="3493740" y="1203647"/>
                </a:cubicBezTo>
                <a:cubicBezTo>
                  <a:pt x="3491259" y="1203647"/>
                  <a:pt x="3485058" y="1201167"/>
                  <a:pt x="3475136" y="1196206"/>
                </a:cubicBezTo>
                <a:cubicBezTo>
                  <a:pt x="3470175" y="1193725"/>
                  <a:pt x="3465834" y="1192485"/>
                  <a:pt x="3462114" y="1192485"/>
                </a:cubicBezTo>
                <a:close/>
                <a:moveTo>
                  <a:pt x="2937495" y="1192485"/>
                </a:moveTo>
                <a:cubicBezTo>
                  <a:pt x="2936254" y="1192485"/>
                  <a:pt x="2934394" y="1193725"/>
                  <a:pt x="2931914" y="1196206"/>
                </a:cubicBezTo>
                <a:lnTo>
                  <a:pt x="2939355" y="1196206"/>
                </a:lnTo>
                <a:cubicBezTo>
                  <a:pt x="2939355" y="1193725"/>
                  <a:pt x="2938735" y="1192485"/>
                  <a:pt x="2937495" y="1192485"/>
                </a:cubicBezTo>
                <a:close/>
                <a:moveTo>
                  <a:pt x="3884414" y="1188764"/>
                </a:moveTo>
                <a:cubicBezTo>
                  <a:pt x="3884414" y="1193725"/>
                  <a:pt x="3888134" y="1196206"/>
                  <a:pt x="3895576" y="1196206"/>
                </a:cubicBezTo>
                <a:cubicBezTo>
                  <a:pt x="3903017" y="1196206"/>
                  <a:pt x="3909218" y="1193725"/>
                  <a:pt x="3914179" y="1188764"/>
                </a:cubicBezTo>
                <a:lnTo>
                  <a:pt x="3906738" y="1188764"/>
                </a:lnTo>
                <a:close/>
                <a:moveTo>
                  <a:pt x="3921621" y="1181323"/>
                </a:moveTo>
                <a:lnTo>
                  <a:pt x="3929062" y="1196206"/>
                </a:lnTo>
                <a:cubicBezTo>
                  <a:pt x="3934023" y="1196206"/>
                  <a:pt x="3934023" y="1193725"/>
                  <a:pt x="3929062" y="1188764"/>
                </a:cubicBezTo>
                <a:cubicBezTo>
                  <a:pt x="3929062" y="1188764"/>
                  <a:pt x="3926582" y="1186284"/>
                  <a:pt x="3921621" y="1181323"/>
                </a:cubicBezTo>
                <a:close/>
                <a:moveTo>
                  <a:pt x="3802558" y="1181323"/>
                </a:moveTo>
                <a:lnTo>
                  <a:pt x="3802558" y="1188764"/>
                </a:lnTo>
                <a:lnTo>
                  <a:pt x="3809999" y="1181323"/>
                </a:lnTo>
                <a:cubicBezTo>
                  <a:pt x="3805038" y="1181323"/>
                  <a:pt x="3802558" y="1181323"/>
                  <a:pt x="3802558" y="1181323"/>
                </a:cubicBezTo>
                <a:close/>
                <a:moveTo>
                  <a:pt x="2492871" y="1181323"/>
                </a:moveTo>
                <a:cubicBezTo>
                  <a:pt x="2487910" y="1181323"/>
                  <a:pt x="2485429" y="1183803"/>
                  <a:pt x="2485429" y="1188764"/>
                </a:cubicBezTo>
                <a:lnTo>
                  <a:pt x="2492871" y="1188764"/>
                </a:lnTo>
                <a:cubicBezTo>
                  <a:pt x="2497831" y="1188764"/>
                  <a:pt x="2500312" y="1188764"/>
                  <a:pt x="2500312" y="1188764"/>
                </a:cubicBezTo>
                <a:cubicBezTo>
                  <a:pt x="2500312" y="1183803"/>
                  <a:pt x="2497831" y="1181323"/>
                  <a:pt x="2492871" y="1181323"/>
                </a:cubicBezTo>
                <a:close/>
                <a:moveTo>
                  <a:pt x="933896" y="1181323"/>
                </a:moveTo>
                <a:cubicBezTo>
                  <a:pt x="931416" y="1181323"/>
                  <a:pt x="930175" y="1183803"/>
                  <a:pt x="930175" y="1188764"/>
                </a:cubicBezTo>
                <a:lnTo>
                  <a:pt x="945058" y="1188764"/>
                </a:lnTo>
                <a:cubicBezTo>
                  <a:pt x="940097" y="1183803"/>
                  <a:pt x="936377" y="1181323"/>
                  <a:pt x="933896" y="1181323"/>
                </a:cubicBezTo>
                <a:close/>
                <a:moveTo>
                  <a:pt x="3463044" y="1175742"/>
                </a:moveTo>
                <a:cubicBezTo>
                  <a:pt x="3461184" y="1175742"/>
                  <a:pt x="3460254" y="1176362"/>
                  <a:pt x="3460254" y="1177602"/>
                </a:cubicBezTo>
                <a:cubicBezTo>
                  <a:pt x="3460254" y="1180082"/>
                  <a:pt x="3462734" y="1181323"/>
                  <a:pt x="3467695" y="1181323"/>
                </a:cubicBezTo>
                <a:cubicBezTo>
                  <a:pt x="3472656" y="1181323"/>
                  <a:pt x="3476376" y="1182563"/>
                  <a:pt x="3478857" y="1185043"/>
                </a:cubicBezTo>
                <a:cubicBezTo>
                  <a:pt x="3481338" y="1187524"/>
                  <a:pt x="3485058" y="1188764"/>
                  <a:pt x="3490019" y="1188764"/>
                </a:cubicBezTo>
                <a:lnTo>
                  <a:pt x="3497461" y="1188764"/>
                </a:lnTo>
                <a:lnTo>
                  <a:pt x="3534667" y="1203647"/>
                </a:lnTo>
                <a:cubicBezTo>
                  <a:pt x="3534667" y="1198686"/>
                  <a:pt x="3538388" y="1198686"/>
                  <a:pt x="3545830" y="1203647"/>
                </a:cubicBezTo>
                <a:cubicBezTo>
                  <a:pt x="3553271" y="1208608"/>
                  <a:pt x="3556992" y="1211088"/>
                  <a:pt x="3556992" y="1211088"/>
                </a:cubicBezTo>
                <a:lnTo>
                  <a:pt x="3571874" y="1211088"/>
                </a:lnTo>
                <a:cubicBezTo>
                  <a:pt x="3571874" y="1196206"/>
                  <a:pt x="3556992" y="1188764"/>
                  <a:pt x="3527226" y="1188764"/>
                </a:cubicBezTo>
                <a:cubicBezTo>
                  <a:pt x="3512343" y="1188764"/>
                  <a:pt x="3502421" y="1186284"/>
                  <a:pt x="3497461" y="1181323"/>
                </a:cubicBezTo>
                <a:lnTo>
                  <a:pt x="3490019" y="1181323"/>
                </a:lnTo>
                <a:cubicBezTo>
                  <a:pt x="3485058" y="1181323"/>
                  <a:pt x="3478857" y="1180082"/>
                  <a:pt x="3471415" y="1177602"/>
                </a:cubicBezTo>
                <a:cubicBezTo>
                  <a:pt x="3467695" y="1176362"/>
                  <a:pt x="3464904" y="1175742"/>
                  <a:pt x="3463044" y="1175742"/>
                </a:cubicBezTo>
                <a:close/>
                <a:moveTo>
                  <a:pt x="4736454" y="1173881"/>
                </a:moveTo>
                <a:cubicBezTo>
                  <a:pt x="4733974" y="1173881"/>
                  <a:pt x="4731494" y="1175122"/>
                  <a:pt x="4729013" y="1177602"/>
                </a:cubicBezTo>
                <a:cubicBezTo>
                  <a:pt x="4726533" y="1180082"/>
                  <a:pt x="4725292" y="1181323"/>
                  <a:pt x="4725292" y="1181323"/>
                </a:cubicBezTo>
                <a:cubicBezTo>
                  <a:pt x="4725292" y="1181323"/>
                  <a:pt x="4730254" y="1181323"/>
                  <a:pt x="4740175" y="1181323"/>
                </a:cubicBezTo>
                <a:cubicBezTo>
                  <a:pt x="4740175" y="1181323"/>
                  <a:pt x="4741416" y="1181323"/>
                  <a:pt x="4743896" y="1181323"/>
                </a:cubicBezTo>
                <a:cubicBezTo>
                  <a:pt x="4746376" y="1181323"/>
                  <a:pt x="4747616" y="1178842"/>
                  <a:pt x="4747616" y="1173881"/>
                </a:cubicBezTo>
                <a:cubicBezTo>
                  <a:pt x="4742656" y="1173881"/>
                  <a:pt x="4738935" y="1173881"/>
                  <a:pt x="4736454" y="1173881"/>
                </a:cubicBezTo>
                <a:close/>
                <a:moveTo>
                  <a:pt x="4576464" y="1173881"/>
                </a:moveTo>
                <a:cubicBezTo>
                  <a:pt x="4576464" y="1178842"/>
                  <a:pt x="4582666" y="1181323"/>
                  <a:pt x="4595068" y="1181323"/>
                </a:cubicBezTo>
                <a:cubicBezTo>
                  <a:pt x="4607470" y="1181323"/>
                  <a:pt x="4616152" y="1181323"/>
                  <a:pt x="4621113" y="1181323"/>
                </a:cubicBezTo>
                <a:lnTo>
                  <a:pt x="4598789" y="1173881"/>
                </a:lnTo>
                <a:close/>
                <a:moveTo>
                  <a:pt x="4502050" y="1173881"/>
                </a:moveTo>
                <a:cubicBezTo>
                  <a:pt x="4492129" y="1173881"/>
                  <a:pt x="4483447" y="1175122"/>
                  <a:pt x="4476005" y="1177602"/>
                </a:cubicBezTo>
                <a:cubicBezTo>
                  <a:pt x="4468564" y="1180082"/>
                  <a:pt x="4464843" y="1181323"/>
                  <a:pt x="4464843" y="1181323"/>
                </a:cubicBezTo>
                <a:cubicBezTo>
                  <a:pt x="4464843" y="1191245"/>
                  <a:pt x="4469804" y="1193725"/>
                  <a:pt x="4479726" y="1188764"/>
                </a:cubicBezTo>
                <a:cubicBezTo>
                  <a:pt x="4484687" y="1183803"/>
                  <a:pt x="4492129" y="1181323"/>
                  <a:pt x="4502050" y="1181323"/>
                </a:cubicBezTo>
                <a:cubicBezTo>
                  <a:pt x="4511972" y="1186284"/>
                  <a:pt x="4520654" y="1187524"/>
                  <a:pt x="4528095" y="1185043"/>
                </a:cubicBezTo>
                <a:cubicBezTo>
                  <a:pt x="4535537" y="1182563"/>
                  <a:pt x="4539257" y="1178842"/>
                  <a:pt x="4539257" y="1173881"/>
                </a:cubicBezTo>
                <a:cubicBezTo>
                  <a:pt x="4539257" y="1173881"/>
                  <a:pt x="4535537" y="1173881"/>
                  <a:pt x="4528095" y="1173881"/>
                </a:cubicBezTo>
                <a:cubicBezTo>
                  <a:pt x="4520654" y="1173881"/>
                  <a:pt x="4511972" y="1173881"/>
                  <a:pt x="4502050" y="1173881"/>
                </a:cubicBezTo>
                <a:close/>
                <a:moveTo>
                  <a:pt x="4375546" y="1173881"/>
                </a:moveTo>
                <a:cubicBezTo>
                  <a:pt x="4335859" y="1178842"/>
                  <a:pt x="4302373" y="1181323"/>
                  <a:pt x="4275087" y="1181323"/>
                </a:cubicBezTo>
                <a:cubicBezTo>
                  <a:pt x="4247802" y="1181323"/>
                  <a:pt x="4232919" y="1180082"/>
                  <a:pt x="4230439" y="1177602"/>
                </a:cubicBezTo>
                <a:cubicBezTo>
                  <a:pt x="4227959" y="1175122"/>
                  <a:pt x="4220517" y="1175122"/>
                  <a:pt x="4208115" y="1177602"/>
                </a:cubicBezTo>
                <a:cubicBezTo>
                  <a:pt x="4195712" y="1180082"/>
                  <a:pt x="4189511" y="1182563"/>
                  <a:pt x="4189511" y="1185043"/>
                </a:cubicBezTo>
                <a:cubicBezTo>
                  <a:pt x="4189511" y="1187524"/>
                  <a:pt x="4191992" y="1190004"/>
                  <a:pt x="4196953" y="1192485"/>
                </a:cubicBezTo>
                <a:cubicBezTo>
                  <a:pt x="4201914" y="1194965"/>
                  <a:pt x="4216797" y="1196206"/>
                  <a:pt x="4241601" y="1196206"/>
                </a:cubicBezTo>
                <a:cubicBezTo>
                  <a:pt x="4266406" y="1196206"/>
                  <a:pt x="4281289" y="1198686"/>
                  <a:pt x="4286250" y="1203647"/>
                </a:cubicBezTo>
                <a:cubicBezTo>
                  <a:pt x="4291211" y="1203647"/>
                  <a:pt x="4299892" y="1203647"/>
                  <a:pt x="4312295" y="1203647"/>
                </a:cubicBezTo>
                <a:cubicBezTo>
                  <a:pt x="4324697" y="1203647"/>
                  <a:pt x="4333378" y="1201167"/>
                  <a:pt x="4338339" y="1196206"/>
                </a:cubicBezTo>
                <a:cubicBezTo>
                  <a:pt x="4343300" y="1191245"/>
                  <a:pt x="4345781" y="1191245"/>
                  <a:pt x="4345781" y="1196206"/>
                </a:cubicBezTo>
                <a:cubicBezTo>
                  <a:pt x="4345781" y="1201167"/>
                  <a:pt x="4349502" y="1203647"/>
                  <a:pt x="4356943" y="1203647"/>
                </a:cubicBezTo>
                <a:cubicBezTo>
                  <a:pt x="4364384" y="1203647"/>
                  <a:pt x="4368105" y="1201167"/>
                  <a:pt x="4368105" y="1196206"/>
                </a:cubicBezTo>
                <a:lnTo>
                  <a:pt x="4397871" y="1188764"/>
                </a:lnTo>
                <a:cubicBezTo>
                  <a:pt x="4412753" y="1188764"/>
                  <a:pt x="4422675" y="1186284"/>
                  <a:pt x="4427636" y="1181323"/>
                </a:cubicBezTo>
                <a:close/>
                <a:moveTo>
                  <a:pt x="2954238" y="1173881"/>
                </a:moveTo>
                <a:lnTo>
                  <a:pt x="2946796" y="1181323"/>
                </a:lnTo>
                <a:lnTo>
                  <a:pt x="2954238" y="1188764"/>
                </a:lnTo>
                <a:cubicBezTo>
                  <a:pt x="2954238" y="1188764"/>
                  <a:pt x="2956718" y="1190004"/>
                  <a:pt x="2961679" y="1192485"/>
                </a:cubicBezTo>
                <a:cubicBezTo>
                  <a:pt x="2966640" y="1194965"/>
                  <a:pt x="2969121" y="1198686"/>
                  <a:pt x="2969121" y="1203647"/>
                </a:cubicBezTo>
                <a:cubicBezTo>
                  <a:pt x="2959198" y="1213569"/>
                  <a:pt x="2961679" y="1218530"/>
                  <a:pt x="2976562" y="1218530"/>
                </a:cubicBezTo>
                <a:lnTo>
                  <a:pt x="2984003" y="1211088"/>
                </a:lnTo>
                <a:lnTo>
                  <a:pt x="2976562" y="1203647"/>
                </a:lnTo>
                <a:cubicBezTo>
                  <a:pt x="2981523" y="1203647"/>
                  <a:pt x="2985243" y="1207368"/>
                  <a:pt x="2987724" y="1214809"/>
                </a:cubicBezTo>
                <a:cubicBezTo>
                  <a:pt x="2990205" y="1222250"/>
                  <a:pt x="2992685" y="1225971"/>
                  <a:pt x="2995165" y="1225971"/>
                </a:cubicBezTo>
                <a:cubicBezTo>
                  <a:pt x="2997646" y="1225971"/>
                  <a:pt x="2998886" y="1222250"/>
                  <a:pt x="2998886" y="1214809"/>
                </a:cubicBezTo>
                <a:cubicBezTo>
                  <a:pt x="2998886" y="1207368"/>
                  <a:pt x="3001367" y="1203647"/>
                  <a:pt x="3006328" y="1203647"/>
                </a:cubicBezTo>
                <a:lnTo>
                  <a:pt x="3006328" y="1196206"/>
                </a:lnTo>
                <a:cubicBezTo>
                  <a:pt x="2996406" y="1196206"/>
                  <a:pt x="2988964" y="1194965"/>
                  <a:pt x="2984003" y="1192485"/>
                </a:cubicBezTo>
                <a:cubicBezTo>
                  <a:pt x="2979043" y="1190004"/>
                  <a:pt x="2974081" y="1187524"/>
                  <a:pt x="2969121" y="1185043"/>
                </a:cubicBezTo>
                <a:cubicBezTo>
                  <a:pt x="2964160" y="1182563"/>
                  <a:pt x="2961679" y="1178842"/>
                  <a:pt x="2961679" y="1173881"/>
                </a:cubicBezTo>
                <a:close/>
                <a:moveTo>
                  <a:pt x="2507753" y="1173881"/>
                </a:moveTo>
                <a:lnTo>
                  <a:pt x="2507753" y="1181323"/>
                </a:lnTo>
                <a:cubicBezTo>
                  <a:pt x="2507753" y="1181323"/>
                  <a:pt x="2508993" y="1181323"/>
                  <a:pt x="2511474" y="1181323"/>
                </a:cubicBezTo>
                <a:cubicBezTo>
                  <a:pt x="2513955" y="1181323"/>
                  <a:pt x="2515195" y="1178842"/>
                  <a:pt x="2515195" y="1173881"/>
                </a:cubicBezTo>
                <a:cubicBezTo>
                  <a:pt x="2515195" y="1173881"/>
                  <a:pt x="2512714" y="1173881"/>
                  <a:pt x="2507753" y="1173881"/>
                </a:cubicBezTo>
                <a:close/>
                <a:moveTo>
                  <a:pt x="2979353" y="1169230"/>
                </a:moveTo>
                <a:cubicBezTo>
                  <a:pt x="2977492" y="1169851"/>
                  <a:pt x="2976562" y="1171401"/>
                  <a:pt x="2976562" y="1173881"/>
                </a:cubicBezTo>
                <a:lnTo>
                  <a:pt x="2991445" y="1181323"/>
                </a:lnTo>
                <a:lnTo>
                  <a:pt x="2998886" y="1181323"/>
                </a:lnTo>
                <a:cubicBezTo>
                  <a:pt x="2998886" y="1176362"/>
                  <a:pt x="2995165" y="1172641"/>
                  <a:pt x="2987724" y="1170161"/>
                </a:cubicBezTo>
                <a:cubicBezTo>
                  <a:pt x="2984003" y="1168921"/>
                  <a:pt x="2981213" y="1168610"/>
                  <a:pt x="2979353" y="1169230"/>
                </a:cubicBezTo>
                <a:close/>
                <a:moveTo>
                  <a:pt x="5767089" y="1166440"/>
                </a:moveTo>
                <a:lnTo>
                  <a:pt x="5774531" y="1173881"/>
                </a:lnTo>
                <a:cubicBezTo>
                  <a:pt x="5769569" y="1173881"/>
                  <a:pt x="5767089" y="1173881"/>
                  <a:pt x="5767089" y="1173881"/>
                </a:cubicBezTo>
                <a:cubicBezTo>
                  <a:pt x="5767089" y="1168920"/>
                  <a:pt x="5767089" y="1166440"/>
                  <a:pt x="5767089" y="1166440"/>
                </a:cubicBezTo>
                <a:close/>
                <a:moveTo>
                  <a:pt x="4784824" y="1166440"/>
                </a:moveTo>
                <a:cubicBezTo>
                  <a:pt x="4789785" y="1171401"/>
                  <a:pt x="4794745" y="1173881"/>
                  <a:pt x="4799706" y="1173881"/>
                </a:cubicBezTo>
                <a:lnTo>
                  <a:pt x="4807148" y="1166440"/>
                </a:lnTo>
                <a:close/>
                <a:moveTo>
                  <a:pt x="3549550" y="1166440"/>
                </a:moveTo>
                <a:lnTo>
                  <a:pt x="3571874" y="1173881"/>
                </a:lnTo>
                <a:cubicBezTo>
                  <a:pt x="3586757" y="1178842"/>
                  <a:pt x="3599160" y="1183803"/>
                  <a:pt x="3609081" y="1188764"/>
                </a:cubicBezTo>
                <a:lnTo>
                  <a:pt x="3616523" y="1181323"/>
                </a:lnTo>
                <a:close/>
                <a:moveTo>
                  <a:pt x="565546" y="1166440"/>
                </a:moveTo>
                <a:cubicBezTo>
                  <a:pt x="565546" y="1166440"/>
                  <a:pt x="565546" y="1168920"/>
                  <a:pt x="565546" y="1173881"/>
                </a:cubicBezTo>
                <a:lnTo>
                  <a:pt x="580429" y="1173881"/>
                </a:lnTo>
                <a:lnTo>
                  <a:pt x="572988" y="1166440"/>
                </a:lnTo>
                <a:cubicBezTo>
                  <a:pt x="568027" y="1166440"/>
                  <a:pt x="565546" y="1166440"/>
                  <a:pt x="565546" y="1166440"/>
                </a:cubicBezTo>
                <a:close/>
                <a:moveTo>
                  <a:pt x="4634135" y="1162719"/>
                </a:moveTo>
                <a:cubicBezTo>
                  <a:pt x="4632895" y="1162719"/>
                  <a:pt x="4631035" y="1163960"/>
                  <a:pt x="4628554" y="1166440"/>
                </a:cubicBezTo>
                <a:lnTo>
                  <a:pt x="4635996" y="1166440"/>
                </a:lnTo>
                <a:cubicBezTo>
                  <a:pt x="4635996" y="1163960"/>
                  <a:pt x="4635376" y="1162719"/>
                  <a:pt x="4634135" y="1162719"/>
                </a:cubicBezTo>
                <a:close/>
                <a:moveTo>
                  <a:pt x="647402" y="1162719"/>
                </a:moveTo>
                <a:cubicBezTo>
                  <a:pt x="644922" y="1162719"/>
                  <a:pt x="644922" y="1163960"/>
                  <a:pt x="647402" y="1166440"/>
                </a:cubicBezTo>
                <a:cubicBezTo>
                  <a:pt x="652363" y="1171401"/>
                  <a:pt x="657324" y="1173881"/>
                  <a:pt x="662285" y="1173881"/>
                </a:cubicBezTo>
                <a:lnTo>
                  <a:pt x="677168" y="1173881"/>
                </a:lnTo>
                <a:lnTo>
                  <a:pt x="662285" y="1166440"/>
                </a:lnTo>
                <a:cubicBezTo>
                  <a:pt x="654844" y="1163960"/>
                  <a:pt x="649882" y="1162719"/>
                  <a:pt x="647402" y="1162719"/>
                </a:cubicBezTo>
                <a:close/>
                <a:moveTo>
                  <a:pt x="4658320" y="1158999"/>
                </a:moveTo>
                <a:lnTo>
                  <a:pt x="4643437" y="1166440"/>
                </a:lnTo>
                <a:lnTo>
                  <a:pt x="4635996" y="1173881"/>
                </a:lnTo>
                <a:lnTo>
                  <a:pt x="4650878" y="1173881"/>
                </a:lnTo>
                <a:cubicBezTo>
                  <a:pt x="4670722" y="1173881"/>
                  <a:pt x="4680644" y="1173881"/>
                  <a:pt x="4680644" y="1173881"/>
                </a:cubicBezTo>
                <a:cubicBezTo>
                  <a:pt x="4680644" y="1168920"/>
                  <a:pt x="4679404" y="1165200"/>
                  <a:pt x="4676923" y="1162719"/>
                </a:cubicBezTo>
                <a:cubicBezTo>
                  <a:pt x="4674443" y="1160239"/>
                  <a:pt x="4668242" y="1158999"/>
                  <a:pt x="4658320" y="1158999"/>
                </a:cubicBezTo>
                <a:close/>
                <a:moveTo>
                  <a:pt x="4602509" y="1158999"/>
                </a:moveTo>
                <a:cubicBezTo>
                  <a:pt x="4600029" y="1158999"/>
                  <a:pt x="4598789" y="1161479"/>
                  <a:pt x="4598789" y="1166440"/>
                </a:cubicBezTo>
                <a:lnTo>
                  <a:pt x="4606230" y="1166440"/>
                </a:lnTo>
                <a:lnTo>
                  <a:pt x="4613671" y="1166440"/>
                </a:lnTo>
                <a:cubicBezTo>
                  <a:pt x="4608710" y="1161479"/>
                  <a:pt x="4604990" y="1158999"/>
                  <a:pt x="4602509" y="1158999"/>
                </a:cubicBezTo>
                <a:close/>
                <a:moveTo>
                  <a:pt x="3363515" y="1158999"/>
                </a:moveTo>
                <a:cubicBezTo>
                  <a:pt x="3363515" y="1163960"/>
                  <a:pt x="3367236" y="1167680"/>
                  <a:pt x="3374677" y="1170161"/>
                </a:cubicBezTo>
                <a:cubicBezTo>
                  <a:pt x="3382119" y="1172641"/>
                  <a:pt x="3388320" y="1176362"/>
                  <a:pt x="3393281" y="1181323"/>
                </a:cubicBezTo>
                <a:cubicBezTo>
                  <a:pt x="3403203" y="1181323"/>
                  <a:pt x="3409404" y="1183803"/>
                  <a:pt x="3411884" y="1188764"/>
                </a:cubicBezTo>
                <a:cubicBezTo>
                  <a:pt x="3414365" y="1193725"/>
                  <a:pt x="3416845" y="1194965"/>
                  <a:pt x="3419326" y="1192485"/>
                </a:cubicBezTo>
                <a:cubicBezTo>
                  <a:pt x="3421806" y="1190004"/>
                  <a:pt x="3424286" y="1191245"/>
                  <a:pt x="3426767" y="1196206"/>
                </a:cubicBezTo>
                <a:cubicBezTo>
                  <a:pt x="3429248" y="1201167"/>
                  <a:pt x="3431728" y="1203647"/>
                  <a:pt x="3434208" y="1203647"/>
                </a:cubicBezTo>
                <a:cubicBezTo>
                  <a:pt x="3436689" y="1203647"/>
                  <a:pt x="3437929" y="1201167"/>
                  <a:pt x="3437929" y="1196206"/>
                </a:cubicBezTo>
                <a:lnTo>
                  <a:pt x="3430488" y="1181323"/>
                </a:lnTo>
                <a:cubicBezTo>
                  <a:pt x="3420566" y="1176362"/>
                  <a:pt x="3413124" y="1173881"/>
                  <a:pt x="3408164" y="1173881"/>
                </a:cubicBezTo>
                <a:cubicBezTo>
                  <a:pt x="3408164" y="1173881"/>
                  <a:pt x="3406923" y="1172641"/>
                  <a:pt x="3404443" y="1170161"/>
                </a:cubicBezTo>
                <a:cubicBezTo>
                  <a:pt x="3401962" y="1167680"/>
                  <a:pt x="3398241" y="1166440"/>
                  <a:pt x="3393281" y="1166440"/>
                </a:cubicBezTo>
                <a:close/>
                <a:moveTo>
                  <a:pt x="4689946" y="1153417"/>
                </a:moveTo>
                <a:cubicBezTo>
                  <a:pt x="4686225" y="1154658"/>
                  <a:pt x="4683125" y="1158999"/>
                  <a:pt x="4680644" y="1166440"/>
                </a:cubicBezTo>
                <a:cubicBezTo>
                  <a:pt x="4680644" y="1171401"/>
                  <a:pt x="4681884" y="1173881"/>
                  <a:pt x="4684365" y="1173881"/>
                </a:cubicBezTo>
                <a:cubicBezTo>
                  <a:pt x="4686845" y="1173881"/>
                  <a:pt x="4690566" y="1173881"/>
                  <a:pt x="4695527" y="1173881"/>
                </a:cubicBezTo>
                <a:lnTo>
                  <a:pt x="4702968" y="1166440"/>
                </a:lnTo>
                <a:cubicBezTo>
                  <a:pt x="4707929" y="1166440"/>
                  <a:pt x="4707929" y="1163960"/>
                  <a:pt x="4702968" y="1158999"/>
                </a:cubicBezTo>
                <a:cubicBezTo>
                  <a:pt x="4698007" y="1154038"/>
                  <a:pt x="4693666" y="1152177"/>
                  <a:pt x="4689946" y="1153417"/>
                </a:cubicBezTo>
                <a:close/>
                <a:moveTo>
                  <a:pt x="3504902" y="1151557"/>
                </a:moveTo>
                <a:lnTo>
                  <a:pt x="3497461" y="1166440"/>
                </a:lnTo>
                <a:cubicBezTo>
                  <a:pt x="3512343" y="1166440"/>
                  <a:pt x="3519785" y="1168920"/>
                  <a:pt x="3519785" y="1173881"/>
                </a:cubicBezTo>
                <a:lnTo>
                  <a:pt x="3534667" y="1173881"/>
                </a:lnTo>
                <a:lnTo>
                  <a:pt x="3519785" y="1166440"/>
                </a:lnTo>
                <a:cubicBezTo>
                  <a:pt x="3514824" y="1161479"/>
                  <a:pt x="3514824" y="1158999"/>
                  <a:pt x="3519785" y="1158999"/>
                </a:cubicBezTo>
                <a:close/>
                <a:moveTo>
                  <a:pt x="2924472" y="1151557"/>
                </a:moveTo>
                <a:cubicBezTo>
                  <a:pt x="2924472" y="1151557"/>
                  <a:pt x="2925712" y="1154037"/>
                  <a:pt x="2928193" y="1158999"/>
                </a:cubicBezTo>
                <a:cubicBezTo>
                  <a:pt x="2930673" y="1163960"/>
                  <a:pt x="2933154" y="1166440"/>
                  <a:pt x="2935634" y="1166440"/>
                </a:cubicBezTo>
                <a:cubicBezTo>
                  <a:pt x="2938115" y="1166440"/>
                  <a:pt x="2939355" y="1163960"/>
                  <a:pt x="2939355" y="1158999"/>
                </a:cubicBezTo>
                <a:close/>
                <a:moveTo>
                  <a:pt x="476250" y="1151557"/>
                </a:moveTo>
                <a:cubicBezTo>
                  <a:pt x="491132" y="1161479"/>
                  <a:pt x="498574" y="1171401"/>
                  <a:pt x="498574" y="1181323"/>
                </a:cubicBezTo>
                <a:cubicBezTo>
                  <a:pt x="493613" y="1181323"/>
                  <a:pt x="491132" y="1178842"/>
                  <a:pt x="491132" y="1173881"/>
                </a:cubicBezTo>
                <a:cubicBezTo>
                  <a:pt x="491132" y="1173881"/>
                  <a:pt x="488652" y="1173881"/>
                  <a:pt x="483691" y="1173881"/>
                </a:cubicBezTo>
                <a:lnTo>
                  <a:pt x="468808" y="1158999"/>
                </a:lnTo>
                <a:cubicBezTo>
                  <a:pt x="468808" y="1154037"/>
                  <a:pt x="471289" y="1151557"/>
                  <a:pt x="476250" y="1151557"/>
                </a:cubicBezTo>
                <a:close/>
                <a:moveTo>
                  <a:pt x="4211836" y="1144116"/>
                </a:moveTo>
                <a:cubicBezTo>
                  <a:pt x="4211836" y="1149077"/>
                  <a:pt x="4214316" y="1151557"/>
                  <a:pt x="4219277" y="1151557"/>
                </a:cubicBezTo>
                <a:lnTo>
                  <a:pt x="4234160" y="1144116"/>
                </a:lnTo>
                <a:cubicBezTo>
                  <a:pt x="4229199" y="1144116"/>
                  <a:pt x="4224238" y="1144116"/>
                  <a:pt x="4219277" y="1144116"/>
                </a:cubicBezTo>
                <a:close/>
                <a:moveTo>
                  <a:pt x="3080742" y="1144116"/>
                </a:moveTo>
                <a:lnTo>
                  <a:pt x="3080742" y="1158999"/>
                </a:lnTo>
                <a:cubicBezTo>
                  <a:pt x="3085702" y="1163960"/>
                  <a:pt x="3085702" y="1166440"/>
                  <a:pt x="3080742" y="1166440"/>
                </a:cubicBezTo>
                <a:lnTo>
                  <a:pt x="3088183" y="1173881"/>
                </a:lnTo>
                <a:lnTo>
                  <a:pt x="3103066" y="1173881"/>
                </a:lnTo>
                <a:cubicBezTo>
                  <a:pt x="3093144" y="1163960"/>
                  <a:pt x="3086943" y="1156518"/>
                  <a:pt x="3084462" y="1151557"/>
                </a:cubicBezTo>
                <a:cubicBezTo>
                  <a:pt x="3081982" y="1146596"/>
                  <a:pt x="3080742" y="1144116"/>
                  <a:pt x="3080742" y="1144116"/>
                </a:cubicBezTo>
                <a:close/>
                <a:moveTo>
                  <a:pt x="2396133" y="1144116"/>
                </a:moveTo>
                <a:lnTo>
                  <a:pt x="2396133" y="1151557"/>
                </a:lnTo>
                <a:cubicBezTo>
                  <a:pt x="2401093" y="1151557"/>
                  <a:pt x="2403574" y="1150317"/>
                  <a:pt x="2403574" y="1147836"/>
                </a:cubicBezTo>
                <a:cubicBezTo>
                  <a:pt x="2403574" y="1145356"/>
                  <a:pt x="2401093" y="1144116"/>
                  <a:pt x="2396133" y="1144116"/>
                </a:cubicBezTo>
                <a:close/>
                <a:moveTo>
                  <a:pt x="4926210" y="1136674"/>
                </a:moveTo>
                <a:lnTo>
                  <a:pt x="4918769" y="1144116"/>
                </a:lnTo>
                <a:lnTo>
                  <a:pt x="4926210" y="1151557"/>
                </a:lnTo>
                <a:cubicBezTo>
                  <a:pt x="4926210" y="1151557"/>
                  <a:pt x="4926210" y="1146596"/>
                  <a:pt x="4926210" y="1136674"/>
                </a:cubicBezTo>
                <a:close/>
                <a:moveTo>
                  <a:pt x="4085332" y="1136674"/>
                </a:moveTo>
                <a:lnTo>
                  <a:pt x="4063007" y="1144116"/>
                </a:lnTo>
                <a:lnTo>
                  <a:pt x="4107656" y="1144116"/>
                </a:lnTo>
                <a:cubicBezTo>
                  <a:pt x="4107656" y="1139155"/>
                  <a:pt x="4105175" y="1136674"/>
                  <a:pt x="4100214" y="1136674"/>
                </a:cubicBezTo>
                <a:close/>
                <a:moveTo>
                  <a:pt x="3385839" y="1136674"/>
                </a:moveTo>
                <a:lnTo>
                  <a:pt x="3385839" y="1144116"/>
                </a:lnTo>
                <a:lnTo>
                  <a:pt x="3393281" y="1136674"/>
                </a:lnTo>
                <a:cubicBezTo>
                  <a:pt x="3388320" y="1136674"/>
                  <a:pt x="3385839" y="1136674"/>
                  <a:pt x="3385839" y="1136674"/>
                </a:cubicBezTo>
                <a:close/>
                <a:moveTo>
                  <a:pt x="2567285" y="1136674"/>
                </a:moveTo>
                <a:lnTo>
                  <a:pt x="2597051" y="1173881"/>
                </a:lnTo>
                <a:lnTo>
                  <a:pt x="2604492" y="1173881"/>
                </a:lnTo>
                <a:cubicBezTo>
                  <a:pt x="2604492" y="1168920"/>
                  <a:pt x="2604492" y="1166440"/>
                  <a:pt x="2604492" y="1166440"/>
                </a:cubicBezTo>
                <a:cubicBezTo>
                  <a:pt x="2609452" y="1166440"/>
                  <a:pt x="2611933" y="1167680"/>
                  <a:pt x="2611933" y="1170161"/>
                </a:cubicBezTo>
                <a:cubicBezTo>
                  <a:pt x="2611933" y="1172641"/>
                  <a:pt x="2611933" y="1173881"/>
                  <a:pt x="2611933" y="1173881"/>
                </a:cubicBezTo>
                <a:cubicBezTo>
                  <a:pt x="2611933" y="1178842"/>
                  <a:pt x="2614414" y="1180082"/>
                  <a:pt x="2619374" y="1177602"/>
                </a:cubicBezTo>
                <a:cubicBezTo>
                  <a:pt x="2624335" y="1175122"/>
                  <a:pt x="2628056" y="1176362"/>
                  <a:pt x="2630537" y="1181323"/>
                </a:cubicBezTo>
                <a:cubicBezTo>
                  <a:pt x="2633018" y="1186284"/>
                  <a:pt x="2636738" y="1188764"/>
                  <a:pt x="2641699" y="1188764"/>
                </a:cubicBezTo>
                <a:lnTo>
                  <a:pt x="2649140" y="1188764"/>
                </a:lnTo>
                <a:lnTo>
                  <a:pt x="2671464" y="1203647"/>
                </a:lnTo>
                <a:cubicBezTo>
                  <a:pt x="2676425" y="1203647"/>
                  <a:pt x="2681386" y="1207368"/>
                  <a:pt x="2686347" y="1214809"/>
                </a:cubicBezTo>
                <a:cubicBezTo>
                  <a:pt x="2691308" y="1222250"/>
                  <a:pt x="2697509" y="1228452"/>
                  <a:pt x="2704951" y="1233413"/>
                </a:cubicBezTo>
                <a:cubicBezTo>
                  <a:pt x="2712392" y="1238374"/>
                  <a:pt x="2716113" y="1243334"/>
                  <a:pt x="2716113" y="1248295"/>
                </a:cubicBezTo>
                <a:cubicBezTo>
                  <a:pt x="2726035" y="1248295"/>
                  <a:pt x="2728515" y="1245815"/>
                  <a:pt x="2723554" y="1240854"/>
                </a:cubicBezTo>
                <a:cubicBezTo>
                  <a:pt x="2723554" y="1235893"/>
                  <a:pt x="2723554" y="1233413"/>
                  <a:pt x="2723554" y="1233413"/>
                </a:cubicBezTo>
                <a:cubicBezTo>
                  <a:pt x="2723554" y="1233413"/>
                  <a:pt x="2726035" y="1233413"/>
                  <a:pt x="2730996" y="1233413"/>
                </a:cubicBezTo>
                <a:cubicBezTo>
                  <a:pt x="2735957" y="1238374"/>
                  <a:pt x="2740918" y="1240854"/>
                  <a:pt x="2745878" y="1240854"/>
                </a:cubicBezTo>
                <a:cubicBezTo>
                  <a:pt x="2750839" y="1250776"/>
                  <a:pt x="2755800" y="1255737"/>
                  <a:pt x="2760761" y="1255737"/>
                </a:cubicBezTo>
                <a:cubicBezTo>
                  <a:pt x="2765722" y="1255737"/>
                  <a:pt x="2760761" y="1248295"/>
                  <a:pt x="2745878" y="1233413"/>
                </a:cubicBezTo>
                <a:cubicBezTo>
                  <a:pt x="2740918" y="1228452"/>
                  <a:pt x="2735957" y="1224731"/>
                  <a:pt x="2730996" y="1222250"/>
                </a:cubicBezTo>
                <a:cubicBezTo>
                  <a:pt x="2726035" y="1219770"/>
                  <a:pt x="2723554" y="1218530"/>
                  <a:pt x="2723554" y="1218530"/>
                </a:cubicBezTo>
                <a:lnTo>
                  <a:pt x="2716113" y="1218530"/>
                </a:lnTo>
                <a:cubicBezTo>
                  <a:pt x="2716113" y="1213569"/>
                  <a:pt x="2712392" y="1209848"/>
                  <a:pt x="2704951" y="1207368"/>
                </a:cubicBezTo>
                <a:cubicBezTo>
                  <a:pt x="2697509" y="1204887"/>
                  <a:pt x="2691308" y="1198686"/>
                  <a:pt x="2686347" y="1188764"/>
                </a:cubicBezTo>
                <a:lnTo>
                  <a:pt x="2671464" y="1188764"/>
                </a:lnTo>
                <a:lnTo>
                  <a:pt x="2664023" y="1181323"/>
                </a:lnTo>
                <a:cubicBezTo>
                  <a:pt x="2659062" y="1176362"/>
                  <a:pt x="2651621" y="1171401"/>
                  <a:pt x="2641699" y="1166440"/>
                </a:cubicBezTo>
                <a:cubicBezTo>
                  <a:pt x="2641699" y="1166440"/>
                  <a:pt x="2639218" y="1165200"/>
                  <a:pt x="2634257" y="1162719"/>
                </a:cubicBezTo>
                <a:cubicBezTo>
                  <a:pt x="2629297" y="1160239"/>
                  <a:pt x="2624335" y="1158999"/>
                  <a:pt x="2619374" y="1158999"/>
                </a:cubicBezTo>
                <a:cubicBezTo>
                  <a:pt x="2614414" y="1154037"/>
                  <a:pt x="2609452" y="1152797"/>
                  <a:pt x="2604492" y="1155278"/>
                </a:cubicBezTo>
                <a:cubicBezTo>
                  <a:pt x="2599531" y="1157758"/>
                  <a:pt x="2595810" y="1156518"/>
                  <a:pt x="2593330" y="1151557"/>
                </a:cubicBezTo>
                <a:cubicBezTo>
                  <a:pt x="2590849" y="1146596"/>
                  <a:pt x="2587128" y="1144116"/>
                  <a:pt x="2582167" y="1144116"/>
                </a:cubicBezTo>
                <a:lnTo>
                  <a:pt x="2574726" y="1144116"/>
                </a:lnTo>
                <a:cubicBezTo>
                  <a:pt x="2574726" y="1139155"/>
                  <a:pt x="2572245" y="1136674"/>
                  <a:pt x="2567285" y="1136674"/>
                </a:cubicBezTo>
                <a:close/>
                <a:moveTo>
                  <a:pt x="498574" y="1136674"/>
                </a:moveTo>
                <a:lnTo>
                  <a:pt x="491132" y="1144116"/>
                </a:lnTo>
                <a:cubicBezTo>
                  <a:pt x="496094" y="1144116"/>
                  <a:pt x="499814" y="1144116"/>
                  <a:pt x="502295" y="1144116"/>
                </a:cubicBezTo>
                <a:cubicBezTo>
                  <a:pt x="504775" y="1144116"/>
                  <a:pt x="506015" y="1144116"/>
                  <a:pt x="506015" y="1144116"/>
                </a:cubicBezTo>
                <a:cubicBezTo>
                  <a:pt x="506015" y="1139155"/>
                  <a:pt x="503535" y="1136674"/>
                  <a:pt x="498574" y="1136674"/>
                </a:cubicBezTo>
                <a:close/>
                <a:moveTo>
                  <a:pt x="453926" y="1136674"/>
                </a:moveTo>
                <a:cubicBezTo>
                  <a:pt x="453926" y="1141635"/>
                  <a:pt x="453926" y="1144116"/>
                  <a:pt x="453926" y="1144116"/>
                </a:cubicBezTo>
                <a:lnTo>
                  <a:pt x="461367" y="1136674"/>
                </a:lnTo>
                <a:cubicBezTo>
                  <a:pt x="461367" y="1136674"/>
                  <a:pt x="458886" y="1136674"/>
                  <a:pt x="453926" y="1136674"/>
                </a:cubicBezTo>
                <a:close/>
                <a:moveTo>
                  <a:pt x="4933652" y="1129233"/>
                </a:moveTo>
                <a:lnTo>
                  <a:pt x="4941093" y="1136674"/>
                </a:lnTo>
                <a:cubicBezTo>
                  <a:pt x="4941093" y="1136674"/>
                  <a:pt x="4941093" y="1134194"/>
                  <a:pt x="4941093" y="1129233"/>
                </a:cubicBezTo>
                <a:cubicBezTo>
                  <a:pt x="4936132" y="1129233"/>
                  <a:pt x="4933652" y="1129233"/>
                  <a:pt x="4933652" y="1129233"/>
                </a:cubicBezTo>
                <a:close/>
                <a:moveTo>
                  <a:pt x="4598789" y="1129233"/>
                </a:moveTo>
                <a:cubicBezTo>
                  <a:pt x="4598789" y="1134194"/>
                  <a:pt x="4598789" y="1136674"/>
                  <a:pt x="4598789" y="1136674"/>
                </a:cubicBezTo>
                <a:cubicBezTo>
                  <a:pt x="4603750" y="1136674"/>
                  <a:pt x="4606230" y="1136674"/>
                  <a:pt x="4606230" y="1136674"/>
                </a:cubicBezTo>
                <a:cubicBezTo>
                  <a:pt x="4606230" y="1136674"/>
                  <a:pt x="4606230" y="1134194"/>
                  <a:pt x="4606230" y="1129233"/>
                </a:cubicBezTo>
                <a:cubicBezTo>
                  <a:pt x="4606230" y="1129233"/>
                  <a:pt x="4603750" y="1129233"/>
                  <a:pt x="4598789" y="1129233"/>
                </a:cubicBezTo>
                <a:close/>
                <a:moveTo>
                  <a:pt x="4580185" y="1129233"/>
                </a:moveTo>
                <a:cubicBezTo>
                  <a:pt x="4577705" y="1129233"/>
                  <a:pt x="4576464" y="1131713"/>
                  <a:pt x="4576464" y="1136674"/>
                </a:cubicBezTo>
                <a:lnTo>
                  <a:pt x="4583906" y="1136674"/>
                </a:lnTo>
                <a:cubicBezTo>
                  <a:pt x="4583906" y="1131713"/>
                  <a:pt x="4582666" y="1129233"/>
                  <a:pt x="4580185" y="1129233"/>
                </a:cubicBezTo>
                <a:close/>
                <a:moveTo>
                  <a:pt x="4375546" y="1129233"/>
                </a:moveTo>
                <a:cubicBezTo>
                  <a:pt x="4375546" y="1134194"/>
                  <a:pt x="4385468" y="1139155"/>
                  <a:pt x="4405312" y="1144116"/>
                </a:cubicBezTo>
                <a:cubicBezTo>
                  <a:pt x="4405312" y="1144116"/>
                  <a:pt x="4407792" y="1141635"/>
                  <a:pt x="4412753" y="1136674"/>
                </a:cubicBezTo>
                <a:cubicBezTo>
                  <a:pt x="4412753" y="1131713"/>
                  <a:pt x="4410273" y="1129233"/>
                  <a:pt x="4405312" y="1129233"/>
                </a:cubicBezTo>
                <a:cubicBezTo>
                  <a:pt x="4400351" y="1129233"/>
                  <a:pt x="4392910" y="1129233"/>
                  <a:pt x="4382988" y="1129233"/>
                </a:cubicBezTo>
                <a:cubicBezTo>
                  <a:pt x="4378027" y="1129233"/>
                  <a:pt x="4375546" y="1129233"/>
                  <a:pt x="4375546" y="1129233"/>
                </a:cubicBezTo>
                <a:close/>
                <a:moveTo>
                  <a:pt x="4316015" y="1129233"/>
                </a:moveTo>
                <a:lnTo>
                  <a:pt x="4323457" y="1144116"/>
                </a:lnTo>
                <a:cubicBezTo>
                  <a:pt x="4333378" y="1144116"/>
                  <a:pt x="4342060" y="1144116"/>
                  <a:pt x="4349502" y="1144116"/>
                </a:cubicBezTo>
                <a:cubicBezTo>
                  <a:pt x="4356943" y="1144116"/>
                  <a:pt x="4360664" y="1141635"/>
                  <a:pt x="4360664" y="1136674"/>
                </a:cubicBezTo>
                <a:cubicBezTo>
                  <a:pt x="4360664" y="1131713"/>
                  <a:pt x="4358183" y="1129233"/>
                  <a:pt x="4353222" y="1129233"/>
                </a:cubicBezTo>
                <a:cubicBezTo>
                  <a:pt x="4348261" y="1129233"/>
                  <a:pt x="4343300" y="1129233"/>
                  <a:pt x="4338339" y="1129233"/>
                </a:cubicBezTo>
                <a:cubicBezTo>
                  <a:pt x="4333378" y="1129233"/>
                  <a:pt x="4325937" y="1129233"/>
                  <a:pt x="4316015" y="1129233"/>
                </a:cubicBezTo>
                <a:close/>
                <a:moveTo>
                  <a:pt x="3289101" y="1129233"/>
                </a:moveTo>
                <a:cubicBezTo>
                  <a:pt x="3289101" y="1129233"/>
                  <a:pt x="3289101" y="1130473"/>
                  <a:pt x="3289101" y="1132954"/>
                </a:cubicBezTo>
                <a:cubicBezTo>
                  <a:pt x="3289101" y="1135434"/>
                  <a:pt x="3291582" y="1136674"/>
                  <a:pt x="3296542" y="1136674"/>
                </a:cubicBezTo>
                <a:close/>
                <a:moveTo>
                  <a:pt x="3028652" y="1129233"/>
                </a:moveTo>
                <a:cubicBezTo>
                  <a:pt x="3033613" y="1134194"/>
                  <a:pt x="3033613" y="1136674"/>
                  <a:pt x="3028652" y="1136674"/>
                </a:cubicBezTo>
                <a:lnTo>
                  <a:pt x="3028652" y="1144116"/>
                </a:lnTo>
                <a:lnTo>
                  <a:pt x="3050976" y="1144116"/>
                </a:lnTo>
                <a:lnTo>
                  <a:pt x="3058417" y="1145356"/>
                </a:lnTo>
                <a:lnTo>
                  <a:pt x="3050976" y="1140395"/>
                </a:lnTo>
                <a:cubicBezTo>
                  <a:pt x="3046016" y="1137915"/>
                  <a:pt x="3041054" y="1134194"/>
                  <a:pt x="3036093" y="1129233"/>
                </a:cubicBezTo>
                <a:close/>
                <a:moveTo>
                  <a:pt x="483691" y="1129233"/>
                </a:moveTo>
                <a:lnTo>
                  <a:pt x="483691" y="1136674"/>
                </a:lnTo>
                <a:cubicBezTo>
                  <a:pt x="488652" y="1136674"/>
                  <a:pt x="491132" y="1134194"/>
                  <a:pt x="491132" y="1129233"/>
                </a:cubicBezTo>
                <a:cubicBezTo>
                  <a:pt x="486172" y="1129233"/>
                  <a:pt x="483691" y="1129233"/>
                  <a:pt x="483691" y="1129233"/>
                </a:cubicBezTo>
                <a:close/>
                <a:moveTo>
                  <a:pt x="439042" y="1129233"/>
                </a:moveTo>
                <a:lnTo>
                  <a:pt x="446484" y="1136674"/>
                </a:lnTo>
                <a:cubicBezTo>
                  <a:pt x="446484" y="1136674"/>
                  <a:pt x="446484" y="1134194"/>
                  <a:pt x="446484" y="1129233"/>
                </a:cubicBezTo>
                <a:cubicBezTo>
                  <a:pt x="441523" y="1129233"/>
                  <a:pt x="439042" y="1129233"/>
                  <a:pt x="439042" y="1129233"/>
                </a:cubicBezTo>
                <a:close/>
                <a:moveTo>
                  <a:pt x="3184922" y="1121791"/>
                </a:moveTo>
                <a:lnTo>
                  <a:pt x="3199804" y="1136674"/>
                </a:lnTo>
                <a:lnTo>
                  <a:pt x="3237011" y="1144116"/>
                </a:lnTo>
                <a:cubicBezTo>
                  <a:pt x="3237011" y="1134194"/>
                  <a:pt x="3227089" y="1129233"/>
                  <a:pt x="3207246" y="1129233"/>
                </a:cubicBezTo>
                <a:lnTo>
                  <a:pt x="3192363" y="1121791"/>
                </a:lnTo>
                <a:cubicBezTo>
                  <a:pt x="3187402" y="1121791"/>
                  <a:pt x="3184922" y="1121791"/>
                  <a:pt x="3184922" y="1121791"/>
                </a:cubicBezTo>
                <a:close/>
                <a:moveTo>
                  <a:pt x="4472285" y="1114350"/>
                </a:moveTo>
                <a:lnTo>
                  <a:pt x="4472285" y="1121791"/>
                </a:lnTo>
                <a:cubicBezTo>
                  <a:pt x="4477246" y="1116830"/>
                  <a:pt x="4479726" y="1114350"/>
                  <a:pt x="4479726" y="1114350"/>
                </a:cubicBezTo>
                <a:cubicBezTo>
                  <a:pt x="4474765" y="1114350"/>
                  <a:pt x="4472285" y="1114350"/>
                  <a:pt x="4472285" y="1114350"/>
                </a:cubicBezTo>
                <a:close/>
                <a:moveTo>
                  <a:pt x="4412753" y="1114350"/>
                </a:moveTo>
                <a:cubicBezTo>
                  <a:pt x="4412753" y="1119311"/>
                  <a:pt x="4422675" y="1121791"/>
                  <a:pt x="4442519" y="1121791"/>
                </a:cubicBezTo>
                <a:cubicBezTo>
                  <a:pt x="4452441" y="1121791"/>
                  <a:pt x="4457402" y="1119311"/>
                  <a:pt x="4457402" y="1114350"/>
                </a:cubicBezTo>
                <a:cubicBezTo>
                  <a:pt x="4457402" y="1114350"/>
                  <a:pt x="4454922" y="1114350"/>
                  <a:pt x="4449961" y="1114350"/>
                </a:cubicBezTo>
                <a:cubicBezTo>
                  <a:pt x="4449961" y="1114350"/>
                  <a:pt x="4447480" y="1114350"/>
                  <a:pt x="4442519" y="1114350"/>
                </a:cubicBezTo>
                <a:cubicBezTo>
                  <a:pt x="4437558" y="1114350"/>
                  <a:pt x="4435078" y="1114350"/>
                  <a:pt x="4435078" y="1114350"/>
                </a:cubicBezTo>
                <a:close/>
                <a:moveTo>
                  <a:pt x="3616523" y="1114350"/>
                </a:moveTo>
                <a:cubicBezTo>
                  <a:pt x="3611562" y="1114350"/>
                  <a:pt x="3609081" y="1115590"/>
                  <a:pt x="3609081" y="1118071"/>
                </a:cubicBezTo>
                <a:cubicBezTo>
                  <a:pt x="3609081" y="1120551"/>
                  <a:pt x="3611562" y="1121791"/>
                  <a:pt x="3616523" y="1121791"/>
                </a:cubicBezTo>
                <a:cubicBezTo>
                  <a:pt x="3621484" y="1121791"/>
                  <a:pt x="3623964" y="1119311"/>
                  <a:pt x="3623964" y="1114350"/>
                </a:cubicBezTo>
                <a:cubicBezTo>
                  <a:pt x="3623964" y="1114350"/>
                  <a:pt x="3621484" y="1114350"/>
                  <a:pt x="3616523" y="1114350"/>
                </a:cubicBezTo>
                <a:close/>
                <a:moveTo>
                  <a:pt x="349746" y="1114350"/>
                </a:moveTo>
                <a:cubicBezTo>
                  <a:pt x="349746" y="1114350"/>
                  <a:pt x="350986" y="1114350"/>
                  <a:pt x="353467" y="1114350"/>
                </a:cubicBezTo>
                <a:cubicBezTo>
                  <a:pt x="355947" y="1114350"/>
                  <a:pt x="357187" y="1114350"/>
                  <a:pt x="357187" y="1114350"/>
                </a:cubicBezTo>
                <a:lnTo>
                  <a:pt x="357187" y="1121791"/>
                </a:lnTo>
                <a:cubicBezTo>
                  <a:pt x="357187" y="1121791"/>
                  <a:pt x="354707" y="1119311"/>
                  <a:pt x="349746" y="1114350"/>
                </a:cubicBezTo>
                <a:close/>
                <a:moveTo>
                  <a:pt x="4351362" y="1108769"/>
                </a:moveTo>
                <a:cubicBezTo>
                  <a:pt x="4346401" y="1108769"/>
                  <a:pt x="4343300" y="1109389"/>
                  <a:pt x="4342060" y="1110629"/>
                </a:cubicBezTo>
                <a:cubicBezTo>
                  <a:pt x="4339580" y="1113110"/>
                  <a:pt x="4345781" y="1114350"/>
                  <a:pt x="4360664" y="1114350"/>
                </a:cubicBezTo>
                <a:cubicBezTo>
                  <a:pt x="4375546" y="1114350"/>
                  <a:pt x="4385468" y="1116830"/>
                  <a:pt x="4390429" y="1121791"/>
                </a:cubicBezTo>
                <a:cubicBezTo>
                  <a:pt x="4395390" y="1121791"/>
                  <a:pt x="4397871" y="1120551"/>
                  <a:pt x="4397871" y="1118071"/>
                </a:cubicBezTo>
                <a:cubicBezTo>
                  <a:pt x="4397871" y="1115590"/>
                  <a:pt x="4389189" y="1113110"/>
                  <a:pt x="4371826" y="1110629"/>
                </a:cubicBezTo>
                <a:cubicBezTo>
                  <a:pt x="4363144" y="1109389"/>
                  <a:pt x="4356323" y="1108769"/>
                  <a:pt x="4351362" y="1108769"/>
                </a:cubicBezTo>
                <a:close/>
                <a:moveTo>
                  <a:pt x="3631406" y="1106909"/>
                </a:moveTo>
                <a:cubicBezTo>
                  <a:pt x="3631406" y="1106909"/>
                  <a:pt x="3631406" y="1109389"/>
                  <a:pt x="3631406" y="1114350"/>
                </a:cubicBezTo>
                <a:cubicBezTo>
                  <a:pt x="3636366" y="1114350"/>
                  <a:pt x="3638847" y="1114350"/>
                  <a:pt x="3638847" y="1114350"/>
                </a:cubicBezTo>
                <a:cubicBezTo>
                  <a:pt x="3638847" y="1109389"/>
                  <a:pt x="3636366" y="1106909"/>
                  <a:pt x="3631406" y="1106909"/>
                </a:cubicBezTo>
                <a:close/>
                <a:moveTo>
                  <a:pt x="2842617" y="1106909"/>
                </a:moveTo>
                <a:lnTo>
                  <a:pt x="2864941" y="1121791"/>
                </a:lnTo>
                <a:cubicBezTo>
                  <a:pt x="2864941" y="1121791"/>
                  <a:pt x="2867422" y="1123032"/>
                  <a:pt x="2872383" y="1125512"/>
                </a:cubicBezTo>
                <a:cubicBezTo>
                  <a:pt x="2877343" y="1127993"/>
                  <a:pt x="2882304" y="1131713"/>
                  <a:pt x="2887265" y="1136674"/>
                </a:cubicBezTo>
                <a:lnTo>
                  <a:pt x="2902148" y="1136674"/>
                </a:lnTo>
                <a:cubicBezTo>
                  <a:pt x="2897187" y="1136674"/>
                  <a:pt x="2887265" y="1131713"/>
                  <a:pt x="2872383" y="1121791"/>
                </a:cubicBezTo>
                <a:cubicBezTo>
                  <a:pt x="2857499" y="1111870"/>
                  <a:pt x="2847577" y="1106909"/>
                  <a:pt x="2842617" y="1106909"/>
                </a:cubicBezTo>
                <a:close/>
                <a:moveTo>
                  <a:pt x="4721572" y="1103188"/>
                </a:moveTo>
                <a:cubicBezTo>
                  <a:pt x="4716611" y="1103188"/>
                  <a:pt x="4710409" y="1104428"/>
                  <a:pt x="4702968" y="1106909"/>
                </a:cubicBezTo>
                <a:lnTo>
                  <a:pt x="4710409" y="1114350"/>
                </a:lnTo>
                <a:lnTo>
                  <a:pt x="4740175" y="1114350"/>
                </a:lnTo>
                <a:lnTo>
                  <a:pt x="4732734" y="1106909"/>
                </a:lnTo>
                <a:cubicBezTo>
                  <a:pt x="4730254" y="1104428"/>
                  <a:pt x="4726533" y="1103188"/>
                  <a:pt x="4721572" y="1103188"/>
                </a:cubicBezTo>
                <a:close/>
                <a:moveTo>
                  <a:pt x="3661171" y="1099467"/>
                </a:moveTo>
                <a:lnTo>
                  <a:pt x="3661171" y="1114350"/>
                </a:lnTo>
                <a:cubicBezTo>
                  <a:pt x="3656211" y="1114350"/>
                  <a:pt x="3653730" y="1111870"/>
                  <a:pt x="3653730" y="1106909"/>
                </a:cubicBezTo>
                <a:cubicBezTo>
                  <a:pt x="3653730" y="1101948"/>
                  <a:pt x="3651249" y="1101948"/>
                  <a:pt x="3646289" y="1106909"/>
                </a:cubicBezTo>
                <a:lnTo>
                  <a:pt x="3661171" y="1121791"/>
                </a:lnTo>
                <a:lnTo>
                  <a:pt x="3676054" y="1121791"/>
                </a:lnTo>
                <a:cubicBezTo>
                  <a:pt x="3685976" y="1121791"/>
                  <a:pt x="3692177" y="1121791"/>
                  <a:pt x="3694658" y="1121791"/>
                </a:cubicBezTo>
                <a:cubicBezTo>
                  <a:pt x="3697138" y="1121791"/>
                  <a:pt x="3698378" y="1119311"/>
                  <a:pt x="3698378" y="1114350"/>
                </a:cubicBezTo>
                <a:cubicBezTo>
                  <a:pt x="3698378" y="1124272"/>
                  <a:pt x="3710781" y="1129233"/>
                  <a:pt x="3735585" y="1129233"/>
                </a:cubicBezTo>
                <a:lnTo>
                  <a:pt x="3757910" y="1129233"/>
                </a:lnTo>
                <a:lnTo>
                  <a:pt x="3750468" y="1114350"/>
                </a:lnTo>
                <a:lnTo>
                  <a:pt x="3698378" y="1114350"/>
                </a:lnTo>
                <a:cubicBezTo>
                  <a:pt x="3698378" y="1109389"/>
                  <a:pt x="3693418" y="1104428"/>
                  <a:pt x="3683496" y="1099467"/>
                </a:cubicBezTo>
                <a:close/>
                <a:moveTo>
                  <a:pt x="3512343" y="1099467"/>
                </a:moveTo>
                <a:cubicBezTo>
                  <a:pt x="3512343" y="1104428"/>
                  <a:pt x="3512343" y="1106909"/>
                  <a:pt x="3512343" y="1106909"/>
                </a:cubicBezTo>
                <a:cubicBezTo>
                  <a:pt x="3512343" y="1106909"/>
                  <a:pt x="3514824" y="1106909"/>
                  <a:pt x="3519785" y="1106909"/>
                </a:cubicBezTo>
                <a:cubicBezTo>
                  <a:pt x="3524745" y="1106909"/>
                  <a:pt x="3525986" y="1105668"/>
                  <a:pt x="3523505" y="1103188"/>
                </a:cubicBezTo>
                <a:cubicBezTo>
                  <a:pt x="3521025" y="1100708"/>
                  <a:pt x="3517304" y="1099467"/>
                  <a:pt x="3512343" y="1099467"/>
                </a:cubicBezTo>
                <a:close/>
                <a:moveTo>
                  <a:pt x="5476874" y="1092026"/>
                </a:moveTo>
                <a:cubicBezTo>
                  <a:pt x="5471913" y="1096987"/>
                  <a:pt x="5474394" y="1101948"/>
                  <a:pt x="5484316" y="1106909"/>
                </a:cubicBezTo>
                <a:cubicBezTo>
                  <a:pt x="5499199" y="1111870"/>
                  <a:pt x="5506640" y="1111870"/>
                  <a:pt x="5506640" y="1106909"/>
                </a:cubicBezTo>
                <a:close/>
                <a:moveTo>
                  <a:pt x="3490019" y="1092026"/>
                </a:moveTo>
                <a:lnTo>
                  <a:pt x="3490019" y="1099467"/>
                </a:lnTo>
                <a:cubicBezTo>
                  <a:pt x="3490019" y="1104428"/>
                  <a:pt x="3492500" y="1106909"/>
                  <a:pt x="3497461" y="1106909"/>
                </a:cubicBezTo>
                <a:cubicBezTo>
                  <a:pt x="3502421" y="1101948"/>
                  <a:pt x="3503662" y="1098227"/>
                  <a:pt x="3501181" y="1095747"/>
                </a:cubicBezTo>
                <a:cubicBezTo>
                  <a:pt x="3498700" y="1093266"/>
                  <a:pt x="3494980" y="1092026"/>
                  <a:pt x="3490019" y="1092026"/>
                </a:cubicBezTo>
                <a:close/>
                <a:moveTo>
                  <a:pt x="4403452" y="1088305"/>
                </a:moveTo>
                <a:cubicBezTo>
                  <a:pt x="4402211" y="1088305"/>
                  <a:pt x="4400351" y="1089545"/>
                  <a:pt x="4397871" y="1092026"/>
                </a:cubicBezTo>
                <a:lnTo>
                  <a:pt x="4405312" y="1092026"/>
                </a:lnTo>
                <a:cubicBezTo>
                  <a:pt x="4405312" y="1089545"/>
                  <a:pt x="4404692" y="1088305"/>
                  <a:pt x="4403452" y="1088305"/>
                </a:cubicBezTo>
                <a:close/>
                <a:moveTo>
                  <a:pt x="5514081" y="1084584"/>
                </a:moveTo>
                <a:cubicBezTo>
                  <a:pt x="5509120" y="1084584"/>
                  <a:pt x="5506640" y="1085825"/>
                  <a:pt x="5506640" y="1088305"/>
                </a:cubicBezTo>
                <a:cubicBezTo>
                  <a:pt x="5506640" y="1090786"/>
                  <a:pt x="5506640" y="1094506"/>
                  <a:pt x="5506640" y="1099467"/>
                </a:cubicBezTo>
                <a:cubicBezTo>
                  <a:pt x="5511601" y="1104428"/>
                  <a:pt x="5515322" y="1106909"/>
                  <a:pt x="5517802" y="1106909"/>
                </a:cubicBezTo>
                <a:cubicBezTo>
                  <a:pt x="5520282" y="1106909"/>
                  <a:pt x="5521523" y="1103188"/>
                  <a:pt x="5521523" y="1095747"/>
                </a:cubicBezTo>
                <a:cubicBezTo>
                  <a:pt x="5521523" y="1088305"/>
                  <a:pt x="5519043" y="1084584"/>
                  <a:pt x="5514081" y="1084584"/>
                </a:cubicBezTo>
                <a:close/>
                <a:moveTo>
                  <a:pt x="5387577" y="1084584"/>
                </a:moveTo>
                <a:lnTo>
                  <a:pt x="5395019" y="1092026"/>
                </a:lnTo>
                <a:lnTo>
                  <a:pt x="5402460" y="1084584"/>
                </a:lnTo>
                <a:cubicBezTo>
                  <a:pt x="5397499" y="1084584"/>
                  <a:pt x="5395019" y="1084584"/>
                  <a:pt x="5395019" y="1084584"/>
                </a:cubicBezTo>
                <a:cubicBezTo>
                  <a:pt x="5395019" y="1084584"/>
                  <a:pt x="5392539" y="1084584"/>
                  <a:pt x="5387577" y="1084584"/>
                </a:cubicBezTo>
                <a:close/>
                <a:moveTo>
                  <a:pt x="5060156" y="1084584"/>
                </a:moveTo>
                <a:cubicBezTo>
                  <a:pt x="5060156" y="1084584"/>
                  <a:pt x="5062636" y="1084584"/>
                  <a:pt x="5067597" y="1084584"/>
                </a:cubicBezTo>
                <a:cubicBezTo>
                  <a:pt x="5072558" y="1084584"/>
                  <a:pt x="5075038" y="1084584"/>
                  <a:pt x="5075038" y="1084584"/>
                </a:cubicBezTo>
                <a:cubicBezTo>
                  <a:pt x="5075038" y="1089545"/>
                  <a:pt x="5073798" y="1092026"/>
                  <a:pt x="5071318" y="1092026"/>
                </a:cubicBezTo>
                <a:cubicBezTo>
                  <a:pt x="5068838" y="1092026"/>
                  <a:pt x="5067597" y="1092026"/>
                  <a:pt x="5067597" y="1092026"/>
                </a:cubicBezTo>
                <a:cubicBezTo>
                  <a:pt x="5062636" y="1092026"/>
                  <a:pt x="5060156" y="1089545"/>
                  <a:pt x="5060156" y="1084584"/>
                </a:cubicBezTo>
                <a:close/>
                <a:moveTo>
                  <a:pt x="4606230" y="1084584"/>
                </a:moveTo>
                <a:cubicBezTo>
                  <a:pt x="4596308" y="1084584"/>
                  <a:pt x="4591347" y="1085825"/>
                  <a:pt x="4591347" y="1088305"/>
                </a:cubicBezTo>
                <a:cubicBezTo>
                  <a:pt x="4591347" y="1090786"/>
                  <a:pt x="4596308" y="1092026"/>
                  <a:pt x="4606230" y="1092026"/>
                </a:cubicBezTo>
                <a:lnTo>
                  <a:pt x="4621113" y="1084584"/>
                </a:lnTo>
                <a:close/>
                <a:moveTo>
                  <a:pt x="4464843" y="1084584"/>
                </a:moveTo>
                <a:cubicBezTo>
                  <a:pt x="4464843" y="1089545"/>
                  <a:pt x="4464843" y="1092026"/>
                  <a:pt x="4464843" y="1092026"/>
                </a:cubicBezTo>
                <a:cubicBezTo>
                  <a:pt x="4464843" y="1092026"/>
                  <a:pt x="4467324" y="1092026"/>
                  <a:pt x="4472285" y="1092026"/>
                </a:cubicBezTo>
                <a:cubicBezTo>
                  <a:pt x="4472285" y="1092026"/>
                  <a:pt x="4472285" y="1090786"/>
                  <a:pt x="4472285" y="1088305"/>
                </a:cubicBezTo>
                <a:cubicBezTo>
                  <a:pt x="4472285" y="1085825"/>
                  <a:pt x="4472285" y="1084584"/>
                  <a:pt x="4472285" y="1084584"/>
                </a:cubicBezTo>
                <a:close/>
                <a:moveTo>
                  <a:pt x="4412753" y="1084584"/>
                </a:moveTo>
                <a:cubicBezTo>
                  <a:pt x="4412753" y="1089545"/>
                  <a:pt x="4415234" y="1092026"/>
                  <a:pt x="4420195" y="1092026"/>
                </a:cubicBezTo>
                <a:cubicBezTo>
                  <a:pt x="4420195" y="1092026"/>
                  <a:pt x="4420195" y="1089545"/>
                  <a:pt x="4420195" y="1084584"/>
                </a:cubicBezTo>
                <a:close/>
                <a:moveTo>
                  <a:pt x="3951386" y="1084584"/>
                </a:moveTo>
                <a:cubicBezTo>
                  <a:pt x="3911699" y="1089545"/>
                  <a:pt x="3916660" y="1094506"/>
                  <a:pt x="3966269" y="1099467"/>
                </a:cubicBezTo>
                <a:lnTo>
                  <a:pt x="4048125" y="1106909"/>
                </a:lnTo>
                <a:cubicBezTo>
                  <a:pt x="4092773" y="1106909"/>
                  <a:pt x="4115097" y="1104428"/>
                  <a:pt x="4115097" y="1099467"/>
                </a:cubicBezTo>
                <a:lnTo>
                  <a:pt x="4063007" y="1099467"/>
                </a:lnTo>
                <a:cubicBezTo>
                  <a:pt x="4063007" y="1099467"/>
                  <a:pt x="4060527" y="1099467"/>
                  <a:pt x="4055566" y="1099467"/>
                </a:cubicBezTo>
                <a:cubicBezTo>
                  <a:pt x="4050605" y="1089545"/>
                  <a:pt x="4028281" y="1084584"/>
                  <a:pt x="3988593" y="1084584"/>
                </a:cubicBezTo>
                <a:cubicBezTo>
                  <a:pt x="3988593" y="1084584"/>
                  <a:pt x="3984873" y="1084584"/>
                  <a:pt x="3977431" y="1084584"/>
                </a:cubicBezTo>
                <a:cubicBezTo>
                  <a:pt x="3969990" y="1084584"/>
                  <a:pt x="3961308" y="1084584"/>
                  <a:pt x="3951386" y="1084584"/>
                </a:cubicBezTo>
                <a:close/>
                <a:moveTo>
                  <a:pt x="3661171" y="1084584"/>
                </a:moveTo>
                <a:lnTo>
                  <a:pt x="3661171" y="1092026"/>
                </a:lnTo>
                <a:cubicBezTo>
                  <a:pt x="3661171" y="1092026"/>
                  <a:pt x="3662411" y="1092026"/>
                  <a:pt x="3664892" y="1092026"/>
                </a:cubicBezTo>
                <a:cubicBezTo>
                  <a:pt x="3667373" y="1092026"/>
                  <a:pt x="3668613" y="1089545"/>
                  <a:pt x="3668613" y="1084584"/>
                </a:cubicBezTo>
                <a:cubicBezTo>
                  <a:pt x="3668613" y="1084584"/>
                  <a:pt x="3666132" y="1084584"/>
                  <a:pt x="3661171" y="1084584"/>
                </a:cubicBezTo>
                <a:close/>
                <a:moveTo>
                  <a:pt x="3519785" y="1084584"/>
                </a:moveTo>
                <a:lnTo>
                  <a:pt x="3519785" y="1092026"/>
                </a:lnTo>
                <a:lnTo>
                  <a:pt x="3527226" y="1092026"/>
                </a:lnTo>
                <a:cubicBezTo>
                  <a:pt x="3527226" y="1087065"/>
                  <a:pt x="3524745" y="1084584"/>
                  <a:pt x="3519785" y="1084584"/>
                </a:cubicBezTo>
                <a:close/>
                <a:moveTo>
                  <a:pt x="3482578" y="1084584"/>
                </a:moveTo>
                <a:cubicBezTo>
                  <a:pt x="3477617" y="1084584"/>
                  <a:pt x="3475136" y="1085825"/>
                  <a:pt x="3475136" y="1088305"/>
                </a:cubicBezTo>
                <a:cubicBezTo>
                  <a:pt x="3475136" y="1090786"/>
                  <a:pt x="3472656" y="1092026"/>
                  <a:pt x="3467695" y="1092026"/>
                </a:cubicBezTo>
                <a:cubicBezTo>
                  <a:pt x="3467695" y="1096987"/>
                  <a:pt x="3470175" y="1099467"/>
                  <a:pt x="3475136" y="1099467"/>
                </a:cubicBezTo>
                <a:cubicBezTo>
                  <a:pt x="3470175" y="1104428"/>
                  <a:pt x="3470175" y="1106909"/>
                  <a:pt x="3475136" y="1106909"/>
                </a:cubicBezTo>
                <a:cubicBezTo>
                  <a:pt x="3480097" y="1106909"/>
                  <a:pt x="3482578" y="1104428"/>
                  <a:pt x="3482578" y="1099467"/>
                </a:cubicBezTo>
                <a:close/>
                <a:moveTo>
                  <a:pt x="692050" y="1084584"/>
                </a:moveTo>
                <a:cubicBezTo>
                  <a:pt x="697011" y="1089545"/>
                  <a:pt x="701972" y="1092026"/>
                  <a:pt x="706933" y="1092026"/>
                </a:cubicBezTo>
                <a:cubicBezTo>
                  <a:pt x="711894" y="1092026"/>
                  <a:pt x="711894" y="1090786"/>
                  <a:pt x="706933" y="1088305"/>
                </a:cubicBezTo>
                <a:cubicBezTo>
                  <a:pt x="701972" y="1085825"/>
                  <a:pt x="697011" y="1084584"/>
                  <a:pt x="692050" y="1084584"/>
                </a:cubicBezTo>
                <a:close/>
                <a:moveTo>
                  <a:pt x="5573613" y="1081794"/>
                </a:moveTo>
                <a:cubicBezTo>
                  <a:pt x="5574853" y="1081174"/>
                  <a:pt x="5576093" y="1082104"/>
                  <a:pt x="5577333" y="1084584"/>
                </a:cubicBezTo>
                <a:cubicBezTo>
                  <a:pt x="5579813" y="1089545"/>
                  <a:pt x="5578574" y="1095747"/>
                  <a:pt x="5573613" y="1103188"/>
                </a:cubicBezTo>
                <a:cubicBezTo>
                  <a:pt x="5568651" y="1110629"/>
                  <a:pt x="5561210" y="1114350"/>
                  <a:pt x="5551288" y="1114350"/>
                </a:cubicBezTo>
                <a:lnTo>
                  <a:pt x="5543847" y="1114350"/>
                </a:lnTo>
                <a:lnTo>
                  <a:pt x="5551288" y="1106909"/>
                </a:lnTo>
                <a:cubicBezTo>
                  <a:pt x="5561210" y="1101948"/>
                  <a:pt x="5567412" y="1095747"/>
                  <a:pt x="5569892" y="1088305"/>
                </a:cubicBezTo>
                <a:cubicBezTo>
                  <a:pt x="5571132" y="1084584"/>
                  <a:pt x="5572372" y="1082414"/>
                  <a:pt x="5573613" y="1081794"/>
                </a:cubicBezTo>
                <a:close/>
                <a:moveTo>
                  <a:pt x="5275956" y="1077143"/>
                </a:moveTo>
                <a:cubicBezTo>
                  <a:pt x="5275956" y="1077143"/>
                  <a:pt x="5278436" y="1079623"/>
                  <a:pt x="5283398" y="1084584"/>
                </a:cubicBezTo>
                <a:cubicBezTo>
                  <a:pt x="5283398" y="1089545"/>
                  <a:pt x="5288359" y="1092026"/>
                  <a:pt x="5298281" y="1092026"/>
                </a:cubicBezTo>
                <a:lnTo>
                  <a:pt x="5268515" y="1092026"/>
                </a:lnTo>
                <a:cubicBezTo>
                  <a:pt x="5268515" y="1092026"/>
                  <a:pt x="5268515" y="1090786"/>
                  <a:pt x="5268515" y="1088305"/>
                </a:cubicBezTo>
                <a:cubicBezTo>
                  <a:pt x="5268515" y="1085825"/>
                  <a:pt x="5269756" y="1083344"/>
                  <a:pt x="5272236" y="1080864"/>
                </a:cubicBezTo>
                <a:cubicBezTo>
                  <a:pt x="5274716" y="1078383"/>
                  <a:pt x="5275956" y="1077143"/>
                  <a:pt x="5275956" y="1077143"/>
                </a:cubicBezTo>
                <a:close/>
                <a:moveTo>
                  <a:pt x="4673203" y="1077143"/>
                </a:moveTo>
                <a:cubicBezTo>
                  <a:pt x="4673203" y="1077143"/>
                  <a:pt x="4673203" y="1079623"/>
                  <a:pt x="4673203" y="1084584"/>
                </a:cubicBezTo>
                <a:lnTo>
                  <a:pt x="4680644" y="1084584"/>
                </a:lnTo>
                <a:cubicBezTo>
                  <a:pt x="4680644" y="1079623"/>
                  <a:pt x="4680644" y="1077143"/>
                  <a:pt x="4680644" y="1077143"/>
                </a:cubicBezTo>
                <a:cubicBezTo>
                  <a:pt x="4675683" y="1077143"/>
                  <a:pt x="4673203" y="1077143"/>
                  <a:pt x="4673203" y="1077143"/>
                </a:cubicBezTo>
                <a:close/>
                <a:moveTo>
                  <a:pt x="4658320" y="1077143"/>
                </a:moveTo>
                <a:cubicBezTo>
                  <a:pt x="4653359" y="1082104"/>
                  <a:pt x="4648398" y="1084584"/>
                  <a:pt x="4643437" y="1084584"/>
                </a:cubicBezTo>
                <a:cubicBezTo>
                  <a:pt x="4638476" y="1084584"/>
                  <a:pt x="4634755" y="1084584"/>
                  <a:pt x="4632275" y="1084584"/>
                </a:cubicBezTo>
                <a:cubicBezTo>
                  <a:pt x="4629795" y="1084584"/>
                  <a:pt x="4628554" y="1084584"/>
                  <a:pt x="4628554" y="1084584"/>
                </a:cubicBezTo>
                <a:cubicBezTo>
                  <a:pt x="4638476" y="1089545"/>
                  <a:pt x="4650878" y="1087065"/>
                  <a:pt x="4665761" y="1077143"/>
                </a:cubicBezTo>
                <a:close/>
                <a:moveTo>
                  <a:pt x="3899296" y="1077143"/>
                </a:moveTo>
                <a:cubicBezTo>
                  <a:pt x="3884414" y="1082104"/>
                  <a:pt x="3876972" y="1087065"/>
                  <a:pt x="3876972" y="1092026"/>
                </a:cubicBezTo>
                <a:lnTo>
                  <a:pt x="3921621" y="1092026"/>
                </a:lnTo>
                <a:cubicBezTo>
                  <a:pt x="3926582" y="1092026"/>
                  <a:pt x="3924101" y="1089545"/>
                  <a:pt x="3914179" y="1084584"/>
                </a:cubicBezTo>
                <a:close/>
                <a:moveTo>
                  <a:pt x="3579316" y="1077143"/>
                </a:moveTo>
                <a:lnTo>
                  <a:pt x="3579316" y="1084584"/>
                </a:lnTo>
                <a:cubicBezTo>
                  <a:pt x="3584277" y="1084584"/>
                  <a:pt x="3589238" y="1089545"/>
                  <a:pt x="3594199" y="1099467"/>
                </a:cubicBezTo>
                <a:cubicBezTo>
                  <a:pt x="3599160" y="1114350"/>
                  <a:pt x="3604121" y="1114350"/>
                  <a:pt x="3609081" y="1099467"/>
                </a:cubicBezTo>
                <a:cubicBezTo>
                  <a:pt x="3614042" y="1094506"/>
                  <a:pt x="3612802" y="1090786"/>
                  <a:pt x="3605361" y="1088305"/>
                </a:cubicBezTo>
                <a:cubicBezTo>
                  <a:pt x="3597920" y="1085825"/>
                  <a:pt x="3591718" y="1084584"/>
                  <a:pt x="3586757" y="1084584"/>
                </a:cubicBezTo>
                <a:close/>
                <a:moveTo>
                  <a:pt x="3490019" y="1077143"/>
                </a:moveTo>
                <a:cubicBezTo>
                  <a:pt x="3490019" y="1077143"/>
                  <a:pt x="3490019" y="1079623"/>
                  <a:pt x="3490019" y="1084584"/>
                </a:cubicBezTo>
                <a:lnTo>
                  <a:pt x="3497461" y="1084584"/>
                </a:lnTo>
                <a:cubicBezTo>
                  <a:pt x="3497461" y="1079623"/>
                  <a:pt x="3494980" y="1077143"/>
                  <a:pt x="3490019" y="1077143"/>
                </a:cubicBezTo>
                <a:close/>
                <a:moveTo>
                  <a:pt x="305097" y="1077143"/>
                </a:moveTo>
                <a:cubicBezTo>
                  <a:pt x="305097" y="1077143"/>
                  <a:pt x="307578" y="1079623"/>
                  <a:pt x="312539" y="1084584"/>
                </a:cubicBezTo>
                <a:lnTo>
                  <a:pt x="305097" y="1092026"/>
                </a:lnTo>
                <a:close/>
                <a:moveTo>
                  <a:pt x="5320605" y="1069702"/>
                </a:moveTo>
                <a:cubicBezTo>
                  <a:pt x="5325566" y="1069702"/>
                  <a:pt x="5328046" y="1072182"/>
                  <a:pt x="5328046" y="1077143"/>
                </a:cubicBezTo>
                <a:cubicBezTo>
                  <a:pt x="5328046" y="1082104"/>
                  <a:pt x="5328046" y="1084584"/>
                  <a:pt x="5328046" y="1084584"/>
                </a:cubicBezTo>
                <a:cubicBezTo>
                  <a:pt x="5328046" y="1084584"/>
                  <a:pt x="5325566" y="1082104"/>
                  <a:pt x="5320605" y="1077143"/>
                </a:cubicBezTo>
                <a:cubicBezTo>
                  <a:pt x="5320605" y="1072182"/>
                  <a:pt x="5320605" y="1069702"/>
                  <a:pt x="5320605" y="1069702"/>
                </a:cubicBezTo>
                <a:close/>
                <a:moveTo>
                  <a:pt x="3676054" y="1069702"/>
                </a:moveTo>
                <a:cubicBezTo>
                  <a:pt x="3676054" y="1074663"/>
                  <a:pt x="3678535" y="1077143"/>
                  <a:pt x="3683496" y="1077143"/>
                </a:cubicBezTo>
                <a:lnTo>
                  <a:pt x="3683496" y="1069702"/>
                </a:lnTo>
                <a:cubicBezTo>
                  <a:pt x="3683496" y="1069702"/>
                  <a:pt x="3681015" y="1069702"/>
                  <a:pt x="3676054" y="1069702"/>
                </a:cubicBezTo>
                <a:close/>
                <a:moveTo>
                  <a:pt x="3259335" y="1069702"/>
                </a:moveTo>
                <a:cubicBezTo>
                  <a:pt x="3254375" y="1069702"/>
                  <a:pt x="3251894" y="1072182"/>
                  <a:pt x="3251894" y="1077143"/>
                </a:cubicBezTo>
                <a:cubicBezTo>
                  <a:pt x="3251894" y="1082104"/>
                  <a:pt x="3253134" y="1084584"/>
                  <a:pt x="3255615" y="1084584"/>
                </a:cubicBezTo>
                <a:cubicBezTo>
                  <a:pt x="3258095" y="1084584"/>
                  <a:pt x="3259335" y="1082104"/>
                  <a:pt x="3259335" y="1077143"/>
                </a:cubicBezTo>
                <a:cubicBezTo>
                  <a:pt x="3259335" y="1072182"/>
                  <a:pt x="3259335" y="1069702"/>
                  <a:pt x="3259335" y="1069702"/>
                </a:cubicBezTo>
                <a:close/>
                <a:moveTo>
                  <a:pt x="5283398" y="1062260"/>
                </a:moveTo>
                <a:cubicBezTo>
                  <a:pt x="5283398" y="1062260"/>
                  <a:pt x="5288359" y="1062260"/>
                  <a:pt x="5298281" y="1062260"/>
                </a:cubicBezTo>
                <a:lnTo>
                  <a:pt x="5313163" y="1062260"/>
                </a:lnTo>
                <a:cubicBezTo>
                  <a:pt x="5308202" y="1062260"/>
                  <a:pt x="5306963" y="1064741"/>
                  <a:pt x="5309443" y="1069702"/>
                </a:cubicBezTo>
                <a:cubicBezTo>
                  <a:pt x="5311923" y="1074663"/>
                  <a:pt x="5310683" y="1077143"/>
                  <a:pt x="5305722" y="1077143"/>
                </a:cubicBezTo>
                <a:cubicBezTo>
                  <a:pt x="5295800" y="1077143"/>
                  <a:pt x="5288359" y="1074663"/>
                  <a:pt x="5283398" y="1069702"/>
                </a:cubicBezTo>
                <a:cubicBezTo>
                  <a:pt x="5273476" y="1069702"/>
                  <a:pt x="5273476" y="1067221"/>
                  <a:pt x="5283398" y="1062260"/>
                </a:cubicBezTo>
                <a:close/>
                <a:moveTo>
                  <a:pt x="5171777" y="1062260"/>
                </a:moveTo>
                <a:cubicBezTo>
                  <a:pt x="5161855" y="1067221"/>
                  <a:pt x="5159374" y="1069702"/>
                  <a:pt x="5164335" y="1069702"/>
                </a:cubicBezTo>
                <a:lnTo>
                  <a:pt x="5171777" y="1069702"/>
                </a:lnTo>
                <a:cubicBezTo>
                  <a:pt x="5171777" y="1069702"/>
                  <a:pt x="5174257" y="1069702"/>
                  <a:pt x="5179218" y="1069702"/>
                </a:cubicBezTo>
                <a:cubicBezTo>
                  <a:pt x="5184179" y="1069702"/>
                  <a:pt x="5184179" y="1067221"/>
                  <a:pt x="5179218" y="1062260"/>
                </a:cubicBezTo>
                <a:cubicBezTo>
                  <a:pt x="5174257" y="1062260"/>
                  <a:pt x="5171777" y="1062260"/>
                  <a:pt x="5171777" y="1062260"/>
                </a:cubicBezTo>
                <a:close/>
                <a:moveTo>
                  <a:pt x="4449961" y="1062260"/>
                </a:moveTo>
                <a:cubicBezTo>
                  <a:pt x="4454922" y="1062260"/>
                  <a:pt x="4459882" y="1062260"/>
                  <a:pt x="4464843" y="1062260"/>
                </a:cubicBezTo>
                <a:lnTo>
                  <a:pt x="4457402" y="1069702"/>
                </a:lnTo>
                <a:close/>
                <a:moveTo>
                  <a:pt x="4323457" y="1062260"/>
                </a:moveTo>
                <a:lnTo>
                  <a:pt x="4308574" y="1069702"/>
                </a:lnTo>
                <a:cubicBezTo>
                  <a:pt x="4308574" y="1074663"/>
                  <a:pt x="4316015" y="1074663"/>
                  <a:pt x="4330898" y="1069702"/>
                </a:cubicBezTo>
                <a:close/>
                <a:moveTo>
                  <a:pt x="3289101" y="1062260"/>
                </a:moveTo>
                <a:lnTo>
                  <a:pt x="3281660" y="1077143"/>
                </a:lnTo>
                <a:cubicBezTo>
                  <a:pt x="3286621" y="1077143"/>
                  <a:pt x="3289101" y="1078383"/>
                  <a:pt x="3289101" y="1080864"/>
                </a:cubicBezTo>
                <a:cubicBezTo>
                  <a:pt x="3289101" y="1083344"/>
                  <a:pt x="3289101" y="1085825"/>
                  <a:pt x="3289101" y="1088305"/>
                </a:cubicBezTo>
                <a:cubicBezTo>
                  <a:pt x="3289101" y="1090786"/>
                  <a:pt x="3297782" y="1092026"/>
                  <a:pt x="3315146" y="1092026"/>
                </a:cubicBezTo>
                <a:cubicBezTo>
                  <a:pt x="3332509" y="1092026"/>
                  <a:pt x="3343672" y="1089545"/>
                  <a:pt x="3348632" y="1084584"/>
                </a:cubicBezTo>
                <a:lnTo>
                  <a:pt x="3311425" y="1069702"/>
                </a:lnTo>
                <a:lnTo>
                  <a:pt x="3311425" y="1077143"/>
                </a:lnTo>
                <a:cubicBezTo>
                  <a:pt x="3311425" y="1082104"/>
                  <a:pt x="3311425" y="1084584"/>
                  <a:pt x="3311425" y="1084584"/>
                </a:cubicBezTo>
                <a:cubicBezTo>
                  <a:pt x="3311425" y="1084584"/>
                  <a:pt x="3308945" y="1084584"/>
                  <a:pt x="3303984" y="1084584"/>
                </a:cubicBezTo>
                <a:cubicBezTo>
                  <a:pt x="3303984" y="1084584"/>
                  <a:pt x="3303984" y="1082104"/>
                  <a:pt x="3303984" y="1077143"/>
                </a:cubicBezTo>
                <a:close/>
                <a:moveTo>
                  <a:pt x="2970981" y="1058540"/>
                </a:moveTo>
                <a:cubicBezTo>
                  <a:pt x="2969741" y="1058540"/>
                  <a:pt x="2969121" y="1059780"/>
                  <a:pt x="2969121" y="1062260"/>
                </a:cubicBezTo>
                <a:cubicBezTo>
                  <a:pt x="2969121" y="1067221"/>
                  <a:pt x="2966640" y="1069702"/>
                  <a:pt x="2961679" y="1069702"/>
                </a:cubicBezTo>
                <a:cubicBezTo>
                  <a:pt x="2961679" y="1074663"/>
                  <a:pt x="2959198" y="1079623"/>
                  <a:pt x="2954238" y="1084584"/>
                </a:cubicBezTo>
                <a:cubicBezTo>
                  <a:pt x="2949277" y="1089545"/>
                  <a:pt x="2951757" y="1096987"/>
                  <a:pt x="2961679" y="1106909"/>
                </a:cubicBezTo>
                <a:cubicBezTo>
                  <a:pt x="2966640" y="1106909"/>
                  <a:pt x="2974081" y="1109389"/>
                  <a:pt x="2984003" y="1114350"/>
                </a:cubicBezTo>
                <a:cubicBezTo>
                  <a:pt x="2993925" y="1114350"/>
                  <a:pt x="2998886" y="1116830"/>
                  <a:pt x="2998886" y="1121791"/>
                </a:cubicBezTo>
                <a:cubicBezTo>
                  <a:pt x="2998886" y="1126753"/>
                  <a:pt x="3003847" y="1126753"/>
                  <a:pt x="3013769" y="1121791"/>
                </a:cubicBezTo>
                <a:cubicBezTo>
                  <a:pt x="3033613" y="1111870"/>
                  <a:pt x="3033613" y="1101948"/>
                  <a:pt x="3013769" y="1092026"/>
                </a:cubicBezTo>
                <a:lnTo>
                  <a:pt x="3006328" y="1092026"/>
                </a:lnTo>
                <a:lnTo>
                  <a:pt x="2991445" y="1099467"/>
                </a:lnTo>
                <a:lnTo>
                  <a:pt x="2984003" y="1099467"/>
                </a:lnTo>
                <a:lnTo>
                  <a:pt x="2984003" y="1084584"/>
                </a:lnTo>
                <a:cubicBezTo>
                  <a:pt x="2984003" y="1084584"/>
                  <a:pt x="2984003" y="1082104"/>
                  <a:pt x="2984003" y="1077143"/>
                </a:cubicBezTo>
                <a:cubicBezTo>
                  <a:pt x="2984003" y="1072182"/>
                  <a:pt x="2982763" y="1068461"/>
                  <a:pt x="2980283" y="1065981"/>
                </a:cubicBezTo>
                <a:cubicBezTo>
                  <a:pt x="2977802" y="1063501"/>
                  <a:pt x="2976562" y="1062260"/>
                  <a:pt x="2976562" y="1062260"/>
                </a:cubicBezTo>
                <a:cubicBezTo>
                  <a:pt x="2974082" y="1059780"/>
                  <a:pt x="2972221" y="1058540"/>
                  <a:pt x="2970981" y="1058540"/>
                </a:cubicBezTo>
                <a:close/>
                <a:moveTo>
                  <a:pt x="4249973" y="1056679"/>
                </a:moveTo>
                <a:cubicBezTo>
                  <a:pt x="4248112" y="1056679"/>
                  <a:pt x="4246562" y="1057299"/>
                  <a:pt x="4245322" y="1058540"/>
                </a:cubicBezTo>
                <a:cubicBezTo>
                  <a:pt x="4242841" y="1061020"/>
                  <a:pt x="4244082" y="1064741"/>
                  <a:pt x="4249043" y="1069702"/>
                </a:cubicBezTo>
                <a:cubicBezTo>
                  <a:pt x="4258964" y="1074663"/>
                  <a:pt x="4263925" y="1074663"/>
                  <a:pt x="4263925" y="1069702"/>
                </a:cubicBezTo>
                <a:cubicBezTo>
                  <a:pt x="4263925" y="1064741"/>
                  <a:pt x="4261445" y="1061020"/>
                  <a:pt x="4256484" y="1058540"/>
                </a:cubicBezTo>
                <a:cubicBezTo>
                  <a:pt x="4254003" y="1057299"/>
                  <a:pt x="4251833" y="1056679"/>
                  <a:pt x="4249973" y="1056679"/>
                </a:cubicBezTo>
                <a:close/>
                <a:moveTo>
                  <a:pt x="5052714" y="1054819"/>
                </a:moveTo>
                <a:lnTo>
                  <a:pt x="5045273" y="1069702"/>
                </a:lnTo>
                <a:cubicBezTo>
                  <a:pt x="5040311" y="1069702"/>
                  <a:pt x="5036591" y="1070942"/>
                  <a:pt x="5034111" y="1073422"/>
                </a:cubicBezTo>
                <a:cubicBezTo>
                  <a:pt x="5031631" y="1075903"/>
                  <a:pt x="5030390" y="1074663"/>
                  <a:pt x="5030390" y="1069702"/>
                </a:cubicBezTo>
                <a:cubicBezTo>
                  <a:pt x="5020468" y="1069702"/>
                  <a:pt x="5015507" y="1067221"/>
                  <a:pt x="5015507" y="1062260"/>
                </a:cubicBezTo>
                <a:lnTo>
                  <a:pt x="5022949" y="1062260"/>
                </a:lnTo>
                <a:cubicBezTo>
                  <a:pt x="5027910" y="1067221"/>
                  <a:pt x="5032870" y="1067221"/>
                  <a:pt x="5037831" y="1062260"/>
                </a:cubicBezTo>
                <a:cubicBezTo>
                  <a:pt x="5042793" y="1057299"/>
                  <a:pt x="5047753" y="1054819"/>
                  <a:pt x="5052714" y="1054819"/>
                </a:cubicBezTo>
                <a:close/>
                <a:moveTo>
                  <a:pt x="4955976" y="1054819"/>
                </a:moveTo>
                <a:cubicBezTo>
                  <a:pt x="4960937" y="1054819"/>
                  <a:pt x="4963417" y="1056059"/>
                  <a:pt x="4963417" y="1058540"/>
                </a:cubicBezTo>
                <a:cubicBezTo>
                  <a:pt x="4963417" y="1061020"/>
                  <a:pt x="4963417" y="1064741"/>
                  <a:pt x="4963417" y="1069702"/>
                </a:cubicBezTo>
                <a:cubicBezTo>
                  <a:pt x="4963417" y="1079623"/>
                  <a:pt x="4960937" y="1084584"/>
                  <a:pt x="4955976" y="1084584"/>
                </a:cubicBezTo>
                <a:cubicBezTo>
                  <a:pt x="4951015" y="1084584"/>
                  <a:pt x="4948534" y="1087065"/>
                  <a:pt x="4948534" y="1092026"/>
                </a:cubicBezTo>
                <a:cubicBezTo>
                  <a:pt x="4948534" y="1092026"/>
                  <a:pt x="4946054" y="1092026"/>
                  <a:pt x="4941093" y="1092026"/>
                </a:cubicBezTo>
                <a:cubicBezTo>
                  <a:pt x="4936132" y="1092026"/>
                  <a:pt x="4931172" y="1092026"/>
                  <a:pt x="4926210" y="1092026"/>
                </a:cubicBezTo>
                <a:lnTo>
                  <a:pt x="4911327" y="1084584"/>
                </a:lnTo>
                <a:cubicBezTo>
                  <a:pt x="4911327" y="1084584"/>
                  <a:pt x="4913808" y="1084584"/>
                  <a:pt x="4918769" y="1084584"/>
                </a:cubicBezTo>
                <a:cubicBezTo>
                  <a:pt x="4918769" y="1084584"/>
                  <a:pt x="4918769" y="1082104"/>
                  <a:pt x="4918769" y="1077143"/>
                </a:cubicBezTo>
                <a:cubicBezTo>
                  <a:pt x="4918769" y="1077143"/>
                  <a:pt x="4921249" y="1075903"/>
                  <a:pt x="4926210" y="1073422"/>
                </a:cubicBezTo>
                <a:cubicBezTo>
                  <a:pt x="4931172" y="1070942"/>
                  <a:pt x="4938613" y="1069702"/>
                  <a:pt x="4948534" y="1069702"/>
                </a:cubicBezTo>
                <a:cubicBezTo>
                  <a:pt x="4953496" y="1069702"/>
                  <a:pt x="4955976" y="1067221"/>
                  <a:pt x="4955976" y="1062260"/>
                </a:cubicBezTo>
                <a:cubicBezTo>
                  <a:pt x="4955976" y="1057299"/>
                  <a:pt x="4955976" y="1054819"/>
                  <a:pt x="4955976" y="1054819"/>
                </a:cubicBezTo>
                <a:close/>
                <a:moveTo>
                  <a:pt x="4933652" y="1054819"/>
                </a:moveTo>
                <a:cubicBezTo>
                  <a:pt x="4938613" y="1054819"/>
                  <a:pt x="4942334" y="1054819"/>
                  <a:pt x="4944814" y="1054819"/>
                </a:cubicBezTo>
                <a:cubicBezTo>
                  <a:pt x="4947294" y="1054819"/>
                  <a:pt x="4948534" y="1054819"/>
                  <a:pt x="4948534" y="1054819"/>
                </a:cubicBezTo>
                <a:cubicBezTo>
                  <a:pt x="4948534" y="1059780"/>
                  <a:pt x="4946054" y="1062260"/>
                  <a:pt x="4941093" y="1062260"/>
                </a:cubicBezTo>
                <a:cubicBezTo>
                  <a:pt x="4936132" y="1062260"/>
                  <a:pt x="4933652" y="1062260"/>
                  <a:pt x="4933652" y="1062260"/>
                </a:cubicBezTo>
                <a:cubicBezTo>
                  <a:pt x="4933652" y="1062260"/>
                  <a:pt x="4933652" y="1059780"/>
                  <a:pt x="4933652" y="1054819"/>
                </a:cubicBezTo>
                <a:close/>
                <a:moveTo>
                  <a:pt x="4911327" y="1054819"/>
                </a:moveTo>
                <a:cubicBezTo>
                  <a:pt x="4911327" y="1054819"/>
                  <a:pt x="4913808" y="1054819"/>
                  <a:pt x="4918769" y="1054819"/>
                </a:cubicBezTo>
                <a:lnTo>
                  <a:pt x="4918769" y="1062260"/>
                </a:lnTo>
                <a:close/>
                <a:moveTo>
                  <a:pt x="4360664" y="1054819"/>
                </a:moveTo>
                <a:lnTo>
                  <a:pt x="4368105" y="1062260"/>
                </a:lnTo>
                <a:lnTo>
                  <a:pt x="4375546" y="1069702"/>
                </a:lnTo>
                <a:lnTo>
                  <a:pt x="4360664" y="1069702"/>
                </a:lnTo>
                <a:lnTo>
                  <a:pt x="4375546" y="1077143"/>
                </a:lnTo>
                <a:cubicBezTo>
                  <a:pt x="4385468" y="1077143"/>
                  <a:pt x="4397871" y="1077143"/>
                  <a:pt x="4412753" y="1077143"/>
                </a:cubicBezTo>
                <a:lnTo>
                  <a:pt x="4435078" y="1084584"/>
                </a:lnTo>
                <a:cubicBezTo>
                  <a:pt x="4430117" y="1084584"/>
                  <a:pt x="4427636" y="1087065"/>
                  <a:pt x="4427636" y="1092026"/>
                </a:cubicBezTo>
                <a:cubicBezTo>
                  <a:pt x="4427636" y="1096987"/>
                  <a:pt x="4430117" y="1096987"/>
                  <a:pt x="4435078" y="1092026"/>
                </a:cubicBezTo>
                <a:lnTo>
                  <a:pt x="4442519" y="1092026"/>
                </a:lnTo>
                <a:lnTo>
                  <a:pt x="4442519" y="1084584"/>
                </a:lnTo>
                <a:cubicBezTo>
                  <a:pt x="4437558" y="1079623"/>
                  <a:pt x="4436318" y="1075903"/>
                  <a:pt x="4438798" y="1073422"/>
                </a:cubicBezTo>
                <a:cubicBezTo>
                  <a:pt x="4441279" y="1070942"/>
                  <a:pt x="4447480" y="1069702"/>
                  <a:pt x="4457402" y="1069702"/>
                </a:cubicBezTo>
                <a:cubicBezTo>
                  <a:pt x="4472285" y="1069702"/>
                  <a:pt x="4480966" y="1068461"/>
                  <a:pt x="4483447" y="1065981"/>
                </a:cubicBezTo>
                <a:cubicBezTo>
                  <a:pt x="4485927" y="1063501"/>
                  <a:pt x="4489648" y="1064741"/>
                  <a:pt x="4494609" y="1069702"/>
                </a:cubicBezTo>
                <a:lnTo>
                  <a:pt x="4494609" y="1077143"/>
                </a:lnTo>
                <a:cubicBezTo>
                  <a:pt x="4489648" y="1077143"/>
                  <a:pt x="4487168" y="1078383"/>
                  <a:pt x="4487168" y="1080864"/>
                </a:cubicBezTo>
                <a:cubicBezTo>
                  <a:pt x="4487168" y="1083344"/>
                  <a:pt x="4489648" y="1083344"/>
                  <a:pt x="4494609" y="1080864"/>
                </a:cubicBezTo>
                <a:cubicBezTo>
                  <a:pt x="4499570" y="1078383"/>
                  <a:pt x="4502050" y="1077143"/>
                  <a:pt x="4502050" y="1077143"/>
                </a:cubicBezTo>
                <a:lnTo>
                  <a:pt x="4509492" y="1077143"/>
                </a:lnTo>
                <a:cubicBezTo>
                  <a:pt x="4514453" y="1077143"/>
                  <a:pt x="4518174" y="1077143"/>
                  <a:pt x="4520654" y="1077143"/>
                </a:cubicBezTo>
                <a:cubicBezTo>
                  <a:pt x="4523134" y="1077143"/>
                  <a:pt x="4524375" y="1074663"/>
                  <a:pt x="4524375" y="1069702"/>
                </a:cubicBezTo>
                <a:cubicBezTo>
                  <a:pt x="4529336" y="1064741"/>
                  <a:pt x="4529336" y="1062260"/>
                  <a:pt x="4524375" y="1062260"/>
                </a:cubicBezTo>
                <a:cubicBezTo>
                  <a:pt x="4519414" y="1062260"/>
                  <a:pt x="4511972" y="1062260"/>
                  <a:pt x="4502050" y="1062260"/>
                </a:cubicBezTo>
                <a:cubicBezTo>
                  <a:pt x="4482207" y="1057299"/>
                  <a:pt x="4472285" y="1057299"/>
                  <a:pt x="4472285" y="1062260"/>
                </a:cubicBezTo>
                <a:cubicBezTo>
                  <a:pt x="4467324" y="1062260"/>
                  <a:pt x="4461123" y="1061020"/>
                  <a:pt x="4453681" y="1058540"/>
                </a:cubicBezTo>
                <a:cubicBezTo>
                  <a:pt x="4446240" y="1056059"/>
                  <a:pt x="4438798" y="1054819"/>
                  <a:pt x="4431357" y="1054819"/>
                </a:cubicBezTo>
                <a:cubicBezTo>
                  <a:pt x="4423916" y="1054819"/>
                  <a:pt x="4417715" y="1054819"/>
                  <a:pt x="4412753" y="1054819"/>
                </a:cubicBezTo>
                <a:cubicBezTo>
                  <a:pt x="4407792" y="1054819"/>
                  <a:pt x="4402832" y="1054819"/>
                  <a:pt x="4397871" y="1054819"/>
                </a:cubicBezTo>
                <a:cubicBezTo>
                  <a:pt x="4392910" y="1054819"/>
                  <a:pt x="4387949" y="1054819"/>
                  <a:pt x="4382988" y="1054819"/>
                </a:cubicBezTo>
                <a:cubicBezTo>
                  <a:pt x="4373066" y="1054819"/>
                  <a:pt x="4365625" y="1054819"/>
                  <a:pt x="4360664" y="1054819"/>
                </a:cubicBezTo>
                <a:close/>
                <a:moveTo>
                  <a:pt x="4200673" y="1054819"/>
                </a:moveTo>
                <a:cubicBezTo>
                  <a:pt x="4183310" y="1054819"/>
                  <a:pt x="4174628" y="1057299"/>
                  <a:pt x="4174628" y="1062260"/>
                </a:cubicBezTo>
                <a:cubicBezTo>
                  <a:pt x="4174628" y="1067221"/>
                  <a:pt x="4182070" y="1069702"/>
                  <a:pt x="4196953" y="1069702"/>
                </a:cubicBezTo>
                <a:cubicBezTo>
                  <a:pt x="4211836" y="1069702"/>
                  <a:pt x="4224238" y="1069702"/>
                  <a:pt x="4234160" y="1069702"/>
                </a:cubicBezTo>
                <a:lnTo>
                  <a:pt x="4234160" y="1062260"/>
                </a:lnTo>
                <a:cubicBezTo>
                  <a:pt x="4229199" y="1057299"/>
                  <a:pt x="4218037" y="1054819"/>
                  <a:pt x="4200673" y="1054819"/>
                </a:cubicBezTo>
                <a:close/>
                <a:moveTo>
                  <a:pt x="4129980" y="1054819"/>
                </a:moveTo>
                <a:cubicBezTo>
                  <a:pt x="4120058" y="1054819"/>
                  <a:pt x="4117578" y="1057299"/>
                  <a:pt x="4122539" y="1062260"/>
                </a:cubicBezTo>
                <a:cubicBezTo>
                  <a:pt x="4127500" y="1067221"/>
                  <a:pt x="4132460" y="1067221"/>
                  <a:pt x="4137421" y="1062260"/>
                </a:cubicBezTo>
                <a:cubicBezTo>
                  <a:pt x="4137421" y="1062260"/>
                  <a:pt x="4136181" y="1061020"/>
                  <a:pt x="4133701" y="1058540"/>
                </a:cubicBezTo>
                <a:cubicBezTo>
                  <a:pt x="4131220" y="1056059"/>
                  <a:pt x="4129980" y="1054819"/>
                  <a:pt x="4129980" y="1054819"/>
                </a:cubicBezTo>
                <a:close/>
                <a:moveTo>
                  <a:pt x="4100214" y="1054819"/>
                </a:moveTo>
                <a:lnTo>
                  <a:pt x="4107656" y="1062260"/>
                </a:lnTo>
                <a:lnTo>
                  <a:pt x="4107656" y="1054819"/>
                </a:lnTo>
                <a:cubicBezTo>
                  <a:pt x="4102695" y="1054819"/>
                  <a:pt x="4100214" y="1054819"/>
                  <a:pt x="4100214" y="1054819"/>
                </a:cubicBezTo>
                <a:close/>
                <a:moveTo>
                  <a:pt x="3222128" y="1054819"/>
                </a:moveTo>
                <a:cubicBezTo>
                  <a:pt x="3212206" y="1054819"/>
                  <a:pt x="3209726" y="1059780"/>
                  <a:pt x="3214687" y="1069702"/>
                </a:cubicBezTo>
                <a:cubicBezTo>
                  <a:pt x="3219648" y="1074663"/>
                  <a:pt x="3222128" y="1072182"/>
                  <a:pt x="3222128" y="1062260"/>
                </a:cubicBezTo>
                <a:cubicBezTo>
                  <a:pt x="3222128" y="1057299"/>
                  <a:pt x="3222128" y="1054819"/>
                  <a:pt x="3222128" y="1054819"/>
                </a:cubicBezTo>
                <a:close/>
                <a:moveTo>
                  <a:pt x="5060156" y="1047377"/>
                </a:moveTo>
                <a:lnTo>
                  <a:pt x="5075038" y="1047377"/>
                </a:lnTo>
                <a:lnTo>
                  <a:pt x="5067597" y="1054819"/>
                </a:lnTo>
                <a:close/>
                <a:moveTo>
                  <a:pt x="5011786" y="1047377"/>
                </a:moveTo>
                <a:cubicBezTo>
                  <a:pt x="5024189" y="1047377"/>
                  <a:pt x="5030390" y="1049858"/>
                  <a:pt x="5030390" y="1054819"/>
                </a:cubicBezTo>
                <a:lnTo>
                  <a:pt x="5008066" y="1054819"/>
                </a:lnTo>
                <a:cubicBezTo>
                  <a:pt x="4998144" y="1054819"/>
                  <a:pt x="4990703" y="1054819"/>
                  <a:pt x="4985741" y="1054819"/>
                </a:cubicBezTo>
                <a:cubicBezTo>
                  <a:pt x="4990703" y="1049858"/>
                  <a:pt x="4999384" y="1047377"/>
                  <a:pt x="5011786" y="1047377"/>
                </a:cubicBezTo>
                <a:close/>
                <a:moveTo>
                  <a:pt x="3356074" y="1047377"/>
                </a:moveTo>
                <a:cubicBezTo>
                  <a:pt x="3346152" y="1047377"/>
                  <a:pt x="3341191" y="1048618"/>
                  <a:pt x="3341191" y="1051098"/>
                </a:cubicBezTo>
                <a:cubicBezTo>
                  <a:pt x="3341191" y="1053578"/>
                  <a:pt x="3346152" y="1054819"/>
                  <a:pt x="3356074" y="1054819"/>
                </a:cubicBezTo>
                <a:cubicBezTo>
                  <a:pt x="3361034" y="1059780"/>
                  <a:pt x="3364755" y="1063501"/>
                  <a:pt x="3367236" y="1065981"/>
                </a:cubicBezTo>
                <a:cubicBezTo>
                  <a:pt x="3369716" y="1068461"/>
                  <a:pt x="3370956" y="1069702"/>
                  <a:pt x="3370956" y="1069702"/>
                </a:cubicBezTo>
                <a:cubicBezTo>
                  <a:pt x="3370956" y="1069702"/>
                  <a:pt x="3373437" y="1072182"/>
                  <a:pt x="3378398" y="1077143"/>
                </a:cubicBezTo>
                <a:lnTo>
                  <a:pt x="3378398" y="1084584"/>
                </a:lnTo>
                <a:cubicBezTo>
                  <a:pt x="3378398" y="1084584"/>
                  <a:pt x="3377158" y="1084584"/>
                  <a:pt x="3374677" y="1084584"/>
                </a:cubicBezTo>
                <a:cubicBezTo>
                  <a:pt x="3372197" y="1084584"/>
                  <a:pt x="3368476" y="1084584"/>
                  <a:pt x="3363515" y="1084584"/>
                </a:cubicBezTo>
                <a:lnTo>
                  <a:pt x="3370956" y="1092026"/>
                </a:lnTo>
                <a:lnTo>
                  <a:pt x="3385839" y="1092026"/>
                </a:lnTo>
                <a:cubicBezTo>
                  <a:pt x="3395761" y="1092026"/>
                  <a:pt x="3400722" y="1094506"/>
                  <a:pt x="3400722" y="1099467"/>
                </a:cubicBezTo>
                <a:cubicBezTo>
                  <a:pt x="3410644" y="1104428"/>
                  <a:pt x="3423046" y="1101948"/>
                  <a:pt x="3437929" y="1092026"/>
                </a:cubicBezTo>
                <a:cubicBezTo>
                  <a:pt x="3437929" y="1092026"/>
                  <a:pt x="3436689" y="1089545"/>
                  <a:pt x="3434208" y="1084584"/>
                </a:cubicBezTo>
                <a:cubicBezTo>
                  <a:pt x="3431728" y="1079623"/>
                  <a:pt x="3429248" y="1078383"/>
                  <a:pt x="3426767" y="1080864"/>
                </a:cubicBezTo>
                <a:cubicBezTo>
                  <a:pt x="3424286" y="1083344"/>
                  <a:pt x="3415605" y="1082104"/>
                  <a:pt x="3400722" y="1077143"/>
                </a:cubicBezTo>
                <a:lnTo>
                  <a:pt x="3385839" y="1069702"/>
                </a:lnTo>
                <a:cubicBezTo>
                  <a:pt x="3385839" y="1064741"/>
                  <a:pt x="3375917" y="1057299"/>
                  <a:pt x="3356074" y="1047377"/>
                </a:cubicBezTo>
                <a:close/>
                <a:moveTo>
                  <a:pt x="3132831" y="1047377"/>
                </a:moveTo>
                <a:lnTo>
                  <a:pt x="3140273" y="1054819"/>
                </a:lnTo>
                <a:lnTo>
                  <a:pt x="3170039" y="1062260"/>
                </a:lnTo>
                <a:cubicBezTo>
                  <a:pt x="3179961" y="1067221"/>
                  <a:pt x="3187402" y="1069702"/>
                  <a:pt x="3192363" y="1069702"/>
                </a:cubicBezTo>
                <a:lnTo>
                  <a:pt x="3192363" y="1062260"/>
                </a:lnTo>
                <a:cubicBezTo>
                  <a:pt x="3192363" y="1062260"/>
                  <a:pt x="3191123" y="1061020"/>
                  <a:pt x="3188642" y="1058540"/>
                </a:cubicBezTo>
                <a:cubicBezTo>
                  <a:pt x="3186162" y="1056059"/>
                  <a:pt x="3182441" y="1054819"/>
                  <a:pt x="3177480" y="1054819"/>
                </a:cubicBezTo>
                <a:lnTo>
                  <a:pt x="3162597" y="1054819"/>
                </a:lnTo>
                <a:cubicBezTo>
                  <a:pt x="3162597" y="1049858"/>
                  <a:pt x="3157636" y="1047377"/>
                  <a:pt x="3147714" y="1047377"/>
                </a:cubicBezTo>
                <a:close/>
                <a:moveTo>
                  <a:pt x="3285380" y="1039936"/>
                </a:moveTo>
                <a:cubicBezTo>
                  <a:pt x="3282900" y="1039936"/>
                  <a:pt x="3281660" y="1042416"/>
                  <a:pt x="3281660" y="1047377"/>
                </a:cubicBezTo>
                <a:cubicBezTo>
                  <a:pt x="3281660" y="1052338"/>
                  <a:pt x="3282900" y="1056059"/>
                  <a:pt x="3285380" y="1058540"/>
                </a:cubicBezTo>
                <a:cubicBezTo>
                  <a:pt x="3287861" y="1061020"/>
                  <a:pt x="3290341" y="1061020"/>
                  <a:pt x="3292822" y="1058540"/>
                </a:cubicBezTo>
                <a:cubicBezTo>
                  <a:pt x="3295302" y="1056059"/>
                  <a:pt x="3294062" y="1052338"/>
                  <a:pt x="3289101" y="1047377"/>
                </a:cubicBezTo>
                <a:cubicBezTo>
                  <a:pt x="3289101" y="1042416"/>
                  <a:pt x="3287861" y="1039936"/>
                  <a:pt x="3285380" y="1039936"/>
                </a:cubicBezTo>
                <a:close/>
                <a:moveTo>
                  <a:pt x="3263056" y="1039936"/>
                </a:moveTo>
                <a:cubicBezTo>
                  <a:pt x="3260575" y="1039936"/>
                  <a:pt x="3259335" y="1042416"/>
                  <a:pt x="3259335" y="1047377"/>
                </a:cubicBezTo>
                <a:cubicBezTo>
                  <a:pt x="3264296" y="1047377"/>
                  <a:pt x="3269257" y="1047377"/>
                  <a:pt x="3274218" y="1047377"/>
                </a:cubicBezTo>
                <a:cubicBezTo>
                  <a:pt x="3279179" y="1042416"/>
                  <a:pt x="3279179" y="1039936"/>
                  <a:pt x="3274218" y="1039936"/>
                </a:cubicBezTo>
                <a:cubicBezTo>
                  <a:pt x="3269257" y="1039936"/>
                  <a:pt x="3265537" y="1039936"/>
                  <a:pt x="3263056" y="1039936"/>
                </a:cubicBezTo>
                <a:close/>
                <a:moveTo>
                  <a:pt x="2783085" y="1039936"/>
                </a:moveTo>
                <a:lnTo>
                  <a:pt x="2790527" y="1054819"/>
                </a:lnTo>
                <a:cubicBezTo>
                  <a:pt x="2810370" y="1064741"/>
                  <a:pt x="2817812" y="1067221"/>
                  <a:pt x="2812851" y="1062260"/>
                </a:cubicBezTo>
                <a:cubicBezTo>
                  <a:pt x="2812851" y="1062260"/>
                  <a:pt x="2811611" y="1061020"/>
                  <a:pt x="2809130" y="1058540"/>
                </a:cubicBezTo>
                <a:cubicBezTo>
                  <a:pt x="2806650" y="1056059"/>
                  <a:pt x="2805410" y="1054819"/>
                  <a:pt x="2805410" y="1054819"/>
                </a:cubicBezTo>
                <a:lnTo>
                  <a:pt x="2790527" y="1047377"/>
                </a:lnTo>
                <a:cubicBezTo>
                  <a:pt x="2785566" y="1042416"/>
                  <a:pt x="2783085" y="1039936"/>
                  <a:pt x="2783085" y="1039936"/>
                </a:cubicBezTo>
                <a:close/>
                <a:moveTo>
                  <a:pt x="4507631" y="1036215"/>
                </a:moveTo>
                <a:cubicBezTo>
                  <a:pt x="4506391" y="1036215"/>
                  <a:pt x="4504531" y="1037456"/>
                  <a:pt x="4502050" y="1039936"/>
                </a:cubicBezTo>
                <a:lnTo>
                  <a:pt x="4509492" y="1039936"/>
                </a:lnTo>
                <a:cubicBezTo>
                  <a:pt x="4509492" y="1037456"/>
                  <a:pt x="4508872" y="1036215"/>
                  <a:pt x="4507631" y="1036215"/>
                </a:cubicBezTo>
                <a:close/>
                <a:moveTo>
                  <a:pt x="3229570" y="1034355"/>
                </a:moveTo>
                <a:cubicBezTo>
                  <a:pt x="3228330" y="1034355"/>
                  <a:pt x="3227089" y="1034975"/>
                  <a:pt x="3225849" y="1036215"/>
                </a:cubicBezTo>
                <a:cubicBezTo>
                  <a:pt x="3223368" y="1038696"/>
                  <a:pt x="3222128" y="1039936"/>
                  <a:pt x="3222128" y="1039936"/>
                </a:cubicBezTo>
                <a:lnTo>
                  <a:pt x="3237011" y="1039936"/>
                </a:lnTo>
                <a:cubicBezTo>
                  <a:pt x="3237011" y="1039936"/>
                  <a:pt x="3235771" y="1038696"/>
                  <a:pt x="3233290" y="1036215"/>
                </a:cubicBezTo>
                <a:cubicBezTo>
                  <a:pt x="3232050" y="1034975"/>
                  <a:pt x="3230810" y="1034355"/>
                  <a:pt x="3229570" y="1034355"/>
                </a:cubicBezTo>
                <a:close/>
                <a:moveTo>
                  <a:pt x="5439667" y="1032495"/>
                </a:moveTo>
                <a:cubicBezTo>
                  <a:pt x="5444629" y="1032495"/>
                  <a:pt x="5447109" y="1033735"/>
                  <a:pt x="5447109" y="1036215"/>
                </a:cubicBezTo>
                <a:cubicBezTo>
                  <a:pt x="5447109" y="1038696"/>
                  <a:pt x="5445868" y="1039936"/>
                  <a:pt x="5443388" y="1039936"/>
                </a:cubicBezTo>
                <a:cubicBezTo>
                  <a:pt x="5440908" y="1039936"/>
                  <a:pt x="5438427" y="1038696"/>
                  <a:pt x="5435947" y="1036215"/>
                </a:cubicBezTo>
                <a:cubicBezTo>
                  <a:pt x="5433466" y="1033735"/>
                  <a:pt x="5434706" y="1032495"/>
                  <a:pt x="5439667" y="1032495"/>
                </a:cubicBezTo>
                <a:close/>
                <a:moveTo>
                  <a:pt x="3058417" y="1032495"/>
                </a:moveTo>
                <a:lnTo>
                  <a:pt x="3065859" y="1039936"/>
                </a:lnTo>
                <a:lnTo>
                  <a:pt x="3058417" y="1039936"/>
                </a:lnTo>
                <a:close/>
                <a:moveTo>
                  <a:pt x="230683" y="1032495"/>
                </a:moveTo>
                <a:cubicBezTo>
                  <a:pt x="230683" y="1047377"/>
                  <a:pt x="235644" y="1052338"/>
                  <a:pt x="245566" y="1047377"/>
                </a:cubicBezTo>
                <a:cubicBezTo>
                  <a:pt x="250527" y="1042416"/>
                  <a:pt x="255488" y="1042416"/>
                  <a:pt x="260449" y="1047377"/>
                </a:cubicBezTo>
                <a:lnTo>
                  <a:pt x="267890" y="1039936"/>
                </a:lnTo>
                <a:cubicBezTo>
                  <a:pt x="267890" y="1039936"/>
                  <a:pt x="265410" y="1038696"/>
                  <a:pt x="260449" y="1036215"/>
                </a:cubicBezTo>
                <a:cubicBezTo>
                  <a:pt x="255488" y="1033735"/>
                  <a:pt x="250527" y="1032495"/>
                  <a:pt x="245566" y="1032495"/>
                </a:cubicBezTo>
                <a:cubicBezTo>
                  <a:pt x="235644" y="1032495"/>
                  <a:pt x="230683" y="1032495"/>
                  <a:pt x="230683" y="1032495"/>
                </a:cubicBezTo>
                <a:close/>
                <a:moveTo>
                  <a:pt x="4663901" y="1028774"/>
                </a:moveTo>
                <a:cubicBezTo>
                  <a:pt x="4662661" y="1028774"/>
                  <a:pt x="4660801" y="1030014"/>
                  <a:pt x="4658320" y="1032495"/>
                </a:cubicBezTo>
                <a:lnTo>
                  <a:pt x="4658320" y="1039936"/>
                </a:lnTo>
                <a:cubicBezTo>
                  <a:pt x="4663281" y="1039936"/>
                  <a:pt x="4665761" y="1037456"/>
                  <a:pt x="4665761" y="1032495"/>
                </a:cubicBezTo>
                <a:cubicBezTo>
                  <a:pt x="4665761" y="1030014"/>
                  <a:pt x="4665141" y="1028774"/>
                  <a:pt x="4663901" y="1028774"/>
                </a:cubicBezTo>
                <a:close/>
                <a:moveTo>
                  <a:pt x="4046264" y="1027844"/>
                </a:moveTo>
                <a:cubicBezTo>
                  <a:pt x="4042544" y="1027224"/>
                  <a:pt x="4038203" y="1027534"/>
                  <a:pt x="4033242" y="1028774"/>
                </a:cubicBezTo>
                <a:cubicBezTo>
                  <a:pt x="4023320" y="1031254"/>
                  <a:pt x="4018359" y="1034975"/>
                  <a:pt x="4018359" y="1039936"/>
                </a:cubicBezTo>
                <a:cubicBezTo>
                  <a:pt x="4018359" y="1044897"/>
                  <a:pt x="4017119" y="1047377"/>
                  <a:pt x="4014638" y="1047377"/>
                </a:cubicBezTo>
                <a:cubicBezTo>
                  <a:pt x="4012158" y="1047377"/>
                  <a:pt x="4010918" y="1046137"/>
                  <a:pt x="4010918" y="1043657"/>
                </a:cubicBezTo>
                <a:cubicBezTo>
                  <a:pt x="4010918" y="1041176"/>
                  <a:pt x="4004716" y="1041176"/>
                  <a:pt x="3992314" y="1043657"/>
                </a:cubicBezTo>
                <a:cubicBezTo>
                  <a:pt x="3979911" y="1046137"/>
                  <a:pt x="3958828" y="1047377"/>
                  <a:pt x="3929062" y="1047377"/>
                </a:cubicBezTo>
                <a:lnTo>
                  <a:pt x="3891855" y="1047377"/>
                </a:lnTo>
                <a:lnTo>
                  <a:pt x="3906738" y="1054819"/>
                </a:lnTo>
                <a:cubicBezTo>
                  <a:pt x="3911699" y="1054819"/>
                  <a:pt x="3927822" y="1056059"/>
                  <a:pt x="3955107" y="1058540"/>
                </a:cubicBezTo>
                <a:cubicBezTo>
                  <a:pt x="3982392" y="1061020"/>
                  <a:pt x="4015879" y="1064741"/>
                  <a:pt x="4055566" y="1069702"/>
                </a:cubicBezTo>
                <a:lnTo>
                  <a:pt x="4063007" y="1069702"/>
                </a:lnTo>
                <a:lnTo>
                  <a:pt x="4070449" y="1069702"/>
                </a:lnTo>
                <a:lnTo>
                  <a:pt x="4077890" y="1062260"/>
                </a:lnTo>
                <a:cubicBezTo>
                  <a:pt x="4092773" y="1057299"/>
                  <a:pt x="4097734" y="1053578"/>
                  <a:pt x="4092773" y="1051098"/>
                </a:cubicBezTo>
                <a:cubicBezTo>
                  <a:pt x="4087812" y="1048618"/>
                  <a:pt x="4077890" y="1047377"/>
                  <a:pt x="4063007" y="1047377"/>
                </a:cubicBezTo>
                <a:lnTo>
                  <a:pt x="4055566" y="1039936"/>
                </a:lnTo>
                <a:lnTo>
                  <a:pt x="4055566" y="1032495"/>
                </a:lnTo>
                <a:cubicBezTo>
                  <a:pt x="4053085" y="1030014"/>
                  <a:pt x="4049985" y="1028464"/>
                  <a:pt x="4046264" y="1027844"/>
                </a:cubicBezTo>
                <a:close/>
                <a:moveTo>
                  <a:pt x="4353222" y="1025053"/>
                </a:moveTo>
                <a:lnTo>
                  <a:pt x="4368105" y="1032495"/>
                </a:lnTo>
                <a:lnTo>
                  <a:pt x="4345781" y="1032495"/>
                </a:lnTo>
                <a:close/>
                <a:moveTo>
                  <a:pt x="3013769" y="1017612"/>
                </a:moveTo>
                <a:lnTo>
                  <a:pt x="3028652" y="1017612"/>
                </a:lnTo>
                <a:lnTo>
                  <a:pt x="3043535" y="1025053"/>
                </a:lnTo>
                <a:cubicBezTo>
                  <a:pt x="3038574" y="1025053"/>
                  <a:pt x="3033613" y="1025053"/>
                  <a:pt x="3028652" y="1025053"/>
                </a:cubicBezTo>
                <a:cubicBezTo>
                  <a:pt x="3023691" y="1025053"/>
                  <a:pt x="3018730" y="1022573"/>
                  <a:pt x="3013769" y="1017612"/>
                </a:cubicBezTo>
                <a:close/>
                <a:moveTo>
                  <a:pt x="4421125" y="1015286"/>
                </a:moveTo>
                <a:cubicBezTo>
                  <a:pt x="4422985" y="1015597"/>
                  <a:pt x="4425156" y="1016371"/>
                  <a:pt x="4427636" y="1017612"/>
                </a:cubicBezTo>
                <a:cubicBezTo>
                  <a:pt x="4432597" y="1022573"/>
                  <a:pt x="4435078" y="1026294"/>
                  <a:pt x="4435078" y="1028774"/>
                </a:cubicBezTo>
                <a:cubicBezTo>
                  <a:pt x="4435078" y="1031254"/>
                  <a:pt x="4430117" y="1032495"/>
                  <a:pt x="4420195" y="1032495"/>
                </a:cubicBezTo>
                <a:lnTo>
                  <a:pt x="4412753" y="1025053"/>
                </a:lnTo>
                <a:cubicBezTo>
                  <a:pt x="4412753" y="1017612"/>
                  <a:pt x="4415544" y="1014356"/>
                  <a:pt x="4421125" y="1015286"/>
                </a:cubicBezTo>
                <a:close/>
                <a:moveTo>
                  <a:pt x="4889003" y="1010170"/>
                </a:moveTo>
                <a:cubicBezTo>
                  <a:pt x="4893965" y="1010170"/>
                  <a:pt x="4896445" y="1012651"/>
                  <a:pt x="4896445" y="1017612"/>
                </a:cubicBezTo>
                <a:cubicBezTo>
                  <a:pt x="4891483" y="1017612"/>
                  <a:pt x="4889003" y="1017612"/>
                  <a:pt x="4889003" y="1017612"/>
                </a:cubicBezTo>
                <a:cubicBezTo>
                  <a:pt x="4889003" y="1017612"/>
                  <a:pt x="4889003" y="1015131"/>
                  <a:pt x="4889003" y="1010170"/>
                </a:cubicBezTo>
                <a:close/>
                <a:moveTo>
                  <a:pt x="3519785" y="1010170"/>
                </a:moveTo>
                <a:cubicBezTo>
                  <a:pt x="3514824" y="1010170"/>
                  <a:pt x="3514824" y="1012651"/>
                  <a:pt x="3519785" y="1017612"/>
                </a:cubicBezTo>
                <a:cubicBezTo>
                  <a:pt x="3524745" y="1022573"/>
                  <a:pt x="3527226" y="1025053"/>
                  <a:pt x="3527226" y="1025053"/>
                </a:cubicBezTo>
                <a:cubicBezTo>
                  <a:pt x="3532187" y="1025053"/>
                  <a:pt x="3534667" y="1022573"/>
                  <a:pt x="3534667" y="1017612"/>
                </a:cubicBezTo>
                <a:close/>
                <a:moveTo>
                  <a:pt x="3117949" y="1010170"/>
                </a:moveTo>
                <a:cubicBezTo>
                  <a:pt x="3117949" y="1015131"/>
                  <a:pt x="3117949" y="1017612"/>
                  <a:pt x="3117949" y="1017612"/>
                </a:cubicBezTo>
                <a:cubicBezTo>
                  <a:pt x="3117949" y="1022573"/>
                  <a:pt x="3120429" y="1025053"/>
                  <a:pt x="3125390" y="1025053"/>
                </a:cubicBezTo>
                <a:cubicBezTo>
                  <a:pt x="3125390" y="1025053"/>
                  <a:pt x="3125390" y="1022573"/>
                  <a:pt x="3125390" y="1017612"/>
                </a:cubicBezTo>
                <a:cubicBezTo>
                  <a:pt x="3125390" y="1012651"/>
                  <a:pt x="3122909" y="1010170"/>
                  <a:pt x="3117949" y="1010170"/>
                </a:cubicBezTo>
                <a:close/>
                <a:moveTo>
                  <a:pt x="4085332" y="1002729"/>
                </a:moveTo>
                <a:lnTo>
                  <a:pt x="4092773" y="1002729"/>
                </a:lnTo>
                <a:lnTo>
                  <a:pt x="4092773" y="1010170"/>
                </a:lnTo>
                <a:cubicBezTo>
                  <a:pt x="4092773" y="1010170"/>
                  <a:pt x="4090293" y="1007690"/>
                  <a:pt x="4085332" y="1002729"/>
                </a:cubicBezTo>
                <a:close/>
                <a:moveTo>
                  <a:pt x="3452812" y="1002729"/>
                </a:moveTo>
                <a:cubicBezTo>
                  <a:pt x="3452812" y="1007690"/>
                  <a:pt x="3455293" y="1011411"/>
                  <a:pt x="3460254" y="1013891"/>
                </a:cubicBezTo>
                <a:cubicBezTo>
                  <a:pt x="3465214" y="1016371"/>
                  <a:pt x="3470175" y="1017612"/>
                  <a:pt x="3475136" y="1017612"/>
                </a:cubicBezTo>
                <a:cubicBezTo>
                  <a:pt x="3480097" y="1017612"/>
                  <a:pt x="3482578" y="1018852"/>
                  <a:pt x="3482578" y="1021332"/>
                </a:cubicBezTo>
                <a:cubicBezTo>
                  <a:pt x="3482578" y="1023813"/>
                  <a:pt x="3482578" y="1025053"/>
                  <a:pt x="3482578" y="1025053"/>
                </a:cubicBezTo>
                <a:lnTo>
                  <a:pt x="3490019" y="1017612"/>
                </a:lnTo>
                <a:cubicBezTo>
                  <a:pt x="3494980" y="1017612"/>
                  <a:pt x="3497461" y="1016371"/>
                  <a:pt x="3497461" y="1013891"/>
                </a:cubicBezTo>
                <a:cubicBezTo>
                  <a:pt x="3497461" y="1011411"/>
                  <a:pt x="3494980" y="1010170"/>
                  <a:pt x="3490019" y="1010170"/>
                </a:cubicBezTo>
                <a:cubicBezTo>
                  <a:pt x="3490019" y="1005209"/>
                  <a:pt x="3487538" y="1003969"/>
                  <a:pt x="3482578" y="1006450"/>
                </a:cubicBezTo>
                <a:cubicBezTo>
                  <a:pt x="3477617" y="1008930"/>
                  <a:pt x="3475136" y="1007690"/>
                  <a:pt x="3475136" y="1002729"/>
                </a:cubicBezTo>
                <a:close/>
                <a:moveTo>
                  <a:pt x="3415605" y="1002729"/>
                </a:moveTo>
                <a:lnTo>
                  <a:pt x="3415605" y="1010170"/>
                </a:lnTo>
                <a:lnTo>
                  <a:pt x="3423046" y="1010170"/>
                </a:lnTo>
                <a:close/>
                <a:moveTo>
                  <a:pt x="3677914" y="999008"/>
                </a:moveTo>
                <a:cubicBezTo>
                  <a:pt x="3674194" y="999008"/>
                  <a:pt x="3671093" y="1000249"/>
                  <a:pt x="3668613" y="1002729"/>
                </a:cubicBezTo>
                <a:cubicBezTo>
                  <a:pt x="3663652" y="1007690"/>
                  <a:pt x="3658691" y="1008930"/>
                  <a:pt x="3653730" y="1006450"/>
                </a:cubicBezTo>
                <a:cubicBezTo>
                  <a:pt x="3648769" y="1003969"/>
                  <a:pt x="3646289" y="1005209"/>
                  <a:pt x="3646289" y="1010170"/>
                </a:cubicBezTo>
                <a:cubicBezTo>
                  <a:pt x="3646289" y="1010170"/>
                  <a:pt x="3648769" y="1012651"/>
                  <a:pt x="3653730" y="1017612"/>
                </a:cubicBezTo>
                <a:cubicBezTo>
                  <a:pt x="3658691" y="1022573"/>
                  <a:pt x="3666132" y="1025053"/>
                  <a:pt x="3676054" y="1025053"/>
                </a:cubicBezTo>
                <a:cubicBezTo>
                  <a:pt x="3690937" y="1025053"/>
                  <a:pt x="3698378" y="1025053"/>
                  <a:pt x="3698378" y="1025053"/>
                </a:cubicBezTo>
                <a:lnTo>
                  <a:pt x="3705820" y="1025053"/>
                </a:lnTo>
                <a:cubicBezTo>
                  <a:pt x="3710781" y="1020092"/>
                  <a:pt x="3713261" y="1017612"/>
                  <a:pt x="3713261" y="1017612"/>
                </a:cubicBezTo>
                <a:lnTo>
                  <a:pt x="3690937" y="1002729"/>
                </a:lnTo>
                <a:cubicBezTo>
                  <a:pt x="3685976" y="1000249"/>
                  <a:pt x="3681635" y="999008"/>
                  <a:pt x="3677914" y="999008"/>
                </a:cubicBezTo>
                <a:close/>
                <a:moveTo>
                  <a:pt x="3024931" y="999008"/>
                </a:moveTo>
                <a:lnTo>
                  <a:pt x="3021210" y="999422"/>
                </a:lnTo>
                <a:lnTo>
                  <a:pt x="3021210" y="1002729"/>
                </a:lnTo>
                <a:lnTo>
                  <a:pt x="3021210" y="1010170"/>
                </a:lnTo>
                <a:cubicBezTo>
                  <a:pt x="3016250" y="1010170"/>
                  <a:pt x="3013769" y="1007690"/>
                  <a:pt x="3013769" y="1002729"/>
                </a:cubicBezTo>
                <a:lnTo>
                  <a:pt x="3016560" y="999938"/>
                </a:lnTo>
                <a:lnTo>
                  <a:pt x="3016560" y="999938"/>
                </a:lnTo>
                <a:cubicBezTo>
                  <a:pt x="3013459" y="1000558"/>
                  <a:pt x="3010048" y="1001489"/>
                  <a:pt x="3006328" y="1002729"/>
                </a:cubicBezTo>
                <a:cubicBezTo>
                  <a:pt x="3006328" y="1007690"/>
                  <a:pt x="3006328" y="1010170"/>
                  <a:pt x="3006328" y="1010170"/>
                </a:cubicBezTo>
                <a:lnTo>
                  <a:pt x="2984003" y="1010170"/>
                </a:lnTo>
                <a:lnTo>
                  <a:pt x="2969121" y="1010170"/>
                </a:lnTo>
                <a:cubicBezTo>
                  <a:pt x="2984003" y="1025053"/>
                  <a:pt x="3008808" y="1034975"/>
                  <a:pt x="3043535" y="1039936"/>
                </a:cubicBezTo>
                <a:cubicBezTo>
                  <a:pt x="3058417" y="1044897"/>
                  <a:pt x="3065859" y="1047377"/>
                  <a:pt x="3065859" y="1047377"/>
                </a:cubicBezTo>
                <a:lnTo>
                  <a:pt x="3073300" y="1039936"/>
                </a:lnTo>
                <a:cubicBezTo>
                  <a:pt x="3078261" y="1034975"/>
                  <a:pt x="3074540" y="1030014"/>
                  <a:pt x="3062138" y="1025053"/>
                </a:cubicBezTo>
                <a:cubicBezTo>
                  <a:pt x="3049736" y="1020092"/>
                  <a:pt x="3043535" y="1015131"/>
                  <a:pt x="3043535" y="1010170"/>
                </a:cubicBezTo>
                <a:cubicBezTo>
                  <a:pt x="3043535" y="1005209"/>
                  <a:pt x="3043535" y="1002729"/>
                  <a:pt x="3043535" y="1002729"/>
                </a:cubicBezTo>
                <a:cubicBezTo>
                  <a:pt x="3038574" y="1007690"/>
                  <a:pt x="3036093" y="1007690"/>
                  <a:pt x="3036093" y="1002729"/>
                </a:cubicBezTo>
                <a:cubicBezTo>
                  <a:pt x="3033613" y="1000249"/>
                  <a:pt x="3029892" y="999008"/>
                  <a:pt x="3024931" y="999008"/>
                </a:cubicBezTo>
                <a:close/>
                <a:moveTo>
                  <a:pt x="2872383" y="995288"/>
                </a:moveTo>
                <a:lnTo>
                  <a:pt x="2879824" y="1002729"/>
                </a:lnTo>
                <a:lnTo>
                  <a:pt x="2887265" y="1002729"/>
                </a:lnTo>
                <a:cubicBezTo>
                  <a:pt x="2882304" y="997768"/>
                  <a:pt x="2877343" y="995288"/>
                  <a:pt x="2872383" y="995288"/>
                </a:cubicBezTo>
                <a:close/>
                <a:moveTo>
                  <a:pt x="3404443" y="989707"/>
                </a:moveTo>
                <a:cubicBezTo>
                  <a:pt x="3401962" y="988466"/>
                  <a:pt x="3398242" y="990327"/>
                  <a:pt x="3393281" y="995288"/>
                </a:cubicBezTo>
                <a:cubicBezTo>
                  <a:pt x="3388320" y="995288"/>
                  <a:pt x="3388320" y="997768"/>
                  <a:pt x="3393281" y="1002729"/>
                </a:cubicBezTo>
                <a:cubicBezTo>
                  <a:pt x="3398241" y="1007690"/>
                  <a:pt x="3401962" y="1010170"/>
                  <a:pt x="3404443" y="1010170"/>
                </a:cubicBezTo>
                <a:cubicBezTo>
                  <a:pt x="3406923" y="1010170"/>
                  <a:pt x="3408164" y="1007690"/>
                  <a:pt x="3408164" y="1002729"/>
                </a:cubicBezTo>
                <a:cubicBezTo>
                  <a:pt x="3408164" y="995288"/>
                  <a:pt x="3406923" y="990947"/>
                  <a:pt x="3404443" y="989707"/>
                </a:cubicBezTo>
                <a:close/>
                <a:moveTo>
                  <a:pt x="3356074" y="987846"/>
                </a:moveTo>
                <a:lnTo>
                  <a:pt x="3363515" y="995288"/>
                </a:lnTo>
                <a:lnTo>
                  <a:pt x="3378398" y="995288"/>
                </a:lnTo>
                <a:cubicBezTo>
                  <a:pt x="3378398" y="990327"/>
                  <a:pt x="3380879" y="987846"/>
                  <a:pt x="3385839" y="987846"/>
                </a:cubicBezTo>
                <a:lnTo>
                  <a:pt x="3378398" y="987846"/>
                </a:lnTo>
                <a:cubicBezTo>
                  <a:pt x="3373437" y="987846"/>
                  <a:pt x="3368476" y="987846"/>
                  <a:pt x="3363515" y="987846"/>
                </a:cubicBezTo>
                <a:close/>
                <a:moveTo>
                  <a:pt x="3341191" y="987846"/>
                </a:moveTo>
                <a:lnTo>
                  <a:pt x="3341191" y="995288"/>
                </a:lnTo>
                <a:cubicBezTo>
                  <a:pt x="3346152" y="995288"/>
                  <a:pt x="3348632" y="995288"/>
                  <a:pt x="3348632" y="995288"/>
                </a:cubicBezTo>
                <a:cubicBezTo>
                  <a:pt x="3348632" y="995288"/>
                  <a:pt x="3346152" y="992807"/>
                  <a:pt x="3341191" y="987846"/>
                </a:cubicBezTo>
                <a:close/>
                <a:moveTo>
                  <a:pt x="2827734" y="987846"/>
                </a:moveTo>
                <a:cubicBezTo>
                  <a:pt x="2827734" y="987846"/>
                  <a:pt x="2831455" y="990327"/>
                  <a:pt x="2838896" y="995288"/>
                </a:cubicBezTo>
                <a:cubicBezTo>
                  <a:pt x="2846337" y="1000249"/>
                  <a:pt x="2852539" y="1002729"/>
                  <a:pt x="2857499" y="1002729"/>
                </a:cubicBezTo>
                <a:lnTo>
                  <a:pt x="2857499" y="995288"/>
                </a:lnTo>
                <a:cubicBezTo>
                  <a:pt x="2852539" y="995288"/>
                  <a:pt x="2847577" y="992807"/>
                  <a:pt x="2842617" y="987846"/>
                </a:cubicBezTo>
                <a:close/>
                <a:moveTo>
                  <a:pt x="3547690" y="984125"/>
                </a:moveTo>
                <a:cubicBezTo>
                  <a:pt x="3541489" y="984125"/>
                  <a:pt x="3537148" y="985366"/>
                  <a:pt x="3534667" y="987846"/>
                </a:cubicBezTo>
                <a:cubicBezTo>
                  <a:pt x="3534667" y="992807"/>
                  <a:pt x="3535907" y="995288"/>
                  <a:pt x="3538388" y="995288"/>
                </a:cubicBezTo>
                <a:cubicBezTo>
                  <a:pt x="3540869" y="995288"/>
                  <a:pt x="3542109" y="995288"/>
                  <a:pt x="3542109" y="995288"/>
                </a:cubicBezTo>
                <a:cubicBezTo>
                  <a:pt x="3552031" y="990327"/>
                  <a:pt x="3556992" y="990327"/>
                  <a:pt x="3556992" y="995288"/>
                </a:cubicBezTo>
                <a:cubicBezTo>
                  <a:pt x="3556992" y="1000249"/>
                  <a:pt x="3554511" y="1002729"/>
                  <a:pt x="3549550" y="1002729"/>
                </a:cubicBezTo>
                <a:lnTo>
                  <a:pt x="3564433" y="1002729"/>
                </a:lnTo>
                <a:lnTo>
                  <a:pt x="3586757" y="1010170"/>
                </a:lnTo>
                <a:cubicBezTo>
                  <a:pt x="3586757" y="1010170"/>
                  <a:pt x="3587997" y="1010170"/>
                  <a:pt x="3590478" y="1010170"/>
                </a:cubicBezTo>
                <a:cubicBezTo>
                  <a:pt x="3592959" y="1010170"/>
                  <a:pt x="3596679" y="1010170"/>
                  <a:pt x="3601640" y="1010170"/>
                </a:cubicBezTo>
                <a:cubicBezTo>
                  <a:pt x="3611562" y="1010170"/>
                  <a:pt x="3616523" y="1010170"/>
                  <a:pt x="3616523" y="1010170"/>
                </a:cubicBezTo>
                <a:cubicBezTo>
                  <a:pt x="3621484" y="1020092"/>
                  <a:pt x="3626445" y="1020092"/>
                  <a:pt x="3631406" y="1010170"/>
                </a:cubicBezTo>
                <a:cubicBezTo>
                  <a:pt x="3636366" y="1000249"/>
                  <a:pt x="3631406" y="995288"/>
                  <a:pt x="3616523" y="995288"/>
                </a:cubicBezTo>
                <a:cubicBezTo>
                  <a:pt x="3611562" y="995288"/>
                  <a:pt x="3607841" y="992807"/>
                  <a:pt x="3605361" y="987846"/>
                </a:cubicBezTo>
                <a:cubicBezTo>
                  <a:pt x="3602880" y="982885"/>
                  <a:pt x="3599160" y="982885"/>
                  <a:pt x="3594199" y="987846"/>
                </a:cubicBezTo>
                <a:cubicBezTo>
                  <a:pt x="3594199" y="987846"/>
                  <a:pt x="3591718" y="987846"/>
                  <a:pt x="3586757" y="987846"/>
                </a:cubicBezTo>
                <a:cubicBezTo>
                  <a:pt x="3581797" y="987846"/>
                  <a:pt x="3576835" y="987846"/>
                  <a:pt x="3571874" y="987846"/>
                </a:cubicBezTo>
                <a:cubicBezTo>
                  <a:pt x="3561953" y="985366"/>
                  <a:pt x="3553891" y="984125"/>
                  <a:pt x="3547690" y="984125"/>
                </a:cubicBezTo>
                <a:close/>
                <a:moveTo>
                  <a:pt x="2679836" y="982265"/>
                </a:moveTo>
                <a:cubicBezTo>
                  <a:pt x="2677976" y="982265"/>
                  <a:pt x="2676425" y="982885"/>
                  <a:pt x="2675185" y="984125"/>
                </a:cubicBezTo>
                <a:cubicBezTo>
                  <a:pt x="2672704" y="986606"/>
                  <a:pt x="2673945" y="990327"/>
                  <a:pt x="2678906" y="995288"/>
                </a:cubicBezTo>
                <a:cubicBezTo>
                  <a:pt x="2678906" y="1000249"/>
                  <a:pt x="2681386" y="1000249"/>
                  <a:pt x="2686347" y="995288"/>
                </a:cubicBezTo>
                <a:cubicBezTo>
                  <a:pt x="2691308" y="990327"/>
                  <a:pt x="2691308" y="986606"/>
                  <a:pt x="2686347" y="984125"/>
                </a:cubicBezTo>
                <a:cubicBezTo>
                  <a:pt x="2683867" y="982885"/>
                  <a:pt x="2681697" y="982265"/>
                  <a:pt x="2679836" y="982265"/>
                </a:cubicBezTo>
                <a:close/>
                <a:moveTo>
                  <a:pt x="4621113" y="980405"/>
                </a:moveTo>
                <a:lnTo>
                  <a:pt x="4613671" y="987846"/>
                </a:lnTo>
                <a:lnTo>
                  <a:pt x="4613671" y="995288"/>
                </a:lnTo>
                <a:cubicBezTo>
                  <a:pt x="4613671" y="995288"/>
                  <a:pt x="4616152" y="992807"/>
                  <a:pt x="4621113" y="987846"/>
                </a:cubicBezTo>
                <a:close/>
                <a:moveTo>
                  <a:pt x="3054697" y="980405"/>
                </a:moveTo>
                <a:cubicBezTo>
                  <a:pt x="3052216" y="980405"/>
                  <a:pt x="3052216" y="982885"/>
                  <a:pt x="3054697" y="987846"/>
                </a:cubicBezTo>
                <a:cubicBezTo>
                  <a:pt x="3057177" y="992807"/>
                  <a:pt x="3060898" y="994047"/>
                  <a:pt x="3065859" y="991567"/>
                </a:cubicBezTo>
                <a:cubicBezTo>
                  <a:pt x="3070820" y="989086"/>
                  <a:pt x="3070820" y="986606"/>
                  <a:pt x="3065859" y="984125"/>
                </a:cubicBezTo>
                <a:cubicBezTo>
                  <a:pt x="3060898" y="981645"/>
                  <a:pt x="3057177" y="980405"/>
                  <a:pt x="3054697" y="980405"/>
                </a:cubicBezTo>
                <a:close/>
                <a:moveTo>
                  <a:pt x="2939355" y="980405"/>
                </a:moveTo>
                <a:lnTo>
                  <a:pt x="2946796" y="987846"/>
                </a:lnTo>
                <a:cubicBezTo>
                  <a:pt x="2946796" y="982885"/>
                  <a:pt x="2946796" y="980405"/>
                  <a:pt x="2946796" y="980405"/>
                </a:cubicBezTo>
                <a:cubicBezTo>
                  <a:pt x="2946796" y="980405"/>
                  <a:pt x="2944316" y="980405"/>
                  <a:pt x="2939355" y="980405"/>
                </a:cubicBezTo>
                <a:close/>
                <a:moveTo>
                  <a:pt x="208359" y="980405"/>
                </a:moveTo>
                <a:cubicBezTo>
                  <a:pt x="208359" y="980405"/>
                  <a:pt x="209599" y="980405"/>
                  <a:pt x="212080" y="980405"/>
                </a:cubicBezTo>
                <a:cubicBezTo>
                  <a:pt x="214560" y="980405"/>
                  <a:pt x="215800" y="980405"/>
                  <a:pt x="215800" y="980405"/>
                </a:cubicBezTo>
                <a:cubicBezTo>
                  <a:pt x="215800" y="985366"/>
                  <a:pt x="213320" y="987846"/>
                  <a:pt x="208359" y="987846"/>
                </a:cubicBezTo>
                <a:cubicBezTo>
                  <a:pt x="208359" y="987846"/>
                  <a:pt x="208359" y="985366"/>
                  <a:pt x="208359" y="980405"/>
                </a:cubicBezTo>
                <a:close/>
                <a:moveTo>
                  <a:pt x="4556001" y="976684"/>
                </a:moveTo>
                <a:cubicBezTo>
                  <a:pt x="4557241" y="976684"/>
                  <a:pt x="4559101" y="977924"/>
                  <a:pt x="4561582" y="980405"/>
                </a:cubicBezTo>
                <a:lnTo>
                  <a:pt x="4554140" y="980405"/>
                </a:lnTo>
                <a:cubicBezTo>
                  <a:pt x="4554140" y="977924"/>
                  <a:pt x="4554760" y="976684"/>
                  <a:pt x="4556001" y="976684"/>
                </a:cubicBezTo>
                <a:close/>
                <a:moveTo>
                  <a:pt x="5268515" y="965522"/>
                </a:moveTo>
                <a:cubicBezTo>
                  <a:pt x="5273476" y="965522"/>
                  <a:pt x="5278436" y="968002"/>
                  <a:pt x="5283398" y="972963"/>
                </a:cubicBezTo>
                <a:cubicBezTo>
                  <a:pt x="5288359" y="977924"/>
                  <a:pt x="5290839" y="980405"/>
                  <a:pt x="5290839" y="980405"/>
                </a:cubicBezTo>
                <a:cubicBezTo>
                  <a:pt x="5285878" y="985366"/>
                  <a:pt x="5275956" y="985366"/>
                  <a:pt x="5261074" y="980405"/>
                </a:cubicBezTo>
                <a:close/>
                <a:moveTo>
                  <a:pt x="3326308" y="965522"/>
                </a:moveTo>
                <a:cubicBezTo>
                  <a:pt x="3321348" y="965522"/>
                  <a:pt x="3320107" y="968002"/>
                  <a:pt x="3322588" y="972963"/>
                </a:cubicBezTo>
                <a:cubicBezTo>
                  <a:pt x="3325068" y="977924"/>
                  <a:pt x="3328789" y="980405"/>
                  <a:pt x="3333749" y="980405"/>
                </a:cubicBezTo>
                <a:cubicBezTo>
                  <a:pt x="3333749" y="980405"/>
                  <a:pt x="3333749" y="977924"/>
                  <a:pt x="3333749" y="972963"/>
                </a:cubicBezTo>
                <a:close/>
                <a:moveTo>
                  <a:pt x="3303984" y="965522"/>
                </a:moveTo>
                <a:cubicBezTo>
                  <a:pt x="3308945" y="975444"/>
                  <a:pt x="3311425" y="975444"/>
                  <a:pt x="3311425" y="965522"/>
                </a:cubicBezTo>
                <a:cubicBezTo>
                  <a:pt x="3311425" y="965522"/>
                  <a:pt x="3308945" y="965522"/>
                  <a:pt x="3303984" y="965522"/>
                </a:cubicBezTo>
                <a:close/>
                <a:moveTo>
                  <a:pt x="2470546" y="965522"/>
                </a:moveTo>
                <a:lnTo>
                  <a:pt x="2477988" y="972963"/>
                </a:lnTo>
                <a:cubicBezTo>
                  <a:pt x="2477988" y="968002"/>
                  <a:pt x="2476748" y="965522"/>
                  <a:pt x="2474267" y="965522"/>
                </a:cubicBezTo>
                <a:cubicBezTo>
                  <a:pt x="2471786" y="965522"/>
                  <a:pt x="2470546" y="965522"/>
                  <a:pt x="2470546" y="965522"/>
                </a:cubicBezTo>
                <a:close/>
                <a:moveTo>
                  <a:pt x="3863950" y="960871"/>
                </a:moveTo>
                <a:cubicBezTo>
                  <a:pt x="3864570" y="960871"/>
                  <a:pt x="3865190" y="961181"/>
                  <a:pt x="3865810" y="961801"/>
                </a:cubicBezTo>
                <a:cubicBezTo>
                  <a:pt x="3868290" y="964282"/>
                  <a:pt x="3869531" y="968002"/>
                  <a:pt x="3869531" y="972963"/>
                </a:cubicBezTo>
                <a:lnTo>
                  <a:pt x="3876972" y="980405"/>
                </a:lnTo>
                <a:cubicBezTo>
                  <a:pt x="3931542" y="975444"/>
                  <a:pt x="3958828" y="975444"/>
                  <a:pt x="3958828" y="980405"/>
                </a:cubicBezTo>
                <a:cubicBezTo>
                  <a:pt x="3958828" y="985366"/>
                  <a:pt x="3956347" y="987846"/>
                  <a:pt x="3951386" y="987846"/>
                </a:cubicBezTo>
                <a:cubicBezTo>
                  <a:pt x="3946425" y="987846"/>
                  <a:pt x="3942704" y="987846"/>
                  <a:pt x="3940224" y="987846"/>
                </a:cubicBezTo>
                <a:cubicBezTo>
                  <a:pt x="3937744" y="987846"/>
                  <a:pt x="3936503" y="990327"/>
                  <a:pt x="3936503" y="995288"/>
                </a:cubicBezTo>
                <a:cubicBezTo>
                  <a:pt x="3931542" y="995288"/>
                  <a:pt x="3929062" y="995288"/>
                  <a:pt x="3929062" y="995288"/>
                </a:cubicBezTo>
                <a:lnTo>
                  <a:pt x="3914179" y="995288"/>
                </a:lnTo>
                <a:cubicBezTo>
                  <a:pt x="3914179" y="990327"/>
                  <a:pt x="3911699" y="987846"/>
                  <a:pt x="3906738" y="987846"/>
                </a:cubicBezTo>
                <a:cubicBezTo>
                  <a:pt x="3906738" y="987846"/>
                  <a:pt x="3901777" y="987846"/>
                  <a:pt x="3891855" y="987846"/>
                </a:cubicBezTo>
                <a:cubicBezTo>
                  <a:pt x="3876972" y="987846"/>
                  <a:pt x="3867050" y="986606"/>
                  <a:pt x="3862089" y="984125"/>
                </a:cubicBezTo>
                <a:cubicBezTo>
                  <a:pt x="3857128" y="981645"/>
                  <a:pt x="3855888" y="976684"/>
                  <a:pt x="3858369" y="969243"/>
                </a:cubicBezTo>
                <a:cubicBezTo>
                  <a:pt x="3860229" y="963662"/>
                  <a:pt x="3862089" y="960871"/>
                  <a:pt x="3863950" y="960871"/>
                </a:cubicBezTo>
                <a:close/>
                <a:moveTo>
                  <a:pt x="3177480" y="958081"/>
                </a:moveTo>
                <a:cubicBezTo>
                  <a:pt x="3177480" y="958081"/>
                  <a:pt x="3181201" y="959321"/>
                  <a:pt x="3188642" y="961801"/>
                </a:cubicBezTo>
                <a:cubicBezTo>
                  <a:pt x="3196083" y="964282"/>
                  <a:pt x="3197323" y="968002"/>
                  <a:pt x="3192363" y="972963"/>
                </a:cubicBezTo>
                <a:lnTo>
                  <a:pt x="3192363" y="980405"/>
                </a:lnTo>
                <a:cubicBezTo>
                  <a:pt x="3202285" y="980405"/>
                  <a:pt x="3209726" y="980405"/>
                  <a:pt x="3214687" y="980405"/>
                </a:cubicBezTo>
                <a:cubicBezTo>
                  <a:pt x="3214687" y="985366"/>
                  <a:pt x="3219648" y="987846"/>
                  <a:pt x="3229570" y="987846"/>
                </a:cubicBezTo>
                <a:cubicBezTo>
                  <a:pt x="3239492" y="987846"/>
                  <a:pt x="3244453" y="985366"/>
                  <a:pt x="3244453" y="980405"/>
                </a:cubicBezTo>
                <a:cubicBezTo>
                  <a:pt x="3244453" y="980405"/>
                  <a:pt x="3240732" y="979164"/>
                  <a:pt x="3233290" y="976684"/>
                </a:cubicBezTo>
                <a:cubicBezTo>
                  <a:pt x="3225849" y="974204"/>
                  <a:pt x="3219648" y="970483"/>
                  <a:pt x="3214687" y="965522"/>
                </a:cubicBezTo>
                <a:close/>
                <a:moveTo>
                  <a:pt x="2418457" y="958081"/>
                </a:moveTo>
                <a:cubicBezTo>
                  <a:pt x="2433339" y="972963"/>
                  <a:pt x="2450703" y="982885"/>
                  <a:pt x="2470546" y="987846"/>
                </a:cubicBezTo>
                <a:lnTo>
                  <a:pt x="2470546" y="980405"/>
                </a:lnTo>
                <a:cubicBezTo>
                  <a:pt x="2465586" y="980405"/>
                  <a:pt x="2461865" y="979164"/>
                  <a:pt x="2459385" y="976684"/>
                </a:cubicBezTo>
                <a:cubicBezTo>
                  <a:pt x="2456904" y="974204"/>
                  <a:pt x="2453183" y="970483"/>
                  <a:pt x="2448222" y="965522"/>
                </a:cubicBezTo>
                <a:close/>
                <a:moveTo>
                  <a:pt x="4613671" y="950639"/>
                </a:moveTo>
                <a:cubicBezTo>
                  <a:pt x="4623593" y="950639"/>
                  <a:pt x="4628554" y="953120"/>
                  <a:pt x="4628554" y="958081"/>
                </a:cubicBezTo>
                <a:lnTo>
                  <a:pt x="4613671" y="958081"/>
                </a:lnTo>
                <a:close/>
                <a:moveTo>
                  <a:pt x="3646289" y="950639"/>
                </a:moveTo>
                <a:cubicBezTo>
                  <a:pt x="3651249" y="950639"/>
                  <a:pt x="3656211" y="950639"/>
                  <a:pt x="3661171" y="950639"/>
                </a:cubicBezTo>
                <a:lnTo>
                  <a:pt x="3653730" y="958081"/>
                </a:lnTo>
                <a:close/>
                <a:moveTo>
                  <a:pt x="104179" y="950639"/>
                </a:moveTo>
                <a:cubicBezTo>
                  <a:pt x="109140" y="950639"/>
                  <a:pt x="111621" y="953120"/>
                  <a:pt x="111621" y="958081"/>
                </a:cubicBezTo>
                <a:cubicBezTo>
                  <a:pt x="111621" y="963042"/>
                  <a:pt x="111621" y="965522"/>
                  <a:pt x="111621" y="965522"/>
                </a:cubicBezTo>
                <a:cubicBezTo>
                  <a:pt x="111621" y="965522"/>
                  <a:pt x="109140" y="963042"/>
                  <a:pt x="104179" y="958081"/>
                </a:cubicBezTo>
                <a:close/>
                <a:moveTo>
                  <a:pt x="2403574" y="943198"/>
                </a:moveTo>
                <a:lnTo>
                  <a:pt x="2403574" y="950639"/>
                </a:lnTo>
                <a:cubicBezTo>
                  <a:pt x="2403574" y="955600"/>
                  <a:pt x="2408535" y="955600"/>
                  <a:pt x="2418457" y="950639"/>
                </a:cubicBezTo>
                <a:lnTo>
                  <a:pt x="2411015" y="943198"/>
                </a:lnTo>
                <a:cubicBezTo>
                  <a:pt x="2406055" y="943198"/>
                  <a:pt x="2403574" y="943198"/>
                  <a:pt x="2403574" y="943198"/>
                </a:cubicBezTo>
                <a:close/>
                <a:moveTo>
                  <a:pt x="4596928" y="938547"/>
                </a:moveTo>
                <a:cubicBezTo>
                  <a:pt x="4598169" y="939167"/>
                  <a:pt x="4598789" y="940717"/>
                  <a:pt x="4598789" y="943198"/>
                </a:cubicBezTo>
                <a:lnTo>
                  <a:pt x="4591347" y="950639"/>
                </a:lnTo>
                <a:cubicBezTo>
                  <a:pt x="4586386" y="950639"/>
                  <a:pt x="4583906" y="949399"/>
                  <a:pt x="4583906" y="946918"/>
                </a:cubicBezTo>
                <a:cubicBezTo>
                  <a:pt x="4583906" y="944438"/>
                  <a:pt x="4586386" y="941957"/>
                  <a:pt x="4591347" y="939477"/>
                </a:cubicBezTo>
                <a:cubicBezTo>
                  <a:pt x="4593828" y="938237"/>
                  <a:pt x="4595688" y="937927"/>
                  <a:pt x="4596928" y="938547"/>
                </a:cubicBezTo>
                <a:close/>
                <a:moveTo>
                  <a:pt x="3013769" y="935756"/>
                </a:moveTo>
                <a:lnTo>
                  <a:pt x="3021210" y="943198"/>
                </a:lnTo>
                <a:cubicBezTo>
                  <a:pt x="3021210" y="948159"/>
                  <a:pt x="3023691" y="949399"/>
                  <a:pt x="3028652" y="946918"/>
                </a:cubicBezTo>
                <a:cubicBezTo>
                  <a:pt x="3033613" y="944438"/>
                  <a:pt x="3036093" y="945678"/>
                  <a:pt x="3036093" y="950639"/>
                </a:cubicBezTo>
                <a:lnTo>
                  <a:pt x="3050976" y="950639"/>
                </a:lnTo>
                <a:cubicBezTo>
                  <a:pt x="3050976" y="945678"/>
                  <a:pt x="3041054" y="940717"/>
                  <a:pt x="3021210" y="935756"/>
                </a:cubicBezTo>
                <a:close/>
                <a:moveTo>
                  <a:pt x="2790527" y="935756"/>
                </a:moveTo>
                <a:lnTo>
                  <a:pt x="2797968" y="950639"/>
                </a:lnTo>
                <a:cubicBezTo>
                  <a:pt x="2802929" y="950639"/>
                  <a:pt x="2806650" y="950639"/>
                  <a:pt x="2809130" y="950639"/>
                </a:cubicBezTo>
                <a:cubicBezTo>
                  <a:pt x="2811611" y="950639"/>
                  <a:pt x="2810370" y="948159"/>
                  <a:pt x="2805410" y="943198"/>
                </a:cubicBezTo>
                <a:close/>
                <a:moveTo>
                  <a:pt x="98598" y="932036"/>
                </a:moveTo>
                <a:cubicBezTo>
                  <a:pt x="99838" y="932036"/>
                  <a:pt x="101699" y="933276"/>
                  <a:pt x="104179" y="935756"/>
                </a:cubicBezTo>
                <a:cubicBezTo>
                  <a:pt x="104179" y="940717"/>
                  <a:pt x="105419" y="943198"/>
                  <a:pt x="107900" y="943198"/>
                </a:cubicBezTo>
                <a:cubicBezTo>
                  <a:pt x="110381" y="943198"/>
                  <a:pt x="111621" y="944438"/>
                  <a:pt x="111621" y="946918"/>
                </a:cubicBezTo>
                <a:cubicBezTo>
                  <a:pt x="111621" y="949399"/>
                  <a:pt x="109140" y="950639"/>
                  <a:pt x="104179" y="950639"/>
                </a:cubicBezTo>
                <a:cubicBezTo>
                  <a:pt x="99218" y="950639"/>
                  <a:pt x="96738" y="949399"/>
                  <a:pt x="96738" y="946918"/>
                </a:cubicBezTo>
                <a:cubicBezTo>
                  <a:pt x="96738" y="944438"/>
                  <a:pt x="96738" y="940717"/>
                  <a:pt x="96738" y="935756"/>
                </a:cubicBezTo>
                <a:cubicBezTo>
                  <a:pt x="96738" y="933276"/>
                  <a:pt x="97358" y="932036"/>
                  <a:pt x="98598" y="932036"/>
                </a:cubicBezTo>
                <a:close/>
                <a:moveTo>
                  <a:pt x="4122539" y="928315"/>
                </a:moveTo>
                <a:cubicBezTo>
                  <a:pt x="4132460" y="933276"/>
                  <a:pt x="4137421" y="933276"/>
                  <a:pt x="4137421" y="928315"/>
                </a:cubicBezTo>
                <a:lnTo>
                  <a:pt x="4182070" y="928315"/>
                </a:lnTo>
                <a:cubicBezTo>
                  <a:pt x="4182070" y="933276"/>
                  <a:pt x="4189511" y="935756"/>
                  <a:pt x="4204394" y="935756"/>
                </a:cubicBezTo>
                <a:cubicBezTo>
                  <a:pt x="4204394" y="935756"/>
                  <a:pt x="4206874" y="935756"/>
                  <a:pt x="4211836" y="935756"/>
                </a:cubicBezTo>
                <a:cubicBezTo>
                  <a:pt x="4216797" y="935756"/>
                  <a:pt x="4219277" y="935756"/>
                  <a:pt x="4219277" y="935756"/>
                </a:cubicBezTo>
                <a:cubicBezTo>
                  <a:pt x="4219277" y="935756"/>
                  <a:pt x="4216797" y="936997"/>
                  <a:pt x="4211836" y="939477"/>
                </a:cubicBezTo>
                <a:cubicBezTo>
                  <a:pt x="4206874" y="941957"/>
                  <a:pt x="4201914" y="943198"/>
                  <a:pt x="4196953" y="943198"/>
                </a:cubicBezTo>
                <a:cubicBezTo>
                  <a:pt x="4187031" y="938237"/>
                  <a:pt x="4177109" y="938237"/>
                  <a:pt x="4167187" y="943198"/>
                </a:cubicBezTo>
                <a:cubicBezTo>
                  <a:pt x="4157265" y="943198"/>
                  <a:pt x="4147343" y="943198"/>
                  <a:pt x="4137421" y="943198"/>
                </a:cubicBezTo>
                <a:cubicBezTo>
                  <a:pt x="4132460" y="943198"/>
                  <a:pt x="4126259" y="943198"/>
                  <a:pt x="4118818" y="943198"/>
                </a:cubicBezTo>
                <a:cubicBezTo>
                  <a:pt x="4111377" y="943198"/>
                  <a:pt x="4103935" y="943198"/>
                  <a:pt x="4096494" y="943198"/>
                </a:cubicBezTo>
                <a:cubicBezTo>
                  <a:pt x="4089052" y="943198"/>
                  <a:pt x="4082851" y="941957"/>
                  <a:pt x="4077890" y="939477"/>
                </a:cubicBezTo>
                <a:cubicBezTo>
                  <a:pt x="4072929" y="936997"/>
                  <a:pt x="4070449" y="935756"/>
                  <a:pt x="4070449" y="935756"/>
                </a:cubicBezTo>
                <a:cubicBezTo>
                  <a:pt x="4070449" y="930795"/>
                  <a:pt x="4087812" y="928315"/>
                  <a:pt x="4122539" y="928315"/>
                </a:cubicBezTo>
                <a:close/>
                <a:moveTo>
                  <a:pt x="3824882" y="928315"/>
                </a:moveTo>
                <a:cubicBezTo>
                  <a:pt x="3824882" y="928315"/>
                  <a:pt x="3824882" y="930795"/>
                  <a:pt x="3824882" y="935756"/>
                </a:cubicBezTo>
                <a:cubicBezTo>
                  <a:pt x="3824882" y="935756"/>
                  <a:pt x="3827363" y="935756"/>
                  <a:pt x="3832324" y="935756"/>
                </a:cubicBezTo>
                <a:cubicBezTo>
                  <a:pt x="3832324" y="930795"/>
                  <a:pt x="3832324" y="928315"/>
                  <a:pt x="3832324" y="928315"/>
                </a:cubicBezTo>
                <a:cubicBezTo>
                  <a:pt x="3832324" y="928315"/>
                  <a:pt x="3829843" y="928315"/>
                  <a:pt x="3824882" y="928315"/>
                </a:cubicBezTo>
                <a:close/>
                <a:moveTo>
                  <a:pt x="3569394" y="923354"/>
                </a:moveTo>
                <a:lnTo>
                  <a:pt x="3579316" y="928315"/>
                </a:lnTo>
                <a:lnTo>
                  <a:pt x="3571874" y="928315"/>
                </a:lnTo>
                <a:close/>
                <a:moveTo>
                  <a:pt x="4583906" y="920874"/>
                </a:moveTo>
                <a:cubicBezTo>
                  <a:pt x="4583906" y="925835"/>
                  <a:pt x="4583906" y="928315"/>
                  <a:pt x="4583906" y="928315"/>
                </a:cubicBezTo>
                <a:cubicBezTo>
                  <a:pt x="4583906" y="933276"/>
                  <a:pt x="4583906" y="935756"/>
                  <a:pt x="4583906" y="935756"/>
                </a:cubicBezTo>
                <a:lnTo>
                  <a:pt x="4576464" y="928315"/>
                </a:lnTo>
                <a:cubicBezTo>
                  <a:pt x="4576464" y="923354"/>
                  <a:pt x="4578945" y="920874"/>
                  <a:pt x="4583906" y="920874"/>
                </a:cubicBezTo>
                <a:close/>
                <a:moveTo>
                  <a:pt x="4196953" y="920874"/>
                </a:moveTo>
                <a:cubicBezTo>
                  <a:pt x="4201914" y="920874"/>
                  <a:pt x="4204394" y="920874"/>
                  <a:pt x="4204394" y="920874"/>
                </a:cubicBezTo>
                <a:lnTo>
                  <a:pt x="4204394" y="928315"/>
                </a:lnTo>
                <a:close/>
                <a:moveTo>
                  <a:pt x="3609081" y="920874"/>
                </a:moveTo>
                <a:lnTo>
                  <a:pt x="3623964" y="928315"/>
                </a:lnTo>
                <a:cubicBezTo>
                  <a:pt x="3638847" y="928315"/>
                  <a:pt x="3653730" y="928315"/>
                  <a:pt x="3668613" y="928315"/>
                </a:cubicBezTo>
                <a:cubicBezTo>
                  <a:pt x="3673573" y="928315"/>
                  <a:pt x="3678535" y="928315"/>
                  <a:pt x="3683496" y="928315"/>
                </a:cubicBezTo>
                <a:cubicBezTo>
                  <a:pt x="3688456" y="928315"/>
                  <a:pt x="3690937" y="930795"/>
                  <a:pt x="3690937" y="935756"/>
                </a:cubicBezTo>
                <a:cubicBezTo>
                  <a:pt x="3690937" y="940717"/>
                  <a:pt x="3673573" y="943198"/>
                  <a:pt x="3638847" y="943198"/>
                </a:cubicBezTo>
                <a:cubicBezTo>
                  <a:pt x="3623964" y="943198"/>
                  <a:pt x="3614042" y="940717"/>
                  <a:pt x="3609081" y="935756"/>
                </a:cubicBezTo>
                <a:close/>
                <a:moveTo>
                  <a:pt x="59531" y="920874"/>
                </a:moveTo>
                <a:cubicBezTo>
                  <a:pt x="69453" y="925835"/>
                  <a:pt x="71933" y="930795"/>
                  <a:pt x="66972" y="935756"/>
                </a:cubicBezTo>
                <a:lnTo>
                  <a:pt x="52090" y="928315"/>
                </a:lnTo>
                <a:close/>
                <a:moveTo>
                  <a:pt x="4033242" y="913432"/>
                </a:moveTo>
                <a:lnTo>
                  <a:pt x="4040683" y="913432"/>
                </a:lnTo>
                <a:lnTo>
                  <a:pt x="4048125" y="920874"/>
                </a:lnTo>
                <a:cubicBezTo>
                  <a:pt x="4048125" y="915912"/>
                  <a:pt x="4053086" y="914672"/>
                  <a:pt x="4063007" y="917153"/>
                </a:cubicBezTo>
                <a:cubicBezTo>
                  <a:pt x="4072929" y="919633"/>
                  <a:pt x="4075410" y="923354"/>
                  <a:pt x="4070449" y="928315"/>
                </a:cubicBezTo>
                <a:lnTo>
                  <a:pt x="4063007" y="935756"/>
                </a:lnTo>
                <a:cubicBezTo>
                  <a:pt x="4063007" y="930795"/>
                  <a:pt x="4059287" y="929555"/>
                  <a:pt x="4051845" y="932036"/>
                </a:cubicBezTo>
                <a:cubicBezTo>
                  <a:pt x="4044404" y="934516"/>
                  <a:pt x="4040683" y="933276"/>
                  <a:pt x="4040683" y="928315"/>
                </a:cubicBezTo>
                <a:cubicBezTo>
                  <a:pt x="4035722" y="928315"/>
                  <a:pt x="4033242" y="928315"/>
                  <a:pt x="4033242" y="928315"/>
                </a:cubicBezTo>
                <a:lnTo>
                  <a:pt x="4025800" y="920874"/>
                </a:lnTo>
                <a:cubicBezTo>
                  <a:pt x="4025800" y="920874"/>
                  <a:pt x="4027041" y="919633"/>
                  <a:pt x="4029521" y="917153"/>
                </a:cubicBezTo>
                <a:cubicBezTo>
                  <a:pt x="4032001" y="914672"/>
                  <a:pt x="4033242" y="913432"/>
                  <a:pt x="4033242" y="913432"/>
                </a:cubicBezTo>
                <a:close/>
                <a:moveTo>
                  <a:pt x="2924472" y="913432"/>
                </a:moveTo>
                <a:lnTo>
                  <a:pt x="2924472" y="920874"/>
                </a:lnTo>
                <a:cubicBezTo>
                  <a:pt x="2929433" y="920874"/>
                  <a:pt x="2933154" y="920874"/>
                  <a:pt x="2935634" y="920874"/>
                </a:cubicBezTo>
                <a:cubicBezTo>
                  <a:pt x="2938115" y="920874"/>
                  <a:pt x="2939355" y="920874"/>
                  <a:pt x="2939355" y="920874"/>
                </a:cubicBezTo>
                <a:cubicBezTo>
                  <a:pt x="2934394" y="915912"/>
                  <a:pt x="2929433" y="913432"/>
                  <a:pt x="2924472" y="913432"/>
                </a:cubicBezTo>
                <a:close/>
                <a:moveTo>
                  <a:pt x="4509492" y="905991"/>
                </a:moveTo>
                <a:cubicBezTo>
                  <a:pt x="4514453" y="905991"/>
                  <a:pt x="4516933" y="905991"/>
                  <a:pt x="4516933" y="905991"/>
                </a:cubicBezTo>
                <a:lnTo>
                  <a:pt x="4509492" y="913432"/>
                </a:lnTo>
                <a:close/>
                <a:moveTo>
                  <a:pt x="2827734" y="905991"/>
                </a:moveTo>
                <a:lnTo>
                  <a:pt x="2842617" y="913432"/>
                </a:lnTo>
                <a:cubicBezTo>
                  <a:pt x="2842617" y="908471"/>
                  <a:pt x="2840136" y="905991"/>
                  <a:pt x="2835175" y="905991"/>
                </a:cubicBezTo>
                <a:close/>
                <a:moveTo>
                  <a:pt x="2500312" y="905991"/>
                </a:moveTo>
                <a:cubicBezTo>
                  <a:pt x="2500312" y="905991"/>
                  <a:pt x="2497831" y="908471"/>
                  <a:pt x="2492871" y="913432"/>
                </a:cubicBezTo>
                <a:cubicBezTo>
                  <a:pt x="2492871" y="918393"/>
                  <a:pt x="2495351" y="920874"/>
                  <a:pt x="2500312" y="920874"/>
                </a:cubicBezTo>
                <a:cubicBezTo>
                  <a:pt x="2500312" y="920874"/>
                  <a:pt x="2500312" y="918393"/>
                  <a:pt x="2500312" y="913432"/>
                </a:cubicBezTo>
                <a:close/>
                <a:moveTo>
                  <a:pt x="31626" y="901340"/>
                </a:moveTo>
                <a:cubicBezTo>
                  <a:pt x="32866" y="900720"/>
                  <a:pt x="34726" y="901030"/>
                  <a:pt x="37207" y="902270"/>
                </a:cubicBezTo>
                <a:cubicBezTo>
                  <a:pt x="42168" y="904750"/>
                  <a:pt x="43408" y="907231"/>
                  <a:pt x="40927" y="909711"/>
                </a:cubicBezTo>
                <a:cubicBezTo>
                  <a:pt x="38447" y="912192"/>
                  <a:pt x="37207" y="913432"/>
                  <a:pt x="37207" y="913432"/>
                </a:cubicBezTo>
                <a:lnTo>
                  <a:pt x="37207" y="920874"/>
                </a:lnTo>
                <a:lnTo>
                  <a:pt x="29765" y="905991"/>
                </a:lnTo>
                <a:cubicBezTo>
                  <a:pt x="29765" y="903510"/>
                  <a:pt x="30385" y="901960"/>
                  <a:pt x="31626" y="901340"/>
                </a:cubicBezTo>
                <a:close/>
                <a:moveTo>
                  <a:pt x="4085332" y="898549"/>
                </a:moveTo>
                <a:cubicBezTo>
                  <a:pt x="4090293" y="898549"/>
                  <a:pt x="4092773" y="898549"/>
                  <a:pt x="4092773" y="898549"/>
                </a:cubicBezTo>
                <a:lnTo>
                  <a:pt x="4085332" y="905991"/>
                </a:lnTo>
                <a:close/>
                <a:moveTo>
                  <a:pt x="3490019" y="898549"/>
                </a:moveTo>
                <a:cubicBezTo>
                  <a:pt x="3490019" y="898549"/>
                  <a:pt x="3492500" y="898549"/>
                  <a:pt x="3497461" y="898549"/>
                </a:cubicBezTo>
                <a:cubicBezTo>
                  <a:pt x="3502421" y="903510"/>
                  <a:pt x="3507382" y="905991"/>
                  <a:pt x="3512343" y="905991"/>
                </a:cubicBezTo>
                <a:cubicBezTo>
                  <a:pt x="3522265" y="901030"/>
                  <a:pt x="3532187" y="901030"/>
                  <a:pt x="3542109" y="905991"/>
                </a:cubicBezTo>
                <a:lnTo>
                  <a:pt x="3556992" y="905991"/>
                </a:lnTo>
                <a:cubicBezTo>
                  <a:pt x="3556992" y="910952"/>
                  <a:pt x="3559472" y="913432"/>
                  <a:pt x="3564433" y="913432"/>
                </a:cubicBezTo>
                <a:lnTo>
                  <a:pt x="3569394" y="923354"/>
                </a:lnTo>
                <a:lnTo>
                  <a:pt x="3564433" y="920874"/>
                </a:lnTo>
                <a:cubicBezTo>
                  <a:pt x="3559472" y="910952"/>
                  <a:pt x="3553271" y="908471"/>
                  <a:pt x="3545830" y="913432"/>
                </a:cubicBezTo>
                <a:cubicBezTo>
                  <a:pt x="3538388" y="918393"/>
                  <a:pt x="3533427" y="919633"/>
                  <a:pt x="3530947" y="917153"/>
                </a:cubicBezTo>
                <a:cubicBezTo>
                  <a:pt x="3528466" y="914672"/>
                  <a:pt x="3519785" y="913432"/>
                  <a:pt x="3504902" y="913432"/>
                </a:cubicBezTo>
                <a:lnTo>
                  <a:pt x="3490019" y="905991"/>
                </a:lnTo>
                <a:cubicBezTo>
                  <a:pt x="3490019" y="901030"/>
                  <a:pt x="3490019" y="898549"/>
                  <a:pt x="3490019" y="898549"/>
                </a:cubicBezTo>
                <a:close/>
                <a:moveTo>
                  <a:pt x="2329160" y="898549"/>
                </a:moveTo>
                <a:lnTo>
                  <a:pt x="2329160" y="905991"/>
                </a:lnTo>
                <a:lnTo>
                  <a:pt x="2299394" y="905991"/>
                </a:lnTo>
                <a:cubicBezTo>
                  <a:pt x="2299394" y="901030"/>
                  <a:pt x="2296913" y="901030"/>
                  <a:pt x="2291953" y="905991"/>
                </a:cubicBezTo>
                <a:cubicBezTo>
                  <a:pt x="2291953" y="910952"/>
                  <a:pt x="2291953" y="913432"/>
                  <a:pt x="2291953" y="913432"/>
                </a:cubicBezTo>
                <a:lnTo>
                  <a:pt x="2321718" y="920874"/>
                </a:lnTo>
                <a:cubicBezTo>
                  <a:pt x="2336601" y="930795"/>
                  <a:pt x="2345283" y="933276"/>
                  <a:pt x="2347763" y="928315"/>
                </a:cubicBezTo>
                <a:cubicBezTo>
                  <a:pt x="2350244" y="923354"/>
                  <a:pt x="2353965" y="923354"/>
                  <a:pt x="2358925" y="928315"/>
                </a:cubicBezTo>
                <a:lnTo>
                  <a:pt x="2358925" y="920874"/>
                </a:lnTo>
                <a:cubicBezTo>
                  <a:pt x="2358925" y="920874"/>
                  <a:pt x="2357685" y="920874"/>
                  <a:pt x="2355205" y="920874"/>
                </a:cubicBezTo>
                <a:cubicBezTo>
                  <a:pt x="2352724" y="920874"/>
                  <a:pt x="2351484" y="918393"/>
                  <a:pt x="2351484" y="913432"/>
                </a:cubicBezTo>
                <a:cubicBezTo>
                  <a:pt x="2356445" y="908471"/>
                  <a:pt x="2351484" y="903510"/>
                  <a:pt x="2336601" y="898549"/>
                </a:cubicBezTo>
                <a:close/>
                <a:moveTo>
                  <a:pt x="141386" y="898549"/>
                </a:moveTo>
                <a:cubicBezTo>
                  <a:pt x="146347" y="898549"/>
                  <a:pt x="148828" y="898549"/>
                  <a:pt x="148828" y="898549"/>
                </a:cubicBezTo>
                <a:cubicBezTo>
                  <a:pt x="148828" y="898549"/>
                  <a:pt x="148828" y="901030"/>
                  <a:pt x="148828" y="905991"/>
                </a:cubicBezTo>
                <a:lnTo>
                  <a:pt x="141386" y="905991"/>
                </a:lnTo>
                <a:cubicBezTo>
                  <a:pt x="141386" y="901030"/>
                  <a:pt x="141386" y="898549"/>
                  <a:pt x="141386" y="898549"/>
                </a:cubicBezTo>
                <a:close/>
                <a:moveTo>
                  <a:pt x="3393281" y="891108"/>
                </a:moveTo>
                <a:lnTo>
                  <a:pt x="3400722" y="891108"/>
                </a:lnTo>
                <a:lnTo>
                  <a:pt x="3393281" y="898549"/>
                </a:lnTo>
                <a:close/>
                <a:moveTo>
                  <a:pt x="2552402" y="891108"/>
                </a:moveTo>
                <a:cubicBezTo>
                  <a:pt x="2552402" y="891108"/>
                  <a:pt x="2554883" y="893588"/>
                  <a:pt x="2559844" y="898549"/>
                </a:cubicBezTo>
                <a:lnTo>
                  <a:pt x="2574726" y="898549"/>
                </a:lnTo>
                <a:cubicBezTo>
                  <a:pt x="2569765" y="898549"/>
                  <a:pt x="2567285" y="897309"/>
                  <a:pt x="2567285" y="894828"/>
                </a:cubicBezTo>
                <a:cubicBezTo>
                  <a:pt x="2567285" y="892348"/>
                  <a:pt x="2564804" y="891108"/>
                  <a:pt x="2559844" y="891108"/>
                </a:cubicBezTo>
                <a:cubicBezTo>
                  <a:pt x="2554883" y="891108"/>
                  <a:pt x="2552402" y="891108"/>
                  <a:pt x="2552402" y="891108"/>
                </a:cubicBezTo>
                <a:close/>
                <a:moveTo>
                  <a:pt x="74414" y="891108"/>
                </a:moveTo>
                <a:cubicBezTo>
                  <a:pt x="79375" y="891108"/>
                  <a:pt x="81855" y="893588"/>
                  <a:pt x="81855" y="898549"/>
                </a:cubicBezTo>
                <a:cubicBezTo>
                  <a:pt x="81855" y="903510"/>
                  <a:pt x="80615" y="905991"/>
                  <a:pt x="78134" y="905991"/>
                </a:cubicBezTo>
                <a:cubicBezTo>
                  <a:pt x="75654" y="905991"/>
                  <a:pt x="74414" y="905991"/>
                  <a:pt x="74414" y="905991"/>
                </a:cubicBezTo>
                <a:cubicBezTo>
                  <a:pt x="74414" y="905991"/>
                  <a:pt x="74414" y="903510"/>
                  <a:pt x="74414" y="898549"/>
                </a:cubicBezTo>
                <a:close/>
                <a:moveTo>
                  <a:pt x="2498452" y="887387"/>
                </a:moveTo>
                <a:cubicBezTo>
                  <a:pt x="2497211" y="887387"/>
                  <a:pt x="2495351" y="888627"/>
                  <a:pt x="2492871" y="891108"/>
                </a:cubicBezTo>
                <a:lnTo>
                  <a:pt x="2500312" y="891108"/>
                </a:lnTo>
                <a:cubicBezTo>
                  <a:pt x="2500312" y="888627"/>
                  <a:pt x="2499692" y="887387"/>
                  <a:pt x="2498452" y="887387"/>
                </a:cubicBezTo>
                <a:close/>
                <a:moveTo>
                  <a:pt x="3014699" y="886457"/>
                </a:moveTo>
                <a:cubicBezTo>
                  <a:pt x="3015319" y="885837"/>
                  <a:pt x="3016249" y="886147"/>
                  <a:pt x="3017490" y="887387"/>
                </a:cubicBezTo>
                <a:cubicBezTo>
                  <a:pt x="3019970" y="889867"/>
                  <a:pt x="3021210" y="893588"/>
                  <a:pt x="3021210" y="898549"/>
                </a:cubicBezTo>
                <a:cubicBezTo>
                  <a:pt x="3016250" y="898549"/>
                  <a:pt x="3013769" y="896069"/>
                  <a:pt x="3013769" y="891108"/>
                </a:cubicBezTo>
                <a:cubicBezTo>
                  <a:pt x="3013769" y="888627"/>
                  <a:pt x="3014079" y="887077"/>
                  <a:pt x="3014699" y="886457"/>
                </a:cubicBezTo>
                <a:close/>
                <a:moveTo>
                  <a:pt x="5067597" y="883666"/>
                </a:moveTo>
                <a:cubicBezTo>
                  <a:pt x="5072558" y="883666"/>
                  <a:pt x="5082480" y="887387"/>
                  <a:pt x="5097363" y="894828"/>
                </a:cubicBezTo>
                <a:cubicBezTo>
                  <a:pt x="5112245" y="902270"/>
                  <a:pt x="5119687" y="905991"/>
                  <a:pt x="5119687" y="905991"/>
                </a:cubicBezTo>
                <a:lnTo>
                  <a:pt x="5134570" y="913432"/>
                </a:lnTo>
                <a:cubicBezTo>
                  <a:pt x="5144491" y="918393"/>
                  <a:pt x="5159374" y="920874"/>
                  <a:pt x="5179218" y="920874"/>
                </a:cubicBezTo>
                <a:cubicBezTo>
                  <a:pt x="5179218" y="920874"/>
                  <a:pt x="5179218" y="923354"/>
                  <a:pt x="5179218" y="928315"/>
                </a:cubicBezTo>
                <a:cubicBezTo>
                  <a:pt x="5179218" y="933276"/>
                  <a:pt x="5181698" y="940717"/>
                  <a:pt x="5186659" y="950639"/>
                </a:cubicBezTo>
                <a:cubicBezTo>
                  <a:pt x="5191621" y="960561"/>
                  <a:pt x="5196581" y="965522"/>
                  <a:pt x="5201542" y="965522"/>
                </a:cubicBezTo>
                <a:cubicBezTo>
                  <a:pt x="5201542" y="970483"/>
                  <a:pt x="5200302" y="972963"/>
                  <a:pt x="5197822" y="972963"/>
                </a:cubicBezTo>
                <a:cubicBezTo>
                  <a:pt x="5195341" y="972963"/>
                  <a:pt x="5192860" y="970483"/>
                  <a:pt x="5190380" y="965522"/>
                </a:cubicBezTo>
                <a:cubicBezTo>
                  <a:pt x="5187900" y="960561"/>
                  <a:pt x="5184179" y="958081"/>
                  <a:pt x="5179218" y="958081"/>
                </a:cubicBezTo>
                <a:cubicBezTo>
                  <a:pt x="5179218" y="958081"/>
                  <a:pt x="5176738" y="958081"/>
                  <a:pt x="5171777" y="958081"/>
                </a:cubicBezTo>
                <a:cubicBezTo>
                  <a:pt x="5166815" y="953120"/>
                  <a:pt x="5161855" y="950639"/>
                  <a:pt x="5156894" y="950639"/>
                </a:cubicBezTo>
                <a:cubicBezTo>
                  <a:pt x="5151933" y="950639"/>
                  <a:pt x="5146972" y="948159"/>
                  <a:pt x="5142011" y="943198"/>
                </a:cubicBezTo>
                <a:cubicBezTo>
                  <a:pt x="5137050" y="938237"/>
                  <a:pt x="5132090" y="935756"/>
                  <a:pt x="5127128" y="935756"/>
                </a:cubicBezTo>
                <a:cubicBezTo>
                  <a:pt x="5122167" y="935756"/>
                  <a:pt x="5119687" y="933276"/>
                  <a:pt x="5119687" y="928315"/>
                </a:cubicBezTo>
                <a:cubicBezTo>
                  <a:pt x="5119687" y="923354"/>
                  <a:pt x="5114725" y="919633"/>
                  <a:pt x="5104804" y="917153"/>
                </a:cubicBezTo>
                <a:cubicBezTo>
                  <a:pt x="5094882" y="914672"/>
                  <a:pt x="5087441" y="910952"/>
                  <a:pt x="5082480" y="905991"/>
                </a:cubicBezTo>
                <a:lnTo>
                  <a:pt x="5060156" y="898549"/>
                </a:lnTo>
                <a:close/>
                <a:moveTo>
                  <a:pt x="4487168" y="883666"/>
                </a:moveTo>
                <a:cubicBezTo>
                  <a:pt x="4487168" y="883666"/>
                  <a:pt x="4488408" y="884907"/>
                  <a:pt x="4490888" y="887387"/>
                </a:cubicBezTo>
                <a:cubicBezTo>
                  <a:pt x="4493369" y="889867"/>
                  <a:pt x="4493369" y="892348"/>
                  <a:pt x="4490888" y="894828"/>
                </a:cubicBezTo>
                <a:cubicBezTo>
                  <a:pt x="4488408" y="897309"/>
                  <a:pt x="4487168" y="896069"/>
                  <a:pt x="4487168" y="891108"/>
                </a:cubicBezTo>
                <a:close/>
                <a:moveTo>
                  <a:pt x="3571874" y="883666"/>
                </a:moveTo>
                <a:cubicBezTo>
                  <a:pt x="3576835" y="883666"/>
                  <a:pt x="3579316" y="883666"/>
                  <a:pt x="3579316" y="883666"/>
                </a:cubicBezTo>
                <a:cubicBezTo>
                  <a:pt x="3579316" y="883666"/>
                  <a:pt x="3579316" y="886147"/>
                  <a:pt x="3579316" y="891108"/>
                </a:cubicBezTo>
                <a:cubicBezTo>
                  <a:pt x="3579316" y="891108"/>
                  <a:pt x="3578076" y="891108"/>
                  <a:pt x="3575595" y="891108"/>
                </a:cubicBezTo>
                <a:cubicBezTo>
                  <a:pt x="3573115" y="891108"/>
                  <a:pt x="3571874" y="891108"/>
                  <a:pt x="3571874" y="891108"/>
                </a:cubicBezTo>
                <a:cubicBezTo>
                  <a:pt x="3571874" y="886147"/>
                  <a:pt x="3571874" y="883666"/>
                  <a:pt x="3571874" y="883666"/>
                </a:cubicBezTo>
                <a:close/>
                <a:moveTo>
                  <a:pt x="3556992" y="883666"/>
                </a:moveTo>
                <a:cubicBezTo>
                  <a:pt x="3561952" y="883666"/>
                  <a:pt x="3564433" y="884907"/>
                  <a:pt x="3564433" y="887387"/>
                </a:cubicBezTo>
                <a:cubicBezTo>
                  <a:pt x="3564433" y="889867"/>
                  <a:pt x="3563193" y="891108"/>
                  <a:pt x="3560712" y="891108"/>
                </a:cubicBezTo>
                <a:cubicBezTo>
                  <a:pt x="3558232" y="891108"/>
                  <a:pt x="3556992" y="888627"/>
                  <a:pt x="3556992" y="883666"/>
                </a:cubicBezTo>
                <a:close/>
                <a:moveTo>
                  <a:pt x="3434208" y="883666"/>
                </a:moveTo>
                <a:cubicBezTo>
                  <a:pt x="3441650" y="883666"/>
                  <a:pt x="3445371" y="884907"/>
                  <a:pt x="3445371" y="887387"/>
                </a:cubicBezTo>
                <a:cubicBezTo>
                  <a:pt x="3445371" y="889867"/>
                  <a:pt x="3450331" y="893588"/>
                  <a:pt x="3460254" y="898549"/>
                </a:cubicBezTo>
                <a:cubicBezTo>
                  <a:pt x="3465214" y="898549"/>
                  <a:pt x="3468935" y="898549"/>
                  <a:pt x="3471415" y="898549"/>
                </a:cubicBezTo>
                <a:cubicBezTo>
                  <a:pt x="3473896" y="898549"/>
                  <a:pt x="3475136" y="901030"/>
                  <a:pt x="3475136" y="905991"/>
                </a:cubicBezTo>
                <a:lnTo>
                  <a:pt x="3482578" y="905991"/>
                </a:lnTo>
                <a:lnTo>
                  <a:pt x="3482578" y="913432"/>
                </a:lnTo>
                <a:lnTo>
                  <a:pt x="3490019" y="920874"/>
                </a:lnTo>
                <a:cubicBezTo>
                  <a:pt x="3494980" y="920874"/>
                  <a:pt x="3499941" y="923354"/>
                  <a:pt x="3504902" y="928315"/>
                </a:cubicBezTo>
                <a:lnTo>
                  <a:pt x="3504902" y="935756"/>
                </a:lnTo>
                <a:lnTo>
                  <a:pt x="3497461" y="935756"/>
                </a:lnTo>
                <a:cubicBezTo>
                  <a:pt x="3497461" y="930795"/>
                  <a:pt x="3494980" y="928315"/>
                  <a:pt x="3490019" y="928315"/>
                </a:cubicBezTo>
                <a:cubicBezTo>
                  <a:pt x="3485058" y="928315"/>
                  <a:pt x="3481338" y="928315"/>
                  <a:pt x="3478857" y="928315"/>
                </a:cubicBezTo>
                <a:cubicBezTo>
                  <a:pt x="3476376" y="928315"/>
                  <a:pt x="3472656" y="925835"/>
                  <a:pt x="3467695" y="920874"/>
                </a:cubicBezTo>
                <a:cubicBezTo>
                  <a:pt x="3462734" y="910952"/>
                  <a:pt x="3457773" y="903510"/>
                  <a:pt x="3452812" y="898549"/>
                </a:cubicBezTo>
                <a:cubicBezTo>
                  <a:pt x="3447851" y="898549"/>
                  <a:pt x="3441650" y="898549"/>
                  <a:pt x="3434208" y="898549"/>
                </a:cubicBezTo>
                <a:cubicBezTo>
                  <a:pt x="3426767" y="898549"/>
                  <a:pt x="3420566" y="901030"/>
                  <a:pt x="3415605" y="905991"/>
                </a:cubicBezTo>
                <a:cubicBezTo>
                  <a:pt x="3410644" y="905991"/>
                  <a:pt x="3410644" y="901030"/>
                  <a:pt x="3415605" y="891108"/>
                </a:cubicBezTo>
                <a:cubicBezTo>
                  <a:pt x="3420566" y="886147"/>
                  <a:pt x="3426767" y="883666"/>
                  <a:pt x="3434208" y="883666"/>
                </a:cubicBezTo>
                <a:close/>
                <a:moveTo>
                  <a:pt x="3237011" y="883666"/>
                </a:moveTo>
                <a:cubicBezTo>
                  <a:pt x="3237011" y="883666"/>
                  <a:pt x="3238251" y="883666"/>
                  <a:pt x="3240732" y="883666"/>
                </a:cubicBezTo>
                <a:cubicBezTo>
                  <a:pt x="3243213" y="883666"/>
                  <a:pt x="3244453" y="886147"/>
                  <a:pt x="3244453" y="891108"/>
                </a:cubicBezTo>
                <a:cubicBezTo>
                  <a:pt x="3239492" y="891108"/>
                  <a:pt x="3237011" y="891108"/>
                  <a:pt x="3237011" y="891108"/>
                </a:cubicBezTo>
                <a:close/>
                <a:moveTo>
                  <a:pt x="2716113" y="883666"/>
                </a:moveTo>
                <a:cubicBezTo>
                  <a:pt x="2716113" y="888627"/>
                  <a:pt x="2718593" y="891108"/>
                  <a:pt x="2723554" y="891108"/>
                </a:cubicBezTo>
                <a:cubicBezTo>
                  <a:pt x="2728515" y="891108"/>
                  <a:pt x="2728515" y="888627"/>
                  <a:pt x="2723554" y="883666"/>
                </a:cubicBezTo>
                <a:close/>
                <a:moveTo>
                  <a:pt x="107900" y="878085"/>
                </a:moveTo>
                <a:cubicBezTo>
                  <a:pt x="112861" y="879326"/>
                  <a:pt x="116582" y="883666"/>
                  <a:pt x="119062" y="891108"/>
                </a:cubicBezTo>
                <a:lnTo>
                  <a:pt x="111621" y="898549"/>
                </a:lnTo>
                <a:cubicBezTo>
                  <a:pt x="111621" y="893588"/>
                  <a:pt x="109140" y="891108"/>
                  <a:pt x="104179" y="891108"/>
                </a:cubicBezTo>
                <a:lnTo>
                  <a:pt x="89296" y="883666"/>
                </a:lnTo>
                <a:cubicBezTo>
                  <a:pt x="96738" y="878706"/>
                  <a:pt x="102939" y="876845"/>
                  <a:pt x="107900" y="878085"/>
                </a:cubicBezTo>
                <a:close/>
                <a:moveTo>
                  <a:pt x="3958828" y="876225"/>
                </a:moveTo>
                <a:cubicBezTo>
                  <a:pt x="3963789" y="876225"/>
                  <a:pt x="3968749" y="877465"/>
                  <a:pt x="3973710" y="879946"/>
                </a:cubicBezTo>
                <a:cubicBezTo>
                  <a:pt x="3978671" y="882426"/>
                  <a:pt x="3978671" y="883666"/>
                  <a:pt x="3973710" y="883666"/>
                </a:cubicBezTo>
                <a:cubicBezTo>
                  <a:pt x="3973710" y="888627"/>
                  <a:pt x="3973710" y="891108"/>
                  <a:pt x="3973710" y="891108"/>
                </a:cubicBezTo>
                <a:cubicBezTo>
                  <a:pt x="3973710" y="891108"/>
                  <a:pt x="3976191" y="891108"/>
                  <a:pt x="3981152" y="891108"/>
                </a:cubicBezTo>
                <a:cubicBezTo>
                  <a:pt x="3986113" y="891108"/>
                  <a:pt x="3989834" y="891108"/>
                  <a:pt x="3992314" y="891108"/>
                </a:cubicBezTo>
                <a:cubicBezTo>
                  <a:pt x="3994794" y="891108"/>
                  <a:pt x="3996035" y="888627"/>
                  <a:pt x="3996035" y="883666"/>
                </a:cubicBezTo>
                <a:cubicBezTo>
                  <a:pt x="3996035" y="878705"/>
                  <a:pt x="3999755" y="877465"/>
                  <a:pt x="4007197" y="879946"/>
                </a:cubicBezTo>
                <a:cubicBezTo>
                  <a:pt x="4014638" y="882426"/>
                  <a:pt x="4018359" y="884907"/>
                  <a:pt x="4018359" y="887387"/>
                </a:cubicBezTo>
                <a:cubicBezTo>
                  <a:pt x="4018359" y="889867"/>
                  <a:pt x="4013398" y="896069"/>
                  <a:pt x="4003476" y="905991"/>
                </a:cubicBezTo>
                <a:cubicBezTo>
                  <a:pt x="3993554" y="925835"/>
                  <a:pt x="3991074" y="935756"/>
                  <a:pt x="3996035" y="935756"/>
                </a:cubicBezTo>
                <a:lnTo>
                  <a:pt x="4003476" y="943198"/>
                </a:lnTo>
                <a:lnTo>
                  <a:pt x="4010918" y="950639"/>
                </a:lnTo>
                <a:cubicBezTo>
                  <a:pt x="4015879" y="945678"/>
                  <a:pt x="4023320" y="943198"/>
                  <a:pt x="4033242" y="943198"/>
                </a:cubicBezTo>
                <a:cubicBezTo>
                  <a:pt x="4038203" y="943198"/>
                  <a:pt x="4043164" y="944438"/>
                  <a:pt x="4048125" y="946918"/>
                </a:cubicBezTo>
                <a:cubicBezTo>
                  <a:pt x="4053086" y="949399"/>
                  <a:pt x="4055566" y="950639"/>
                  <a:pt x="4055566" y="950639"/>
                </a:cubicBezTo>
                <a:cubicBezTo>
                  <a:pt x="4060527" y="950639"/>
                  <a:pt x="4065488" y="953120"/>
                  <a:pt x="4070449" y="958081"/>
                </a:cubicBezTo>
                <a:cubicBezTo>
                  <a:pt x="4075410" y="958081"/>
                  <a:pt x="4079131" y="958081"/>
                  <a:pt x="4081611" y="958081"/>
                </a:cubicBezTo>
                <a:cubicBezTo>
                  <a:pt x="4084091" y="958081"/>
                  <a:pt x="4087812" y="958081"/>
                  <a:pt x="4092773" y="958081"/>
                </a:cubicBezTo>
                <a:cubicBezTo>
                  <a:pt x="4102695" y="953120"/>
                  <a:pt x="4108896" y="954360"/>
                  <a:pt x="4111377" y="961801"/>
                </a:cubicBezTo>
                <a:cubicBezTo>
                  <a:pt x="4113857" y="969243"/>
                  <a:pt x="4116338" y="970483"/>
                  <a:pt x="4118818" y="965522"/>
                </a:cubicBezTo>
                <a:cubicBezTo>
                  <a:pt x="4121298" y="960561"/>
                  <a:pt x="4137421" y="959321"/>
                  <a:pt x="4167187" y="961801"/>
                </a:cubicBezTo>
                <a:cubicBezTo>
                  <a:pt x="4196953" y="964282"/>
                  <a:pt x="4219277" y="965522"/>
                  <a:pt x="4234160" y="965522"/>
                </a:cubicBezTo>
                <a:cubicBezTo>
                  <a:pt x="4239121" y="965522"/>
                  <a:pt x="4244082" y="965522"/>
                  <a:pt x="4249043" y="965522"/>
                </a:cubicBezTo>
                <a:cubicBezTo>
                  <a:pt x="4254004" y="965522"/>
                  <a:pt x="4256484" y="965522"/>
                  <a:pt x="4256484" y="965522"/>
                </a:cubicBezTo>
                <a:cubicBezTo>
                  <a:pt x="4256484" y="970483"/>
                  <a:pt x="4254004" y="972963"/>
                  <a:pt x="4249043" y="972963"/>
                </a:cubicBezTo>
                <a:cubicBezTo>
                  <a:pt x="4199433" y="977924"/>
                  <a:pt x="4167187" y="977924"/>
                  <a:pt x="4152304" y="972963"/>
                </a:cubicBezTo>
                <a:cubicBezTo>
                  <a:pt x="4137421" y="968002"/>
                  <a:pt x="4129980" y="968002"/>
                  <a:pt x="4129980" y="972963"/>
                </a:cubicBezTo>
                <a:lnTo>
                  <a:pt x="4077890" y="972963"/>
                </a:lnTo>
                <a:cubicBezTo>
                  <a:pt x="4072929" y="972963"/>
                  <a:pt x="4070449" y="972963"/>
                  <a:pt x="4070449" y="972963"/>
                </a:cubicBezTo>
                <a:cubicBezTo>
                  <a:pt x="4070449" y="982885"/>
                  <a:pt x="4070449" y="987846"/>
                  <a:pt x="4070449" y="987846"/>
                </a:cubicBezTo>
                <a:lnTo>
                  <a:pt x="4077890" y="995288"/>
                </a:lnTo>
                <a:lnTo>
                  <a:pt x="4077890" y="1002729"/>
                </a:lnTo>
                <a:cubicBezTo>
                  <a:pt x="4072929" y="1007690"/>
                  <a:pt x="4070449" y="1010170"/>
                  <a:pt x="4070449" y="1010170"/>
                </a:cubicBezTo>
                <a:lnTo>
                  <a:pt x="4063007" y="1010170"/>
                </a:lnTo>
                <a:cubicBezTo>
                  <a:pt x="4063007" y="1005209"/>
                  <a:pt x="4056806" y="1001489"/>
                  <a:pt x="4044404" y="999008"/>
                </a:cubicBezTo>
                <a:cubicBezTo>
                  <a:pt x="4032001" y="996528"/>
                  <a:pt x="4020839" y="995288"/>
                  <a:pt x="4010918" y="995288"/>
                </a:cubicBezTo>
                <a:cubicBezTo>
                  <a:pt x="3981152" y="990327"/>
                  <a:pt x="3968749" y="985366"/>
                  <a:pt x="3973710" y="980405"/>
                </a:cubicBezTo>
                <a:lnTo>
                  <a:pt x="3996035" y="980405"/>
                </a:lnTo>
                <a:cubicBezTo>
                  <a:pt x="4005956" y="980405"/>
                  <a:pt x="4020839" y="980405"/>
                  <a:pt x="4040683" y="980405"/>
                </a:cubicBezTo>
                <a:cubicBezTo>
                  <a:pt x="4050605" y="980405"/>
                  <a:pt x="4058046" y="977924"/>
                  <a:pt x="4063007" y="972963"/>
                </a:cubicBezTo>
                <a:lnTo>
                  <a:pt x="4003476" y="965522"/>
                </a:lnTo>
                <a:cubicBezTo>
                  <a:pt x="3963789" y="965522"/>
                  <a:pt x="3931542" y="963042"/>
                  <a:pt x="3906738" y="958081"/>
                </a:cubicBezTo>
                <a:cubicBezTo>
                  <a:pt x="3881933" y="953120"/>
                  <a:pt x="3869531" y="948159"/>
                  <a:pt x="3869531" y="943198"/>
                </a:cubicBezTo>
                <a:cubicBezTo>
                  <a:pt x="3864570" y="933276"/>
                  <a:pt x="3874492" y="933276"/>
                  <a:pt x="3899296" y="943198"/>
                </a:cubicBezTo>
                <a:cubicBezTo>
                  <a:pt x="3929062" y="948159"/>
                  <a:pt x="3943945" y="945678"/>
                  <a:pt x="3943945" y="935756"/>
                </a:cubicBezTo>
                <a:cubicBezTo>
                  <a:pt x="3943945" y="935756"/>
                  <a:pt x="3946425" y="935756"/>
                  <a:pt x="3951386" y="935756"/>
                </a:cubicBezTo>
                <a:lnTo>
                  <a:pt x="3951386" y="920874"/>
                </a:lnTo>
                <a:cubicBezTo>
                  <a:pt x="3891855" y="920874"/>
                  <a:pt x="3857128" y="920874"/>
                  <a:pt x="3847206" y="920874"/>
                </a:cubicBezTo>
                <a:cubicBezTo>
                  <a:pt x="3842245" y="920874"/>
                  <a:pt x="3839765" y="923354"/>
                  <a:pt x="3839765" y="928315"/>
                </a:cubicBezTo>
                <a:cubicBezTo>
                  <a:pt x="3839765" y="933276"/>
                  <a:pt x="3842245" y="935756"/>
                  <a:pt x="3847206" y="935756"/>
                </a:cubicBezTo>
                <a:cubicBezTo>
                  <a:pt x="3847206" y="935756"/>
                  <a:pt x="3848447" y="935756"/>
                  <a:pt x="3850927" y="935756"/>
                </a:cubicBezTo>
                <a:cubicBezTo>
                  <a:pt x="3853408" y="935756"/>
                  <a:pt x="3854648" y="938237"/>
                  <a:pt x="3854648" y="943198"/>
                </a:cubicBezTo>
                <a:cubicBezTo>
                  <a:pt x="3854648" y="943198"/>
                  <a:pt x="3847206" y="943198"/>
                  <a:pt x="3832324" y="943198"/>
                </a:cubicBezTo>
                <a:cubicBezTo>
                  <a:pt x="3817441" y="943198"/>
                  <a:pt x="3802558" y="944438"/>
                  <a:pt x="3787675" y="946918"/>
                </a:cubicBezTo>
                <a:cubicBezTo>
                  <a:pt x="3772792" y="949399"/>
                  <a:pt x="3764111" y="951879"/>
                  <a:pt x="3761630" y="954360"/>
                </a:cubicBezTo>
                <a:cubicBezTo>
                  <a:pt x="3759150" y="956840"/>
                  <a:pt x="3752949" y="955600"/>
                  <a:pt x="3743027" y="950639"/>
                </a:cubicBezTo>
                <a:cubicBezTo>
                  <a:pt x="3743027" y="950639"/>
                  <a:pt x="3740546" y="949399"/>
                  <a:pt x="3735585" y="946918"/>
                </a:cubicBezTo>
                <a:cubicBezTo>
                  <a:pt x="3730624" y="944438"/>
                  <a:pt x="3725664" y="943198"/>
                  <a:pt x="3720703" y="943198"/>
                </a:cubicBezTo>
                <a:lnTo>
                  <a:pt x="3705820" y="935756"/>
                </a:lnTo>
                <a:cubicBezTo>
                  <a:pt x="3705820" y="930795"/>
                  <a:pt x="3713261" y="930795"/>
                  <a:pt x="3728144" y="935756"/>
                </a:cubicBezTo>
                <a:lnTo>
                  <a:pt x="3735585" y="928315"/>
                </a:lnTo>
                <a:lnTo>
                  <a:pt x="3743027" y="920874"/>
                </a:lnTo>
                <a:lnTo>
                  <a:pt x="3772792" y="920874"/>
                </a:lnTo>
                <a:cubicBezTo>
                  <a:pt x="3777753" y="915912"/>
                  <a:pt x="3780234" y="918393"/>
                  <a:pt x="3780234" y="928315"/>
                </a:cubicBezTo>
                <a:cubicBezTo>
                  <a:pt x="3785195" y="928315"/>
                  <a:pt x="3787675" y="925835"/>
                  <a:pt x="3787675" y="920874"/>
                </a:cubicBezTo>
                <a:cubicBezTo>
                  <a:pt x="3787675" y="915912"/>
                  <a:pt x="3787675" y="913432"/>
                  <a:pt x="3787675" y="913432"/>
                </a:cubicBezTo>
                <a:cubicBezTo>
                  <a:pt x="3807519" y="923354"/>
                  <a:pt x="3817441" y="923354"/>
                  <a:pt x="3817441" y="913432"/>
                </a:cubicBezTo>
                <a:lnTo>
                  <a:pt x="3824882" y="905991"/>
                </a:lnTo>
                <a:lnTo>
                  <a:pt x="3884414" y="905991"/>
                </a:lnTo>
                <a:lnTo>
                  <a:pt x="3906738" y="905991"/>
                </a:lnTo>
                <a:cubicBezTo>
                  <a:pt x="3911699" y="905991"/>
                  <a:pt x="3917900" y="905991"/>
                  <a:pt x="3925341" y="905991"/>
                </a:cubicBezTo>
                <a:cubicBezTo>
                  <a:pt x="3932783" y="905991"/>
                  <a:pt x="3938984" y="907231"/>
                  <a:pt x="3943945" y="909711"/>
                </a:cubicBezTo>
                <a:cubicBezTo>
                  <a:pt x="3948906" y="912192"/>
                  <a:pt x="3956347" y="910952"/>
                  <a:pt x="3966269" y="905991"/>
                </a:cubicBezTo>
                <a:lnTo>
                  <a:pt x="3981152" y="905991"/>
                </a:lnTo>
                <a:lnTo>
                  <a:pt x="3973710" y="898549"/>
                </a:lnTo>
                <a:cubicBezTo>
                  <a:pt x="3953867" y="893588"/>
                  <a:pt x="3948906" y="886147"/>
                  <a:pt x="3958828" y="876225"/>
                </a:cubicBezTo>
                <a:close/>
                <a:moveTo>
                  <a:pt x="3661171" y="876225"/>
                </a:moveTo>
                <a:lnTo>
                  <a:pt x="3698378" y="891108"/>
                </a:lnTo>
                <a:cubicBezTo>
                  <a:pt x="3688456" y="891108"/>
                  <a:pt x="3679775" y="891108"/>
                  <a:pt x="3672333" y="891108"/>
                </a:cubicBezTo>
                <a:cubicBezTo>
                  <a:pt x="3664892" y="891108"/>
                  <a:pt x="3658691" y="891108"/>
                  <a:pt x="3653730" y="891108"/>
                </a:cubicBezTo>
                <a:close/>
                <a:moveTo>
                  <a:pt x="3616523" y="876225"/>
                </a:moveTo>
                <a:lnTo>
                  <a:pt x="3638847" y="876225"/>
                </a:lnTo>
                <a:cubicBezTo>
                  <a:pt x="3638847" y="881186"/>
                  <a:pt x="3636366" y="883666"/>
                  <a:pt x="3631406" y="883666"/>
                </a:cubicBezTo>
                <a:cubicBezTo>
                  <a:pt x="3621484" y="883666"/>
                  <a:pt x="3616523" y="881186"/>
                  <a:pt x="3616523" y="876225"/>
                </a:cubicBezTo>
                <a:close/>
                <a:moveTo>
                  <a:pt x="3184922" y="876225"/>
                </a:moveTo>
                <a:cubicBezTo>
                  <a:pt x="3184922" y="876225"/>
                  <a:pt x="3187402" y="876225"/>
                  <a:pt x="3192363" y="876225"/>
                </a:cubicBezTo>
                <a:lnTo>
                  <a:pt x="3199804" y="883666"/>
                </a:lnTo>
                <a:cubicBezTo>
                  <a:pt x="3199804" y="883666"/>
                  <a:pt x="3197323" y="883666"/>
                  <a:pt x="3192363" y="883666"/>
                </a:cubicBezTo>
                <a:cubicBezTo>
                  <a:pt x="3192363" y="883666"/>
                  <a:pt x="3191123" y="883666"/>
                  <a:pt x="3188642" y="883666"/>
                </a:cubicBezTo>
                <a:cubicBezTo>
                  <a:pt x="3186162" y="883666"/>
                  <a:pt x="3184922" y="881186"/>
                  <a:pt x="3184922" y="876225"/>
                </a:cubicBezTo>
                <a:close/>
                <a:moveTo>
                  <a:pt x="3036093" y="876225"/>
                </a:moveTo>
                <a:cubicBezTo>
                  <a:pt x="3036093" y="881186"/>
                  <a:pt x="3036093" y="887387"/>
                  <a:pt x="3036093" y="894828"/>
                </a:cubicBezTo>
                <a:cubicBezTo>
                  <a:pt x="3036093" y="902270"/>
                  <a:pt x="3038574" y="902270"/>
                  <a:pt x="3043535" y="894828"/>
                </a:cubicBezTo>
                <a:cubicBezTo>
                  <a:pt x="3048495" y="887387"/>
                  <a:pt x="3049736" y="882426"/>
                  <a:pt x="3047256" y="879946"/>
                </a:cubicBezTo>
                <a:cubicBezTo>
                  <a:pt x="3044775" y="877465"/>
                  <a:pt x="3041054" y="876225"/>
                  <a:pt x="3036093" y="876225"/>
                </a:cubicBezTo>
                <a:close/>
                <a:moveTo>
                  <a:pt x="2998886" y="876225"/>
                </a:moveTo>
                <a:cubicBezTo>
                  <a:pt x="2993925" y="881186"/>
                  <a:pt x="2991445" y="883666"/>
                  <a:pt x="2991445" y="883666"/>
                </a:cubicBezTo>
                <a:lnTo>
                  <a:pt x="2991445" y="891108"/>
                </a:lnTo>
                <a:cubicBezTo>
                  <a:pt x="2991445" y="891108"/>
                  <a:pt x="2993925" y="891108"/>
                  <a:pt x="2998886" y="891108"/>
                </a:cubicBezTo>
                <a:cubicBezTo>
                  <a:pt x="2998886" y="891108"/>
                  <a:pt x="3000126" y="892348"/>
                  <a:pt x="3002607" y="894828"/>
                </a:cubicBezTo>
                <a:cubicBezTo>
                  <a:pt x="3005088" y="897309"/>
                  <a:pt x="3006328" y="898549"/>
                  <a:pt x="3006328" y="898549"/>
                </a:cubicBezTo>
                <a:lnTo>
                  <a:pt x="3006328" y="905991"/>
                </a:lnTo>
                <a:cubicBezTo>
                  <a:pt x="3001367" y="905991"/>
                  <a:pt x="2996406" y="907231"/>
                  <a:pt x="2991445" y="909711"/>
                </a:cubicBezTo>
                <a:cubicBezTo>
                  <a:pt x="2986484" y="912192"/>
                  <a:pt x="2984003" y="910952"/>
                  <a:pt x="2984003" y="905991"/>
                </a:cubicBezTo>
                <a:lnTo>
                  <a:pt x="2984003" y="920874"/>
                </a:lnTo>
                <a:cubicBezTo>
                  <a:pt x="2988964" y="915912"/>
                  <a:pt x="2991445" y="915912"/>
                  <a:pt x="2991445" y="920874"/>
                </a:cubicBezTo>
                <a:lnTo>
                  <a:pt x="3021210" y="920874"/>
                </a:lnTo>
                <a:cubicBezTo>
                  <a:pt x="3026171" y="920874"/>
                  <a:pt x="3028652" y="918393"/>
                  <a:pt x="3028652" y="913432"/>
                </a:cubicBezTo>
                <a:cubicBezTo>
                  <a:pt x="3028652" y="908471"/>
                  <a:pt x="3028652" y="903510"/>
                  <a:pt x="3028652" y="898549"/>
                </a:cubicBezTo>
                <a:cubicBezTo>
                  <a:pt x="3028652" y="893588"/>
                  <a:pt x="3027412" y="889867"/>
                  <a:pt x="3024931" y="887387"/>
                </a:cubicBezTo>
                <a:cubicBezTo>
                  <a:pt x="3022450" y="884907"/>
                  <a:pt x="3018730" y="883666"/>
                  <a:pt x="3013769" y="883666"/>
                </a:cubicBezTo>
                <a:lnTo>
                  <a:pt x="3006328" y="883666"/>
                </a:lnTo>
                <a:close/>
                <a:moveTo>
                  <a:pt x="2243584" y="876225"/>
                </a:moveTo>
                <a:cubicBezTo>
                  <a:pt x="2241103" y="876225"/>
                  <a:pt x="2239863" y="878705"/>
                  <a:pt x="2239863" y="883666"/>
                </a:cubicBezTo>
                <a:cubicBezTo>
                  <a:pt x="2244824" y="883666"/>
                  <a:pt x="2247305" y="883666"/>
                  <a:pt x="2247305" y="883666"/>
                </a:cubicBezTo>
                <a:cubicBezTo>
                  <a:pt x="2257226" y="883666"/>
                  <a:pt x="2259707" y="881186"/>
                  <a:pt x="2254746" y="876225"/>
                </a:cubicBezTo>
                <a:cubicBezTo>
                  <a:pt x="2249785" y="876225"/>
                  <a:pt x="2246064" y="876225"/>
                  <a:pt x="2243584" y="876225"/>
                </a:cubicBezTo>
                <a:close/>
                <a:moveTo>
                  <a:pt x="3315146" y="872504"/>
                </a:moveTo>
                <a:cubicBezTo>
                  <a:pt x="3317627" y="872504"/>
                  <a:pt x="3318867" y="873745"/>
                  <a:pt x="3318867" y="876225"/>
                </a:cubicBezTo>
                <a:cubicBezTo>
                  <a:pt x="3318867" y="876225"/>
                  <a:pt x="3317627" y="877465"/>
                  <a:pt x="3315146" y="879946"/>
                </a:cubicBezTo>
                <a:cubicBezTo>
                  <a:pt x="3312665" y="882426"/>
                  <a:pt x="3311425" y="883666"/>
                  <a:pt x="3311425" y="883666"/>
                </a:cubicBezTo>
                <a:lnTo>
                  <a:pt x="3303984" y="876225"/>
                </a:lnTo>
                <a:cubicBezTo>
                  <a:pt x="3308945" y="873745"/>
                  <a:pt x="3312666" y="872504"/>
                  <a:pt x="3315146" y="872504"/>
                </a:cubicBezTo>
                <a:close/>
                <a:moveTo>
                  <a:pt x="3214687" y="868784"/>
                </a:moveTo>
                <a:cubicBezTo>
                  <a:pt x="3219648" y="868784"/>
                  <a:pt x="3219648" y="871264"/>
                  <a:pt x="3214687" y="876225"/>
                </a:cubicBezTo>
                <a:cubicBezTo>
                  <a:pt x="3209726" y="876225"/>
                  <a:pt x="3207246" y="876225"/>
                  <a:pt x="3207246" y="876225"/>
                </a:cubicBezTo>
                <a:cubicBezTo>
                  <a:pt x="3207246" y="871264"/>
                  <a:pt x="3209726" y="868784"/>
                  <a:pt x="3214687" y="868784"/>
                </a:cubicBezTo>
                <a:close/>
                <a:moveTo>
                  <a:pt x="2530078" y="868784"/>
                </a:moveTo>
                <a:cubicBezTo>
                  <a:pt x="2530078" y="873745"/>
                  <a:pt x="2525117" y="876225"/>
                  <a:pt x="2515195" y="876225"/>
                </a:cubicBezTo>
                <a:lnTo>
                  <a:pt x="2537519" y="883666"/>
                </a:lnTo>
                <a:cubicBezTo>
                  <a:pt x="2537519" y="883666"/>
                  <a:pt x="2537519" y="881186"/>
                  <a:pt x="2537519" y="876225"/>
                </a:cubicBezTo>
                <a:close/>
                <a:moveTo>
                  <a:pt x="669726" y="868784"/>
                </a:moveTo>
                <a:lnTo>
                  <a:pt x="684609" y="883666"/>
                </a:lnTo>
                <a:lnTo>
                  <a:pt x="684609" y="876225"/>
                </a:lnTo>
                <a:cubicBezTo>
                  <a:pt x="674687" y="871264"/>
                  <a:pt x="669726" y="868784"/>
                  <a:pt x="669726" y="868784"/>
                </a:cubicBezTo>
                <a:close/>
                <a:moveTo>
                  <a:pt x="171152" y="868784"/>
                </a:moveTo>
                <a:lnTo>
                  <a:pt x="171152" y="876225"/>
                </a:lnTo>
                <a:cubicBezTo>
                  <a:pt x="176113" y="871264"/>
                  <a:pt x="178593" y="868784"/>
                  <a:pt x="178593" y="868784"/>
                </a:cubicBezTo>
                <a:cubicBezTo>
                  <a:pt x="178593" y="868784"/>
                  <a:pt x="176113" y="868784"/>
                  <a:pt x="171152" y="868784"/>
                </a:cubicBezTo>
                <a:close/>
                <a:moveTo>
                  <a:pt x="5015507" y="861342"/>
                </a:moveTo>
                <a:cubicBezTo>
                  <a:pt x="5020468" y="861342"/>
                  <a:pt x="5025429" y="863823"/>
                  <a:pt x="5030390" y="868784"/>
                </a:cubicBezTo>
                <a:lnTo>
                  <a:pt x="5022949" y="876225"/>
                </a:lnTo>
                <a:close/>
                <a:moveTo>
                  <a:pt x="4263925" y="861342"/>
                </a:moveTo>
                <a:lnTo>
                  <a:pt x="4271367" y="868784"/>
                </a:lnTo>
                <a:cubicBezTo>
                  <a:pt x="4271367" y="873745"/>
                  <a:pt x="4268886" y="876225"/>
                  <a:pt x="4263925" y="876225"/>
                </a:cubicBezTo>
                <a:cubicBezTo>
                  <a:pt x="4263925" y="876225"/>
                  <a:pt x="4263925" y="873745"/>
                  <a:pt x="4263925" y="868784"/>
                </a:cubicBezTo>
                <a:cubicBezTo>
                  <a:pt x="4263925" y="868784"/>
                  <a:pt x="4263925" y="866303"/>
                  <a:pt x="4263925" y="861342"/>
                </a:cubicBezTo>
                <a:close/>
                <a:moveTo>
                  <a:pt x="4249043" y="861342"/>
                </a:moveTo>
                <a:cubicBezTo>
                  <a:pt x="4249043" y="866303"/>
                  <a:pt x="4249043" y="868784"/>
                  <a:pt x="4249043" y="868784"/>
                </a:cubicBezTo>
                <a:cubicBezTo>
                  <a:pt x="4249043" y="873745"/>
                  <a:pt x="4249043" y="876225"/>
                  <a:pt x="4249043" y="876225"/>
                </a:cubicBezTo>
                <a:cubicBezTo>
                  <a:pt x="4249043" y="876225"/>
                  <a:pt x="4247802" y="873745"/>
                  <a:pt x="4245322" y="868784"/>
                </a:cubicBezTo>
                <a:cubicBezTo>
                  <a:pt x="4242841" y="863823"/>
                  <a:pt x="4244082" y="861342"/>
                  <a:pt x="4249043" y="861342"/>
                </a:cubicBezTo>
                <a:close/>
                <a:moveTo>
                  <a:pt x="3423046" y="861342"/>
                </a:moveTo>
                <a:lnTo>
                  <a:pt x="3437929" y="868784"/>
                </a:lnTo>
                <a:lnTo>
                  <a:pt x="3415605" y="868784"/>
                </a:lnTo>
                <a:close/>
                <a:moveTo>
                  <a:pt x="3006328" y="861342"/>
                </a:moveTo>
                <a:cubicBezTo>
                  <a:pt x="3001367" y="861342"/>
                  <a:pt x="3000126" y="863823"/>
                  <a:pt x="3002607" y="868784"/>
                </a:cubicBezTo>
                <a:cubicBezTo>
                  <a:pt x="3005088" y="873745"/>
                  <a:pt x="3008808" y="873745"/>
                  <a:pt x="3013769" y="868784"/>
                </a:cubicBezTo>
                <a:cubicBezTo>
                  <a:pt x="3008808" y="863823"/>
                  <a:pt x="3006328" y="861342"/>
                  <a:pt x="3006328" y="861342"/>
                </a:cubicBezTo>
                <a:close/>
                <a:moveTo>
                  <a:pt x="2827734" y="861342"/>
                </a:moveTo>
                <a:lnTo>
                  <a:pt x="2820292" y="868784"/>
                </a:lnTo>
                <a:lnTo>
                  <a:pt x="2835175" y="868784"/>
                </a:lnTo>
                <a:cubicBezTo>
                  <a:pt x="2835175" y="868784"/>
                  <a:pt x="2832695" y="866303"/>
                  <a:pt x="2827734" y="861342"/>
                </a:cubicBezTo>
                <a:close/>
                <a:moveTo>
                  <a:pt x="2693789" y="861342"/>
                </a:moveTo>
                <a:cubicBezTo>
                  <a:pt x="2688828" y="861342"/>
                  <a:pt x="2686347" y="862582"/>
                  <a:pt x="2686347" y="865063"/>
                </a:cubicBezTo>
                <a:cubicBezTo>
                  <a:pt x="2686347" y="867543"/>
                  <a:pt x="2686347" y="868784"/>
                  <a:pt x="2686347" y="868784"/>
                </a:cubicBezTo>
                <a:cubicBezTo>
                  <a:pt x="2686347" y="873745"/>
                  <a:pt x="2688828" y="876225"/>
                  <a:pt x="2693789" y="876225"/>
                </a:cubicBezTo>
                <a:lnTo>
                  <a:pt x="2701230" y="868784"/>
                </a:lnTo>
                <a:cubicBezTo>
                  <a:pt x="2696269" y="863823"/>
                  <a:pt x="2693789" y="861342"/>
                  <a:pt x="2693789" y="861342"/>
                </a:cubicBezTo>
                <a:close/>
                <a:moveTo>
                  <a:pt x="96738" y="861342"/>
                </a:moveTo>
                <a:cubicBezTo>
                  <a:pt x="101699" y="861342"/>
                  <a:pt x="104179" y="862582"/>
                  <a:pt x="104179" y="865063"/>
                </a:cubicBezTo>
                <a:cubicBezTo>
                  <a:pt x="104179" y="867543"/>
                  <a:pt x="104179" y="868784"/>
                  <a:pt x="104179" y="868784"/>
                </a:cubicBezTo>
                <a:cubicBezTo>
                  <a:pt x="104179" y="873745"/>
                  <a:pt x="104179" y="876225"/>
                  <a:pt x="104179" y="876225"/>
                </a:cubicBezTo>
                <a:lnTo>
                  <a:pt x="96738" y="868784"/>
                </a:lnTo>
                <a:close/>
                <a:moveTo>
                  <a:pt x="66972" y="861342"/>
                </a:moveTo>
                <a:cubicBezTo>
                  <a:pt x="66972" y="861342"/>
                  <a:pt x="66972" y="863823"/>
                  <a:pt x="66972" y="868784"/>
                </a:cubicBezTo>
                <a:lnTo>
                  <a:pt x="66972" y="876225"/>
                </a:lnTo>
                <a:cubicBezTo>
                  <a:pt x="62011" y="876225"/>
                  <a:pt x="59531" y="873745"/>
                  <a:pt x="59531" y="868784"/>
                </a:cubicBezTo>
                <a:cubicBezTo>
                  <a:pt x="59531" y="868784"/>
                  <a:pt x="62011" y="866303"/>
                  <a:pt x="66972" y="861342"/>
                </a:cubicBezTo>
                <a:close/>
                <a:moveTo>
                  <a:pt x="4442519" y="853901"/>
                </a:moveTo>
                <a:cubicBezTo>
                  <a:pt x="4447480" y="853901"/>
                  <a:pt x="4449961" y="853901"/>
                  <a:pt x="4449961" y="853901"/>
                </a:cubicBezTo>
                <a:cubicBezTo>
                  <a:pt x="4449961" y="853901"/>
                  <a:pt x="4449961" y="856381"/>
                  <a:pt x="4449961" y="861342"/>
                </a:cubicBezTo>
                <a:cubicBezTo>
                  <a:pt x="4449961" y="881186"/>
                  <a:pt x="4442519" y="883666"/>
                  <a:pt x="4427636" y="868784"/>
                </a:cubicBezTo>
                <a:lnTo>
                  <a:pt x="4427636" y="861342"/>
                </a:lnTo>
                <a:cubicBezTo>
                  <a:pt x="4427636" y="861342"/>
                  <a:pt x="4430117" y="860102"/>
                  <a:pt x="4435078" y="857621"/>
                </a:cubicBezTo>
                <a:cubicBezTo>
                  <a:pt x="4440039" y="855141"/>
                  <a:pt x="4442519" y="853901"/>
                  <a:pt x="4442519" y="853901"/>
                </a:cubicBezTo>
                <a:close/>
                <a:moveTo>
                  <a:pt x="3549550" y="853901"/>
                </a:moveTo>
                <a:cubicBezTo>
                  <a:pt x="3554511" y="858862"/>
                  <a:pt x="3561952" y="861342"/>
                  <a:pt x="3571874" y="861342"/>
                </a:cubicBezTo>
                <a:cubicBezTo>
                  <a:pt x="3601640" y="866303"/>
                  <a:pt x="3616523" y="871264"/>
                  <a:pt x="3616523" y="876225"/>
                </a:cubicBezTo>
                <a:cubicBezTo>
                  <a:pt x="3616523" y="876225"/>
                  <a:pt x="3604121" y="873745"/>
                  <a:pt x="3579316" y="868784"/>
                </a:cubicBezTo>
                <a:cubicBezTo>
                  <a:pt x="3559472" y="868784"/>
                  <a:pt x="3549550" y="866303"/>
                  <a:pt x="3549550" y="861342"/>
                </a:cubicBezTo>
                <a:close/>
                <a:moveTo>
                  <a:pt x="3534667" y="853901"/>
                </a:moveTo>
                <a:cubicBezTo>
                  <a:pt x="3534667" y="853901"/>
                  <a:pt x="3537148" y="853901"/>
                  <a:pt x="3542109" y="853901"/>
                </a:cubicBezTo>
                <a:cubicBezTo>
                  <a:pt x="3547070" y="858862"/>
                  <a:pt x="3544590" y="861342"/>
                  <a:pt x="3534667" y="861342"/>
                </a:cubicBezTo>
                <a:cubicBezTo>
                  <a:pt x="3534667" y="861342"/>
                  <a:pt x="3534667" y="860102"/>
                  <a:pt x="3534667" y="857621"/>
                </a:cubicBezTo>
                <a:cubicBezTo>
                  <a:pt x="3534667" y="855141"/>
                  <a:pt x="3534667" y="853901"/>
                  <a:pt x="3534667" y="853901"/>
                </a:cubicBezTo>
                <a:close/>
                <a:moveTo>
                  <a:pt x="3378398" y="853901"/>
                </a:moveTo>
                <a:cubicBezTo>
                  <a:pt x="3378398" y="853901"/>
                  <a:pt x="3378398" y="856381"/>
                  <a:pt x="3378398" y="861342"/>
                </a:cubicBezTo>
                <a:cubicBezTo>
                  <a:pt x="3373437" y="861342"/>
                  <a:pt x="3370956" y="860102"/>
                  <a:pt x="3370956" y="857621"/>
                </a:cubicBezTo>
                <a:cubicBezTo>
                  <a:pt x="3370956" y="855141"/>
                  <a:pt x="3373437" y="853901"/>
                  <a:pt x="3378398" y="853901"/>
                </a:cubicBezTo>
                <a:close/>
                <a:moveTo>
                  <a:pt x="3519785" y="850180"/>
                </a:moveTo>
                <a:cubicBezTo>
                  <a:pt x="3524745" y="857621"/>
                  <a:pt x="3527226" y="861342"/>
                  <a:pt x="3527226" y="861342"/>
                </a:cubicBezTo>
                <a:lnTo>
                  <a:pt x="3519785" y="853901"/>
                </a:lnTo>
                <a:close/>
                <a:moveTo>
                  <a:pt x="2278930" y="849250"/>
                </a:moveTo>
                <a:cubicBezTo>
                  <a:pt x="2277690" y="849870"/>
                  <a:pt x="2277070" y="851420"/>
                  <a:pt x="2277070" y="853901"/>
                </a:cubicBezTo>
                <a:cubicBezTo>
                  <a:pt x="2282031" y="853901"/>
                  <a:pt x="2283271" y="856381"/>
                  <a:pt x="2280790" y="861342"/>
                </a:cubicBezTo>
                <a:cubicBezTo>
                  <a:pt x="2278310" y="866303"/>
                  <a:pt x="2279551" y="867543"/>
                  <a:pt x="2284511" y="865063"/>
                </a:cubicBezTo>
                <a:cubicBezTo>
                  <a:pt x="2289472" y="862582"/>
                  <a:pt x="2291953" y="860102"/>
                  <a:pt x="2291953" y="857621"/>
                </a:cubicBezTo>
                <a:cubicBezTo>
                  <a:pt x="2291953" y="855141"/>
                  <a:pt x="2289472" y="852660"/>
                  <a:pt x="2284511" y="850180"/>
                </a:cubicBezTo>
                <a:cubicBezTo>
                  <a:pt x="2282031" y="848940"/>
                  <a:pt x="2280171" y="848630"/>
                  <a:pt x="2278930" y="849250"/>
                </a:cubicBezTo>
                <a:close/>
                <a:moveTo>
                  <a:pt x="4985741" y="846459"/>
                </a:moveTo>
                <a:lnTo>
                  <a:pt x="5008066" y="853901"/>
                </a:lnTo>
                <a:cubicBezTo>
                  <a:pt x="4998144" y="853901"/>
                  <a:pt x="4990703" y="853901"/>
                  <a:pt x="4985741" y="853901"/>
                </a:cubicBezTo>
                <a:cubicBezTo>
                  <a:pt x="4980780" y="848940"/>
                  <a:pt x="4980780" y="846459"/>
                  <a:pt x="4985741" y="846459"/>
                </a:cubicBezTo>
                <a:close/>
                <a:moveTo>
                  <a:pt x="2753320" y="846459"/>
                </a:moveTo>
                <a:lnTo>
                  <a:pt x="2760761" y="861342"/>
                </a:lnTo>
                <a:cubicBezTo>
                  <a:pt x="2770684" y="861342"/>
                  <a:pt x="2778125" y="858862"/>
                  <a:pt x="2783085" y="853901"/>
                </a:cubicBezTo>
                <a:lnTo>
                  <a:pt x="2805410" y="876225"/>
                </a:lnTo>
                <a:cubicBezTo>
                  <a:pt x="2810370" y="876225"/>
                  <a:pt x="2811611" y="872504"/>
                  <a:pt x="2809130" y="865063"/>
                </a:cubicBezTo>
                <a:cubicBezTo>
                  <a:pt x="2806650" y="857621"/>
                  <a:pt x="2800449" y="851420"/>
                  <a:pt x="2790527" y="846459"/>
                </a:cubicBezTo>
                <a:lnTo>
                  <a:pt x="2783085" y="853901"/>
                </a:lnTo>
                <a:lnTo>
                  <a:pt x="2775644" y="853901"/>
                </a:lnTo>
                <a:cubicBezTo>
                  <a:pt x="2765722" y="858862"/>
                  <a:pt x="2760761" y="858862"/>
                  <a:pt x="2760761" y="853901"/>
                </a:cubicBezTo>
                <a:cubicBezTo>
                  <a:pt x="2760761" y="853901"/>
                  <a:pt x="2758281" y="851420"/>
                  <a:pt x="2753320" y="846459"/>
                </a:cubicBezTo>
                <a:close/>
                <a:moveTo>
                  <a:pt x="2373808" y="846459"/>
                </a:moveTo>
                <a:cubicBezTo>
                  <a:pt x="2373808" y="846459"/>
                  <a:pt x="2373808" y="848940"/>
                  <a:pt x="2373808" y="853901"/>
                </a:cubicBezTo>
                <a:cubicBezTo>
                  <a:pt x="2373808" y="858862"/>
                  <a:pt x="2376289" y="861342"/>
                  <a:pt x="2381250" y="861342"/>
                </a:cubicBezTo>
                <a:cubicBezTo>
                  <a:pt x="2386210" y="861342"/>
                  <a:pt x="2386210" y="858862"/>
                  <a:pt x="2381250" y="853901"/>
                </a:cubicBezTo>
                <a:cubicBezTo>
                  <a:pt x="2381250" y="853901"/>
                  <a:pt x="2381250" y="852660"/>
                  <a:pt x="2381250" y="850180"/>
                </a:cubicBezTo>
                <a:cubicBezTo>
                  <a:pt x="2381250" y="847700"/>
                  <a:pt x="2378769" y="846459"/>
                  <a:pt x="2373808" y="846459"/>
                </a:cubicBezTo>
                <a:close/>
                <a:moveTo>
                  <a:pt x="632519" y="846459"/>
                </a:moveTo>
                <a:lnTo>
                  <a:pt x="632519" y="861342"/>
                </a:lnTo>
                <a:cubicBezTo>
                  <a:pt x="642441" y="861342"/>
                  <a:pt x="649882" y="861342"/>
                  <a:pt x="654843" y="861342"/>
                </a:cubicBezTo>
                <a:lnTo>
                  <a:pt x="662285" y="868784"/>
                </a:lnTo>
                <a:cubicBezTo>
                  <a:pt x="662285" y="868784"/>
                  <a:pt x="662285" y="866303"/>
                  <a:pt x="662285" y="861342"/>
                </a:cubicBezTo>
                <a:lnTo>
                  <a:pt x="654843" y="861342"/>
                </a:lnTo>
                <a:cubicBezTo>
                  <a:pt x="649882" y="856381"/>
                  <a:pt x="644922" y="853901"/>
                  <a:pt x="639961" y="853901"/>
                </a:cubicBezTo>
                <a:cubicBezTo>
                  <a:pt x="639961" y="848940"/>
                  <a:pt x="639961" y="846459"/>
                  <a:pt x="639961" y="846459"/>
                </a:cubicBezTo>
                <a:cubicBezTo>
                  <a:pt x="639961" y="846459"/>
                  <a:pt x="637480" y="846459"/>
                  <a:pt x="632519" y="846459"/>
                </a:cubicBezTo>
                <a:close/>
                <a:moveTo>
                  <a:pt x="4974056" y="843262"/>
                </a:moveTo>
                <a:lnTo>
                  <a:pt x="4970859" y="846459"/>
                </a:lnTo>
                <a:cubicBezTo>
                  <a:pt x="4970859" y="846459"/>
                  <a:pt x="4971169" y="846149"/>
                  <a:pt x="4971789" y="845529"/>
                </a:cubicBezTo>
                <a:close/>
                <a:moveTo>
                  <a:pt x="4978300" y="839018"/>
                </a:moveTo>
                <a:lnTo>
                  <a:pt x="4974056" y="843262"/>
                </a:lnTo>
                <a:lnTo>
                  <a:pt x="4974579" y="842739"/>
                </a:lnTo>
                <a:cubicBezTo>
                  <a:pt x="4977059" y="840258"/>
                  <a:pt x="4978300" y="839018"/>
                  <a:pt x="4978300" y="839018"/>
                </a:cubicBezTo>
                <a:close/>
                <a:moveTo>
                  <a:pt x="2723554" y="839018"/>
                </a:moveTo>
                <a:cubicBezTo>
                  <a:pt x="2718593" y="839018"/>
                  <a:pt x="2716113" y="841498"/>
                  <a:pt x="2716113" y="846459"/>
                </a:cubicBezTo>
                <a:cubicBezTo>
                  <a:pt x="2721073" y="846459"/>
                  <a:pt x="2723554" y="846459"/>
                  <a:pt x="2723554" y="846459"/>
                </a:cubicBezTo>
                <a:lnTo>
                  <a:pt x="2730996" y="846459"/>
                </a:lnTo>
                <a:close/>
                <a:moveTo>
                  <a:pt x="2254746" y="839018"/>
                </a:moveTo>
                <a:lnTo>
                  <a:pt x="2247305" y="846459"/>
                </a:lnTo>
                <a:lnTo>
                  <a:pt x="2239863" y="853901"/>
                </a:lnTo>
                <a:lnTo>
                  <a:pt x="2254746" y="861342"/>
                </a:lnTo>
                <a:cubicBezTo>
                  <a:pt x="2254746" y="856381"/>
                  <a:pt x="2257226" y="853901"/>
                  <a:pt x="2262187" y="853901"/>
                </a:cubicBezTo>
                <a:lnTo>
                  <a:pt x="2262187" y="846459"/>
                </a:lnTo>
                <a:cubicBezTo>
                  <a:pt x="2262187" y="841498"/>
                  <a:pt x="2262187" y="839018"/>
                  <a:pt x="2262187" y="839018"/>
                </a:cubicBezTo>
                <a:cubicBezTo>
                  <a:pt x="2262187" y="839018"/>
                  <a:pt x="2259707" y="839018"/>
                  <a:pt x="2254746" y="839018"/>
                </a:cubicBezTo>
                <a:close/>
                <a:moveTo>
                  <a:pt x="610195" y="839018"/>
                </a:moveTo>
                <a:cubicBezTo>
                  <a:pt x="605234" y="839018"/>
                  <a:pt x="602754" y="840258"/>
                  <a:pt x="602754" y="842739"/>
                </a:cubicBezTo>
                <a:cubicBezTo>
                  <a:pt x="602754" y="845219"/>
                  <a:pt x="605234" y="846459"/>
                  <a:pt x="610195" y="846459"/>
                </a:cubicBezTo>
                <a:cubicBezTo>
                  <a:pt x="610195" y="846459"/>
                  <a:pt x="610195" y="845219"/>
                  <a:pt x="610195" y="842739"/>
                </a:cubicBezTo>
                <a:cubicBezTo>
                  <a:pt x="610195" y="840258"/>
                  <a:pt x="610195" y="839018"/>
                  <a:pt x="610195" y="839018"/>
                </a:cubicBezTo>
                <a:close/>
                <a:moveTo>
                  <a:pt x="96738" y="839018"/>
                </a:moveTo>
                <a:cubicBezTo>
                  <a:pt x="101699" y="839018"/>
                  <a:pt x="106660" y="842739"/>
                  <a:pt x="111621" y="850180"/>
                </a:cubicBezTo>
                <a:lnTo>
                  <a:pt x="111621" y="857621"/>
                </a:lnTo>
                <a:cubicBezTo>
                  <a:pt x="111621" y="855141"/>
                  <a:pt x="110381" y="853901"/>
                  <a:pt x="107900" y="853901"/>
                </a:cubicBezTo>
                <a:cubicBezTo>
                  <a:pt x="105419" y="853901"/>
                  <a:pt x="101699" y="853901"/>
                  <a:pt x="96738" y="853901"/>
                </a:cubicBezTo>
                <a:close/>
                <a:moveTo>
                  <a:pt x="4364384" y="831577"/>
                </a:moveTo>
                <a:cubicBezTo>
                  <a:pt x="4366865" y="831577"/>
                  <a:pt x="4368105" y="831577"/>
                  <a:pt x="4368105" y="831577"/>
                </a:cubicBezTo>
                <a:cubicBezTo>
                  <a:pt x="4373066" y="836538"/>
                  <a:pt x="4374306" y="840258"/>
                  <a:pt x="4371826" y="842739"/>
                </a:cubicBezTo>
                <a:cubicBezTo>
                  <a:pt x="4369345" y="845219"/>
                  <a:pt x="4365625" y="846459"/>
                  <a:pt x="4360664" y="846459"/>
                </a:cubicBezTo>
                <a:cubicBezTo>
                  <a:pt x="4360664" y="841498"/>
                  <a:pt x="4360664" y="839018"/>
                  <a:pt x="4360664" y="839018"/>
                </a:cubicBezTo>
                <a:cubicBezTo>
                  <a:pt x="4360664" y="834057"/>
                  <a:pt x="4361904" y="831577"/>
                  <a:pt x="4364384" y="831577"/>
                </a:cubicBezTo>
                <a:close/>
                <a:moveTo>
                  <a:pt x="3542109" y="831577"/>
                </a:moveTo>
                <a:cubicBezTo>
                  <a:pt x="3547070" y="831577"/>
                  <a:pt x="3550790" y="831577"/>
                  <a:pt x="3553271" y="831577"/>
                </a:cubicBezTo>
                <a:cubicBezTo>
                  <a:pt x="3555752" y="831577"/>
                  <a:pt x="3556992" y="831577"/>
                  <a:pt x="3556992" y="831577"/>
                </a:cubicBezTo>
                <a:lnTo>
                  <a:pt x="3549550" y="839018"/>
                </a:lnTo>
                <a:close/>
                <a:moveTo>
                  <a:pt x="2425898" y="831577"/>
                </a:moveTo>
                <a:lnTo>
                  <a:pt x="2425898" y="839018"/>
                </a:lnTo>
                <a:cubicBezTo>
                  <a:pt x="2430859" y="843979"/>
                  <a:pt x="2433339" y="847700"/>
                  <a:pt x="2433339" y="850180"/>
                </a:cubicBezTo>
                <a:cubicBezTo>
                  <a:pt x="2433339" y="852660"/>
                  <a:pt x="2428379" y="853901"/>
                  <a:pt x="2418457" y="853901"/>
                </a:cubicBezTo>
                <a:cubicBezTo>
                  <a:pt x="2423418" y="853901"/>
                  <a:pt x="2430859" y="856381"/>
                  <a:pt x="2440781" y="861342"/>
                </a:cubicBezTo>
                <a:lnTo>
                  <a:pt x="2470546" y="876225"/>
                </a:lnTo>
                <a:cubicBezTo>
                  <a:pt x="2470546" y="876225"/>
                  <a:pt x="2468066" y="876225"/>
                  <a:pt x="2463105" y="876225"/>
                </a:cubicBezTo>
                <a:cubicBezTo>
                  <a:pt x="2458144" y="876225"/>
                  <a:pt x="2451943" y="874985"/>
                  <a:pt x="2444502" y="872504"/>
                </a:cubicBezTo>
                <a:lnTo>
                  <a:pt x="2425899" y="865063"/>
                </a:lnTo>
                <a:lnTo>
                  <a:pt x="2418457" y="861342"/>
                </a:lnTo>
                <a:cubicBezTo>
                  <a:pt x="2418457" y="861342"/>
                  <a:pt x="2420937" y="862582"/>
                  <a:pt x="2425898" y="865063"/>
                </a:cubicBezTo>
                <a:lnTo>
                  <a:pt x="2425899" y="865063"/>
                </a:lnTo>
                <a:lnTo>
                  <a:pt x="2448222" y="876225"/>
                </a:lnTo>
                <a:lnTo>
                  <a:pt x="2477988" y="883666"/>
                </a:lnTo>
                <a:cubicBezTo>
                  <a:pt x="2477988" y="883666"/>
                  <a:pt x="2477988" y="882426"/>
                  <a:pt x="2477988" y="879946"/>
                </a:cubicBezTo>
                <a:cubicBezTo>
                  <a:pt x="2477988" y="877465"/>
                  <a:pt x="2477988" y="873745"/>
                  <a:pt x="2477988" y="868784"/>
                </a:cubicBezTo>
                <a:cubicBezTo>
                  <a:pt x="2473027" y="863823"/>
                  <a:pt x="2468066" y="858862"/>
                  <a:pt x="2463105" y="853901"/>
                </a:cubicBezTo>
                <a:cubicBezTo>
                  <a:pt x="2458144" y="858862"/>
                  <a:pt x="2455664" y="858862"/>
                  <a:pt x="2455664" y="853901"/>
                </a:cubicBezTo>
                <a:cubicBezTo>
                  <a:pt x="2455664" y="839018"/>
                  <a:pt x="2445741" y="831577"/>
                  <a:pt x="2425898" y="831577"/>
                </a:cubicBezTo>
                <a:close/>
                <a:moveTo>
                  <a:pt x="215800" y="831577"/>
                </a:moveTo>
                <a:cubicBezTo>
                  <a:pt x="225722" y="846459"/>
                  <a:pt x="235644" y="856381"/>
                  <a:pt x="245566" y="861342"/>
                </a:cubicBezTo>
                <a:cubicBezTo>
                  <a:pt x="245566" y="861342"/>
                  <a:pt x="245566" y="858862"/>
                  <a:pt x="245566" y="853901"/>
                </a:cubicBezTo>
                <a:cubicBezTo>
                  <a:pt x="245566" y="839018"/>
                  <a:pt x="235644" y="831577"/>
                  <a:pt x="215800" y="831577"/>
                </a:cubicBezTo>
                <a:close/>
                <a:moveTo>
                  <a:pt x="189755" y="831577"/>
                </a:moveTo>
                <a:cubicBezTo>
                  <a:pt x="187275" y="831577"/>
                  <a:pt x="188515" y="834057"/>
                  <a:pt x="193476" y="839018"/>
                </a:cubicBezTo>
                <a:cubicBezTo>
                  <a:pt x="198437" y="843979"/>
                  <a:pt x="200918" y="843979"/>
                  <a:pt x="200918" y="839018"/>
                </a:cubicBezTo>
                <a:cubicBezTo>
                  <a:pt x="195957" y="834057"/>
                  <a:pt x="192236" y="831577"/>
                  <a:pt x="189755" y="831577"/>
                </a:cubicBezTo>
                <a:close/>
                <a:moveTo>
                  <a:pt x="3519785" y="824135"/>
                </a:moveTo>
                <a:cubicBezTo>
                  <a:pt x="3529707" y="824135"/>
                  <a:pt x="3529707" y="829096"/>
                  <a:pt x="3519785" y="839018"/>
                </a:cubicBezTo>
                <a:lnTo>
                  <a:pt x="3519785" y="850180"/>
                </a:lnTo>
                <a:cubicBezTo>
                  <a:pt x="3514824" y="842739"/>
                  <a:pt x="3512343" y="836538"/>
                  <a:pt x="3512343" y="831577"/>
                </a:cubicBezTo>
                <a:cubicBezTo>
                  <a:pt x="3512343" y="826615"/>
                  <a:pt x="3514824" y="824135"/>
                  <a:pt x="3519785" y="824135"/>
                </a:cubicBezTo>
                <a:close/>
                <a:moveTo>
                  <a:pt x="2998886" y="824135"/>
                </a:moveTo>
                <a:cubicBezTo>
                  <a:pt x="3003847" y="824135"/>
                  <a:pt x="3007568" y="824135"/>
                  <a:pt x="3010049" y="824135"/>
                </a:cubicBezTo>
                <a:cubicBezTo>
                  <a:pt x="3012529" y="824135"/>
                  <a:pt x="3013769" y="824135"/>
                  <a:pt x="3013769" y="824135"/>
                </a:cubicBezTo>
                <a:lnTo>
                  <a:pt x="3021210" y="831577"/>
                </a:lnTo>
                <a:cubicBezTo>
                  <a:pt x="3006328" y="831577"/>
                  <a:pt x="2998886" y="831577"/>
                  <a:pt x="2998886" y="831577"/>
                </a:cubicBezTo>
                <a:cubicBezTo>
                  <a:pt x="2993925" y="831577"/>
                  <a:pt x="2992685" y="830336"/>
                  <a:pt x="2995165" y="827856"/>
                </a:cubicBezTo>
                <a:cubicBezTo>
                  <a:pt x="2997646" y="825376"/>
                  <a:pt x="2998886" y="824135"/>
                  <a:pt x="2998886" y="824135"/>
                </a:cubicBezTo>
                <a:close/>
                <a:moveTo>
                  <a:pt x="2768203" y="824135"/>
                </a:moveTo>
                <a:lnTo>
                  <a:pt x="2775644" y="831577"/>
                </a:lnTo>
                <a:lnTo>
                  <a:pt x="2790527" y="831577"/>
                </a:lnTo>
                <a:lnTo>
                  <a:pt x="2775644" y="824135"/>
                </a:lnTo>
                <a:close/>
                <a:moveTo>
                  <a:pt x="2574726" y="824135"/>
                </a:moveTo>
                <a:lnTo>
                  <a:pt x="2582167" y="831577"/>
                </a:lnTo>
                <a:lnTo>
                  <a:pt x="2582167" y="824135"/>
                </a:lnTo>
                <a:close/>
                <a:moveTo>
                  <a:pt x="2313812" y="819717"/>
                </a:moveTo>
                <a:cubicBezTo>
                  <a:pt x="2312262" y="819562"/>
                  <a:pt x="2311176" y="819795"/>
                  <a:pt x="2310556" y="820414"/>
                </a:cubicBezTo>
                <a:cubicBezTo>
                  <a:pt x="2308076" y="822894"/>
                  <a:pt x="2308076" y="826615"/>
                  <a:pt x="2310556" y="831577"/>
                </a:cubicBezTo>
                <a:cubicBezTo>
                  <a:pt x="2313037" y="836538"/>
                  <a:pt x="2316758" y="839018"/>
                  <a:pt x="2321718" y="839018"/>
                </a:cubicBezTo>
                <a:cubicBezTo>
                  <a:pt x="2321718" y="839018"/>
                  <a:pt x="2324199" y="839018"/>
                  <a:pt x="2329160" y="839018"/>
                </a:cubicBezTo>
                <a:cubicBezTo>
                  <a:pt x="2334121" y="839018"/>
                  <a:pt x="2336601" y="841498"/>
                  <a:pt x="2336601" y="846459"/>
                </a:cubicBezTo>
                <a:cubicBezTo>
                  <a:pt x="2356445" y="856381"/>
                  <a:pt x="2366367" y="856381"/>
                  <a:pt x="2366367" y="846459"/>
                </a:cubicBezTo>
                <a:cubicBezTo>
                  <a:pt x="2366367" y="846459"/>
                  <a:pt x="2357685" y="841498"/>
                  <a:pt x="2340322" y="831577"/>
                </a:cubicBezTo>
                <a:cubicBezTo>
                  <a:pt x="2327299" y="824136"/>
                  <a:pt x="2318463" y="820182"/>
                  <a:pt x="2313812" y="819717"/>
                </a:cubicBezTo>
                <a:close/>
                <a:moveTo>
                  <a:pt x="93017" y="816694"/>
                </a:moveTo>
                <a:cubicBezTo>
                  <a:pt x="90537" y="816694"/>
                  <a:pt x="89296" y="819174"/>
                  <a:pt x="89296" y="824135"/>
                </a:cubicBezTo>
                <a:lnTo>
                  <a:pt x="104179" y="824135"/>
                </a:lnTo>
                <a:cubicBezTo>
                  <a:pt x="99218" y="819174"/>
                  <a:pt x="95498" y="816694"/>
                  <a:pt x="93017" y="816694"/>
                </a:cubicBezTo>
                <a:close/>
                <a:moveTo>
                  <a:pt x="3073300" y="809252"/>
                </a:moveTo>
                <a:lnTo>
                  <a:pt x="3080742" y="809252"/>
                </a:lnTo>
                <a:cubicBezTo>
                  <a:pt x="3085702" y="809252"/>
                  <a:pt x="3088183" y="811732"/>
                  <a:pt x="3088183" y="816694"/>
                </a:cubicBezTo>
                <a:cubicBezTo>
                  <a:pt x="3083222" y="816694"/>
                  <a:pt x="3079502" y="819174"/>
                  <a:pt x="3077021" y="824135"/>
                </a:cubicBezTo>
                <a:cubicBezTo>
                  <a:pt x="3074540" y="829096"/>
                  <a:pt x="3072060" y="831577"/>
                  <a:pt x="3069580" y="831577"/>
                </a:cubicBezTo>
                <a:cubicBezTo>
                  <a:pt x="3067099" y="831577"/>
                  <a:pt x="3064619" y="830336"/>
                  <a:pt x="3062138" y="827856"/>
                </a:cubicBezTo>
                <a:cubicBezTo>
                  <a:pt x="3059657" y="825376"/>
                  <a:pt x="3060898" y="822894"/>
                  <a:pt x="3065859" y="820414"/>
                </a:cubicBezTo>
                <a:cubicBezTo>
                  <a:pt x="3070820" y="817934"/>
                  <a:pt x="3073300" y="814214"/>
                  <a:pt x="3073300" y="809252"/>
                </a:cubicBezTo>
                <a:close/>
                <a:moveTo>
                  <a:pt x="2753320" y="809252"/>
                </a:moveTo>
                <a:lnTo>
                  <a:pt x="2753320" y="816694"/>
                </a:lnTo>
                <a:lnTo>
                  <a:pt x="2760761" y="816694"/>
                </a:lnTo>
                <a:cubicBezTo>
                  <a:pt x="2755800" y="811732"/>
                  <a:pt x="2753320" y="809252"/>
                  <a:pt x="2753320" y="809252"/>
                </a:cubicBezTo>
                <a:close/>
                <a:moveTo>
                  <a:pt x="2515195" y="809252"/>
                </a:moveTo>
                <a:lnTo>
                  <a:pt x="2537519" y="824135"/>
                </a:lnTo>
                <a:lnTo>
                  <a:pt x="2537519" y="816694"/>
                </a:lnTo>
                <a:close/>
                <a:moveTo>
                  <a:pt x="2262187" y="809252"/>
                </a:moveTo>
                <a:cubicBezTo>
                  <a:pt x="2262187" y="809252"/>
                  <a:pt x="2262187" y="811732"/>
                  <a:pt x="2262187" y="816694"/>
                </a:cubicBezTo>
                <a:lnTo>
                  <a:pt x="2284511" y="816694"/>
                </a:lnTo>
                <a:cubicBezTo>
                  <a:pt x="2284511" y="811732"/>
                  <a:pt x="2279551" y="809252"/>
                  <a:pt x="2269629" y="809252"/>
                </a:cubicBezTo>
                <a:cubicBezTo>
                  <a:pt x="2264667" y="809252"/>
                  <a:pt x="2262187" y="809252"/>
                  <a:pt x="2262187" y="809252"/>
                </a:cubicBezTo>
                <a:close/>
                <a:moveTo>
                  <a:pt x="3043535" y="801811"/>
                </a:moveTo>
                <a:cubicBezTo>
                  <a:pt x="3048495" y="801811"/>
                  <a:pt x="3050976" y="801811"/>
                  <a:pt x="3050976" y="801811"/>
                </a:cubicBezTo>
                <a:lnTo>
                  <a:pt x="3043535" y="809252"/>
                </a:lnTo>
                <a:close/>
                <a:moveTo>
                  <a:pt x="2247305" y="801811"/>
                </a:moveTo>
                <a:cubicBezTo>
                  <a:pt x="2247305" y="801811"/>
                  <a:pt x="2247305" y="804291"/>
                  <a:pt x="2247305" y="809252"/>
                </a:cubicBezTo>
                <a:cubicBezTo>
                  <a:pt x="2252265" y="814214"/>
                  <a:pt x="2254746" y="816694"/>
                  <a:pt x="2254746" y="816694"/>
                </a:cubicBezTo>
                <a:cubicBezTo>
                  <a:pt x="2254746" y="816694"/>
                  <a:pt x="2254746" y="814214"/>
                  <a:pt x="2254746" y="809252"/>
                </a:cubicBezTo>
                <a:cubicBezTo>
                  <a:pt x="2254746" y="804291"/>
                  <a:pt x="2253506" y="801811"/>
                  <a:pt x="2251025" y="801811"/>
                </a:cubicBezTo>
                <a:cubicBezTo>
                  <a:pt x="2248544" y="801811"/>
                  <a:pt x="2247305" y="801811"/>
                  <a:pt x="2247305" y="801811"/>
                </a:cubicBezTo>
                <a:close/>
                <a:moveTo>
                  <a:pt x="4807148" y="794369"/>
                </a:moveTo>
                <a:lnTo>
                  <a:pt x="4836913" y="801811"/>
                </a:lnTo>
                <a:lnTo>
                  <a:pt x="4822031" y="801811"/>
                </a:lnTo>
                <a:close/>
                <a:moveTo>
                  <a:pt x="2344043" y="794369"/>
                </a:moveTo>
                <a:lnTo>
                  <a:pt x="2381250" y="816694"/>
                </a:lnTo>
                <a:cubicBezTo>
                  <a:pt x="2381250" y="811732"/>
                  <a:pt x="2376289" y="806772"/>
                  <a:pt x="2366367" y="801811"/>
                </a:cubicBezTo>
                <a:cubicBezTo>
                  <a:pt x="2356445" y="796850"/>
                  <a:pt x="2349003" y="794369"/>
                  <a:pt x="2344043" y="794369"/>
                </a:cubicBezTo>
                <a:close/>
                <a:moveTo>
                  <a:pt x="14882" y="794369"/>
                </a:moveTo>
                <a:cubicBezTo>
                  <a:pt x="19844" y="794369"/>
                  <a:pt x="23564" y="794369"/>
                  <a:pt x="26045" y="794369"/>
                </a:cubicBezTo>
                <a:cubicBezTo>
                  <a:pt x="28525" y="794369"/>
                  <a:pt x="29765" y="796850"/>
                  <a:pt x="29765" y="801811"/>
                </a:cubicBezTo>
                <a:cubicBezTo>
                  <a:pt x="29765" y="801811"/>
                  <a:pt x="24804" y="801811"/>
                  <a:pt x="14882" y="801811"/>
                </a:cubicBezTo>
                <a:cubicBezTo>
                  <a:pt x="9922" y="801811"/>
                  <a:pt x="7441" y="801811"/>
                  <a:pt x="7441" y="801811"/>
                </a:cubicBezTo>
                <a:cubicBezTo>
                  <a:pt x="7441" y="796850"/>
                  <a:pt x="9922" y="794369"/>
                  <a:pt x="14882" y="794369"/>
                </a:cubicBezTo>
                <a:close/>
                <a:moveTo>
                  <a:pt x="4866679" y="786928"/>
                </a:moveTo>
                <a:cubicBezTo>
                  <a:pt x="4866679" y="786928"/>
                  <a:pt x="4869159" y="786928"/>
                  <a:pt x="4874120" y="786928"/>
                </a:cubicBezTo>
                <a:cubicBezTo>
                  <a:pt x="4884042" y="786928"/>
                  <a:pt x="4889003" y="789408"/>
                  <a:pt x="4889003" y="794369"/>
                </a:cubicBezTo>
                <a:lnTo>
                  <a:pt x="4896445" y="801811"/>
                </a:lnTo>
                <a:lnTo>
                  <a:pt x="4903886" y="809252"/>
                </a:lnTo>
                <a:lnTo>
                  <a:pt x="4896445" y="816694"/>
                </a:lnTo>
                <a:cubicBezTo>
                  <a:pt x="4891483" y="816694"/>
                  <a:pt x="4887763" y="819174"/>
                  <a:pt x="4885283" y="824135"/>
                </a:cubicBezTo>
                <a:cubicBezTo>
                  <a:pt x="4882802" y="829096"/>
                  <a:pt x="4879082" y="826615"/>
                  <a:pt x="4874120" y="816694"/>
                </a:cubicBezTo>
                <a:cubicBezTo>
                  <a:pt x="4869159" y="811732"/>
                  <a:pt x="4866679" y="809252"/>
                  <a:pt x="4866679" y="809252"/>
                </a:cubicBezTo>
                <a:cubicBezTo>
                  <a:pt x="4866679" y="809252"/>
                  <a:pt x="4869159" y="806772"/>
                  <a:pt x="4874120" y="801811"/>
                </a:cubicBezTo>
                <a:lnTo>
                  <a:pt x="4874120" y="794369"/>
                </a:lnTo>
                <a:cubicBezTo>
                  <a:pt x="4869159" y="789408"/>
                  <a:pt x="4866679" y="786928"/>
                  <a:pt x="4866679" y="786928"/>
                </a:cubicBezTo>
                <a:close/>
                <a:moveTo>
                  <a:pt x="3408164" y="786928"/>
                </a:moveTo>
                <a:lnTo>
                  <a:pt x="3415605" y="794369"/>
                </a:lnTo>
                <a:cubicBezTo>
                  <a:pt x="3415605" y="794369"/>
                  <a:pt x="3418086" y="794369"/>
                  <a:pt x="3423046" y="794369"/>
                </a:cubicBezTo>
                <a:cubicBezTo>
                  <a:pt x="3423046" y="804291"/>
                  <a:pt x="3425527" y="806772"/>
                  <a:pt x="3430488" y="801811"/>
                </a:cubicBezTo>
                <a:cubicBezTo>
                  <a:pt x="3435448" y="796850"/>
                  <a:pt x="3444131" y="795610"/>
                  <a:pt x="3456533" y="798090"/>
                </a:cubicBezTo>
                <a:cubicBezTo>
                  <a:pt x="3468935" y="800570"/>
                  <a:pt x="3477617" y="801811"/>
                  <a:pt x="3482578" y="801811"/>
                </a:cubicBezTo>
                <a:cubicBezTo>
                  <a:pt x="3487538" y="801811"/>
                  <a:pt x="3491259" y="801811"/>
                  <a:pt x="3493740" y="801811"/>
                </a:cubicBezTo>
                <a:cubicBezTo>
                  <a:pt x="3496221" y="801811"/>
                  <a:pt x="3497461" y="801811"/>
                  <a:pt x="3497461" y="801811"/>
                </a:cubicBezTo>
                <a:lnTo>
                  <a:pt x="3497461" y="809252"/>
                </a:lnTo>
                <a:cubicBezTo>
                  <a:pt x="3492500" y="804291"/>
                  <a:pt x="3490019" y="806772"/>
                  <a:pt x="3490019" y="816694"/>
                </a:cubicBezTo>
                <a:cubicBezTo>
                  <a:pt x="3490019" y="826615"/>
                  <a:pt x="3485058" y="829096"/>
                  <a:pt x="3475136" y="824135"/>
                </a:cubicBezTo>
                <a:lnTo>
                  <a:pt x="3460254" y="824135"/>
                </a:lnTo>
                <a:cubicBezTo>
                  <a:pt x="3460254" y="819174"/>
                  <a:pt x="3455293" y="816694"/>
                  <a:pt x="3445371" y="816694"/>
                </a:cubicBezTo>
                <a:lnTo>
                  <a:pt x="3430488" y="824135"/>
                </a:lnTo>
                <a:lnTo>
                  <a:pt x="3437929" y="831577"/>
                </a:lnTo>
                <a:lnTo>
                  <a:pt x="3423046" y="831577"/>
                </a:lnTo>
                <a:cubicBezTo>
                  <a:pt x="3418086" y="826615"/>
                  <a:pt x="3416845" y="822894"/>
                  <a:pt x="3419326" y="820414"/>
                </a:cubicBezTo>
                <a:cubicBezTo>
                  <a:pt x="3421806" y="817934"/>
                  <a:pt x="3415605" y="814214"/>
                  <a:pt x="3400722" y="809252"/>
                </a:cubicBezTo>
                <a:cubicBezTo>
                  <a:pt x="3351113" y="804291"/>
                  <a:pt x="3323828" y="799331"/>
                  <a:pt x="3318867" y="794369"/>
                </a:cubicBezTo>
                <a:lnTo>
                  <a:pt x="3385839" y="794369"/>
                </a:lnTo>
                <a:close/>
                <a:moveTo>
                  <a:pt x="2879824" y="786928"/>
                </a:moveTo>
                <a:lnTo>
                  <a:pt x="2887265" y="794369"/>
                </a:lnTo>
                <a:cubicBezTo>
                  <a:pt x="2897187" y="794369"/>
                  <a:pt x="2904629" y="794369"/>
                  <a:pt x="2909590" y="794369"/>
                </a:cubicBezTo>
                <a:cubicBezTo>
                  <a:pt x="2904629" y="789408"/>
                  <a:pt x="2897187" y="786928"/>
                  <a:pt x="2887265" y="786928"/>
                </a:cubicBezTo>
                <a:close/>
                <a:moveTo>
                  <a:pt x="2664023" y="786928"/>
                </a:moveTo>
                <a:lnTo>
                  <a:pt x="2671464" y="801811"/>
                </a:lnTo>
                <a:lnTo>
                  <a:pt x="2671464" y="809252"/>
                </a:lnTo>
                <a:cubicBezTo>
                  <a:pt x="2666504" y="804291"/>
                  <a:pt x="2664023" y="804291"/>
                  <a:pt x="2664023" y="809252"/>
                </a:cubicBezTo>
                <a:cubicBezTo>
                  <a:pt x="2664023" y="809252"/>
                  <a:pt x="2665263" y="810493"/>
                  <a:pt x="2667744" y="812973"/>
                </a:cubicBezTo>
                <a:cubicBezTo>
                  <a:pt x="2670224" y="815453"/>
                  <a:pt x="2671464" y="816694"/>
                  <a:pt x="2671464" y="816694"/>
                </a:cubicBezTo>
                <a:lnTo>
                  <a:pt x="2664023" y="831577"/>
                </a:lnTo>
                <a:cubicBezTo>
                  <a:pt x="2639218" y="831577"/>
                  <a:pt x="2639218" y="836538"/>
                  <a:pt x="2664023" y="846459"/>
                </a:cubicBezTo>
                <a:cubicBezTo>
                  <a:pt x="2678906" y="846459"/>
                  <a:pt x="2686347" y="846459"/>
                  <a:pt x="2686347" y="846459"/>
                </a:cubicBezTo>
                <a:cubicBezTo>
                  <a:pt x="2681386" y="841498"/>
                  <a:pt x="2681386" y="836538"/>
                  <a:pt x="2686347" y="831577"/>
                </a:cubicBezTo>
                <a:cubicBezTo>
                  <a:pt x="2691308" y="826615"/>
                  <a:pt x="2696269" y="826615"/>
                  <a:pt x="2701230" y="831577"/>
                </a:cubicBezTo>
                <a:cubicBezTo>
                  <a:pt x="2706191" y="836538"/>
                  <a:pt x="2708671" y="836538"/>
                  <a:pt x="2708671" y="831577"/>
                </a:cubicBezTo>
                <a:cubicBezTo>
                  <a:pt x="2708671" y="826615"/>
                  <a:pt x="2711152" y="826615"/>
                  <a:pt x="2716113" y="831577"/>
                </a:cubicBezTo>
                <a:lnTo>
                  <a:pt x="2723554" y="824135"/>
                </a:lnTo>
                <a:lnTo>
                  <a:pt x="2708671" y="809252"/>
                </a:lnTo>
                <a:cubicBezTo>
                  <a:pt x="2698750" y="804291"/>
                  <a:pt x="2693789" y="804291"/>
                  <a:pt x="2693789" y="809252"/>
                </a:cubicBezTo>
                <a:lnTo>
                  <a:pt x="2686347" y="801811"/>
                </a:lnTo>
                <a:cubicBezTo>
                  <a:pt x="2686347" y="796850"/>
                  <a:pt x="2683866" y="794369"/>
                  <a:pt x="2678906" y="794369"/>
                </a:cubicBezTo>
                <a:lnTo>
                  <a:pt x="2671464" y="794369"/>
                </a:lnTo>
                <a:cubicBezTo>
                  <a:pt x="2671464" y="789408"/>
                  <a:pt x="2668984" y="786928"/>
                  <a:pt x="2664023" y="786928"/>
                </a:cubicBezTo>
                <a:close/>
                <a:moveTo>
                  <a:pt x="2641699" y="786928"/>
                </a:moveTo>
                <a:cubicBezTo>
                  <a:pt x="2641699" y="786928"/>
                  <a:pt x="2642939" y="788169"/>
                  <a:pt x="2645419" y="790649"/>
                </a:cubicBezTo>
                <a:cubicBezTo>
                  <a:pt x="2647900" y="793129"/>
                  <a:pt x="2649140" y="794369"/>
                  <a:pt x="2649140" y="794369"/>
                </a:cubicBezTo>
                <a:cubicBezTo>
                  <a:pt x="2654101" y="794369"/>
                  <a:pt x="2656582" y="791889"/>
                  <a:pt x="2656582" y="786928"/>
                </a:cubicBezTo>
                <a:close/>
                <a:moveTo>
                  <a:pt x="81855" y="786928"/>
                </a:moveTo>
                <a:lnTo>
                  <a:pt x="89296" y="801811"/>
                </a:lnTo>
                <a:lnTo>
                  <a:pt x="89296" y="786928"/>
                </a:lnTo>
                <a:close/>
                <a:moveTo>
                  <a:pt x="3378398" y="779487"/>
                </a:moveTo>
                <a:cubicBezTo>
                  <a:pt x="3383359" y="779487"/>
                  <a:pt x="3385839" y="779487"/>
                  <a:pt x="3385839" y="779487"/>
                </a:cubicBezTo>
                <a:cubicBezTo>
                  <a:pt x="3385839" y="779487"/>
                  <a:pt x="3385839" y="781967"/>
                  <a:pt x="3385839" y="786928"/>
                </a:cubicBezTo>
                <a:close/>
                <a:moveTo>
                  <a:pt x="3177480" y="779487"/>
                </a:moveTo>
                <a:cubicBezTo>
                  <a:pt x="3197323" y="784448"/>
                  <a:pt x="3207246" y="791889"/>
                  <a:pt x="3207246" y="801811"/>
                </a:cubicBezTo>
                <a:cubicBezTo>
                  <a:pt x="3202285" y="796850"/>
                  <a:pt x="3197323" y="794369"/>
                  <a:pt x="3192363" y="794369"/>
                </a:cubicBezTo>
                <a:cubicBezTo>
                  <a:pt x="3187402" y="794369"/>
                  <a:pt x="3182441" y="793129"/>
                  <a:pt x="3177480" y="790649"/>
                </a:cubicBezTo>
                <a:cubicBezTo>
                  <a:pt x="3172519" y="788169"/>
                  <a:pt x="3170039" y="786928"/>
                  <a:pt x="3170039" y="786928"/>
                </a:cubicBezTo>
                <a:close/>
                <a:moveTo>
                  <a:pt x="3155156" y="779487"/>
                </a:moveTo>
                <a:cubicBezTo>
                  <a:pt x="3160116" y="779487"/>
                  <a:pt x="3162597" y="781967"/>
                  <a:pt x="3162597" y="786928"/>
                </a:cubicBezTo>
                <a:lnTo>
                  <a:pt x="3155156" y="786928"/>
                </a:lnTo>
                <a:close/>
                <a:moveTo>
                  <a:pt x="2954238" y="772045"/>
                </a:moveTo>
                <a:lnTo>
                  <a:pt x="2969121" y="779487"/>
                </a:lnTo>
                <a:lnTo>
                  <a:pt x="2976562" y="786928"/>
                </a:lnTo>
                <a:cubicBezTo>
                  <a:pt x="2976562" y="786928"/>
                  <a:pt x="2975322" y="786928"/>
                  <a:pt x="2972841" y="786928"/>
                </a:cubicBezTo>
                <a:cubicBezTo>
                  <a:pt x="2970361" y="786928"/>
                  <a:pt x="2966640" y="786928"/>
                  <a:pt x="2961679" y="786928"/>
                </a:cubicBezTo>
                <a:cubicBezTo>
                  <a:pt x="2956718" y="781967"/>
                  <a:pt x="2954238" y="777007"/>
                  <a:pt x="2954238" y="772045"/>
                </a:cubicBezTo>
                <a:close/>
                <a:moveTo>
                  <a:pt x="2649140" y="772045"/>
                </a:moveTo>
                <a:lnTo>
                  <a:pt x="2656582" y="779487"/>
                </a:lnTo>
                <a:lnTo>
                  <a:pt x="2656582" y="772045"/>
                </a:lnTo>
                <a:cubicBezTo>
                  <a:pt x="2651621" y="772045"/>
                  <a:pt x="2649140" y="772045"/>
                  <a:pt x="2649140" y="772045"/>
                </a:cubicBezTo>
                <a:close/>
                <a:moveTo>
                  <a:pt x="2284511" y="772045"/>
                </a:moveTo>
                <a:lnTo>
                  <a:pt x="2299394" y="786928"/>
                </a:lnTo>
                <a:cubicBezTo>
                  <a:pt x="2319238" y="796850"/>
                  <a:pt x="2331640" y="799331"/>
                  <a:pt x="2336601" y="794369"/>
                </a:cubicBezTo>
                <a:lnTo>
                  <a:pt x="2329160" y="786928"/>
                </a:lnTo>
                <a:cubicBezTo>
                  <a:pt x="2329160" y="786928"/>
                  <a:pt x="2322959" y="784448"/>
                  <a:pt x="2310556" y="779487"/>
                </a:cubicBezTo>
                <a:cubicBezTo>
                  <a:pt x="2298154" y="774525"/>
                  <a:pt x="2289472" y="772045"/>
                  <a:pt x="2284511" y="772045"/>
                </a:cubicBezTo>
                <a:close/>
                <a:moveTo>
                  <a:pt x="2180332" y="772045"/>
                </a:moveTo>
                <a:cubicBezTo>
                  <a:pt x="2180332" y="777007"/>
                  <a:pt x="2180332" y="779487"/>
                  <a:pt x="2180332" y="779487"/>
                </a:cubicBezTo>
                <a:cubicBezTo>
                  <a:pt x="2180332" y="784448"/>
                  <a:pt x="2180332" y="786928"/>
                  <a:pt x="2180332" y="786928"/>
                </a:cubicBezTo>
                <a:lnTo>
                  <a:pt x="2187773" y="779487"/>
                </a:lnTo>
                <a:cubicBezTo>
                  <a:pt x="2187773" y="774525"/>
                  <a:pt x="2185293" y="772045"/>
                  <a:pt x="2180332" y="772045"/>
                </a:cubicBezTo>
                <a:close/>
                <a:moveTo>
                  <a:pt x="59531" y="772045"/>
                </a:moveTo>
                <a:cubicBezTo>
                  <a:pt x="59531" y="777007"/>
                  <a:pt x="58291" y="781967"/>
                  <a:pt x="55810" y="786928"/>
                </a:cubicBezTo>
                <a:cubicBezTo>
                  <a:pt x="53330" y="791889"/>
                  <a:pt x="49609" y="796850"/>
                  <a:pt x="44648" y="801811"/>
                </a:cubicBezTo>
                <a:lnTo>
                  <a:pt x="37207" y="824135"/>
                </a:lnTo>
                <a:lnTo>
                  <a:pt x="44648" y="824135"/>
                </a:lnTo>
                <a:cubicBezTo>
                  <a:pt x="54570" y="819174"/>
                  <a:pt x="64492" y="816694"/>
                  <a:pt x="74414" y="816694"/>
                </a:cubicBezTo>
                <a:lnTo>
                  <a:pt x="81855" y="809252"/>
                </a:lnTo>
                <a:cubicBezTo>
                  <a:pt x="81855" y="804291"/>
                  <a:pt x="79375" y="804291"/>
                  <a:pt x="74414" y="809252"/>
                </a:cubicBezTo>
                <a:cubicBezTo>
                  <a:pt x="69453" y="809252"/>
                  <a:pt x="66972" y="808012"/>
                  <a:pt x="66972" y="805532"/>
                </a:cubicBezTo>
                <a:cubicBezTo>
                  <a:pt x="66972" y="803052"/>
                  <a:pt x="66972" y="799331"/>
                  <a:pt x="66972" y="794369"/>
                </a:cubicBezTo>
                <a:lnTo>
                  <a:pt x="66972" y="786928"/>
                </a:lnTo>
                <a:lnTo>
                  <a:pt x="66972" y="779487"/>
                </a:lnTo>
                <a:close/>
                <a:moveTo>
                  <a:pt x="3244453" y="764604"/>
                </a:moveTo>
                <a:cubicBezTo>
                  <a:pt x="3244453" y="764604"/>
                  <a:pt x="3244453" y="767084"/>
                  <a:pt x="3244453" y="772045"/>
                </a:cubicBezTo>
                <a:cubicBezTo>
                  <a:pt x="3244453" y="772045"/>
                  <a:pt x="3244453" y="773286"/>
                  <a:pt x="3244453" y="775766"/>
                </a:cubicBezTo>
                <a:cubicBezTo>
                  <a:pt x="3244453" y="778246"/>
                  <a:pt x="3243213" y="779487"/>
                  <a:pt x="3240732" y="779487"/>
                </a:cubicBezTo>
                <a:cubicBezTo>
                  <a:pt x="3238251" y="779487"/>
                  <a:pt x="3237011" y="777007"/>
                  <a:pt x="3237011" y="772045"/>
                </a:cubicBezTo>
                <a:cubicBezTo>
                  <a:pt x="3237011" y="767084"/>
                  <a:pt x="3239492" y="764604"/>
                  <a:pt x="3244453" y="764604"/>
                </a:cubicBezTo>
                <a:close/>
                <a:moveTo>
                  <a:pt x="3229570" y="764604"/>
                </a:moveTo>
                <a:cubicBezTo>
                  <a:pt x="3234531" y="764604"/>
                  <a:pt x="3237011" y="767084"/>
                  <a:pt x="3237011" y="772045"/>
                </a:cubicBezTo>
                <a:lnTo>
                  <a:pt x="3229570" y="772045"/>
                </a:lnTo>
                <a:lnTo>
                  <a:pt x="3222128" y="772045"/>
                </a:lnTo>
                <a:cubicBezTo>
                  <a:pt x="3227089" y="767084"/>
                  <a:pt x="3229570" y="764604"/>
                  <a:pt x="3229570" y="764604"/>
                </a:cubicBezTo>
                <a:close/>
                <a:moveTo>
                  <a:pt x="3073300" y="764604"/>
                </a:moveTo>
                <a:lnTo>
                  <a:pt x="3103066" y="764604"/>
                </a:lnTo>
                <a:lnTo>
                  <a:pt x="3110507" y="772045"/>
                </a:lnTo>
                <a:cubicBezTo>
                  <a:pt x="3100585" y="772045"/>
                  <a:pt x="3093144" y="770805"/>
                  <a:pt x="3088183" y="768325"/>
                </a:cubicBezTo>
                <a:cubicBezTo>
                  <a:pt x="3083222" y="765844"/>
                  <a:pt x="3078261" y="764604"/>
                  <a:pt x="3073300" y="764604"/>
                </a:cubicBezTo>
                <a:close/>
                <a:moveTo>
                  <a:pt x="2678906" y="764604"/>
                </a:moveTo>
                <a:cubicBezTo>
                  <a:pt x="2673945" y="764604"/>
                  <a:pt x="2671464" y="768325"/>
                  <a:pt x="2671464" y="775766"/>
                </a:cubicBezTo>
                <a:cubicBezTo>
                  <a:pt x="2671464" y="783207"/>
                  <a:pt x="2675185" y="786928"/>
                  <a:pt x="2682626" y="786928"/>
                </a:cubicBezTo>
                <a:cubicBezTo>
                  <a:pt x="2690068" y="786928"/>
                  <a:pt x="2696269" y="789408"/>
                  <a:pt x="2701230" y="794369"/>
                </a:cubicBezTo>
                <a:cubicBezTo>
                  <a:pt x="2706191" y="799331"/>
                  <a:pt x="2708671" y="801811"/>
                  <a:pt x="2708671" y="801811"/>
                </a:cubicBezTo>
                <a:lnTo>
                  <a:pt x="2708671" y="794369"/>
                </a:lnTo>
                <a:cubicBezTo>
                  <a:pt x="2703711" y="789408"/>
                  <a:pt x="2701230" y="784448"/>
                  <a:pt x="2701230" y="779487"/>
                </a:cubicBezTo>
                <a:cubicBezTo>
                  <a:pt x="2701230" y="774525"/>
                  <a:pt x="2693789" y="769565"/>
                  <a:pt x="2678906" y="764604"/>
                </a:cubicBezTo>
                <a:close/>
                <a:moveTo>
                  <a:pt x="71158" y="760186"/>
                </a:moveTo>
                <a:cubicBezTo>
                  <a:pt x="68368" y="760651"/>
                  <a:pt x="66972" y="764604"/>
                  <a:pt x="66972" y="772045"/>
                </a:cubicBezTo>
                <a:cubicBezTo>
                  <a:pt x="66972" y="777007"/>
                  <a:pt x="68213" y="779487"/>
                  <a:pt x="70693" y="779487"/>
                </a:cubicBezTo>
                <a:cubicBezTo>
                  <a:pt x="73173" y="779487"/>
                  <a:pt x="76894" y="777007"/>
                  <a:pt x="81855" y="772045"/>
                </a:cubicBezTo>
                <a:cubicBezTo>
                  <a:pt x="81855" y="767084"/>
                  <a:pt x="79375" y="763363"/>
                  <a:pt x="74414" y="760883"/>
                </a:cubicBezTo>
                <a:cubicBezTo>
                  <a:pt x="73173" y="760263"/>
                  <a:pt x="72088" y="760031"/>
                  <a:pt x="71158" y="760186"/>
                </a:cubicBezTo>
                <a:close/>
                <a:moveTo>
                  <a:pt x="2263117" y="759023"/>
                </a:moveTo>
                <a:cubicBezTo>
                  <a:pt x="2263737" y="759023"/>
                  <a:pt x="2264667" y="759643"/>
                  <a:pt x="2265908" y="760883"/>
                </a:cubicBezTo>
                <a:cubicBezTo>
                  <a:pt x="2268389" y="763363"/>
                  <a:pt x="2269629" y="764604"/>
                  <a:pt x="2269629" y="764604"/>
                </a:cubicBezTo>
                <a:cubicBezTo>
                  <a:pt x="2264667" y="764604"/>
                  <a:pt x="2262187" y="763363"/>
                  <a:pt x="2262187" y="760883"/>
                </a:cubicBezTo>
                <a:cubicBezTo>
                  <a:pt x="2262187" y="759643"/>
                  <a:pt x="2262497" y="759023"/>
                  <a:pt x="2263117" y="759023"/>
                </a:cubicBezTo>
                <a:close/>
                <a:moveTo>
                  <a:pt x="2552402" y="757162"/>
                </a:moveTo>
                <a:lnTo>
                  <a:pt x="2552402" y="764604"/>
                </a:lnTo>
                <a:lnTo>
                  <a:pt x="2544960" y="772045"/>
                </a:lnTo>
                <a:lnTo>
                  <a:pt x="2530078" y="772045"/>
                </a:lnTo>
                <a:cubicBezTo>
                  <a:pt x="2530078" y="777007"/>
                  <a:pt x="2532558" y="779487"/>
                  <a:pt x="2537519" y="779487"/>
                </a:cubicBezTo>
                <a:lnTo>
                  <a:pt x="2544960" y="786928"/>
                </a:lnTo>
                <a:lnTo>
                  <a:pt x="2567285" y="794369"/>
                </a:lnTo>
                <a:cubicBezTo>
                  <a:pt x="2577207" y="799331"/>
                  <a:pt x="2582167" y="804291"/>
                  <a:pt x="2582167" y="809252"/>
                </a:cubicBezTo>
                <a:cubicBezTo>
                  <a:pt x="2582167" y="819174"/>
                  <a:pt x="2584648" y="819174"/>
                  <a:pt x="2589609" y="809252"/>
                </a:cubicBezTo>
                <a:cubicBezTo>
                  <a:pt x="2594570" y="809252"/>
                  <a:pt x="2599531" y="809252"/>
                  <a:pt x="2604492" y="809252"/>
                </a:cubicBezTo>
                <a:lnTo>
                  <a:pt x="2611933" y="816694"/>
                </a:lnTo>
                <a:lnTo>
                  <a:pt x="2619374" y="816694"/>
                </a:lnTo>
                <a:cubicBezTo>
                  <a:pt x="2624335" y="821655"/>
                  <a:pt x="2629297" y="822894"/>
                  <a:pt x="2634257" y="820414"/>
                </a:cubicBezTo>
                <a:cubicBezTo>
                  <a:pt x="2639218" y="817934"/>
                  <a:pt x="2641699" y="819174"/>
                  <a:pt x="2641699" y="824135"/>
                </a:cubicBezTo>
                <a:cubicBezTo>
                  <a:pt x="2646659" y="819174"/>
                  <a:pt x="2645419" y="815453"/>
                  <a:pt x="2637978" y="812973"/>
                </a:cubicBezTo>
                <a:cubicBezTo>
                  <a:pt x="2630537" y="810493"/>
                  <a:pt x="2624335" y="809252"/>
                  <a:pt x="2619374" y="809252"/>
                </a:cubicBezTo>
                <a:lnTo>
                  <a:pt x="2611933" y="801811"/>
                </a:lnTo>
                <a:lnTo>
                  <a:pt x="2582167" y="772045"/>
                </a:lnTo>
                <a:cubicBezTo>
                  <a:pt x="2582167" y="772045"/>
                  <a:pt x="2579687" y="774525"/>
                  <a:pt x="2574726" y="779487"/>
                </a:cubicBezTo>
                <a:cubicBezTo>
                  <a:pt x="2564804" y="779487"/>
                  <a:pt x="2559844" y="777007"/>
                  <a:pt x="2559844" y="772045"/>
                </a:cubicBezTo>
                <a:cubicBezTo>
                  <a:pt x="2559844" y="767084"/>
                  <a:pt x="2557363" y="762124"/>
                  <a:pt x="2552402" y="757162"/>
                </a:cubicBezTo>
                <a:close/>
                <a:moveTo>
                  <a:pt x="2239863" y="757162"/>
                </a:moveTo>
                <a:lnTo>
                  <a:pt x="2239863" y="772045"/>
                </a:lnTo>
                <a:cubicBezTo>
                  <a:pt x="2239863" y="777007"/>
                  <a:pt x="2242344" y="781967"/>
                  <a:pt x="2247305" y="786928"/>
                </a:cubicBezTo>
                <a:cubicBezTo>
                  <a:pt x="2247305" y="786928"/>
                  <a:pt x="2244824" y="786928"/>
                  <a:pt x="2239863" y="786928"/>
                </a:cubicBezTo>
                <a:cubicBezTo>
                  <a:pt x="2234902" y="786928"/>
                  <a:pt x="2232422" y="785687"/>
                  <a:pt x="2232422" y="783207"/>
                </a:cubicBezTo>
                <a:cubicBezTo>
                  <a:pt x="2232422" y="780727"/>
                  <a:pt x="2232422" y="777007"/>
                  <a:pt x="2232422" y="772045"/>
                </a:cubicBezTo>
                <a:close/>
                <a:moveTo>
                  <a:pt x="133945" y="757162"/>
                </a:moveTo>
                <a:cubicBezTo>
                  <a:pt x="133945" y="762124"/>
                  <a:pt x="133945" y="764604"/>
                  <a:pt x="133945" y="764604"/>
                </a:cubicBezTo>
                <a:cubicBezTo>
                  <a:pt x="133945" y="764604"/>
                  <a:pt x="136425" y="764604"/>
                  <a:pt x="141386" y="764604"/>
                </a:cubicBezTo>
                <a:close/>
                <a:moveTo>
                  <a:pt x="3028652" y="749721"/>
                </a:moveTo>
                <a:cubicBezTo>
                  <a:pt x="3043535" y="749721"/>
                  <a:pt x="3053457" y="752201"/>
                  <a:pt x="3058417" y="757162"/>
                </a:cubicBezTo>
                <a:lnTo>
                  <a:pt x="3058417" y="764604"/>
                </a:lnTo>
                <a:cubicBezTo>
                  <a:pt x="3048495" y="759643"/>
                  <a:pt x="3041054" y="757162"/>
                  <a:pt x="3036093" y="757162"/>
                </a:cubicBezTo>
                <a:close/>
                <a:moveTo>
                  <a:pt x="2618445" y="744141"/>
                </a:moveTo>
                <a:cubicBezTo>
                  <a:pt x="2617824" y="744141"/>
                  <a:pt x="2616894" y="744760"/>
                  <a:pt x="2615654" y="746000"/>
                </a:cubicBezTo>
                <a:cubicBezTo>
                  <a:pt x="2613173" y="748480"/>
                  <a:pt x="2611933" y="749721"/>
                  <a:pt x="2611933" y="749721"/>
                </a:cubicBezTo>
                <a:lnTo>
                  <a:pt x="2626816" y="749721"/>
                </a:lnTo>
                <a:cubicBezTo>
                  <a:pt x="2621855" y="749721"/>
                  <a:pt x="2619374" y="748480"/>
                  <a:pt x="2619374" y="746000"/>
                </a:cubicBezTo>
                <a:cubicBezTo>
                  <a:pt x="2619374" y="744760"/>
                  <a:pt x="2619065" y="744141"/>
                  <a:pt x="2618445" y="744141"/>
                </a:cubicBezTo>
                <a:close/>
                <a:moveTo>
                  <a:pt x="40462" y="739954"/>
                </a:moveTo>
                <a:cubicBezTo>
                  <a:pt x="39532" y="740264"/>
                  <a:pt x="38447" y="741040"/>
                  <a:pt x="37207" y="742280"/>
                </a:cubicBezTo>
                <a:lnTo>
                  <a:pt x="37207" y="749721"/>
                </a:lnTo>
                <a:cubicBezTo>
                  <a:pt x="42168" y="749721"/>
                  <a:pt x="44648" y="749721"/>
                  <a:pt x="44648" y="749721"/>
                </a:cubicBezTo>
                <a:cubicBezTo>
                  <a:pt x="44648" y="742280"/>
                  <a:pt x="43253" y="739024"/>
                  <a:pt x="40462" y="739954"/>
                </a:cubicBezTo>
                <a:close/>
                <a:moveTo>
                  <a:pt x="2961679" y="734838"/>
                </a:moveTo>
                <a:cubicBezTo>
                  <a:pt x="2961679" y="734838"/>
                  <a:pt x="2964160" y="734838"/>
                  <a:pt x="2969121" y="734838"/>
                </a:cubicBezTo>
                <a:cubicBezTo>
                  <a:pt x="2969121" y="739800"/>
                  <a:pt x="2969121" y="742280"/>
                  <a:pt x="2969121" y="742280"/>
                </a:cubicBezTo>
                <a:cubicBezTo>
                  <a:pt x="2969121" y="742280"/>
                  <a:pt x="2966640" y="739800"/>
                  <a:pt x="2961679" y="734838"/>
                </a:cubicBezTo>
                <a:close/>
                <a:moveTo>
                  <a:pt x="2738437" y="734838"/>
                </a:moveTo>
                <a:cubicBezTo>
                  <a:pt x="2748359" y="739800"/>
                  <a:pt x="2748359" y="742280"/>
                  <a:pt x="2738437" y="742280"/>
                </a:cubicBezTo>
                <a:cubicBezTo>
                  <a:pt x="2733477" y="742280"/>
                  <a:pt x="2733477" y="739800"/>
                  <a:pt x="2738437" y="734838"/>
                </a:cubicBezTo>
                <a:close/>
                <a:moveTo>
                  <a:pt x="2766343" y="731118"/>
                </a:moveTo>
                <a:cubicBezTo>
                  <a:pt x="2770063" y="731118"/>
                  <a:pt x="2773164" y="732358"/>
                  <a:pt x="2775644" y="734838"/>
                </a:cubicBezTo>
                <a:cubicBezTo>
                  <a:pt x="2800449" y="744760"/>
                  <a:pt x="2807890" y="752201"/>
                  <a:pt x="2797968" y="757162"/>
                </a:cubicBezTo>
                <a:cubicBezTo>
                  <a:pt x="2797968" y="757162"/>
                  <a:pt x="2793007" y="757162"/>
                  <a:pt x="2783085" y="757162"/>
                </a:cubicBezTo>
                <a:lnTo>
                  <a:pt x="2768203" y="749721"/>
                </a:lnTo>
                <a:cubicBezTo>
                  <a:pt x="2763242" y="744760"/>
                  <a:pt x="2758281" y="744760"/>
                  <a:pt x="2753320" y="749721"/>
                </a:cubicBezTo>
                <a:lnTo>
                  <a:pt x="2753320" y="734838"/>
                </a:lnTo>
                <a:cubicBezTo>
                  <a:pt x="2758281" y="732358"/>
                  <a:pt x="2762622" y="731118"/>
                  <a:pt x="2766343" y="731118"/>
                </a:cubicBezTo>
                <a:close/>
                <a:moveTo>
                  <a:pt x="79995" y="731118"/>
                </a:moveTo>
                <a:cubicBezTo>
                  <a:pt x="78754" y="731118"/>
                  <a:pt x="76894" y="732358"/>
                  <a:pt x="74414" y="734838"/>
                </a:cubicBezTo>
                <a:cubicBezTo>
                  <a:pt x="74414" y="739800"/>
                  <a:pt x="75654" y="742280"/>
                  <a:pt x="78134" y="742280"/>
                </a:cubicBezTo>
                <a:cubicBezTo>
                  <a:pt x="80615" y="742280"/>
                  <a:pt x="83095" y="741039"/>
                  <a:pt x="85576" y="738559"/>
                </a:cubicBezTo>
                <a:cubicBezTo>
                  <a:pt x="88056" y="736079"/>
                  <a:pt x="89296" y="734838"/>
                  <a:pt x="89296" y="734838"/>
                </a:cubicBezTo>
                <a:cubicBezTo>
                  <a:pt x="89296" y="734838"/>
                  <a:pt x="86816" y="734838"/>
                  <a:pt x="81855" y="734838"/>
                </a:cubicBezTo>
                <a:cubicBezTo>
                  <a:pt x="81855" y="732358"/>
                  <a:pt x="81235" y="731118"/>
                  <a:pt x="79995" y="731118"/>
                </a:cubicBezTo>
                <a:close/>
                <a:moveTo>
                  <a:pt x="2120801" y="727397"/>
                </a:moveTo>
                <a:cubicBezTo>
                  <a:pt x="2115840" y="727397"/>
                  <a:pt x="2114599" y="728637"/>
                  <a:pt x="2117080" y="731118"/>
                </a:cubicBezTo>
                <a:cubicBezTo>
                  <a:pt x="2119560" y="733598"/>
                  <a:pt x="2120801" y="736079"/>
                  <a:pt x="2120801" y="738559"/>
                </a:cubicBezTo>
                <a:cubicBezTo>
                  <a:pt x="2120801" y="741039"/>
                  <a:pt x="2120801" y="743520"/>
                  <a:pt x="2120801" y="746000"/>
                </a:cubicBezTo>
                <a:cubicBezTo>
                  <a:pt x="2120801" y="748480"/>
                  <a:pt x="2120801" y="750962"/>
                  <a:pt x="2120801" y="753442"/>
                </a:cubicBezTo>
                <a:cubicBezTo>
                  <a:pt x="2120801" y="755922"/>
                  <a:pt x="2120801" y="759643"/>
                  <a:pt x="2120801" y="764604"/>
                </a:cubicBezTo>
                <a:cubicBezTo>
                  <a:pt x="2125762" y="769565"/>
                  <a:pt x="2130722" y="770805"/>
                  <a:pt x="2135683" y="768325"/>
                </a:cubicBezTo>
                <a:cubicBezTo>
                  <a:pt x="2140644" y="765844"/>
                  <a:pt x="2143125" y="762124"/>
                  <a:pt x="2143125" y="757162"/>
                </a:cubicBezTo>
                <a:cubicBezTo>
                  <a:pt x="2148085" y="742280"/>
                  <a:pt x="2143125" y="734838"/>
                  <a:pt x="2128242" y="734838"/>
                </a:cubicBezTo>
                <a:cubicBezTo>
                  <a:pt x="2123281" y="734838"/>
                  <a:pt x="2120801" y="732358"/>
                  <a:pt x="2120801" y="727397"/>
                </a:cubicBezTo>
                <a:close/>
                <a:moveTo>
                  <a:pt x="1986855" y="727397"/>
                </a:moveTo>
                <a:lnTo>
                  <a:pt x="1994297" y="727397"/>
                </a:lnTo>
                <a:lnTo>
                  <a:pt x="1986855" y="734838"/>
                </a:lnTo>
                <a:close/>
                <a:moveTo>
                  <a:pt x="2440781" y="719955"/>
                </a:moveTo>
                <a:cubicBezTo>
                  <a:pt x="2445741" y="719955"/>
                  <a:pt x="2450703" y="719955"/>
                  <a:pt x="2455664" y="719955"/>
                </a:cubicBezTo>
                <a:lnTo>
                  <a:pt x="2448222" y="727397"/>
                </a:lnTo>
                <a:close/>
                <a:moveTo>
                  <a:pt x="1897558" y="719955"/>
                </a:moveTo>
                <a:cubicBezTo>
                  <a:pt x="1897558" y="729877"/>
                  <a:pt x="1905000" y="734838"/>
                  <a:pt x="1919883" y="734838"/>
                </a:cubicBezTo>
                <a:lnTo>
                  <a:pt x="1919883" y="727397"/>
                </a:lnTo>
                <a:cubicBezTo>
                  <a:pt x="1909961" y="722435"/>
                  <a:pt x="1902519" y="719955"/>
                  <a:pt x="1897558" y="719955"/>
                </a:cubicBezTo>
                <a:close/>
                <a:moveTo>
                  <a:pt x="51159" y="710189"/>
                </a:moveTo>
                <a:cubicBezTo>
                  <a:pt x="49299" y="710498"/>
                  <a:pt x="47128" y="711274"/>
                  <a:pt x="44648" y="712514"/>
                </a:cubicBezTo>
                <a:cubicBezTo>
                  <a:pt x="49609" y="717475"/>
                  <a:pt x="49609" y="721196"/>
                  <a:pt x="44648" y="723676"/>
                </a:cubicBezTo>
                <a:cubicBezTo>
                  <a:pt x="39687" y="726156"/>
                  <a:pt x="37207" y="729877"/>
                  <a:pt x="37207" y="734838"/>
                </a:cubicBezTo>
                <a:lnTo>
                  <a:pt x="52090" y="734838"/>
                </a:lnTo>
                <a:cubicBezTo>
                  <a:pt x="57050" y="734838"/>
                  <a:pt x="59531" y="734838"/>
                  <a:pt x="59531" y="734838"/>
                </a:cubicBezTo>
                <a:lnTo>
                  <a:pt x="59531" y="727397"/>
                </a:lnTo>
                <a:cubicBezTo>
                  <a:pt x="64492" y="727397"/>
                  <a:pt x="66972" y="724917"/>
                  <a:pt x="66972" y="719955"/>
                </a:cubicBezTo>
                <a:lnTo>
                  <a:pt x="59531" y="719955"/>
                </a:lnTo>
                <a:cubicBezTo>
                  <a:pt x="59531" y="712515"/>
                  <a:pt x="56740" y="709258"/>
                  <a:pt x="51159" y="710189"/>
                </a:cubicBezTo>
                <a:close/>
                <a:moveTo>
                  <a:pt x="2414736" y="708793"/>
                </a:moveTo>
                <a:cubicBezTo>
                  <a:pt x="2417216" y="708793"/>
                  <a:pt x="2420937" y="710033"/>
                  <a:pt x="2425898" y="712514"/>
                </a:cubicBezTo>
                <a:cubicBezTo>
                  <a:pt x="2430859" y="712514"/>
                  <a:pt x="2433339" y="713755"/>
                  <a:pt x="2433339" y="716235"/>
                </a:cubicBezTo>
                <a:cubicBezTo>
                  <a:pt x="2433339" y="718715"/>
                  <a:pt x="2430859" y="719955"/>
                  <a:pt x="2425898" y="719955"/>
                </a:cubicBezTo>
                <a:lnTo>
                  <a:pt x="2411015" y="712514"/>
                </a:lnTo>
                <a:cubicBezTo>
                  <a:pt x="2411015" y="710033"/>
                  <a:pt x="2412256" y="708793"/>
                  <a:pt x="2414736" y="708793"/>
                </a:cubicBezTo>
                <a:close/>
                <a:moveTo>
                  <a:pt x="81855" y="708793"/>
                </a:moveTo>
                <a:cubicBezTo>
                  <a:pt x="79375" y="708793"/>
                  <a:pt x="76894" y="710033"/>
                  <a:pt x="74414" y="712514"/>
                </a:cubicBezTo>
                <a:lnTo>
                  <a:pt x="74414" y="727397"/>
                </a:lnTo>
                <a:cubicBezTo>
                  <a:pt x="79375" y="722435"/>
                  <a:pt x="84336" y="719955"/>
                  <a:pt x="89296" y="719955"/>
                </a:cubicBezTo>
                <a:cubicBezTo>
                  <a:pt x="89296" y="719955"/>
                  <a:pt x="89296" y="717475"/>
                  <a:pt x="89296" y="712514"/>
                </a:cubicBezTo>
                <a:cubicBezTo>
                  <a:pt x="86816" y="710033"/>
                  <a:pt x="84336" y="708793"/>
                  <a:pt x="81855" y="708793"/>
                </a:cubicBezTo>
                <a:close/>
                <a:moveTo>
                  <a:pt x="2872383" y="705073"/>
                </a:moveTo>
                <a:lnTo>
                  <a:pt x="2872383" y="712514"/>
                </a:lnTo>
                <a:cubicBezTo>
                  <a:pt x="2872383" y="712514"/>
                  <a:pt x="2871142" y="711273"/>
                  <a:pt x="2868662" y="708793"/>
                </a:cubicBezTo>
                <a:cubicBezTo>
                  <a:pt x="2866181" y="706313"/>
                  <a:pt x="2867422" y="705073"/>
                  <a:pt x="2872383" y="705073"/>
                </a:cubicBezTo>
                <a:close/>
                <a:moveTo>
                  <a:pt x="2089175" y="701352"/>
                </a:moveTo>
                <a:cubicBezTo>
                  <a:pt x="2085454" y="701352"/>
                  <a:pt x="2083593" y="702592"/>
                  <a:pt x="2083593" y="705073"/>
                </a:cubicBezTo>
                <a:cubicBezTo>
                  <a:pt x="2083593" y="719955"/>
                  <a:pt x="2095996" y="724917"/>
                  <a:pt x="2120801" y="719955"/>
                </a:cubicBezTo>
                <a:cubicBezTo>
                  <a:pt x="2130722" y="719955"/>
                  <a:pt x="2135683" y="719955"/>
                  <a:pt x="2135683" y="719955"/>
                </a:cubicBezTo>
                <a:cubicBezTo>
                  <a:pt x="2135683" y="719955"/>
                  <a:pt x="2135683" y="721196"/>
                  <a:pt x="2135683" y="723676"/>
                </a:cubicBezTo>
                <a:cubicBezTo>
                  <a:pt x="2135683" y="726156"/>
                  <a:pt x="2135683" y="729877"/>
                  <a:pt x="2135683" y="734838"/>
                </a:cubicBezTo>
                <a:lnTo>
                  <a:pt x="2143125" y="727397"/>
                </a:lnTo>
                <a:cubicBezTo>
                  <a:pt x="2148085" y="722435"/>
                  <a:pt x="2153047" y="721196"/>
                  <a:pt x="2158008" y="723676"/>
                </a:cubicBezTo>
                <a:cubicBezTo>
                  <a:pt x="2162969" y="726156"/>
                  <a:pt x="2162969" y="728637"/>
                  <a:pt x="2158008" y="731118"/>
                </a:cubicBezTo>
                <a:cubicBezTo>
                  <a:pt x="2153047" y="733598"/>
                  <a:pt x="2150566" y="737318"/>
                  <a:pt x="2150566" y="742280"/>
                </a:cubicBezTo>
                <a:lnTo>
                  <a:pt x="2165449" y="757162"/>
                </a:lnTo>
                <a:cubicBezTo>
                  <a:pt x="2170410" y="757162"/>
                  <a:pt x="2174131" y="758403"/>
                  <a:pt x="2176611" y="760883"/>
                </a:cubicBezTo>
                <a:cubicBezTo>
                  <a:pt x="2179092" y="763363"/>
                  <a:pt x="2180332" y="764604"/>
                  <a:pt x="2180332" y="764604"/>
                </a:cubicBezTo>
                <a:cubicBezTo>
                  <a:pt x="2185293" y="769565"/>
                  <a:pt x="2190254" y="769565"/>
                  <a:pt x="2195215" y="764604"/>
                </a:cubicBezTo>
                <a:cubicBezTo>
                  <a:pt x="2200176" y="754682"/>
                  <a:pt x="2205137" y="757162"/>
                  <a:pt x="2210098" y="772045"/>
                </a:cubicBezTo>
                <a:lnTo>
                  <a:pt x="2217539" y="779487"/>
                </a:lnTo>
                <a:lnTo>
                  <a:pt x="2217539" y="794369"/>
                </a:lnTo>
                <a:lnTo>
                  <a:pt x="2224980" y="801811"/>
                </a:lnTo>
                <a:lnTo>
                  <a:pt x="2232422" y="794369"/>
                </a:lnTo>
                <a:lnTo>
                  <a:pt x="2232422" y="801811"/>
                </a:lnTo>
                <a:cubicBezTo>
                  <a:pt x="2237382" y="796850"/>
                  <a:pt x="2242344" y="791889"/>
                  <a:pt x="2247305" y="786928"/>
                </a:cubicBezTo>
                <a:cubicBezTo>
                  <a:pt x="2252265" y="791889"/>
                  <a:pt x="2257226" y="794369"/>
                  <a:pt x="2262187" y="794369"/>
                </a:cubicBezTo>
                <a:lnTo>
                  <a:pt x="2277070" y="794369"/>
                </a:lnTo>
                <a:lnTo>
                  <a:pt x="2291953" y="809252"/>
                </a:lnTo>
                <a:cubicBezTo>
                  <a:pt x="2296913" y="824135"/>
                  <a:pt x="2301875" y="827856"/>
                  <a:pt x="2306835" y="820414"/>
                </a:cubicBezTo>
                <a:cubicBezTo>
                  <a:pt x="2311797" y="812973"/>
                  <a:pt x="2306835" y="806772"/>
                  <a:pt x="2291953" y="801811"/>
                </a:cubicBezTo>
                <a:lnTo>
                  <a:pt x="2277070" y="794369"/>
                </a:lnTo>
                <a:lnTo>
                  <a:pt x="2262187" y="786928"/>
                </a:lnTo>
                <a:lnTo>
                  <a:pt x="2262187" y="779487"/>
                </a:lnTo>
                <a:cubicBezTo>
                  <a:pt x="2267148" y="779487"/>
                  <a:pt x="2272109" y="774525"/>
                  <a:pt x="2277070" y="764604"/>
                </a:cubicBezTo>
                <a:cubicBezTo>
                  <a:pt x="2272109" y="759643"/>
                  <a:pt x="2267148" y="754682"/>
                  <a:pt x="2262187" y="749721"/>
                </a:cubicBezTo>
                <a:cubicBezTo>
                  <a:pt x="2257226" y="754682"/>
                  <a:pt x="2252265" y="757162"/>
                  <a:pt x="2247305" y="757162"/>
                </a:cubicBezTo>
                <a:cubicBezTo>
                  <a:pt x="2242344" y="757162"/>
                  <a:pt x="2239863" y="757162"/>
                  <a:pt x="2239863" y="757162"/>
                </a:cubicBezTo>
                <a:lnTo>
                  <a:pt x="2239863" y="749721"/>
                </a:lnTo>
                <a:cubicBezTo>
                  <a:pt x="2244824" y="749721"/>
                  <a:pt x="2247305" y="748480"/>
                  <a:pt x="2247305" y="746000"/>
                </a:cubicBezTo>
                <a:cubicBezTo>
                  <a:pt x="2247305" y="743520"/>
                  <a:pt x="2247305" y="742280"/>
                  <a:pt x="2247305" y="742280"/>
                </a:cubicBezTo>
                <a:cubicBezTo>
                  <a:pt x="2247305" y="737318"/>
                  <a:pt x="2244824" y="734838"/>
                  <a:pt x="2239863" y="734838"/>
                </a:cubicBezTo>
                <a:cubicBezTo>
                  <a:pt x="2234902" y="734838"/>
                  <a:pt x="2227461" y="732358"/>
                  <a:pt x="2217539" y="727397"/>
                </a:cubicBezTo>
                <a:cubicBezTo>
                  <a:pt x="2207617" y="722435"/>
                  <a:pt x="2202656" y="722435"/>
                  <a:pt x="2202656" y="727397"/>
                </a:cubicBezTo>
                <a:lnTo>
                  <a:pt x="2195215" y="727397"/>
                </a:lnTo>
                <a:cubicBezTo>
                  <a:pt x="2190254" y="727397"/>
                  <a:pt x="2186533" y="727397"/>
                  <a:pt x="2184052" y="727397"/>
                </a:cubicBezTo>
                <a:cubicBezTo>
                  <a:pt x="2181572" y="727397"/>
                  <a:pt x="2177851" y="724917"/>
                  <a:pt x="2172890" y="719955"/>
                </a:cubicBezTo>
                <a:cubicBezTo>
                  <a:pt x="2162969" y="714994"/>
                  <a:pt x="2151806" y="711273"/>
                  <a:pt x="2139404" y="708793"/>
                </a:cubicBezTo>
                <a:cubicBezTo>
                  <a:pt x="2127002" y="706313"/>
                  <a:pt x="2115840" y="705073"/>
                  <a:pt x="2105917" y="705073"/>
                </a:cubicBezTo>
                <a:cubicBezTo>
                  <a:pt x="2098476" y="702592"/>
                  <a:pt x="2092895" y="701352"/>
                  <a:pt x="2089175" y="701352"/>
                </a:cubicBezTo>
                <a:close/>
                <a:moveTo>
                  <a:pt x="1906860" y="701352"/>
                </a:moveTo>
                <a:cubicBezTo>
                  <a:pt x="1905620" y="701352"/>
                  <a:pt x="1905000" y="702592"/>
                  <a:pt x="1905000" y="705073"/>
                </a:cubicBezTo>
                <a:lnTo>
                  <a:pt x="1912441" y="705073"/>
                </a:lnTo>
                <a:cubicBezTo>
                  <a:pt x="1909961" y="702592"/>
                  <a:pt x="1908100" y="701352"/>
                  <a:pt x="1906860" y="701352"/>
                </a:cubicBezTo>
                <a:close/>
                <a:moveTo>
                  <a:pt x="2455664" y="690190"/>
                </a:moveTo>
                <a:cubicBezTo>
                  <a:pt x="2465586" y="690190"/>
                  <a:pt x="2470546" y="691430"/>
                  <a:pt x="2470546" y="693910"/>
                </a:cubicBezTo>
                <a:cubicBezTo>
                  <a:pt x="2470546" y="696391"/>
                  <a:pt x="2470546" y="697631"/>
                  <a:pt x="2470546" y="697631"/>
                </a:cubicBezTo>
                <a:cubicBezTo>
                  <a:pt x="2475507" y="697631"/>
                  <a:pt x="2479228" y="697631"/>
                  <a:pt x="2481708" y="697631"/>
                </a:cubicBezTo>
                <a:cubicBezTo>
                  <a:pt x="2484189" y="697631"/>
                  <a:pt x="2485429" y="697631"/>
                  <a:pt x="2485429" y="697631"/>
                </a:cubicBezTo>
                <a:lnTo>
                  <a:pt x="2485429" y="705073"/>
                </a:lnTo>
                <a:cubicBezTo>
                  <a:pt x="2475507" y="710034"/>
                  <a:pt x="2465586" y="710034"/>
                  <a:pt x="2455664" y="705073"/>
                </a:cubicBezTo>
                <a:cubicBezTo>
                  <a:pt x="2445741" y="705073"/>
                  <a:pt x="2440781" y="702593"/>
                  <a:pt x="2440781" y="697631"/>
                </a:cubicBezTo>
                <a:cubicBezTo>
                  <a:pt x="2440781" y="692670"/>
                  <a:pt x="2445741" y="690190"/>
                  <a:pt x="2455664" y="690190"/>
                </a:cubicBezTo>
                <a:close/>
                <a:moveTo>
                  <a:pt x="2373808" y="690190"/>
                </a:moveTo>
                <a:cubicBezTo>
                  <a:pt x="2383730" y="695151"/>
                  <a:pt x="2388691" y="697631"/>
                  <a:pt x="2388691" y="697631"/>
                </a:cubicBezTo>
                <a:lnTo>
                  <a:pt x="2366367" y="697631"/>
                </a:lnTo>
                <a:close/>
                <a:moveTo>
                  <a:pt x="2344043" y="682748"/>
                </a:moveTo>
                <a:cubicBezTo>
                  <a:pt x="2349003" y="687710"/>
                  <a:pt x="2351484" y="690190"/>
                  <a:pt x="2351484" y="690190"/>
                </a:cubicBezTo>
                <a:lnTo>
                  <a:pt x="2344043" y="690190"/>
                </a:lnTo>
                <a:close/>
                <a:moveTo>
                  <a:pt x="230683" y="667866"/>
                </a:moveTo>
                <a:lnTo>
                  <a:pt x="223242" y="675307"/>
                </a:lnTo>
                <a:lnTo>
                  <a:pt x="230683" y="675307"/>
                </a:lnTo>
                <a:cubicBezTo>
                  <a:pt x="235644" y="670346"/>
                  <a:pt x="235644" y="667866"/>
                  <a:pt x="230683" y="667866"/>
                </a:cubicBezTo>
                <a:close/>
                <a:moveTo>
                  <a:pt x="2232422" y="638100"/>
                </a:moveTo>
                <a:cubicBezTo>
                  <a:pt x="2232422" y="638100"/>
                  <a:pt x="2236142" y="639341"/>
                  <a:pt x="2243584" y="641821"/>
                </a:cubicBezTo>
                <a:cubicBezTo>
                  <a:pt x="2251025" y="644301"/>
                  <a:pt x="2259707" y="648021"/>
                  <a:pt x="2269629" y="652983"/>
                </a:cubicBezTo>
                <a:cubicBezTo>
                  <a:pt x="2279551" y="657944"/>
                  <a:pt x="2285752" y="661665"/>
                  <a:pt x="2288232" y="664145"/>
                </a:cubicBezTo>
                <a:cubicBezTo>
                  <a:pt x="2290713" y="666625"/>
                  <a:pt x="2298154" y="669106"/>
                  <a:pt x="2310556" y="671586"/>
                </a:cubicBezTo>
                <a:cubicBezTo>
                  <a:pt x="2322959" y="674066"/>
                  <a:pt x="2329160" y="677787"/>
                  <a:pt x="2329160" y="682748"/>
                </a:cubicBezTo>
                <a:cubicBezTo>
                  <a:pt x="2324199" y="682748"/>
                  <a:pt x="2316758" y="680268"/>
                  <a:pt x="2306835" y="675307"/>
                </a:cubicBezTo>
                <a:lnTo>
                  <a:pt x="2262187" y="660424"/>
                </a:lnTo>
                <a:close/>
                <a:moveTo>
                  <a:pt x="2210098" y="630659"/>
                </a:moveTo>
                <a:cubicBezTo>
                  <a:pt x="2215058" y="630659"/>
                  <a:pt x="2220019" y="633139"/>
                  <a:pt x="2224980" y="638100"/>
                </a:cubicBezTo>
                <a:lnTo>
                  <a:pt x="2210098" y="638100"/>
                </a:lnTo>
                <a:cubicBezTo>
                  <a:pt x="2205137" y="633139"/>
                  <a:pt x="2205137" y="630659"/>
                  <a:pt x="2210098" y="630659"/>
                </a:cubicBezTo>
                <a:close/>
                <a:moveTo>
                  <a:pt x="1856631" y="615776"/>
                </a:moveTo>
                <a:cubicBezTo>
                  <a:pt x="1851670" y="615776"/>
                  <a:pt x="1847949" y="618256"/>
                  <a:pt x="1845468" y="623217"/>
                </a:cubicBezTo>
                <a:cubicBezTo>
                  <a:pt x="1840508" y="648021"/>
                  <a:pt x="1847949" y="662904"/>
                  <a:pt x="1867793" y="667866"/>
                </a:cubicBezTo>
                <a:cubicBezTo>
                  <a:pt x="1872754" y="667866"/>
                  <a:pt x="1875234" y="669106"/>
                  <a:pt x="1875234" y="671586"/>
                </a:cubicBezTo>
                <a:cubicBezTo>
                  <a:pt x="1875234" y="674066"/>
                  <a:pt x="1877715" y="675307"/>
                  <a:pt x="1882676" y="675307"/>
                </a:cubicBezTo>
                <a:cubicBezTo>
                  <a:pt x="1887636" y="675307"/>
                  <a:pt x="1892597" y="677787"/>
                  <a:pt x="1897558" y="682748"/>
                </a:cubicBezTo>
                <a:lnTo>
                  <a:pt x="1919883" y="675307"/>
                </a:lnTo>
                <a:lnTo>
                  <a:pt x="1927324" y="682748"/>
                </a:lnTo>
                <a:cubicBezTo>
                  <a:pt x="1927324" y="687710"/>
                  <a:pt x="1929804" y="688949"/>
                  <a:pt x="1934765" y="686469"/>
                </a:cubicBezTo>
                <a:cubicBezTo>
                  <a:pt x="1939726" y="683989"/>
                  <a:pt x="1939726" y="685228"/>
                  <a:pt x="1934765" y="690190"/>
                </a:cubicBezTo>
                <a:cubicBezTo>
                  <a:pt x="1934765" y="690190"/>
                  <a:pt x="1936006" y="691430"/>
                  <a:pt x="1938486" y="693910"/>
                </a:cubicBezTo>
                <a:cubicBezTo>
                  <a:pt x="1940967" y="696391"/>
                  <a:pt x="1944687" y="700111"/>
                  <a:pt x="1949648" y="705073"/>
                </a:cubicBezTo>
                <a:cubicBezTo>
                  <a:pt x="1954609" y="710034"/>
                  <a:pt x="1957090" y="712514"/>
                  <a:pt x="1957090" y="712514"/>
                </a:cubicBezTo>
                <a:lnTo>
                  <a:pt x="1964531" y="719955"/>
                </a:lnTo>
                <a:lnTo>
                  <a:pt x="1957090" y="719955"/>
                </a:lnTo>
                <a:lnTo>
                  <a:pt x="1949648" y="727397"/>
                </a:lnTo>
                <a:lnTo>
                  <a:pt x="1957090" y="734838"/>
                </a:lnTo>
                <a:cubicBezTo>
                  <a:pt x="1962050" y="739800"/>
                  <a:pt x="1967012" y="742280"/>
                  <a:pt x="1971972" y="742280"/>
                </a:cubicBezTo>
                <a:cubicBezTo>
                  <a:pt x="1976933" y="742280"/>
                  <a:pt x="1989336" y="744760"/>
                  <a:pt x="2009180" y="749721"/>
                </a:cubicBezTo>
                <a:lnTo>
                  <a:pt x="2016621" y="749721"/>
                </a:lnTo>
                <a:lnTo>
                  <a:pt x="2024062" y="734838"/>
                </a:lnTo>
                <a:cubicBezTo>
                  <a:pt x="2029023" y="739800"/>
                  <a:pt x="2032744" y="742280"/>
                  <a:pt x="2035224" y="742280"/>
                </a:cubicBezTo>
                <a:cubicBezTo>
                  <a:pt x="2037705" y="742280"/>
                  <a:pt x="2038945" y="739800"/>
                  <a:pt x="2038945" y="734838"/>
                </a:cubicBezTo>
                <a:cubicBezTo>
                  <a:pt x="2033984" y="734838"/>
                  <a:pt x="2031504" y="732358"/>
                  <a:pt x="2031504" y="727397"/>
                </a:cubicBezTo>
                <a:lnTo>
                  <a:pt x="2068711" y="749721"/>
                </a:lnTo>
                <a:cubicBezTo>
                  <a:pt x="2078633" y="754682"/>
                  <a:pt x="2087314" y="757162"/>
                  <a:pt x="2094756" y="757162"/>
                </a:cubicBezTo>
                <a:cubicBezTo>
                  <a:pt x="2102197" y="757162"/>
                  <a:pt x="2105917" y="754682"/>
                  <a:pt x="2105917" y="749721"/>
                </a:cubicBezTo>
                <a:cubicBezTo>
                  <a:pt x="2105917" y="744760"/>
                  <a:pt x="2104678" y="738559"/>
                  <a:pt x="2102197" y="731118"/>
                </a:cubicBezTo>
                <a:cubicBezTo>
                  <a:pt x="2099716" y="723676"/>
                  <a:pt x="2095996" y="721196"/>
                  <a:pt x="2091035" y="723676"/>
                </a:cubicBezTo>
                <a:cubicBezTo>
                  <a:pt x="2086074" y="726156"/>
                  <a:pt x="2083593" y="724917"/>
                  <a:pt x="2083593" y="719955"/>
                </a:cubicBezTo>
                <a:cubicBezTo>
                  <a:pt x="2083593" y="719955"/>
                  <a:pt x="2079873" y="718715"/>
                  <a:pt x="2072431" y="716235"/>
                </a:cubicBezTo>
                <a:cubicBezTo>
                  <a:pt x="2064990" y="713755"/>
                  <a:pt x="2056308" y="712514"/>
                  <a:pt x="2046386" y="712514"/>
                </a:cubicBezTo>
                <a:cubicBezTo>
                  <a:pt x="2026543" y="707553"/>
                  <a:pt x="2010420" y="701352"/>
                  <a:pt x="1998017" y="693910"/>
                </a:cubicBezTo>
                <a:cubicBezTo>
                  <a:pt x="1985615" y="686469"/>
                  <a:pt x="1975693" y="682748"/>
                  <a:pt x="1968252" y="682748"/>
                </a:cubicBezTo>
                <a:cubicBezTo>
                  <a:pt x="1960810" y="682748"/>
                  <a:pt x="1954609" y="680268"/>
                  <a:pt x="1949648" y="675307"/>
                </a:cubicBezTo>
                <a:lnTo>
                  <a:pt x="1957090" y="667866"/>
                </a:lnTo>
                <a:lnTo>
                  <a:pt x="1971972" y="667866"/>
                </a:lnTo>
                <a:lnTo>
                  <a:pt x="1957090" y="660424"/>
                </a:lnTo>
                <a:cubicBezTo>
                  <a:pt x="1927324" y="645541"/>
                  <a:pt x="1907480" y="635620"/>
                  <a:pt x="1897558" y="630659"/>
                </a:cubicBezTo>
                <a:cubicBezTo>
                  <a:pt x="1892597" y="630659"/>
                  <a:pt x="1885156" y="628178"/>
                  <a:pt x="1875234" y="623217"/>
                </a:cubicBezTo>
                <a:cubicBezTo>
                  <a:pt x="1867793" y="618256"/>
                  <a:pt x="1861592" y="615776"/>
                  <a:pt x="1856631" y="615776"/>
                </a:cubicBezTo>
                <a:close/>
                <a:moveTo>
                  <a:pt x="2158008" y="615776"/>
                </a:moveTo>
                <a:cubicBezTo>
                  <a:pt x="2177851" y="615776"/>
                  <a:pt x="2187773" y="620737"/>
                  <a:pt x="2187773" y="630659"/>
                </a:cubicBezTo>
                <a:lnTo>
                  <a:pt x="2165449" y="623217"/>
                </a:lnTo>
                <a:close/>
                <a:moveTo>
                  <a:pt x="1800820" y="615776"/>
                </a:moveTo>
                <a:cubicBezTo>
                  <a:pt x="1800820" y="620737"/>
                  <a:pt x="1800820" y="623217"/>
                  <a:pt x="1800820" y="623217"/>
                </a:cubicBezTo>
                <a:cubicBezTo>
                  <a:pt x="1805781" y="623217"/>
                  <a:pt x="1808262" y="623217"/>
                  <a:pt x="1808262" y="623217"/>
                </a:cubicBezTo>
                <a:cubicBezTo>
                  <a:pt x="1808262" y="618256"/>
                  <a:pt x="1805781" y="615776"/>
                  <a:pt x="1800820" y="615776"/>
                </a:cubicBezTo>
                <a:close/>
                <a:moveTo>
                  <a:pt x="44648" y="615776"/>
                </a:moveTo>
                <a:lnTo>
                  <a:pt x="52090" y="615776"/>
                </a:lnTo>
                <a:cubicBezTo>
                  <a:pt x="52090" y="620737"/>
                  <a:pt x="52090" y="623217"/>
                  <a:pt x="52090" y="623217"/>
                </a:cubicBezTo>
                <a:cubicBezTo>
                  <a:pt x="52090" y="628178"/>
                  <a:pt x="50849" y="629418"/>
                  <a:pt x="48369" y="626938"/>
                </a:cubicBezTo>
                <a:cubicBezTo>
                  <a:pt x="45888" y="624458"/>
                  <a:pt x="44648" y="623217"/>
                  <a:pt x="44648" y="623217"/>
                </a:cubicBezTo>
                <a:close/>
                <a:moveTo>
                  <a:pt x="96738" y="608334"/>
                </a:moveTo>
                <a:cubicBezTo>
                  <a:pt x="96738" y="613296"/>
                  <a:pt x="96738" y="619496"/>
                  <a:pt x="96738" y="626938"/>
                </a:cubicBezTo>
                <a:cubicBezTo>
                  <a:pt x="96738" y="634379"/>
                  <a:pt x="97978" y="638100"/>
                  <a:pt x="100459" y="638100"/>
                </a:cubicBezTo>
                <a:cubicBezTo>
                  <a:pt x="102939" y="638100"/>
                  <a:pt x="104179" y="633139"/>
                  <a:pt x="104179" y="623217"/>
                </a:cubicBezTo>
                <a:cubicBezTo>
                  <a:pt x="104179" y="613296"/>
                  <a:pt x="101699" y="608334"/>
                  <a:pt x="96738" y="608334"/>
                </a:cubicBezTo>
                <a:close/>
                <a:moveTo>
                  <a:pt x="283238" y="606009"/>
                </a:moveTo>
                <a:cubicBezTo>
                  <a:pt x="284168" y="605079"/>
                  <a:pt x="286494" y="608335"/>
                  <a:pt x="290214" y="615776"/>
                </a:cubicBezTo>
                <a:cubicBezTo>
                  <a:pt x="290214" y="620737"/>
                  <a:pt x="290214" y="623217"/>
                  <a:pt x="290214" y="623217"/>
                </a:cubicBezTo>
                <a:cubicBezTo>
                  <a:pt x="290214" y="623217"/>
                  <a:pt x="287734" y="623217"/>
                  <a:pt x="282773" y="623217"/>
                </a:cubicBezTo>
                <a:lnTo>
                  <a:pt x="282773" y="608334"/>
                </a:lnTo>
                <a:cubicBezTo>
                  <a:pt x="282773" y="607094"/>
                  <a:pt x="282928" y="606319"/>
                  <a:pt x="283238" y="606009"/>
                </a:cubicBezTo>
                <a:close/>
                <a:moveTo>
                  <a:pt x="258588" y="602754"/>
                </a:moveTo>
                <a:cubicBezTo>
                  <a:pt x="257348" y="602754"/>
                  <a:pt x="255488" y="603374"/>
                  <a:pt x="253008" y="604614"/>
                </a:cubicBezTo>
                <a:cubicBezTo>
                  <a:pt x="248046" y="607094"/>
                  <a:pt x="245566" y="610814"/>
                  <a:pt x="245566" y="615776"/>
                </a:cubicBezTo>
                <a:lnTo>
                  <a:pt x="253008" y="615776"/>
                </a:lnTo>
                <a:cubicBezTo>
                  <a:pt x="257968" y="610814"/>
                  <a:pt x="260449" y="607094"/>
                  <a:pt x="260449" y="604614"/>
                </a:cubicBezTo>
                <a:cubicBezTo>
                  <a:pt x="260449" y="603374"/>
                  <a:pt x="259829" y="602754"/>
                  <a:pt x="258588" y="602754"/>
                </a:cubicBezTo>
                <a:close/>
                <a:moveTo>
                  <a:pt x="292075" y="589731"/>
                </a:moveTo>
                <a:cubicBezTo>
                  <a:pt x="290835" y="589731"/>
                  <a:pt x="290214" y="590971"/>
                  <a:pt x="290214" y="593452"/>
                </a:cubicBezTo>
                <a:cubicBezTo>
                  <a:pt x="290214" y="598413"/>
                  <a:pt x="287734" y="598413"/>
                  <a:pt x="282773" y="593452"/>
                </a:cubicBezTo>
                <a:cubicBezTo>
                  <a:pt x="277812" y="603373"/>
                  <a:pt x="275332" y="610814"/>
                  <a:pt x="275332" y="615776"/>
                </a:cubicBezTo>
                <a:cubicBezTo>
                  <a:pt x="275332" y="620737"/>
                  <a:pt x="275332" y="623217"/>
                  <a:pt x="275332" y="623217"/>
                </a:cubicBezTo>
                <a:cubicBezTo>
                  <a:pt x="275332" y="623217"/>
                  <a:pt x="270371" y="623217"/>
                  <a:pt x="260449" y="623217"/>
                </a:cubicBezTo>
                <a:cubicBezTo>
                  <a:pt x="255488" y="623217"/>
                  <a:pt x="251767" y="623217"/>
                  <a:pt x="249287" y="623217"/>
                </a:cubicBezTo>
                <a:cubicBezTo>
                  <a:pt x="246806" y="623217"/>
                  <a:pt x="245566" y="625697"/>
                  <a:pt x="245566" y="630659"/>
                </a:cubicBezTo>
                <a:lnTo>
                  <a:pt x="253008" y="630659"/>
                </a:lnTo>
                <a:cubicBezTo>
                  <a:pt x="257968" y="630659"/>
                  <a:pt x="261689" y="630659"/>
                  <a:pt x="264169" y="630659"/>
                </a:cubicBezTo>
                <a:cubicBezTo>
                  <a:pt x="266650" y="630659"/>
                  <a:pt x="270371" y="630659"/>
                  <a:pt x="275332" y="630659"/>
                </a:cubicBezTo>
                <a:cubicBezTo>
                  <a:pt x="285253" y="640580"/>
                  <a:pt x="292695" y="640580"/>
                  <a:pt x="297656" y="630659"/>
                </a:cubicBezTo>
                <a:cubicBezTo>
                  <a:pt x="302617" y="625697"/>
                  <a:pt x="307578" y="623217"/>
                  <a:pt x="312539" y="623217"/>
                </a:cubicBezTo>
                <a:lnTo>
                  <a:pt x="312539" y="615776"/>
                </a:lnTo>
                <a:lnTo>
                  <a:pt x="305097" y="600893"/>
                </a:lnTo>
                <a:lnTo>
                  <a:pt x="297656" y="593452"/>
                </a:lnTo>
                <a:cubicBezTo>
                  <a:pt x="295175" y="590971"/>
                  <a:pt x="293315" y="589731"/>
                  <a:pt x="292075" y="589731"/>
                </a:cubicBezTo>
                <a:close/>
                <a:moveTo>
                  <a:pt x="1860351" y="563686"/>
                </a:moveTo>
                <a:lnTo>
                  <a:pt x="1882676" y="571127"/>
                </a:lnTo>
                <a:cubicBezTo>
                  <a:pt x="1882676" y="571127"/>
                  <a:pt x="1881435" y="571127"/>
                  <a:pt x="1878955" y="571127"/>
                </a:cubicBezTo>
                <a:cubicBezTo>
                  <a:pt x="1876474" y="571127"/>
                  <a:pt x="1872754" y="571127"/>
                  <a:pt x="1867793" y="571127"/>
                </a:cubicBezTo>
                <a:close/>
                <a:moveTo>
                  <a:pt x="1791906" y="558337"/>
                </a:moveTo>
                <a:lnTo>
                  <a:pt x="1800820" y="571127"/>
                </a:lnTo>
                <a:cubicBezTo>
                  <a:pt x="1805781" y="576089"/>
                  <a:pt x="1809502" y="576089"/>
                  <a:pt x="1811982" y="571127"/>
                </a:cubicBezTo>
                <a:cubicBezTo>
                  <a:pt x="1814463" y="566166"/>
                  <a:pt x="1813222" y="563686"/>
                  <a:pt x="1808262" y="563686"/>
                </a:cubicBezTo>
                <a:cubicBezTo>
                  <a:pt x="1804541" y="563686"/>
                  <a:pt x="1801285" y="563221"/>
                  <a:pt x="1798495" y="562291"/>
                </a:cubicBezTo>
                <a:close/>
                <a:moveTo>
                  <a:pt x="78134" y="556244"/>
                </a:moveTo>
                <a:cubicBezTo>
                  <a:pt x="80615" y="556244"/>
                  <a:pt x="83095" y="558725"/>
                  <a:pt x="85576" y="563686"/>
                </a:cubicBezTo>
                <a:cubicBezTo>
                  <a:pt x="88056" y="568647"/>
                  <a:pt x="89296" y="571127"/>
                  <a:pt x="89296" y="571127"/>
                </a:cubicBezTo>
                <a:cubicBezTo>
                  <a:pt x="89296" y="571127"/>
                  <a:pt x="86816" y="568647"/>
                  <a:pt x="81855" y="563686"/>
                </a:cubicBezTo>
                <a:cubicBezTo>
                  <a:pt x="76894" y="558725"/>
                  <a:pt x="75654" y="556244"/>
                  <a:pt x="78134" y="556244"/>
                </a:cubicBezTo>
                <a:close/>
                <a:moveTo>
                  <a:pt x="178593" y="533920"/>
                </a:moveTo>
                <a:cubicBezTo>
                  <a:pt x="178593" y="533920"/>
                  <a:pt x="178593" y="536400"/>
                  <a:pt x="178593" y="541362"/>
                </a:cubicBezTo>
                <a:lnTo>
                  <a:pt x="186035" y="541362"/>
                </a:lnTo>
                <a:cubicBezTo>
                  <a:pt x="186035" y="536400"/>
                  <a:pt x="184795" y="533920"/>
                  <a:pt x="182314" y="533920"/>
                </a:cubicBezTo>
                <a:cubicBezTo>
                  <a:pt x="179834" y="533920"/>
                  <a:pt x="178593" y="533920"/>
                  <a:pt x="178593" y="533920"/>
                </a:cubicBezTo>
                <a:close/>
                <a:moveTo>
                  <a:pt x="1465957" y="526479"/>
                </a:moveTo>
                <a:lnTo>
                  <a:pt x="1473398" y="533920"/>
                </a:lnTo>
                <a:lnTo>
                  <a:pt x="1480840" y="533920"/>
                </a:lnTo>
                <a:cubicBezTo>
                  <a:pt x="1475878" y="528959"/>
                  <a:pt x="1470918" y="526479"/>
                  <a:pt x="1465957" y="526479"/>
                </a:cubicBezTo>
                <a:close/>
                <a:moveTo>
                  <a:pt x="1346894" y="519037"/>
                </a:moveTo>
                <a:cubicBezTo>
                  <a:pt x="1346894" y="528959"/>
                  <a:pt x="1354336" y="533920"/>
                  <a:pt x="1369218" y="533920"/>
                </a:cubicBezTo>
                <a:cubicBezTo>
                  <a:pt x="1369218" y="533920"/>
                  <a:pt x="1369218" y="531440"/>
                  <a:pt x="1369218" y="526479"/>
                </a:cubicBezTo>
                <a:close/>
                <a:moveTo>
                  <a:pt x="346025" y="519037"/>
                </a:moveTo>
                <a:cubicBezTo>
                  <a:pt x="343544" y="519037"/>
                  <a:pt x="342304" y="521518"/>
                  <a:pt x="342304" y="526479"/>
                </a:cubicBezTo>
                <a:cubicBezTo>
                  <a:pt x="342304" y="531440"/>
                  <a:pt x="344785" y="536400"/>
                  <a:pt x="349746" y="541362"/>
                </a:cubicBezTo>
                <a:lnTo>
                  <a:pt x="357187" y="533920"/>
                </a:lnTo>
                <a:lnTo>
                  <a:pt x="364628" y="548803"/>
                </a:lnTo>
                <a:cubicBezTo>
                  <a:pt x="379511" y="563686"/>
                  <a:pt x="386953" y="566166"/>
                  <a:pt x="386953" y="556244"/>
                </a:cubicBezTo>
                <a:cubicBezTo>
                  <a:pt x="391914" y="561206"/>
                  <a:pt x="396875" y="563686"/>
                  <a:pt x="401836" y="563686"/>
                </a:cubicBezTo>
                <a:lnTo>
                  <a:pt x="409277" y="563686"/>
                </a:lnTo>
                <a:cubicBezTo>
                  <a:pt x="409277" y="558725"/>
                  <a:pt x="411758" y="553764"/>
                  <a:pt x="416718" y="548803"/>
                </a:cubicBezTo>
                <a:lnTo>
                  <a:pt x="409277" y="533920"/>
                </a:lnTo>
                <a:cubicBezTo>
                  <a:pt x="409277" y="533920"/>
                  <a:pt x="409277" y="536400"/>
                  <a:pt x="409277" y="541362"/>
                </a:cubicBezTo>
                <a:cubicBezTo>
                  <a:pt x="404316" y="541362"/>
                  <a:pt x="401836" y="540121"/>
                  <a:pt x="401836" y="537641"/>
                </a:cubicBezTo>
                <a:cubicBezTo>
                  <a:pt x="401836" y="535161"/>
                  <a:pt x="399355" y="532680"/>
                  <a:pt x="394394" y="530200"/>
                </a:cubicBezTo>
                <a:cubicBezTo>
                  <a:pt x="389433" y="527719"/>
                  <a:pt x="385713" y="527719"/>
                  <a:pt x="383232" y="530200"/>
                </a:cubicBezTo>
                <a:cubicBezTo>
                  <a:pt x="380751" y="532680"/>
                  <a:pt x="378271" y="535161"/>
                  <a:pt x="375791" y="537641"/>
                </a:cubicBezTo>
                <a:cubicBezTo>
                  <a:pt x="373310" y="540121"/>
                  <a:pt x="372070" y="536400"/>
                  <a:pt x="372070" y="526479"/>
                </a:cubicBezTo>
                <a:cubicBezTo>
                  <a:pt x="372070" y="526479"/>
                  <a:pt x="372070" y="523999"/>
                  <a:pt x="372070" y="519037"/>
                </a:cubicBezTo>
                <a:cubicBezTo>
                  <a:pt x="372070" y="519037"/>
                  <a:pt x="369590" y="521518"/>
                  <a:pt x="364628" y="526479"/>
                </a:cubicBezTo>
                <a:lnTo>
                  <a:pt x="357187" y="526479"/>
                </a:lnTo>
                <a:cubicBezTo>
                  <a:pt x="352226" y="521518"/>
                  <a:pt x="348505" y="519037"/>
                  <a:pt x="346025" y="519037"/>
                </a:cubicBezTo>
                <a:close/>
                <a:moveTo>
                  <a:pt x="1339453" y="511596"/>
                </a:moveTo>
                <a:cubicBezTo>
                  <a:pt x="1334492" y="511596"/>
                  <a:pt x="1330771" y="512837"/>
                  <a:pt x="1328291" y="515317"/>
                </a:cubicBezTo>
                <a:cubicBezTo>
                  <a:pt x="1325810" y="517797"/>
                  <a:pt x="1324570" y="519037"/>
                  <a:pt x="1324570" y="519037"/>
                </a:cubicBezTo>
                <a:lnTo>
                  <a:pt x="1339453" y="519037"/>
                </a:lnTo>
                <a:cubicBezTo>
                  <a:pt x="1339453" y="514076"/>
                  <a:pt x="1339453" y="511596"/>
                  <a:pt x="1339453" y="511596"/>
                </a:cubicBezTo>
                <a:close/>
                <a:moveTo>
                  <a:pt x="267890" y="511596"/>
                </a:moveTo>
                <a:cubicBezTo>
                  <a:pt x="267890" y="511596"/>
                  <a:pt x="267890" y="514076"/>
                  <a:pt x="267890" y="519037"/>
                </a:cubicBezTo>
                <a:cubicBezTo>
                  <a:pt x="267890" y="523999"/>
                  <a:pt x="267890" y="526479"/>
                  <a:pt x="267890" y="526479"/>
                </a:cubicBezTo>
                <a:lnTo>
                  <a:pt x="275332" y="519037"/>
                </a:lnTo>
                <a:cubicBezTo>
                  <a:pt x="275332" y="519037"/>
                  <a:pt x="272851" y="516557"/>
                  <a:pt x="267890" y="511596"/>
                </a:cubicBezTo>
                <a:close/>
                <a:moveTo>
                  <a:pt x="1302246" y="504155"/>
                </a:moveTo>
                <a:lnTo>
                  <a:pt x="1287363" y="511596"/>
                </a:lnTo>
                <a:cubicBezTo>
                  <a:pt x="1287363" y="516557"/>
                  <a:pt x="1291084" y="520278"/>
                  <a:pt x="1298525" y="522758"/>
                </a:cubicBezTo>
                <a:cubicBezTo>
                  <a:pt x="1305967" y="525238"/>
                  <a:pt x="1309687" y="526479"/>
                  <a:pt x="1309687" y="526479"/>
                </a:cubicBezTo>
                <a:lnTo>
                  <a:pt x="1309687" y="511596"/>
                </a:lnTo>
                <a:lnTo>
                  <a:pt x="1309687" y="504155"/>
                </a:lnTo>
                <a:cubicBezTo>
                  <a:pt x="1304726" y="509116"/>
                  <a:pt x="1302246" y="509116"/>
                  <a:pt x="1302246" y="504155"/>
                </a:cubicBezTo>
                <a:close/>
                <a:moveTo>
                  <a:pt x="476250" y="504155"/>
                </a:moveTo>
                <a:lnTo>
                  <a:pt x="476250" y="511596"/>
                </a:lnTo>
                <a:lnTo>
                  <a:pt x="483691" y="519037"/>
                </a:lnTo>
                <a:cubicBezTo>
                  <a:pt x="483691" y="514076"/>
                  <a:pt x="481210" y="509116"/>
                  <a:pt x="476250" y="504155"/>
                </a:cubicBezTo>
                <a:close/>
                <a:moveTo>
                  <a:pt x="394394" y="504155"/>
                </a:moveTo>
                <a:cubicBezTo>
                  <a:pt x="384472" y="509116"/>
                  <a:pt x="379511" y="511596"/>
                  <a:pt x="379511" y="511596"/>
                </a:cubicBezTo>
                <a:cubicBezTo>
                  <a:pt x="384472" y="516557"/>
                  <a:pt x="386953" y="516557"/>
                  <a:pt x="386953" y="511596"/>
                </a:cubicBezTo>
                <a:lnTo>
                  <a:pt x="394394" y="511596"/>
                </a:lnTo>
                <a:lnTo>
                  <a:pt x="401836" y="519037"/>
                </a:lnTo>
                <a:cubicBezTo>
                  <a:pt x="401836" y="514076"/>
                  <a:pt x="403076" y="511596"/>
                  <a:pt x="405556" y="511596"/>
                </a:cubicBezTo>
                <a:cubicBezTo>
                  <a:pt x="408037" y="511596"/>
                  <a:pt x="411758" y="514076"/>
                  <a:pt x="416718" y="519037"/>
                </a:cubicBezTo>
                <a:lnTo>
                  <a:pt x="431601" y="519037"/>
                </a:lnTo>
                <a:cubicBezTo>
                  <a:pt x="426640" y="509116"/>
                  <a:pt x="414238" y="504155"/>
                  <a:pt x="394394" y="504155"/>
                </a:cubicBezTo>
                <a:close/>
                <a:moveTo>
                  <a:pt x="1905000" y="496713"/>
                </a:moveTo>
                <a:cubicBezTo>
                  <a:pt x="1905000" y="496713"/>
                  <a:pt x="1907480" y="496713"/>
                  <a:pt x="1912441" y="496713"/>
                </a:cubicBezTo>
                <a:lnTo>
                  <a:pt x="1905000" y="504155"/>
                </a:lnTo>
                <a:close/>
                <a:moveTo>
                  <a:pt x="1458515" y="474389"/>
                </a:moveTo>
                <a:cubicBezTo>
                  <a:pt x="1463476" y="474389"/>
                  <a:pt x="1465957" y="476869"/>
                  <a:pt x="1465957" y="481830"/>
                </a:cubicBezTo>
                <a:cubicBezTo>
                  <a:pt x="1465957" y="481830"/>
                  <a:pt x="1463476" y="481830"/>
                  <a:pt x="1458515" y="481830"/>
                </a:cubicBezTo>
                <a:cubicBezTo>
                  <a:pt x="1458515" y="481830"/>
                  <a:pt x="1458515" y="480590"/>
                  <a:pt x="1458515" y="478110"/>
                </a:cubicBezTo>
                <a:cubicBezTo>
                  <a:pt x="1458515" y="475630"/>
                  <a:pt x="1458515" y="474389"/>
                  <a:pt x="1458515" y="474389"/>
                </a:cubicBezTo>
                <a:close/>
                <a:moveTo>
                  <a:pt x="1041796" y="474389"/>
                </a:moveTo>
                <a:lnTo>
                  <a:pt x="1049238" y="481830"/>
                </a:lnTo>
                <a:lnTo>
                  <a:pt x="1056679" y="474389"/>
                </a:lnTo>
                <a:cubicBezTo>
                  <a:pt x="1051718" y="474389"/>
                  <a:pt x="1046758" y="474389"/>
                  <a:pt x="1041796" y="474389"/>
                </a:cubicBezTo>
                <a:close/>
                <a:moveTo>
                  <a:pt x="1190625" y="466948"/>
                </a:moveTo>
                <a:cubicBezTo>
                  <a:pt x="1185664" y="466948"/>
                  <a:pt x="1183183" y="471909"/>
                  <a:pt x="1183183" y="481830"/>
                </a:cubicBezTo>
                <a:lnTo>
                  <a:pt x="1198066" y="489272"/>
                </a:lnTo>
                <a:cubicBezTo>
                  <a:pt x="1207988" y="494233"/>
                  <a:pt x="1214189" y="496713"/>
                  <a:pt x="1216670" y="496713"/>
                </a:cubicBezTo>
                <a:cubicBezTo>
                  <a:pt x="1219150" y="496713"/>
                  <a:pt x="1225351" y="499193"/>
                  <a:pt x="1235273" y="504155"/>
                </a:cubicBezTo>
                <a:lnTo>
                  <a:pt x="1242714" y="504155"/>
                </a:lnTo>
                <a:cubicBezTo>
                  <a:pt x="1237754" y="489272"/>
                  <a:pt x="1225351" y="484310"/>
                  <a:pt x="1205507" y="489272"/>
                </a:cubicBezTo>
                <a:cubicBezTo>
                  <a:pt x="1205507" y="489272"/>
                  <a:pt x="1205507" y="486792"/>
                  <a:pt x="1205507" y="481830"/>
                </a:cubicBezTo>
                <a:lnTo>
                  <a:pt x="1198066" y="481830"/>
                </a:lnTo>
                <a:cubicBezTo>
                  <a:pt x="1193105" y="481830"/>
                  <a:pt x="1190625" y="481830"/>
                  <a:pt x="1190625" y="481830"/>
                </a:cubicBezTo>
                <a:cubicBezTo>
                  <a:pt x="1190625" y="481830"/>
                  <a:pt x="1190625" y="479350"/>
                  <a:pt x="1190625" y="474389"/>
                </a:cubicBezTo>
                <a:close/>
                <a:moveTo>
                  <a:pt x="1145976" y="466948"/>
                </a:moveTo>
                <a:cubicBezTo>
                  <a:pt x="1145976" y="466948"/>
                  <a:pt x="1145976" y="469428"/>
                  <a:pt x="1145976" y="474389"/>
                </a:cubicBezTo>
                <a:cubicBezTo>
                  <a:pt x="1145976" y="479350"/>
                  <a:pt x="1145976" y="481830"/>
                  <a:pt x="1145976" y="481830"/>
                </a:cubicBezTo>
                <a:lnTo>
                  <a:pt x="1138535" y="474389"/>
                </a:lnTo>
                <a:cubicBezTo>
                  <a:pt x="1138535" y="469428"/>
                  <a:pt x="1141015" y="466948"/>
                  <a:pt x="1145976" y="466948"/>
                </a:cubicBezTo>
                <a:close/>
                <a:moveTo>
                  <a:pt x="364628" y="466948"/>
                </a:moveTo>
                <a:cubicBezTo>
                  <a:pt x="364628" y="466948"/>
                  <a:pt x="363388" y="468188"/>
                  <a:pt x="360908" y="470668"/>
                </a:cubicBezTo>
                <a:cubicBezTo>
                  <a:pt x="358427" y="473148"/>
                  <a:pt x="357187" y="474389"/>
                  <a:pt x="357187" y="474389"/>
                </a:cubicBezTo>
                <a:cubicBezTo>
                  <a:pt x="357187" y="479350"/>
                  <a:pt x="360908" y="481830"/>
                  <a:pt x="368349" y="481830"/>
                </a:cubicBezTo>
                <a:cubicBezTo>
                  <a:pt x="375791" y="481830"/>
                  <a:pt x="379511" y="480590"/>
                  <a:pt x="379511" y="478110"/>
                </a:cubicBezTo>
                <a:cubicBezTo>
                  <a:pt x="379511" y="475630"/>
                  <a:pt x="378271" y="473148"/>
                  <a:pt x="375791" y="470668"/>
                </a:cubicBezTo>
                <a:cubicBezTo>
                  <a:pt x="373310" y="468188"/>
                  <a:pt x="369590" y="466948"/>
                  <a:pt x="364628" y="466948"/>
                </a:cubicBezTo>
                <a:close/>
                <a:moveTo>
                  <a:pt x="1302246" y="452065"/>
                </a:moveTo>
                <a:lnTo>
                  <a:pt x="1332012" y="452065"/>
                </a:lnTo>
                <a:cubicBezTo>
                  <a:pt x="1327050" y="457026"/>
                  <a:pt x="1323330" y="459506"/>
                  <a:pt x="1320849" y="459506"/>
                </a:cubicBezTo>
                <a:cubicBezTo>
                  <a:pt x="1318369" y="459506"/>
                  <a:pt x="1315888" y="458266"/>
                  <a:pt x="1313408" y="455785"/>
                </a:cubicBezTo>
                <a:cubicBezTo>
                  <a:pt x="1310927" y="453305"/>
                  <a:pt x="1307207" y="452065"/>
                  <a:pt x="1302246" y="452065"/>
                </a:cubicBezTo>
                <a:close/>
                <a:moveTo>
                  <a:pt x="1049238" y="452065"/>
                </a:moveTo>
                <a:lnTo>
                  <a:pt x="1064121" y="459506"/>
                </a:lnTo>
                <a:cubicBezTo>
                  <a:pt x="1069082" y="459506"/>
                  <a:pt x="1074043" y="459506"/>
                  <a:pt x="1079004" y="459506"/>
                </a:cubicBezTo>
                <a:cubicBezTo>
                  <a:pt x="1079004" y="459506"/>
                  <a:pt x="1079004" y="461986"/>
                  <a:pt x="1079004" y="466948"/>
                </a:cubicBezTo>
                <a:cubicBezTo>
                  <a:pt x="1079004" y="471909"/>
                  <a:pt x="1071562" y="469428"/>
                  <a:pt x="1056679" y="459506"/>
                </a:cubicBezTo>
                <a:close/>
                <a:moveTo>
                  <a:pt x="997148" y="444623"/>
                </a:moveTo>
                <a:cubicBezTo>
                  <a:pt x="992187" y="449585"/>
                  <a:pt x="990947" y="453305"/>
                  <a:pt x="993427" y="455785"/>
                </a:cubicBezTo>
                <a:cubicBezTo>
                  <a:pt x="995908" y="458266"/>
                  <a:pt x="999628" y="461986"/>
                  <a:pt x="1004589" y="466948"/>
                </a:cubicBezTo>
                <a:cubicBezTo>
                  <a:pt x="1014511" y="461986"/>
                  <a:pt x="1019472" y="459506"/>
                  <a:pt x="1019472" y="459506"/>
                </a:cubicBezTo>
                <a:lnTo>
                  <a:pt x="1026914" y="459506"/>
                </a:lnTo>
                <a:cubicBezTo>
                  <a:pt x="1026914" y="459506"/>
                  <a:pt x="1026914" y="457026"/>
                  <a:pt x="1026914" y="452065"/>
                </a:cubicBezTo>
                <a:cubicBezTo>
                  <a:pt x="1026914" y="452065"/>
                  <a:pt x="1026914" y="449585"/>
                  <a:pt x="1026914" y="444623"/>
                </a:cubicBezTo>
                <a:cubicBezTo>
                  <a:pt x="1021953" y="444623"/>
                  <a:pt x="1019472" y="445864"/>
                  <a:pt x="1019472" y="448344"/>
                </a:cubicBezTo>
                <a:cubicBezTo>
                  <a:pt x="1019472" y="450824"/>
                  <a:pt x="1016992" y="452065"/>
                  <a:pt x="1012031" y="452065"/>
                </a:cubicBezTo>
                <a:cubicBezTo>
                  <a:pt x="1007070" y="452065"/>
                  <a:pt x="1004589" y="452065"/>
                  <a:pt x="1004589" y="452065"/>
                </a:cubicBezTo>
                <a:cubicBezTo>
                  <a:pt x="1004589" y="447103"/>
                  <a:pt x="1002109" y="444623"/>
                  <a:pt x="997148" y="444623"/>
                </a:cubicBezTo>
                <a:close/>
                <a:moveTo>
                  <a:pt x="1062260" y="439973"/>
                </a:moveTo>
                <a:cubicBezTo>
                  <a:pt x="1063501" y="439353"/>
                  <a:pt x="1064121" y="439663"/>
                  <a:pt x="1064121" y="440903"/>
                </a:cubicBezTo>
                <a:cubicBezTo>
                  <a:pt x="1064121" y="443383"/>
                  <a:pt x="1061640" y="444623"/>
                  <a:pt x="1056679" y="444623"/>
                </a:cubicBezTo>
                <a:cubicBezTo>
                  <a:pt x="1059160" y="442143"/>
                  <a:pt x="1061020" y="440593"/>
                  <a:pt x="1062260" y="439973"/>
                </a:cubicBezTo>
                <a:close/>
                <a:moveTo>
                  <a:pt x="1250156" y="437182"/>
                </a:moveTo>
                <a:lnTo>
                  <a:pt x="1287363" y="444623"/>
                </a:lnTo>
                <a:lnTo>
                  <a:pt x="1265039" y="444623"/>
                </a:lnTo>
                <a:cubicBezTo>
                  <a:pt x="1255117" y="439662"/>
                  <a:pt x="1250156" y="437182"/>
                  <a:pt x="1250156" y="437182"/>
                </a:cubicBezTo>
                <a:close/>
                <a:moveTo>
                  <a:pt x="855761" y="437182"/>
                </a:moveTo>
                <a:lnTo>
                  <a:pt x="863203" y="444623"/>
                </a:lnTo>
                <a:cubicBezTo>
                  <a:pt x="863203" y="444623"/>
                  <a:pt x="860722" y="444623"/>
                  <a:pt x="855761" y="444623"/>
                </a:cubicBezTo>
                <a:lnTo>
                  <a:pt x="848320" y="444623"/>
                </a:lnTo>
                <a:cubicBezTo>
                  <a:pt x="848320" y="439662"/>
                  <a:pt x="850800" y="437182"/>
                  <a:pt x="855761" y="437182"/>
                </a:cubicBezTo>
                <a:close/>
                <a:moveTo>
                  <a:pt x="461367" y="437182"/>
                </a:moveTo>
                <a:lnTo>
                  <a:pt x="453926" y="452065"/>
                </a:lnTo>
                <a:cubicBezTo>
                  <a:pt x="458886" y="447103"/>
                  <a:pt x="462607" y="444623"/>
                  <a:pt x="465087" y="444623"/>
                </a:cubicBezTo>
                <a:cubicBezTo>
                  <a:pt x="467568" y="444623"/>
                  <a:pt x="468808" y="444623"/>
                  <a:pt x="468808" y="444623"/>
                </a:cubicBezTo>
                <a:close/>
                <a:moveTo>
                  <a:pt x="379511" y="437182"/>
                </a:moveTo>
                <a:lnTo>
                  <a:pt x="386953" y="444623"/>
                </a:lnTo>
                <a:lnTo>
                  <a:pt x="394394" y="452065"/>
                </a:lnTo>
                <a:lnTo>
                  <a:pt x="401836" y="459506"/>
                </a:lnTo>
                <a:cubicBezTo>
                  <a:pt x="401836" y="459506"/>
                  <a:pt x="404316" y="461986"/>
                  <a:pt x="409277" y="466948"/>
                </a:cubicBezTo>
                <a:cubicBezTo>
                  <a:pt x="414238" y="471909"/>
                  <a:pt x="419199" y="471909"/>
                  <a:pt x="424160" y="466948"/>
                </a:cubicBezTo>
                <a:lnTo>
                  <a:pt x="431601" y="466948"/>
                </a:lnTo>
                <a:cubicBezTo>
                  <a:pt x="436562" y="471909"/>
                  <a:pt x="439042" y="471909"/>
                  <a:pt x="439042" y="466948"/>
                </a:cubicBezTo>
                <a:cubicBezTo>
                  <a:pt x="439042" y="461986"/>
                  <a:pt x="436562" y="458266"/>
                  <a:pt x="431601" y="455785"/>
                </a:cubicBezTo>
                <a:cubicBezTo>
                  <a:pt x="426640" y="453305"/>
                  <a:pt x="419199" y="452065"/>
                  <a:pt x="409277" y="452065"/>
                </a:cubicBezTo>
                <a:lnTo>
                  <a:pt x="394394" y="444623"/>
                </a:lnTo>
                <a:close/>
                <a:moveTo>
                  <a:pt x="186035" y="437182"/>
                </a:moveTo>
                <a:lnTo>
                  <a:pt x="200918" y="444623"/>
                </a:lnTo>
                <a:cubicBezTo>
                  <a:pt x="200918" y="444623"/>
                  <a:pt x="202158" y="445864"/>
                  <a:pt x="204638" y="448344"/>
                </a:cubicBezTo>
                <a:cubicBezTo>
                  <a:pt x="207119" y="450824"/>
                  <a:pt x="210840" y="452065"/>
                  <a:pt x="215800" y="452065"/>
                </a:cubicBezTo>
                <a:cubicBezTo>
                  <a:pt x="215800" y="457026"/>
                  <a:pt x="215800" y="459506"/>
                  <a:pt x="215800" y="459506"/>
                </a:cubicBezTo>
                <a:cubicBezTo>
                  <a:pt x="205878" y="454545"/>
                  <a:pt x="200918" y="452065"/>
                  <a:pt x="200918" y="452065"/>
                </a:cubicBezTo>
                <a:cubicBezTo>
                  <a:pt x="190996" y="447103"/>
                  <a:pt x="186035" y="442143"/>
                  <a:pt x="186035" y="437182"/>
                </a:cubicBezTo>
                <a:close/>
                <a:moveTo>
                  <a:pt x="1801750" y="427880"/>
                </a:moveTo>
                <a:cubicBezTo>
                  <a:pt x="1796169" y="427880"/>
                  <a:pt x="1793379" y="433461"/>
                  <a:pt x="1793379" y="444623"/>
                </a:cubicBezTo>
                <a:cubicBezTo>
                  <a:pt x="1793379" y="449585"/>
                  <a:pt x="1793379" y="453305"/>
                  <a:pt x="1793379" y="455785"/>
                </a:cubicBezTo>
                <a:cubicBezTo>
                  <a:pt x="1793379" y="458266"/>
                  <a:pt x="1795859" y="459506"/>
                  <a:pt x="1800820" y="459506"/>
                </a:cubicBezTo>
                <a:lnTo>
                  <a:pt x="1800820" y="452065"/>
                </a:lnTo>
                <a:cubicBezTo>
                  <a:pt x="1795859" y="452065"/>
                  <a:pt x="1795859" y="449585"/>
                  <a:pt x="1800820" y="444623"/>
                </a:cubicBezTo>
                <a:cubicBezTo>
                  <a:pt x="1800820" y="444623"/>
                  <a:pt x="1802060" y="443383"/>
                  <a:pt x="1804541" y="440903"/>
                </a:cubicBezTo>
                <a:cubicBezTo>
                  <a:pt x="1807021" y="438423"/>
                  <a:pt x="1808262" y="437182"/>
                  <a:pt x="1808262" y="437182"/>
                </a:cubicBezTo>
                <a:lnTo>
                  <a:pt x="1808262" y="429741"/>
                </a:lnTo>
                <a:cubicBezTo>
                  <a:pt x="1805781" y="428501"/>
                  <a:pt x="1803611" y="427880"/>
                  <a:pt x="1801750" y="427880"/>
                </a:cubicBezTo>
                <a:close/>
                <a:moveTo>
                  <a:pt x="1726406" y="422299"/>
                </a:moveTo>
                <a:lnTo>
                  <a:pt x="1741289" y="422299"/>
                </a:lnTo>
                <a:cubicBezTo>
                  <a:pt x="1736328" y="427260"/>
                  <a:pt x="1733847" y="429741"/>
                  <a:pt x="1733847" y="429741"/>
                </a:cubicBezTo>
                <a:cubicBezTo>
                  <a:pt x="1728886" y="429741"/>
                  <a:pt x="1726406" y="427260"/>
                  <a:pt x="1726406" y="422299"/>
                </a:cubicBezTo>
                <a:close/>
                <a:moveTo>
                  <a:pt x="1480840" y="422299"/>
                </a:moveTo>
                <a:lnTo>
                  <a:pt x="1480840" y="429741"/>
                </a:lnTo>
                <a:lnTo>
                  <a:pt x="1473398" y="429741"/>
                </a:lnTo>
                <a:cubicBezTo>
                  <a:pt x="1473398" y="424779"/>
                  <a:pt x="1475878" y="422299"/>
                  <a:pt x="1480840" y="422299"/>
                </a:cubicBezTo>
                <a:close/>
                <a:moveTo>
                  <a:pt x="1235273" y="422299"/>
                </a:moveTo>
                <a:cubicBezTo>
                  <a:pt x="1240234" y="422299"/>
                  <a:pt x="1242714" y="422299"/>
                  <a:pt x="1242714" y="422299"/>
                </a:cubicBezTo>
                <a:lnTo>
                  <a:pt x="1242714" y="429741"/>
                </a:lnTo>
                <a:cubicBezTo>
                  <a:pt x="1242714" y="429741"/>
                  <a:pt x="1240234" y="427260"/>
                  <a:pt x="1235273" y="422299"/>
                </a:cubicBezTo>
                <a:close/>
                <a:moveTo>
                  <a:pt x="1183183" y="422299"/>
                </a:moveTo>
                <a:cubicBezTo>
                  <a:pt x="1188144" y="427260"/>
                  <a:pt x="1188144" y="429741"/>
                  <a:pt x="1183183" y="429741"/>
                </a:cubicBezTo>
                <a:cubicBezTo>
                  <a:pt x="1178222" y="429741"/>
                  <a:pt x="1175742" y="429741"/>
                  <a:pt x="1175742" y="429741"/>
                </a:cubicBezTo>
                <a:cubicBezTo>
                  <a:pt x="1175742" y="424779"/>
                  <a:pt x="1178222" y="422299"/>
                  <a:pt x="1183183" y="422299"/>
                </a:cubicBezTo>
                <a:close/>
                <a:moveTo>
                  <a:pt x="513457" y="422299"/>
                </a:moveTo>
                <a:cubicBezTo>
                  <a:pt x="513457" y="422299"/>
                  <a:pt x="514697" y="424779"/>
                  <a:pt x="517177" y="429741"/>
                </a:cubicBezTo>
                <a:cubicBezTo>
                  <a:pt x="519658" y="434702"/>
                  <a:pt x="520898" y="437182"/>
                  <a:pt x="520898" y="437182"/>
                </a:cubicBezTo>
                <a:cubicBezTo>
                  <a:pt x="520898" y="437182"/>
                  <a:pt x="520898" y="434702"/>
                  <a:pt x="520898" y="429741"/>
                </a:cubicBezTo>
                <a:close/>
                <a:moveTo>
                  <a:pt x="1339453" y="414858"/>
                </a:moveTo>
                <a:cubicBezTo>
                  <a:pt x="1339453" y="414858"/>
                  <a:pt x="1340693" y="414858"/>
                  <a:pt x="1343174" y="414858"/>
                </a:cubicBezTo>
                <a:cubicBezTo>
                  <a:pt x="1345654" y="414858"/>
                  <a:pt x="1349375" y="417338"/>
                  <a:pt x="1354336" y="422299"/>
                </a:cubicBezTo>
                <a:lnTo>
                  <a:pt x="1339453" y="422299"/>
                </a:lnTo>
                <a:close/>
                <a:moveTo>
                  <a:pt x="803672" y="414858"/>
                </a:moveTo>
                <a:lnTo>
                  <a:pt x="811113" y="422299"/>
                </a:lnTo>
                <a:cubicBezTo>
                  <a:pt x="816074" y="432221"/>
                  <a:pt x="819795" y="435941"/>
                  <a:pt x="822275" y="433461"/>
                </a:cubicBezTo>
                <a:cubicBezTo>
                  <a:pt x="824755" y="430981"/>
                  <a:pt x="828476" y="432221"/>
                  <a:pt x="833437" y="437182"/>
                </a:cubicBezTo>
                <a:cubicBezTo>
                  <a:pt x="843359" y="452065"/>
                  <a:pt x="853281" y="457026"/>
                  <a:pt x="863203" y="452065"/>
                </a:cubicBezTo>
                <a:cubicBezTo>
                  <a:pt x="868164" y="447103"/>
                  <a:pt x="870644" y="447103"/>
                  <a:pt x="870644" y="452065"/>
                </a:cubicBezTo>
                <a:cubicBezTo>
                  <a:pt x="870644" y="457026"/>
                  <a:pt x="873125" y="457026"/>
                  <a:pt x="878086" y="452065"/>
                </a:cubicBezTo>
                <a:lnTo>
                  <a:pt x="885527" y="437182"/>
                </a:lnTo>
                <a:lnTo>
                  <a:pt x="848320" y="429741"/>
                </a:lnTo>
                <a:cubicBezTo>
                  <a:pt x="823515" y="424779"/>
                  <a:pt x="808632" y="419819"/>
                  <a:pt x="803672" y="414858"/>
                </a:cubicBezTo>
                <a:close/>
                <a:moveTo>
                  <a:pt x="788789" y="407416"/>
                </a:moveTo>
                <a:lnTo>
                  <a:pt x="781347" y="414858"/>
                </a:lnTo>
                <a:cubicBezTo>
                  <a:pt x="781347" y="419819"/>
                  <a:pt x="782587" y="421059"/>
                  <a:pt x="785068" y="418578"/>
                </a:cubicBezTo>
                <a:cubicBezTo>
                  <a:pt x="787549" y="416098"/>
                  <a:pt x="788789" y="412378"/>
                  <a:pt x="788789" y="407416"/>
                </a:cubicBezTo>
                <a:close/>
                <a:moveTo>
                  <a:pt x="238125" y="399975"/>
                </a:moveTo>
                <a:cubicBezTo>
                  <a:pt x="238125" y="404936"/>
                  <a:pt x="239365" y="407416"/>
                  <a:pt x="241845" y="407416"/>
                </a:cubicBezTo>
                <a:cubicBezTo>
                  <a:pt x="244326" y="407416"/>
                  <a:pt x="244326" y="408657"/>
                  <a:pt x="241845" y="411137"/>
                </a:cubicBezTo>
                <a:cubicBezTo>
                  <a:pt x="239365" y="413617"/>
                  <a:pt x="238125" y="414858"/>
                  <a:pt x="238125" y="414858"/>
                </a:cubicBezTo>
                <a:cubicBezTo>
                  <a:pt x="238125" y="414858"/>
                  <a:pt x="238125" y="412378"/>
                  <a:pt x="238125" y="407416"/>
                </a:cubicBezTo>
                <a:close/>
                <a:moveTo>
                  <a:pt x="907851" y="399975"/>
                </a:moveTo>
                <a:lnTo>
                  <a:pt x="907851" y="399975"/>
                </a:lnTo>
                <a:cubicBezTo>
                  <a:pt x="907851" y="404936"/>
                  <a:pt x="910332" y="407416"/>
                  <a:pt x="915293" y="407416"/>
                </a:cubicBezTo>
                <a:close/>
                <a:moveTo>
                  <a:pt x="1451074" y="392534"/>
                </a:moveTo>
                <a:cubicBezTo>
                  <a:pt x="1451074" y="392534"/>
                  <a:pt x="1453554" y="392534"/>
                  <a:pt x="1458515" y="392534"/>
                </a:cubicBezTo>
                <a:cubicBezTo>
                  <a:pt x="1463476" y="392534"/>
                  <a:pt x="1468437" y="392534"/>
                  <a:pt x="1473398" y="392534"/>
                </a:cubicBezTo>
                <a:cubicBezTo>
                  <a:pt x="1488281" y="397495"/>
                  <a:pt x="1498203" y="398734"/>
                  <a:pt x="1503164" y="396254"/>
                </a:cubicBezTo>
                <a:cubicBezTo>
                  <a:pt x="1508125" y="393774"/>
                  <a:pt x="1511845" y="393774"/>
                  <a:pt x="1514326" y="396254"/>
                </a:cubicBezTo>
                <a:cubicBezTo>
                  <a:pt x="1516806" y="398734"/>
                  <a:pt x="1525488" y="402455"/>
                  <a:pt x="1540371" y="407416"/>
                </a:cubicBezTo>
                <a:lnTo>
                  <a:pt x="1562695" y="422299"/>
                </a:lnTo>
                <a:cubicBezTo>
                  <a:pt x="1562695" y="427260"/>
                  <a:pt x="1557734" y="427260"/>
                  <a:pt x="1547812" y="422299"/>
                </a:cubicBezTo>
                <a:lnTo>
                  <a:pt x="1525488" y="422299"/>
                </a:lnTo>
                <a:lnTo>
                  <a:pt x="1525488" y="437182"/>
                </a:lnTo>
                <a:cubicBezTo>
                  <a:pt x="1530449" y="447103"/>
                  <a:pt x="1531689" y="452065"/>
                  <a:pt x="1529209" y="452065"/>
                </a:cubicBezTo>
                <a:cubicBezTo>
                  <a:pt x="1526728" y="452065"/>
                  <a:pt x="1523008" y="449585"/>
                  <a:pt x="1518046" y="444623"/>
                </a:cubicBezTo>
                <a:cubicBezTo>
                  <a:pt x="1513086" y="439662"/>
                  <a:pt x="1508125" y="437182"/>
                  <a:pt x="1503164" y="437182"/>
                </a:cubicBezTo>
                <a:lnTo>
                  <a:pt x="1503164" y="429741"/>
                </a:lnTo>
                <a:lnTo>
                  <a:pt x="1495722" y="414858"/>
                </a:lnTo>
                <a:lnTo>
                  <a:pt x="1473398" y="407416"/>
                </a:lnTo>
                <a:cubicBezTo>
                  <a:pt x="1468437" y="407416"/>
                  <a:pt x="1463476" y="406176"/>
                  <a:pt x="1458515" y="403696"/>
                </a:cubicBezTo>
                <a:cubicBezTo>
                  <a:pt x="1453554" y="401216"/>
                  <a:pt x="1451074" y="397495"/>
                  <a:pt x="1451074" y="392534"/>
                </a:cubicBezTo>
                <a:close/>
                <a:moveTo>
                  <a:pt x="275332" y="392534"/>
                </a:moveTo>
                <a:cubicBezTo>
                  <a:pt x="275332" y="392534"/>
                  <a:pt x="275332" y="395014"/>
                  <a:pt x="275332" y="399975"/>
                </a:cubicBezTo>
                <a:cubicBezTo>
                  <a:pt x="275332" y="404936"/>
                  <a:pt x="275332" y="407416"/>
                  <a:pt x="275332" y="407416"/>
                </a:cubicBezTo>
                <a:cubicBezTo>
                  <a:pt x="270371" y="407416"/>
                  <a:pt x="267890" y="404936"/>
                  <a:pt x="267890" y="399975"/>
                </a:cubicBezTo>
                <a:cubicBezTo>
                  <a:pt x="267890" y="395014"/>
                  <a:pt x="270371" y="392534"/>
                  <a:pt x="275332" y="392534"/>
                </a:cubicBezTo>
                <a:close/>
                <a:moveTo>
                  <a:pt x="1675246" y="387883"/>
                </a:moveTo>
                <a:cubicBezTo>
                  <a:pt x="1675867" y="387263"/>
                  <a:pt x="1676797" y="387573"/>
                  <a:pt x="1678037" y="388813"/>
                </a:cubicBezTo>
                <a:cubicBezTo>
                  <a:pt x="1680517" y="391293"/>
                  <a:pt x="1681758" y="392534"/>
                  <a:pt x="1681758" y="392534"/>
                </a:cubicBezTo>
                <a:cubicBezTo>
                  <a:pt x="1676797" y="392534"/>
                  <a:pt x="1674316" y="392534"/>
                  <a:pt x="1674316" y="392534"/>
                </a:cubicBezTo>
                <a:cubicBezTo>
                  <a:pt x="1674316" y="390053"/>
                  <a:pt x="1674626" y="388503"/>
                  <a:pt x="1675246" y="387883"/>
                </a:cubicBezTo>
                <a:close/>
                <a:moveTo>
                  <a:pt x="878086" y="385092"/>
                </a:moveTo>
                <a:lnTo>
                  <a:pt x="892968" y="385092"/>
                </a:lnTo>
                <a:lnTo>
                  <a:pt x="907851" y="399975"/>
                </a:lnTo>
                <a:lnTo>
                  <a:pt x="900410" y="396254"/>
                </a:lnTo>
                <a:cubicBezTo>
                  <a:pt x="895449" y="393774"/>
                  <a:pt x="890488" y="392534"/>
                  <a:pt x="885527" y="392534"/>
                </a:cubicBezTo>
                <a:close/>
                <a:moveTo>
                  <a:pt x="751582" y="385092"/>
                </a:moveTo>
                <a:cubicBezTo>
                  <a:pt x="751582" y="390053"/>
                  <a:pt x="751582" y="392534"/>
                  <a:pt x="751582" y="392534"/>
                </a:cubicBezTo>
                <a:cubicBezTo>
                  <a:pt x="751582" y="392534"/>
                  <a:pt x="752822" y="391293"/>
                  <a:pt x="755302" y="388813"/>
                </a:cubicBezTo>
                <a:cubicBezTo>
                  <a:pt x="757783" y="386333"/>
                  <a:pt x="759023" y="385092"/>
                  <a:pt x="759023" y="385092"/>
                </a:cubicBezTo>
                <a:cubicBezTo>
                  <a:pt x="759023" y="385092"/>
                  <a:pt x="756542" y="385092"/>
                  <a:pt x="751582" y="385092"/>
                </a:cubicBezTo>
                <a:close/>
                <a:moveTo>
                  <a:pt x="483691" y="385092"/>
                </a:moveTo>
                <a:lnTo>
                  <a:pt x="476250" y="392534"/>
                </a:lnTo>
                <a:lnTo>
                  <a:pt x="476250" y="407416"/>
                </a:lnTo>
                <a:cubicBezTo>
                  <a:pt x="481210" y="412378"/>
                  <a:pt x="483691" y="414858"/>
                  <a:pt x="483691" y="414858"/>
                </a:cubicBezTo>
                <a:lnTo>
                  <a:pt x="498574" y="414858"/>
                </a:lnTo>
                <a:lnTo>
                  <a:pt x="506015" y="422299"/>
                </a:lnTo>
                <a:cubicBezTo>
                  <a:pt x="506015" y="417338"/>
                  <a:pt x="502295" y="412378"/>
                  <a:pt x="494853" y="407416"/>
                </a:cubicBezTo>
                <a:cubicBezTo>
                  <a:pt x="487412" y="402455"/>
                  <a:pt x="483691" y="398734"/>
                  <a:pt x="483691" y="396254"/>
                </a:cubicBezTo>
                <a:cubicBezTo>
                  <a:pt x="483691" y="393774"/>
                  <a:pt x="486172" y="395014"/>
                  <a:pt x="491132" y="399975"/>
                </a:cubicBezTo>
                <a:cubicBezTo>
                  <a:pt x="491132" y="399975"/>
                  <a:pt x="493613" y="399975"/>
                  <a:pt x="498574" y="399975"/>
                </a:cubicBezTo>
                <a:cubicBezTo>
                  <a:pt x="493613" y="395014"/>
                  <a:pt x="491132" y="392534"/>
                  <a:pt x="491132" y="392534"/>
                </a:cubicBezTo>
                <a:cubicBezTo>
                  <a:pt x="491132" y="392534"/>
                  <a:pt x="488652" y="390053"/>
                  <a:pt x="483691" y="385092"/>
                </a:cubicBezTo>
                <a:close/>
                <a:moveTo>
                  <a:pt x="863203" y="377651"/>
                </a:moveTo>
                <a:cubicBezTo>
                  <a:pt x="868164" y="377651"/>
                  <a:pt x="870644" y="377651"/>
                  <a:pt x="870644" y="377651"/>
                </a:cubicBezTo>
                <a:lnTo>
                  <a:pt x="870644" y="385092"/>
                </a:lnTo>
                <a:cubicBezTo>
                  <a:pt x="865683" y="385092"/>
                  <a:pt x="863203" y="382612"/>
                  <a:pt x="863203" y="377651"/>
                </a:cubicBezTo>
                <a:close/>
                <a:moveTo>
                  <a:pt x="431601" y="377651"/>
                </a:moveTo>
                <a:cubicBezTo>
                  <a:pt x="431601" y="382612"/>
                  <a:pt x="431601" y="385092"/>
                  <a:pt x="431601" y="385092"/>
                </a:cubicBezTo>
                <a:cubicBezTo>
                  <a:pt x="436562" y="385092"/>
                  <a:pt x="439042" y="385092"/>
                  <a:pt x="439042" y="385092"/>
                </a:cubicBezTo>
                <a:cubicBezTo>
                  <a:pt x="439042" y="385092"/>
                  <a:pt x="437803" y="383852"/>
                  <a:pt x="435322" y="381371"/>
                </a:cubicBezTo>
                <a:cubicBezTo>
                  <a:pt x="432841" y="378891"/>
                  <a:pt x="431601" y="377651"/>
                  <a:pt x="431601" y="377651"/>
                </a:cubicBezTo>
                <a:close/>
                <a:moveTo>
                  <a:pt x="386953" y="377651"/>
                </a:moveTo>
                <a:cubicBezTo>
                  <a:pt x="386953" y="397495"/>
                  <a:pt x="389433" y="407416"/>
                  <a:pt x="394394" y="407416"/>
                </a:cubicBezTo>
                <a:cubicBezTo>
                  <a:pt x="394394" y="407416"/>
                  <a:pt x="394394" y="402455"/>
                  <a:pt x="394394" y="392534"/>
                </a:cubicBezTo>
                <a:close/>
                <a:moveTo>
                  <a:pt x="1698501" y="373930"/>
                </a:moveTo>
                <a:cubicBezTo>
                  <a:pt x="1699741" y="373930"/>
                  <a:pt x="1701601" y="375170"/>
                  <a:pt x="1704082" y="377651"/>
                </a:cubicBezTo>
                <a:cubicBezTo>
                  <a:pt x="1704082" y="377651"/>
                  <a:pt x="1704082" y="382612"/>
                  <a:pt x="1704082" y="392534"/>
                </a:cubicBezTo>
                <a:cubicBezTo>
                  <a:pt x="1704082" y="402455"/>
                  <a:pt x="1704082" y="407416"/>
                  <a:pt x="1704082" y="407416"/>
                </a:cubicBezTo>
                <a:cubicBezTo>
                  <a:pt x="1704082" y="407416"/>
                  <a:pt x="1701601" y="404936"/>
                  <a:pt x="1696640" y="399975"/>
                </a:cubicBezTo>
                <a:cubicBezTo>
                  <a:pt x="1691679" y="395014"/>
                  <a:pt x="1689199" y="391293"/>
                  <a:pt x="1689199" y="388813"/>
                </a:cubicBezTo>
                <a:cubicBezTo>
                  <a:pt x="1689199" y="386333"/>
                  <a:pt x="1691679" y="382612"/>
                  <a:pt x="1696640" y="377651"/>
                </a:cubicBezTo>
                <a:cubicBezTo>
                  <a:pt x="1696640" y="375170"/>
                  <a:pt x="1697260" y="373930"/>
                  <a:pt x="1698501" y="373930"/>
                </a:cubicBezTo>
                <a:close/>
                <a:moveTo>
                  <a:pt x="788789" y="370209"/>
                </a:moveTo>
                <a:cubicBezTo>
                  <a:pt x="788789" y="375171"/>
                  <a:pt x="790029" y="376410"/>
                  <a:pt x="792509" y="373930"/>
                </a:cubicBezTo>
                <a:cubicBezTo>
                  <a:pt x="794990" y="371450"/>
                  <a:pt x="797470" y="370209"/>
                  <a:pt x="799951" y="370209"/>
                </a:cubicBezTo>
                <a:close/>
                <a:moveTo>
                  <a:pt x="1720825" y="366489"/>
                </a:moveTo>
                <a:cubicBezTo>
                  <a:pt x="1722065" y="366489"/>
                  <a:pt x="1723926" y="367729"/>
                  <a:pt x="1726406" y="370209"/>
                </a:cubicBezTo>
                <a:cubicBezTo>
                  <a:pt x="1731367" y="375171"/>
                  <a:pt x="1733847" y="377651"/>
                  <a:pt x="1733847" y="377651"/>
                </a:cubicBezTo>
                <a:cubicBezTo>
                  <a:pt x="1723926" y="382612"/>
                  <a:pt x="1718965" y="385092"/>
                  <a:pt x="1718965" y="385092"/>
                </a:cubicBezTo>
                <a:cubicBezTo>
                  <a:pt x="1718965" y="380131"/>
                  <a:pt x="1718965" y="375171"/>
                  <a:pt x="1718965" y="370209"/>
                </a:cubicBezTo>
                <a:cubicBezTo>
                  <a:pt x="1718965" y="367729"/>
                  <a:pt x="1719585" y="366489"/>
                  <a:pt x="1720825" y="366489"/>
                </a:cubicBezTo>
                <a:close/>
                <a:moveTo>
                  <a:pt x="1808262" y="347885"/>
                </a:moveTo>
                <a:cubicBezTo>
                  <a:pt x="1808262" y="347885"/>
                  <a:pt x="1809502" y="351606"/>
                  <a:pt x="1811982" y="359047"/>
                </a:cubicBezTo>
                <a:cubicBezTo>
                  <a:pt x="1814463" y="366489"/>
                  <a:pt x="1815703" y="372689"/>
                  <a:pt x="1815703" y="377651"/>
                </a:cubicBezTo>
                <a:cubicBezTo>
                  <a:pt x="1820664" y="397495"/>
                  <a:pt x="1821904" y="411137"/>
                  <a:pt x="1819424" y="418578"/>
                </a:cubicBezTo>
                <a:cubicBezTo>
                  <a:pt x="1816943" y="426020"/>
                  <a:pt x="1816943" y="430981"/>
                  <a:pt x="1819424" y="433461"/>
                </a:cubicBezTo>
                <a:cubicBezTo>
                  <a:pt x="1821904" y="435941"/>
                  <a:pt x="1823144" y="437182"/>
                  <a:pt x="1823144" y="437182"/>
                </a:cubicBezTo>
                <a:cubicBezTo>
                  <a:pt x="1823144" y="437182"/>
                  <a:pt x="1825625" y="442143"/>
                  <a:pt x="1830586" y="452065"/>
                </a:cubicBezTo>
                <a:lnTo>
                  <a:pt x="1823144" y="459506"/>
                </a:lnTo>
                <a:cubicBezTo>
                  <a:pt x="1818183" y="454545"/>
                  <a:pt x="1814463" y="453305"/>
                  <a:pt x="1811982" y="455785"/>
                </a:cubicBezTo>
                <a:cubicBezTo>
                  <a:pt x="1809502" y="458266"/>
                  <a:pt x="1810742" y="461986"/>
                  <a:pt x="1815703" y="466948"/>
                </a:cubicBezTo>
                <a:lnTo>
                  <a:pt x="1845468" y="466948"/>
                </a:lnTo>
                <a:lnTo>
                  <a:pt x="1860351" y="474389"/>
                </a:lnTo>
                <a:lnTo>
                  <a:pt x="1875234" y="481830"/>
                </a:lnTo>
                <a:cubicBezTo>
                  <a:pt x="1870273" y="486792"/>
                  <a:pt x="1870273" y="489272"/>
                  <a:pt x="1875234" y="489272"/>
                </a:cubicBezTo>
                <a:lnTo>
                  <a:pt x="1860351" y="489272"/>
                </a:lnTo>
                <a:cubicBezTo>
                  <a:pt x="1860351" y="489272"/>
                  <a:pt x="1857871" y="489272"/>
                  <a:pt x="1852910" y="489272"/>
                </a:cubicBezTo>
                <a:cubicBezTo>
                  <a:pt x="1847949" y="489272"/>
                  <a:pt x="1845468" y="489272"/>
                  <a:pt x="1845468" y="489272"/>
                </a:cubicBezTo>
                <a:cubicBezTo>
                  <a:pt x="1840508" y="484310"/>
                  <a:pt x="1835547" y="481830"/>
                  <a:pt x="1830586" y="481830"/>
                </a:cubicBezTo>
                <a:cubicBezTo>
                  <a:pt x="1825625" y="486792"/>
                  <a:pt x="1823144" y="494233"/>
                  <a:pt x="1823144" y="504155"/>
                </a:cubicBezTo>
                <a:cubicBezTo>
                  <a:pt x="1823144" y="509116"/>
                  <a:pt x="1820664" y="509116"/>
                  <a:pt x="1815703" y="504155"/>
                </a:cubicBezTo>
                <a:cubicBezTo>
                  <a:pt x="1805781" y="504155"/>
                  <a:pt x="1798340" y="501675"/>
                  <a:pt x="1793379" y="496713"/>
                </a:cubicBezTo>
                <a:cubicBezTo>
                  <a:pt x="1783457" y="491752"/>
                  <a:pt x="1777256" y="488031"/>
                  <a:pt x="1774775" y="485551"/>
                </a:cubicBezTo>
                <a:cubicBezTo>
                  <a:pt x="1772295" y="483071"/>
                  <a:pt x="1771054" y="479350"/>
                  <a:pt x="1771054" y="474389"/>
                </a:cubicBezTo>
                <a:cubicBezTo>
                  <a:pt x="1771054" y="469428"/>
                  <a:pt x="1768574" y="466948"/>
                  <a:pt x="1763613" y="466948"/>
                </a:cubicBezTo>
                <a:cubicBezTo>
                  <a:pt x="1758652" y="466948"/>
                  <a:pt x="1757412" y="461986"/>
                  <a:pt x="1759892" y="452065"/>
                </a:cubicBezTo>
                <a:cubicBezTo>
                  <a:pt x="1762372" y="442143"/>
                  <a:pt x="1761132" y="437182"/>
                  <a:pt x="1756172" y="437182"/>
                </a:cubicBezTo>
                <a:cubicBezTo>
                  <a:pt x="1756172" y="432221"/>
                  <a:pt x="1756172" y="429741"/>
                  <a:pt x="1756172" y="429741"/>
                </a:cubicBezTo>
                <a:cubicBezTo>
                  <a:pt x="1756172" y="429741"/>
                  <a:pt x="1758652" y="427260"/>
                  <a:pt x="1763613" y="422299"/>
                </a:cubicBezTo>
                <a:lnTo>
                  <a:pt x="1778496" y="407416"/>
                </a:lnTo>
                <a:lnTo>
                  <a:pt x="1785937" y="399975"/>
                </a:lnTo>
                <a:lnTo>
                  <a:pt x="1793379" y="399975"/>
                </a:lnTo>
                <a:lnTo>
                  <a:pt x="1800820" y="414858"/>
                </a:lnTo>
                <a:cubicBezTo>
                  <a:pt x="1800820" y="414858"/>
                  <a:pt x="1803300" y="414858"/>
                  <a:pt x="1808262" y="414858"/>
                </a:cubicBezTo>
                <a:lnTo>
                  <a:pt x="1800820" y="392534"/>
                </a:lnTo>
                <a:cubicBezTo>
                  <a:pt x="1795859" y="387572"/>
                  <a:pt x="1793379" y="383852"/>
                  <a:pt x="1793379" y="381371"/>
                </a:cubicBezTo>
                <a:cubicBezTo>
                  <a:pt x="1793379" y="378891"/>
                  <a:pt x="1795859" y="377651"/>
                  <a:pt x="1800820" y="377651"/>
                </a:cubicBezTo>
                <a:cubicBezTo>
                  <a:pt x="1805781" y="372689"/>
                  <a:pt x="1805781" y="367729"/>
                  <a:pt x="1800820" y="362768"/>
                </a:cubicBezTo>
                <a:cubicBezTo>
                  <a:pt x="1795859" y="357807"/>
                  <a:pt x="1795859" y="354086"/>
                  <a:pt x="1800820" y="351606"/>
                </a:cubicBezTo>
                <a:cubicBezTo>
                  <a:pt x="1805781" y="349126"/>
                  <a:pt x="1808262" y="347885"/>
                  <a:pt x="1808262" y="347885"/>
                </a:cubicBezTo>
                <a:close/>
                <a:moveTo>
                  <a:pt x="1577578" y="347885"/>
                </a:moveTo>
                <a:lnTo>
                  <a:pt x="1585019" y="355327"/>
                </a:lnTo>
                <a:cubicBezTo>
                  <a:pt x="1585019" y="360288"/>
                  <a:pt x="1583779" y="362768"/>
                  <a:pt x="1581299" y="362768"/>
                </a:cubicBezTo>
                <a:cubicBezTo>
                  <a:pt x="1578818" y="362768"/>
                  <a:pt x="1577578" y="361527"/>
                  <a:pt x="1577578" y="359047"/>
                </a:cubicBezTo>
                <a:cubicBezTo>
                  <a:pt x="1577578" y="356567"/>
                  <a:pt x="1577578" y="354086"/>
                  <a:pt x="1577578" y="351606"/>
                </a:cubicBezTo>
                <a:cubicBezTo>
                  <a:pt x="1577578" y="349126"/>
                  <a:pt x="1577578" y="347885"/>
                  <a:pt x="1577578" y="347885"/>
                </a:cubicBezTo>
                <a:close/>
                <a:moveTo>
                  <a:pt x="759023" y="347885"/>
                </a:moveTo>
                <a:cubicBezTo>
                  <a:pt x="763984" y="347885"/>
                  <a:pt x="766464" y="349126"/>
                  <a:pt x="766464" y="351606"/>
                </a:cubicBezTo>
                <a:cubicBezTo>
                  <a:pt x="766464" y="354086"/>
                  <a:pt x="766464" y="355327"/>
                  <a:pt x="766464" y="355327"/>
                </a:cubicBezTo>
                <a:cubicBezTo>
                  <a:pt x="756542" y="360288"/>
                  <a:pt x="751582" y="360288"/>
                  <a:pt x="751582" y="355327"/>
                </a:cubicBezTo>
                <a:cubicBezTo>
                  <a:pt x="751582" y="350365"/>
                  <a:pt x="754062" y="347885"/>
                  <a:pt x="759023" y="347885"/>
                </a:cubicBezTo>
                <a:close/>
                <a:moveTo>
                  <a:pt x="775766" y="342305"/>
                </a:moveTo>
                <a:cubicBezTo>
                  <a:pt x="777007" y="342305"/>
                  <a:pt x="778867" y="342924"/>
                  <a:pt x="781347" y="344164"/>
                </a:cubicBezTo>
                <a:cubicBezTo>
                  <a:pt x="786308" y="346644"/>
                  <a:pt x="788789" y="347885"/>
                  <a:pt x="788789" y="347885"/>
                </a:cubicBezTo>
                <a:cubicBezTo>
                  <a:pt x="788789" y="347885"/>
                  <a:pt x="786308" y="347885"/>
                  <a:pt x="781347" y="347885"/>
                </a:cubicBezTo>
                <a:cubicBezTo>
                  <a:pt x="776386" y="347885"/>
                  <a:pt x="773906" y="346644"/>
                  <a:pt x="773906" y="344164"/>
                </a:cubicBezTo>
                <a:cubicBezTo>
                  <a:pt x="773906" y="342924"/>
                  <a:pt x="774526" y="342305"/>
                  <a:pt x="775766" y="342305"/>
                </a:cubicBezTo>
                <a:close/>
                <a:moveTo>
                  <a:pt x="446484" y="333002"/>
                </a:moveTo>
                <a:cubicBezTo>
                  <a:pt x="446484" y="347885"/>
                  <a:pt x="451445" y="355327"/>
                  <a:pt x="461367" y="355327"/>
                </a:cubicBezTo>
                <a:cubicBezTo>
                  <a:pt x="461367" y="355327"/>
                  <a:pt x="461367" y="352846"/>
                  <a:pt x="461367" y="347885"/>
                </a:cubicBezTo>
                <a:cubicBezTo>
                  <a:pt x="461367" y="347885"/>
                  <a:pt x="458886" y="347885"/>
                  <a:pt x="453926" y="347885"/>
                </a:cubicBezTo>
                <a:lnTo>
                  <a:pt x="453926" y="340444"/>
                </a:lnTo>
                <a:close/>
                <a:moveTo>
                  <a:pt x="1810122" y="327422"/>
                </a:moveTo>
                <a:cubicBezTo>
                  <a:pt x="1811362" y="327422"/>
                  <a:pt x="1813222" y="328042"/>
                  <a:pt x="1815703" y="329282"/>
                </a:cubicBezTo>
                <a:cubicBezTo>
                  <a:pt x="1820664" y="331762"/>
                  <a:pt x="1823144" y="333002"/>
                  <a:pt x="1823144" y="333002"/>
                </a:cubicBezTo>
                <a:cubicBezTo>
                  <a:pt x="1823144" y="333002"/>
                  <a:pt x="1820664" y="333002"/>
                  <a:pt x="1815703" y="333002"/>
                </a:cubicBezTo>
                <a:cubicBezTo>
                  <a:pt x="1810742" y="333002"/>
                  <a:pt x="1808262" y="331762"/>
                  <a:pt x="1808262" y="329282"/>
                </a:cubicBezTo>
                <a:cubicBezTo>
                  <a:pt x="1808262" y="328042"/>
                  <a:pt x="1808881" y="327422"/>
                  <a:pt x="1810122" y="327422"/>
                </a:cubicBezTo>
                <a:close/>
                <a:moveTo>
                  <a:pt x="861342" y="306027"/>
                </a:moveTo>
                <a:cubicBezTo>
                  <a:pt x="862583" y="305407"/>
                  <a:pt x="863203" y="305717"/>
                  <a:pt x="863203" y="306957"/>
                </a:cubicBezTo>
                <a:cubicBezTo>
                  <a:pt x="863203" y="309437"/>
                  <a:pt x="865683" y="310678"/>
                  <a:pt x="870644" y="310678"/>
                </a:cubicBezTo>
                <a:lnTo>
                  <a:pt x="863203" y="318119"/>
                </a:lnTo>
                <a:cubicBezTo>
                  <a:pt x="858242" y="313158"/>
                  <a:pt x="855761" y="310678"/>
                  <a:pt x="855761" y="310678"/>
                </a:cubicBezTo>
                <a:cubicBezTo>
                  <a:pt x="858242" y="308197"/>
                  <a:pt x="860102" y="306648"/>
                  <a:pt x="861342" y="306027"/>
                </a:cubicBezTo>
                <a:close/>
                <a:moveTo>
                  <a:pt x="706933" y="305098"/>
                </a:moveTo>
                <a:cubicBezTo>
                  <a:pt x="704453" y="305098"/>
                  <a:pt x="701972" y="305717"/>
                  <a:pt x="699492" y="306957"/>
                </a:cubicBezTo>
                <a:cubicBezTo>
                  <a:pt x="694531" y="309437"/>
                  <a:pt x="697011" y="313158"/>
                  <a:pt x="706933" y="318119"/>
                </a:cubicBezTo>
                <a:cubicBezTo>
                  <a:pt x="716855" y="318119"/>
                  <a:pt x="721816" y="316879"/>
                  <a:pt x="721816" y="314399"/>
                </a:cubicBezTo>
                <a:cubicBezTo>
                  <a:pt x="721816" y="311919"/>
                  <a:pt x="719336" y="309437"/>
                  <a:pt x="714374" y="306957"/>
                </a:cubicBezTo>
                <a:cubicBezTo>
                  <a:pt x="711894" y="305717"/>
                  <a:pt x="709414" y="305098"/>
                  <a:pt x="706933" y="305098"/>
                </a:cubicBezTo>
                <a:close/>
                <a:moveTo>
                  <a:pt x="639961" y="295795"/>
                </a:moveTo>
                <a:cubicBezTo>
                  <a:pt x="639961" y="295795"/>
                  <a:pt x="639961" y="298275"/>
                  <a:pt x="639961" y="303237"/>
                </a:cubicBezTo>
                <a:cubicBezTo>
                  <a:pt x="639961" y="303237"/>
                  <a:pt x="642441" y="303237"/>
                  <a:pt x="647402" y="303237"/>
                </a:cubicBezTo>
                <a:cubicBezTo>
                  <a:pt x="647402" y="298275"/>
                  <a:pt x="644922" y="295795"/>
                  <a:pt x="639961" y="295795"/>
                </a:cubicBezTo>
                <a:close/>
                <a:moveTo>
                  <a:pt x="394394" y="295795"/>
                </a:moveTo>
                <a:cubicBezTo>
                  <a:pt x="394394" y="295795"/>
                  <a:pt x="394394" y="297036"/>
                  <a:pt x="394394" y="299516"/>
                </a:cubicBezTo>
                <a:cubicBezTo>
                  <a:pt x="394394" y="301996"/>
                  <a:pt x="394394" y="305717"/>
                  <a:pt x="394394" y="310678"/>
                </a:cubicBezTo>
                <a:lnTo>
                  <a:pt x="386953" y="310678"/>
                </a:lnTo>
                <a:close/>
                <a:moveTo>
                  <a:pt x="343234" y="293005"/>
                </a:moveTo>
                <a:cubicBezTo>
                  <a:pt x="343854" y="293625"/>
                  <a:pt x="344785" y="295795"/>
                  <a:pt x="346025" y="299516"/>
                </a:cubicBezTo>
                <a:cubicBezTo>
                  <a:pt x="348505" y="306957"/>
                  <a:pt x="349746" y="318119"/>
                  <a:pt x="349746" y="333002"/>
                </a:cubicBezTo>
                <a:cubicBezTo>
                  <a:pt x="349746" y="337964"/>
                  <a:pt x="349746" y="342924"/>
                  <a:pt x="349746" y="347885"/>
                </a:cubicBezTo>
                <a:cubicBezTo>
                  <a:pt x="344785" y="342924"/>
                  <a:pt x="342304" y="330522"/>
                  <a:pt x="342304" y="310678"/>
                </a:cubicBezTo>
                <a:cubicBezTo>
                  <a:pt x="342304" y="305717"/>
                  <a:pt x="342304" y="300757"/>
                  <a:pt x="342304" y="295795"/>
                </a:cubicBezTo>
                <a:cubicBezTo>
                  <a:pt x="342304" y="293315"/>
                  <a:pt x="342614" y="292384"/>
                  <a:pt x="343234" y="293005"/>
                </a:cubicBezTo>
                <a:close/>
                <a:moveTo>
                  <a:pt x="818554" y="288354"/>
                </a:moveTo>
                <a:cubicBezTo>
                  <a:pt x="823515" y="293315"/>
                  <a:pt x="823515" y="295795"/>
                  <a:pt x="818554" y="295795"/>
                </a:cubicBezTo>
                <a:cubicBezTo>
                  <a:pt x="813593" y="295795"/>
                  <a:pt x="811113" y="294555"/>
                  <a:pt x="811113" y="292075"/>
                </a:cubicBezTo>
                <a:cubicBezTo>
                  <a:pt x="811113" y="289594"/>
                  <a:pt x="813593" y="288354"/>
                  <a:pt x="818554" y="288354"/>
                </a:cubicBezTo>
                <a:close/>
                <a:moveTo>
                  <a:pt x="744140" y="280912"/>
                </a:moveTo>
                <a:lnTo>
                  <a:pt x="744140" y="288354"/>
                </a:lnTo>
                <a:cubicBezTo>
                  <a:pt x="744140" y="288354"/>
                  <a:pt x="741660" y="288354"/>
                  <a:pt x="736699" y="288354"/>
                </a:cubicBezTo>
                <a:close/>
                <a:moveTo>
                  <a:pt x="461367" y="266030"/>
                </a:moveTo>
                <a:lnTo>
                  <a:pt x="468808" y="280912"/>
                </a:lnTo>
                <a:cubicBezTo>
                  <a:pt x="473769" y="285874"/>
                  <a:pt x="477490" y="290834"/>
                  <a:pt x="479970" y="295795"/>
                </a:cubicBezTo>
                <a:cubicBezTo>
                  <a:pt x="482451" y="300757"/>
                  <a:pt x="481210" y="303237"/>
                  <a:pt x="476250" y="303237"/>
                </a:cubicBezTo>
                <a:cubicBezTo>
                  <a:pt x="476250" y="308198"/>
                  <a:pt x="477490" y="310678"/>
                  <a:pt x="479970" y="310678"/>
                </a:cubicBezTo>
                <a:cubicBezTo>
                  <a:pt x="482451" y="310678"/>
                  <a:pt x="483691" y="308198"/>
                  <a:pt x="483691" y="303237"/>
                </a:cubicBezTo>
                <a:cubicBezTo>
                  <a:pt x="483691" y="288354"/>
                  <a:pt x="476250" y="275951"/>
                  <a:pt x="461367" y="266030"/>
                </a:cubicBezTo>
                <a:close/>
                <a:moveTo>
                  <a:pt x="1659433" y="251147"/>
                </a:moveTo>
                <a:lnTo>
                  <a:pt x="1666875" y="251147"/>
                </a:lnTo>
                <a:cubicBezTo>
                  <a:pt x="1666875" y="256108"/>
                  <a:pt x="1666875" y="258588"/>
                  <a:pt x="1666875" y="258588"/>
                </a:cubicBezTo>
                <a:cubicBezTo>
                  <a:pt x="1666875" y="258588"/>
                  <a:pt x="1664394" y="258588"/>
                  <a:pt x="1659433" y="258588"/>
                </a:cubicBezTo>
                <a:close/>
                <a:moveTo>
                  <a:pt x="692050" y="251147"/>
                </a:moveTo>
                <a:cubicBezTo>
                  <a:pt x="697011" y="251147"/>
                  <a:pt x="699492" y="251147"/>
                  <a:pt x="699492" y="251147"/>
                </a:cubicBezTo>
                <a:lnTo>
                  <a:pt x="692050" y="258588"/>
                </a:lnTo>
                <a:cubicBezTo>
                  <a:pt x="692050" y="258588"/>
                  <a:pt x="692050" y="256108"/>
                  <a:pt x="692050" y="251147"/>
                </a:cubicBezTo>
                <a:close/>
                <a:moveTo>
                  <a:pt x="602754" y="236264"/>
                </a:moveTo>
                <a:cubicBezTo>
                  <a:pt x="597793" y="236264"/>
                  <a:pt x="594072" y="237505"/>
                  <a:pt x="591591" y="239985"/>
                </a:cubicBezTo>
                <a:cubicBezTo>
                  <a:pt x="589111" y="242465"/>
                  <a:pt x="587871" y="243705"/>
                  <a:pt x="587871" y="243705"/>
                </a:cubicBezTo>
                <a:cubicBezTo>
                  <a:pt x="572988" y="243705"/>
                  <a:pt x="570507" y="248667"/>
                  <a:pt x="580429" y="258588"/>
                </a:cubicBezTo>
                <a:lnTo>
                  <a:pt x="595312" y="266030"/>
                </a:lnTo>
                <a:cubicBezTo>
                  <a:pt x="595312" y="261068"/>
                  <a:pt x="597793" y="256108"/>
                  <a:pt x="602754" y="251147"/>
                </a:cubicBezTo>
                <a:close/>
                <a:moveTo>
                  <a:pt x="535781" y="236264"/>
                </a:moveTo>
                <a:lnTo>
                  <a:pt x="543222" y="266030"/>
                </a:lnTo>
                <a:cubicBezTo>
                  <a:pt x="553144" y="275951"/>
                  <a:pt x="558105" y="283393"/>
                  <a:pt x="558105" y="288354"/>
                </a:cubicBezTo>
                <a:lnTo>
                  <a:pt x="558105" y="243705"/>
                </a:lnTo>
                <a:lnTo>
                  <a:pt x="543222" y="236264"/>
                </a:lnTo>
                <a:cubicBezTo>
                  <a:pt x="543222" y="241225"/>
                  <a:pt x="540742" y="241225"/>
                  <a:pt x="535781" y="236264"/>
                </a:cubicBezTo>
                <a:close/>
                <a:moveTo>
                  <a:pt x="401836" y="236264"/>
                </a:moveTo>
                <a:lnTo>
                  <a:pt x="409277" y="236264"/>
                </a:lnTo>
                <a:lnTo>
                  <a:pt x="409277" y="243705"/>
                </a:lnTo>
                <a:lnTo>
                  <a:pt x="416718" y="280912"/>
                </a:lnTo>
                <a:cubicBezTo>
                  <a:pt x="411758" y="280912"/>
                  <a:pt x="409277" y="278432"/>
                  <a:pt x="409277" y="273471"/>
                </a:cubicBezTo>
                <a:lnTo>
                  <a:pt x="401836" y="258588"/>
                </a:lnTo>
                <a:close/>
                <a:moveTo>
                  <a:pt x="527409" y="202778"/>
                </a:moveTo>
                <a:cubicBezTo>
                  <a:pt x="525549" y="202778"/>
                  <a:pt x="523378" y="204018"/>
                  <a:pt x="520898" y="206498"/>
                </a:cubicBezTo>
                <a:cubicBezTo>
                  <a:pt x="515937" y="206498"/>
                  <a:pt x="515937" y="208978"/>
                  <a:pt x="520898" y="213940"/>
                </a:cubicBezTo>
                <a:lnTo>
                  <a:pt x="535781" y="221381"/>
                </a:lnTo>
                <a:cubicBezTo>
                  <a:pt x="535781" y="216420"/>
                  <a:pt x="534541" y="211460"/>
                  <a:pt x="532060" y="206498"/>
                </a:cubicBezTo>
                <a:cubicBezTo>
                  <a:pt x="530820" y="204018"/>
                  <a:pt x="529270" y="202778"/>
                  <a:pt x="527409" y="202778"/>
                </a:cubicBezTo>
                <a:close/>
                <a:moveTo>
                  <a:pt x="543222" y="191616"/>
                </a:moveTo>
                <a:cubicBezTo>
                  <a:pt x="538261" y="191616"/>
                  <a:pt x="537021" y="192856"/>
                  <a:pt x="539501" y="195336"/>
                </a:cubicBezTo>
                <a:cubicBezTo>
                  <a:pt x="541982" y="197816"/>
                  <a:pt x="543222" y="201537"/>
                  <a:pt x="543222" y="206498"/>
                </a:cubicBezTo>
                <a:lnTo>
                  <a:pt x="550664" y="206498"/>
                </a:lnTo>
                <a:close/>
                <a:moveTo>
                  <a:pt x="602754" y="154409"/>
                </a:moveTo>
                <a:lnTo>
                  <a:pt x="610195" y="161850"/>
                </a:lnTo>
                <a:lnTo>
                  <a:pt x="602754" y="169291"/>
                </a:lnTo>
                <a:cubicBezTo>
                  <a:pt x="602754" y="164330"/>
                  <a:pt x="602754" y="159370"/>
                  <a:pt x="602754" y="154409"/>
                </a:cubicBezTo>
                <a:close/>
                <a:moveTo>
                  <a:pt x="535781" y="124643"/>
                </a:moveTo>
                <a:lnTo>
                  <a:pt x="535781" y="132084"/>
                </a:lnTo>
                <a:cubicBezTo>
                  <a:pt x="540742" y="137046"/>
                  <a:pt x="541982" y="139526"/>
                  <a:pt x="539501" y="139526"/>
                </a:cubicBezTo>
                <a:cubicBezTo>
                  <a:pt x="537021" y="139526"/>
                  <a:pt x="534541" y="138285"/>
                  <a:pt x="532060" y="135805"/>
                </a:cubicBezTo>
                <a:cubicBezTo>
                  <a:pt x="529580" y="133325"/>
                  <a:pt x="528340" y="130844"/>
                  <a:pt x="528340" y="128364"/>
                </a:cubicBezTo>
                <a:cubicBezTo>
                  <a:pt x="528340" y="125884"/>
                  <a:pt x="530820" y="124643"/>
                  <a:pt x="535781" y="124643"/>
                </a:cubicBezTo>
                <a:close/>
                <a:moveTo>
                  <a:pt x="610195" y="117202"/>
                </a:moveTo>
                <a:lnTo>
                  <a:pt x="617636" y="117202"/>
                </a:lnTo>
                <a:cubicBezTo>
                  <a:pt x="617636" y="132084"/>
                  <a:pt x="616396" y="139526"/>
                  <a:pt x="613916" y="139526"/>
                </a:cubicBezTo>
                <a:cubicBezTo>
                  <a:pt x="611435" y="139526"/>
                  <a:pt x="610195" y="132084"/>
                  <a:pt x="610195" y="117202"/>
                </a:cubicBezTo>
                <a:close/>
                <a:moveTo>
                  <a:pt x="513457" y="117202"/>
                </a:moveTo>
                <a:lnTo>
                  <a:pt x="520898" y="132084"/>
                </a:lnTo>
                <a:cubicBezTo>
                  <a:pt x="525859" y="166811"/>
                  <a:pt x="530820" y="184174"/>
                  <a:pt x="535781" y="184174"/>
                </a:cubicBezTo>
                <a:cubicBezTo>
                  <a:pt x="550664" y="179213"/>
                  <a:pt x="558105" y="184174"/>
                  <a:pt x="558105" y="199057"/>
                </a:cubicBezTo>
                <a:cubicBezTo>
                  <a:pt x="558105" y="204018"/>
                  <a:pt x="565546" y="211460"/>
                  <a:pt x="580429" y="221381"/>
                </a:cubicBezTo>
                <a:cubicBezTo>
                  <a:pt x="565546" y="206498"/>
                  <a:pt x="563066" y="199057"/>
                  <a:pt x="572988" y="199057"/>
                </a:cubicBezTo>
                <a:cubicBezTo>
                  <a:pt x="572988" y="199057"/>
                  <a:pt x="575468" y="199057"/>
                  <a:pt x="580429" y="199057"/>
                </a:cubicBezTo>
                <a:lnTo>
                  <a:pt x="580429" y="191616"/>
                </a:lnTo>
                <a:cubicBezTo>
                  <a:pt x="580429" y="186654"/>
                  <a:pt x="581669" y="182934"/>
                  <a:pt x="584150" y="180453"/>
                </a:cubicBezTo>
                <a:cubicBezTo>
                  <a:pt x="586631" y="177973"/>
                  <a:pt x="587871" y="171771"/>
                  <a:pt x="587871" y="161850"/>
                </a:cubicBezTo>
                <a:lnTo>
                  <a:pt x="580429" y="161850"/>
                </a:lnTo>
                <a:lnTo>
                  <a:pt x="580429" y="139526"/>
                </a:lnTo>
                <a:cubicBezTo>
                  <a:pt x="580429" y="129604"/>
                  <a:pt x="582910" y="127123"/>
                  <a:pt x="587871" y="132084"/>
                </a:cubicBezTo>
                <a:cubicBezTo>
                  <a:pt x="587871" y="132084"/>
                  <a:pt x="589111" y="133325"/>
                  <a:pt x="591591" y="135805"/>
                </a:cubicBezTo>
                <a:cubicBezTo>
                  <a:pt x="594072" y="138285"/>
                  <a:pt x="595312" y="142006"/>
                  <a:pt x="595312" y="146967"/>
                </a:cubicBezTo>
                <a:cubicBezTo>
                  <a:pt x="595312" y="151928"/>
                  <a:pt x="597793" y="159370"/>
                  <a:pt x="602754" y="169291"/>
                </a:cubicBezTo>
                <a:cubicBezTo>
                  <a:pt x="607714" y="179213"/>
                  <a:pt x="610195" y="184174"/>
                  <a:pt x="610195" y="184174"/>
                </a:cubicBezTo>
                <a:lnTo>
                  <a:pt x="617636" y="184174"/>
                </a:lnTo>
                <a:lnTo>
                  <a:pt x="625078" y="199057"/>
                </a:lnTo>
                <a:lnTo>
                  <a:pt x="625078" y="191616"/>
                </a:lnTo>
                <a:lnTo>
                  <a:pt x="625078" y="169291"/>
                </a:lnTo>
                <a:cubicBezTo>
                  <a:pt x="630039" y="169291"/>
                  <a:pt x="632519" y="171771"/>
                  <a:pt x="632519" y="176733"/>
                </a:cubicBezTo>
                <a:cubicBezTo>
                  <a:pt x="637480" y="181694"/>
                  <a:pt x="642441" y="186654"/>
                  <a:pt x="647402" y="191616"/>
                </a:cubicBezTo>
                <a:lnTo>
                  <a:pt x="662285" y="199057"/>
                </a:lnTo>
                <a:lnTo>
                  <a:pt x="677168" y="213940"/>
                </a:lnTo>
                <a:lnTo>
                  <a:pt x="662285" y="221381"/>
                </a:lnTo>
                <a:lnTo>
                  <a:pt x="654843" y="228823"/>
                </a:lnTo>
                <a:lnTo>
                  <a:pt x="669726" y="236264"/>
                </a:lnTo>
                <a:lnTo>
                  <a:pt x="684609" y="243705"/>
                </a:lnTo>
                <a:cubicBezTo>
                  <a:pt x="684609" y="243705"/>
                  <a:pt x="684609" y="246185"/>
                  <a:pt x="684609" y="251147"/>
                </a:cubicBezTo>
                <a:cubicBezTo>
                  <a:pt x="679648" y="256108"/>
                  <a:pt x="679648" y="258588"/>
                  <a:pt x="684609" y="258588"/>
                </a:cubicBezTo>
                <a:lnTo>
                  <a:pt x="684609" y="266030"/>
                </a:lnTo>
                <a:lnTo>
                  <a:pt x="677168" y="258588"/>
                </a:lnTo>
                <a:cubicBezTo>
                  <a:pt x="672207" y="253627"/>
                  <a:pt x="668486" y="249906"/>
                  <a:pt x="666005" y="247426"/>
                </a:cubicBezTo>
                <a:cubicBezTo>
                  <a:pt x="663525" y="244946"/>
                  <a:pt x="659804" y="243705"/>
                  <a:pt x="654843" y="243705"/>
                </a:cubicBezTo>
                <a:lnTo>
                  <a:pt x="662285" y="266030"/>
                </a:lnTo>
                <a:cubicBezTo>
                  <a:pt x="667246" y="275951"/>
                  <a:pt x="682128" y="280912"/>
                  <a:pt x="706933" y="280912"/>
                </a:cubicBezTo>
                <a:cubicBezTo>
                  <a:pt x="721816" y="285874"/>
                  <a:pt x="729257" y="290834"/>
                  <a:pt x="729257" y="295795"/>
                </a:cubicBezTo>
                <a:lnTo>
                  <a:pt x="744140" y="303237"/>
                </a:lnTo>
                <a:cubicBezTo>
                  <a:pt x="739179" y="308198"/>
                  <a:pt x="736699" y="313158"/>
                  <a:pt x="736699" y="318119"/>
                </a:cubicBezTo>
                <a:cubicBezTo>
                  <a:pt x="726777" y="318119"/>
                  <a:pt x="724296" y="320600"/>
                  <a:pt x="729257" y="325561"/>
                </a:cubicBezTo>
                <a:cubicBezTo>
                  <a:pt x="729257" y="325561"/>
                  <a:pt x="729257" y="328041"/>
                  <a:pt x="729257" y="333002"/>
                </a:cubicBezTo>
                <a:cubicBezTo>
                  <a:pt x="729257" y="337964"/>
                  <a:pt x="729257" y="340444"/>
                  <a:pt x="729257" y="340444"/>
                </a:cubicBezTo>
                <a:lnTo>
                  <a:pt x="744140" y="347885"/>
                </a:lnTo>
                <a:lnTo>
                  <a:pt x="744140" y="362768"/>
                </a:lnTo>
                <a:lnTo>
                  <a:pt x="759023" y="370209"/>
                </a:lnTo>
                <a:cubicBezTo>
                  <a:pt x="763984" y="365248"/>
                  <a:pt x="766464" y="362768"/>
                  <a:pt x="766464" y="362768"/>
                </a:cubicBezTo>
                <a:cubicBezTo>
                  <a:pt x="766464" y="362768"/>
                  <a:pt x="766464" y="365248"/>
                  <a:pt x="766464" y="370209"/>
                </a:cubicBezTo>
                <a:cubicBezTo>
                  <a:pt x="776386" y="365248"/>
                  <a:pt x="783828" y="362768"/>
                  <a:pt x="788789" y="362768"/>
                </a:cubicBezTo>
                <a:cubicBezTo>
                  <a:pt x="788789" y="352846"/>
                  <a:pt x="792509" y="350365"/>
                  <a:pt x="799951" y="355327"/>
                </a:cubicBezTo>
                <a:cubicBezTo>
                  <a:pt x="807392" y="360288"/>
                  <a:pt x="813593" y="361527"/>
                  <a:pt x="818554" y="359047"/>
                </a:cubicBezTo>
                <a:cubicBezTo>
                  <a:pt x="823515" y="356567"/>
                  <a:pt x="825996" y="357807"/>
                  <a:pt x="825996" y="362768"/>
                </a:cubicBezTo>
                <a:cubicBezTo>
                  <a:pt x="825996" y="367729"/>
                  <a:pt x="823515" y="370209"/>
                  <a:pt x="818554" y="370209"/>
                </a:cubicBezTo>
                <a:lnTo>
                  <a:pt x="811113" y="370209"/>
                </a:lnTo>
                <a:cubicBezTo>
                  <a:pt x="811113" y="370209"/>
                  <a:pt x="814834" y="372689"/>
                  <a:pt x="822275" y="377651"/>
                </a:cubicBezTo>
                <a:cubicBezTo>
                  <a:pt x="829716" y="382612"/>
                  <a:pt x="835918" y="385092"/>
                  <a:pt x="840878" y="385092"/>
                </a:cubicBezTo>
                <a:cubicBezTo>
                  <a:pt x="845839" y="385092"/>
                  <a:pt x="848320" y="385092"/>
                  <a:pt x="848320" y="385092"/>
                </a:cubicBezTo>
                <a:cubicBezTo>
                  <a:pt x="848320" y="385092"/>
                  <a:pt x="848320" y="387572"/>
                  <a:pt x="848320" y="392534"/>
                </a:cubicBezTo>
                <a:lnTo>
                  <a:pt x="855761" y="392534"/>
                </a:lnTo>
                <a:cubicBezTo>
                  <a:pt x="865683" y="392534"/>
                  <a:pt x="870644" y="392534"/>
                  <a:pt x="870644" y="392534"/>
                </a:cubicBezTo>
                <a:lnTo>
                  <a:pt x="863203" y="399975"/>
                </a:lnTo>
                <a:lnTo>
                  <a:pt x="855761" y="399975"/>
                </a:lnTo>
                <a:cubicBezTo>
                  <a:pt x="860722" y="404936"/>
                  <a:pt x="868164" y="407416"/>
                  <a:pt x="878086" y="407416"/>
                </a:cubicBezTo>
                <a:cubicBezTo>
                  <a:pt x="878086" y="407416"/>
                  <a:pt x="880566" y="407416"/>
                  <a:pt x="885527" y="407416"/>
                </a:cubicBezTo>
                <a:cubicBezTo>
                  <a:pt x="890488" y="407416"/>
                  <a:pt x="892968" y="407416"/>
                  <a:pt x="892968" y="407416"/>
                </a:cubicBezTo>
                <a:cubicBezTo>
                  <a:pt x="892968" y="412378"/>
                  <a:pt x="896689" y="414858"/>
                  <a:pt x="904131" y="414858"/>
                </a:cubicBezTo>
                <a:cubicBezTo>
                  <a:pt x="911572" y="414858"/>
                  <a:pt x="921494" y="417338"/>
                  <a:pt x="933896" y="422299"/>
                </a:cubicBezTo>
                <a:cubicBezTo>
                  <a:pt x="946299" y="427260"/>
                  <a:pt x="956220" y="427260"/>
                  <a:pt x="963662" y="422299"/>
                </a:cubicBezTo>
                <a:cubicBezTo>
                  <a:pt x="971103" y="417338"/>
                  <a:pt x="977304" y="417338"/>
                  <a:pt x="982265" y="422299"/>
                </a:cubicBezTo>
                <a:lnTo>
                  <a:pt x="989707" y="414858"/>
                </a:lnTo>
                <a:lnTo>
                  <a:pt x="997148" y="414858"/>
                </a:lnTo>
                <a:cubicBezTo>
                  <a:pt x="1026914" y="419819"/>
                  <a:pt x="1041796" y="424779"/>
                  <a:pt x="1041796" y="429741"/>
                </a:cubicBezTo>
                <a:lnTo>
                  <a:pt x="1049238" y="437182"/>
                </a:lnTo>
                <a:lnTo>
                  <a:pt x="1049238" y="444623"/>
                </a:lnTo>
                <a:cubicBezTo>
                  <a:pt x="1049238" y="449585"/>
                  <a:pt x="1046758" y="452065"/>
                  <a:pt x="1041796" y="452065"/>
                </a:cubicBezTo>
                <a:lnTo>
                  <a:pt x="1049238" y="466948"/>
                </a:lnTo>
                <a:cubicBezTo>
                  <a:pt x="1054199" y="466948"/>
                  <a:pt x="1059160" y="468188"/>
                  <a:pt x="1064121" y="470668"/>
                </a:cubicBezTo>
                <a:cubicBezTo>
                  <a:pt x="1069082" y="473148"/>
                  <a:pt x="1074043" y="474389"/>
                  <a:pt x="1079004" y="474389"/>
                </a:cubicBezTo>
                <a:cubicBezTo>
                  <a:pt x="1083964" y="474389"/>
                  <a:pt x="1087685" y="475630"/>
                  <a:pt x="1090166" y="478110"/>
                </a:cubicBezTo>
                <a:cubicBezTo>
                  <a:pt x="1092646" y="480590"/>
                  <a:pt x="1093886" y="481830"/>
                  <a:pt x="1093886" y="481830"/>
                </a:cubicBezTo>
                <a:lnTo>
                  <a:pt x="1108769" y="481830"/>
                </a:lnTo>
                <a:lnTo>
                  <a:pt x="1131094" y="481830"/>
                </a:lnTo>
                <a:cubicBezTo>
                  <a:pt x="1145976" y="486792"/>
                  <a:pt x="1153418" y="484310"/>
                  <a:pt x="1153418" y="474389"/>
                </a:cubicBezTo>
                <a:cubicBezTo>
                  <a:pt x="1153418" y="469428"/>
                  <a:pt x="1155898" y="466948"/>
                  <a:pt x="1160859" y="466948"/>
                </a:cubicBezTo>
                <a:cubicBezTo>
                  <a:pt x="1160859" y="466948"/>
                  <a:pt x="1160859" y="469428"/>
                  <a:pt x="1160859" y="474389"/>
                </a:cubicBezTo>
                <a:lnTo>
                  <a:pt x="1168300" y="474389"/>
                </a:lnTo>
                <a:cubicBezTo>
                  <a:pt x="1173261" y="469428"/>
                  <a:pt x="1173261" y="464468"/>
                  <a:pt x="1168300" y="459506"/>
                </a:cubicBezTo>
                <a:cubicBezTo>
                  <a:pt x="1168300" y="459506"/>
                  <a:pt x="1160859" y="457026"/>
                  <a:pt x="1145976" y="452065"/>
                </a:cubicBezTo>
                <a:cubicBezTo>
                  <a:pt x="1136054" y="447103"/>
                  <a:pt x="1127373" y="445864"/>
                  <a:pt x="1119931" y="448344"/>
                </a:cubicBezTo>
                <a:cubicBezTo>
                  <a:pt x="1112490" y="450824"/>
                  <a:pt x="1106289" y="449585"/>
                  <a:pt x="1101328" y="444623"/>
                </a:cubicBezTo>
                <a:cubicBezTo>
                  <a:pt x="1096367" y="444623"/>
                  <a:pt x="1092646" y="443383"/>
                  <a:pt x="1090166" y="440903"/>
                </a:cubicBezTo>
                <a:cubicBezTo>
                  <a:pt x="1087685" y="438423"/>
                  <a:pt x="1083964" y="437182"/>
                  <a:pt x="1079004" y="437182"/>
                </a:cubicBezTo>
                <a:cubicBezTo>
                  <a:pt x="1079004" y="437182"/>
                  <a:pt x="1077763" y="435941"/>
                  <a:pt x="1075283" y="433461"/>
                </a:cubicBezTo>
                <a:cubicBezTo>
                  <a:pt x="1072802" y="430981"/>
                  <a:pt x="1074043" y="429741"/>
                  <a:pt x="1079004" y="429741"/>
                </a:cubicBezTo>
                <a:cubicBezTo>
                  <a:pt x="1083964" y="424779"/>
                  <a:pt x="1086445" y="424779"/>
                  <a:pt x="1086445" y="429741"/>
                </a:cubicBezTo>
                <a:cubicBezTo>
                  <a:pt x="1086445" y="434702"/>
                  <a:pt x="1092646" y="437182"/>
                  <a:pt x="1105048" y="437182"/>
                </a:cubicBezTo>
                <a:cubicBezTo>
                  <a:pt x="1117451" y="437182"/>
                  <a:pt x="1123652" y="434702"/>
                  <a:pt x="1123652" y="429741"/>
                </a:cubicBezTo>
                <a:cubicBezTo>
                  <a:pt x="1128613" y="429741"/>
                  <a:pt x="1131094" y="429741"/>
                  <a:pt x="1131094" y="429741"/>
                </a:cubicBezTo>
                <a:cubicBezTo>
                  <a:pt x="1131094" y="429741"/>
                  <a:pt x="1131094" y="432221"/>
                  <a:pt x="1131094" y="437182"/>
                </a:cubicBezTo>
                <a:cubicBezTo>
                  <a:pt x="1131094" y="442143"/>
                  <a:pt x="1134814" y="444623"/>
                  <a:pt x="1142256" y="444623"/>
                </a:cubicBezTo>
                <a:cubicBezTo>
                  <a:pt x="1149697" y="444623"/>
                  <a:pt x="1153418" y="443383"/>
                  <a:pt x="1153418" y="440903"/>
                </a:cubicBezTo>
                <a:cubicBezTo>
                  <a:pt x="1153418" y="438423"/>
                  <a:pt x="1155898" y="438423"/>
                  <a:pt x="1160859" y="440903"/>
                </a:cubicBezTo>
                <a:cubicBezTo>
                  <a:pt x="1165820" y="443383"/>
                  <a:pt x="1165820" y="444623"/>
                  <a:pt x="1160859" y="444623"/>
                </a:cubicBezTo>
                <a:lnTo>
                  <a:pt x="1168300" y="452065"/>
                </a:lnTo>
                <a:lnTo>
                  <a:pt x="1198066" y="452065"/>
                </a:lnTo>
                <a:lnTo>
                  <a:pt x="1212949" y="452065"/>
                </a:lnTo>
                <a:cubicBezTo>
                  <a:pt x="1212949" y="457026"/>
                  <a:pt x="1220390" y="459506"/>
                  <a:pt x="1235273" y="459506"/>
                </a:cubicBezTo>
                <a:lnTo>
                  <a:pt x="1257597" y="466948"/>
                </a:lnTo>
                <a:cubicBezTo>
                  <a:pt x="1307207" y="486792"/>
                  <a:pt x="1339453" y="496713"/>
                  <a:pt x="1354336" y="496713"/>
                </a:cubicBezTo>
                <a:cubicBezTo>
                  <a:pt x="1354336" y="491752"/>
                  <a:pt x="1354336" y="489272"/>
                  <a:pt x="1354336" y="489272"/>
                </a:cubicBezTo>
                <a:lnTo>
                  <a:pt x="1346894" y="474389"/>
                </a:lnTo>
                <a:lnTo>
                  <a:pt x="1421308" y="481830"/>
                </a:lnTo>
                <a:cubicBezTo>
                  <a:pt x="1431230" y="486792"/>
                  <a:pt x="1437431" y="486792"/>
                  <a:pt x="1439912" y="481830"/>
                </a:cubicBezTo>
                <a:cubicBezTo>
                  <a:pt x="1442392" y="476869"/>
                  <a:pt x="1443632" y="476869"/>
                  <a:pt x="1443632" y="481830"/>
                </a:cubicBezTo>
                <a:cubicBezTo>
                  <a:pt x="1443632" y="486792"/>
                  <a:pt x="1443632" y="489272"/>
                  <a:pt x="1443632" y="489272"/>
                </a:cubicBezTo>
                <a:cubicBezTo>
                  <a:pt x="1443632" y="489272"/>
                  <a:pt x="1446113" y="489272"/>
                  <a:pt x="1451074" y="489272"/>
                </a:cubicBezTo>
                <a:cubicBezTo>
                  <a:pt x="1456035" y="489272"/>
                  <a:pt x="1458515" y="491752"/>
                  <a:pt x="1458515" y="496713"/>
                </a:cubicBezTo>
                <a:lnTo>
                  <a:pt x="1480840" y="504155"/>
                </a:lnTo>
                <a:cubicBezTo>
                  <a:pt x="1495722" y="504155"/>
                  <a:pt x="1503164" y="509116"/>
                  <a:pt x="1503164" y="519037"/>
                </a:cubicBezTo>
                <a:cubicBezTo>
                  <a:pt x="1503164" y="528959"/>
                  <a:pt x="1505644" y="533920"/>
                  <a:pt x="1510605" y="533920"/>
                </a:cubicBezTo>
                <a:cubicBezTo>
                  <a:pt x="1515566" y="533920"/>
                  <a:pt x="1515566" y="531440"/>
                  <a:pt x="1510605" y="526479"/>
                </a:cubicBezTo>
                <a:lnTo>
                  <a:pt x="1518046" y="519037"/>
                </a:lnTo>
                <a:cubicBezTo>
                  <a:pt x="1523008" y="519037"/>
                  <a:pt x="1525488" y="519037"/>
                  <a:pt x="1525488" y="519037"/>
                </a:cubicBezTo>
                <a:cubicBezTo>
                  <a:pt x="1525488" y="523999"/>
                  <a:pt x="1525488" y="526479"/>
                  <a:pt x="1525488" y="526479"/>
                </a:cubicBezTo>
                <a:cubicBezTo>
                  <a:pt x="1530449" y="531440"/>
                  <a:pt x="1535410" y="533920"/>
                  <a:pt x="1540371" y="533920"/>
                </a:cubicBezTo>
                <a:lnTo>
                  <a:pt x="1555254" y="533920"/>
                </a:lnTo>
                <a:cubicBezTo>
                  <a:pt x="1555254" y="533920"/>
                  <a:pt x="1555254" y="535161"/>
                  <a:pt x="1555254" y="537641"/>
                </a:cubicBezTo>
                <a:cubicBezTo>
                  <a:pt x="1555254" y="540121"/>
                  <a:pt x="1557734" y="541362"/>
                  <a:pt x="1562695" y="541362"/>
                </a:cubicBezTo>
                <a:lnTo>
                  <a:pt x="1562695" y="526479"/>
                </a:lnTo>
                <a:cubicBezTo>
                  <a:pt x="1557734" y="526479"/>
                  <a:pt x="1547812" y="521518"/>
                  <a:pt x="1532929" y="511596"/>
                </a:cubicBezTo>
                <a:cubicBezTo>
                  <a:pt x="1527968" y="506635"/>
                  <a:pt x="1523008" y="502914"/>
                  <a:pt x="1518046" y="500434"/>
                </a:cubicBezTo>
                <a:cubicBezTo>
                  <a:pt x="1513086" y="497954"/>
                  <a:pt x="1508125" y="496713"/>
                  <a:pt x="1503164" y="496713"/>
                </a:cubicBezTo>
                <a:cubicBezTo>
                  <a:pt x="1498203" y="496713"/>
                  <a:pt x="1495722" y="496713"/>
                  <a:pt x="1495722" y="496713"/>
                </a:cubicBezTo>
                <a:cubicBezTo>
                  <a:pt x="1500683" y="491752"/>
                  <a:pt x="1508125" y="490512"/>
                  <a:pt x="1518046" y="492993"/>
                </a:cubicBezTo>
                <a:cubicBezTo>
                  <a:pt x="1527968" y="495473"/>
                  <a:pt x="1539131" y="497954"/>
                  <a:pt x="1551533" y="500434"/>
                </a:cubicBezTo>
                <a:cubicBezTo>
                  <a:pt x="1563935" y="502914"/>
                  <a:pt x="1570136" y="504155"/>
                  <a:pt x="1570136" y="504155"/>
                </a:cubicBezTo>
                <a:cubicBezTo>
                  <a:pt x="1575098" y="509116"/>
                  <a:pt x="1580058" y="511596"/>
                  <a:pt x="1585019" y="511596"/>
                </a:cubicBezTo>
                <a:cubicBezTo>
                  <a:pt x="1589980" y="511596"/>
                  <a:pt x="1594941" y="514076"/>
                  <a:pt x="1599902" y="519037"/>
                </a:cubicBezTo>
                <a:lnTo>
                  <a:pt x="1659433" y="519037"/>
                </a:lnTo>
                <a:lnTo>
                  <a:pt x="1674316" y="519037"/>
                </a:lnTo>
                <a:cubicBezTo>
                  <a:pt x="1689199" y="514076"/>
                  <a:pt x="1694160" y="521518"/>
                  <a:pt x="1689199" y="541362"/>
                </a:cubicBezTo>
                <a:lnTo>
                  <a:pt x="1704082" y="541362"/>
                </a:lnTo>
                <a:cubicBezTo>
                  <a:pt x="1709043" y="541362"/>
                  <a:pt x="1712763" y="541362"/>
                  <a:pt x="1715244" y="541362"/>
                </a:cubicBezTo>
                <a:cubicBezTo>
                  <a:pt x="1717724" y="541362"/>
                  <a:pt x="1718965" y="538882"/>
                  <a:pt x="1718965" y="533920"/>
                </a:cubicBezTo>
                <a:cubicBezTo>
                  <a:pt x="1718965" y="528959"/>
                  <a:pt x="1723926" y="528959"/>
                  <a:pt x="1733847" y="533920"/>
                </a:cubicBezTo>
                <a:lnTo>
                  <a:pt x="1748730" y="526479"/>
                </a:lnTo>
                <a:cubicBezTo>
                  <a:pt x="1743769" y="526479"/>
                  <a:pt x="1738808" y="526479"/>
                  <a:pt x="1733847" y="526479"/>
                </a:cubicBezTo>
                <a:cubicBezTo>
                  <a:pt x="1733847" y="526479"/>
                  <a:pt x="1733847" y="523999"/>
                  <a:pt x="1733847" y="519037"/>
                </a:cubicBezTo>
                <a:cubicBezTo>
                  <a:pt x="1738808" y="519037"/>
                  <a:pt x="1743769" y="517797"/>
                  <a:pt x="1748730" y="515317"/>
                </a:cubicBezTo>
                <a:cubicBezTo>
                  <a:pt x="1753691" y="512837"/>
                  <a:pt x="1756172" y="509116"/>
                  <a:pt x="1756172" y="504155"/>
                </a:cubicBezTo>
                <a:cubicBezTo>
                  <a:pt x="1756172" y="499193"/>
                  <a:pt x="1757412" y="496713"/>
                  <a:pt x="1759892" y="496713"/>
                </a:cubicBezTo>
                <a:cubicBezTo>
                  <a:pt x="1762372" y="496713"/>
                  <a:pt x="1767334" y="501675"/>
                  <a:pt x="1774775" y="511596"/>
                </a:cubicBezTo>
                <a:cubicBezTo>
                  <a:pt x="1782217" y="521518"/>
                  <a:pt x="1785937" y="526479"/>
                  <a:pt x="1785937" y="526479"/>
                </a:cubicBezTo>
                <a:cubicBezTo>
                  <a:pt x="1785937" y="536400"/>
                  <a:pt x="1778496" y="538882"/>
                  <a:pt x="1763613" y="533920"/>
                </a:cubicBezTo>
                <a:cubicBezTo>
                  <a:pt x="1763613" y="533920"/>
                  <a:pt x="1761132" y="535161"/>
                  <a:pt x="1756172" y="537641"/>
                </a:cubicBezTo>
                <a:cubicBezTo>
                  <a:pt x="1751211" y="540121"/>
                  <a:pt x="1746250" y="541362"/>
                  <a:pt x="1741289" y="541362"/>
                </a:cubicBezTo>
                <a:lnTo>
                  <a:pt x="1726406" y="548803"/>
                </a:lnTo>
                <a:cubicBezTo>
                  <a:pt x="1746250" y="553764"/>
                  <a:pt x="1758652" y="553764"/>
                  <a:pt x="1763613" y="548803"/>
                </a:cubicBezTo>
                <a:cubicBezTo>
                  <a:pt x="1771054" y="541362"/>
                  <a:pt x="1779891" y="543688"/>
                  <a:pt x="1790123" y="555779"/>
                </a:cubicBezTo>
                <a:lnTo>
                  <a:pt x="1790124" y="555781"/>
                </a:lnTo>
                <a:lnTo>
                  <a:pt x="1787332" y="551129"/>
                </a:lnTo>
                <a:cubicBezTo>
                  <a:pt x="1786402" y="548338"/>
                  <a:pt x="1785937" y="545082"/>
                  <a:pt x="1785937" y="541362"/>
                </a:cubicBezTo>
                <a:cubicBezTo>
                  <a:pt x="1785937" y="536400"/>
                  <a:pt x="1789658" y="535161"/>
                  <a:pt x="1797099" y="537641"/>
                </a:cubicBezTo>
                <a:cubicBezTo>
                  <a:pt x="1804541" y="540121"/>
                  <a:pt x="1808262" y="538882"/>
                  <a:pt x="1808262" y="533920"/>
                </a:cubicBezTo>
                <a:lnTo>
                  <a:pt x="1830586" y="541362"/>
                </a:lnTo>
                <a:lnTo>
                  <a:pt x="1830586" y="556244"/>
                </a:lnTo>
                <a:cubicBezTo>
                  <a:pt x="1820664" y="566166"/>
                  <a:pt x="1825625" y="576089"/>
                  <a:pt x="1845468" y="586010"/>
                </a:cubicBezTo>
                <a:cubicBezTo>
                  <a:pt x="1855390" y="590971"/>
                  <a:pt x="1860351" y="593452"/>
                  <a:pt x="1860351" y="593452"/>
                </a:cubicBezTo>
                <a:cubicBezTo>
                  <a:pt x="1909961" y="608334"/>
                  <a:pt x="1944687" y="623217"/>
                  <a:pt x="1964531" y="638100"/>
                </a:cubicBezTo>
                <a:cubicBezTo>
                  <a:pt x="1974453" y="643061"/>
                  <a:pt x="1981894" y="645541"/>
                  <a:pt x="1986855" y="645541"/>
                </a:cubicBezTo>
                <a:cubicBezTo>
                  <a:pt x="1986855" y="645541"/>
                  <a:pt x="1990576" y="646782"/>
                  <a:pt x="1998017" y="649262"/>
                </a:cubicBezTo>
                <a:cubicBezTo>
                  <a:pt x="2005458" y="651742"/>
                  <a:pt x="2014140" y="652983"/>
                  <a:pt x="2024062" y="652983"/>
                </a:cubicBezTo>
                <a:cubicBezTo>
                  <a:pt x="2053828" y="662904"/>
                  <a:pt x="2073672" y="670346"/>
                  <a:pt x="2083593" y="675307"/>
                </a:cubicBezTo>
                <a:lnTo>
                  <a:pt x="2105917" y="675307"/>
                </a:lnTo>
                <a:lnTo>
                  <a:pt x="2128242" y="682748"/>
                </a:lnTo>
                <a:lnTo>
                  <a:pt x="2135683" y="682748"/>
                </a:lnTo>
                <a:cubicBezTo>
                  <a:pt x="2140644" y="682748"/>
                  <a:pt x="2145605" y="682748"/>
                  <a:pt x="2150566" y="682748"/>
                </a:cubicBezTo>
                <a:lnTo>
                  <a:pt x="2150566" y="690190"/>
                </a:lnTo>
                <a:cubicBezTo>
                  <a:pt x="2150566" y="695151"/>
                  <a:pt x="2158008" y="700111"/>
                  <a:pt x="2172890" y="705073"/>
                </a:cubicBezTo>
                <a:lnTo>
                  <a:pt x="2195215" y="712514"/>
                </a:lnTo>
                <a:cubicBezTo>
                  <a:pt x="2200176" y="717475"/>
                  <a:pt x="2210098" y="719955"/>
                  <a:pt x="2224980" y="719955"/>
                </a:cubicBezTo>
                <a:cubicBezTo>
                  <a:pt x="2274590" y="729877"/>
                  <a:pt x="2301875" y="739800"/>
                  <a:pt x="2306835" y="749721"/>
                </a:cubicBezTo>
                <a:cubicBezTo>
                  <a:pt x="2316758" y="749721"/>
                  <a:pt x="2325439" y="750962"/>
                  <a:pt x="2332881" y="753442"/>
                </a:cubicBezTo>
                <a:cubicBezTo>
                  <a:pt x="2340322" y="755922"/>
                  <a:pt x="2346523" y="758403"/>
                  <a:pt x="2351484" y="760883"/>
                </a:cubicBezTo>
                <a:cubicBezTo>
                  <a:pt x="2356445" y="763363"/>
                  <a:pt x="2363887" y="764604"/>
                  <a:pt x="2373808" y="764604"/>
                </a:cubicBezTo>
                <a:lnTo>
                  <a:pt x="2388691" y="757162"/>
                </a:lnTo>
                <a:cubicBezTo>
                  <a:pt x="2398613" y="757162"/>
                  <a:pt x="2403574" y="758403"/>
                  <a:pt x="2403574" y="760883"/>
                </a:cubicBezTo>
                <a:cubicBezTo>
                  <a:pt x="2403574" y="763363"/>
                  <a:pt x="2401093" y="767084"/>
                  <a:pt x="2396133" y="772045"/>
                </a:cubicBezTo>
                <a:lnTo>
                  <a:pt x="2485429" y="801811"/>
                </a:lnTo>
                <a:cubicBezTo>
                  <a:pt x="2495351" y="796850"/>
                  <a:pt x="2497831" y="791889"/>
                  <a:pt x="2492871" y="786928"/>
                </a:cubicBezTo>
                <a:cubicBezTo>
                  <a:pt x="2492871" y="791889"/>
                  <a:pt x="2490390" y="794369"/>
                  <a:pt x="2485429" y="794369"/>
                </a:cubicBezTo>
                <a:cubicBezTo>
                  <a:pt x="2480468" y="794369"/>
                  <a:pt x="2476748" y="790649"/>
                  <a:pt x="2474267" y="783207"/>
                </a:cubicBezTo>
                <a:cubicBezTo>
                  <a:pt x="2471786" y="775766"/>
                  <a:pt x="2468066" y="767084"/>
                  <a:pt x="2463105" y="757162"/>
                </a:cubicBezTo>
                <a:lnTo>
                  <a:pt x="2485429" y="764604"/>
                </a:lnTo>
                <a:lnTo>
                  <a:pt x="2500312" y="764604"/>
                </a:lnTo>
                <a:lnTo>
                  <a:pt x="2492871" y="757162"/>
                </a:lnTo>
                <a:cubicBezTo>
                  <a:pt x="2482949" y="742280"/>
                  <a:pt x="2482949" y="734838"/>
                  <a:pt x="2492871" y="734838"/>
                </a:cubicBezTo>
                <a:cubicBezTo>
                  <a:pt x="2497831" y="734838"/>
                  <a:pt x="2505273" y="734838"/>
                  <a:pt x="2515195" y="734838"/>
                </a:cubicBezTo>
                <a:cubicBezTo>
                  <a:pt x="2535038" y="739800"/>
                  <a:pt x="2544960" y="739800"/>
                  <a:pt x="2544960" y="734838"/>
                </a:cubicBezTo>
                <a:cubicBezTo>
                  <a:pt x="2520156" y="724917"/>
                  <a:pt x="2515195" y="714994"/>
                  <a:pt x="2530078" y="705073"/>
                </a:cubicBezTo>
                <a:cubicBezTo>
                  <a:pt x="2535038" y="705073"/>
                  <a:pt x="2538759" y="706313"/>
                  <a:pt x="2541240" y="708793"/>
                </a:cubicBezTo>
                <a:cubicBezTo>
                  <a:pt x="2543720" y="711273"/>
                  <a:pt x="2544960" y="712514"/>
                  <a:pt x="2544960" y="712514"/>
                </a:cubicBezTo>
                <a:cubicBezTo>
                  <a:pt x="2549921" y="717475"/>
                  <a:pt x="2554883" y="719955"/>
                  <a:pt x="2559844" y="719955"/>
                </a:cubicBezTo>
                <a:cubicBezTo>
                  <a:pt x="2559844" y="714994"/>
                  <a:pt x="2561084" y="713755"/>
                  <a:pt x="2563564" y="716235"/>
                </a:cubicBezTo>
                <a:cubicBezTo>
                  <a:pt x="2566045" y="718715"/>
                  <a:pt x="2567285" y="722435"/>
                  <a:pt x="2567285" y="727397"/>
                </a:cubicBezTo>
                <a:cubicBezTo>
                  <a:pt x="2567285" y="727397"/>
                  <a:pt x="2567285" y="729877"/>
                  <a:pt x="2567285" y="734838"/>
                </a:cubicBezTo>
                <a:lnTo>
                  <a:pt x="2574726" y="727397"/>
                </a:lnTo>
                <a:lnTo>
                  <a:pt x="2582167" y="719955"/>
                </a:lnTo>
                <a:cubicBezTo>
                  <a:pt x="2582167" y="719955"/>
                  <a:pt x="2582167" y="722435"/>
                  <a:pt x="2582167" y="727397"/>
                </a:cubicBezTo>
                <a:cubicBezTo>
                  <a:pt x="2582167" y="732358"/>
                  <a:pt x="2580927" y="734838"/>
                  <a:pt x="2578447" y="734838"/>
                </a:cubicBezTo>
                <a:cubicBezTo>
                  <a:pt x="2575966" y="734838"/>
                  <a:pt x="2574726" y="737318"/>
                  <a:pt x="2574726" y="742280"/>
                </a:cubicBezTo>
                <a:lnTo>
                  <a:pt x="2582167" y="742280"/>
                </a:lnTo>
                <a:cubicBezTo>
                  <a:pt x="2587128" y="742280"/>
                  <a:pt x="2590849" y="743520"/>
                  <a:pt x="2593330" y="746000"/>
                </a:cubicBezTo>
                <a:cubicBezTo>
                  <a:pt x="2595810" y="748480"/>
                  <a:pt x="2597051" y="749721"/>
                  <a:pt x="2597051" y="749721"/>
                </a:cubicBezTo>
                <a:lnTo>
                  <a:pt x="2611933" y="727397"/>
                </a:lnTo>
                <a:cubicBezTo>
                  <a:pt x="2611933" y="727397"/>
                  <a:pt x="2611933" y="724917"/>
                  <a:pt x="2611933" y="719955"/>
                </a:cubicBezTo>
                <a:lnTo>
                  <a:pt x="2619374" y="727397"/>
                </a:lnTo>
                <a:cubicBezTo>
                  <a:pt x="2624335" y="732358"/>
                  <a:pt x="2626816" y="734838"/>
                  <a:pt x="2626816" y="734838"/>
                </a:cubicBezTo>
                <a:lnTo>
                  <a:pt x="2634257" y="734838"/>
                </a:lnTo>
                <a:cubicBezTo>
                  <a:pt x="2644179" y="739800"/>
                  <a:pt x="2646659" y="744760"/>
                  <a:pt x="2641699" y="749721"/>
                </a:cubicBezTo>
                <a:cubicBezTo>
                  <a:pt x="2641699" y="754682"/>
                  <a:pt x="2641699" y="758403"/>
                  <a:pt x="2641699" y="760883"/>
                </a:cubicBezTo>
                <a:cubicBezTo>
                  <a:pt x="2641699" y="763363"/>
                  <a:pt x="2641699" y="764604"/>
                  <a:pt x="2641699" y="764604"/>
                </a:cubicBezTo>
                <a:cubicBezTo>
                  <a:pt x="2641699" y="764604"/>
                  <a:pt x="2639218" y="764604"/>
                  <a:pt x="2634257" y="764604"/>
                </a:cubicBezTo>
                <a:lnTo>
                  <a:pt x="2634257" y="772045"/>
                </a:lnTo>
                <a:cubicBezTo>
                  <a:pt x="2634257" y="772045"/>
                  <a:pt x="2636738" y="770805"/>
                  <a:pt x="2641699" y="768325"/>
                </a:cubicBezTo>
                <a:cubicBezTo>
                  <a:pt x="2646659" y="765844"/>
                  <a:pt x="2649140" y="762124"/>
                  <a:pt x="2649140" y="757162"/>
                </a:cubicBezTo>
                <a:lnTo>
                  <a:pt x="2671464" y="749721"/>
                </a:lnTo>
                <a:lnTo>
                  <a:pt x="2678906" y="742280"/>
                </a:lnTo>
                <a:cubicBezTo>
                  <a:pt x="2673945" y="737318"/>
                  <a:pt x="2670224" y="731118"/>
                  <a:pt x="2667744" y="723676"/>
                </a:cubicBezTo>
                <a:cubicBezTo>
                  <a:pt x="2665263" y="716235"/>
                  <a:pt x="2665263" y="712514"/>
                  <a:pt x="2667744" y="712514"/>
                </a:cubicBezTo>
                <a:cubicBezTo>
                  <a:pt x="2670224" y="712514"/>
                  <a:pt x="2676425" y="713755"/>
                  <a:pt x="2686347" y="716235"/>
                </a:cubicBezTo>
                <a:cubicBezTo>
                  <a:pt x="2696269" y="718715"/>
                  <a:pt x="2698750" y="722435"/>
                  <a:pt x="2693789" y="727397"/>
                </a:cubicBezTo>
                <a:cubicBezTo>
                  <a:pt x="2688828" y="732358"/>
                  <a:pt x="2692549" y="736079"/>
                  <a:pt x="2704951" y="738559"/>
                </a:cubicBezTo>
                <a:cubicBezTo>
                  <a:pt x="2717353" y="741039"/>
                  <a:pt x="2724794" y="744760"/>
                  <a:pt x="2727275" y="749721"/>
                </a:cubicBezTo>
                <a:cubicBezTo>
                  <a:pt x="2729756" y="754682"/>
                  <a:pt x="2730996" y="757162"/>
                  <a:pt x="2730996" y="757162"/>
                </a:cubicBezTo>
                <a:cubicBezTo>
                  <a:pt x="2730996" y="762124"/>
                  <a:pt x="2733477" y="767084"/>
                  <a:pt x="2738437" y="772045"/>
                </a:cubicBezTo>
                <a:lnTo>
                  <a:pt x="2745878" y="764604"/>
                </a:lnTo>
                <a:cubicBezTo>
                  <a:pt x="2740918" y="759643"/>
                  <a:pt x="2745878" y="757162"/>
                  <a:pt x="2760761" y="757162"/>
                </a:cubicBezTo>
                <a:cubicBezTo>
                  <a:pt x="2765722" y="757162"/>
                  <a:pt x="2770684" y="758403"/>
                  <a:pt x="2775644" y="760883"/>
                </a:cubicBezTo>
                <a:cubicBezTo>
                  <a:pt x="2780605" y="763363"/>
                  <a:pt x="2786806" y="764604"/>
                  <a:pt x="2794248" y="764604"/>
                </a:cubicBezTo>
                <a:cubicBezTo>
                  <a:pt x="2801689" y="764604"/>
                  <a:pt x="2805410" y="764604"/>
                  <a:pt x="2805410" y="764604"/>
                </a:cubicBezTo>
                <a:cubicBezTo>
                  <a:pt x="2810370" y="764604"/>
                  <a:pt x="2812851" y="767084"/>
                  <a:pt x="2812851" y="772045"/>
                </a:cubicBezTo>
                <a:lnTo>
                  <a:pt x="2812851" y="779487"/>
                </a:lnTo>
                <a:lnTo>
                  <a:pt x="2812851" y="786928"/>
                </a:lnTo>
                <a:cubicBezTo>
                  <a:pt x="2807890" y="791889"/>
                  <a:pt x="2802929" y="794369"/>
                  <a:pt x="2797968" y="794369"/>
                </a:cubicBezTo>
                <a:cubicBezTo>
                  <a:pt x="2797968" y="794369"/>
                  <a:pt x="2797968" y="795610"/>
                  <a:pt x="2797968" y="798090"/>
                </a:cubicBezTo>
                <a:cubicBezTo>
                  <a:pt x="2797968" y="800570"/>
                  <a:pt x="2796728" y="803052"/>
                  <a:pt x="2794248" y="805532"/>
                </a:cubicBezTo>
                <a:cubicBezTo>
                  <a:pt x="2791767" y="808012"/>
                  <a:pt x="2788046" y="809252"/>
                  <a:pt x="2783085" y="809252"/>
                </a:cubicBezTo>
                <a:lnTo>
                  <a:pt x="2790527" y="816694"/>
                </a:lnTo>
                <a:cubicBezTo>
                  <a:pt x="2795488" y="826615"/>
                  <a:pt x="2800449" y="832817"/>
                  <a:pt x="2805410" y="835297"/>
                </a:cubicBezTo>
                <a:cubicBezTo>
                  <a:pt x="2810370" y="837778"/>
                  <a:pt x="2820292" y="842739"/>
                  <a:pt x="2835175" y="850180"/>
                </a:cubicBezTo>
                <a:cubicBezTo>
                  <a:pt x="2850058" y="857621"/>
                  <a:pt x="2858740" y="860102"/>
                  <a:pt x="2861220" y="857621"/>
                </a:cubicBezTo>
                <a:cubicBezTo>
                  <a:pt x="2863701" y="855141"/>
                  <a:pt x="2864941" y="855141"/>
                  <a:pt x="2864941" y="857621"/>
                </a:cubicBezTo>
                <a:cubicBezTo>
                  <a:pt x="2864941" y="860102"/>
                  <a:pt x="2867422" y="861342"/>
                  <a:pt x="2872383" y="861342"/>
                </a:cubicBezTo>
                <a:cubicBezTo>
                  <a:pt x="2877343" y="861342"/>
                  <a:pt x="2879824" y="862582"/>
                  <a:pt x="2879824" y="865063"/>
                </a:cubicBezTo>
                <a:cubicBezTo>
                  <a:pt x="2879824" y="867543"/>
                  <a:pt x="2884784" y="870024"/>
                  <a:pt x="2894706" y="872504"/>
                </a:cubicBezTo>
                <a:cubicBezTo>
                  <a:pt x="2904629" y="874985"/>
                  <a:pt x="2912070" y="878705"/>
                  <a:pt x="2917031" y="883666"/>
                </a:cubicBezTo>
                <a:cubicBezTo>
                  <a:pt x="2921991" y="888627"/>
                  <a:pt x="2926953" y="886147"/>
                  <a:pt x="2931914" y="876225"/>
                </a:cubicBezTo>
                <a:cubicBezTo>
                  <a:pt x="2931914" y="876225"/>
                  <a:pt x="2928193" y="871264"/>
                  <a:pt x="2920751" y="861342"/>
                </a:cubicBezTo>
                <a:cubicBezTo>
                  <a:pt x="2913310" y="851420"/>
                  <a:pt x="2909590" y="845219"/>
                  <a:pt x="2909590" y="842739"/>
                </a:cubicBezTo>
                <a:cubicBezTo>
                  <a:pt x="2909590" y="840258"/>
                  <a:pt x="2907109" y="839018"/>
                  <a:pt x="2902148" y="839018"/>
                </a:cubicBezTo>
                <a:cubicBezTo>
                  <a:pt x="2897187" y="839018"/>
                  <a:pt x="2894706" y="836538"/>
                  <a:pt x="2894706" y="831577"/>
                </a:cubicBezTo>
                <a:cubicBezTo>
                  <a:pt x="2894706" y="826615"/>
                  <a:pt x="2892226" y="824135"/>
                  <a:pt x="2887265" y="824135"/>
                </a:cubicBezTo>
                <a:cubicBezTo>
                  <a:pt x="2882304" y="824135"/>
                  <a:pt x="2882304" y="826615"/>
                  <a:pt x="2887265" y="831577"/>
                </a:cubicBezTo>
                <a:lnTo>
                  <a:pt x="2872383" y="831577"/>
                </a:lnTo>
                <a:lnTo>
                  <a:pt x="2857499" y="816694"/>
                </a:lnTo>
                <a:cubicBezTo>
                  <a:pt x="2857499" y="811732"/>
                  <a:pt x="2855019" y="814214"/>
                  <a:pt x="2850058" y="824135"/>
                </a:cubicBezTo>
                <a:lnTo>
                  <a:pt x="2842617" y="824135"/>
                </a:lnTo>
                <a:lnTo>
                  <a:pt x="2842617" y="816694"/>
                </a:lnTo>
                <a:cubicBezTo>
                  <a:pt x="2842617" y="816694"/>
                  <a:pt x="2842617" y="815453"/>
                  <a:pt x="2842617" y="812973"/>
                </a:cubicBezTo>
                <a:cubicBezTo>
                  <a:pt x="2842617" y="810493"/>
                  <a:pt x="2843857" y="808012"/>
                  <a:pt x="2846337" y="805532"/>
                </a:cubicBezTo>
                <a:cubicBezTo>
                  <a:pt x="2848818" y="803052"/>
                  <a:pt x="2851298" y="800570"/>
                  <a:pt x="2853779" y="798090"/>
                </a:cubicBezTo>
                <a:cubicBezTo>
                  <a:pt x="2856259" y="795610"/>
                  <a:pt x="2857499" y="794369"/>
                  <a:pt x="2857499" y="794369"/>
                </a:cubicBezTo>
                <a:lnTo>
                  <a:pt x="2864941" y="801811"/>
                </a:lnTo>
                <a:lnTo>
                  <a:pt x="2872383" y="809252"/>
                </a:lnTo>
                <a:lnTo>
                  <a:pt x="2872383" y="801811"/>
                </a:lnTo>
                <a:cubicBezTo>
                  <a:pt x="2872383" y="796850"/>
                  <a:pt x="2872383" y="793129"/>
                  <a:pt x="2872383" y="790649"/>
                </a:cubicBezTo>
                <a:cubicBezTo>
                  <a:pt x="2872383" y="788169"/>
                  <a:pt x="2872383" y="785687"/>
                  <a:pt x="2872383" y="783207"/>
                </a:cubicBezTo>
                <a:cubicBezTo>
                  <a:pt x="2872383" y="780727"/>
                  <a:pt x="2869902" y="779487"/>
                  <a:pt x="2864941" y="779487"/>
                </a:cubicBezTo>
                <a:cubicBezTo>
                  <a:pt x="2859980" y="779487"/>
                  <a:pt x="2857499" y="777007"/>
                  <a:pt x="2857499" y="772045"/>
                </a:cubicBezTo>
                <a:lnTo>
                  <a:pt x="2835175" y="764604"/>
                </a:lnTo>
                <a:cubicBezTo>
                  <a:pt x="2835175" y="759643"/>
                  <a:pt x="2837656" y="758403"/>
                  <a:pt x="2842617" y="760883"/>
                </a:cubicBezTo>
                <a:cubicBezTo>
                  <a:pt x="2847577" y="763363"/>
                  <a:pt x="2855019" y="764604"/>
                  <a:pt x="2864941" y="764604"/>
                </a:cubicBezTo>
                <a:cubicBezTo>
                  <a:pt x="2874863" y="764604"/>
                  <a:pt x="2886025" y="768325"/>
                  <a:pt x="2898427" y="775766"/>
                </a:cubicBezTo>
                <a:cubicBezTo>
                  <a:pt x="2910829" y="783207"/>
                  <a:pt x="2917031" y="789408"/>
                  <a:pt x="2917031" y="794369"/>
                </a:cubicBezTo>
                <a:cubicBezTo>
                  <a:pt x="2926953" y="789408"/>
                  <a:pt x="2931914" y="786928"/>
                  <a:pt x="2931914" y="786928"/>
                </a:cubicBezTo>
                <a:cubicBezTo>
                  <a:pt x="2936874" y="791889"/>
                  <a:pt x="2939355" y="794369"/>
                  <a:pt x="2939355" y="794369"/>
                </a:cubicBezTo>
                <a:cubicBezTo>
                  <a:pt x="2939355" y="794369"/>
                  <a:pt x="2941836" y="791889"/>
                  <a:pt x="2946796" y="786928"/>
                </a:cubicBezTo>
                <a:cubicBezTo>
                  <a:pt x="2951757" y="786928"/>
                  <a:pt x="2956718" y="788169"/>
                  <a:pt x="2961679" y="790649"/>
                </a:cubicBezTo>
                <a:cubicBezTo>
                  <a:pt x="2966640" y="793129"/>
                  <a:pt x="2966640" y="795610"/>
                  <a:pt x="2961679" y="798090"/>
                </a:cubicBezTo>
                <a:cubicBezTo>
                  <a:pt x="2956718" y="800570"/>
                  <a:pt x="2957958" y="803052"/>
                  <a:pt x="2965400" y="805532"/>
                </a:cubicBezTo>
                <a:cubicBezTo>
                  <a:pt x="2972841" y="808012"/>
                  <a:pt x="2976562" y="810493"/>
                  <a:pt x="2976562" y="812973"/>
                </a:cubicBezTo>
                <a:cubicBezTo>
                  <a:pt x="2976562" y="815453"/>
                  <a:pt x="2974081" y="817934"/>
                  <a:pt x="2969121" y="820414"/>
                </a:cubicBezTo>
                <a:cubicBezTo>
                  <a:pt x="2964160" y="822894"/>
                  <a:pt x="2959198" y="821655"/>
                  <a:pt x="2954238" y="816694"/>
                </a:cubicBezTo>
                <a:cubicBezTo>
                  <a:pt x="2934394" y="806772"/>
                  <a:pt x="2921991" y="801811"/>
                  <a:pt x="2917031" y="801811"/>
                </a:cubicBezTo>
                <a:lnTo>
                  <a:pt x="2984003" y="846459"/>
                </a:lnTo>
                <a:cubicBezTo>
                  <a:pt x="2993925" y="846459"/>
                  <a:pt x="3002607" y="848940"/>
                  <a:pt x="3010049" y="853901"/>
                </a:cubicBezTo>
                <a:cubicBezTo>
                  <a:pt x="3017490" y="858862"/>
                  <a:pt x="3026171" y="858862"/>
                  <a:pt x="3036093" y="853901"/>
                </a:cubicBezTo>
                <a:cubicBezTo>
                  <a:pt x="3036093" y="848940"/>
                  <a:pt x="3037333" y="846459"/>
                  <a:pt x="3039814" y="846459"/>
                </a:cubicBezTo>
                <a:cubicBezTo>
                  <a:pt x="3042295" y="846459"/>
                  <a:pt x="3046016" y="846459"/>
                  <a:pt x="3050976" y="846459"/>
                </a:cubicBezTo>
                <a:cubicBezTo>
                  <a:pt x="3050976" y="851420"/>
                  <a:pt x="3048495" y="853901"/>
                  <a:pt x="3043535" y="853901"/>
                </a:cubicBezTo>
                <a:lnTo>
                  <a:pt x="3043535" y="861342"/>
                </a:lnTo>
                <a:cubicBezTo>
                  <a:pt x="3043535" y="861342"/>
                  <a:pt x="3046016" y="861342"/>
                  <a:pt x="3050976" y="861342"/>
                </a:cubicBezTo>
                <a:cubicBezTo>
                  <a:pt x="3055937" y="861342"/>
                  <a:pt x="3060898" y="863823"/>
                  <a:pt x="3065859" y="868784"/>
                </a:cubicBezTo>
                <a:cubicBezTo>
                  <a:pt x="3065859" y="868784"/>
                  <a:pt x="3068340" y="870024"/>
                  <a:pt x="3073300" y="872504"/>
                </a:cubicBezTo>
                <a:cubicBezTo>
                  <a:pt x="3078261" y="874985"/>
                  <a:pt x="3083222" y="876225"/>
                  <a:pt x="3088183" y="876225"/>
                </a:cubicBezTo>
                <a:lnTo>
                  <a:pt x="3117949" y="883666"/>
                </a:lnTo>
                <a:cubicBezTo>
                  <a:pt x="3127871" y="888627"/>
                  <a:pt x="3134072" y="889867"/>
                  <a:pt x="3136552" y="887387"/>
                </a:cubicBezTo>
                <a:cubicBezTo>
                  <a:pt x="3139033" y="884907"/>
                  <a:pt x="3143994" y="886147"/>
                  <a:pt x="3151435" y="891108"/>
                </a:cubicBezTo>
                <a:cubicBezTo>
                  <a:pt x="3158876" y="896069"/>
                  <a:pt x="3165078" y="896069"/>
                  <a:pt x="3170039" y="891108"/>
                </a:cubicBezTo>
                <a:lnTo>
                  <a:pt x="3192363" y="891108"/>
                </a:lnTo>
                <a:cubicBezTo>
                  <a:pt x="3202285" y="896069"/>
                  <a:pt x="3215927" y="898549"/>
                  <a:pt x="3233290" y="898549"/>
                </a:cubicBezTo>
                <a:cubicBezTo>
                  <a:pt x="3250654" y="898549"/>
                  <a:pt x="3263056" y="901030"/>
                  <a:pt x="3270498" y="905991"/>
                </a:cubicBezTo>
                <a:cubicBezTo>
                  <a:pt x="3277939" y="910952"/>
                  <a:pt x="3284140" y="910952"/>
                  <a:pt x="3289101" y="905991"/>
                </a:cubicBezTo>
                <a:lnTo>
                  <a:pt x="3341191" y="928315"/>
                </a:lnTo>
                <a:cubicBezTo>
                  <a:pt x="3346152" y="933276"/>
                  <a:pt x="3351113" y="933276"/>
                  <a:pt x="3356074" y="928315"/>
                </a:cubicBezTo>
                <a:lnTo>
                  <a:pt x="3385839" y="935756"/>
                </a:lnTo>
                <a:cubicBezTo>
                  <a:pt x="3410644" y="940717"/>
                  <a:pt x="3425527" y="938237"/>
                  <a:pt x="3430488" y="928315"/>
                </a:cubicBezTo>
                <a:lnTo>
                  <a:pt x="3437929" y="920874"/>
                </a:lnTo>
                <a:cubicBezTo>
                  <a:pt x="3437929" y="930795"/>
                  <a:pt x="3440410" y="933276"/>
                  <a:pt x="3445371" y="928315"/>
                </a:cubicBezTo>
                <a:lnTo>
                  <a:pt x="3445371" y="935756"/>
                </a:lnTo>
                <a:cubicBezTo>
                  <a:pt x="3440410" y="940717"/>
                  <a:pt x="3442890" y="943198"/>
                  <a:pt x="3452812" y="943198"/>
                </a:cubicBezTo>
                <a:cubicBezTo>
                  <a:pt x="3452812" y="943198"/>
                  <a:pt x="3457773" y="943198"/>
                  <a:pt x="3467695" y="943198"/>
                </a:cubicBezTo>
                <a:lnTo>
                  <a:pt x="3475136" y="943198"/>
                </a:lnTo>
                <a:cubicBezTo>
                  <a:pt x="3480097" y="943198"/>
                  <a:pt x="3486298" y="944438"/>
                  <a:pt x="3493740" y="946918"/>
                </a:cubicBezTo>
                <a:cubicBezTo>
                  <a:pt x="3501181" y="949399"/>
                  <a:pt x="3504902" y="950639"/>
                  <a:pt x="3504902" y="950639"/>
                </a:cubicBezTo>
                <a:cubicBezTo>
                  <a:pt x="3509863" y="950639"/>
                  <a:pt x="3514824" y="950639"/>
                  <a:pt x="3519785" y="950639"/>
                </a:cubicBezTo>
                <a:cubicBezTo>
                  <a:pt x="3524745" y="950639"/>
                  <a:pt x="3524745" y="946918"/>
                  <a:pt x="3519785" y="939477"/>
                </a:cubicBezTo>
                <a:cubicBezTo>
                  <a:pt x="3514824" y="932036"/>
                  <a:pt x="3516064" y="928315"/>
                  <a:pt x="3523505" y="928315"/>
                </a:cubicBezTo>
                <a:cubicBezTo>
                  <a:pt x="3530947" y="928315"/>
                  <a:pt x="3534667" y="930795"/>
                  <a:pt x="3534667" y="935756"/>
                </a:cubicBezTo>
                <a:lnTo>
                  <a:pt x="3564433" y="928315"/>
                </a:lnTo>
                <a:lnTo>
                  <a:pt x="3571874" y="928315"/>
                </a:lnTo>
                <a:lnTo>
                  <a:pt x="3586757" y="935756"/>
                </a:lnTo>
                <a:cubicBezTo>
                  <a:pt x="3596679" y="935756"/>
                  <a:pt x="3601640" y="938237"/>
                  <a:pt x="3601640" y="943198"/>
                </a:cubicBezTo>
                <a:cubicBezTo>
                  <a:pt x="3601640" y="948159"/>
                  <a:pt x="3596679" y="948159"/>
                  <a:pt x="3586757" y="943198"/>
                </a:cubicBezTo>
                <a:lnTo>
                  <a:pt x="3579316" y="950639"/>
                </a:lnTo>
                <a:cubicBezTo>
                  <a:pt x="3584277" y="955600"/>
                  <a:pt x="3592959" y="958081"/>
                  <a:pt x="3605361" y="958081"/>
                </a:cubicBezTo>
                <a:cubicBezTo>
                  <a:pt x="3617763" y="958081"/>
                  <a:pt x="3623964" y="960561"/>
                  <a:pt x="3623964" y="965522"/>
                </a:cubicBezTo>
                <a:cubicBezTo>
                  <a:pt x="3623964" y="965522"/>
                  <a:pt x="3623964" y="966762"/>
                  <a:pt x="3623964" y="969243"/>
                </a:cubicBezTo>
                <a:cubicBezTo>
                  <a:pt x="3623964" y="971723"/>
                  <a:pt x="3625204" y="971723"/>
                  <a:pt x="3627685" y="969243"/>
                </a:cubicBezTo>
                <a:cubicBezTo>
                  <a:pt x="3630166" y="966762"/>
                  <a:pt x="3633886" y="966762"/>
                  <a:pt x="3638847" y="969243"/>
                </a:cubicBezTo>
                <a:cubicBezTo>
                  <a:pt x="3643808" y="971723"/>
                  <a:pt x="3648769" y="972963"/>
                  <a:pt x="3653730" y="972963"/>
                </a:cubicBezTo>
                <a:lnTo>
                  <a:pt x="3668613" y="980405"/>
                </a:lnTo>
                <a:cubicBezTo>
                  <a:pt x="3668613" y="975444"/>
                  <a:pt x="3671093" y="972963"/>
                  <a:pt x="3676054" y="972963"/>
                </a:cubicBezTo>
                <a:cubicBezTo>
                  <a:pt x="3681015" y="972963"/>
                  <a:pt x="3681015" y="975444"/>
                  <a:pt x="3676054" y="980405"/>
                </a:cubicBezTo>
                <a:cubicBezTo>
                  <a:pt x="3676054" y="985366"/>
                  <a:pt x="3676054" y="987846"/>
                  <a:pt x="3676054" y="987846"/>
                </a:cubicBezTo>
                <a:cubicBezTo>
                  <a:pt x="3681015" y="987846"/>
                  <a:pt x="3683496" y="985366"/>
                  <a:pt x="3683496" y="980405"/>
                </a:cubicBezTo>
                <a:cubicBezTo>
                  <a:pt x="3683496" y="980405"/>
                  <a:pt x="3684736" y="979164"/>
                  <a:pt x="3687216" y="976684"/>
                </a:cubicBezTo>
                <a:cubicBezTo>
                  <a:pt x="3689697" y="974204"/>
                  <a:pt x="3695898" y="975444"/>
                  <a:pt x="3705820" y="980405"/>
                </a:cubicBezTo>
                <a:lnTo>
                  <a:pt x="3690937" y="987846"/>
                </a:lnTo>
                <a:lnTo>
                  <a:pt x="3713261" y="987846"/>
                </a:lnTo>
                <a:lnTo>
                  <a:pt x="3705820" y="980405"/>
                </a:lnTo>
                <a:cubicBezTo>
                  <a:pt x="3725664" y="980405"/>
                  <a:pt x="3738066" y="982885"/>
                  <a:pt x="3743027" y="987846"/>
                </a:cubicBezTo>
                <a:cubicBezTo>
                  <a:pt x="3752949" y="992807"/>
                  <a:pt x="3792636" y="997768"/>
                  <a:pt x="3862089" y="1002729"/>
                </a:cubicBezTo>
                <a:lnTo>
                  <a:pt x="3914179" y="995288"/>
                </a:lnTo>
                <a:cubicBezTo>
                  <a:pt x="3914179" y="1000249"/>
                  <a:pt x="3917900" y="1003969"/>
                  <a:pt x="3925341" y="1006450"/>
                </a:cubicBezTo>
                <a:cubicBezTo>
                  <a:pt x="3932783" y="1008930"/>
                  <a:pt x="3940224" y="1008930"/>
                  <a:pt x="3947665" y="1006450"/>
                </a:cubicBezTo>
                <a:cubicBezTo>
                  <a:pt x="3955107" y="1003969"/>
                  <a:pt x="3961308" y="1005209"/>
                  <a:pt x="3966269" y="1010170"/>
                </a:cubicBezTo>
                <a:lnTo>
                  <a:pt x="4040683" y="1017612"/>
                </a:lnTo>
                <a:lnTo>
                  <a:pt x="4048125" y="1010170"/>
                </a:lnTo>
                <a:lnTo>
                  <a:pt x="4055566" y="1010170"/>
                </a:lnTo>
                <a:cubicBezTo>
                  <a:pt x="4060527" y="1010170"/>
                  <a:pt x="4064248" y="1011411"/>
                  <a:pt x="4066728" y="1013891"/>
                </a:cubicBezTo>
                <a:cubicBezTo>
                  <a:pt x="4069208" y="1016371"/>
                  <a:pt x="4070449" y="1017612"/>
                  <a:pt x="4070449" y="1017612"/>
                </a:cubicBezTo>
                <a:cubicBezTo>
                  <a:pt x="4070449" y="1022573"/>
                  <a:pt x="4072929" y="1025053"/>
                  <a:pt x="4077890" y="1025053"/>
                </a:cubicBezTo>
                <a:cubicBezTo>
                  <a:pt x="4082851" y="1025053"/>
                  <a:pt x="4087812" y="1027534"/>
                  <a:pt x="4092773" y="1032495"/>
                </a:cubicBezTo>
                <a:cubicBezTo>
                  <a:pt x="4097734" y="1032495"/>
                  <a:pt x="4100214" y="1032495"/>
                  <a:pt x="4100214" y="1032495"/>
                </a:cubicBezTo>
                <a:cubicBezTo>
                  <a:pt x="4100214" y="1027534"/>
                  <a:pt x="4100214" y="1025053"/>
                  <a:pt x="4100214" y="1025053"/>
                </a:cubicBezTo>
                <a:cubicBezTo>
                  <a:pt x="4095253" y="1025053"/>
                  <a:pt x="4092773" y="1025053"/>
                  <a:pt x="4092773" y="1025053"/>
                </a:cubicBezTo>
                <a:cubicBezTo>
                  <a:pt x="4092773" y="1020092"/>
                  <a:pt x="4100214" y="1017612"/>
                  <a:pt x="4115097" y="1017612"/>
                </a:cubicBezTo>
                <a:cubicBezTo>
                  <a:pt x="4125019" y="1022573"/>
                  <a:pt x="4129980" y="1025053"/>
                  <a:pt x="4129980" y="1025053"/>
                </a:cubicBezTo>
                <a:cubicBezTo>
                  <a:pt x="4125019" y="1030014"/>
                  <a:pt x="4126259" y="1032495"/>
                  <a:pt x="4133701" y="1032495"/>
                </a:cubicBezTo>
                <a:cubicBezTo>
                  <a:pt x="4141142" y="1032495"/>
                  <a:pt x="4144863" y="1032495"/>
                  <a:pt x="4144863" y="1032495"/>
                </a:cubicBezTo>
                <a:cubicBezTo>
                  <a:pt x="4144863" y="1027534"/>
                  <a:pt x="4144863" y="1025053"/>
                  <a:pt x="4144863" y="1025053"/>
                </a:cubicBezTo>
                <a:cubicBezTo>
                  <a:pt x="4144863" y="1025053"/>
                  <a:pt x="4147343" y="1025053"/>
                  <a:pt x="4152304" y="1025053"/>
                </a:cubicBezTo>
                <a:lnTo>
                  <a:pt x="4144863" y="1017612"/>
                </a:lnTo>
                <a:lnTo>
                  <a:pt x="4137421" y="1010170"/>
                </a:lnTo>
                <a:cubicBezTo>
                  <a:pt x="4157265" y="1010170"/>
                  <a:pt x="4167187" y="1010170"/>
                  <a:pt x="4167187" y="1010170"/>
                </a:cubicBezTo>
                <a:cubicBezTo>
                  <a:pt x="4167187" y="1020092"/>
                  <a:pt x="4184550" y="1022573"/>
                  <a:pt x="4219277" y="1017612"/>
                </a:cubicBezTo>
                <a:cubicBezTo>
                  <a:pt x="4234160" y="1012651"/>
                  <a:pt x="4256484" y="1010170"/>
                  <a:pt x="4286250" y="1010170"/>
                </a:cubicBezTo>
                <a:cubicBezTo>
                  <a:pt x="4316015" y="1010170"/>
                  <a:pt x="4342060" y="1010170"/>
                  <a:pt x="4364384" y="1010170"/>
                </a:cubicBezTo>
                <a:cubicBezTo>
                  <a:pt x="4386709" y="1010170"/>
                  <a:pt x="4395390" y="1012651"/>
                  <a:pt x="4390429" y="1017612"/>
                </a:cubicBezTo>
                <a:cubicBezTo>
                  <a:pt x="4390429" y="1022573"/>
                  <a:pt x="4390429" y="1025053"/>
                  <a:pt x="4390429" y="1025053"/>
                </a:cubicBezTo>
                <a:cubicBezTo>
                  <a:pt x="4385468" y="1030014"/>
                  <a:pt x="4381748" y="1030014"/>
                  <a:pt x="4379267" y="1025053"/>
                </a:cubicBezTo>
                <a:cubicBezTo>
                  <a:pt x="4376787" y="1020092"/>
                  <a:pt x="4365625" y="1017612"/>
                  <a:pt x="4345781" y="1017612"/>
                </a:cubicBezTo>
                <a:cubicBezTo>
                  <a:pt x="4325937" y="1017612"/>
                  <a:pt x="4314775" y="1020092"/>
                  <a:pt x="4312295" y="1025053"/>
                </a:cubicBezTo>
                <a:cubicBezTo>
                  <a:pt x="4309814" y="1030014"/>
                  <a:pt x="4306093" y="1031254"/>
                  <a:pt x="4301132" y="1028774"/>
                </a:cubicBezTo>
                <a:cubicBezTo>
                  <a:pt x="4296171" y="1026294"/>
                  <a:pt x="4285009" y="1026294"/>
                  <a:pt x="4267646" y="1028774"/>
                </a:cubicBezTo>
                <a:cubicBezTo>
                  <a:pt x="4250283" y="1031254"/>
                  <a:pt x="4237880" y="1031254"/>
                  <a:pt x="4230439" y="1028774"/>
                </a:cubicBezTo>
                <a:cubicBezTo>
                  <a:pt x="4222998" y="1026294"/>
                  <a:pt x="4211836" y="1027534"/>
                  <a:pt x="4196953" y="1032495"/>
                </a:cubicBezTo>
                <a:cubicBezTo>
                  <a:pt x="4187031" y="1037456"/>
                  <a:pt x="4180830" y="1039936"/>
                  <a:pt x="4178349" y="1039936"/>
                </a:cubicBezTo>
                <a:cubicBezTo>
                  <a:pt x="4175869" y="1039936"/>
                  <a:pt x="4173388" y="1038696"/>
                  <a:pt x="4170908" y="1036215"/>
                </a:cubicBezTo>
                <a:cubicBezTo>
                  <a:pt x="4168427" y="1033735"/>
                  <a:pt x="4167187" y="1032495"/>
                  <a:pt x="4167187" y="1032495"/>
                </a:cubicBezTo>
                <a:cubicBezTo>
                  <a:pt x="4167187" y="1032495"/>
                  <a:pt x="4164707" y="1032495"/>
                  <a:pt x="4159746" y="1032495"/>
                </a:cubicBezTo>
                <a:lnTo>
                  <a:pt x="4159746" y="1039936"/>
                </a:lnTo>
                <a:lnTo>
                  <a:pt x="4196953" y="1047377"/>
                </a:lnTo>
                <a:cubicBezTo>
                  <a:pt x="4211836" y="1047377"/>
                  <a:pt x="4219277" y="1047377"/>
                  <a:pt x="4219277" y="1047377"/>
                </a:cubicBezTo>
                <a:cubicBezTo>
                  <a:pt x="4219277" y="1047377"/>
                  <a:pt x="4232919" y="1047377"/>
                  <a:pt x="4260205" y="1047377"/>
                </a:cubicBezTo>
                <a:cubicBezTo>
                  <a:pt x="4287490" y="1047377"/>
                  <a:pt x="4308574" y="1047377"/>
                  <a:pt x="4323457" y="1047377"/>
                </a:cubicBezTo>
                <a:cubicBezTo>
                  <a:pt x="4328418" y="1047377"/>
                  <a:pt x="4333378" y="1047377"/>
                  <a:pt x="4338339" y="1047377"/>
                </a:cubicBezTo>
                <a:cubicBezTo>
                  <a:pt x="4343300" y="1047377"/>
                  <a:pt x="4345781" y="1047377"/>
                  <a:pt x="4345781" y="1047377"/>
                </a:cubicBezTo>
                <a:cubicBezTo>
                  <a:pt x="4345781" y="1052338"/>
                  <a:pt x="4350742" y="1052338"/>
                  <a:pt x="4360664" y="1047377"/>
                </a:cubicBezTo>
                <a:lnTo>
                  <a:pt x="4435078" y="1047377"/>
                </a:lnTo>
                <a:cubicBezTo>
                  <a:pt x="4469804" y="1047377"/>
                  <a:pt x="4489648" y="1044897"/>
                  <a:pt x="4494609" y="1039936"/>
                </a:cubicBezTo>
                <a:lnTo>
                  <a:pt x="4487168" y="1039936"/>
                </a:lnTo>
                <a:cubicBezTo>
                  <a:pt x="4482207" y="1039936"/>
                  <a:pt x="4479726" y="1038696"/>
                  <a:pt x="4479726" y="1036215"/>
                </a:cubicBezTo>
                <a:cubicBezTo>
                  <a:pt x="4479726" y="1033735"/>
                  <a:pt x="4477246" y="1032495"/>
                  <a:pt x="4472285" y="1032495"/>
                </a:cubicBezTo>
                <a:cubicBezTo>
                  <a:pt x="4472285" y="1027534"/>
                  <a:pt x="4468564" y="1025053"/>
                  <a:pt x="4461123" y="1025053"/>
                </a:cubicBezTo>
                <a:cubicBezTo>
                  <a:pt x="4453681" y="1025053"/>
                  <a:pt x="4452441" y="1022573"/>
                  <a:pt x="4457402" y="1017612"/>
                </a:cubicBezTo>
                <a:lnTo>
                  <a:pt x="4494609" y="1017612"/>
                </a:lnTo>
                <a:cubicBezTo>
                  <a:pt x="4504531" y="1017612"/>
                  <a:pt x="4513212" y="1016371"/>
                  <a:pt x="4520654" y="1013891"/>
                </a:cubicBezTo>
                <a:cubicBezTo>
                  <a:pt x="4528095" y="1011411"/>
                  <a:pt x="4531816" y="1010170"/>
                  <a:pt x="4531816" y="1010170"/>
                </a:cubicBezTo>
                <a:cubicBezTo>
                  <a:pt x="4531816" y="1010170"/>
                  <a:pt x="4534296" y="1010170"/>
                  <a:pt x="4539257" y="1010170"/>
                </a:cubicBezTo>
                <a:lnTo>
                  <a:pt x="4576464" y="1002729"/>
                </a:lnTo>
                <a:cubicBezTo>
                  <a:pt x="4576464" y="1002729"/>
                  <a:pt x="4576464" y="1001489"/>
                  <a:pt x="4576464" y="999008"/>
                </a:cubicBezTo>
                <a:cubicBezTo>
                  <a:pt x="4576464" y="996528"/>
                  <a:pt x="4578945" y="995288"/>
                  <a:pt x="4583906" y="995288"/>
                </a:cubicBezTo>
                <a:cubicBezTo>
                  <a:pt x="4583906" y="995288"/>
                  <a:pt x="4582666" y="992807"/>
                  <a:pt x="4580185" y="987846"/>
                </a:cubicBezTo>
                <a:cubicBezTo>
                  <a:pt x="4577705" y="982885"/>
                  <a:pt x="4576464" y="980405"/>
                  <a:pt x="4576464" y="980405"/>
                </a:cubicBezTo>
                <a:cubicBezTo>
                  <a:pt x="4576464" y="980405"/>
                  <a:pt x="4581425" y="980405"/>
                  <a:pt x="4591347" y="980405"/>
                </a:cubicBezTo>
                <a:cubicBezTo>
                  <a:pt x="4601269" y="980405"/>
                  <a:pt x="4606230" y="979164"/>
                  <a:pt x="4606230" y="976684"/>
                </a:cubicBezTo>
                <a:cubicBezTo>
                  <a:pt x="4606230" y="974204"/>
                  <a:pt x="4611191" y="972963"/>
                  <a:pt x="4621113" y="972963"/>
                </a:cubicBezTo>
                <a:cubicBezTo>
                  <a:pt x="4631035" y="968002"/>
                  <a:pt x="4635996" y="968002"/>
                  <a:pt x="4635996" y="972963"/>
                </a:cubicBezTo>
                <a:cubicBezTo>
                  <a:pt x="4635996" y="977924"/>
                  <a:pt x="4635996" y="980405"/>
                  <a:pt x="4635996" y="980405"/>
                </a:cubicBezTo>
                <a:cubicBezTo>
                  <a:pt x="4635996" y="980405"/>
                  <a:pt x="4638476" y="980405"/>
                  <a:pt x="4643437" y="980405"/>
                </a:cubicBezTo>
                <a:cubicBezTo>
                  <a:pt x="4648398" y="980405"/>
                  <a:pt x="4650878" y="981645"/>
                  <a:pt x="4650878" y="984125"/>
                </a:cubicBezTo>
                <a:cubicBezTo>
                  <a:pt x="4650878" y="986606"/>
                  <a:pt x="4650878" y="987846"/>
                  <a:pt x="4650878" y="987846"/>
                </a:cubicBezTo>
                <a:lnTo>
                  <a:pt x="4680644" y="1010170"/>
                </a:lnTo>
                <a:lnTo>
                  <a:pt x="4688086" y="995288"/>
                </a:lnTo>
                <a:lnTo>
                  <a:pt x="4688086" y="987846"/>
                </a:lnTo>
                <a:cubicBezTo>
                  <a:pt x="4688086" y="997768"/>
                  <a:pt x="4710409" y="1005209"/>
                  <a:pt x="4755058" y="1010170"/>
                </a:cubicBezTo>
                <a:lnTo>
                  <a:pt x="4762499" y="1017612"/>
                </a:lnTo>
                <a:cubicBezTo>
                  <a:pt x="4752578" y="1017612"/>
                  <a:pt x="4743896" y="1017612"/>
                  <a:pt x="4736454" y="1017612"/>
                </a:cubicBezTo>
                <a:cubicBezTo>
                  <a:pt x="4729013" y="1017612"/>
                  <a:pt x="4717851" y="1020092"/>
                  <a:pt x="4702968" y="1025053"/>
                </a:cubicBezTo>
                <a:cubicBezTo>
                  <a:pt x="4693047" y="1025053"/>
                  <a:pt x="4686845" y="1025053"/>
                  <a:pt x="4684365" y="1025053"/>
                </a:cubicBezTo>
                <a:cubicBezTo>
                  <a:pt x="4681884" y="1025053"/>
                  <a:pt x="4683124" y="1027534"/>
                  <a:pt x="4688086" y="1032495"/>
                </a:cubicBezTo>
                <a:cubicBezTo>
                  <a:pt x="4698007" y="1042416"/>
                  <a:pt x="4705449" y="1042416"/>
                  <a:pt x="4710409" y="1032495"/>
                </a:cubicBezTo>
                <a:cubicBezTo>
                  <a:pt x="4710409" y="1027534"/>
                  <a:pt x="4715371" y="1027534"/>
                  <a:pt x="4725292" y="1032495"/>
                </a:cubicBezTo>
                <a:cubicBezTo>
                  <a:pt x="4730254" y="1032495"/>
                  <a:pt x="4735214" y="1032495"/>
                  <a:pt x="4740175" y="1032495"/>
                </a:cubicBezTo>
                <a:cubicBezTo>
                  <a:pt x="4745136" y="1032495"/>
                  <a:pt x="4750097" y="1032495"/>
                  <a:pt x="4755058" y="1032495"/>
                </a:cubicBezTo>
                <a:cubicBezTo>
                  <a:pt x="4760019" y="1032495"/>
                  <a:pt x="4766220" y="1032495"/>
                  <a:pt x="4773661" y="1032495"/>
                </a:cubicBezTo>
                <a:cubicBezTo>
                  <a:pt x="4781103" y="1032495"/>
                  <a:pt x="4787304" y="1032495"/>
                  <a:pt x="4792265" y="1032495"/>
                </a:cubicBezTo>
                <a:cubicBezTo>
                  <a:pt x="4802186" y="1032495"/>
                  <a:pt x="4809628" y="1032495"/>
                  <a:pt x="4814589" y="1032495"/>
                </a:cubicBezTo>
                <a:cubicBezTo>
                  <a:pt x="4819550" y="1032495"/>
                  <a:pt x="4822031" y="1034975"/>
                  <a:pt x="4822031" y="1039936"/>
                </a:cubicBezTo>
                <a:cubicBezTo>
                  <a:pt x="4822031" y="1044897"/>
                  <a:pt x="4814589" y="1047377"/>
                  <a:pt x="4799706" y="1047377"/>
                </a:cubicBezTo>
                <a:lnTo>
                  <a:pt x="4814589" y="1054819"/>
                </a:lnTo>
                <a:lnTo>
                  <a:pt x="4859238" y="1054819"/>
                </a:lnTo>
                <a:lnTo>
                  <a:pt x="4851796" y="1069702"/>
                </a:lnTo>
                <a:lnTo>
                  <a:pt x="4844355" y="1069702"/>
                </a:lnTo>
                <a:cubicBezTo>
                  <a:pt x="4844355" y="1069702"/>
                  <a:pt x="4840634" y="1069702"/>
                  <a:pt x="4833193" y="1069702"/>
                </a:cubicBezTo>
                <a:cubicBezTo>
                  <a:pt x="4825751" y="1069702"/>
                  <a:pt x="4817069" y="1069702"/>
                  <a:pt x="4807148" y="1069702"/>
                </a:cubicBezTo>
                <a:cubicBezTo>
                  <a:pt x="4797226" y="1069702"/>
                  <a:pt x="4789785" y="1069702"/>
                  <a:pt x="4784824" y="1069702"/>
                </a:cubicBezTo>
                <a:lnTo>
                  <a:pt x="4777382" y="1077143"/>
                </a:lnTo>
                <a:cubicBezTo>
                  <a:pt x="4782343" y="1072182"/>
                  <a:pt x="4784824" y="1068461"/>
                  <a:pt x="4784824" y="1065981"/>
                </a:cubicBezTo>
                <a:cubicBezTo>
                  <a:pt x="4784824" y="1063501"/>
                  <a:pt x="4772421" y="1062260"/>
                  <a:pt x="4747616" y="1062260"/>
                </a:cubicBezTo>
                <a:lnTo>
                  <a:pt x="4717851" y="1069702"/>
                </a:lnTo>
                <a:lnTo>
                  <a:pt x="4740175" y="1077143"/>
                </a:lnTo>
                <a:cubicBezTo>
                  <a:pt x="4750097" y="1077143"/>
                  <a:pt x="4757539" y="1079623"/>
                  <a:pt x="4762499" y="1084584"/>
                </a:cubicBezTo>
                <a:lnTo>
                  <a:pt x="4777382" y="1099467"/>
                </a:lnTo>
                <a:cubicBezTo>
                  <a:pt x="4782343" y="1099467"/>
                  <a:pt x="4784824" y="1099467"/>
                  <a:pt x="4784824" y="1099467"/>
                </a:cubicBezTo>
                <a:lnTo>
                  <a:pt x="4822031" y="1106909"/>
                </a:lnTo>
                <a:cubicBezTo>
                  <a:pt x="4826992" y="1106909"/>
                  <a:pt x="4833193" y="1106909"/>
                  <a:pt x="4840634" y="1106909"/>
                </a:cubicBezTo>
                <a:cubicBezTo>
                  <a:pt x="4848075" y="1106909"/>
                  <a:pt x="4851796" y="1106909"/>
                  <a:pt x="4851796" y="1106909"/>
                </a:cubicBezTo>
                <a:cubicBezTo>
                  <a:pt x="4856757" y="1106909"/>
                  <a:pt x="4859238" y="1106909"/>
                  <a:pt x="4859238" y="1106909"/>
                </a:cubicBezTo>
                <a:lnTo>
                  <a:pt x="4859238" y="1099467"/>
                </a:lnTo>
                <a:cubicBezTo>
                  <a:pt x="4849316" y="1099467"/>
                  <a:pt x="4839393" y="1096987"/>
                  <a:pt x="4829472" y="1092026"/>
                </a:cubicBezTo>
                <a:lnTo>
                  <a:pt x="4822031" y="1084584"/>
                </a:lnTo>
                <a:cubicBezTo>
                  <a:pt x="4826992" y="1084584"/>
                  <a:pt x="4830713" y="1084584"/>
                  <a:pt x="4833193" y="1084584"/>
                </a:cubicBezTo>
                <a:cubicBezTo>
                  <a:pt x="4835673" y="1084584"/>
                  <a:pt x="4844355" y="1084584"/>
                  <a:pt x="4859238" y="1084584"/>
                </a:cubicBezTo>
                <a:cubicBezTo>
                  <a:pt x="4864199" y="1084584"/>
                  <a:pt x="4867920" y="1083344"/>
                  <a:pt x="4870400" y="1080864"/>
                </a:cubicBezTo>
                <a:cubicBezTo>
                  <a:pt x="4872880" y="1078383"/>
                  <a:pt x="4874120" y="1077143"/>
                  <a:pt x="4874120" y="1077143"/>
                </a:cubicBezTo>
                <a:lnTo>
                  <a:pt x="4881562" y="1069702"/>
                </a:lnTo>
                <a:lnTo>
                  <a:pt x="4881562" y="1054819"/>
                </a:lnTo>
                <a:cubicBezTo>
                  <a:pt x="4881562" y="1044897"/>
                  <a:pt x="4879082" y="1039936"/>
                  <a:pt x="4874120" y="1039936"/>
                </a:cubicBezTo>
                <a:lnTo>
                  <a:pt x="4859238" y="1039936"/>
                </a:lnTo>
                <a:lnTo>
                  <a:pt x="4874120" y="1032495"/>
                </a:lnTo>
                <a:lnTo>
                  <a:pt x="4896445" y="1039936"/>
                </a:lnTo>
                <a:cubicBezTo>
                  <a:pt x="4891483" y="1039936"/>
                  <a:pt x="4891483" y="1042416"/>
                  <a:pt x="4896445" y="1047377"/>
                </a:cubicBezTo>
                <a:cubicBezTo>
                  <a:pt x="4901406" y="1047377"/>
                  <a:pt x="4903886" y="1048618"/>
                  <a:pt x="4903886" y="1051098"/>
                </a:cubicBezTo>
                <a:cubicBezTo>
                  <a:pt x="4903886" y="1053578"/>
                  <a:pt x="4903886" y="1057299"/>
                  <a:pt x="4903886" y="1062260"/>
                </a:cubicBezTo>
                <a:lnTo>
                  <a:pt x="4896445" y="1084584"/>
                </a:lnTo>
                <a:lnTo>
                  <a:pt x="4903886" y="1099467"/>
                </a:lnTo>
                <a:lnTo>
                  <a:pt x="4926210" y="1099467"/>
                </a:lnTo>
                <a:cubicBezTo>
                  <a:pt x="4955976" y="1094506"/>
                  <a:pt x="4974579" y="1092026"/>
                  <a:pt x="4982021" y="1092026"/>
                </a:cubicBezTo>
                <a:cubicBezTo>
                  <a:pt x="4989462" y="1092026"/>
                  <a:pt x="4993183" y="1089545"/>
                  <a:pt x="4993183" y="1084584"/>
                </a:cubicBezTo>
                <a:cubicBezTo>
                  <a:pt x="4998144" y="1074663"/>
                  <a:pt x="4998144" y="1069702"/>
                  <a:pt x="4993183" y="1069702"/>
                </a:cubicBezTo>
                <a:cubicBezTo>
                  <a:pt x="5003104" y="1069702"/>
                  <a:pt x="5008066" y="1069702"/>
                  <a:pt x="5008066" y="1069702"/>
                </a:cubicBezTo>
                <a:lnTo>
                  <a:pt x="5008066" y="1077143"/>
                </a:lnTo>
                <a:cubicBezTo>
                  <a:pt x="5003104" y="1082104"/>
                  <a:pt x="5003104" y="1087065"/>
                  <a:pt x="5008066" y="1092026"/>
                </a:cubicBezTo>
                <a:cubicBezTo>
                  <a:pt x="5003104" y="1092026"/>
                  <a:pt x="5000624" y="1093266"/>
                  <a:pt x="5000624" y="1095747"/>
                </a:cubicBezTo>
                <a:cubicBezTo>
                  <a:pt x="5000624" y="1098227"/>
                  <a:pt x="5003104" y="1099467"/>
                  <a:pt x="5008066" y="1099467"/>
                </a:cubicBezTo>
                <a:cubicBezTo>
                  <a:pt x="5013027" y="1099467"/>
                  <a:pt x="5016748" y="1101948"/>
                  <a:pt x="5019228" y="1106909"/>
                </a:cubicBezTo>
                <a:cubicBezTo>
                  <a:pt x="5021708" y="1111870"/>
                  <a:pt x="5030390" y="1113110"/>
                  <a:pt x="5045273" y="1110629"/>
                </a:cubicBezTo>
                <a:cubicBezTo>
                  <a:pt x="5060156" y="1108149"/>
                  <a:pt x="5068838" y="1105668"/>
                  <a:pt x="5071318" y="1103188"/>
                </a:cubicBezTo>
                <a:cubicBezTo>
                  <a:pt x="5073798" y="1100708"/>
                  <a:pt x="5077518" y="1099467"/>
                  <a:pt x="5082480" y="1099467"/>
                </a:cubicBezTo>
                <a:cubicBezTo>
                  <a:pt x="5087441" y="1099467"/>
                  <a:pt x="5089921" y="1099467"/>
                  <a:pt x="5089921" y="1099467"/>
                </a:cubicBezTo>
                <a:cubicBezTo>
                  <a:pt x="5089921" y="1089545"/>
                  <a:pt x="5104804" y="1084584"/>
                  <a:pt x="5134570" y="1084584"/>
                </a:cubicBezTo>
                <a:lnTo>
                  <a:pt x="5134570" y="1069702"/>
                </a:lnTo>
                <a:cubicBezTo>
                  <a:pt x="5129608" y="1069702"/>
                  <a:pt x="5127128" y="1067221"/>
                  <a:pt x="5127128" y="1062260"/>
                </a:cubicBezTo>
                <a:cubicBezTo>
                  <a:pt x="5127128" y="1057299"/>
                  <a:pt x="5129608" y="1057299"/>
                  <a:pt x="5134570" y="1062260"/>
                </a:cubicBezTo>
                <a:lnTo>
                  <a:pt x="5142011" y="1054819"/>
                </a:lnTo>
                <a:lnTo>
                  <a:pt x="5149452" y="1047377"/>
                </a:lnTo>
                <a:cubicBezTo>
                  <a:pt x="5149452" y="1052338"/>
                  <a:pt x="5154414" y="1052338"/>
                  <a:pt x="5164335" y="1047377"/>
                </a:cubicBezTo>
                <a:lnTo>
                  <a:pt x="5194101" y="1047377"/>
                </a:lnTo>
                <a:cubicBezTo>
                  <a:pt x="5194101" y="1052338"/>
                  <a:pt x="5194101" y="1054819"/>
                  <a:pt x="5194101" y="1054819"/>
                </a:cubicBezTo>
                <a:cubicBezTo>
                  <a:pt x="5194101" y="1054819"/>
                  <a:pt x="5196581" y="1054819"/>
                  <a:pt x="5201542" y="1054819"/>
                </a:cubicBezTo>
                <a:cubicBezTo>
                  <a:pt x="5201542" y="1054819"/>
                  <a:pt x="5201542" y="1057299"/>
                  <a:pt x="5201542" y="1062260"/>
                </a:cubicBezTo>
                <a:cubicBezTo>
                  <a:pt x="5201542" y="1067221"/>
                  <a:pt x="5201542" y="1069702"/>
                  <a:pt x="5201542" y="1069702"/>
                </a:cubicBezTo>
                <a:cubicBezTo>
                  <a:pt x="5201542" y="1069702"/>
                  <a:pt x="5201542" y="1072182"/>
                  <a:pt x="5201542" y="1077143"/>
                </a:cubicBezTo>
                <a:cubicBezTo>
                  <a:pt x="5206504" y="1077143"/>
                  <a:pt x="5208984" y="1074663"/>
                  <a:pt x="5208984" y="1069702"/>
                </a:cubicBezTo>
                <a:cubicBezTo>
                  <a:pt x="5208984" y="1064741"/>
                  <a:pt x="5210224" y="1062260"/>
                  <a:pt x="5212704" y="1062260"/>
                </a:cubicBezTo>
                <a:cubicBezTo>
                  <a:pt x="5215184" y="1062260"/>
                  <a:pt x="5216425" y="1065981"/>
                  <a:pt x="5216425" y="1073422"/>
                </a:cubicBezTo>
                <a:cubicBezTo>
                  <a:pt x="5216425" y="1080864"/>
                  <a:pt x="5211464" y="1087065"/>
                  <a:pt x="5201542" y="1092026"/>
                </a:cubicBezTo>
                <a:cubicBezTo>
                  <a:pt x="5186659" y="1092026"/>
                  <a:pt x="5175497" y="1090786"/>
                  <a:pt x="5168056" y="1088305"/>
                </a:cubicBezTo>
                <a:cubicBezTo>
                  <a:pt x="5160615" y="1085825"/>
                  <a:pt x="5156894" y="1082104"/>
                  <a:pt x="5156894" y="1077143"/>
                </a:cubicBezTo>
                <a:cubicBezTo>
                  <a:pt x="5156894" y="1072182"/>
                  <a:pt x="5155653" y="1069702"/>
                  <a:pt x="5153173" y="1069702"/>
                </a:cubicBezTo>
                <a:cubicBezTo>
                  <a:pt x="5150693" y="1069702"/>
                  <a:pt x="5149452" y="1069702"/>
                  <a:pt x="5149452" y="1069702"/>
                </a:cubicBezTo>
                <a:cubicBezTo>
                  <a:pt x="5149452" y="1069702"/>
                  <a:pt x="5149452" y="1070942"/>
                  <a:pt x="5149452" y="1073422"/>
                </a:cubicBezTo>
                <a:cubicBezTo>
                  <a:pt x="5149452" y="1075903"/>
                  <a:pt x="5149452" y="1079623"/>
                  <a:pt x="5149452" y="1084584"/>
                </a:cubicBezTo>
                <a:lnTo>
                  <a:pt x="5149452" y="1099467"/>
                </a:lnTo>
                <a:cubicBezTo>
                  <a:pt x="5154414" y="1099467"/>
                  <a:pt x="5158134" y="1099467"/>
                  <a:pt x="5160615" y="1099467"/>
                </a:cubicBezTo>
                <a:cubicBezTo>
                  <a:pt x="5163095" y="1099467"/>
                  <a:pt x="5166815" y="1099467"/>
                  <a:pt x="5171777" y="1099467"/>
                </a:cubicBezTo>
                <a:lnTo>
                  <a:pt x="5119687" y="1121791"/>
                </a:lnTo>
                <a:cubicBezTo>
                  <a:pt x="5109765" y="1121791"/>
                  <a:pt x="5101083" y="1121791"/>
                  <a:pt x="5093642" y="1121791"/>
                </a:cubicBezTo>
                <a:cubicBezTo>
                  <a:pt x="5086200" y="1121791"/>
                  <a:pt x="5082480" y="1124272"/>
                  <a:pt x="5082480" y="1129233"/>
                </a:cubicBezTo>
                <a:lnTo>
                  <a:pt x="5084340" y="1129233"/>
                </a:lnTo>
                <a:cubicBezTo>
                  <a:pt x="5088060" y="1129233"/>
                  <a:pt x="5094882" y="1129233"/>
                  <a:pt x="5104804" y="1129233"/>
                </a:cubicBezTo>
                <a:cubicBezTo>
                  <a:pt x="5124648" y="1129233"/>
                  <a:pt x="5142011" y="1127993"/>
                  <a:pt x="5156894" y="1125512"/>
                </a:cubicBezTo>
                <a:cubicBezTo>
                  <a:pt x="5171777" y="1123032"/>
                  <a:pt x="5184179" y="1120551"/>
                  <a:pt x="5194101" y="1118071"/>
                </a:cubicBezTo>
                <a:cubicBezTo>
                  <a:pt x="5204022" y="1115590"/>
                  <a:pt x="5208984" y="1114350"/>
                  <a:pt x="5208984" y="1114350"/>
                </a:cubicBezTo>
                <a:lnTo>
                  <a:pt x="5216425" y="1106909"/>
                </a:lnTo>
                <a:lnTo>
                  <a:pt x="5223866" y="1106909"/>
                </a:lnTo>
                <a:cubicBezTo>
                  <a:pt x="5223866" y="1116830"/>
                  <a:pt x="5236269" y="1119311"/>
                  <a:pt x="5261074" y="1114350"/>
                </a:cubicBezTo>
                <a:lnTo>
                  <a:pt x="5313163" y="1099467"/>
                </a:lnTo>
                <a:cubicBezTo>
                  <a:pt x="5318125" y="1099467"/>
                  <a:pt x="5320605" y="1096987"/>
                  <a:pt x="5320605" y="1092026"/>
                </a:cubicBezTo>
                <a:cubicBezTo>
                  <a:pt x="5320605" y="1087065"/>
                  <a:pt x="5321845" y="1084584"/>
                  <a:pt x="5324325" y="1084584"/>
                </a:cubicBezTo>
                <a:lnTo>
                  <a:pt x="5328046" y="1084584"/>
                </a:lnTo>
                <a:lnTo>
                  <a:pt x="5335488" y="1084584"/>
                </a:lnTo>
                <a:cubicBezTo>
                  <a:pt x="5340449" y="1084584"/>
                  <a:pt x="5347890" y="1082104"/>
                  <a:pt x="5357812" y="1077143"/>
                </a:cubicBezTo>
                <a:lnTo>
                  <a:pt x="5365253" y="1062260"/>
                </a:lnTo>
                <a:lnTo>
                  <a:pt x="5342929" y="1062260"/>
                </a:lnTo>
                <a:cubicBezTo>
                  <a:pt x="5333007" y="1062260"/>
                  <a:pt x="5328046" y="1059780"/>
                  <a:pt x="5328046" y="1054819"/>
                </a:cubicBezTo>
                <a:lnTo>
                  <a:pt x="5305722" y="1039936"/>
                </a:lnTo>
                <a:lnTo>
                  <a:pt x="5283398" y="1039936"/>
                </a:lnTo>
                <a:cubicBezTo>
                  <a:pt x="5288359" y="1039936"/>
                  <a:pt x="5290839" y="1037456"/>
                  <a:pt x="5290839" y="1032495"/>
                </a:cubicBezTo>
                <a:lnTo>
                  <a:pt x="5223866" y="995288"/>
                </a:lnTo>
                <a:cubicBezTo>
                  <a:pt x="5218905" y="995288"/>
                  <a:pt x="5215184" y="995288"/>
                  <a:pt x="5212704" y="995288"/>
                </a:cubicBezTo>
                <a:cubicBezTo>
                  <a:pt x="5210224" y="995288"/>
                  <a:pt x="5206504" y="992807"/>
                  <a:pt x="5201542" y="987846"/>
                </a:cubicBezTo>
                <a:lnTo>
                  <a:pt x="5231308" y="987846"/>
                </a:lnTo>
                <a:cubicBezTo>
                  <a:pt x="5236269" y="992807"/>
                  <a:pt x="5241229" y="992807"/>
                  <a:pt x="5246191" y="987846"/>
                </a:cubicBezTo>
                <a:lnTo>
                  <a:pt x="5253632" y="995288"/>
                </a:lnTo>
                <a:cubicBezTo>
                  <a:pt x="5258593" y="1000249"/>
                  <a:pt x="5268515" y="1002729"/>
                  <a:pt x="5283398" y="1002729"/>
                </a:cubicBezTo>
                <a:cubicBezTo>
                  <a:pt x="5288359" y="997768"/>
                  <a:pt x="5293319" y="995288"/>
                  <a:pt x="5298281" y="995288"/>
                </a:cubicBezTo>
                <a:lnTo>
                  <a:pt x="5298281" y="987846"/>
                </a:lnTo>
                <a:cubicBezTo>
                  <a:pt x="5323085" y="987846"/>
                  <a:pt x="5337968" y="997768"/>
                  <a:pt x="5342929" y="1017612"/>
                </a:cubicBezTo>
                <a:lnTo>
                  <a:pt x="5350370" y="1025053"/>
                </a:lnTo>
                <a:lnTo>
                  <a:pt x="5365253" y="1032495"/>
                </a:lnTo>
                <a:cubicBezTo>
                  <a:pt x="5370215" y="1032495"/>
                  <a:pt x="5372695" y="1034975"/>
                  <a:pt x="5372695" y="1039936"/>
                </a:cubicBezTo>
                <a:lnTo>
                  <a:pt x="5409902" y="1062260"/>
                </a:lnTo>
                <a:cubicBezTo>
                  <a:pt x="5419823" y="1062260"/>
                  <a:pt x="5427265" y="1059780"/>
                  <a:pt x="5432226" y="1054819"/>
                </a:cubicBezTo>
                <a:lnTo>
                  <a:pt x="5447109" y="1062260"/>
                </a:lnTo>
                <a:cubicBezTo>
                  <a:pt x="5447109" y="1067221"/>
                  <a:pt x="5449589" y="1070942"/>
                  <a:pt x="5454550" y="1073422"/>
                </a:cubicBezTo>
                <a:cubicBezTo>
                  <a:pt x="5459511" y="1075903"/>
                  <a:pt x="5464472" y="1077143"/>
                  <a:pt x="5469433" y="1077143"/>
                </a:cubicBezTo>
                <a:cubicBezTo>
                  <a:pt x="5484316" y="1077143"/>
                  <a:pt x="5489277" y="1074663"/>
                  <a:pt x="5484316" y="1069702"/>
                </a:cubicBezTo>
                <a:cubicBezTo>
                  <a:pt x="5484316" y="1059780"/>
                  <a:pt x="5486796" y="1054819"/>
                  <a:pt x="5491757" y="1054819"/>
                </a:cubicBezTo>
                <a:cubicBezTo>
                  <a:pt x="5501679" y="1049858"/>
                  <a:pt x="5509120" y="1052338"/>
                  <a:pt x="5514081" y="1062260"/>
                </a:cubicBezTo>
                <a:lnTo>
                  <a:pt x="5528964" y="1069702"/>
                </a:lnTo>
                <a:cubicBezTo>
                  <a:pt x="5533925" y="1069702"/>
                  <a:pt x="5538886" y="1074663"/>
                  <a:pt x="5543847" y="1084584"/>
                </a:cubicBezTo>
                <a:cubicBezTo>
                  <a:pt x="5548808" y="1094506"/>
                  <a:pt x="5550048" y="1099467"/>
                  <a:pt x="5547568" y="1099467"/>
                </a:cubicBezTo>
                <a:cubicBezTo>
                  <a:pt x="5545088" y="1099467"/>
                  <a:pt x="5542606" y="1101948"/>
                  <a:pt x="5540126" y="1106909"/>
                </a:cubicBezTo>
                <a:cubicBezTo>
                  <a:pt x="5537646" y="1111870"/>
                  <a:pt x="5536406" y="1115590"/>
                  <a:pt x="5536406" y="1118071"/>
                </a:cubicBezTo>
                <a:cubicBezTo>
                  <a:pt x="5536406" y="1120551"/>
                  <a:pt x="5541367" y="1121791"/>
                  <a:pt x="5551288" y="1121791"/>
                </a:cubicBezTo>
                <a:lnTo>
                  <a:pt x="5566171" y="1114350"/>
                </a:lnTo>
                <a:cubicBezTo>
                  <a:pt x="5571132" y="1114350"/>
                  <a:pt x="5574853" y="1114350"/>
                  <a:pt x="5577333" y="1114350"/>
                </a:cubicBezTo>
                <a:cubicBezTo>
                  <a:pt x="5579813" y="1114350"/>
                  <a:pt x="5581054" y="1111870"/>
                  <a:pt x="5581054" y="1106909"/>
                </a:cubicBezTo>
                <a:cubicBezTo>
                  <a:pt x="5581054" y="1101948"/>
                  <a:pt x="5583534" y="1101948"/>
                  <a:pt x="5588495" y="1106909"/>
                </a:cubicBezTo>
                <a:cubicBezTo>
                  <a:pt x="5593457" y="1106909"/>
                  <a:pt x="5598417" y="1106909"/>
                  <a:pt x="5603378" y="1106909"/>
                </a:cubicBezTo>
                <a:cubicBezTo>
                  <a:pt x="5608340" y="1106909"/>
                  <a:pt x="5609579" y="1111870"/>
                  <a:pt x="5607099" y="1121791"/>
                </a:cubicBezTo>
                <a:cubicBezTo>
                  <a:pt x="5604619" y="1131713"/>
                  <a:pt x="5608340" y="1139155"/>
                  <a:pt x="5618261" y="1144116"/>
                </a:cubicBezTo>
                <a:cubicBezTo>
                  <a:pt x="5628183" y="1139155"/>
                  <a:pt x="5633144" y="1136674"/>
                  <a:pt x="5633144" y="1136674"/>
                </a:cubicBezTo>
                <a:cubicBezTo>
                  <a:pt x="5628183" y="1121791"/>
                  <a:pt x="5633144" y="1114350"/>
                  <a:pt x="5648027" y="1114350"/>
                </a:cubicBezTo>
                <a:cubicBezTo>
                  <a:pt x="5648027" y="1114350"/>
                  <a:pt x="5650507" y="1114350"/>
                  <a:pt x="5655468" y="1114350"/>
                </a:cubicBezTo>
                <a:lnTo>
                  <a:pt x="5670351" y="1121791"/>
                </a:lnTo>
                <a:cubicBezTo>
                  <a:pt x="5675312" y="1131713"/>
                  <a:pt x="5677792" y="1136674"/>
                  <a:pt x="5677792" y="1136674"/>
                </a:cubicBezTo>
                <a:cubicBezTo>
                  <a:pt x="5672831" y="1141635"/>
                  <a:pt x="5670351" y="1145356"/>
                  <a:pt x="5670351" y="1147836"/>
                </a:cubicBezTo>
                <a:cubicBezTo>
                  <a:pt x="5670351" y="1150317"/>
                  <a:pt x="5672831" y="1151557"/>
                  <a:pt x="5677792" y="1151557"/>
                </a:cubicBezTo>
                <a:cubicBezTo>
                  <a:pt x="5677792" y="1161479"/>
                  <a:pt x="5681513" y="1163960"/>
                  <a:pt x="5688954" y="1158999"/>
                </a:cubicBezTo>
                <a:cubicBezTo>
                  <a:pt x="5696396" y="1154037"/>
                  <a:pt x="5702597" y="1152797"/>
                  <a:pt x="5707558" y="1155278"/>
                </a:cubicBezTo>
                <a:cubicBezTo>
                  <a:pt x="5712519" y="1157758"/>
                  <a:pt x="5717479" y="1161479"/>
                  <a:pt x="5722441" y="1166440"/>
                </a:cubicBezTo>
                <a:cubicBezTo>
                  <a:pt x="5727402" y="1181323"/>
                  <a:pt x="5734843" y="1181323"/>
                  <a:pt x="5744765" y="1166440"/>
                </a:cubicBezTo>
                <a:lnTo>
                  <a:pt x="5759648" y="1166440"/>
                </a:lnTo>
                <a:cubicBezTo>
                  <a:pt x="5759648" y="1171401"/>
                  <a:pt x="5760888" y="1175122"/>
                  <a:pt x="5763368" y="1177602"/>
                </a:cubicBezTo>
                <a:cubicBezTo>
                  <a:pt x="5765849" y="1180082"/>
                  <a:pt x="5767089" y="1181323"/>
                  <a:pt x="5767089" y="1181323"/>
                </a:cubicBezTo>
                <a:lnTo>
                  <a:pt x="5774531" y="1196206"/>
                </a:lnTo>
                <a:cubicBezTo>
                  <a:pt x="5779492" y="1196206"/>
                  <a:pt x="5784452" y="1193725"/>
                  <a:pt x="5789413" y="1188764"/>
                </a:cubicBezTo>
                <a:cubicBezTo>
                  <a:pt x="5789413" y="1183803"/>
                  <a:pt x="5794375" y="1183803"/>
                  <a:pt x="5804296" y="1188764"/>
                </a:cubicBezTo>
                <a:cubicBezTo>
                  <a:pt x="5809257" y="1188764"/>
                  <a:pt x="5811738" y="1188764"/>
                  <a:pt x="5811738" y="1188764"/>
                </a:cubicBezTo>
                <a:lnTo>
                  <a:pt x="5819179" y="1188764"/>
                </a:lnTo>
                <a:cubicBezTo>
                  <a:pt x="5824140" y="1193725"/>
                  <a:pt x="5826620" y="1196206"/>
                  <a:pt x="5826620" y="1196206"/>
                </a:cubicBezTo>
                <a:lnTo>
                  <a:pt x="5834062" y="1203647"/>
                </a:lnTo>
                <a:lnTo>
                  <a:pt x="5834062" y="1211088"/>
                </a:lnTo>
                <a:cubicBezTo>
                  <a:pt x="5834062" y="1206127"/>
                  <a:pt x="5835302" y="1203647"/>
                  <a:pt x="5837783" y="1203647"/>
                </a:cubicBezTo>
                <a:cubicBezTo>
                  <a:pt x="5840263" y="1203647"/>
                  <a:pt x="5843983" y="1201167"/>
                  <a:pt x="5848945" y="1196206"/>
                </a:cubicBezTo>
                <a:lnTo>
                  <a:pt x="5848945" y="1203647"/>
                </a:lnTo>
                <a:cubicBezTo>
                  <a:pt x="5843983" y="1208608"/>
                  <a:pt x="5846465" y="1213569"/>
                  <a:pt x="5856386" y="1218530"/>
                </a:cubicBezTo>
                <a:cubicBezTo>
                  <a:pt x="5861347" y="1223491"/>
                  <a:pt x="5866308" y="1225971"/>
                  <a:pt x="5871269" y="1225971"/>
                </a:cubicBezTo>
                <a:cubicBezTo>
                  <a:pt x="5881190" y="1230932"/>
                  <a:pt x="5888632" y="1230932"/>
                  <a:pt x="5893593" y="1225971"/>
                </a:cubicBezTo>
                <a:lnTo>
                  <a:pt x="5901034" y="1225971"/>
                </a:lnTo>
                <a:cubicBezTo>
                  <a:pt x="5901034" y="1230932"/>
                  <a:pt x="5903515" y="1232172"/>
                  <a:pt x="5908476" y="1229692"/>
                </a:cubicBezTo>
                <a:cubicBezTo>
                  <a:pt x="5913437" y="1227211"/>
                  <a:pt x="5918397" y="1228452"/>
                  <a:pt x="5923359" y="1233413"/>
                </a:cubicBezTo>
                <a:cubicBezTo>
                  <a:pt x="5928320" y="1233413"/>
                  <a:pt x="5930800" y="1233413"/>
                  <a:pt x="5930800" y="1233413"/>
                </a:cubicBezTo>
                <a:lnTo>
                  <a:pt x="5938241" y="1233413"/>
                </a:lnTo>
                <a:cubicBezTo>
                  <a:pt x="5933280" y="1243334"/>
                  <a:pt x="5933280" y="1248295"/>
                  <a:pt x="5938241" y="1248295"/>
                </a:cubicBezTo>
                <a:cubicBezTo>
                  <a:pt x="5943203" y="1248295"/>
                  <a:pt x="5948163" y="1245815"/>
                  <a:pt x="5953124" y="1240854"/>
                </a:cubicBezTo>
                <a:cubicBezTo>
                  <a:pt x="5958086" y="1235893"/>
                  <a:pt x="5963046" y="1233413"/>
                  <a:pt x="5968007" y="1233413"/>
                </a:cubicBezTo>
                <a:lnTo>
                  <a:pt x="5968007" y="1240854"/>
                </a:lnTo>
                <a:cubicBezTo>
                  <a:pt x="5972968" y="1245815"/>
                  <a:pt x="5975449" y="1250776"/>
                  <a:pt x="5975449" y="1255737"/>
                </a:cubicBezTo>
                <a:lnTo>
                  <a:pt x="5997773" y="1263178"/>
                </a:lnTo>
                <a:cubicBezTo>
                  <a:pt x="6007694" y="1268139"/>
                  <a:pt x="6016376" y="1271860"/>
                  <a:pt x="6023818" y="1274340"/>
                </a:cubicBezTo>
                <a:cubicBezTo>
                  <a:pt x="6031259" y="1276821"/>
                  <a:pt x="6036220" y="1278061"/>
                  <a:pt x="6038700" y="1278061"/>
                </a:cubicBezTo>
                <a:cubicBezTo>
                  <a:pt x="6041181" y="1278061"/>
                  <a:pt x="6044901" y="1278061"/>
                  <a:pt x="6049863" y="1278061"/>
                </a:cubicBezTo>
                <a:lnTo>
                  <a:pt x="6049863" y="1285502"/>
                </a:lnTo>
                <a:cubicBezTo>
                  <a:pt x="6049863" y="1280541"/>
                  <a:pt x="6052343" y="1280541"/>
                  <a:pt x="6057304" y="1285502"/>
                </a:cubicBezTo>
                <a:cubicBezTo>
                  <a:pt x="6062265" y="1290463"/>
                  <a:pt x="6069707" y="1292944"/>
                  <a:pt x="6079628" y="1292944"/>
                </a:cubicBezTo>
                <a:cubicBezTo>
                  <a:pt x="6089550" y="1292944"/>
                  <a:pt x="6099472" y="1294184"/>
                  <a:pt x="6109394" y="1296665"/>
                </a:cubicBezTo>
                <a:cubicBezTo>
                  <a:pt x="6119315" y="1299145"/>
                  <a:pt x="6126757" y="1300385"/>
                  <a:pt x="6131718" y="1300385"/>
                </a:cubicBezTo>
                <a:cubicBezTo>
                  <a:pt x="6166445" y="1305346"/>
                  <a:pt x="6186288" y="1305346"/>
                  <a:pt x="6191249" y="1300385"/>
                </a:cubicBezTo>
                <a:lnTo>
                  <a:pt x="6198691" y="1307827"/>
                </a:lnTo>
                <a:cubicBezTo>
                  <a:pt x="6193729" y="1317748"/>
                  <a:pt x="6198691" y="1322709"/>
                  <a:pt x="6213574" y="1322709"/>
                </a:cubicBezTo>
                <a:lnTo>
                  <a:pt x="6221015" y="1330151"/>
                </a:lnTo>
                <a:lnTo>
                  <a:pt x="6221015" y="1307827"/>
                </a:lnTo>
                <a:lnTo>
                  <a:pt x="6213574" y="1292944"/>
                </a:lnTo>
                <a:cubicBezTo>
                  <a:pt x="6228456" y="1292944"/>
                  <a:pt x="6235898" y="1305346"/>
                  <a:pt x="6235898" y="1330151"/>
                </a:cubicBezTo>
                <a:cubicBezTo>
                  <a:pt x="6235898" y="1335112"/>
                  <a:pt x="6242099" y="1341313"/>
                  <a:pt x="6254501" y="1348754"/>
                </a:cubicBezTo>
                <a:cubicBezTo>
                  <a:pt x="6266904" y="1356196"/>
                  <a:pt x="6278066" y="1367358"/>
                  <a:pt x="6287988" y="1382241"/>
                </a:cubicBezTo>
                <a:cubicBezTo>
                  <a:pt x="6292949" y="1387202"/>
                  <a:pt x="6297909" y="1392162"/>
                  <a:pt x="6302870" y="1397124"/>
                </a:cubicBezTo>
                <a:cubicBezTo>
                  <a:pt x="6307832" y="1402085"/>
                  <a:pt x="6312792" y="1407045"/>
                  <a:pt x="6317753" y="1412006"/>
                </a:cubicBezTo>
                <a:cubicBezTo>
                  <a:pt x="6322715" y="1416967"/>
                  <a:pt x="6328915" y="1424409"/>
                  <a:pt x="6336357" y="1434331"/>
                </a:cubicBezTo>
                <a:cubicBezTo>
                  <a:pt x="6343798" y="1444252"/>
                  <a:pt x="6349999" y="1455414"/>
                  <a:pt x="6354960" y="1467817"/>
                </a:cubicBezTo>
                <a:cubicBezTo>
                  <a:pt x="6359922" y="1480219"/>
                  <a:pt x="6362402" y="1491381"/>
                  <a:pt x="6362402" y="1501303"/>
                </a:cubicBezTo>
                <a:cubicBezTo>
                  <a:pt x="6367363" y="1516186"/>
                  <a:pt x="6371084" y="1528588"/>
                  <a:pt x="6373564" y="1538510"/>
                </a:cubicBezTo>
                <a:cubicBezTo>
                  <a:pt x="6376044" y="1548432"/>
                  <a:pt x="6378525" y="1553393"/>
                  <a:pt x="6381005" y="1553393"/>
                </a:cubicBezTo>
                <a:cubicBezTo>
                  <a:pt x="6383485" y="1553393"/>
                  <a:pt x="6389687" y="1553393"/>
                  <a:pt x="6399609" y="1553393"/>
                </a:cubicBezTo>
                <a:lnTo>
                  <a:pt x="6399609" y="1545952"/>
                </a:lnTo>
                <a:lnTo>
                  <a:pt x="6407050" y="1545952"/>
                </a:lnTo>
                <a:lnTo>
                  <a:pt x="6429374" y="1531069"/>
                </a:lnTo>
                <a:lnTo>
                  <a:pt x="6436816" y="1516186"/>
                </a:lnTo>
                <a:lnTo>
                  <a:pt x="6429374" y="1478979"/>
                </a:lnTo>
                <a:cubicBezTo>
                  <a:pt x="6424413" y="1464096"/>
                  <a:pt x="6420692" y="1454174"/>
                  <a:pt x="6418212" y="1449213"/>
                </a:cubicBezTo>
                <a:cubicBezTo>
                  <a:pt x="6415732" y="1444252"/>
                  <a:pt x="6412011" y="1439292"/>
                  <a:pt x="6407050" y="1434331"/>
                </a:cubicBezTo>
                <a:cubicBezTo>
                  <a:pt x="6387206" y="1419448"/>
                  <a:pt x="6382246" y="1412006"/>
                  <a:pt x="6392167" y="1412006"/>
                </a:cubicBezTo>
                <a:cubicBezTo>
                  <a:pt x="6392167" y="1407045"/>
                  <a:pt x="6395888" y="1407045"/>
                  <a:pt x="6403329" y="1412006"/>
                </a:cubicBezTo>
                <a:cubicBezTo>
                  <a:pt x="6410771" y="1416967"/>
                  <a:pt x="6419453" y="1426889"/>
                  <a:pt x="6429374" y="1441772"/>
                </a:cubicBezTo>
                <a:cubicBezTo>
                  <a:pt x="6439296" y="1456655"/>
                  <a:pt x="6446737" y="1470297"/>
                  <a:pt x="6451699" y="1482700"/>
                </a:cubicBezTo>
                <a:cubicBezTo>
                  <a:pt x="6456660" y="1495102"/>
                  <a:pt x="6459140" y="1513706"/>
                  <a:pt x="6459140" y="1538510"/>
                </a:cubicBezTo>
                <a:cubicBezTo>
                  <a:pt x="6459140" y="1558354"/>
                  <a:pt x="6456660" y="1570756"/>
                  <a:pt x="6451699" y="1575717"/>
                </a:cubicBezTo>
                <a:cubicBezTo>
                  <a:pt x="6446737" y="1580678"/>
                  <a:pt x="6434336" y="1583159"/>
                  <a:pt x="6414491" y="1583159"/>
                </a:cubicBezTo>
                <a:lnTo>
                  <a:pt x="6384726" y="1590600"/>
                </a:lnTo>
                <a:cubicBezTo>
                  <a:pt x="6389687" y="1595561"/>
                  <a:pt x="6393408" y="1605483"/>
                  <a:pt x="6395888" y="1620366"/>
                </a:cubicBezTo>
                <a:cubicBezTo>
                  <a:pt x="6398368" y="1635249"/>
                  <a:pt x="6400849" y="1642690"/>
                  <a:pt x="6403329" y="1642690"/>
                </a:cubicBezTo>
                <a:cubicBezTo>
                  <a:pt x="6405809" y="1642690"/>
                  <a:pt x="6407050" y="1642690"/>
                  <a:pt x="6407050" y="1642690"/>
                </a:cubicBezTo>
                <a:cubicBezTo>
                  <a:pt x="6402089" y="1637729"/>
                  <a:pt x="6400849" y="1635249"/>
                  <a:pt x="6403329" y="1635249"/>
                </a:cubicBezTo>
                <a:cubicBezTo>
                  <a:pt x="6405809" y="1635249"/>
                  <a:pt x="6407050" y="1635249"/>
                  <a:pt x="6407050" y="1635249"/>
                </a:cubicBezTo>
                <a:cubicBezTo>
                  <a:pt x="6407050" y="1630288"/>
                  <a:pt x="6408291" y="1630288"/>
                  <a:pt x="6410771" y="1635249"/>
                </a:cubicBezTo>
                <a:cubicBezTo>
                  <a:pt x="6413251" y="1640210"/>
                  <a:pt x="6415732" y="1642690"/>
                  <a:pt x="6418212" y="1642690"/>
                </a:cubicBezTo>
                <a:cubicBezTo>
                  <a:pt x="6420692" y="1642690"/>
                  <a:pt x="6421933" y="1643931"/>
                  <a:pt x="6421933" y="1646411"/>
                </a:cubicBezTo>
                <a:cubicBezTo>
                  <a:pt x="6421933" y="1648891"/>
                  <a:pt x="6419453" y="1650131"/>
                  <a:pt x="6414491" y="1650131"/>
                </a:cubicBezTo>
                <a:lnTo>
                  <a:pt x="6421933" y="1665014"/>
                </a:lnTo>
                <a:cubicBezTo>
                  <a:pt x="6421933" y="1674936"/>
                  <a:pt x="6421933" y="1682378"/>
                  <a:pt x="6421933" y="1687338"/>
                </a:cubicBezTo>
                <a:cubicBezTo>
                  <a:pt x="6421933" y="1687338"/>
                  <a:pt x="6424413" y="1689819"/>
                  <a:pt x="6429374" y="1694780"/>
                </a:cubicBezTo>
                <a:cubicBezTo>
                  <a:pt x="6434336" y="1694780"/>
                  <a:pt x="6434336" y="1697260"/>
                  <a:pt x="6429374" y="1702221"/>
                </a:cubicBezTo>
                <a:lnTo>
                  <a:pt x="6414491" y="1672456"/>
                </a:lnTo>
                <a:cubicBezTo>
                  <a:pt x="6414491" y="1667495"/>
                  <a:pt x="6413251" y="1665014"/>
                  <a:pt x="6410771" y="1665014"/>
                </a:cubicBezTo>
                <a:cubicBezTo>
                  <a:pt x="6408291" y="1665014"/>
                  <a:pt x="6407050" y="1662534"/>
                  <a:pt x="6407050" y="1657573"/>
                </a:cubicBezTo>
                <a:cubicBezTo>
                  <a:pt x="6407050" y="1652612"/>
                  <a:pt x="6404570" y="1650131"/>
                  <a:pt x="6399609" y="1650131"/>
                </a:cubicBezTo>
                <a:cubicBezTo>
                  <a:pt x="6394647" y="1650131"/>
                  <a:pt x="6392167" y="1655093"/>
                  <a:pt x="6392167" y="1665014"/>
                </a:cubicBezTo>
                <a:cubicBezTo>
                  <a:pt x="6392167" y="1674936"/>
                  <a:pt x="6394647" y="1687338"/>
                  <a:pt x="6399609" y="1702221"/>
                </a:cubicBezTo>
                <a:cubicBezTo>
                  <a:pt x="6404570" y="1712143"/>
                  <a:pt x="6407050" y="1717104"/>
                  <a:pt x="6407050" y="1717104"/>
                </a:cubicBezTo>
                <a:cubicBezTo>
                  <a:pt x="6392167" y="1722065"/>
                  <a:pt x="6382246" y="1719585"/>
                  <a:pt x="6377284" y="1709663"/>
                </a:cubicBezTo>
                <a:lnTo>
                  <a:pt x="6377284" y="1739428"/>
                </a:lnTo>
                <a:cubicBezTo>
                  <a:pt x="6377284" y="1784077"/>
                  <a:pt x="6384726" y="1806401"/>
                  <a:pt x="6399609" y="1806401"/>
                </a:cubicBezTo>
                <a:cubicBezTo>
                  <a:pt x="6409530" y="1806401"/>
                  <a:pt x="6414491" y="1808882"/>
                  <a:pt x="6414491" y="1813842"/>
                </a:cubicBezTo>
                <a:cubicBezTo>
                  <a:pt x="6414491" y="1813842"/>
                  <a:pt x="6416972" y="1813842"/>
                  <a:pt x="6421933" y="1813842"/>
                </a:cubicBezTo>
                <a:lnTo>
                  <a:pt x="6436816" y="1821284"/>
                </a:lnTo>
                <a:cubicBezTo>
                  <a:pt x="6421933" y="1831206"/>
                  <a:pt x="6424413" y="1836166"/>
                  <a:pt x="6444257" y="1836166"/>
                </a:cubicBezTo>
                <a:cubicBezTo>
                  <a:pt x="6439296" y="1841128"/>
                  <a:pt x="6433095" y="1848569"/>
                  <a:pt x="6425654" y="1858491"/>
                </a:cubicBezTo>
                <a:cubicBezTo>
                  <a:pt x="6418212" y="1868413"/>
                  <a:pt x="6413251" y="1878335"/>
                  <a:pt x="6410771" y="1888256"/>
                </a:cubicBezTo>
                <a:cubicBezTo>
                  <a:pt x="6408291" y="1898178"/>
                  <a:pt x="6404570" y="1915541"/>
                  <a:pt x="6399609" y="1940346"/>
                </a:cubicBezTo>
                <a:cubicBezTo>
                  <a:pt x="6394647" y="1965151"/>
                  <a:pt x="6392167" y="1977553"/>
                  <a:pt x="6392167" y="1977553"/>
                </a:cubicBezTo>
                <a:cubicBezTo>
                  <a:pt x="6392167" y="1977553"/>
                  <a:pt x="6399609" y="1977553"/>
                  <a:pt x="6414491" y="1977553"/>
                </a:cubicBezTo>
                <a:lnTo>
                  <a:pt x="6444257" y="1984995"/>
                </a:lnTo>
                <a:lnTo>
                  <a:pt x="6444257" y="1992436"/>
                </a:lnTo>
                <a:cubicBezTo>
                  <a:pt x="6439296" y="1997397"/>
                  <a:pt x="6436816" y="2001117"/>
                  <a:pt x="6436816" y="2003598"/>
                </a:cubicBezTo>
                <a:cubicBezTo>
                  <a:pt x="6436816" y="2006079"/>
                  <a:pt x="6441777" y="2007319"/>
                  <a:pt x="6451699" y="2007319"/>
                </a:cubicBezTo>
                <a:cubicBezTo>
                  <a:pt x="6446737" y="2007319"/>
                  <a:pt x="6443016" y="2009799"/>
                  <a:pt x="6440536" y="2014760"/>
                </a:cubicBezTo>
                <a:cubicBezTo>
                  <a:pt x="6438056" y="2019721"/>
                  <a:pt x="6434336" y="2024682"/>
                  <a:pt x="6429374" y="2029643"/>
                </a:cubicBezTo>
                <a:cubicBezTo>
                  <a:pt x="6419453" y="2044526"/>
                  <a:pt x="6416972" y="2056928"/>
                  <a:pt x="6421933" y="2066850"/>
                </a:cubicBezTo>
                <a:lnTo>
                  <a:pt x="6414491" y="2074291"/>
                </a:lnTo>
                <a:lnTo>
                  <a:pt x="6407050" y="2089174"/>
                </a:lnTo>
                <a:cubicBezTo>
                  <a:pt x="6397129" y="2099096"/>
                  <a:pt x="6392167" y="2109018"/>
                  <a:pt x="6392167" y="2118940"/>
                </a:cubicBezTo>
                <a:lnTo>
                  <a:pt x="6384726" y="2148706"/>
                </a:lnTo>
                <a:lnTo>
                  <a:pt x="6377284" y="2185913"/>
                </a:lnTo>
                <a:lnTo>
                  <a:pt x="6369843" y="2215678"/>
                </a:lnTo>
                <a:cubicBezTo>
                  <a:pt x="6364882" y="2220639"/>
                  <a:pt x="6361161" y="2228080"/>
                  <a:pt x="6358681" y="2238002"/>
                </a:cubicBezTo>
                <a:cubicBezTo>
                  <a:pt x="6356201" y="2247924"/>
                  <a:pt x="6354960" y="2255366"/>
                  <a:pt x="6354960" y="2260327"/>
                </a:cubicBezTo>
                <a:cubicBezTo>
                  <a:pt x="6354960" y="2265287"/>
                  <a:pt x="6353720" y="2271489"/>
                  <a:pt x="6351240" y="2278930"/>
                </a:cubicBezTo>
                <a:cubicBezTo>
                  <a:pt x="6348759" y="2286372"/>
                  <a:pt x="6347519" y="2297534"/>
                  <a:pt x="6347519" y="2312416"/>
                </a:cubicBezTo>
                <a:cubicBezTo>
                  <a:pt x="6347519" y="2322339"/>
                  <a:pt x="6346278" y="2331020"/>
                  <a:pt x="6343798" y="2338461"/>
                </a:cubicBezTo>
                <a:cubicBezTo>
                  <a:pt x="6341318" y="2345903"/>
                  <a:pt x="6337597" y="2352104"/>
                  <a:pt x="6332636" y="2357065"/>
                </a:cubicBezTo>
                <a:cubicBezTo>
                  <a:pt x="6332636" y="2357065"/>
                  <a:pt x="6330156" y="2364506"/>
                  <a:pt x="6325195" y="2379389"/>
                </a:cubicBezTo>
                <a:cubicBezTo>
                  <a:pt x="6320233" y="2394272"/>
                  <a:pt x="6317753" y="2404194"/>
                  <a:pt x="6317753" y="2409155"/>
                </a:cubicBezTo>
                <a:cubicBezTo>
                  <a:pt x="6307832" y="2424038"/>
                  <a:pt x="6307832" y="2433960"/>
                  <a:pt x="6317753" y="2438920"/>
                </a:cubicBezTo>
                <a:cubicBezTo>
                  <a:pt x="6317753" y="2438920"/>
                  <a:pt x="6315273" y="2443881"/>
                  <a:pt x="6310312" y="2453803"/>
                </a:cubicBezTo>
                <a:lnTo>
                  <a:pt x="6310312" y="2468686"/>
                </a:lnTo>
                <a:lnTo>
                  <a:pt x="6317753" y="2468686"/>
                </a:lnTo>
                <a:cubicBezTo>
                  <a:pt x="6317753" y="2473647"/>
                  <a:pt x="6315273" y="2476127"/>
                  <a:pt x="6310312" y="2476127"/>
                </a:cubicBezTo>
                <a:cubicBezTo>
                  <a:pt x="6305350" y="2481088"/>
                  <a:pt x="6301630" y="2483569"/>
                  <a:pt x="6299150" y="2483569"/>
                </a:cubicBezTo>
                <a:cubicBezTo>
                  <a:pt x="6296670" y="2483569"/>
                  <a:pt x="6295429" y="2486049"/>
                  <a:pt x="6295429" y="2491010"/>
                </a:cubicBezTo>
                <a:cubicBezTo>
                  <a:pt x="6295429" y="2500932"/>
                  <a:pt x="6292949" y="2505893"/>
                  <a:pt x="6287988" y="2505893"/>
                </a:cubicBezTo>
                <a:lnTo>
                  <a:pt x="6280546" y="2520776"/>
                </a:lnTo>
                <a:lnTo>
                  <a:pt x="6280546" y="2528217"/>
                </a:lnTo>
                <a:cubicBezTo>
                  <a:pt x="6275585" y="2533178"/>
                  <a:pt x="6270625" y="2540619"/>
                  <a:pt x="6265663" y="2550541"/>
                </a:cubicBezTo>
                <a:cubicBezTo>
                  <a:pt x="6260702" y="2560464"/>
                  <a:pt x="6258222" y="2567905"/>
                  <a:pt x="6258222" y="2572866"/>
                </a:cubicBezTo>
                <a:cubicBezTo>
                  <a:pt x="6253261" y="2572866"/>
                  <a:pt x="6250781" y="2575346"/>
                  <a:pt x="6250781" y="2580307"/>
                </a:cubicBezTo>
                <a:cubicBezTo>
                  <a:pt x="6250781" y="2585268"/>
                  <a:pt x="6248300" y="2590229"/>
                  <a:pt x="6243339" y="2595190"/>
                </a:cubicBezTo>
                <a:cubicBezTo>
                  <a:pt x="6228456" y="2600151"/>
                  <a:pt x="6228456" y="2605112"/>
                  <a:pt x="6243339" y="2610073"/>
                </a:cubicBezTo>
                <a:cubicBezTo>
                  <a:pt x="6248300" y="2610073"/>
                  <a:pt x="6255742" y="2612553"/>
                  <a:pt x="6265663" y="2617514"/>
                </a:cubicBezTo>
                <a:cubicBezTo>
                  <a:pt x="6280546" y="2622475"/>
                  <a:pt x="6292949" y="2624956"/>
                  <a:pt x="6302870" y="2624956"/>
                </a:cubicBezTo>
                <a:lnTo>
                  <a:pt x="6315273" y="2631157"/>
                </a:lnTo>
                <a:lnTo>
                  <a:pt x="6265663" y="2624956"/>
                </a:lnTo>
                <a:cubicBezTo>
                  <a:pt x="6260702" y="2624956"/>
                  <a:pt x="6255742" y="2624956"/>
                  <a:pt x="6250781" y="2624956"/>
                </a:cubicBezTo>
                <a:cubicBezTo>
                  <a:pt x="6245819" y="2624956"/>
                  <a:pt x="6243339" y="2624956"/>
                  <a:pt x="6243339" y="2624956"/>
                </a:cubicBezTo>
                <a:cubicBezTo>
                  <a:pt x="6238378" y="2629916"/>
                  <a:pt x="6237138" y="2634878"/>
                  <a:pt x="6239618" y="2639838"/>
                </a:cubicBezTo>
                <a:cubicBezTo>
                  <a:pt x="6242099" y="2644799"/>
                  <a:pt x="6245819" y="2647280"/>
                  <a:pt x="6250781" y="2647280"/>
                </a:cubicBezTo>
                <a:lnTo>
                  <a:pt x="6258222" y="2662163"/>
                </a:lnTo>
                <a:lnTo>
                  <a:pt x="6280546" y="2677045"/>
                </a:lnTo>
                <a:lnTo>
                  <a:pt x="6310312" y="2699370"/>
                </a:lnTo>
                <a:cubicBezTo>
                  <a:pt x="6315273" y="2704330"/>
                  <a:pt x="6320233" y="2706811"/>
                  <a:pt x="6325195" y="2706811"/>
                </a:cubicBezTo>
                <a:cubicBezTo>
                  <a:pt x="6330156" y="2706811"/>
                  <a:pt x="6332636" y="2706811"/>
                  <a:pt x="6332636" y="2706811"/>
                </a:cubicBezTo>
                <a:cubicBezTo>
                  <a:pt x="6332636" y="2711772"/>
                  <a:pt x="6359922" y="2724174"/>
                  <a:pt x="6414491" y="2744018"/>
                </a:cubicBezTo>
                <a:cubicBezTo>
                  <a:pt x="6424413" y="2748979"/>
                  <a:pt x="6431854" y="2751459"/>
                  <a:pt x="6436816" y="2751459"/>
                </a:cubicBezTo>
                <a:lnTo>
                  <a:pt x="6459140" y="2758901"/>
                </a:lnTo>
                <a:lnTo>
                  <a:pt x="6466581" y="2766342"/>
                </a:lnTo>
                <a:lnTo>
                  <a:pt x="6481464" y="2766342"/>
                </a:lnTo>
                <a:cubicBezTo>
                  <a:pt x="6486425" y="2761382"/>
                  <a:pt x="6488906" y="2761382"/>
                  <a:pt x="6488906" y="2766342"/>
                </a:cubicBezTo>
                <a:cubicBezTo>
                  <a:pt x="6493867" y="2776264"/>
                  <a:pt x="6503788" y="2778744"/>
                  <a:pt x="6518671" y="2773784"/>
                </a:cubicBezTo>
                <a:cubicBezTo>
                  <a:pt x="6518671" y="2773784"/>
                  <a:pt x="6519912" y="2773784"/>
                  <a:pt x="6522392" y="2773784"/>
                </a:cubicBezTo>
                <a:cubicBezTo>
                  <a:pt x="6524872" y="2773784"/>
                  <a:pt x="6526113" y="2776264"/>
                  <a:pt x="6526113" y="2781225"/>
                </a:cubicBezTo>
                <a:lnTo>
                  <a:pt x="6563320" y="2803549"/>
                </a:lnTo>
                <a:cubicBezTo>
                  <a:pt x="6563320" y="2803549"/>
                  <a:pt x="6573241" y="2808510"/>
                  <a:pt x="6593085" y="2818432"/>
                </a:cubicBezTo>
                <a:cubicBezTo>
                  <a:pt x="6598047" y="2823393"/>
                  <a:pt x="6605488" y="2828354"/>
                  <a:pt x="6615409" y="2833315"/>
                </a:cubicBezTo>
                <a:cubicBezTo>
                  <a:pt x="6625331" y="2838276"/>
                  <a:pt x="6632772" y="2843237"/>
                  <a:pt x="6637734" y="2848198"/>
                </a:cubicBezTo>
                <a:cubicBezTo>
                  <a:pt x="6652616" y="2853158"/>
                  <a:pt x="6660058" y="2856879"/>
                  <a:pt x="6660058" y="2859360"/>
                </a:cubicBezTo>
                <a:cubicBezTo>
                  <a:pt x="6660058" y="2861840"/>
                  <a:pt x="6662538" y="2863081"/>
                  <a:pt x="6667499" y="2863081"/>
                </a:cubicBezTo>
                <a:lnTo>
                  <a:pt x="6674940" y="2870522"/>
                </a:lnTo>
                <a:cubicBezTo>
                  <a:pt x="6684862" y="2870522"/>
                  <a:pt x="6699745" y="2877963"/>
                  <a:pt x="6719589" y="2892846"/>
                </a:cubicBezTo>
                <a:lnTo>
                  <a:pt x="6764238" y="2907729"/>
                </a:lnTo>
                <a:cubicBezTo>
                  <a:pt x="6789042" y="2917651"/>
                  <a:pt x="6803924" y="2925092"/>
                  <a:pt x="6808886" y="2930053"/>
                </a:cubicBezTo>
                <a:cubicBezTo>
                  <a:pt x="6813847" y="2935014"/>
                  <a:pt x="6813847" y="2937495"/>
                  <a:pt x="6808886" y="2937495"/>
                </a:cubicBezTo>
                <a:cubicBezTo>
                  <a:pt x="6808886" y="2947417"/>
                  <a:pt x="6808886" y="2954858"/>
                  <a:pt x="6808886" y="2959819"/>
                </a:cubicBezTo>
                <a:cubicBezTo>
                  <a:pt x="6813847" y="2964780"/>
                  <a:pt x="6818808" y="2964780"/>
                  <a:pt x="6823768" y="2959819"/>
                </a:cubicBezTo>
                <a:lnTo>
                  <a:pt x="6831210" y="2967260"/>
                </a:lnTo>
                <a:cubicBezTo>
                  <a:pt x="6836172" y="2982143"/>
                  <a:pt x="6848573" y="2997026"/>
                  <a:pt x="6868417" y="3011909"/>
                </a:cubicBezTo>
                <a:cubicBezTo>
                  <a:pt x="6883300" y="3016869"/>
                  <a:pt x="6895702" y="3023071"/>
                  <a:pt x="6905624" y="3030512"/>
                </a:cubicBezTo>
                <a:cubicBezTo>
                  <a:pt x="6915546" y="3037954"/>
                  <a:pt x="6921748" y="3041674"/>
                  <a:pt x="6924228" y="3041674"/>
                </a:cubicBezTo>
                <a:lnTo>
                  <a:pt x="6913066" y="3041674"/>
                </a:lnTo>
                <a:cubicBezTo>
                  <a:pt x="6903144" y="3036714"/>
                  <a:pt x="6895702" y="3034233"/>
                  <a:pt x="6890741" y="3034233"/>
                </a:cubicBezTo>
                <a:cubicBezTo>
                  <a:pt x="6885780" y="3034233"/>
                  <a:pt x="6877099" y="3031752"/>
                  <a:pt x="6864696" y="3026791"/>
                </a:cubicBezTo>
                <a:cubicBezTo>
                  <a:pt x="6852294" y="3021831"/>
                  <a:pt x="6846093" y="3021831"/>
                  <a:pt x="6846093" y="3026791"/>
                </a:cubicBezTo>
                <a:cubicBezTo>
                  <a:pt x="6846093" y="3031752"/>
                  <a:pt x="6841132" y="3031752"/>
                  <a:pt x="6831210" y="3026791"/>
                </a:cubicBezTo>
                <a:cubicBezTo>
                  <a:pt x="6826248" y="3021831"/>
                  <a:pt x="6816327" y="3020590"/>
                  <a:pt x="6801444" y="3023071"/>
                </a:cubicBezTo>
                <a:cubicBezTo>
                  <a:pt x="6786562" y="3025551"/>
                  <a:pt x="6779120" y="3026791"/>
                  <a:pt x="6779120" y="3026791"/>
                </a:cubicBezTo>
                <a:cubicBezTo>
                  <a:pt x="6779120" y="3036714"/>
                  <a:pt x="6794003" y="3044155"/>
                  <a:pt x="6823768" y="3049116"/>
                </a:cubicBezTo>
                <a:cubicBezTo>
                  <a:pt x="6838652" y="3054076"/>
                  <a:pt x="6848573" y="3059038"/>
                  <a:pt x="6853534" y="3063999"/>
                </a:cubicBezTo>
                <a:cubicBezTo>
                  <a:pt x="6848573" y="3063999"/>
                  <a:pt x="6844852" y="3063999"/>
                  <a:pt x="6842372" y="3063999"/>
                </a:cubicBezTo>
                <a:cubicBezTo>
                  <a:pt x="6839892" y="3063999"/>
                  <a:pt x="6838652" y="3063999"/>
                  <a:pt x="6838652" y="3063999"/>
                </a:cubicBezTo>
                <a:lnTo>
                  <a:pt x="6831210" y="3063999"/>
                </a:lnTo>
                <a:cubicBezTo>
                  <a:pt x="6821288" y="3059038"/>
                  <a:pt x="6811366" y="3055317"/>
                  <a:pt x="6801444" y="3052836"/>
                </a:cubicBezTo>
                <a:cubicBezTo>
                  <a:pt x="6791523" y="3050356"/>
                  <a:pt x="6786562" y="3047876"/>
                  <a:pt x="6786562" y="3045395"/>
                </a:cubicBezTo>
                <a:cubicBezTo>
                  <a:pt x="6786562" y="3042914"/>
                  <a:pt x="6781600" y="3041674"/>
                  <a:pt x="6771678" y="3041674"/>
                </a:cubicBezTo>
                <a:lnTo>
                  <a:pt x="6786562" y="3056557"/>
                </a:lnTo>
                <a:lnTo>
                  <a:pt x="6801444" y="3071440"/>
                </a:lnTo>
                <a:lnTo>
                  <a:pt x="6808886" y="3071440"/>
                </a:lnTo>
                <a:lnTo>
                  <a:pt x="6823768" y="3071440"/>
                </a:lnTo>
                <a:cubicBezTo>
                  <a:pt x="6828730" y="3076401"/>
                  <a:pt x="6837411" y="3081362"/>
                  <a:pt x="6849814" y="3086323"/>
                </a:cubicBezTo>
                <a:cubicBezTo>
                  <a:pt x="6862216" y="3091283"/>
                  <a:pt x="6872138" y="3095004"/>
                  <a:pt x="6879579" y="3097485"/>
                </a:cubicBezTo>
                <a:cubicBezTo>
                  <a:pt x="6887020" y="3099965"/>
                  <a:pt x="6893222" y="3102446"/>
                  <a:pt x="6898182" y="3104926"/>
                </a:cubicBezTo>
                <a:cubicBezTo>
                  <a:pt x="6903144" y="3107407"/>
                  <a:pt x="6909345" y="3108647"/>
                  <a:pt x="6916786" y="3108647"/>
                </a:cubicBezTo>
                <a:cubicBezTo>
                  <a:pt x="6924228" y="3108647"/>
                  <a:pt x="6925468" y="3111128"/>
                  <a:pt x="6920507" y="3116088"/>
                </a:cubicBezTo>
                <a:cubicBezTo>
                  <a:pt x="6915546" y="3121049"/>
                  <a:pt x="6915546" y="3126010"/>
                  <a:pt x="6920507" y="3130971"/>
                </a:cubicBezTo>
                <a:cubicBezTo>
                  <a:pt x="6920507" y="3130971"/>
                  <a:pt x="6921748" y="3130971"/>
                  <a:pt x="6924228" y="3130971"/>
                </a:cubicBezTo>
                <a:cubicBezTo>
                  <a:pt x="6926708" y="3130971"/>
                  <a:pt x="6930428" y="3130971"/>
                  <a:pt x="6935390" y="3130971"/>
                </a:cubicBezTo>
                <a:lnTo>
                  <a:pt x="6935390" y="3123530"/>
                </a:lnTo>
                <a:cubicBezTo>
                  <a:pt x="6930428" y="3123530"/>
                  <a:pt x="6927948" y="3121049"/>
                  <a:pt x="6927948" y="3116088"/>
                </a:cubicBezTo>
                <a:cubicBezTo>
                  <a:pt x="6932910" y="3111128"/>
                  <a:pt x="6945311" y="3111128"/>
                  <a:pt x="6965156" y="3116088"/>
                </a:cubicBezTo>
                <a:cubicBezTo>
                  <a:pt x="6975077" y="3121049"/>
                  <a:pt x="6980038" y="3119809"/>
                  <a:pt x="6980038" y="3112368"/>
                </a:cubicBezTo>
                <a:cubicBezTo>
                  <a:pt x="6980038" y="3104926"/>
                  <a:pt x="6981278" y="3101206"/>
                  <a:pt x="6983759" y="3101206"/>
                </a:cubicBezTo>
                <a:cubicBezTo>
                  <a:pt x="6986239" y="3101206"/>
                  <a:pt x="6989960" y="3103686"/>
                  <a:pt x="6994921" y="3108647"/>
                </a:cubicBezTo>
                <a:cubicBezTo>
                  <a:pt x="6994921" y="3108647"/>
                  <a:pt x="6997401" y="3109887"/>
                  <a:pt x="7002362" y="3112368"/>
                </a:cubicBezTo>
                <a:cubicBezTo>
                  <a:pt x="7007324" y="3114848"/>
                  <a:pt x="7009804" y="3116088"/>
                  <a:pt x="7009804" y="3116088"/>
                </a:cubicBezTo>
                <a:cubicBezTo>
                  <a:pt x="7014765" y="3116088"/>
                  <a:pt x="7027166" y="3121049"/>
                  <a:pt x="7047011" y="3130971"/>
                </a:cubicBezTo>
                <a:cubicBezTo>
                  <a:pt x="7066855" y="3140893"/>
                  <a:pt x="7081738" y="3148335"/>
                  <a:pt x="7091659" y="3153295"/>
                </a:cubicBezTo>
                <a:cubicBezTo>
                  <a:pt x="7091659" y="3153295"/>
                  <a:pt x="7094140" y="3155776"/>
                  <a:pt x="7099100" y="3160737"/>
                </a:cubicBezTo>
                <a:lnTo>
                  <a:pt x="7091659" y="3160737"/>
                </a:lnTo>
                <a:lnTo>
                  <a:pt x="7076776" y="3153295"/>
                </a:lnTo>
                <a:cubicBezTo>
                  <a:pt x="7076776" y="3153295"/>
                  <a:pt x="7075536" y="3153295"/>
                  <a:pt x="7073056" y="3153295"/>
                </a:cubicBezTo>
                <a:cubicBezTo>
                  <a:pt x="7070576" y="3153295"/>
                  <a:pt x="7066855" y="3153295"/>
                  <a:pt x="7061894" y="3153295"/>
                </a:cubicBezTo>
                <a:lnTo>
                  <a:pt x="7054452" y="3153295"/>
                </a:lnTo>
                <a:cubicBezTo>
                  <a:pt x="7054452" y="3153295"/>
                  <a:pt x="7056932" y="3154535"/>
                  <a:pt x="7061894" y="3157016"/>
                </a:cubicBezTo>
                <a:cubicBezTo>
                  <a:pt x="7066855" y="3159497"/>
                  <a:pt x="7071815" y="3163217"/>
                  <a:pt x="7076776" y="3168178"/>
                </a:cubicBezTo>
                <a:cubicBezTo>
                  <a:pt x="7091659" y="3173139"/>
                  <a:pt x="7101580" y="3175620"/>
                  <a:pt x="7106542" y="3175620"/>
                </a:cubicBezTo>
                <a:lnTo>
                  <a:pt x="7106542" y="3183061"/>
                </a:lnTo>
                <a:cubicBezTo>
                  <a:pt x="7101580" y="3183061"/>
                  <a:pt x="7099100" y="3184301"/>
                  <a:pt x="7099100" y="3186782"/>
                </a:cubicBezTo>
                <a:cubicBezTo>
                  <a:pt x="7099100" y="3189262"/>
                  <a:pt x="7101580" y="3190502"/>
                  <a:pt x="7106542" y="3190502"/>
                </a:cubicBezTo>
                <a:cubicBezTo>
                  <a:pt x="7101580" y="3195463"/>
                  <a:pt x="7099100" y="3197944"/>
                  <a:pt x="7099100" y="3197944"/>
                </a:cubicBezTo>
                <a:cubicBezTo>
                  <a:pt x="7099100" y="3197944"/>
                  <a:pt x="7096620" y="3197944"/>
                  <a:pt x="7091659" y="3197944"/>
                </a:cubicBezTo>
                <a:cubicBezTo>
                  <a:pt x="7091659" y="3192983"/>
                  <a:pt x="7086698" y="3190502"/>
                  <a:pt x="7076776" y="3190502"/>
                </a:cubicBezTo>
                <a:cubicBezTo>
                  <a:pt x="7076776" y="3190502"/>
                  <a:pt x="7074296" y="3190502"/>
                  <a:pt x="7069335" y="3190502"/>
                </a:cubicBezTo>
                <a:cubicBezTo>
                  <a:pt x="7064374" y="3190502"/>
                  <a:pt x="7061894" y="3188022"/>
                  <a:pt x="7061894" y="3183061"/>
                </a:cubicBezTo>
                <a:cubicBezTo>
                  <a:pt x="7051972" y="3178100"/>
                  <a:pt x="7044530" y="3175620"/>
                  <a:pt x="7039570" y="3175620"/>
                </a:cubicBezTo>
                <a:lnTo>
                  <a:pt x="7047011" y="3183061"/>
                </a:lnTo>
                <a:lnTo>
                  <a:pt x="7047011" y="3190502"/>
                </a:lnTo>
                <a:lnTo>
                  <a:pt x="6965156" y="3160737"/>
                </a:lnTo>
                <a:cubicBezTo>
                  <a:pt x="6955234" y="3160737"/>
                  <a:pt x="6941590" y="3158256"/>
                  <a:pt x="6924228" y="3153295"/>
                </a:cubicBezTo>
                <a:cubicBezTo>
                  <a:pt x="6906864" y="3148335"/>
                  <a:pt x="6893222" y="3144614"/>
                  <a:pt x="6883300" y="3142133"/>
                </a:cubicBezTo>
                <a:cubicBezTo>
                  <a:pt x="6873378" y="3139653"/>
                  <a:pt x="6860976" y="3135932"/>
                  <a:pt x="6846093" y="3130971"/>
                </a:cubicBezTo>
                <a:cubicBezTo>
                  <a:pt x="6841132" y="3130971"/>
                  <a:pt x="6834930" y="3129731"/>
                  <a:pt x="6827490" y="3127250"/>
                </a:cubicBezTo>
                <a:cubicBezTo>
                  <a:pt x="6820048" y="3124770"/>
                  <a:pt x="6813847" y="3123530"/>
                  <a:pt x="6808886" y="3123530"/>
                </a:cubicBezTo>
                <a:lnTo>
                  <a:pt x="6764238" y="3108647"/>
                </a:lnTo>
                <a:cubicBezTo>
                  <a:pt x="6734472" y="3098725"/>
                  <a:pt x="6719589" y="3096245"/>
                  <a:pt x="6719589" y="3101206"/>
                </a:cubicBezTo>
                <a:cubicBezTo>
                  <a:pt x="6719589" y="3106166"/>
                  <a:pt x="6724550" y="3108647"/>
                  <a:pt x="6734472" y="3108647"/>
                </a:cubicBezTo>
                <a:lnTo>
                  <a:pt x="6771678" y="3130971"/>
                </a:lnTo>
                <a:cubicBezTo>
                  <a:pt x="6791523" y="3140893"/>
                  <a:pt x="6801444" y="3145854"/>
                  <a:pt x="6801444" y="3145854"/>
                </a:cubicBezTo>
                <a:cubicBezTo>
                  <a:pt x="6801444" y="3145854"/>
                  <a:pt x="6806406" y="3148335"/>
                  <a:pt x="6816327" y="3153295"/>
                </a:cubicBezTo>
                <a:lnTo>
                  <a:pt x="6853534" y="3175620"/>
                </a:lnTo>
                <a:cubicBezTo>
                  <a:pt x="6873378" y="3185542"/>
                  <a:pt x="6883300" y="3191742"/>
                  <a:pt x="6883300" y="3194223"/>
                </a:cubicBezTo>
                <a:cubicBezTo>
                  <a:pt x="6883300" y="3196704"/>
                  <a:pt x="6891982" y="3202905"/>
                  <a:pt x="6909345" y="3212827"/>
                </a:cubicBezTo>
                <a:cubicBezTo>
                  <a:pt x="6926708" y="3222749"/>
                  <a:pt x="6942831" y="3235151"/>
                  <a:pt x="6957714" y="3250034"/>
                </a:cubicBezTo>
                <a:lnTo>
                  <a:pt x="7024686" y="3279799"/>
                </a:lnTo>
                <a:cubicBezTo>
                  <a:pt x="7029648" y="3279799"/>
                  <a:pt x="7033368" y="3278559"/>
                  <a:pt x="7035848" y="3276079"/>
                </a:cubicBezTo>
                <a:cubicBezTo>
                  <a:pt x="7038328" y="3273598"/>
                  <a:pt x="7037090" y="3269877"/>
                  <a:pt x="7032128" y="3264916"/>
                </a:cubicBezTo>
                <a:cubicBezTo>
                  <a:pt x="7027166" y="3264916"/>
                  <a:pt x="7024686" y="3259956"/>
                  <a:pt x="7024686" y="3250034"/>
                </a:cubicBezTo>
                <a:lnTo>
                  <a:pt x="7032128" y="3250034"/>
                </a:lnTo>
                <a:cubicBezTo>
                  <a:pt x="7032128" y="3254994"/>
                  <a:pt x="7034608" y="3262436"/>
                  <a:pt x="7039570" y="3272358"/>
                </a:cubicBezTo>
                <a:cubicBezTo>
                  <a:pt x="7044530" y="3282280"/>
                  <a:pt x="7047011" y="3289721"/>
                  <a:pt x="7047011" y="3294682"/>
                </a:cubicBezTo>
                <a:lnTo>
                  <a:pt x="6987480" y="3294682"/>
                </a:lnTo>
                <a:lnTo>
                  <a:pt x="6972596" y="3294682"/>
                </a:lnTo>
                <a:lnTo>
                  <a:pt x="6987480" y="3302124"/>
                </a:lnTo>
                <a:lnTo>
                  <a:pt x="6994921" y="3317006"/>
                </a:lnTo>
                <a:lnTo>
                  <a:pt x="6987480" y="3331889"/>
                </a:lnTo>
                <a:cubicBezTo>
                  <a:pt x="6977558" y="3341811"/>
                  <a:pt x="6967636" y="3344291"/>
                  <a:pt x="6957714" y="3339331"/>
                </a:cubicBezTo>
                <a:cubicBezTo>
                  <a:pt x="6957714" y="3334370"/>
                  <a:pt x="6953993" y="3333129"/>
                  <a:pt x="6946552" y="3335610"/>
                </a:cubicBezTo>
                <a:cubicBezTo>
                  <a:pt x="6939110" y="3338090"/>
                  <a:pt x="6930428" y="3336850"/>
                  <a:pt x="6920507" y="3331889"/>
                </a:cubicBezTo>
                <a:cubicBezTo>
                  <a:pt x="6905624" y="3326928"/>
                  <a:pt x="6898182" y="3324448"/>
                  <a:pt x="6898182" y="3324448"/>
                </a:cubicBezTo>
                <a:cubicBezTo>
                  <a:pt x="6898182" y="3329408"/>
                  <a:pt x="6909345" y="3335610"/>
                  <a:pt x="6931669" y="3343051"/>
                </a:cubicBezTo>
                <a:cubicBezTo>
                  <a:pt x="6953993" y="3350493"/>
                  <a:pt x="6967636" y="3354213"/>
                  <a:pt x="6972596" y="3354213"/>
                </a:cubicBezTo>
                <a:cubicBezTo>
                  <a:pt x="6977558" y="3354213"/>
                  <a:pt x="6988720" y="3359174"/>
                  <a:pt x="7006083" y="3369096"/>
                </a:cubicBezTo>
                <a:cubicBezTo>
                  <a:pt x="7023446" y="3379018"/>
                  <a:pt x="7039570" y="3386460"/>
                  <a:pt x="7054452" y="3391420"/>
                </a:cubicBezTo>
                <a:lnTo>
                  <a:pt x="7084218" y="3413745"/>
                </a:lnTo>
                <a:cubicBezTo>
                  <a:pt x="7089179" y="3418705"/>
                  <a:pt x="7091659" y="3422426"/>
                  <a:pt x="7091659" y="3424907"/>
                </a:cubicBezTo>
                <a:cubicBezTo>
                  <a:pt x="7091659" y="3427387"/>
                  <a:pt x="7089179" y="3431108"/>
                  <a:pt x="7084218" y="3436069"/>
                </a:cubicBezTo>
                <a:cubicBezTo>
                  <a:pt x="7079256" y="3441030"/>
                  <a:pt x="7071815" y="3444750"/>
                  <a:pt x="7061894" y="3447231"/>
                </a:cubicBezTo>
                <a:cubicBezTo>
                  <a:pt x="7051972" y="3449712"/>
                  <a:pt x="7044530" y="3450952"/>
                  <a:pt x="7039570" y="3450952"/>
                </a:cubicBezTo>
                <a:lnTo>
                  <a:pt x="7069335" y="3480717"/>
                </a:lnTo>
                <a:cubicBezTo>
                  <a:pt x="7069335" y="3480717"/>
                  <a:pt x="7071815" y="3483198"/>
                  <a:pt x="7076776" y="3488159"/>
                </a:cubicBezTo>
                <a:cubicBezTo>
                  <a:pt x="7076776" y="3493119"/>
                  <a:pt x="7074296" y="3493119"/>
                  <a:pt x="7069335" y="3488159"/>
                </a:cubicBezTo>
                <a:lnTo>
                  <a:pt x="7047011" y="3488159"/>
                </a:lnTo>
                <a:cubicBezTo>
                  <a:pt x="7047011" y="3493119"/>
                  <a:pt x="7044530" y="3495600"/>
                  <a:pt x="7039570" y="3495600"/>
                </a:cubicBezTo>
                <a:lnTo>
                  <a:pt x="7017245" y="3495600"/>
                </a:lnTo>
                <a:lnTo>
                  <a:pt x="7024686" y="3503041"/>
                </a:lnTo>
                <a:lnTo>
                  <a:pt x="7032128" y="3510483"/>
                </a:lnTo>
                <a:lnTo>
                  <a:pt x="6980038" y="3495600"/>
                </a:lnTo>
                <a:cubicBezTo>
                  <a:pt x="6980038" y="3495600"/>
                  <a:pt x="6975077" y="3495600"/>
                  <a:pt x="6965156" y="3495600"/>
                </a:cubicBezTo>
                <a:cubicBezTo>
                  <a:pt x="6955234" y="3495600"/>
                  <a:pt x="6945311" y="3493119"/>
                  <a:pt x="6935390" y="3488159"/>
                </a:cubicBezTo>
                <a:lnTo>
                  <a:pt x="6913066" y="3495600"/>
                </a:lnTo>
                <a:cubicBezTo>
                  <a:pt x="6913066" y="3500561"/>
                  <a:pt x="6935390" y="3510483"/>
                  <a:pt x="6980038" y="3525366"/>
                </a:cubicBezTo>
                <a:cubicBezTo>
                  <a:pt x="6989960" y="3525366"/>
                  <a:pt x="7002362" y="3527846"/>
                  <a:pt x="7017245" y="3532807"/>
                </a:cubicBezTo>
                <a:cubicBezTo>
                  <a:pt x="7032128" y="3537768"/>
                  <a:pt x="7042050" y="3540249"/>
                  <a:pt x="7047011" y="3540249"/>
                </a:cubicBezTo>
                <a:cubicBezTo>
                  <a:pt x="7056932" y="3540249"/>
                  <a:pt x="7066855" y="3542729"/>
                  <a:pt x="7076776" y="3547690"/>
                </a:cubicBezTo>
                <a:cubicBezTo>
                  <a:pt x="7081738" y="3547690"/>
                  <a:pt x="7085458" y="3547690"/>
                  <a:pt x="7087938" y="3547690"/>
                </a:cubicBezTo>
                <a:cubicBezTo>
                  <a:pt x="7090418" y="3547690"/>
                  <a:pt x="7091659" y="3545209"/>
                  <a:pt x="7091659" y="3540249"/>
                </a:cubicBezTo>
                <a:lnTo>
                  <a:pt x="7106542" y="3532807"/>
                </a:lnTo>
                <a:lnTo>
                  <a:pt x="7121425" y="3547690"/>
                </a:lnTo>
                <a:cubicBezTo>
                  <a:pt x="7141269" y="3547690"/>
                  <a:pt x="7168554" y="3560092"/>
                  <a:pt x="7203280" y="3584897"/>
                </a:cubicBezTo>
                <a:cubicBezTo>
                  <a:pt x="7208242" y="3584897"/>
                  <a:pt x="7210722" y="3587378"/>
                  <a:pt x="7210722" y="3592338"/>
                </a:cubicBezTo>
                <a:lnTo>
                  <a:pt x="7203280" y="3592338"/>
                </a:lnTo>
                <a:cubicBezTo>
                  <a:pt x="7198319" y="3587378"/>
                  <a:pt x="7193359" y="3584897"/>
                  <a:pt x="7188398" y="3584897"/>
                </a:cubicBezTo>
                <a:cubicBezTo>
                  <a:pt x="7183436" y="3584897"/>
                  <a:pt x="7178476" y="3583657"/>
                  <a:pt x="7173514" y="3581176"/>
                </a:cubicBezTo>
                <a:cubicBezTo>
                  <a:pt x="7168554" y="3578696"/>
                  <a:pt x="7166074" y="3577456"/>
                  <a:pt x="7166074" y="3577456"/>
                </a:cubicBezTo>
                <a:cubicBezTo>
                  <a:pt x="7166074" y="3582416"/>
                  <a:pt x="7168554" y="3586137"/>
                  <a:pt x="7173514" y="3588618"/>
                </a:cubicBezTo>
                <a:cubicBezTo>
                  <a:pt x="7178476" y="3591098"/>
                  <a:pt x="7183436" y="3592338"/>
                  <a:pt x="7188398" y="3592338"/>
                </a:cubicBezTo>
                <a:cubicBezTo>
                  <a:pt x="7203280" y="3602260"/>
                  <a:pt x="7213202" y="3604741"/>
                  <a:pt x="7218163" y="3599780"/>
                </a:cubicBezTo>
                <a:lnTo>
                  <a:pt x="7218163" y="3607221"/>
                </a:lnTo>
                <a:cubicBezTo>
                  <a:pt x="7218163" y="3607221"/>
                  <a:pt x="7215683" y="3609702"/>
                  <a:pt x="7210722" y="3614663"/>
                </a:cubicBezTo>
                <a:cubicBezTo>
                  <a:pt x="7210722" y="3619623"/>
                  <a:pt x="7210722" y="3622104"/>
                  <a:pt x="7210722" y="3622104"/>
                </a:cubicBezTo>
                <a:lnTo>
                  <a:pt x="7207001" y="3622104"/>
                </a:lnTo>
                <a:cubicBezTo>
                  <a:pt x="7204521" y="3617143"/>
                  <a:pt x="7199560" y="3615903"/>
                  <a:pt x="7192118" y="3618383"/>
                </a:cubicBezTo>
                <a:cubicBezTo>
                  <a:pt x="7184677" y="3620864"/>
                  <a:pt x="7177236" y="3619623"/>
                  <a:pt x="7169794" y="3614663"/>
                </a:cubicBezTo>
                <a:cubicBezTo>
                  <a:pt x="7162352" y="3609702"/>
                  <a:pt x="7154911" y="3608461"/>
                  <a:pt x="7147470" y="3610942"/>
                </a:cubicBezTo>
                <a:cubicBezTo>
                  <a:pt x="7140028" y="3613423"/>
                  <a:pt x="7131346" y="3612182"/>
                  <a:pt x="7121425" y="3607221"/>
                </a:cubicBezTo>
                <a:lnTo>
                  <a:pt x="7084218" y="3592338"/>
                </a:lnTo>
                <a:cubicBezTo>
                  <a:pt x="7069335" y="3592338"/>
                  <a:pt x="7061894" y="3592338"/>
                  <a:pt x="7061894" y="3592338"/>
                </a:cubicBezTo>
                <a:cubicBezTo>
                  <a:pt x="7051972" y="3587378"/>
                  <a:pt x="7034608" y="3581176"/>
                  <a:pt x="7009804" y="3573735"/>
                </a:cubicBezTo>
                <a:cubicBezTo>
                  <a:pt x="6985000" y="3566293"/>
                  <a:pt x="6960194" y="3560092"/>
                  <a:pt x="6935390" y="3555131"/>
                </a:cubicBezTo>
                <a:cubicBezTo>
                  <a:pt x="6910586" y="3550171"/>
                  <a:pt x="6890741" y="3545209"/>
                  <a:pt x="6875858" y="3540249"/>
                </a:cubicBezTo>
                <a:lnTo>
                  <a:pt x="6868417" y="3547690"/>
                </a:lnTo>
                <a:cubicBezTo>
                  <a:pt x="6873378" y="3552651"/>
                  <a:pt x="6880820" y="3557612"/>
                  <a:pt x="6890741" y="3562573"/>
                </a:cubicBezTo>
                <a:cubicBezTo>
                  <a:pt x="6895702" y="3562573"/>
                  <a:pt x="6901904" y="3563813"/>
                  <a:pt x="6909345" y="3566293"/>
                </a:cubicBezTo>
                <a:cubicBezTo>
                  <a:pt x="6916786" y="3568774"/>
                  <a:pt x="6920507" y="3570014"/>
                  <a:pt x="6920507" y="3570014"/>
                </a:cubicBezTo>
                <a:cubicBezTo>
                  <a:pt x="6930428" y="3574975"/>
                  <a:pt x="6940351" y="3579936"/>
                  <a:pt x="6950272" y="3584897"/>
                </a:cubicBezTo>
                <a:lnTo>
                  <a:pt x="6987480" y="3599780"/>
                </a:lnTo>
                <a:lnTo>
                  <a:pt x="6980038" y="3599780"/>
                </a:lnTo>
                <a:cubicBezTo>
                  <a:pt x="6970116" y="3594819"/>
                  <a:pt x="6965156" y="3593578"/>
                  <a:pt x="6965156" y="3596059"/>
                </a:cubicBezTo>
                <a:cubicBezTo>
                  <a:pt x="6965156" y="3598540"/>
                  <a:pt x="6973838" y="3604741"/>
                  <a:pt x="6991200" y="3614663"/>
                </a:cubicBezTo>
                <a:cubicBezTo>
                  <a:pt x="7008563" y="3624585"/>
                  <a:pt x="7017245" y="3629545"/>
                  <a:pt x="7017245" y="3629545"/>
                </a:cubicBezTo>
                <a:cubicBezTo>
                  <a:pt x="7017245" y="3629545"/>
                  <a:pt x="7022206" y="3629545"/>
                  <a:pt x="7032128" y="3629545"/>
                </a:cubicBezTo>
                <a:cubicBezTo>
                  <a:pt x="7047011" y="3639467"/>
                  <a:pt x="7054452" y="3636987"/>
                  <a:pt x="7054452" y="3622104"/>
                </a:cubicBezTo>
                <a:lnTo>
                  <a:pt x="7069335" y="3622104"/>
                </a:lnTo>
                <a:cubicBezTo>
                  <a:pt x="7074296" y="3627065"/>
                  <a:pt x="7079256" y="3632026"/>
                  <a:pt x="7084218" y="3636987"/>
                </a:cubicBezTo>
                <a:lnTo>
                  <a:pt x="7106542" y="3644428"/>
                </a:lnTo>
                <a:cubicBezTo>
                  <a:pt x="7111504" y="3644428"/>
                  <a:pt x="7113984" y="3644428"/>
                  <a:pt x="7113984" y="3644428"/>
                </a:cubicBezTo>
                <a:cubicBezTo>
                  <a:pt x="7113984" y="3644428"/>
                  <a:pt x="7118944" y="3646909"/>
                  <a:pt x="7128866" y="3651870"/>
                </a:cubicBezTo>
                <a:cubicBezTo>
                  <a:pt x="7128866" y="3656830"/>
                  <a:pt x="7130107" y="3659311"/>
                  <a:pt x="7132587" y="3659311"/>
                </a:cubicBezTo>
                <a:cubicBezTo>
                  <a:pt x="7135067" y="3659311"/>
                  <a:pt x="7138788" y="3659311"/>
                  <a:pt x="7143749" y="3659311"/>
                </a:cubicBezTo>
                <a:lnTo>
                  <a:pt x="7173514" y="3681635"/>
                </a:lnTo>
                <a:lnTo>
                  <a:pt x="7158632" y="3681635"/>
                </a:lnTo>
                <a:lnTo>
                  <a:pt x="7143749" y="3674194"/>
                </a:lnTo>
                <a:cubicBezTo>
                  <a:pt x="7143749" y="3679155"/>
                  <a:pt x="7148710" y="3684116"/>
                  <a:pt x="7158632" y="3689077"/>
                </a:cubicBezTo>
                <a:cubicBezTo>
                  <a:pt x="7163593" y="3694037"/>
                  <a:pt x="7167314" y="3696518"/>
                  <a:pt x="7169794" y="3696518"/>
                </a:cubicBezTo>
                <a:cubicBezTo>
                  <a:pt x="7172274" y="3696518"/>
                  <a:pt x="7173514" y="3694037"/>
                  <a:pt x="7173514" y="3689077"/>
                </a:cubicBezTo>
                <a:cubicBezTo>
                  <a:pt x="7178476" y="3684116"/>
                  <a:pt x="7180956" y="3684116"/>
                  <a:pt x="7180956" y="3689077"/>
                </a:cubicBezTo>
                <a:cubicBezTo>
                  <a:pt x="7180956" y="3689077"/>
                  <a:pt x="7180956" y="3690317"/>
                  <a:pt x="7180956" y="3692797"/>
                </a:cubicBezTo>
                <a:cubicBezTo>
                  <a:pt x="7180956" y="3695278"/>
                  <a:pt x="7179716" y="3696518"/>
                  <a:pt x="7177236" y="3696518"/>
                </a:cubicBezTo>
                <a:cubicBezTo>
                  <a:pt x="7174756" y="3696518"/>
                  <a:pt x="7173514" y="3698999"/>
                  <a:pt x="7173514" y="3703959"/>
                </a:cubicBezTo>
                <a:cubicBezTo>
                  <a:pt x="7173514" y="3708920"/>
                  <a:pt x="7173514" y="3711401"/>
                  <a:pt x="7173514" y="3711401"/>
                </a:cubicBezTo>
                <a:cubicBezTo>
                  <a:pt x="7173514" y="3716362"/>
                  <a:pt x="7172274" y="3718842"/>
                  <a:pt x="7169794" y="3718842"/>
                </a:cubicBezTo>
                <a:cubicBezTo>
                  <a:pt x="7167314" y="3718842"/>
                  <a:pt x="7166074" y="3716362"/>
                  <a:pt x="7166074" y="3711401"/>
                </a:cubicBezTo>
                <a:cubicBezTo>
                  <a:pt x="7161112" y="3706440"/>
                  <a:pt x="7158632" y="3708920"/>
                  <a:pt x="7158632" y="3718842"/>
                </a:cubicBezTo>
                <a:cubicBezTo>
                  <a:pt x="7158632" y="3718842"/>
                  <a:pt x="7156152" y="3718842"/>
                  <a:pt x="7151190" y="3718842"/>
                </a:cubicBezTo>
                <a:cubicBezTo>
                  <a:pt x="7151190" y="3718842"/>
                  <a:pt x="7146229" y="3721323"/>
                  <a:pt x="7136308" y="3726284"/>
                </a:cubicBezTo>
                <a:cubicBezTo>
                  <a:pt x="7126386" y="3726284"/>
                  <a:pt x="7113984" y="3726284"/>
                  <a:pt x="7099100" y="3726284"/>
                </a:cubicBezTo>
                <a:lnTo>
                  <a:pt x="7084218" y="3718842"/>
                </a:lnTo>
                <a:lnTo>
                  <a:pt x="7099100" y="3733725"/>
                </a:lnTo>
                <a:cubicBezTo>
                  <a:pt x="7104062" y="3743647"/>
                  <a:pt x="7104062" y="3751089"/>
                  <a:pt x="7099100" y="3756049"/>
                </a:cubicBezTo>
                <a:cubicBezTo>
                  <a:pt x="7094140" y="3761010"/>
                  <a:pt x="7094140" y="3765971"/>
                  <a:pt x="7099100" y="3770932"/>
                </a:cubicBezTo>
                <a:cubicBezTo>
                  <a:pt x="7104062" y="3770932"/>
                  <a:pt x="7107782" y="3772172"/>
                  <a:pt x="7110262" y="3774653"/>
                </a:cubicBezTo>
                <a:cubicBezTo>
                  <a:pt x="7112743" y="3777133"/>
                  <a:pt x="7113984" y="3780854"/>
                  <a:pt x="7113984" y="3785815"/>
                </a:cubicBezTo>
                <a:cubicBezTo>
                  <a:pt x="7118944" y="3795737"/>
                  <a:pt x="7136308" y="3808139"/>
                  <a:pt x="7166074" y="3823022"/>
                </a:cubicBezTo>
                <a:cubicBezTo>
                  <a:pt x="7171034" y="3823022"/>
                  <a:pt x="7175995" y="3825503"/>
                  <a:pt x="7180956" y="3830463"/>
                </a:cubicBezTo>
                <a:cubicBezTo>
                  <a:pt x="7185918" y="3835425"/>
                  <a:pt x="7190878" y="3840385"/>
                  <a:pt x="7195839" y="3845346"/>
                </a:cubicBezTo>
                <a:cubicBezTo>
                  <a:pt x="7200800" y="3850307"/>
                  <a:pt x="7203280" y="3854028"/>
                  <a:pt x="7203280" y="3856508"/>
                </a:cubicBezTo>
                <a:cubicBezTo>
                  <a:pt x="7203280" y="3858989"/>
                  <a:pt x="7200800" y="3860229"/>
                  <a:pt x="7195839" y="3860229"/>
                </a:cubicBezTo>
                <a:cubicBezTo>
                  <a:pt x="7190878" y="3865190"/>
                  <a:pt x="7183436" y="3870151"/>
                  <a:pt x="7173514" y="3875112"/>
                </a:cubicBezTo>
                <a:cubicBezTo>
                  <a:pt x="7153670" y="3875112"/>
                  <a:pt x="7151190" y="3882553"/>
                  <a:pt x="7166074" y="3897436"/>
                </a:cubicBezTo>
                <a:lnTo>
                  <a:pt x="7166074" y="3912319"/>
                </a:lnTo>
                <a:cubicBezTo>
                  <a:pt x="7166074" y="3912319"/>
                  <a:pt x="7163593" y="3912319"/>
                  <a:pt x="7158632" y="3912319"/>
                </a:cubicBezTo>
                <a:cubicBezTo>
                  <a:pt x="7158632" y="3917280"/>
                  <a:pt x="7158632" y="3919760"/>
                  <a:pt x="7158632" y="3919760"/>
                </a:cubicBezTo>
                <a:cubicBezTo>
                  <a:pt x="7148710" y="3919760"/>
                  <a:pt x="7148710" y="3924722"/>
                  <a:pt x="7158632" y="3934643"/>
                </a:cubicBezTo>
                <a:cubicBezTo>
                  <a:pt x="7163593" y="3944565"/>
                  <a:pt x="7163593" y="3950766"/>
                  <a:pt x="7158632" y="3953247"/>
                </a:cubicBezTo>
                <a:cubicBezTo>
                  <a:pt x="7153670" y="3955727"/>
                  <a:pt x="7144990" y="3958208"/>
                  <a:pt x="7132587" y="3960688"/>
                </a:cubicBezTo>
                <a:cubicBezTo>
                  <a:pt x="7120184" y="3963169"/>
                  <a:pt x="7113984" y="3966889"/>
                  <a:pt x="7113984" y="3971850"/>
                </a:cubicBezTo>
                <a:cubicBezTo>
                  <a:pt x="7113984" y="3976811"/>
                  <a:pt x="7116464" y="3981772"/>
                  <a:pt x="7121425" y="3986733"/>
                </a:cubicBezTo>
                <a:lnTo>
                  <a:pt x="7128866" y="4001616"/>
                </a:lnTo>
                <a:cubicBezTo>
                  <a:pt x="7123905" y="4001616"/>
                  <a:pt x="7121425" y="4001616"/>
                  <a:pt x="7121425" y="4001616"/>
                </a:cubicBezTo>
                <a:lnTo>
                  <a:pt x="7047011" y="4009057"/>
                </a:lnTo>
                <a:lnTo>
                  <a:pt x="6994921" y="4009057"/>
                </a:lnTo>
                <a:lnTo>
                  <a:pt x="6987480" y="4023940"/>
                </a:lnTo>
                <a:cubicBezTo>
                  <a:pt x="6984999" y="4026421"/>
                  <a:pt x="6981898" y="4028281"/>
                  <a:pt x="6978178" y="4029521"/>
                </a:cubicBezTo>
                <a:lnTo>
                  <a:pt x="6973836" y="4030141"/>
                </a:lnTo>
                <a:lnTo>
                  <a:pt x="6980038" y="4023940"/>
                </a:lnTo>
                <a:cubicBezTo>
                  <a:pt x="6975077" y="4023940"/>
                  <a:pt x="6972596" y="4023940"/>
                  <a:pt x="6972596" y="4023940"/>
                </a:cubicBezTo>
                <a:lnTo>
                  <a:pt x="6972596" y="4030319"/>
                </a:lnTo>
                <a:lnTo>
                  <a:pt x="6965156" y="4031381"/>
                </a:lnTo>
                <a:cubicBezTo>
                  <a:pt x="6960194" y="4031381"/>
                  <a:pt x="6957714" y="4031381"/>
                  <a:pt x="6957714" y="4031381"/>
                </a:cubicBezTo>
                <a:cubicBezTo>
                  <a:pt x="6962675" y="4026421"/>
                  <a:pt x="6962675" y="4023940"/>
                  <a:pt x="6957714" y="4023940"/>
                </a:cubicBezTo>
                <a:lnTo>
                  <a:pt x="6942831" y="4031381"/>
                </a:lnTo>
                <a:lnTo>
                  <a:pt x="6957714" y="4038823"/>
                </a:lnTo>
                <a:lnTo>
                  <a:pt x="6965156" y="4046264"/>
                </a:lnTo>
                <a:cubicBezTo>
                  <a:pt x="6955234" y="4046264"/>
                  <a:pt x="6950272" y="4046264"/>
                  <a:pt x="6950272" y="4046264"/>
                </a:cubicBezTo>
                <a:cubicBezTo>
                  <a:pt x="6935390" y="4031381"/>
                  <a:pt x="6915546" y="4023940"/>
                  <a:pt x="6890741" y="4023940"/>
                </a:cubicBezTo>
                <a:lnTo>
                  <a:pt x="6838652" y="4031381"/>
                </a:lnTo>
                <a:lnTo>
                  <a:pt x="6898182" y="4046264"/>
                </a:lnTo>
                <a:lnTo>
                  <a:pt x="6927948" y="4053706"/>
                </a:lnTo>
                <a:lnTo>
                  <a:pt x="6920507" y="4053706"/>
                </a:lnTo>
                <a:cubicBezTo>
                  <a:pt x="6920507" y="4058666"/>
                  <a:pt x="6919886" y="4061767"/>
                  <a:pt x="6918646" y="4063007"/>
                </a:cubicBezTo>
                <a:lnTo>
                  <a:pt x="6917318" y="4063273"/>
                </a:lnTo>
                <a:lnTo>
                  <a:pt x="6927948" y="4068588"/>
                </a:lnTo>
                <a:lnTo>
                  <a:pt x="6950272" y="4076030"/>
                </a:lnTo>
                <a:lnTo>
                  <a:pt x="6950272" y="4090913"/>
                </a:lnTo>
                <a:lnTo>
                  <a:pt x="6950272" y="4105795"/>
                </a:lnTo>
                <a:cubicBezTo>
                  <a:pt x="6945311" y="4110757"/>
                  <a:pt x="6944072" y="4114477"/>
                  <a:pt x="6946552" y="4116957"/>
                </a:cubicBezTo>
                <a:cubicBezTo>
                  <a:pt x="6949032" y="4119438"/>
                  <a:pt x="6955234" y="4120678"/>
                  <a:pt x="6965156" y="4120678"/>
                </a:cubicBezTo>
                <a:lnTo>
                  <a:pt x="6972596" y="4120678"/>
                </a:lnTo>
                <a:lnTo>
                  <a:pt x="6965156" y="4128120"/>
                </a:lnTo>
                <a:cubicBezTo>
                  <a:pt x="6960194" y="4138042"/>
                  <a:pt x="6955234" y="4140522"/>
                  <a:pt x="6950272" y="4135561"/>
                </a:cubicBezTo>
                <a:lnTo>
                  <a:pt x="6935390" y="4120678"/>
                </a:lnTo>
                <a:lnTo>
                  <a:pt x="6927948" y="4120678"/>
                </a:lnTo>
                <a:cubicBezTo>
                  <a:pt x="6932910" y="4115717"/>
                  <a:pt x="6932910" y="4113237"/>
                  <a:pt x="6927948" y="4113237"/>
                </a:cubicBezTo>
                <a:cubicBezTo>
                  <a:pt x="6922987" y="4113237"/>
                  <a:pt x="6916786" y="4115717"/>
                  <a:pt x="6909345" y="4120678"/>
                </a:cubicBezTo>
                <a:cubicBezTo>
                  <a:pt x="6901904" y="4125640"/>
                  <a:pt x="6891982" y="4125640"/>
                  <a:pt x="6879579" y="4120678"/>
                </a:cubicBezTo>
                <a:cubicBezTo>
                  <a:pt x="6867176" y="4115717"/>
                  <a:pt x="6853534" y="4110757"/>
                  <a:pt x="6838652" y="4105795"/>
                </a:cubicBezTo>
                <a:cubicBezTo>
                  <a:pt x="6828730" y="4105795"/>
                  <a:pt x="6821288" y="4104555"/>
                  <a:pt x="6816327" y="4102075"/>
                </a:cubicBezTo>
                <a:cubicBezTo>
                  <a:pt x="6811366" y="4099595"/>
                  <a:pt x="6806406" y="4098354"/>
                  <a:pt x="6801444" y="4098354"/>
                </a:cubicBezTo>
                <a:cubicBezTo>
                  <a:pt x="6801444" y="4098354"/>
                  <a:pt x="6801444" y="4099595"/>
                  <a:pt x="6801444" y="4102075"/>
                </a:cubicBezTo>
                <a:cubicBezTo>
                  <a:pt x="6801444" y="4104555"/>
                  <a:pt x="6803924" y="4105795"/>
                  <a:pt x="6808886" y="4105795"/>
                </a:cubicBezTo>
                <a:lnTo>
                  <a:pt x="6816327" y="4105795"/>
                </a:lnTo>
                <a:lnTo>
                  <a:pt x="6794003" y="4113237"/>
                </a:lnTo>
                <a:lnTo>
                  <a:pt x="6756796" y="4105795"/>
                </a:lnTo>
                <a:cubicBezTo>
                  <a:pt x="6756796" y="4105795"/>
                  <a:pt x="6755556" y="4107036"/>
                  <a:pt x="6753075" y="4109516"/>
                </a:cubicBezTo>
                <a:cubicBezTo>
                  <a:pt x="6750595" y="4111997"/>
                  <a:pt x="6751834" y="4113237"/>
                  <a:pt x="6756796" y="4113237"/>
                </a:cubicBezTo>
                <a:cubicBezTo>
                  <a:pt x="6756796" y="4113237"/>
                  <a:pt x="6758036" y="4114477"/>
                  <a:pt x="6760516" y="4116957"/>
                </a:cubicBezTo>
                <a:cubicBezTo>
                  <a:pt x="6762996" y="4119438"/>
                  <a:pt x="6766718" y="4123159"/>
                  <a:pt x="6771678" y="4128120"/>
                </a:cubicBezTo>
                <a:cubicBezTo>
                  <a:pt x="6776640" y="4133081"/>
                  <a:pt x="6782841" y="4135561"/>
                  <a:pt x="6790282" y="4135561"/>
                </a:cubicBezTo>
                <a:cubicBezTo>
                  <a:pt x="6797724" y="4135561"/>
                  <a:pt x="6807645" y="4139282"/>
                  <a:pt x="6820048" y="4146723"/>
                </a:cubicBezTo>
                <a:cubicBezTo>
                  <a:pt x="6832450" y="4154165"/>
                  <a:pt x="6841132" y="4157885"/>
                  <a:pt x="6846093" y="4157885"/>
                </a:cubicBezTo>
                <a:lnTo>
                  <a:pt x="6853534" y="4165327"/>
                </a:lnTo>
                <a:cubicBezTo>
                  <a:pt x="6808886" y="4150444"/>
                  <a:pt x="6781600" y="4143002"/>
                  <a:pt x="6771678" y="4143002"/>
                </a:cubicBezTo>
                <a:lnTo>
                  <a:pt x="6779120" y="4157885"/>
                </a:lnTo>
                <a:cubicBezTo>
                  <a:pt x="6784082" y="4157885"/>
                  <a:pt x="6789042" y="4159126"/>
                  <a:pt x="6794003" y="4161606"/>
                </a:cubicBezTo>
                <a:cubicBezTo>
                  <a:pt x="6798964" y="4164087"/>
                  <a:pt x="6801444" y="4167807"/>
                  <a:pt x="6801444" y="4172768"/>
                </a:cubicBezTo>
                <a:lnTo>
                  <a:pt x="6816327" y="4187651"/>
                </a:lnTo>
                <a:cubicBezTo>
                  <a:pt x="6821288" y="4192612"/>
                  <a:pt x="6826248" y="4197573"/>
                  <a:pt x="6831210" y="4202534"/>
                </a:cubicBezTo>
                <a:lnTo>
                  <a:pt x="6779120" y="4187651"/>
                </a:lnTo>
                <a:lnTo>
                  <a:pt x="6771678" y="4187651"/>
                </a:lnTo>
                <a:cubicBezTo>
                  <a:pt x="6776640" y="4197573"/>
                  <a:pt x="6786562" y="4205014"/>
                  <a:pt x="6801444" y="4209975"/>
                </a:cubicBezTo>
                <a:lnTo>
                  <a:pt x="6808886" y="4217416"/>
                </a:lnTo>
                <a:cubicBezTo>
                  <a:pt x="6808886" y="4217416"/>
                  <a:pt x="6806406" y="4217416"/>
                  <a:pt x="6801444" y="4217416"/>
                </a:cubicBezTo>
                <a:lnTo>
                  <a:pt x="6838652" y="4239741"/>
                </a:lnTo>
                <a:lnTo>
                  <a:pt x="6846093" y="4239741"/>
                </a:lnTo>
                <a:cubicBezTo>
                  <a:pt x="6846093" y="4244702"/>
                  <a:pt x="6838652" y="4247182"/>
                  <a:pt x="6823768" y="4247182"/>
                </a:cubicBezTo>
                <a:lnTo>
                  <a:pt x="6808886" y="4254624"/>
                </a:lnTo>
                <a:cubicBezTo>
                  <a:pt x="6818808" y="4259585"/>
                  <a:pt x="6826248" y="4262065"/>
                  <a:pt x="6831210" y="4262065"/>
                </a:cubicBezTo>
                <a:lnTo>
                  <a:pt x="6838652" y="4269506"/>
                </a:lnTo>
                <a:lnTo>
                  <a:pt x="6883300" y="4299272"/>
                </a:lnTo>
                <a:cubicBezTo>
                  <a:pt x="6883300" y="4299272"/>
                  <a:pt x="6874618" y="4298032"/>
                  <a:pt x="6857255" y="4295551"/>
                </a:cubicBezTo>
                <a:cubicBezTo>
                  <a:pt x="6839892" y="4293071"/>
                  <a:pt x="6827490" y="4291831"/>
                  <a:pt x="6820048" y="4291831"/>
                </a:cubicBezTo>
                <a:cubicBezTo>
                  <a:pt x="6812606" y="4291831"/>
                  <a:pt x="6806406" y="4291831"/>
                  <a:pt x="6801444" y="4291831"/>
                </a:cubicBezTo>
                <a:cubicBezTo>
                  <a:pt x="6801444" y="4286870"/>
                  <a:pt x="6800204" y="4284389"/>
                  <a:pt x="6797724" y="4284389"/>
                </a:cubicBezTo>
                <a:lnTo>
                  <a:pt x="6808886" y="4284389"/>
                </a:lnTo>
                <a:lnTo>
                  <a:pt x="6823768" y="4276948"/>
                </a:lnTo>
                <a:lnTo>
                  <a:pt x="6794003" y="4269506"/>
                </a:lnTo>
                <a:lnTo>
                  <a:pt x="6764238" y="4262065"/>
                </a:lnTo>
                <a:lnTo>
                  <a:pt x="6749354" y="4262065"/>
                </a:lnTo>
                <a:cubicBezTo>
                  <a:pt x="6749354" y="4267026"/>
                  <a:pt x="6744393" y="4269506"/>
                  <a:pt x="6734472" y="4269506"/>
                </a:cubicBezTo>
                <a:cubicBezTo>
                  <a:pt x="6734472" y="4269506"/>
                  <a:pt x="6733231" y="4269506"/>
                  <a:pt x="6730751" y="4269506"/>
                </a:cubicBezTo>
                <a:cubicBezTo>
                  <a:pt x="6728271" y="4269506"/>
                  <a:pt x="6727030" y="4271987"/>
                  <a:pt x="6727030" y="4276948"/>
                </a:cubicBezTo>
                <a:cubicBezTo>
                  <a:pt x="6727030" y="4281909"/>
                  <a:pt x="6739433" y="4286870"/>
                  <a:pt x="6764238" y="4291831"/>
                </a:cubicBezTo>
                <a:lnTo>
                  <a:pt x="6786562" y="4306713"/>
                </a:lnTo>
                <a:lnTo>
                  <a:pt x="6794003" y="4314155"/>
                </a:lnTo>
                <a:cubicBezTo>
                  <a:pt x="6803924" y="4319116"/>
                  <a:pt x="6811366" y="4321596"/>
                  <a:pt x="6816327" y="4321596"/>
                </a:cubicBezTo>
                <a:lnTo>
                  <a:pt x="6823768" y="4329038"/>
                </a:lnTo>
                <a:cubicBezTo>
                  <a:pt x="6828730" y="4329038"/>
                  <a:pt x="6832450" y="4331518"/>
                  <a:pt x="6834930" y="4336479"/>
                </a:cubicBezTo>
                <a:cubicBezTo>
                  <a:pt x="6837411" y="4341440"/>
                  <a:pt x="6841132" y="4343920"/>
                  <a:pt x="6846093" y="4343920"/>
                </a:cubicBezTo>
                <a:lnTo>
                  <a:pt x="6831210" y="4343920"/>
                </a:lnTo>
                <a:cubicBezTo>
                  <a:pt x="6821288" y="4343920"/>
                  <a:pt x="6813847" y="4343920"/>
                  <a:pt x="6808886" y="4343920"/>
                </a:cubicBezTo>
                <a:cubicBezTo>
                  <a:pt x="6803924" y="4348882"/>
                  <a:pt x="6803924" y="4353842"/>
                  <a:pt x="6808886" y="4358803"/>
                </a:cubicBezTo>
                <a:lnTo>
                  <a:pt x="6823768" y="4366245"/>
                </a:lnTo>
                <a:cubicBezTo>
                  <a:pt x="6828730" y="4366245"/>
                  <a:pt x="6832450" y="4366245"/>
                  <a:pt x="6834930" y="4366245"/>
                </a:cubicBezTo>
                <a:cubicBezTo>
                  <a:pt x="6837411" y="4366245"/>
                  <a:pt x="6838652" y="4368725"/>
                  <a:pt x="6838652" y="4373686"/>
                </a:cubicBezTo>
                <a:cubicBezTo>
                  <a:pt x="6838652" y="4378647"/>
                  <a:pt x="6839892" y="4382368"/>
                  <a:pt x="6842372" y="4384848"/>
                </a:cubicBezTo>
                <a:cubicBezTo>
                  <a:pt x="6844852" y="4387329"/>
                  <a:pt x="6844852" y="4389809"/>
                  <a:pt x="6842372" y="4392290"/>
                </a:cubicBezTo>
                <a:cubicBezTo>
                  <a:pt x="6839892" y="4394770"/>
                  <a:pt x="6838652" y="4396010"/>
                  <a:pt x="6838652" y="4396010"/>
                </a:cubicBezTo>
                <a:lnTo>
                  <a:pt x="6838652" y="4403452"/>
                </a:lnTo>
                <a:cubicBezTo>
                  <a:pt x="6848573" y="4413374"/>
                  <a:pt x="6843612" y="4420815"/>
                  <a:pt x="6823768" y="4425776"/>
                </a:cubicBezTo>
                <a:lnTo>
                  <a:pt x="6794003" y="4433217"/>
                </a:lnTo>
                <a:cubicBezTo>
                  <a:pt x="6779120" y="4433217"/>
                  <a:pt x="6769198" y="4433217"/>
                  <a:pt x="6764238" y="4433217"/>
                </a:cubicBezTo>
                <a:cubicBezTo>
                  <a:pt x="6769198" y="4443139"/>
                  <a:pt x="6776640" y="4450581"/>
                  <a:pt x="6786562" y="4455541"/>
                </a:cubicBezTo>
                <a:cubicBezTo>
                  <a:pt x="6791523" y="4455541"/>
                  <a:pt x="6795244" y="4455541"/>
                  <a:pt x="6797724" y="4455541"/>
                </a:cubicBezTo>
                <a:cubicBezTo>
                  <a:pt x="6800204" y="4455541"/>
                  <a:pt x="6798964" y="4458022"/>
                  <a:pt x="6794003" y="4462983"/>
                </a:cubicBezTo>
                <a:cubicBezTo>
                  <a:pt x="6794003" y="4462983"/>
                  <a:pt x="6794003" y="4464224"/>
                  <a:pt x="6794003" y="4466704"/>
                </a:cubicBezTo>
                <a:cubicBezTo>
                  <a:pt x="6794003" y="4469184"/>
                  <a:pt x="6796483" y="4472905"/>
                  <a:pt x="6801444" y="4477866"/>
                </a:cubicBezTo>
                <a:cubicBezTo>
                  <a:pt x="6801444" y="4477866"/>
                  <a:pt x="6801444" y="4479106"/>
                  <a:pt x="6801444" y="4481586"/>
                </a:cubicBezTo>
                <a:cubicBezTo>
                  <a:pt x="6801444" y="4484067"/>
                  <a:pt x="6798964" y="4485307"/>
                  <a:pt x="6794003" y="4485307"/>
                </a:cubicBezTo>
                <a:cubicBezTo>
                  <a:pt x="6794003" y="4490268"/>
                  <a:pt x="6794003" y="4492749"/>
                  <a:pt x="6794003" y="4492749"/>
                </a:cubicBezTo>
                <a:cubicBezTo>
                  <a:pt x="6798964" y="4497710"/>
                  <a:pt x="6800204" y="4501431"/>
                  <a:pt x="6797724" y="4503911"/>
                </a:cubicBezTo>
                <a:cubicBezTo>
                  <a:pt x="6795244" y="4506391"/>
                  <a:pt x="6791523" y="4510112"/>
                  <a:pt x="6786562" y="4515073"/>
                </a:cubicBezTo>
                <a:cubicBezTo>
                  <a:pt x="6776640" y="4520034"/>
                  <a:pt x="6769198" y="4521274"/>
                  <a:pt x="6764238" y="4518793"/>
                </a:cubicBezTo>
                <a:cubicBezTo>
                  <a:pt x="6759276" y="4516313"/>
                  <a:pt x="6746874" y="4512593"/>
                  <a:pt x="6727030" y="4507631"/>
                </a:cubicBezTo>
                <a:cubicBezTo>
                  <a:pt x="6687343" y="4492749"/>
                  <a:pt x="6660058" y="4482827"/>
                  <a:pt x="6645175" y="4477866"/>
                </a:cubicBezTo>
                <a:lnTo>
                  <a:pt x="6630292" y="4477866"/>
                </a:lnTo>
                <a:lnTo>
                  <a:pt x="6645175" y="4485307"/>
                </a:lnTo>
                <a:cubicBezTo>
                  <a:pt x="6655097" y="4495229"/>
                  <a:pt x="6662538" y="4500190"/>
                  <a:pt x="6667499" y="4500190"/>
                </a:cubicBezTo>
                <a:lnTo>
                  <a:pt x="6674940" y="4515073"/>
                </a:lnTo>
                <a:cubicBezTo>
                  <a:pt x="6684862" y="4520034"/>
                  <a:pt x="6688582" y="4524995"/>
                  <a:pt x="6686102" y="4529956"/>
                </a:cubicBezTo>
                <a:cubicBezTo>
                  <a:pt x="6683622" y="4534917"/>
                  <a:pt x="6682382" y="4534917"/>
                  <a:pt x="6682382" y="4529956"/>
                </a:cubicBezTo>
                <a:cubicBezTo>
                  <a:pt x="6677420" y="4520034"/>
                  <a:pt x="6650136" y="4517553"/>
                  <a:pt x="6600527" y="4522514"/>
                </a:cubicBezTo>
                <a:cubicBezTo>
                  <a:pt x="6580683" y="4522514"/>
                  <a:pt x="6583164" y="4527475"/>
                  <a:pt x="6607968" y="4537397"/>
                </a:cubicBezTo>
                <a:cubicBezTo>
                  <a:pt x="6617890" y="4542358"/>
                  <a:pt x="6630292" y="4546079"/>
                  <a:pt x="6645175" y="4548559"/>
                </a:cubicBezTo>
                <a:cubicBezTo>
                  <a:pt x="6660058" y="4551040"/>
                  <a:pt x="6667499" y="4553520"/>
                  <a:pt x="6667499" y="4556000"/>
                </a:cubicBezTo>
                <a:cubicBezTo>
                  <a:pt x="6667499" y="4558481"/>
                  <a:pt x="6671220" y="4559721"/>
                  <a:pt x="6678661" y="4559721"/>
                </a:cubicBezTo>
                <a:cubicBezTo>
                  <a:pt x="6686102" y="4559721"/>
                  <a:pt x="6689824" y="4562202"/>
                  <a:pt x="6689824" y="4567163"/>
                </a:cubicBezTo>
                <a:cubicBezTo>
                  <a:pt x="6684862" y="4577085"/>
                  <a:pt x="6692304" y="4582045"/>
                  <a:pt x="6712148" y="4582045"/>
                </a:cubicBezTo>
                <a:lnTo>
                  <a:pt x="6741913" y="4589487"/>
                </a:lnTo>
                <a:cubicBezTo>
                  <a:pt x="6736952" y="4594448"/>
                  <a:pt x="6728271" y="4595688"/>
                  <a:pt x="6715868" y="4593207"/>
                </a:cubicBezTo>
                <a:cubicBezTo>
                  <a:pt x="6703466" y="4590727"/>
                  <a:pt x="6689824" y="4584526"/>
                  <a:pt x="6674940" y="4574604"/>
                </a:cubicBezTo>
                <a:cubicBezTo>
                  <a:pt x="6655097" y="4564682"/>
                  <a:pt x="6642695" y="4559721"/>
                  <a:pt x="6637734" y="4559721"/>
                </a:cubicBezTo>
                <a:cubicBezTo>
                  <a:pt x="6637734" y="4569643"/>
                  <a:pt x="6637734" y="4577085"/>
                  <a:pt x="6637734" y="4582045"/>
                </a:cubicBezTo>
                <a:cubicBezTo>
                  <a:pt x="6652616" y="4587007"/>
                  <a:pt x="6662538" y="4590727"/>
                  <a:pt x="6667499" y="4593207"/>
                </a:cubicBezTo>
                <a:cubicBezTo>
                  <a:pt x="6672460" y="4595688"/>
                  <a:pt x="6674940" y="4598169"/>
                  <a:pt x="6674940" y="4600649"/>
                </a:cubicBezTo>
                <a:cubicBezTo>
                  <a:pt x="6674940" y="4603130"/>
                  <a:pt x="6672460" y="4601890"/>
                  <a:pt x="6667499" y="4596928"/>
                </a:cubicBezTo>
                <a:cubicBezTo>
                  <a:pt x="6662538" y="4596928"/>
                  <a:pt x="6657578" y="4596928"/>
                  <a:pt x="6652616" y="4596928"/>
                </a:cubicBezTo>
                <a:cubicBezTo>
                  <a:pt x="6647655" y="4596928"/>
                  <a:pt x="6642695" y="4596928"/>
                  <a:pt x="6637734" y="4596928"/>
                </a:cubicBezTo>
                <a:lnTo>
                  <a:pt x="6622851" y="4596928"/>
                </a:lnTo>
                <a:cubicBezTo>
                  <a:pt x="6622851" y="4606850"/>
                  <a:pt x="6615409" y="4609331"/>
                  <a:pt x="6600527" y="4604370"/>
                </a:cubicBezTo>
                <a:lnTo>
                  <a:pt x="6563320" y="4604370"/>
                </a:lnTo>
                <a:cubicBezTo>
                  <a:pt x="6558358" y="4609331"/>
                  <a:pt x="6550917" y="4609331"/>
                  <a:pt x="6540995" y="4604370"/>
                </a:cubicBezTo>
                <a:cubicBezTo>
                  <a:pt x="6511230" y="4589487"/>
                  <a:pt x="6486425" y="4582045"/>
                  <a:pt x="6466581" y="4582045"/>
                </a:cubicBezTo>
                <a:cubicBezTo>
                  <a:pt x="6456660" y="4577085"/>
                  <a:pt x="6449218" y="4574604"/>
                  <a:pt x="6444257" y="4574604"/>
                </a:cubicBezTo>
                <a:cubicBezTo>
                  <a:pt x="6439296" y="4574604"/>
                  <a:pt x="6436816" y="4574604"/>
                  <a:pt x="6436816" y="4574604"/>
                </a:cubicBezTo>
                <a:lnTo>
                  <a:pt x="6593085" y="4634135"/>
                </a:lnTo>
                <a:cubicBezTo>
                  <a:pt x="6617890" y="4644057"/>
                  <a:pt x="6634013" y="4650259"/>
                  <a:pt x="6641454" y="4652739"/>
                </a:cubicBezTo>
                <a:cubicBezTo>
                  <a:pt x="6648896" y="4655219"/>
                  <a:pt x="6651376" y="4657700"/>
                  <a:pt x="6648896" y="4660180"/>
                </a:cubicBezTo>
                <a:cubicBezTo>
                  <a:pt x="6646416" y="4662661"/>
                  <a:pt x="6647655" y="4665141"/>
                  <a:pt x="6652616" y="4667622"/>
                </a:cubicBezTo>
                <a:cubicBezTo>
                  <a:pt x="6657578" y="4670102"/>
                  <a:pt x="6665019" y="4671342"/>
                  <a:pt x="6674940" y="4671342"/>
                </a:cubicBezTo>
                <a:lnTo>
                  <a:pt x="6697264" y="4678784"/>
                </a:lnTo>
                <a:cubicBezTo>
                  <a:pt x="6697264" y="4683745"/>
                  <a:pt x="6689824" y="4684985"/>
                  <a:pt x="6674940" y="4682504"/>
                </a:cubicBezTo>
                <a:cubicBezTo>
                  <a:pt x="6660058" y="4680024"/>
                  <a:pt x="6645175" y="4673823"/>
                  <a:pt x="6630292" y="4663901"/>
                </a:cubicBezTo>
                <a:cubicBezTo>
                  <a:pt x="6605488" y="4653979"/>
                  <a:pt x="6590605" y="4649018"/>
                  <a:pt x="6585644" y="4649018"/>
                </a:cubicBezTo>
                <a:lnTo>
                  <a:pt x="6578202" y="4649018"/>
                </a:lnTo>
                <a:cubicBezTo>
                  <a:pt x="6583164" y="4653979"/>
                  <a:pt x="6585644" y="4658940"/>
                  <a:pt x="6585644" y="4663901"/>
                </a:cubicBezTo>
                <a:cubicBezTo>
                  <a:pt x="6585644" y="4663901"/>
                  <a:pt x="6586884" y="4665141"/>
                  <a:pt x="6589365" y="4667622"/>
                </a:cubicBezTo>
                <a:cubicBezTo>
                  <a:pt x="6591845" y="4670102"/>
                  <a:pt x="6595565" y="4671342"/>
                  <a:pt x="6600527" y="4671342"/>
                </a:cubicBezTo>
                <a:lnTo>
                  <a:pt x="6637734" y="4686225"/>
                </a:lnTo>
                <a:cubicBezTo>
                  <a:pt x="6637734" y="4691186"/>
                  <a:pt x="6637734" y="4693666"/>
                  <a:pt x="6637734" y="4693666"/>
                </a:cubicBezTo>
                <a:cubicBezTo>
                  <a:pt x="6637734" y="4693666"/>
                  <a:pt x="6635254" y="4693666"/>
                  <a:pt x="6630292" y="4693666"/>
                </a:cubicBezTo>
                <a:cubicBezTo>
                  <a:pt x="6625331" y="4688706"/>
                  <a:pt x="6615409" y="4686225"/>
                  <a:pt x="6600527" y="4686225"/>
                </a:cubicBezTo>
                <a:lnTo>
                  <a:pt x="6578202" y="4686225"/>
                </a:lnTo>
                <a:cubicBezTo>
                  <a:pt x="6583164" y="4696147"/>
                  <a:pt x="6576962" y="4699868"/>
                  <a:pt x="6559599" y="4697387"/>
                </a:cubicBezTo>
                <a:cubicBezTo>
                  <a:pt x="6542236" y="4694907"/>
                  <a:pt x="6531074" y="4694907"/>
                  <a:pt x="6526113" y="4697387"/>
                </a:cubicBezTo>
                <a:cubicBezTo>
                  <a:pt x="6521151" y="4699868"/>
                  <a:pt x="6511230" y="4698628"/>
                  <a:pt x="6496347" y="4693666"/>
                </a:cubicBezTo>
                <a:cubicBezTo>
                  <a:pt x="6466581" y="4678784"/>
                  <a:pt x="6441777" y="4671342"/>
                  <a:pt x="6421933" y="4671342"/>
                </a:cubicBezTo>
                <a:cubicBezTo>
                  <a:pt x="6412011" y="4666382"/>
                  <a:pt x="6407050" y="4663901"/>
                  <a:pt x="6407050" y="4663901"/>
                </a:cubicBezTo>
                <a:cubicBezTo>
                  <a:pt x="6407050" y="4663901"/>
                  <a:pt x="6403329" y="4663901"/>
                  <a:pt x="6395888" y="4663901"/>
                </a:cubicBezTo>
                <a:cubicBezTo>
                  <a:pt x="6388447" y="4663901"/>
                  <a:pt x="6387206" y="4668862"/>
                  <a:pt x="6392167" y="4678784"/>
                </a:cubicBezTo>
                <a:cubicBezTo>
                  <a:pt x="6387206" y="4673823"/>
                  <a:pt x="6379765" y="4673823"/>
                  <a:pt x="6369843" y="4678784"/>
                </a:cubicBezTo>
                <a:cubicBezTo>
                  <a:pt x="6364882" y="4678784"/>
                  <a:pt x="6361161" y="4678784"/>
                  <a:pt x="6358681" y="4678784"/>
                </a:cubicBezTo>
                <a:cubicBezTo>
                  <a:pt x="6356201" y="4678784"/>
                  <a:pt x="6354960" y="4676304"/>
                  <a:pt x="6354960" y="4671342"/>
                </a:cubicBezTo>
                <a:lnTo>
                  <a:pt x="6362402" y="4671342"/>
                </a:lnTo>
                <a:lnTo>
                  <a:pt x="6340077" y="4663901"/>
                </a:lnTo>
                <a:cubicBezTo>
                  <a:pt x="6335116" y="4658940"/>
                  <a:pt x="6327675" y="4653979"/>
                  <a:pt x="6317753" y="4649018"/>
                </a:cubicBezTo>
                <a:cubicBezTo>
                  <a:pt x="6307832" y="4644057"/>
                  <a:pt x="6300390" y="4641577"/>
                  <a:pt x="6295429" y="4641577"/>
                </a:cubicBezTo>
                <a:cubicBezTo>
                  <a:pt x="6260702" y="4626694"/>
                  <a:pt x="6230936" y="4616772"/>
                  <a:pt x="6206132" y="4611811"/>
                </a:cubicBezTo>
                <a:cubicBezTo>
                  <a:pt x="6203651" y="4611811"/>
                  <a:pt x="6201171" y="4611501"/>
                  <a:pt x="6198691" y="4610881"/>
                </a:cubicBezTo>
                <a:lnTo>
                  <a:pt x="6191249" y="4608090"/>
                </a:lnTo>
                <a:lnTo>
                  <a:pt x="6213574" y="4619252"/>
                </a:lnTo>
                <a:cubicBezTo>
                  <a:pt x="6228456" y="4624214"/>
                  <a:pt x="6235898" y="4629174"/>
                  <a:pt x="6235898" y="4634135"/>
                </a:cubicBezTo>
                <a:lnTo>
                  <a:pt x="6228456" y="4641577"/>
                </a:lnTo>
                <a:cubicBezTo>
                  <a:pt x="6213574" y="4631655"/>
                  <a:pt x="6198691" y="4624214"/>
                  <a:pt x="6183808" y="4619252"/>
                </a:cubicBezTo>
                <a:cubicBezTo>
                  <a:pt x="6163964" y="4614292"/>
                  <a:pt x="6151562" y="4609331"/>
                  <a:pt x="6146601" y="4604370"/>
                </a:cubicBezTo>
                <a:cubicBezTo>
                  <a:pt x="6141640" y="4599409"/>
                  <a:pt x="6132959" y="4595688"/>
                  <a:pt x="6120556" y="4593207"/>
                </a:cubicBezTo>
                <a:cubicBezTo>
                  <a:pt x="6108153" y="4590727"/>
                  <a:pt x="6099472" y="4589487"/>
                  <a:pt x="6094511" y="4589487"/>
                </a:cubicBezTo>
                <a:cubicBezTo>
                  <a:pt x="6094511" y="4584526"/>
                  <a:pt x="6092031" y="4582045"/>
                  <a:pt x="6087070" y="4582045"/>
                </a:cubicBezTo>
                <a:cubicBezTo>
                  <a:pt x="6087070" y="4582045"/>
                  <a:pt x="6084590" y="4582045"/>
                  <a:pt x="6079628" y="4582045"/>
                </a:cubicBezTo>
                <a:cubicBezTo>
                  <a:pt x="6079628" y="4582045"/>
                  <a:pt x="6077148" y="4582045"/>
                  <a:pt x="6072187" y="4582045"/>
                </a:cubicBezTo>
                <a:cubicBezTo>
                  <a:pt x="6067225" y="4582045"/>
                  <a:pt x="6064745" y="4579565"/>
                  <a:pt x="6064745" y="4574604"/>
                </a:cubicBezTo>
                <a:cubicBezTo>
                  <a:pt x="6059784" y="4574604"/>
                  <a:pt x="6056063" y="4573364"/>
                  <a:pt x="6053583" y="4570883"/>
                </a:cubicBezTo>
                <a:cubicBezTo>
                  <a:pt x="6051103" y="4568403"/>
                  <a:pt x="6049863" y="4569643"/>
                  <a:pt x="6049863" y="4574604"/>
                </a:cubicBezTo>
                <a:lnTo>
                  <a:pt x="6042421" y="4567163"/>
                </a:lnTo>
                <a:cubicBezTo>
                  <a:pt x="6037460" y="4567163"/>
                  <a:pt x="6032500" y="4564682"/>
                  <a:pt x="6027538" y="4559721"/>
                </a:cubicBezTo>
                <a:lnTo>
                  <a:pt x="6020097" y="4559721"/>
                </a:lnTo>
                <a:lnTo>
                  <a:pt x="6005214" y="4544838"/>
                </a:lnTo>
                <a:cubicBezTo>
                  <a:pt x="5985370" y="4539878"/>
                  <a:pt x="5975449" y="4537397"/>
                  <a:pt x="5975449" y="4537397"/>
                </a:cubicBezTo>
                <a:lnTo>
                  <a:pt x="5968007" y="4537397"/>
                </a:lnTo>
                <a:cubicBezTo>
                  <a:pt x="5968007" y="4532436"/>
                  <a:pt x="5966766" y="4529956"/>
                  <a:pt x="5964286" y="4529956"/>
                </a:cubicBezTo>
                <a:cubicBezTo>
                  <a:pt x="5961806" y="4529956"/>
                  <a:pt x="5958086" y="4529956"/>
                  <a:pt x="5953124" y="4529956"/>
                </a:cubicBezTo>
                <a:lnTo>
                  <a:pt x="5908476" y="4515073"/>
                </a:lnTo>
                <a:cubicBezTo>
                  <a:pt x="5888632" y="4505151"/>
                  <a:pt x="5856386" y="4492749"/>
                  <a:pt x="5811738" y="4477866"/>
                </a:cubicBezTo>
                <a:lnTo>
                  <a:pt x="5826620" y="4492749"/>
                </a:lnTo>
                <a:cubicBezTo>
                  <a:pt x="5861347" y="4507631"/>
                  <a:pt x="5878710" y="4517553"/>
                  <a:pt x="5878710" y="4522514"/>
                </a:cubicBezTo>
                <a:cubicBezTo>
                  <a:pt x="5878710" y="4527475"/>
                  <a:pt x="5881190" y="4527475"/>
                  <a:pt x="5886152" y="4522514"/>
                </a:cubicBezTo>
                <a:cubicBezTo>
                  <a:pt x="5886152" y="4522514"/>
                  <a:pt x="5887392" y="4522514"/>
                  <a:pt x="5889872" y="4522514"/>
                </a:cubicBezTo>
                <a:cubicBezTo>
                  <a:pt x="5892352" y="4522514"/>
                  <a:pt x="5893593" y="4524995"/>
                  <a:pt x="5893593" y="4529956"/>
                </a:cubicBezTo>
                <a:cubicBezTo>
                  <a:pt x="5893593" y="4529956"/>
                  <a:pt x="5898554" y="4532436"/>
                  <a:pt x="5908476" y="4537397"/>
                </a:cubicBezTo>
                <a:lnTo>
                  <a:pt x="5912197" y="4533676"/>
                </a:lnTo>
                <a:lnTo>
                  <a:pt x="5915917" y="4537397"/>
                </a:lnTo>
                <a:cubicBezTo>
                  <a:pt x="5915917" y="4537397"/>
                  <a:pt x="5918397" y="4538638"/>
                  <a:pt x="5923359" y="4541118"/>
                </a:cubicBezTo>
                <a:cubicBezTo>
                  <a:pt x="5928320" y="4543598"/>
                  <a:pt x="5932041" y="4544838"/>
                  <a:pt x="5934521" y="4544838"/>
                </a:cubicBezTo>
                <a:cubicBezTo>
                  <a:pt x="5937001" y="4544838"/>
                  <a:pt x="5938241" y="4544838"/>
                  <a:pt x="5938241" y="4544838"/>
                </a:cubicBezTo>
                <a:cubicBezTo>
                  <a:pt x="5938241" y="4554760"/>
                  <a:pt x="5930800" y="4554760"/>
                  <a:pt x="5915917" y="4544838"/>
                </a:cubicBezTo>
                <a:cubicBezTo>
                  <a:pt x="5910956" y="4544838"/>
                  <a:pt x="5901034" y="4542358"/>
                  <a:pt x="5886152" y="4537397"/>
                </a:cubicBezTo>
                <a:lnTo>
                  <a:pt x="5871269" y="4522514"/>
                </a:lnTo>
                <a:cubicBezTo>
                  <a:pt x="5871269" y="4517553"/>
                  <a:pt x="5870028" y="4515073"/>
                  <a:pt x="5867548" y="4515073"/>
                </a:cubicBezTo>
                <a:cubicBezTo>
                  <a:pt x="5865068" y="4515073"/>
                  <a:pt x="5863827" y="4517553"/>
                  <a:pt x="5863827" y="4522514"/>
                </a:cubicBezTo>
                <a:lnTo>
                  <a:pt x="5856386" y="4522514"/>
                </a:lnTo>
                <a:cubicBezTo>
                  <a:pt x="5841503" y="4512593"/>
                  <a:pt x="5821659" y="4505151"/>
                  <a:pt x="5796855" y="4500190"/>
                </a:cubicBezTo>
                <a:cubicBezTo>
                  <a:pt x="5786933" y="4500190"/>
                  <a:pt x="5781972" y="4500190"/>
                  <a:pt x="5781972" y="4500190"/>
                </a:cubicBezTo>
                <a:lnTo>
                  <a:pt x="5774531" y="4500190"/>
                </a:lnTo>
                <a:cubicBezTo>
                  <a:pt x="5774531" y="4495229"/>
                  <a:pt x="5774531" y="4492749"/>
                  <a:pt x="5774531" y="4492749"/>
                </a:cubicBezTo>
                <a:cubicBezTo>
                  <a:pt x="5774531" y="4492749"/>
                  <a:pt x="5767089" y="4491508"/>
                  <a:pt x="5752206" y="4489028"/>
                </a:cubicBezTo>
                <a:cubicBezTo>
                  <a:pt x="5737324" y="4486548"/>
                  <a:pt x="5729882" y="4490268"/>
                  <a:pt x="5729882" y="4500190"/>
                </a:cubicBezTo>
                <a:lnTo>
                  <a:pt x="5744765" y="4515073"/>
                </a:lnTo>
                <a:cubicBezTo>
                  <a:pt x="5744765" y="4515073"/>
                  <a:pt x="5746006" y="4516313"/>
                  <a:pt x="5748486" y="4518793"/>
                </a:cubicBezTo>
                <a:cubicBezTo>
                  <a:pt x="5750966" y="4521274"/>
                  <a:pt x="5753447" y="4522514"/>
                  <a:pt x="5755927" y="4522514"/>
                </a:cubicBezTo>
                <a:cubicBezTo>
                  <a:pt x="5758407" y="4522514"/>
                  <a:pt x="5764609" y="4523755"/>
                  <a:pt x="5774531" y="4526235"/>
                </a:cubicBezTo>
                <a:cubicBezTo>
                  <a:pt x="5784452" y="4528715"/>
                  <a:pt x="5794375" y="4532436"/>
                  <a:pt x="5804296" y="4537397"/>
                </a:cubicBezTo>
                <a:cubicBezTo>
                  <a:pt x="5834062" y="4547319"/>
                  <a:pt x="5853906" y="4554760"/>
                  <a:pt x="5863827" y="4559721"/>
                </a:cubicBezTo>
                <a:cubicBezTo>
                  <a:pt x="5903515" y="4569643"/>
                  <a:pt x="5928320" y="4579565"/>
                  <a:pt x="5938241" y="4589487"/>
                </a:cubicBezTo>
                <a:lnTo>
                  <a:pt x="5893593" y="4582045"/>
                </a:lnTo>
                <a:cubicBezTo>
                  <a:pt x="5888632" y="4577085"/>
                  <a:pt x="5878710" y="4572124"/>
                  <a:pt x="5863827" y="4567163"/>
                </a:cubicBezTo>
                <a:lnTo>
                  <a:pt x="5819179" y="4552280"/>
                </a:lnTo>
                <a:cubicBezTo>
                  <a:pt x="5789413" y="4537397"/>
                  <a:pt x="5759648" y="4527475"/>
                  <a:pt x="5729882" y="4522514"/>
                </a:cubicBezTo>
                <a:lnTo>
                  <a:pt x="5692675" y="4515073"/>
                </a:lnTo>
                <a:cubicBezTo>
                  <a:pt x="5682754" y="4510112"/>
                  <a:pt x="5675312" y="4507631"/>
                  <a:pt x="5670351" y="4507631"/>
                </a:cubicBezTo>
                <a:cubicBezTo>
                  <a:pt x="5650507" y="4502671"/>
                  <a:pt x="5633144" y="4495229"/>
                  <a:pt x="5618261" y="4485307"/>
                </a:cubicBezTo>
                <a:cubicBezTo>
                  <a:pt x="5618261" y="4480346"/>
                  <a:pt x="5615781" y="4476626"/>
                  <a:pt x="5610820" y="4474145"/>
                </a:cubicBezTo>
                <a:cubicBezTo>
                  <a:pt x="5605858" y="4471665"/>
                  <a:pt x="5598417" y="4470424"/>
                  <a:pt x="5588495" y="4470424"/>
                </a:cubicBezTo>
                <a:cubicBezTo>
                  <a:pt x="5568651" y="4460503"/>
                  <a:pt x="5557489" y="4454301"/>
                  <a:pt x="5555009" y="4451821"/>
                </a:cubicBezTo>
                <a:cubicBezTo>
                  <a:pt x="5552529" y="4449341"/>
                  <a:pt x="5545088" y="4448100"/>
                  <a:pt x="5532685" y="4448100"/>
                </a:cubicBezTo>
                <a:cubicBezTo>
                  <a:pt x="5520282" y="4448100"/>
                  <a:pt x="5495478" y="4441899"/>
                  <a:pt x="5458271" y="4429497"/>
                </a:cubicBezTo>
                <a:cubicBezTo>
                  <a:pt x="5421064" y="4417094"/>
                  <a:pt x="5399980" y="4410893"/>
                  <a:pt x="5395019" y="4410893"/>
                </a:cubicBezTo>
                <a:cubicBezTo>
                  <a:pt x="5390058" y="4410893"/>
                  <a:pt x="5385097" y="4408413"/>
                  <a:pt x="5380136" y="4403452"/>
                </a:cubicBezTo>
                <a:cubicBezTo>
                  <a:pt x="5380136" y="4398491"/>
                  <a:pt x="5377656" y="4396010"/>
                  <a:pt x="5372695" y="4396010"/>
                </a:cubicBezTo>
                <a:cubicBezTo>
                  <a:pt x="5367733" y="4396010"/>
                  <a:pt x="5360292" y="4396010"/>
                  <a:pt x="5350370" y="4396010"/>
                </a:cubicBezTo>
                <a:cubicBezTo>
                  <a:pt x="5330526" y="4396010"/>
                  <a:pt x="5313163" y="4393530"/>
                  <a:pt x="5298281" y="4388569"/>
                </a:cubicBezTo>
                <a:cubicBezTo>
                  <a:pt x="5283398" y="4383608"/>
                  <a:pt x="5267274" y="4377407"/>
                  <a:pt x="5249911" y="4369965"/>
                </a:cubicBezTo>
                <a:cubicBezTo>
                  <a:pt x="5232549" y="4362524"/>
                  <a:pt x="5223866" y="4357563"/>
                  <a:pt x="5223866" y="4355082"/>
                </a:cubicBezTo>
                <a:cubicBezTo>
                  <a:pt x="5223866" y="4352602"/>
                  <a:pt x="5221386" y="4351362"/>
                  <a:pt x="5216425" y="4351362"/>
                </a:cubicBezTo>
                <a:lnTo>
                  <a:pt x="5208984" y="4343920"/>
                </a:lnTo>
                <a:lnTo>
                  <a:pt x="5201542" y="4343920"/>
                </a:lnTo>
                <a:lnTo>
                  <a:pt x="5194101" y="4336479"/>
                </a:lnTo>
                <a:lnTo>
                  <a:pt x="5179218" y="4329038"/>
                </a:lnTo>
                <a:cubicBezTo>
                  <a:pt x="5174257" y="4329038"/>
                  <a:pt x="5169297" y="4329038"/>
                  <a:pt x="5164335" y="4329038"/>
                </a:cubicBezTo>
                <a:cubicBezTo>
                  <a:pt x="5159374" y="4329038"/>
                  <a:pt x="5155653" y="4329038"/>
                  <a:pt x="5153173" y="4329038"/>
                </a:cubicBezTo>
                <a:cubicBezTo>
                  <a:pt x="5150693" y="4329038"/>
                  <a:pt x="5149452" y="4326557"/>
                  <a:pt x="5149452" y="4321596"/>
                </a:cubicBezTo>
                <a:cubicBezTo>
                  <a:pt x="5149452" y="4321596"/>
                  <a:pt x="5146972" y="4319116"/>
                  <a:pt x="5142011" y="4314155"/>
                </a:cubicBezTo>
                <a:cubicBezTo>
                  <a:pt x="5137050" y="4309194"/>
                  <a:pt x="5130849" y="4305473"/>
                  <a:pt x="5123408" y="4302993"/>
                </a:cubicBezTo>
                <a:cubicBezTo>
                  <a:pt x="5115966" y="4300513"/>
                  <a:pt x="5108525" y="4298032"/>
                  <a:pt x="5101083" y="4295551"/>
                </a:cubicBezTo>
                <a:cubicBezTo>
                  <a:pt x="5093642" y="4293071"/>
                  <a:pt x="5089921" y="4289350"/>
                  <a:pt x="5089921" y="4284389"/>
                </a:cubicBezTo>
                <a:cubicBezTo>
                  <a:pt x="5089921" y="4284389"/>
                  <a:pt x="5084960" y="4283149"/>
                  <a:pt x="5075038" y="4280668"/>
                </a:cubicBezTo>
                <a:cubicBezTo>
                  <a:pt x="5065117" y="4278188"/>
                  <a:pt x="5047753" y="4274468"/>
                  <a:pt x="5022949" y="4269506"/>
                </a:cubicBezTo>
                <a:lnTo>
                  <a:pt x="4982621" y="4257984"/>
                </a:lnTo>
                <a:lnTo>
                  <a:pt x="4986672" y="4261135"/>
                </a:lnTo>
                <a:cubicBezTo>
                  <a:pt x="4989773" y="4262995"/>
                  <a:pt x="4993183" y="4264546"/>
                  <a:pt x="4996904" y="4265786"/>
                </a:cubicBezTo>
                <a:cubicBezTo>
                  <a:pt x="5004345" y="4268266"/>
                  <a:pt x="5008066" y="4269506"/>
                  <a:pt x="5008066" y="4269506"/>
                </a:cubicBezTo>
                <a:cubicBezTo>
                  <a:pt x="5008066" y="4269506"/>
                  <a:pt x="5009306" y="4270747"/>
                  <a:pt x="5011786" y="4273227"/>
                </a:cubicBezTo>
                <a:cubicBezTo>
                  <a:pt x="5014266" y="4275708"/>
                  <a:pt x="5015507" y="4276948"/>
                  <a:pt x="5015507" y="4276948"/>
                </a:cubicBezTo>
                <a:cubicBezTo>
                  <a:pt x="5030390" y="4281909"/>
                  <a:pt x="5042793" y="4284389"/>
                  <a:pt x="5052714" y="4284389"/>
                </a:cubicBezTo>
                <a:lnTo>
                  <a:pt x="5060156" y="4291831"/>
                </a:lnTo>
                <a:cubicBezTo>
                  <a:pt x="5065117" y="4296792"/>
                  <a:pt x="5071318" y="4299272"/>
                  <a:pt x="5078759" y="4299272"/>
                </a:cubicBezTo>
                <a:cubicBezTo>
                  <a:pt x="5086200" y="4299272"/>
                  <a:pt x="5094882" y="4301753"/>
                  <a:pt x="5104804" y="4306713"/>
                </a:cubicBezTo>
                <a:lnTo>
                  <a:pt x="5104804" y="4314155"/>
                </a:lnTo>
                <a:cubicBezTo>
                  <a:pt x="5099843" y="4309194"/>
                  <a:pt x="5084960" y="4306713"/>
                  <a:pt x="5060156" y="4306713"/>
                </a:cubicBezTo>
                <a:cubicBezTo>
                  <a:pt x="5045273" y="4306713"/>
                  <a:pt x="5035351" y="4305473"/>
                  <a:pt x="5030390" y="4302993"/>
                </a:cubicBezTo>
                <a:cubicBezTo>
                  <a:pt x="5025429" y="4300513"/>
                  <a:pt x="5022949" y="4296792"/>
                  <a:pt x="5022949" y="4291831"/>
                </a:cubicBezTo>
                <a:cubicBezTo>
                  <a:pt x="5017987" y="4286870"/>
                  <a:pt x="5013027" y="4284389"/>
                  <a:pt x="5008066" y="4284389"/>
                </a:cubicBezTo>
                <a:cubicBezTo>
                  <a:pt x="5003104" y="4284389"/>
                  <a:pt x="4995663" y="4281909"/>
                  <a:pt x="4985741" y="4276948"/>
                </a:cubicBezTo>
                <a:cubicBezTo>
                  <a:pt x="4980780" y="4271987"/>
                  <a:pt x="4974579" y="4268266"/>
                  <a:pt x="4967138" y="4265786"/>
                </a:cubicBezTo>
                <a:cubicBezTo>
                  <a:pt x="4959697" y="4263306"/>
                  <a:pt x="4953496" y="4262065"/>
                  <a:pt x="4948534" y="4262065"/>
                </a:cubicBezTo>
                <a:cubicBezTo>
                  <a:pt x="4943573" y="4257104"/>
                  <a:pt x="4941093" y="4253383"/>
                  <a:pt x="4941093" y="4250903"/>
                </a:cubicBezTo>
                <a:cubicBezTo>
                  <a:pt x="4941093" y="4248423"/>
                  <a:pt x="4941093" y="4247182"/>
                  <a:pt x="4941093" y="4247182"/>
                </a:cubicBezTo>
                <a:lnTo>
                  <a:pt x="4948534" y="4239741"/>
                </a:lnTo>
                <a:cubicBezTo>
                  <a:pt x="4943573" y="4239741"/>
                  <a:pt x="4939852" y="4240981"/>
                  <a:pt x="4937372" y="4243461"/>
                </a:cubicBezTo>
                <a:cubicBezTo>
                  <a:pt x="4934892" y="4245942"/>
                  <a:pt x="4931172" y="4245942"/>
                  <a:pt x="4926210" y="4243461"/>
                </a:cubicBezTo>
                <a:cubicBezTo>
                  <a:pt x="4921249" y="4240981"/>
                  <a:pt x="4920009" y="4238501"/>
                  <a:pt x="4922490" y="4236020"/>
                </a:cubicBezTo>
                <a:cubicBezTo>
                  <a:pt x="4924970" y="4233540"/>
                  <a:pt x="4921249" y="4229819"/>
                  <a:pt x="4911327" y="4224858"/>
                </a:cubicBezTo>
                <a:cubicBezTo>
                  <a:pt x="4906366" y="4224858"/>
                  <a:pt x="4902645" y="4223618"/>
                  <a:pt x="4900165" y="4221137"/>
                </a:cubicBezTo>
                <a:cubicBezTo>
                  <a:pt x="4897685" y="4218657"/>
                  <a:pt x="4896445" y="4217416"/>
                  <a:pt x="4896445" y="4217416"/>
                </a:cubicBezTo>
                <a:lnTo>
                  <a:pt x="4881562" y="4209975"/>
                </a:lnTo>
                <a:cubicBezTo>
                  <a:pt x="4871640" y="4209975"/>
                  <a:pt x="4856757" y="4205014"/>
                  <a:pt x="4836913" y="4195092"/>
                </a:cubicBezTo>
                <a:lnTo>
                  <a:pt x="4814589" y="4187651"/>
                </a:lnTo>
                <a:lnTo>
                  <a:pt x="4810868" y="4187651"/>
                </a:lnTo>
                <a:lnTo>
                  <a:pt x="4784824" y="4187651"/>
                </a:lnTo>
                <a:cubicBezTo>
                  <a:pt x="4784824" y="4187651"/>
                  <a:pt x="4772421" y="4182690"/>
                  <a:pt x="4747616" y="4172768"/>
                </a:cubicBezTo>
                <a:cubicBezTo>
                  <a:pt x="4742656" y="4167807"/>
                  <a:pt x="4737695" y="4165327"/>
                  <a:pt x="4732734" y="4165327"/>
                </a:cubicBezTo>
                <a:cubicBezTo>
                  <a:pt x="4727773" y="4165327"/>
                  <a:pt x="4720332" y="4162847"/>
                  <a:pt x="4710409" y="4157885"/>
                </a:cubicBezTo>
                <a:cubicBezTo>
                  <a:pt x="4705449" y="4152924"/>
                  <a:pt x="4699247" y="4149204"/>
                  <a:pt x="4691806" y="4146723"/>
                </a:cubicBezTo>
                <a:cubicBezTo>
                  <a:pt x="4684365" y="4144243"/>
                  <a:pt x="4678164" y="4143002"/>
                  <a:pt x="4673203" y="4143002"/>
                </a:cubicBezTo>
                <a:cubicBezTo>
                  <a:pt x="4618632" y="4128120"/>
                  <a:pt x="4588867" y="4118198"/>
                  <a:pt x="4583906" y="4113237"/>
                </a:cubicBezTo>
                <a:lnTo>
                  <a:pt x="4576464" y="4113237"/>
                </a:lnTo>
                <a:cubicBezTo>
                  <a:pt x="4581425" y="4118198"/>
                  <a:pt x="4580185" y="4119438"/>
                  <a:pt x="4572744" y="4116957"/>
                </a:cubicBezTo>
                <a:cubicBezTo>
                  <a:pt x="4565302" y="4114477"/>
                  <a:pt x="4556621" y="4111997"/>
                  <a:pt x="4546699" y="4109516"/>
                </a:cubicBezTo>
                <a:cubicBezTo>
                  <a:pt x="4536777" y="4107036"/>
                  <a:pt x="4531816" y="4105795"/>
                  <a:pt x="4531816" y="4105795"/>
                </a:cubicBezTo>
                <a:cubicBezTo>
                  <a:pt x="4526855" y="4090913"/>
                  <a:pt x="4509492" y="4083471"/>
                  <a:pt x="4479726" y="4083471"/>
                </a:cubicBezTo>
                <a:lnTo>
                  <a:pt x="4472285" y="4076030"/>
                </a:lnTo>
                <a:cubicBezTo>
                  <a:pt x="4472285" y="4076030"/>
                  <a:pt x="4467324" y="4076030"/>
                  <a:pt x="4457402" y="4076030"/>
                </a:cubicBezTo>
                <a:lnTo>
                  <a:pt x="4442519" y="4068588"/>
                </a:lnTo>
                <a:lnTo>
                  <a:pt x="4435078" y="4061147"/>
                </a:lnTo>
                <a:lnTo>
                  <a:pt x="4412753" y="4053706"/>
                </a:lnTo>
                <a:cubicBezTo>
                  <a:pt x="4397871" y="4043784"/>
                  <a:pt x="4382988" y="4038823"/>
                  <a:pt x="4368105" y="4038823"/>
                </a:cubicBezTo>
                <a:cubicBezTo>
                  <a:pt x="4358183" y="4038823"/>
                  <a:pt x="4355703" y="4036343"/>
                  <a:pt x="4360664" y="4031381"/>
                </a:cubicBezTo>
                <a:cubicBezTo>
                  <a:pt x="4355703" y="4036343"/>
                  <a:pt x="4353222" y="4036343"/>
                  <a:pt x="4353222" y="4031381"/>
                </a:cubicBezTo>
                <a:cubicBezTo>
                  <a:pt x="4343300" y="4021460"/>
                  <a:pt x="4323457" y="4014018"/>
                  <a:pt x="4293691" y="4009057"/>
                </a:cubicBezTo>
                <a:cubicBezTo>
                  <a:pt x="4283769" y="4009057"/>
                  <a:pt x="4272607" y="4005336"/>
                  <a:pt x="4260205" y="3997895"/>
                </a:cubicBezTo>
                <a:cubicBezTo>
                  <a:pt x="4247802" y="3990454"/>
                  <a:pt x="4236640" y="3985493"/>
                  <a:pt x="4226718" y="3983012"/>
                </a:cubicBezTo>
                <a:cubicBezTo>
                  <a:pt x="4216797" y="3980532"/>
                  <a:pt x="4209355" y="3976811"/>
                  <a:pt x="4204394" y="3971850"/>
                </a:cubicBezTo>
                <a:lnTo>
                  <a:pt x="4211836" y="3971850"/>
                </a:lnTo>
                <a:cubicBezTo>
                  <a:pt x="4221757" y="3976811"/>
                  <a:pt x="4225478" y="3975571"/>
                  <a:pt x="4222998" y="3968129"/>
                </a:cubicBezTo>
                <a:cubicBezTo>
                  <a:pt x="4220517" y="3960688"/>
                  <a:pt x="4218037" y="3958208"/>
                  <a:pt x="4215556" y="3960688"/>
                </a:cubicBezTo>
                <a:cubicBezTo>
                  <a:pt x="4213076" y="3963169"/>
                  <a:pt x="4206874" y="3960688"/>
                  <a:pt x="4196953" y="3953247"/>
                </a:cubicBezTo>
                <a:cubicBezTo>
                  <a:pt x="4187031" y="3945805"/>
                  <a:pt x="4179590" y="3942084"/>
                  <a:pt x="4174628" y="3942084"/>
                </a:cubicBezTo>
                <a:cubicBezTo>
                  <a:pt x="4174628" y="3942084"/>
                  <a:pt x="4170908" y="3940844"/>
                  <a:pt x="4163466" y="3938364"/>
                </a:cubicBezTo>
                <a:cubicBezTo>
                  <a:pt x="4156025" y="3935884"/>
                  <a:pt x="4147343" y="3932163"/>
                  <a:pt x="4137421" y="3927202"/>
                </a:cubicBezTo>
                <a:cubicBezTo>
                  <a:pt x="4127500" y="3922241"/>
                  <a:pt x="4117578" y="3917280"/>
                  <a:pt x="4107656" y="3912319"/>
                </a:cubicBezTo>
                <a:cubicBezTo>
                  <a:pt x="4097734" y="3907358"/>
                  <a:pt x="4090293" y="3904877"/>
                  <a:pt x="4085332" y="3904877"/>
                </a:cubicBezTo>
                <a:lnTo>
                  <a:pt x="4010918" y="3882553"/>
                </a:lnTo>
                <a:cubicBezTo>
                  <a:pt x="4010918" y="3882553"/>
                  <a:pt x="4007197" y="3881313"/>
                  <a:pt x="3999755" y="3878832"/>
                </a:cubicBezTo>
                <a:cubicBezTo>
                  <a:pt x="3992314" y="3876352"/>
                  <a:pt x="3983632" y="3875112"/>
                  <a:pt x="3973710" y="3875112"/>
                </a:cubicBezTo>
                <a:lnTo>
                  <a:pt x="3936503" y="3860229"/>
                </a:lnTo>
                <a:cubicBezTo>
                  <a:pt x="3911699" y="3850307"/>
                  <a:pt x="3899296" y="3850307"/>
                  <a:pt x="3899296" y="3860229"/>
                </a:cubicBezTo>
                <a:lnTo>
                  <a:pt x="3891855" y="3860229"/>
                </a:lnTo>
                <a:lnTo>
                  <a:pt x="3884414" y="3852788"/>
                </a:lnTo>
                <a:lnTo>
                  <a:pt x="3884414" y="3860229"/>
                </a:lnTo>
                <a:lnTo>
                  <a:pt x="3824882" y="3837905"/>
                </a:lnTo>
                <a:cubicBezTo>
                  <a:pt x="3829843" y="3832944"/>
                  <a:pt x="3838525" y="3832944"/>
                  <a:pt x="3850927" y="3837905"/>
                </a:cubicBezTo>
                <a:cubicBezTo>
                  <a:pt x="3863330" y="3842866"/>
                  <a:pt x="3874492" y="3845346"/>
                  <a:pt x="3884414" y="3845346"/>
                </a:cubicBezTo>
                <a:lnTo>
                  <a:pt x="3832324" y="3823022"/>
                </a:lnTo>
                <a:cubicBezTo>
                  <a:pt x="3797597" y="3813100"/>
                  <a:pt x="3777753" y="3805658"/>
                  <a:pt x="3772792" y="3800698"/>
                </a:cubicBezTo>
                <a:lnTo>
                  <a:pt x="3780234" y="3800698"/>
                </a:lnTo>
                <a:cubicBezTo>
                  <a:pt x="3785195" y="3800698"/>
                  <a:pt x="3790156" y="3800698"/>
                  <a:pt x="3795117" y="3800698"/>
                </a:cubicBezTo>
                <a:cubicBezTo>
                  <a:pt x="3800078" y="3800698"/>
                  <a:pt x="3803798" y="3801938"/>
                  <a:pt x="3806279" y="3804418"/>
                </a:cubicBezTo>
                <a:cubicBezTo>
                  <a:pt x="3808759" y="3806899"/>
                  <a:pt x="3812480" y="3808139"/>
                  <a:pt x="3817441" y="3808139"/>
                </a:cubicBezTo>
                <a:cubicBezTo>
                  <a:pt x="3822402" y="3808139"/>
                  <a:pt x="3826123" y="3809380"/>
                  <a:pt x="3828603" y="3811860"/>
                </a:cubicBezTo>
                <a:cubicBezTo>
                  <a:pt x="3831083" y="3814340"/>
                  <a:pt x="3832324" y="3815581"/>
                  <a:pt x="3832324" y="3815581"/>
                </a:cubicBezTo>
                <a:cubicBezTo>
                  <a:pt x="3832324" y="3815581"/>
                  <a:pt x="3837285" y="3818061"/>
                  <a:pt x="3847206" y="3823022"/>
                </a:cubicBezTo>
                <a:lnTo>
                  <a:pt x="3869531" y="3823022"/>
                </a:lnTo>
                <a:lnTo>
                  <a:pt x="3914179" y="3837905"/>
                </a:lnTo>
                <a:lnTo>
                  <a:pt x="3899296" y="3830463"/>
                </a:lnTo>
                <a:cubicBezTo>
                  <a:pt x="3884414" y="3825503"/>
                  <a:pt x="3874492" y="3823022"/>
                  <a:pt x="3869531" y="3823022"/>
                </a:cubicBezTo>
                <a:lnTo>
                  <a:pt x="3854648" y="3815581"/>
                </a:lnTo>
                <a:cubicBezTo>
                  <a:pt x="3844726" y="3810620"/>
                  <a:pt x="3838525" y="3806899"/>
                  <a:pt x="3836044" y="3804418"/>
                </a:cubicBezTo>
                <a:cubicBezTo>
                  <a:pt x="3833564" y="3801938"/>
                  <a:pt x="3821162" y="3798217"/>
                  <a:pt x="3798837" y="3793256"/>
                </a:cubicBezTo>
                <a:cubicBezTo>
                  <a:pt x="3776513" y="3788296"/>
                  <a:pt x="3762871" y="3784575"/>
                  <a:pt x="3757910" y="3782094"/>
                </a:cubicBezTo>
                <a:cubicBezTo>
                  <a:pt x="3752949" y="3779614"/>
                  <a:pt x="3750468" y="3780854"/>
                  <a:pt x="3750468" y="3785815"/>
                </a:cubicBezTo>
                <a:cubicBezTo>
                  <a:pt x="3755429" y="3795737"/>
                  <a:pt x="3743027" y="3795737"/>
                  <a:pt x="3713261" y="3785815"/>
                </a:cubicBezTo>
                <a:lnTo>
                  <a:pt x="3683496" y="3778374"/>
                </a:lnTo>
                <a:cubicBezTo>
                  <a:pt x="3688456" y="3783334"/>
                  <a:pt x="3688456" y="3785815"/>
                  <a:pt x="3683496" y="3785815"/>
                </a:cubicBezTo>
                <a:lnTo>
                  <a:pt x="3668613" y="3778374"/>
                </a:lnTo>
                <a:cubicBezTo>
                  <a:pt x="3668613" y="3773413"/>
                  <a:pt x="3662411" y="3768451"/>
                  <a:pt x="3650009" y="3763491"/>
                </a:cubicBezTo>
                <a:cubicBezTo>
                  <a:pt x="3637607" y="3758530"/>
                  <a:pt x="3623964" y="3753569"/>
                  <a:pt x="3609081" y="3748608"/>
                </a:cubicBezTo>
                <a:cubicBezTo>
                  <a:pt x="3594199" y="3743647"/>
                  <a:pt x="3581797" y="3741166"/>
                  <a:pt x="3571874" y="3741166"/>
                </a:cubicBezTo>
                <a:cubicBezTo>
                  <a:pt x="3561952" y="3736206"/>
                  <a:pt x="3556992" y="3733725"/>
                  <a:pt x="3556992" y="3733725"/>
                </a:cubicBezTo>
                <a:lnTo>
                  <a:pt x="3586757" y="3733725"/>
                </a:lnTo>
                <a:cubicBezTo>
                  <a:pt x="3591718" y="3738686"/>
                  <a:pt x="3595439" y="3741166"/>
                  <a:pt x="3597920" y="3741166"/>
                </a:cubicBezTo>
                <a:cubicBezTo>
                  <a:pt x="3600400" y="3741166"/>
                  <a:pt x="3604121" y="3741166"/>
                  <a:pt x="3609081" y="3741166"/>
                </a:cubicBezTo>
                <a:cubicBezTo>
                  <a:pt x="3609081" y="3741166"/>
                  <a:pt x="3614042" y="3743647"/>
                  <a:pt x="3623964" y="3748608"/>
                </a:cubicBezTo>
                <a:cubicBezTo>
                  <a:pt x="3648769" y="3758530"/>
                  <a:pt x="3668613" y="3765971"/>
                  <a:pt x="3683496" y="3770932"/>
                </a:cubicBezTo>
                <a:cubicBezTo>
                  <a:pt x="3688456" y="3770932"/>
                  <a:pt x="3697138" y="3772172"/>
                  <a:pt x="3709540" y="3774653"/>
                </a:cubicBezTo>
                <a:cubicBezTo>
                  <a:pt x="3721943" y="3777133"/>
                  <a:pt x="3728144" y="3778374"/>
                  <a:pt x="3728144" y="3778374"/>
                </a:cubicBezTo>
                <a:lnTo>
                  <a:pt x="3720703" y="3770932"/>
                </a:lnTo>
                <a:lnTo>
                  <a:pt x="3705820" y="3763491"/>
                </a:lnTo>
                <a:cubicBezTo>
                  <a:pt x="3700859" y="3763491"/>
                  <a:pt x="3685976" y="3758530"/>
                  <a:pt x="3661171" y="3748608"/>
                </a:cubicBezTo>
                <a:cubicBezTo>
                  <a:pt x="3636366" y="3738686"/>
                  <a:pt x="3621484" y="3733725"/>
                  <a:pt x="3616523" y="3733725"/>
                </a:cubicBezTo>
                <a:cubicBezTo>
                  <a:pt x="3616523" y="3728764"/>
                  <a:pt x="3614042" y="3726284"/>
                  <a:pt x="3609081" y="3726284"/>
                </a:cubicBezTo>
                <a:lnTo>
                  <a:pt x="3586757" y="3718842"/>
                </a:lnTo>
                <a:cubicBezTo>
                  <a:pt x="3576835" y="3708920"/>
                  <a:pt x="3561952" y="3701479"/>
                  <a:pt x="3542109" y="3696518"/>
                </a:cubicBezTo>
                <a:lnTo>
                  <a:pt x="3497461" y="3681635"/>
                </a:lnTo>
                <a:cubicBezTo>
                  <a:pt x="3487538" y="3676674"/>
                  <a:pt x="3477617" y="3674194"/>
                  <a:pt x="3467695" y="3674194"/>
                </a:cubicBezTo>
                <a:cubicBezTo>
                  <a:pt x="3457773" y="3674194"/>
                  <a:pt x="3450331" y="3671713"/>
                  <a:pt x="3445371" y="3666752"/>
                </a:cubicBezTo>
                <a:lnTo>
                  <a:pt x="3437929" y="3666752"/>
                </a:lnTo>
                <a:lnTo>
                  <a:pt x="3423046" y="3659311"/>
                </a:lnTo>
                <a:cubicBezTo>
                  <a:pt x="3413124" y="3649389"/>
                  <a:pt x="3401962" y="3643188"/>
                  <a:pt x="3389560" y="3640707"/>
                </a:cubicBezTo>
                <a:cubicBezTo>
                  <a:pt x="3377158" y="3638227"/>
                  <a:pt x="3370956" y="3634506"/>
                  <a:pt x="3370956" y="3629545"/>
                </a:cubicBezTo>
                <a:lnTo>
                  <a:pt x="3378398" y="3629545"/>
                </a:lnTo>
                <a:lnTo>
                  <a:pt x="3385839" y="3622104"/>
                </a:lnTo>
                <a:cubicBezTo>
                  <a:pt x="3380879" y="3617143"/>
                  <a:pt x="3375917" y="3614663"/>
                  <a:pt x="3370956" y="3614663"/>
                </a:cubicBezTo>
                <a:lnTo>
                  <a:pt x="3363515" y="3614663"/>
                </a:lnTo>
                <a:cubicBezTo>
                  <a:pt x="3363515" y="3609702"/>
                  <a:pt x="3349872" y="3602260"/>
                  <a:pt x="3322588" y="3592338"/>
                </a:cubicBezTo>
                <a:cubicBezTo>
                  <a:pt x="3295302" y="3582416"/>
                  <a:pt x="3276699" y="3576215"/>
                  <a:pt x="3266777" y="3573735"/>
                </a:cubicBezTo>
                <a:cubicBezTo>
                  <a:pt x="3256855" y="3571254"/>
                  <a:pt x="3244453" y="3567533"/>
                  <a:pt x="3229570" y="3562573"/>
                </a:cubicBezTo>
                <a:cubicBezTo>
                  <a:pt x="3209726" y="3552651"/>
                  <a:pt x="3197323" y="3547690"/>
                  <a:pt x="3192363" y="3547690"/>
                </a:cubicBezTo>
                <a:cubicBezTo>
                  <a:pt x="3177480" y="3532807"/>
                  <a:pt x="3155156" y="3522885"/>
                  <a:pt x="3125390" y="3517924"/>
                </a:cubicBezTo>
                <a:cubicBezTo>
                  <a:pt x="3120429" y="3517924"/>
                  <a:pt x="3115468" y="3517924"/>
                  <a:pt x="3110507" y="3517924"/>
                </a:cubicBezTo>
                <a:cubicBezTo>
                  <a:pt x="3105547" y="3517924"/>
                  <a:pt x="3101826" y="3516684"/>
                  <a:pt x="3099345" y="3514204"/>
                </a:cubicBezTo>
                <a:cubicBezTo>
                  <a:pt x="3096865" y="3511723"/>
                  <a:pt x="3095624" y="3510483"/>
                  <a:pt x="3095624" y="3510483"/>
                </a:cubicBezTo>
                <a:cubicBezTo>
                  <a:pt x="3095624" y="3505522"/>
                  <a:pt x="3085702" y="3500561"/>
                  <a:pt x="3065859" y="3495600"/>
                </a:cubicBezTo>
                <a:cubicBezTo>
                  <a:pt x="3060898" y="3490639"/>
                  <a:pt x="3054697" y="3486919"/>
                  <a:pt x="3047256" y="3484438"/>
                </a:cubicBezTo>
                <a:cubicBezTo>
                  <a:pt x="3039814" y="3481957"/>
                  <a:pt x="3032373" y="3479477"/>
                  <a:pt x="3024931" y="3476997"/>
                </a:cubicBezTo>
                <a:cubicBezTo>
                  <a:pt x="3017490" y="3474516"/>
                  <a:pt x="3008808" y="3470795"/>
                  <a:pt x="2998886" y="3465834"/>
                </a:cubicBezTo>
                <a:cubicBezTo>
                  <a:pt x="2974081" y="3455912"/>
                  <a:pt x="2956718" y="3448471"/>
                  <a:pt x="2946796" y="3443510"/>
                </a:cubicBezTo>
                <a:cubicBezTo>
                  <a:pt x="2941836" y="3443510"/>
                  <a:pt x="2936874" y="3442270"/>
                  <a:pt x="2931914" y="3439790"/>
                </a:cubicBezTo>
                <a:cubicBezTo>
                  <a:pt x="2926953" y="3437309"/>
                  <a:pt x="2921991" y="3436069"/>
                  <a:pt x="2917031" y="3436069"/>
                </a:cubicBezTo>
                <a:cubicBezTo>
                  <a:pt x="2917031" y="3431108"/>
                  <a:pt x="2914550" y="3428627"/>
                  <a:pt x="2909590" y="3428627"/>
                </a:cubicBezTo>
                <a:cubicBezTo>
                  <a:pt x="2904629" y="3428627"/>
                  <a:pt x="2900908" y="3427387"/>
                  <a:pt x="2898427" y="3424907"/>
                </a:cubicBezTo>
                <a:cubicBezTo>
                  <a:pt x="2895947" y="3422426"/>
                  <a:pt x="2889746" y="3419946"/>
                  <a:pt x="2879824" y="3417465"/>
                </a:cubicBezTo>
                <a:cubicBezTo>
                  <a:pt x="2869902" y="3414985"/>
                  <a:pt x="2862460" y="3413745"/>
                  <a:pt x="2857499" y="3413745"/>
                </a:cubicBezTo>
                <a:lnTo>
                  <a:pt x="2827734" y="3406303"/>
                </a:lnTo>
                <a:cubicBezTo>
                  <a:pt x="2807890" y="3401342"/>
                  <a:pt x="2796728" y="3397622"/>
                  <a:pt x="2794248" y="3395141"/>
                </a:cubicBezTo>
                <a:cubicBezTo>
                  <a:pt x="2791767" y="3392660"/>
                  <a:pt x="2780605" y="3387700"/>
                  <a:pt x="2760761" y="3380258"/>
                </a:cubicBezTo>
                <a:cubicBezTo>
                  <a:pt x="2740918" y="3372817"/>
                  <a:pt x="2716113" y="3364135"/>
                  <a:pt x="2686347" y="3354213"/>
                </a:cubicBezTo>
                <a:lnTo>
                  <a:pt x="2634257" y="3331889"/>
                </a:lnTo>
                <a:cubicBezTo>
                  <a:pt x="2619374" y="3331889"/>
                  <a:pt x="2608212" y="3329408"/>
                  <a:pt x="2600771" y="3324448"/>
                </a:cubicBezTo>
                <a:cubicBezTo>
                  <a:pt x="2593330" y="3319487"/>
                  <a:pt x="2590849" y="3315766"/>
                  <a:pt x="2593330" y="3313286"/>
                </a:cubicBezTo>
                <a:cubicBezTo>
                  <a:pt x="2595810" y="3310805"/>
                  <a:pt x="2592090" y="3307084"/>
                  <a:pt x="2582167" y="3302124"/>
                </a:cubicBezTo>
                <a:cubicBezTo>
                  <a:pt x="2582167" y="3302124"/>
                  <a:pt x="2579687" y="3299643"/>
                  <a:pt x="2574726" y="3294682"/>
                </a:cubicBezTo>
                <a:cubicBezTo>
                  <a:pt x="2579687" y="3289721"/>
                  <a:pt x="2609452" y="3299643"/>
                  <a:pt x="2664023" y="3324448"/>
                </a:cubicBezTo>
                <a:lnTo>
                  <a:pt x="2708671" y="3339331"/>
                </a:lnTo>
                <a:cubicBezTo>
                  <a:pt x="2708671" y="3339331"/>
                  <a:pt x="2708671" y="3338090"/>
                  <a:pt x="2708671" y="3335610"/>
                </a:cubicBezTo>
                <a:cubicBezTo>
                  <a:pt x="2708671" y="3333129"/>
                  <a:pt x="2711152" y="3331889"/>
                  <a:pt x="2716113" y="3331889"/>
                </a:cubicBezTo>
                <a:cubicBezTo>
                  <a:pt x="2716113" y="3336850"/>
                  <a:pt x="2716113" y="3339331"/>
                  <a:pt x="2716113" y="3339331"/>
                </a:cubicBezTo>
                <a:cubicBezTo>
                  <a:pt x="2721073" y="3344291"/>
                  <a:pt x="2726035" y="3346772"/>
                  <a:pt x="2730996" y="3346772"/>
                </a:cubicBezTo>
                <a:cubicBezTo>
                  <a:pt x="2730996" y="3346772"/>
                  <a:pt x="2730996" y="3344291"/>
                  <a:pt x="2730996" y="3339331"/>
                </a:cubicBezTo>
                <a:lnTo>
                  <a:pt x="2723554" y="3331889"/>
                </a:lnTo>
                <a:cubicBezTo>
                  <a:pt x="2723554" y="3326928"/>
                  <a:pt x="2716113" y="3324448"/>
                  <a:pt x="2701230" y="3324448"/>
                </a:cubicBezTo>
                <a:cubicBezTo>
                  <a:pt x="2686347" y="3324448"/>
                  <a:pt x="2677666" y="3321967"/>
                  <a:pt x="2675185" y="3317006"/>
                </a:cubicBezTo>
                <a:cubicBezTo>
                  <a:pt x="2672704" y="3312046"/>
                  <a:pt x="2668984" y="3309565"/>
                  <a:pt x="2664023" y="3309565"/>
                </a:cubicBezTo>
                <a:cubicBezTo>
                  <a:pt x="2654101" y="3309565"/>
                  <a:pt x="2644179" y="3307084"/>
                  <a:pt x="2634257" y="3302124"/>
                </a:cubicBezTo>
                <a:cubicBezTo>
                  <a:pt x="2624335" y="3297163"/>
                  <a:pt x="2621855" y="3292201"/>
                  <a:pt x="2626816" y="3287241"/>
                </a:cubicBezTo>
                <a:lnTo>
                  <a:pt x="2619374" y="3279799"/>
                </a:lnTo>
                <a:cubicBezTo>
                  <a:pt x="2609452" y="3279799"/>
                  <a:pt x="2604492" y="3279799"/>
                  <a:pt x="2604492" y="3279799"/>
                </a:cubicBezTo>
                <a:lnTo>
                  <a:pt x="2544960" y="3257475"/>
                </a:lnTo>
                <a:cubicBezTo>
                  <a:pt x="2525117" y="3247553"/>
                  <a:pt x="2517676" y="3242592"/>
                  <a:pt x="2522636" y="3242592"/>
                </a:cubicBezTo>
                <a:lnTo>
                  <a:pt x="2552402" y="3250034"/>
                </a:lnTo>
                <a:cubicBezTo>
                  <a:pt x="2562324" y="3254994"/>
                  <a:pt x="2569765" y="3257475"/>
                  <a:pt x="2574726" y="3257475"/>
                </a:cubicBezTo>
                <a:lnTo>
                  <a:pt x="2597051" y="3264916"/>
                </a:lnTo>
                <a:cubicBezTo>
                  <a:pt x="2602011" y="3269877"/>
                  <a:pt x="2608212" y="3273598"/>
                  <a:pt x="2615654" y="3276079"/>
                </a:cubicBezTo>
                <a:cubicBezTo>
                  <a:pt x="2623095" y="3278559"/>
                  <a:pt x="2634257" y="3279799"/>
                  <a:pt x="2649140" y="3279799"/>
                </a:cubicBezTo>
                <a:lnTo>
                  <a:pt x="2649140" y="3272358"/>
                </a:lnTo>
                <a:cubicBezTo>
                  <a:pt x="2639218" y="3267397"/>
                  <a:pt x="2629297" y="3263676"/>
                  <a:pt x="2619374" y="3261196"/>
                </a:cubicBezTo>
                <a:cubicBezTo>
                  <a:pt x="2609452" y="3258715"/>
                  <a:pt x="2599531" y="3254994"/>
                  <a:pt x="2589609" y="3250034"/>
                </a:cubicBezTo>
                <a:cubicBezTo>
                  <a:pt x="2564804" y="3240112"/>
                  <a:pt x="2549921" y="3233911"/>
                  <a:pt x="2544960" y="3231430"/>
                </a:cubicBezTo>
                <a:cubicBezTo>
                  <a:pt x="2540000" y="3228949"/>
                  <a:pt x="2532558" y="3225229"/>
                  <a:pt x="2522636" y="3220268"/>
                </a:cubicBezTo>
                <a:cubicBezTo>
                  <a:pt x="2512714" y="3215307"/>
                  <a:pt x="2507753" y="3210346"/>
                  <a:pt x="2507753" y="3205385"/>
                </a:cubicBezTo>
                <a:lnTo>
                  <a:pt x="2515195" y="3205385"/>
                </a:lnTo>
                <a:cubicBezTo>
                  <a:pt x="2520156" y="3210346"/>
                  <a:pt x="2522636" y="3212827"/>
                  <a:pt x="2522636" y="3212827"/>
                </a:cubicBezTo>
                <a:lnTo>
                  <a:pt x="2530078" y="3212827"/>
                </a:lnTo>
                <a:cubicBezTo>
                  <a:pt x="2525117" y="3212827"/>
                  <a:pt x="2523876" y="3214067"/>
                  <a:pt x="2526357" y="3216547"/>
                </a:cubicBezTo>
                <a:cubicBezTo>
                  <a:pt x="2528838" y="3219028"/>
                  <a:pt x="2532558" y="3220268"/>
                  <a:pt x="2537519" y="3220268"/>
                </a:cubicBezTo>
                <a:lnTo>
                  <a:pt x="2574726" y="3227709"/>
                </a:lnTo>
                <a:cubicBezTo>
                  <a:pt x="2599531" y="3237632"/>
                  <a:pt x="2611933" y="3240112"/>
                  <a:pt x="2611933" y="3235151"/>
                </a:cubicBezTo>
                <a:cubicBezTo>
                  <a:pt x="2611933" y="3235151"/>
                  <a:pt x="2606972" y="3230190"/>
                  <a:pt x="2597051" y="3220268"/>
                </a:cubicBezTo>
                <a:lnTo>
                  <a:pt x="2559844" y="3205385"/>
                </a:lnTo>
                <a:cubicBezTo>
                  <a:pt x="2535038" y="3200424"/>
                  <a:pt x="2522636" y="3192983"/>
                  <a:pt x="2522636" y="3183061"/>
                </a:cubicBezTo>
                <a:cubicBezTo>
                  <a:pt x="2522636" y="3178100"/>
                  <a:pt x="2521396" y="3175620"/>
                  <a:pt x="2518916" y="3175620"/>
                </a:cubicBezTo>
                <a:cubicBezTo>
                  <a:pt x="2516435" y="3175620"/>
                  <a:pt x="2515195" y="3178100"/>
                  <a:pt x="2515195" y="3183061"/>
                </a:cubicBezTo>
                <a:cubicBezTo>
                  <a:pt x="2515195" y="3188022"/>
                  <a:pt x="2515195" y="3190502"/>
                  <a:pt x="2515195" y="3190502"/>
                </a:cubicBezTo>
                <a:cubicBezTo>
                  <a:pt x="2510234" y="3190502"/>
                  <a:pt x="2507753" y="3189262"/>
                  <a:pt x="2507753" y="3186782"/>
                </a:cubicBezTo>
                <a:cubicBezTo>
                  <a:pt x="2507753" y="3184301"/>
                  <a:pt x="2505273" y="3183061"/>
                  <a:pt x="2500312" y="3183061"/>
                </a:cubicBezTo>
                <a:lnTo>
                  <a:pt x="2492871" y="3175620"/>
                </a:lnTo>
                <a:cubicBezTo>
                  <a:pt x="2492871" y="3175620"/>
                  <a:pt x="2490390" y="3173139"/>
                  <a:pt x="2485429" y="3168178"/>
                </a:cubicBezTo>
                <a:cubicBezTo>
                  <a:pt x="2485429" y="3168178"/>
                  <a:pt x="2484189" y="3166938"/>
                  <a:pt x="2481708" y="3164457"/>
                </a:cubicBezTo>
                <a:cubicBezTo>
                  <a:pt x="2479228" y="3161977"/>
                  <a:pt x="2475507" y="3160737"/>
                  <a:pt x="2470546" y="3160737"/>
                </a:cubicBezTo>
                <a:cubicBezTo>
                  <a:pt x="2465586" y="3160737"/>
                  <a:pt x="2463105" y="3159497"/>
                  <a:pt x="2463105" y="3157016"/>
                </a:cubicBezTo>
                <a:cubicBezTo>
                  <a:pt x="2463105" y="3154535"/>
                  <a:pt x="2460625" y="3153295"/>
                  <a:pt x="2455664" y="3153295"/>
                </a:cubicBezTo>
                <a:lnTo>
                  <a:pt x="2433339" y="3145854"/>
                </a:lnTo>
                <a:cubicBezTo>
                  <a:pt x="2423418" y="3135932"/>
                  <a:pt x="2415976" y="3130971"/>
                  <a:pt x="2411015" y="3130971"/>
                </a:cubicBezTo>
                <a:cubicBezTo>
                  <a:pt x="2411015" y="3130971"/>
                  <a:pt x="2409775" y="3130971"/>
                  <a:pt x="2407294" y="3130971"/>
                </a:cubicBezTo>
                <a:cubicBezTo>
                  <a:pt x="2404814" y="3130971"/>
                  <a:pt x="2401093" y="3128491"/>
                  <a:pt x="2396133" y="3123530"/>
                </a:cubicBezTo>
                <a:lnTo>
                  <a:pt x="2321718" y="3093764"/>
                </a:lnTo>
                <a:cubicBezTo>
                  <a:pt x="2311797" y="3093764"/>
                  <a:pt x="2304355" y="3092524"/>
                  <a:pt x="2299394" y="3090043"/>
                </a:cubicBezTo>
                <a:cubicBezTo>
                  <a:pt x="2294434" y="3087563"/>
                  <a:pt x="2291953" y="3083842"/>
                  <a:pt x="2291953" y="3078881"/>
                </a:cubicBezTo>
                <a:lnTo>
                  <a:pt x="2291953" y="3071440"/>
                </a:lnTo>
                <a:cubicBezTo>
                  <a:pt x="2296913" y="3076401"/>
                  <a:pt x="2301875" y="3078881"/>
                  <a:pt x="2306835" y="3078881"/>
                </a:cubicBezTo>
                <a:cubicBezTo>
                  <a:pt x="2311797" y="3078881"/>
                  <a:pt x="2316758" y="3078881"/>
                  <a:pt x="2321718" y="3078881"/>
                </a:cubicBezTo>
                <a:cubicBezTo>
                  <a:pt x="2311797" y="3068959"/>
                  <a:pt x="2309316" y="3061518"/>
                  <a:pt x="2314277" y="3056557"/>
                </a:cubicBezTo>
                <a:lnTo>
                  <a:pt x="2224980" y="3026791"/>
                </a:lnTo>
                <a:cubicBezTo>
                  <a:pt x="2215058" y="3026791"/>
                  <a:pt x="2207617" y="3024311"/>
                  <a:pt x="2202656" y="3019350"/>
                </a:cubicBezTo>
                <a:lnTo>
                  <a:pt x="2172890" y="3004467"/>
                </a:lnTo>
                <a:lnTo>
                  <a:pt x="2150566" y="2997026"/>
                </a:lnTo>
                <a:cubicBezTo>
                  <a:pt x="2155527" y="2997026"/>
                  <a:pt x="2160488" y="2997026"/>
                  <a:pt x="2165449" y="2997026"/>
                </a:cubicBezTo>
                <a:lnTo>
                  <a:pt x="2187773" y="3004467"/>
                </a:lnTo>
                <a:cubicBezTo>
                  <a:pt x="2192734" y="3004467"/>
                  <a:pt x="2196455" y="3004467"/>
                  <a:pt x="2198935" y="3004467"/>
                </a:cubicBezTo>
                <a:cubicBezTo>
                  <a:pt x="2201416" y="3004467"/>
                  <a:pt x="2200176" y="3001987"/>
                  <a:pt x="2195215" y="2997026"/>
                </a:cubicBezTo>
                <a:cubicBezTo>
                  <a:pt x="2195215" y="2992065"/>
                  <a:pt x="2197695" y="2992065"/>
                  <a:pt x="2202656" y="2997026"/>
                </a:cubicBezTo>
                <a:cubicBezTo>
                  <a:pt x="2207617" y="3001987"/>
                  <a:pt x="2212578" y="3004467"/>
                  <a:pt x="2217539" y="3004467"/>
                </a:cubicBezTo>
                <a:cubicBezTo>
                  <a:pt x="2222500" y="3004467"/>
                  <a:pt x="2224980" y="3004467"/>
                  <a:pt x="2224980" y="3004467"/>
                </a:cubicBezTo>
                <a:cubicBezTo>
                  <a:pt x="2239863" y="3004467"/>
                  <a:pt x="2247305" y="3006948"/>
                  <a:pt x="2247305" y="3011909"/>
                </a:cubicBezTo>
                <a:cubicBezTo>
                  <a:pt x="2247305" y="3016869"/>
                  <a:pt x="2249785" y="3019350"/>
                  <a:pt x="2254746" y="3019350"/>
                </a:cubicBezTo>
                <a:cubicBezTo>
                  <a:pt x="2259707" y="3019350"/>
                  <a:pt x="2263428" y="3019350"/>
                  <a:pt x="2265908" y="3019350"/>
                </a:cubicBezTo>
                <a:cubicBezTo>
                  <a:pt x="2268389" y="3019350"/>
                  <a:pt x="2273349" y="3020590"/>
                  <a:pt x="2280790" y="3023071"/>
                </a:cubicBezTo>
                <a:cubicBezTo>
                  <a:pt x="2288232" y="3025551"/>
                  <a:pt x="2295674" y="3028032"/>
                  <a:pt x="2303115" y="3030512"/>
                </a:cubicBezTo>
                <a:cubicBezTo>
                  <a:pt x="2310556" y="3032993"/>
                  <a:pt x="2324199" y="3039194"/>
                  <a:pt x="2344043" y="3049116"/>
                </a:cubicBezTo>
                <a:cubicBezTo>
                  <a:pt x="2363887" y="3054076"/>
                  <a:pt x="2375048" y="3056557"/>
                  <a:pt x="2377529" y="3056557"/>
                </a:cubicBezTo>
                <a:cubicBezTo>
                  <a:pt x="2380010" y="3056557"/>
                  <a:pt x="2381250" y="3056557"/>
                  <a:pt x="2381250" y="3056557"/>
                </a:cubicBezTo>
                <a:cubicBezTo>
                  <a:pt x="2413496" y="3071440"/>
                  <a:pt x="2438921" y="3082602"/>
                  <a:pt x="2457524" y="3090043"/>
                </a:cubicBezTo>
                <a:lnTo>
                  <a:pt x="2477341" y="3097323"/>
                </a:lnTo>
                <a:lnTo>
                  <a:pt x="2463105" y="3093764"/>
                </a:lnTo>
                <a:cubicBezTo>
                  <a:pt x="2443262" y="3088803"/>
                  <a:pt x="2433339" y="3088803"/>
                  <a:pt x="2433339" y="3093764"/>
                </a:cubicBezTo>
                <a:cubicBezTo>
                  <a:pt x="2428379" y="3093764"/>
                  <a:pt x="2425898" y="3091283"/>
                  <a:pt x="2425898" y="3086323"/>
                </a:cubicBezTo>
                <a:cubicBezTo>
                  <a:pt x="2420937" y="3086323"/>
                  <a:pt x="2418457" y="3086323"/>
                  <a:pt x="2418457" y="3086323"/>
                </a:cubicBezTo>
                <a:cubicBezTo>
                  <a:pt x="2408535" y="3086323"/>
                  <a:pt x="2391172" y="3078881"/>
                  <a:pt x="2366367" y="3063999"/>
                </a:cubicBezTo>
                <a:cubicBezTo>
                  <a:pt x="2361406" y="3063999"/>
                  <a:pt x="2353965" y="3063999"/>
                  <a:pt x="2344043" y="3063999"/>
                </a:cubicBezTo>
                <a:lnTo>
                  <a:pt x="2358925" y="3071440"/>
                </a:lnTo>
                <a:lnTo>
                  <a:pt x="2381250" y="3078881"/>
                </a:lnTo>
                <a:cubicBezTo>
                  <a:pt x="2386210" y="3083842"/>
                  <a:pt x="2403574" y="3092524"/>
                  <a:pt x="2433339" y="3104926"/>
                </a:cubicBezTo>
                <a:cubicBezTo>
                  <a:pt x="2463105" y="3117328"/>
                  <a:pt x="2477988" y="3123530"/>
                  <a:pt x="2477988" y="3123530"/>
                </a:cubicBezTo>
                <a:cubicBezTo>
                  <a:pt x="2477988" y="3123530"/>
                  <a:pt x="2480468" y="3123530"/>
                  <a:pt x="2485429" y="3123530"/>
                </a:cubicBezTo>
                <a:cubicBezTo>
                  <a:pt x="2490390" y="3128491"/>
                  <a:pt x="2496591" y="3132211"/>
                  <a:pt x="2504033" y="3134692"/>
                </a:cubicBezTo>
                <a:cubicBezTo>
                  <a:pt x="2511474" y="3137173"/>
                  <a:pt x="2512714" y="3135932"/>
                  <a:pt x="2507753" y="3130971"/>
                </a:cubicBezTo>
                <a:lnTo>
                  <a:pt x="2515195" y="3123530"/>
                </a:lnTo>
                <a:cubicBezTo>
                  <a:pt x="2525117" y="3138413"/>
                  <a:pt x="2532558" y="3140893"/>
                  <a:pt x="2537519" y="3130971"/>
                </a:cubicBezTo>
                <a:cubicBezTo>
                  <a:pt x="2537519" y="3130971"/>
                  <a:pt x="2538759" y="3130971"/>
                  <a:pt x="2541240" y="3130971"/>
                </a:cubicBezTo>
                <a:cubicBezTo>
                  <a:pt x="2543720" y="3130971"/>
                  <a:pt x="2547441" y="3133452"/>
                  <a:pt x="2552402" y="3138413"/>
                </a:cubicBezTo>
                <a:lnTo>
                  <a:pt x="2567285" y="3145854"/>
                </a:lnTo>
                <a:lnTo>
                  <a:pt x="2589609" y="3153295"/>
                </a:lnTo>
                <a:cubicBezTo>
                  <a:pt x="2589609" y="3153295"/>
                  <a:pt x="2594570" y="3154535"/>
                  <a:pt x="2604492" y="3157016"/>
                </a:cubicBezTo>
                <a:cubicBezTo>
                  <a:pt x="2614414" y="3159497"/>
                  <a:pt x="2624335" y="3163217"/>
                  <a:pt x="2634257" y="3168178"/>
                </a:cubicBezTo>
                <a:cubicBezTo>
                  <a:pt x="2644179" y="3168178"/>
                  <a:pt x="2656582" y="3170659"/>
                  <a:pt x="2671464" y="3175620"/>
                </a:cubicBezTo>
                <a:lnTo>
                  <a:pt x="2678906" y="3175620"/>
                </a:lnTo>
                <a:cubicBezTo>
                  <a:pt x="2668984" y="3165698"/>
                  <a:pt x="2661542" y="3163217"/>
                  <a:pt x="2656582" y="3168178"/>
                </a:cubicBezTo>
                <a:cubicBezTo>
                  <a:pt x="2651621" y="3168178"/>
                  <a:pt x="2649140" y="3165698"/>
                  <a:pt x="2649140" y="3160737"/>
                </a:cubicBezTo>
                <a:cubicBezTo>
                  <a:pt x="2649140" y="3155776"/>
                  <a:pt x="2641699" y="3150815"/>
                  <a:pt x="2626816" y="3145854"/>
                </a:cubicBezTo>
                <a:cubicBezTo>
                  <a:pt x="2611933" y="3140893"/>
                  <a:pt x="2599531" y="3138413"/>
                  <a:pt x="2589609" y="3138413"/>
                </a:cubicBezTo>
                <a:lnTo>
                  <a:pt x="2589609" y="3130971"/>
                </a:lnTo>
                <a:cubicBezTo>
                  <a:pt x="2589609" y="3126010"/>
                  <a:pt x="2589609" y="3123530"/>
                  <a:pt x="2589609" y="3123530"/>
                </a:cubicBezTo>
                <a:cubicBezTo>
                  <a:pt x="2579687" y="3123530"/>
                  <a:pt x="2573486" y="3121049"/>
                  <a:pt x="2571005" y="3116088"/>
                </a:cubicBezTo>
                <a:cubicBezTo>
                  <a:pt x="2568525" y="3111128"/>
                  <a:pt x="2564804" y="3109887"/>
                  <a:pt x="2559844" y="3112368"/>
                </a:cubicBezTo>
                <a:cubicBezTo>
                  <a:pt x="2554883" y="3114848"/>
                  <a:pt x="2551162" y="3113608"/>
                  <a:pt x="2548681" y="3108647"/>
                </a:cubicBezTo>
                <a:cubicBezTo>
                  <a:pt x="2546200" y="3103686"/>
                  <a:pt x="2544960" y="3103686"/>
                  <a:pt x="2544960" y="3108647"/>
                </a:cubicBezTo>
                <a:cubicBezTo>
                  <a:pt x="2544960" y="3113608"/>
                  <a:pt x="2544960" y="3118569"/>
                  <a:pt x="2544960" y="3123530"/>
                </a:cubicBezTo>
                <a:lnTo>
                  <a:pt x="2516435" y="3109267"/>
                </a:lnTo>
                <a:lnTo>
                  <a:pt x="2520776" y="3109577"/>
                </a:lnTo>
                <a:cubicBezTo>
                  <a:pt x="2524497" y="3110197"/>
                  <a:pt x="2527597" y="3111128"/>
                  <a:pt x="2530078" y="3112368"/>
                </a:cubicBezTo>
                <a:cubicBezTo>
                  <a:pt x="2535038" y="3114848"/>
                  <a:pt x="2540000" y="3111128"/>
                  <a:pt x="2544960" y="3101206"/>
                </a:cubicBezTo>
                <a:cubicBezTo>
                  <a:pt x="2544960" y="3096245"/>
                  <a:pt x="2544960" y="3093764"/>
                  <a:pt x="2544960" y="3093764"/>
                </a:cubicBezTo>
                <a:cubicBezTo>
                  <a:pt x="2544960" y="3093764"/>
                  <a:pt x="2547441" y="3093764"/>
                  <a:pt x="2552402" y="3093764"/>
                </a:cubicBezTo>
                <a:lnTo>
                  <a:pt x="2552402" y="3086323"/>
                </a:lnTo>
                <a:lnTo>
                  <a:pt x="2500312" y="3056557"/>
                </a:lnTo>
                <a:cubicBezTo>
                  <a:pt x="2490390" y="3051596"/>
                  <a:pt x="2482949" y="3046635"/>
                  <a:pt x="2477988" y="3041674"/>
                </a:cubicBezTo>
                <a:cubicBezTo>
                  <a:pt x="2473027" y="3036714"/>
                  <a:pt x="2468066" y="3036714"/>
                  <a:pt x="2463105" y="3041674"/>
                </a:cubicBezTo>
                <a:lnTo>
                  <a:pt x="2425898" y="3019350"/>
                </a:lnTo>
                <a:lnTo>
                  <a:pt x="2492871" y="3034233"/>
                </a:lnTo>
                <a:cubicBezTo>
                  <a:pt x="2517676" y="3044155"/>
                  <a:pt x="2530078" y="3049116"/>
                  <a:pt x="2530078" y="3049116"/>
                </a:cubicBezTo>
                <a:cubicBezTo>
                  <a:pt x="2530078" y="3049116"/>
                  <a:pt x="2525117" y="3045395"/>
                  <a:pt x="2515195" y="3037954"/>
                </a:cubicBezTo>
                <a:cubicBezTo>
                  <a:pt x="2505273" y="3030512"/>
                  <a:pt x="2499072" y="3026791"/>
                  <a:pt x="2496591" y="3026791"/>
                </a:cubicBezTo>
                <a:cubicBezTo>
                  <a:pt x="2494111" y="3026791"/>
                  <a:pt x="2487910" y="3024311"/>
                  <a:pt x="2477988" y="3019350"/>
                </a:cubicBezTo>
                <a:cubicBezTo>
                  <a:pt x="2473027" y="3019350"/>
                  <a:pt x="2466826" y="3016869"/>
                  <a:pt x="2459385" y="3011909"/>
                </a:cubicBezTo>
                <a:cubicBezTo>
                  <a:pt x="2451943" y="3006948"/>
                  <a:pt x="2443262" y="3003227"/>
                  <a:pt x="2433339" y="3000747"/>
                </a:cubicBezTo>
                <a:cubicBezTo>
                  <a:pt x="2423418" y="2998266"/>
                  <a:pt x="2413496" y="2994545"/>
                  <a:pt x="2403574" y="2989584"/>
                </a:cubicBezTo>
                <a:cubicBezTo>
                  <a:pt x="2393652" y="2984624"/>
                  <a:pt x="2386210" y="2982143"/>
                  <a:pt x="2381250" y="2982143"/>
                </a:cubicBezTo>
                <a:cubicBezTo>
                  <a:pt x="2371327" y="2977182"/>
                  <a:pt x="2366367" y="2974702"/>
                  <a:pt x="2366367" y="2974702"/>
                </a:cubicBezTo>
                <a:cubicBezTo>
                  <a:pt x="2341562" y="2954858"/>
                  <a:pt x="2309316" y="2944936"/>
                  <a:pt x="2269629" y="2944936"/>
                </a:cubicBezTo>
                <a:cubicBezTo>
                  <a:pt x="2239863" y="2944936"/>
                  <a:pt x="2224980" y="2939975"/>
                  <a:pt x="2224980" y="2930053"/>
                </a:cubicBezTo>
                <a:cubicBezTo>
                  <a:pt x="2224980" y="2925092"/>
                  <a:pt x="2237382" y="2927573"/>
                  <a:pt x="2262187" y="2937495"/>
                </a:cubicBezTo>
                <a:lnTo>
                  <a:pt x="2254746" y="2930053"/>
                </a:lnTo>
                <a:cubicBezTo>
                  <a:pt x="2254746" y="2925092"/>
                  <a:pt x="2251025" y="2921372"/>
                  <a:pt x="2243584" y="2918891"/>
                </a:cubicBezTo>
                <a:cubicBezTo>
                  <a:pt x="2236142" y="2916410"/>
                  <a:pt x="2229941" y="2915170"/>
                  <a:pt x="2224980" y="2915170"/>
                </a:cubicBezTo>
                <a:lnTo>
                  <a:pt x="2172890" y="2892846"/>
                </a:lnTo>
                <a:cubicBezTo>
                  <a:pt x="2172890" y="2887885"/>
                  <a:pt x="2143125" y="2875483"/>
                  <a:pt x="2083593" y="2855639"/>
                </a:cubicBezTo>
                <a:cubicBezTo>
                  <a:pt x="2073672" y="2855639"/>
                  <a:pt x="2063750" y="2853158"/>
                  <a:pt x="2053828" y="2848198"/>
                </a:cubicBezTo>
                <a:cubicBezTo>
                  <a:pt x="2043906" y="2843237"/>
                  <a:pt x="2036465" y="2840756"/>
                  <a:pt x="2031504" y="2840756"/>
                </a:cubicBezTo>
                <a:cubicBezTo>
                  <a:pt x="2021581" y="2835796"/>
                  <a:pt x="2012900" y="2832075"/>
                  <a:pt x="2005458" y="2829594"/>
                </a:cubicBezTo>
                <a:cubicBezTo>
                  <a:pt x="1998017" y="2827114"/>
                  <a:pt x="1990576" y="2824633"/>
                  <a:pt x="1983135" y="2822153"/>
                </a:cubicBezTo>
                <a:cubicBezTo>
                  <a:pt x="1975693" y="2819672"/>
                  <a:pt x="1964531" y="2818432"/>
                  <a:pt x="1949648" y="2818432"/>
                </a:cubicBezTo>
                <a:lnTo>
                  <a:pt x="1919883" y="2810991"/>
                </a:lnTo>
                <a:cubicBezTo>
                  <a:pt x="1909961" y="2806030"/>
                  <a:pt x="1903759" y="2804789"/>
                  <a:pt x="1901279" y="2807270"/>
                </a:cubicBezTo>
                <a:cubicBezTo>
                  <a:pt x="1898799" y="2809751"/>
                  <a:pt x="1895078" y="2808510"/>
                  <a:pt x="1890117" y="2803549"/>
                </a:cubicBezTo>
                <a:cubicBezTo>
                  <a:pt x="1890117" y="2798589"/>
                  <a:pt x="1890117" y="2796108"/>
                  <a:pt x="1890117" y="2796108"/>
                </a:cubicBezTo>
                <a:cubicBezTo>
                  <a:pt x="1895078" y="2796108"/>
                  <a:pt x="1902519" y="2796108"/>
                  <a:pt x="1912441" y="2796108"/>
                </a:cubicBezTo>
                <a:lnTo>
                  <a:pt x="1934765" y="2796108"/>
                </a:lnTo>
                <a:lnTo>
                  <a:pt x="1919883" y="2788666"/>
                </a:lnTo>
                <a:lnTo>
                  <a:pt x="1890117" y="2773784"/>
                </a:lnTo>
                <a:cubicBezTo>
                  <a:pt x="1885156" y="2773784"/>
                  <a:pt x="1882676" y="2772544"/>
                  <a:pt x="1882676" y="2770063"/>
                </a:cubicBezTo>
                <a:cubicBezTo>
                  <a:pt x="1882676" y="2767582"/>
                  <a:pt x="1885156" y="2765102"/>
                  <a:pt x="1890117" y="2762622"/>
                </a:cubicBezTo>
                <a:cubicBezTo>
                  <a:pt x="1895078" y="2760141"/>
                  <a:pt x="1907480" y="2760141"/>
                  <a:pt x="1927324" y="2762622"/>
                </a:cubicBezTo>
                <a:cubicBezTo>
                  <a:pt x="1947168" y="2765102"/>
                  <a:pt x="1959570" y="2766342"/>
                  <a:pt x="1964531" y="2766342"/>
                </a:cubicBezTo>
                <a:cubicBezTo>
                  <a:pt x="1994297" y="2776264"/>
                  <a:pt x="2011660" y="2783706"/>
                  <a:pt x="2016621" y="2788666"/>
                </a:cubicBezTo>
                <a:cubicBezTo>
                  <a:pt x="2021581" y="2788666"/>
                  <a:pt x="2025303" y="2787426"/>
                  <a:pt x="2027783" y="2784946"/>
                </a:cubicBezTo>
                <a:cubicBezTo>
                  <a:pt x="2030263" y="2782465"/>
                  <a:pt x="2032744" y="2783706"/>
                  <a:pt x="2035224" y="2788666"/>
                </a:cubicBezTo>
                <a:cubicBezTo>
                  <a:pt x="2037705" y="2793627"/>
                  <a:pt x="2041426" y="2796108"/>
                  <a:pt x="2046386" y="2796108"/>
                </a:cubicBezTo>
                <a:cubicBezTo>
                  <a:pt x="2061269" y="2796108"/>
                  <a:pt x="2063750" y="2801069"/>
                  <a:pt x="2053828" y="2810991"/>
                </a:cubicBezTo>
                <a:cubicBezTo>
                  <a:pt x="2053828" y="2810991"/>
                  <a:pt x="2051347" y="2808510"/>
                  <a:pt x="2046386" y="2803549"/>
                </a:cubicBezTo>
                <a:cubicBezTo>
                  <a:pt x="2031504" y="2798589"/>
                  <a:pt x="2022822" y="2796108"/>
                  <a:pt x="2020342" y="2796108"/>
                </a:cubicBezTo>
                <a:cubicBezTo>
                  <a:pt x="2017861" y="2796108"/>
                  <a:pt x="2014140" y="2793627"/>
                  <a:pt x="2009180" y="2788666"/>
                </a:cubicBezTo>
                <a:cubicBezTo>
                  <a:pt x="2004218" y="2788666"/>
                  <a:pt x="1999258" y="2788666"/>
                  <a:pt x="1994297" y="2788666"/>
                </a:cubicBezTo>
                <a:cubicBezTo>
                  <a:pt x="1989336" y="2788666"/>
                  <a:pt x="1984375" y="2788666"/>
                  <a:pt x="1979414" y="2788666"/>
                </a:cubicBezTo>
                <a:cubicBezTo>
                  <a:pt x="1964531" y="2783706"/>
                  <a:pt x="1953369" y="2779985"/>
                  <a:pt x="1945927" y="2777504"/>
                </a:cubicBezTo>
                <a:cubicBezTo>
                  <a:pt x="1938486" y="2775024"/>
                  <a:pt x="1929804" y="2773784"/>
                  <a:pt x="1919883" y="2773784"/>
                </a:cubicBezTo>
                <a:lnTo>
                  <a:pt x="1905000" y="2773784"/>
                </a:lnTo>
                <a:cubicBezTo>
                  <a:pt x="1905000" y="2773784"/>
                  <a:pt x="1909961" y="2775024"/>
                  <a:pt x="1919883" y="2777504"/>
                </a:cubicBezTo>
                <a:cubicBezTo>
                  <a:pt x="1929804" y="2779985"/>
                  <a:pt x="1938486" y="2782465"/>
                  <a:pt x="1945927" y="2784946"/>
                </a:cubicBezTo>
                <a:cubicBezTo>
                  <a:pt x="1953369" y="2787426"/>
                  <a:pt x="1959570" y="2788666"/>
                  <a:pt x="1964531" y="2788666"/>
                </a:cubicBezTo>
                <a:lnTo>
                  <a:pt x="1971972" y="2796108"/>
                </a:lnTo>
                <a:cubicBezTo>
                  <a:pt x="1971972" y="2796108"/>
                  <a:pt x="1979414" y="2798589"/>
                  <a:pt x="1994297" y="2803549"/>
                </a:cubicBezTo>
                <a:cubicBezTo>
                  <a:pt x="2048867" y="2818432"/>
                  <a:pt x="2081113" y="2830834"/>
                  <a:pt x="2091035" y="2840756"/>
                </a:cubicBezTo>
                <a:cubicBezTo>
                  <a:pt x="2091035" y="2840756"/>
                  <a:pt x="2098476" y="2844477"/>
                  <a:pt x="2113359" y="2851918"/>
                </a:cubicBezTo>
                <a:cubicBezTo>
                  <a:pt x="2128242" y="2859360"/>
                  <a:pt x="2144365" y="2865561"/>
                  <a:pt x="2161728" y="2870522"/>
                </a:cubicBezTo>
                <a:cubicBezTo>
                  <a:pt x="2179092" y="2875483"/>
                  <a:pt x="2187773" y="2877963"/>
                  <a:pt x="2187773" y="2877963"/>
                </a:cubicBezTo>
                <a:lnTo>
                  <a:pt x="2202656" y="2877963"/>
                </a:lnTo>
                <a:cubicBezTo>
                  <a:pt x="2202656" y="2882924"/>
                  <a:pt x="2210098" y="2885405"/>
                  <a:pt x="2224980" y="2885405"/>
                </a:cubicBezTo>
                <a:lnTo>
                  <a:pt x="2232422" y="2892846"/>
                </a:lnTo>
                <a:cubicBezTo>
                  <a:pt x="2237382" y="2892846"/>
                  <a:pt x="2239863" y="2892846"/>
                  <a:pt x="2239863" y="2892846"/>
                </a:cubicBezTo>
                <a:cubicBezTo>
                  <a:pt x="2244824" y="2892846"/>
                  <a:pt x="2247305" y="2895327"/>
                  <a:pt x="2247305" y="2900288"/>
                </a:cubicBezTo>
                <a:cubicBezTo>
                  <a:pt x="2247305" y="2905248"/>
                  <a:pt x="2252265" y="2907729"/>
                  <a:pt x="2262187" y="2907729"/>
                </a:cubicBezTo>
                <a:cubicBezTo>
                  <a:pt x="2262187" y="2907729"/>
                  <a:pt x="2263428" y="2907729"/>
                  <a:pt x="2265908" y="2907729"/>
                </a:cubicBezTo>
                <a:cubicBezTo>
                  <a:pt x="2268389" y="2907729"/>
                  <a:pt x="2269629" y="2905248"/>
                  <a:pt x="2269629" y="2900288"/>
                </a:cubicBezTo>
                <a:lnTo>
                  <a:pt x="2277070" y="2907729"/>
                </a:lnTo>
                <a:cubicBezTo>
                  <a:pt x="2282031" y="2917651"/>
                  <a:pt x="2286992" y="2920131"/>
                  <a:pt x="2291953" y="2915170"/>
                </a:cubicBezTo>
                <a:lnTo>
                  <a:pt x="2299394" y="2915170"/>
                </a:lnTo>
                <a:lnTo>
                  <a:pt x="2306835" y="2922612"/>
                </a:lnTo>
                <a:cubicBezTo>
                  <a:pt x="2311797" y="2922612"/>
                  <a:pt x="2314277" y="2922612"/>
                  <a:pt x="2314277" y="2922612"/>
                </a:cubicBezTo>
                <a:cubicBezTo>
                  <a:pt x="2314277" y="2937495"/>
                  <a:pt x="2324199" y="2942455"/>
                  <a:pt x="2344043" y="2937495"/>
                </a:cubicBezTo>
                <a:cubicBezTo>
                  <a:pt x="2353965" y="2937495"/>
                  <a:pt x="2361406" y="2939975"/>
                  <a:pt x="2366367" y="2944936"/>
                </a:cubicBezTo>
                <a:cubicBezTo>
                  <a:pt x="2371327" y="2949897"/>
                  <a:pt x="2383730" y="2954858"/>
                  <a:pt x="2403574" y="2959819"/>
                </a:cubicBezTo>
                <a:lnTo>
                  <a:pt x="2433339" y="2974702"/>
                </a:lnTo>
                <a:cubicBezTo>
                  <a:pt x="2433339" y="2979662"/>
                  <a:pt x="2435820" y="2979662"/>
                  <a:pt x="2440781" y="2974702"/>
                </a:cubicBezTo>
                <a:lnTo>
                  <a:pt x="2448222" y="2974702"/>
                </a:lnTo>
                <a:cubicBezTo>
                  <a:pt x="2448222" y="2979662"/>
                  <a:pt x="2448222" y="2982143"/>
                  <a:pt x="2448222" y="2982143"/>
                </a:cubicBezTo>
                <a:cubicBezTo>
                  <a:pt x="2453183" y="2982143"/>
                  <a:pt x="2455664" y="2982143"/>
                  <a:pt x="2455664" y="2982143"/>
                </a:cubicBezTo>
                <a:lnTo>
                  <a:pt x="2463105" y="2982143"/>
                </a:lnTo>
                <a:cubicBezTo>
                  <a:pt x="2463105" y="2977182"/>
                  <a:pt x="2464345" y="2977182"/>
                  <a:pt x="2466826" y="2982143"/>
                </a:cubicBezTo>
                <a:cubicBezTo>
                  <a:pt x="2469306" y="2987104"/>
                  <a:pt x="2471786" y="2989584"/>
                  <a:pt x="2474267" y="2989584"/>
                </a:cubicBezTo>
                <a:cubicBezTo>
                  <a:pt x="2476748" y="2989584"/>
                  <a:pt x="2480468" y="2992065"/>
                  <a:pt x="2485429" y="2997026"/>
                </a:cubicBezTo>
                <a:cubicBezTo>
                  <a:pt x="2515195" y="3011909"/>
                  <a:pt x="2530078" y="3014389"/>
                  <a:pt x="2530078" y="3004467"/>
                </a:cubicBezTo>
                <a:cubicBezTo>
                  <a:pt x="2530078" y="2999507"/>
                  <a:pt x="2532558" y="2998266"/>
                  <a:pt x="2537519" y="3000747"/>
                </a:cubicBezTo>
                <a:cubicBezTo>
                  <a:pt x="2542480" y="3003227"/>
                  <a:pt x="2542480" y="3001987"/>
                  <a:pt x="2537519" y="2997026"/>
                </a:cubicBezTo>
                <a:cubicBezTo>
                  <a:pt x="2532558" y="2992065"/>
                  <a:pt x="2525117" y="2990824"/>
                  <a:pt x="2515195" y="2993305"/>
                </a:cubicBezTo>
                <a:cubicBezTo>
                  <a:pt x="2505273" y="2995786"/>
                  <a:pt x="2500312" y="2994545"/>
                  <a:pt x="2500312" y="2989584"/>
                </a:cubicBezTo>
                <a:cubicBezTo>
                  <a:pt x="2500312" y="2984624"/>
                  <a:pt x="2489150" y="2977182"/>
                  <a:pt x="2466826" y="2967260"/>
                </a:cubicBezTo>
                <a:cubicBezTo>
                  <a:pt x="2444502" y="2957338"/>
                  <a:pt x="2428379" y="2952377"/>
                  <a:pt x="2418457" y="2952377"/>
                </a:cubicBezTo>
                <a:cubicBezTo>
                  <a:pt x="2418457" y="2952377"/>
                  <a:pt x="2415976" y="2952377"/>
                  <a:pt x="2411015" y="2952377"/>
                </a:cubicBezTo>
                <a:lnTo>
                  <a:pt x="2403574" y="2952377"/>
                </a:lnTo>
                <a:cubicBezTo>
                  <a:pt x="2403574" y="2947417"/>
                  <a:pt x="2402334" y="2943696"/>
                  <a:pt x="2399853" y="2941215"/>
                </a:cubicBezTo>
                <a:cubicBezTo>
                  <a:pt x="2397372" y="2938735"/>
                  <a:pt x="2393652" y="2937495"/>
                  <a:pt x="2388691" y="2937495"/>
                </a:cubicBezTo>
                <a:lnTo>
                  <a:pt x="2388691" y="2930053"/>
                </a:lnTo>
                <a:cubicBezTo>
                  <a:pt x="2388691" y="2930053"/>
                  <a:pt x="2386210" y="2930053"/>
                  <a:pt x="2381250" y="2930053"/>
                </a:cubicBezTo>
                <a:lnTo>
                  <a:pt x="2388691" y="2937495"/>
                </a:lnTo>
                <a:cubicBezTo>
                  <a:pt x="2373808" y="2942455"/>
                  <a:pt x="2361406" y="2939975"/>
                  <a:pt x="2351484" y="2930053"/>
                </a:cubicBezTo>
                <a:lnTo>
                  <a:pt x="2366367" y="2930053"/>
                </a:lnTo>
                <a:lnTo>
                  <a:pt x="2373808" y="2922612"/>
                </a:lnTo>
                <a:cubicBezTo>
                  <a:pt x="2368848" y="2922612"/>
                  <a:pt x="2365127" y="2921372"/>
                  <a:pt x="2362646" y="2918891"/>
                </a:cubicBezTo>
                <a:cubicBezTo>
                  <a:pt x="2360166" y="2916410"/>
                  <a:pt x="2358925" y="2915170"/>
                  <a:pt x="2358925" y="2915170"/>
                </a:cubicBezTo>
                <a:lnTo>
                  <a:pt x="2329160" y="2907729"/>
                </a:lnTo>
                <a:cubicBezTo>
                  <a:pt x="2314277" y="2897807"/>
                  <a:pt x="2306835" y="2895327"/>
                  <a:pt x="2306835" y="2900288"/>
                </a:cubicBezTo>
                <a:lnTo>
                  <a:pt x="2299394" y="2892846"/>
                </a:lnTo>
                <a:cubicBezTo>
                  <a:pt x="2299394" y="2887885"/>
                  <a:pt x="2296913" y="2885405"/>
                  <a:pt x="2291953" y="2885405"/>
                </a:cubicBezTo>
                <a:cubicBezTo>
                  <a:pt x="2286992" y="2880444"/>
                  <a:pt x="2282031" y="2875483"/>
                  <a:pt x="2277070" y="2870522"/>
                </a:cubicBezTo>
                <a:cubicBezTo>
                  <a:pt x="2277070" y="2865561"/>
                  <a:pt x="2283271" y="2865561"/>
                  <a:pt x="2295674" y="2870522"/>
                </a:cubicBezTo>
                <a:cubicBezTo>
                  <a:pt x="2308076" y="2875483"/>
                  <a:pt x="2314277" y="2877963"/>
                  <a:pt x="2314277" y="2877963"/>
                </a:cubicBezTo>
                <a:cubicBezTo>
                  <a:pt x="2314277" y="2887885"/>
                  <a:pt x="2336601" y="2897807"/>
                  <a:pt x="2381250" y="2907729"/>
                </a:cubicBezTo>
                <a:cubicBezTo>
                  <a:pt x="2386210" y="2907729"/>
                  <a:pt x="2391172" y="2910210"/>
                  <a:pt x="2396133" y="2915170"/>
                </a:cubicBezTo>
                <a:lnTo>
                  <a:pt x="2396133" y="2907729"/>
                </a:lnTo>
                <a:cubicBezTo>
                  <a:pt x="2391172" y="2902768"/>
                  <a:pt x="2388691" y="2897807"/>
                  <a:pt x="2388691" y="2892846"/>
                </a:cubicBezTo>
                <a:lnTo>
                  <a:pt x="2366367" y="2877963"/>
                </a:lnTo>
                <a:lnTo>
                  <a:pt x="2358925" y="2877963"/>
                </a:lnTo>
                <a:cubicBezTo>
                  <a:pt x="2349003" y="2877963"/>
                  <a:pt x="2340322" y="2875483"/>
                  <a:pt x="2332881" y="2870522"/>
                </a:cubicBezTo>
                <a:cubicBezTo>
                  <a:pt x="2325439" y="2865561"/>
                  <a:pt x="2319238" y="2863081"/>
                  <a:pt x="2314277" y="2863081"/>
                </a:cubicBezTo>
                <a:lnTo>
                  <a:pt x="2306835" y="2863081"/>
                </a:lnTo>
                <a:cubicBezTo>
                  <a:pt x="2306835" y="2858120"/>
                  <a:pt x="2305595" y="2854399"/>
                  <a:pt x="2303115" y="2851918"/>
                </a:cubicBezTo>
                <a:cubicBezTo>
                  <a:pt x="2300635" y="2849438"/>
                  <a:pt x="2296913" y="2848198"/>
                  <a:pt x="2291953" y="2848198"/>
                </a:cubicBezTo>
                <a:cubicBezTo>
                  <a:pt x="2286992" y="2848198"/>
                  <a:pt x="2282031" y="2846958"/>
                  <a:pt x="2277070" y="2844477"/>
                </a:cubicBezTo>
                <a:cubicBezTo>
                  <a:pt x="2272109" y="2841996"/>
                  <a:pt x="2269629" y="2840756"/>
                  <a:pt x="2269629" y="2840756"/>
                </a:cubicBezTo>
                <a:lnTo>
                  <a:pt x="2269629" y="2848198"/>
                </a:lnTo>
                <a:cubicBezTo>
                  <a:pt x="2264667" y="2853158"/>
                  <a:pt x="2259707" y="2855639"/>
                  <a:pt x="2254746" y="2855639"/>
                </a:cubicBezTo>
                <a:cubicBezTo>
                  <a:pt x="2249785" y="2855639"/>
                  <a:pt x="2244824" y="2853158"/>
                  <a:pt x="2239863" y="2848198"/>
                </a:cubicBezTo>
                <a:cubicBezTo>
                  <a:pt x="2239863" y="2848198"/>
                  <a:pt x="2237382" y="2848198"/>
                  <a:pt x="2232422" y="2848198"/>
                </a:cubicBezTo>
                <a:cubicBezTo>
                  <a:pt x="2232422" y="2843237"/>
                  <a:pt x="2236142" y="2841996"/>
                  <a:pt x="2243584" y="2844477"/>
                </a:cubicBezTo>
                <a:cubicBezTo>
                  <a:pt x="2251025" y="2846958"/>
                  <a:pt x="2254746" y="2845717"/>
                  <a:pt x="2254746" y="2840756"/>
                </a:cubicBezTo>
                <a:lnTo>
                  <a:pt x="2239863" y="2833315"/>
                </a:lnTo>
                <a:cubicBezTo>
                  <a:pt x="2224980" y="2828354"/>
                  <a:pt x="2215058" y="2825874"/>
                  <a:pt x="2210098" y="2825874"/>
                </a:cubicBezTo>
                <a:cubicBezTo>
                  <a:pt x="2210098" y="2820913"/>
                  <a:pt x="2210098" y="2818432"/>
                  <a:pt x="2210098" y="2818432"/>
                </a:cubicBezTo>
                <a:cubicBezTo>
                  <a:pt x="2210098" y="2818432"/>
                  <a:pt x="2207617" y="2818432"/>
                  <a:pt x="2202656" y="2818432"/>
                </a:cubicBezTo>
                <a:cubicBezTo>
                  <a:pt x="2202656" y="2823393"/>
                  <a:pt x="2198935" y="2823393"/>
                  <a:pt x="2191494" y="2818432"/>
                </a:cubicBezTo>
                <a:cubicBezTo>
                  <a:pt x="2184052" y="2813471"/>
                  <a:pt x="2181572" y="2814711"/>
                  <a:pt x="2184052" y="2822153"/>
                </a:cubicBezTo>
                <a:cubicBezTo>
                  <a:pt x="2186533" y="2829594"/>
                  <a:pt x="2187773" y="2833315"/>
                  <a:pt x="2187773" y="2833315"/>
                </a:cubicBezTo>
                <a:lnTo>
                  <a:pt x="2180332" y="2833315"/>
                </a:lnTo>
                <a:cubicBezTo>
                  <a:pt x="2180332" y="2818432"/>
                  <a:pt x="2172890" y="2808510"/>
                  <a:pt x="2158008" y="2803549"/>
                </a:cubicBezTo>
                <a:cubicBezTo>
                  <a:pt x="2138164" y="2793627"/>
                  <a:pt x="2128242" y="2788666"/>
                  <a:pt x="2128242" y="2788666"/>
                </a:cubicBezTo>
                <a:lnTo>
                  <a:pt x="2143125" y="2788666"/>
                </a:lnTo>
                <a:cubicBezTo>
                  <a:pt x="2148085" y="2788666"/>
                  <a:pt x="2153047" y="2788666"/>
                  <a:pt x="2158008" y="2788666"/>
                </a:cubicBezTo>
                <a:lnTo>
                  <a:pt x="2165449" y="2788666"/>
                </a:lnTo>
                <a:lnTo>
                  <a:pt x="2172890" y="2788666"/>
                </a:lnTo>
                <a:lnTo>
                  <a:pt x="2187773" y="2796108"/>
                </a:lnTo>
                <a:cubicBezTo>
                  <a:pt x="2190254" y="2796108"/>
                  <a:pt x="2192424" y="2796418"/>
                  <a:pt x="2194284" y="2797038"/>
                </a:cubicBezTo>
                <a:lnTo>
                  <a:pt x="2195490" y="2797762"/>
                </a:lnTo>
                <a:lnTo>
                  <a:pt x="2195215" y="2796108"/>
                </a:lnTo>
                <a:cubicBezTo>
                  <a:pt x="2195215" y="2791147"/>
                  <a:pt x="2197695" y="2788666"/>
                  <a:pt x="2202656" y="2788666"/>
                </a:cubicBezTo>
                <a:cubicBezTo>
                  <a:pt x="2207617" y="2788666"/>
                  <a:pt x="2210098" y="2789907"/>
                  <a:pt x="2210098" y="2792387"/>
                </a:cubicBezTo>
                <a:cubicBezTo>
                  <a:pt x="2210098" y="2794868"/>
                  <a:pt x="2207617" y="2796108"/>
                  <a:pt x="2202656" y="2796108"/>
                </a:cubicBezTo>
                <a:cubicBezTo>
                  <a:pt x="2201416" y="2797348"/>
                  <a:pt x="2200331" y="2798278"/>
                  <a:pt x="2199400" y="2798898"/>
                </a:cubicBezTo>
                <a:lnTo>
                  <a:pt x="2198191" y="2799382"/>
                </a:lnTo>
                <a:lnTo>
                  <a:pt x="2198935" y="2799829"/>
                </a:lnTo>
                <a:cubicBezTo>
                  <a:pt x="2201416" y="2802309"/>
                  <a:pt x="2202656" y="2803549"/>
                  <a:pt x="2202656" y="2803549"/>
                </a:cubicBezTo>
                <a:cubicBezTo>
                  <a:pt x="2207617" y="2803549"/>
                  <a:pt x="2210098" y="2806030"/>
                  <a:pt x="2210098" y="2810991"/>
                </a:cubicBezTo>
                <a:cubicBezTo>
                  <a:pt x="2215058" y="2815951"/>
                  <a:pt x="2220019" y="2818432"/>
                  <a:pt x="2224980" y="2818432"/>
                </a:cubicBezTo>
                <a:cubicBezTo>
                  <a:pt x="2254746" y="2823393"/>
                  <a:pt x="2277070" y="2830834"/>
                  <a:pt x="2291953" y="2840756"/>
                </a:cubicBezTo>
                <a:lnTo>
                  <a:pt x="2306835" y="2840756"/>
                </a:lnTo>
                <a:cubicBezTo>
                  <a:pt x="2306835" y="2840756"/>
                  <a:pt x="2304355" y="2838276"/>
                  <a:pt x="2299394" y="2833315"/>
                </a:cubicBezTo>
                <a:lnTo>
                  <a:pt x="2291953" y="2825874"/>
                </a:lnTo>
                <a:lnTo>
                  <a:pt x="2306835" y="2833315"/>
                </a:lnTo>
                <a:cubicBezTo>
                  <a:pt x="2316758" y="2833315"/>
                  <a:pt x="2329160" y="2835796"/>
                  <a:pt x="2344043" y="2840756"/>
                </a:cubicBezTo>
                <a:cubicBezTo>
                  <a:pt x="2393652" y="2860600"/>
                  <a:pt x="2418457" y="2868041"/>
                  <a:pt x="2418457" y="2863081"/>
                </a:cubicBezTo>
                <a:lnTo>
                  <a:pt x="2433339" y="2863081"/>
                </a:lnTo>
                <a:lnTo>
                  <a:pt x="2463902" y="2869194"/>
                </a:lnTo>
                <a:lnTo>
                  <a:pt x="2463105" y="2866801"/>
                </a:lnTo>
                <a:cubicBezTo>
                  <a:pt x="2463105" y="2864321"/>
                  <a:pt x="2460625" y="2863081"/>
                  <a:pt x="2455664" y="2863081"/>
                </a:cubicBezTo>
                <a:cubicBezTo>
                  <a:pt x="2450703" y="2858120"/>
                  <a:pt x="2445741" y="2858120"/>
                  <a:pt x="2440781" y="2863081"/>
                </a:cubicBezTo>
                <a:lnTo>
                  <a:pt x="2418457" y="2840756"/>
                </a:lnTo>
                <a:lnTo>
                  <a:pt x="2411015" y="2840756"/>
                </a:lnTo>
                <a:cubicBezTo>
                  <a:pt x="2406055" y="2840756"/>
                  <a:pt x="2403574" y="2839516"/>
                  <a:pt x="2403574" y="2837036"/>
                </a:cubicBezTo>
                <a:cubicBezTo>
                  <a:pt x="2403574" y="2834555"/>
                  <a:pt x="2401093" y="2833315"/>
                  <a:pt x="2396133" y="2833315"/>
                </a:cubicBezTo>
                <a:lnTo>
                  <a:pt x="2388691" y="2840756"/>
                </a:lnTo>
                <a:cubicBezTo>
                  <a:pt x="2388691" y="2845717"/>
                  <a:pt x="2386210" y="2848198"/>
                  <a:pt x="2381250" y="2848198"/>
                </a:cubicBezTo>
                <a:lnTo>
                  <a:pt x="2373808" y="2833315"/>
                </a:lnTo>
                <a:cubicBezTo>
                  <a:pt x="2378769" y="2833315"/>
                  <a:pt x="2380010" y="2830834"/>
                  <a:pt x="2377529" y="2825874"/>
                </a:cubicBezTo>
                <a:cubicBezTo>
                  <a:pt x="2375048" y="2820913"/>
                  <a:pt x="2373808" y="2818432"/>
                  <a:pt x="2373808" y="2818432"/>
                </a:cubicBezTo>
                <a:cubicBezTo>
                  <a:pt x="2378769" y="2813471"/>
                  <a:pt x="2377529" y="2808510"/>
                  <a:pt x="2370088" y="2803549"/>
                </a:cubicBezTo>
                <a:cubicBezTo>
                  <a:pt x="2362646" y="2798589"/>
                  <a:pt x="2353965" y="2796108"/>
                  <a:pt x="2344043" y="2796108"/>
                </a:cubicBezTo>
                <a:lnTo>
                  <a:pt x="2291953" y="2781225"/>
                </a:lnTo>
                <a:lnTo>
                  <a:pt x="2284511" y="2788666"/>
                </a:lnTo>
                <a:lnTo>
                  <a:pt x="2336601" y="2803549"/>
                </a:lnTo>
                <a:cubicBezTo>
                  <a:pt x="2344043" y="2808511"/>
                  <a:pt x="2350244" y="2811611"/>
                  <a:pt x="2355205" y="2812851"/>
                </a:cubicBezTo>
                <a:lnTo>
                  <a:pt x="2360414" y="2813223"/>
                </a:lnTo>
                <a:lnTo>
                  <a:pt x="2351484" y="2812851"/>
                </a:lnTo>
                <a:cubicBezTo>
                  <a:pt x="2341562" y="2811611"/>
                  <a:pt x="2326679" y="2808511"/>
                  <a:pt x="2306835" y="2803549"/>
                </a:cubicBezTo>
                <a:cubicBezTo>
                  <a:pt x="2277070" y="2793627"/>
                  <a:pt x="2259707" y="2787426"/>
                  <a:pt x="2254746" y="2784946"/>
                </a:cubicBezTo>
                <a:cubicBezTo>
                  <a:pt x="2249785" y="2782465"/>
                  <a:pt x="2247305" y="2778744"/>
                  <a:pt x="2247305" y="2773784"/>
                </a:cubicBezTo>
                <a:cubicBezTo>
                  <a:pt x="2247305" y="2768823"/>
                  <a:pt x="2243584" y="2766342"/>
                  <a:pt x="2236142" y="2766342"/>
                </a:cubicBezTo>
                <a:cubicBezTo>
                  <a:pt x="2228701" y="2766342"/>
                  <a:pt x="2223740" y="2765102"/>
                  <a:pt x="2221259" y="2762622"/>
                </a:cubicBezTo>
                <a:cubicBezTo>
                  <a:pt x="2218779" y="2760141"/>
                  <a:pt x="2210098" y="2756420"/>
                  <a:pt x="2195215" y="2751459"/>
                </a:cubicBezTo>
                <a:lnTo>
                  <a:pt x="2165449" y="2751459"/>
                </a:lnTo>
                <a:lnTo>
                  <a:pt x="2165449" y="2758901"/>
                </a:lnTo>
                <a:cubicBezTo>
                  <a:pt x="2170410" y="2758901"/>
                  <a:pt x="2172890" y="2760141"/>
                  <a:pt x="2172890" y="2762622"/>
                </a:cubicBezTo>
                <a:cubicBezTo>
                  <a:pt x="2172890" y="2765102"/>
                  <a:pt x="2170410" y="2766342"/>
                  <a:pt x="2165449" y="2766342"/>
                </a:cubicBezTo>
                <a:lnTo>
                  <a:pt x="2172890" y="2773784"/>
                </a:lnTo>
                <a:lnTo>
                  <a:pt x="2172890" y="2781225"/>
                </a:lnTo>
                <a:cubicBezTo>
                  <a:pt x="2167929" y="2781225"/>
                  <a:pt x="2160488" y="2778744"/>
                  <a:pt x="2150566" y="2773784"/>
                </a:cubicBezTo>
                <a:lnTo>
                  <a:pt x="2143125" y="2758901"/>
                </a:lnTo>
                <a:cubicBezTo>
                  <a:pt x="2148085" y="2763862"/>
                  <a:pt x="2151806" y="2765102"/>
                  <a:pt x="2154287" y="2762622"/>
                </a:cubicBezTo>
                <a:cubicBezTo>
                  <a:pt x="2156767" y="2760141"/>
                  <a:pt x="2155527" y="2758901"/>
                  <a:pt x="2150566" y="2758901"/>
                </a:cubicBezTo>
                <a:cubicBezTo>
                  <a:pt x="2150566" y="2753940"/>
                  <a:pt x="2153047" y="2751459"/>
                  <a:pt x="2158008" y="2751459"/>
                </a:cubicBezTo>
                <a:cubicBezTo>
                  <a:pt x="2158008" y="2751459"/>
                  <a:pt x="2159248" y="2751459"/>
                  <a:pt x="2161728" y="2751459"/>
                </a:cubicBezTo>
                <a:cubicBezTo>
                  <a:pt x="2164209" y="2751459"/>
                  <a:pt x="2165449" y="2748979"/>
                  <a:pt x="2165449" y="2744018"/>
                </a:cubicBezTo>
                <a:lnTo>
                  <a:pt x="2180332" y="2744018"/>
                </a:lnTo>
                <a:cubicBezTo>
                  <a:pt x="2185293" y="2744018"/>
                  <a:pt x="2190254" y="2742778"/>
                  <a:pt x="2195215" y="2740297"/>
                </a:cubicBezTo>
                <a:cubicBezTo>
                  <a:pt x="2200176" y="2737817"/>
                  <a:pt x="2202656" y="2736577"/>
                  <a:pt x="2202656" y="2736577"/>
                </a:cubicBezTo>
                <a:cubicBezTo>
                  <a:pt x="2207617" y="2736577"/>
                  <a:pt x="2215058" y="2739057"/>
                  <a:pt x="2224980" y="2744018"/>
                </a:cubicBezTo>
                <a:cubicBezTo>
                  <a:pt x="2234902" y="2748979"/>
                  <a:pt x="2239863" y="2748979"/>
                  <a:pt x="2239863" y="2744018"/>
                </a:cubicBezTo>
                <a:lnTo>
                  <a:pt x="2262187" y="2744018"/>
                </a:lnTo>
                <a:cubicBezTo>
                  <a:pt x="2296913" y="2758901"/>
                  <a:pt x="2314277" y="2763862"/>
                  <a:pt x="2314277" y="2758901"/>
                </a:cubicBezTo>
                <a:cubicBezTo>
                  <a:pt x="2314277" y="2753940"/>
                  <a:pt x="2313037" y="2751459"/>
                  <a:pt x="2310556" y="2751459"/>
                </a:cubicBezTo>
                <a:cubicBezTo>
                  <a:pt x="2308076" y="2751459"/>
                  <a:pt x="2304355" y="2748979"/>
                  <a:pt x="2299394" y="2744018"/>
                </a:cubicBezTo>
                <a:cubicBezTo>
                  <a:pt x="2289472" y="2744018"/>
                  <a:pt x="2282031" y="2742778"/>
                  <a:pt x="2277070" y="2740297"/>
                </a:cubicBezTo>
                <a:cubicBezTo>
                  <a:pt x="2272109" y="2737817"/>
                  <a:pt x="2259707" y="2734096"/>
                  <a:pt x="2239863" y="2729135"/>
                </a:cubicBezTo>
                <a:cubicBezTo>
                  <a:pt x="2229941" y="2729135"/>
                  <a:pt x="2220019" y="2727895"/>
                  <a:pt x="2210098" y="2725415"/>
                </a:cubicBezTo>
                <a:cubicBezTo>
                  <a:pt x="2200176" y="2722934"/>
                  <a:pt x="2191494" y="2719213"/>
                  <a:pt x="2184052" y="2714252"/>
                </a:cubicBezTo>
                <a:cubicBezTo>
                  <a:pt x="2176611" y="2709292"/>
                  <a:pt x="2175371" y="2706811"/>
                  <a:pt x="2180332" y="2706811"/>
                </a:cubicBezTo>
                <a:cubicBezTo>
                  <a:pt x="2180332" y="2701850"/>
                  <a:pt x="2180332" y="2699370"/>
                  <a:pt x="2180332" y="2699370"/>
                </a:cubicBezTo>
                <a:cubicBezTo>
                  <a:pt x="2180332" y="2699370"/>
                  <a:pt x="2179092" y="2699370"/>
                  <a:pt x="2176611" y="2699370"/>
                </a:cubicBezTo>
                <a:cubicBezTo>
                  <a:pt x="2174131" y="2699370"/>
                  <a:pt x="2170410" y="2701850"/>
                  <a:pt x="2165449" y="2706811"/>
                </a:cubicBezTo>
                <a:lnTo>
                  <a:pt x="2158008" y="2706811"/>
                </a:lnTo>
                <a:cubicBezTo>
                  <a:pt x="2153047" y="2706811"/>
                  <a:pt x="2153047" y="2704330"/>
                  <a:pt x="2158008" y="2699370"/>
                </a:cubicBezTo>
                <a:cubicBezTo>
                  <a:pt x="2158008" y="2694409"/>
                  <a:pt x="2156767" y="2691928"/>
                  <a:pt x="2154287" y="2691928"/>
                </a:cubicBezTo>
                <a:cubicBezTo>
                  <a:pt x="2151806" y="2691928"/>
                  <a:pt x="2150566" y="2691928"/>
                  <a:pt x="2150566" y="2691928"/>
                </a:cubicBezTo>
                <a:cubicBezTo>
                  <a:pt x="2145605" y="2691928"/>
                  <a:pt x="2143125" y="2691928"/>
                  <a:pt x="2143125" y="2691928"/>
                </a:cubicBezTo>
                <a:lnTo>
                  <a:pt x="2135683" y="2691928"/>
                </a:lnTo>
                <a:lnTo>
                  <a:pt x="2128242" y="2662163"/>
                </a:lnTo>
                <a:lnTo>
                  <a:pt x="2150566" y="2677045"/>
                </a:lnTo>
                <a:lnTo>
                  <a:pt x="2210098" y="2691928"/>
                </a:lnTo>
                <a:cubicBezTo>
                  <a:pt x="2205137" y="2686967"/>
                  <a:pt x="2200176" y="2684487"/>
                  <a:pt x="2195215" y="2684487"/>
                </a:cubicBezTo>
                <a:cubicBezTo>
                  <a:pt x="2190254" y="2684487"/>
                  <a:pt x="2186533" y="2683247"/>
                  <a:pt x="2184052" y="2680766"/>
                </a:cubicBezTo>
                <a:cubicBezTo>
                  <a:pt x="2181572" y="2678285"/>
                  <a:pt x="2177851" y="2677045"/>
                  <a:pt x="2172890" y="2677045"/>
                </a:cubicBezTo>
                <a:cubicBezTo>
                  <a:pt x="2172890" y="2677045"/>
                  <a:pt x="2172890" y="2675805"/>
                  <a:pt x="2172890" y="2673325"/>
                </a:cubicBezTo>
                <a:cubicBezTo>
                  <a:pt x="2172890" y="2670844"/>
                  <a:pt x="2170410" y="2672085"/>
                  <a:pt x="2165449" y="2677045"/>
                </a:cubicBezTo>
                <a:cubicBezTo>
                  <a:pt x="2160488" y="2677045"/>
                  <a:pt x="2158008" y="2674565"/>
                  <a:pt x="2158008" y="2669604"/>
                </a:cubicBezTo>
                <a:cubicBezTo>
                  <a:pt x="2158008" y="2659682"/>
                  <a:pt x="2145605" y="2654721"/>
                  <a:pt x="2120801" y="2654721"/>
                </a:cubicBezTo>
                <a:lnTo>
                  <a:pt x="2113359" y="2662163"/>
                </a:lnTo>
                <a:lnTo>
                  <a:pt x="2105917" y="2662163"/>
                </a:lnTo>
                <a:cubicBezTo>
                  <a:pt x="2105917" y="2657202"/>
                  <a:pt x="2105917" y="2654721"/>
                  <a:pt x="2105917" y="2654721"/>
                </a:cubicBezTo>
                <a:lnTo>
                  <a:pt x="2068711" y="2639838"/>
                </a:lnTo>
                <a:lnTo>
                  <a:pt x="2053828" y="2632397"/>
                </a:lnTo>
                <a:cubicBezTo>
                  <a:pt x="2053828" y="2632397"/>
                  <a:pt x="2051347" y="2631157"/>
                  <a:pt x="2046386" y="2628676"/>
                </a:cubicBezTo>
                <a:cubicBezTo>
                  <a:pt x="2041426" y="2626196"/>
                  <a:pt x="2036465" y="2624956"/>
                  <a:pt x="2031504" y="2624956"/>
                </a:cubicBezTo>
                <a:lnTo>
                  <a:pt x="2016621" y="2617514"/>
                </a:lnTo>
                <a:lnTo>
                  <a:pt x="1971972" y="2602631"/>
                </a:lnTo>
                <a:cubicBezTo>
                  <a:pt x="1967012" y="2602631"/>
                  <a:pt x="1962050" y="2600151"/>
                  <a:pt x="1957090" y="2595190"/>
                </a:cubicBezTo>
                <a:lnTo>
                  <a:pt x="1927324" y="2580307"/>
                </a:lnTo>
                <a:cubicBezTo>
                  <a:pt x="1912441" y="2580307"/>
                  <a:pt x="1905000" y="2580307"/>
                  <a:pt x="1905000" y="2580307"/>
                </a:cubicBezTo>
                <a:cubicBezTo>
                  <a:pt x="1909961" y="2585268"/>
                  <a:pt x="1914922" y="2587749"/>
                  <a:pt x="1919883" y="2587749"/>
                </a:cubicBezTo>
                <a:cubicBezTo>
                  <a:pt x="1934765" y="2587749"/>
                  <a:pt x="1932285" y="2595190"/>
                  <a:pt x="1912441" y="2610073"/>
                </a:cubicBezTo>
                <a:cubicBezTo>
                  <a:pt x="1902519" y="2615033"/>
                  <a:pt x="1897558" y="2615033"/>
                  <a:pt x="1897558" y="2610073"/>
                </a:cubicBezTo>
                <a:cubicBezTo>
                  <a:pt x="1892597" y="2605112"/>
                  <a:pt x="1890117" y="2602631"/>
                  <a:pt x="1890117" y="2602631"/>
                </a:cubicBezTo>
                <a:cubicBezTo>
                  <a:pt x="1890117" y="2602631"/>
                  <a:pt x="1887636" y="2602631"/>
                  <a:pt x="1882676" y="2602631"/>
                </a:cubicBezTo>
                <a:lnTo>
                  <a:pt x="1882676" y="2595190"/>
                </a:lnTo>
                <a:cubicBezTo>
                  <a:pt x="1882676" y="2590229"/>
                  <a:pt x="1885156" y="2587749"/>
                  <a:pt x="1890117" y="2587749"/>
                </a:cubicBezTo>
                <a:lnTo>
                  <a:pt x="1897558" y="2587749"/>
                </a:lnTo>
                <a:cubicBezTo>
                  <a:pt x="1887636" y="2582788"/>
                  <a:pt x="1872754" y="2577826"/>
                  <a:pt x="1852910" y="2572866"/>
                </a:cubicBezTo>
                <a:cubicBezTo>
                  <a:pt x="1847949" y="2572866"/>
                  <a:pt x="1842988" y="2570385"/>
                  <a:pt x="1838027" y="2565424"/>
                </a:cubicBezTo>
                <a:lnTo>
                  <a:pt x="1830586" y="2557983"/>
                </a:lnTo>
                <a:cubicBezTo>
                  <a:pt x="1830586" y="2562944"/>
                  <a:pt x="1829345" y="2565424"/>
                  <a:pt x="1826865" y="2565424"/>
                </a:cubicBezTo>
                <a:cubicBezTo>
                  <a:pt x="1824385" y="2565424"/>
                  <a:pt x="1823144" y="2565424"/>
                  <a:pt x="1823144" y="2565424"/>
                </a:cubicBezTo>
                <a:cubicBezTo>
                  <a:pt x="1813222" y="2565424"/>
                  <a:pt x="1809502" y="2564184"/>
                  <a:pt x="1811982" y="2561704"/>
                </a:cubicBezTo>
                <a:cubicBezTo>
                  <a:pt x="1814463" y="2559223"/>
                  <a:pt x="1813222" y="2555502"/>
                  <a:pt x="1808262" y="2550541"/>
                </a:cubicBezTo>
                <a:cubicBezTo>
                  <a:pt x="1818183" y="2555502"/>
                  <a:pt x="1823144" y="2555502"/>
                  <a:pt x="1823144" y="2550541"/>
                </a:cubicBezTo>
                <a:lnTo>
                  <a:pt x="1852910" y="2550541"/>
                </a:lnTo>
                <a:cubicBezTo>
                  <a:pt x="1852910" y="2555502"/>
                  <a:pt x="1850429" y="2557983"/>
                  <a:pt x="1845468" y="2557983"/>
                </a:cubicBezTo>
                <a:lnTo>
                  <a:pt x="1845468" y="2565424"/>
                </a:lnTo>
                <a:lnTo>
                  <a:pt x="1875234" y="2557983"/>
                </a:lnTo>
                <a:lnTo>
                  <a:pt x="1882676" y="2557983"/>
                </a:lnTo>
                <a:cubicBezTo>
                  <a:pt x="1882676" y="2557983"/>
                  <a:pt x="1885156" y="2557983"/>
                  <a:pt x="1890117" y="2557983"/>
                </a:cubicBezTo>
                <a:lnTo>
                  <a:pt x="1897558" y="2550541"/>
                </a:lnTo>
                <a:cubicBezTo>
                  <a:pt x="1887636" y="2545581"/>
                  <a:pt x="1882676" y="2543100"/>
                  <a:pt x="1882676" y="2543100"/>
                </a:cubicBezTo>
                <a:lnTo>
                  <a:pt x="1838027" y="2535659"/>
                </a:lnTo>
                <a:lnTo>
                  <a:pt x="1852910" y="2528217"/>
                </a:lnTo>
                <a:cubicBezTo>
                  <a:pt x="1857871" y="2528217"/>
                  <a:pt x="1861592" y="2528217"/>
                  <a:pt x="1864072" y="2528217"/>
                </a:cubicBezTo>
                <a:cubicBezTo>
                  <a:pt x="1866553" y="2528217"/>
                  <a:pt x="1865312" y="2525737"/>
                  <a:pt x="1860351" y="2520776"/>
                </a:cubicBezTo>
                <a:cubicBezTo>
                  <a:pt x="1855390" y="2520776"/>
                  <a:pt x="1852910" y="2520776"/>
                  <a:pt x="1852910" y="2520776"/>
                </a:cubicBezTo>
                <a:cubicBezTo>
                  <a:pt x="1852910" y="2520776"/>
                  <a:pt x="1852910" y="2518295"/>
                  <a:pt x="1852910" y="2513334"/>
                </a:cubicBezTo>
                <a:lnTo>
                  <a:pt x="1852910" y="2505893"/>
                </a:lnTo>
                <a:cubicBezTo>
                  <a:pt x="1847949" y="2505893"/>
                  <a:pt x="1845468" y="2508374"/>
                  <a:pt x="1845468" y="2513334"/>
                </a:cubicBezTo>
                <a:cubicBezTo>
                  <a:pt x="1840508" y="2513334"/>
                  <a:pt x="1835547" y="2513334"/>
                  <a:pt x="1830586" y="2513334"/>
                </a:cubicBezTo>
                <a:cubicBezTo>
                  <a:pt x="1830586" y="2513334"/>
                  <a:pt x="1829345" y="2512094"/>
                  <a:pt x="1826865" y="2509614"/>
                </a:cubicBezTo>
                <a:cubicBezTo>
                  <a:pt x="1824385" y="2507133"/>
                  <a:pt x="1820664" y="2505893"/>
                  <a:pt x="1815703" y="2505893"/>
                </a:cubicBezTo>
                <a:lnTo>
                  <a:pt x="1808262" y="2498452"/>
                </a:lnTo>
                <a:lnTo>
                  <a:pt x="1808262" y="2491010"/>
                </a:lnTo>
                <a:cubicBezTo>
                  <a:pt x="1803300" y="2491010"/>
                  <a:pt x="1802060" y="2489770"/>
                  <a:pt x="1804541" y="2487290"/>
                </a:cubicBezTo>
                <a:cubicBezTo>
                  <a:pt x="1807021" y="2484809"/>
                  <a:pt x="1813222" y="2483569"/>
                  <a:pt x="1823144" y="2483569"/>
                </a:cubicBezTo>
                <a:lnTo>
                  <a:pt x="1830586" y="2483569"/>
                </a:lnTo>
                <a:lnTo>
                  <a:pt x="1852910" y="2483569"/>
                </a:lnTo>
                <a:cubicBezTo>
                  <a:pt x="1867793" y="2488530"/>
                  <a:pt x="1875234" y="2488530"/>
                  <a:pt x="1875234" y="2483569"/>
                </a:cubicBezTo>
                <a:lnTo>
                  <a:pt x="1860351" y="2476127"/>
                </a:lnTo>
                <a:cubicBezTo>
                  <a:pt x="1860351" y="2476127"/>
                  <a:pt x="1859111" y="2476127"/>
                  <a:pt x="1856631" y="2476127"/>
                </a:cubicBezTo>
                <a:cubicBezTo>
                  <a:pt x="1854150" y="2476127"/>
                  <a:pt x="1852910" y="2474887"/>
                  <a:pt x="1852910" y="2472407"/>
                </a:cubicBezTo>
                <a:cubicBezTo>
                  <a:pt x="1852910" y="2469926"/>
                  <a:pt x="1855390" y="2468686"/>
                  <a:pt x="1860351" y="2468686"/>
                </a:cubicBezTo>
                <a:lnTo>
                  <a:pt x="1852910" y="2461245"/>
                </a:lnTo>
                <a:lnTo>
                  <a:pt x="1808262" y="2438920"/>
                </a:lnTo>
                <a:lnTo>
                  <a:pt x="1785937" y="2431479"/>
                </a:lnTo>
                <a:cubicBezTo>
                  <a:pt x="1785937" y="2436440"/>
                  <a:pt x="1785937" y="2438920"/>
                  <a:pt x="1785937" y="2438920"/>
                </a:cubicBezTo>
                <a:lnTo>
                  <a:pt x="1785937" y="2446362"/>
                </a:lnTo>
                <a:cubicBezTo>
                  <a:pt x="1785937" y="2451323"/>
                  <a:pt x="1788418" y="2456284"/>
                  <a:pt x="1793379" y="2461245"/>
                </a:cubicBezTo>
                <a:cubicBezTo>
                  <a:pt x="1798340" y="2466205"/>
                  <a:pt x="1803300" y="2468686"/>
                  <a:pt x="1808262" y="2468686"/>
                </a:cubicBezTo>
                <a:lnTo>
                  <a:pt x="1793379" y="2476127"/>
                </a:lnTo>
                <a:lnTo>
                  <a:pt x="1778496" y="2468686"/>
                </a:lnTo>
                <a:cubicBezTo>
                  <a:pt x="1783457" y="2468686"/>
                  <a:pt x="1783457" y="2466205"/>
                  <a:pt x="1778496" y="2461245"/>
                </a:cubicBezTo>
                <a:cubicBezTo>
                  <a:pt x="1773535" y="2461245"/>
                  <a:pt x="1768574" y="2460005"/>
                  <a:pt x="1763613" y="2457524"/>
                </a:cubicBezTo>
                <a:cubicBezTo>
                  <a:pt x="1758652" y="2455043"/>
                  <a:pt x="1753691" y="2453803"/>
                  <a:pt x="1748730" y="2453803"/>
                </a:cubicBezTo>
                <a:lnTo>
                  <a:pt x="1741289" y="2438920"/>
                </a:lnTo>
                <a:lnTo>
                  <a:pt x="1748730" y="2431479"/>
                </a:lnTo>
                <a:cubicBezTo>
                  <a:pt x="1743769" y="2426518"/>
                  <a:pt x="1746250" y="2421557"/>
                  <a:pt x="1756172" y="2416596"/>
                </a:cubicBezTo>
                <a:cubicBezTo>
                  <a:pt x="1761132" y="2416596"/>
                  <a:pt x="1766093" y="2416596"/>
                  <a:pt x="1771054" y="2416596"/>
                </a:cubicBezTo>
                <a:cubicBezTo>
                  <a:pt x="1785937" y="2421557"/>
                  <a:pt x="1793379" y="2422798"/>
                  <a:pt x="1793379" y="2420317"/>
                </a:cubicBezTo>
                <a:cubicBezTo>
                  <a:pt x="1793379" y="2417836"/>
                  <a:pt x="1785937" y="2412875"/>
                  <a:pt x="1771054" y="2405434"/>
                </a:cubicBezTo>
                <a:cubicBezTo>
                  <a:pt x="1756172" y="2397993"/>
                  <a:pt x="1746250" y="2394272"/>
                  <a:pt x="1741289" y="2394272"/>
                </a:cubicBezTo>
                <a:cubicBezTo>
                  <a:pt x="1736328" y="2394272"/>
                  <a:pt x="1732607" y="2391791"/>
                  <a:pt x="1730127" y="2386831"/>
                </a:cubicBezTo>
                <a:cubicBezTo>
                  <a:pt x="1727646" y="2381870"/>
                  <a:pt x="1735088" y="2379389"/>
                  <a:pt x="1752451" y="2379389"/>
                </a:cubicBezTo>
                <a:cubicBezTo>
                  <a:pt x="1769814" y="2379389"/>
                  <a:pt x="1780976" y="2380629"/>
                  <a:pt x="1785937" y="2383110"/>
                </a:cubicBezTo>
                <a:cubicBezTo>
                  <a:pt x="1790898" y="2385590"/>
                  <a:pt x="1797099" y="2385590"/>
                  <a:pt x="1804541" y="2383110"/>
                </a:cubicBezTo>
                <a:cubicBezTo>
                  <a:pt x="1811982" y="2380629"/>
                  <a:pt x="1814463" y="2381870"/>
                  <a:pt x="1811982" y="2386831"/>
                </a:cubicBezTo>
                <a:cubicBezTo>
                  <a:pt x="1809502" y="2391791"/>
                  <a:pt x="1808262" y="2394272"/>
                  <a:pt x="1808262" y="2394272"/>
                </a:cubicBezTo>
                <a:cubicBezTo>
                  <a:pt x="1813222" y="2394272"/>
                  <a:pt x="1815703" y="2394272"/>
                  <a:pt x="1815703" y="2394272"/>
                </a:cubicBezTo>
                <a:cubicBezTo>
                  <a:pt x="1815703" y="2389311"/>
                  <a:pt x="1818183" y="2386831"/>
                  <a:pt x="1823144" y="2386831"/>
                </a:cubicBezTo>
                <a:cubicBezTo>
                  <a:pt x="1813222" y="2381870"/>
                  <a:pt x="1805781" y="2379389"/>
                  <a:pt x="1800820" y="2379389"/>
                </a:cubicBezTo>
                <a:cubicBezTo>
                  <a:pt x="1795859" y="2379389"/>
                  <a:pt x="1793379" y="2376908"/>
                  <a:pt x="1793379" y="2371948"/>
                </a:cubicBezTo>
                <a:cubicBezTo>
                  <a:pt x="1793379" y="2366987"/>
                  <a:pt x="1771054" y="2364506"/>
                  <a:pt x="1726406" y="2364506"/>
                </a:cubicBezTo>
                <a:lnTo>
                  <a:pt x="1733847" y="2357065"/>
                </a:lnTo>
                <a:cubicBezTo>
                  <a:pt x="1743769" y="2352104"/>
                  <a:pt x="1753691" y="2349624"/>
                  <a:pt x="1763613" y="2349624"/>
                </a:cubicBezTo>
                <a:lnTo>
                  <a:pt x="1771054" y="2349624"/>
                </a:lnTo>
                <a:cubicBezTo>
                  <a:pt x="1771054" y="2349624"/>
                  <a:pt x="1773535" y="2349624"/>
                  <a:pt x="1778496" y="2349624"/>
                </a:cubicBezTo>
                <a:lnTo>
                  <a:pt x="1785937" y="2349624"/>
                </a:lnTo>
                <a:cubicBezTo>
                  <a:pt x="1780976" y="2349624"/>
                  <a:pt x="1777256" y="2348383"/>
                  <a:pt x="1774775" y="2345903"/>
                </a:cubicBezTo>
                <a:cubicBezTo>
                  <a:pt x="1772295" y="2343422"/>
                  <a:pt x="1768574" y="2342182"/>
                  <a:pt x="1763613" y="2342182"/>
                </a:cubicBezTo>
                <a:cubicBezTo>
                  <a:pt x="1758652" y="2342182"/>
                  <a:pt x="1754931" y="2342182"/>
                  <a:pt x="1752451" y="2342182"/>
                </a:cubicBezTo>
                <a:cubicBezTo>
                  <a:pt x="1749971" y="2342182"/>
                  <a:pt x="1748730" y="2339701"/>
                  <a:pt x="1748730" y="2334741"/>
                </a:cubicBezTo>
                <a:cubicBezTo>
                  <a:pt x="1748730" y="2334741"/>
                  <a:pt x="1733847" y="2334741"/>
                  <a:pt x="1704082" y="2334741"/>
                </a:cubicBezTo>
                <a:lnTo>
                  <a:pt x="1666875" y="2334741"/>
                </a:lnTo>
                <a:cubicBezTo>
                  <a:pt x="1666875" y="2329780"/>
                  <a:pt x="1676797" y="2327299"/>
                  <a:pt x="1696640" y="2327299"/>
                </a:cubicBezTo>
                <a:cubicBezTo>
                  <a:pt x="1701601" y="2327299"/>
                  <a:pt x="1707803" y="2327299"/>
                  <a:pt x="1715244" y="2327299"/>
                </a:cubicBezTo>
                <a:cubicBezTo>
                  <a:pt x="1722685" y="2327299"/>
                  <a:pt x="1728886" y="2327299"/>
                  <a:pt x="1733847" y="2327299"/>
                </a:cubicBezTo>
                <a:cubicBezTo>
                  <a:pt x="1738808" y="2327299"/>
                  <a:pt x="1745009" y="2328539"/>
                  <a:pt x="1752451" y="2331020"/>
                </a:cubicBezTo>
                <a:cubicBezTo>
                  <a:pt x="1759892" y="2333501"/>
                  <a:pt x="1766093" y="2334741"/>
                  <a:pt x="1771054" y="2334741"/>
                </a:cubicBezTo>
                <a:lnTo>
                  <a:pt x="1711523" y="2312416"/>
                </a:lnTo>
                <a:lnTo>
                  <a:pt x="1704082" y="2312416"/>
                </a:lnTo>
                <a:cubicBezTo>
                  <a:pt x="1704082" y="2307456"/>
                  <a:pt x="1709043" y="2304975"/>
                  <a:pt x="1718965" y="2304975"/>
                </a:cubicBezTo>
                <a:lnTo>
                  <a:pt x="1726406" y="2304975"/>
                </a:lnTo>
                <a:cubicBezTo>
                  <a:pt x="1721445" y="2300014"/>
                  <a:pt x="1720205" y="2296294"/>
                  <a:pt x="1722685" y="2293813"/>
                </a:cubicBezTo>
                <a:cubicBezTo>
                  <a:pt x="1725166" y="2291332"/>
                  <a:pt x="1721445" y="2290092"/>
                  <a:pt x="1711523" y="2290092"/>
                </a:cubicBezTo>
                <a:cubicBezTo>
                  <a:pt x="1681758" y="2275209"/>
                  <a:pt x="1654472" y="2267768"/>
                  <a:pt x="1629668" y="2267768"/>
                </a:cubicBezTo>
                <a:lnTo>
                  <a:pt x="1607344" y="2260327"/>
                </a:lnTo>
                <a:lnTo>
                  <a:pt x="1585019" y="2260327"/>
                </a:lnTo>
                <a:cubicBezTo>
                  <a:pt x="1580058" y="2260327"/>
                  <a:pt x="1577578" y="2259087"/>
                  <a:pt x="1577578" y="2256606"/>
                </a:cubicBezTo>
                <a:cubicBezTo>
                  <a:pt x="1577578" y="2254125"/>
                  <a:pt x="1575098" y="2252885"/>
                  <a:pt x="1570136" y="2252885"/>
                </a:cubicBezTo>
                <a:lnTo>
                  <a:pt x="1599902" y="2252885"/>
                </a:lnTo>
                <a:lnTo>
                  <a:pt x="1622226" y="2252885"/>
                </a:lnTo>
                <a:lnTo>
                  <a:pt x="1607344" y="2245444"/>
                </a:lnTo>
                <a:lnTo>
                  <a:pt x="1599902" y="2230561"/>
                </a:lnTo>
                <a:cubicBezTo>
                  <a:pt x="1604863" y="2230561"/>
                  <a:pt x="1613545" y="2233042"/>
                  <a:pt x="1625947" y="2238002"/>
                </a:cubicBezTo>
                <a:cubicBezTo>
                  <a:pt x="1638349" y="2242963"/>
                  <a:pt x="1647031" y="2247924"/>
                  <a:pt x="1651992" y="2252885"/>
                </a:cubicBezTo>
                <a:lnTo>
                  <a:pt x="1689199" y="2260327"/>
                </a:lnTo>
                <a:cubicBezTo>
                  <a:pt x="1689199" y="2255366"/>
                  <a:pt x="1690439" y="2251645"/>
                  <a:pt x="1692920" y="2249165"/>
                </a:cubicBezTo>
                <a:cubicBezTo>
                  <a:pt x="1695400" y="2246684"/>
                  <a:pt x="1696640" y="2242963"/>
                  <a:pt x="1696640" y="2238002"/>
                </a:cubicBezTo>
                <a:cubicBezTo>
                  <a:pt x="1701601" y="2233042"/>
                  <a:pt x="1705322" y="2229321"/>
                  <a:pt x="1707803" y="2226840"/>
                </a:cubicBezTo>
                <a:cubicBezTo>
                  <a:pt x="1710283" y="2224360"/>
                  <a:pt x="1716484" y="2223120"/>
                  <a:pt x="1726406" y="2223120"/>
                </a:cubicBezTo>
                <a:lnTo>
                  <a:pt x="1733847" y="2215678"/>
                </a:lnTo>
                <a:cubicBezTo>
                  <a:pt x="1728886" y="2215678"/>
                  <a:pt x="1721445" y="2215678"/>
                  <a:pt x="1711523" y="2215678"/>
                </a:cubicBezTo>
                <a:cubicBezTo>
                  <a:pt x="1711523" y="2215678"/>
                  <a:pt x="1709043" y="2213198"/>
                  <a:pt x="1704082" y="2208237"/>
                </a:cubicBezTo>
                <a:lnTo>
                  <a:pt x="1711523" y="2200795"/>
                </a:lnTo>
                <a:cubicBezTo>
                  <a:pt x="1721445" y="2200795"/>
                  <a:pt x="1727646" y="2203276"/>
                  <a:pt x="1730127" y="2208237"/>
                </a:cubicBezTo>
                <a:cubicBezTo>
                  <a:pt x="1732607" y="2213198"/>
                  <a:pt x="1738808" y="2215678"/>
                  <a:pt x="1748730" y="2215678"/>
                </a:cubicBezTo>
                <a:lnTo>
                  <a:pt x="1771054" y="2223120"/>
                </a:lnTo>
                <a:lnTo>
                  <a:pt x="1800820" y="2215678"/>
                </a:lnTo>
                <a:cubicBezTo>
                  <a:pt x="1800820" y="2215678"/>
                  <a:pt x="1798340" y="2214438"/>
                  <a:pt x="1793379" y="2211957"/>
                </a:cubicBezTo>
                <a:cubicBezTo>
                  <a:pt x="1788418" y="2209477"/>
                  <a:pt x="1785937" y="2206997"/>
                  <a:pt x="1785937" y="2204516"/>
                </a:cubicBezTo>
                <a:cubicBezTo>
                  <a:pt x="1785937" y="2202035"/>
                  <a:pt x="1783457" y="2200795"/>
                  <a:pt x="1778496" y="2200795"/>
                </a:cubicBezTo>
                <a:cubicBezTo>
                  <a:pt x="1773535" y="2200795"/>
                  <a:pt x="1768574" y="2200795"/>
                  <a:pt x="1763613" y="2200795"/>
                </a:cubicBezTo>
                <a:cubicBezTo>
                  <a:pt x="1748730" y="2200795"/>
                  <a:pt x="1741289" y="2200795"/>
                  <a:pt x="1741289" y="2200795"/>
                </a:cubicBezTo>
                <a:lnTo>
                  <a:pt x="1726406" y="2193354"/>
                </a:lnTo>
                <a:cubicBezTo>
                  <a:pt x="1716484" y="2193354"/>
                  <a:pt x="1709043" y="2190873"/>
                  <a:pt x="1704082" y="2185913"/>
                </a:cubicBezTo>
                <a:lnTo>
                  <a:pt x="1681758" y="2171030"/>
                </a:lnTo>
                <a:lnTo>
                  <a:pt x="1674316" y="2163588"/>
                </a:lnTo>
                <a:cubicBezTo>
                  <a:pt x="1679277" y="2163588"/>
                  <a:pt x="1682998" y="2161108"/>
                  <a:pt x="1685478" y="2156147"/>
                </a:cubicBezTo>
                <a:cubicBezTo>
                  <a:pt x="1687959" y="2151186"/>
                  <a:pt x="1691679" y="2149946"/>
                  <a:pt x="1696640" y="2152426"/>
                </a:cubicBezTo>
                <a:cubicBezTo>
                  <a:pt x="1701601" y="2154907"/>
                  <a:pt x="1704082" y="2153666"/>
                  <a:pt x="1704082" y="2148706"/>
                </a:cubicBezTo>
                <a:cubicBezTo>
                  <a:pt x="1704082" y="2143745"/>
                  <a:pt x="1702841" y="2141264"/>
                  <a:pt x="1700361" y="2141264"/>
                </a:cubicBezTo>
                <a:cubicBezTo>
                  <a:pt x="1697881" y="2141264"/>
                  <a:pt x="1696640" y="2138783"/>
                  <a:pt x="1696640" y="2133823"/>
                </a:cubicBezTo>
                <a:cubicBezTo>
                  <a:pt x="1696640" y="2128862"/>
                  <a:pt x="1697881" y="2126381"/>
                  <a:pt x="1700361" y="2126381"/>
                </a:cubicBezTo>
                <a:cubicBezTo>
                  <a:pt x="1702841" y="2126381"/>
                  <a:pt x="1705322" y="2127621"/>
                  <a:pt x="1707803" y="2130102"/>
                </a:cubicBezTo>
                <a:cubicBezTo>
                  <a:pt x="1710283" y="2132583"/>
                  <a:pt x="1712763" y="2132583"/>
                  <a:pt x="1715244" y="2130102"/>
                </a:cubicBezTo>
                <a:cubicBezTo>
                  <a:pt x="1717724" y="2127621"/>
                  <a:pt x="1718965" y="2126381"/>
                  <a:pt x="1718965" y="2126381"/>
                </a:cubicBezTo>
                <a:cubicBezTo>
                  <a:pt x="1723926" y="2121421"/>
                  <a:pt x="1726406" y="2121421"/>
                  <a:pt x="1726406" y="2126381"/>
                </a:cubicBezTo>
                <a:lnTo>
                  <a:pt x="1730127" y="2130102"/>
                </a:lnTo>
                <a:lnTo>
                  <a:pt x="1741289" y="2118940"/>
                </a:lnTo>
                <a:lnTo>
                  <a:pt x="1726406" y="2111499"/>
                </a:lnTo>
                <a:lnTo>
                  <a:pt x="1718965" y="2104057"/>
                </a:lnTo>
                <a:cubicBezTo>
                  <a:pt x="1723926" y="2104057"/>
                  <a:pt x="1736328" y="2106538"/>
                  <a:pt x="1756172" y="2111499"/>
                </a:cubicBezTo>
                <a:lnTo>
                  <a:pt x="1785937" y="2118940"/>
                </a:lnTo>
                <a:lnTo>
                  <a:pt x="1771054" y="2104057"/>
                </a:lnTo>
                <a:cubicBezTo>
                  <a:pt x="1761132" y="2104057"/>
                  <a:pt x="1753691" y="2101576"/>
                  <a:pt x="1748730" y="2096616"/>
                </a:cubicBezTo>
                <a:lnTo>
                  <a:pt x="1741289" y="2096616"/>
                </a:lnTo>
                <a:cubicBezTo>
                  <a:pt x="1736328" y="2096616"/>
                  <a:pt x="1731367" y="2096616"/>
                  <a:pt x="1726406" y="2096616"/>
                </a:cubicBezTo>
                <a:cubicBezTo>
                  <a:pt x="1721445" y="2096616"/>
                  <a:pt x="1718965" y="2096616"/>
                  <a:pt x="1718965" y="2096616"/>
                </a:cubicBezTo>
                <a:cubicBezTo>
                  <a:pt x="1714004" y="2096616"/>
                  <a:pt x="1712763" y="2101576"/>
                  <a:pt x="1715244" y="2111499"/>
                </a:cubicBezTo>
                <a:cubicBezTo>
                  <a:pt x="1717724" y="2121421"/>
                  <a:pt x="1711523" y="2123901"/>
                  <a:pt x="1696640" y="2118940"/>
                </a:cubicBezTo>
                <a:cubicBezTo>
                  <a:pt x="1691679" y="2118940"/>
                  <a:pt x="1687959" y="2118940"/>
                  <a:pt x="1685478" y="2118940"/>
                </a:cubicBezTo>
                <a:cubicBezTo>
                  <a:pt x="1682998" y="2118940"/>
                  <a:pt x="1679277" y="2121421"/>
                  <a:pt x="1674316" y="2126381"/>
                </a:cubicBezTo>
                <a:cubicBezTo>
                  <a:pt x="1679277" y="2116459"/>
                  <a:pt x="1684238" y="2111499"/>
                  <a:pt x="1689199" y="2111499"/>
                </a:cubicBezTo>
                <a:cubicBezTo>
                  <a:pt x="1689199" y="2101576"/>
                  <a:pt x="1671836" y="2096616"/>
                  <a:pt x="1637109" y="2096616"/>
                </a:cubicBezTo>
                <a:lnTo>
                  <a:pt x="1614785" y="2089174"/>
                </a:lnTo>
                <a:lnTo>
                  <a:pt x="1607344" y="2089174"/>
                </a:lnTo>
                <a:lnTo>
                  <a:pt x="1599902" y="2081733"/>
                </a:lnTo>
                <a:cubicBezTo>
                  <a:pt x="1609824" y="2081733"/>
                  <a:pt x="1622226" y="2081733"/>
                  <a:pt x="1637109" y="2081733"/>
                </a:cubicBezTo>
                <a:cubicBezTo>
                  <a:pt x="1642070" y="2081733"/>
                  <a:pt x="1647031" y="2081733"/>
                  <a:pt x="1651992" y="2081733"/>
                </a:cubicBezTo>
                <a:cubicBezTo>
                  <a:pt x="1656953" y="2081733"/>
                  <a:pt x="1659433" y="2081733"/>
                  <a:pt x="1659433" y="2081733"/>
                </a:cubicBezTo>
                <a:lnTo>
                  <a:pt x="1673386" y="2086384"/>
                </a:lnTo>
                <a:lnTo>
                  <a:pt x="1666875" y="2081733"/>
                </a:lnTo>
                <a:cubicBezTo>
                  <a:pt x="1666875" y="2081733"/>
                  <a:pt x="1664394" y="2081733"/>
                  <a:pt x="1659433" y="2081733"/>
                </a:cubicBezTo>
                <a:cubicBezTo>
                  <a:pt x="1664394" y="2076772"/>
                  <a:pt x="1669355" y="2074291"/>
                  <a:pt x="1674316" y="2074291"/>
                </a:cubicBezTo>
                <a:cubicBezTo>
                  <a:pt x="1689199" y="2079252"/>
                  <a:pt x="1696640" y="2076772"/>
                  <a:pt x="1696640" y="2066850"/>
                </a:cubicBezTo>
                <a:cubicBezTo>
                  <a:pt x="1696640" y="2061889"/>
                  <a:pt x="1692920" y="2059409"/>
                  <a:pt x="1685478" y="2059409"/>
                </a:cubicBezTo>
                <a:cubicBezTo>
                  <a:pt x="1678037" y="2059409"/>
                  <a:pt x="1671836" y="2056928"/>
                  <a:pt x="1666875" y="2051967"/>
                </a:cubicBezTo>
                <a:lnTo>
                  <a:pt x="1651992" y="2051967"/>
                </a:lnTo>
                <a:cubicBezTo>
                  <a:pt x="1651992" y="2056928"/>
                  <a:pt x="1651992" y="2060649"/>
                  <a:pt x="1651992" y="2063129"/>
                </a:cubicBezTo>
                <a:cubicBezTo>
                  <a:pt x="1651992" y="2065610"/>
                  <a:pt x="1651992" y="2066850"/>
                  <a:pt x="1651992" y="2066850"/>
                </a:cubicBezTo>
                <a:cubicBezTo>
                  <a:pt x="1647031" y="2066850"/>
                  <a:pt x="1644550" y="2065610"/>
                  <a:pt x="1644550" y="2063129"/>
                </a:cubicBezTo>
                <a:cubicBezTo>
                  <a:pt x="1644550" y="2060649"/>
                  <a:pt x="1639590" y="2059409"/>
                  <a:pt x="1629668" y="2059409"/>
                </a:cubicBezTo>
                <a:cubicBezTo>
                  <a:pt x="1644550" y="2049487"/>
                  <a:pt x="1644550" y="2042045"/>
                  <a:pt x="1629668" y="2037084"/>
                </a:cubicBezTo>
                <a:lnTo>
                  <a:pt x="1629668" y="2029643"/>
                </a:lnTo>
                <a:cubicBezTo>
                  <a:pt x="1629668" y="2029643"/>
                  <a:pt x="1632148" y="2029643"/>
                  <a:pt x="1637109" y="2029643"/>
                </a:cubicBezTo>
                <a:cubicBezTo>
                  <a:pt x="1666875" y="2049487"/>
                  <a:pt x="1686719" y="2059409"/>
                  <a:pt x="1696640" y="2059409"/>
                </a:cubicBezTo>
                <a:lnTo>
                  <a:pt x="1704082" y="2059409"/>
                </a:lnTo>
                <a:lnTo>
                  <a:pt x="1711523" y="2059409"/>
                </a:lnTo>
                <a:cubicBezTo>
                  <a:pt x="1711523" y="2054448"/>
                  <a:pt x="1706562" y="2049487"/>
                  <a:pt x="1696640" y="2044526"/>
                </a:cubicBezTo>
                <a:cubicBezTo>
                  <a:pt x="1706562" y="2049487"/>
                  <a:pt x="1714004" y="2049487"/>
                  <a:pt x="1718965" y="2044526"/>
                </a:cubicBezTo>
                <a:cubicBezTo>
                  <a:pt x="1723926" y="2039565"/>
                  <a:pt x="1723926" y="2037084"/>
                  <a:pt x="1718965" y="2037084"/>
                </a:cubicBezTo>
                <a:cubicBezTo>
                  <a:pt x="1718965" y="2037084"/>
                  <a:pt x="1716484" y="2037084"/>
                  <a:pt x="1711523" y="2037084"/>
                </a:cubicBezTo>
                <a:cubicBezTo>
                  <a:pt x="1706562" y="2037084"/>
                  <a:pt x="1702841" y="2037084"/>
                  <a:pt x="1700361" y="2037084"/>
                </a:cubicBezTo>
                <a:cubicBezTo>
                  <a:pt x="1697881" y="2037084"/>
                  <a:pt x="1696640" y="2037084"/>
                  <a:pt x="1696640" y="2037084"/>
                </a:cubicBezTo>
                <a:cubicBezTo>
                  <a:pt x="1696640" y="2037084"/>
                  <a:pt x="1694160" y="2037084"/>
                  <a:pt x="1689199" y="2037084"/>
                </a:cubicBezTo>
                <a:lnTo>
                  <a:pt x="1696640" y="2044526"/>
                </a:lnTo>
                <a:lnTo>
                  <a:pt x="1674316" y="2037084"/>
                </a:lnTo>
                <a:cubicBezTo>
                  <a:pt x="1674316" y="2032124"/>
                  <a:pt x="1671836" y="2029643"/>
                  <a:pt x="1666875" y="2029643"/>
                </a:cubicBezTo>
                <a:lnTo>
                  <a:pt x="1659433" y="2029643"/>
                </a:lnTo>
                <a:cubicBezTo>
                  <a:pt x="1654472" y="2024682"/>
                  <a:pt x="1650752" y="2022202"/>
                  <a:pt x="1648271" y="2022202"/>
                </a:cubicBezTo>
                <a:cubicBezTo>
                  <a:pt x="1645791" y="2022202"/>
                  <a:pt x="1639590" y="2022202"/>
                  <a:pt x="1629668" y="2022202"/>
                </a:cubicBezTo>
                <a:cubicBezTo>
                  <a:pt x="1619746" y="2017241"/>
                  <a:pt x="1614785" y="2017241"/>
                  <a:pt x="1614785" y="2022202"/>
                </a:cubicBezTo>
                <a:cubicBezTo>
                  <a:pt x="1614785" y="2027162"/>
                  <a:pt x="1609824" y="2028403"/>
                  <a:pt x="1599902" y="2025922"/>
                </a:cubicBezTo>
                <a:cubicBezTo>
                  <a:pt x="1589980" y="2023442"/>
                  <a:pt x="1582539" y="2023442"/>
                  <a:pt x="1577578" y="2025922"/>
                </a:cubicBezTo>
                <a:cubicBezTo>
                  <a:pt x="1572617" y="2028403"/>
                  <a:pt x="1567656" y="2025922"/>
                  <a:pt x="1562695" y="2018481"/>
                </a:cubicBezTo>
                <a:cubicBezTo>
                  <a:pt x="1557734" y="2011040"/>
                  <a:pt x="1555254" y="2009799"/>
                  <a:pt x="1555254" y="2014760"/>
                </a:cubicBezTo>
                <a:lnTo>
                  <a:pt x="1555254" y="1999877"/>
                </a:lnTo>
                <a:cubicBezTo>
                  <a:pt x="1555254" y="1999877"/>
                  <a:pt x="1556494" y="1999877"/>
                  <a:pt x="1558974" y="1999877"/>
                </a:cubicBezTo>
                <a:cubicBezTo>
                  <a:pt x="1561455" y="1999877"/>
                  <a:pt x="1565175" y="2002358"/>
                  <a:pt x="1570136" y="2007319"/>
                </a:cubicBezTo>
                <a:cubicBezTo>
                  <a:pt x="1585019" y="2017241"/>
                  <a:pt x="1594941" y="2017241"/>
                  <a:pt x="1599902" y="2007319"/>
                </a:cubicBezTo>
                <a:lnTo>
                  <a:pt x="1585019" y="1999877"/>
                </a:lnTo>
                <a:lnTo>
                  <a:pt x="1592461" y="1992436"/>
                </a:lnTo>
                <a:lnTo>
                  <a:pt x="1607344" y="1992436"/>
                </a:lnTo>
                <a:cubicBezTo>
                  <a:pt x="1602382" y="1987475"/>
                  <a:pt x="1601142" y="1983755"/>
                  <a:pt x="1603623" y="1981274"/>
                </a:cubicBezTo>
                <a:cubicBezTo>
                  <a:pt x="1606103" y="1978793"/>
                  <a:pt x="1609824" y="1977553"/>
                  <a:pt x="1614785" y="1977553"/>
                </a:cubicBezTo>
                <a:lnTo>
                  <a:pt x="1614785" y="1992436"/>
                </a:lnTo>
                <a:lnTo>
                  <a:pt x="1622226" y="1992436"/>
                </a:lnTo>
                <a:cubicBezTo>
                  <a:pt x="1627187" y="1987475"/>
                  <a:pt x="1632148" y="1980034"/>
                  <a:pt x="1637109" y="1970112"/>
                </a:cubicBezTo>
                <a:lnTo>
                  <a:pt x="1644550" y="1977553"/>
                </a:lnTo>
                <a:cubicBezTo>
                  <a:pt x="1644550" y="1982514"/>
                  <a:pt x="1644550" y="1984995"/>
                  <a:pt x="1644550" y="1984995"/>
                </a:cubicBezTo>
                <a:lnTo>
                  <a:pt x="1637109" y="1992436"/>
                </a:lnTo>
                <a:lnTo>
                  <a:pt x="1651992" y="1999877"/>
                </a:lnTo>
                <a:lnTo>
                  <a:pt x="1666875" y="1992436"/>
                </a:lnTo>
                <a:cubicBezTo>
                  <a:pt x="1671836" y="1987475"/>
                  <a:pt x="1673076" y="1983755"/>
                  <a:pt x="1670595" y="1981274"/>
                </a:cubicBezTo>
                <a:cubicBezTo>
                  <a:pt x="1668115" y="1978793"/>
                  <a:pt x="1664394" y="1980034"/>
                  <a:pt x="1659433" y="1984995"/>
                </a:cubicBezTo>
                <a:lnTo>
                  <a:pt x="1659433" y="1977553"/>
                </a:lnTo>
                <a:cubicBezTo>
                  <a:pt x="1659433" y="1972592"/>
                  <a:pt x="1661914" y="1970112"/>
                  <a:pt x="1666875" y="1970112"/>
                </a:cubicBezTo>
                <a:lnTo>
                  <a:pt x="1674316" y="1962670"/>
                </a:lnTo>
                <a:cubicBezTo>
                  <a:pt x="1674316" y="1957710"/>
                  <a:pt x="1675557" y="1953989"/>
                  <a:pt x="1678037" y="1951508"/>
                </a:cubicBezTo>
                <a:cubicBezTo>
                  <a:pt x="1680517" y="1949028"/>
                  <a:pt x="1684238" y="1947788"/>
                  <a:pt x="1689199" y="1947788"/>
                </a:cubicBezTo>
                <a:lnTo>
                  <a:pt x="1681758" y="1940346"/>
                </a:lnTo>
                <a:lnTo>
                  <a:pt x="1681758" y="1932905"/>
                </a:lnTo>
                <a:cubicBezTo>
                  <a:pt x="1691679" y="1927944"/>
                  <a:pt x="1696640" y="1925463"/>
                  <a:pt x="1696640" y="1925463"/>
                </a:cubicBezTo>
                <a:lnTo>
                  <a:pt x="1663154" y="1914301"/>
                </a:lnTo>
                <a:cubicBezTo>
                  <a:pt x="1665634" y="1916782"/>
                  <a:pt x="1666875" y="1918022"/>
                  <a:pt x="1666875" y="1918022"/>
                </a:cubicBezTo>
                <a:cubicBezTo>
                  <a:pt x="1666875" y="1922983"/>
                  <a:pt x="1661914" y="1922983"/>
                  <a:pt x="1651992" y="1918022"/>
                </a:cubicBezTo>
                <a:cubicBezTo>
                  <a:pt x="1651992" y="1915542"/>
                  <a:pt x="1652612" y="1913682"/>
                  <a:pt x="1653852" y="1912441"/>
                </a:cubicBezTo>
                <a:lnTo>
                  <a:pt x="1655713" y="1911821"/>
                </a:lnTo>
                <a:lnTo>
                  <a:pt x="1651992" y="1910581"/>
                </a:lnTo>
                <a:cubicBezTo>
                  <a:pt x="1647031" y="1910581"/>
                  <a:pt x="1644550" y="1910581"/>
                  <a:pt x="1644550" y="1910581"/>
                </a:cubicBezTo>
                <a:cubicBezTo>
                  <a:pt x="1644550" y="1905620"/>
                  <a:pt x="1642070" y="1900659"/>
                  <a:pt x="1637109" y="1895698"/>
                </a:cubicBezTo>
                <a:lnTo>
                  <a:pt x="1644550" y="1888256"/>
                </a:lnTo>
                <a:lnTo>
                  <a:pt x="1651992" y="1880815"/>
                </a:lnTo>
                <a:cubicBezTo>
                  <a:pt x="1642070" y="1880815"/>
                  <a:pt x="1633388" y="1878335"/>
                  <a:pt x="1625947" y="1873374"/>
                </a:cubicBezTo>
                <a:cubicBezTo>
                  <a:pt x="1618506" y="1868413"/>
                  <a:pt x="1617265" y="1865932"/>
                  <a:pt x="1622226" y="1865932"/>
                </a:cubicBezTo>
                <a:lnTo>
                  <a:pt x="1622226" y="1858491"/>
                </a:lnTo>
                <a:cubicBezTo>
                  <a:pt x="1617265" y="1858491"/>
                  <a:pt x="1611064" y="1858491"/>
                  <a:pt x="1603623" y="1858491"/>
                </a:cubicBezTo>
                <a:cubicBezTo>
                  <a:pt x="1596181" y="1858491"/>
                  <a:pt x="1589980" y="1858491"/>
                  <a:pt x="1585019" y="1858491"/>
                </a:cubicBezTo>
                <a:cubicBezTo>
                  <a:pt x="1580058" y="1858491"/>
                  <a:pt x="1572617" y="1857251"/>
                  <a:pt x="1562695" y="1854770"/>
                </a:cubicBezTo>
                <a:cubicBezTo>
                  <a:pt x="1552773" y="1852290"/>
                  <a:pt x="1545332" y="1851049"/>
                  <a:pt x="1540371" y="1851049"/>
                </a:cubicBezTo>
                <a:cubicBezTo>
                  <a:pt x="1535410" y="1851049"/>
                  <a:pt x="1529209" y="1851049"/>
                  <a:pt x="1521767" y="1851049"/>
                </a:cubicBezTo>
                <a:cubicBezTo>
                  <a:pt x="1514326" y="1851049"/>
                  <a:pt x="1510605" y="1848569"/>
                  <a:pt x="1510605" y="1843608"/>
                </a:cubicBezTo>
                <a:lnTo>
                  <a:pt x="1518046" y="1843608"/>
                </a:lnTo>
                <a:cubicBezTo>
                  <a:pt x="1518046" y="1843608"/>
                  <a:pt x="1518046" y="1842368"/>
                  <a:pt x="1518046" y="1839887"/>
                </a:cubicBezTo>
                <a:cubicBezTo>
                  <a:pt x="1518046" y="1837407"/>
                  <a:pt x="1514326" y="1836166"/>
                  <a:pt x="1506885" y="1836166"/>
                </a:cubicBezTo>
                <a:cubicBezTo>
                  <a:pt x="1499443" y="1836166"/>
                  <a:pt x="1493242" y="1833686"/>
                  <a:pt x="1488281" y="1828725"/>
                </a:cubicBezTo>
                <a:lnTo>
                  <a:pt x="1495722" y="1828725"/>
                </a:lnTo>
                <a:cubicBezTo>
                  <a:pt x="1500683" y="1828725"/>
                  <a:pt x="1505644" y="1828725"/>
                  <a:pt x="1510605" y="1828725"/>
                </a:cubicBezTo>
                <a:cubicBezTo>
                  <a:pt x="1515566" y="1828725"/>
                  <a:pt x="1518046" y="1831206"/>
                  <a:pt x="1518046" y="1836166"/>
                </a:cubicBezTo>
                <a:cubicBezTo>
                  <a:pt x="1523008" y="1841128"/>
                  <a:pt x="1527968" y="1842368"/>
                  <a:pt x="1532929" y="1839887"/>
                </a:cubicBezTo>
                <a:cubicBezTo>
                  <a:pt x="1537890" y="1837407"/>
                  <a:pt x="1547812" y="1833686"/>
                  <a:pt x="1562695" y="1828725"/>
                </a:cubicBezTo>
                <a:lnTo>
                  <a:pt x="1570136" y="1836166"/>
                </a:lnTo>
                <a:cubicBezTo>
                  <a:pt x="1575098" y="1841128"/>
                  <a:pt x="1580058" y="1843608"/>
                  <a:pt x="1585019" y="1843608"/>
                </a:cubicBezTo>
                <a:cubicBezTo>
                  <a:pt x="1589980" y="1843608"/>
                  <a:pt x="1594941" y="1843608"/>
                  <a:pt x="1599902" y="1843608"/>
                </a:cubicBezTo>
                <a:lnTo>
                  <a:pt x="1607344" y="1843608"/>
                </a:lnTo>
                <a:lnTo>
                  <a:pt x="1599902" y="1828725"/>
                </a:lnTo>
                <a:lnTo>
                  <a:pt x="1622226" y="1843608"/>
                </a:lnTo>
                <a:cubicBezTo>
                  <a:pt x="1632148" y="1848569"/>
                  <a:pt x="1639590" y="1851049"/>
                  <a:pt x="1644550" y="1851049"/>
                </a:cubicBezTo>
                <a:lnTo>
                  <a:pt x="1644550" y="1843608"/>
                </a:lnTo>
                <a:lnTo>
                  <a:pt x="1659433" y="1851049"/>
                </a:lnTo>
                <a:cubicBezTo>
                  <a:pt x="1654472" y="1851049"/>
                  <a:pt x="1651992" y="1851049"/>
                  <a:pt x="1651992" y="1851049"/>
                </a:cubicBezTo>
                <a:cubicBezTo>
                  <a:pt x="1651992" y="1851049"/>
                  <a:pt x="1651992" y="1853530"/>
                  <a:pt x="1651992" y="1858491"/>
                </a:cubicBezTo>
                <a:cubicBezTo>
                  <a:pt x="1656953" y="1858491"/>
                  <a:pt x="1661914" y="1857251"/>
                  <a:pt x="1666875" y="1854770"/>
                </a:cubicBezTo>
                <a:cubicBezTo>
                  <a:pt x="1671836" y="1852290"/>
                  <a:pt x="1674316" y="1852290"/>
                  <a:pt x="1674316" y="1854770"/>
                </a:cubicBezTo>
                <a:cubicBezTo>
                  <a:pt x="1674316" y="1857251"/>
                  <a:pt x="1675557" y="1858491"/>
                  <a:pt x="1678037" y="1858491"/>
                </a:cubicBezTo>
                <a:cubicBezTo>
                  <a:pt x="1680517" y="1858491"/>
                  <a:pt x="1681758" y="1856011"/>
                  <a:pt x="1681758" y="1851049"/>
                </a:cubicBezTo>
                <a:lnTo>
                  <a:pt x="1689199" y="1858491"/>
                </a:lnTo>
                <a:cubicBezTo>
                  <a:pt x="1694160" y="1863452"/>
                  <a:pt x="1696640" y="1860971"/>
                  <a:pt x="1696640" y="1851049"/>
                </a:cubicBezTo>
                <a:lnTo>
                  <a:pt x="1696640" y="1843608"/>
                </a:lnTo>
                <a:cubicBezTo>
                  <a:pt x="1691679" y="1848569"/>
                  <a:pt x="1684238" y="1846089"/>
                  <a:pt x="1674316" y="1836166"/>
                </a:cubicBezTo>
                <a:lnTo>
                  <a:pt x="1644550" y="1828725"/>
                </a:lnTo>
                <a:cubicBezTo>
                  <a:pt x="1644550" y="1833686"/>
                  <a:pt x="1644550" y="1836166"/>
                  <a:pt x="1644550" y="1836166"/>
                </a:cubicBezTo>
                <a:cubicBezTo>
                  <a:pt x="1644550" y="1836166"/>
                  <a:pt x="1642070" y="1836166"/>
                  <a:pt x="1637109" y="1836166"/>
                </a:cubicBezTo>
                <a:cubicBezTo>
                  <a:pt x="1637109" y="1831206"/>
                  <a:pt x="1638349" y="1827485"/>
                  <a:pt x="1640830" y="1825004"/>
                </a:cubicBezTo>
                <a:cubicBezTo>
                  <a:pt x="1643310" y="1822524"/>
                  <a:pt x="1649512" y="1821284"/>
                  <a:pt x="1659433" y="1821284"/>
                </a:cubicBezTo>
                <a:lnTo>
                  <a:pt x="1674316" y="1813842"/>
                </a:lnTo>
                <a:cubicBezTo>
                  <a:pt x="1674316" y="1808882"/>
                  <a:pt x="1676797" y="1806401"/>
                  <a:pt x="1681758" y="1806401"/>
                </a:cubicBezTo>
                <a:lnTo>
                  <a:pt x="1674316" y="1806401"/>
                </a:lnTo>
                <a:lnTo>
                  <a:pt x="1666875" y="1798959"/>
                </a:lnTo>
                <a:lnTo>
                  <a:pt x="1651992" y="1791518"/>
                </a:lnTo>
                <a:cubicBezTo>
                  <a:pt x="1642070" y="1791518"/>
                  <a:pt x="1637109" y="1791518"/>
                  <a:pt x="1637109" y="1791518"/>
                </a:cubicBezTo>
                <a:cubicBezTo>
                  <a:pt x="1637109" y="1786557"/>
                  <a:pt x="1627187" y="1784077"/>
                  <a:pt x="1607344" y="1784077"/>
                </a:cubicBezTo>
                <a:cubicBezTo>
                  <a:pt x="1602382" y="1784077"/>
                  <a:pt x="1601142" y="1785317"/>
                  <a:pt x="1603623" y="1787797"/>
                </a:cubicBezTo>
                <a:cubicBezTo>
                  <a:pt x="1606103" y="1790278"/>
                  <a:pt x="1609824" y="1791518"/>
                  <a:pt x="1614785" y="1791518"/>
                </a:cubicBezTo>
                <a:cubicBezTo>
                  <a:pt x="1619746" y="1791518"/>
                  <a:pt x="1622226" y="1791518"/>
                  <a:pt x="1622226" y="1791518"/>
                </a:cubicBezTo>
                <a:cubicBezTo>
                  <a:pt x="1622226" y="1796479"/>
                  <a:pt x="1627187" y="1798959"/>
                  <a:pt x="1637109" y="1798959"/>
                </a:cubicBezTo>
                <a:lnTo>
                  <a:pt x="1659433" y="1806401"/>
                </a:lnTo>
                <a:cubicBezTo>
                  <a:pt x="1649512" y="1806401"/>
                  <a:pt x="1638349" y="1805161"/>
                  <a:pt x="1625947" y="1802680"/>
                </a:cubicBezTo>
                <a:cubicBezTo>
                  <a:pt x="1613545" y="1800200"/>
                  <a:pt x="1606103" y="1797719"/>
                  <a:pt x="1603623" y="1795239"/>
                </a:cubicBezTo>
                <a:cubicBezTo>
                  <a:pt x="1601142" y="1792759"/>
                  <a:pt x="1599902" y="1791518"/>
                  <a:pt x="1599902" y="1791518"/>
                </a:cubicBezTo>
                <a:cubicBezTo>
                  <a:pt x="1599902" y="1786557"/>
                  <a:pt x="1599902" y="1782837"/>
                  <a:pt x="1599902" y="1780356"/>
                </a:cubicBezTo>
                <a:cubicBezTo>
                  <a:pt x="1599902" y="1777876"/>
                  <a:pt x="1597422" y="1776635"/>
                  <a:pt x="1592461" y="1776635"/>
                </a:cubicBezTo>
                <a:cubicBezTo>
                  <a:pt x="1587500" y="1776635"/>
                  <a:pt x="1583779" y="1776635"/>
                  <a:pt x="1581299" y="1776635"/>
                </a:cubicBezTo>
                <a:cubicBezTo>
                  <a:pt x="1578818" y="1776635"/>
                  <a:pt x="1577578" y="1779116"/>
                  <a:pt x="1577578" y="1784077"/>
                </a:cubicBezTo>
                <a:cubicBezTo>
                  <a:pt x="1572617" y="1784077"/>
                  <a:pt x="1567656" y="1785317"/>
                  <a:pt x="1562695" y="1787797"/>
                </a:cubicBezTo>
                <a:cubicBezTo>
                  <a:pt x="1557734" y="1790278"/>
                  <a:pt x="1554013" y="1790278"/>
                  <a:pt x="1551533" y="1787797"/>
                </a:cubicBezTo>
                <a:cubicBezTo>
                  <a:pt x="1549053" y="1785317"/>
                  <a:pt x="1542851" y="1784077"/>
                  <a:pt x="1532929" y="1784077"/>
                </a:cubicBezTo>
                <a:cubicBezTo>
                  <a:pt x="1523008" y="1784077"/>
                  <a:pt x="1513086" y="1776635"/>
                  <a:pt x="1503164" y="1761752"/>
                </a:cubicBezTo>
                <a:cubicBezTo>
                  <a:pt x="1498203" y="1756792"/>
                  <a:pt x="1490761" y="1755552"/>
                  <a:pt x="1480840" y="1758032"/>
                </a:cubicBezTo>
                <a:cubicBezTo>
                  <a:pt x="1470918" y="1760512"/>
                  <a:pt x="1468437" y="1758032"/>
                  <a:pt x="1473398" y="1750590"/>
                </a:cubicBezTo>
                <a:cubicBezTo>
                  <a:pt x="1478359" y="1743149"/>
                  <a:pt x="1478359" y="1739428"/>
                  <a:pt x="1473398" y="1739428"/>
                </a:cubicBezTo>
                <a:lnTo>
                  <a:pt x="1480840" y="1739428"/>
                </a:lnTo>
                <a:cubicBezTo>
                  <a:pt x="1480840" y="1739428"/>
                  <a:pt x="1480840" y="1736948"/>
                  <a:pt x="1480840" y="1731987"/>
                </a:cubicBezTo>
                <a:cubicBezTo>
                  <a:pt x="1480840" y="1727026"/>
                  <a:pt x="1483320" y="1727026"/>
                  <a:pt x="1488281" y="1731987"/>
                </a:cubicBezTo>
                <a:lnTo>
                  <a:pt x="1503164" y="1739428"/>
                </a:lnTo>
                <a:lnTo>
                  <a:pt x="1525488" y="1746870"/>
                </a:lnTo>
                <a:lnTo>
                  <a:pt x="1540371" y="1754311"/>
                </a:lnTo>
                <a:lnTo>
                  <a:pt x="1525488" y="1754311"/>
                </a:lnTo>
                <a:cubicBezTo>
                  <a:pt x="1515566" y="1749350"/>
                  <a:pt x="1509365" y="1748110"/>
                  <a:pt x="1506885" y="1750590"/>
                </a:cubicBezTo>
                <a:cubicBezTo>
                  <a:pt x="1504404" y="1753071"/>
                  <a:pt x="1508125" y="1756792"/>
                  <a:pt x="1518046" y="1761752"/>
                </a:cubicBezTo>
                <a:lnTo>
                  <a:pt x="1570136" y="1769194"/>
                </a:lnTo>
                <a:lnTo>
                  <a:pt x="1585019" y="1769194"/>
                </a:lnTo>
                <a:lnTo>
                  <a:pt x="1599902" y="1761752"/>
                </a:lnTo>
                <a:lnTo>
                  <a:pt x="1607344" y="1761752"/>
                </a:lnTo>
                <a:lnTo>
                  <a:pt x="1614785" y="1769194"/>
                </a:lnTo>
                <a:cubicBezTo>
                  <a:pt x="1614785" y="1774155"/>
                  <a:pt x="1619746" y="1776635"/>
                  <a:pt x="1629668" y="1776635"/>
                </a:cubicBezTo>
                <a:lnTo>
                  <a:pt x="1666875" y="1776635"/>
                </a:lnTo>
                <a:cubicBezTo>
                  <a:pt x="1681758" y="1781597"/>
                  <a:pt x="1689199" y="1782837"/>
                  <a:pt x="1689199" y="1780356"/>
                </a:cubicBezTo>
                <a:cubicBezTo>
                  <a:pt x="1689199" y="1777876"/>
                  <a:pt x="1689199" y="1776635"/>
                  <a:pt x="1689199" y="1776635"/>
                </a:cubicBezTo>
                <a:cubicBezTo>
                  <a:pt x="1689199" y="1776635"/>
                  <a:pt x="1686719" y="1775395"/>
                  <a:pt x="1681758" y="1772915"/>
                </a:cubicBezTo>
                <a:cubicBezTo>
                  <a:pt x="1676797" y="1770434"/>
                  <a:pt x="1669355" y="1766714"/>
                  <a:pt x="1659433" y="1761752"/>
                </a:cubicBezTo>
                <a:lnTo>
                  <a:pt x="1644550" y="1754311"/>
                </a:lnTo>
                <a:lnTo>
                  <a:pt x="1651992" y="1754311"/>
                </a:lnTo>
                <a:cubicBezTo>
                  <a:pt x="1691679" y="1764233"/>
                  <a:pt x="1709043" y="1766714"/>
                  <a:pt x="1704082" y="1761752"/>
                </a:cubicBezTo>
                <a:cubicBezTo>
                  <a:pt x="1704082" y="1756792"/>
                  <a:pt x="1701601" y="1754311"/>
                  <a:pt x="1696640" y="1754311"/>
                </a:cubicBezTo>
                <a:cubicBezTo>
                  <a:pt x="1696640" y="1744390"/>
                  <a:pt x="1686719" y="1739428"/>
                  <a:pt x="1666875" y="1739428"/>
                </a:cubicBezTo>
                <a:lnTo>
                  <a:pt x="1651992" y="1731987"/>
                </a:lnTo>
                <a:cubicBezTo>
                  <a:pt x="1642070" y="1727026"/>
                  <a:pt x="1637109" y="1724545"/>
                  <a:pt x="1637109" y="1724545"/>
                </a:cubicBezTo>
                <a:cubicBezTo>
                  <a:pt x="1637109" y="1714624"/>
                  <a:pt x="1638349" y="1712143"/>
                  <a:pt x="1640830" y="1717104"/>
                </a:cubicBezTo>
                <a:cubicBezTo>
                  <a:pt x="1643310" y="1722065"/>
                  <a:pt x="1651992" y="1725786"/>
                  <a:pt x="1666875" y="1728266"/>
                </a:cubicBezTo>
                <a:cubicBezTo>
                  <a:pt x="1681758" y="1730747"/>
                  <a:pt x="1691679" y="1731987"/>
                  <a:pt x="1696640" y="1731987"/>
                </a:cubicBezTo>
                <a:cubicBezTo>
                  <a:pt x="1701601" y="1731987"/>
                  <a:pt x="1704082" y="1729507"/>
                  <a:pt x="1704082" y="1724545"/>
                </a:cubicBezTo>
                <a:cubicBezTo>
                  <a:pt x="1704082" y="1719585"/>
                  <a:pt x="1699121" y="1718345"/>
                  <a:pt x="1689199" y="1720825"/>
                </a:cubicBezTo>
                <a:cubicBezTo>
                  <a:pt x="1679277" y="1723305"/>
                  <a:pt x="1674316" y="1723305"/>
                  <a:pt x="1674316" y="1720825"/>
                </a:cubicBezTo>
                <a:cubicBezTo>
                  <a:pt x="1674316" y="1718345"/>
                  <a:pt x="1676797" y="1717104"/>
                  <a:pt x="1681758" y="1717104"/>
                </a:cubicBezTo>
                <a:lnTo>
                  <a:pt x="1689199" y="1709663"/>
                </a:lnTo>
                <a:cubicBezTo>
                  <a:pt x="1684238" y="1704702"/>
                  <a:pt x="1676797" y="1702221"/>
                  <a:pt x="1666875" y="1702221"/>
                </a:cubicBezTo>
                <a:cubicBezTo>
                  <a:pt x="1656953" y="1697260"/>
                  <a:pt x="1649512" y="1692300"/>
                  <a:pt x="1644550" y="1687338"/>
                </a:cubicBezTo>
                <a:lnTo>
                  <a:pt x="1651992" y="1687338"/>
                </a:lnTo>
                <a:cubicBezTo>
                  <a:pt x="1656953" y="1687338"/>
                  <a:pt x="1659433" y="1683618"/>
                  <a:pt x="1659433" y="1676176"/>
                </a:cubicBezTo>
                <a:cubicBezTo>
                  <a:pt x="1659433" y="1668735"/>
                  <a:pt x="1656953" y="1665014"/>
                  <a:pt x="1651992" y="1665014"/>
                </a:cubicBezTo>
                <a:cubicBezTo>
                  <a:pt x="1647031" y="1665014"/>
                  <a:pt x="1644550" y="1667495"/>
                  <a:pt x="1644550" y="1672456"/>
                </a:cubicBezTo>
                <a:lnTo>
                  <a:pt x="1629668" y="1665014"/>
                </a:lnTo>
                <a:cubicBezTo>
                  <a:pt x="1619746" y="1660053"/>
                  <a:pt x="1614785" y="1657573"/>
                  <a:pt x="1614785" y="1657573"/>
                </a:cubicBezTo>
                <a:cubicBezTo>
                  <a:pt x="1594941" y="1657573"/>
                  <a:pt x="1580058" y="1655093"/>
                  <a:pt x="1570136" y="1650131"/>
                </a:cubicBezTo>
                <a:cubicBezTo>
                  <a:pt x="1565175" y="1645171"/>
                  <a:pt x="1562695" y="1640210"/>
                  <a:pt x="1562695" y="1635249"/>
                </a:cubicBezTo>
                <a:cubicBezTo>
                  <a:pt x="1567656" y="1635249"/>
                  <a:pt x="1570136" y="1635249"/>
                  <a:pt x="1570136" y="1635249"/>
                </a:cubicBezTo>
                <a:cubicBezTo>
                  <a:pt x="1570136" y="1635249"/>
                  <a:pt x="1572617" y="1637729"/>
                  <a:pt x="1577578" y="1642690"/>
                </a:cubicBezTo>
                <a:cubicBezTo>
                  <a:pt x="1582539" y="1642690"/>
                  <a:pt x="1585019" y="1641450"/>
                  <a:pt x="1585019" y="1638969"/>
                </a:cubicBezTo>
                <a:cubicBezTo>
                  <a:pt x="1585019" y="1636489"/>
                  <a:pt x="1587500" y="1636489"/>
                  <a:pt x="1592461" y="1638969"/>
                </a:cubicBezTo>
                <a:cubicBezTo>
                  <a:pt x="1597422" y="1641450"/>
                  <a:pt x="1602382" y="1641450"/>
                  <a:pt x="1607344" y="1638969"/>
                </a:cubicBezTo>
                <a:cubicBezTo>
                  <a:pt x="1612304" y="1636489"/>
                  <a:pt x="1614785" y="1634008"/>
                  <a:pt x="1614785" y="1631528"/>
                </a:cubicBezTo>
                <a:cubicBezTo>
                  <a:pt x="1614785" y="1629048"/>
                  <a:pt x="1612304" y="1627807"/>
                  <a:pt x="1607344" y="1627807"/>
                </a:cubicBezTo>
                <a:cubicBezTo>
                  <a:pt x="1602382" y="1627807"/>
                  <a:pt x="1597422" y="1622846"/>
                  <a:pt x="1592461" y="1612924"/>
                </a:cubicBezTo>
                <a:lnTo>
                  <a:pt x="1577578" y="1598041"/>
                </a:lnTo>
                <a:lnTo>
                  <a:pt x="1599902" y="1598041"/>
                </a:lnTo>
                <a:cubicBezTo>
                  <a:pt x="1609824" y="1598041"/>
                  <a:pt x="1614785" y="1596801"/>
                  <a:pt x="1614785" y="1594321"/>
                </a:cubicBezTo>
                <a:cubicBezTo>
                  <a:pt x="1614785" y="1591840"/>
                  <a:pt x="1612304" y="1590600"/>
                  <a:pt x="1607344" y="1590600"/>
                </a:cubicBezTo>
                <a:cubicBezTo>
                  <a:pt x="1587500" y="1595561"/>
                  <a:pt x="1572617" y="1590600"/>
                  <a:pt x="1562695" y="1575717"/>
                </a:cubicBezTo>
                <a:lnTo>
                  <a:pt x="1555254" y="1568276"/>
                </a:lnTo>
                <a:lnTo>
                  <a:pt x="1555254" y="1575717"/>
                </a:lnTo>
                <a:cubicBezTo>
                  <a:pt x="1550293" y="1575717"/>
                  <a:pt x="1545332" y="1575717"/>
                  <a:pt x="1540371" y="1575717"/>
                </a:cubicBezTo>
                <a:lnTo>
                  <a:pt x="1532929" y="1568276"/>
                </a:lnTo>
                <a:lnTo>
                  <a:pt x="1532929" y="1560834"/>
                </a:lnTo>
                <a:cubicBezTo>
                  <a:pt x="1532929" y="1555873"/>
                  <a:pt x="1532929" y="1553393"/>
                  <a:pt x="1532929" y="1553393"/>
                </a:cubicBezTo>
                <a:lnTo>
                  <a:pt x="1495722" y="1553393"/>
                </a:lnTo>
                <a:cubicBezTo>
                  <a:pt x="1495722" y="1548432"/>
                  <a:pt x="1493242" y="1548432"/>
                  <a:pt x="1488281" y="1553393"/>
                </a:cubicBezTo>
                <a:lnTo>
                  <a:pt x="1465957" y="1545952"/>
                </a:lnTo>
                <a:lnTo>
                  <a:pt x="1510605" y="1545952"/>
                </a:lnTo>
                <a:lnTo>
                  <a:pt x="1525488" y="1545952"/>
                </a:lnTo>
                <a:cubicBezTo>
                  <a:pt x="1525488" y="1545952"/>
                  <a:pt x="1537890" y="1545952"/>
                  <a:pt x="1562695" y="1545952"/>
                </a:cubicBezTo>
                <a:cubicBezTo>
                  <a:pt x="1572617" y="1545952"/>
                  <a:pt x="1582539" y="1544711"/>
                  <a:pt x="1592461" y="1542231"/>
                </a:cubicBezTo>
                <a:cubicBezTo>
                  <a:pt x="1602382" y="1539751"/>
                  <a:pt x="1607344" y="1538510"/>
                  <a:pt x="1607344" y="1538510"/>
                </a:cubicBezTo>
                <a:lnTo>
                  <a:pt x="1614785" y="1538510"/>
                </a:lnTo>
                <a:cubicBezTo>
                  <a:pt x="1624707" y="1533549"/>
                  <a:pt x="1629668" y="1536030"/>
                  <a:pt x="1629668" y="1545952"/>
                </a:cubicBezTo>
                <a:lnTo>
                  <a:pt x="1644550" y="1545952"/>
                </a:lnTo>
                <a:lnTo>
                  <a:pt x="1637109" y="1531069"/>
                </a:lnTo>
                <a:cubicBezTo>
                  <a:pt x="1637109" y="1526108"/>
                  <a:pt x="1639590" y="1523627"/>
                  <a:pt x="1644550" y="1523627"/>
                </a:cubicBezTo>
                <a:cubicBezTo>
                  <a:pt x="1639590" y="1518666"/>
                  <a:pt x="1634629" y="1518666"/>
                  <a:pt x="1629668" y="1523627"/>
                </a:cubicBezTo>
                <a:cubicBezTo>
                  <a:pt x="1624707" y="1528588"/>
                  <a:pt x="1617265" y="1528588"/>
                  <a:pt x="1607344" y="1523627"/>
                </a:cubicBezTo>
                <a:cubicBezTo>
                  <a:pt x="1597422" y="1518666"/>
                  <a:pt x="1589980" y="1517426"/>
                  <a:pt x="1585019" y="1519907"/>
                </a:cubicBezTo>
                <a:cubicBezTo>
                  <a:pt x="1580058" y="1522387"/>
                  <a:pt x="1580058" y="1526108"/>
                  <a:pt x="1585019" y="1531069"/>
                </a:cubicBezTo>
                <a:lnTo>
                  <a:pt x="1577578" y="1538510"/>
                </a:lnTo>
                <a:cubicBezTo>
                  <a:pt x="1572617" y="1533549"/>
                  <a:pt x="1565175" y="1531069"/>
                  <a:pt x="1555254" y="1531069"/>
                </a:cubicBezTo>
                <a:lnTo>
                  <a:pt x="1532929" y="1531069"/>
                </a:lnTo>
                <a:cubicBezTo>
                  <a:pt x="1532929" y="1526108"/>
                  <a:pt x="1530449" y="1523627"/>
                  <a:pt x="1525488" y="1523627"/>
                </a:cubicBezTo>
                <a:cubicBezTo>
                  <a:pt x="1520527" y="1523627"/>
                  <a:pt x="1518046" y="1523627"/>
                  <a:pt x="1518046" y="1523627"/>
                </a:cubicBezTo>
                <a:lnTo>
                  <a:pt x="1510605" y="1523627"/>
                </a:lnTo>
                <a:cubicBezTo>
                  <a:pt x="1500683" y="1518666"/>
                  <a:pt x="1485800" y="1516186"/>
                  <a:pt x="1465957" y="1516186"/>
                </a:cubicBezTo>
                <a:cubicBezTo>
                  <a:pt x="1451074" y="1511225"/>
                  <a:pt x="1443632" y="1508745"/>
                  <a:pt x="1443632" y="1508745"/>
                </a:cubicBezTo>
                <a:cubicBezTo>
                  <a:pt x="1448593" y="1503784"/>
                  <a:pt x="1448593" y="1501303"/>
                  <a:pt x="1443632" y="1501303"/>
                </a:cubicBezTo>
                <a:lnTo>
                  <a:pt x="1436191" y="1501303"/>
                </a:lnTo>
                <a:lnTo>
                  <a:pt x="1436191" y="1493862"/>
                </a:lnTo>
                <a:lnTo>
                  <a:pt x="1428750" y="1501303"/>
                </a:lnTo>
                <a:cubicBezTo>
                  <a:pt x="1428750" y="1506264"/>
                  <a:pt x="1427509" y="1508745"/>
                  <a:pt x="1425029" y="1508745"/>
                </a:cubicBezTo>
                <a:cubicBezTo>
                  <a:pt x="1422549" y="1508745"/>
                  <a:pt x="1420068" y="1509985"/>
                  <a:pt x="1417588" y="1512465"/>
                </a:cubicBezTo>
                <a:cubicBezTo>
                  <a:pt x="1415107" y="1514946"/>
                  <a:pt x="1416347" y="1518666"/>
                  <a:pt x="1421308" y="1523627"/>
                </a:cubicBezTo>
                <a:lnTo>
                  <a:pt x="1428750" y="1538510"/>
                </a:lnTo>
                <a:lnTo>
                  <a:pt x="1421308" y="1545952"/>
                </a:lnTo>
                <a:cubicBezTo>
                  <a:pt x="1421308" y="1550913"/>
                  <a:pt x="1423789" y="1552153"/>
                  <a:pt x="1428750" y="1549672"/>
                </a:cubicBezTo>
                <a:cubicBezTo>
                  <a:pt x="1433711" y="1547192"/>
                  <a:pt x="1437431" y="1547192"/>
                  <a:pt x="1439912" y="1549672"/>
                </a:cubicBezTo>
                <a:cubicBezTo>
                  <a:pt x="1442392" y="1552153"/>
                  <a:pt x="1446113" y="1550913"/>
                  <a:pt x="1451074" y="1545952"/>
                </a:cubicBezTo>
                <a:lnTo>
                  <a:pt x="1458515" y="1545952"/>
                </a:lnTo>
                <a:cubicBezTo>
                  <a:pt x="1458515" y="1550913"/>
                  <a:pt x="1463476" y="1555873"/>
                  <a:pt x="1473398" y="1560834"/>
                </a:cubicBezTo>
                <a:cubicBezTo>
                  <a:pt x="1488281" y="1565795"/>
                  <a:pt x="1495722" y="1568276"/>
                  <a:pt x="1495722" y="1568276"/>
                </a:cubicBezTo>
                <a:lnTo>
                  <a:pt x="1503164" y="1575717"/>
                </a:lnTo>
                <a:cubicBezTo>
                  <a:pt x="1493242" y="1575717"/>
                  <a:pt x="1485800" y="1574477"/>
                  <a:pt x="1480840" y="1571997"/>
                </a:cubicBezTo>
                <a:cubicBezTo>
                  <a:pt x="1475878" y="1569516"/>
                  <a:pt x="1470918" y="1568276"/>
                  <a:pt x="1465957" y="1568276"/>
                </a:cubicBezTo>
                <a:lnTo>
                  <a:pt x="1458515" y="1560834"/>
                </a:lnTo>
                <a:lnTo>
                  <a:pt x="1428750" y="1560834"/>
                </a:lnTo>
                <a:lnTo>
                  <a:pt x="1391543" y="1560834"/>
                </a:lnTo>
                <a:cubicBezTo>
                  <a:pt x="1386582" y="1560834"/>
                  <a:pt x="1379140" y="1560834"/>
                  <a:pt x="1369218" y="1560834"/>
                </a:cubicBezTo>
                <a:cubicBezTo>
                  <a:pt x="1364258" y="1555873"/>
                  <a:pt x="1354336" y="1550913"/>
                  <a:pt x="1339453" y="1545952"/>
                </a:cubicBezTo>
                <a:lnTo>
                  <a:pt x="1309687" y="1531069"/>
                </a:lnTo>
                <a:cubicBezTo>
                  <a:pt x="1309687" y="1531069"/>
                  <a:pt x="1307207" y="1529828"/>
                  <a:pt x="1302246" y="1527348"/>
                </a:cubicBezTo>
                <a:cubicBezTo>
                  <a:pt x="1297285" y="1524868"/>
                  <a:pt x="1292324" y="1522387"/>
                  <a:pt x="1287363" y="1519907"/>
                </a:cubicBezTo>
                <a:cubicBezTo>
                  <a:pt x="1282402" y="1517426"/>
                  <a:pt x="1277441" y="1514946"/>
                  <a:pt x="1272480" y="1512465"/>
                </a:cubicBezTo>
                <a:cubicBezTo>
                  <a:pt x="1267519" y="1509985"/>
                  <a:pt x="1265039" y="1508745"/>
                  <a:pt x="1265039" y="1508745"/>
                </a:cubicBezTo>
                <a:cubicBezTo>
                  <a:pt x="1265039" y="1508745"/>
                  <a:pt x="1266279" y="1508745"/>
                  <a:pt x="1268759" y="1508745"/>
                </a:cubicBezTo>
                <a:cubicBezTo>
                  <a:pt x="1271240" y="1508745"/>
                  <a:pt x="1274960" y="1508745"/>
                  <a:pt x="1279922" y="1508745"/>
                </a:cubicBezTo>
                <a:lnTo>
                  <a:pt x="1287363" y="1501303"/>
                </a:lnTo>
                <a:lnTo>
                  <a:pt x="1279922" y="1493862"/>
                </a:lnTo>
                <a:cubicBezTo>
                  <a:pt x="1274960" y="1488901"/>
                  <a:pt x="1271240" y="1486420"/>
                  <a:pt x="1268759" y="1486420"/>
                </a:cubicBezTo>
                <a:cubicBezTo>
                  <a:pt x="1266279" y="1486420"/>
                  <a:pt x="1265039" y="1488901"/>
                  <a:pt x="1265039" y="1493862"/>
                </a:cubicBezTo>
                <a:lnTo>
                  <a:pt x="1257597" y="1501303"/>
                </a:lnTo>
                <a:lnTo>
                  <a:pt x="1235273" y="1486420"/>
                </a:lnTo>
                <a:cubicBezTo>
                  <a:pt x="1225351" y="1486420"/>
                  <a:pt x="1219150" y="1482700"/>
                  <a:pt x="1216670" y="1475258"/>
                </a:cubicBezTo>
                <a:cubicBezTo>
                  <a:pt x="1214189" y="1467817"/>
                  <a:pt x="1215429" y="1461616"/>
                  <a:pt x="1220390" y="1456655"/>
                </a:cubicBezTo>
                <a:lnTo>
                  <a:pt x="1220390" y="1441772"/>
                </a:lnTo>
                <a:lnTo>
                  <a:pt x="1250156" y="1449213"/>
                </a:lnTo>
                <a:cubicBezTo>
                  <a:pt x="1260078" y="1454174"/>
                  <a:pt x="1267519" y="1456655"/>
                  <a:pt x="1272480" y="1456655"/>
                </a:cubicBezTo>
                <a:cubicBezTo>
                  <a:pt x="1277441" y="1456655"/>
                  <a:pt x="1277441" y="1454174"/>
                  <a:pt x="1272480" y="1449213"/>
                </a:cubicBezTo>
                <a:cubicBezTo>
                  <a:pt x="1272480" y="1444252"/>
                  <a:pt x="1266279" y="1439292"/>
                  <a:pt x="1253877" y="1434331"/>
                </a:cubicBezTo>
                <a:cubicBezTo>
                  <a:pt x="1241474" y="1429370"/>
                  <a:pt x="1230312" y="1424409"/>
                  <a:pt x="1220390" y="1419448"/>
                </a:cubicBezTo>
                <a:cubicBezTo>
                  <a:pt x="1210469" y="1414487"/>
                  <a:pt x="1203027" y="1412006"/>
                  <a:pt x="1198066" y="1412006"/>
                </a:cubicBezTo>
                <a:cubicBezTo>
                  <a:pt x="1198066" y="1412006"/>
                  <a:pt x="1195586" y="1412006"/>
                  <a:pt x="1190625" y="1412006"/>
                </a:cubicBezTo>
                <a:lnTo>
                  <a:pt x="1168300" y="1404565"/>
                </a:lnTo>
                <a:lnTo>
                  <a:pt x="1160859" y="1404565"/>
                </a:lnTo>
                <a:lnTo>
                  <a:pt x="1160859" y="1397124"/>
                </a:lnTo>
                <a:cubicBezTo>
                  <a:pt x="1155898" y="1397124"/>
                  <a:pt x="1153418" y="1395883"/>
                  <a:pt x="1153418" y="1393403"/>
                </a:cubicBezTo>
                <a:cubicBezTo>
                  <a:pt x="1153418" y="1390922"/>
                  <a:pt x="1150937" y="1392162"/>
                  <a:pt x="1145976" y="1397124"/>
                </a:cubicBezTo>
                <a:cubicBezTo>
                  <a:pt x="1150937" y="1397124"/>
                  <a:pt x="1154658" y="1402085"/>
                  <a:pt x="1157138" y="1412006"/>
                </a:cubicBezTo>
                <a:cubicBezTo>
                  <a:pt x="1159619" y="1421928"/>
                  <a:pt x="1163340" y="1424409"/>
                  <a:pt x="1168300" y="1419448"/>
                </a:cubicBezTo>
                <a:cubicBezTo>
                  <a:pt x="1168300" y="1419448"/>
                  <a:pt x="1169541" y="1420688"/>
                  <a:pt x="1172021" y="1423168"/>
                </a:cubicBezTo>
                <a:cubicBezTo>
                  <a:pt x="1174501" y="1425649"/>
                  <a:pt x="1178222" y="1426889"/>
                  <a:pt x="1183183" y="1426889"/>
                </a:cubicBezTo>
                <a:cubicBezTo>
                  <a:pt x="1188144" y="1431850"/>
                  <a:pt x="1194345" y="1435571"/>
                  <a:pt x="1201787" y="1438051"/>
                </a:cubicBezTo>
                <a:cubicBezTo>
                  <a:pt x="1209228" y="1440532"/>
                  <a:pt x="1212949" y="1441772"/>
                  <a:pt x="1212949" y="1441772"/>
                </a:cubicBezTo>
                <a:lnTo>
                  <a:pt x="1220390" y="1441772"/>
                </a:lnTo>
                <a:lnTo>
                  <a:pt x="1212949" y="1449213"/>
                </a:lnTo>
                <a:lnTo>
                  <a:pt x="1198066" y="1449213"/>
                </a:lnTo>
                <a:cubicBezTo>
                  <a:pt x="1193105" y="1444252"/>
                  <a:pt x="1185664" y="1441772"/>
                  <a:pt x="1175742" y="1441772"/>
                </a:cubicBezTo>
                <a:cubicBezTo>
                  <a:pt x="1175742" y="1441772"/>
                  <a:pt x="1174501" y="1440532"/>
                  <a:pt x="1172021" y="1438051"/>
                </a:cubicBezTo>
                <a:cubicBezTo>
                  <a:pt x="1169541" y="1435571"/>
                  <a:pt x="1165820" y="1431850"/>
                  <a:pt x="1160859" y="1426889"/>
                </a:cubicBezTo>
                <a:lnTo>
                  <a:pt x="1153418" y="1419448"/>
                </a:lnTo>
                <a:lnTo>
                  <a:pt x="1153418" y="1419448"/>
                </a:lnTo>
                <a:lnTo>
                  <a:pt x="1145976" y="1412006"/>
                </a:lnTo>
                <a:lnTo>
                  <a:pt x="1153418" y="1419448"/>
                </a:lnTo>
                <a:lnTo>
                  <a:pt x="1138535" y="1419448"/>
                </a:lnTo>
                <a:lnTo>
                  <a:pt x="1123652" y="1419448"/>
                </a:lnTo>
                <a:lnTo>
                  <a:pt x="1138535" y="1426889"/>
                </a:lnTo>
                <a:cubicBezTo>
                  <a:pt x="1143496" y="1431850"/>
                  <a:pt x="1145976" y="1439292"/>
                  <a:pt x="1145976" y="1449213"/>
                </a:cubicBezTo>
                <a:cubicBezTo>
                  <a:pt x="1141015" y="1449213"/>
                  <a:pt x="1138535" y="1446733"/>
                  <a:pt x="1138535" y="1441772"/>
                </a:cubicBezTo>
                <a:cubicBezTo>
                  <a:pt x="1133574" y="1436811"/>
                  <a:pt x="1129853" y="1435571"/>
                  <a:pt x="1127373" y="1438051"/>
                </a:cubicBezTo>
                <a:cubicBezTo>
                  <a:pt x="1124892" y="1440532"/>
                  <a:pt x="1118691" y="1438051"/>
                  <a:pt x="1108769" y="1430610"/>
                </a:cubicBezTo>
                <a:cubicBezTo>
                  <a:pt x="1098847" y="1423168"/>
                  <a:pt x="1093886" y="1421928"/>
                  <a:pt x="1093886" y="1426889"/>
                </a:cubicBezTo>
                <a:cubicBezTo>
                  <a:pt x="1093886" y="1431850"/>
                  <a:pt x="1096367" y="1434331"/>
                  <a:pt x="1101328" y="1434331"/>
                </a:cubicBezTo>
                <a:lnTo>
                  <a:pt x="1101328" y="1441772"/>
                </a:lnTo>
                <a:cubicBezTo>
                  <a:pt x="1096367" y="1436811"/>
                  <a:pt x="1092646" y="1431850"/>
                  <a:pt x="1090166" y="1426889"/>
                </a:cubicBezTo>
                <a:cubicBezTo>
                  <a:pt x="1087685" y="1421928"/>
                  <a:pt x="1083964" y="1416967"/>
                  <a:pt x="1079004" y="1412006"/>
                </a:cubicBezTo>
                <a:lnTo>
                  <a:pt x="1079004" y="1419448"/>
                </a:lnTo>
                <a:lnTo>
                  <a:pt x="1079004" y="1426889"/>
                </a:lnTo>
                <a:cubicBezTo>
                  <a:pt x="1074043" y="1426889"/>
                  <a:pt x="1070322" y="1425649"/>
                  <a:pt x="1067841" y="1423168"/>
                </a:cubicBezTo>
                <a:cubicBezTo>
                  <a:pt x="1065361" y="1420688"/>
                  <a:pt x="1060400" y="1418207"/>
                  <a:pt x="1052959" y="1415727"/>
                </a:cubicBezTo>
                <a:cubicBezTo>
                  <a:pt x="1045517" y="1413247"/>
                  <a:pt x="1039316" y="1409526"/>
                  <a:pt x="1034355" y="1404565"/>
                </a:cubicBezTo>
                <a:cubicBezTo>
                  <a:pt x="1034355" y="1404565"/>
                  <a:pt x="1031875" y="1403325"/>
                  <a:pt x="1026914" y="1400844"/>
                </a:cubicBezTo>
                <a:cubicBezTo>
                  <a:pt x="1021953" y="1398364"/>
                  <a:pt x="1019472" y="1397124"/>
                  <a:pt x="1019472" y="1397124"/>
                </a:cubicBezTo>
                <a:lnTo>
                  <a:pt x="997148" y="1397124"/>
                </a:lnTo>
                <a:lnTo>
                  <a:pt x="982265" y="1389682"/>
                </a:lnTo>
                <a:lnTo>
                  <a:pt x="974824" y="1397124"/>
                </a:lnTo>
                <a:lnTo>
                  <a:pt x="967382" y="1389682"/>
                </a:lnTo>
                <a:lnTo>
                  <a:pt x="937617" y="1367358"/>
                </a:lnTo>
                <a:cubicBezTo>
                  <a:pt x="922734" y="1357436"/>
                  <a:pt x="915293" y="1351235"/>
                  <a:pt x="915293" y="1348754"/>
                </a:cubicBezTo>
                <a:cubicBezTo>
                  <a:pt x="915293" y="1346274"/>
                  <a:pt x="916533" y="1346274"/>
                  <a:pt x="919013" y="1348754"/>
                </a:cubicBezTo>
                <a:cubicBezTo>
                  <a:pt x="921494" y="1351235"/>
                  <a:pt x="923974" y="1349995"/>
                  <a:pt x="926455" y="1345034"/>
                </a:cubicBezTo>
                <a:cubicBezTo>
                  <a:pt x="928935" y="1340073"/>
                  <a:pt x="932656" y="1340073"/>
                  <a:pt x="937617" y="1345034"/>
                </a:cubicBezTo>
                <a:cubicBezTo>
                  <a:pt x="942578" y="1345034"/>
                  <a:pt x="945058" y="1346274"/>
                  <a:pt x="945058" y="1348754"/>
                </a:cubicBezTo>
                <a:cubicBezTo>
                  <a:pt x="945058" y="1351235"/>
                  <a:pt x="947539" y="1349995"/>
                  <a:pt x="952500" y="1345034"/>
                </a:cubicBezTo>
                <a:cubicBezTo>
                  <a:pt x="952500" y="1345034"/>
                  <a:pt x="957461" y="1347514"/>
                  <a:pt x="967382" y="1352475"/>
                </a:cubicBezTo>
                <a:cubicBezTo>
                  <a:pt x="977304" y="1357436"/>
                  <a:pt x="982265" y="1359916"/>
                  <a:pt x="982265" y="1359916"/>
                </a:cubicBezTo>
                <a:cubicBezTo>
                  <a:pt x="987226" y="1359916"/>
                  <a:pt x="989707" y="1357436"/>
                  <a:pt x="989707" y="1352475"/>
                </a:cubicBezTo>
                <a:lnTo>
                  <a:pt x="997148" y="1359916"/>
                </a:lnTo>
                <a:lnTo>
                  <a:pt x="1004589" y="1367358"/>
                </a:lnTo>
                <a:cubicBezTo>
                  <a:pt x="999628" y="1367358"/>
                  <a:pt x="999628" y="1368598"/>
                  <a:pt x="1004589" y="1371079"/>
                </a:cubicBezTo>
                <a:cubicBezTo>
                  <a:pt x="1009550" y="1373559"/>
                  <a:pt x="1013271" y="1372319"/>
                  <a:pt x="1015752" y="1367358"/>
                </a:cubicBezTo>
                <a:cubicBezTo>
                  <a:pt x="1018232" y="1362397"/>
                  <a:pt x="1019472" y="1359916"/>
                  <a:pt x="1019472" y="1359916"/>
                </a:cubicBezTo>
                <a:cubicBezTo>
                  <a:pt x="1014511" y="1359916"/>
                  <a:pt x="1010791" y="1358676"/>
                  <a:pt x="1008310" y="1356196"/>
                </a:cubicBezTo>
                <a:cubicBezTo>
                  <a:pt x="1005830" y="1353715"/>
                  <a:pt x="1004589" y="1352475"/>
                  <a:pt x="1004589" y="1352475"/>
                </a:cubicBezTo>
                <a:cubicBezTo>
                  <a:pt x="1004589" y="1347514"/>
                  <a:pt x="1003349" y="1343793"/>
                  <a:pt x="1000869" y="1341313"/>
                </a:cubicBezTo>
                <a:cubicBezTo>
                  <a:pt x="998388" y="1338833"/>
                  <a:pt x="992187" y="1335112"/>
                  <a:pt x="982265" y="1330151"/>
                </a:cubicBezTo>
                <a:lnTo>
                  <a:pt x="952500" y="1315268"/>
                </a:lnTo>
                <a:lnTo>
                  <a:pt x="945058" y="1307827"/>
                </a:lnTo>
                <a:cubicBezTo>
                  <a:pt x="950019" y="1307827"/>
                  <a:pt x="952500" y="1305346"/>
                  <a:pt x="952500" y="1300385"/>
                </a:cubicBezTo>
                <a:cubicBezTo>
                  <a:pt x="952500" y="1295424"/>
                  <a:pt x="952500" y="1292944"/>
                  <a:pt x="952500" y="1292944"/>
                </a:cubicBezTo>
                <a:cubicBezTo>
                  <a:pt x="952500" y="1287983"/>
                  <a:pt x="951259" y="1286743"/>
                  <a:pt x="948779" y="1289223"/>
                </a:cubicBezTo>
                <a:cubicBezTo>
                  <a:pt x="946299" y="1291703"/>
                  <a:pt x="945058" y="1292944"/>
                  <a:pt x="945058" y="1292944"/>
                </a:cubicBezTo>
                <a:lnTo>
                  <a:pt x="937617" y="1292944"/>
                </a:lnTo>
                <a:cubicBezTo>
                  <a:pt x="937617" y="1287983"/>
                  <a:pt x="940097" y="1285502"/>
                  <a:pt x="945058" y="1285502"/>
                </a:cubicBezTo>
                <a:cubicBezTo>
                  <a:pt x="945058" y="1285502"/>
                  <a:pt x="945058" y="1283022"/>
                  <a:pt x="945058" y="1278061"/>
                </a:cubicBezTo>
                <a:cubicBezTo>
                  <a:pt x="945058" y="1278061"/>
                  <a:pt x="941337" y="1278061"/>
                  <a:pt x="933896" y="1278061"/>
                </a:cubicBezTo>
                <a:cubicBezTo>
                  <a:pt x="926455" y="1278061"/>
                  <a:pt x="922734" y="1280541"/>
                  <a:pt x="922734" y="1285502"/>
                </a:cubicBezTo>
                <a:cubicBezTo>
                  <a:pt x="922734" y="1285502"/>
                  <a:pt x="920254" y="1285502"/>
                  <a:pt x="915293" y="1285502"/>
                </a:cubicBezTo>
                <a:lnTo>
                  <a:pt x="915293" y="1278061"/>
                </a:lnTo>
                <a:lnTo>
                  <a:pt x="907851" y="1270620"/>
                </a:lnTo>
                <a:lnTo>
                  <a:pt x="892968" y="1270620"/>
                </a:lnTo>
                <a:lnTo>
                  <a:pt x="900410" y="1278061"/>
                </a:lnTo>
                <a:cubicBezTo>
                  <a:pt x="910332" y="1283022"/>
                  <a:pt x="915293" y="1287983"/>
                  <a:pt x="915293" y="1292944"/>
                </a:cubicBezTo>
                <a:lnTo>
                  <a:pt x="907851" y="1292944"/>
                </a:lnTo>
                <a:lnTo>
                  <a:pt x="892968" y="1300385"/>
                </a:lnTo>
                <a:cubicBezTo>
                  <a:pt x="897929" y="1305346"/>
                  <a:pt x="897929" y="1306586"/>
                  <a:pt x="892968" y="1304106"/>
                </a:cubicBezTo>
                <a:cubicBezTo>
                  <a:pt x="888007" y="1301626"/>
                  <a:pt x="884287" y="1302866"/>
                  <a:pt x="881806" y="1307827"/>
                </a:cubicBezTo>
                <a:cubicBezTo>
                  <a:pt x="879326" y="1312788"/>
                  <a:pt x="880566" y="1317748"/>
                  <a:pt x="885527" y="1322709"/>
                </a:cubicBezTo>
                <a:lnTo>
                  <a:pt x="885527" y="1330151"/>
                </a:lnTo>
                <a:cubicBezTo>
                  <a:pt x="880566" y="1330151"/>
                  <a:pt x="878086" y="1327670"/>
                  <a:pt x="878086" y="1322709"/>
                </a:cubicBezTo>
                <a:lnTo>
                  <a:pt x="870644" y="1315268"/>
                </a:lnTo>
                <a:cubicBezTo>
                  <a:pt x="870644" y="1320229"/>
                  <a:pt x="868164" y="1320229"/>
                  <a:pt x="863203" y="1315268"/>
                </a:cubicBezTo>
                <a:cubicBezTo>
                  <a:pt x="858242" y="1310307"/>
                  <a:pt x="855761" y="1310307"/>
                  <a:pt x="855761" y="1315268"/>
                </a:cubicBezTo>
                <a:lnTo>
                  <a:pt x="848320" y="1315268"/>
                </a:lnTo>
                <a:cubicBezTo>
                  <a:pt x="848320" y="1310307"/>
                  <a:pt x="845839" y="1307827"/>
                  <a:pt x="840878" y="1307827"/>
                </a:cubicBezTo>
                <a:lnTo>
                  <a:pt x="811113" y="1285502"/>
                </a:lnTo>
                <a:lnTo>
                  <a:pt x="803672" y="1270620"/>
                </a:lnTo>
                <a:lnTo>
                  <a:pt x="788789" y="1270620"/>
                </a:lnTo>
                <a:cubicBezTo>
                  <a:pt x="783828" y="1265659"/>
                  <a:pt x="780107" y="1263178"/>
                  <a:pt x="777627" y="1263178"/>
                </a:cubicBezTo>
                <a:cubicBezTo>
                  <a:pt x="775146" y="1263178"/>
                  <a:pt x="771425" y="1263178"/>
                  <a:pt x="766464" y="1263178"/>
                </a:cubicBezTo>
                <a:lnTo>
                  <a:pt x="766464" y="1270620"/>
                </a:lnTo>
                <a:cubicBezTo>
                  <a:pt x="766464" y="1265659"/>
                  <a:pt x="763984" y="1264419"/>
                  <a:pt x="759023" y="1266899"/>
                </a:cubicBezTo>
                <a:cubicBezTo>
                  <a:pt x="754062" y="1269379"/>
                  <a:pt x="751582" y="1268139"/>
                  <a:pt x="751582" y="1263178"/>
                </a:cubicBezTo>
                <a:cubicBezTo>
                  <a:pt x="751582" y="1258217"/>
                  <a:pt x="747861" y="1254496"/>
                  <a:pt x="740419" y="1252016"/>
                </a:cubicBezTo>
                <a:cubicBezTo>
                  <a:pt x="732978" y="1249536"/>
                  <a:pt x="726777" y="1248295"/>
                  <a:pt x="721816" y="1248295"/>
                </a:cubicBezTo>
                <a:cubicBezTo>
                  <a:pt x="721816" y="1243334"/>
                  <a:pt x="714374" y="1238374"/>
                  <a:pt x="699492" y="1233413"/>
                </a:cubicBezTo>
                <a:lnTo>
                  <a:pt x="677168" y="1218530"/>
                </a:lnTo>
                <a:cubicBezTo>
                  <a:pt x="672207" y="1213569"/>
                  <a:pt x="668486" y="1209848"/>
                  <a:pt x="666005" y="1207368"/>
                </a:cubicBezTo>
                <a:cubicBezTo>
                  <a:pt x="663525" y="1204887"/>
                  <a:pt x="659804" y="1203647"/>
                  <a:pt x="654843" y="1203647"/>
                </a:cubicBezTo>
                <a:lnTo>
                  <a:pt x="647402" y="1203647"/>
                </a:lnTo>
                <a:cubicBezTo>
                  <a:pt x="647402" y="1203647"/>
                  <a:pt x="651123" y="1206127"/>
                  <a:pt x="658564" y="1211088"/>
                </a:cubicBezTo>
                <a:cubicBezTo>
                  <a:pt x="666005" y="1216049"/>
                  <a:pt x="668486" y="1219770"/>
                  <a:pt x="666005" y="1222250"/>
                </a:cubicBezTo>
                <a:cubicBezTo>
                  <a:pt x="663525" y="1224731"/>
                  <a:pt x="664765" y="1225971"/>
                  <a:pt x="669726" y="1225971"/>
                </a:cubicBezTo>
                <a:cubicBezTo>
                  <a:pt x="674687" y="1225971"/>
                  <a:pt x="677168" y="1228452"/>
                  <a:pt x="677168" y="1233413"/>
                </a:cubicBezTo>
                <a:lnTo>
                  <a:pt x="669726" y="1240854"/>
                </a:lnTo>
                <a:cubicBezTo>
                  <a:pt x="664765" y="1235893"/>
                  <a:pt x="662285" y="1233413"/>
                  <a:pt x="662285" y="1233413"/>
                </a:cubicBezTo>
                <a:cubicBezTo>
                  <a:pt x="657324" y="1233413"/>
                  <a:pt x="654843" y="1233413"/>
                  <a:pt x="654843" y="1233413"/>
                </a:cubicBezTo>
                <a:cubicBezTo>
                  <a:pt x="654843" y="1228452"/>
                  <a:pt x="649882" y="1223491"/>
                  <a:pt x="639961" y="1218530"/>
                </a:cubicBezTo>
                <a:cubicBezTo>
                  <a:pt x="630039" y="1213569"/>
                  <a:pt x="625078" y="1208608"/>
                  <a:pt x="625078" y="1203647"/>
                </a:cubicBezTo>
                <a:cubicBezTo>
                  <a:pt x="620117" y="1203647"/>
                  <a:pt x="617636" y="1206127"/>
                  <a:pt x="617636" y="1211088"/>
                </a:cubicBezTo>
                <a:cubicBezTo>
                  <a:pt x="617636" y="1216049"/>
                  <a:pt x="617636" y="1218530"/>
                  <a:pt x="617636" y="1218530"/>
                </a:cubicBezTo>
                <a:cubicBezTo>
                  <a:pt x="617636" y="1218530"/>
                  <a:pt x="612676" y="1218530"/>
                  <a:pt x="602754" y="1218530"/>
                </a:cubicBezTo>
                <a:cubicBezTo>
                  <a:pt x="602754" y="1213569"/>
                  <a:pt x="601513" y="1209848"/>
                  <a:pt x="599033" y="1207368"/>
                </a:cubicBezTo>
                <a:cubicBezTo>
                  <a:pt x="596552" y="1204887"/>
                  <a:pt x="595312" y="1202407"/>
                  <a:pt x="595312" y="1199926"/>
                </a:cubicBezTo>
                <a:cubicBezTo>
                  <a:pt x="595312" y="1197446"/>
                  <a:pt x="595312" y="1196206"/>
                  <a:pt x="595312" y="1196206"/>
                </a:cubicBezTo>
                <a:cubicBezTo>
                  <a:pt x="595312" y="1196206"/>
                  <a:pt x="592832" y="1196206"/>
                  <a:pt x="587871" y="1196206"/>
                </a:cubicBezTo>
                <a:lnTo>
                  <a:pt x="572988" y="1203647"/>
                </a:lnTo>
                <a:cubicBezTo>
                  <a:pt x="563066" y="1198686"/>
                  <a:pt x="558105" y="1196206"/>
                  <a:pt x="558105" y="1196206"/>
                </a:cubicBezTo>
                <a:lnTo>
                  <a:pt x="550664" y="1196206"/>
                </a:lnTo>
                <a:cubicBezTo>
                  <a:pt x="555625" y="1191245"/>
                  <a:pt x="556865" y="1187524"/>
                  <a:pt x="554384" y="1185043"/>
                </a:cubicBezTo>
                <a:cubicBezTo>
                  <a:pt x="551904" y="1182563"/>
                  <a:pt x="548183" y="1181323"/>
                  <a:pt x="543222" y="1181323"/>
                </a:cubicBezTo>
                <a:cubicBezTo>
                  <a:pt x="533300" y="1181323"/>
                  <a:pt x="528340" y="1182563"/>
                  <a:pt x="528340" y="1185043"/>
                </a:cubicBezTo>
                <a:cubicBezTo>
                  <a:pt x="528340" y="1187524"/>
                  <a:pt x="527099" y="1188764"/>
                  <a:pt x="524619" y="1188764"/>
                </a:cubicBezTo>
                <a:cubicBezTo>
                  <a:pt x="522138" y="1188764"/>
                  <a:pt x="522138" y="1186284"/>
                  <a:pt x="524619" y="1181323"/>
                </a:cubicBezTo>
                <a:cubicBezTo>
                  <a:pt x="527099" y="1176362"/>
                  <a:pt x="518418" y="1168920"/>
                  <a:pt x="498574" y="1158999"/>
                </a:cubicBezTo>
                <a:lnTo>
                  <a:pt x="468808" y="1144116"/>
                </a:lnTo>
                <a:lnTo>
                  <a:pt x="461367" y="1151557"/>
                </a:lnTo>
                <a:lnTo>
                  <a:pt x="461367" y="1158999"/>
                </a:lnTo>
                <a:cubicBezTo>
                  <a:pt x="466328" y="1158999"/>
                  <a:pt x="467568" y="1160239"/>
                  <a:pt x="465087" y="1162719"/>
                </a:cubicBezTo>
                <a:cubicBezTo>
                  <a:pt x="462607" y="1165200"/>
                  <a:pt x="456406" y="1166440"/>
                  <a:pt x="446484" y="1166440"/>
                </a:cubicBezTo>
                <a:lnTo>
                  <a:pt x="439042" y="1173881"/>
                </a:lnTo>
                <a:lnTo>
                  <a:pt x="431601" y="1173881"/>
                </a:lnTo>
                <a:cubicBezTo>
                  <a:pt x="426640" y="1168920"/>
                  <a:pt x="419199" y="1166440"/>
                  <a:pt x="409277" y="1166440"/>
                </a:cubicBezTo>
                <a:lnTo>
                  <a:pt x="416718" y="1158999"/>
                </a:lnTo>
                <a:cubicBezTo>
                  <a:pt x="426640" y="1154037"/>
                  <a:pt x="431601" y="1152797"/>
                  <a:pt x="431601" y="1155278"/>
                </a:cubicBezTo>
                <a:cubicBezTo>
                  <a:pt x="431601" y="1157758"/>
                  <a:pt x="434082" y="1158999"/>
                  <a:pt x="439042" y="1158999"/>
                </a:cubicBezTo>
                <a:cubicBezTo>
                  <a:pt x="444004" y="1158999"/>
                  <a:pt x="445244" y="1156518"/>
                  <a:pt x="442763" y="1151557"/>
                </a:cubicBezTo>
                <a:cubicBezTo>
                  <a:pt x="440283" y="1146596"/>
                  <a:pt x="437803" y="1144116"/>
                  <a:pt x="435322" y="1144116"/>
                </a:cubicBezTo>
                <a:cubicBezTo>
                  <a:pt x="432841" y="1144116"/>
                  <a:pt x="429121" y="1141635"/>
                  <a:pt x="424160" y="1136674"/>
                </a:cubicBezTo>
                <a:cubicBezTo>
                  <a:pt x="419199" y="1136674"/>
                  <a:pt x="415478" y="1135434"/>
                  <a:pt x="412998" y="1132954"/>
                </a:cubicBezTo>
                <a:cubicBezTo>
                  <a:pt x="410517" y="1130473"/>
                  <a:pt x="406796" y="1126753"/>
                  <a:pt x="401836" y="1121791"/>
                </a:cubicBezTo>
                <a:lnTo>
                  <a:pt x="394394" y="1121791"/>
                </a:lnTo>
                <a:lnTo>
                  <a:pt x="401836" y="1129233"/>
                </a:lnTo>
                <a:lnTo>
                  <a:pt x="416718" y="1144116"/>
                </a:lnTo>
                <a:lnTo>
                  <a:pt x="394394" y="1144116"/>
                </a:lnTo>
                <a:cubicBezTo>
                  <a:pt x="384472" y="1134194"/>
                  <a:pt x="381992" y="1126753"/>
                  <a:pt x="386953" y="1121791"/>
                </a:cubicBezTo>
                <a:cubicBezTo>
                  <a:pt x="391914" y="1116830"/>
                  <a:pt x="390673" y="1111870"/>
                  <a:pt x="383232" y="1106909"/>
                </a:cubicBezTo>
                <a:cubicBezTo>
                  <a:pt x="375791" y="1101948"/>
                  <a:pt x="368349" y="1099467"/>
                  <a:pt x="360908" y="1099467"/>
                </a:cubicBezTo>
                <a:cubicBezTo>
                  <a:pt x="353467" y="1099467"/>
                  <a:pt x="349746" y="1099467"/>
                  <a:pt x="349746" y="1099467"/>
                </a:cubicBezTo>
                <a:cubicBezTo>
                  <a:pt x="349746" y="1094506"/>
                  <a:pt x="349746" y="1092026"/>
                  <a:pt x="349746" y="1092026"/>
                </a:cubicBezTo>
                <a:cubicBezTo>
                  <a:pt x="349746" y="1092026"/>
                  <a:pt x="347265" y="1092026"/>
                  <a:pt x="342304" y="1092026"/>
                </a:cubicBezTo>
                <a:cubicBezTo>
                  <a:pt x="342304" y="1092026"/>
                  <a:pt x="342304" y="1089545"/>
                  <a:pt x="342304" y="1084584"/>
                </a:cubicBezTo>
                <a:lnTo>
                  <a:pt x="334863" y="1077143"/>
                </a:lnTo>
                <a:lnTo>
                  <a:pt x="319980" y="1077143"/>
                </a:lnTo>
                <a:cubicBezTo>
                  <a:pt x="310058" y="1067221"/>
                  <a:pt x="302617" y="1063501"/>
                  <a:pt x="297656" y="1065981"/>
                </a:cubicBezTo>
                <a:cubicBezTo>
                  <a:pt x="292695" y="1068461"/>
                  <a:pt x="287734" y="1067221"/>
                  <a:pt x="282773" y="1062260"/>
                </a:cubicBezTo>
                <a:cubicBezTo>
                  <a:pt x="282773" y="1062260"/>
                  <a:pt x="281533" y="1061020"/>
                  <a:pt x="279052" y="1058540"/>
                </a:cubicBezTo>
                <a:cubicBezTo>
                  <a:pt x="276572" y="1056059"/>
                  <a:pt x="272851" y="1054819"/>
                  <a:pt x="267890" y="1054819"/>
                </a:cubicBezTo>
                <a:lnTo>
                  <a:pt x="260449" y="1054819"/>
                </a:lnTo>
                <a:lnTo>
                  <a:pt x="267890" y="1062260"/>
                </a:lnTo>
                <a:lnTo>
                  <a:pt x="282773" y="1077143"/>
                </a:lnTo>
                <a:cubicBezTo>
                  <a:pt x="287734" y="1077143"/>
                  <a:pt x="290214" y="1079623"/>
                  <a:pt x="290214" y="1084584"/>
                </a:cubicBezTo>
                <a:lnTo>
                  <a:pt x="282773" y="1092026"/>
                </a:lnTo>
                <a:cubicBezTo>
                  <a:pt x="282773" y="1087065"/>
                  <a:pt x="282773" y="1084584"/>
                  <a:pt x="282773" y="1084584"/>
                </a:cubicBezTo>
                <a:cubicBezTo>
                  <a:pt x="272851" y="1089545"/>
                  <a:pt x="262929" y="1084584"/>
                  <a:pt x="253008" y="1069702"/>
                </a:cubicBezTo>
                <a:cubicBezTo>
                  <a:pt x="253008" y="1069702"/>
                  <a:pt x="250527" y="1069702"/>
                  <a:pt x="245566" y="1069702"/>
                </a:cubicBezTo>
                <a:lnTo>
                  <a:pt x="230683" y="1069702"/>
                </a:lnTo>
                <a:lnTo>
                  <a:pt x="223242" y="1062260"/>
                </a:lnTo>
                <a:lnTo>
                  <a:pt x="200918" y="1054819"/>
                </a:lnTo>
                <a:lnTo>
                  <a:pt x="178593" y="1054819"/>
                </a:lnTo>
                <a:lnTo>
                  <a:pt x="156269" y="1054819"/>
                </a:lnTo>
                <a:cubicBezTo>
                  <a:pt x="151308" y="1049858"/>
                  <a:pt x="148828" y="1044897"/>
                  <a:pt x="148828" y="1039936"/>
                </a:cubicBezTo>
                <a:lnTo>
                  <a:pt x="156269" y="1039936"/>
                </a:lnTo>
                <a:lnTo>
                  <a:pt x="163710" y="1039936"/>
                </a:lnTo>
                <a:cubicBezTo>
                  <a:pt x="153789" y="1025053"/>
                  <a:pt x="138906" y="1017612"/>
                  <a:pt x="119062" y="1017612"/>
                </a:cubicBezTo>
                <a:cubicBezTo>
                  <a:pt x="114101" y="1017612"/>
                  <a:pt x="109140" y="1015131"/>
                  <a:pt x="104179" y="1010170"/>
                </a:cubicBezTo>
                <a:cubicBezTo>
                  <a:pt x="99218" y="1005209"/>
                  <a:pt x="96738" y="1001489"/>
                  <a:pt x="96738" y="999008"/>
                </a:cubicBezTo>
                <a:cubicBezTo>
                  <a:pt x="96738" y="996528"/>
                  <a:pt x="99218" y="995288"/>
                  <a:pt x="104179" y="995288"/>
                </a:cubicBezTo>
                <a:lnTo>
                  <a:pt x="111621" y="987846"/>
                </a:lnTo>
                <a:cubicBezTo>
                  <a:pt x="111621" y="977924"/>
                  <a:pt x="114101" y="975444"/>
                  <a:pt x="119062" y="980405"/>
                </a:cubicBezTo>
                <a:lnTo>
                  <a:pt x="133945" y="980405"/>
                </a:lnTo>
                <a:cubicBezTo>
                  <a:pt x="133945" y="980405"/>
                  <a:pt x="138906" y="980405"/>
                  <a:pt x="148828" y="980405"/>
                </a:cubicBezTo>
                <a:lnTo>
                  <a:pt x="163710" y="987846"/>
                </a:lnTo>
                <a:lnTo>
                  <a:pt x="163710" y="995288"/>
                </a:lnTo>
                <a:cubicBezTo>
                  <a:pt x="168672" y="995288"/>
                  <a:pt x="171152" y="992807"/>
                  <a:pt x="171152" y="987846"/>
                </a:cubicBezTo>
                <a:cubicBezTo>
                  <a:pt x="171152" y="982885"/>
                  <a:pt x="172392" y="980405"/>
                  <a:pt x="174873" y="980405"/>
                </a:cubicBezTo>
                <a:cubicBezTo>
                  <a:pt x="177353" y="980405"/>
                  <a:pt x="178593" y="980405"/>
                  <a:pt x="178593" y="980405"/>
                </a:cubicBezTo>
                <a:cubicBezTo>
                  <a:pt x="183554" y="985366"/>
                  <a:pt x="192236" y="989086"/>
                  <a:pt x="204638" y="991567"/>
                </a:cubicBezTo>
                <a:cubicBezTo>
                  <a:pt x="217041" y="994047"/>
                  <a:pt x="228203" y="1000249"/>
                  <a:pt x="238125" y="1010170"/>
                </a:cubicBezTo>
                <a:cubicBezTo>
                  <a:pt x="243085" y="1015131"/>
                  <a:pt x="246806" y="1018852"/>
                  <a:pt x="249287" y="1021332"/>
                </a:cubicBezTo>
                <a:cubicBezTo>
                  <a:pt x="251767" y="1023813"/>
                  <a:pt x="255488" y="1022573"/>
                  <a:pt x="260449" y="1017612"/>
                </a:cubicBezTo>
                <a:lnTo>
                  <a:pt x="245566" y="1010170"/>
                </a:lnTo>
                <a:cubicBezTo>
                  <a:pt x="240605" y="1010170"/>
                  <a:pt x="236884" y="1008930"/>
                  <a:pt x="234404" y="1006450"/>
                </a:cubicBezTo>
                <a:cubicBezTo>
                  <a:pt x="231923" y="1003969"/>
                  <a:pt x="233164" y="1000249"/>
                  <a:pt x="238125" y="995288"/>
                </a:cubicBezTo>
                <a:lnTo>
                  <a:pt x="256728" y="995288"/>
                </a:lnTo>
                <a:cubicBezTo>
                  <a:pt x="254248" y="995288"/>
                  <a:pt x="253008" y="992807"/>
                  <a:pt x="253008" y="987846"/>
                </a:cubicBezTo>
                <a:lnTo>
                  <a:pt x="267890" y="987846"/>
                </a:lnTo>
                <a:cubicBezTo>
                  <a:pt x="277812" y="997768"/>
                  <a:pt x="282773" y="1000249"/>
                  <a:pt x="282773" y="995288"/>
                </a:cubicBezTo>
                <a:cubicBezTo>
                  <a:pt x="292695" y="980405"/>
                  <a:pt x="290214" y="972963"/>
                  <a:pt x="275332" y="972963"/>
                </a:cubicBezTo>
                <a:cubicBezTo>
                  <a:pt x="270371" y="972963"/>
                  <a:pt x="265410" y="970483"/>
                  <a:pt x="260449" y="965522"/>
                </a:cubicBezTo>
                <a:cubicBezTo>
                  <a:pt x="260449" y="960561"/>
                  <a:pt x="260449" y="958081"/>
                  <a:pt x="260449" y="958081"/>
                </a:cubicBezTo>
                <a:cubicBezTo>
                  <a:pt x="260449" y="958081"/>
                  <a:pt x="262929" y="955600"/>
                  <a:pt x="267890" y="950639"/>
                </a:cubicBezTo>
                <a:lnTo>
                  <a:pt x="260449" y="950639"/>
                </a:lnTo>
                <a:cubicBezTo>
                  <a:pt x="235644" y="950639"/>
                  <a:pt x="223242" y="943198"/>
                  <a:pt x="223242" y="928315"/>
                </a:cubicBezTo>
                <a:cubicBezTo>
                  <a:pt x="223242" y="918393"/>
                  <a:pt x="222001" y="913432"/>
                  <a:pt x="219521" y="913432"/>
                </a:cubicBezTo>
                <a:cubicBezTo>
                  <a:pt x="217041" y="913432"/>
                  <a:pt x="213320" y="910952"/>
                  <a:pt x="208359" y="905991"/>
                </a:cubicBezTo>
                <a:lnTo>
                  <a:pt x="200918" y="905991"/>
                </a:lnTo>
                <a:lnTo>
                  <a:pt x="193476" y="913432"/>
                </a:lnTo>
                <a:cubicBezTo>
                  <a:pt x="178593" y="908471"/>
                  <a:pt x="171152" y="913432"/>
                  <a:pt x="171152" y="928315"/>
                </a:cubicBezTo>
                <a:lnTo>
                  <a:pt x="163710" y="928315"/>
                </a:lnTo>
                <a:cubicBezTo>
                  <a:pt x="163710" y="923354"/>
                  <a:pt x="161230" y="920874"/>
                  <a:pt x="156269" y="920874"/>
                </a:cubicBezTo>
                <a:cubicBezTo>
                  <a:pt x="151308" y="920874"/>
                  <a:pt x="148828" y="918393"/>
                  <a:pt x="148828" y="913432"/>
                </a:cubicBezTo>
                <a:lnTo>
                  <a:pt x="156269" y="905991"/>
                </a:lnTo>
                <a:lnTo>
                  <a:pt x="156269" y="898549"/>
                </a:lnTo>
                <a:lnTo>
                  <a:pt x="163710" y="898549"/>
                </a:lnTo>
                <a:lnTo>
                  <a:pt x="178593" y="891108"/>
                </a:lnTo>
                <a:cubicBezTo>
                  <a:pt x="183554" y="886147"/>
                  <a:pt x="181074" y="883666"/>
                  <a:pt x="171152" y="883666"/>
                </a:cubicBezTo>
                <a:cubicBezTo>
                  <a:pt x="161230" y="883666"/>
                  <a:pt x="153789" y="881186"/>
                  <a:pt x="148828" y="876225"/>
                </a:cubicBezTo>
                <a:lnTo>
                  <a:pt x="141386" y="868784"/>
                </a:lnTo>
                <a:cubicBezTo>
                  <a:pt x="146347" y="858862"/>
                  <a:pt x="147587" y="853901"/>
                  <a:pt x="145107" y="853901"/>
                </a:cubicBezTo>
                <a:cubicBezTo>
                  <a:pt x="142627" y="853901"/>
                  <a:pt x="141386" y="855141"/>
                  <a:pt x="141386" y="857621"/>
                </a:cubicBezTo>
                <a:cubicBezTo>
                  <a:pt x="141386" y="860102"/>
                  <a:pt x="137666" y="861342"/>
                  <a:pt x="130224" y="861342"/>
                </a:cubicBezTo>
                <a:cubicBezTo>
                  <a:pt x="122783" y="861342"/>
                  <a:pt x="120302" y="858862"/>
                  <a:pt x="122783" y="853901"/>
                </a:cubicBezTo>
                <a:cubicBezTo>
                  <a:pt x="125263" y="848940"/>
                  <a:pt x="124023" y="845219"/>
                  <a:pt x="119062" y="842739"/>
                </a:cubicBezTo>
                <a:cubicBezTo>
                  <a:pt x="114101" y="840258"/>
                  <a:pt x="109140" y="839018"/>
                  <a:pt x="104179" y="839018"/>
                </a:cubicBezTo>
                <a:cubicBezTo>
                  <a:pt x="99218" y="834057"/>
                  <a:pt x="95498" y="831577"/>
                  <a:pt x="93017" y="831577"/>
                </a:cubicBezTo>
                <a:cubicBezTo>
                  <a:pt x="90537" y="831577"/>
                  <a:pt x="86816" y="831577"/>
                  <a:pt x="81855" y="831577"/>
                </a:cubicBezTo>
                <a:cubicBezTo>
                  <a:pt x="76894" y="826615"/>
                  <a:pt x="71933" y="826615"/>
                  <a:pt x="66972" y="831577"/>
                </a:cubicBezTo>
                <a:lnTo>
                  <a:pt x="44648" y="839018"/>
                </a:lnTo>
                <a:cubicBezTo>
                  <a:pt x="44648" y="834057"/>
                  <a:pt x="42168" y="831577"/>
                  <a:pt x="37207" y="831577"/>
                </a:cubicBezTo>
                <a:cubicBezTo>
                  <a:pt x="32246" y="831577"/>
                  <a:pt x="24804" y="831577"/>
                  <a:pt x="14882" y="831577"/>
                </a:cubicBezTo>
                <a:lnTo>
                  <a:pt x="14882" y="816694"/>
                </a:lnTo>
                <a:lnTo>
                  <a:pt x="37207" y="801811"/>
                </a:lnTo>
                <a:lnTo>
                  <a:pt x="44648" y="794369"/>
                </a:lnTo>
                <a:lnTo>
                  <a:pt x="52090" y="786928"/>
                </a:lnTo>
                <a:cubicBezTo>
                  <a:pt x="62011" y="786928"/>
                  <a:pt x="52090" y="777007"/>
                  <a:pt x="22324" y="757162"/>
                </a:cubicBezTo>
                <a:cubicBezTo>
                  <a:pt x="17363" y="752201"/>
                  <a:pt x="12402" y="749721"/>
                  <a:pt x="7441" y="749721"/>
                </a:cubicBezTo>
                <a:cubicBezTo>
                  <a:pt x="2480" y="749721"/>
                  <a:pt x="0" y="748480"/>
                  <a:pt x="0" y="746000"/>
                </a:cubicBezTo>
                <a:cubicBezTo>
                  <a:pt x="0" y="743520"/>
                  <a:pt x="0" y="739800"/>
                  <a:pt x="0" y="734838"/>
                </a:cubicBezTo>
                <a:lnTo>
                  <a:pt x="7441" y="727397"/>
                </a:lnTo>
                <a:cubicBezTo>
                  <a:pt x="7441" y="727397"/>
                  <a:pt x="12402" y="729877"/>
                  <a:pt x="22324" y="734838"/>
                </a:cubicBezTo>
                <a:cubicBezTo>
                  <a:pt x="17363" y="714994"/>
                  <a:pt x="17363" y="705073"/>
                  <a:pt x="22324" y="705073"/>
                </a:cubicBezTo>
                <a:cubicBezTo>
                  <a:pt x="27285" y="710034"/>
                  <a:pt x="31005" y="706313"/>
                  <a:pt x="33486" y="693910"/>
                </a:cubicBezTo>
                <a:cubicBezTo>
                  <a:pt x="35966" y="681508"/>
                  <a:pt x="37207" y="672827"/>
                  <a:pt x="37207" y="667866"/>
                </a:cubicBezTo>
                <a:lnTo>
                  <a:pt x="37207" y="660424"/>
                </a:lnTo>
                <a:cubicBezTo>
                  <a:pt x="42168" y="655463"/>
                  <a:pt x="44648" y="652983"/>
                  <a:pt x="44648" y="652983"/>
                </a:cubicBezTo>
                <a:cubicBezTo>
                  <a:pt x="49609" y="633139"/>
                  <a:pt x="54570" y="635620"/>
                  <a:pt x="59531" y="660424"/>
                </a:cubicBezTo>
                <a:lnTo>
                  <a:pt x="74414" y="660424"/>
                </a:lnTo>
                <a:cubicBezTo>
                  <a:pt x="74414" y="650503"/>
                  <a:pt x="71933" y="645541"/>
                  <a:pt x="66972" y="645541"/>
                </a:cubicBezTo>
                <a:lnTo>
                  <a:pt x="74414" y="600893"/>
                </a:lnTo>
                <a:cubicBezTo>
                  <a:pt x="74414" y="595932"/>
                  <a:pt x="74414" y="593452"/>
                  <a:pt x="74414" y="593452"/>
                </a:cubicBezTo>
                <a:lnTo>
                  <a:pt x="89296" y="586010"/>
                </a:lnTo>
                <a:cubicBezTo>
                  <a:pt x="89296" y="590971"/>
                  <a:pt x="89296" y="595932"/>
                  <a:pt x="89296" y="600893"/>
                </a:cubicBezTo>
                <a:lnTo>
                  <a:pt x="96738" y="593452"/>
                </a:lnTo>
                <a:lnTo>
                  <a:pt x="119062" y="586010"/>
                </a:lnTo>
                <a:cubicBezTo>
                  <a:pt x="119062" y="590971"/>
                  <a:pt x="120302" y="594692"/>
                  <a:pt x="122783" y="597172"/>
                </a:cubicBezTo>
                <a:cubicBezTo>
                  <a:pt x="125263" y="599652"/>
                  <a:pt x="125263" y="602134"/>
                  <a:pt x="122783" y="604614"/>
                </a:cubicBezTo>
                <a:lnTo>
                  <a:pt x="126503" y="600893"/>
                </a:lnTo>
                <a:cubicBezTo>
                  <a:pt x="126503" y="595932"/>
                  <a:pt x="126503" y="590971"/>
                  <a:pt x="126503" y="586010"/>
                </a:cubicBezTo>
                <a:cubicBezTo>
                  <a:pt x="126503" y="571127"/>
                  <a:pt x="128984" y="563686"/>
                  <a:pt x="133945" y="563686"/>
                </a:cubicBezTo>
                <a:cubicBezTo>
                  <a:pt x="148828" y="563686"/>
                  <a:pt x="153789" y="558725"/>
                  <a:pt x="148828" y="548803"/>
                </a:cubicBezTo>
                <a:cubicBezTo>
                  <a:pt x="148828" y="543842"/>
                  <a:pt x="151308" y="538882"/>
                  <a:pt x="156269" y="533920"/>
                </a:cubicBezTo>
                <a:lnTo>
                  <a:pt x="156269" y="519037"/>
                </a:lnTo>
                <a:lnTo>
                  <a:pt x="163710" y="533920"/>
                </a:lnTo>
                <a:lnTo>
                  <a:pt x="163710" y="541362"/>
                </a:lnTo>
                <a:cubicBezTo>
                  <a:pt x="163710" y="541362"/>
                  <a:pt x="166191" y="538882"/>
                  <a:pt x="171152" y="533920"/>
                </a:cubicBezTo>
                <a:lnTo>
                  <a:pt x="171152" y="511596"/>
                </a:lnTo>
                <a:lnTo>
                  <a:pt x="171152" y="496713"/>
                </a:lnTo>
                <a:lnTo>
                  <a:pt x="178593" y="481830"/>
                </a:lnTo>
                <a:cubicBezTo>
                  <a:pt x="173632" y="481830"/>
                  <a:pt x="171152" y="481830"/>
                  <a:pt x="171152" y="481830"/>
                </a:cubicBezTo>
                <a:lnTo>
                  <a:pt x="178593" y="474389"/>
                </a:lnTo>
                <a:cubicBezTo>
                  <a:pt x="183554" y="474389"/>
                  <a:pt x="186035" y="479350"/>
                  <a:pt x="186035" y="489272"/>
                </a:cubicBezTo>
                <a:cubicBezTo>
                  <a:pt x="186035" y="519037"/>
                  <a:pt x="193476" y="526479"/>
                  <a:pt x="208359" y="511596"/>
                </a:cubicBezTo>
                <a:cubicBezTo>
                  <a:pt x="213320" y="506635"/>
                  <a:pt x="214560" y="502914"/>
                  <a:pt x="212080" y="500434"/>
                </a:cubicBezTo>
                <a:cubicBezTo>
                  <a:pt x="209599" y="497954"/>
                  <a:pt x="209599" y="494233"/>
                  <a:pt x="212080" y="489272"/>
                </a:cubicBezTo>
                <a:cubicBezTo>
                  <a:pt x="214560" y="484310"/>
                  <a:pt x="215800" y="480590"/>
                  <a:pt x="215800" y="478110"/>
                </a:cubicBezTo>
                <a:cubicBezTo>
                  <a:pt x="215800" y="475630"/>
                  <a:pt x="218281" y="469428"/>
                  <a:pt x="223242" y="459506"/>
                </a:cubicBezTo>
                <a:lnTo>
                  <a:pt x="230683" y="444623"/>
                </a:lnTo>
                <a:cubicBezTo>
                  <a:pt x="230683" y="439662"/>
                  <a:pt x="233164" y="439662"/>
                  <a:pt x="238125" y="444623"/>
                </a:cubicBezTo>
                <a:lnTo>
                  <a:pt x="238125" y="437182"/>
                </a:lnTo>
                <a:cubicBezTo>
                  <a:pt x="238125" y="432221"/>
                  <a:pt x="238125" y="429741"/>
                  <a:pt x="238125" y="429741"/>
                </a:cubicBezTo>
                <a:cubicBezTo>
                  <a:pt x="238125" y="429741"/>
                  <a:pt x="240605" y="427260"/>
                  <a:pt x="245566" y="422299"/>
                </a:cubicBezTo>
                <a:lnTo>
                  <a:pt x="245566" y="429741"/>
                </a:lnTo>
                <a:cubicBezTo>
                  <a:pt x="245566" y="434702"/>
                  <a:pt x="246806" y="439662"/>
                  <a:pt x="249287" y="444623"/>
                </a:cubicBezTo>
                <a:cubicBezTo>
                  <a:pt x="251767" y="449585"/>
                  <a:pt x="251767" y="453305"/>
                  <a:pt x="249287" y="455785"/>
                </a:cubicBezTo>
                <a:cubicBezTo>
                  <a:pt x="246806" y="458266"/>
                  <a:pt x="245566" y="461986"/>
                  <a:pt x="245566" y="466948"/>
                </a:cubicBezTo>
                <a:cubicBezTo>
                  <a:pt x="245566" y="471909"/>
                  <a:pt x="246806" y="474389"/>
                  <a:pt x="249287" y="474389"/>
                </a:cubicBezTo>
                <a:cubicBezTo>
                  <a:pt x="251767" y="474389"/>
                  <a:pt x="253008" y="471909"/>
                  <a:pt x="253008" y="466948"/>
                </a:cubicBezTo>
                <a:cubicBezTo>
                  <a:pt x="253008" y="447103"/>
                  <a:pt x="260449" y="447103"/>
                  <a:pt x="275332" y="466948"/>
                </a:cubicBezTo>
                <a:cubicBezTo>
                  <a:pt x="280293" y="471909"/>
                  <a:pt x="282773" y="474389"/>
                  <a:pt x="282773" y="474389"/>
                </a:cubicBezTo>
                <a:lnTo>
                  <a:pt x="290214" y="429741"/>
                </a:lnTo>
                <a:cubicBezTo>
                  <a:pt x="285253" y="424779"/>
                  <a:pt x="282773" y="418578"/>
                  <a:pt x="282773" y="411137"/>
                </a:cubicBezTo>
                <a:cubicBezTo>
                  <a:pt x="282773" y="403696"/>
                  <a:pt x="284013" y="398734"/>
                  <a:pt x="286494" y="396254"/>
                </a:cubicBezTo>
                <a:cubicBezTo>
                  <a:pt x="288974" y="393774"/>
                  <a:pt x="290214" y="385092"/>
                  <a:pt x="290214" y="370209"/>
                </a:cubicBezTo>
                <a:lnTo>
                  <a:pt x="297656" y="355327"/>
                </a:lnTo>
                <a:cubicBezTo>
                  <a:pt x="297656" y="365248"/>
                  <a:pt x="297656" y="372689"/>
                  <a:pt x="297656" y="377651"/>
                </a:cubicBezTo>
                <a:cubicBezTo>
                  <a:pt x="297656" y="382612"/>
                  <a:pt x="297656" y="386333"/>
                  <a:pt x="297656" y="388813"/>
                </a:cubicBezTo>
                <a:cubicBezTo>
                  <a:pt x="297656" y="391293"/>
                  <a:pt x="297656" y="392534"/>
                  <a:pt x="297656" y="392534"/>
                </a:cubicBezTo>
                <a:cubicBezTo>
                  <a:pt x="297656" y="392534"/>
                  <a:pt x="300136" y="395014"/>
                  <a:pt x="305097" y="399975"/>
                </a:cubicBezTo>
                <a:cubicBezTo>
                  <a:pt x="305097" y="399975"/>
                  <a:pt x="305097" y="398734"/>
                  <a:pt x="305097" y="396254"/>
                </a:cubicBezTo>
                <a:cubicBezTo>
                  <a:pt x="305097" y="393774"/>
                  <a:pt x="305097" y="392534"/>
                  <a:pt x="305097" y="392534"/>
                </a:cubicBezTo>
                <a:lnTo>
                  <a:pt x="319980" y="392534"/>
                </a:lnTo>
                <a:lnTo>
                  <a:pt x="327421" y="407416"/>
                </a:lnTo>
                <a:lnTo>
                  <a:pt x="327421" y="392534"/>
                </a:lnTo>
                <a:cubicBezTo>
                  <a:pt x="327421" y="387572"/>
                  <a:pt x="327421" y="385092"/>
                  <a:pt x="327421" y="385092"/>
                </a:cubicBezTo>
                <a:cubicBezTo>
                  <a:pt x="327421" y="380131"/>
                  <a:pt x="327421" y="377651"/>
                  <a:pt x="327421" y="377651"/>
                </a:cubicBezTo>
                <a:cubicBezTo>
                  <a:pt x="327421" y="377651"/>
                  <a:pt x="327421" y="376410"/>
                  <a:pt x="327421" y="373930"/>
                </a:cubicBezTo>
                <a:cubicBezTo>
                  <a:pt x="327421" y="371450"/>
                  <a:pt x="327421" y="367729"/>
                  <a:pt x="327421" y="362768"/>
                </a:cubicBezTo>
                <a:cubicBezTo>
                  <a:pt x="327421" y="357807"/>
                  <a:pt x="327421" y="352846"/>
                  <a:pt x="327421" y="347885"/>
                </a:cubicBezTo>
                <a:cubicBezTo>
                  <a:pt x="327421" y="333002"/>
                  <a:pt x="326181" y="318119"/>
                  <a:pt x="323701" y="303237"/>
                </a:cubicBezTo>
                <a:cubicBezTo>
                  <a:pt x="321220" y="288354"/>
                  <a:pt x="322460" y="280912"/>
                  <a:pt x="327421" y="280912"/>
                </a:cubicBezTo>
                <a:cubicBezTo>
                  <a:pt x="327421" y="280912"/>
                  <a:pt x="329902" y="293315"/>
                  <a:pt x="334863" y="318119"/>
                </a:cubicBezTo>
                <a:cubicBezTo>
                  <a:pt x="334863" y="333002"/>
                  <a:pt x="336103" y="342924"/>
                  <a:pt x="338583" y="347885"/>
                </a:cubicBezTo>
                <a:cubicBezTo>
                  <a:pt x="341064" y="352846"/>
                  <a:pt x="339824" y="355327"/>
                  <a:pt x="334863" y="355327"/>
                </a:cubicBezTo>
                <a:lnTo>
                  <a:pt x="334863" y="362768"/>
                </a:lnTo>
                <a:lnTo>
                  <a:pt x="342304" y="362768"/>
                </a:lnTo>
                <a:lnTo>
                  <a:pt x="364628" y="392534"/>
                </a:lnTo>
                <a:cubicBezTo>
                  <a:pt x="369590" y="392534"/>
                  <a:pt x="369590" y="387572"/>
                  <a:pt x="364628" y="377651"/>
                </a:cubicBezTo>
                <a:cubicBezTo>
                  <a:pt x="359667" y="342924"/>
                  <a:pt x="357187" y="325561"/>
                  <a:pt x="357187" y="325561"/>
                </a:cubicBezTo>
                <a:lnTo>
                  <a:pt x="372070" y="340444"/>
                </a:lnTo>
                <a:cubicBezTo>
                  <a:pt x="386953" y="360288"/>
                  <a:pt x="394394" y="365248"/>
                  <a:pt x="394394" y="355327"/>
                </a:cubicBezTo>
                <a:cubicBezTo>
                  <a:pt x="394394" y="350365"/>
                  <a:pt x="391914" y="347885"/>
                  <a:pt x="386953" y="347885"/>
                </a:cubicBezTo>
                <a:cubicBezTo>
                  <a:pt x="386953" y="347885"/>
                  <a:pt x="388193" y="342924"/>
                  <a:pt x="390673" y="333002"/>
                </a:cubicBezTo>
                <a:cubicBezTo>
                  <a:pt x="393154" y="323081"/>
                  <a:pt x="394394" y="318119"/>
                  <a:pt x="394394" y="318119"/>
                </a:cubicBezTo>
                <a:cubicBezTo>
                  <a:pt x="399355" y="318119"/>
                  <a:pt x="401836" y="314399"/>
                  <a:pt x="401836" y="306957"/>
                </a:cubicBezTo>
                <a:cubicBezTo>
                  <a:pt x="401836" y="299516"/>
                  <a:pt x="406796" y="293315"/>
                  <a:pt x="416718" y="288354"/>
                </a:cubicBezTo>
                <a:cubicBezTo>
                  <a:pt x="421679" y="288354"/>
                  <a:pt x="424160" y="288354"/>
                  <a:pt x="424160" y="288354"/>
                </a:cubicBezTo>
                <a:cubicBezTo>
                  <a:pt x="424160" y="288354"/>
                  <a:pt x="424160" y="293315"/>
                  <a:pt x="424160" y="303237"/>
                </a:cubicBezTo>
                <a:lnTo>
                  <a:pt x="424160" y="318119"/>
                </a:lnTo>
                <a:cubicBezTo>
                  <a:pt x="429121" y="313158"/>
                  <a:pt x="434082" y="313158"/>
                  <a:pt x="439042" y="318119"/>
                </a:cubicBezTo>
                <a:lnTo>
                  <a:pt x="439042" y="303237"/>
                </a:lnTo>
                <a:lnTo>
                  <a:pt x="424160" y="258588"/>
                </a:lnTo>
                <a:cubicBezTo>
                  <a:pt x="434082" y="258588"/>
                  <a:pt x="439042" y="266030"/>
                  <a:pt x="439042" y="280912"/>
                </a:cubicBezTo>
                <a:lnTo>
                  <a:pt x="453926" y="295795"/>
                </a:lnTo>
                <a:lnTo>
                  <a:pt x="439042" y="258588"/>
                </a:lnTo>
                <a:lnTo>
                  <a:pt x="424160" y="228823"/>
                </a:lnTo>
                <a:lnTo>
                  <a:pt x="439042" y="236264"/>
                </a:lnTo>
                <a:cubicBezTo>
                  <a:pt x="448964" y="251147"/>
                  <a:pt x="455166" y="258588"/>
                  <a:pt x="457646" y="258588"/>
                </a:cubicBezTo>
                <a:cubicBezTo>
                  <a:pt x="460127" y="258588"/>
                  <a:pt x="458886" y="253627"/>
                  <a:pt x="453926" y="243705"/>
                </a:cubicBezTo>
                <a:cubicBezTo>
                  <a:pt x="448964" y="233784"/>
                  <a:pt x="446484" y="225102"/>
                  <a:pt x="446484" y="217660"/>
                </a:cubicBezTo>
                <a:cubicBezTo>
                  <a:pt x="446484" y="210219"/>
                  <a:pt x="448964" y="204018"/>
                  <a:pt x="453926" y="199057"/>
                </a:cubicBezTo>
                <a:lnTo>
                  <a:pt x="476250" y="258588"/>
                </a:lnTo>
                <a:cubicBezTo>
                  <a:pt x="476250" y="263550"/>
                  <a:pt x="476250" y="266030"/>
                  <a:pt x="476250" y="266030"/>
                </a:cubicBezTo>
                <a:cubicBezTo>
                  <a:pt x="476250" y="266030"/>
                  <a:pt x="477490" y="263550"/>
                  <a:pt x="479970" y="258588"/>
                </a:cubicBezTo>
                <a:cubicBezTo>
                  <a:pt x="482451" y="253627"/>
                  <a:pt x="483691" y="237505"/>
                  <a:pt x="483691" y="210219"/>
                </a:cubicBezTo>
                <a:cubicBezTo>
                  <a:pt x="483691" y="182934"/>
                  <a:pt x="483691" y="164330"/>
                  <a:pt x="483691" y="154409"/>
                </a:cubicBezTo>
                <a:lnTo>
                  <a:pt x="483691" y="146967"/>
                </a:lnTo>
                <a:lnTo>
                  <a:pt x="506015" y="191616"/>
                </a:lnTo>
                <a:cubicBezTo>
                  <a:pt x="510976" y="191616"/>
                  <a:pt x="510976" y="179213"/>
                  <a:pt x="506015" y="154409"/>
                </a:cubicBezTo>
                <a:close/>
                <a:moveTo>
                  <a:pt x="580429" y="109760"/>
                </a:moveTo>
                <a:cubicBezTo>
                  <a:pt x="585390" y="109760"/>
                  <a:pt x="587871" y="112240"/>
                  <a:pt x="587871" y="117202"/>
                </a:cubicBezTo>
                <a:cubicBezTo>
                  <a:pt x="587871" y="117202"/>
                  <a:pt x="586631" y="118442"/>
                  <a:pt x="584150" y="120922"/>
                </a:cubicBezTo>
                <a:cubicBezTo>
                  <a:pt x="581669" y="123402"/>
                  <a:pt x="580429" y="124643"/>
                  <a:pt x="580429" y="124643"/>
                </a:cubicBezTo>
                <a:cubicBezTo>
                  <a:pt x="575468" y="124643"/>
                  <a:pt x="575468" y="122163"/>
                  <a:pt x="580429" y="117202"/>
                </a:cubicBezTo>
                <a:cubicBezTo>
                  <a:pt x="580429" y="117202"/>
                  <a:pt x="580429" y="114721"/>
                  <a:pt x="580429" y="109760"/>
                </a:cubicBezTo>
                <a:close/>
                <a:moveTo>
                  <a:pt x="636240" y="100226"/>
                </a:moveTo>
                <a:cubicBezTo>
                  <a:pt x="639961" y="99761"/>
                  <a:pt x="643681" y="104179"/>
                  <a:pt x="647402" y="113481"/>
                </a:cubicBezTo>
                <a:cubicBezTo>
                  <a:pt x="652363" y="125884"/>
                  <a:pt x="654843" y="134564"/>
                  <a:pt x="654843" y="139526"/>
                </a:cubicBezTo>
                <a:cubicBezTo>
                  <a:pt x="654843" y="139526"/>
                  <a:pt x="656084" y="142006"/>
                  <a:pt x="658564" y="146967"/>
                </a:cubicBezTo>
                <a:cubicBezTo>
                  <a:pt x="661045" y="151928"/>
                  <a:pt x="662285" y="154409"/>
                  <a:pt x="662285" y="154409"/>
                </a:cubicBezTo>
                <a:lnTo>
                  <a:pt x="654843" y="161850"/>
                </a:lnTo>
                <a:lnTo>
                  <a:pt x="647402" y="154409"/>
                </a:lnTo>
                <a:cubicBezTo>
                  <a:pt x="632519" y="149447"/>
                  <a:pt x="632519" y="144487"/>
                  <a:pt x="647402" y="139526"/>
                </a:cubicBezTo>
                <a:cubicBezTo>
                  <a:pt x="652363" y="139526"/>
                  <a:pt x="653603" y="138285"/>
                  <a:pt x="651123" y="135805"/>
                </a:cubicBezTo>
                <a:cubicBezTo>
                  <a:pt x="648642" y="133325"/>
                  <a:pt x="644922" y="129604"/>
                  <a:pt x="639961" y="124643"/>
                </a:cubicBezTo>
                <a:cubicBezTo>
                  <a:pt x="630039" y="114721"/>
                  <a:pt x="627558" y="107280"/>
                  <a:pt x="632519" y="102319"/>
                </a:cubicBezTo>
                <a:cubicBezTo>
                  <a:pt x="633759" y="101079"/>
                  <a:pt x="635000" y="100381"/>
                  <a:pt x="636240" y="100226"/>
                </a:cubicBezTo>
                <a:close/>
                <a:moveTo>
                  <a:pt x="483691" y="79994"/>
                </a:moveTo>
                <a:cubicBezTo>
                  <a:pt x="483691" y="79994"/>
                  <a:pt x="483691" y="82475"/>
                  <a:pt x="483691" y="87436"/>
                </a:cubicBezTo>
                <a:cubicBezTo>
                  <a:pt x="483691" y="87436"/>
                  <a:pt x="481210" y="87436"/>
                  <a:pt x="476250" y="87436"/>
                </a:cubicBezTo>
                <a:cubicBezTo>
                  <a:pt x="476250" y="87436"/>
                  <a:pt x="476250" y="86195"/>
                  <a:pt x="476250" y="83715"/>
                </a:cubicBezTo>
                <a:cubicBezTo>
                  <a:pt x="476250" y="81235"/>
                  <a:pt x="478730" y="79994"/>
                  <a:pt x="483691" y="79994"/>
                </a:cubicBezTo>
                <a:close/>
                <a:moveTo>
                  <a:pt x="651123" y="57670"/>
                </a:moveTo>
                <a:cubicBezTo>
                  <a:pt x="653603" y="57670"/>
                  <a:pt x="657324" y="63871"/>
                  <a:pt x="662285" y="76274"/>
                </a:cubicBezTo>
                <a:cubicBezTo>
                  <a:pt x="667246" y="88677"/>
                  <a:pt x="669726" y="94877"/>
                  <a:pt x="669726" y="94877"/>
                </a:cubicBezTo>
                <a:cubicBezTo>
                  <a:pt x="659804" y="89916"/>
                  <a:pt x="654843" y="84956"/>
                  <a:pt x="654843" y="79994"/>
                </a:cubicBezTo>
                <a:cubicBezTo>
                  <a:pt x="649882" y="65112"/>
                  <a:pt x="648642" y="57670"/>
                  <a:pt x="651123" y="57670"/>
                </a:cubicBezTo>
                <a:close/>
                <a:moveTo>
                  <a:pt x="647402" y="27905"/>
                </a:moveTo>
                <a:cubicBezTo>
                  <a:pt x="657324" y="27905"/>
                  <a:pt x="662285" y="32866"/>
                  <a:pt x="662285" y="42787"/>
                </a:cubicBezTo>
                <a:lnTo>
                  <a:pt x="647402" y="35346"/>
                </a:lnTo>
                <a:close/>
                <a:moveTo>
                  <a:pt x="663215" y="0"/>
                </a:moveTo>
                <a:cubicBezTo>
                  <a:pt x="663835" y="0"/>
                  <a:pt x="664765" y="620"/>
                  <a:pt x="666005" y="1860"/>
                </a:cubicBezTo>
                <a:cubicBezTo>
                  <a:pt x="668486" y="4340"/>
                  <a:pt x="669726" y="5580"/>
                  <a:pt x="669726" y="5580"/>
                </a:cubicBezTo>
                <a:cubicBezTo>
                  <a:pt x="664765" y="5580"/>
                  <a:pt x="662285" y="4340"/>
                  <a:pt x="662285" y="1860"/>
                </a:cubicBezTo>
                <a:cubicBezTo>
                  <a:pt x="662285" y="620"/>
                  <a:pt x="662595" y="0"/>
                  <a:pt x="663215" y="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40E575-75D0-4511-BE24-65258C32779F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54743" y="2711563"/>
            <a:ext cx="7692571" cy="4862286"/>
          </a:xfrm>
        </p:spPr>
        <p:txBody>
          <a:bodyPr anchor="ctr"/>
          <a:lstStyle>
            <a:lvl1pPr algn="r">
              <a:lnSpc>
                <a:spcPct val="80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9448800" y="2252039"/>
            <a:ext cx="7729134" cy="5781336"/>
          </a:xfrm>
        </p:spPr>
        <p:txBody>
          <a:bodyPr anchor="ctr">
            <a:normAutofit/>
          </a:bodyPr>
          <a:lstStyle>
            <a:lvl1pPr marL="285750" indent="-285750">
              <a:buFont typeface="Wingdings" panose="05000000000000000000" pitchFamily="2" charset="2"/>
              <a:buChar char="n"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7525712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: Shape 36"/>
          <p:cNvSpPr/>
          <p:nvPr userDrawn="1"/>
        </p:nvSpPr>
        <p:spPr>
          <a:xfrm>
            <a:off x="4955493" y="0"/>
            <a:ext cx="8938307" cy="2993922"/>
          </a:xfrm>
          <a:custGeom>
            <a:avLst/>
            <a:gdLst>
              <a:gd name="connsiteX0" fmla="*/ 6841406 w 8938307"/>
              <a:gd name="connsiteY0" fmla="*/ 2962151 h 2993922"/>
              <a:gd name="connsiteX1" fmla="*/ 6926129 w 8938307"/>
              <a:gd name="connsiteY1" fmla="*/ 2993922 h 2993922"/>
              <a:gd name="connsiteX2" fmla="*/ 6862587 w 8938307"/>
              <a:gd name="connsiteY2" fmla="*/ 2983332 h 2993922"/>
              <a:gd name="connsiteX3" fmla="*/ 6841406 w 8938307"/>
              <a:gd name="connsiteY3" fmla="*/ 2962151 h 2993922"/>
              <a:gd name="connsiteX4" fmla="*/ 7961341 w 8938307"/>
              <a:gd name="connsiteY4" fmla="*/ 2893314 h 2993922"/>
              <a:gd name="connsiteX5" fmla="*/ 7963990 w 8938307"/>
              <a:gd name="connsiteY5" fmla="*/ 2898609 h 2993922"/>
              <a:gd name="connsiteX6" fmla="*/ 7953398 w 8938307"/>
              <a:gd name="connsiteY6" fmla="*/ 2898609 h 2993922"/>
              <a:gd name="connsiteX7" fmla="*/ 7961341 w 8938307"/>
              <a:gd name="connsiteY7" fmla="*/ 2893314 h 2993922"/>
              <a:gd name="connsiteX8" fmla="*/ 7625096 w 8938307"/>
              <a:gd name="connsiteY8" fmla="*/ 2845657 h 2993922"/>
              <a:gd name="connsiteX9" fmla="*/ 7667457 w 8938307"/>
              <a:gd name="connsiteY9" fmla="*/ 2845657 h 2993922"/>
              <a:gd name="connsiteX10" fmla="*/ 7667457 w 8938307"/>
              <a:gd name="connsiteY10" fmla="*/ 2856247 h 2993922"/>
              <a:gd name="connsiteX11" fmla="*/ 7646278 w 8938307"/>
              <a:gd name="connsiteY11" fmla="*/ 2856247 h 2993922"/>
              <a:gd name="connsiteX12" fmla="*/ 7625096 w 8938307"/>
              <a:gd name="connsiteY12" fmla="*/ 2845657 h 2993922"/>
              <a:gd name="connsiteX13" fmla="*/ 7572144 w 8938307"/>
              <a:gd name="connsiteY13" fmla="*/ 2835066 h 2993922"/>
              <a:gd name="connsiteX14" fmla="*/ 7593326 w 8938307"/>
              <a:gd name="connsiteY14" fmla="*/ 2835066 h 2993922"/>
              <a:gd name="connsiteX15" fmla="*/ 7593326 w 8938307"/>
              <a:gd name="connsiteY15" fmla="*/ 2845657 h 2993922"/>
              <a:gd name="connsiteX16" fmla="*/ 7752182 w 8938307"/>
              <a:gd name="connsiteY16" fmla="*/ 2750343 h 2993922"/>
              <a:gd name="connsiteX17" fmla="*/ 7773361 w 8938307"/>
              <a:gd name="connsiteY17" fmla="*/ 2760933 h 2993922"/>
              <a:gd name="connsiteX18" fmla="*/ 7815724 w 8938307"/>
              <a:gd name="connsiteY18" fmla="*/ 2771524 h 2993922"/>
              <a:gd name="connsiteX19" fmla="*/ 7863380 w 8938307"/>
              <a:gd name="connsiteY19" fmla="*/ 2798000 h 2993922"/>
              <a:gd name="connsiteX20" fmla="*/ 7942808 w 8938307"/>
              <a:gd name="connsiteY20" fmla="*/ 2835066 h 2993922"/>
              <a:gd name="connsiteX21" fmla="*/ 8048712 w 8938307"/>
              <a:gd name="connsiteY21" fmla="*/ 2888018 h 2993922"/>
              <a:gd name="connsiteX22" fmla="*/ 8096369 w 8938307"/>
              <a:gd name="connsiteY22" fmla="*/ 2909199 h 2993922"/>
              <a:gd name="connsiteX23" fmla="*/ 8128141 w 8938307"/>
              <a:gd name="connsiteY23" fmla="*/ 2930380 h 2993922"/>
              <a:gd name="connsiteX24" fmla="*/ 8133435 w 8938307"/>
              <a:gd name="connsiteY24" fmla="*/ 2940970 h 2993922"/>
              <a:gd name="connsiteX25" fmla="*/ 8133435 w 8938307"/>
              <a:gd name="connsiteY25" fmla="*/ 2962151 h 2993922"/>
              <a:gd name="connsiteX26" fmla="*/ 8122846 w 8938307"/>
              <a:gd name="connsiteY26" fmla="*/ 2951561 h 2993922"/>
              <a:gd name="connsiteX27" fmla="*/ 8106960 w 8938307"/>
              <a:gd name="connsiteY27" fmla="*/ 2946266 h 2993922"/>
              <a:gd name="connsiteX28" fmla="*/ 8101664 w 8938307"/>
              <a:gd name="connsiteY28" fmla="*/ 2940970 h 2993922"/>
              <a:gd name="connsiteX29" fmla="*/ 8080483 w 8938307"/>
              <a:gd name="connsiteY29" fmla="*/ 2940970 h 2993922"/>
              <a:gd name="connsiteX30" fmla="*/ 8059302 w 8938307"/>
              <a:gd name="connsiteY30" fmla="*/ 2919791 h 2993922"/>
              <a:gd name="connsiteX31" fmla="*/ 8032827 w 8938307"/>
              <a:gd name="connsiteY31" fmla="*/ 2909199 h 2993922"/>
              <a:gd name="connsiteX32" fmla="*/ 8032827 w 8938307"/>
              <a:gd name="connsiteY32" fmla="*/ 2914495 h 2993922"/>
              <a:gd name="connsiteX33" fmla="*/ 8038123 w 8938307"/>
              <a:gd name="connsiteY33" fmla="*/ 2925085 h 2993922"/>
              <a:gd name="connsiteX34" fmla="*/ 8011646 w 8938307"/>
              <a:gd name="connsiteY34" fmla="*/ 2909199 h 2993922"/>
              <a:gd name="connsiteX35" fmla="*/ 7985171 w 8938307"/>
              <a:gd name="connsiteY35" fmla="*/ 2877428 h 2993922"/>
              <a:gd name="connsiteX36" fmla="*/ 7921627 w 8938307"/>
              <a:gd name="connsiteY36" fmla="*/ 2845657 h 2993922"/>
              <a:gd name="connsiteX37" fmla="*/ 7889856 w 8938307"/>
              <a:gd name="connsiteY37" fmla="*/ 2824476 h 2993922"/>
              <a:gd name="connsiteX38" fmla="*/ 7879267 w 8938307"/>
              <a:gd name="connsiteY38" fmla="*/ 2824476 h 2993922"/>
              <a:gd name="connsiteX39" fmla="*/ 7868675 w 8938307"/>
              <a:gd name="connsiteY39" fmla="*/ 2824476 h 2993922"/>
              <a:gd name="connsiteX40" fmla="*/ 7847494 w 8938307"/>
              <a:gd name="connsiteY40" fmla="*/ 2813885 h 2993922"/>
              <a:gd name="connsiteX41" fmla="*/ 7836904 w 8938307"/>
              <a:gd name="connsiteY41" fmla="*/ 2813885 h 2993922"/>
              <a:gd name="connsiteX42" fmla="*/ 7826313 w 8938307"/>
              <a:gd name="connsiteY42" fmla="*/ 2803295 h 2993922"/>
              <a:gd name="connsiteX43" fmla="*/ 7815724 w 8938307"/>
              <a:gd name="connsiteY43" fmla="*/ 2803295 h 2993922"/>
              <a:gd name="connsiteX44" fmla="*/ 7783952 w 8938307"/>
              <a:gd name="connsiteY44" fmla="*/ 2782114 h 2993922"/>
              <a:gd name="connsiteX45" fmla="*/ 6068305 w 8938307"/>
              <a:gd name="connsiteY45" fmla="*/ 2739753 h 2993922"/>
              <a:gd name="connsiteX46" fmla="*/ 6089486 w 8938307"/>
              <a:gd name="connsiteY46" fmla="*/ 2750343 h 2993922"/>
              <a:gd name="connsiteX47" fmla="*/ 6073601 w 8938307"/>
              <a:gd name="connsiteY47" fmla="*/ 2745048 h 2993922"/>
              <a:gd name="connsiteX48" fmla="*/ 6068305 w 8938307"/>
              <a:gd name="connsiteY48" fmla="*/ 2739753 h 2993922"/>
              <a:gd name="connsiteX49" fmla="*/ 7709820 w 8938307"/>
              <a:gd name="connsiteY49" fmla="*/ 2729162 h 2993922"/>
              <a:gd name="connsiteX50" fmla="*/ 7731000 w 8938307"/>
              <a:gd name="connsiteY50" fmla="*/ 2739753 h 2993922"/>
              <a:gd name="connsiteX51" fmla="*/ 7731000 w 8938307"/>
              <a:gd name="connsiteY51" fmla="*/ 2750343 h 2993922"/>
              <a:gd name="connsiteX52" fmla="*/ 7720409 w 8938307"/>
              <a:gd name="connsiteY52" fmla="*/ 2739753 h 2993922"/>
              <a:gd name="connsiteX53" fmla="*/ 7715115 w 8938307"/>
              <a:gd name="connsiteY53" fmla="*/ 2734458 h 2993922"/>
              <a:gd name="connsiteX54" fmla="*/ 7709820 w 8938307"/>
              <a:gd name="connsiteY54" fmla="*/ 2729162 h 2993922"/>
              <a:gd name="connsiteX55" fmla="*/ 7699230 w 8938307"/>
              <a:gd name="connsiteY55" fmla="*/ 2707981 h 2993922"/>
              <a:gd name="connsiteX56" fmla="*/ 7709820 w 8938307"/>
              <a:gd name="connsiteY56" fmla="*/ 2718572 h 2993922"/>
              <a:gd name="connsiteX57" fmla="*/ 7699230 w 8938307"/>
              <a:gd name="connsiteY57" fmla="*/ 2718572 h 2993922"/>
              <a:gd name="connsiteX58" fmla="*/ 5983582 w 8938307"/>
              <a:gd name="connsiteY58" fmla="*/ 2707981 h 2993922"/>
              <a:gd name="connsiteX59" fmla="*/ 5994172 w 8938307"/>
              <a:gd name="connsiteY59" fmla="*/ 2707981 h 2993922"/>
              <a:gd name="connsiteX60" fmla="*/ 6068305 w 8938307"/>
              <a:gd name="connsiteY60" fmla="*/ 2739753 h 2993922"/>
              <a:gd name="connsiteX61" fmla="*/ 5983582 w 8938307"/>
              <a:gd name="connsiteY61" fmla="*/ 2707981 h 2993922"/>
              <a:gd name="connsiteX62" fmla="*/ 7656867 w 8938307"/>
              <a:gd name="connsiteY62" fmla="*/ 2697391 h 2993922"/>
              <a:gd name="connsiteX63" fmla="*/ 7667457 w 8938307"/>
              <a:gd name="connsiteY63" fmla="*/ 2702687 h 2993922"/>
              <a:gd name="connsiteX64" fmla="*/ 7672752 w 8938307"/>
              <a:gd name="connsiteY64" fmla="*/ 2707981 h 2993922"/>
              <a:gd name="connsiteX65" fmla="*/ 7688638 w 8938307"/>
              <a:gd name="connsiteY65" fmla="*/ 2718572 h 2993922"/>
              <a:gd name="connsiteX66" fmla="*/ 7688638 w 8938307"/>
              <a:gd name="connsiteY66" fmla="*/ 2729162 h 2993922"/>
              <a:gd name="connsiteX67" fmla="*/ 7683344 w 8938307"/>
              <a:gd name="connsiteY67" fmla="*/ 2729162 h 2993922"/>
              <a:gd name="connsiteX68" fmla="*/ 7678048 w 8938307"/>
              <a:gd name="connsiteY68" fmla="*/ 2718572 h 2993922"/>
              <a:gd name="connsiteX69" fmla="*/ 7656867 w 8938307"/>
              <a:gd name="connsiteY69" fmla="*/ 2707981 h 2993922"/>
              <a:gd name="connsiteX70" fmla="*/ 6290704 w 8938307"/>
              <a:gd name="connsiteY70" fmla="*/ 2665620 h 2993922"/>
              <a:gd name="connsiteX71" fmla="*/ 6301294 w 8938307"/>
              <a:gd name="connsiteY71" fmla="*/ 2665620 h 2993922"/>
              <a:gd name="connsiteX72" fmla="*/ 6322476 w 8938307"/>
              <a:gd name="connsiteY72" fmla="*/ 2676210 h 2993922"/>
              <a:gd name="connsiteX73" fmla="*/ 6311884 w 8938307"/>
              <a:gd name="connsiteY73" fmla="*/ 2676210 h 2993922"/>
              <a:gd name="connsiteX74" fmla="*/ 6290704 w 8938307"/>
              <a:gd name="connsiteY74" fmla="*/ 2676210 h 2993922"/>
              <a:gd name="connsiteX75" fmla="*/ 6555464 w 8938307"/>
              <a:gd name="connsiteY75" fmla="*/ 2602077 h 2993922"/>
              <a:gd name="connsiteX76" fmla="*/ 6555464 w 8938307"/>
              <a:gd name="connsiteY76" fmla="*/ 2612668 h 2993922"/>
              <a:gd name="connsiteX77" fmla="*/ 6544874 w 8938307"/>
              <a:gd name="connsiteY77" fmla="*/ 2612668 h 2993922"/>
              <a:gd name="connsiteX78" fmla="*/ 6555464 w 8938307"/>
              <a:gd name="connsiteY78" fmla="*/ 2602077 h 2993922"/>
              <a:gd name="connsiteX79" fmla="*/ 7434468 w 8938307"/>
              <a:gd name="connsiteY79" fmla="*/ 2591487 h 2993922"/>
              <a:gd name="connsiteX80" fmla="*/ 7445059 w 8938307"/>
              <a:gd name="connsiteY80" fmla="*/ 2591487 h 2993922"/>
              <a:gd name="connsiteX81" fmla="*/ 7450355 w 8938307"/>
              <a:gd name="connsiteY81" fmla="*/ 2602077 h 2993922"/>
              <a:gd name="connsiteX82" fmla="*/ 7434468 w 8938307"/>
              <a:gd name="connsiteY82" fmla="*/ 2591487 h 2993922"/>
              <a:gd name="connsiteX83" fmla="*/ 6904948 w 8938307"/>
              <a:gd name="connsiteY83" fmla="*/ 2591487 h 2993922"/>
              <a:gd name="connsiteX84" fmla="*/ 6936718 w 8938307"/>
              <a:gd name="connsiteY84" fmla="*/ 2602077 h 2993922"/>
              <a:gd name="connsiteX85" fmla="*/ 6952604 w 8938307"/>
              <a:gd name="connsiteY85" fmla="*/ 2602077 h 2993922"/>
              <a:gd name="connsiteX86" fmla="*/ 6957900 w 8938307"/>
              <a:gd name="connsiteY86" fmla="*/ 2602077 h 2993922"/>
              <a:gd name="connsiteX87" fmla="*/ 6957900 w 8938307"/>
              <a:gd name="connsiteY87" fmla="*/ 2612668 h 2993922"/>
              <a:gd name="connsiteX88" fmla="*/ 6968491 w 8938307"/>
              <a:gd name="connsiteY88" fmla="*/ 2612668 h 2993922"/>
              <a:gd name="connsiteX89" fmla="*/ 6984376 w 8938307"/>
              <a:gd name="connsiteY89" fmla="*/ 2612668 h 2993922"/>
              <a:gd name="connsiteX90" fmla="*/ 7010852 w 8938307"/>
              <a:gd name="connsiteY90" fmla="*/ 2612668 h 2993922"/>
              <a:gd name="connsiteX91" fmla="*/ 7053214 w 8938307"/>
              <a:gd name="connsiteY91" fmla="*/ 2633849 h 2993922"/>
              <a:gd name="connsiteX92" fmla="*/ 7084985 w 8938307"/>
              <a:gd name="connsiteY92" fmla="*/ 2633849 h 2993922"/>
              <a:gd name="connsiteX93" fmla="*/ 7095574 w 8938307"/>
              <a:gd name="connsiteY93" fmla="*/ 2644439 h 2993922"/>
              <a:gd name="connsiteX94" fmla="*/ 7116756 w 8938307"/>
              <a:gd name="connsiteY94" fmla="*/ 2644439 h 2993922"/>
              <a:gd name="connsiteX95" fmla="*/ 7127347 w 8938307"/>
              <a:gd name="connsiteY95" fmla="*/ 2655029 h 2993922"/>
              <a:gd name="connsiteX96" fmla="*/ 7116756 w 8938307"/>
              <a:gd name="connsiteY96" fmla="*/ 2655029 h 2993922"/>
              <a:gd name="connsiteX97" fmla="*/ 7053214 w 8938307"/>
              <a:gd name="connsiteY97" fmla="*/ 2644439 h 2993922"/>
              <a:gd name="connsiteX98" fmla="*/ 7063804 w 8938307"/>
              <a:gd name="connsiteY98" fmla="*/ 2655029 h 2993922"/>
              <a:gd name="connsiteX99" fmla="*/ 7053214 w 8938307"/>
              <a:gd name="connsiteY99" fmla="*/ 2655029 h 2993922"/>
              <a:gd name="connsiteX100" fmla="*/ 7063804 w 8938307"/>
              <a:gd name="connsiteY100" fmla="*/ 2665620 h 2993922"/>
              <a:gd name="connsiteX101" fmla="*/ 7095574 w 8938307"/>
              <a:gd name="connsiteY101" fmla="*/ 2660325 h 2993922"/>
              <a:gd name="connsiteX102" fmla="*/ 7100870 w 8938307"/>
              <a:gd name="connsiteY102" fmla="*/ 2655029 h 2993922"/>
              <a:gd name="connsiteX103" fmla="*/ 7095574 w 8938307"/>
              <a:gd name="connsiteY103" fmla="*/ 2665620 h 2993922"/>
              <a:gd name="connsiteX104" fmla="*/ 7106166 w 8938307"/>
              <a:gd name="connsiteY104" fmla="*/ 2676210 h 2993922"/>
              <a:gd name="connsiteX105" fmla="*/ 7063804 w 8938307"/>
              <a:gd name="connsiteY105" fmla="*/ 2676210 h 2993922"/>
              <a:gd name="connsiteX106" fmla="*/ 7010852 w 8938307"/>
              <a:gd name="connsiteY106" fmla="*/ 2665620 h 2993922"/>
              <a:gd name="connsiteX107" fmla="*/ 7010852 w 8938307"/>
              <a:gd name="connsiteY107" fmla="*/ 2655029 h 2993922"/>
              <a:gd name="connsiteX108" fmla="*/ 7021443 w 8938307"/>
              <a:gd name="connsiteY108" fmla="*/ 2644439 h 2993922"/>
              <a:gd name="connsiteX109" fmla="*/ 7016148 w 8938307"/>
              <a:gd name="connsiteY109" fmla="*/ 2644439 h 2993922"/>
              <a:gd name="connsiteX110" fmla="*/ 7000262 w 8938307"/>
              <a:gd name="connsiteY110" fmla="*/ 2644439 h 2993922"/>
              <a:gd name="connsiteX111" fmla="*/ 6989670 w 8938307"/>
              <a:gd name="connsiteY111" fmla="*/ 2644439 h 2993922"/>
              <a:gd name="connsiteX112" fmla="*/ 6989670 w 8938307"/>
              <a:gd name="connsiteY112" fmla="*/ 2655029 h 2993922"/>
              <a:gd name="connsiteX113" fmla="*/ 6979081 w 8938307"/>
              <a:gd name="connsiteY113" fmla="*/ 2644439 h 2993922"/>
              <a:gd name="connsiteX114" fmla="*/ 6968491 w 8938307"/>
              <a:gd name="connsiteY114" fmla="*/ 2633849 h 2993922"/>
              <a:gd name="connsiteX115" fmla="*/ 6947310 w 8938307"/>
              <a:gd name="connsiteY115" fmla="*/ 2644439 h 2993922"/>
              <a:gd name="connsiteX116" fmla="*/ 6936718 w 8938307"/>
              <a:gd name="connsiteY116" fmla="*/ 2633849 h 2993922"/>
              <a:gd name="connsiteX117" fmla="*/ 6904948 w 8938307"/>
              <a:gd name="connsiteY117" fmla="*/ 2633849 h 2993922"/>
              <a:gd name="connsiteX118" fmla="*/ 6899652 w 8938307"/>
              <a:gd name="connsiteY118" fmla="*/ 2633849 h 2993922"/>
              <a:gd name="connsiteX119" fmla="*/ 6883766 w 8938307"/>
              <a:gd name="connsiteY119" fmla="*/ 2633849 h 2993922"/>
              <a:gd name="connsiteX120" fmla="*/ 6862587 w 8938307"/>
              <a:gd name="connsiteY120" fmla="*/ 2644439 h 2993922"/>
              <a:gd name="connsiteX121" fmla="*/ 6873177 w 8938307"/>
              <a:gd name="connsiteY121" fmla="*/ 2644439 h 2993922"/>
              <a:gd name="connsiteX122" fmla="*/ 6873177 w 8938307"/>
              <a:gd name="connsiteY122" fmla="*/ 2649735 h 2993922"/>
              <a:gd name="connsiteX123" fmla="*/ 6846700 w 8938307"/>
              <a:gd name="connsiteY123" fmla="*/ 2649735 h 2993922"/>
              <a:gd name="connsiteX124" fmla="*/ 6799044 w 8938307"/>
              <a:gd name="connsiteY124" fmla="*/ 2633849 h 2993922"/>
              <a:gd name="connsiteX125" fmla="*/ 6767272 w 8938307"/>
              <a:gd name="connsiteY125" fmla="*/ 2612668 h 2993922"/>
              <a:gd name="connsiteX126" fmla="*/ 6799044 w 8938307"/>
              <a:gd name="connsiteY126" fmla="*/ 2623258 h 2993922"/>
              <a:gd name="connsiteX127" fmla="*/ 6814929 w 8938307"/>
              <a:gd name="connsiteY127" fmla="*/ 2628554 h 2993922"/>
              <a:gd name="connsiteX128" fmla="*/ 6830814 w 8938307"/>
              <a:gd name="connsiteY128" fmla="*/ 2633849 h 2993922"/>
              <a:gd name="connsiteX129" fmla="*/ 6841406 w 8938307"/>
              <a:gd name="connsiteY129" fmla="*/ 2623258 h 2993922"/>
              <a:gd name="connsiteX130" fmla="*/ 6851996 w 8938307"/>
              <a:gd name="connsiteY130" fmla="*/ 2623258 h 2993922"/>
              <a:gd name="connsiteX131" fmla="*/ 6862587 w 8938307"/>
              <a:gd name="connsiteY131" fmla="*/ 2623258 h 2993922"/>
              <a:gd name="connsiteX132" fmla="*/ 6883766 w 8938307"/>
              <a:gd name="connsiteY132" fmla="*/ 2617962 h 2993922"/>
              <a:gd name="connsiteX133" fmla="*/ 6889062 w 8938307"/>
              <a:gd name="connsiteY133" fmla="*/ 2602077 h 2993922"/>
              <a:gd name="connsiteX134" fmla="*/ 6904948 w 8938307"/>
              <a:gd name="connsiteY134" fmla="*/ 2591487 h 2993922"/>
              <a:gd name="connsiteX135" fmla="*/ 6230187 w 8938307"/>
              <a:gd name="connsiteY135" fmla="*/ 2586949 h 2993922"/>
              <a:gd name="connsiteX136" fmla="*/ 6237752 w 8938307"/>
              <a:gd name="connsiteY136" fmla="*/ 2602077 h 2993922"/>
              <a:gd name="connsiteX137" fmla="*/ 6227161 w 8938307"/>
              <a:gd name="connsiteY137" fmla="*/ 2591487 h 2993922"/>
              <a:gd name="connsiteX138" fmla="*/ 7265022 w 8938307"/>
              <a:gd name="connsiteY138" fmla="*/ 2580897 h 2993922"/>
              <a:gd name="connsiteX139" fmla="*/ 7275612 w 8938307"/>
              <a:gd name="connsiteY139" fmla="*/ 2580897 h 2993922"/>
              <a:gd name="connsiteX140" fmla="*/ 7286203 w 8938307"/>
              <a:gd name="connsiteY140" fmla="*/ 2591487 h 2993922"/>
              <a:gd name="connsiteX141" fmla="*/ 7307384 w 8938307"/>
              <a:gd name="connsiteY141" fmla="*/ 2591487 h 2993922"/>
              <a:gd name="connsiteX142" fmla="*/ 7317974 w 8938307"/>
              <a:gd name="connsiteY142" fmla="*/ 2602077 h 2993922"/>
              <a:gd name="connsiteX143" fmla="*/ 7307384 w 8938307"/>
              <a:gd name="connsiteY143" fmla="*/ 2602077 h 2993922"/>
              <a:gd name="connsiteX144" fmla="*/ 7275612 w 8938307"/>
              <a:gd name="connsiteY144" fmla="*/ 2591487 h 2993922"/>
              <a:gd name="connsiteX145" fmla="*/ 6227161 w 8938307"/>
              <a:gd name="connsiteY145" fmla="*/ 2580897 h 2993922"/>
              <a:gd name="connsiteX146" fmla="*/ 6232457 w 8938307"/>
              <a:gd name="connsiteY146" fmla="*/ 2583544 h 2993922"/>
              <a:gd name="connsiteX147" fmla="*/ 6230187 w 8938307"/>
              <a:gd name="connsiteY147" fmla="*/ 2586949 h 2993922"/>
              <a:gd name="connsiteX148" fmla="*/ 7529782 w 8938307"/>
              <a:gd name="connsiteY148" fmla="*/ 2570306 h 2993922"/>
              <a:gd name="connsiteX149" fmla="*/ 7540374 w 8938307"/>
              <a:gd name="connsiteY149" fmla="*/ 2580897 h 2993922"/>
              <a:gd name="connsiteX150" fmla="*/ 7550963 w 8938307"/>
              <a:gd name="connsiteY150" fmla="*/ 2580897 h 2993922"/>
              <a:gd name="connsiteX151" fmla="*/ 7540374 w 8938307"/>
              <a:gd name="connsiteY151" fmla="*/ 2591487 h 2993922"/>
              <a:gd name="connsiteX152" fmla="*/ 7540374 w 8938307"/>
              <a:gd name="connsiteY152" fmla="*/ 2602077 h 2993922"/>
              <a:gd name="connsiteX153" fmla="*/ 7529782 w 8938307"/>
              <a:gd name="connsiteY153" fmla="*/ 2602077 h 2993922"/>
              <a:gd name="connsiteX154" fmla="*/ 7519192 w 8938307"/>
              <a:gd name="connsiteY154" fmla="*/ 2591487 h 2993922"/>
              <a:gd name="connsiteX155" fmla="*/ 7508601 w 8938307"/>
              <a:gd name="connsiteY155" fmla="*/ 2591487 h 2993922"/>
              <a:gd name="connsiteX156" fmla="*/ 7519192 w 8938307"/>
              <a:gd name="connsiteY156" fmla="*/ 2580897 h 2993922"/>
              <a:gd name="connsiteX157" fmla="*/ 7455649 w 8938307"/>
              <a:gd name="connsiteY157" fmla="*/ 2570306 h 2993922"/>
              <a:gd name="connsiteX158" fmla="*/ 7466240 w 8938307"/>
              <a:gd name="connsiteY158" fmla="*/ 2580897 h 2993922"/>
              <a:gd name="connsiteX159" fmla="*/ 7455649 w 8938307"/>
              <a:gd name="connsiteY159" fmla="*/ 2580897 h 2993922"/>
              <a:gd name="connsiteX160" fmla="*/ 6979081 w 8938307"/>
              <a:gd name="connsiteY160" fmla="*/ 2570306 h 2993922"/>
              <a:gd name="connsiteX161" fmla="*/ 7021443 w 8938307"/>
              <a:gd name="connsiteY161" fmla="*/ 2586192 h 2993922"/>
              <a:gd name="connsiteX162" fmla="*/ 7053214 w 8938307"/>
              <a:gd name="connsiteY162" fmla="*/ 2591487 h 2993922"/>
              <a:gd name="connsiteX163" fmla="*/ 6989670 w 8938307"/>
              <a:gd name="connsiteY163" fmla="*/ 2591487 h 2993922"/>
              <a:gd name="connsiteX164" fmla="*/ 5994172 w 8938307"/>
              <a:gd name="connsiteY164" fmla="*/ 2570306 h 2993922"/>
              <a:gd name="connsiteX165" fmla="*/ 6015353 w 8938307"/>
              <a:gd name="connsiteY165" fmla="*/ 2575602 h 2993922"/>
              <a:gd name="connsiteX166" fmla="*/ 6031238 w 8938307"/>
              <a:gd name="connsiteY166" fmla="*/ 2575602 h 2993922"/>
              <a:gd name="connsiteX167" fmla="*/ 6084190 w 8938307"/>
              <a:gd name="connsiteY167" fmla="*/ 2586192 h 2993922"/>
              <a:gd name="connsiteX168" fmla="*/ 6142438 w 8938307"/>
              <a:gd name="connsiteY168" fmla="*/ 2612668 h 2993922"/>
              <a:gd name="connsiteX169" fmla="*/ 6163620 w 8938307"/>
              <a:gd name="connsiteY169" fmla="*/ 2623258 h 2993922"/>
              <a:gd name="connsiteX170" fmla="*/ 6174209 w 8938307"/>
              <a:gd name="connsiteY170" fmla="*/ 2623258 h 2993922"/>
              <a:gd name="connsiteX171" fmla="*/ 6184800 w 8938307"/>
              <a:gd name="connsiteY171" fmla="*/ 2633849 h 2993922"/>
              <a:gd name="connsiteX172" fmla="*/ 6221866 w 8938307"/>
              <a:gd name="connsiteY172" fmla="*/ 2644439 h 2993922"/>
              <a:gd name="connsiteX173" fmla="*/ 6237752 w 8938307"/>
              <a:gd name="connsiteY173" fmla="*/ 2655029 h 2993922"/>
              <a:gd name="connsiteX174" fmla="*/ 6195390 w 8938307"/>
              <a:gd name="connsiteY174" fmla="*/ 2644439 h 2993922"/>
              <a:gd name="connsiteX175" fmla="*/ 6147734 w 8938307"/>
              <a:gd name="connsiteY175" fmla="*/ 2628554 h 2993922"/>
              <a:gd name="connsiteX176" fmla="*/ 6121257 w 8938307"/>
              <a:gd name="connsiteY176" fmla="*/ 2623258 h 2993922"/>
              <a:gd name="connsiteX177" fmla="*/ 6110668 w 8938307"/>
              <a:gd name="connsiteY177" fmla="*/ 2623258 h 2993922"/>
              <a:gd name="connsiteX178" fmla="*/ 6100076 w 8938307"/>
              <a:gd name="connsiteY178" fmla="*/ 2612668 h 2993922"/>
              <a:gd name="connsiteX179" fmla="*/ 6078895 w 8938307"/>
              <a:gd name="connsiteY179" fmla="*/ 2602077 h 2993922"/>
              <a:gd name="connsiteX180" fmla="*/ 6025943 w 8938307"/>
              <a:gd name="connsiteY180" fmla="*/ 2591487 h 2993922"/>
              <a:gd name="connsiteX181" fmla="*/ 5983582 w 8938307"/>
              <a:gd name="connsiteY181" fmla="*/ 2570306 h 2993922"/>
              <a:gd name="connsiteX182" fmla="*/ 5994172 w 8938307"/>
              <a:gd name="connsiteY182" fmla="*/ 2580897 h 2993922"/>
              <a:gd name="connsiteX183" fmla="*/ 5983582 w 8938307"/>
              <a:gd name="connsiteY183" fmla="*/ 2575602 h 2993922"/>
              <a:gd name="connsiteX184" fmla="*/ 5983582 w 8938307"/>
              <a:gd name="connsiteY184" fmla="*/ 2570306 h 2993922"/>
              <a:gd name="connsiteX185" fmla="*/ 7159118 w 8938307"/>
              <a:gd name="connsiteY185" fmla="*/ 2559716 h 2993922"/>
              <a:gd name="connsiteX186" fmla="*/ 7176327 w 8938307"/>
              <a:gd name="connsiteY186" fmla="*/ 2561040 h 2993922"/>
              <a:gd name="connsiteX187" fmla="*/ 7243841 w 8938307"/>
              <a:gd name="connsiteY187" fmla="*/ 2580897 h 2993922"/>
              <a:gd name="connsiteX188" fmla="*/ 7222660 w 8938307"/>
              <a:gd name="connsiteY188" fmla="*/ 2580897 h 2993922"/>
              <a:gd name="connsiteX189" fmla="*/ 7175004 w 8938307"/>
              <a:gd name="connsiteY189" fmla="*/ 2567659 h 2993922"/>
              <a:gd name="connsiteX190" fmla="*/ 7688638 w 8938307"/>
              <a:gd name="connsiteY190" fmla="*/ 2538535 h 2993922"/>
              <a:gd name="connsiteX191" fmla="*/ 7699230 w 8938307"/>
              <a:gd name="connsiteY191" fmla="*/ 2538535 h 2993922"/>
              <a:gd name="connsiteX192" fmla="*/ 7688638 w 8938307"/>
              <a:gd name="connsiteY192" fmla="*/ 2549125 h 2993922"/>
              <a:gd name="connsiteX193" fmla="*/ 7275612 w 8938307"/>
              <a:gd name="connsiteY193" fmla="*/ 2538535 h 2993922"/>
              <a:gd name="connsiteX194" fmla="*/ 7296793 w 8938307"/>
              <a:gd name="connsiteY194" fmla="*/ 2538535 h 2993922"/>
              <a:gd name="connsiteX195" fmla="*/ 7360336 w 8938307"/>
              <a:gd name="connsiteY195" fmla="*/ 2549125 h 2993922"/>
              <a:gd name="connsiteX196" fmla="*/ 7370926 w 8938307"/>
              <a:gd name="connsiteY196" fmla="*/ 2538535 h 2993922"/>
              <a:gd name="connsiteX197" fmla="*/ 7381516 w 8938307"/>
              <a:gd name="connsiteY197" fmla="*/ 2549125 h 2993922"/>
              <a:gd name="connsiteX198" fmla="*/ 7402697 w 8938307"/>
              <a:gd name="connsiteY198" fmla="*/ 2559716 h 2993922"/>
              <a:gd name="connsiteX199" fmla="*/ 7423878 w 8938307"/>
              <a:gd name="connsiteY199" fmla="*/ 2565010 h 2993922"/>
              <a:gd name="connsiteX200" fmla="*/ 7434468 w 8938307"/>
              <a:gd name="connsiteY200" fmla="*/ 2559716 h 2993922"/>
              <a:gd name="connsiteX201" fmla="*/ 7434468 w 8938307"/>
              <a:gd name="connsiteY201" fmla="*/ 2570306 h 2993922"/>
              <a:gd name="connsiteX202" fmla="*/ 7423878 w 8938307"/>
              <a:gd name="connsiteY202" fmla="*/ 2580897 h 2993922"/>
              <a:gd name="connsiteX203" fmla="*/ 7392107 w 8938307"/>
              <a:gd name="connsiteY203" fmla="*/ 2570306 h 2993922"/>
              <a:gd name="connsiteX204" fmla="*/ 7360336 w 8938307"/>
              <a:gd name="connsiteY204" fmla="*/ 2570306 h 2993922"/>
              <a:gd name="connsiteX205" fmla="*/ 7116756 w 8938307"/>
              <a:gd name="connsiteY205" fmla="*/ 2538535 h 2993922"/>
              <a:gd name="connsiteX206" fmla="*/ 7132641 w 8938307"/>
              <a:gd name="connsiteY206" fmla="*/ 2543831 h 2993922"/>
              <a:gd name="connsiteX207" fmla="*/ 7141909 w 8938307"/>
              <a:gd name="connsiteY207" fmla="*/ 2550449 h 2993922"/>
              <a:gd name="connsiteX208" fmla="*/ 7159116 w 8938307"/>
              <a:gd name="connsiteY208" fmla="*/ 2559715 h 2993922"/>
              <a:gd name="connsiteX209" fmla="*/ 7137937 w 8938307"/>
              <a:gd name="connsiteY209" fmla="*/ 2549125 h 2993922"/>
              <a:gd name="connsiteX210" fmla="*/ 7116756 w 8938307"/>
              <a:gd name="connsiteY210" fmla="*/ 2549125 h 2993922"/>
              <a:gd name="connsiteX211" fmla="*/ 6629598 w 8938307"/>
              <a:gd name="connsiteY211" fmla="*/ 2538535 h 2993922"/>
              <a:gd name="connsiteX212" fmla="*/ 6650778 w 8938307"/>
              <a:gd name="connsiteY212" fmla="*/ 2549125 h 2993922"/>
              <a:gd name="connsiteX213" fmla="*/ 6682550 w 8938307"/>
              <a:gd name="connsiteY213" fmla="*/ 2549125 h 2993922"/>
              <a:gd name="connsiteX214" fmla="*/ 6693140 w 8938307"/>
              <a:gd name="connsiteY214" fmla="*/ 2538535 h 2993922"/>
              <a:gd name="connsiteX215" fmla="*/ 6703730 w 8938307"/>
              <a:gd name="connsiteY215" fmla="*/ 2538535 h 2993922"/>
              <a:gd name="connsiteX216" fmla="*/ 6703730 w 8938307"/>
              <a:gd name="connsiteY216" fmla="*/ 2549125 h 2993922"/>
              <a:gd name="connsiteX217" fmla="*/ 6777862 w 8938307"/>
              <a:gd name="connsiteY217" fmla="*/ 2570306 h 2993922"/>
              <a:gd name="connsiteX218" fmla="*/ 6809634 w 8938307"/>
              <a:gd name="connsiteY218" fmla="*/ 2591487 h 2993922"/>
              <a:gd name="connsiteX219" fmla="*/ 6820224 w 8938307"/>
              <a:gd name="connsiteY219" fmla="*/ 2591487 h 2993922"/>
              <a:gd name="connsiteX220" fmla="*/ 6846700 w 8938307"/>
              <a:gd name="connsiteY220" fmla="*/ 2591487 h 2993922"/>
              <a:gd name="connsiteX221" fmla="*/ 6873177 w 8938307"/>
              <a:gd name="connsiteY221" fmla="*/ 2602077 h 2993922"/>
              <a:gd name="connsiteX222" fmla="*/ 6809634 w 8938307"/>
              <a:gd name="connsiteY222" fmla="*/ 2602077 h 2993922"/>
              <a:gd name="connsiteX223" fmla="*/ 6783158 w 8938307"/>
              <a:gd name="connsiteY223" fmla="*/ 2591487 h 2993922"/>
              <a:gd name="connsiteX224" fmla="*/ 6756682 w 8938307"/>
              <a:gd name="connsiteY224" fmla="*/ 2602077 h 2993922"/>
              <a:gd name="connsiteX225" fmla="*/ 6735502 w 8938307"/>
              <a:gd name="connsiteY225" fmla="*/ 2602077 h 2993922"/>
              <a:gd name="connsiteX226" fmla="*/ 6714320 w 8938307"/>
              <a:gd name="connsiteY226" fmla="*/ 2607373 h 2993922"/>
              <a:gd name="connsiteX227" fmla="*/ 6703730 w 8938307"/>
              <a:gd name="connsiteY227" fmla="*/ 2612668 h 2993922"/>
              <a:gd name="connsiteX228" fmla="*/ 6693140 w 8938307"/>
              <a:gd name="connsiteY228" fmla="*/ 2602077 h 2993922"/>
              <a:gd name="connsiteX229" fmla="*/ 6682550 w 8938307"/>
              <a:gd name="connsiteY229" fmla="*/ 2591487 h 2993922"/>
              <a:gd name="connsiteX230" fmla="*/ 6682550 w 8938307"/>
              <a:gd name="connsiteY230" fmla="*/ 2580897 h 2993922"/>
              <a:gd name="connsiteX231" fmla="*/ 6671958 w 8938307"/>
              <a:gd name="connsiteY231" fmla="*/ 2570306 h 2993922"/>
              <a:gd name="connsiteX232" fmla="*/ 6661368 w 8938307"/>
              <a:gd name="connsiteY232" fmla="*/ 2570306 h 2993922"/>
              <a:gd name="connsiteX233" fmla="*/ 6640188 w 8938307"/>
              <a:gd name="connsiteY233" fmla="*/ 2549125 h 2993922"/>
              <a:gd name="connsiteX234" fmla="*/ 6078895 w 8938307"/>
              <a:gd name="connsiteY234" fmla="*/ 2538535 h 2993922"/>
              <a:gd name="connsiteX235" fmla="*/ 6110668 w 8938307"/>
              <a:gd name="connsiteY235" fmla="*/ 2559716 h 2993922"/>
              <a:gd name="connsiteX236" fmla="*/ 6131847 w 8938307"/>
              <a:gd name="connsiteY236" fmla="*/ 2559716 h 2993922"/>
              <a:gd name="connsiteX237" fmla="*/ 6147734 w 8938307"/>
              <a:gd name="connsiteY237" fmla="*/ 2559716 h 2993922"/>
              <a:gd name="connsiteX238" fmla="*/ 6174209 w 8938307"/>
              <a:gd name="connsiteY238" fmla="*/ 2559716 h 2993922"/>
              <a:gd name="connsiteX239" fmla="*/ 6163620 w 8938307"/>
              <a:gd name="connsiteY239" fmla="*/ 2570306 h 2993922"/>
              <a:gd name="connsiteX240" fmla="*/ 6147734 w 8938307"/>
              <a:gd name="connsiteY240" fmla="*/ 2575602 h 2993922"/>
              <a:gd name="connsiteX241" fmla="*/ 6142438 w 8938307"/>
              <a:gd name="connsiteY241" fmla="*/ 2580897 h 2993922"/>
              <a:gd name="connsiteX242" fmla="*/ 6131847 w 8938307"/>
              <a:gd name="connsiteY242" fmla="*/ 2580897 h 2993922"/>
              <a:gd name="connsiteX243" fmla="*/ 6110668 w 8938307"/>
              <a:gd name="connsiteY243" fmla="*/ 2570306 h 2993922"/>
              <a:gd name="connsiteX244" fmla="*/ 6100076 w 8938307"/>
              <a:gd name="connsiteY244" fmla="*/ 2559716 h 2993922"/>
              <a:gd name="connsiteX245" fmla="*/ 5326977 w 8938307"/>
              <a:gd name="connsiteY245" fmla="*/ 2538535 h 2993922"/>
              <a:gd name="connsiteX246" fmla="*/ 5337566 w 8938307"/>
              <a:gd name="connsiteY246" fmla="*/ 2538535 h 2993922"/>
              <a:gd name="connsiteX247" fmla="*/ 5358748 w 8938307"/>
              <a:gd name="connsiteY247" fmla="*/ 2549125 h 2993922"/>
              <a:gd name="connsiteX248" fmla="*/ 5326977 w 8938307"/>
              <a:gd name="connsiteY248" fmla="*/ 2538535 h 2993922"/>
              <a:gd name="connsiteX249" fmla="*/ 6280114 w 8938307"/>
              <a:gd name="connsiteY249" fmla="*/ 2527944 h 2993922"/>
              <a:gd name="connsiteX250" fmla="*/ 6311884 w 8938307"/>
              <a:gd name="connsiteY250" fmla="*/ 2538535 h 2993922"/>
              <a:gd name="connsiteX251" fmla="*/ 6290704 w 8938307"/>
              <a:gd name="connsiteY251" fmla="*/ 2538535 h 2993922"/>
              <a:gd name="connsiteX252" fmla="*/ 7434468 w 8938307"/>
              <a:gd name="connsiteY252" fmla="*/ 2517354 h 2993922"/>
              <a:gd name="connsiteX253" fmla="*/ 7434468 w 8938307"/>
              <a:gd name="connsiteY253" fmla="*/ 2538535 h 2993922"/>
              <a:gd name="connsiteX254" fmla="*/ 7423878 w 8938307"/>
              <a:gd name="connsiteY254" fmla="*/ 2527944 h 2993922"/>
              <a:gd name="connsiteX255" fmla="*/ 7434468 w 8938307"/>
              <a:gd name="connsiteY255" fmla="*/ 2517354 h 2993922"/>
              <a:gd name="connsiteX256" fmla="*/ 6343656 w 8938307"/>
              <a:gd name="connsiteY256" fmla="*/ 2517354 h 2993922"/>
              <a:gd name="connsiteX257" fmla="*/ 6354246 w 8938307"/>
              <a:gd name="connsiteY257" fmla="*/ 2527944 h 2993922"/>
              <a:gd name="connsiteX258" fmla="*/ 6343656 w 8938307"/>
              <a:gd name="connsiteY258" fmla="*/ 2527944 h 2993922"/>
              <a:gd name="connsiteX259" fmla="*/ 6343656 w 8938307"/>
              <a:gd name="connsiteY259" fmla="*/ 2517354 h 2993922"/>
              <a:gd name="connsiteX260" fmla="*/ 7159118 w 8938307"/>
              <a:gd name="connsiteY260" fmla="*/ 2506764 h 2993922"/>
              <a:gd name="connsiteX261" fmla="*/ 7169708 w 8938307"/>
              <a:gd name="connsiteY261" fmla="*/ 2506764 h 2993922"/>
              <a:gd name="connsiteX262" fmla="*/ 7180299 w 8938307"/>
              <a:gd name="connsiteY262" fmla="*/ 2506764 h 2993922"/>
              <a:gd name="connsiteX263" fmla="*/ 7169708 w 8938307"/>
              <a:gd name="connsiteY263" fmla="*/ 2517354 h 2993922"/>
              <a:gd name="connsiteX264" fmla="*/ 7053214 w 8938307"/>
              <a:gd name="connsiteY264" fmla="*/ 2506764 h 2993922"/>
              <a:gd name="connsiteX265" fmla="*/ 7074395 w 8938307"/>
              <a:gd name="connsiteY265" fmla="*/ 2517354 h 2993922"/>
              <a:gd name="connsiteX266" fmla="*/ 7084985 w 8938307"/>
              <a:gd name="connsiteY266" fmla="*/ 2527944 h 2993922"/>
              <a:gd name="connsiteX267" fmla="*/ 7074395 w 8938307"/>
              <a:gd name="connsiteY267" fmla="*/ 2527944 h 2993922"/>
              <a:gd name="connsiteX268" fmla="*/ 7063804 w 8938307"/>
              <a:gd name="connsiteY268" fmla="*/ 2527944 h 2993922"/>
              <a:gd name="connsiteX269" fmla="*/ 7042622 w 8938307"/>
              <a:gd name="connsiteY269" fmla="*/ 2527944 h 2993922"/>
              <a:gd name="connsiteX270" fmla="*/ 7032033 w 8938307"/>
              <a:gd name="connsiteY270" fmla="*/ 2527944 h 2993922"/>
              <a:gd name="connsiteX271" fmla="*/ 7021443 w 8938307"/>
              <a:gd name="connsiteY271" fmla="*/ 2538535 h 2993922"/>
              <a:gd name="connsiteX272" fmla="*/ 7010852 w 8938307"/>
              <a:gd name="connsiteY272" fmla="*/ 2527944 h 2993922"/>
              <a:gd name="connsiteX273" fmla="*/ 7021443 w 8938307"/>
              <a:gd name="connsiteY273" fmla="*/ 2527944 h 2993922"/>
              <a:gd name="connsiteX274" fmla="*/ 7042622 w 8938307"/>
              <a:gd name="connsiteY274" fmla="*/ 2517354 h 2993922"/>
              <a:gd name="connsiteX275" fmla="*/ 7053214 w 8938307"/>
              <a:gd name="connsiteY275" fmla="*/ 2506764 h 2993922"/>
              <a:gd name="connsiteX276" fmla="*/ 6830814 w 8938307"/>
              <a:gd name="connsiteY276" fmla="*/ 2506764 h 2993922"/>
              <a:gd name="connsiteX277" fmla="*/ 6851996 w 8938307"/>
              <a:gd name="connsiteY277" fmla="*/ 2506764 h 2993922"/>
              <a:gd name="connsiteX278" fmla="*/ 6851996 w 8938307"/>
              <a:gd name="connsiteY278" fmla="*/ 2517354 h 2993922"/>
              <a:gd name="connsiteX279" fmla="*/ 6830814 w 8938307"/>
              <a:gd name="connsiteY279" fmla="*/ 2506764 h 2993922"/>
              <a:gd name="connsiteX280" fmla="*/ 6205980 w 8938307"/>
              <a:gd name="connsiteY280" fmla="*/ 2506764 h 2993922"/>
              <a:gd name="connsiteX281" fmla="*/ 6216572 w 8938307"/>
              <a:gd name="connsiteY281" fmla="*/ 2506764 h 2993922"/>
              <a:gd name="connsiteX282" fmla="*/ 6237752 w 8938307"/>
              <a:gd name="connsiteY282" fmla="*/ 2517354 h 2993922"/>
              <a:gd name="connsiteX283" fmla="*/ 6205980 w 8938307"/>
              <a:gd name="connsiteY283" fmla="*/ 2506764 h 2993922"/>
              <a:gd name="connsiteX284" fmla="*/ 8080483 w 8938307"/>
              <a:gd name="connsiteY284" fmla="*/ 2496173 h 2993922"/>
              <a:gd name="connsiteX285" fmla="*/ 8091075 w 8938307"/>
              <a:gd name="connsiteY285" fmla="*/ 2506764 h 2993922"/>
              <a:gd name="connsiteX286" fmla="*/ 8080483 w 8938307"/>
              <a:gd name="connsiteY286" fmla="*/ 2506764 h 2993922"/>
              <a:gd name="connsiteX287" fmla="*/ 7095574 w 8938307"/>
              <a:gd name="connsiteY287" fmla="*/ 2496173 h 2993922"/>
              <a:gd name="connsiteX288" fmla="*/ 7148526 w 8938307"/>
              <a:gd name="connsiteY288" fmla="*/ 2506764 h 2993922"/>
              <a:gd name="connsiteX289" fmla="*/ 7116756 w 8938307"/>
              <a:gd name="connsiteY289" fmla="*/ 2506764 h 2993922"/>
              <a:gd name="connsiteX290" fmla="*/ 6703730 w 8938307"/>
              <a:gd name="connsiteY290" fmla="*/ 2496173 h 2993922"/>
              <a:gd name="connsiteX291" fmla="*/ 6714320 w 8938307"/>
              <a:gd name="connsiteY291" fmla="*/ 2501469 h 2993922"/>
              <a:gd name="connsiteX292" fmla="*/ 6709025 w 8938307"/>
              <a:gd name="connsiteY292" fmla="*/ 2506764 h 2993922"/>
              <a:gd name="connsiteX293" fmla="*/ 6703730 w 8938307"/>
              <a:gd name="connsiteY293" fmla="*/ 2496173 h 2993922"/>
              <a:gd name="connsiteX294" fmla="*/ 5263434 w 8938307"/>
              <a:gd name="connsiteY294" fmla="*/ 2496173 h 2993922"/>
              <a:gd name="connsiteX295" fmla="*/ 5274025 w 8938307"/>
              <a:gd name="connsiteY295" fmla="*/ 2517354 h 2993922"/>
              <a:gd name="connsiteX296" fmla="*/ 5252844 w 8938307"/>
              <a:gd name="connsiteY296" fmla="*/ 2517354 h 2993922"/>
              <a:gd name="connsiteX297" fmla="*/ 5242254 w 8938307"/>
              <a:gd name="connsiteY297" fmla="*/ 2506764 h 2993922"/>
              <a:gd name="connsiteX298" fmla="*/ 7137937 w 8938307"/>
              <a:gd name="connsiteY298" fmla="*/ 2485583 h 2993922"/>
              <a:gd name="connsiteX299" fmla="*/ 7159118 w 8938307"/>
              <a:gd name="connsiteY299" fmla="*/ 2490879 h 2993922"/>
              <a:gd name="connsiteX300" fmla="*/ 7169708 w 8938307"/>
              <a:gd name="connsiteY300" fmla="*/ 2496173 h 2993922"/>
              <a:gd name="connsiteX301" fmla="*/ 7159118 w 8938307"/>
              <a:gd name="connsiteY301" fmla="*/ 2506764 h 2993922"/>
              <a:gd name="connsiteX302" fmla="*/ 7159118 w 8938307"/>
              <a:gd name="connsiteY302" fmla="*/ 2496173 h 2993922"/>
              <a:gd name="connsiteX303" fmla="*/ 6947310 w 8938307"/>
              <a:gd name="connsiteY303" fmla="*/ 2485583 h 2993922"/>
              <a:gd name="connsiteX304" fmla="*/ 6963196 w 8938307"/>
              <a:gd name="connsiteY304" fmla="*/ 2485583 h 2993922"/>
              <a:gd name="connsiteX305" fmla="*/ 6968491 w 8938307"/>
              <a:gd name="connsiteY305" fmla="*/ 2485583 h 2993922"/>
              <a:gd name="connsiteX306" fmla="*/ 6947310 w 8938307"/>
              <a:gd name="connsiteY306" fmla="*/ 2496173 h 2993922"/>
              <a:gd name="connsiteX307" fmla="*/ 6936718 w 8938307"/>
              <a:gd name="connsiteY307" fmla="*/ 2496173 h 2993922"/>
              <a:gd name="connsiteX308" fmla="*/ 6947310 w 8938307"/>
              <a:gd name="connsiteY308" fmla="*/ 2485583 h 2993922"/>
              <a:gd name="connsiteX309" fmla="*/ 5721469 w 8938307"/>
              <a:gd name="connsiteY309" fmla="*/ 2482273 h 2993922"/>
              <a:gd name="connsiteX310" fmla="*/ 5761183 w 8938307"/>
              <a:gd name="connsiteY310" fmla="*/ 2496173 h 2993922"/>
              <a:gd name="connsiteX311" fmla="*/ 5729412 w 8938307"/>
              <a:gd name="connsiteY311" fmla="*/ 2496173 h 2993922"/>
              <a:gd name="connsiteX312" fmla="*/ 5697641 w 8938307"/>
              <a:gd name="connsiteY312" fmla="*/ 2485583 h 2993922"/>
              <a:gd name="connsiteX313" fmla="*/ 5721469 w 8938307"/>
              <a:gd name="connsiteY313" fmla="*/ 2482273 h 2993922"/>
              <a:gd name="connsiteX314" fmla="*/ 5665870 w 8938307"/>
              <a:gd name="connsiteY314" fmla="*/ 2474992 h 2993922"/>
              <a:gd name="connsiteX315" fmla="*/ 5676460 w 8938307"/>
              <a:gd name="connsiteY315" fmla="*/ 2474992 h 2993922"/>
              <a:gd name="connsiteX316" fmla="*/ 5671166 w 8938307"/>
              <a:gd name="connsiteY316" fmla="*/ 2485583 h 2993922"/>
              <a:gd name="connsiteX317" fmla="*/ 5665870 w 8938307"/>
              <a:gd name="connsiteY317" fmla="*/ 2474992 h 2993922"/>
              <a:gd name="connsiteX318" fmla="*/ 7443736 w 8938307"/>
              <a:gd name="connsiteY318" fmla="*/ 2469698 h 2993922"/>
              <a:gd name="connsiteX319" fmla="*/ 7445059 w 8938307"/>
              <a:gd name="connsiteY319" fmla="*/ 2474992 h 2993922"/>
              <a:gd name="connsiteX320" fmla="*/ 7445059 w 8938307"/>
              <a:gd name="connsiteY320" fmla="*/ 2485583 h 2993922"/>
              <a:gd name="connsiteX321" fmla="*/ 7439764 w 8938307"/>
              <a:gd name="connsiteY321" fmla="*/ 2474992 h 2993922"/>
              <a:gd name="connsiteX322" fmla="*/ 7443736 w 8938307"/>
              <a:gd name="connsiteY322" fmla="*/ 2469698 h 2993922"/>
              <a:gd name="connsiteX323" fmla="*/ 7111462 w 8938307"/>
              <a:gd name="connsiteY323" fmla="*/ 2469698 h 2993922"/>
              <a:gd name="connsiteX324" fmla="*/ 7120728 w 8938307"/>
              <a:gd name="connsiteY324" fmla="*/ 2476317 h 2993922"/>
              <a:gd name="connsiteX325" fmla="*/ 7137937 w 8938307"/>
              <a:gd name="connsiteY325" fmla="*/ 2485583 h 2993922"/>
              <a:gd name="connsiteX326" fmla="*/ 7122052 w 8938307"/>
              <a:gd name="connsiteY326" fmla="*/ 2485583 h 2993922"/>
              <a:gd name="connsiteX327" fmla="*/ 7116756 w 8938307"/>
              <a:gd name="connsiteY327" fmla="*/ 2474992 h 2993922"/>
              <a:gd name="connsiteX328" fmla="*/ 6947310 w 8938307"/>
              <a:gd name="connsiteY328" fmla="*/ 2464402 h 2993922"/>
              <a:gd name="connsiteX329" fmla="*/ 6957900 w 8938307"/>
              <a:gd name="connsiteY329" fmla="*/ 2464402 h 2993922"/>
              <a:gd name="connsiteX330" fmla="*/ 6952604 w 8938307"/>
              <a:gd name="connsiteY330" fmla="*/ 2474992 h 2993922"/>
              <a:gd name="connsiteX331" fmla="*/ 6947310 w 8938307"/>
              <a:gd name="connsiteY331" fmla="*/ 2464402 h 2993922"/>
              <a:gd name="connsiteX332" fmla="*/ 6364836 w 8938307"/>
              <a:gd name="connsiteY332" fmla="*/ 2464402 h 2993922"/>
              <a:gd name="connsiteX333" fmla="*/ 6343656 w 8938307"/>
              <a:gd name="connsiteY333" fmla="*/ 2474992 h 2993922"/>
              <a:gd name="connsiteX334" fmla="*/ 6364836 w 8938307"/>
              <a:gd name="connsiteY334" fmla="*/ 2474992 h 2993922"/>
              <a:gd name="connsiteX335" fmla="*/ 6386018 w 8938307"/>
              <a:gd name="connsiteY335" fmla="*/ 2485583 h 2993922"/>
              <a:gd name="connsiteX336" fmla="*/ 6380723 w 8938307"/>
              <a:gd name="connsiteY336" fmla="*/ 2496173 h 2993922"/>
              <a:gd name="connsiteX337" fmla="*/ 6396608 w 8938307"/>
              <a:gd name="connsiteY337" fmla="*/ 2496173 h 2993922"/>
              <a:gd name="connsiteX338" fmla="*/ 6396608 w 8938307"/>
              <a:gd name="connsiteY338" fmla="*/ 2474992 h 2993922"/>
              <a:gd name="connsiteX339" fmla="*/ 6386018 w 8938307"/>
              <a:gd name="connsiteY339" fmla="*/ 2474992 h 2993922"/>
              <a:gd name="connsiteX340" fmla="*/ 6248342 w 8938307"/>
              <a:gd name="connsiteY340" fmla="*/ 2464402 h 2993922"/>
              <a:gd name="connsiteX341" fmla="*/ 6248342 w 8938307"/>
              <a:gd name="connsiteY341" fmla="*/ 2474992 h 2993922"/>
              <a:gd name="connsiteX342" fmla="*/ 6237752 w 8938307"/>
              <a:gd name="connsiteY342" fmla="*/ 2474992 h 2993922"/>
              <a:gd name="connsiteX343" fmla="*/ 6785806 w 8938307"/>
              <a:gd name="connsiteY343" fmla="*/ 2459106 h 2993922"/>
              <a:gd name="connsiteX344" fmla="*/ 6788454 w 8938307"/>
              <a:gd name="connsiteY344" fmla="*/ 2464402 h 2993922"/>
              <a:gd name="connsiteX345" fmla="*/ 6777862 w 8938307"/>
              <a:gd name="connsiteY345" fmla="*/ 2464402 h 2993922"/>
              <a:gd name="connsiteX346" fmla="*/ 6785806 w 8938307"/>
              <a:gd name="connsiteY346" fmla="*/ 2459106 h 2993922"/>
              <a:gd name="connsiteX347" fmla="*/ 6513102 w 8938307"/>
              <a:gd name="connsiteY347" fmla="*/ 2453812 h 2993922"/>
              <a:gd name="connsiteX348" fmla="*/ 6555464 w 8938307"/>
              <a:gd name="connsiteY348" fmla="*/ 2464402 h 2993922"/>
              <a:gd name="connsiteX349" fmla="*/ 6534284 w 8938307"/>
              <a:gd name="connsiteY349" fmla="*/ 2464402 h 2993922"/>
              <a:gd name="connsiteX350" fmla="*/ 6513102 w 8938307"/>
              <a:gd name="connsiteY350" fmla="*/ 2453812 h 2993922"/>
              <a:gd name="connsiteX351" fmla="*/ 6025943 w 8938307"/>
              <a:gd name="connsiteY351" fmla="*/ 2453812 h 2993922"/>
              <a:gd name="connsiteX352" fmla="*/ 6036534 w 8938307"/>
              <a:gd name="connsiteY352" fmla="*/ 2453812 h 2993922"/>
              <a:gd name="connsiteX353" fmla="*/ 6068305 w 8938307"/>
              <a:gd name="connsiteY353" fmla="*/ 2464402 h 2993922"/>
              <a:gd name="connsiteX354" fmla="*/ 6036534 w 8938307"/>
              <a:gd name="connsiteY354" fmla="*/ 2464402 h 2993922"/>
              <a:gd name="connsiteX355" fmla="*/ 7701876 w 8938307"/>
              <a:gd name="connsiteY355" fmla="*/ 2436602 h 2993922"/>
              <a:gd name="connsiteX356" fmla="*/ 7709820 w 8938307"/>
              <a:gd name="connsiteY356" fmla="*/ 2437927 h 2993922"/>
              <a:gd name="connsiteX357" fmla="*/ 7752182 w 8938307"/>
              <a:gd name="connsiteY357" fmla="*/ 2443221 h 2993922"/>
              <a:gd name="connsiteX358" fmla="*/ 7794542 w 8938307"/>
              <a:gd name="connsiteY358" fmla="*/ 2453812 h 2993922"/>
              <a:gd name="connsiteX359" fmla="*/ 7783952 w 8938307"/>
              <a:gd name="connsiteY359" fmla="*/ 2464402 h 2993922"/>
              <a:gd name="connsiteX360" fmla="*/ 7741590 w 8938307"/>
              <a:gd name="connsiteY360" fmla="*/ 2453812 h 2993922"/>
              <a:gd name="connsiteX361" fmla="*/ 7699230 w 8938307"/>
              <a:gd name="connsiteY361" fmla="*/ 2443221 h 2993922"/>
              <a:gd name="connsiteX362" fmla="*/ 7701876 w 8938307"/>
              <a:gd name="connsiteY362" fmla="*/ 2436602 h 2993922"/>
              <a:gd name="connsiteX363" fmla="*/ 7286203 w 8938307"/>
              <a:gd name="connsiteY363" fmla="*/ 2432631 h 2993922"/>
              <a:gd name="connsiteX364" fmla="*/ 7307384 w 8938307"/>
              <a:gd name="connsiteY364" fmla="*/ 2432631 h 2993922"/>
              <a:gd name="connsiteX365" fmla="*/ 7307384 w 8938307"/>
              <a:gd name="connsiteY365" fmla="*/ 2443221 h 2993922"/>
              <a:gd name="connsiteX366" fmla="*/ 7291498 w 8938307"/>
              <a:gd name="connsiteY366" fmla="*/ 2443221 h 2993922"/>
              <a:gd name="connsiteX367" fmla="*/ 7286203 w 8938307"/>
              <a:gd name="connsiteY367" fmla="*/ 2432631 h 2993922"/>
              <a:gd name="connsiteX368" fmla="*/ 7116756 w 8938307"/>
              <a:gd name="connsiteY368" fmla="*/ 2432631 h 2993922"/>
              <a:gd name="connsiteX369" fmla="*/ 7127347 w 8938307"/>
              <a:gd name="connsiteY369" fmla="*/ 2443221 h 2993922"/>
              <a:gd name="connsiteX370" fmla="*/ 7116756 w 8938307"/>
              <a:gd name="connsiteY370" fmla="*/ 2443221 h 2993922"/>
              <a:gd name="connsiteX371" fmla="*/ 7106166 w 8938307"/>
              <a:gd name="connsiteY371" fmla="*/ 2443221 h 2993922"/>
              <a:gd name="connsiteX372" fmla="*/ 7116756 w 8938307"/>
              <a:gd name="connsiteY372" fmla="*/ 2432631 h 2993922"/>
              <a:gd name="connsiteX373" fmla="*/ 5920039 w 8938307"/>
              <a:gd name="connsiteY373" fmla="*/ 2432631 h 2993922"/>
              <a:gd name="connsiteX374" fmla="*/ 5930630 w 8938307"/>
              <a:gd name="connsiteY374" fmla="*/ 2432631 h 2993922"/>
              <a:gd name="connsiteX375" fmla="*/ 6015353 w 8938307"/>
              <a:gd name="connsiteY375" fmla="*/ 2453812 h 2993922"/>
              <a:gd name="connsiteX376" fmla="*/ 5994172 w 8938307"/>
              <a:gd name="connsiteY376" fmla="*/ 2453812 h 2993922"/>
              <a:gd name="connsiteX377" fmla="*/ 5951812 w 8938307"/>
              <a:gd name="connsiteY377" fmla="*/ 2443221 h 2993922"/>
              <a:gd name="connsiteX378" fmla="*/ 5930630 w 8938307"/>
              <a:gd name="connsiteY378" fmla="*/ 2437927 h 2993922"/>
              <a:gd name="connsiteX379" fmla="*/ 5920039 w 8938307"/>
              <a:gd name="connsiteY379" fmla="*/ 2432631 h 2993922"/>
              <a:gd name="connsiteX380" fmla="*/ 6354246 w 8938307"/>
              <a:gd name="connsiteY380" fmla="*/ 2422040 h 2993922"/>
              <a:gd name="connsiteX381" fmla="*/ 6364836 w 8938307"/>
              <a:gd name="connsiteY381" fmla="*/ 2432631 h 2993922"/>
              <a:gd name="connsiteX382" fmla="*/ 6364836 w 8938307"/>
              <a:gd name="connsiteY382" fmla="*/ 2437927 h 2993922"/>
              <a:gd name="connsiteX383" fmla="*/ 6375428 w 8938307"/>
              <a:gd name="connsiteY383" fmla="*/ 2443221 h 2993922"/>
              <a:gd name="connsiteX384" fmla="*/ 6386018 w 8938307"/>
              <a:gd name="connsiteY384" fmla="*/ 2453812 h 2993922"/>
              <a:gd name="connsiteX385" fmla="*/ 6449560 w 8938307"/>
              <a:gd name="connsiteY385" fmla="*/ 2474992 h 2993922"/>
              <a:gd name="connsiteX386" fmla="*/ 6460150 w 8938307"/>
              <a:gd name="connsiteY386" fmla="*/ 2485583 h 2993922"/>
              <a:gd name="connsiteX387" fmla="*/ 6481332 w 8938307"/>
              <a:gd name="connsiteY387" fmla="*/ 2485583 h 2993922"/>
              <a:gd name="connsiteX388" fmla="*/ 6534284 w 8938307"/>
              <a:gd name="connsiteY388" fmla="*/ 2496173 h 2993922"/>
              <a:gd name="connsiteX389" fmla="*/ 6587236 w 8938307"/>
              <a:gd name="connsiteY389" fmla="*/ 2506764 h 2993922"/>
              <a:gd name="connsiteX390" fmla="*/ 6608416 w 8938307"/>
              <a:gd name="connsiteY390" fmla="*/ 2517354 h 2993922"/>
              <a:gd name="connsiteX391" fmla="*/ 6619006 w 8938307"/>
              <a:gd name="connsiteY391" fmla="*/ 2517354 h 2993922"/>
              <a:gd name="connsiteX392" fmla="*/ 6640188 w 8938307"/>
              <a:gd name="connsiteY392" fmla="*/ 2527944 h 2993922"/>
              <a:gd name="connsiteX393" fmla="*/ 6650778 w 8938307"/>
              <a:gd name="connsiteY393" fmla="*/ 2538535 h 2993922"/>
              <a:gd name="connsiteX394" fmla="*/ 6640188 w 8938307"/>
              <a:gd name="connsiteY394" fmla="*/ 2538535 h 2993922"/>
              <a:gd name="connsiteX395" fmla="*/ 6629598 w 8938307"/>
              <a:gd name="connsiteY395" fmla="*/ 2538535 h 2993922"/>
              <a:gd name="connsiteX396" fmla="*/ 6619006 w 8938307"/>
              <a:gd name="connsiteY396" fmla="*/ 2538535 h 2993922"/>
              <a:gd name="connsiteX397" fmla="*/ 6624302 w 8938307"/>
              <a:gd name="connsiteY397" fmla="*/ 2554421 h 2993922"/>
              <a:gd name="connsiteX398" fmla="*/ 6613711 w 8938307"/>
              <a:gd name="connsiteY398" fmla="*/ 2559716 h 2993922"/>
              <a:gd name="connsiteX399" fmla="*/ 6608416 w 8938307"/>
              <a:gd name="connsiteY399" fmla="*/ 2549125 h 2993922"/>
              <a:gd name="connsiteX400" fmla="*/ 6576646 w 8938307"/>
              <a:gd name="connsiteY400" fmla="*/ 2538535 h 2993922"/>
              <a:gd name="connsiteX401" fmla="*/ 6513102 w 8938307"/>
              <a:gd name="connsiteY401" fmla="*/ 2517354 h 2993922"/>
              <a:gd name="connsiteX402" fmla="*/ 6460150 w 8938307"/>
              <a:gd name="connsiteY402" fmla="*/ 2506764 h 2993922"/>
              <a:gd name="connsiteX403" fmla="*/ 6454855 w 8938307"/>
              <a:gd name="connsiteY403" fmla="*/ 2496173 h 2993922"/>
              <a:gd name="connsiteX404" fmla="*/ 6449560 w 8938307"/>
              <a:gd name="connsiteY404" fmla="*/ 2480287 h 2993922"/>
              <a:gd name="connsiteX405" fmla="*/ 6438970 w 8938307"/>
              <a:gd name="connsiteY405" fmla="*/ 2474992 h 2993922"/>
              <a:gd name="connsiteX406" fmla="*/ 6433675 w 8938307"/>
              <a:gd name="connsiteY406" fmla="*/ 2485583 h 2993922"/>
              <a:gd name="connsiteX407" fmla="*/ 6423084 w 8938307"/>
              <a:gd name="connsiteY407" fmla="*/ 2501469 h 2993922"/>
              <a:gd name="connsiteX408" fmla="*/ 6407198 w 8938307"/>
              <a:gd name="connsiteY408" fmla="*/ 2506764 h 2993922"/>
              <a:gd name="connsiteX409" fmla="*/ 6396608 w 8938307"/>
              <a:gd name="connsiteY409" fmla="*/ 2517354 h 2993922"/>
              <a:gd name="connsiteX410" fmla="*/ 6375428 w 8938307"/>
              <a:gd name="connsiteY410" fmla="*/ 2517354 h 2993922"/>
              <a:gd name="connsiteX411" fmla="*/ 6364836 w 8938307"/>
              <a:gd name="connsiteY411" fmla="*/ 2517354 h 2993922"/>
              <a:gd name="connsiteX412" fmla="*/ 6359542 w 8938307"/>
              <a:gd name="connsiteY412" fmla="*/ 2512058 h 2993922"/>
              <a:gd name="connsiteX413" fmla="*/ 6354246 w 8938307"/>
              <a:gd name="connsiteY413" fmla="*/ 2506764 h 2993922"/>
              <a:gd name="connsiteX414" fmla="*/ 6348950 w 8938307"/>
              <a:gd name="connsiteY414" fmla="*/ 2496173 h 2993922"/>
              <a:gd name="connsiteX415" fmla="*/ 6343656 w 8938307"/>
              <a:gd name="connsiteY415" fmla="*/ 2496173 h 2993922"/>
              <a:gd name="connsiteX416" fmla="*/ 6333066 w 8938307"/>
              <a:gd name="connsiteY416" fmla="*/ 2485583 h 2993922"/>
              <a:gd name="connsiteX417" fmla="*/ 6333066 w 8938307"/>
              <a:gd name="connsiteY417" fmla="*/ 2464402 h 2993922"/>
              <a:gd name="connsiteX418" fmla="*/ 6301294 w 8938307"/>
              <a:gd name="connsiteY418" fmla="*/ 2443221 h 2993922"/>
              <a:gd name="connsiteX419" fmla="*/ 6280114 w 8938307"/>
              <a:gd name="connsiteY419" fmla="*/ 2432631 h 2993922"/>
              <a:gd name="connsiteX420" fmla="*/ 6285409 w 8938307"/>
              <a:gd name="connsiteY420" fmla="*/ 2432631 h 2993922"/>
              <a:gd name="connsiteX421" fmla="*/ 6290704 w 8938307"/>
              <a:gd name="connsiteY421" fmla="*/ 2432631 h 2993922"/>
              <a:gd name="connsiteX422" fmla="*/ 6333066 w 8938307"/>
              <a:gd name="connsiteY422" fmla="*/ 2432631 h 2993922"/>
              <a:gd name="connsiteX423" fmla="*/ 6333066 w 8938307"/>
              <a:gd name="connsiteY423" fmla="*/ 2416746 h 2993922"/>
              <a:gd name="connsiteX424" fmla="*/ 6343656 w 8938307"/>
              <a:gd name="connsiteY424" fmla="*/ 2422040 h 2993922"/>
              <a:gd name="connsiteX425" fmla="*/ 6333066 w 8938307"/>
              <a:gd name="connsiteY425" fmla="*/ 2422040 h 2993922"/>
              <a:gd name="connsiteX426" fmla="*/ 6322476 w 8938307"/>
              <a:gd name="connsiteY426" fmla="*/ 2422040 h 2993922"/>
              <a:gd name="connsiteX427" fmla="*/ 6333066 w 8938307"/>
              <a:gd name="connsiteY427" fmla="*/ 2416746 h 2993922"/>
              <a:gd name="connsiteX428" fmla="*/ 6926129 w 8938307"/>
              <a:gd name="connsiteY428" fmla="*/ 2411450 h 2993922"/>
              <a:gd name="connsiteX429" fmla="*/ 6957900 w 8938307"/>
              <a:gd name="connsiteY429" fmla="*/ 2416746 h 2993922"/>
              <a:gd name="connsiteX430" fmla="*/ 6989670 w 8938307"/>
              <a:gd name="connsiteY430" fmla="*/ 2422040 h 2993922"/>
              <a:gd name="connsiteX431" fmla="*/ 6957900 w 8938307"/>
              <a:gd name="connsiteY431" fmla="*/ 2422040 h 2993922"/>
              <a:gd name="connsiteX432" fmla="*/ 6936718 w 8938307"/>
              <a:gd name="connsiteY432" fmla="*/ 2422040 h 2993922"/>
              <a:gd name="connsiteX433" fmla="*/ 6724910 w 8938307"/>
              <a:gd name="connsiteY433" fmla="*/ 2411450 h 2993922"/>
              <a:gd name="connsiteX434" fmla="*/ 6730206 w 8938307"/>
              <a:gd name="connsiteY434" fmla="*/ 2422040 h 2993922"/>
              <a:gd name="connsiteX435" fmla="*/ 6735502 w 8938307"/>
              <a:gd name="connsiteY435" fmla="*/ 2422040 h 2993922"/>
              <a:gd name="connsiteX436" fmla="*/ 6730206 w 8938307"/>
              <a:gd name="connsiteY436" fmla="*/ 2432631 h 2993922"/>
              <a:gd name="connsiteX437" fmla="*/ 6724910 w 8938307"/>
              <a:gd name="connsiteY437" fmla="*/ 2432631 h 2993922"/>
              <a:gd name="connsiteX438" fmla="*/ 6724910 w 8938307"/>
              <a:gd name="connsiteY438" fmla="*/ 2422040 h 2993922"/>
              <a:gd name="connsiteX439" fmla="*/ 6068305 w 8938307"/>
              <a:gd name="connsiteY439" fmla="*/ 2411450 h 2993922"/>
              <a:gd name="connsiteX440" fmla="*/ 6084190 w 8938307"/>
              <a:gd name="connsiteY440" fmla="*/ 2411450 h 2993922"/>
              <a:gd name="connsiteX441" fmla="*/ 6110668 w 8938307"/>
              <a:gd name="connsiteY441" fmla="*/ 2411450 h 2993922"/>
              <a:gd name="connsiteX442" fmla="*/ 6142438 w 8938307"/>
              <a:gd name="connsiteY442" fmla="*/ 2422040 h 2993922"/>
              <a:gd name="connsiteX443" fmla="*/ 6078895 w 8938307"/>
              <a:gd name="connsiteY443" fmla="*/ 2422040 h 2993922"/>
              <a:gd name="connsiteX444" fmla="*/ 5644689 w 8938307"/>
              <a:gd name="connsiteY444" fmla="*/ 2411450 h 2993922"/>
              <a:gd name="connsiteX445" fmla="*/ 5655279 w 8938307"/>
              <a:gd name="connsiteY445" fmla="*/ 2422040 h 2993922"/>
              <a:gd name="connsiteX446" fmla="*/ 5649984 w 8938307"/>
              <a:gd name="connsiteY446" fmla="*/ 2427335 h 2993922"/>
              <a:gd name="connsiteX447" fmla="*/ 5634099 w 8938307"/>
              <a:gd name="connsiteY447" fmla="*/ 2422040 h 2993922"/>
              <a:gd name="connsiteX448" fmla="*/ 7193536 w 8938307"/>
              <a:gd name="connsiteY448" fmla="*/ 2406154 h 2993922"/>
              <a:gd name="connsiteX449" fmla="*/ 7201480 w 8938307"/>
              <a:gd name="connsiteY449" fmla="*/ 2411450 h 2993922"/>
              <a:gd name="connsiteX450" fmla="*/ 7190889 w 8938307"/>
              <a:gd name="connsiteY450" fmla="*/ 2411450 h 2993922"/>
              <a:gd name="connsiteX451" fmla="*/ 7193536 w 8938307"/>
              <a:gd name="connsiteY451" fmla="*/ 2406154 h 2993922"/>
              <a:gd name="connsiteX452" fmla="*/ 6796396 w 8938307"/>
              <a:gd name="connsiteY452" fmla="*/ 2406154 h 2993922"/>
              <a:gd name="connsiteX453" fmla="*/ 6799044 w 8938307"/>
              <a:gd name="connsiteY453" fmla="*/ 2411450 h 2993922"/>
              <a:gd name="connsiteX454" fmla="*/ 6788454 w 8938307"/>
              <a:gd name="connsiteY454" fmla="*/ 2411450 h 2993922"/>
              <a:gd name="connsiteX455" fmla="*/ 6796396 w 8938307"/>
              <a:gd name="connsiteY455" fmla="*/ 2406154 h 2993922"/>
              <a:gd name="connsiteX456" fmla="*/ 6904948 w 8938307"/>
              <a:gd name="connsiteY456" fmla="*/ 2400860 h 2993922"/>
              <a:gd name="connsiteX457" fmla="*/ 6904948 w 8938307"/>
              <a:gd name="connsiteY457" fmla="*/ 2411450 h 2993922"/>
              <a:gd name="connsiteX458" fmla="*/ 6883766 w 8938307"/>
              <a:gd name="connsiteY458" fmla="*/ 2411450 h 2993922"/>
              <a:gd name="connsiteX459" fmla="*/ 6904948 w 8938307"/>
              <a:gd name="connsiteY459" fmla="*/ 2400860 h 2993922"/>
              <a:gd name="connsiteX460" fmla="*/ 6269524 w 8938307"/>
              <a:gd name="connsiteY460" fmla="*/ 2400860 h 2993922"/>
              <a:gd name="connsiteX461" fmla="*/ 6280114 w 8938307"/>
              <a:gd name="connsiteY461" fmla="*/ 2406154 h 2993922"/>
              <a:gd name="connsiteX462" fmla="*/ 6269524 w 8938307"/>
              <a:gd name="connsiteY462" fmla="*/ 2411450 h 2993922"/>
              <a:gd name="connsiteX463" fmla="*/ 6269524 w 8938307"/>
              <a:gd name="connsiteY463" fmla="*/ 2400860 h 2993922"/>
              <a:gd name="connsiteX464" fmla="*/ 6243046 w 8938307"/>
              <a:gd name="connsiteY464" fmla="*/ 2400860 h 2993922"/>
              <a:gd name="connsiteX465" fmla="*/ 6253638 w 8938307"/>
              <a:gd name="connsiteY465" fmla="*/ 2400860 h 2993922"/>
              <a:gd name="connsiteX466" fmla="*/ 6248342 w 8938307"/>
              <a:gd name="connsiteY466" fmla="*/ 2411450 h 2993922"/>
              <a:gd name="connsiteX467" fmla="*/ 6237752 w 8938307"/>
              <a:gd name="connsiteY467" fmla="*/ 2411450 h 2993922"/>
              <a:gd name="connsiteX468" fmla="*/ 6243046 w 8938307"/>
              <a:gd name="connsiteY468" fmla="*/ 2400860 h 2993922"/>
              <a:gd name="connsiteX469" fmla="*/ 6098752 w 8938307"/>
              <a:gd name="connsiteY469" fmla="*/ 2394241 h 2993922"/>
              <a:gd name="connsiteX470" fmla="*/ 6100076 w 8938307"/>
              <a:gd name="connsiteY470" fmla="*/ 2400860 h 2993922"/>
              <a:gd name="connsiteX471" fmla="*/ 6089486 w 8938307"/>
              <a:gd name="connsiteY471" fmla="*/ 2400860 h 2993922"/>
              <a:gd name="connsiteX472" fmla="*/ 6094782 w 8938307"/>
              <a:gd name="connsiteY472" fmla="*/ 2395565 h 2993922"/>
              <a:gd name="connsiteX473" fmla="*/ 6098752 w 8938307"/>
              <a:gd name="connsiteY473" fmla="*/ 2394241 h 2993922"/>
              <a:gd name="connsiteX474" fmla="*/ 6597826 w 8938307"/>
              <a:gd name="connsiteY474" fmla="*/ 2379679 h 2993922"/>
              <a:gd name="connsiteX475" fmla="*/ 6619006 w 8938307"/>
              <a:gd name="connsiteY475" fmla="*/ 2379679 h 2993922"/>
              <a:gd name="connsiteX476" fmla="*/ 6629598 w 8938307"/>
              <a:gd name="connsiteY476" fmla="*/ 2400860 h 2993922"/>
              <a:gd name="connsiteX477" fmla="*/ 6634892 w 8938307"/>
              <a:gd name="connsiteY477" fmla="*/ 2400860 h 2993922"/>
              <a:gd name="connsiteX478" fmla="*/ 6650778 w 8938307"/>
              <a:gd name="connsiteY478" fmla="*/ 2400860 h 2993922"/>
              <a:gd name="connsiteX479" fmla="*/ 6661368 w 8938307"/>
              <a:gd name="connsiteY479" fmla="*/ 2400860 h 2993922"/>
              <a:gd name="connsiteX480" fmla="*/ 6661368 w 8938307"/>
              <a:gd name="connsiteY480" fmla="*/ 2390269 h 2993922"/>
              <a:gd name="connsiteX481" fmla="*/ 6671958 w 8938307"/>
              <a:gd name="connsiteY481" fmla="*/ 2390269 h 2993922"/>
              <a:gd name="connsiteX482" fmla="*/ 6671958 w 8938307"/>
              <a:gd name="connsiteY482" fmla="*/ 2400860 h 2993922"/>
              <a:gd name="connsiteX483" fmla="*/ 6682550 w 8938307"/>
              <a:gd name="connsiteY483" fmla="*/ 2400860 h 2993922"/>
              <a:gd name="connsiteX484" fmla="*/ 6693140 w 8938307"/>
              <a:gd name="connsiteY484" fmla="*/ 2411450 h 2993922"/>
              <a:gd name="connsiteX485" fmla="*/ 6671958 w 8938307"/>
              <a:gd name="connsiteY485" fmla="*/ 2411450 h 2993922"/>
              <a:gd name="connsiteX486" fmla="*/ 6650778 w 8938307"/>
              <a:gd name="connsiteY486" fmla="*/ 2422040 h 2993922"/>
              <a:gd name="connsiteX487" fmla="*/ 6640188 w 8938307"/>
              <a:gd name="connsiteY487" fmla="*/ 2422040 h 2993922"/>
              <a:gd name="connsiteX488" fmla="*/ 6619006 w 8938307"/>
              <a:gd name="connsiteY488" fmla="*/ 2400860 h 2993922"/>
              <a:gd name="connsiteX489" fmla="*/ 6608416 w 8938307"/>
              <a:gd name="connsiteY489" fmla="*/ 2384973 h 2993922"/>
              <a:gd name="connsiteX490" fmla="*/ 6597826 w 8938307"/>
              <a:gd name="connsiteY490" fmla="*/ 2379679 h 2993922"/>
              <a:gd name="connsiteX491" fmla="*/ 6153028 w 8938307"/>
              <a:gd name="connsiteY491" fmla="*/ 2379679 h 2993922"/>
              <a:gd name="connsiteX492" fmla="*/ 6195390 w 8938307"/>
              <a:gd name="connsiteY492" fmla="*/ 2390269 h 2993922"/>
              <a:gd name="connsiteX493" fmla="*/ 6237752 w 8938307"/>
              <a:gd name="connsiteY493" fmla="*/ 2400860 h 2993922"/>
              <a:gd name="connsiteX494" fmla="*/ 6205980 w 8938307"/>
              <a:gd name="connsiteY494" fmla="*/ 2400860 h 2993922"/>
              <a:gd name="connsiteX495" fmla="*/ 6184800 w 8938307"/>
              <a:gd name="connsiteY495" fmla="*/ 2400860 h 2993922"/>
              <a:gd name="connsiteX496" fmla="*/ 6163620 w 8938307"/>
              <a:gd name="connsiteY496" fmla="*/ 2400860 h 2993922"/>
              <a:gd name="connsiteX497" fmla="*/ 6163620 w 8938307"/>
              <a:gd name="connsiteY497" fmla="*/ 2395565 h 2993922"/>
              <a:gd name="connsiteX498" fmla="*/ 6153028 w 8938307"/>
              <a:gd name="connsiteY498" fmla="*/ 2390269 h 2993922"/>
              <a:gd name="connsiteX499" fmla="*/ 6791101 w 8938307"/>
              <a:gd name="connsiteY499" fmla="*/ 2374383 h 2993922"/>
              <a:gd name="connsiteX500" fmla="*/ 6788454 w 8938307"/>
              <a:gd name="connsiteY500" fmla="*/ 2379679 h 2993922"/>
              <a:gd name="connsiteX501" fmla="*/ 6799044 w 8938307"/>
              <a:gd name="connsiteY501" fmla="*/ 2379679 h 2993922"/>
              <a:gd name="connsiteX502" fmla="*/ 6791101 w 8938307"/>
              <a:gd name="connsiteY502" fmla="*/ 2374383 h 2993922"/>
              <a:gd name="connsiteX503" fmla="*/ 7635686 w 8938307"/>
              <a:gd name="connsiteY503" fmla="*/ 2369088 h 2993922"/>
              <a:gd name="connsiteX504" fmla="*/ 7646278 w 8938307"/>
              <a:gd name="connsiteY504" fmla="*/ 2379679 h 2993922"/>
              <a:gd name="connsiteX505" fmla="*/ 7638334 w 8938307"/>
              <a:gd name="connsiteY505" fmla="*/ 2379679 h 2993922"/>
              <a:gd name="connsiteX506" fmla="*/ 7625096 w 8938307"/>
              <a:gd name="connsiteY506" fmla="*/ 2379679 h 2993922"/>
              <a:gd name="connsiteX507" fmla="*/ 7630390 w 8938307"/>
              <a:gd name="connsiteY507" fmla="*/ 2374383 h 2993922"/>
              <a:gd name="connsiteX508" fmla="*/ 7635686 w 8938307"/>
              <a:gd name="connsiteY508" fmla="*/ 2369088 h 2993922"/>
              <a:gd name="connsiteX509" fmla="*/ 7540374 w 8938307"/>
              <a:gd name="connsiteY509" fmla="*/ 2369088 h 2993922"/>
              <a:gd name="connsiteX510" fmla="*/ 7540374 w 8938307"/>
              <a:gd name="connsiteY510" fmla="*/ 2379679 h 2993922"/>
              <a:gd name="connsiteX511" fmla="*/ 7529782 w 8938307"/>
              <a:gd name="connsiteY511" fmla="*/ 2379679 h 2993922"/>
              <a:gd name="connsiteX512" fmla="*/ 7540374 w 8938307"/>
              <a:gd name="connsiteY512" fmla="*/ 2369088 h 2993922"/>
              <a:gd name="connsiteX513" fmla="*/ 7487420 w 8938307"/>
              <a:gd name="connsiteY513" fmla="*/ 2369088 h 2993922"/>
              <a:gd name="connsiteX514" fmla="*/ 7498011 w 8938307"/>
              <a:gd name="connsiteY514" fmla="*/ 2369088 h 2993922"/>
              <a:gd name="connsiteX515" fmla="*/ 7508601 w 8938307"/>
              <a:gd name="connsiteY515" fmla="*/ 2369088 h 2993922"/>
              <a:gd name="connsiteX516" fmla="*/ 7498011 w 8938307"/>
              <a:gd name="connsiteY516" fmla="*/ 2379679 h 2993922"/>
              <a:gd name="connsiteX517" fmla="*/ 7487420 w 8938307"/>
              <a:gd name="connsiteY517" fmla="*/ 2379679 h 2993922"/>
              <a:gd name="connsiteX518" fmla="*/ 7487420 w 8938307"/>
              <a:gd name="connsiteY518" fmla="*/ 2369088 h 2993922"/>
              <a:gd name="connsiteX519" fmla="*/ 5930630 w 8938307"/>
              <a:gd name="connsiteY519" fmla="*/ 2369088 h 2993922"/>
              <a:gd name="connsiteX520" fmla="*/ 5951812 w 8938307"/>
              <a:gd name="connsiteY520" fmla="*/ 2369088 h 2993922"/>
              <a:gd name="connsiteX521" fmla="*/ 5951812 w 8938307"/>
              <a:gd name="connsiteY521" fmla="*/ 2379679 h 2993922"/>
              <a:gd name="connsiteX522" fmla="*/ 5930630 w 8938307"/>
              <a:gd name="connsiteY522" fmla="*/ 2369088 h 2993922"/>
              <a:gd name="connsiteX523" fmla="*/ 5761183 w 8938307"/>
              <a:gd name="connsiteY523" fmla="*/ 2369088 h 2993922"/>
              <a:gd name="connsiteX524" fmla="*/ 5782364 w 8938307"/>
              <a:gd name="connsiteY524" fmla="*/ 2369088 h 2993922"/>
              <a:gd name="connsiteX525" fmla="*/ 5803545 w 8938307"/>
              <a:gd name="connsiteY525" fmla="*/ 2379679 h 2993922"/>
              <a:gd name="connsiteX526" fmla="*/ 5798250 w 8938307"/>
              <a:gd name="connsiteY526" fmla="*/ 2384973 h 2993922"/>
              <a:gd name="connsiteX527" fmla="*/ 5787660 w 8938307"/>
              <a:gd name="connsiteY527" fmla="*/ 2384973 h 2993922"/>
              <a:gd name="connsiteX528" fmla="*/ 5771774 w 8938307"/>
              <a:gd name="connsiteY528" fmla="*/ 2379679 h 2993922"/>
              <a:gd name="connsiteX529" fmla="*/ 5655279 w 8938307"/>
              <a:gd name="connsiteY529" fmla="*/ 2369088 h 2993922"/>
              <a:gd name="connsiteX530" fmla="*/ 5676460 w 8938307"/>
              <a:gd name="connsiteY530" fmla="*/ 2379679 h 2993922"/>
              <a:gd name="connsiteX531" fmla="*/ 5676460 w 8938307"/>
              <a:gd name="connsiteY531" fmla="*/ 2390269 h 2993922"/>
              <a:gd name="connsiteX532" fmla="*/ 5655279 w 8938307"/>
              <a:gd name="connsiteY532" fmla="*/ 2390269 h 2993922"/>
              <a:gd name="connsiteX533" fmla="*/ 5644689 w 8938307"/>
              <a:gd name="connsiteY533" fmla="*/ 2390269 h 2993922"/>
              <a:gd name="connsiteX534" fmla="*/ 5655279 w 8938307"/>
              <a:gd name="connsiteY534" fmla="*/ 2379679 h 2993922"/>
              <a:gd name="connsiteX535" fmla="*/ 5655279 w 8938307"/>
              <a:gd name="connsiteY535" fmla="*/ 2369088 h 2993922"/>
              <a:gd name="connsiteX536" fmla="*/ 5591737 w 8938307"/>
              <a:gd name="connsiteY536" fmla="*/ 2369088 h 2993922"/>
              <a:gd name="connsiteX537" fmla="*/ 5612918 w 8938307"/>
              <a:gd name="connsiteY537" fmla="*/ 2369088 h 2993922"/>
              <a:gd name="connsiteX538" fmla="*/ 5602327 w 8938307"/>
              <a:gd name="connsiteY538" fmla="*/ 2379679 h 2993922"/>
              <a:gd name="connsiteX539" fmla="*/ 7400050 w 8938307"/>
              <a:gd name="connsiteY539" fmla="*/ 2363793 h 2993922"/>
              <a:gd name="connsiteX540" fmla="*/ 7402697 w 8938307"/>
              <a:gd name="connsiteY540" fmla="*/ 2369088 h 2993922"/>
              <a:gd name="connsiteX541" fmla="*/ 7392107 w 8938307"/>
              <a:gd name="connsiteY541" fmla="*/ 2369088 h 2993922"/>
              <a:gd name="connsiteX542" fmla="*/ 7400050 w 8938307"/>
              <a:gd name="connsiteY542" fmla="*/ 2363793 h 2993922"/>
              <a:gd name="connsiteX543" fmla="*/ 7095574 w 8938307"/>
              <a:gd name="connsiteY543" fmla="*/ 2358498 h 2993922"/>
              <a:gd name="connsiteX544" fmla="*/ 7106166 w 8938307"/>
              <a:gd name="connsiteY544" fmla="*/ 2358498 h 2993922"/>
              <a:gd name="connsiteX545" fmla="*/ 7116756 w 8938307"/>
              <a:gd name="connsiteY545" fmla="*/ 2358498 h 2993922"/>
              <a:gd name="connsiteX546" fmla="*/ 7106166 w 8938307"/>
              <a:gd name="connsiteY546" fmla="*/ 2369088 h 2993922"/>
              <a:gd name="connsiteX547" fmla="*/ 6184800 w 8938307"/>
              <a:gd name="connsiteY547" fmla="*/ 2358498 h 2993922"/>
              <a:gd name="connsiteX548" fmla="*/ 6195390 w 8938307"/>
              <a:gd name="connsiteY548" fmla="*/ 2358498 h 2993922"/>
              <a:gd name="connsiteX549" fmla="*/ 6195390 w 8938307"/>
              <a:gd name="connsiteY549" fmla="*/ 2363793 h 2993922"/>
              <a:gd name="connsiteX550" fmla="*/ 6195390 w 8938307"/>
              <a:gd name="connsiteY550" fmla="*/ 2369088 h 2993922"/>
              <a:gd name="connsiteX551" fmla="*/ 6126553 w 8938307"/>
              <a:gd name="connsiteY551" fmla="*/ 2358498 h 2993922"/>
              <a:gd name="connsiteX552" fmla="*/ 6137142 w 8938307"/>
              <a:gd name="connsiteY552" fmla="*/ 2369088 h 2993922"/>
              <a:gd name="connsiteX553" fmla="*/ 6121257 w 8938307"/>
              <a:gd name="connsiteY553" fmla="*/ 2379679 h 2993922"/>
              <a:gd name="connsiteX554" fmla="*/ 6100076 w 8938307"/>
              <a:gd name="connsiteY554" fmla="*/ 2369088 h 2993922"/>
              <a:gd name="connsiteX555" fmla="*/ 6110668 w 8938307"/>
              <a:gd name="connsiteY555" fmla="*/ 2369088 h 2993922"/>
              <a:gd name="connsiteX556" fmla="*/ 6121257 w 8938307"/>
              <a:gd name="connsiteY556" fmla="*/ 2369088 h 2993922"/>
              <a:gd name="connsiteX557" fmla="*/ 6126553 w 8938307"/>
              <a:gd name="connsiteY557" fmla="*/ 2358498 h 2993922"/>
              <a:gd name="connsiteX558" fmla="*/ 5475243 w 8938307"/>
              <a:gd name="connsiteY558" fmla="*/ 2358498 h 2993922"/>
              <a:gd name="connsiteX559" fmla="*/ 5485833 w 8938307"/>
              <a:gd name="connsiteY559" fmla="*/ 2358498 h 2993922"/>
              <a:gd name="connsiteX560" fmla="*/ 5507014 w 8938307"/>
              <a:gd name="connsiteY560" fmla="*/ 2369088 h 2993922"/>
              <a:gd name="connsiteX561" fmla="*/ 5538785 w 8938307"/>
              <a:gd name="connsiteY561" fmla="*/ 2379679 h 2993922"/>
              <a:gd name="connsiteX562" fmla="*/ 5559966 w 8938307"/>
              <a:gd name="connsiteY562" fmla="*/ 2379679 h 2993922"/>
              <a:gd name="connsiteX563" fmla="*/ 5581147 w 8938307"/>
              <a:gd name="connsiteY563" fmla="*/ 2379679 h 2993922"/>
              <a:gd name="connsiteX564" fmla="*/ 5517604 w 8938307"/>
              <a:gd name="connsiteY564" fmla="*/ 2390269 h 2993922"/>
              <a:gd name="connsiteX565" fmla="*/ 5496423 w 8938307"/>
              <a:gd name="connsiteY565" fmla="*/ 2379679 h 2993922"/>
              <a:gd name="connsiteX566" fmla="*/ 7892505 w 8938307"/>
              <a:gd name="connsiteY566" fmla="*/ 2353202 h 2993922"/>
              <a:gd name="connsiteX567" fmla="*/ 7911038 w 8938307"/>
              <a:gd name="connsiteY567" fmla="*/ 2358498 h 2993922"/>
              <a:gd name="connsiteX568" fmla="*/ 7932219 w 8938307"/>
              <a:gd name="connsiteY568" fmla="*/ 2369088 h 2993922"/>
              <a:gd name="connsiteX569" fmla="*/ 7953398 w 8938307"/>
              <a:gd name="connsiteY569" fmla="*/ 2379679 h 2993922"/>
              <a:gd name="connsiteX570" fmla="*/ 7963990 w 8938307"/>
              <a:gd name="connsiteY570" fmla="*/ 2379679 h 2993922"/>
              <a:gd name="connsiteX571" fmla="*/ 7953398 w 8938307"/>
              <a:gd name="connsiteY571" fmla="*/ 2390269 h 2993922"/>
              <a:gd name="connsiteX572" fmla="*/ 7963990 w 8938307"/>
              <a:gd name="connsiteY572" fmla="*/ 2395565 h 2993922"/>
              <a:gd name="connsiteX573" fmla="*/ 7985171 w 8938307"/>
              <a:gd name="connsiteY573" fmla="*/ 2400860 h 2993922"/>
              <a:gd name="connsiteX574" fmla="*/ 8069894 w 8938307"/>
              <a:gd name="connsiteY574" fmla="*/ 2443221 h 2993922"/>
              <a:gd name="connsiteX575" fmla="*/ 8175798 w 8938307"/>
              <a:gd name="connsiteY575" fmla="*/ 2485583 h 2993922"/>
              <a:gd name="connsiteX576" fmla="*/ 8223454 w 8938307"/>
              <a:gd name="connsiteY576" fmla="*/ 2517354 h 2993922"/>
              <a:gd name="connsiteX577" fmla="*/ 8249931 w 8938307"/>
              <a:gd name="connsiteY577" fmla="*/ 2538535 h 2993922"/>
              <a:gd name="connsiteX578" fmla="*/ 8255225 w 8938307"/>
              <a:gd name="connsiteY578" fmla="*/ 2549125 h 2993922"/>
              <a:gd name="connsiteX579" fmla="*/ 8260521 w 8938307"/>
              <a:gd name="connsiteY579" fmla="*/ 2559716 h 2993922"/>
              <a:gd name="connsiteX580" fmla="*/ 8249931 w 8938307"/>
              <a:gd name="connsiteY580" fmla="*/ 2559716 h 2993922"/>
              <a:gd name="connsiteX581" fmla="*/ 8228750 w 8938307"/>
              <a:gd name="connsiteY581" fmla="*/ 2549125 h 2993922"/>
              <a:gd name="connsiteX582" fmla="*/ 8212864 w 8938307"/>
              <a:gd name="connsiteY582" fmla="*/ 2554421 h 2993922"/>
              <a:gd name="connsiteX583" fmla="*/ 8207569 w 8938307"/>
              <a:gd name="connsiteY583" fmla="*/ 2543831 h 2993922"/>
              <a:gd name="connsiteX584" fmla="*/ 8186387 w 8938307"/>
              <a:gd name="connsiteY584" fmla="*/ 2522650 h 2993922"/>
              <a:gd name="connsiteX585" fmla="*/ 8154617 w 8938307"/>
              <a:gd name="connsiteY585" fmla="*/ 2517354 h 2993922"/>
              <a:gd name="connsiteX586" fmla="*/ 8165206 w 8938307"/>
              <a:gd name="connsiteY586" fmla="*/ 2527944 h 2993922"/>
              <a:gd name="connsiteX587" fmla="*/ 8112254 w 8938307"/>
              <a:gd name="connsiteY587" fmla="*/ 2485583 h 2993922"/>
              <a:gd name="connsiteX588" fmla="*/ 8048712 w 8938307"/>
              <a:gd name="connsiteY588" fmla="*/ 2453812 h 2993922"/>
              <a:gd name="connsiteX589" fmla="*/ 8016942 w 8938307"/>
              <a:gd name="connsiteY589" fmla="*/ 2432631 h 2993922"/>
              <a:gd name="connsiteX590" fmla="*/ 8001056 w 8938307"/>
              <a:gd name="connsiteY590" fmla="*/ 2427335 h 2993922"/>
              <a:gd name="connsiteX591" fmla="*/ 7990465 w 8938307"/>
              <a:gd name="connsiteY591" fmla="*/ 2422040 h 2993922"/>
              <a:gd name="connsiteX592" fmla="*/ 7974579 w 8938307"/>
              <a:gd name="connsiteY592" fmla="*/ 2422040 h 2993922"/>
              <a:gd name="connsiteX593" fmla="*/ 7963990 w 8938307"/>
              <a:gd name="connsiteY593" fmla="*/ 2411450 h 2993922"/>
              <a:gd name="connsiteX594" fmla="*/ 7953398 w 8938307"/>
              <a:gd name="connsiteY594" fmla="*/ 2411450 h 2993922"/>
              <a:gd name="connsiteX595" fmla="*/ 7942808 w 8938307"/>
              <a:gd name="connsiteY595" fmla="*/ 2400860 h 2993922"/>
              <a:gd name="connsiteX596" fmla="*/ 7921627 w 8938307"/>
              <a:gd name="connsiteY596" fmla="*/ 2390269 h 2993922"/>
              <a:gd name="connsiteX597" fmla="*/ 7911038 w 8938307"/>
              <a:gd name="connsiteY597" fmla="*/ 2379679 h 2993922"/>
              <a:gd name="connsiteX598" fmla="*/ 7879267 w 8938307"/>
              <a:gd name="connsiteY598" fmla="*/ 2358498 h 2993922"/>
              <a:gd name="connsiteX599" fmla="*/ 7892505 w 8938307"/>
              <a:gd name="connsiteY599" fmla="*/ 2353202 h 2993922"/>
              <a:gd name="connsiteX600" fmla="*/ 7180299 w 8938307"/>
              <a:gd name="connsiteY600" fmla="*/ 2347908 h 2993922"/>
              <a:gd name="connsiteX601" fmla="*/ 7212070 w 8938307"/>
              <a:gd name="connsiteY601" fmla="*/ 2358498 h 2993922"/>
              <a:gd name="connsiteX602" fmla="*/ 7227956 w 8938307"/>
              <a:gd name="connsiteY602" fmla="*/ 2369088 h 2993922"/>
              <a:gd name="connsiteX603" fmla="*/ 7233251 w 8938307"/>
              <a:gd name="connsiteY603" fmla="*/ 2379679 h 2993922"/>
              <a:gd name="connsiteX604" fmla="*/ 7190889 w 8938307"/>
              <a:gd name="connsiteY604" fmla="*/ 2379679 h 2993922"/>
              <a:gd name="connsiteX605" fmla="*/ 7180299 w 8938307"/>
              <a:gd name="connsiteY605" fmla="*/ 2369088 h 2993922"/>
              <a:gd name="connsiteX606" fmla="*/ 7190889 w 8938307"/>
              <a:gd name="connsiteY606" fmla="*/ 2358498 h 2993922"/>
              <a:gd name="connsiteX607" fmla="*/ 7180299 w 8938307"/>
              <a:gd name="connsiteY607" fmla="*/ 2358498 h 2993922"/>
              <a:gd name="connsiteX608" fmla="*/ 5835316 w 8938307"/>
              <a:gd name="connsiteY608" fmla="*/ 2337317 h 2993922"/>
              <a:gd name="connsiteX609" fmla="*/ 5856497 w 8938307"/>
              <a:gd name="connsiteY609" fmla="*/ 2347908 h 2993922"/>
              <a:gd name="connsiteX610" fmla="*/ 5824726 w 8938307"/>
              <a:gd name="connsiteY610" fmla="*/ 2347908 h 2993922"/>
              <a:gd name="connsiteX611" fmla="*/ 5533490 w 8938307"/>
              <a:gd name="connsiteY611" fmla="*/ 2337317 h 2993922"/>
              <a:gd name="connsiteX612" fmla="*/ 5538785 w 8938307"/>
              <a:gd name="connsiteY612" fmla="*/ 2337317 h 2993922"/>
              <a:gd name="connsiteX613" fmla="*/ 5517604 w 8938307"/>
              <a:gd name="connsiteY613" fmla="*/ 2358498 h 2993922"/>
              <a:gd name="connsiteX614" fmla="*/ 5517604 w 8938307"/>
              <a:gd name="connsiteY614" fmla="*/ 2347908 h 2993922"/>
              <a:gd name="connsiteX615" fmla="*/ 5533490 w 8938307"/>
              <a:gd name="connsiteY615" fmla="*/ 2337317 h 2993922"/>
              <a:gd name="connsiteX616" fmla="*/ 7450355 w 8938307"/>
              <a:gd name="connsiteY616" fmla="*/ 2332021 h 2993922"/>
              <a:gd name="connsiteX617" fmla="*/ 7455649 w 8938307"/>
              <a:gd name="connsiteY617" fmla="*/ 2337317 h 2993922"/>
              <a:gd name="connsiteX618" fmla="*/ 7445059 w 8938307"/>
              <a:gd name="connsiteY618" fmla="*/ 2347908 h 2993922"/>
              <a:gd name="connsiteX619" fmla="*/ 7434468 w 8938307"/>
              <a:gd name="connsiteY619" fmla="*/ 2337317 h 2993922"/>
              <a:gd name="connsiteX620" fmla="*/ 7450355 w 8938307"/>
              <a:gd name="connsiteY620" fmla="*/ 2332021 h 2993922"/>
              <a:gd name="connsiteX621" fmla="*/ 7274290 w 8938307"/>
              <a:gd name="connsiteY621" fmla="*/ 2330698 h 2993922"/>
              <a:gd name="connsiteX622" fmla="*/ 7280908 w 8938307"/>
              <a:gd name="connsiteY622" fmla="*/ 2332021 h 2993922"/>
              <a:gd name="connsiteX623" fmla="*/ 7280908 w 8938307"/>
              <a:gd name="connsiteY623" fmla="*/ 2342612 h 2993922"/>
              <a:gd name="connsiteX624" fmla="*/ 7265022 w 8938307"/>
              <a:gd name="connsiteY624" fmla="*/ 2347908 h 2993922"/>
              <a:gd name="connsiteX625" fmla="*/ 7265022 w 8938307"/>
              <a:gd name="connsiteY625" fmla="*/ 2337317 h 2993922"/>
              <a:gd name="connsiteX626" fmla="*/ 7274290 w 8938307"/>
              <a:gd name="connsiteY626" fmla="*/ 2330698 h 2993922"/>
              <a:gd name="connsiteX627" fmla="*/ 7805134 w 8938307"/>
              <a:gd name="connsiteY627" fmla="*/ 2326727 h 2993922"/>
              <a:gd name="connsiteX628" fmla="*/ 7815724 w 8938307"/>
              <a:gd name="connsiteY628" fmla="*/ 2326727 h 2993922"/>
              <a:gd name="connsiteX629" fmla="*/ 7815724 w 8938307"/>
              <a:gd name="connsiteY629" fmla="*/ 2337317 h 2993922"/>
              <a:gd name="connsiteX630" fmla="*/ 7810428 w 8938307"/>
              <a:gd name="connsiteY630" fmla="*/ 2337317 h 2993922"/>
              <a:gd name="connsiteX631" fmla="*/ 7805134 w 8938307"/>
              <a:gd name="connsiteY631" fmla="*/ 2337317 h 2993922"/>
              <a:gd name="connsiteX632" fmla="*/ 7805134 w 8938307"/>
              <a:gd name="connsiteY632" fmla="*/ 2326727 h 2993922"/>
              <a:gd name="connsiteX633" fmla="*/ 7582734 w 8938307"/>
              <a:gd name="connsiteY633" fmla="*/ 2326727 h 2993922"/>
              <a:gd name="connsiteX634" fmla="*/ 7593326 w 8938307"/>
              <a:gd name="connsiteY634" fmla="*/ 2326727 h 2993922"/>
              <a:gd name="connsiteX635" fmla="*/ 7582734 w 8938307"/>
              <a:gd name="connsiteY635" fmla="*/ 2337317 h 2993922"/>
              <a:gd name="connsiteX636" fmla="*/ 7492716 w 8938307"/>
              <a:gd name="connsiteY636" fmla="*/ 2326727 h 2993922"/>
              <a:gd name="connsiteX637" fmla="*/ 7519192 w 8938307"/>
              <a:gd name="connsiteY637" fmla="*/ 2326727 h 2993922"/>
              <a:gd name="connsiteX638" fmla="*/ 7519192 w 8938307"/>
              <a:gd name="connsiteY638" fmla="*/ 2337317 h 2993922"/>
              <a:gd name="connsiteX639" fmla="*/ 7476830 w 8938307"/>
              <a:gd name="connsiteY639" fmla="*/ 2337317 h 2993922"/>
              <a:gd name="connsiteX640" fmla="*/ 7492716 w 8938307"/>
              <a:gd name="connsiteY640" fmla="*/ 2326727 h 2993922"/>
              <a:gd name="connsiteX641" fmla="*/ 7053214 w 8938307"/>
              <a:gd name="connsiteY641" fmla="*/ 2326727 h 2993922"/>
              <a:gd name="connsiteX642" fmla="*/ 7063804 w 8938307"/>
              <a:gd name="connsiteY642" fmla="*/ 2337317 h 2993922"/>
              <a:gd name="connsiteX643" fmla="*/ 7053214 w 8938307"/>
              <a:gd name="connsiteY643" fmla="*/ 2337317 h 2993922"/>
              <a:gd name="connsiteX644" fmla="*/ 7053214 w 8938307"/>
              <a:gd name="connsiteY644" fmla="*/ 2326727 h 2993922"/>
              <a:gd name="connsiteX645" fmla="*/ 5782364 w 8938307"/>
              <a:gd name="connsiteY645" fmla="*/ 2326727 h 2993922"/>
              <a:gd name="connsiteX646" fmla="*/ 5792954 w 8938307"/>
              <a:gd name="connsiteY646" fmla="*/ 2326727 h 2993922"/>
              <a:gd name="connsiteX647" fmla="*/ 5808840 w 8938307"/>
              <a:gd name="connsiteY647" fmla="*/ 2332021 h 2993922"/>
              <a:gd name="connsiteX648" fmla="*/ 5814135 w 8938307"/>
              <a:gd name="connsiteY648" fmla="*/ 2337317 h 2993922"/>
              <a:gd name="connsiteX649" fmla="*/ 5792954 w 8938307"/>
              <a:gd name="connsiteY649" fmla="*/ 2337317 h 2993922"/>
              <a:gd name="connsiteX650" fmla="*/ 5718822 w 8938307"/>
              <a:gd name="connsiteY650" fmla="*/ 2326727 h 2993922"/>
              <a:gd name="connsiteX651" fmla="*/ 5718822 w 8938307"/>
              <a:gd name="connsiteY651" fmla="*/ 2337317 h 2993922"/>
              <a:gd name="connsiteX652" fmla="*/ 5718822 w 8938307"/>
              <a:gd name="connsiteY652" fmla="*/ 2342612 h 2993922"/>
              <a:gd name="connsiteX653" fmla="*/ 5729412 w 8938307"/>
              <a:gd name="connsiteY653" fmla="*/ 2347908 h 2993922"/>
              <a:gd name="connsiteX654" fmla="*/ 5729412 w 8938307"/>
              <a:gd name="connsiteY654" fmla="*/ 2358498 h 2993922"/>
              <a:gd name="connsiteX655" fmla="*/ 5655279 w 8938307"/>
              <a:gd name="connsiteY655" fmla="*/ 2358498 h 2993922"/>
              <a:gd name="connsiteX656" fmla="*/ 5644689 w 8938307"/>
              <a:gd name="connsiteY656" fmla="*/ 2358498 h 2993922"/>
              <a:gd name="connsiteX657" fmla="*/ 5644689 w 8938307"/>
              <a:gd name="connsiteY657" fmla="*/ 2353202 h 2993922"/>
              <a:gd name="connsiteX658" fmla="*/ 5634099 w 8938307"/>
              <a:gd name="connsiteY658" fmla="*/ 2347908 h 2993922"/>
              <a:gd name="connsiteX659" fmla="*/ 5623508 w 8938307"/>
              <a:gd name="connsiteY659" fmla="*/ 2347908 h 2993922"/>
              <a:gd name="connsiteX660" fmla="*/ 5618214 w 8938307"/>
              <a:gd name="connsiteY660" fmla="*/ 2347908 h 2993922"/>
              <a:gd name="connsiteX661" fmla="*/ 5602327 w 8938307"/>
              <a:gd name="connsiteY661" fmla="*/ 2337317 h 2993922"/>
              <a:gd name="connsiteX662" fmla="*/ 5655279 w 8938307"/>
              <a:gd name="connsiteY662" fmla="*/ 2347908 h 2993922"/>
              <a:gd name="connsiteX663" fmla="*/ 5708232 w 8938307"/>
              <a:gd name="connsiteY663" fmla="*/ 2337317 h 2993922"/>
              <a:gd name="connsiteX664" fmla="*/ 5718822 w 8938307"/>
              <a:gd name="connsiteY664" fmla="*/ 2326727 h 2993922"/>
              <a:gd name="connsiteX665" fmla="*/ 5665870 w 8938307"/>
              <a:gd name="connsiteY665" fmla="*/ 2326727 h 2993922"/>
              <a:gd name="connsiteX666" fmla="*/ 5665870 w 8938307"/>
              <a:gd name="connsiteY666" fmla="*/ 2337317 h 2993922"/>
              <a:gd name="connsiteX667" fmla="*/ 5644689 w 8938307"/>
              <a:gd name="connsiteY667" fmla="*/ 2337317 h 2993922"/>
              <a:gd name="connsiteX668" fmla="*/ 6047124 w 8938307"/>
              <a:gd name="connsiteY668" fmla="*/ 2321431 h 2993922"/>
              <a:gd name="connsiteX669" fmla="*/ 6057716 w 8938307"/>
              <a:gd name="connsiteY669" fmla="*/ 2326727 h 2993922"/>
              <a:gd name="connsiteX670" fmla="*/ 6049772 w 8938307"/>
              <a:gd name="connsiteY670" fmla="*/ 2325403 h 2993922"/>
              <a:gd name="connsiteX671" fmla="*/ 7836904 w 8938307"/>
              <a:gd name="connsiteY671" fmla="*/ 2316136 h 2993922"/>
              <a:gd name="connsiteX672" fmla="*/ 7858085 w 8938307"/>
              <a:gd name="connsiteY672" fmla="*/ 2337317 h 2993922"/>
              <a:gd name="connsiteX673" fmla="*/ 7868675 w 8938307"/>
              <a:gd name="connsiteY673" fmla="*/ 2353202 h 2993922"/>
              <a:gd name="connsiteX674" fmla="*/ 7858085 w 8938307"/>
              <a:gd name="connsiteY674" fmla="*/ 2358498 h 2993922"/>
              <a:gd name="connsiteX675" fmla="*/ 7847494 w 8938307"/>
              <a:gd name="connsiteY675" fmla="*/ 2347908 h 2993922"/>
              <a:gd name="connsiteX676" fmla="*/ 7836904 w 8938307"/>
              <a:gd name="connsiteY676" fmla="*/ 2332021 h 2993922"/>
              <a:gd name="connsiteX677" fmla="*/ 7826313 w 8938307"/>
              <a:gd name="connsiteY677" fmla="*/ 2326727 h 2993922"/>
              <a:gd name="connsiteX678" fmla="*/ 7312678 w 8938307"/>
              <a:gd name="connsiteY678" fmla="*/ 2316136 h 2993922"/>
              <a:gd name="connsiteX679" fmla="*/ 7317974 w 8938307"/>
              <a:gd name="connsiteY679" fmla="*/ 2316136 h 2993922"/>
              <a:gd name="connsiteX680" fmla="*/ 7307384 w 8938307"/>
              <a:gd name="connsiteY680" fmla="*/ 2326727 h 2993922"/>
              <a:gd name="connsiteX681" fmla="*/ 7302088 w 8938307"/>
              <a:gd name="connsiteY681" fmla="*/ 2321431 h 2993922"/>
              <a:gd name="connsiteX682" fmla="*/ 7312678 w 8938307"/>
              <a:gd name="connsiteY682" fmla="*/ 2316136 h 2993922"/>
              <a:gd name="connsiteX683" fmla="*/ 7010852 w 8938307"/>
              <a:gd name="connsiteY683" fmla="*/ 2316136 h 2993922"/>
              <a:gd name="connsiteX684" fmla="*/ 7021443 w 8938307"/>
              <a:gd name="connsiteY684" fmla="*/ 2326727 h 2993922"/>
              <a:gd name="connsiteX685" fmla="*/ 7010852 w 8938307"/>
              <a:gd name="connsiteY685" fmla="*/ 2337317 h 2993922"/>
              <a:gd name="connsiteX686" fmla="*/ 7000262 w 8938307"/>
              <a:gd name="connsiteY686" fmla="*/ 2326727 h 2993922"/>
              <a:gd name="connsiteX687" fmla="*/ 7010852 w 8938307"/>
              <a:gd name="connsiteY687" fmla="*/ 2316136 h 2993922"/>
              <a:gd name="connsiteX688" fmla="*/ 6036534 w 8938307"/>
              <a:gd name="connsiteY688" fmla="*/ 2316136 h 2993922"/>
              <a:gd name="connsiteX689" fmla="*/ 6044477 w 8938307"/>
              <a:gd name="connsiteY689" fmla="*/ 2317461 h 2993922"/>
              <a:gd name="connsiteX690" fmla="*/ 6047124 w 8938307"/>
              <a:gd name="connsiteY690" fmla="*/ 2321431 h 2993922"/>
              <a:gd name="connsiteX691" fmla="*/ 6004764 w 8938307"/>
              <a:gd name="connsiteY691" fmla="*/ 2316136 h 2993922"/>
              <a:gd name="connsiteX692" fmla="*/ 6004764 w 8938307"/>
              <a:gd name="connsiteY692" fmla="*/ 2326727 h 2993922"/>
              <a:gd name="connsiteX693" fmla="*/ 6015353 w 8938307"/>
              <a:gd name="connsiteY693" fmla="*/ 2321431 h 2993922"/>
              <a:gd name="connsiteX694" fmla="*/ 6004764 w 8938307"/>
              <a:gd name="connsiteY694" fmla="*/ 2316136 h 2993922"/>
              <a:gd name="connsiteX695" fmla="*/ 5401110 w 8938307"/>
              <a:gd name="connsiteY695" fmla="*/ 2316136 h 2993922"/>
              <a:gd name="connsiteX696" fmla="*/ 5485833 w 8938307"/>
              <a:gd name="connsiteY696" fmla="*/ 2326727 h 2993922"/>
              <a:gd name="connsiteX697" fmla="*/ 5496423 w 8938307"/>
              <a:gd name="connsiteY697" fmla="*/ 2347908 h 2993922"/>
              <a:gd name="connsiteX698" fmla="*/ 5480538 w 8938307"/>
              <a:gd name="connsiteY698" fmla="*/ 2342612 h 2993922"/>
              <a:gd name="connsiteX699" fmla="*/ 5448766 w 8938307"/>
              <a:gd name="connsiteY699" fmla="*/ 2332021 h 2993922"/>
              <a:gd name="connsiteX700" fmla="*/ 5416996 w 8938307"/>
              <a:gd name="connsiteY700" fmla="*/ 2321431 h 2993922"/>
              <a:gd name="connsiteX701" fmla="*/ 5401110 w 8938307"/>
              <a:gd name="connsiteY701" fmla="*/ 2316136 h 2993922"/>
              <a:gd name="connsiteX702" fmla="*/ 7773361 w 8938307"/>
              <a:gd name="connsiteY702" fmla="*/ 2305546 h 2993922"/>
              <a:gd name="connsiteX703" fmla="*/ 7783952 w 8938307"/>
              <a:gd name="connsiteY703" fmla="*/ 2305546 h 2993922"/>
              <a:gd name="connsiteX704" fmla="*/ 7794542 w 8938307"/>
              <a:gd name="connsiteY704" fmla="*/ 2316136 h 2993922"/>
              <a:gd name="connsiteX705" fmla="*/ 7789248 w 8938307"/>
              <a:gd name="connsiteY705" fmla="*/ 2316136 h 2993922"/>
              <a:gd name="connsiteX706" fmla="*/ 7783952 w 8938307"/>
              <a:gd name="connsiteY706" fmla="*/ 2316136 h 2993922"/>
              <a:gd name="connsiteX707" fmla="*/ 7667457 w 8938307"/>
              <a:gd name="connsiteY707" fmla="*/ 2305546 h 2993922"/>
              <a:gd name="connsiteX708" fmla="*/ 7678048 w 8938307"/>
              <a:gd name="connsiteY708" fmla="*/ 2305546 h 2993922"/>
              <a:gd name="connsiteX709" fmla="*/ 7683344 w 8938307"/>
              <a:gd name="connsiteY709" fmla="*/ 2310841 h 2993922"/>
              <a:gd name="connsiteX710" fmla="*/ 7699230 w 8938307"/>
              <a:gd name="connsiteY710" fmla="*/ 2316136 h 2993922"/>
              <a:gd name="connsiteX711" fmla="*/ 7678048 w 8938307"/>
              <a:gd name="connsiteY711" fmla="*/ 2316136 h 2993922"/>
              <a:gd name="connsiteX712" fmla="*/ 7550963 w 8938307"/>
              <a:gd name="connsiteY712" fmla="*/ 2305546 h 2993922"/>
              <a:gd name="connsiteX713" fmla="*/ 7561553 w 8938307"/>
              <a:gd name="connsiteY713" fmla="*/ 2305546 h 2993922"/>
              <a:gd name="connsiteX714" fmla="*/ 7550963 w 8938307"/>
              <a:gd name="connsiteY714" fmla="*/ 2316136 h 2993922"/>
              <a:gd name="connsiteX715" fmla="*/ 7550963 w 8938307"/>
              <a:gd name="connsiteY715" fmla="*/ 2305546 h 2993922"/>
              <a:gd name="connsiteX716" fmla="*/ 5655279 w 8938307"/>
              <a:gd name="connsiteY716" fmla="*/ 2305546 h 2993922"/>
              <a:gd name="connsiteX717" fmla="*/ 5676460 w 8938307"/>
              <a:gd name="connsiteY717" fmla="*/ 2316136 h 2993922"/>
              <a:gd name="connsiteX718" fmla="*/ 5665870 w 8938307"/>
              <a:gd name="connsiteY718" fmla="*/ 2316136 h 2993922"/>
              <a:gd name="connsiteX719" fmla="*/ 5644689 w 8938307"/>
              <a:gd name="connsiteY719" fmla="*/ 2316136 h 2993922"/>
              <a:gd name="connsiteX720" fmla="*/ 5655279 w 8938307"/>
              <a:gd name="connsiteY720" fmla="*/ 2305546 h 2993922"/>
              <a:gd name="connsiteX721" fmla="*/ 4871588 w 8938307"/>
              <a:gd name="connsiteY721" fmla="*/ 2305546 h 2993922"/>
              <a:gd name="connsiteX722" fmla="*/ 4882180 w 8938307"/>
              <a:gd name="connsiteY722" fmla="*/ 2316136 h 2993922"/>
              <a:gd name="connsiteX723" fmla="*/ 4871588 w 8938307"/>
              <a:gd name="connsiteY723" fmla="*/ 2316136 h 2993922"/>
              <a:gd name="connsiteX724" fmla="*/ 4765684 w 8938307"/>
              <a:gd name="connsiteY724" fmla="*/ 2305546 h 2993922"/>
              <a:gd name="connsiteX725" fmla="*/ 4776276 w 8938307"/>
              <a:gd name="connsiteY725" fmla="*/ 2305546 h 2993922"/>
              <a:gd name="connsiteX726" fmla="*/ 4776276 w 8938307"/>
              <a:gd name="connsiteY726" fmla="*/ 2316136 h 2993922"/>
              <a:gd name="connsiteX727" fmla="*/ 4765684 w 8938307"/>
              <a:gd name="connsiteY727" fmla="*/ 2316136 h 2993922"/>
              <a:gd name="connsiteX728" fmla="*/ 6092134 w 8938307"/>
              <a:gd name="connsiteY728" fmla="*/ 2302237 h 2993922"/>
              <a:gd name="connsiteX729" fmla="*/ 6131847 w 8938307"/>
              <a:gd name="connsiteY729" fmla="*/ 2316136 h 2993922"/>
              <a:gd name="connsiteX730" fmla="*/ 6195390 w 8938307"/>
              <a:gd name="connsiteY730" fmla="*/ 2337317 h 2993922"/>
              <a:gd name="connsiteX731" fmla="*/ 6205980 w 8938307"/>
              <a:gd name="connsiteY731" fmla="*/ 2347908 h 2993922"/>
              <a:gd name="connsiteX732" fmla="*/ 6184800 w 8938307"/>
              <a:gd name="connsiteY732" fmla="*/ 2347908 h 2993922"/>
              <a:gd name="connsiteX733" fmla="*/ 6158324 w 8938307"/>
              <a:gd name="connsiteY733" fmla="*/ 2342612 h 2993922"/>
              <a:gd name="connsiteX734" fmla="*/ 6121257 w 8938307"/>
              <a:gd name="connsiteY734" fmla="*/ 2326727 h 2993922"/>
              <a:gd name="connsiteX735" fmla="*/ 6089486 w 8938307"/>
              <a:gd name="connsiteY735" fmla="*/ 2305546 h 2993922"/>
              <a:gd name="connsiteX736" fmla="*/ 6092134 w 8938307"/>
              <a:gd name="connsiteY736" fmla="*/ 2302237 h 2993922"/>
              <a:gd name="connsiteX737" fmla="*/ 6407198 w 8938307"/>
              <a:gd name="connsiteY737" fmla="*/ 2294956 h 2993922"/>
              <a:gd name="connsiteX738" fmla="*/ 6417788 w 8938307"/>
              <a:gd name="connsiteY738" fmla="*/ 2294956 h 2993922"/>
              <a:gd name="connsiteX739" fmla="*/ 6423084 w 8938307"/>
              <a:gd name="connsiteY739" fmla="*/ 2305546 h 2993922"/>
              <a:gd name="connsiteX740" fmla="*/ 6417788 w 8938307"/>
              <a:gd name="connsiteY740" fmla="*/ 2305546 h 2993922"/>
              <a:gd name="connsiteX741" fmla="*/ 5708232 w 8938307"/>
              <a:gd name="connsiteY741" fmla="*/ 2294956 h 2993922"/>
              <a:gd name="connsiteX742" fmla="*/ 5718822 w 8938307"/>
              <a:gd name="connsiteY742" fmla="*/ 2294956 h 2993922"/>
              <a:gd name="connsiteX743" fmla="*/ 5729412 w 8938307"/>
              <a:gd name="connsiteY743" fmla="*/ 2300250 h 2993922"/>
              <a:gd name="connsiteX744" fmla="*/ 5718822 w 8938307"/>
              <a:gd name="connsiteY744" fmla="*/ 2305546 h 2993922"/>
              <a:gd name="connsiteX745" fmla="*/ 5713526 w 8938307"/>
              <a:gd name="connsiteY745" fmla="*/ 2300250 h 2993922"/>
              <a:gd name="connsiteX746" fmla="*/ 5708232 w 8938307"/>
              <a:gd name="connsiteY746" fmla="*/ 2294956 h 2993922"/>
              <a:gd name="connsiteX747" fmla="*/ 7302088 w 8938307"/>
              <a:gd name="connsiteY747" fmla="*/ 2284365 h 2993922"/>
              <a:gd name="connsiteX748" fmla="*/ 7307384 w 8938307"/>
              <a:gd name="connsiteY748" fmla="*/ 2284365 h 2993922"/>
              <a:gd name="connsiteX749" fmla="*/ 7296793 w 8938307"/>
              <a:gd name="connsiteY749" fmla="*/ 2294956 h 2993922"/>
              <a:gd name="connsiteX750" fmla="*/ 7302088 w 8938307"/>
              <a:gd name="connsiteY750" fmla="*/ 2284365 h 2993922"/>
              <a:gd name="connsiteX751" fmla="*/ 5972991 w 8938307"/>
              <a:gd name="connsiteY751" fmla="*/ 2284365 h 2993922"/>
              <a:gd name="connsiteX752" fmla="*/ 5983582 w 8938307"/>
              <a:gd name="connsiteY752" fmla="*/ 2294956 h 2993922"/>
              <a:gd name="connsiteX753" fmla="*/ 6015353 w 8938307"/>
              <a:gd name="connsiteY753" fmla="*/ 2305546 h 2993922"/>
              <a:gd name="connsiteX754" fmla="*/ 6036534 w 8938307"/>
              <a:gd name="connsiteY754" fmla="*/ 2316136 h 2993922"/>
              <a:gd name="connsiteX755" fmla="*/ 6036534 w 8938307"/>
              <a:gd name="connsiteY755" fmla="*/ 2326727 h 2993922"/>
              <a:gd name="connsiteX756" fmla="*/ 6036534 w 8938307"/>
              <a:gd name="connsiteY756" fmla="*/ 2337317 h 2993922"/>
              <a:gd name="connsiteX757" fmla="*/ 6047124 w 8938307"/>
              <a:gd name="connsiteY757" fmla="*/ 2337317 h 2993922"/>
              <a:gd name="connsiteX758" fmla="*/ 6057716 w 8938307"/>
              <a:gd name="connsiteY758" fmla="*/ 2347908 h 2993922"/>
              <a:gd name="connsiteX759" fmla="*/ 6078895 w 8938307"/>
              <a:gd name="connsiteY759" fmla="*/ 2358498 h 2993922"/>
              <a:gd name="connsiteX760" fmla="*/ 6100076 w 8938307"/>
              <a:gd name="connsiteY760" fmla="*/ 2358498 h 2993922"/>
              <a:gd name="connsiteX761" fmla="*/ 6078895 w 8938307"/>
              <a:gd name="connsiteY761" fmla="*/ 2369088 h 2993922"/>
              <a:gd name="connsiteX762" fmla="*/ 6047124 w 8938307"/>
              <a:gd name="connsiteY762" fmla="*/ 2358498 h 2993922"/>
              <a:gd name="connsiteX763" fmla="*/ 6047124 w 8938307"/>
              <a:gd name="connsiteY763" fmla="*/ 2347908 h 2993922"/>
              <a:gd name="connsiteX764" fmla="*/ 6036534 w 8938307"/>
              <a:gd name="connsiteY764" fmla="*/ 2347908 h 2993922"/>
              <a:gd name="connsiteX765" fmla="*/ 6015353 w 8938307"/>
              <a:gd name="connsiteY765" fmla="*/ 2353202 h 2993922"/>
              <a:gd name="connsiteX766" fmla="*/ 5988878 w 8938307"/>
              <a:gd name="connsiteY766" fmla="*/ 2342612 h 2993922"/>
              <a:gd name="connsiteX767" fmla="*/ 5962401 w 8938307"/>
              <a:gd name="connsiteY767" fmla="*/ 2337317 h 2993922"/>
              <a:gd name="connsiteX768" fmla="*/ 5941220 w 8938307"/>
              <a:gd name="connsiteY768" fmla="*/ 2337317 h 2993922"/>
              <a:gd name="connsiteX769" fmla="*/ 5983582 w 8938307"/>
              <a:gd name="connsiteY769" fmla="*/ 2316136 h 2993922"/>
              <a:gd name="connsiteX770" fmla="*/ 5994172 w 8938307"/>
              <a:gd name="connsiteY770" fmla="*/ 2305546 h 2993922"/>
              <a:gd name="connsiteX771" fmla="*/ 5972991 w 8938307"/>
              <a:gd name="connsiteY771" fmla="*/ 2294956 h 2993922"/>
              <a:gd name="connsiteX772" fmla="*/ 5962401 w 8938307"/>
              <a:gd name="connsiteY772" fmla="*/ 2294956 h 2993922"/>
              <a:gd name="connsiteX773" fmla="*/ 4808046 w 8938307"/>
              <a:gd name="connsiteY773" fmla="*/ 2284365 h 2993922"/>
              <a:gd name="connsiteX774" fmla="*/ 4808046 w 8938307"/>
              <a:gd name="connsiteY774" fmla="*/ 2294956 h 2993922"/>
              <a:gd name="connsiteX775" fmla="*/ 4797456 w 8938307"/>
              <a:gd name="connsiteY775" fmla="*/ 2294956 h 2993922"/>
              <a:gd name="connsiteX776" fmla="*/ 7688638 w 8938307"/>
              <a:gd name="connsiteY776" fmla="*/ 2273775 h 2993922"/>
              <a:gd name="connsiteX777" fmla="*/ 7709820 w 8938307"/>
              <a:gd name="connsiteY777" fmla="*/ 2273775 h 2993922"/>
              <a:gd name="connsiteX778" fmla="*/ 7699230 w 8938307"/>
              <a:gd name="connsiteY778" fmla="*/ 2284365 h 2993922"/>
              <a:gd name="connsiteX779" fmla="*/ 7021443 w 8938307"/>
              <a:gd name="connsiteY779" fmla="*/ 2273775 h 2993922"/>
              <a:gd name="connsiteX780" fmla="*/ 7032033 w 8938307"/>
              <a:gd name="connsiteY780" fmla="*/ 2284365 h 2993922"/>
              <a:gd name="connsiteX781" fmla="*/ 7021443 w 8938307"/>
              <a:gd name="connsiteY781" fmla="*/ 2284365 h 2993922"/>
              <a:gd name="connsiteX782" fmla="*/ 7021443 w 8938307"/>
              <a:gd name="connsiteY782" fmla="*/ 2273775 h 2993922"/>
              <a:gd name="connsiteX783" fmla="*/ 6608416 w 8938307"/>
              <a:gd name="connsiteY783" fmla="*/ 2273775 h 2993922"/>
              <a:gd name="connsiteX784" fmla="*/ 6619006 w 8938307"/>
              <a:gd name="connsiteY784" fmla="*/ 2284365 h 2993922"/>
              <a:gd name="connsiteX785" fmla="*/ 6608416 w 8938307"/>
              <a:gd name="connsiteY785" fmla="*/ 2284365 h 2993922"/>
              <a:gd name="connsiteX786" fmla="*/ 5295206 w 8938307"/>
              <a:gd name="connsiteY786" fmla="*/ 2273775 h 2993922"/>
              <a:gd name="connsiteX787" fmla="*/ 5348158 w 8938307"/>
              <a:gd name="connsiteY787" fmla="*/ 2294956 h 2993922"/>
              <a:gd name="connsiteX788" fmla="*/ 5358748 w 8938307"/>
              <a:gd name="connsiteY788" fmla="*/ 2294956 h 2993922"/>
              <a:gd name="connsiteX789" fmla="*/ 5369339 w 8938307"/>
              <a:gd name="connsiteY789" fmla="*/ 2294956 h 2993922"/>
              <a:gd name="connsiteX790" fmla="*/ 5369339 w 8938307"/>
              <a:gd name="connsiteY790" fmla="*/ 2305546 h 2993922"/>
              <a:gd name="connsiteX791" fmla="*/ 5342862 w 8938307"/>
              <a:gd name="connsiteY791" fmla="*/ 2305546 h 2993922"/>
              <a:gd name="connsiteX792" fmla="*/ 5311092 w 8938307"/>
              <a:gd name="connsiteY792" fmla="*/ 2294956 h 2993922"/>
              <a:gd name="connsiteX793" fmla="*/ 5295206 w 8938307"/>
              <a:gd name="connsiteY793" fmla="*/ 2284365 h 2993922"/>
              <a:gd name="connsiteX794" fmla="*/ 8175798 w 8938307"/>
              <a:gd name="connsiteY794" fmla="*/ 2263184 h 2993922"/>
              <a:gd name="connsiteX795" fmla="*/ 8181093 w 8938307"/>
              <a:gd name="connsiteY795" fmla="*/ 2263184 h 2993922"/>
              <a:gd name="connsiteX796" fmla="*/ 8186387 w 8938307"/>
              <a:gd name="connsiteY796" fmla="*/ 2268479 h 2993922"/>
              <a:gd name="connsiteX797" fmla="*/ 8175798 w 8938307"/>
              <a:gd name="connsiteY797" fmla="*/ 2273775 h 2993922"/>
              <a:gd name="connsiteX798" fmla="*/ 8175798 w 8938307"/>
              <a:gd name="connsiteY798" fmla="*/ 2263184 h 2993922"/>
              <a:gd name="connsiteX799" fmla="*/ 6163620 w 8938307"/>
              <a:gd name="connsiteY799" fmla="*/ 2263184 h 2993922"/>
              <a:gd name="connsiteX800" fmla="*/ 6163620 w 8938307"/>
              <a:gd name="connsiteY800" fmla="*/ 2273775 h 2993922"/>
              <a:gd name="connsiteX801" fmla="*/ 6174209 w 8938307"/>
              <a:gd name="connsiteY801" fmla="*/ 2268479 h 2993922"/>
              <a:gd name="connsiteX802" fmla="*/ 6174209 w 8938307"/>
              <a:gd name="connsiteY802" fmla="*/ 2263184 h 2993922"/>
              <a:gd name="connsiteX803" fmla="*/ 6163620 w 8938307"/>
              <a:gd name="connsiteY803" fmla="*/ 2263184 h 2993922"/>
              <a:gd name="connsiteX804" fmla="*/ 5814135 w 8938307"/>
              <a:gd name="connsiteY804" fmla="*/ 2263184 h 2993922"/>
              <a:gd name="connsiteX805" fmla="*/ 5835316 w 8938307"/>
              <a:gd name="connsiteY805" fmla="*/ 2273775 h 2993922"/>
              <a:gd name="connsiteX806" fmla="*/ 5824726 w 8938307"/>
              <a:gd name="connsiteY806" fmla="*/ 2263184 h 2993922"/>
              <a:gd name="connsiteX807" fmla="*/ 5581147 w 8938307"/>
              <a:gd name="connsiteY807" fmla="*/ 2263184 h 2993922"/>
              <a:gd name="connsiteX808" fmla="*/ 5623508 w 8938307"/>
              <a:gd name="connsiteY808" fmla="*/ 2284365 h 2993922"/>
              <a:gd name="connsiteX809" fmla="*/ 5602327 w 8938307"/>
              <a:gd name="connsiteY809" fmla="*/ 2284365 h 2993922"/>
              <a:gd name="connsiteX810" fmla="*/ 5591737 w 8938307"/>
              <a:gd name="connsiteY810" fmla="*/ 2284365 h 2993922"/>
              <a:gd name="connsiteX811" fmla="*/ 5591737 w 8938307"/>
              <a:gd name="connsiteY811" fmla="*/ 2294956 h 2993922"/>
              <a:gd name="connsiteX812" fmla="*/ 5581147 w 8938307"/>
              <a:gd name="connsiteY812" fmla="*/ 2273775 h 2993922"/>
              <a:gd name="connsiteX813" fmla="*/ 5581147 w 8938307"/>
              <a:gd name="connsiteY813" fmla="*/ 2263184 h 2993922"/>
              <a:gd name="connsiteX814" fmla="*/ 5475243 w 8938307"/>
              <a:gd name="connsiteY814" fmla="*/ 2263184 h 2993922"/>
              <a:gd name="connsiteX815" fmla="*/ 5496423 w 8938307"/>
              <a:gd name="connsiteY815" fmla="*/ 2273775 h 2993922"/>
              <a:gd name="connsiteX816" fmla="*/ 5485833 w 8938307"/>
              <a:gd name="connsiteY816" fmla="*/ 2273775 h 2993922"/>
              <a:gd name="connsiteX817" fmla="*/ 5475243 w 8938307"/>
              <a:gd name="connsiteY817" fmla="*/ 2284365 h 2993922"/>
              <a:gd name="connsiteX818" fmla="*/ 5475243 w 8938307"/>
              <a:gd name="connsiteY818" fmla="*/ 2294956 h 2993922"/>
              <a:gd name="connsiteX819" fmla="*/ 5464652 w 8938307"/>
              <a:gd name="connsiteY819" fmla="*/ 2289660 h 2993922"/>
              <a:gd name="connsiteX820" fmla="*/ 5464652 w 8938307"/>
              <a:gd name="connsiteY820" fmla="*/ 2284365 h 2993922"/>
              <a:gd name="connsiteX821" fmla="*/ 5464652 w 8938307"/>
              <a:gd name="connsiteY821" fmla="*/ 2273775 h 2993922"/>
              <a:gd name="connsiteX822" fmla="*/ 8165206 w 8938307"/>
              <a:gd name="connsiteY822" fmla="*/ 2252594 h 2993922"/>
              <a:gd name="connsiteX823" fmla="*/ 8165206 w 8938307"/>
              <a:gd name="connsiteY823" fmla="*/ 2263184 h 2993922"/>
              <a:gd name="connsiteX824" fmla="*/ 8154617 w 8938307"/>
              <a:gd name="connsiteY824" fmla="*/ 2263184 h 2993922"/>
              <a:gd name="connsiteX825" fmla="*/ 7190889 w 8938307"/>
              <a:gd name="connsiteY825" fmla="*/ 2252594 h 2993922"/>
              <a:gd name="connsiteX826" fmla="*/ 7190889 w 8938307"/>
              <a:gd name="connsiteY826" fmla="*/ 2263184 h 2993922"/>
              <a:gd name="connsiteX827" fmla="*/ 7201480 w 8938307"/>
              <a:gd name="connsiteY827" fmla="*/ 2263184 h 2993922"/>
              <a:gd name="connsiteX828" fmla="*/ 7212070 w 8938307"/>
              <a:gd name="connsiteY828" fmla="*/ 2252594 h 2993922"/>
              <a:gd name="connsiteX829" fmla="*/ 7201480 w 8938307"/>
              <a:gd name="connsiteY829" fmla="*/ 2252594 h 2993922"/>
              <a:gd name="connsiteX830" fmla="*/ 7190889 w 8938307"/>
              <a:gd name="connsiteY830" fmla="*/ 2252594 h 2993922"/>
              <a:gd name="connsiteX831" fmla="*/ 7047918 w 8938307"/>
              <a:gd name="connsiteY831" fmla="*/ 2252594 h 2993922"/>
              <a:gd name="connsiteX832" fmla="*/ 7053214 w 8938307"/>
              <a:gd name="connsiteY832" fmla="*/ 2252594 h 2993922"/>
              <a:gd name="connsiteX833" fmla="*/ 7042622 w 8938307"/>
              <a:gd name="connsiteY833" fmla="*/ 2263184 h 2993922"/>
              <a:gd name="connsiteX834" fmla="*/ 7037328 w 8938307"/>
              <a:gd name="connsiteY834" fmla="*/ 2257889 h 2993922"/>
              <a:gd name="connsiteX835" fmla="*/ 7047918 w 8938307"/>
              <a:gd name="connsiteY835" fmla="*/ 2252594 h 2993922"/>
              <a:gd name="connsiteX836" fmla="*/ 6735502 w 8938307"/>
              <a:gd name="connsiteY836" fmla="*/ 2252594 h 2993922"/>
              <a:gd name="connsiteX837" fmla="*/ 6740796 w 8938307"/>
              <a:gd name="connsiteY837" fmla="*/ 2257889 h 2993922"/>
              <a:gd name="connsiteX838" fmla="*/ 6746092 w 8938307"/>
              <a:gd name="connsiteY838" fmla="*/ 2263184 h 2993922"/>
              <a:gd name="connsiteX839" fmla="*/ 6735502 w 8938307"/>
              <a:gd name="connsiteY839" fmla="*/ 2263184 h 2993922"/>
              <a:gd name="connsiteX840" fmla="*/ 6714320 w 8938307"/>
              <a:gd name="connsiteY840" fmla="*/ 2252594 h 2993922"/>
              <a:gd name="connsiteX841" fmla="*/ 6724910 w 8938307"/>
              <a:gd name="connsiteY841" fmla="*/ 2257889 h 2993922"/>
              <a:gd name="connsiteX842" fmla="*/ 6714320 w 8938307"/>
              <a:gd name="connsiteY842" fmla="*/ 2263184 h 2993922"/>
              <a:gd name="connsiteX843" fmla="*/ 6714320 w 8938307"/>
              <a:gd name="connsiteY843" fmla="*/ 2252594 h 2993922"/>
              <a:gd name="connsiteX844" fmla="*/ 6401903 w 8938307"/>
              <a:gd name="connsiteY844" fmla="*/ 2252594 h 2993922"/>
              <a:gd name="connsiteX845" fmla="*/ 6407198 w 8938307"/>
              <a:gd name="connsiteY845" fmla="*/ 2257889 h 2993922"/>
              <a:gd name="connsiteX846" fmla="*/ 6417788 w 8938307"/>
              <a:gd name="connsiteY846" fmla="*/ 2263184 h 2993922"/>
              <a:gd name="connsiteX847" fmla="*/ 6433675 w 8938307"/>
              <a:gd name="connsiteY847" fmla="*/ 2273775 h 2993922"/>
              <a:gd name="connsiteX848" fmla="*/ 6454855 w 8938307"/>
              <a:gd name="connsiteY848" fmla="*/ 2284365 h 2993922"/>
              <a:gd name="connsiteX849" fmla="*/ 6476036 w 8938307"/>
              <a:gd name="connsiteY849" fmla="*/ 2289660 h 2993922"/>
              <a:gd name="connsiteX850" fmla="*/ 6486627 w 8938307"/>
              <a:gd name="connsiteY850" fmla="*/ 2294956 h 2993922"/>
              <a:gd name="connsiteX851" fmla="*/ 6523694 w 8938307"/>
              <a:gd name="connsiteY851" fmla="*/ 2300250 h 2993922"/>
              <a:gd name="connsiteX852" fmla="*/ 6566054 w 8938307"/>
              <a:gd name="connsiteY852" fmla="*/ 2316136 h 2993922"/>
              <a:gd name="connsiteX853" fmla="*/ 6576646 w 8938307"/>
              <a:gd name="connsiteY853" fmla="*/ 2316136 h 2993922"/>
              <a:gd name="connsiteX854" fmla="*/ 6603121 w 8938307"/>
              <a:gd name="connsiteY854" fmla="*/ 2321431 h 2993922"/>
              <a:gd name="connsiteX855" fmla="*/ 6629598 w 8938307"/>
              <a:gd name="connsiteY855" fmla="*/ 2326727 h 2993922"/>
              <a:gd name="connsiteX856" fmla="*/ 6640188 w 8938307"/>
              <a:gd name="connsiteY856" fmla="*/ 2326727 h 2993922"/>
              <a:gd name="connsiteX857" fmla="*/ 6650778 w 8938307"/>
              <a:gd name="connsiteY857" fmla="*/ 2326727 h 2993922"/>
              <a:gd name="connsiteX858" fmla="*/ 6671958 w 8938307"/>
              <a:gd name="connsiteY858" fmla="*/ 2337317 h 2993922"/>
              <a:gd name="connsiteX859" fmla="*/ 6703730 w 8938307"/>
              <a:gd name="connsiteY859" fmla="*/ 2347908 h 2993922"/>
              <a:gd name="connsiteX860" fmla="*/ 6719616 w 8938307"/>
              <a:gd name="connsiteY860" fmla="*/ 2347908 h 2993922"/>
              <a:gd name="connsiteX861" fmla="*/ 6724910 w 8938307"/>
              <a:gd name="connsiteY861" fmla="*/ 2347908 h 2993922"/>
              <a:gd name="connsiteX862" fmla="*/ 6735502 w 8938307"/>
              <a:gd name="connsiteY862" fmla="*/ 2358498 h 2993922"/>
              <a:gd name="connsiteX863" fmla="*/ 6746092 w 8938307"/>
              <a:gd name="connsiteY863" fmla="*/ 2369088 h 2993922"/>
              <a:gd name="connsiteX864" fmla="*/ 6746092 w 8938307"/>
              <a:gd name="connsiteY864" fmla="*/ 2379679 h 2993922"/>
              <a:gd name="connsiteX865" fmla="*/ 6756682 w 8938307"/>
              <a:gd name="connsiteY865" fmla="*/ 2390269 h 2993922"/>
              <a:gd name="connsiteX866" fmla="*/ 6767272 w 8938307"/>
              <a:gd name="connsiteY866" fmla="*/ 2384973 h 2993922"/>
              <a:gd name="connsiteX867" fmla="*/ 6777862 w 8938307"/>
              <a:gd name="connsiteY867" fmla="*/ 2369088 h 2993922"/>
              <a:gd name="connsiteX868" fmla="*/ 6756682 w 8938307"/>
              <a:gd name="connsiteY868" fmla="*/ 2347908 h 2993922"/>
              <a:gd name="connsiteX869" fmla="*/ 6730206 w 8938307"/>
              <a:gd name="connsiteY869" fmla="*/ 2332021 h 2993922"/>
              <a:gd name="connsiteX870" fmla="*/ 6703730 w 8938307"/>
              <a:gd name="connsiteY870" fmla="*/ 2326727 h 2993922"/>
              <a:gd name="connsiteX871" fmla="*/ 6682550 w 8938307"/>
              <a:gd name="connsiteY871" fmla="*/ 2326727 h 2993922"/>
              <a:gd name="connsiteX872" fmla="*/ 6703730 w 8938307"/>
              <a:gd name="connsiteY872" fmla="*/ 2321431 h 2993922"/>
              <a:gd name="connsiteX873" fmla="*/ 6724910 w 8938307"/>
              <a:gd name="connsiteY873" fmla="*/ 2316136 h 2993922"/>
              <a:gd name="connsiteX874" fmla="*/ 6730206 w 8938307"/>
              <a:gd name="connsiteY874" fmla="*/ 2326727 h 2993922"/>
              <a:gd name="connsiteX875" fmla="*/ 6746092 w 8938307"/>
              <a:gd name="connsiteY875" fmla="*/ 2326727 h 2993922"/>
              <a:gd name="connsiteX876" fmla="*/ 6767272 w 8938307"/>
              <a:gd name="connsiteY876" fmla="*/ 2337317 h 2993922"/>
              <a:gd name="connsiteX877" fmla="*/ 6809634 w 8938307"/>
              <a:gd name="connsiteY877" fmla="*/ 2347908 h 2993922"/>
              <a:gd name="connsiteX878" fmla="*/ 6894358 w 8938307"/>
              <a:gd name="connsiteY878" fmla="*/ 2379679 h 2993922"/>
              <a:gd name="connsiteX879" fmla="*/ 6904948 w 8938307"/>
              <a:gd name="connsiteY879" fmla="*/ 2379679 h 2993922"/>
              <a:gd name="connsiteX880" fmla="*/ 6926129 w 8938307"/>
              <a:gd name="connsiteY880" fmla="*/ 2390269 h 2993922"/>
              <a:gd name="connsiteX881" fmla="*/ 6936718 w 8938307"/>
              <a:gd name="connsiteY881" fmla="*/ 2400860 h 2993922"/>
              <a:gd name="connsiteX882" fmla="*/ 6926129 w 8938307"/>
              <a:gd name="connsiteY882" fmla="*/ 2400860 h 2993922"/>
              <a:gd name="connsiteX883" fmla="*/ 6894358 w 8938307"/>
              <a:gd name="connsiteY883" fmla="*/ 2390269 h 2993922"/>
              <a:gd name="connsiteX884" fmla="*/ 6883766 w 8938307"/>
              <a:gd name="connsiteY884" fmla="*/ 2400860 h 2993922"/>
              <a:gd name="connsiteX885" fmla="*/ 6873177 w 8938307"/>
              <a:gd name="connsiteY885" fmla="*/ 2400860 h 2993922"/>
              <a:gd name="connsiteX886" fmla="*/ 6857292 w 8938307"/>
              <a:gd name="connsiteY886" fmla="*/ 2400860 h 2993922"/>
              <a:gd name="connsiteX887" fmla="*/ 6841406 w 8938307"/>
              <a:gd name="connsiteY887" fmla="*/ 2406154 h 2993922"/>
              <a:gd name="connsiteX888" fmla="*/ 6851996 w 8938307"/>
              <a:gd name="connsiteY888" fmla="*/ 2411450 h 2993922"/>
              <a:gd name="connsiteX889" fmla="*/ 6857292 w 8938307"/>
              <a:gd name="connsiteY889" fmla="*/ 2416746 h 2993922"/>
              <a:gd name="connsiteX890" fmla="*/ 6862587 w 8938307"/>
              <a:gd name="connsiteY890" fmla="*/ 2422040 h 2993922"/>
              <a:gd name="connsiteX891" fmla="*/ 6873177 w 8938307"/>
              <a:gd name="connsiteY891" fmla="*/ 2422040 h 2993922"/>
              <a:gd name="connsiteX892" fmla="*/ 6889062 w 8938307"/>
              <a:gd name="connsiteY892" fmla="*/ 2427335 h 2993922"/>
              <a:gd name="connsiteX893" fmla="*/ 6894358 w 8938307"/>
              <a:gd name="connsiteY893" fmla="*/ 2432631 h 2993922"/>
              <a:gd name="connsiteX894" fmla="*/ 6904948 w 8938307"/>
              <a:gd name="connsiteY894" fmla="*/ 2443221 h 2993922"/>
              <a:gd name="connsiteX895" fmla="*/ 6904948 w 8938307"/>
              <a:gd name="connsiteY895" fmla="*/ 2432631 h 2993922"/>
              <a:gd name="connsiteX896" fmla="*/ 6915539 w 8938307"/>
              <a:gd name="connsiteY896" fmla="*/ 2432631 h 2993922"/>
              <a:gd name="connsiteX897" fmla="*/ 6936718 w 8938307"/>
              <a:gd name="connsiteY897" fmla="*/ 2432631 h 2993922"/>
              <a:gd name="connsiteX898" fmla="*/ 6947310 w 8938307"/>
              <a:gd name="connsiteY898" fmla="*/ 2437927 h 2993922"/>
              <a:gd name="connsiteX899" fmla="*/ 6968491 w 8938307"/>
              <a:gd name="connsiteY899" fmla="*/ 2443221 h 2993922"/>
              <a:gd name="connsiteX900" fmla="*/ 7032033 w 8938307"/>
              <a:gd name="connsiteY900" fmla="*/ 2453812 h 2993922"/>
              <a:gd name="connsiteX901" fmla="*/ 7042622 w 8938307"/>
              <a:gd name="connsiteY901" fmla="*/ 2453812 h 2993922"/>
              <a:gd name="connsiteX902" fmla="*/ 7063804 w 8938307"/>
              <a:gd name="connsiteY902" fmla="*/ 2453812 h 2993922"/>
              <a:gd name="connsiteX903" fmla="*/ 7084985 w 8938307"/>
              <a:gd name="connsiteY903" fmla="*/ 2453812 h 2993922"/>
              <a:gd name="connsiteX904" fmla="*/ 7095574 w 8938307"/>
              <a:gd name="connsiteY904" fmla="*/ 2474992 h 2993922"/>
              <a:gd name="connsiteX905" fmla="*/ 7106166 w 8938307"/>
              <a:gd name="connsiteY905" fmla="*/ 2485583 h 2993922"/>
              <a:gd name="connsiteX906" fmla="*/ 7084985 w 8938307"/>
              <a:gd name="connsiteY906" fmla="*/ 2485583 h 2993922"/>
              <a:gd name="connsiteX907" fmla="*/ 7053214 w 8938307"/>
              <a:gd name="connsiteY907" fmla="*/ 2464402 h 2993922"/>
              <a:gd name="connsiteX908" fmla="*/ 7032033 w 8938307"/>
              <a:gd name="connsiteY908" fmla="*/ 2459106 h 2993922"/>
              <a:gd name="connsiteX909" fmla="*/ 7000262 w 8938307"/>
              <a:gd name="connsiteY909" fmla="*/ 2453812 h 2993922"/>
              <a:gd name="connsiteX910" fmla="*/ 6926129 w 8938307"/>
              <a:gd name="connsiteY910" fmla="*/ 2459106 h 2993922"/>
              <a:gd name="connsiteX911" fmla="*/ 6883766 w 8938307"/>
              <a:gd name="connsiteY911" fmla="*/ 2448517 h 2993922"/>
              <a:gd name="connsiteX912" fmla="*/ 6873177 w 8938307"/>
              <a:gd name="connsiteY912" fmla="*/ 2453812 h 2993922"/>
              <a:gd name="connsiteX913" fmla="*/ 6851996 w 8938307"/>
              <a:gd name="connsiteY913" fmla="*/ 2464402 h 2993922"/>
              <a:gd name="connsiteX914" fmla="*/ 6841406 w 8938307"/>
              <a:gd name="connsiteY914" fmla="*/ 2453812 h 2993922"/>
              <a:gd name="connsiteX915" fmla="*/ 6846700 w 8938307"/>
              <a:gd name="connsiteY915" fmla="*/ 2448517 h 2993922"/>
              <a:gd name="connsiteX916" fmla="*/ 6862587 w 8938307"/>
              <a:gd name="connsiteY916" fmla="*/ 2443221 h 2993922"/>
              <a:gd name="connsiteX917" fmla="*/ 6873177 w 8938307"/>
              <a:gd name="connsiteY917" fmla="*/ 2443221 h 2993922"/>
              <a:gd name="connsiteX918" fmla="*/ 6862587 w 8938307"/>
              <a:gd name="connsiteY918" fmla="*/ 2432631 h 2993922"/>
              <a:gd name="connsiteX919" fmla="*/ 6830814 w 8938307"/>
              <a:gd name="connsiteY919" fmla="*/ 2443221 h 2993922"/>
              <a:gd name="connsiteX920" fmla="*/ 6809634 w 8938307"/>
              <a:gd name="connsiteY920" fmla="*/ 2453812 h 2993922"/>
              <a:gd name="connsiteX921" fmla="*/ 6788454 w 8938307"/>
              <a:gd name="connsiteY921" fmla="*/ 2443221 h 2993922"/>
              <a:gd name="connsiteX922" fmla="*/ 6756682 w 8938307"/>
              <a:gd name="connsiteY922" fmla="*/ 2422040 h 2993922"/>
              <a:gd name="connsiteX923" fmla="*/ 6767272 w 8938307"/>
              <a:gd name="connsiteY923" fmla="*/ 2427335 h 2993922"/>
              <a:gd name="connsiteX924" fmla="*/ 6809634 w 8938307"/>
              <a:gd name="connsiteY924" fmla="*/ 2432631 h 2993922"/>
              <a:gd name="connsiteX925" fmla="*/ 6830814 w 8938307"/>
              <a:gd name="connsiteY925" fmla="*/ 2422040 h 2993922"/>
              <a:gd name="connsiteX926" fmla="*/ 6820224 w 8938307"/>
              <a:gd name="connsiteY926" fmla="*/ 2422040 h 2993922"/>
              <a:gd name="connsiteX927" fmla="*/ 6809634 w 8938307"/>
              <a:gd name="connsiteY927" fmla="*/ 2411450 h 2993922"/>
              <a:gd name="connsiteX928" fmla="*/ 6820224 w 8938307"/>
              <a:gd name="connsiteY928" fmla="*/ 2400860 h 2993922"/>
              <a:gd name="connsiteX929" fmla="*/ 6825520 w 8938307"/>
              <a:gd name="connsiteY929" fmla="*/ 2400860 h 2993922"/>
              <a:gd name="connsiteX930" fmla="*/ 6830814 w 8938307"/>
              <a:gd name="connsiteY930" fmla="*/ 2390269 h 2993922"/>
              <a:gd name="connsiteX931" fmla="*/ 6830814 w 8938307"/>
              <a:gd name="connsiteY931" fmla="*/ 2379679 h 2993922"/>
              <a:gd name="connsiteX932" fmla="*/ 6814929 w 8938307"/>
              <a:gd name="connsiteY932" fmla="*/ 2374383 h 2993922"/>
              <a:gd name="connsiteX933" fmla="*/ 6809634 w 8938307"/>
              <a:gd name="connsiteY933" fmla="*/ 2384973 h 2993922"/>
              <a:gd name="connsiteX934" fmla="*/ 6799044 w 8938307"/>
              <a:gd name="connsiteY934" fmla="*/ 2384973 h 2993922"/>
              <a:gd name="connsiteX935" fmla="*/ 6783158 w 8938307"/>
              <a:gd name="connsiteY935" fmla="*/ 2390269 h 2993922"/>
              <a:gd name="connsiteX936" fmla="*/ 6761977 w 8938307"/>
              <a:gd name="connsiteY936" fmla="*/ 2400860 h 2993922"/>
              <a:gd name="connsiteX937" fmla="*/ 6735502 w 8938307"/>
              <a:gd name="connsiteY937" fmla="*/ 2390269 h 2993922"/>
              <a:gd name="connsiteX938" fmla="*/ 6724910 w 8938307"/>
              <a:gd name="connsiteY938" fmla="*/ 2390269 h 2993922"/>
              <a:gd name="connsiteX939" fmla="*/ 6640188 w 8938307"/>
              <a:gd name="connsiteY939" fmla="*/ 2379679 h 2993922"/>
              <a:gd name="connsiteX940" fmla="*/ 6587236 w 8938307"/>
              <a:gd name="connsiteY940" fmla="*/ 2358498 h 2993922"/>
              <a:gd name="connsiteX941" fmla="*/ 6555464 w 8938307"/>
              <a:gd name="connsiteY941" fmla="*/ 2347908 h 2993922"/>
              <a:gd name="connsiteX942" fmla="*/ 6534284 w 8938307"/>
              <a:gd name="connsiteY942" fmla="*/ 2347908 h 2993922"/>
              <a:gd name="connsiteX943" fmla="*/ 6544874 w 8938307"/>
              <a:gd name="connsiteY943" fmla="*/ 2369088 h 2993922"/>
              <a:gd name="connsiteX944" fmla="*/ 6534284 w 8938307"/>
              <a:gd name="connsiteY944" fmla="*/ 2379679 h 2993922"/>
              <a:gd name="connsiteX945" fmla="*/ 6513102 w 8938307"/>
              <a:gd name="connsiteY945" fmla="*/ 2369088 h 2993922"/>
              <a:gd name="connsiteX946" fmla="*/ 6523694 w 8938307"/>
              <a:gd name="connsiteY946" fmla="*/ 2369088 h 2993922"/>
              <a:gd name="connsiteX947" fmla="*/ 6523694 w 8938307"/>
              <a:gd name="connsiteY947" fmla="*/ 2358498 h 2993922"/>
              <a:gd name="connsiteX948" fmla="*/ 6523694 w 8938307"/>
              <a:gd name="connsiteY948" fmla="*/ 2347908 h 2993922"/>
              <a:gd name="connsiteX949" fmla="*/ 6513102 w 8938307"/>
              <a:gd name="connsiteY949" fmla="*/ 2347908 h 2993922"/>
              <a:gd name="connsiteX950" fmla="*/ 6502512 w 8938307"/>
              <a:gd name="connsiteY950" fmla="*/ 2358498 h 2993922"/>
              <a:gd name="connsiteX951" fmla="*/ 6491922 w 8938307"/>
              <a:gd name="connsiteY951" fmla="*/ 2347908 h 2993922"/>
              <a:gd name="connsiteX952" fmla="*/ 6491922 w 8938307"/>
              <a:gd name="connsiteY952" fmla="*/ 2337317 h 2993922"/>
              <a:gd name="connsiteX953" fmla="*/ 6470740 w 8938307"/>
              <a:gd name="connsiteY953" fmla="*/ 2326727 h 2993922"/>
              <a:gd name="connsiteX954" fmla="*/ 6460150 w 8938307"/>
              <a:gd name="connsiteY954" fmla="*/ 2326727 h 2993922"/>
              <a:gd name="connsiteX955" fmla="*/ 6460150 w 8938307"/>
              <a:gd name="connsiteY955" fmla="*/ 2337317 h 2993922"/>
              <a:gd name="connsiteX956" fmla="*/ 6470740 w 8938307"/>
              <a:gd name="connsiteY956" fmla="*/ 2337317 h 2993922"/>
              <a:gd name="connsiteX957" fmla="*/ 6386018 w 8938307"/>
              <a:gd name="connsiteY957" fmla="*/ 2337317 h 2993922"/>
              <a:gd name="connsiteX958" fmla="*/ 6343656 w 8938307"/>
              <a:gd name="connsiteY958" fmla="*/ 2337317 h 2993922"/>
              <a:gd name="connsiteX959" fmla="*/ 6327771 w 8938307"/>
              <a:gd name="connsiteY959" fmla="*/ 2332021 h 2993922"/>
              <a:gd name="connsiteX960" fmla="*/ 6301294 w 8938307"/>
              <a:gd name="connsiteY960" fmla="*/ 2321431 h 2993922"/>
              <a:gd name="connsiteX961" fmla="*/ 6280114 w 8938307"/>
              <a:gd name="connsiteY961" fmla="*/ 2316136 h 2993922"/>
              <a:gd name="connsiteX962" fmla="*/ 6269524 w 8938307"/>
              <a:gd name="connsiteY962" fmla="*/ 2316136 h 2993922"/>
              <a:gd name="connsiteX963" fmla="*/ 6264228 w 8938307"/>
              <a:gd name="connsiteY963" fmla="*/ 2316136 h 2993922"/>
              <a:gd name="connsiteX964" fmla="*/ 6248342 w 8938307"/>
              <a:gd name="connsiteY964" fmla="*/ 2305546 h 2993922"/>
              <a:gd name="connsiteX965" fmla="*/ 6264228 w 8938307"/>
              <a:gd name="connsiteY965" fmla="*/ 2305546 h 2993922"/>
              <a:gd name="connsiteX966" fmla="*/ 6258932 w 8938307"/>
              <a:gd name="connsiteY966" fmla="*/ 2294956 h 2993922"/>
              <a:gd name="connsiteX967" fmla="*/ 6290704 w 8938307"/>
              <a:gd name="connsiteY967" fmla="*/ 2294956 h 2993922"/>
              <a:gd name="connsiteX968" fmla="*/ 6317180 w 8938307"/>
              <a:gd name="connsiteY968" fmla="*/ 2300250 h 2993922"/>
              <a:gd name="connsiteX969" fmla="*/ 6343656 w 8938307"/>
              <a:gd name="connsiteY969" fmla="*/ 2305546 h 2993922"/>
              <a:gd name="connsiteX970" fmla="*/ 6407198 w 8938307"/>
              <a:gd name="connsiteY970" fmla="*/ 2316136 h 2993922"/>
              <a:gd name="connsiteX971" fmla="*/ 6438970 w 8938307"/>
              <a:gd name="connsiteY971" fmla="*/ 2316136 h 2993922"/>
              <a:gd name="connsiteX972" fmla="*/ 6428380 w 8938307"/>
              <a:gd name="connsiteY972" fmla="*/ 2300250 h 2993922"/>
              <a:gd name="connsiteX973" fmla="*/ 6428380 w 8938307"/>
              <a:gd name="connsiteY973" fmla="*/ 2294956 h 2993922"/>
              <a:gd name="connsiteX974" fmla="*/ 6438970 w 8938307"/>
              <a:gd name="connsiteY974" fmla="*/ 2305546 h 2993922"/>
              <a:gd name="connsiteX975" fmla="*/ 6449560 w 8938307"/>
              <a:gd name="connsiteY975" fmla="*/ 2300250 h 2993922"/>
              <a:gd name="connsiteX976" fmla="*/ 6449560 w 8938307"/>
              <a:gd name="connsiteY976" fmla="*/ 2294956 h 2993922"/>
              <a:gd name="connsiteX977" fmla="*/ 6438970 w 8938307"/>
              <a:gd name="connsiteY977" fmla="*/ 2294956 h 2993922"/>
              <a:gd name="connsiteX978" fmla="*/ 6428380 w 8938307"/>
              <a:gd name="connsiteY978" fmla="*/ 2294956 h 2993922"/>
              <a:gd name="connsiteX979" fmla="*/ 6417788 w 8938307"/>
              <a:gd name="connsiteY979" fmla="*/ 2284365 h 2993922"/>
              <a:gd name="connsiteX980" fmla="*/ 6401903 w 8938307"/>
              <a:gd name="connsiteY980" fmla="*/ 2279069 h 2993922"/>
              <a:gd name="connsiteX981" fmla="*/ 6396608 w 8938307"/>
              <a:gd name="connsiteY981" fmla="*/ 2263184 h 2993922"/>
              <a:gd name="connsiteX982" fmla="*/ 6401903 w 8938307"/>
              <a:gd name="connsiteY982" fmla="*/ 2252594 h 2993922"/>
              <a:gd name="connsiteX983" fmla="*/ 5994172 w 8938307"/>
              <a:gd name="connsiteY983" fmla="*/ 2252594 h 2993922"/>
              <a:gd name="connsiteX984" fmla="*/ 6004764 w 8938307"/>
              <a:gd name="connsiteY984" fmla="*/ 2252594 h 2993922"/>
              <a:gd name="connsiteX985" fmla="*/ 5994172 w 8938307"/>
              <a:gd name="connsiteY985" fmla="*/ 2263184 h 2993922"/>
              <a:gd name="connsiteX986" fmla="*/ 4702142 w 8938307"/>
              <a:gd name="connsiteY986" fmla="*/ 2252594 h 2993922"/>
              <a:gd name="connsiteX987" fmla="*/ 4723324 w 8938307"/>
              <a:gd name="connsiteY987" fmla="*/ 2252594 h 2993922"/>
              <a:gd name="connsiteX988" fmla="*/ 4765684 w 8938307"/>
              <a:gd name="connsiteY988" fmla="*/ 2273775 h 2993922"/>
              <a:gd name="connsiteX989" fmla="*/ 4765684 w 8938307"/>
              <a:gd name="connsiteY989" fmla="*/ 2284365 h 2993922"/>
              <a:gd name="connsiteX990" fmla="*/ 4744504 w 8938307"/>
              <a:gd name="connsiteY990" fmla="*/ 2279069 h 2993922"/>
              <a:gd name="connsiteX991" fmla="*/ 4733914 w 8938307"/>
              <a:gd name="connsiteY991" fmla="*/ 2273775 h 2993922"/>
              <a:gd name="connsiteX992" fmla="*/ 4702142 w 8938307"/>
              <a:gd name="connsiteY992" fmla="*/ 2263184 h 2993922"/>
              <a:gd name="connsiteX993" fmla="*/ 7847494 w 8938307"/>
              <a:gd name="connsiteY993" fmla="*/ 2242004 h 2993922"/>
              <a:gd name="connsiteX994" fmla="*/ 7858085 w 8938307"/>
              <a:gd name="connsiteY994" fmla="*/ 2242004 h 2993922"/>
              <a:gd name="connsiteX995" fmla="*/ 7847494 w 8938307"/>
              <a:gd name="connsiteY995" fmla="*/ 2252594 h 2993922"/>
              <a:gd name="connsiteX996" fmla="*/ 7720409 w 8938307"/>
              <a:gd name="connsiteY996" fmla="*/ 2242004 h 2993922"/>
              <a:gd name="connsiteX997" fmla="*/ 7773361 w 8938307"/>
              <a:gd name="connsiteY997" fmla="*/ 2252594 h 2993922"/>
              <a:gd name="connsiteX998" fmla="*/ 7741590 w 8938307"/>
              <a:gd name="connsiteY998" fmla="*/ 2252594 h 2993922"/>
              <a:gd name="connsiteX999" fmla="*/ 7720409 w 8938307"/>
              <a:gd name="connsiteY999" fmla="*/ 2242004 h 2993922"/>
              <a:gd name="connsiteX1000" fmla="*/ 7127347 w 8938307"/>
              <a:gd name="connsiteY1000" fmla="*/ 2242004 h 2993922"/>
              <a:gd name="connsiteX1001" fmla="*/ 7127347 w 8938307"/>
              <a:gd name="connsiteY1001" fmla="*/ 2252594 h 2993922"/>
              <a:gd name="connsiteX1002" fmla="*/ 7148526 w 8938307"/>
              <a:gd name="connsiteY1002" fmla="*/ 2252594 h 2993922"/>
              <a:gd name="connsiteX1003" fmla="*/ 7127347 w 8938307"/>
              <a:gd name="connsiteY1003" fmla="*/ 2242004 h 2993922"/>
              <a:gd name="connsiteX1004" fmla="*/ 6904948 w 8938307"/>
              <a:gd name="connsiteY1004" fmla="*/ 2242004 h 2993922"/>
              <a:gd name="connsiteX1005" fmla="*/ 6904948 w 8938307"/>
              <a:gd name="connsiteY1005" fmla="*/ 2252594 h 2993922"/>
              <a:gd name="connsiteX1006" fmla="*/ 6915539 w 8938307"/>
              <a:gd name="connsiteY1006" fmla="*/ 2257889 h 2993922"/>
              <a:gd name="connsiteX1007" fmla="*/ 6915539 w 8938307"/>
              <a:gd name="connsiteY1007" fmla="*/ 2273775 h 2993922"/>
              <a:gd name="connsiteX1008" fmla="*/ 6904948 w 8938307"/>
              <a:gd name="connsiteY1008" fmla="*/ 2279069 h 2993922"/>
              <a:gd name="connsiteX1009" fmla="*/ 6910244 w 8938307"/>
              <a:gd name="connsiteY1009" fmla="*/ 2284365 h 2993922"/>
              <a:gd name="connsiteX1010" fmla="*/ 6920833 w 8938307"/>
              <a:gd name="connsiteY1010" fmla="*/ 2284365 h 2993922"/>
              <a:gd name="connsiteX1011" fmla="*/ 6926129 w 8938307"/>
              <a:gd name="connsiteY1011" fmla="*/ 2279069 h 2993922"/>
              <a:gd name="connsiteX1012" fmla="*/ 6936718 w 8938307"/>
              <a:gd name="connsiteY1012" fmla="*/ 2273775 h 2993922"/>
              <a:gd name="connsiteX1013" fmla="*/ 6947310 w 8938307"/>
              <a:gd name="connsiteY1013" fmla="*/ 2268479 h 2993922"/>
              <a:gd name="connsiteX1014" fmla="*/ 6957900 w 8938307"/>
              <a:gd name="connsiteY1014" fmla="*/ 2263184 h 2993922"/>
              <a:gd name="connsiteX1015" fmla="*/ 6957900 w 8938307"/>
              <a:gd name="connsiteY1015" fmla="*/ 2252594 h 2993922"/>
              <a:gd name="connsiteX1016" fmla="*/ 6947310 w 8938307"/>
              <a:gd name="connsiteY1016" fmla="*/ 2257889 h 2993922"/>
              <a:gd name="connsiteX1017" fmla="*/ 6936718 w 8938307"/>
              <a:gd name="connsiteY1017" fmla="*/ 2252594 h 2993922"/>
              <a:gd name="connsiteX1018" fmla="*/ 6926129 w 8938307"/>
              <a:gd name="connsiteY1018" fmla="*/ 2242004 h 2993922"/>
              <a:gd name="connsiteX1019" fmla="*/ 6915539 w 8938307"/>
              <a:gd name="connsiteY1019" fmla="*/ 2242004 h 2993922"/>
              <a:gd name="connsiteX1020" fmla="*/ 6910244 w 8938307"/>
              <a:gd name="connsiteY1020" fmla="*/ 2242004 h 2993922"/>
              <a:gd name="connsiteX1021" fmla="*/ 6650778 w 8938307"/>
              <a:gd name="connsiteY1021" fmla="*/ 2242004 h 2993922"/>
              <a:gd name="connsiteX1022" fmla="*/ 6661368 w 8938307"/>
              <a:gd name="connsiteY1022" fmla="*/ 2242004 h 2993922"/>
              <a:gd name="connsiteX1023" fmla="*/ 6650778 w 8938307"/>
              <a:gd name="connsiteY1023" fmla="*/ 2252594 h 2993922"/>
              <a:gd name="connsiteX1024" fmla="*/ 6640188 w 8938307"/>
              <a:gd name="connsiteY1024" fmla="*/ 2247298 h 2993922"/>
              <a:gd name="connsiteX1025" fmla="*/ 6650778 w 8938307"/>
              <a:gd name="connsiteY1025" fmla="*/ 2242004 h 2993922"/>
              <a:gd name="connsiteX1026" fmla="*/ 6619006 w 8938307"/>
              <a:gd name="connsiteY1026" fmla="*/ 2242004 h 2993922"/>
              <a:gd name="connsiteX1027" fmla="*/ 6629598 w 8938307"/>
              <a:gd name="connsiteY1027" fmla="*/ 2242004 h 2993922"/>
              <a:gd name="connsiteX1028" fmla="*/ 6629598 w 8938307"/>
              <a:gd name="connsiteY1028" fmla="*/ 2252594 h 2993922"/>
              <a:gd name="connsiteX1029" fmla="*/ 6619006 w 8938307"/>
              <a:gd name="connsiteY1029" fmla="*/ 2242004 h 2993922"/>
              <a:gd name="connsiteX1030" fmla="*/ 6491922 w 8938307"/>
              <a:gd name="connsiteY1030" fmla="*/ 2242004 h 2993922"/>
              <a:gd name="connsiteX1031" fmla="*/ 6523694 w 8938307"/>
              <a:gd name="connsiteY1031" fmla="*/ 2252594 h 2993922"/>
              <a:gd name="connsiteX1032" fmla="*/ 6544874 w 8938307"/>
              <a:gd name="connsiteY1032" fmla="*/ 2252594 h 2993922"/>
              <a:gd name="connsiteX1033" fmla="*/ 6555464 w 8938307"/>
              <a:gd name="connsiteY1033" fmla="*/ 2263184 h 2993922"/>
              <a:gd name="connsiteX1034" fmla="*/ 6566054 w 8938307"/>
              <a:gd name="connsiteY1034" fmla="*/ 2273775 h 2993922"/>
              <a:gd name="connsiteX1035" fmla="*/ 6523694 w 8938307"/>
              <a:gd name="connsiteY1035" fmla="*/ 2263184 h 2993922"/>
              <a:gd name="connsiteX1036" fmla="*/ 6491922 w 8938307"/>
              <a:gd name="connsiteY1036" fmla="*/ 2242004 h 2993922"/>
              <a:gd name="connsiteX1037" fmla="*/ 7815724 w 8938307"/>
              <a:gd name="connsiteY1037" fmla="*/ 2231413 h 2993922"/>
              <a:gd name="connsiteX1038" fmla="*/ 7821019 w 8938307"/>
              <a:gd name="connsiteY1038" fmla="*/ 2236708 h 2993922"/>
              <a:gd name="connsiteX1039" fmla="*/ 7826313 w 8938307"/>
              <a:gd name="connsiteY1039" fmla="*/ 2242004 h 2993922"/>
              <a:gd name="connsiteX1040" fmla="*/ 7815724 w 8938307"/>
              <a:gd name="connsiteY1040" fmla="*/ 2242004 h 2993922"/>
              <a:gd name="connsiteX1041" fmla="*/ 6830814 w 8938307"/>
              <a:gd name="connsiteY1041" fmla="*/ 2231413 h 2993922"/>
              <a:gd name="connsiteX1042" fmla="*/ 6825520 w 8938307"/>
              <a:gd name="connsiteY1042" fmla="*/ 2236708 h 2993922"/>
              <a:gd name="connsiteX1043" fmla="*/ 6857292 w 8938307"/>
              <a:gd name="connsiteY1043" fmla="*/ 2242004 h 2993922"/>
              <a:gd name="connsiteX1044" fmla="*/ 6883766 w 8938307"/>
              <a:gd name="connsiteY1044" fmla="*/ 2236708 h 2993922"/>
              <a:gd name="connsiteX1045" fmla="*/ 6862587 w 8938307"/>
              <a:gd name="connsiteY1045" fmla="*/ 2231413 h 2993922"/>
              <a:gd name="connsiteX1046" fmla="*/ 6830814 w 8938307"/>
              <a:gd name="connsiteY1046" fmla="*/ 2231413 h 2993922"/>
              <a:gd name="connsiteX1047" fmla="*/ 6460150 w 8938307"/>
              <a:gd name="connsiteY1047" fmla="*/ 2231413 h 2993922"/>
              <a:gd name="connsiteX1048" fmla="*/ 6470740 w 8938307"/>
              <a:gd name="connsiteY1048" fmla="*/ 2242004 h 2993922"/>
              <a:gd name="connsiteX1049" fmla="*/ 6460150 w 8938307"/>
              <a:gd name="connsiteY1049" fmla="*/ 2242004 h 2993922"/>
              <a:gd name="connsiteX1050" fmla="*/ 4617420 w 8938307"/>
              <a:gd name="connsiteY1050" fmla="*/ 2231413 h 2993922"/>
              <a:gd name="connsiteX1051" fmla="*/ 4628010 w 8938307"/>
              <a:gd name="connsiteY1051" fmla="*/ 2231413 h 2993922"/>
              <a:gd name="connsiteX1052" fmla="*/ 4649190 w 8938307"/>
              <a:gd name="connsiteY1052" fmla="*/ 2247298 h 2993922"/>
              <a:gd name="connsiteX1053" fmla="*/ 4649190 w 8938307"/>
              <a:gd name="connsiteY1053" fmla="*/ 2252594 h 2993922"/>
              <a:gd name="connsiteX1054" fmla="*/ 4638599 w 8938307"/>
              <a:gd name="connsiteY1054" fmla="*/ 2242004 h 2993922"/>
              <a:gd name="connsiteX1055" fmla="*/ 4617420 w 8938307"/>
              <a:gd name="connsiteY1055" fmla="*/ 2231413 h 2993922"/>
              <a:gd name="connsiteX1056" fmla="*/ 6980404 w 8938307"/>
              <a:gd name="connsiteY1056" fmla="*/ 2214204 h 2993922"/>
              <a:gd name="connsiteX1057" fmla="*/ 6973785 w 8938307"/>
              <a:gd name="connsiteY1057" fmla="*/ 2215527 h 2993922"/>
              <a:gd name="connsiteX1058" fmla="*/ 6952604 w 8938307"/>
              <a:gd name="connsiteY1058" fmla="*/ 2220823 h 2993922"/>
              <a:gd name="connsiteX1059" fmla="*/ 6936718 w 8938307"/>
              <a:gd name="connsiteY1059" fmla="*/ 2220823 h 2993922"/>
              <a:gd name="connsiteX1060" fmla="*/ 6989670 w 8938307"/>
              <a:gd name="connsiteY1060" fmla="*/ 2231413 h 2993922"/>
              <a:gd name="connsiteX1061" fmla="*/ 6989670 w 8938307"/>
              <a:gd name="connsiteY1061" fmla="*/ 2220823 h 2993922"/>
              <a:gd name="connsiteX1062" fmla="*/ 6980404 w 8938307"/>
              <a:gd name="connsiteY1062" fmla="*/ 2214204 h 2993922"/>
              <a:gd name="connsiteX1063" fmla="*/ 7932219 w 8938307"/>
              <a:gd name="connsiteY1063" fmla="*/ 2210232 h 2993922"/>
              <a:gd name="connsiteX1064" fmla="*/ 7937513 w 8938307"/>
              <a:gd name="connsiteY1064" fmla="*/ 2220823 h 2993922"/>
              <a:gd name="connsiteX1065" fmla="*/ 7942808 w 8938307"/>
              <a:gd name="connsiteY1065" fmla="*/ 2215527 h 2993922"/>
              <a:gd name="connsiteX1066" fmla="*/ 7932219 w 8938307"/>
              <a:gd name="connsiteY1066" fmla="*/ 2210232 h 2993922"/>
              <a:gd name="connsiteX1067" fmla="*/ 6857292 w 8938307"/>
              <a:gd name="connsiteY1067" fmla="*/ 2210232 h 2993922"/>
              <a:gd name="connsiteX1068" fmla="*/ 6851996 w 8938307"/>
              <a:gd name="connsiteY1068" fmla="*/ 2220823 h 2993922"/>
              <a:gd name="connsiteX1069" fmla="*/ 6857292 w 8938307"/>
              <a:gd name="connsiteY1069" fmla="*/ 2215527 h 2993922"/>
              <a:gd name="connsiteX1070" fmla="*/ 6857292 w 8938307"/>
              <a:gd name="connsiteY1070" fmla="*/ 2210232 h 2993922"/>
              <a:gd name="connsiteX1071" fmla="*/ 5522900 w 8938307"/>
              <a:gd name="connsiteY1071" fmla="*/ 2210232 h 2993922"/>
              <a:gd name="connsiteX1072" fmla="*/ 5507014 w 8938307"/>
              <a:gd name="connsiteY1072" fmla="*/ 2220823 h 2993922"/>
              <a:gd name="connsiteX1073" fmla="*/ 5517604 w 8938307"/>
              <a:gd name="connsiteY1073" fmla="*/ 2220823 h 2993922"/>
              <a:gd name="connsiteX1074" fmla="*/ 5538785 w 8938307"/>
              <a:gd name="connsiteY1074" fmla="*/ 2220823 h 2993922"/>
              <a:gd name="connsiteX1075" fmla="*/ 5528195 w 8938307"/>
              <a:gd name="connsiteY1075" fmla="*/ 2210232 h 2993922"/>
              <a:gd name="connsiteX1076" fmla="*/ 5522900 w 8938307"/>
              <a:gd name="connsiteY1076" fmla="*/ 2210232 h 2993922"/>
              <a:gd name="connsiteX1077" fmla="*/ 5210482 w 8938307"/>
              <a:gd name="connsiteY1077" fmla="*/ 2210232 h 2993922"/>
              <a:gd name="connsiteX1078" fmla="*/ 5242254 w 8938307"/>
              <a:gd name="connsiteY1078" fmla="*/ 2210232 h 2993922"/>
              <a:gd name="connsiteX1079" fmla="*/ 5263434 w 8938307"/>
              <a:gd name="connsiteY1079" fmla="*/ 2220823 h 2993922"/>
              <a:gd name="connsiteX1080" fmla="*/ 5221073 w 8938307"/>
              <a:gd name="connsiteY1080" fmla="*/ 2220823 h 2993922"/>
              <a:gd name="connsiteX1081" fmla="*/ 7317974 w 8938307"/>
              <a:gd name="connsiteY1081" fmla="*/ 2199642 h 2993922"/>
              <a:gd name="connsiteX1082" fmla="*/ 7360336 w 8938307"/>
              <a:gd name="connsiteY1082" fmla="*/ 2220823 h 2993922"/>
              <a:gd name="connsiteX1083" fmla="*/ 7328564 w 8938307"/>
              <a:gd name="connsiteY1083" fmla="*/ 2210232 h 2993922"/>
              <a:gd name="connsiteX1084" fmla="*/ 6460150 w 8938307"/>
              <a:gd name="connsiteY1084" fmla="*/ 2199642 h 2993922"/>
              <a:gd name="connsiteX1085" fmla="*/ 6513102 w 8938307"/>
              <a:gd name="connsiteY1085" fmla="*/ 2210232 h 2993922"/>
              <a:gd name="connsiteX1086" fmla="*/ 6528988 w 8938307"/>
              <a:gd name="connsiteY1086" fmla="*/ 2204937 h 2993922"/>
              <a:gd name="connsiteX1087" fmla="*/ 6544874 w 8938307"/>
              <a:gd name="connsiteY1087" fmla="*/ 2210232 h 2993922"/>
              <a:gd name="connsiteX1088" fmla="*/ 6544874 w 8938307"/>
              <a:gd name="connsiteY1088" fmla="*/ 2215527 h 2993922"/>
              <a:gd name="connsiteX1089" fmla="*/ 6544874 w 8938307"/>
              <a:gd name="connsiteY1089" fmla="*/ 2220823 h 2993922"/>
              <a:gd name="connsiteX1090" fmla="*/ 6555464 w 8938307"/>
              <a:gd name="connsiteY1090" fmla="*/ 2220823 h 2993922"/>
              <a:gd name="connsiteX1091" fmla="*/ 6566054 w 8938307"/>
              <a:gd name="connsiteY1091" fmla="*/ 2231413 h 2993922"/>
              <a:gd name="connsiteX1092" fmla="*/ 6555464 w 8938307"/>
              <a:gd name="connsiteY1092" fmla="*/ 2231413 h 2993922"/>
              <a:gd name="connsiteX1093" fmla="*/ 6534284 w 8938307"/>
              <a:gd name="connsiteY1093" fmla="*/ 2231413 h 2993922"/>
              <a:gd name="connsiteX1094" fmla="*/ 6523694 w 8938307"/>
              <a:gd name="connsiteY1094" fmla="*/ 2231413 h 2993922"/>
              <a:gd name="connsiteX1095" fmla="*/ 4988084 w 8938307"/>
              <a:gd name="connsiteY1095" fmla="*/ 2199642 h 2993922"/>
              <a:gd name="connsiteX1096" fmla="*/ 4998674 w 8938307"/>
              <a:gd name="connsiteY1096" fmla="*/ 2199642 h 2993922"/>
              <a:gd name="connsiteX1097" fmla="*/ 5009265 w 8938307"/>
              <a:gd name="connsiteY1097" fmla="*/ 2210232 h 2993922"/>
              <a:gd name="connsiteX1098" fmla="*/ 5035740 w 8938307"/>
              <a:gd name="connsiteY1098" fmla="*/ 2204937 h 2993922"/>
              <a:gd name="connsiteX1099" fmla="*/ 5078102 w 8938307"/>
              <a:gd name="connsiteY1099" fmla="*/ 2215527 h 2993922"/>
              <a:gd name="connsiteX1100" fmla="*/ 5115169 w 8938307"/>
              <a:gd name="connsiteY1100" fmla="*/ 2231413 h 2993922"/>
              <a:gd name="connsiteX1101" fmla="*/ 5104578 w 8938307"/>
              <a:gd name="connsiteY1101" fmla="*/ 2231413 h 2993922"/>
              <a:gd name="connsiteX1102" fmla="*/ 5104578 w 8938307"/>
              <a:gd name="connsiteY1102" fmla="*/ 2242004 h 2993922"/>
              <a:gd name="connsiteX1103" fmla="*/ 5115169 w 8938307"/>
              <a:gd name="connsiteY1103" fmla="*/ 2231413 h 2993922"/>
              <a:gd name="connsiteX1104" fmla="*/ 5157530 w 8938307"/>
              <a:gd name="connsiteY1104" fmla="*/ 2242004 h 2993922"/>
              <a:gd name="connsiteX1105" fmla="*/ 5221073 w 8938307"/>
              <a:gd name="connsiteY1105" fmla="*/ 2252594 h 2993922"/>
              <a:gd name="connsiteX1106" fmla="*/ 5263434 w 8938307"/>
              <a:gd name="connsiteY1106" fmla="*/ 2263184 h 2993922"/>
              <a:gd name="connsiteX1107" fmla="*/ 5263434 w 8938307"/>
              <a:gd name="connsiteY1107" fmla="*/ 2294956 h 2993922"/>
              <a:gd name="connsiteX1108" fmla="*/ 5284614 w 8938307"/>
              <a:gd name="connsiteY1108" fmla="*/ 2305546 h 2993922"/>
              <a:gd name="connsiteX1109" fmla="*/ 5295206 w 8938307"/>
              <a:gd name="connsiteY1109" fmla="*/ 2305546 h 2993922"/>
              <a:gd name="connsiteX1110" fmla="*/ 5316386 w 8938307"/>
              <a:gd name="connsiteY1110" fmla="*/ 2305546 h 2993922"/>
              <a:gd name="connsiteX1111" fmla="*/ 5321681 w 8938307"/>
              <a:gd name="connsiteY1111" fmla="*/ 2316136 h 2993922"/>
              <a:gd name="connsiteX1112" fmla="*/ 5326977 w 8938307"/>
              <a:gd name="connsiteY1112" fmla="*/ 2316136 h 2993922"/>
              <a:gd name="connsiteX1113" fmla="*/ 5337566 w 8938307"/>
              <a:gd name="connsiteY1113" fmla="*/ 2316136 h 2993922"/>
              <a:gd name="connsiteX1114" fmla="*/ 5422291 w 8938307"/>
              <a:gd name="connsiteY1114" fmla="*/ 2337317 h 2993922"/>
              <a:gd name="connsiteX1115" fmla="*/ 5432881 w 8938307"/>
              <a:gd name="connsiteY1115" fmla="*/ 2342612 h 2993922"/>
              <a:gd name="connsiteX1116" fmla="*/ 5422291 w 8938307"/>
              <a:gd name="connsiteY1116" fmla="*/ 2353202 h 2993922"/>
              <a:gd name="connsiteX1117" fmla="*/ 5390518 w 8938307"/>
              <a:gd name="connsiteY1117" fmla="*/ 2353202 h 2993922"/>
              <a:gd name="connsiteX1118" fmla="*/ 5348158 w 8938307"/>
              <a:gd name="connsiteY1118" fmla="*/ 2342612 h 2993922"/>
              <a:gd name="connsiteX1119" fmla="*/ 5316386 w 8938307"/>
              <a:gd name="connsiteY1119" fmla="*/ 2326727 h 2993922"/>
              <a:gd name="connsiteX1120" fmla="*/ 5274025 w 8938307"/>
              <a:gd name="connsiteY1120" fmla="*/ 2316136 h 2993922"/>
              <a:gd name="connsiteX1121" fmla="*/ 5252844 w 8938307"/>
              <a:gd name="connsiteY1121" fmla="*/ 2305546 h 2993922"/>
              <a:gd name="connsiteX1122" fmla="*/ 5221073 w 8938307"/>
              <a:gd name="connsiteY1122" fmla="*/ 2294956 h 2993922"/>
              <a:gd name="connsiteX1123" fmla="*/ 5173416 w 8938307"/>
              <a:gd name="connsiteY1123" fmla="*/ 2289660 h 2993922"/>
              <a:gd name="connsiteX1124" fmla="*/ 5125758 w 8938307"/>
              <a:gd name="connsiteY1124" fmla="*/ 2279069 h 2993922"/>
              <a:gd name="connsiteX1125" fmla="*/ 5083398 w 8938307"/>
              <a:gd name="connsiteY1125" fmla="*/ 2263184 h 2993922"/>
              <a:gd name="connsiteX1126" fmla="*/ 5056921 w 8938307"/>
              <a:gd name="connsiteY1126" fmla="*/ 2257889 h 2993922"/>
              <a:gd name="connsiteX1127" fmla="*/ 5041036 w 8938307"/>
              <a:gd name="connsiteY1127" fmla="*/ 2252594 h 2993922"/>
              <a:gd name="connsiteX1128" fmla="*/ 4966902 w 8938307"/>
              <a:gd name="connsiteY1128" fmla="*/ 2220823 h 2993922"/>
              <a:gd name="connsiteX1129" fmla="*/ 4966902 w 8938307"/>
              <a:gd name="connsiteY1129" fmla="*/ 2210232 h 2993922"/>
              <a:gd name="connsiteX1130" fmla="*/ 4977492 w 8938307"/>
              <a:gd name="connsiteY1130" fmla="*/ 2210232 h 2993922"/>
              <a:gd name="connsiteX1131" fmla="*/ 4988084 w 8938307"/>
              <a:gd name="connsiteY1131" fmla="*/ 2210232 h 2993922"/>
              <a:gd name="connsiteX1132" fmla="*/ 4670372 w 8938307"/>
              <a:gd name="connsiteY1132" fmla="*/ 2199642 h 2993922"/>
              <a:gd name="connsiteX1133" fmla="*/ 4675666 w 8938307"/>
              <a:gd name="connsiteY1133" fmla="*/ 2204937 h 2993922"/>
              <a:gd name="connsiteX1134" fmla="*/ 4691551 w 8938307"/>
              <a:gd name="connsiteY1134" fmla="*/ 2210232 h 2993922"/>
              <a:gd name="connsiteX1135" fmla="*/ 4680962 w 8938307"/>
              <a:gd name="connsiteY1135" fmla="*/ 2210232 h 2993922"/>
              <a:gd name="connsiteX1136" fmla="*/ 4670372 w 8938307"/>
              <a:gd name="connsiteY1136" fmla="*/ 2210232 h 2993922"/>
              <a:gd name="connsiteX1137" fmla="*/ 5925334 w 8938307"/>
              <a:gd name="connsiteY1137" fmla="*/ 2194346 h 2993922"/>
              <a:gd name="connsiteX1138" fmla="*/ 5920039 w 8938307"/>
              <a:gd name="connsiteY1138" fmla="*/ 2199642 h 2993922"/>
              <a:gd name="connsiteX1139" fmla="*/ 5930630 w 8938307"/>
              <a:gd name="connsiteY1139" fmla="*/ 2199642 h 2993922"/>
              <a:gd name="connsiteX1140" fmla="*/ 5941220 w 8938307"/>
              <a:gd name="connsiteY1140" fmla="*/ 2199642 h 2993922"/>
              <a:gd name="connsiteX1141" fmla="*/ 5925334 w 8938307"/>
              <a:gd name="connsiteY1141" fmla="*/ 2194346 h 2993922"/>
              <a:gd name="connsiteX1142" fmla="*/ 7476830 w 8938307"/>
              <a:gd name="connsiteY1142" fmla="*/ 2189051 h 2993922"/>
              <a:gd name="connsiteX1143" fmla="*/ 7487420 w 8938307"/>
              <a:gd name="connsiteY1143" fmla="*/ 2189051 h 2993922"/>
              <a:gd name="connsiteX1144" fmla="*/ 7487420 w 8938307"/>
              <a:gd name="connsiteY1144" fmla="*/ 2199642 h 2993922"/>
              <a:gd name="connsiteX1145" fmla="*/ 7476830 w 8938307"/>
              <a:gd name="connsiteY1145" fmla="*/ 2189051 h 2993922"/>
              <a:gd name="connsiteX1146" fmla="*/ 6682550 w 8938307"/>
              <a:gd name="connsiteY1146" fmla="*/ 2189051 h 2993922"/>
              <a:gd name="connsiteX1147" fmla="*/ 6682550 w 8938307"/>
              <a:gd name="connsiteY1147" fmla="*/ 2199642 h 2993922"/>
              <a:gd name="connsiteX1148" fmla="*/ 6671958 w 8938307"/>
              <a:gd name="connsiteY1148" fmla="*/ 2199642 h 2993922"/>
              <a:gd name="connsiteX1149" fmla="*/ 6491922 w 8938307"/>
              <a:gd name="connsiteY1149" fmla="*/ 2189051 h 2993922"/>
              <a:gd name="connsiteX1150" fmla="*/ 6502512 w 8938307"/>
              <a:gd name="connsiteY1150" fmla="*/ 2199642 h 2993922"/>
              <a:gd name="connsiteX1151" fmla="*/ 6497217 w 8938307"/>
              <a:gd name="connsiteY1151" fmla="*/ 2199642 h 2993922"/>
              <a:gd name="connsiteX1152" fmla="*/ 6491922 w 8938307"/>
              <a:gd name="connsiteY1152" fmla="*/ 2194346 h 2993922"/>
              <a:gd name="connsiteX1153" fmla="*/ 6491922 w 8938307"/>
              <a:gd name="connsiteY1153" fmla="*/ 2189051 h 2993922"/>
              <a:gd name="connsiteX1154" fmla="*/ 6301294 w 8938307"/>
              <a:gd name="connsiteY1154" fmla="*/ 2189051 h 2993922"/>
              <a:gd name="connsiteX1155" fmla="*/ 6311884 w 8938307"/>
              <a:gd name="connsiteY1155" fmla="*/ 2189051 h 2993922"/>
              <a:gd name="connsiteX1156" fmla="*/ 6311884 w 8938307"/>
              <a:gd name="connsiteY1156" fmla="*/ 2199642 h 2993922"/>
              <a:gd name="connsiteX1157" fmla="*/ 6301294 w 8938307"/>
              <a:gd name="connsiteY1157" fmla="*/ 2189051 h 2993922"/>
              <a:gd name="connsiteX1158" fmla="*/ 5909449 w 8938307"/>
              <a:gd name="connsiteY1158" fmla="*/ 2189051 h 2993922"/>
              <a:gd name="connsiteX1159" fmla="*/ 5909449 w 8938307"/>
              <a:gd name="connsiteY1159" fmla="*/ 2199642 h 2993922"/>
              <a:gd name="connsiteX1160" fmla="*/ 5920039 w 8938307"/>
              <a:gd name="connsiteY1160" fmla="*/ 2189051 h 2993922"/>
              <a:gd name="connsiteX1161" fmla="*/ 5909449 w 8938307"/>
              <a:gd name="connsiteY1161" fmla="*/ 2189051 h 2993922"/>
              <a:gd name="connsiteX1162" fmla="*/ 4903360 w 8938307"/>
              <a:gd name="connsiteY1162" fmla="*/ 2189051 h 2993922"/>
              <a:gd name="connsiteX1163" fmla="*/ 4913950 w 8938307"/>
              <a:gd name="connsiteY1163" fmla="*/ 2189051 h 2993922"/>
              <a:gd name="connsiteX1164" fmla="*/ 4924540 w 8938307"/>
              <a:gd name="connsiteY1164" fmla="*/ 2199642 h 2993922"/>
              <a:gd name="connsiteX1165" fmla="*/ 4903360 w 8938307"/>
              <a:gd name="connsiteY1165" fmla="*/ 2199642 h 2993922"/>
              <a:gd name="connsiteX1166" fmla="*/ 4204393 w 8938307"/>
              <a:gd name="connsiteY1166" fmla="*/ 2189051 h 2993922"/>
              <a:gd name="connsiteX1167" fmla="*/ 4257345 w 8938307"/>
              <a:gd name="connsiteY1167" fmla="*/ 2204937 h 2993922"/>
              <a:gd name="connsiteX1168" fmla="*/ 4289116 w 8938307"/>
              <a:gd name="connsiteY1168" fmla="*/ 2220823 h 2993922"/>
              <a:gd name="connsiteX1169" fmla="*/ 4225574 w 8938307"/>
              <a:gd name="connsiteY1169" fmla="*/ 2210232 h 2993922"/>
              <a:gd name="connsiteX1170" fmla="*/ 4204393 w 8938307"/>
              <a:gd name="connsiteY1170" fmla="*/ 2189051 h 2993922"/>
              <a:gd name="connsiteX1171" fmla="*/ 7868675 w 8938307"/>
              <a:gd name="connsiteY1171" fmla="*/ 2178461 h 2993922"/>
              <a:gd name="connsiteX1172" fmla="*/ 7879267 w 8938307"/>
              <a:gd name="connsiteY1172" fmla="*/ 2183756 h 2993922"/>
              <a:gd name="connsiteX1173" fmla="*/ 7868675 w 8938307"/>
              <a:gd name="connsiteY1173" fmla="*/ 2189051 h 2993922"/>
              <a:gd name="connsiteX1174" fmla="*/ 7858085 w 8938307"/>
              <a:gd name="connsiteY1174" fmla="*/ 2183756 h 2993922"/>
              <a:gd name="connsiteX1175" fmla="*/ 7868675 w 8938307"/>
              <a:gd name="connsiteY1175" fmla="*/ 2178461 h 2993922"/>
              <a:gd name="connsiteX1176" fmla="*/ 7635686 w 8938307"/>
              <a:gd name="connsiteY1176" fmla="*/ 2178461 h 2993922"/>
              <a:gd name="connsiteX1177" fmla="*/ 7625096 w 8938307"/>
              <a:gd name="connsiteY1177" fmla="*/ 2189051 h 2993922"/>
              <a:gd name="connsiteX1178" fmla="*/ 7635686 w 8938307"/>
              <a:gd name="connsiteY1178" fmla="*/ 2189051 h 2993922"/>
              <a:gd name="connsiteX1179" fmla="*/ 6936718 w 8938307"/>
              <a:gd name="connsiteY1179" fmla="*/ 2178461 h 2993922"/>
              <a:gd name="connsiteX1180" fmla="*/ 6936718 w 8938307"/>
              <a:gd name="connsiteY1180" fmla="*/ 2189051 h 2993922"/>
              <a:gd name="connsiteX1181" fmla="*/ 6947310 w 8938307"/>
              <a:gd name="connsiteY1181" fmla="*/ 2178461 h 2993922"/>
              <a:gd name="connsiteX1182" fmla="*/ 6703730 w 8938307"/>
              <a:gd name="connsiteY1182" fmla="*/ 2178461 h 2993922"/>
              <a:gd name="connsiteX1183" fmla="*/ 6724910 w 8938307"/>
              <a:gd name="connsiteY1183" fmla="*/ 2189051 h 2993922"/>
              <a:gd name="connsiteX1184" fmla="*/ 6703730 w 8938307"/>
              <a:gd name="connsiteY1184" fmla="*/ 2189051 h 2993922"/>
              <a:gd name="connsiteX1185" fmla="*/ 5867087 w 8938307"/>
              <a:gd name="connsiteY1185" fmla="*/ 2178461 h 2993922"/>
              <a:gd name="connsiteX1186" fmla="*/ 5867087 w 8938307"/>
              <a:gd name="connsiteY1186" fmla="*/ 2189051 h 2993922"/>
              <a:gd name="connsiteX1187" fmla="*/ 5888268 w 8938307"/>
              <a:gd name="connsiteY1187" fmla="*/ 2189051 h 2993922"/>
              <a:gd name="connsiteX1188" fmla="*/ 5867087 w 8938307"/>
              <a:gd name="connsiteY1188" fmla="*/ 2178461 h 2993922"/>
              <a:gd name="connsiteX1189" fmla="*/ 7720409 w 8938307"/>
              <a:gd name="connsiteY1189" fmla="*/ 2167871 h 2993922"/>
              <a:gd name="connsiteX1190" fmla="*/ 7720409 w 8938307"/>
              <a:gd name="connsiteY1190" fmla="*/ 2178461 h 2993922"/>
              <a:gd name="connsiteX1191" fmla="*/ 7720409 w 8938307"/>
              <a:gd name="connsiteY1191" fmla="*/ 2189051 h 2993922"/>
              <a:gd name="connsiteX1192" fmla="*/ 7709820 w 8938307"/>
              <a:gd name="connsiteY1192" fmla="*/ 2178461 h 2993922"/>
              <a:gd name="connsiteX1193" fmla="*/ 7720409 w 8938307"/>
              <a:gd name="connsiteY1193" fmla="*/ 2167871 h 2993922"/>
              <a:gd name="connsiteX1194" fmla="*/ 6121257 w 8938307"/>
              <a:gd name="connsiteY1194" fmla="*/ 2157280 h 2993922"/>
              <a:gd name="connsiteX1195" fmla="*/ 6121257 w 8938307"/>
              <a:gd name="connsiteY1195" fmla="*/ 2167871 h 2993922"/>
              <a:gd name="connsiteX1196" fmla="*/ 6153028 w 8938307"/>
              <a:gd name="connsiteY1196" fmla="*/ 2178461 h 2993922"/>
              <a:gd name="connsiteX1197" fmla="*/ 6142438 w 8938307"/>
              <a:gd name="connsiteY1197" fmla="*/ 2167871 h 2993922"/>
              <a:gd name="connsiteX1198" fmla="*/ 6121257 w 8938307"/>
              <a:gd name="connsiteY1198" fmla="*/ 2157280 h 2993922"/>
              <a:gd name="connsiteX1199" fmla="*/ 7564202 w 8938307"/>
              <a:gd name="connsiteY1199" fmla="*/ 2150660 h 2993922"/>
              <a:gd name="connsiteX1200" fmla="*/ 7561553 w 8938307"/>
              <a:gd name="connsiteY1200" fmla="*/ 2151985 h 2993922"/>
              <a:gd name="connsiteX1201" fmla="*/ 7572144 w 8938307"/>
              <a:gd name="connsiteY1201" fmla="*/ 2167871 h 2993922"/>
              <a:gd name="connsiteX1202" fmla="*/ 7582734 w 8938307"/>
              <a:gd name="connsiteY1202" fmla="*/ 2167871 h 2993922"/>
              <a:gd name="connsiteX1203" fmla="*/ 7572144 w 8938307"/>
              <a:gd name="connsiteY1203" fmla="*/ 2157280 h 2993922"/>
              <a:gd name="connsiteX1204" fmla="*/ 7564202 w 8938307"/>
              <a:gd name="connsiteY1204" fmla="*/ 2150660 h 2993922"/>
              <a:gd name="connsiteX1205" fmla="*/ 7805134 w 8938307"/>
              <a:gd name="connsiteY1205" fmla="*/ 2146690 h 2993922"/>
              <a:gd name="connsiteX1206" fmla="*/ 7783952 w 8938307"/>
              <a:gd name="connsiteY1206" fmla="*/ 2157280 h 2993922"/>
              <a:gd name="connsiteX1207" fmla="*/ 7805134 w 8938307"/>
              <a:gd name="connsiteY1207" fmla="*/ 2157280 h 2993922"/>
              <a:gd name="connsiteX1208" fmla="*/ 7805134 w 8938307"/>
              <a:gd name="connsiteY1208" fmla="*/ 2146690 h 2993922"/>
              <a:gd name="connsiteX1209" fmla="*/ 6957900 w 8938307"/>
              <a:gd name="connsiteY1209" fmla="*/ 2146690 h 2993922"/>
              <a:gd name="connsiteX1210" fmla="*/ 6968491 w 8938307"/>
              <a:gd name="connsiteY1210" fmla="*/ 2157280 h 2993922"/>
              <a:gd name="connsiteX1211" fmla="*/ 6957900 w 8938307"/>
              <a:gd name="connsiteY1211" fmla="*/ 2157280 h 2993922"/>
              <a:gd name="connsiteX1212" fmla="*/ 4331478 w 8938307"/>
              <a:gd name="connsiteY1212" fmla="*/ 2146690 h 2993922"/>
              <a:gd name="connsiteX1213" fmla="*/ 4395020 w 8938307"/>
              <a:gd name="connsiteY1213" fmla="*/ 2167871 h 2993922"/>
              <a:gd name="connsiteX1214" fmla="*/ 4426791 w 8938307"/>
              <a:gd name="connsiteY1214" fmla="*/ 2178461 h 2993922"/>
              <a:gd name="connsiteX1215" fmla="*/ 4458562 w 8938307"/>
              <a:gd name="connsiteY1215" fmla="*/ 2189051 h 2993922"/>
              <a:gd name="connsiteX1216" fmla="*/ 4447972 w 8938307"/>
              <a:gd name="connsiteY1216" fmla="*/ 2199642 h 2993922"/>
              <a:gd name="connsiteX1217" fmla="*/ 4426791 w 8938307"/>
              <a:gd name="connsiteY1217" fmla="*/ 2210232 h 2993922"/>
              <a:gd name="connsiteX1218" fmla="*/ 4384430 w 8938307"/>
              <a:gd name="connsiteY1218" fmla="*/ 2189051 h 2993922"/>
              <a:gd name="connsiteX1219" fmla="*/ 4352658 w 8938307"/>
              <a:gd name="connsiteY1219" fmla="*/ 2167871 h 2993922"/>
              <a:gd name="connsiteX1220" fmla="*/ 4342068 w 8938307"/>
              <a:gd name="connsiteY1220" fmla="*/ 2157280 h 2993922"/>
              <a:gd name="connsiteX1221" fmla="*/ 7519192 w 8938307"/>
              <a:gd name="connsiteY1221" fmla="*/ 2136099 h 2993922"/>
              <a:gd name="connsiteX1222" fmla="*/ 7508601 w 8938307"/>
              <a:gd name="connsiteY1222" fmla="*/ 2146690 h 2993922"/>
              <a:gd name="connsiteX1223" fmla="*/ 7519192 w 8938307"/>
              <a:gd name="connsiteY1223" fmla="*/ 2157280 h 2993922"/>
              <a:gd name="connsiteX1224" fmla="*/ 7519192 w 8938307"/>
              <a:gd name="connsiteY1224" fmla="*/ 2146690 h 2993922"/>
              <a:gd name="connsiteX1225" fmla="*/ 6301294 w 8938307"/>
              <a:gd name="connsiteY1225" fmla="*/ 2136099 h 2993922"/>
              <a:gd name="connsiteX1226" fmla="*/ 6311884 w 8938307"/>
              <a:gd name="connsiteY1226" fmla="*/ 2136099 h 2993922"/>
              <a:gd name="connsiteX1227" fmla="*/ 6311884 w 8938307"/>
              <a:gd name="connsiteY1227" fmla="*/ 2157280 h 2993922"/>
              <a:gd name="connsiteX1228" fmla="*/ 6290704 w 8938307"/>
              <a:gd name="connsiteY1228" fmla="*/ 2157280 h 2993922"/>
              <a:gd name="connsiteX1229" fmla="*/ 6280114 w 8938307"/>
              <a:gd name="connsiteY1229" fmla="*/ 2146690 h 2993922"/>
              <a:gd name="connsiteX1230" fmla="*/ 6290704 w 8938307"/>
              <a:gd name="connsiteY1230" fmla="*/ 2146690 h 2993922"/>
              <a:gd name="connsiteX1231" fmla="*/ 6295998 w 8938307"/>
              <a:gd name="connsiteY1231" fmla="*/ 2146690 h 2993922"/>
              <a:gd name="connsiteX1232" fmla="*/ 6301294 w 8938307"/>
              <a:gd name="connsiteY1232" fmla="*/ 2136099 h 2993922"/>
              <a:gd name="connsiteX1233" fmla="*/ 5814135 w 8938307"/>
              <a:gd name="connsiteY1233" fmla="*/ 2136099 h 2993922"/>
              <a:gd name="connsiteX1234" fmla="*/ 5819430 w 8938307"/>
              <a:gd name="connsiteY1234" fmla="*/ 2141394 h 2993922"/>
              <a:gd name="connsiteX1235" fmla="*/ 5835316 w 8938307"/>
              <a:gd name="connsiteY1235" fmla="*/ 2146690 h 2993922"/>
              <a:gd name="connsiteX1236" fmla="*/ 5856497 w 8938307"/>
              <a:gd name="connsiteY1236" fmla="*/ 2146690 h 2993922"/>
              <a:gd name="connsiteX1237" fmla="*/ 5867087 w 8938307"/>
              <a:gd name="connsiteY1237" fmla="*/ 2157280 h 2993922"/>
              <a:gd name="connsiteX1238" fmla="*/ 5920039 w 8938307"/>
              <a:gd name="connsiteY1238" fmla="*/ 2178461 h 2993922"/>
              <a:gd name="connsiteX1239" fmla="*/ 5930630 w 8938307"/>
              <a:gd name="connsiteY1239" fmla="*/ 2178461 h 2993922"/>
              <a:gd name="connsiteX1240" fmla="*/ 5962401 w 8938307"/>
              <a:gd name="connsiteY1240" fmla="*/ 2189051 h 2993922"/>
              <a:gd name="connsiteX1241" fmla="*/ 5972991 w 8938307"/>
              <a:gd name="connsiteY1241" fmla="*/ 2189051 h 2993922"/>
              <a:gd name="connsiteX1242" fmla="*/ 5983582 w 8938307"/>
              <a:gd name="connsiteY1242" fmla="*/ 2189051 h 2993922"/>
              <a:gd name="connsiteX1243" fmla="*/ 5983582 w 8938307"/>
              <a:gd name="connsiteY1243" fmla="*/ 2178461 h 2993922"/>
              <a:gd name="connsiteX1244" fmla="*/ 5972991 w 8938307"/>
              <a:gd name="connsiteY1244" fmla="*/ 2178461 h 2993922"/>
              <a:gd name="connsiteX1245" fmla="*/ 5930630 w 8938307"/>
              <a:gd name="connsiteY1245" fmla="*/ 2167871 h 2993922"/>
              <a:gd name="connsiteX1246" fmla="*/ 5909449 w 8938307"/>
              <a:gd name="connsiteY1246" fmla="*/ 2146690 h 2993922"/>
              <a:gd name="connsiteX1247" fmla="*/ 5898860 w 8938307"/>
              <a:gd name="connsiteY1247" fmla="*/ 2146690 h 2993922"/>
              <a:gd name="connsiteX1248" fmla="*/ 5861792 w 8938307"/>
              <a:gd name="connsiteY1248" fmla="*/ 2141394 h 2993922"/>
              <a:gd name="connsiteX1249" fmla="*/ 5824726 w 8938307"/>
              <a:gd name="connsiteY1249" fmla="*/ 2136099 h 2993922"/>
              <a:gd name="connsiteX1250" fmla="*/ 5194596 w 8938307"/>
              <a:gd name="connsiteY1250" fmla="*/ 2136099 h 2993922"/>
              <a:gd name="connsiteX1251" fmla="*/ 5178710 w 8938307"/>
              <a:gd name="connsiteY1251" fmla="*/ 2141394 h 2993922"/>
              <a:gd name="connsiteX1252" fmla="*/ 5178710 w 8938307"/>
              <a:gd name="connsiteY1252" fmla="*/ 2146690 h 2993922"/>
              <a:gd name="connsiteX1253" fmla="*/ 5231662 w 8938307"/>
              <a:gd name="connsiteY1253" fmla="*/ 2157280 h 2993922"/>
              <a:gd name="connsiteX1254" fmla="*/ 5252844 w 8938307"/>
              <a:gd name="connsiteY1254" fmla="*/ 2157280 h 2993922"/>
              <a:gd name="connsiteX1255" fmla="*/ 5231662 w 8938307"/>
              <a:gd name="connsiteY1255" fmla="*/ 2151985 h 2993922"/>
              <a:gd name="connsiteX1256" fmla="*/ 5210482 w 8938307"/>
              <a:gd name="connsiteY1256" fmla="*/ 2141394 h 2993922"/>
              <a:gd name="connsiteX1257" fmla="*/ 5194596 w 8938307"/>
              <a:gd name="connsiteY1257" fmla="*/ 2136099 h 2993922"/>
              <a:gd name="connsiteX1258" fmla="*/ 6460150 w 8938307"/>
              <a:gd name="connsiteY1258" fmla="*/ 2135216 h 2993922"/>
              <a:gd name="connsiteX1259" fmla="*/ 6460150 w 8938307"/>
              <a:gd name="connsiteY1259" fmla="*/ 2136099 h 2993922"/>
              <a:gd name="connsiteX1260" fmla="*/ 6450884 w 8938307"/>
              <a:gd name="connsiteY1260" fmla="*/ 2138747 h 2993922"/>
              <a:gd name="connsiteX1261" fmla="*/ 6454855 w 8938307"/>
              <a:gd name="connsiteY1261" fmla="*/ 2136099 h 2993922"/>
              <a:gd name="connsiteX1262" fmla="*/ 5092664 w 8938307"/>
              <a:gd name="connsiteY1262" fmla="*/ 2129481 h 2993922"/>
              <a:gd name="connsiteX1263" fmla="*/ 5088692 w 8938307"/>
              <a:gd name="connsiteY1263" fmla="*/ 2130804 h 2993922"/>
              <a:gd name="connsiteX1264" fmla="*/ 5093988 w 8938307"/>
              <a:gd name="connsiteY1264" fmla="*/ 2136099 h 2993922"/>
              <a:gd name="connsiteX1265" fmla="*/ 5092664 w 8938307"/>
              <a:gd name="connsiteY1265" fmla="*/ 2129481 h 2993922"/>
              <a:gd name="connsiteX1266" fmla="*/ 7466240 w 8938307"/>
              <a:gd name="connsiteY1266" fmla="*/ 2128156 h 2993922"/>
              <a:gd name="connsiteX1267" fmla="*/ 7471534 w 8938307"/>
              <a:gd name="connsiteY1267" fmla="*/ 2130804 h 2993922"/>
              <a:gd name="connsiteX1268" fmla="*/ 7476830 w 8938307"/>
              <a:gd name="connsiteY1268" fmla="*/ 2136099 h 2993922"/>
              <a:gd name="connsiteX1269" fmla="*/ 7468888 w 8938307"/>
              <a:gd name="connsiteY1269" fmla="*/ 2146690 h 2993922"/>
              <a:gd name="connsiteX1270" fmla="*/ 7466240 w 8938307"/>
              <a:gd name="connsiteY1270" fmla="*/ 2136099 h 2993922"/>
              <a:gd name="connsiteX1271" fmla="*/ 7460944 w 8938307"/>
              <a:gd name="connsiteY1271" fmla="*/ 2130804 h 2993922"/>
              <a:gd name="connsiteX1272" fmla="*/ 7466240 w 8938307"/>
              <a:gd name="connsiteY1272" fmla="*/ 2128156 h 2993922"/>
              <a:gd name="connsiteX1273" fmla="*/ 6408522 w 8938307"/>
              <a:gd name="connsiteY1273" fmla="*/ 2128156 h 2993922"/>
              <a:gd name="connsiteX1274" fmla="*/ 6417788 w 8938307"/>
              <a:gd name="connsiteY1274" fmla="*/ 2130804 h 2993922"/>
              <a:gd name="connsiteX1275" fmla="*/ 6428380 w 8938307"/>
              <a:gd name="connsiteY1275" fmla="*/ 2136099 h 2993922"/>
              <a:gd name="connsiteX1276" fmla="*/ 6446250 w 8938307"/>
              <a:gd name="connsiteY1276" fmla="*/ 2140071 h 2993922"/>
              <a:gd name="connsiteX1277" fmla="*/ 6450884 w 8938307"/>
              <a:gd name="connsiteY1277" fmla="*/ 2138747 h 2993922"/>
              <a:gd name="connsiteX1278" fmla="*/ 6449560 w 8938307"/>
              <a:gd name="connsiteY1278" fmla="*/ 2146690 h 2993922"/>
              <a:gd name="connsiteX1279" fmla="*/ 6396608 w 8938307"/>
              <a:gd name="connsiteY1279" fmla="*/ 2146690 h 2993922"/>
              <a:gd name="connsiteX1280" fmla="*/ 6401903 w 8938307"/>
              <a:gd name="connsiteY1280" fmla="*/ 2130804 h 2993922"/>
              <a:gd name="connsiteX1281" fmla="*/ 6408522 w 8938307"/>
              <a:gd name="connsiteY1281" fmla="*/ 2128156 h 2993922"/>
              <a:gd name="connsiteX1282" fmla="*/ 6336324 w 8938307"/>
              <a:gd name="connsiteY1282" fmla="*/ 2126731 h 2993922"/>
              <a:gd name="connsiteX1283" fmla="*/ 6333066 w 8938307"/>
              <a:gd name="connsiteY1283" fmla="*/ 2130804 h 2993922"/>
              <a:gd name="connsiteX1284" fmla="*/ 6335714 w 8938307"/>
              <a:gd name="connsiteY1284" fmla="*/ 2126832 h 2993922"/>
              <a:gd name="connsiteX1285" fmla="*/ 7794542 w 8938307"/>
              <a:gd name="connsiteY1285" fmla="*/ 2125509 h 2993922"/>
              <a:gd name="connsiteX1286" fmla="*/ 7789248 w 8938307"/>
              <a:gd name="connsiteY1286" fmla="*/ 2136099 h 2993922"/>
              <a:gd name="connsiteX1287" fmla="*/ 7815724 w 8938307"/>
              <a:gd name="connsiteY1287" fmla="*/ 2146690 h 2993922"/>
              <a:gd name="connsiteX1288" fmla="*/ 7836904 w 8938307"/>
              <a:gd name="connsiteY1288" fmla="*/ 2157280 h 2993922"/>
              <a:gd name="connsiteX1289" fmla="*/ 7836904 w 8938307"/>
              <a:gd name="connsiteY1289" fmla="*/ 2167871 h 2993922"/>
              <a:gd name="connsiteX1290" fmla="*/ 7836904 w 8938307"/>
              <a:gd name="connsiteY1290" fmla="*/ 2178461 h 2993922"/>
              <a:gd name="connsiteX1291" fmla="*/ 7836904 w 8938307"/>
              <a:gd name="connsiteY1291" fmla="*/ 2183756 h 2993922"/>
              <a:gd name="connsiteX1292" fmla="*/ 7847494 w 8938307"/>
              <a:gd name="connsiteY1292" fmla="*/ 2199642 h 2993922"/>
              <a:gd name="connsiteX1293" fmla="*/ 7900446 w 8938307"/>
              <a:gd name="connsiteY1293" fmla="*/ 2199642 h 2993922"/>
              <a:gd name="connsiteX1294" fmla="*/ 7932219 w 8938307"/>
              <a:gd name="connsiteY1294" fmla="*/ 2199642 h 2993922"/>
              <a:gd name="connsiteX1295" fmla="*/ 7942808 w 8938307"/>
              <a:gd name="connsiteY1295" fmla="*/ 2189051 h 2993922"/>
              <a:gd name="connsiteX1296" fmla="*/ 7921627 w 8938307"/>
              <a:gd name="connsiteY1296" fmla="*/ 2178461 h 2993922"/>
              <a:gd name="connsiteX1297" fmla="*/ 7905742 w 8938307"/>
              <a:gd name="connsiteY1297" fmla="*/ 2173165 h 2993922"/>
              <a:gd name="connsiteX1298" fmla="*/ 7889856 w 8938307"/>
              <a:gd name="connsiteY1298" fmla="*/ 2167871 h 2993922"/>
              <a:gd name="connsiteX1299" fmla="*/ 7873971 w 8938307"/>
              <a:gd name="connsiteY1299" fmla="*/ 2167871 h 2993922"/>
              <a:gd name="connsiteX1300" fmla="*/ 7858085 w 8938307"/>
              <a:gd name="connsiteY1300" fmla="*/ 2157280 h 2993922"/>
              <a:gd name="connsiteX1301" fmla="*/ 7858085 w 8938307"/>
              <a:gd name="connsiteY1301" fmla="*/ 2146690 h 2993922"/>
              <a:gd name="connsiteX1302" fmla="*/ 7847494 w 8938307"/>
              <a:gd name="connsiteY1302" fmla="*/ 2146690 h 2993922"/>
              <a:gd name="connsiteX1303" fmla="*/ 7826313 w 8938307"/>
              <a:gd name="connsiteY1303" fmla="*/ 2136099 h 2993922"/>
              <a:gd name="connsiteX1304" fmla="*/ 7805134 w 8938307"/>
              <a:gd name="connsiteY1304" fmla="*/ 2125509 h 2993922"/>
              <a:gd name="connsiteX1305" fmla="*/ 7794542 w 8938307"/>
              <a:gd name="connsiteY1305" fmla="*/ 2125509 h 2993922"/>
              <a:gd name="connsiteX1306" fmla="*/ 5051626 w 8938307"/>
              <a:gd name="connsiteY1306" fmla="*/ 2125509 h 2993922"/>
              <a:gd name="connsiteX1307" fmla="*/ 5051626 w 8938307"/>
              <a:gd name="connsiteY1307" fmla="*/ 2136099 h 2993922"/>
              <a:gd name="connsiteX1308" fmla="*/ 5062217 w 8938307"/>
              <a:gd name="connsiteY1308" fmla="*/ 2125509 h 2993922"/>
              <a:gd name="connsiteX1309" fmla="*/ 4310297 w 8938307"/>
              <a:gd name="connsiteY1309" fmla="*/ 2125509 h 2993922"/>
              <a:gd name="connsiteX1310" fmla="*/ 4320887 w 8938307"/>
              <a:gd name="connsiteY1310" fmla="*/ 2136099 h 2993922"/>
              <a:gd name="connsiteX1311" fmla="*/ 4299706 w 8938307"/>
              <a:gd name="connsiteY1311" fmla="*/ 2136099 h 2993922"/>
              <a:gd name="connsiteX1312" fmla="*/ 4310297 w 8938307"/>
              <a:gd name="connsiteY1312" fmla="*/ 2125509 h 2993922"/>
              <a:gd name="connsiteX1313" fmla="*/ 6109342 w 8938307"/>
              <a:gd name="connsiteY1313" fmla="*/ 2122200 h 2993922"/>
              <a:gd name="connsiteX1314" fmla="*/ 6121257 w 8938307"/>
              <a:gd name="connsiteY1314" fmla="*/ 2136099 h 2993922"/>
              <a:gd name="connsiteX1315" fmla="*/ 6100076 w 8938307"/>
              <a:gd name="connsiteY1315" fmla="*/ 2136099 h 2993922"/>
              <a:gd name="connsiteX1316" fmla="*/ 6100076 w 8938307"/>
              <a:gd name="connsiteY1316" fmla="*/ 2125509 h 2993922"/>
              <a:gd name="connsiteX1317" fmla="*/ 6109342 w 8938307"/>
              <a:gd name="connsiteY1317" fmla="*/ 2122200 h 2993922"/>
              <a:gd name="connsiteX1318" fmla="*/ 6237752 w 8938307"/>
              <a:gd name="connsiteY1318" fmla="*/ 2120213 h 2993922"/>
              <a:gd name="connsiteX1319" fmla="*/ 6243046 w 8938307"/>
              <a:gd name="connsiteY1319" fmla="*/ 2125509 h 2993922"/>
              <a:gd name="connsiteX1320" fmla="*/ 6248342 w 8938307"/>
              <a:gd name="connsiteY1320" fmla="*/ 2136099 h 2993922"/>
              <a:gd name="connsiteX1321" fmla="*/ 6248342 w 8938307"/>
              <a:gd name="connsiteY1321" fmla="*/ 2146690 h 2993922"/>
              <a:gd name="connsiteX1322" fmla="*/ 6237752 w 8938307"/>
              <a:gd name="connsiteY1322" fmla="*/ 2130804 h 2993922"/>
              <a:gd name="connsiteX1323" fmla="*/ 6237752 w 8938307"/>
              <a:gd name="connsiteY1323" fmla="*/ 2124185 h 2993922"/>
              <a:gd name="connsiteX1324" fmla="*/ 5681756 w 8938307"/>
              <a:gd name="connsiteY1324" fmla="*/ 2120213 h 2993922"/>
              <a:gd name="connsiteX1325" fmla="*/ 5676460 w 8938307"/>
              <a:gd name="connsiteY1325" fmla="*/ 2125509 h 2993922"/>
              <a:gd name="connsiteX1326" fmla="*/ 5687051 w 8938307"/>
              <a:gd name="connsiteY1326" fmla="*/ 2130804 h 2993922"/>
              <a:gd name="connsiteX1327" fmla="*/ 5708232 w 8938307"/>
              <a:gd name="connsiteY1327" fmla="*/ 2136099 h 2993922"/>
              <a:gd name="connsiteX1328" fmla="*/ 5697641 w 8938307"/>
              <a:gd name="connsiteY1328" fmla="*/ 2125509 h 2993922"/>
              <a:gd name="connsiteX1329" fmla="*/ 5681756 w 8938307"/>
              <a:gd name="connsiteY1329" fmla="*/ 2120213 h 2993922"/>
              <a:gd name="connsiteX1330" fmla="*/ 7370926 w 8938307"/>
              <a:gd name="connsiteY1330" fmla="*/ 2114919 h 2993922"/>
              <a:gd name="connsiteX1331" fmla="*/ 7376222 w 8938307"/>
              <a:gd name="connsiteY1331" fmla="*/ 2120213 h 2993922"/>
              <a:gd name="connsiteX1332" fmla="*/ 7376222 w 8938307"/>
              <a:gd name="connsiteY1332" fmla="*/ 2125509 h 2993922"/>
              <a:gd name="connsiteX1333" fmla="*/ 7386812 w 8938307"/>
              <a:gd name="connsiteY1333" fmla="*/ 2130804 h 2993922"/>
              <a:gd name="connsiteX1334" fmla="*/ 7392107 w 8938307"/>
              <a:gd name="connsiteY1334" fmla="*/ 2146690 h 2993922"/>
              <a:gd name="connsiteX1335" fmla="*/ 7376222 w 8938307"/>
              <a:gd name="connsiteY1335" fmla="*/ 2130804 h 2993922"/>
              <a:gd name="connsiteX1336" fmla="*/ 7360336 w 8938307"/>
              <a:gd name="connsiteY1336" fmla="*/ 2125509 h 2993922"/>
              <a:gd name="connsiteX1337" fmla="*/ 7349745 w 8938307"/>
              <a:gd name="connsiteY1337" fmla="*/ 2125509 h 2993922"/>
              <a:gd name="connsiteX1338" fmla="*/ 7370926 w 8938307"/>
              <a:gd name="connsiteY1338" fmla="*/ 2114919 h 2993922"/>
              <a:gd name="connsiteX1339" fmla="*/ 6947310 w 8938307"/>
              <a:gd name="connsiteY1339" fmla="*/ 2114919 h 2993922"/>
              <a:gd name="connsiteX1340" fmla="*/ 6968491 w 8938307"/>
              <a:gd name="connsiteY1340" fmla="*/ 2114919 h 2993922"/>
              <a:gd name="connsiteX1341" fmla="*/ 6989670 w 8938307"/>
              <a:gd name="connsiteY1341" fmla="*/ 2114919 h 2993922"/>
              <a:gd name="connsiteX1342" fmla="*/ 6979081 w 8938307"/>
              <a:gd name="connsiteY1342" fmla="*/ 2125509 h 2993922"/>
              <a:gd name="connsiteX1343" fmla="*/ 6989670 w 8938307"/>
              <a:gd name="connsiteY1343" fmla="*/ 2136099 h 2993922"/>
              <a:gd name="connsiteX1344" fmla="*/ 7032033 w 8938307"/>
              <a:gd name="connsiteY1344" fmla="*/ 2157280 h 2993922"/>
              <a:gd name="connsiteX1345" fmla="*/ 7000262 w 8938307"/>
              <a:gd name="connsiteY1345" fmla="*/ 2146690 h 2993922"/>
              <a:gd name="connsiteX1346" fmla="*/ 6957900 w 8938307"/>
              <a:gd name="connsiteY1346" fmla="*/ 2125509 h 2993922"/>
              <a:gd name="connsiteX1347" fmla="*/ 6947310 w 8938307"/>
              <a:gd name="connsiteY1347" fmla="*/ 2114919 h 2993922"/>
              <a:gd name="connsiteX1348" fmla="*/ 6894358 w 8938307"/>
              <a:gd name="connsiteY1348" fmla="*/ 2114919 h 2993922"/>
              <a:gd name="connsiteX1349" fmla="*/ 6926129 w 8938307"/>
              <a:gd name="connsiteY1349" fmla="*/ 2125509 h 2993922"/>
              <a:gd name="connsiteX1350" fmla="*/ 6894358 w 8938307"/>
              <a:gd name="connsiteY1350" fmla="*/ 2125509 h 2993922"/>
              <a:gd name="connsiteX1351" fmla="*/ 6894358 w 8938307"/>
              <a:gd name="connsiteY1351" fmla="*/ 2114919 h 2993922"/>
              <a:gd name="connsiteX1352" fmla="*/ 6534284 w 8938307"/>
              <a:gd name="connsiteY1352" fmla="*/ 2114919 h 2993922"/>
              <a:gd name="connsiteX1353" fmla="*/ 6534284 w 8938307"/>
              <a:gd name="connsiteY1353" fmla="*/ 2125509 h 2993922"/>
              <a:gd name="connsiteX1354" fmla="*/ 6544874 w 8938307"/>
              <a:gd name="connsiteY1354" fmla="*/ 2114919 h 2993922"/>
              <a:gd name="connsiteX1355" fmla="*/ 6534284 w 8938307"/>
              <a:gd name="connsiteY1355" fmla="*/ 2114919 h 2993922"/>
              <a:gd name="connsiteX1356" fmla="*/ 7159118 w 8938307"/>
              <a:gd name="connsiteY1356" fmla="*/ 2104328 h 2993922"/>
              <a:gd name="connsiteX1357" fmla="*/ 7212070 w 8938307"/>
              <a:gd name="connsiteY1357" fmla="*/ 2125509 h 2993922"/>
              <a:gd name="connsiteX1358" fmla="*/ 7227956 w 8938307"/>
              <a:gd name="connsiteY1358" fmla="*/ 2141394 h 2993922"/>
              <a:gd name="connsiteX1359" fmla="*/ 7243841 w 8938307"/>
              <a:gd name="connsiteY1359" fmla="*/ 2136099 h 2993922"/>
              <a:gd name="connsiteX1360" fmla="*/ 7265022 w 8938307"/>
              <a:gd name="connsiteY1360" fmla="*/ 2146690 h 2993922"/>
              <a:gd name="connsiteX1361" fmla="*/ 7270318 w 8938307"/>
              <a:gd name="connsiteY1361" fmla="*/ 2157280 h 2993922"/>
              <a:gd name="connsiteX1362" fmla="*/ 7275612 w 8938307"/>
              <a:gd name="connsiteY1362" fmla="*/ 2157280 h 2993922"/>
              <a:gd name="connsiteX1363" fmla="*/ 7291498 w 8938307"/>
              <a:gd name="connsiteY1363" fmla="*/ 2151985 h 2993922"/>
              <a:gd name="connsiteX1364" fmla="*/ 7307384 w 8938307"/>
              <a:gd name="connsiteY1364" fmla="*/ 2157280 h 2993922"/>
              <a:gd name="connsiteX1365" fmla="*/ 7328564 w 8938307"/>
              <a:gd name="connsiteY1365" fmla="*/ 2167871 h 2993922"/>
              <a:gd name="connsiteX1366" fmla="*/ 7339155 w 8938307"/>
              <a:gd name="connsiteY1366" fmla="*/ 2167871 h 2993922"/>
              <a:gd name="connsiteX1367" fmla="*/ 7344450 w 8938307"/>
              <a:gd name="connsiteY1367" fmla="*/ 2157280 h 2993922"/>
              <a:gd name="connsiteX1368" fmla="*/ 7349745 w 8938307"/>
              <a:gd name="connsiteY1368" fmla="*/ 2167871 h 2993922"/>
              <a:gd name="connsiteX1369" fmla="*/ 7381516 w 8938307"/>
              <a:gd name="connsiteY1369" fmla="*/ 2178461 h 2993922"/>
              <a:gd name="connsiteX1370" fmla="*/ 7402697 w 8938307"/>
              <a:gd name="connsiteY1370" fmla="*/ 2178461 h 2993922"/>
              <a:gd name="connsiteX1371" fmla="*/ 7423878 w 8938307"/>
              <a:gd name="connsiteY1371" fmla="*/ 2189051 h 2993922"/>
              <a:gd name="connsiteX1372" fmla="*/ 7445059 w 8938307"/>
              <a:gd name="connsiteY1372" fmla="*/ 2199642 h 2993922"/>
              <a:gd name="connsiteX1373" fmla="*/ 7466240 w 8938307"/>
              <a:gd name="connsiteY1373" fmla="*/ 2199642 h 2993922"/>
              <a:gd name="connsiteX1374" fmla="*/ 7445059 w 8938307"/>
              <a:gd name="connsiteY1374" fmla="*/ 2210232 h 2993922"/>
              <a:gd name="connsiteX1375" fmla="*/ 7423878 w 8938307"/>
              <a:gd name="connsiteY1375" fmla="*/ 2199642 h 2993922"/>
              <a:gd name="connsiteX1376" fmla="*/ 7397403 w 8938307"/>
              <a:gd name="connsiteY1376" fmla="*/ 2194346 h 2993922"/>
              <a:gd name="connsiteX1377" fmla="*/ 7381516 w 8938307"/>
              <a:gd name="connsiteY1377" fmla="*/ 2189051 h 2993922"/>
              <a:gd name="connsiteX1378" fmla="*/ 7376222 w 8938307"/>
              <a:gd name="connsiteY1378" fmla="*/ 2194346 h 2993922"/>
              <a:gd name="connsiteX1379" fmla="*/ 7365630 w 8938307"/>
              <a:gd name="connsiteY1379" fmla="*/ 2189051 h 2993922"/>
              <a:gd name="connsiteX1380" fmla="*/ 7349745 w 8938307"/>
              <a:gd name="connsiteY1380" fmla="*/ 2189051 h 2993922"/>
              <a:gd name="connsiteX1381" fmla="*/ 7339155 w 8938307"/>
              <a:gd name="connsiteY1381" fmla="*/ 2189051 h 2993922"/>
              <a:gd name="connsiteX1382" fmla="*/ 7296793 w 8938307"/>
              <a:gd name="connsiteY1382" fmla="*/ 2178461 h 2993922"/>
              <a:gd name="connsiteX1383" fmla="*/ 7222660 w 8938307"/>
              <a:gd name="connsiteY1383" fmla="*/ 2146690 h 2993922"/>
              <a:gd name="connsiteX1384" fmla="*/ 7217366 w 8938307"/>
              <a:gd name="connsiteY1384" fmla="*/ 2141394 h 2993922"/>
              <a:gd name="connsiteX1385" fmla="*/ 7201480 w 8938307"/>
              <a:gd name="connsiteY1385" fmla="*/ 2136099 h 2993922"/>
              <a:gd name="connsiteX1386" fmla="*/ 7185593 w 8938307"/>
              <a:gd name="connsiteY1386" fmla="*/ 2141394 h 2993922"/>
              <a:gd name="connsiteX1387" fmla="*/ 7169708 w 8938307"/>
              <a:gd name="connsiteY1387" fmla="*/ 2146690 h 2993922"/>
              <a:gd name="connsiteX1388" fmla="*/ 7148526 w 8938307"/>
              <a:gd name="connsiteY1388" fmla="*/ 2146690 h 2993922"/>
              <a:gd name="connsiteX1389" fmla="*/ 7137937 w 8938307"/>
              <a:gd name="connsiteY1389" fmla="*/ 2146690 h 2993922"/>
              <a:gd name="connsiteX1390" fmla="*/ 7137937 w 8938307"/>
              <a:gd name="connsiteY1390" fmla="*/ 2136099 h 2993922"/>
              <a:gd name="connsiteX1391" fmla="*/ 7137937 w 8938307"/>
              <a:gd name="connsiteY1391" fmla="*/ 2125509 h 2993922"/>
              <a:gd name="connsiteX1392" fmla="*/ 7143232 w 8938307"/>
              <a:gd name="connsiteY1392" fmla="*/ 2125509 h 2993922"/>
              <a:gd name="connsiteX1393" fmla="*/ 7159118 w 8938307"/>
              <a:gd name="connsiteY1393" fmla="*/ 2125509 h 2993922"/>
              <a:gd name="connsiteX1394" fmla="*/ 7164414 w 8938307"/>
              <a:gd name="connsiteY1394" fmla="*/ 2120213 h 2993922"/>
              <a:gd name="connsiteX1395" fmla="*/ 7159118 w 8938307"/>
              <a:gd name="connsiteY1395" fmla="*/ 2114919 h 2993922"/>
              <a:gd name="connsiteX1396" fmla="*/ 6915539 w 8938307"/>
              <a:gd name="connsiteY1396" fmla="*/ 2104328 h 2993922"/>
              <a:gd name="connsiteX1397" fmla="*/ 6920833 w 8938307"/>
              <a:gd name="connsiteY1397" fmla="*/ 2104328 h 2993922"/>
              <a:gd name="connsiteX1398" fmla="*/ 6926129 w 8938307"/>
              <a:gd name="connsiteY1398" fmla="*/ 2114919 h 2993922"/>
              <a:gd name="connsiteX1399" fmla="*/ 6904948 w 8938307"/>
              <a:gd name="connsiteY1399" fmla="*/ 2114919 h 2993922"/>
              <a:gd name="connsiteX1400" fmla="*/ 4755094 w 8938307"/>
              <a:gd name="connsiteY1400" fmla="*/ 2104328 h 2993922"/>
              <a:gd name="connsiteX1401" fmla="*/ 4765684 w 8938307"/>
              <a:gd name="connsiteY1401" fmla="*/ 2114919 h 2993922"/>
              <a:gd name="connsiteX1402" fmla="*/ 4755094 w 8938307"/>
              <a:gd name="connsiteY1402" fmla="*/ 2114919 h 2993922"/>
              <a:gd name="connsiteX1403" fmla="*/ 4755094 w 8938307"/>
              <a:gd name="connsiteY1403" fmla="*/ 2104328 h 2993922"/>
              <a:gd name="connsiteX1404" fmla="*/ 3918452 w 8938307"/>
              <a:gd name="connsiteY1404" fmla="*/ 2104328 h 2993922"/>
              <a:gd name="connsiteX1405" fmla="*/ 3939633 w 8938307"/>
              <a:gd name="connsiteY1405" fmla="*/ 2109623 h 2993922"/>
              <a:gd name="connsiteX1406" fmla="*/ 3960812 w 8938307"/>
              <a:gd name="connsiteY1406" fmla="*/ 2125509 h 2993922"/>
              <a:gd name="connsiteX1407" fmla="*/ 3934338 w 8938307"/>
              <a:gd name="connsiteY1407" fmla="*/ 2114919 h 2993922"/>
              <a:gd name="connsiteX1408" fmla="*/ 3923746 w 8938307"/>
              <a:gd name="connsiteY1408" fmla="*/ 2109623 h 2993922"/>
              <a:gd name="connsiteX1409" fmla="*/ 3918452 w 8938307"/>
              <a:gd name="connsiteY1409" fmla="*/ 2104328 h 2993922"/>
              <a:gd name="connsiteX1410" fmla="*/ 8800632 w 8938307"/>
              <a:gd name="connsiteY1410" fmla="*/ 2093738 h 2993922"/>
              <a:gd name="connsiteX1411" fmla="*/ 8800632 w 8938307"/>
              <a:gd name="connsiteY1411" fmla="*/ 2104328 h 2993922"/>
              <a:gd name="connsiteX1412" fmla="*/ 8790041 w 8938307"/>
              <a:gd name="connsiteY1412" fmla="*/ 2104328 h 2993922"/>
              <a:gd name="connsiteX1413" fmla="*/ 8800632 w 8938307"/>
              <a:gd name="connsiteY1413" fmla="*/ 2093738 h 2993922"/>
              <a:gd name="connsiteX1414" fmla="*/ 7942808 w 8938307"/>
              <a:gd name="connsiteY1414" fmla="*/ 2093738 h 2993922"/>
              <a:gd name="connsiteX1415" fmla="*/ 7953398 w 8938307"/>
              <a:gd name="connsiteY1415" fmla="*/ 2093738 h 2993922"/>
              <a:gd name="connsiteX1416" fmla="*/ 7953398 w 8938307"/>
              <a:gd name="connsiteY1416" fmla="*/ 2104328 h 2993922"/>
              <a:gd name="connsiteX1417" fmla="*/ 7937513 w 8938307"/>
              <a:gd name="connsiteY1417" fmla="*/ 2099033 h 2993922"/>
              <a:gd name="connsiteX1418" fmla="*/ 7942808 w 8938307"/>
              <a:gd name="connsiteY1418" fmla="*/ 2093738 h 2993922"/>
              <a:gd name="connsiteX1419" fmla="*/ 7021443 w 8938307"/>
              <a:gd name="connsiteY1419" fmla="*/ 2093738 h 2993922"/>
              <a:gd name="connsiteX1420" fmla="*/ 7032033 w 8938307"/>
              <a:gd name="connsiteY1420" fmla="*/ 2104328 h 2993922"/>
              <a:gd name="connsiteX1421" fmla="*/ 7021443 w 8938307"/>
              <a:gd name="connsiteY1421" fmla="*/ 2104328 h 2993922"/>
              <a:gd name="connsiteX1422" fmla="*/ 6830814 w 8938307"/>
              <a:gd name="connsiteY1422" fmla="*/ 2093738 h 2993922"/>
              <a:gd name="connsiteX1423" fmla="*/ 6841406 w 8938307"/>
              <a:gd name="connsiteY1423" fmla="*/ 2093738 h 2993922"/>
              <a:gd name="connsiteX1424" fmla="*/ 6851996 w 8938307"/>
              <a:gd name="connsiteY1424" fmla="*/ 2093738 h 2993922"/>
              <a:gd name="connsiteX1425" fmla="*/ 6851996 w 8938307"/>
              <a:gd name="connsiteY1425" fmla="*/ 2114919 h 2993922"/>
              <a:gd name="connsiteX1426" fmla="*/ 6830814 w 8938307"/>
              <a:gd name="connsiteY1426" fmla="*/ 2104328 h 2993922"/>
              <a:gd name="connsiteX1427" fmla="*/ 6820224 w 8938307"/>
              <a:gd name="connsiteY1427" fmla="*/ 2104328 h 2993922"/>
              <a:gd name="connsiteX1428" fmla="*/ 6830814 w 8938307"/>
              <a:gd name="connsiteY1428" fmla="*/ 2093738 h 2993922"/>
              <a:gd name="connsiteX1429" fmla="*/ 5517604 w 8938307"/>
              <a:gd name="connsiteY1429" fmla="*/ 2093738 h 2993922"/>
              <a:gd name="connsiteX1430" fmla="*/ 5538785 w 8938307"/>
              <a:gd name="connsiteY1430" fmla="*/ 2104328 h 2993922"/>
              <a:gd name="connsiteX1431" fmla="*/ 5554670 w 8938307"/>
              <a:gd name="connsiteY1431" fmla="*/ 2104328 h 2993922"/>
              <a:gd name="connsiteX1432" fmla="*/ 5559966 w 8938307"/>
              <a:gd name="connsiteY1432" fmla="*/ 2114919 h 2993922"/>
              <a:gd name="connsiteX1433" fmla="*/ 5581147 w 8938307"/>
              <a:gd name="connsiteY1433" fmla="*/ 2114919 h 2993922"/>
              <a:gd name="connsiteX1434" fmla="*/ 5644689 w 8938307"/>
              <a:gd name="connsiteY1434" fmla="*/ 2136099 h 2993922"/>
              <a:gd name="connsiteX1435" fmla="*/ 5655279 w 8938307"/>
              <a:gd name="connsiteY1435" fmla="*/ 2136099 h 2993922"/>
              <a:gd name="connsiteX1436" fmla="*/ 5665870 w 8938307"/>
              <a:gd name="connsiteY1436" fmla="*/ 2141394 h 2993922"/>
              <a:gd name="connsiteX1437" fmla="*/ 5671166 w 8938307"/>
              <a:gd name="connsiteY1437" fmla="*/ 2146690 h 2993922"/>
              <a:gd name="connsiteX1438" fmla="*/ 5687051 w 8938307"/>
              <a:gd name="connsiteY1438" fmla="*/ 2146690 h 2993922"/>
              <a:gd name="connsiteX1439" fmla="*/ 5761183 w 8938307"/>
              <a:gd name="connsiteY1439" fmla="*/ 2167871 h 2993922"/>
              <a:gd name="connsiteX1440" fmla="*/ 5824726 w 8938307"/>
              <a:gd name="connsiteY1440" fmla="*/ 2178461 h 2993922"/>
              <a:gd name="connsiteX1441" fmla="*/ 5819430 w 8938307"/>
              <a:gd name="connsiteY1441" fmla="*/ 2167871 h 2993922"/>
              <a:gd name="connsiteX1442" fmla="*/ 5814135 w 8938307"/>
              <a:gd name="connsiteY1442" fmla="*/ 2162575 h 2993922"/>
              <a:gd name="connsiteX1443" fmla="*/ 5803545 w 8938307"/>
              <a:gd name="connsiteY1443" fmla="*/ 2167871 h 2993922"/>
              <a:gd name="connsiteX1444" fmla="*/ 5792954 w 8938307"/>
              <a:gd name="connsiteY1444" fmla="*/ 2167871 h 2993922"/>
              <a:gd name="connsiteX1445" fmla="*/ 5782364 w 8938307"/>
              <a:gd name="connsiteY1445" fmla="*/ 2157280 h 2993922"/>
              <a:gd name="connsiteX1446" fmla="*/ 5761183 w 8938307"/>
              <a:gd name="connsiteY1446" fmla="*/ 2162575 h 2993922"/>
              <a:gd name="connsiteX1447" fmla="*/ 5740002 w 8938307"/>
              <a:gd name="connsiteY1447" fmla="*/ 2157280 h 2993922"/>
              <a:gd name="connsiteX1448" fmla="*/ 5665870 w 8938307"/>
              <a:gd name="connsiteY1448" fmla="*/ 2125509 h 2993922"/>
              <a:gd name="connsiteX1449" fmla="*/ 5665870 w 8938307"/>
              <a:gd name="connsiteY1449" fmla="*/ 2114919 h 2993922"/>
              <a:gd name="connsiteX1450" fmla="*/ 5655279 w 8938307"/>
              <a:gd name="connsiteY1450" fmla="*/ 2114919 h 2993922"/>
              <a:gd name="connsiteX1451" fmla="*/ 5665870 w 8938307"/>
              <a:gd name="connsiteY1451" fmla="*/ 2125509 h 2993922"/>
              <a:gd name="connsiteX1452" fmla="*/ 5634099 w 8938307"/>
              <a:gd name="connsiteY1452" fmla="*/ 2114919 h 2993922"/>
              <a:gd name="connsiteX1453" fmla="*/ 5644689 w 8938307"/>
              <a:gd name="connsiteY1453" fmla="*/ 2114919 h 2993922"/>
              <a:gd name="connsiteX1454" fmla="*/ 5644689 w 8938307"/>
              <a:gd name="connsiteY1454" fmla="*/ 2104328 h 2993922"/>
              <a:gd name="connsiteX1455" fmla="*/ 5639394 w 8938307"/>
              <a:gd name="connsiteY1455" fmla="*/ 2104328 h 2993922"/>
              <a:gd name="connsiteX1456" fmla="*/ 5634099 w 8938307"/>
              <a:gd name="connsiteY1456" fmla="*/ 2114919 h 2993922"/>
              <a:gd name="connsiteX1457" fmla="*/ 5581147 w 8938307"/>
              <a:gd name="connsiteY1457" fmla="*/ 2114919 h 2993922"/>
              <a:gd name="connsiteX1458" fmla="*/ 5549375 w 8938307"/>
              <a:gd name="connsiteY1458" fmla="*/ 2093738 h 2993922"/>
              <a:gd name="connsiteX1459" fmla="*/ 5522900 w 8938307"/>
              <a:gd name="connsiteY1459" fmla="*/ 2093738 h 2993922"/>
              <a:gd name="connsiteX1460" fmla="*/ 5517604 w 8938307"/>
              <a:gd name="connsiteY1460" fmla="*/ 2093738 h 2993922"/>
              <a:gd name="connsiteX1461" fmla="*/ 4331478 w 8938307"/>
              <a:gd name="connsiteY1461" fmla="*/ 2093738 h 2993922"/>
              <a:gd name="connsiteX1462" fmla="*/ 4331478 w 8938307"/>
              <a:gd name="connsiteY1462" fmla="*/ 2104328 h 2993922"/>
              <a:gd name="connsiteX1463" fmla="*/ 4342068 w 8938307"/>
              <a:gd name="connsiteY1463" fmla="*/ 2104328 h 2993922"/>
              <a:gd name="connsiteX1464" fmla="*/ 4331478 w 8938307"/>
              <a:gd name="connsiteY1464" fmla="*/ 2093738 h 2993922"/>
              <a:gd name="connsiteX1465" fmla="*/ 8091075 w 8938307"/>
              <a:gd name="connsiteY1465" fmla="*/ 2083146 h 2993922"/>
              <a:gd name="connsiteX1466" fmla="*/ 8091075 w 8938307"/>
              <a:gd name="connsiteY1466" fmla="*/ 2093738 h 2993922"/>
              <a:gd name="connsiteX1467" fmla="*/ 8080483 w 8938307"/>
              <a:gd name="connsiteY1467" fmla="*/ 2093738 h 2993922"/>
              <a:gd name="connsiteX1468" fmla="*/ 7911038 w 8938307"/>
              <a:gd name="connsiteY1468" fmla="*/ 2083146 h 2993922"/>
              <a:gd name="connsiteX1469" fmla="*/ 7921627 w 8938307"/>
              <a:gd name="connsiteY1469" fmla="*/ 2083146 h 2993922"/>
              <a:gd name="connsiteX1470" fmla="*/ 7926923 w 8938307"/>
              <a:gd name="connsiteY1470" fmla="*/ 2083146 h 2993922"/>
              <a:gd name="connsiteX1471" fmla="*/ 7921627 w 8938307"/>
              <a:gd name="connsiteY1471" fmla="*/ 2093738 h 2993922"/>
              <a:gd name="connsiteX1472" fmla="*/ 7911038 w 8938307"/>
              <a:gd name="connsiteY1472" fmla="*/ 2083146 h 2993922"/>
              <a:gd name="connsiteX1473" fmla="*/ 7466240 w 8938307"/>
              <a:gd name="connsiteY1473" fmla="*/ 2083146 h 2993922"/>
              <a:gd name="connsiteX1474" fmla="*/ 7476830 w 8938307"/>
              <a:gd name="connsiteY1474" fmla="*/ 2083146 h 2993922"/>
              <a:gd name="connsiteX1475" fmla="*/ 7476830 w 8938307"/>
              <a:gd name="connsiteY1475" fmla="*/ 2093738 h 2993922"/>
              <a:gd name="connsiteX1476" fmla="*/ 7032033 w 8938307"/>
              <a:gd name="connsiteY1476" fmla="*/ 2083146 h 2993922"/>
              <a:gd name="connsiteX1477" fmla="*/ 7042622 w 8938307"/>
              <a:gd name="connsiteY1477" fmla="*/ 2083146 h 2993922"/>
              <a:gd name="connsiteX1478" fmla="*/ 7042622 w 8938307"/>
              <a:gd name="connsiteY1478" fmla="*/ 2093738 h 2993922"/>
              <a:gd name="connsiteX1479" fmla="*/ 6566054 w 8938307"/>
              <a:gd name="connsiteY1479" fmla="*/ 2083146 h 2993922"/>
              <a:gd name="connsiteX1480" fmla="*/ 6555464 w 8938307"/>
              <a:gd name="connsiteY1480" fmla="*/ 2093738 h 2993922"/>
              <a:gd name="connsiteX1481" fmla="*/ 6566054 w 8938307"/>
              <a:gd name="connsiteY1481" fmla="*/ 2093738 h 2993922"/>
              <a:gd name="connsiteX1482" fmla="*/ 6566054 w 8938307"/>
              <a:gd name="connsiteY1482" fmla="*/ 2083146 h 2993922"/>
              <a:gd name="connsiteX1483" fmla="*/ 5702936 w 8938307"/>
              <a:gd name="connsiteY1483" fmla="*/ 2083146 h 2993922"/>
              <a:gd name="connsiteX1484" fmla="*/ 5687051 w 8938307"/>
              <a:gd name="connsiteY1484" fmla="*/ 2093738 h 2993922"/>
              <a:gd name="connsiteX1485" fmla="*/ 5697641 w 8938307"/>
              <a:gd name="connsiteY1485" fmla="*/ 2104328 h 2993922"/>
              <a:gd name="connsiteX1486" fmla="*/ 5718822 w 8938307"/>
              <a:gd name="connsiteY1486" fmla="*/ 2104328 h 2993922"/>
              <a:gd name="connsiteX1487" fmla="*/ 5724116 w 8938307"/>
              <a:gd name="connsiteY1487" fmla="*/ 2088442 h 2993922"/>
              <a:gd name="connsiteX1488" fmla="*/ 5702936 w 8938307"/>
              <a:gd name="connsiteY1488" fmla="*/ 2083146 h 2993922"/>
              <a:gd name="connsiteX1489" fmla="*/ 4808046 w 8938307"/>
              <a:gd name="connsiteY1489" fmla="*/ 2083146 h 2993922"/>
              <a:gd name="connsiteX1490" fmla="*/ 4829228 w 8938307"/>
              <a:gd name="connsiteY1490" fmla="*/ 2088442 h 2993922"/>
              <a:gd name="connsiteX1491" fmla="*/ 4839818 w 8938307"/>
              <a:gd name="connsiteY1491" fmla="*/ 2093738 h 2993922"/>
              <a:gd name="connsiteX1492" fmla="*/ 4797456 w 8938307"/>
              <a:gd name="connsiteY1492" fmla="*/ 2093738 h 2993922"/>
              <a:gd name="connsiteX1493" fmla="*/ 4765684 w 8938307"/>
              <a:gd name="connsiteY1493" fmla="*/ 2083146 h 2993922"/>
              <a:gd name="connsiteX1494" fmla="*/ 4776276 w 8938307"/>
              <a:gd name="connsiteY1494" fmla="*/ 2083146 h 2993922"/>
              <a:gd name="connsiteX1495" fmla="*/ 4765684 w 8938307"/>
              <a:gd name="connsiteY1495" fmla="*/ 2093738 h 2993922"/>
              <a:gd name="connsiteX1496" fmla="*/ 4755094 w 8938307"/>
              <a:gd name="connsiteY1496" fmla="*/ 2088442 h 2993922"/>
              <a:gd name="connsiteX1497" fmla="*/ 4765684 w 8938307"/>
              <a:gd name="connsiteY1497" fmla="*/ 2083146 h 2993922"/>
              <a:gd name="connsiteX1498" fmla="*/ 4628010 w 8938307"/>
              <a:gd name="connsiteY1498" fmla="*/ 2083146 h 2993922"/>
              <a:gd name="connsiteX1499" fmla="*/ 4638599 w 8938307"/>
              <a:gd name="connsiteY1499" fmla="*/ 2093738 h 2993922"/>
              <a:gd name="connsiteX1500" fmla="*/ 4628010 w 8938307"/>
              <a:gd name="connsiteY1500" fmla="*/ 2093738 h 2993922"/>
              <a:gd name="connsiteX1501" fmla="*/ 4628010 w 8938307"/>
              <a:gd name="connsiteY1501" fmla="*/ 2083146 h 2993922"/>
              <a:gd name="connsiteX1502" fmla="*/ 4328830 w 8938307"/>
              <a:gd name="connsiteY1502" fmla="*/ 2080169 h 2993922"/>
              <a:gd name="connsiteX1503" fmla="*/ 4352658 w 8938307"/>
              <a:gd name="connsiteY1503" fmla="*/ 2099033 h 2993922"/>
              <a:gd name="connsiteX1504" fmla="*/ 4384430 w 8938307"/>
              <a:gd name="connsiteY1504" fmla="*/ 2114919 h 2993922"/>
              <a:gd name="connsiteX1505" fmla="*/ 4447972 w 8938307"/>
              <a:gd name="connsiteY1505" fmla="*/ 2114919 h 2993922"/>
              <a:gd name="connsiteX1506" fmla="*/ 4511514 w 8938307"/>
              <a:gd name="connsiteY1506" fmla="*/ 2146690 h 2993922"/>
              <a:gd name="connsiteX1507" fmla="*/ 4553876 w 8938307"/>
              <a:gd name="connsiteY1507" fmla="*/ 2167871 h 2993922"/>
              <a:gd name="connsiteX1508" fmla="*/ 4585647 w 8938307"/>
              <a:gd name="connsiteY1508" fmla="*/ 2178461 h 2993922"/>
              <a:gd name="connsiteX1509" fmla="*/ 4659780 w 8938307"/>
              <a:gd name="connsiteY1509" fmla="*/ 2199642 h 2993922"/>
              <a:gd name="connsiteX1510" fmla="*/ 4575058 w 8938307"/>
              <a:gd name="connsiteY1510" fmla="*/ 2189051 h 2993922"/>
              <a:gd name="connsiteX1511" fmla="*/ 4342068 w 8938307"/>
              <a:gd name="connsiteY1511" fmla="*/ 2125509 h 2993922"/>
              <a:gd name="connsiteX1512" fmla="*/ 4299706 w 8938307"/>
              <a:gd name="connsiteY1512" fmla="*/ 2104328 h 2993922"/>
              <a:gd name="connsiteX1513" fmla="*/ 4289116 w 8938307"/>
              <a:gd name="connsiteY1513" fmla="*/ 2104328 h 2993922"/>
              <a:gd name="connsiteX1514" fmla="*/ 4278526 w 8938307"/>
              <a:gd name="connsiteY1514" fmla="*/ 2093738 h 2993922"/>
              <a:gd name="connsiteX1515" fmla="*/ 4289116 w 8938307"/>
              <a:gd name="connsiteY1515" fmla="*/ 2093738 h 2993922"/>
              <a:gd name="connsiteX1516" fmla="*/ 4310297 w 8938307"/>
              <a:gd name="connsiteY1516" fmla="*/ 2083146 h 2993922"/>
              <a:gd name="connsiteX1517" fmla="*/ 4328830 w 8938307"/>
              <a:gd name="connsiteY1517" fmla="*/ 2080169 h 2993922"/>
              <a:gd name="connsiteX1518" fmla="*/ 7529782 w 8938307"/>
              <a:gd name="connsiteY1518" fmla="*/ 2072557 h 2993922"/>
              <a:gd name="connsiteX1519" fmla="*/ 7540374 w 8938307"/>
              <a:gd name="connsiteY1519" fmla="*/ 2083146 h 2993922"/>
              <a:gd name="connsiteX1520" fmla="*/ 7529782 w 8938307"/>
              <a:gd name="connsiteY1520" fmla="*/ 2083146 h 2993922"/>
              <a:gd name="connsiteX1521" fmla="*/ 7370926 w 8938307"/>
              <a:gd name="connsiteY1521" fmla="*/ 2072557 h 2993922"/>
              <a:gd name="connsiteX1522" fmla="*/ 7381516 w 8938307"/>
              <a:gd name="connsiteY1522" fmla="*/ 2072557 h 2993922"/>
              <a:gd name="connsiteX1523" fmla="*/ 7370926 w 8938307"/>
              <a:gd name="connsiteY1523" fmla="*/ 2083146 h 2993922"/>
              <a:gd name="connsiteX1524" fmla="*/ 7376222 w 8938307"/>
              <a:gd name="connsiteY1524" fmla="*/ 2093738 h 2993922"/>
              <a:gd name="connsiteX1525" fmla="*/ 7392107 w 8938307"/>
              <a:gd name="connsiteY1525" fmla="*/ 2093738 h 2993922"/>
              <a:gd name="connsiteX1526" fmla="*/ 7413288 w 8938307"/>
              <a:gd name="connsiteY1526" fmla="*/ 2099033 h 2993922"/>
              <a:gd name="connsiteX1527" fmla="*/ 7423878 w 8938307"/>
              <a:gd name="connsiteY1527" fmla="*/ 2104328 h 2993922"/>
              <a:gd name="connsiteX1528" fmla="*/ 7413288 w 8938307"/>
              <a:gd name="connsiteY1528" fmla="*/ 2114919 h 2993922"/>
              <a:gd name="connsiteX1529" fmla="*/ 7392107 w 8938307"/>
              <a:gd name="connsiteY1529" fmla="*/ 2104328 h 2993922"/>
              <a:gd name="connsiteX1530" fmla="*/ 7349745 w 8938307"/>
              <a:gd name="connsiteY1530" fmla="*/ 2104328 h 2993922"/>
              <a:gd name="connsiteX1531" fmla="*/ 7349745 w 8938307"/>
              <a:gd name="connsiteY1531" fmla="*/ 2093738 h 2993922"/>
              <a:gd name="connsiteX1532" fmla="*/ 7360336 w 8938307"/>
              <a:gd name="connsiteY1532" fmla="*/ 2083146 h 2993922"/>
              <a:gd name="connsiteX1533" fmla="*/ 7370926 w 8938307"/>
              <a:gd name="connsiteY1533" fmla="*/ 2072557 h 2993922"/>
              <a:gd name="connsiteX1534" fmla="*/ 7296793 w 8938307"/>
              <a:gd name="connsiteY1534" fmla="*/ 2072557 h 2993922"/>
              <a:gd name="connsiteX1535" fmla="*/ 7323270 w 8938307"/>
              <a:gd name="connsiteY1535" fmla="*/ 2083146 h 2993922"/>
              <a:gd name="connsiteX1536" fmla="*/ 7328564 w 8938307"/>
              <a:gd name="connsiteY1536" fmla="*/ 2093738 h 2993922"/>
              <a:gd name="connsiteX1537" fmla="*/ 7307384 w 8938307"/>
              <a:gd name="connsiteY1537" fmla="*/ 2083146 h 2993922"/>
              <a:gd name="connsiteX1538" fmla="*/ 6195390 w 8938307"/>
              <a:gd name="connsiteY1538" fmla="*/ 2072557 h 2993922"/>
              <a:gd name="connsiteX1539" fmla="*/ 6184800 w 8938307"/>
              <a:gd name="connsiteY1539" fmla="*/ 2104328 h 2993922"/>
              <a:gd name="connsiteX1540" fmla="*/ 6195390 w 8938307"/>
              <a:gd name="connsiteY1540" fmla="*/ 2114919 h 2993922"/>
              <a:gd name="connsiteX1541" fmla="*/ 6205980 w 8938307"/>
              <a:gd name="connsiteY1541" fmla="*/ 2104328 h 2993922"/>
              <a:gd name="connsiteX1542" fmla="*/ 6205980 w 8938307"/>
              <a:gd name="connsiteY1542" fmla="*/ 2083146 h 2993922"/>
              <a:gd name="connsiteX1543" fmla="*/ 6195390 w 8938307"/>
              <a:gd name="connsiteY1543" fmla="*/ 2072557 h 2993922"/>
              <a:gd name="connsiteX1544" fmla="*/ 5655279 w 8938307"/>
              <a:gd name="connsiteY1544" fmla="*/ 2072557 h 2993922"/>
              <a:gd name="connsiteX1545" fmla="*/ 5660574 w 8938307"/>
              <a:gd name="connsiteY1545" fmla="*/ 2088442 h 2993922"/>
              <a:gd name="connsiteX1546" fmla="*/ 5665870 w 8938307"/>
              <a:gd name="connsiteY1546" fmla="*/ 2088442 h 2993922"/>
              <a:gd name="connsiteX1547" fmla="*/ 5665870 w 8938307"/>
              <a:gd name="connsiteY1547" fmla="*/ 2072557 h 2993922"/>
              <a:gd name="connsiteX1548" fmla="*/ 5655279 w 8938307"/>
              <a:gd name="connsiteY1548" fmla="*/ 2072557 h 2993922"/>
              <a:gd name="connsiteX1549" fmla="*/ 7567510 w 8938307"/>
              <a:gd name="connsiteY1549" fmla="*/ 2069248 h 2993922"/>
              <a:gd name="connsiteX1550" fmla="*/ 7572144 w 8938307"/>
              <a:gd name="connsiteY1550" fmla="*/ 2072557 h 2993922"/>
              <a:gd name="connsiteX1551" fmla="*/ 7593326 w 8938307"/>
              <a:gd name="connsiteY1551" fmla="*/ 2083146 h 2993922"/>
              <a:gd name="connsiteX1552" fmla="*/ 7609211 w 8938307"/>
              <a:gd name="connsiteY1552" fmla="*/ 2083146 h 2993922"/>
              <a:gd name="connsiteX1553" fmla="*/ 7614505 w 8938307"/>
              <a:gd name="connsiteY1553" fmla="*/ 2083146 h 2993922"/>
              <a:gd name="connsiteX1554" fmla="*/ 7625096 w 8938307"/>
              <a:gd name="connsiteY1554" fmla="*/ 2093738 h 2993922"/>
              <a:gd name="connsiteX1555" fmla="*/ 7635686 w 8938307"/>
              <a:gd name="connsiteY1555" fmla="*/ 2083146 h 2993922"/>
              <a:gd name="connsiteX1556" fmla="*/ 7646278 w 8938307"/>
              <a:gd name="connsiteY1556" fmla="*/ 2083146 h 2993922"/>
              <a:gd name="connsiteX1557" fmla="*/ 7656867 w 8938307"/>
              <a:gd name="connsiteY1557" fmla="*/ 2093738 h 2993922"/>
              <a:gd name="connsiteX1558" fmla="*/ 7667457 w 8938307"/>
              <a:gd name="connsiteY1558" fmla="*/ 2093738 h 2993922"/>
              <a:gd name="connsiteX1559" fmla="*/ 7678048 w 8938307"/>
              <a:gd name="connsiteY1559" fmla="*/ 2104328 h 2993922"/>
              <a:gd name="connsiteX1560" fmla="*/ 7688638 w 8938307"/>
              <a:gd name="connsiteY1560" fmla="*/ 2114919 h 2993922"/>
              <a:gd name="connsiteX1561" fmla="*/ 7699230 w 8938307"/>
              <a:gd name="connsiteY1561" fmla="*/ 2125509 h 2993922"/>
              <a:gd name="connsiteX1562" fmla="*/ 7699230 w 8938307"/>
              <a:gd name="connsiteY1562" fmla="*/ 2114919 h 2993922"/>
              <a:gd name="connsiteX1563" fmla="*/ 7709820 w 8938307"/>
              <a:gd name="connsiteY1563" fmla="*/ 2114919 h 2993922"/>
              <a:gd name="connsiteX1564" fmla="*/ 7720409 w 8938307"/>
              <a:gd name="connsiteY1564" fmla="*/ 2125509 h 2993922"/>
              <a:gd name="connsiteX1565" fmla="*/ 7720409 w 8938307"/>
              <a:gd name="connsiteY1565" fmla="*/ 2136099 h 2993922"/>
              <a:gd name="connsiteX1566" fmla="*/ 7731000 w 8938307"/>
              <a:gd name="connsiteY1566" fmla="*/ 2136099 h 2993922"/>
              <a:gd name="connsiteX1567" fmla="*/ 7731000 w 8938307"/>
              <a:gd name="connsiteY1567" fmla="*/ 2141394 h 2993922"/>
              <a:gd name="connsiteX1568" fmla="*/ 7725704 w 8938307"/>
              <a:gd name="connsiteY1568" fmla="*/ 2146690 h 2993922"/>
              <a:gd name="connsiteX1569" fmla="*/ 7720409 w 8938307"/>
              <a:gd name="connsiteY1569" fmla="*/ 2146690 h 2993922"/>
              <a:gd name="connsiteX1570" fmla="*/ 7709820 w 8938307"/>
              <a:gd name="connsiteY1570" fmla="*/ 2157280 h 2993922"/>
              <a:gd name="connsiteX1571" fmla="*/ 7699230 w 8938307"/>
              <a:gd name="connsiteY1571" fmla="*/ 2146690 h 2993922"/>
              <a:gd name="connsiteX1572" fmla="*/ 7667457 w 8938307"/>
              <a:gd name="connsiteY1572" fmla="*/ 2114919 h 2993922"/>
              <a:gd name="connsiteX1573" fmla="*/ 7678048 w 8938307"/>
              <a:gd name="connsiteY1573" fmla="*/ 2125509 h 2993922"/>
              <a:gd name="connsiteX1574" fmla="*/ 7656867 w 8938307"/>
              <a:gd name="connsiteY1574" fmla="*/ 2125509 h 2993922"/>
              <a:gd name="connsiteX1575" fmla="*/ 7646278 w 8938307"/>
              <a:gd name="connsiteY1575" fmla="*/ 2136099 h 2993922"/>
              <a:gd name="connsiteX1576" fmla="*/ 7656867 w 8938307"/>
              <a:gd name="connsiteY1576" fmla="*/ 2141394 h 2993922"/>
              <a:gd name="connsiteX1577" fmla="*/ 7646278 w 8938307"/>
              <a:gd name="connsiteY1577" fmla="*/ 2157280 h 2993922"/>
              <a:gd name="connsiteX1578" fmla="*/ 7635686 w 8938307"/>
              <a:gd name="connsiteY1578" fmla="*/ 2167871 h 2993922"/>
              <a:gd name="connsiteX1579" fmla="*/ 7646278 w 8938307"/>
              <a:gd name="connsiteY1579" fmla="*/ 2167871 h 2993922"/>
              <a:gd name="connsiteX1580" fmla="*/ 7672752 w 8938307"/>
              <a:gd name="connsiteY1580" fmla="*/ 2162575 h 2993922"/>
              <a:gd name="connsiteX1581" fmla="*/ 7678048 w 8938307"/>
              <a:gd name="connsiteY1581" fmla="*/ 2189051 h 2993922"/>
              <a:gd name="connsiteX1582" fmla="*/ 7688638 w 8938307"/>
              <a:gd name="connsiteY1582" fmla="*/ 2220823 h 2993922"/>
              <a:gd name="connsiteX1583" fmla="*/ 7667457 w 8938307"/>
              <a:gd name="connsiteY1583" fmla="*/ 2231413 h 2993922"/>
              <a:gd name="connsiteX1584" fmla="*/ 7646278 w 8938307"/>
              <a:gd name="connsiteY1584" fmla="*/ 2242004 h 2993922"/>
              <a:gd name="connsiteX1585" fmla="*/ 7656867 w 8938307"/>
              <a:gd name="connsiteY1585" fmla="*/ 2247298 h 2993922"/>
              <a:gd name="connsiteX1586" fmla="*/ 7656867 w 8938307"/>
              <a:gd name="connsiteY1586" fmla="*/ 2252594 h 2993922"/>
              <a:gd name="connsiteX1587" fmla="*/ 7646278 w 8938307"/>
              <a:gd name="connsiteY1587" fmla="*/ 2252594 h 2993922"/>
              <a:gd name="connsiteX1588" fmla="*/ 7635686 w 8938307"/>
              <a:gd name="connsiteY1588" fmla="*/ 2252594 h 2993922"/>
              <a:gd name="connsiteX1589" fmla="*/ 7625096 w 8938307"/>
              <a:gd name="connsiteY1589" fmla="*/ 2252594 h 2993922"/>
              <a:gd name="connsiteX1590" fmla="*/ 7603915 w 8938307"/>
              <a:gd name="connsiteY1590" fmla="*/ 2252594 h 2993922"/>
              <a:gd name="connsiteX1591" fmla="*/ 7561553 w 8938307"/>
              <a:gd name="connsiteY1591" fmla="*/ 2242004 h 2993922"/>
              <a:gd name="connsiteX1592" fmla="*/ 7550963 w 8938307"/>
              <a:gd name="connsiteY1592" fmla="*/ 2231413 h 2993922"/>
              <a:gd name="connsiteX1593" fmla="*/ 7561553 w 8938307"/>
              <a:gd name="connsiteY1593" fmla="*/ 2231413 h 2993922"/>
              <a:gd name="connsiteX1594" fmla="*/ 7598620 w 8938307"/>
              <a:gd name="connsiteY1594" fmla="*/ 2236708 h 2993922"/>
              <a:gd name="connsiteX1595" fmla="*/ 7635686 w 8938307"/>
              <a:gd name="connsiteY1595" fmla="*/ 2231413 h 2993922"/>
              <a:gd name="connsiteX1596" fmla="*/ 7635686 w 8938307"/>
              <a:gd name="connsiteY1596" fmla="*/ 2220823 h 2993922"/>
              <a:gd name="connsiteX1597" fmla="*/ 7646278 w 8938307"/>
              <a:gd name="connsiteY1597" fmla="*/ 2220823 h 2993922"/>
              <a:gd name="connsiteX1598" fmla="*/ 7656867 w 8938307"/>
              <a:gd name="connsiteY1598" fmla="*/ 2210232 h 2993922"/>
              <a:gd name="connsiteX1599" fmla="*/ 7635686 w 8938307"/>
              <a:gd name="connsiteY1599" fmla="*/ 2199642 h 2993922"/>
              <a:gd name="connsiteX1600" fmla="*/ 7603915 w 8938307"/>
              <a:gd name="connsiteY1600" fmla="*/ 2194346 h 2993922"/>
              <a:gd name="connsiteX1601" fmla="*/ 7577438 w 8938307"/>
              <a:gd name="connsiteY1601" fmla="*/ 2189051 h 2993922"/>
              <a:gd name="connsiteX1602" fmla="*/ 7572144 w 8938307"/>
              <a:gd name="connsiteY1602" fmla="*/ 2178461 h 2993922"/>
              <a:gd name="connsiteX1603" fmla="*/ 7572144 w 8938307"/>
              <a:gd name="connsiteY1603" fmla="*/ 2189051 h 2993922"/>
              <a:gd name="connsiteX1604" fmla="*/ 7572144 w 8938307"/>
              <a:gd name="connsiteY1604" fmla="*/ 2210232 h 2993922"/>
              <a:gd name="connsiteX1605" fmla="*/ 7566848 w 8938307"/>
              <a:gd name="connsiteY1605" fmla="*/ 2210232 h 2993922"/>
              <a:gd name="connsiteX1606" fmla="*/ 7561553 w 8938307"/>
              <a:gd name="connsiteY1606" fmla="*/ 2199642 h 2993922"/>
              <a:gd name="connsiteX1607" fmla="*/ 7556259 w 8938307"/>
              <a:gd name="connsiteY1607" fmla="*/ 2189051 h 2993922"/>
              <a:gd name="connsiteX1608" fmla="*/ 7540374 w 8938307"/>
              <a:gd name="connsiteY1608" fmla="*/ 2183756 h 2993922"/>
              <a:gd name="connsiteX1609" fmla="*/ 7498011 w 8938307"/>
              <a:gd name="connsiteY1609" fmla="*/ 2178461 h 2993922"/>
              <a:gd name="connsiteX1610" fmla="*/ 7423878 w 8938307"/>
              <a:gd name="connsiteY1610" fmla="*/ 2157280 h 2993922"/>
              <a:gd name="connsiteX1611" fmla="*/ 7407992 w 8938307"/>
              <a:gd name="connsiteY1611" fmla="*/ 2157280 h 2993922"/>
              <a:gd name="connsiteX1612" fmla="*/ 7402697 w 8938307"/>
              <a:gd name="connsiteY1612" fmla="*/ 2146690 h 2993922"/>
              <a:gd name="connsiteX1613" fmla="*/ 7413288 w 8938307"/>
              <a:gd name="connsiteY1613" fmla="*/ 2136099 h 2993922"/>
              <a:gd name="connsiteX1614" fmla="*/ 7423878 w 8938307"/>
              <a:gd name="connsiteY1614" fmla="*/ 2136099 h 2993922"/>
              <a:gd name="connsiteX1615" fmla="*/ 7423878 w 8938307"/>
              <a:gd name="connsiteY1615" fmla="*/ 2125509 h 2993922"/>
              <a:gd name="connsiteX1616" fmla="*/ 7445059 w 8938307"/>
              <a:gd name="connsiteY1616" fmla="*/ 2136099 h 2993922"/>
              <a:gd name="connsiteX1617" fmla="*/ 7434468 w 8938307"/>
              <a:gd name="connsiteY1617" fmla="*/ 2136099 h 2993922"/>
              <a:gd name="connsiteX1618" fmla="*/ 7423878 w 8938307"/>
              <a:gd name="connsiteY1618" fmla="*/ 2146690 h 2993922"/>
              <a:gd name="connsiteX1619" fmla="*/ 7468888 w 8938307"/>
              <a:gd name="connsiteY1619" fmla="*/ 2146690 h 2993922"/>
              <a:gd name="connsiteX1620" fmla="*/ 7487420 w 8938307"/>
              <a:gd name="connsiteY1620" fmla="*/ 2146690 h 2993922"/>
              <a:gd name="connsiteX1621" fmla="*/ 7487420 w 8938307"/>
              <a:gd name="connsiteY1621" fmla="*/ 2125509 h 2993922"/>
              <a:gd name="connsiteX1622" fmla="*/ 7508601 w 8938307"/>
              <a:gd name="connsiteY1622" fmla="*/ 2125509 h 2993922"/>
              <a:gd name="connsiteX1623" fmla="*/ 7508601 w 8938307"/>
              <a:gd name="connsiteY1623" fmla="*/ 2114919 h 2993922"/>
              <a:gd name="connsiteX1624" fmla="*/ 7498011 w 8938307"/>
              <a:gd name="connsiteY1624" fmla="*/ 2104328 h 2993922"/>
              <a:gd name="connsiteX1625" fmla="*/ 7508601 w 8938307"/>
              <a:gd name="connsiteY1625" fmla="*/ 2104328 h 2993922"/>
              <a:gd name="connsiteX1626" fmla="*/ 7519192 w 8938307"/>
              <a:gd name="connsiteY1626" fmla="*/ 2104328 h 2993922"/>
              <a:gd name="connsiteX1627" fmla="*/ 7524486 w 8938307"/>
              <a:gd name="connsiteY1627" fmla="*/ 2125509 h 2993922"/>
              <a:gd name="connsiteX1628" fmla="*/ 7535078 w 8938307"/>
              <a:gd name="connsiteY1628" fmla="*/ 2130804 h 2993922"/>
              <a:gd name="connsiteX1629" fmla="*/ 7540374 w 8938307"/>
              <a:gd name="connsiteY1629" fmla="*/ 2114919 h 2993922"/>
              <a:gd name="connsiteX1630" fmla="*/ 7561553 w 8938307"/>
              <a:gd name="connsiteY1630" fmla="*/ 2125509 h 2993922"/>
              <a:gd name="connsiteX1631" fmla="*/ 7603915 w 8938307"/>
              <a:gd name="connsiteY1631" fmla="*/ 2136099 h 2993922"/>
              <a:gd name="connsiteX1632" fmla="*/ 7603915 w 8938307"/>
              <a:gd name="connsiteY1632" fmla="*/ 2125509 h 2993922"/>
              <a:gd name="connsiteX1633" fmla="*/ 7603915 w 8938307"/>
              <a:gd name="connsiteY1633" fmla="*/ 2114919 h 2993922"/>
              <a:gd name="connsiteX1634" fmla="*/ 7625096 w 8938307"/>
              <a:gd name="connsiteY1634" fmla="*/ 2120213 h 2993922"/>
              <a:gd name="connsiteX1635" fmla="*/ 7630390 w 8938307"/>
              <a:gd name="connsiteY1635" fmla="*/ 2109623 h 2993922"/>
              <a:gd name="connsiteX1636" fmla="*/ 7614505 w 8938307"/>
              <a:gd name="connsiteY1636" fmla="*/ 2104328 h 2993922"/>
              <a:gd name="connsiteX1637" fmla="*/ 7598620 w 8938307"/>
              <a:gd name="connsiteY1637" fmla="*/ 2099033 h 2993922"/>
              <a:gd name="connsiteX1638" fmla="*/ 7593326 w 8938307"/>
              <a:gd name="connsiteY1638" fmla="*/ 2093738 h 2993922"/>
              <a:gd name="connsiteX1639" fmla="*/ 7561553 w 8938307"/>
              <a:gd name="connsiteY1639" fmla="*/ 2083146 h 2993922"/>
              <a:gd name="connsiteX1640" fmla="*/ 7567510 w 8938307"/>
              <a:gd name="connsiteY1640" fmla="*/ 2069248 h 2993922"/>
              <a:gd name="connsiteX1641" fmla="*/ 7413288 w 8938307"/>
              <a:gd name="connsiteY1641" fmla="*/ 2067261 h 2993922"/>
              <a:gd name="connsiteX1642" fmla="*/ 7418582 w 8938307"/>
              <a:gd name="connsiteY1642" fmla="*/ 2072557 h 2993922"/>
              <a:gd name="connsiteX1643" fmla="*/ 7413288 w 8938307"/>
              <a:gd name="connsiteY1643" fmla="*/ 2083146 h 2993922"/>
              <a:gd name="connsiteX1644" fmla="*/ 7407992 w 8938307"/>
              <a:gd name="connsiteY1644" fmla="*/ 2072557 h 2993922"/>
              <a:gd name="connsiteX1645" fmla="*/ 7413288 w 8938307"/>
              <a:gd name="connsiteY1645" fmla="*/ 2067261 h 2993922"/>
              <a:gd name="connsiteX1646" fmla="*/ 7593326 w 8938307"/>
              <a:gd name="connsiteY1646" fmla="*/ 2061967 h 2993922"/>
              <a:gd name="connsiteX1647" fmla="*/ 7603915 w 8938307"/>
              <a:gd name="connsiteY1647" fmla="*/ 2061967 h 2993922"/>
              <a:gd name="connsiteX1648" fmla="*/ 7593326 w 8938307"/>
              <a:gd name="connsiteY1648" fmla="*/ 2072557 h 2993922"/>
              <a:gd name="connsiteX1649" fmla="*/ 7593326 w 8938307"/>
              <a:gd name="connsiteY1649" fmla="*/ 2061967 h 2993922"/>
              <a:gd name="connsiteX1650" fmla="*/ 7487420 w 8938307"/>
              <a:gd name="connsiteY1650" fmla="*/ 2061967 h 2993922"/>
              <a:gd name="connsiteX1651" fmla="*/ 7487420 w 8938307"/>
              <a:gd name="connsiteY1651" fmla="*/ 2072557 h 2993922"/>
              <a:gd name="connsiteX1652" fmla="*/ 7476830 w 8938307"/>
              <a:gd name="connsiteY1652" fmla="*/ 2072557 h 2993922"/>
              <a:gd name="connsiteX1653" fmla="*/ 6153028 w 8938307"/>
              <a:gd name="connsiteY1653" fmla="*/ 2061967 h 2993922"/>
              <a:gd name="connsiteX1654" fmla="*/ 6131847 w 8938307"/>
              <a:gd name="connsiteY1654" fmla="*/ 2072557 h 2993922"/>
              <a:gd name="connsiteX1655" fmla="*/ 6147734 w 8938307"/>
              <a:gd name="connsiteY1655" fmla="*/ 2072557 h 2993922"/>
              <a:gd name="connsiteX1656" fmla="*/ 6153028 w 8938307"/>
              <a:gd name="connsiteY1656" fmla="*/ 2072557 h 2993922"/>
              <a:gd name="connsiteX1657" fmla="*/ 4977492 w 8938307"/>
              <a:gd name="connsiteY1657" fmla="*/ 2061967 h 2993922"/>
              <a:gd name="connsiteX1658" fmla="*/ 4988084 w 8938307"/>
              <a:gd name="connsiteY1658" fmla="*/ 2072557 h 2993922"/>
              <a:gd name="connsiteX1659" fmla="*/ 4998674 w 8938307"/>
              <a:gd name="connsiteY1659" fmla="*/ 2072557 h 2993922"/>
              <a:gd name="connsiteX1660" fmla="*/ 4988084 w 8938307"/>
              <a:gd name="connsiteY1660" fmla="*/ 2061967 h 2993922"/>
              <a:gd name="connsiteX1661" fmla="*/ 4977492 w 8938307"/>
              <a:gd name="connsiteY1661" fmla="*/ 2061967 h 2993922"/>
              <a:gd name="connsiteX1662" fmla="*/ 7329889 w 8938307"/>
              <a:gd name="connsiteY1662" fmla="*/ 2056671 h 2993922"/>
              <a:gd name="connsiteX1663" fmla="*/ 7333860 w 8938307"/>
              <a:gd name="connsiteY1663" fmla="*/ 2061967 h 2993922"/>
              <a:gd name="connsiteX1664" fmla="*/ 7349745 w 8938307"/>
              <a:gd name="connsiteY1664" fmla="*/ 2067261 h 2993922"/>
              <a:gd name="connsiteX1665" fmla="*/ 7360336 w 8938307"/>
              <a:gd name="connsiteY1665" fmla="*/ 2072557 h 2993922"/>
              <a:gd name="connsiteX1666" fmla="*/ 7339155 w 8938307"/>
              <a:gd name="connsiteY1666" fmla="*/ 2072557 h 2993922"/>
              <a:gd name="connsiteX1667" fmla="*/ 7317974 w 8938307"/>
              <a:gd name="connsiteY1667" fmla="*/ 2072557 h 2993922"/>
              <a:gd name="connsiteX1668" fmla="*/ 7328564 w 8938307"/>
              <a:gd name="connsiteY1668" fmla="*/ 2061967 h 2993922"/>
              <a:gd name="connsiteX1669" fmla="*/ 7329889 w 8938307"/>
              <a:gd name="connsiteY1669" fmla="*/ 2056671 h 2993922"/>
              <a:gd name="connsiteX1670" fmla="*/ 6674607 w 8938307"/>
              <a:gd name="connsiteY1670" fmla="*/ 2055348 h 2993922"/>
              <a:gd name="connsiteX1671" fmla="*/ 6682550 w 8938307"/>
              <a:gd name="connsiteY1671" fmla="*/ 2061967 h 2993922"/>
              <a:gd name="connsiteX1672" fmla="*/ 6682550 w 8938307"/>
              <a:gd name="connsiteY1672" fmla="*/ 2072557 h 2993922"/>
              <a:gd name="connsiteX1673" fmla="*/ 6682550 w 8938307"/>
              <a:gd name="connsiteY1673" fmla="*/ 2083146 h 2993922"/>
              <a:gd name="connsiteX1674" fmla="*/ 6682550 w 8938307"/>
              <a:gd name="connsiteY1674" fmla="*/ 2093738 h 2993922"/>
              <a:gd name="connsiteX1675" fmla="*/ 6650778 w 8938307"/>
              <a:gd name="connsiteY1675" fmla="*/ 2093738 h 2993922"/>
              <a:gd name="connsiteX1676" fmla="*/ 6650778 w 8938307"/>
              <a:gd name="connsiteY1676" fmla="*/ 2083146 h 2993922"/>
              <a:gd name="connsiteX1677" fmla="*/ 6666664 w 8938307"/>
              <a:gd name="connsiteY1677" fmla="*/ 2083146 h 2993922"/>
              <a:gd name="connsiteX1678" fmla="*/ 6671958 w 8938307"/>
              <a:gd name="connsiteY1678" fmla="*/ 2083146 h 2993922"/>
              <a:gd name="connsiteX1679" fmla="*/ 6671958 w 8938307"/>
              <a:gd name="connsiteY1679" fmla="*/ 2072557 h 2993922"/>
              <a:gd name="connsiteX1680" fmla="*/ 6671958 w 8938307"/>
              <a:gd name="connsiteY1680" fmla="*/ 2061967 h 2993922"/>
              <a:gd name="connsiteX1681" fmla="*/ 6671958 w 8938307"/>
              <a:gd name="connsiteY1681" fmla="*/ 2056671 h 2993922"/>
              <a:gd name="connsiteX1682" fmla="*/ 6674607 w 8938307"/>
              <a:gd name="connsiteY1682" fmla="*/ 2055348 h 2993922"/>
              <a:gd name="connsiteX1683" fmla="*/ 5559966 w 8938307"/>
              <a:gd name="connsiteY1683" fmla="*/ 2051376 h 2993922"/>
              <a:gd name="connsiteX1684" fmla="*/ 5570556 w 8938307"/>
              <a:gd name="connsiteY1684" fmla="*/ 2061967 h 2993922"/>
              <a:gd name="connsiteX1685" fmla="*/ 5570556 w 8938307"/>
              <a:gd name="connsiteY1685" fmla="*/ 2051376 h 2993922"/>
              <a:gd name="connsiteX1686" fmla="*/ 5559966 w 8938307"/>
              <a:gd name="connsiteY1686" fmla="*/ 2051376 h 2993922"/>
              <a:gd name="connsiteX1687" fmla="*/ 4045537 w 8938307"/>
              <a:gd name="connsiteY1687" fmla="*/ 2051376 h 2993922"/>
              <a:gd name="connsiteX1688" fmla="*/ 4087898 w 8938307"/>
              <a:gd name="connsiteY1688" fmla="*/ 2061967 h 2993922"/>
              <a:gd name="connsiteX1689" fmla="*/ 4077308 w 8938307"/>
              <a:gd name="connsiteY1689" fmla="*/ 2072557 h 2993922"/>
              <a:gd name="connsiteX1690" fmla="*/ 4045537 w 8938307"/>
              <a:gd name="connsiteY1690" fmla="*/ 2072557 h 2993922"/>
              <a:gd name="connsiteX1691" fmla="*/ 4045537 w 8938307"/>
              <a:gd name="connsiteY1691" fmla="*/ 2061967 h 2993922"/>
              <a:gd name="connsiteX1692" fmla="*/ 7768067 w 8938307"/>
              <a:gd name="connsiteY1692" fmla="*/ 2040786 h 2993922"/>
              <a:gd name="connsiteX1693" fmla="*/ 7773361 w 8938307"/>
              <a:gd name="connsiteY1693" fmla="*/ 2051376 h 2993922"/>
              <a:gd name="connsiteX1694" fmla="*/ 7762772 w 8938307"/>
              <a:gd name="connsiteY1694" fmla="*/ 2046080 h 2993922"/>
              <a:gd name="connsiteX1695" fmla="*/ 7768067 w 8938307"/>
              <a:gd name="connsiteY1695" fmla="*/ 2040786 h 2993922"/>
              <a:gd name="connsiteX1696" fmla="*/ 6142438 w 8938307"/>
              <a:gd name="connsiteY1696" fmla="*/ 2040786 h 2993922"/>
              <a:gd name="connsiteX1697" fmla="*/ 6142438 w 8938307"/>
              <a:gd name="connsiteY1697" fmla="*/ 2046080 h 2993922"/>
              <a:gd name="connsiteX1698" fmla="*/ 6153028 w 8938307"/>
              <a:gd name="connsiteY1698" fmla="*/ 2040786 h 2993922"/>
              <a:gd name="connsiteX1699" fmla="*/ 6153028 w 8938307"/>
              <a:gd name="connsiteY1699" fmla="*/ 2051376 h 2993922"/>
              <a:gd name="connsiteX1700" fmla="*/ 6174209 w 8938307"/>
              <a:gd name="connsiteY1700" fmla="*/ 2051376 h 2993922"/>
              <a:gd name="connsiteX1701" fmla="*/ 6195390 w 8938307"/>
              <a:gd name="connsiteY1701" fmla="*/ 2061967 h 2993922"/>
              <a:gd name="connsiteX1702" fmla="*/ 6216572 w 8938307"/>
              <a:gd name="connsiteY1702" fmla="*/ 2072557 h 2993922"/>
              <a:gd name="connsiteX1703" fmla="*/ 6216572 w 8938307"/>
              <a:gd name="connsiteY1703" fmla="*/ 2061967 h 2993922"/>
              <a:gd name="connsiteX1704" fmla="*/ 6195390 w 8938307"/>
              <a:gd name="connsiteY1704" fmla="*/ 2056671 h 2993922"/>
              <a:gd name="connsiteX1705" fmla="*/ 6174209 w 8938307"/>
              <a:gd name="connsiteY1705" fmla="*/ 2051376 h 2993922"/>
              <a:gd name="connsiteX1706" fmla="*/ 6163620 w 8938307"/>
              <a:gd name="connsiteY1706" fmla="*/ 2046080 h 2993922"/>
              <a:gd name="connsiteX1707" fmla="*/ 6163620 w 8938307"/>
              <a:gd name="connsiteY1707" fmla="*/ 2040786 h 2993922"/>
              <a:gd name="connsiteX1708" fmla="*/ 6153028 w 8938307"/>
              <a:gd name="connsiteY1708" fmla="*/ 2040786 h 2993922"/>
              <a:gd name="connsiteX1709" fmla="*/ 6142438 w 8938307"/>
              <a:gd name="connsiteY1709" fmla="*/ 2040786 h 2993922"/>
              <a:gd name="connsiteX1710" fmla="*/ 4691551 w 8938307"/>
              <a:gd name="connsiteY1710" fmla="*/ 2040786 h 2993922"/>
              <a:gd name="connsiteX1711" fmla="*/ 4691551 w 8938307"/>
              <a:gd name="connsiteY1711" fmla="*/ 2051376 h 2993922"/>
              <a:gd name="connsiteX1712" fmla="*/ 4702142 w 8938307"/>
              <a:gd name="connsiteY1712" fmla="*/ 2051376 h 2993922"/>
              <a:gd name="connsiteX1713" fmla="*/ 4702142 w 8938307"/>
              <a:gd name="connsiteY1713" fmla="*/ 2061967 h 2993922"/>
              <a:gd name="connsiteX1714" fmla="*/ 4670372 w 8938307"/>
              <a:gd name="connsiteY1714" fmla="*/ 2061967 h 2993922"/>
              <a:gd name="connsiteX1715" fmla="*/ 4691551 w 8938307"/>
              <a:gd name="connsiteY1715" fmla="*/ 2040786 h 2993922"/>
              <a:gd name="connsiteX1716" fmla="*/ 4649190 w 8938307"/>
              <a:gd name="connsiteY1716" fmla="*/ 2040786 h 2993922"/>
              <a:gd name="connsiteX1717" fmla="*/ 4659780 w 8938307"/>
              <a:gd name="connsiteY1717" fmla="*/ 2061967 h 2993922"/>
              <a:gd name="connsiteX1718" fmla="*/ 4638599 w 8938307"/>
              <a:gd name="connsiteY1718" fmla="*/ 2061967 h 2993922"/>
              <a:gd name="connsiteX1719" fmla="*/ 4649190 w 8938307"/>
              <a:gd name="connsiteY1719" fmla="*/ 2040786 h 2993922"/>
              <a:gd name="connsiteX1720" fmla="*/ 7171032 w 8938307"/>
              <a:gd name="connsiteY1720" fmla="*/ 2034167 h 2993922"/>
              <a:gd name="connsiteX1721" fmla="*/ 7169708 w 8938307"/>
              <a:gd name="connsiteY1721" fmla="*/ 2040786 h 2993922"/>
              <a:gd name="connsiteX1722" fmla="*/ 7180299 w 8938307"/>
              <a:gd name="connsiteY1722" fmla="*/ 2040786 h 2993922"/>
              <a:gd name="connsiteX1723" fmla="*/ 7180299 w 8938307"/>
              <a:gd name="connsiteY1723" fmla="*/ 2051376 h 2993922"/>
              <a:gd name="connsiteX1724" fmla="*/ 7212070 w 8938307"/>
              <a:gd name="connsiteY1724" fmla="*/ 2051376 h 2993922"/>
              <a:gd name="connsiteX1725" fmla="*/ 7212070 w 8938307"/>
              <a:gd name="connsiteY1725" fmla="*/ 2040786 h 2993922"/>
              <a:gd name="connsiteX1726" fmla="*/ 7201480 w 8938307"/>
              <a:gd name="connsiteY1726" fmla="*/ 2040786 h 2993922"/>
              <a:gd name="connsiteX1727" fmla="*/ 7190889 w 8938307"/>
              <a:gd name="connsiteY1727" fmla="*/ 2040786 h 2993922"/>
              <a:gd name="connsiteX1728" fmla="*/ 7175004 w 8938307"/>
              <a:gd name="connsiteY1728" fmla="*/ 2035490 h 2993922"/>
              <a:gd name="connsiteX1729" fmla="*/ 7171032 w 8938307"/>
              <a:gd name="connsiteY1729" fmla="*/ 2034167 h 2993922"/>
              <a:gd name="connsiteX1730" fmla="*/ 7783952 w 8938307"/>
              <a:gd name="connsiteY1730" fmla="*/ 2030194 h 2993922"/>
              <a:gd name="connsiteX1731" fmla="*/ 7789248 w 8938307"/>
              <a:gd name="connsiteY1731" fmla="*/ 2030194 h 2993922"/>
              <a:gd name="connsiteX1732" fmla="*/ 7794542 w 8938307"/>
              <a:gd name="connsiteY1732" fmla="*/ 2040786 h 2993922"/>
              <a:gd name="connsiteX1733" fmla="*/ 7783952 w 8938307"/>
              <a:gd name="connsiteY1733" fmla="*/ 2040786 h 2993922"/>
              <a:gd name="connsiteX1734" fmla="*/ 7413288 w 8938307"/>
              <a:gd name="connsiteY1734" fmla="*/ 2030194 h 2993922"/>
              <a:gd name="connsiteX1735" fmla="*/ 7423878 w 8938307"/>
              <a:gd name="connsiteY1735" fmla="*/ 2030194 h 2993922"/>
              <a:gd name="connsiteX1736" fmla="*/ 7429174 w 8938307"/>
              <a:gd name="connsiteY1736" fmla="*/ 2035490 h 2993922"/>
              <a:gd name="connsiteX1737" fmla="*/ 7434468 w 8938307"/>
              <a:gd name="connsiteY1737" fmla="*/ 2040786 h 2993922"/>
              <a:gd name="connsiteX1738" fmla="*/ 7423878 w 8938307"/>
              <a:gd name="connsiteY1738" fmla="*/ 2051376 h 2993922"/>
              <a:gd name="connsiteX1739" fmla="*/ 7423878 w 8938307"/>
              <a:gd name="connsiteY1739" fmla="*/ 2061967 h 2993922"/>
              <a:gd name="connsiteX1740" fmla="*/ 7413288 w 8938307"/>
              <a:gd name="connsiteY1740" fmla="*/ 2061967 h 2993922"/>
              <a:gd name="connsiteX1741" fmla="*/ 7402697 w 8938307"/>
              <a:gd name="connsiteY1741" fmla="*/ 2061967 h 2993922"/>
              <a:gd name="connsiteX1742" fmla="*/ 7407992 w 8938307"/>
              <a:gd name="connsiteY1742" fmla="*/ 2056671 h 2993922"/>
              <a:gd name="connsiteX1743" fmla="*/ 7407992 w 8938307"/>
              <a:gd name="connsiteY1743" fmla="*/ 2046080 h 2993922"/>
              <a:gd name="connsiteX1744" fmla="*/ 7413288 w 8938307"/>
              <a:gd name="connsiteY1744" fmla="*/ 2030194 h 2993922"/>
              <a:gd name="connsiteX1745" fmla="*/ 6587236 w 8938307"/>
              <a:gd name="connsiteY1745" fmla="*/ 2030194 h 2993922"/>
              <a:gd name="connsiteX1746" fmla="*/ 6597826 w 8938307"/>
              <a:gd name="connsiteY1746" fmla="*/ 2030194 h 2993922"/>
              <a:gd name="connsiteX1747" fmla="*/ 6597826 w 8938307"/>
              <a:gd name="connsiteY1747" fmla="*/ 2040786 h 2993922"/>
              <a:gd name="connsiteX1748" fmla="*/ 5507014 w 8938307"/>
              <a:gd name="connsiteY1748" fmla="*/ 2030194 h 2993922"/>
              <a:gd name="connsiteX1749" fmla="*/ 5517604 w 8938307"/>
              <a:gd name="connsiteY1749" fmla="*/ 2051376 h 2993922"/>
              <a:gd name="connsiteX1750" fmla="*/ 5528195 w 8938307"/>
              <a:gd name="connsiteY1750" fmla="*/ 2040786 h 2993922"/>
              <a:gd name="connsiteX1751" fmla="*/ 5522900 w 8938307"/>
              <a:gd name="connsiteY1751" fmla="*/ 2035490 h 2993922"/>
              <a:gd name="connsiteX1752" fmla="*/ 5507014 w 8938307"/>
              <a:gd name="connsiteY1752" fmla="*/ 2030194 h 2993922"/>
              <a:gd name="connsiteX1753" fmla="*/ 4034946 w 8938307"/>
              <a:gd name="connsiteY1753" fmla="*/ 2030194 h 2993922"/>
              <a:gd name="connsiteX1754" fmla="*/ 4045537 w 8938307"/>
              <a:gd name="connsiteY1754" fmla="*/ 2030194 h 2993922"/>
              <a:gd name="connsiteX1755" fmla="*/ 4045537 w 8938307"/>
              <a:gd name="connsiteY1755" fmla="*/ 2040786 h 2993922"/>
              <a:gd name="connsiteX1756" fmla="*/ 3918452 w 8938307"/>
              <a:gd name="connsiteY1756" fmla="*/ 2030194 h 2993922"/>
              <a:gd name="connsiteX1757" fmla="*/ 3929042 w 8938307"/>
              <a:gd name="connsiteY1757" fmla="*/ 2030194 h 2993922"/>
              <a:gd name="connsiteX1758" fmla="*/ 3939633 w 8938307"/>
              <a:gd name="connsiteY1758" fmla="*/ 2040786 h 2993922"/>
              <a:gd name="connsiteX1759" fmla="*/ 3929042 w 8938307"/>
              <a:gd name="connsiteY1759" fmla="*/ 2040786 h 2993922"/>
              <a:gd name="connsiteX1760" fmla="*/ 3918452 w 8938307"/>
              <a:gd name="connsiteY1760" fmla="*/ 2030194 h 2993922"/>
              <a:gd name="connsiteX1761" fmla="*/ 5403757 w 8938307"/>
              <a:gd name="connsiteY1761" fmla="*/ 2024900 h 2993922"/>
              <a:gd name="connsiteX1762" fmla="*/ 5401110 w 8938307"/>
              <a:gd name="connsiteY1762" fmla="*/ 2030194 h 2993922"/>
              <a:gd name="connsiteX1763" fmla="*/ 5411700 w 8938307"/>
              <a:gd name="connsiteY1763" fmla="*/ 2030194 h 2993922"/>
              <a:gd name="connsiteX1764" fmla="*/ 5403757 w 8938307"/>
              <a:gd name="connsiteY1764" fmla="*/ 2024900 h 2993922"/>
              <a:gd name="connsiteX1765" fmla="*/ 7741590 w 8938307"/>
              <a:gd name="connsiteY1765" fmla="*/ 2019605 h 2993922"/>
              <a:gd name="connsiteX1766" fmla="*/ 7762772 w 8938307"/>
              <a:gd name="connsiteY1766" fmla="*/ 2040786 h 2993922"/>
              <a:gd name="connsiteX1767" fmla="*/ 7752182 w 8938307"/>
              <a:gd name="connsiteY1767" fmla="*/ 2040786 h 2993922"/>
              <a:gd name="connsiteX1768" fmla="*/ 7736296 w 8938307"/>
              <a:gd name="connsiteY1768" fmla="*/ 2035490 h 2993922"/>
              <a:gd name="connsiteX1769" fmla="*/ 7720409 w 8938307"/>
              <a:gd name="connsiteY1769" fmla="*/ 2024900 h 2993922"/>
              <a:gd name="connsiteX1770" fmla="*/ 7741590 w 8938307"/>
              <a:gd name="connsiteY1770" fmla="*/ 2019605 h 2993922"/>
              <a:gd name="connsiteX1771" fmla="*/ 7243841 w 8938307"/>
              <a:gd name="connsiteY1771" fmla="*/ 2019605 h 2993922"/>
              <a:gd name="connsiteX1772" fmla="*/ 7254432 w 8938307"/>
              <a:gd name="connsiteY1772" fmla="*/ 2024900 h 2993922"/>
              <a:gd name="connsiteX1773" fmla="*/ 7249136 w 8938307"/>
              <a:gd name="connsiteY1773" fmla="*/ 2030194 h 2993922"/>
              <a:gd name="connsiteX1774" fmla="*/ 7243841 w 8938307"/>
              <a:gd name="connsiteY1774" fmla="*/ 2019605 h 2993922"/>
              <a:gd name="connsiteX1775" fmla="*/ 5734708 w 8938307"/>
              <a:gd name="connsiteY1775" fmla="*/ 2019605 h 2993922"/>
              <a:gd name="connsiteX1776" fmla="*/ 5740002 w 8938307"/>
              <a:gd name="connsiteY1776" fmla="*/ 2030194 h 2993922"/>
              <a:gd name="connsiteX1777" fmla="*/ 5729412 w 8938307"/>
              <a:gd name="connsiteY1777" fmla="*/ 2030194 h 2993922"/>
              <a:gd name="connsiteX1778" fmla="*/ 5734708 w 8938307"/>
              <a:gd name="connsiteY1778" fmla="*/ 2019605 h 2993922"/>
              <a:gd name="connsiteX1779" fmla="*/ 3950223 w 8938307"/>
              <a:gd name="connsiteY1779" fmla="*/ 2019605 h 2993922"/>
              <a:gd name="connsiteX1780" fmla="*/ 4003175 w 8938307"/>
              <a:gd name="connsiteY1780" fmla="*/ 2030194 h 2993922"/>
              <a:gd name="connsiteX1781" fmla="*/ 4013765 w 8938307"/>
              <a:gd name="connsiteY1781" fmla="*/ 2051376 h 2993922"/>
              <a:gd name="connsiteX1782" fmla="*/ 3971404 w 8938307"/>
              <a:gd name="connsiteY1782" fmla="*/ 2030194 h 2993922"/>
              <a:gd name="connsiteX1783" fmla="*/ 7341802 w 8938307"/>
              <a:gd name="connsiteY1783" fmla="*/ 2012985 h 2993922"/>
              <a:gd name="connsiteX1784" fmla="*/ 7349745 w 8938307"/>
              <a:gd name="connsiteY1784" fmla="*/ 2014309 h 2993922"/>
              <a:gd name="connsiteX1785" fmla="*/ 7360336 w 8938307"/>
              <a:gd name="connsiteY1785" fmla="*/ 2019605 h 2993922"/>
              <a:gd name="connsiteX1786" fmla="*/ 7370926 w 8938307"/>
              <a:gd name="connsiteY1786" fmla="*/ 2040786 h 2993922"/>
              <a:gd name="connsiteX1787" fmla="*/ 7355040 w 8938307"/>
              <a:gd name="connsiteY1787" fmla="*/ 2040786 h 2993922"/>
              <a:gd name="connsiteX1788" fmla="*/ 7349745 w 8938307"/>
              <a:gd name="connsiteY1788" fmla="*/ 2030194 h 2993922"/>
              <a:gd name="connsiteX1789" fmla="*/ 7339155 w 8938307"/>
              <a:gd name="connsiteY1789" fmla="*/ 2019605 h 2993922"/>
              <a:gd name="connsiteX1790" fmla="*/ 7341802 w 8938307"/>
              <a:gd name="connsiteY1790" fmla="*/ 2012985 h 2993922"/>
              <a:gd name="connsiteX1791" fmla="*/ 7762772 w 8938307"/>
              <a:gd name="connsiteY1791" fmla="*/ 2009015 h 2993922"/>
              <a:gd name="connsiteX1792" fmla="*/ 7773361 w 8938307"/>
              <a:gd name="connsiteY1792" fmla="*/ 2009015 h 2993922"/>
              <a:gd name="connsiteX1793" fmla="*/ 7762772 w 8938307"/>
              <a:gd name="connsiteY1793" fmla="*/ 2019605 h 2993922"/>
              <a:gd name="connsiteX1794" fmla="*/ 7317974 w 8938307"/>
              <a:gd name="connsiteY1794" fmla="*/ 2009015 h 2993922"/>
              <a:gd name="connsiteX1795" fmla="*/ 7328564 w 8938307"/>
              <a:gd name="connsiteY1795" fmla="*/ 2019605 h 2993922"/>
              <a:gd name="connsiteX1796" fmla="*/ 7328564 w 8938307"/>
              <a:gd name="connsiteY1796" fmla="*/ 2030194 h 2993922"/>
              <a:gd name="connsiteX1797" fmla="*/ 7317974 w 8938307"/>
              <a:gd name="connsiteY1797" fmla="*/ 2030194 h 2993922"/>
              <a:gd name="connsiteX1798" fmla="*/ 7317974 w 8938307"/>
              <a:gd name="connsiteY1798" fmla="*/ 2019605 h 2993922"/>
              <a:gd name="connsiteX1799" fmla="*/ 6650778 w 8938307"/>
              <a:gd name="connsiteY1799" fmla="*/ 2009015 h 2993922"/>
              <a:gd name="connsiteX1800" fmla="*/ 6650778 w 8938307"/>
              <a:gd name="connsiteY1800" fmla="*/ 2019605 h 2993922"/>
              <a:gd name="connsiteX1801" fmla="*/ 6671958 w 8938307"/>
              <a:gd name="connsiteY1801" fmla="*/ 2009015 h 2993922"/>
              <a:gd name="connsiteX1802" fmla="*/ 6333066 w 8938307"/>
              <a:gd name="connsiteY1802" fmla="*/ 2009015 h 2993922"/>
              <a:gd name="connsiteX1803" fmla="*/ 6311884 w 8938307"/>
              <a:gd name="connsiteY1803" fmla="*/ 2019605 h 2993922"/>
              <a:gd name="connsiteX1804" fmla="*/ 6311884 w 8938307"/>
              <a:gd name="connsiteY1804" fmla="*/ 2030194 h 2993922"/>
              <a:gd name="connsiteX1805" fmla="*/ 6343656 w 8938307"/>
              <a:gd name="connsiteY1805" fmla="*/ 2035490 h 2993922"/>
              <a:gd name="connsiteX1806" fmla="*/ 6364836 w 8938307"/>
              <a:gd name="connsiteY1806" fmla="*/ 2040786 h 2993922"/>
              <a:gd name="connsiteX1807" fmla="*/ 6386018 w 8938307"/>
              <a:gd name="connsiteY1807" fmla="*/ 2040786 h 2993922"/>
              <a:gd name="connsiteX1808" fmla="*/ 6386018 w 8938307"/>
              <a:gd name="connsiteY1808" fmla="*/ 2030194 h 2993922"/>
              <a:gd name="connsiteX1809" fmla="*/ 6386018 w 8938307"/>
              <a:gd name="connsiteY1809" fmla="*/ 2019605 h 2993922"/>
              <a:gd name="connsiteX1810" fmla="*/ 6370132 w 8938307"/>
              <a:gd name="connsiteY1810" fmla="*/ 2014309 h 2993922"/>
              <a:gd name="connsiteX1811" fmla="*/ 6354246 w 8938307"/>
              <a:gd name="connsiteY1811" fmla="*/ 2019605 h 2993922"/>
              <a:gd name="connsiteX1812" fmla="*/ 6333066 w 8938307"/>
              <a:gd name="connsiteY1812" fmla="*/ 2009015 h 2993922"/>
              <a:gd name="connsiteX1813" fmla="*/ 5263434 w 8938307"/>
              <a:gd name="connsiteY1813" fmla="*/ 2009015 h 2993922"/>
              <a:gd name="connsiteX1814" fmla="*/ 5274025 w 8938307"/>
              <a:gd name="connsiteY1814" fmla="*/ 2009015 h 2993922"/>
              <a:gd name="connsiteX1815" fmla="*/ 5263434 w 8938307"/>
              <a:gd name="connsiteY1815" fmla="*/ 2019605 h 2993922"/>
              <a:gd name="connsiteX1816" fmla="*/ 3783424 w 8938307"/>
              <a:gd name="connsiteY1816" fmla="*/ 2001072 h 2993922"/>
              <a:gd name="connsiteX1817" fmla="*/ 3791367 w 8938307"/>
              <a:gd name="connsiteY1817" fmla="*/ 2003719 h 2993922"/>
              <a:gd name="connsiteX1818" fmla="*/ 3801956 w 8938307"/>
              <a:gd name="connsiteY1818" fmla="*/ 2009015 h 2993922"/>
              <a:gd name="connsiteX1819" fmla="*/ 3780776 w 8938307"/>
              <a:gd name="connsiteY1819" fmla="*/ 2009015 h 2993922"/>
              <a:gd name="connsiteX1820" fmla="*/ 3780776 w 8938307"/>
              <a:gd name="connsiteY1820" fmla="*/ 2003719 h 2993922"/>
              <a:gd name="connsiteX1821" fmla="*/ 3783424 w 8938307"/>
              <a:gd name="connsiteY1821" fmla="*/ 2001072 h 2993922"/>
              <a:gd name="connsiteX1822" fmla="*/ 7540374 w 8938307"/>
              <a:gd name="connsiteY1822" fmla="*/ 1998424 h 2993922"/>
              <a:gd name="connsiteX1823" fmla="*/ 7550963 w 8938307"/>
              <a:gd name="connsiteY1823" fmla="*/ 1998424 h 2993922"/>
              <a:gd name="connsiteX1824" fmla="*/ 7540374 w 8938307"/>
              <a:gd name="connsiteY1824" fmla="*/ 2009015 h 2993922"/>
              <a:gd name="connsiteX1825" fmla="*/ 7540374 w 8938307"/>
              <a:gd name="connsiteY1825" fmla="*/ 1998424 h 2993922"/>
              <a:gd name="connsiteX1826" fmla="*/ 7339155 w 8938307"/>
              <a:gd name="connsiteY1826" fmla="*/ 1998424 h 2993922"/>
              <a:gd name="connsiteX1827" fmla="*/ 7349745 w 8938307"/>
              <a:gd name="connsiteY1827" fmla="*/ 1998424 h 2993922"/>
              <a:gd name="connsiteX1828" fmla="*/ 7339155 w 8938307"/>
              <a:gd name="connsiteY1828" fmla="*/ 2009015 h 2993922"/>
              <a:gd name="connsiteX1829" fmla="*/ 7047918 w 8938307"/>
              <a:gd name="connsiteY1829" fmla="*/ 1998424 h 2993922"/>
              <a:gd name="connsiteX1830" fmla="*/ 7047918 w 8938307"/>
              <a:gd name="connsiteY1830" fmla="*/ 2003719 h 2993922"/>
              <a:gd name="connsiteX1831" fmla="*/ 7074395 w 8938307"/>
              <a:gd name="connsiteY1831" fmla="*/ 2014309 h 2993922"/>
              <a:gd name="connsiteX1832" fmla="*/ 7100870 w 8938307"/>
              <a:gd name="connsiteY1832" fmla="*/ 2019605 h 2993922"/>
              <a:gd name="connsiteX1833" fmla="*/ 7116756 w 8938307"/>
              <a:gd name="connsiteY1833" fmla="*/ 2019605 h 2993922"/>
              <a:gd name="connsiteX1834" fmla="*/ 7127347 w 8938307"/>
              <a:gd name="connsiteY1834" fmla="*/ 2019605 h 2993922"/>
              <a:gd name="connsiteX1835" fmla="*/ 7127347 w 8938307"/>
              <a:gd name="connsiteY1835" fmla="*/ 2009015 h 2993922"/>
              <a:gd name="connsiteX1836" fmla="*/ 7137937 w 8938307"/>
              <a:gd name="connsiteY1836" fmla="*/ 2009015 h 2993922"/>
              <a:gd name="connsiteX1837" fmla="*/ 7095574 w 8938307"/>
              <a:gd name="connsiteY1837" fmla="*/ 1998424 h 2993922"/>
              <a:gd name="connsiteX1838" fmla="*/ 7074395 w 8938307"/>
              <a:gd name="connsiteY1838" fmla="*/ 1998424 h 2993922"/>
              <a:gd name="connsiteX1839" fmla="*/ 7053214 w 8938307"/>
              <a:gd name="connsiteY1839" fmla="*/ 1998424 h 2993922"/>
              <a:gd name="connsiteX1840" fmla="*/ 7047918 w 8938307"/>
              <a:gd name="connsiteY1840" fmla="*/ 1998424 h 2993922"/>
              <a:gd name="connsiteX1841" fmla="*/ 8493510 w 8938307"/>
              <a:gd name="connsiteY1841" fmla="*/ 1987834 h 2993922"/>
              <a:gd name="connsiteX1842" fmla="*/ 8504100 w 8938307"/>
              <a:gd name="connsiteY1842" fmla="*/ 1987834 h 2993922"/>
              <a:gd name="connsiteX1843" fmla="*/ 8514691 w 8938307"/>
              <a:gd name="connsiteY1843" fmla="*/ 1987834 h 2993922"/>
              <a:gd name="connsiteX1844" fmla="*/ 8525281 w 8938307"/>
              <a:gd name="connsiteY1844" fmla="*/ 1987834 h 2993922"/>
              <a:gd name="connsiteX1845" fmla="*/ 8541166 w 8938307"/>
              <a:gd name="connsiteY1845" fmla="*/ 1998424 h 2993922"/>
              <a:gd name="connsiteX1846" fmla="*/ 8546462 w 8938307"/>
              <a:gd name="connsiteY1846" fmla="*/ 1998424 h 2993922"/>
              <a:gd name="connsiteX1847" fmla="*/ 8631185 w 8938307"/>
              <a:gd name="connsiteY1847" fmla="*/ 2030194 h 2993922"/>
              <a:gd name="connsiteX1848" fmla="*/ 8647070 w 8938307"/>
              <a:gd name="connsiteY1848" fmla="*/ 2035490 h 2993922"/>
              <a:gd name="connsiteX1849" fmla="*/ 8662957 w 8938307"/>
              <a:gd name="connsiteY1849" fmla="*/ 2040786 h 2993922"/>
              <a:gd name="connsiteX1850" fmla="*/ 8673545 w 8938307"/>
              <a:gd name="connsiteY1850" fmla="*/ 2040786 h 2993922"/>
              <a:gd name="connsiteX1851" fmla="*/ 8694728 w 8938307"/>
              <a:gd name="connsiteY1851" fmla="*/ 2061967 h 2993922"/>
              <a:gd name="connsiteX1852" fmla="*/ 8715908 w 8938307"/>
              <a:gd name="connsiteY1852" fmla="*/ 2072557 h 2993922"/>
              <a:gd name="connsiteX1853" fmla="*/ 8684137 w 8938307"/>
              <a:gd name="connsiteY1853" fmla="*/ 2072557 h 2993922"/>
              <a:gd name="connsiteX1854" fmla="*/ 8641775 w 8938307"/>
              <a:gd name="connsiteY1854" fmla="*/ 2051376 h 2993922"/>
              <a:gd name="connsiteX1855" fmla="*/ 8610004 w 8938307"/>
              <a:gd name="connsiteY1855" fmla="*/ 2040786 h 2993922"/>
              <a:gd name="connsiteX1856" fmla="*/ 8578233 w 8938307"/>
              <a:gd name="connsiteY1856" fmla="*/ 2030194 h 2993922"/>
              <a:gd name="connsiteX1857" fmla="*/ 8567641 w 8938307"/>
              <a:gd name="connsiteY1857" fmla="*/ 2024900 h 2993922"/>
              <a:gd name="connsiteX1858" fmla="*/ 8514691 w 8938307"/>
              <a:gd name="connsiteY1858" fmla="*/ 2009015 h 2993922"/>
              <a:gd name="connsiteX1859" fmla="*/ 7423878 w 8938307"/>
              <a:gd name="connsiteY1859" fmla="*/ 1987834 h 2993922"/>
              <a:gd name="connsiteX1860" fmla="*/ 7434468 w 8938307"/>
              <a:gd name="connsiteY1860" fmla="*/ 1993128 h 2993922"/>
              <a:gd name="connsiteX1861" fmla="*/ 7423878 w 8938307"/>
              <a:gd name="connsiteY1861" fmla="*/ 1998424 h 2993922"/>
              <a:gd name="connsiteX1862" fmla="*/ 7413288 w 8938307"/>
              <a:gd name="connsiteY1862" fmla="*/ 1998424 h 2993922"/>
              <a:gd name="connsiteX1863" fmla="*/ 7423878 w 8938307"/>
              <a:gd name="connsiteY1863" fmla="*/ 1987834 h 2993922"/>
              <a:gd name="connsiteX1864" fmla="*/ 5972991 w 8938307"/>
              <a:gd name="connsiteY1864" fmla="*/ 1987834 h 2993922"/>
              <a:gd name="connsiteX1865" fmla="*/ 5972991 w 8938307"/>
              <a:gd name="connsiteY1865" fmla="*/ 2009015 h 2993922"/>
              <a:gd name="connsiteX1866" fmla="*/ 6036534 w 8938307"/>
              <a:gd name="connsiteY1866" fmla="*/ 2030194 h 2993922"/>
              <a:gd name="connsiteX1867" fmla="*/ 6057716 w 8938307"/>
              <a:gd name="connsiteY1867" fmla="*/ 2019605 h 2993922"/>
              <a:gd name="connsiteX1868" fmla="*/ 6068305 w 8938307"/>
              <a:gd name="connsiteY1868" fmla="*/ 2030194 h 2993922"/>
              <a:gd name="connsiteX1869" fmla="*/ 6089486 w 8938307"/>
              <a:gd name="connsiteY1869" fmla="*/ 2030194 h 2993922"/>
              <a:gd name="connsiteX1870" fmla="*/ 6036534 w 8938307"/>
              <a:gd name="connsiteY1870" fmla="*/ 2009015 h 2993922"/>
              <a:gd name="connsiteX1871" fmla="*/ 6025943 w 8938307"/>
              <a:gd name="connsiteY1871" fmla="*/ 2009015 h 2993922"/>
              <a:gd name="connsiteX1872" fmla="*/ 6015353 w 8938307"/>
              <a:gd name="connsiteY1872" fmla="*/ 2003719 h 2993922"/>
              <a:gd name="connsiteX1873" fmla="*/ 6025943 w 8938307"/>
              <a:gd name="connsiteY1873" fmla="*/ 1998424 h 2993922"/>
              <a:gd name="connsiteX1874" fmla="*/ 5994172 w 8938307"/>
              <a:gd name="connsiteY1874" fmla="*/ 1987834 h 2993922"/>
              <a:gd name="connsiteX1875" fmla="*/ 5379929 w 8938307"/>
              <a:gd name="connsiteY1875" fmla="*/ 1987834 h 2993922"/>
              <a:gd name="connsiteX1876" fmla="*/ 5369339 w 8938307"/>
              <a:gd name="connsiteY1876" fmla="*/ 1993128 h 2993922"/>
              <a:gd name="connsiteX1877" fmla="*/ 5379929 w 8938307"/>
              <a:gd name="connsiteY1877" fmla="*/ 1998424 h 2993922"/>
              <a:gd name="connsiteX1878" fmla="*/ 5401110 w 8938307"/>
              <a:gd name="connsiteY1878" fmla="*/ 2009015 h 2993922"/>
              <a:gd name="connsiteX1879" fmla="*/ 5411700 w 8938307"/>
              <a:gd name="connsiteY1879" fmla="*/ 2014309 h 2993922"/>
              <a:gd name="connsiteX1880" fmla="*/ 5432881 w 8938307"/>
              <a:gd name="connsiteY1880" fmla="*/ 2019605 h 2993922"/>
              <a:gd name="connsiteX1881" fmla="*/ 5454062 w 8938307"/>
              <a:gd name="connsiteY1881" fmla="*/ 2019605 h 2993922"/>
              <a:gd name="connsiteX1882" fmla="*/ 5443471 w 8938307"/>
              <a:gd name="connsiteY1882" fmla="*/ 2014309 h 2993922"/>
              <a:gd name="connsiteX1883" fmla="*/ 5422291 w 8938307"/>
              <a:gd name="connsiteY1883" fmla="*/ 2009015 h 2993922"/>
              <a:gd name="connsiteX1884" fmla="*/ 5395814 w 8938307"/>
              <a:gd name="connsiteY1884" fmla="*/ 1993128 h 2993922"/>
              <a:gd name="connsiteX1885" fmla="*/ 5379929 w 8938307"/>
              <a:gd name="connsiteY1885" fmla="*/ 1987834 h 2993922"/>
              <a:gd name="connsiteX1886" fmla="*/ 4490334 w 8938307"/>
              <a:gd name="connsiteY1886" fmla="*/ 1987834 h 2993922"/>
              <a:gd name="connsiteX1887" fmla="*/ 4490334 w 8938307"/>
              <a:gd name="connsiteY1887" fmla="*/ 1998424 h 2993922"/>
              <a:gd name="connsiteX1888" fmla="*/ 4479743 w 8938307"/>
              <a:gd name="connsiteY1888" fmla="*/ 1998424 h 2993922"/>
              <a:gd name="connsiteX1889" fmla="*/ 4479743 w 8938307"/>
              <a:gd name="connsiteY1889" fmla="*/ 1993128 h 2993922"/>
              <a:gd name="connsiteX1890" fmla="*/ 4490334 w 8938307"/>
              <a:gd name="connsiteY1890" fmla="*/ 1987834 h 2993922"/>
              <a:gd name="connsiteX1891" fmla="*/ 4426791 w 8938307"/>
              <a:gd name="connsiteY1891" fmla="*/ 1987834 h 2993922"/>
              <a:gd name="connsiteX1892" fmla="*/ 4458562 w 8938307"/>
              <a:gd name="connsiteY1892" fmla="*/ 2009015 h 2993922"/>
              <a:gd name="connsiteX1893" fmla="*/ 4426791 w 8938307"/>
              <a:gd name="connsiteY1893" fmla="*/ 2009015 h 2993922"/>
              <a:gd name="connsiteX1894" fmla="*/ 7339155 w 8938307"/>
              <a:gd name="connsiteY1894" fmla="*/ 1977242 h 2993922"/>
              <a:gd name="connsiteX1895" fmla="*/ 7349745 w 8938307"/>
              <a:gd name="connsiteY1895" fmla="*/ 1977242 h 2993922"/>
              <a:gd name="connsiteX1896" fmla="*/ 7360336 w 8938307"/>
              <a:gd name="connsiteY1896" fmla="*/ 1977242 h 2993922"/>
              <a:gd name="connsiteX1897" fmla="*/ 7360336 w 8938307"/>
              <a:gd name="connsiteY1897" fmla="*/ 1982538 h 2993922"/>
              <a:gd name="connsiteX1898" fmla="*/ 7349745 w 8938307"/>
              <a:gd name="connsiteY1898" fmla="*/ 1987834 h 2993922"/>
              <a:gd name="connsiteX1899" fmla="*/ 7339155 w 8938307"/>
              <a:gd name="connsiteY1899" fmla="*/ 1977242 h 2993922"/>
              <a:gd name="connsiteX1900" fmla="*/ 6550169 w 8938307"/>
              <a:gd name="connsiteY1900" fmla="*/ 1977242 h 2993922"/>
              <a:gd name="connsiteX1901" fmla="*/ 6566054 w 8938307"/>
              <a:gd name="connsiteY1901" fmla="*/ 1977242 h 2993922"/>
              <a:gd name="connsiteX1902" fmla="*/ 6576646 w 8938307"/>
              <a:gd name="connsiteY1902" fmla="*/ 1977242 h 2993922"/>
              <a:gd name="connsiteX1903" fmla="*/ 6576646 w 8938307"/>
              <a:gd name="connsiteY1903" fmla="*/ 1987834 h 2993922"/>
              <a:gd name="connsiteX1904" fmla="*/ 6566054 w 8938307"/>
              <a:gd name="connsiteY1904" fmla="*/ 1987834 h 2993922"/>
              <a:gd name="connsiteX1905" fmla="*/ 6550169 w 8938307"/>
              <a:gd name="connsiteY1905" fmla="*/ 1977242 h 2993922"/>
              <a:gd name="connsiteX1906" fmla="*/ 6428380 w 8938307"/>
              <a:gd name="connsiteY1906" fmla="*/ 1977242 h 2993922"/>
              <a:gd name="connsiteX1907" fmla="*/ 6438970 w 8938307"/>
              <a:gd name="connsiteY1907" fmla="*/ 1977242 h 2993922"/>
              <a:gd name="connsiteX1908" fmla="*/ 6481332 w 8938307"/>
              <a:gd name="connsiteY1908" fmla="*/ 1977242 h 2993922"/>
              <a:gd name="connsiteX1909" fmla="*/ 6523694 w 8938307"/>
              <a:gd name="connsiteY1909" fmla="*/ 1977242 h 2993922"/>
              <a:gd name="connsiteX1910" fmla="*/ 6534284 w 8938307"/>
              <a:gd name="connsiteY1910" fmla="*/ 1977242 h 2993922"/>
              <a:gd name="connsiteX1911" fmla="*/ 6544874 w 8938307"/>
              <a:gd name="connsiteY1911" fmla="*/ 1977242 h 2993922"/>
              <a:gd name="connsiteX1912" fmla="*/ 6550169 w 8938307"/>
              <a:gd name="connsiteY1912" fmla="*/ 1977242 h 2993922"/>
              <a:gd name="connsiteX1913" fmla="*/ 6534284 w 8938307"/>
              <a:gd name="connsiteY1913" fmla="*/ 1982538 h 2993922"/>
              <a:gd name="connsiteX1914" fmla="*/ 6539579 w 8938307"/>
              <a:gd name="connsiteY1914" fmla="*/ 1987834 h 2993922"/>
              <a:gd name="connsiteX1915" fmla="*/ 6544874 w 8938307"/>
              <a:gd name="connsiteY1915" fmla="*/ 1998424 h 2993922"/>
              <a:gd name="connsiteX1916" fmla="*/ 6555464 w 8938307"/>
              <a:gd name="connsiteY1916" fmla="*/ 2009015 h 2993922"/>
              <a:gd name="connsiteX1917" fmla="*/ 6560759 w 8938307"/>
              <a:gd name="connsiteY1917" fmla="*/ 2014309 h 2993922"/>
              <a:gd name="connsiteX1918" fmla="*/ 6534284 w 8938307"/>
              <a:gd name="connsiteY1918" fmla="*/ 2009015 h 2993922"/>
              <a:gd name="connsiteX1919" fmla="*/ 6491922 w 8938307"/>
              <a:gd name="connsiteY1919" fmla="*/ 1998424 h 2993922"/>
              <a:gd name="connsiteX1920" fmla="*/ 6476036 w 8938307"/>
              <a:gd name="connsiteY1920" fmla="*/ 1993128 h 2993922"/>
              <a:gd name="connsiteX1921" fmla="*/ 6470740 w 8938307"/>
              <a:gd name="connsiteY1921" fmla="*/ 1987834 h 2993922"/>
              <a:gd name="connsiteX1922" fmla="*/ 6470740 w 8938307"/>
              <a:gd name="connsiteY1922" fmla="*/ 1998424 h 2993922"/>
              <a:gd name="connsiteX1923" fmla="*/ 6470740 w 8938307"/>
              <a:gd name="connsiteY1923" fmla="*/ 2009015 h 2993922"/>
              <a:gd name="connsiteX1924" fmla="*/ 6449560 w 8938307"/>
              <a:gd name="connsiteY1924" fmla="*/ 1993128 h 2993922"/>
              <a:gd name="connsiteX1925" fmla="*/ 6428380 w 8938307"/>
              <a:gd name="connsiteY1925" fmla="*/ 1977242 h 2993922"/>
              <a:gd name="connsiteX1926" fmla="*/ 5146940 w 8938307"/>
              <a:gd name="connsiteY1926" fmla="*/ 1977242 h 2993922"/>
              <a:gd name="connsiteX1927" fmla="*/ 5168121 w 8938307"/>
              <a:gd name="connsiteY1927" fmla="*/ 1987834 h 2993922"/>
              <a:gd name="connsiteX1928" fmla="*/ 5157530 w 8938307"/>
              <a:gd name="connsiteY1928" fmla="*/ 1987834 h 2993922"/>
              <a:gd name="connsiteX1929" fmla="*/ 5146940 w 8938307"/>
              <a:gd name="connsiteY1929" fmla="*/ 1987834 h 2993922"/>
              <a:gd name="connsiteX1930" fmla="*/ 5157530 w 8938307"/>
              <a:gd name="connsiteY1930" fmla="*/ 1998424 h 2993922"/>
              <a:gd name="connsiteX1931" fmla="*/ 5178710 w 8938307"/>
              <a:gd name="connsiteY1931" fmla="*/ 1987834 h 2993922"/>
              <a:gd name="connsiteX1932" fmla="*/ 5157530 w 8938307"/>
              <a:gd name="connsiteY1932" fmla="*/ 1977242 h 2993922"/>
              <a:gd name="connsiteX1933" fmla="*/ 5009265 w 8938307"/>
              <a:gd name="connsiteY1933" fmla="*/ 1977242 h 2993922"/>
              <a:gd name="connsiteX1934" fmla="*/ 5009265 w 8938307"/>
              <a:gd name="connsiteY1934" fmla="*/ 1987834 h 2993922"/>
              <a:gd name="connsiteX1935" fmla="*/ 5019854 w 8938307"/>
              <a:gd name="connsiteY1935" fmla="*/ 1977242 h 2993922"/>
              <a:gd name="connsiteX1936" fmla="*/ 5009265 w 8938307"/>
              <a:gd name="connsiteY1936" fmla="*/ 1977242 h 2993922"/>
              <a:gd name="connsiteX1937" fmla="*/ 7104842 w 8938307"/>
              <a:gd name="connsiteY1937" fmla="*/ 1971948 h 2993922"/>
              <a:gd name="connsiteX1938" fmla="*/ 7095574 w 8938307"/>
              <a:gd name="connsiteY1938" fmla="*/ 1977242 h 2993922"/>
              <a:gd name="connsiteX1939" fmla="*/ 7106166 w 8938307"/>
              <a:gd name="connsiteY1939" fmla="*/ 1987834 h 2993922"/>
              <a:gd name="connsiteX1940" fmla="*/ 7116756 w 8938307"/>
              <a:gd name="connsiteY1940" fmla="*/ 1987834 h 2993922"/>
              <a:gd name="connsiteX1941" fmla="*/ 7111462 w 8938307"/>
              <a:gd name="connsiteY1941" fmla="*/ 1977242 h 2993922"/>
              <a:gd name="connsiteX1942" fmla="*/ 7104842 w 8938307"/>
              <a:gd name="connsiteY1942" fmla="*/ 1971948 h 2993922"/>
              <a:gd name="connsiteX1943" fmla="*/ 7635686 w 8938307"/>
              <a:gd name="connsiteY1943" fmla="*/ 1966653 h 2993922"/>
              <a:gd name="connsiteX1944" fmla="*/ 7646278 w 8938307"/>
              <a:gd name="connsiteY1944" fmla="*/ 1977242 h 2993922"/>
              <a:gd name="connsiteX1945" fmla="*/ 7667457 w 8938307"/>
              <a:gd name="connsiteY1945" fmla="*/ 1966653 h 2993922"/>
              <a:gd name="connsiteX1946" fmla="*/ 7651572 w 8938307"/>
              <a:gd name="connsiteY1946" fmla="*/ 1966653 h 2993922"/>
              <a:gd name="connsiteX1947" fmla="*/ 7635686 w 8938307"/>
              <a:gd name="connsiteY1947" fmla="*/ 1966653 h 2993922"/>
              <a:gd name="connsiteX1948" fmla="*/ 6608416 w 8938307"/>
              <a:gd name="connsiteY1948" fmla="*/ 1966653 h 2993922"/>
              <a:gd name="connsiteX1949" fmla="*/ 6619006 w 8938307"/>
              <a:gd name="connsiteY1949" fmla="*/ 1977242 h 2993922"/>
              <a:gd name="connsiteX1950" fmla="*/ 6629598 w 8938307"/>
              <a:gd name="connsiteY1950" fmla="*/ 1966653 h 2993922"/>
              <a:gd name="connsiteX1951" fmla="*/ 6619006 w 8938307"/>
              <a:gd name="connsiteY1951" fmla="*/ 1966653 h 2993922"/>
              <a:gd name="connsiteX1952" fmla="*/ 6608416 w 8938307"/>
              <a:gd name="connsiteY1952" fmla="*/ 1966653 h 2993922"/>
              <a:gd name="connsiteX1953" fmla="*/ 6174209 w 8938307"/>
              <a:gd name="connsiteY1953" fmla="*/ 1966653 h 2993922"/>
              <a:gd name="connsiteX1954" fmla="*/ 6174209 w 8938307"/>
              <a:gd name="connsiteY1954" fmla="*/ 1977242 h 2993922"/>
              <a:gd name="connsiteX1955" fmla="*/ 6184800 w 8938307"/>
              <a:gd name="connsiteY1955" fmla="*/ 1977242 h 2993922"/>
              <a:gd name="connsiteX1956" fmla="*/ 6174209 w 8938307"/>
              <a:gd name="connsiteY1956" fmla="*/ 1966653 h 2993922"/>
              <a:gd name="connsiteX1957" fmla="*/ 5941220 w 8938307"/>
              <a:gd name="connsiteY1957" fmla="*/ 1966653 h 2993922"/>
              <a:gd name="connsiteX1958" fmla="*/ 5930630 w 8938307"/>
              <a:gd name="connsiteY1958" fmla="*/ 1977242 h 2993922"/>
              <a:gd name="connsiteX1959" fmla="*/ 5930630 w 8938307"/>
              <a:gd name="connsiteY1959" fmla="*/ 1987834 h 2993922"/>
              <a:gd name="connsiteX1960" fmla="*/ 5941220 w 8938307"/>
              <a:gd name="connsiteY1960" fmla="*/ 1987834 h 2993922"/>
              <a:gd name="connsiteX1961" fmla="*/ 5962401 w 8938307"/>
              <a:gd name="connsiteY1961" fmla="*/ 1987834 h 2993922"/>
              <a:gd name="connsiteX1962" fmla="*/ 5951812 w 8938307"/>
              <a:gd name="connsiteY1962" fmla="*/ 1977242 h 2993922"/>
              <a:gd name="connsiteX1963" fmla="*/ 5941220 w 8938307"/>
              <a:gd name="connsiteY1963" fmla="*/ 1966653 h 2993922"/>
              <a:gd name="connsiteX1964" fmla="*/ 5845908 w 8938307"/>
              <a:gd name="connsiteY1964" fmla="*/ 1966653 h 2993922"/>
              <a:gd name="connsiteX1965" fmla="*/ 5830020 w 8938307"/>
              <a:gd name="connsiteY1965" fmla="*/ 1977242 h 2993922"/>
              <a:gd name="connsiteX1966" fmla="*/ 5845908 w 8938307"/>
              <a:gd name="connsiteY1966" fmla="*/ 1998424 h 2993922"/>
              <a:gd name="connsiteX1967" fmla="*/ 5877678 w 8938307"/>
              <a:gd name="connsiteY1967" fmla="*/ 1998424 h 2993922"/>
              <a:gd name="connsiteX1968" fmla="*/ 5882972 w 8938307"/>
              <a:gd name="connsiteY1968" fmla="*/ 1977242 h 2993922"/>
              <a:gd name="connsiteX1969" fmla="*/ 5867087 w 8938307"/>
              <a:gd name="connsiteY1969" fmla="*/ 1977242 h 2993922"/>
              <a:gd name="connsiteX1970" fmla="*/ 5856497 w 8938307"/>
              <a:gd name="connsiteY1970" fmla="*/ 1966653 h 2993922"/>
              <a:gd name="connsiteX1971" fmla="*/ 5845908 w 8938307"/>
              <a:gd name="connsiteY1971" fmla="*/ 1966653 h 2993922"/>
              <a:gd name="connsiteX1972" fmla="*/ 5687051 w 8938307"/>
              <a:gd name="connsiteY1972" fmla="*/ 1966653 h 2993922"/>
              <a:gd name="connsiteX1973" fmla="*/ 5676460 w 8938307"/>
              <a:gd name="connsiteY1973" fmla="*/ 1977242 h 2993922"/>
              <a:gd name="connsiteX1974" fmla="*/ 5681756 w 8938307"/>
              <a:gd name="connsiteY1974" fmla="*/ 1987834 h 2993922"/>
              <a:gd name="connsiteX1975" fmla="*/ 5687051 w 8938307"/>
              <a:gd name="connsiteY1975" fmla="*/ 1977242 h 2993922"/>
              <a:gd name="connsiteX1976" fmla="*/ 5687051 w 8938307"/>
              <a:gd name="connsiteY1976" fmla="*/ 1966653 h 2993922"/>
              <a:gd name="connsiteX1977" fmla="*/ 8424672 w 8938307"/>
              <a:gd name="connsiteY1977" fmla="*/ 1963344 h 2993922"/>
              <a:gd name="connsiteX1978" fmla="*/ 8440558 w 8938307"/>
              <a:gd name="connsiteY1978" fmla="*/ 1977242 h 2993922"/>
              <a:gd name="connsiteX1979" fmla="*/ 8451148 w 8938307"/>
              <a:gd name="connsiteY1979" fmla="*/ 1987834 h 2993922"/>
              <a:gd name="connsiteX1980" fmla="*/ 8429968 w 8938307"/>
              <a:gd name="connsiteY1980" fmla="*/ 1977242 h 2993922"/>
              <a:gd name="connsiteX1981" fmla="*/ 8419377 w 8938307"/>
              <a:gd name="connsiteY1981" fmla="*/ 1966653 h 2993922"/>
              <a:gd name="connsiteX1982" fmla="*/ 8424672 w 8938307"/>
              <a:gd name="connsiteY1982" fmla="*/ 1963344 h 2993922"/>
              <a:gd name="connsiteX1983" fmla="*/ 7540374 w 8938307"/>
              <a:gd name="connsiteY1983" fmla="*/ 1956063 h 2993922"/>
              <a:gd name="connsiteX1984" fmla="*/ 7529782 w 8938307"/>
              <a:gd name="connsiteY1984" fmla="*/ 1966653 h 2993922"/>
              <a:gd name="connsiteX1985" fmla="*/ 7540374 w 8938307"/>
              <a:gd name="connsiteY1985" fmla="*/ 1966653 h 2993922"/>
              <a:gd name="connsiteX1986" fmla="*/ 7434468 w 8938307"/>
              <a:gd name="connsiteY1986" fmla="*/ 1956063 h 2993922"/>
              <a:gd name="connsiteX1987" fmla="*/ 7445059 w 8938307"/>
              <a:gd name="connsiteY1987" fmla="*/ 1966653 h 2993922"/>
              <a:gd name="connsiteX1988" fmla="*/ 7455649 w 8938307"/>
              <a:gd name="connsiteY1988" fmla="*/ 1977242 h 2993922"/>
              <a:gd name="connsiteX1989" fmla="*/ 7466240 w 8938307"/>
              <a:gd name="connsiteY1989" fmla="*/ 1982538 h 2993922"/>
              <a:gd name="connsiteX1990" fmla="*/ 7455649 w 8938307"/>
              <a:gd name="connsiteY1990" fmla="*/ 1987834 h 2993922"/>
              <a:gd name="connsiteX1991" fmla="*/ 7445059 w 8938307"/>
              <a:gd name="connsiteY1991" fmla="*/ 1987834 h 2993922"/>
              <a:gd name="connsiteX1992" fmla="*/ 7434468 w 8938307"/>
              <a:gd name="connsiteY1992" fmla="*/ 1977242 h 2993922"/>
              <a:gd name="connsiteX1993" fmla="*/ 7233251 w 8938307"/>
              <a:gd name="connsiteY1993" fmla="*/ 1956063 h 2993922"/>
              <a:gd name="connsiteX1994" fmla="*/ 7233251 w 8938307"/>
              <a:gd name="connsiteY1994" fmla="*/ 1966653 h 2993922"/>
              <a:gd name="connsiteX1995" fmla="*/ 7243841 w 8938307"/>
              <a:gd name="connsiteY1995" fmla="*/ 1971948 h 2993922"/>
              <a:gd name="connsiteX1996" fmla="*/ 7254432 w 8938307"/>
              <a:gd name="connsiteY1996" fmla="*/ 1966653 h 2993922"/>
              <a:gd name="connsiteX1997" fmla="*/ 7254432 w 8938307"/>
              <a:gd name="connsiteY1997" fmla="*/ 1956063 h 2993922"/>
              <a:gd name="connsiteX1998" fmla="*/ 7243841 w 8938307"/>
              <a:gd name="connsiteY1998" fmla="*/ 1956063 h 2993922"/>
              <a:gd name="connsiteX1999" fmla="*/ 5623508 w 8938307"/>
              <a:gd name="connsiteY1999" fmla="*/ 1956063 h 2993922"/>
              <a:gd name="connsiteX2000" fmla="*/ 5634099 w 8938307"/>
              <a:gd name="connsiteY2000" fmla="*/ 1966653 h 2993922"/>
              <a:gd name="connsiteX2001" fmla="*/ 5649984 w 8938307"/>
              <a:gd name="connsiteY2001" fmla="*/ 1977242 h 2993922"/>
              <a:gd name="connsiteX2002" fmla="*/ 5655279 w 8938307"/>
              <a:gd name="connsiteY2002" fmla="*/ 1966653 h 2993922"/>
              <a:gd name="connsiteX2003" fmla="*/ 5623508 w 8938307"/>
              <a:gd name="connsiteY2003" fmla="*/ 1956063 h 2993922"/>
              <a:gd name="connsiteX2004" fmla="*/ 5570556 w 8938307"/>
              <a:gd name="connsiteY2004" fmla="*/ 1956063 h 2993922"/>
              <a:gd name="connsiteX2005" fmla="*/ 5559966 w 8938307"/>
              <a:gd name="connsiteY2005" fmla="*/ 1966653 h 2993922"/>
              <a:gd name="connsiteX2006" fmla="*/ 5570556 w 8938307"/>
              <a:gd name="connsiteY2006" fmla="*/ 1961357 h 2993922"/>
              <a:gd name="connsiteX2007" fmla="*/ 5570556 w 8938307"/>
              <a:gd name="connsiteY2007" fmla="*/ 1956063 h 2993922"/>
              <a:gd name="connsiteX2008" fmla="*/ 5115169 w 8938307"/>
              <a:gd name="connsiteY2008" fmla="*/ 1956063 h 2993922"/>
              <a:gd name="connsiteX2009" fmla="*/ 5104578 w 8938307"/>
              <a:gd name="connsiteY2009" fmla="*/ 1966653 h 2993922"/>
              <a:gd name="connsiteX2010" fmla="*/ 5104578 w 8938307"/>
              <a:gd name="connsiteY2010" fmla="*/ 1977242 h 2993922"/>
              <a:gd name="connsiteX2011" fmla="*/ 5115169 w 8938307"/>
              <a:gd name="connsiteY2011" fmla="*/ 1977242 h 2993922"/>
              <a:gd name="connsiteX2012" fmla="*/ 5125758 w 8938307"/>
              <a:gd name="connsiteY2012" fmla="*/ 1966653 h 2993922"/>
              <a:gd name="connsiteX2013" fmla="*/ 5125758 w 8938307"/>
              <a:gd name="connsiteY2013" fmla="*/ 1961357 h 2993922"/>
              <a:gd name="connsiteX2014" fmla="*/ 5115169 w 8938307"/>
              <a:gd name="connsiteY2014" fmla="*/ 1956063 h 2993922"/>
              <a:gd name="connsiteX2015" fmla="*/ 4522106 w 8938307"/>
              <a:gd name="connsiteY2015" fmla="*/ 1956063 h 2993922"/>
              <a:gd name="connsiteX2016" fmla="*/ 4522106 w 8938307"/>
              <a:gd name="connsiteY2016" fmla="*/ 1966653 h 2993922"/>
              <a:gd name="connsiteX2017" fmla="*/ 4532695 w 8938307"/>
              <a:gd name="connsiteY2017" fmla="*/ 1966653 h 2993922"/>
              <a:gd name="connsiteX2018" fmla="*/ 4522106 w 8938307"/>
              <a:gd name="connsiteY2018" fmla="*/ 1956063 h 2993922"/>
              <a:gd name="connsiteX2019" fmla="*/ 4160708 w 8938307"/>
              <a:gd name="connsiteY2019" fmla="*/ 1949444 h 2993922"/>
              <a:gd name="connsiteX2020" fmla="*/ 4156736 w 8938307"/>
              <a:gd name="connsiteY2020" fmla="*/ 1950767 h 2993922"/>
              <a:gd name="connsiteX2021" fmla="*/ 4162031 w 8938307"/>
              <a:gd name="connsiteY2021" fmla="*/ 1961357 h 2993922"/>
              <a:gd name="connsiteX2022" fmla="*/ 4172621 w 8938307"/>
              <a:gd name="connsiteY2022" fmla="*/ 1966653 h 2993922"/>
              <a:gd name="connsiteX2023" fmla="*/ 4162031 w 8938307"/>
              <a:gd name="connsiteY2023" fmla="*/ 1956063 h 2993922"/>
              <a:gd name="connsiteX2024" fmla="*/ 4160708 w 8938307"/>
              <a:gd name="connsiteY2024" fmla="*/ 1949444 h 2993922"/>
              <a:gd name="connsiteX2025" fmla="*/ 7699230 w 8938307"/>
              <a:gd name="connsiteY2025" fmla="*/ 1945472 h 2993922"/>
              <a:gd name="connsiteX2026" fmla="*/ 7699230 w 8938307"/>
              <a:gd name="connsiteY2026" fmla="*/ 1966653 h 2993922"/>
              <a:gd name="connsiteX2027" fmla="*/ 7720409 w 8938307"/>
              <a:gd name="connsiteY2027" fmla="*/ 1966653 h 2993922"/>
              <a:gd name="connsiteX2028" fmla="*/ 7731000 w 8938307"/>
              <a:gd name="connsiteY2028" fmla="*/ 1966653 h 2993922"/>
              <a:gd name="connsiteX2029" fmla="*/ 7709820 w 8938307"/>
              <a:gd name="connsiteY2029" fmla="*/ 1956063 h 2993922"/>
              <a:gd name="connsiteX2030" fmla="*/ 7699230 w 8938307"/>
              <a:gd name="connsiteY2030" fmla="*/ 1945472 h 2993922"/>
              <a:gd name="connsiteX2031" fmla="*/ 7646278 w 8938307"/>
              <a:gd name="connsiteY2031" fmla="*/ 1945472 h 2993922"/>
              <a:gd name="connsiteX2032" fmla="*/ 7656867 w 8938307"/>
              <a:gd name="connsiteY2032" fmla="*/ 1956063 h 2993922"/>
              <a:gd name="connsiteX2033" fmla="*/ 7656867 w 8938307"/>
              <a:gd name="connsiteY2033" fmla="*/ 1945472 h 2993922"/>
              <a:gd name="connsiteX2034" fmla="*/ 7646278 w 8938307"/>
              <a:gd name="connsiteY2034" fmla="*/ 1945472 h 2993922"/>
              <a:gd name="connsiteX2035" fmla="*/ 7593326 w 8938307"/>
              <a:gd name="connsiteY2035" fmla="*/ 1945472 h 2993922"/>
              <a:gd name="connsiteX2036" fmla="*/ 7582734 w 8938307"/>
              <a:gd name="connsiteY2036" fmla="*/ 1977242 h 2993922"/>
              <a:gd name="connsiteX2037" fmla="*/ 7593326 w 8938307"/>
              <a:gd name="connsiteY2037" fmla="*/ 1966653 h 2993922"/>
              <a:gd name="connsiteX2038" fmla="*/ 7370926 w 8938307"/>
              <a:gd name="connsiteY2038" fmla="*/ 1945472 h 2993922"/>
              <a:gd name="connsiteX2039" fmla="*/ 7370926 w 8938307"/>
              <a:gd name="connsiteY2039" fmla="*/ 1956063 h 2993922"/>
              <a:gd name="connsiteX2040" fmla="*/ 7381516 w 8938307"/>
              <a:gd name="connsiteY2040" fmla="*/ 1956063 h 2993922"/>
              <a:gd name="connsiteX2041" fmla="*/ 7376222 w 8938307"/>
              <a:gd name="connsiteY2041" fmla="*/ 1945472 h 2993922"/>
              <a:gd name="connsiteX2042" fmla="*/ 7370926 w 8938307"/>
              <a:gd name="connsiteY2042" fmla="*/ 1945472 h 2993922"/>
              <a:gd name="connsiteX2043" fmla="*/ 3685463 w 8938307"/>
              <a:gd name="connsiteY2043" fmla="*/ 1945472 h 2993922"/>
              <a:gd name="connsiteX2044" fmla="*/ 3706644 w 8938307"/>
              <a:gd name="connsiteY2044" fmla="*/ 1945472 h 2993922"/>
              <a:gd name="connsiteX2045" fmla="*/ 3706644 w 8938307"/>
              <a:gd name="connsiteY2045" fmla="*/ 1956063 h 2993922"/>
              <a:gd name="connsiteX2046" fmla="*/ 3685463 w 8938307"/>
              <a:gd name="connsiteY2046" fmla="*/ 1945472 h 2993922"/>
              <a:gd name="connsiteX2047" fmla="*/ 7519192 w 8938307"/>
              <a:gd name="connsiteY2047" fmla="*/ 1934882 h 2993922"/>
              <a:gd name="connsiteX2048" fmla="*/ 7519192 w 8938307"/>
              <a:gd name="connsiteY2048" fmla="*/ 1945472 h 2993922"/>
              <a:gd name="connsiteX2049" fmla="*/ 7519192 w 8938307"/>
              <a:gd name="connsiteY2049" fmla="*/ 1956063 h 2993922"/>
              <a:gd name="connsiteX2050" fmla="*/ 7529782 w 8938307"/>
              <a:gd name="connsiteY2050" fmla="*/ 1945472 h 2993922"/>
              <a:gd name="connsiteX2051" fmla="*/ 7519192 w 8938307"/>
              <a:gd name="connsiteY2051" fmla="*/ 1934882 h 2993922"/>
              <a:gd name="connsiteX2052" fmla="*/ 7434468 w 8938307"/>
              <a:gd name="connsiteY2052" fmla="*/ 1934882 h 2993922"/>
              <a:gd name="connsiteX2053" fmla="*/ 7445059 w 8938307"/>
              <a:gd name="connsiteY2053" fmla="*/ 1934882 h 2993922"/>
              <a:gd name="connsiteX2054" fmla="*/ 7445059 w 8938307"/>
              <a:gd name="connsiteY2054" fmla="*/ 1945472 h 2993922"/>
              <a:gd name="connsiteX2055" fmla="*/ 7434468 w 8938307"/>
              <a:gd name="connsiteY2055" fmla="*/ 1934882 h 2993922"/>
              <a:gd name="connsiteX2056" fmla="*/ 7296793 w 8938307"/>
              <a:gd name="connsiteY2056" fmla="*/ 1934882 h 2993922"/>
              <a:gd name="connsiteX2057" fmla="*/ 7317974 w 8938307"/>
              <a:gd name="connsiteY2057" fmla="*/ 1945472 h 2993922"/>
              <a:gd name="connsiteX2058" fmla="*/ 7317974 w 8938307"/>
              <a:gd name="connsiteY2058" fmla="*/ 1934882 h 2993922"/>
              <a:gd name="connsiteX2059" fmla="*/ 7169708 w 8938307"/>
              <a:gd name="connsiteY2059" fmla="*/ 1934882 h 2993922"/>
              <a:gd name="connsiteX2060" fmla="*/ 7175004 w 8938307"/>
              <a:gd name="connsiteY2060" fmla="*/ 1950767 h 2993922"/>
              <a:gd name="connsiteX2061" fmla="*/ 7190889 w 8938307"/>
              <a:gd name="connsiteY2061" fmla="*/ 1956063 h 2993922"/>
              <a:gd name="connsiteX2062" fmla="*/ 7180299 w 8938307"/>
              <a:gd name="connsiteY2062" fmla="*/ 1934882 h 2993922"/>
              <a:gd name="connsiteX2063" fmla="*/ 7137937 w 8938307"/>
              <a:gd name="connsiteY2063" fmla="*/ 1934882 h 2993922"/>
              <a:gd name="connsiteX2064" fmla="*/ 7148526 w 8938307"/>
              <a:gd name="connsiteY2064" fmla="*/ 1945472 h 2993922"/>
              <a:gd name="connsiteX2065" fmla="*/ 7159118 w 8938307"/>
              <a:gd name="connsiteY2065" fmla="*/ 1934882 h 2993922"/>
              <a:gd name="connsiteX2066" fmla="*/ 5856497 w 8938307"/>
              <a:gd name="connsiteY2066" fmla="*/ 1934882 h 2993922"/>
              <a:gd name="connsiteX2067" fmla="*/ 5867087 w 8938307"/>
              <a:gd name="connsiteY2067" fmla="*/ 1945472 h 2993922"/>
              <a:gd name="connsiteX2068" fmla="*/ 5867087 w 8938307"/>
              <a:gd name="connsiteY2068" fmla="*/ 1934882 h 2993922"/>
              <a:gd name="connsiteX2069" fmla="*/ 5856497 w 8938307"/>
              <a:gd name="connsiteY2069" fmla="*/ 1934882 h 2993922"/>
              <a:gd name="connsiteX2070" fmla="*/ 5528195 w 8938307"/>
              <a:gd name="connsiteY2070" fmla="*/ 1934882 h 2993922"/>
              <a:gd name="connsiteX2071" fmla="*/ 5528195 w 8938307"/>
              <a:gd name="connsiteY2071" fmla="*/ 1945472 h 2993922"/>
              <a:gd name="connsiteX2072" fmla="*/ 5538785 w 8938307"/>
              <a:gd name="connsiteY2072" fmla="*/ 1945472 h 2993922"/>
              <a:gd name="connsiteX2073" fmla="*/ 5538785 w 8938307"/>
              <a:gd name="connsiteY2073" fmla="*/ 1934882 h 2993922"/>
              <a:gd name="connsiteX2074" fmla="*/ 5528195 w 8938307"/>
              <a:gd name="connsiteY2074" fmla="*/ 1934882 h 2993922"/>
              <a:gd name="connsiteX2075" fmla="*/ 5125758 w 8938307"/>
              <a:gd name="connsiteY2075" fmla="*/ 1934882 h 2993922"/>
              <a:gd name="connsiteX2076" fmla="*/ 5136350 w 8938307"/>
              <a:gd name="connsiteY2076" fmla="*/ 1945472 h 2993922"/>
              <a:gd name="connsiteX2077" fmla="*/ 5146940 w 8938307"/>
              <a:gd name="connsiteY2077" fmla="*/ 1945472 h 2993922"/>
              <a:gd name="connsiteX2078" fmla="*/ 5146940 w 8938307"/>
              <a:gd name="connsiteY2078" fmla="*/ 1934882 h 2993922"/>
              <a:gd name="connsiteX2079" fmla="*/ 5136350 w 8938307"/>
              <a:gd name="connsiteY2079" fmla="*/ 1934882 h 2993922"/>
              <a:gd name="connsiteX2080" fmla="*/ 5125758 w 8938307"/>
              <a:gd name="connsiteY2080" fmla="*/ 1934882 h 2993922"/>
              <a:gd name="connsiteX2081" fmla="*/ 4098489 w 8938307"/>
              <a:gd name="connsiteY2081" fmla="*/ 1934882 h 2993922"/>
              <a:gd name="connsiteX2082" fmla="*/ 4087898 w 8938307"/>
              <a:gd name="connsiteY2082" fmla="*/ 1945472 h 2993922"/>
              <a:gd name="connsiteX2083" fmla="*/ 4098489 w 8938307"/>
              <a:gd name="connsiteY2083" fmla="*/ 1945472 h 2993922"/>
              <a:gd name="connsiteX2084" fmla="*/ 7257080 w 8938307"/>
              <a:gd name="connsiteY2084" fmla="*/ 1929586 h 2993922"/>
              <a:gd name="connsiteX2085" fmla="*/ 7254432 w 8938307"/>
              <a:gd name="connsiteY2085" fmla="*/ 1934882 h 2993922"/>
              <a:gd name="connsiteX2086" fmla="*/ 7265022 w 8938307"/>
              <a:gd name="connsiteY2086" fmla="*/ 1934882 h 2993922"/>
              <a:gd name="connsiteX2087" fmla="*/ 7257080 w 8938307"/>
              <a:gd name="connsiteY2087" fmla="*/ 1929586 h 2993922"/>
              <a:gd name="connsiteX2088" fmla="*/ 6194067 w 8938307"/>
              <a:gd name="connsiteY2088" fmla="*/ 1929586 h 2993922"/>
              <a:gd name="connsiteX2089" fmla="*/ 6184800 w 8938307"/>
              <a:gd name="connsiteY2089" fmla="*/ 1934882 h 2993922"/>
              <a:gd name="connsiteX2090" fmla="*/ 6200686 w 8938307"/>
              <a:gd name="connsiteY2090" fmla="*/ 1950767 h 2993922"/>
              <a:gd name="connsiteX2091" fmla="*/ 6248342 w 8938307"/>
              <a:gd name="connsiteY2091" fmla="*/ 1956063 h 2993922"/>
              <a:gd name="connsiteX2092" fmla="*/ 6237752 w 8938307"/>
              <a:gd name="connsiteY2092" fmla="*/ 1945472 h 2993922"/>
              <a:gd name="connsiteX2093" fmla="*/ 6216572 w 8938307"/>
              <a:gd name="connsiteY2093" fmla="*/ 1934882 h 2993922"/>
              <a:gd name="connsiteX2094" fmla="*/ 6200686 w 8938307"/>
              <a:gd name="connsiteY2094" fmla="*/ 1934882 h 2993922"/>
              <a:gd name="connsiteX2095" fmla="*/ 6194067 w 8938307"/>
              <a:gd name="connsiteY2095" fmla="*/ 1929586 h 2993922"/>
              <a:gd name="connsiteX2096" fmla="*/ 7212070 w 8938307"/>
              <a:gd name="connsiteY2096" fmla="*/ 1924290 h 2993922"/>
              <a:gd name="connsiteX2097" fmla="*/ 7201480 w 8938307"/>
              <a:gd name="connsiteY2097" fmla="*/ 1934882 h 2993922"/>
              <a:gd name="connsiteX2098" fmla="*/ 7196184 w 8938307"/>
              <a:gd name="connsiteY2098" fmla="*/ 1945472 h 2993922"/>
              <a:gd name="connsiteX2099" fmla="*/ 7190889 w 8938307"/>
              <a:gd name="connsiteY2099" fmla="*/ 1950767 h 2993922"/>
              <a:gd name="connsiteX2100" fmla="*/ 7206774 w 8938307"/>
              <a:gd name="connsiteY2100" fmla="*/ 1950767 h 2993922"/>
              <a:gd name="connsiteX2101" fmla="*/ 7222660 w 8938307"/>
              <a:gd name="connsiteY2101" fmla="*/ 1945472 h 2993922"/>
              <a:gd name="connsiteX2102" fmla="*/ 7222660 w 8938307"/>
              <a:gd name="connsiteY2102" fmla="*/ 1934882 h 2993922"/>
              <a:gd name="connsiteX2103" fmla="*/ 7233251 w 8938307"/>
              <a:gd name="connsiteY2103" fmla="*/ 1929586 h 2993922"/>
              <a:gd name="connsiteX2104" fmla="*/ 7222660 w 8938307"/>
              <a:gd name="connsiteY2104" fmla="*/ 1924290 h 2993922"/>
              <a:gd name="connsiteX2105" fmla="*/ 5994172 w 8938307"/>
              <a:gd name="connsiteY2105" fmla="*/ 1924290 h 2993922"/>
              <a:gd name="connsiteX2106" fmla="*/ 6004764 w 8938307"/>
              <a:gd name="connsiteY2106" fmla="*/ 1934882 h 2993922"/>
              <a:gd name="connsiteX2107" fmla="*/ 6015353 w 8938307"/>
              <a:gd name="connsiteY2107" fmla="*/ 1934882 h 2993922"/>
              <a:gd name="connsiteX2108" fmla="*/ 5994172 w 8938307"/>
              <a:gd name="connsiteY2108" fmla="*/ 1924290 h 2993922"/>
              <a:gd name="connsiteX2109" fmla="*/ 5814135 w 8938307"/>
              <a:gd name="connsiteY2109" fmla="*/ 1924290 h 2993922"/>
              <a:gd name="connsiteX2110" fmla="*/ 5803545 w 8938307"/>
              <a:gd name="connsiteY2110" fmla="*/ 1934882 h 2993922"/>
              <a:gd name="connsiteX2111" fmla="*/ 5803545 w 8938307"/>
              <a:gd name="connsiteY2111" fmla="*/ 1945472 h 2993922"/>
              <a:gd name="connsiteX2112" fmla="*/ 5814135 w 8938307"/>
              <a:gd name="connsiteY2112" fmla="*/ 1945472 h 2993922"/>
              <a:gd name="connsiteX2113" fmla="*/ 5824726 w 8938307"/>
              <a:gd name="connsiteY2113" fmla="*/ 1934882 h 2993922"/>
              <a:gd name="connsiteX2114" fmla="*/ 5830020 w 8938307"/>
              <a:gd name="connsiteY2114" fmla="*/ 1929586 h 2993922"/>
              <a:gd name="connsiteX2115" fmla="*/ 5814135 w 8938307"/>
              <a:gd name="connsiteY2115" fmla="*/ 1924290 h 2993922"/>
              <a:gd name="connsiteX2116" fmla="*/ 5729412 w 8938307"/>
              <a:gd name="connsiteY2116" fmla="*/ 1924290 h 2993922"/>
              <a:gd name="connsiteX2117" fmla="*/ 5718822 w 8938307"/>
              <a:gd name="connsiteY2117" fmla="*/ 1934882 h 2993922"/>
              <a:gd name="connsiteX2118" fmla="*/ 5750593 w 8938307"/>
              <a:gd name="connsiteY2118" fmla="*/ 1945472 h 2993922"/>
              <a:gd name="connsiteX2119" fmla="*/ 5750593 w 8938307"/>
              <a:gd name="connsiteY2119" fmla="*/ 1934882 h 2993922"/>
              <a:gd name="connsiteX2120" fmla="*/ 5734708 w 8938307"/>
              <a:gd name="connsiteY2120" fmla="*/ 1934882 h 2993922"/>
              <a:gd name="connsiteX2121" fmla="*/ 5729412 w 8938307"/>
              <a:gd name="connsiteY2121" fmla="*/ 1924290 h 2993922"/>
              <a:gd name="connsiteX2122" fmla="*/ 5507014 w 8938307"/>
              <a:gd name="connsiteY2122" fmla="*/ 1924290 h 2993922"/>
              <a:gd name="connsiteX2123" fmla="*/ 5507014 w 8938307"/>
              <a:gd name="connsiteY2123" fmla="*/ 1934882 h 2993922"/>
              <a:gd name="connsiteX2124" fmla="*/ 5517604 w 8938307"/>
              <a:gd name="connsiteY2124" fmla="*/ 1934882 h 2993922"/>
              <a:gd name="connsiteX2125" fmla="*/ 5517604 w 8938307"/>
              <a:gd name="connsiteY2125" fmla="*/ 1924290 h 2993922"/>
              <a:gd name="connsiteX2126" fmla="*/ 5507014 w 8938307"/>
              <a:gd name="connsiteY2126" fmla="*/ 1924290 h 2993922"/>
              <a:gd name="connsiteX2127" fmla="*/ 5395814 w 8938307"/>
              <a:gd name="connsiteY2127" fmla="*/ 1924290 h 2993922"/>
              <a:gd name="connsiteX2128" fmla="*/ 5401110 w 8938307"/>
              <a:gd name="connsiteY2128" fmla="*/ 1934882 h 2993922"/>
              <a:gd name="connsiteX2129" fmla="*/ 5416996 w 8938307"/>
              <a:gd name="connsiteY2129" fmla="*/ 1945472 h 2993922"/>
              <a:gd name="connsiteX2130" fmla="*/ 5422291 w 8938307"/>
              <a:gd name="connsiteY2130" fmla="*/ 1934882 h 2993922"/>
              <a:gd name="connsiteX2131" fmla="*/ 5411700 w 8938307"/>
              <a:gd name="connsiteY2131" fmla="*/ 1934882 h 2993922"/>
              <a:gd name="connsiteX2132" fmla="*/ 5406404 w 8938307"/>
              <a:gd name="connsiteY2132" fmla="*/ 1934882 h 2993922"/>
              <a:gd name="connsiteX2133" fmla="*/ 5401110 w 8938307"/>
              <a:gd name="connsiteY2133" fmla="*/ 1924290 h 2993922"/>
              <a:gd name="connsiteX2134" fmla="*/ 5395814 w 8938307"/>
              <a:gd name="connsiteY2134" fmla="*/ 1924290 h 2993922"/>
              <a:gd name="connsiteX2135" fmla="*/ 4236164 w 8938307"/>
              <a:gd name="connsiteY2135" fmla="*/ 1924290 h 2993922"/>
              <a:gd name="connsiteX2136" fmla="*/ 4246754 w 8938307"/>
              <a:gd name="connsiteY2136" fmla="*/ 1924290 h 2993922"/>
              <a:gd name="connsiteX2137" fmla="*/ 4236164 w 8938307"/>
              <a:gd name="connsiteY2137" fmla="*/ 1934882 h 2993922"/>
              <a:gd name="connsiteX2138" fmla="*/ 7234573 w 8938307"/>
              <a:gd name="connsiteY2138" fmla="*/ 1916348 h 2993922"/>
              <a:gd name="connsiteX2139" fmla="*/ 7227956 w 8938307"/>
              <a:gd name="connsiteY2139" fmla="*/ 1918996 h 2993922"/>
              <a:gd name="connsiteX2140" fmla="*/ 7238546 w 8938307"/>
              <a:gd name="connsiteY2140" fmla="*/ 1924290 h 2993922"/>
              <a:gd name="connsiteX2141" fmla="*/ 7243841 w 8938307"/>
              <a:gd name="connsiteY2141" fmla="*/ 1918996 h 2993922"/>
              <a:gd name="connsiteX2142" fmla="*/ 7234573 w 8938307"/>
              <a:gd name="connsiteY2142" fmla="*/ 1916348 h 2993922"/>
              <a:gd name="connsiteX2143" fmla="*/ 7974579 w 8938307"/>
              <a:gd name="connsiteY2143" fmla="*/ 1913701 h 2993922"/>
              <a:gd name="connsiteX2144" fmla="*/ 7985171 w 8938307"/>
              <a:gd name="connsiteY2144" fmla="*/ 1924290 h 2993922"/>
              <a:gd name="connsiteX2145" fmla="*/ 7974579 w 8938307"/>
              <a:gd name="connsiteY2145" fmla="*/ 1924290 h 2993922"/>
              <a:gd name="connsiteX2146" fmla="*/ 7974579 w 8938307"/>
              <a:gd name="connsiteY2146" fmla="*/ 1913701 h 2993922"/>
              <a:gd name="connsiteX2147" fmla="*/ 5972991 w 8938307"/>
              <a:gd name="connsiteY2147" fmla="*/ 1913701 h 2993922"/>
              <a:gd name="connsiteX2148" fmla="*/ 5983582 w 8938307"/>
              <a:gd name="connsiteY2148" fmla="*/ 1924290 h 2993922"/>
              <a:gd name="connsiteX2149" fmla="*/ 5983582 w 8938307"/>
              <a:gd name="connsiteY2149" fmla="*/ 1913701 h 2993922"/>
              <a:gd name="connsiteX2150" fmla="*/ 5443471 w 8938307"/>
              <a:gd name="connsiteY2150" fmla="*/ 1913701 h 2993922"/>
              <a:gd name="connsiteX2151" fmla="*/ 5448766 w 8938307"/>
              <a:gd name="connsiteY2151" fmla="*/ 1924290 h 2993922"/>
              <a:gd name="connsiteX2152" fmla="*/ 5454062 w 8938307"/>
              <a:gd name="connsiteY2152" fmla="*/ 1913701 h 2993922"/>
              <a:gd name="connsiteX2153" fmla="*/ 5443471 w 8938307"/>
              <a:gd name="connsiteY2153" fmla="*/ 1913701 h 2993922"/>
              <a:gd name="connsiteX2154" fmla="*/ 5358748 w 8938307"/>
              <a:gd name="connsiteY2154" fmla="*/ 1913701 h 2993922"/>
              <a:gd name="connsiteX2155" fmla="*/ 5348158 w 8938307"/>
              <a:gd name="connsiteY2155" fmla="*/ 1924290 h 2993922"/>
              <a:gd name="connsiteX2156" fmla="*/ 5369339 w 8938307"/>
              <a:gd name="connsiteY2156" fmla="*/ 1913701 h 2993922"/>
              <a:gd name="connsiteX2157" fmla="*/ 7611858 w 8938307"/>
              <a:gd name="connsiteY2157" fmla="*/ 1908405 h 2993922"/>
              <a:gd name="connsiteX2158" fmla="*/ 7603915 w 8938307"/>
              <a:gd name="connsiteY2158" fmla="*/ 1913701 h 2993922"/>
              <a:gd name="connsiteX2159" fmla="*/ 7614505 w 8938307"/>
              <a:gd name="connsiteY2159" fmla="*/ 1913701 h 2993922"/>
              <a:gd name="connsiteX2160" fmla="*/ 7611858 w 8938307"/>
              <a:gd name="connsiteY2160" fmla="*/ 1908405 h 2993922"/>
              <a:gd name="connsiteX2161" fmla="*/ 5943868 w 8938307"/>
              <a:gd name="connsiteY2161" fmla="*/ 1908405 h 2993922"/>
              <a:gd name="connsiteX2162" fmla="*/ 5941220 w 8938307"/>
              <a:gd name="connsiteY2162" fmla="*/ 1913701 h 2993922"/>
              <a:gd name="connsiteX2163" fmla="*/ 5946516 w 8938307"/>
              <a:gd name="connsiteY2163" fmla="*/ 1924290 h 2993922"/>
              <a:gd name="connsiteX2164" fmla="*/ 5951812 w 8938307"/>
              <a:gd name="connsiteY2164" fmla="*/ 1913701 h 2993922"/>
              <a:gd name="connsiteX2165" fmla="*/ 5943868 w 8938307"/>
              <a:gd name="connsiteY2165" fmla="*/ 1908405 h 2993922"/>
              <a:gd name="connsiteX2166" fmla="*/ 7911038 w 8938307"/>
              <a:gd name="connsiteY2166" fmla="*/ 1903111 h 2993922"/>
              <a:gd name="connsiteX2167" fmla="*/ 7921627 w 8938307"/>
              <a:gd name="connsiteY2167" fmla="*/ 1913701 h 2993922"/>
              <a:gd name="connsiteX2168" fmla="*/ 7911038 w 8938307"/>
              <a:gd name="connsiteY2168" fmla="*/ 1913701 h 2993922"/>
              <a:gd name="connsiteX2169" fmla="*/ 7911038 w 8938307"/>
              <a:gd name="connsiteY2169" fmla="*/ 1903111 h 2993922"/>
              <a:gd name="connsiteX2170" fmla="*/ 7725704 w 8938307"/>
              <a:gd name="connsiteY2170" fmla="*/ 1903111 h 2993922"/>
              <a:gd name="connsiteX2171" fmla="*/ 7720409 w 8938307"/>
              <a:gd name="connsiteY2171" fmla="*/ 1913701 h 2993922"/>
              <a:gd name="connsiteX2172" fmla="*/ 7720409 w 8938307"/>
              <a:gd name="connsiteY2172" fmla="*/ 1924290 h 2993922"/>
              <a:gd name="connsiteX2173" fmla="*/ 7731000 w 8938307"/>
              <a:gd name="connsiteY2173" fmla="*/ 1913701 h 2993922"/>
              <a:gd name="connsiteX2174" fmla="*/ 7725704 w 8938307"/>
              <a:gd name="connsiteY2174" fmla="*/ 1903111 h 2993922"/>
              <a:gd name="connsiteX2175" fmla="*/ 7423878 w 8938307"/>
              <a:gd name="connsiteY2175" fmla="*/ 1903111 h 2993922"/>
              <a:gd name="connsiteX2176" fmla="*/ 7413288 w 8938307"/>
              <a:gd name="connsiteY2176" fmla="*/ 1913701 h 2993922"/>
              <a:gd name="connsiteX2177" fmla="*/ 7434468 w 8938307"/>
              <a:gd name="connsiteY2177" fmla="*/ 1913701 h 2993922"/>
              <a:gd name="connsiteX2178" fmla="*/ 7423878 w 8938307"/>
              <a:gd name="connsiteY2178" fmla="*/ 1903111 h 2993922"/>
              <a:gd name="connsiteX2179" fmla="*/ 7169708 w 8938307"/>
              <a:gd name="connsiteY2179" fmla="*/ 1903111 h 2993922"/>
              <a:gd name="connsiteX2180" fmla="*/ 7169708 w 8938307"/>
              <a:gd name="connsiteY2180" fmla="*/ 1904434 h 2993922"/>
              <a:gd name="connsiteX2181" fmla="*/ 7169708 w 8938307"/>
              <a:gd name="connsiteY2181" fmla="*/ 1913701 h 2993922"/>
              <a:gd name="connsiteX2182" fmla="*/ 7185593 w 8938307"/>
              <a:gd name="connsiteY2182" fmla="*/ 1924290 h 2993922"/>
              <a:gd name="connsiteX2183" fmla="*/ 7201480 w 8938307"/>
              <a:gd name="connsiteY2183" fmla="*/ 1913701 h 2993922"/>
              <a:gd name="connsiteX2184" fmla="*/ 7201480 w 8938307"/>
              <a:gd name="connsiteY2184" fmla="*/ 1903111 h 2993922"/>
              <a:gd name="connsiteX2185" fmla="*/ 7190889 w 8938307"/>
              <a:gd name="connsiteY2185" fmla="*/ 1903111 h 2993922"/>
              <a:gd name="connsiteX2186" fmla="*/ 7095574 w 8938307"/>
              <a:gd name="connsiteY2186" fmla="*/ 1903111 h 2993922"/>
              <a:gd name="connsiteX2187" fmla="*/ 7095574 w 8938307"/>
              <a:gd name="connsiteY2187" fmla="*/ 1924290 h 2993922"/>
              <a:gd name="connsiteX2188" fmla="*/ 7127347 w 8938307"/>
              <a:gd name="connsiteY2188" fmla="*/ 1924290 h 2993922"/>
              <a:gd name="connsiteX2189" fmla="*/ 7116756 w 8938307"/>
              <a:gd name="connsiteY2189" fmla="*/ 1913701 h 2993922"/>
              <a:gd name="connsiteX2190" fmla="*/ 7106166 w 8938307"/>
              <a:gd name="connsiteY2190" fmla="*/ 1913701 h 2993922"/>
              <a:gd name="connsiteX2191" fmla="*/ 7095574 w 8938307"/>
              <a:gd name="connsiteY2191" fmla="*/ 1903111 h 2993922"/>
              <a:gd name="connsiteX2192" fmla="*/ 6253638 w 8938307"/>
              <a:gd name="connsiteY2192" fmla="*/ 1903111 h 2993922"/>
              <a:gd name="connsiteX2193" fmla="*/ 6248342 w 8938307"/>
              <a:gd name="connsiteY2193" fmla="*/ 1908405 h 2993922"/>
              <a:gd name="connsiteX2194" fmla="*/ 6258932 w 8938307"/>
              <a:gd name="connsiteY2194" fmla="*/ 1913701 h 2993922"/>
              <a:gd name="connsiteX2195" fmla="*/ 6253638 w 8938307"/>
              <a:gd name="connsiteY2195" fmla="*/ 1903111 h 2993922"/>
              <a:gd name="connsiteX2196" fmla="*/ 5697641 w 8938307"/>
              <a:gd name="connsiteY2196" fmla="*/ 1903111 h 2993922"/>
              <a:gd name="connsiteX2197" fmla="*/ 5708232 w 8938307"/>
              <a:gd name="connsiteY2197" fmla="*/ 1913701 h 2993922"/>
              <a:gd name="connsiteX2198" fmla="*/ 5708232 w 8938307"/>
              <a:gd name="connsiteY2198" fmla="*/ 1903111 h 2993922"/>
              <a:gd name="connsiteX2199" fmla="*/ 7002910 w 8938307"/>
              <a:gd name="connsiteY2199" fmla="*/ 1896491 h 2993922"/>
              <a:gd name="connsiteX2200" fmla="*/ 7000262 w 8938307"/>
              <a:gd name="connsiteY2200" fmla="*/ 1903111 h 2993922"/>
              <a:gd name="connsiteX2201" fmla="*/ 6973785 w 8938307"/>
              <a:gd name="connsiteY2201" fmla="*/ 1897815 h 2993922"/>
              <a:gd name="connsiteX2202" fmla="*/ 6961872 w 8938307"/>
              <a:gd name="connsiteY2202" fmla="*/ 1896492 h 2993922"/>
              <a:gd name="connsiteX2203" fmla="*/ 6957900 w 8938307"/>
              <a:gd name="connsiteY2203" fmla="*/ 1903111 h 2993922"/>
              <a:gd name="connsiteX2204" fmla="*/ 6979081 w 8938307"/>
              <a:gd name="connsiteY2204" fmla="*/ 1903111 h 2993922"/>
              <a:gd name="connsiteX2205" fmla="*/ 7000262 w 8938307"/>
              <a:gd name="connsiteY2205" fmla="*/ 1903111 h 2993922"/>
              <a:gd name="connsiteX2206" fmla="*/ 7021443 w 8938307"/>
              <a:gd name="connsiteY2206" fmla="*/ 1913701 h 2993922"/>
              <a:gd name="connsiteX2207" fmla="*/ 7010852 w 8938307"/>
              <a:gd name="connsiteY2207" fmla="*/ 1897815 h 2993922"/>
              <a:gd name="connsiteX2208" fmla="*/ 7002910 w 8938307"/>
              <a:gd name="connsiteY2208" fmla="*/ 1896491 h 2993922"/>
              <a:gd name="connsiteX2209" fmla="*/ 7868675 w 8938307"/>
              <a:gd name="connsiteY2209" fmla="*/ 1892520 h 2993922"/>
              <a:gd name="connsiteX2210" fmla="*/ 7873971 w 8938307"/>
              <a:gd name="connsiteY2210" fmla="*/ 1897815 h 2993922"/>
              <a:gd name="connsiteX2211" fmla="*/ 7879267 w 8938307"/>
              <a:gd name="connsiteY2211" fmla="*/ 1903111 h 2993922"/>
              <a:gd name="connsiteX2212" fmla="*/ 7868675 w 8938307"/>
              <a:gd name="connsiteY2212" fmla="*/ 1903111 h 2993922"/>
              <a:gd name="connsiteX2213" fmla="*/ 7455649 w 8938307"/>
              <a:gd name="connsiteY2213" fmla="*/ 1892520 h 2993922"/>
              <a:gd name="connsiteX2214" fmla="*/ 7450355 w 8938307"/>
              <a:gd name="connsiteY2214" fmla="*/ 1908405 h 2993922"/>
              <a:gd name="connsiteX2215" fmla="*/ 7466240 w 8938307"/>
              <a:gd name="connsiteY2215" fmla="*/ 1913701 h 2993922"/>
              <a:gd name="connsiteX2216" fmla="*/ 7370926 w 8938307"/>
              <a:gd name="connsiteY2216" fmla="*/ 1892520 h 2993922"/>
              <a:gd name="connsiteX2217" fmla="*/ 7376222 w 8938307"/>
              <a:gd name="connsiteY2217" fmla="*/ 1903111 h 2993922"/>
              <a:gd name="connsiteX2218" fmla="*/ 7381516 w 8938307"/>
              <a:gd name="connsiteY2218" fmla="*/ 1892520 h 2993922"/>
              <a:gd name="connsiteX2219" fmla="*/ 7370926 w 8938307"/>
              <a:gd name="connsiteY2219" fmla="*/ 1892520 h 2993922"/>
              <a:gd name="connsiteX2220" fmla="*/ 7159118 w 8938307"/>
              <a:gd name="connsiteY2220" fmla="*/ 1892520 h 2993922"/>
              <a:gd name="connsiteX2221" fmla="*/ 7169708 w 8938307"/>
              <a:gd name="connsiteY2221" fmla="*/ 1897815 h 2993922"/>
              <a:gd name="connsiteX2222" fmla="*/ 7169708 w 8938307"/>
              <a:gd name="connsiteY2222" fmla="*/ 1892520 h 2993922"/>
              <a:gd name="connsiteX2223" fmla="*/ 6904948 w 8938307"/>
              <a:gd name="connsiteY2223" fmla="*/ 1892520 h 2993922"/>
              <a:gd name="connsiteX2224" fmla="*/ 6915539 w 8938307"/>
              <a:gd name="connsiteY2224" fmla="*/ 1903111 h 2993922"/>
              <a:gd name="connsiteX2225" fmla="*/ 6926129 w 8938307"/>
              <a:gd name="connsiteY2225" fmla="*/ 1892520 h 2993922"/>
              <a:gd name="connsiteX2226" fmla="*/ 6904948 w 8938307"/>
              <a:gd name="connsiteY2226" fmla="*/ 1892520 h 2993922"/>
              <a:gd name="connsiteX2227" fmla="*/ 5427586 w 8938307"/>
              <a:gd name="connsiteY2227" fmla="*/ 1892520 h 2993922"/>
              <a:gd name="connsiteX2228" fmla="*/ 5422291 w 8938307"/>
              <a:gd name="connsiteY2228" fmla="*/ 1903111 h 2993922"/>
              <a:gd name="connsiteX2229" fmla="*/ 5432881 w 8938307"/>
              <a:gd name="connsiteY2229" fmla="*/ 1897815 h 2993922"/>
              <a:gd name="connsiteX2230" fmla="*/ 5427586 w 8938307"/>
              <a:gd name="connsiteY2230" fmla="*/ 1892520 h 2993922"/>
              <a:gd name="connsiteX2231" fmla="*/ 7614505 w 8938307"/>
              <a:gd name="connsiteY2231" fmla="*/ 1881930 h 2993922"/>
              <a:gd name="connsiteX2232" fmla="*/ 7614505 w 8938307"/>
              <a:gd name="connsiteY2232" fmla="*/ 1892520 h 2993922"/>
              <a:gd name="connsiteX2233" fmla="*/ 7635686 w 8938307"/>
              <a:gd name="connsiteY2233" fmla="*/ 1892520 h 2993922"/>
              <a:gd name="connsiteX2234" fmla="*/ 7625096 w 8938307"/>
              <a:gd name="connsiteY2234" fmla="*/ 1887224 h 2993922"/>
              <a:gd name="connsiteX2235" fmla="*/ 7614505 w 8938307"/>
              <a:gd name="connsiteY2235" fmla="*/ 1881930 h 2993922"/>
              <a:gd name="connsiteX2236" fmla="*/ 6216572 w 8938307"/>
              <a:gd name="connsiteY2236" fmla="*/ 1881930 h 2993922"/>
              <a:gd name="connsiteX2237" fmla="*/ 6216572 w 8938307"/>
              <a:gd name="connsiteY2237" fmla="*/ 1892520 h 2993922"/>
              <a:gd name="connsiteX2238" fmla="*/ 6227161 w 8938307"/>
              <a:gd name="connsiteY2238" fmla="*/ 1892520 h 2993922"/>
              <a:gd name="connsiteX2239" fmla="*/ 6216572 w 8938307"/>
              <a:gd name="connsiteY2239" fmla="*/ 1881930 h 2993922"/>
              <a:gd name="connsiteX2240" fmla="*/ 6057716 w 8938307"/>
              <a:gd name="connsiteY2240" fmla="*/ 1881930 h 2993922"/>
              <a:gd name="connsiteX2241" fmla="*/ 6068305 w 8938307"/>
              <a:gd name="connsiteY2241" fmla="*/ 1892520 h 2993922"/>
              <a:gd name="connsiteX2242" fmla="*/ 6068305 w 8938307"/>
              <a:gd name="connsiteY2242" fmla="*/ 1881930 h 2993922"/>
              <a:gd name="connsiteX2243" fmla="*/ 4151441 w 8938307"/>
              <a:gd name="connsiteY2243" fmla="*/ 1881930 h 2993922"/>
              <a:gd name="connsiteX2244" fmla="*/ 4162031 w 8938307"/>
              <a:gd name="connsiteY2244" fmla="*/ 1892520 h 2993922"/>
              <a:gd name="connsiteX2245" fmla="*/ 4151441 w 8938307"/>
              <a:gd name="connsiteY2245" fmla="*/ 1892520 h 2993922"/>
              <a:gd name="connsiteX2246" fmla="*/ 4140850 w 8938307"/>
              <a:gd name="connsiteY2246" fmla="*/ 1892520 h 2993922"/>
              <a:gd name="connsiteX2247" fmla="*/ 4151441 w 8938307"/>
              <a:gd name="connsiteY2247" fmla="*/ 1881930 h 2993922"/>
              <a:gd name="connsiteX2248" fmla="*/ 3518664 w 8938307"/>
              <a:gd name="connsiteY2248" fmla="*/ 1878619 h 2993922"/>
              <a:gd name="connsiteX2249" fmla="*/ 3558378 w 8938307"/>
              <a:gd name="connsiteY2249" fmla="*/ 1892520 h 2993922"/>
              <a:gd name="connsiteX2250" fmla="*/ 3579559 w 8938307"/>
              <a:gd name="connsiteY2250" fmla="*/ 1903111 h 2993922"/>
              <a:gd name="connsiteX2251" fmla="*/ 3590148 w 8938307"/>
              <a:gd name="connsiteY2251" fmla="*/ 1903111 h 2993922"/>
              <a:gd name="connsiteX2252" fmla="*/ 3606034 w 8938307"/>
              <a:gd name="connsiteY2252" fmla="*/ 1913701 h 2993922"/>
              <a:gd name="connsiteX2253" fmla="*/ 3643100 w 8938307"/>
              <a:gd name="connsiteY2253" fmla="*/ 1929586 h 2993922"/>
              <a:gd name="connsiteX2254" fmla="*/ 3674872 w 8938307"/>
              <a:gd name="connsiteY2254" fmla="*/ 1934882 h 2993922"/>
              <a:gd name="connsiteX2255" fmla="*/ 3674872 w 8938307"/>
              <a:gd name="connsiteY2255" fmla="*/ 1945472 h 2993922"/>
              <a:gd name="connsiteX2256" fmla="*/ 3627215 w 8938307"/>
              <a:gd name="connsiteY2256" fmla="*/ 1934882 h 2993922"/>
              <a:gd name="connsiteX2257" fmla="*/ 3563673 w 8938307"/>
              <a:gd name="connsiteY2257" fmla="*/ 1913701 h 2993922"/>
              <a:gd name="connsiteX2258" fmla="*/ 3537196 w 8938307"/>
              <a:gd name="connsiteY2258" fmla="*/ 1892520 h 2993922"/>
              <a:gd name="connsiteX2259" fmla="*/ 3516016 w 8938307"/>
              <a:gd name="connsiteY2259" fmla="*/ 1881930 h 2993922"/>
              <a:gd name="connsiteX2260" fmla="*/ 3518664 w 8938307"/>
              <a:gd name="connsiteY2260" fmla="*/ 1878619 h 2993922"/>
              <a:gd name="connsiteX2261" fmla="*/ 6881120 w 8938307"/>
              <a:gd name="connsiteY2261" fmla="*/ 1876634 h 2993922"/>
              <a:gd name="connsiteX2262" fmla="*/ 6873177 w 8938307"/>
              <a:gd name="connsiteY2262" fmla="*/ 1881930 h 2993922"/>
              <a:gd name="connsiteX2263" fmla="*/ 6883766 w 8938307"/>
              <a:gd name="connsiteY2263" fmla="*/ 1881930 h 2993922"/>
              <a:gd name="connsiteX2264" fmla="*/ 6881120 w 8938307"/>
              <a:gd name="connsiteY2264" fmla="*/ 1876634 h 2993922"/>
              <a:gd name="connsiteX2265" fmla="*/ 5631782 w 8938307"/>
              <a:gd name="connsiteY2265" fmla="*/ 1875641 h 2993922"/>
              <a:gd name="connsiteX2266" fmla="*/ 5628804 w 8938307"/>
              <a:gd name="connsiteY2266" fmla="*/ 1876634 h 2993922"/>
              <a:gd name="connsiteX2267" fmla="*/ 5623508 w 8938307"/>
              <a:gd name="connsiteY2267" fmla="*/ 1887224 h 2993922"/>
              <a:gd name="connsiteX2268" fmla="*/ 5612918 w 8938307"/>
              <a:gd name="connsiteY2268" fmla="*/ 1892520 h 2993922"/>
              <a:gd name="connsiteX2269" fmla="*/ 5612918 w 8938307"/>
              <a:gd name="connsiteY2269" fmla="*/ 1903111 h 2993922"/>
              <a:gd name="connsiteX2270" fmla="*/ 5623508 w 8938307"/>
              <a:gd name="connsiteY2270" fmla="*/ 1913701 h 2993922"/>
              <a:gd name="connsiteX2271" fmla="*/ 5634099 w 8938307"/>
              <a:gd name="connsiteY2271" fmla="*/ 1913701 h 2993922"/>
              <a:gd name="connsiteX2272" fmla="*/ 5655279 w 8938307"/>
              <a:gd name="connsiteY2272" fmla="*/ 1924290 h 2993922"/>
              <a:gd name="connsiteX2273" fmla="*/ 5673813 w 8938307"/>
              <a:gd name="connsiteY2273" fmla="*/ 1924290 h 2993922"/>
              <a:gd name="connsiteX2274" fmla="*/ 5676460 w 8938307"/>
              <a:gd name="connsiteY2274" fmla="*/ 1924290 h 2993922"/>
              <a:gd name="connsiteX2275" fmla="*/ 5676460 w 8938307"/>
              <a:gd name="connsiteY2275" fmla="*/ 1913701 h 2993922"/>
              <a:gd name="connsiteX2276" fmla="*/ 5687051 w 8938307"/>
              <a:gd name="connsiteY2276" fmla="*/ 1908405 h 2993922"/>
              <a:gd name="connsiteX2277" fmla="*/ 5676460 w 8938307"/>
              <a:gd name="connsiteY2277" fmla="*/ 1897815 h 2993922"/>
              <a:gd name="connsiteX2278" fmla="*/ 5665870 w 8938307"/>
              <a:gd name="connsiteY2278" fmla="*/ 1892520 h 2993922"/>
              <a:gd name="connsiteX2279" fmla="*/ 5644689 w 8938307"/>
              <a:gd name="connsiteY2279" fmla="*/ 1892520 h 2993922"/>
              <a:gd name="connsiteX2280" fmla="*/ 5631782 w 8938307"/>
              <a:gd name="connsiteY2280" fmla="*/ 1875641 h 2993922"/>
              <a:gd name="connsiteX2281" fmla="*/ 7688638 w 8938307"/>
              <a:gd name="connsiteY2281" fmla="*/ 1871338 h 2993922"/>
              <a:gd name="connsiteX2282" fmla="*/ 7688638 w 8938307"/>
              <a:gd name="connsiteY2282" fmla="*/ 1881930 h 2993922"/>
              <a:gd name="connsiteX2283" fmla="*/ 7699230 w 8938307"/>
              <a:gd name="connsiteY2283" fmla="*/ 1881930 h 2993922"/>
              <a:gd name="connsiteX2284" fmla="*/ 7720409 w 8938307"/>
              <a:gd name="connsiteY2284" fmla="*/ 1881930 h 2993922"/>
              <a:gd name="connsiteX2285" fmla="*/ 7715115 w 8938307"/>
              <a:gd name="connsiteY2285" fmla="*/ 1876634 h 2993922"/>
              <a:gd name="connsiteX2286" fmla="*/ 7699230 w 8938307"/>
              <a:gd name="connsiteY2286" fmla="*/ 1871338 h 2993922"/>
              <a:gd name="connsiteX2287" fmla="*/ 7280908 w 8938307"/>
              <a:gd name="connsiteY2287" fmla="*/ 1871338 h 2993922"/>
              <a:gd name="connsiteX2288" fmla="*/ 7275612 w 8938307"/>
              <a:gd name="connsiteY2288" fmla="*/ 1876634 h 2993922"/>
              <a:gd name="connsiteX2289" fmla="*/ 7286203 w 8938307"/>
              <a:gd name="connsiteY2289" fmla="*/ 1881930 h 2993922"/>
              <a:gd name="connsiteX2290" fmla="*/ 7280908 w 8938307"/>
              <a:gd name="connsiteY2290" fmla="*/ 1871338 h 2993922"/>
              <a:gd name="connsiteX2291" fmla="*/ 7839551 w 8938307"/>
              <a:gd name="connsiteY2291" fmla="*/ 1866044 h 2993922"/>
              <a:gd name="connsiteX2292" fmla="*/ 7847494 w 8938307"/>
              <a:gd name="connsiteY2292" fmla="*/ 1871338 h 2993922"/>
              <a:gd name="connsiteX2293" fmla="*/ 7836904 w 8938307"/>
              <a:gd name="connsiteY2293" fmla="*/ 1881930 h 2993922"/>
              <a:gd name="connsiteX2294" fmla="*/ 7826313 w 8938307"/>
              <a:gd name="connsiteY2294" fmla="*/ 1881930 h 2993922"/>
              <a:gd name="connsiteX2295" fmla="*/ 7836904 w 8938307"/>
              <a:gd name="connsiteY2295" fmla="*/ 1871338 h 2993922"/>
              <a:gd name="connsiteX2296" fmla="*/ 7839551 w 8938307"/>
              <a:gd name="connsiteY2296" fmla="*/ 1866044 h 2993922"/>
              <a:gd name="connsiteX2297" fmla="*/ 6817578 w 8938307"/>
              <a:gd name="connsiteY2297" fmla="*/ 1866044 h 2993922"/>
              <a:gd name="connsiteX2298" fmla="*/ 6809634 w 8938307"/>
              <a:gd name="connsiteY2298" fmla="*/ 1871338 h 2993922"/>
              <a:gd name="connsiteX2299" fmla="*/ 6820224 w 8938307"/>
              <a:gd name="connsiteY2299" fmla="*/ 1871338 h 2993922"/>
              <a:gd name="connsiteX2300" fmla="*/ 6817578 w 8938307"/>
              <a:gd name="connsiteY2300" fmla="*/ 1866044 h 2993922"/>
              <a:gd name="connsiteX2301" fmla="*/ 4890122 w 8938307"/>
              <a:gd name="connsiteY2301" fmla="*/ 1866044 h 2993922"/>
              <a:gd name="connsiteX2302" fmla="*/ 4882180 w 8938307"/>
              <a:gd name="connsiteY2302" fmla="*/ 1871338 h 2993922"/>
              <a:gd name="connsiteX2303" fmla="*/ 4892770 w 8938307"/>
              <a:gd name="connsiteY2303" fmla="*/ 1871338 h 2993922"/>
              <a:gd name="connsiteX2304" fmla="*/ 4890122 w 8938307"/>
              <a:gd name="connsiteY2304" fmla="*/ 1866044 h 2993922"/>
              <a:gd name="connsiteX2305" fmla="*/ 4293087 w 8938307"/>
              <a:gd name="connsiteY2305" fmla="*/ 1866044 h 2993922"/>
              <a:gd name="connsiteX2306" fmla="*/ 4305002 w 8938307"/>
              <a:gd name="connsiteY2306" fmla="*/ 1871338 h 2993922"/>
              <a:gd name="connsiteX2307" fmla="*/ 4320887 w 8938307"/>
              <a:gd name="connsiteY2307" fmla="*/ 1881930 h 2993922"/>
              <a:gd name="connsiteX2308" fmla="*/ 4299706 w 8938307"/>
              <a:gd name="connsiteY2308" fmla="*/ 1881930 h 2993922"/>
              <a:gd name="connsiteX2309" fmla="*/ 4289116 w 8938307"/>
              <a:gd name="connsiteY2309" fmla="*/ 1871338 h 2993922"/>
              <a:gd name="connsiteX2310" fmla="*/ 4293087 w 8938307"/>
              <a:gd name="connsiteY2310" fmla="*/ 1866044 h 2993922"/>
              <a:gd name="connsiteX2311" fmla="*/ 7625096 w 8938307"/>
              <a:gd name="connsiteY2311" fmla="*/ 1860749 h 2993922"/>
              <a:gd name="connsiteX2312" fmla="*/ 7614505 w 8938307"/>
              <a:gd name="connsiteY2312" fmla="*/ 1871338 h 2993922"/>
              <a:gd name="connsiteX2313" fmla="*/ 7635686 w 8938307"/>
              <a:gd name="connsiteY2313" fmla="*/ 1860749 h 2993922"/>
              <a:gd name="connsiteX2314" fmla="*/ 7625096 w 8938307"/>
              <a:gd name="connsiteY2314" fmla="*/ 1860749 h 2993922"/>
              <a:gd name="connsiteX2315" fmla="*/ 7529782 w 8938307"/>
              <a:gd name="connsiteY2315" fmla="*/ 1860749 h 2993922"/>
              <a:gd name="connsiteX2316" fmla="*/ 7540374 w 8938307"/>
              <a:gd name="connsiteY2316" fmla="*/ 1871338 h 2993922"/>
              <a:gd name="connsiteX2317" fmla="*/ 7540374 w 8938307"/>
              <a:gd name="connsiteY2317" fmla="*/ 1860749 h 2993922"/>
              <a:gd name="connsiteX2318" fmla="*/ 6883766 w 8938307"/>
              <a:gd name="connsiteY2318" fmla="*/ 1860749 h 2993922"/>
              <a:gd name="connsiteX2319" fmla="*/ 6894358 w 8938307"/>
              <a:gd name="connsiteY2319" fmla="*/ 1871338 h 2993922"/>
              <a:gd name="connsiteX2320" fmla="*/ 6915539 w 8938307"/>
              <a:gd name="connsiteY2320" fmla="*/ 1881930 h 2993922"/>
              <a:gd name="connsiteX2321" fmla="*/ 6904948 w 8938307"/>
              <a:gd name="connsiteY2321" fmla="*/ 1871338 h 2993922"/>
              <a:gd name="connsiteX2322" fmla="*/ 6904948 w 8938307"/>
              <a:gd name="connsiteY2322" fmla="*/ 1860749 h 2993922"/>
              <a:gd name="connsiteX2323" fmla="*/ 6894358 w 8938307"/>
              <a:gd name="connsiteY2323" fmla="*/ 1860749 h 2993922"/>
              <a:gd name="connsiteX2324" fmla="*/ 6883766 w 8938307"/>
              <a:gd name="connsiteY2324" fmla="*/ 1860749 h 2993922"/>
              <a:gd name="connsiteX2325" fmla="*/ 6746092 w 8938307"/>
              <a:gd name="connsiteY2325" fmla="*/ 1860749 h 2993922"/>
              <a:gd name="connsiteX2326" fmla="*/ 6756682 w 8938307"/>
              <a:gd name="connsiteY2326" fmla="*/ 1871338 h 2993922"/>
              <a:gd name="connsiteX2327" fmla="*/ 6756682 w 8938307"/>
              <a:gd name="connsiteY2327" fmla="*/ 1866044 h 2993922"/>
              <a:gd name="connsiteX2328" fmla="*/ 6746092 w 8938307"/>
              <a:gd name="connsiteY2328" fmla="*/ 1860749 h 2993922"/>
              <a:gd name="connsiteX2329" fmla="*/ 6004764 w 8938307"/>
              <a:gd name="connsiteY2329" fmla="*/ 1860749 h 2993922"/>
              <a:gd name="connsiteX2330" fmla="*/ 6004764 w 8938307"/>
              <a:gd name="connsiteY2330" fmla="*/ 1871338 h 2993922"/>
              <a:gd name="connsiteX2331" fmla="*/ 6015353 w 8938307"/>
              <a:gd name="connsiteY2331" fmla="*/ 1860749 h 2993922"/>
              <a:gd name="connsiteX2332" fmla="*/ 5835316 w 8938307"/>
              <a:gd name="connsiteY2332" fmla="*/ 1860749 h 2993922"/>
              <a:gd name="connsiteX2333" fmla="*/ 5830020 w 8938307"/>
              <a:gd name="connsiteY2333" fmla="*/ 1866044 h 2993922"/>
              <a:gd name="connsiteX2334" fmla="*/ 5835316 w 8938307"/>
              <a:gd name="connsiteY2334" fmla="*/ 1871338 h 2993922"/>
              <a:gd name="connsiteX2335" fmla="*/ 5835316 w 8938307"/>
              <a:gd name="connsiteY2335" fmla="*/ 1860749 h 2993922"/>
              <a:gd name="connsiteX2336" fmla="*/ 4670372 w 8938307"/>
              <a:gd name="connsiteY2336" fmla="*/ 1860749 h 2993922"/>
              <a:gd name="connsiteX2337" fmla="*/ 4659780 w 8938307"/>
              <a:gd name="connsiteY2337" fmla="*/ 1871338 h 2993922"/>
              <a:gd name="connsiteX2338" fmla="*/ 4680962 w 8938307"/>
              <a:gd name="connsiteY2338" fmla="*/ 1871338 h 2993922"/>
              <a:gd name="connsiteX2339" fmla="*/ 8313473 w 8938307"/>
              <a:gd name="connsiteY2339" fmla="*/ 1850157 h 2993922"/>
              <a:gd name="connsiteX2340" fmla="*/ 8345244 w 8938307"/>
              <a:gd name="connsiteY2340" fmla="*/ 1860749 h 2993922"/>
              <a:gd name="connsiteX2341" fmla="*/ 8324064 w 8938307"/>
              <a:gd name="connsiteY2341" fmla="*/ 1860749 h 2993922"/>
              <a:gd name="connsiteX2342" fmla="*/ 7169708 w 8938307"/>
              <a:gd name="connsiteY2342" fmla="*/ 1850157 h 2993922"/>
              <a:gd name="connsiteX2343" fmla="*/ 7180299 w 8938307"/>
              <a:gd name="connsiteY2343" fmla="*/ 1860749 h 2993922"/>
              <a:gd name="connsiteX2344" fmla="*/ 7180299 w 8938307"/>
              <a:gd name="connsiteY2344" fmla="*/ 1850157 h 2993922"/>
              <a:gd name="connsiteX2345" fmla="*/ 5528195 w 8938307"/>
              <a:gd name="connsiteY2345" fmla="*/ 1850157 h 2993922"/>
              <a:gd name="connsiteX2346" fmla="*/ 5528195 w 8938307"/>
              <a:gd name="connsiteY2346" fmla="*/ 1860749 h 2993922"/>
              <a:gd name="connsiteX2347" fmla="*/ 5517604 w 8938307"/>
              <a:gd name="connsiteY2347" fmla="*/ 1860749 h 2993922"/>
              <a:gd name="connsiteX2348" fmla="*/ 5528195 w 8938307"/>
              <a:gd name="connsiteY2348" fmla="*/ 1850157 h 2993922"/>
              <a:gd name="connsiteX2349" fmla="*/ 4744504 w 8938307"/>
              <a:gd name="connsiteY2349" fmla="*/ 1850157 h 2993922"/>
              <a:gd name="connsiteX2350" fmla="*/ 4733914 w 8938307"/>
              <a:gd name="connsiteY2350" fmla="*/ 1860749 h 2993922"/>
              <a:gd name="connsiteX2351" fmla="*/ 4755094 w 8938307"/>
              <a:gd name="connsiteY2351" fmla="*/ 1860749 h 2993922"/>
              <a:gd name="connsiteX2352" fmla="*/ 4776276 w 8938307"/>
              <a:gd name="connsiteY2352" fmla="*/ 1871338 h 2993922"/>
              <a:gd name="connsiteX2353" fmla="*/ 4808046 w 8938307"/>
              <a:gd name="connsiteY2353" fmla="*/ 1881930 h 2993922"/>
              <a:gd name="connsiteX2354" fmla="*/ 4834523 w 8938307"/>
              <a:gd name="connsiteY2354" fmla="*/ 1897815 h 2993922"/>
              <a:gd name="connsiteX2355" fmla="*/ 4882180 w 8938307"/>
              <a:gd name="connsiteY2355" fmla="*/ 1903111 h 2993922"/>
              <a:gd name="connsiteX2356" fmla="*/ 4892770 w 8938307"/>
              <a:gd name="connsiteY2356" fmla="*/ 1908405 h 2993922"/>
              <a:gd name="connsiteX2357" fmla="*/ 4903360 w 8938307"/>
              <a:gd name="connsiteY2357" fmla="*/ 1913701 h 2993922"/>
              <a:gd name="connsiteX2358" fmla="*/ 4913950 w 8938307"/>
              <a:gd name="connsiteY2358" fmla="*/ 1924290 h 2993922"/>
              <a:gd name="connsiteX2359" fmla="*/ 4892770 w 8938307"/>
              <a:gd name="connsiteY2359" fmla="*/ 1924290 h 2993922"/>
              <a:gd name="connsiteX2360" fmla="*/ 4871588 w 8938307"/>
              <a:gd name="connsiteY2360" fmla="*/ 1908405 h 2993922"/>
              <a:gd name="connsiteX2361" fmla="*/ 4860998 w 8938307"/>
              <a:gd name="connsiteY2361" fmla="*/ 1913701 h 2993922"/>
              <a:gd name="connsiteX2362" fmla="*/ 4850408 w 8938307"/>
              <a:gd name="connsiteY2362" fmla="*/ 1913701 h 2993922"/>
              <a:gd name="connsiteX2363" fmla="*/ 4839818 w 8938307"/>
              <a:gd name="connsiteY2363" fmla="*/ 1903111 h 2993922"/>
              <a:gd name="connsiteX2364" fmla="*/ 4776276 w 8938307"/>
              <a:gd name="connsiteY2364" fmla="*/ 1892520 h 2993922"/>
              <a:gd name="connsiteX2365" fmla="*/ 4765684 w 8938307"/>
              <a:gd name="connsiteY2365" fmla="*/ 1892520 h 2993922"/>
              <a:gd name="connsiteX2366" fmla="*/ 4755094 w 8938307"/>
              <a:gd name="connsiteY2366" fmla="*/ 1892520 h 2993922"/>
              <a:gd name="connsiteX2367" fmla="*/ 4723324 w 8938307"/>
              <a:gd name="connsiteY2367" fmla="*/ 1871338 h 2993922"/>
              <a:gd name="connsiteX2368" fmla="*/ 4723324 w 8938307"/>
              <a:gd name="connsiteY2368" fmla="*/ 1892520 h 2993922"/>
              <a:gd name="connsiteX2369" fmla="*/ 4744504 w 8938307"/>
              <a:gd name="connsiteY2369" fmla="*/ 1897815 h 2993922"/>
              <a:gd name="connsiteX2370" fmla="*/ 4760390 w 8938307"/>
              <a:gd name="connsiteY2370" fmla="*/ 1908405 h 2993922"/>
              <a:gd name="connsiteX2371" fmla="*/ 4786866 w 8938307"/>
              <a:gd name="connsiteY2371" fmla="*/ 1913701 h 2993922"/>
              <a:gd name="connsiteX2372" fmla="*/ 4802751 w 8938307"/>
              <a:gd name="connsiteY2372" fmla="*/ 1918996 h 2993922"/>
              <a:gd name="connsiteX2373" fmla="*/ 4808046 w 8938307"/>
              <a:gd name="connsiteY2373" fmla="*/ 1924290 h 2993922"/>
              <a:gd name="connsiteX2374" fmla="*/ 4829228 w 8938307"/>
              <a:gd name="connsiteY2374" fmla="*/ 1934882 h 2993922"/>
              <a:gd name="connsiteX2375" fmla="*/ 4839818 w 8938307"/>
              <a:gd name="connsiteY2375" fmla="*/ 1934882 h 2993922"/>
              <a:gd name="connsiteX2376" fmla="*/ 4892770 w 8938307"/>
              <a:gd name="connsiteY2376" fmla="*/ 1945472 h 2993922"/>
              <a:gd name="connsiteX2377" fmla="*/ 4898065 w 8938307"/>
              <a:gd name="connsiteY2377" fmla="*/ 1934882 h 2993922"/>
              <a:gd name="connsiteX2378" fmla="*/ 4903360 w 8938307"/>
              <a:gd name="connsiteY2378" fmla="*/ 1945472 h 2993922"/>
              <a:gd name="connsiteX2379" fmla="*/ 4956312 w 8938307"/>
              <a:gd name="connsiteY2379" fmla="*/ 1966653 h 2993922"/>
              <a:gd name="connsiteX2380" fmla="*/ 4977492 w 8938307"/>
              <a:gd name="connsiteY2380" fmla="*/ 1966653 h 2993922"/>
              <a:gd name="connsiteX2381" fmla="*/ 4966902 w 8938307"/>
              <a:gd name="connsiteY2381" fmla="*/ 1956063 h 2993922"/>
              <a:gd name="connsiteX2382" fmla="*/ 4977492 w 8938307"/>
              <a:gd name="connsiteY2382" fmla="*/ 1945472 h 2993922"/>
              <a:gd name="connsiteX2383" fmla="*/ 5009265 w 8938307"/>
              <a:gd name="connsiteY2383" fmla="*/ 1961357 h 2993922"/>
              <a:gd name="connsiteX2384" fmla="*/ 5062217 w 8938307"/>
              <a:gd name="connsiteY2384" fmla="*/ 1966653 h 2993922"/>
              <a:gd name="connsiteX2385" fmla="*/ 5093988 w 8938307"/>
              <a:gd name="connsiteY2385" fmla="*/ 1966653 h 2993922"/>
              <a:gd name="connsiteX2386" fmla="*/ 5088692 w 8938307"/>
              <a:gd name="connsiteY2386" fmla="*/ 1961357 h 2993922"/>
              <a:gd name="connsiteX2387" fmla="*/ 5072806 w 8938307"/>
              <a:gd name="connsiteY2387" fmla="*/ 1956063 h 2993922"/>
              <a:gd name="connsiteX2388" fmla="*/ 5062217 w 8938307"/>
              <a:gd name="connsiteY2388" fmla="*/ 1945472 h 2993922"/>
              <a:gd name="connsiteX2389" fmla="*/ 5030446 w 8938307"/>
              <a:gd name="connsiteY2389" fmla="*/ 1945472 h 2993922"/>
              <a:gd name="connsiteX2390" fmla="*/ 5009265 w 8938307"/>
              <a:gd name="connsiteY2390" fmla="*/ 1934882 h 2993922"/>
              <a:gd name="connsiteX2391" fmla="*/ 4988084 w 8938307"/>
              <a:gd name="connsiteY2391" fmla="*/ 1924290 h 2993922"/>
              <a:gd name="connsiteX2392" fmla="*/ 4982788 w 8938307"/>
              <a:gd name="connsiteY2392" fmla="*/ 1940176 h 2993922"/>
              <a:gd name="connsiteX2393" fmla="*/ 4977492 w 8938307"/>
              <a:gd name="connsiteY2393" fmla="*/ 1934882 h 2993922"/>
              <a:gd name="connsiteX2394" fmla="*/ 4977492 w 8938307"/>
              <a:gd name="connsiteY2394" fmla="*/ 1924290 h 2993922"/>
              <a:gd name="connsiteX2395" fmla="*/ 4966902 w 8938307"/>
              <a:gd name="connsiteY2395" fmla="*/ 1913701 h 2993922"/>
              <a:gd name="connsiteX2396" fmla="*/ 4966902 w 8938307"/>
              <a:gd name="connsiteY2396" fmla="*/ 1903111 h 2993922"/>
              <a:gd name="connsiteX2397" fmla="*/ 4988084 w 8938307"/>
              <a:gd name="connsiteY2397" fmla="*/ 1903111 h 2993922"/>
              <a:gd name="connsiteX2398" fmla="*/ 5030446 w 8938307"/>
              <a:gd name="connsiteY2398" fmla="*/ 1913701 h 2993922"/>
              <a:gd name="connsiteX2399" fmla="*/ 5030446 w 8938307"/>
              <a:gd name="connsiteY2399" fmla="*/ 1924290 h 2993922"/>
              <a:gd name="connsiteX2400" fmla="*/ 5041036 w 8938307"/>
              <a:gd name="connsiteY2400" fmla="*/ 1929586 h 2993922"/>
              <a:gd name="connsiteX2401" fmla="*/ 5051626 w 8938307"/>
              <a:gd name="connsiteY2401" fmla="*/ 1934882 h 2993922"/>
              <a:gd name="connsiteX2402" fmla="*/ 5078102 w 8938307"/>
              <a:gd name="connsiteY2402" fmla="*/ 1940176 h 2993922"/>
              <a:gd name="connsiteX2403" fmla="*/ 5099284 w 8938307"/>
              <a:gd name="connsiteY2403" fmla="*/ 1934882 h 2993922"/>
              <a:gd name="connsiteX2404" fmla="*/ 5115169 w 8938307"/>
              <a:gd name="connsiteY2404" fmla="*/ 1924290 h 2993922"/>
              <a:gd name="connsiteX2405" fmla="*/ 5041036 w 8938307"/>
              <a:gd name="connsiteY2405" fmla="*/ 1903111 h 2993922"/>
              <a:gd name="connsiteX2406" fmla="*/ 5030446 w 8938307"/>
              <a:gd name="connsiteY2406" fmla="*/ 1913701 h 2993922"/>
              <a:gd name="connsiteX2407" fmla="*/ 5030446 w 8938307"/>
              <a:gd name="connsiteY2407" fmla="*/ 1903111 h 2993922"/>
              <a:gd name="connsiteX2408" fmla="*/ 4977492 w 8938307"/>
              <a:gd name="connsiteY2408" fmla="*/ 1892520 h 2993922"/>
              <a:gd name="connsiteX2409" fmla="*/ 4956312 w 8938307"/>
              <a:gd name="connsiteY2409" fmla="*/ 1892520 h 2993922"/>
              <a:gd name="connsiteX2410" fmla="*/ 4935132 w 8938307"/>
              <a:gd name="connsiteY2410" fmla="*/ 1903111 h 2993922"/>
              <a:gd name="connsiteX2411" fmla="*/ 4903360 w 8938307"/>
              <a:gd name="connsiteY2411" fmla="*/ 1903111 h 2993922"/>
              <a:gd name="connsiteX2412" fmla="*/ 4860998 w 8938307"/>
              <a:gd name="connsiteY2412" fmla="*/ 1881930 h 2993922"/>
              <a:gd name="connsiteX2413" fmla="*/ 4834523 w 8938307"/>
              <a:gd name="connsiteY2413" fmla="*/ 1876634 h 2993922"/>
              <a:gd name="connsiteX2414" fmla="*/ 4808046 w 8938307"/>
              <a:gd name="connsiteY2414" fmla="*/ 1871338 h 2993922"/>
              <a:gd name="connsiteX2415" fmla="*/ 4755094 w 8938307"/>
              <a:gd name="connsiteY2415" fmla="*/ 1860749 h 2993922"/>
              <a:gd name="connsiteX2416" fmla="*/ 4744504 w 8938307"/>
              <a:gd name="connsiteY2416" fmla="*/ 1850157 h 2993922"/>
              <a:gd name="connsiteX2417" fmla="*/ 7149852 w 8938307"/>
              <a:gd name="connsiteY2417" fmla="*/ 1843540 h 2993922"/>
              <a:gd name="connsiteX2418" fmla="*/ 7148526 w 8938307"/>
              <a:gd name="connsiteY2418" fmla="*/ 1850157 h 2993922"/>
              <a:gd name="connsiteX2419" fmla="*/ 7159118 w 8938307"/>
              <a:gd name="connsiteY2419" fmla="*/ 1850157 h 2993922"/>
              <a:gd name="connsiteX2420" fmla="*/ 7153822 w 8938307"/>
              <a:gd name="connsiteY2420" fmla="*/ 1844863 h 2993922"/>
              <a:gd name="connsiteX2421" fmla="*/ 7149852 w 8938307"/>
              <a:gd name="connsiteY2421" fmla="*/ 1843540 h 2993922"/>
              <a:gd name="connsiteX2422" fmla="*/ 7942808 w 8938307"/>
              <a:gd name="connsiteY2422" fmla="*/ 1839567 h 2993922"/>
              <a:gd name="connsiteX2423" fmla="*/ 7953398 w 8938307"/>
              <a:gd name="connsiteY2423" fmla="*/ 1850157 h 2993922"/>
              <a:gd name="connsiteX2424" fmla="*/ 7942808 w 8938307"/>
              <a:gd name="connsiteY2424" fmla="*/ 1850157 h 2993922"/>
              <a:gd name="connsiteX2425" fmla="*/ 7582734 w 8938307"/>
              <a:gd name="connsiteY2425" fmla="*/ 1839567 h 2993922"/>
              <a:gd name="connsiteX2426" fmla="*/ 7582734 w 8938307"/>
              <a:gd name="connsiteY2426" fmla="*/ 1844863 h 2993922"/>
              <a:gd name="connsiteX2427" fmla="*/ 7572144 w 8938307"/>
              <a:gd name="connsiteY2427" fmla="*/ 1850157 h 2993922"/>
              <a:gd name="connsiteX2428" fmla="*/ 7561553 w 8938307"/>
              <a:gd name="connsiteY2428" fmla="*/ 1871338 h 2993922"/>
              <a:gd name="connsiteX2429" fmla="*/ 7550963 w 8938307"/>
              <a:gd name="connsiteY2429" fmla="*/ 1881930 h 2993922"/>
              <a:gd name="connsiteX2430" fmla="*/ 7529782 w 8938307"/>
              <a:gd name="connsiteY2430" fmla="*/ 1892520 h 2993922"/>
              <a:gd name="connsiteX2431" fmla="*/ 7519192 w 8938307"/>
              <a:gd name="connsiteY2431" fmla="*/ 1903111 h 2993922"/>
              <a:gd name="connsiteX2432" fmla="*/ 7529782 w 8938307"/>
              <a:gd name="connsiteY2432" fmla="*/ 1903111 h 2993922"/>
              <a:gd name="connsiteX2433" fmla="*/ 7550963 w 8938307"/>
              <a:gd name="connsiteY2433" fmla="*/ 1903111 h 2993922"/>
              <a:gd name="connsiteX2434" fmla="*/ 7582734 w 8938307"/>
              <a:gd name="connsiteY2434" fmla="*/ 1881930 h 2993922"/>
              <a:gd name="connsiteX2435" fmla="*/ 7577438 w 8938307"/>
              <a:gd name="connsiteY2435" fmla="*/ 1876634 h 2993922"/>
              <a:gd name="connsiteX2436" fmla="*/ 7572144 w 8938307"/>
              <a:gd name="connsiteY2436" fmla="*/ 1860749 h 2993922"/>
              <a:gd name="connsiteX2437" fmla="*/ 7593326 w 8938307"/>
              <a:gd name="connsiteY2437" fmla="*/ 1850157 h 2993922"/>
              <a:gd name="connsiteX2438" fmla="*/ 7582734 w 8938307"/>
              <a:gd name="connsiteY2438" fmla="*/ 1839567 h 2993922"/>
              <a:gd name="connsiteX2439" fmla="*/ 4680962 w 8938307"/>
              <a:gd name="connsiteY2439" fmla="*/ 1839567 h 2993922"/>
              <a:gd name="connsiteX2440" fmla="*/ 4680962 w 8938307"/>
              <a:gd name="connsiteY2440" fmla="*/ 1850157 h 2993922"/>
              <a:gd name="connsiteX2441" fmla="*/ 4691551 w 8938307"/>
              <a:gd name="connsiteY2441" fmla="*/ 1850157 h 2993922"/>
              <a:gd name="connsiteX2442" fmla="*/ 4680962 w 8938307"/>
              <a:gd name="connsiteY2442" fmla="*/ 1839567 h 2993922"/>
              <a:gd name="connsiteX2443" fmla="*/ 3406141 w 8938307"/>
              <a:gd name="connsiteY2443" fmla="*/ 1836920 h 2993922"/>
              <a:gd name="connsiteX2444" fmla="*/ 3441882 w 8938307"/>
              <a:gd name="connsiteY2444" fmla="*/ 1860749 h 2993922"/>
              <a:gd name="connsiteX2445" fmla="*/ 3452474 w 8938307"/>
              <a:gd name="connsiteY2445" fmla="*/ 1860749 h 2993922"/>
              <a:gd name="connsiteX2446" fmla="*/ 3463064 w 8938307"/>
              <a:gd name="connsiteY2446" fmla="*/ 1860749 h 2993922"/>
              <a:gd name="connsiteX2447" fmla="*/ 3473655 w 8938307"/>
              <a:gd name="connsiteY2447" fmla="*/ 1881930 h 2993922"/>
              <a:gd name="connsiteX2448" fmla="*/ 3463064 w 8938307"/>
              <a:gd name="connsiteY2448" fmla="*/ 1881930 h 2993922"/>
              <a:gd name="connsiteX2449" fmla="*/ 3441882 w 8938307"/>
              <a:gd name="connsiteY2449" fmla="*/ 1881930 h 2993922"/>
              <a:gd name="connsiteX2450" fmla="*/ 3410112 w 8938307"/>
              <a:gd name="connsiteY2450" fmla="*/ 1881930 h 2993922"/>
              <a:gd name="connsiteX2451" fmla="*/ 3388931 w 8938307"/>
              <a:gd name="connsiteY2451" fmla="*/ 1892520 h 2993922"/>
              <a:gd name="connsiteX2452" fmla="*/ 3378341 w 8938307"/>
              <a:gd name="connsiteY2452" fmla="*/ 1881930 h 2993922"/>
              <a:gd name="connsiteX2453" fmla="*/ 3346570 w 8938307"/>
              <a:gd name="connsiteY2453" fmla="*/ 1860749 h 2993922"/>
              <a:gd name="connsiteX2454" fmla="*/ 3399522 w 8938307"/>
              <a:gd name="connsiteY2454" fmla="*/ 1860749 h 2993922"/>
              <a:gd name="connsiteX2455" fmla="*/ 3388931 w 8938307"/>
              <a:gd name="connsiteY2455" fmla="*/ 1839567 h 2993922"/>
              <a:gd name="connsiteX2456" fmla="*/ 3378341 w 8938307"/>
              <a:gd name="connsiteY2456" fmla="*/ 1839567 h 2993922"/>
              <a:gd name="connsiteX2457" fmla="*/ 3406141 w 8938307"/>
              <a:gd name="connsiteY2457" fmla="*/ 1836920 h 2993922"/>
              <a:gd name="connsiteX2458" fmla="*/ 4810694 w 8938307"/>
              <a:gd name="connsiteY2458" fmla="*/ 1831625 h 2993922"/>
              <a:gd name="connsiteX2459" fmla="*/ 4797456 w 8938307"/>
              <a:gd name="connsiteY2459" fmla="*/ 1834272 h 2993922"/>
              <a:gd name="connsiteX2460" fmla="*/ 4786866 w 8938307"/>
              <a:gd name="connsiteY2460" fmla="*/ 1839567 h 2993922"/>
              <a:gd name="connsiteX2461" fmla="*/ 4797456 w 8938307"/>
              <a:gd name="connsiteY2461" fmla="*/ 1850157 h 2993922"/>
              <a:gd name="connsiteX2462" fmla="*/ 4818636 w 8938307"/>
              <a:gd name="connsiteY2462" fmla="*/ 1860749 h 2993922"/>
              <a:gd name="connsiteX2463" fmla="*/ 4829228 w 8938307"/>
              <a:gd name="connsiteY2463" fmla="*/ 1850157 h 2993922"/>
              <a:gd name="connsiteX2464" fmla="*/ 4839818 w 8938307"/>
              <a:gd name="connsiteY2464" fmla="*/ 1850157 h 2993922"/>
              <a:gd name="connsiteX2465" fmla="*/ 4860998 w 8938307"/>
              <a:gd name="connsiteY2465" fmla="*/ 1839567 h 2993922"/>
              <a:gd name="connsiteX2466" fmla="*/ 4829228 w 8938307"/>
              <a:gd name="connsiteY2466" fmla="*/ 1834272 h 2993922"/>
              <a:gd name="connsiteX2467" fmla="*/ 4810694 w 8938307"/>
              <a:gd name="connsiteY2467" fmla="*/ 1831625 h 2993922"/>
              <a:gd name="connsiteX2468" fmla="*/ 7635686 w 8938307"/>
              <a:gd name="connsiteY2468" fmla="*/ 1828978 h 2993922"/>
              <a:gd name="connsiteX2469" fmla="*/ 7640982 w 8938307"/>
              <a:gd name="connsiteY2469" fmla="*/ 1834272 h 2993922"/>
              <a:gd name="connsiteX2470" fmla="*/ 7646278 w 8938307"/>
              <a:gd name="connsiteY2470" fmla="*/ 1839567 h 2993922"/>
              <a:gd name="connsiteX2471" fmla="*/ 7656867 w 8938307"/>
              <a:gd name="connsiteY2471" fmla="*/ 1834272 h 2993922"/>
              <a:gd name="connsiteX2472" fmla="*/ 7646278 w 8938307"/>
              <a:gd name="connsiteY2472" fmla="*/ 1828978 h 2993922"/>
              <a:gd name="connsiteX2473" fmla="*/ 7635686 w 8938307"/>
              <a:gd name="connsiteY2473" fmla="*/ 1828978 h 2993922"/>
              <a:gd name="connsiteX2474" fmla="*/ 7492716 w 8938307"/>
              <a:gd name="connsiteY2474" fmla="*/ 1828978 h 2993922"/>
              <a:gd name="connsiteX2475" fmla="*/ 7445059 w 8938307"/>
              <a:gd name="connsiteY2475" fmla="*/ 1839567 h 2993922"/>
              <a:gd name="connsiteX2476" fmla="*/ 7450355 w 8938307"/>
              <a:gd name="connsiteY2476" fmla="*/ 1844863 h 2993922"/>
              <a:gd name="connsiteX2477" fmla="*/ 7460944 w 8938307"/>
              <a:gd name="connsiteY2477" fmla="*/ 1850157 h 2993922"/>
              <a:gd name="connsiteX2478" fmla="*/ 7466240 w 8938307"/>
              <a:gd name="connsiteY2478" fmla="*/ 1850157 h 2993922"/>
              <a:gd name="connsiteX2479" fmla="*/ 7466240 w 8938307"/>
              <a:gd name="connsiteY2479" fmla="*/ 1860749 h 2993922"/>
              <a:gd name="connsiteX2480" fmla="*/ 7482126 w 8938307"/>
              <a:gd name="connsiteY2480" fmla="*/ 1855453 h 2993922"/>
              <a:gd name="connsiteX2481" fmla="*/ 7513896 w 8938307"/>
              <a:gd name="connsiteY2481" fmla="*/ 1850157 h 2993922"/>
              <a:gd name="connsiteX2482" fmla="*/ 7529782 w 8938307"/>
              <a:gd name="connsiteY2482" fmla="*/ 1844863 h 2993922"/>
              <a:gd name="connsiteX2483" fmla="*/ 7535078 w 8938307"/>
              <a:gd name="connsiteY2483" fmla="*/ 1834272 h 2993922"/>
              <a:gd name="connsiteX2484" fmla="*/ 7492716 w 8938307"/>
              <a:gd name="connsiteY2484" fmla="*/ 1828978 h 2993922"/>
              <a:gd name="connsiteX2485" fmla="*/ 6015353 w 8938307"/>
              <a:gd name="connsiteY2485" fmla="*/ 1828978 h 2993922"/>
              <a:gd name="connsiteX2486" fmla="*/ 6004764 w 8938307"/>
              <a:gd name="connsiteY2486" fmla="*/ 1839567 h 2993922"/>
              <a:gd name="connsiteX2487" fmla="*/ 6015353 w 8938307"/>
              <a:gd name="connsiteY2487" fmla="*/ 1839567 h 2993922"/>
              <a:gd name="connsiteX2488" fmla="*/ 6004764 w 8938307"/>
              <a:gd name="connsiteY2488" fmla="*/ 1850157 h 2993922"/>
              <a:gd name="connsiteX2489" fmla="*/ 6015353 w 8938307"/>
              <a:gd name="connsiteY2489" fmla="*/ 1850157 h 2993922"/>
              <a:gd name="connsiteX2490" fmla="*/ 6020649 w 8938307"/>
              <a:gd name="connsiteY2490" fmla="*/ 1844863 h 2993922"/>
              <a:gd name="connsiteX2491" fmla="*/ 6025943 w 8938307"/>
              <a:gd name="connsiteY2491" fmla="*/ 1834272 h 2993922"/>
              <a:gd name="connsiteX2492" fmla="*/ 6015353 w 8938307"/>
              <a:gd name="connsiteY2492" fmla="*/ 1828978 h 2993922"/>
              <a:gd name="connsiteX2493" fmla="*/ 5348158 w 8938307"/>
              <a:gd name="connsiteY2493" fmla="*/ 1828978 h 2993922"/>
              <a:gd name="connsiteX2494" fmla="*/ 5337566 w 8938307"/>
              <a:gd name="connsiteY2494" fmla="*/ 1834272 h 2993922"/>
              <a:gd name="connsiteX2495" fmla="*/ 5348158 w 8938307"/>
              <a:gd name="connsiteY2495" fmla="*/ 1839567 h 2993922"/>
              <a:gd name="connsiteX2496" fmla="*/ 5337566 w 8938307"/>
              <a:gd name="connsiteY2496" fmla="*/ 1850157 h 2993922"/>
              <a:gd name="connsiteX2497" fmla="*/ 5348158 w 8938307"/>
              <a:gd name="connsiteY2497" fmla="*/ 1850157 h 2993922"/>
              <a:gd name="connsiteX2498" fmla="*/ 5348158 w 8938307"/>
              <a:gd name="connsiteY2498" fmla="*/ 1839567 h 2993922"/>
              <a:gd name="connsiteX2499" fmla="*/ 5358748 w 8938307"/>
              <a:gd name="connsiteY2499" fmla="*/ 1834272 h 2993922"/>
              <a:gd name="connsiteX2500" fmla="*/ 5348158 w 8938307"/>
              <a:gd name="connsiteY2500" fmla="*/ 1828978 h 2993922"/>
              <a:gd name="connsiteX2501" fmla="*/ 4013765 w 8938307"/>
              <a:gd name="connsiteY2501" fmla="*/ 1828978 h 2993922"/>
              <a:gd name="connsiteX2502" fmla="*/ 4003175 w 8938307"/>
              <a:gd name="connsiteY2502" fmla="*/ 1834272 h 2993922"/>
              <a:gd name="connsiteX2503" fmla="*/ 4008470 w 8938307"/>
              <a:gd name="connsiteY2503" fmla="*/ 1839567 h 2993922"/>
              <a:gd name="connsiteX2504" fmla="*/ 4013765 w 8938307"/>
              <a:gd name="connsiteY2504" fmla="*/ 1828978 h 2993922"/>
              <a:gd name="connsiteX2505" fmla="*/ 5951812 w 8938307"/>
              <a:gd name="connsiteY2505" fmla="*/ 1818386 h 2993922"/>
              <a:gd name="connsiteX2506" fmla="*/ 5957106 w 8938307"/>
              <a:gd name="connsiteY2506" fmla="*/ 1823682 h 2993922"/>
              <a:gd name="connsiteX2507" fmla="*/ 5962401 w 8938307"/>
              <a:gd name="connsiteY2507" fmla="*/ 1828978 h 2993922"/>
              <a:gd name="connsiteX2508" fmla="*/ 5972991 w 8938307"/>
              <a:gd name="connsiteY2508" fmla="*/ 1818386 h 2993922"/>
              <a:gd name="connsiteX2509" fmla="*/ 5411700 w 8938307"/>
              <a:gd name="connsiteY2509" fmla="*/ 1818386 h 2993922"/>
              <a:gd name="connsiteX2510" fmla="*/ 5411700 w 8938307"/>
              <a:gd name="connsiteY2510" fmla="*/ 1839567 h 2993922"/>
              <a:gd name="connsiteX2511" fmla="*/ 5422291 w 8938307"/>
              <a:gd name="connsiteY2511" fmla="*/ 1839567 h 2993922"/>
              <a:gd name="connsiteX2512" fmla="*/ 5459356 w 8938307"/>
              <a:gd name="connsiteY2512" fmla="*/ 1855453 h 2993922"/>
              <a:gd name="connsiteX2513" fmla="*/ 5496423 w 8938307"/>
              <a:gd name="connsiteY2513" fmla="*/ 1881930 h 2993922"/>
              <a:gd name="connsiteX2514" fmla="*/ 5517604 w 8938307"/>
              <a:gd name="connsiteY2514" fmla="*/ 1881930 h 2993922"/>
              <a:gd name="connsiteX2515" fmla="*/ 5538785 w 8938307"/>
              <a:gd name="connsiteY2515" fmla="*/ 1887224 h 2993922"/>
              <a:gd name="connsiteX2516" fmla="*/ 5549375 w 8938307"/>
              <a:gd name="connsiteY2516" fmla="*/ 1892520 h 2993922"/>
              <a:gd name="connsiteX2517" fmla="*/ 5570556 w 8938307"/>
              <a:gd name="connsiteY2517" fmla="*/ 1881930 h 2993922"/>
              <a:gd name="connsiteX2518" fmla="*/ 5581147 w 8938307"/>
              <a:gd name="connsiteY2518" fmla="*/ 1871338 h 2993922"/>
              <a:gd name="connsiteX2519" fmla="*/ 5591737 w 8938307"/>
              <a:gd name="connsiteY2519" fmla="*/ 1871338 h 2993922"/>
              <a:gd name="connsiteX2520" fmla="*/ 5602327 w 8938307"/>
              <a:gd name="connsiteY2520" fmla="*/ 1860749 h 2993922"/>
              <a:gd name="connsiteX2521" fmla="*/ 5586442 w 8938307"/>
              <a:gd name="connsiteY2521" fmla="*/ 1855453 h 2993922"/>
              <a:gd name="connsiteX2522" fmla="*/ 5581147 w 8938307"/>
              <a:gd name="connsiteY2522" fmla="*/ 1850157 h 2993922"/>
              <a:gd name="connsiteX2523" fmla="*/ 5559966 w 8938307"/>
              <a:gd name="connsiteY2523" fmla="*/ 1850157 h 2993922"/>
              <a:gd name="connsiteX2524" fmla="*/ 5544080 w 8938307"/>
              <a:gd name="connsiteY2524" fmla="*/ 1850157 h 2993922"/>
              <a:gd name="connsiteX2525" fmla="*/ 5533490 w 8938307"/>
              <a:gd name="connsiteY2525" fmla="*/ 1844863 h 2993922"/>
              <a:gd name="connsiteX2526" fmla="*/ 5517604 w 8938307"/>
              <a:gd name="connsiteY2526" fmla="*/ 1839567 h 2993922"/>
              <a:gd name="connsiteX2527" fmla="*/ 5501718 w 8938307"/>
              <a:gd name="connsiteY2527" fmla="*/ 1828978 h 2993922"/>
              <a:gd name="connsiteX2528" fmla="*/ 5469948 w 8938307"/>
              <a:gd name="connsiteY2528" fmla="*/ 1818386 h 2993922"/>
              <a:gd name="connsiteX2529" fmla="*/ 5438176 w 8938307"/>
              <a:gd name="connsiteY2529" fmla="*/ 1823682 h 2993922"/>
              <a:gd name="connsiteX2530" fmla="*/ 5422291 w 8938307"/>
              <a:gd name="connsiteY2530" fmla="*/ 1828978 h 2993922"/>
              <a:gd name="connsiteX2531" fmla="*/ 5411700 w 8938307"/>
              <a:gd name="connsiteY2531" fmla="*/ 1818386 h 2993922"/>
              <a:gd name="connsiteX2532" fmla="*/ 5390518 w 8938307"/>
              <a:gd name="connsiteY2532" fmla="*/ 1818386 h 2993922"/>
              <a:gd name="connsiteX2533" fmla="*/ 5395814 w 8938307"/>
              <a:gd name="connsiteY2533" fmla="*/ 1828978 h 2993922"/>
              <a:gd name="connsiteX2534" fmla="*/ 5401110 w 8938307"/>
              <a:gd name="connsiteY2534" fmla="*/ 1823682 h 2993922"/>
              <a:gd name="connsiteX2535" fmla="*/ 5390518 w 8938307"/>
              <a:gd name="connsiteY2535" fmla="*/ 1818386 h 2993922"/>
              <a:gd name="connsiteX2536" fmla="*/ 4744504 w 8938307"/>
              <a:gd name="connsiteY2536" fmla="*/ 1818386 h 2993922"/>
              <a:gd name="connsiteX2537" fmla="*/ 4755094 w 8938307"/>
              <a:gd name="connsiteY2537" fmla="*/ 1828978 h 2993922"/>
              <a:gd name="connsiteX2538" fmla="*/ 4755094 w 8938307"/>
              <a:gd name="connsiteY2538" fmla="*/ 1823682 h 2993922"/>
              <a:gd name="connsiteX2539" fmla="*/ 4744504 w 8938307"/>
              <a:gd name="connsiteY2539" fmla="*/ 1818386 h 2993922"/>
              <a:gd name="connsiteX2540" fmla="*/ 4151441 w 8938307"/>
              <a:gd name="connsiteY2540" fmla="*/ 1818386 h 2993922"/>
              <a:gd name="connsiteX2541" fmla="*/ 4162031 w 8938307"/>
              <a:gd name="connsiteY2541" fmla="*/ 1828978 h 2993922"/>
              <a:gd name="connsiteX2542" fmla="*/ 4162031 w 8938307"/>
              <a:gd name="connsiteY2542" fmla="*/ 1818386 h 2993922"/>
              <a:gd name="connsiteX2543" fmla="*/ 4530048 w 8938307"/>
              <a:gd name="connsiteY2543" fmla="*/ 1813092 h 2993922"/>
              <a:gd name="connsiteX2544" fmla="*/ 4511514 w 8938307"/>
              <a:gd name="connsiteY2544" fmla="*/ 1818386 h 2993922"/>
              <a:gd name="connsiteX2545" fmla="*/ 4537991 w 8938307"/>
              <a:gd name="connsiteY2545" fmla="*/ 1828978 h 2993922"/>
              <a:gd name="connsiteX2546" fmla="*/ 4596238 w 8938307"/>
              <a:gd name="connsiteY2546" fmla="*/ 1844863 h 2993922"/>
              <a:gd name="connsiteX2547" fmla="*/ 4633305 w 8938307"/>
              <a:gd name="connsiteY2547" fmla="*/ 1850157 h 2993922"/>
              <a:gd name="connsiteX2548" fmla="*/ 4633305 w 8938307"/>
              <a:gd name="connsiteY2548" fmla="*/ 1844863 h 2993922"/>
              <a:gd name="connsiteX2549" fmla="*/ 4617420 w 8938307"/>
              <a:gd name="connsiteY2549" fmla="*/ 1839567 h 2993922"/>
              <a:gd name="connsiteX2550" fmla="*/ 4606828 w 8938307"/>
              <a:gd name="connsiteY2550" fmla="*/ 1839567 h 2993922"/>
              <a:gd name="connsiteX2551" fmla="*/ 4564468 w 8938307"/>
              <a:gd name="connsiteY2551" fmla="*/ 1818386 h 2993922"/>
              <a:gd name="connsiteX2552" fmla="*/ 4530048 w 8938307"/>
              <a:gd name="connsiteY2552" fmla="*/ 1813092 h 2993922"/>
              <a:gd name="connsiteX2553" fmla="*/ 7414612 w 8938307"/>
              <a:gd name="connsiteY2553" fmla="*/ 1811767 h 2993922"/>
              <a:gd name="connsiteX2554" fmla="*/ 7407992 w 8938307"/>
              <a:gd name="connsiteY2554" fmla="*/ 1813092 h 2993922"/>
              <a:gd name="connsiteX2555" fmla="*/ 7413288 w 8938307"/>
              <a:gd name="connsiteY2555" fmla="*/ 1828978 h 2993922"/>
              <a:gd name="connsiteX2556" fmla="*/ 7423878 w 8938307"/>
              <a:gd name="connsiteY2556" fmla="*/ 1839567 h 2993922"/>
              <a:gd name="connsiteX2557" fmla="*/ 7423878 w 8938307"/>
              <a:gd name="connsiteY2557" fmla="*/ 1818386 h 2993922"/>
              <a:gd name="connsiteX2558" fmla="*/ 7414612 w 8938307"/>
              <a:gd name="connsiteY2558" fmla="*/ 1811767 h 2993922"/>
              <a:gd name="connsiteX2559" fmla="*/ 5855174 w 8938307"/>
              <a:gd name="connsiteY2559" fmla="*/ 1811767 h 2993922"/>
              <a:gd name="connsiteX2560" fmla="*/ 5851202 w 8938307"/>
              <a:gd name="connsiteY2560" fmla="*/ 1813092 h 2993922"/>
              <a:gd name="connsiteX2561" fmla="*/ 5845908 w 8938307"/>
              <a:gd name="connsiteY2561" fmla="*/ 1818386 h 2993922"/>
              <a:gd name="connsiteX2562" fmla="*/ 5856497 w 8938307"/>
              <a:gd name="connsiteY2562" fmla="*/ 1818386 h 2993922"/>
              <a:gd name="connsiteX2563" fmla="*/ 5855174 w 8938307"/>
              <a:gd name="connsiteY2563" fmla="*/ 1811767 h 2993922"/>
              <a:gd name="connsiteX2564" fmla="*/ 7900446 w 8938307"/>
              <a:gd name="connsiteY2564" fmla="*/ 1807797 h 2993922"/>
              <a:gd name="connsiteX2565" fmla="*/ 7905742 w 8938307"/>
              <a:gd name="connsiteY2565" fmla="*/ 1807797 h 2993922"/>
              <a:gd name="connsiteX2566" fmla="*/ 7932219 w 8938307"/>
              <a:gd name="connsiteY2566" fmla="*/ 1807797 h 2993922"/>
              <a:gd name="connsiteX2567" fmla="*/ 7969284 w 8938307"/>
              <a:gd name="connsiteY2567" fmla="*/ 1823682 h 2993922"/>
              <a:gd name="connsiteX2568" fmla="*/ 7985171 w 8938307"/>
              <a:gd name="connsiteY2568" fmla="*/ 1828978 h 2993922"/>
              <a:gd name="connsiteX2569" fmla="*/ 7995760 w 8938307"/>
              <a:gd name="connsiteY2569" fmla="*/ 1834272 h 2993922"/>
              <a:gd name="connsiteX2570" fmla="*/ 8006350 w 8938307"/>
              <a:gd name="connsiteY2570" fmla="*/ 1839567 h 2993922"/>
              <a:gd name="connsiteX2571" fmla="*/ 8016942 w 8938307"/>
              <a:gd name="connsiteY2571" fmla="*/ 1850157 h 2993922"/>
              <a:gd name="connsiteX2572" fmla="*/ 7995760 w 8938307"/>
              <a:gd name="connsiteY2572" fmla="*/ 1839567 h 2993922"/>
              <a:gd name="connsiteX2573" fmla="*/ 7921627 w 8938307"/>
              <a:gd name="connsiteY2573" fmla="*/ 1828978 h 2993922"/>
              <a:gd name="connsiteX2574" fmla="*/ 7911038 w 8938307"/>
              <a:gd name="connsiteY2574" fmla="*/ 1828978 h 2993922"/>
              <a:gd name="connsiteX2575" fmla="*/ 7905742 w 8938307"/>
              <a:gd name="connsiteY2575" fmla="*/ 1839567 h 2993922"/>
              <a:gd name="connsiteX2576" fmla="*/ 7900446 w 8938307"/>
              <a:gd name="connsiteY2576" fmla="*/ 1828978 h 2993922"/>
              <a:gd name="connsiteX2577" fmla="*/ 7900446 w 8938307"/>
              <a:gd name="connsiteY2577" fmla="*/ 1818386 h 2993922"/>
              <a:gd name="connsiteX2578" fmla="*/ 7370926 w 8938307"/>
              <a:gd name="connsiteY2578" fmla="*/ 1807797 h 2993922"/>
              <a:gd name="connsiteX2579" fmla="*/ 7360336 w 8938307"/>
              <a:gd name="connsiteY2579" fmla="*/ 1818386 h 2993922"/>
              <a:gd name="connsiteX2580" fmla="*/ 7370926 w 8938307"/>
              <a:gd name="connsiteY2580" fmla="*/ 1818386 h 2993922"/>
              <a:gd name="connsiteX2581" fmla="*/ 7370926 w 8938307"/>
              <a:gd name="connsiteY2581" fmla="*/ 1807797 h 2993922"/>
              <a:gd name="connsiteX2582" fmla="*/ 5274025 w 8938307"/>
              <a:gd name="connsiteY2582" fmla="*/ 1807797 h 2993922"/>
              <a:gd name="connsiteX2583" fmla="*/ 5284614 w 8938307"/>
              <a:gd name="connsiteY2583" fmla="*/ 1818386 h 2993922"/>
              <a:gd name="connsiteX2584" fmla="*/ 5326977 w 8938307"/>
              <a:gd name="connsiteY2584" fmla="*/ 1828978 h 2993922"/>
              <a:gd name="connsiteX2585" fmla="*/ 5316386 w 8938307"/>
              <a:gd name="connsiteY2585" fmla="*/ 1818386 h 2993922"/>
              <a:gd name="connsiteX2586" fmla="*/ 5300500 w 8938307"/>
              <a:gd name="connsiteY2586" fmla="*/ 1813092 h 2993922"/>
              <a:gd name="connsiteX2587" fmla="*/ 5289910 w 8938307"/>
              <a:gd name="connsiteY2587" fmla="*/ 1807797 h 2993922"/>
              <a:gd name="connsiteX2588" fmla="*/ 5284614 w 8938307"/>
              <a:gd name="connsiteY2588" fmla="*/ 1807797 h 2993922"/>
              <a:gd name="connsiteX2589" fmla="*/ 5274025 w 8938307"/>
              <a:gd name="connsiteY2589" fmla="*/ 1807797 h 2993922"/>
              <a:gd name="connsiteX2590" fmla="*/ 4723324 w 8938307"/>
              <a:gd name="connsiteY2590" fmla="*/ 1807797 h 2993922"/>
              <a:gd name="connsiteX2591" fmla="*/ 4707438 w 8938307"/>
              <a:gd name="connsiteY2591" fmla="*/ 1813092 h 2993922"/>
              <a:gd name="connsiteX2592" fmla="*/ 4712732 w 8938307"/>
              <a:gd name="connsiteY2592" fmla="*/ 1818386 h 2993922"/>
              <a:gd name="connsiteX2593" fmla="*/ 4723324 w 8938307"/>
              <a:gd name="connsiteY2593" fmla="*/ 1818386 h 2993922"/>
              <a:gd name="connsiteX2594" fmla="*/ 4723324 w 8938307"/>
              <a:gd name="connsiteY2594" fmla="*/ 1807797 h 2993922"/>
              <a:gd name="connsiteX2595" fmla="*/ 3876090 w 8938307"/>
              <a:gd name="connsiteY2595" fmla="*/ 1807797 h 2993922"/>
              <a:gd name="connsiteX2596" fmla="*/ 3897271 w 8938307"/>
              <a:gd name="connsiteY2596" fmla="*/ 1818386 h 2993922"/>
              <a:gd name="connsiteX2597" fmla="*/ 3897271 w 8938307"/>
              <a:gd name="connsiteY2597" fmla="*/ 1807797 h 2993922"/>
              <a:gd name="connsiteX2598" fmla="*/ 3886681 w 8938307"/>
              <a:gd name="connsiteY2598" fmla="*/ 1807797 h 2993922"/>
              <a:gd name="connsiteX2599" fmla="*/ 3876090 w 8938307"/>
              <a:gd name="connsiteY2599" fmla="*/ 1807797 h 2993922"/>
              <a:gd name="connsiteX2600" fmla="*/ 7509924 w 8938307"/>
              <a:gd name="connsiteY2600" fmla="*/ 1801177 h 2993922"/>
              <a:gd name="connsiteX2601" fmla="*/ 7503307 w 8938307"/>
              <a:gd name="connsiteY2601" fmla="*/ 1802501 h 2993922"/>
              <a:gd name="connsiteX2602" fmla="*/ 7466240 w 8938307"/>
              <a:gd name="connsiteY2602" fmla="*/ 1807797 h 2993922"/>
              <a:gd name="connsiteX2603" fmla="*/ 7455649 w 8938307"/>
              <a:gd name="connsiteY2603" fmla="*/ 1807797 h 2993922"/>
              <a:gd name="connsiteX2604" fmla="*/ 7508601 w 8938307"/>
              <a:gd name="connsiteY2604" fmla="*/ 1828978 h 2993922"/>
              <a:gd name="connsiteX2605" fmla="*/ 7508601 w 8938307"/>
              <a:gd name="connsiteY2605" fmla="*/ 1818386 h 2993922"/>
              <a:gd name="connsiteX2606" fmla="*/ 7519192 w 8938307"/>
              <a:gd name="connsiteY2606" fmla="*/ 1807797 h 2993922"/>
              <a:gd name="connsiteX2607" fmla="*/ 7509924 w 8938307"/>
              <a:gd name="connsiteY2607" fmla="*/ 1801177 h 2993922"/>
              <a:gd name="connsiteX2608" fmla="*/ 7434468 w 8938307"/>
              <a:gd name="connsiteY2608" fmla="*/ 1797205 h 2993922"/>
              <a:gd name="connsiteX2609" fmla="*/ 7434468 w 8938307"/>
              <a:gd name="connsiteY2609" fmla="*/ 1807797 h 2993922"/>
              <a:gd name="connsiteX2610" fmla="*/ 7445059 w 8938307"/>
              <a:gd name="connsiteY2610" fmla="*/ 1807797 h 2993922"/>
              <a:gd name="connsiteX2611" fmla="*/ 7386812 w 8938307"/>
              <a:gd name="connsiteY2611" fmla="*/ 1797205 h 2993922"/>
              <a:gd name="connsiteX2612" fmla="*/ 7381516 w 8938307"/>
              <a:gd name="connsiteY2612" fmla="*/ 1807797 h 2993922"/>
              <a:gd name="connsiteX2613" fmla="*/ 7392107 w 8938307"/>
              <a:gd name="connsiteY2613" fmla="*/ 1818386 h 2993922"/>
              <a:gd name="connsiteX2614" fmla="*/ 7397403 w 8938307"/>
              <a:gd name="connsiteY2614" fmla="*/ 1813092 h 2993922"/>
              <a:gd name="connsiteX2615" fmla="*/ 7402697 w 8938307"/>
              <a:gd name="connsiteY2615" fmla="*/ 1807797 h 2993922"/>
              <a:gd name="connsiteX2616" fmla="*/ 7392107 w 8938307"/>
              <a:gd name="connsiteY2616" fmla="*/ 1797205 h 2993922"/>
              <a:gd name="connsiteX2617" fmla="*/ 7386812 w 8938307"/>
              <a:gd name="connsiteY2617" fmla="*/ 1797205 h 2993922"/>
              <a:gd name="connsiteX2618" fmla="*/ 7307384 w 8938307"/>
              <a:gd name="connsiteY2618" fmla="*/ 1797205 h 2993922"/>
              <a:gd name="connsiteX2619" fmla="*/ 7296793 w 8938307"/>
              <a:gd name="connsiteY2619" fmla="*/ 1807797 h 2993922"/>
              <a:gd name="connsiteX2620" fmla="*/ 7296793 w 8938307"/>
              <a:gd name="connsiteY2620" fmla="*/ 1818386 h 2993922"/>
              <a:gd name="connsiteX2621" fmla="*/ 7307384 w 8938307"/>
              <a:gd name="connsiteY2621" fmla="*/ 1818386 h 2993922"/>
              <a:gd name="connsiteX2622" fmla="*/ 7317974 w 8938307"/>
              <a:gd name="connsiteY2622" fmla="*/ 1807797 h 2993922"/>
              <a:gd name="connsiteX2623" fmla="*/ 7317974 w 8938307"/>
              <a:gd name="connsiteY2623" fmla="*/ 1797205 h 2993922"/>
              <a:gd name="connsiteX2624" fmla="*/ 7307384 w 8938307"/>
              <a:gd name="connsiteY2624" fmla="*/ 1797205 h 2993922"/>
              <a:gd name="connsiteX2625" fmla="*/ 4490334 w 8938307"/>
              <a:gd name="connsiteY2625" fmla="*/ 1797205 h 2993922"/>
              <a:gd name="connsiteX2626" fmla="*/ 4490334 w 8938307"/>
              <a:gd name="connsiteY2626" fmla="*/ 1818386 h 2993922"/>
              <a:gd name="connsiteX2627" fmla="*/ 4500924 w 8938307"/>
              <a:gd name="connsiteY2627" fmla="*/ 1818386 h 2993922"/>
              <a:gd name="connsiteX2628" fmla="*/ 4500924 w 8938307"/>
              <a:gd name="connsiteY2628" fmla="*/ 1807797 h 2993922"/>
              <a:gd name="connsiteX2629" fmla="*/ 2838230 w 8938307"/>
              <a:gd name="connsiteY2629" fmla="*/ 1797205 h 2993922"/>
              <a:gd name="connsiteX2630" fmla="*/ 2875296 w 8938307"/>
              <a:gd name="connsiteY2630" fmla="*/ 1813092 h 2993922"/>
              <a:gd name="connsiteX2631" fmla="*/ 2922954 w 8938307"/>
              <a:gd name="connsiteY2631" fmla="*/ 1828978 h 2993922"/>
              <a:gd name="connsiteX2632" fmla="*/ 2954724 w 8938307"/>
              <a:gd name="connsiteY2632" fmla="*/ 1850157 h 2993922"/>
              <a:gd name="connsiteX2633" fmla="*/ 3018266 w 8938307"/>
              <a:gd name="connsiteY2633" fmla="*/ 1871338 h 2993922"/>
              <a:gd name="connsiteX2634" fmla="*/ 3050039 w 8938307"/>
              <a:gd name="connsiteY2634" fmla="*/ 1887224 h 2993922"/>
              <a:gd name="connsiteX2635" fmla="*/ 3071218 w 8938307"/>
              <a:gd name="connsiteY2635" fmla="*/ 1892520 h 2993922"/>
              <a:gd name="connsiteX2636" fmla="*/ 3124171 w 8938307"/>
              <a:gd name="connsiteY2636" fmla="*/ 1918996 h 2993922"/>
              <a:gd name="connsiteX2637" fmla="*/ 3155942 w 8938307"/>
              <a:gd name="connsiteY2637" fmla="*/ 1934882 h 2993922"/>
              <a:gd name="connsiteX2638" fmla="*/ 3124171 w 8938307"/>
              <a:gd name="connsiteY2638" fmla="*/ 1934882 h 2993922"/>
              <a:gd name="connsiteX2639" fmla="*/ 3018266 w 8938307"/>
              <a:gd name="connsiteY2639" fmla="*/ 1892520 h 2993922"/>
              <a:gd name="connsiteX2640" fmla="*/ 2997086 w 8938307"/>
              <a:gd name="connsiteY2640" fmla="*/ 1881930 h 2993922"/>
              <a:gd name="connsiteX2641" fmla="*/ 2922954 w 8938307"/>
              <a:gd name="connsiteY2641" fmla="*/ 1850157 h 2993922"/>
              <a:gd name="connsiteX2642" fmla="*/ 2870002 w 8938307"/>
              <a:gd name="connsiteY2642" fmla="*/ 1828978 h 2993922"/>
              <a:gd name="connsiteX2643" fmla="*/ 2854115 w 8938307"/>
              <a:gd name="connsiteY2643" fmla="*/ 1823682 h 2993922"/>
              <a:gd name="connsiteX2644" fmla="*/ 2838230 w 8938307"/>
              <a:gd name="connsiteY2644" fmla="*/ 1818386 h 2993922"/>
              <a:gd name="connsiteX2645" fmla="*/ 4665738 w 8938307"/>
              <a:gd name="connsiteY2645" fmla="*/ 1793896 h 2993922"/>
              <a:gd name="connsiteX2646" fmla="*/ 4659780 w 8938307"/>
              <a:gd name="connsiteY2646" fmla="*/ 1797205 h 2993922"/>
              <a:gd name="connsiteX2647" fmla="*/ 4659780 w 8938307"/>
              <a:gd name="connsiteY2647" fmla="*/ 1813092 h 2993922"/>
              <a:gd name="connsiteX2648" fmla="*/ 4670372 w 8938307"/>
              <a:gd name="connsiteY2648" fmla="*/ 1807797 h 2993922"/>
              <a:gd name="connsiteX2649" fmla="*/ 4675666 w 8938307"/>
              <a:gd name="connsiteY2649" fmla="*/ 1807797 h 2993922"/>
              <a:gd name="connsiteX2650" fmla="*/ 4680962 w 8938307"/>
              <a:gd name="connsiteY2650" fmla="*/ 1818386 h 2993922"/>
              <a:gd name="connsiteX2651" fmla="*/ 4702142 w 8938307"/>
              <a:gd name="connsiteY2651" fmla="*/ 1818386 h 2993922"/>
              <a:gd name="connsiteX2652" fmla="*/ 4691551 w 8938307"/>
              <a:gd name="connsiteY2652" fmla="*/ 1807797 h 2993922"/>
              <a:gd name="connsiteX2653" fmla="*/ 4665738 w 8938307"/>
              <a:gd name="connsiteY2653" fmla="*/ 1793896 h 2993922"/>
              <a:gd name="connsiteX2654" fmla="*/ 7234574 w 8938307"/>
              <a:gd name="connsiteY2654" fmla="*/ 1791911 h 2993922"/>
              <a:gd name="connsiteX2655" fmla="*/ 7238546 w 8938307"/>
              <a:gd name="connsiteY2655" fmla="*/ 1797205 h 2993922"/>
              <a:gd name="connsiteX2656" fmla="*/ 7233251 w 8938307"/>
              <a:gd name="connsiteY2656" fmla="*/ 1797205 h 2993922"/>
              <a:gd name="connsiteX2657" fmla="*/ 7234574 w 8938307"/>
              <a:gd name="connsiteY2657" fmla="*/ 1791911 h 2993922"/>
              <a:gd name="connsiteX2658" fmla="*/ 7201480 w 8938307"/>
              <a:gd name="connsiteY2658" fmla="*/ 1786615 h 2993922"/>
              <a:gd name="connsiteX2659" fmla="*/ 7212070 w 8938307"/>
              <a:gd name="connsiteY2659" fmla="*/ 1797205 h 2993922"/>
              <a:gd name="connsiteX2660" fmla="*/ 7212070 w 8938307"/>
              <a:gd name="connsiteY2660" fmla="*/ 1786615 h 2993922"/>
              <a:gd name="connsiteX2661" fmla="*/ 7201480 w 8938307"/>
              <a:gd name="connsiteY2661" fmla="*/ 1786615 h 2993922"/>
              <a:gd name="connsiteX2662" fmla="*/ 5316386 w 8938307"/>
              <a:gd name="connsiteY2662" fmla="*/ 1786615 h 2993922"/>
              <a:gd name="connsiteX2663" fmla="*/ 5316386 w 8938307"/>
              <a:gd name="connsiteY2663" fmla="*/ 1807797 h 2993922"/>
              <a:gd name="connsiteX2664" fmla="*/ 5348158 w 8938307"/>
              <a:gd name="connsiteY2664" fmla="*/ 1807797 h 2993922"/>
              <a:gd name="connsiteX2665" fmla="*/ 5337566 w 8938307"/>
              <a:gd name="connsiteY2665" fmla="*/ 1797205 h 2993922"/>
              <a:gd name="connsiteX2666" fmla="*/ 5326977 w 8938307"/>
              <a:gd name="connsiteY2666" fmla="*/ 1786615 h 2993922"/>
              <a:gd name="connsiteX2667" fmla="*/ 3929042 w 8938307"/>
              <a:gd name="connsiteY2667" fmla="*/ 1786615 h 2993922"/>
              <a:gd name="connsiteX2668" fmla="*/ 3939633 w 8938307"/>
              <a:gd name="connsiteY2668" fmla="*/ 1797205 h 2993922"/>
              <a:gd name="connsiteX2669" fmla="*/ 3950223 w 8938307"/>
              <a:gd name="connsiteY2669" fmla="*/ 1797205 h 2993922"/>
              <a:gd name="connsiteX2670" fmla="*/ 3944928 w 8938307"/>
              <a:gd name="connsiteY2670" fmla="*/ 1786615 h 2993922"/>
              <a:gd name="connsiteX2671" fmla="*/ 3929042 w 8938307"/>
              <a:gd name="connsiteY2671" fmla="*/ 1786615 h 2993922"/>
              <a:gd name="connsiteX2672" fmla="*/ 3155942 w 8938307"/>
              <a:gd name="connsiteY2672" fmla="*/ 1786615 h 2993922"/>
              <a:gd name="connsiteX2673" fmla="*/ 3171829 w 8938307"/>
              <a:gd name="connsiteY2673" fmla="*/ 1797205 h 2993922"/>
              <a:gd name="connsiteX2674" fmla="*/ 3171829 w 8938307"/>
              <a:gd name="connsiteY2674" fmla="*/ 1807797 h 2993922"/>
              <a:gd name="connsiteX2675" fmla="*/ 3155942 w 8938307"/>
              <a:gd name="connsiteY2675" fmla="*/ 1807797 h 2993922"/>
              <a:gd name="connsiteX2676" fmla="*/ 3145351 w 8938307"/>
              <a:gd name="connsiteY2676" fmla="*/ 1797205 h 2993922"/>
              <a:gd name="connsiteX2677" fmla="*/ 3155942 w 8938307"/>
              <a:gd name="connsiteY2677" fmla="*/ 1786615 h 2993922"/>
              <a:gd name="connsiteX2678" fmla="*/ 7341802 w 8938307"/>
              <a:gd name="connsiteY2678" fmla="*/ 1781320 h 2993922"/>
              <a:gd name="connsiteX2679" fmla="*/ 7339155 w 8938307"/>
              <a:gd name="connsiteY2679" fmla="*/ 1786615 h 2993922"/>
              <a:gd name="connsiteX2680" fmla="*/ 7349745 w 8938307"/>
              <a:gd name="connsiteY2680" fmla="*/ 1786615 h 2993922"/>
              <a:gd name="connsiteX2681" fmla="*/ 7341802 w 8938307"/>
              <a:gd name="connsiteY2681" fmla="*/ 1781320 h 2993922"/>
              <a:gd name="connsiteX2682" fmla="*/ 7259726 w 8938307"/>
              <a:gd name="connsiteY2682" fmla="*/ 1781320 h 2993922"/>
              <a:gd name="connsiteX2683" fmla="*/ 7243841 w 8938307"/>
              <a:gd name="connsiteY2683" fmla="*/ 1786615 h 2993922"/>
              <a:gd name="connsiteX2684" fmla="*/ 7222660 w 8938307"/>
              <a:gd name="connsiteY2684" fmla="*/ 1786615 h 2993922"/>
              <a:gd name="connsiteX2685" fmla="*/ 7233251 w 8938307"/>
              <a:gd name="connsiteY2685" fmla="*/ 1797205 h 2993922"/>
              <a:gd name="connsiteX2686" fmla="*/ 7222660 w 8938307"/>
              <a:gd name="connsiteY2686" fmla="*/ 1807797 h 2993922"/>
              <a:gd name="connsiteX2687" fmla="*/ 7222660 w 8938307"/>
              <a:gd name="connsiteY2687" fmla="*/ 1818386 h 2993922"/>
              <a:gd name="connsiteX2688" fmla="*/ 7233251 w 8938307"/>
              <a:gd name="connsiteY2688" fmla="*/ 1818386 h 2993922"/>
              <a:gd name="connsiteX2689" fmla="*/ 7259726 w 8938307"/>
              <a:gd name="connsiteY2689" fmla="*/ 1813092 h 2993922"/>
              <a:gd name="connsiteX2690" fmla="*/ 7270318 w 8938307"/>
              <a:gd name="connsiteY2690" fmla="*/ 1802501 h 2993922"/>
              <a:gd name="connsiteX2691" fmla="*/ 7265022 w 8938307"/>
              <a:gd name="connsiteY2691" fmla="*/ 1786615 h 2993922"/>
              <a:gd name="connsiteX2692" fmla="*/ 7259726 w 8938307"/>
              <a:gd name="connsiteY2692" fmla="*/ 1781320 h 2993922"/>
              <a:gd name="connsiteX2693" fmla="*/ 7794542 w 8938307"/>
              <a:gd name="connsiteY2693" fmla="*/ 1776026 h 2993922"/>
              <a:gd name="connsiteX2694" fmla="*/ 7783952 w 8938307"/>
              <a:gd name="connsiteY2694" fmla="*/ 1781320 h 2993922"/>
              <a:gd name="connsiteX2695" fmla="*/ 7789248 w 8938307"/>
              <a:gd name="connsiteY2695" fmla="*/ 1786615 h 2993922"/>
              <a:gd name="connsiteX2696" fmla="*/ 7794542 w 8938307"/>
              <a:gd name="connsiteY2696" fmla="*/ 1776026 h 2993922"/>
              <a:gd name="connsiteX2697" fmla="*/ 7688638 w 8938307"/>
              <a:gd name="connsiteY2697" fmla="*/ 1776026 h 2993922"/>
              <a:gd name="connsiteX2698" fmla="*/ 7688638 w 8938307"/>
              <a:gd name="connsiteY2698" fmla="*/ 1786615 h 2993922"/>
              <a:gd name="connsiteX2699" fmla="*/ 7699230 w 8938307"/>
              <a:gd name="connsiteY2699" fmla="*/ 1797205 h 2993922"/>
              <a:gd name="connsiteX2700" fmla="*/ 7709820 w 8938307"/>
              <a:gd name="connsiteY2700" fmla="*/ 1781320 h 2993922"/>
              <a:gd name="connsiteX2701" fmla="*/ 7699230 w 8938307"/>
              <a:gd name="connsiteY2701" fmla="*/ 1776026 h 2993922"/>
              <a:gd name="connsiteX2702" fmla="*/ 7286203 w 8938307"/>
              <a:gd name="connsiteY2702" fmla="*/ 1776026 h 2993922"/>
              <a:gd name="connsiteX2703" fmla="*/ 7275612 w 8938307"/>
              <a:gd name="connsiteY2703" fmla="*/ 1786615 h 2993922"/>
              <a:gd name="connsiteX2704" fmla="*/ 7286203 w 8938307"/>
              <a:gd name="connsiteY2704" fmla="*/ 1786615 h 2993922"/>
              <a:gd name="connsiteX2705" fmla="*/ 5221073 w 8938307"/>
              <a:gd name="connsiteY2705" fmla="*/ 1776026 h 2993922"/>
              <a:gd name="connsiteX2706" fmla="*/ 5221073 w 8938307"/>
              <a:gd name="connsiteY2706" fmla="*/ 1786615 h 2993922"/>
              <a:gd name="connsiteX2707" fmla="*/ 5231662 w 8938307"/>
              <a:gd name="connsiteY2707" fmla="*/ 1786615 h 2993922"/>
              <a:gd name="connsiteX2708" fmla="*/ 5221073 w 8938307"/>
              <a:gd name="connsiteY2708" fmla="*/ 1776026 h 2993922"/>
              <a:gd name="connsiteX2709" fmla="*/ 4447972 w 8938307"/>
              <a:gd name="connsiteY2709" fmla="*/ 1776026 h 2993922"/>
              <a:gd name="connsiteX2710" fmla="*/ 4416202 w 8938307"/>
              <a:gd name="connsiteY2710" fmla="*/ 1786615 h 2993922"/>
              <a:gd name="connsiteX2711" fmla="*/ 4458562 w 8938307"/>
              <a:gd name="connsiteY2711" fmla="*/ 1786615 h 2993922"/>
              <a:gd name="connsiteX2712" fmla="*/ 3749004 w 8938307"/>
              <a:gd name="connsiteY2712" fmla="*/ 1776026 h 2993922"/>
              <a:gd name="connsiteX2713" fmla="*/ 3749004 w 8938307"/>
              <a:gd name="connsiteY2713" fmla="*/ 1786615 h 2993922"/>
              <a:gd name="connsiteX2714" fmla="*/ 3743710 w 8938307"/>
              <a:gd name="connsiteY2714" fmla="*/ 1786615 h 2993922"/>
              <a:gd name="connsiteX2715" fmla="*/ 3738415 w 8938307"/>
              <a:gd name="connsiteY2715" fmla="*/ 1781320 h 2993922"/>
              <a:gd name="connsiteX2716" fmla="*/ 3749004 w 8938307"/>
              <a:gd name="connsiteY2716" fmla="*/ 1776026 h 2993922"/>
              <a:gd name="connsiteX2717" fmla="*/ 3335979 w 8938307"/>
              <a:gd name="connsiteY2717" fmla="*/ 1776026 h 2993922"/>
              <a:gd name="connsiteX2718" fmla="*/ 3335979 w 8938307"/>
              <a:gd name="connsiteY2718" fmla="*/ 1786615 h 2993922"/>
              <a:gd name="connsiteX2719" fmla="*/ 3330685 w 8938307"/>
              <a:gd name="connsiteY2719" fmla="*/ 1791911 h 2993922"/>
              <a:gd name="connsiteX2720" fmla="*/ 3346570 w 8938307"/>
              <a:gd name="connsiteY2720" fmla="*/ 1797205 h 2993922"/>
              <a:gd name="connsiteX2721" fmla="*/ 3367751 w 8938307"/>
              <a:gd name="connsiteY2721" fmla="*/ 1807797 h 2993922"/>
              <a:gd name="connsiteX2722" fmla="*/ 3378341 w 8938307"/>
              <a:gd name="connsiteY2722" fmla="*/ 1797205 h 2993922"/>
              <a:gd name="connsiteX2723" fmla="*/ 3388931 w 8938307"/>
              <a:gd name="connsiteY2723" fmla="*/ 1797205 h 2993922"/>
              <a:gd name="connsiteX2724" fmla="*/ 3410112 w 8938307"/>
              <a:gd name="connsiteY2724" fmla="*/ 1797205 h 2993922"/>
              <a:gd name="connsiteX2725" fmla="*/ 3441882 w 8938307"/>
              <a:gd name="connsiteY2725" fmla="*/ 1797205 h 2993922"/>
              <a:gd name="connsiteX2726" fmla="*/ 3463064 w 8938307"/>
              <a:gd name="connsiteY2726" fmla="*/ 1807797 h 2993922"/>
              <a:gd name="connsiteX2727" fmla="*/ 3526607 w 8938307"/>
              <a:gd name="connsiteY2727" fmla="*/ 1839567 h 2993922"/>
              <a:gd name="connsiteX2728" fmla="*/ 3516016 w 8938307"/>
              <a:gd name="connsiteY2728" fmla="*/ 1839567 h 2993922"/>
              <a:gd name="connsiteX2729" fmla="*/ 3505426 w 8938307"/>
              <a:gd name="connsiteY2729" fmla="*/ 1839567 h 2993922"/>
              <a:gd name="connsiteX2730" fmla="*/ 3558378 w 8938307"/>
              <a:gd name="connsiteY2730" fmla="*/ 1850157 h 2993922"/>
              <a:gd name="connsiteX2731" fmla="*/ 3664282 w 8938307"/>
              <a:gd name="connsiteY2731" fmla="*/ 1881930 h 2993922"/>
              <a:gd name="connsiteX2732" fmla="*/ 3690758 w 8938307"/>
              <a:gd name="connsiteY2732" fmla="*/ 1887224 h 2993922"/>
              <a:gd name="connsiteX2733" fmla="*/ 3706644 w 8938307"/>
              <a:gd name="connsiteY2733" fmla="*/ 1892520 h 2993922"/>
              <a:gd name="connsiteX2734" fmla="*/ 3823138 w 8938307"/>
              <a:gd name="connsiteY2734" fmla="*/ 1934882 h 2993922"/>
              <a:gd name="connsiteX2735" fmla="*/ 3854908 w 8938307"/>
              <a:gd name="connsiteY2735" fmla="*/ 1940176 h 2993922"/>
              <a:gd name="connsiteX2736" fmla="*/ 3876090 w 8938307"/>
              <a:gd name="connsiteY2736" fmla="*/ 1934882 h 2993922"/>
              <a:gd name="connsiteX2737" fmla="*/ 3918452 w 8938307"/>
              <a:gd name="connsiteY2737" fmla="*/ 1956063 h 2993922"/>
              <a:gd name="connsiteX2738" fmla="*/ 3907860 w 8938307"/>
              <a:gd name="connsiteY2738" fmla="*/ 1956063 h 2993922"/>
              <a:gd name="connsiteX2739" fmla="*/ 3897271 w 8938307"/>
              <a:gd name="connsiteY2739" fmla="*/ 1966653 h 2993922"/>
              <a:gd name="connsiteX2740" fmla="*/ 3929042 w 8938307"/>
              <a:gd name="connsiteY2740" fmla="*/ 1966653 h 2993922"/>
              <a:gd name="connsiteX2741" fmla="*/ 3939633 w 8938307"/>
              <a:gd name="connsiteY2741" fmla="*/ 1971948 h 2993922"/>
              <a:gd name="connsiteX2742" fmla="*/ 3960812 w 8938307"/>
              <a:gd name="connsiteY2742" fmla="*/ 1982538 h 2993922"/>
              <a:gd name="connsiteX2743" fmla="*/ 3981994 w 8938307"/>
              <a:gd name="connsiteY2743" fmla="*/ 1987834 h 2993922"/>
              <a:gd name="connsiteX2744" fmla="*/ 4013765 w 8938307"/>
              <a:gd name="connsiteY2744" fmla="*/ 1998424 h 2993922"/>
              <a:gd name="connsiteX2745" fmla="*/ 4056127 w 8938307"/>
              <a:gd name="connsiteY2745" fmla="*/ 2019605 h 2993922"/>
              <a:gd name="connsiteX2746" fmla="*/ 4130260 w 8938307"/>
              <a:gd name="connsiteY2746" fmla="*/ 2040786 h 2993922"/>
              <a:gd name="connsiteX2747" fmla="*/ 4162031 w 8938307"/>
              <a:gd name="connsiteY2747" fmla="*/ 2051376 h 2993922"/>
              <a:gd name="connsiteX2748" fmla="*/ 4183212 w 8938307"/>
              <a:gd name="connsiteY2748" fmla="*/ 2046080 h 2993922"/>
              <a:gd name="connsiteX2749" fmla="*/ 4193802 w 8938307"/>
              <a:gd name="connsiteY2749" fmla="*/ 2040786 h 2993922"/>
              <a:gd name="connsiteX2750" fmla="*/ 4209688 w 8938307"/>
              <a:gd name="connsiteY2750" fmla="*/ 2040786 h 2993922"/>
              <a:gd name="connsiteX2751" fmla="*/ 4214983 w 8938307"/>
              <a:gd name="connsiteY2751" fmla="*/ 2040786 h 2993922"/>
              <a:gd name="connsiteX2752" fmla="*/ 4225574 w 8938307"/>
              <a:gd name="connsiteY2752" fmla="*/ 2051376 h 2993922"/>
              <a:gd name="connsiteX2753" fmla="*/ 4230868 w 8938307"/>
              <a:gd name="connsiteY2753" fmla="*/ 2067261 h 2993922"/>
              <a:gd name="connsiteX2754" fmla="*/ 4246754 w 8938307"/>
              <a:gd name="connsiteY2754" fmla="*/ 2072557 h 2993922"/>
              <a:gd name="connsiteX2755" fmla="*/ 4267935 w 8938307"/>
              <a:gd name="connsiteY2755" fmla="*/ 2083146 h 2993922"/>
              <a:gd name="connsiteX2756" fmla="*/ 4267935 w 8938307"/>
              <a:gd name="connsiteY2756" fmla="*/ 2093738 h 2993922"/>
              <a:gd name="connsiteX2757" fmla="*/ 4225574 w 8938307"/>
              <a:gd name="connsiteY2757" fmla="*/ 2083146 h 2993922"/>
              <a:gd name="connsiteX2758" fmla="*/ 4162031 w 8938307"/>
              <a:gd name="connsiteY2758" fmla="*/ 2061967 h 2993922"/>
              <a:gd name="connsiteX2759" fmla="*/ 4130260 w 8938307"/>
              <a:gd name="connsiteY2759" fmla="*/ 2051376 h 2993922"/>
              <a:gd name="connsiteX2760" fmla="*/ 4093194 w 8938307"/>
              <a:gd name="connsiteY2760" fmla="*/ 2035490 h 2993922"/>
              <a:gd name="connsiteX2761" fmla="*/ 4056127 w 8938307"/>
              <a:gd name="connsiteY2761" fmla="*/ 2024900 h 2993922"/>
              <a:gd name="connsiteX2762" fmla="*/ 4013765 w 8938307"/>
              <a:gd name="connsiteY2762" fmla="*/ 2019605 h 2993922"/>
              <a:gd name="connsiteX2763" fmla="*/ 3939633 w 8938307"/>
              <a:gd name="connsiteY2763" fmla="*/ 1998424 h 2993922"/>
              <a:gd name="connsiteX2764" fmla="*/ 3907860 w 8938307"/>
              <a:gd name="connsiteY2764" fmla="*/ 2009015 h 2993922"/>
              <a:gd name="connsiteX2765" fmla="*/ 3876090 w 8938307"/>
              <a:gd name="connsiteY2765" fmla="*/ 1998424 h 2993922"/>
              <a:gd name="connsiteX2766" fmla="*/ 3849614 w 8938307"/>
              <a:gd name="connsiteY2766" fmla="*/ 1993128 h 2993922"/>
              <a:gd name="connsiteX2767" fmla="*/ 3844319 w 8938307"/>
              <a:gd name="connsiteY2767" fmla="*/ 1987834 h 2993922"/>
              <a:gd name="connsiteX2768" fmla="*/ 3833728 w 8938307"/>
              <a:gd name="connsiteY2768" fmla="*/ 1977242 h 2993922"/>
              <a:gd name="connsiteX2769" fmla="*/ 3812548 w 8938307"/>
              <a:gd name="connsiteY2769" fmla="*/ 1966653 h 2993922"/>
              <a:gd name="connsiteX2770" fmla="*/ 3780776 w 8938307"/>
              <a:gd name="connsiteY2770" fmla="*/ 1956063 h 2993922"/>
              <a:gd name="connsiteX2771" fmla="*/ 3791367 w 8938307"/>
              <a:gd name="connsiteY2771" fmla="*/ 1966653 h 2993922"/>
              <a:gd name="connsiteX2772" fmla="*/ 3796662 w 8938307"/>
              <a:gd name="connsiteY2772" fmla="*/ 1971948 h 2993922"/>
              <a:gd name="connsiteX2773" fmla="*/ 3812548 w 8938307"/>
              <a:gd name="connsiteY2773" fmla="*/ 1977242 h 2993922"/>
              <a:gd name="connsiteX2774" fmla="*/ 3823138 w 8938307"/>
              <a:gd name="connsiteY2774" fmla="*/ 1987834 h 2993922"/>
              <a:gd name="connsiteX2775" fmla="*/ 3823138 w 8938307"/>
              <a:gd name="connsiteY2775" fmla="*/ 1998424 h 2993922"/>
              <a:gd name="connsiteX2776" fmla="*/ 3801956 w 8938307"/>
              <a:gd name="connsiteY2776" fmla="*/ 1998424 h 2993922"/>
              <a:gd name="connsiteX2777" fmla="*/ 3749004 w 8938307"/>
              <a:gd name="connsiteY2777" fmla="*/ 1956063 h 2993922"/>
              <a:gd name="connsiteX2778" fmla="*/ 3717234 w 8938307"/>
              <a:gd name="connsiteY2778" fmla="*/ 1934882 h 2993922"/>
              <a:gd name="connsiteX2779" fmla="*/ 3706644 w 8938307"/>
              <a:gd name="connsiteY2779" fmla="*/ 1934882 h 2993922"/>
              <a:gd name="connsiteX2780" fmla="*/ 3696052 w 8938307"/>
              <a:gd name="connsiteY2780" fmla="*/ 1924290 h 2993922"/>
              <a:gd name="connsiteX2781" fmla="*/ 3685463 w 8938307"/>
              <a:gd name="connsiteY2781" fmla="*/ 1924290 h 2993922"/>
              <a:gd name="connsiteX2782" fmla="*/ 3627215 w 8938307"/>
              <a:gd name="connsiteY2782" fmla="*/ 1897815 h 2993922"/>
              <a:gd name="connsiteX2783" fmla="*/ 3547788 w 8938307"/>
              <a:gd name="connsiteY2783" fmla="*/ 1881930 h 2993922"/>
              <a:gd name="connsiteX2784" fmla="*/ 3505426 w 8938307"/>
              <a:gd name="connsiteY2784" fmla="*/ 1860749 h 2993922"/>
              <a:gd name="connsiteX2785" fmla="*/ 3441882 w 8938307"/>
              <a:gd name="connsiteY2785" fmla="*/ 1839567 h 2993922"/>
              <a:gd name="connsiteX2786" fmla="*/ 3293618 w 8938307"/>
              <a:gd name="connsiteY2786" fmla="*/ 1797205 h 2993922"/>
              <a:gd name="connsiteX2787" fmla="*/ 7709820 w 8938307"/>
              <a:gd name="connsiteY2787" fmla="*/ 1765434 h 2993922"/>
              <a:gd name="connsiteX2788" fmla="*/ 7720409 w 8938307"/>
              <a:gd name="connsiteY2788" fmla="*/ 1776026 h 2993922"/>
              <a:gd name="connsiteX2789" fmla="*/ 7741590 w 8938307"/>
              <a:gd name="connsiteY2789" fmla="*/ 1765434 h 2993922"/>
              <a:gd name="connsiteX2790" fmla="*/ 6555464 w 8938307"/>
              <a:gd name="connsiteY2790" fmla="*/ 1765434 h 2993922"/>
              <a:gd name="connsiteX2791" fmla="*/ 6544874 w 8938307"/>
              <a:gd name="connsiteY2791" fmla="*/ 1776026 h 2993922"/>
              <a:gd name="connsiteX2792" fmla="*/ 6566054 w 8938307"/>
              <a:gd name="connsiteY2792" fmla="*/ 1776026 h 2993922"/>
              <a:gd name="connsiteX2793" fmla="*/ 5231662 w 8938307"/>
              <a:gd name="connsiteY2793" fmla="*/ 1765434 h 2993922"/>
              <a:gd name="connsiteX2794" fmla="*/ 5242254 w 8938307"/>
              <a:gd name="connsiteY2794" fmla="*/ 1776026 h 2993922"/>
              <a:gd name="connsiteX2795" fmla="*/ 5242254 w 8938307"/>
              <a:gd name="connsiteY2795" fmla="*/ 1765434 h 2993922"/>
              <a:gd name="connsiteX2796" fmla="*/ 3060629 w 8938307"/>
              <a:gd name="connsiteY2796" fmla="*/ 1765434 h 2993922"/>
              <a:gd name="connsiteX2797" fmla="*/ 3071218 w 8938307"/>
              <a:gd name="connsiteY2797" fmla="*/ 1770730 h 2993922"/>
              <a:gd name="connsiteX2798" fmla="*/ 3060629 w 8938307"/>
              <a:gd name="connsiteY2798" fmla="*/ 1776026 h 2993922"/>
              <a:gd name="connsiteX2799" fmla="*/ 5146940 w 8938307"/>
              <a:gd name="connsiteY2799" fmla="*/ 1754845 h 2993922"/>
              <a:gd name="connsiteX2800" fmla="*/ 5146940 w 8938307"/>
              <a:gd name="connsiteY2800" fmla="*/ 1765434 h 2993922"/>
              <a:gd name="connsiteX2801" fmla="*/ 5168121 w 8938307"/>
              <a:gd name="connsiteY2801" fmla="*/ 1754845 h 2993922"/>
              <a:gd name="connsiteX2802" fmla="*/ 4575058 w 8938307"/>
              <a:gd name="connsiteY2802" fmla="*/ 1754845 h 2993922"/>
              <a:gd name="connsiteX2803" fmla="*/ 4564468 w 8938307"/>
              <a:gd name="connsiteY2803" fmla="*/ 1765434 h 2993922"/>
              <a:gd name="connsiteX2804" fmla="*/ 4564468 w 8938307"/>
              <a:gd name="connsiteY2804" fmla="*/ 1776026 h 2993922"/>
              <a:gd name="connsiteX2805" fmla="*/ 4569762 w 8938307"/>
              <a:gd name="connsiteY2805" fmla="*/ 1776026 h 2993922"/>
              <a:gd name="connsiteX2806" fmla="*/ 4585647 w 8938307"/>
              <a:gd name="connsiteY2806" fmla="*/ 1776026 h 2993922"/>
              <a:gd name="connsiteX2807" fmla="*/ 4601532 w 8938307"/>
              <a:gd name="connsiteY2807" fmla="*/ 1791911 h 2993922"/>
              <a:gd name="connsiteX2808" fmla="*/ 4628010 w 8938307"/>
              <a:gd name="connsiteY2808" fmla="*/ 1797205 h 2993922"/>
              <a:gd name="connsiteX2809" fmla="*/ 4643895 w 8938307"/>
              <a:gd name="connsiteY2809" fmla="*/ 1797205 h 2993922"/>
              <a:gd name="connsiteX2810" fmla="*/ 4649190 w 8938307"/>
              <a:gd name="connsiteY2810" fmla="*/ 1786615 h 2993922"/>
              <a:gd name="connsiteX2811" fmla="*/ 4633305 w 8938307"/>
              <a:gd name="connsiteY2811" fmla="*/ 1770730 h 2993922"/>
              <a:gd name="connsiteX2812" fmla="*/ 4596238 w 8938307"/>
              <a:gd name="connsiteY2812" fmla="*/ 1765434 h 2993922"/>
              <a:gd name="connsiteX2813" fmla="*/ 4585647 w 8938307"/>
              <a:gd name="connsiteY2813" fmla="*/ 1760140 h 2993922"/>
              <a:gd name="connsiteX2814" fmla="*/ 4575058 w 8938307"/>
              <a:gd name="connsiteY2814" fmla="*/ 1754845 h 2993922"/>
              <a:gd name="connsiteX2815" fmla="*/ 4379134 w 8938307"/>
              <a:gd name="connsiteY2815" fmla="*/ 1754845 h 2993922"/>
              <a:gd name="connsiteX2816" fmla="*/ 4373839 w 8938307"/>
              <a:gd name="connsiteY2816" fmla="*/ 1760140 h 2993922"/>
              <a:gd name="connsiteX2817" fmla="*/ 4384430 w 8938307"/>
              <a:gd name="connsiteY2817" fmla="*/ 1770730 h 2993922"/>
              <a:gd name="connsiteX2818" fmla="*/ 4400316 w 8938307"/>
              <a:gd name="connsiteY2818" fmla="*/ 1770730 h 2993922"/>
              <a:gd name="connsiteX2819" fmla="*/ 4405610 w 8938307"/>
              <a:gd name="connsiteY2819" fmla="*/ 1765434 h 2993922"/>
              <a:gd name="connsiteX2820" fmla="*/ 4400316 w 8938307"/>
              <a:gd name="connsiteY2820" fmla="*/ 1765434 h 2993922"/>
              <a:gd name="connsiteX2821" fmla="*/ 4389724 w 8938307"/>
              <a:gd name="connsiteY2821" fmla="*/ 1760140 h 2993922"/>
              <a:gd name="connsiteX2822" fmla="*/ 4379134 w 8938307"/>
              <a:gd name="connsiteY2822" fmla="*/ 1754845 h 2993922"/>
              <a:gd name="connsiteX2823" fmla="*/ 4331478 w 8938307"/>
              <a:gd name="connsiteY2823" fmla="*/ 1754845 h 2993922"/>
              <a:gd name="connsiteX2824" fmla="*/ 4352658 w 8938307"/>
              <a:gd name="connsiteY2824" fmla="*/ 1765434 h 2993922"/>
              <a:gd name="connsiteX2825" fmla="*/ 4352658 w 8938307"/>
              <a:gd name="connsiteY2825" fmla="*/ 1754845 h 2993922"/>
              <a:gd name="connsiteX2826" fmla="*/ 7667457 w 8938307"/>
              <a:gd name="connsiteY2826" fmla="*/ 1744253 h 2993922"/>
              <a:gd name="connsiteX2827" fmla="*/ 7656867 w 8938307"/>
              <a:gd name="connsiteY2827" fmla="*/ 1754845 h 2993922"/>
              <a:gd name="connsiteX2828" fmla="*/ 7667457 w 8938307"/>
              <a:gd name="connsiteY2828" fmla="*/ 1754845 h 2993922"/>
              <a:gd name="connsiteX2829" fmla="*/ 7678048 w 8938307"/>
              <a:gd name="connsiteY2829" fmla="*/ 1765434 h 2993922"/>
              <a:gd name="connsiteX2830" fmla="*/ 7699230 w 8938307"/>
              <a:gd name="connsiteY2830" fmla="*/ 1765434 h 2993922"/>
              <a:gd name="connsiteX2831" fmla="*/ 7688638 w 8938307"/>
              <a:gd name="connsiteY2831" fmla="*/ 1754845 h 2993922"/>
              <a:gd name="connsiteX2832" fmla="*/ 7683344 w 8938307"/>
              <a:gd name="connsiteY2832" fmla="*/ 1749549 h 2993922"/>
              <a:gd name="connsiteX2833" fmla="*/ 7667457 w 8938307"/>
              <a:gd name="connsiteY2833" fmla="*/ 1744253 h 2993922"/>
              <a:gd name="connsiteX2834" fmla="*/ 7455649 w 8938307"/>
              <a:gd name="connsiteY2834" fmla="*/ 1744253 h 2993922"/>
              <a:gd name="connsiteX2835" fmla="*/ 7439764 w 8938307"/>
              <a:gd name="connsiteY2835" fmla="*/ 1749549 h 2993922"/>
              <a:gd name="connsiteX2836" fmla="*/ 7439764 w 8938307"/>
              <a:gd name="connsiteY2836" fmla="*/ 1760140 h 2993922"/>
              <a:gd name="connsiteX2837" fmla="*/ 7450355 w 8938307"/>
              <a:gd name="connsiteY2837" fmla="*/ 1765434 h 2993922"/>
              <a:gd name="connsiteX2838" fmla="*/ 7455649 w 8938307"/>
              <a:gd name="connsiteY2838" fmla="*/ 1754845 h 2993922"/>
              <a:gd name="connsiteX2839" fmla="*/ 7222660 w 8938307"/>
              <a:gd name="connsiteY2839" fmla="*/ 1744253 h 2993922"/>
              <a:gd name="connsiteX2840" fmla="*/ 7201480 w 8938307"/>
              <a:gd name="connsiteY2840" fmla="*/ 1754845 h 2993922"/>
              <a:gd name="connsiteX2841" fmla="*/ 7159118 w 8938307"/>
              <a:gd name="connsiteY2841" fmla="*/ 1754845 h 2993922"/>
              <a:gd name="connsiteX2842" fmla="*/ 7137937 w 8938307"/>
              <a:gd name="connsiteY2842" fmla="*/ 1754845 h 2993922"/>
              <a:gd name="connsiteX2843" fmla="*/ 7116756 w 8938307"/>
              <a:gd name="connsiteY2843" fmla="*/ 1754845 h 2993922"/>
              <a:gd name="connsiteX2844" fmla="*/ 7106166 w 8938307"/>
              <a:gd name="connsiteY2844" fmla="*/ 1765434 h 2993922"/>
              <a:gd name="connsiteX2845" fmla="*/ 7106166 w 8938307"/>
              <a:gd name="connsiteY2845" fmla="*/ 1776026 h 2993922"/>
              <a:gd name="connsiteX2846" fmla="*/ 7122052 w 8938307"/>
              <a:gd name="connsiteY2846" fmla="*/ 1770730 h 2993922"/>
              <a:gd name="connsiteX2847" fmla="*/ 7148526 w 8938307"/>
              <a:gd name="connsiteY2847" fmla="*/ 1765434 h 2993922"/>
              <a:gd name="connsiteX2848" fmla="*/ 7159118 w 8938307"/>
              <a:gd name="connsiteY2848" fmla="*/ 1776026 h 2993922"/>
              <a:gd name="connsiteX2849" fmla="*/ 7159118 w 8938307"/>
              <a:gd name="connsiteY2849" fmla="*/ 1786615 h 2993922"/>
              <a:gd name="connsiteX2850" fmla="*/ 7175004 w 8938307"/>
              <a:gd name="connsiteY2850" fmla="*/ 1781320 h 2993922"/>
              <a:gd name="connsiteX2851" fmla="*/ 7185593 w 8938307"/>
              <a:gd name="connsiteY2851" fmla="*/ 1776026 h 2993922"/>
              <a:gd name="connsiteX2852" fmla="*/ 7190889 w 8938307"/>
              <a:gd name="connsiteY2852" fmla="*/ 1786615 h 2993922"/>
              <a:gd name="connsiteX2853" fmla="*/ 7196184 w 8938307"/>
              <a:gd name="connsiteY2853" fmla="*/ 1786615 h 2993922"/>
              <a:gd name="connsiteX2854" fmla="*/ 7201480 w 8938307"/>
              <a:gd name="connsiteY2854" fmla="*/ 1776026 h 2993922"/>
              <a:gd name="connsiteX2855" fmla="*/ 7212070 w 8938307"/>
              <a:gd name="connsiteY2855" fmla="*/ 1776026 h 2993922"/>
              <a:gd name="connsiteX2856" fmla="*/ 7217366 w 8938307"/>
              <a:gd name="connsiteY2856" fmla="*/ 1776026 h 2993922"/>
              <a:gd name="connsiteX2857" fmla="*/ 7212070 w 8938307"/>
              <a:gd name="connsiteY2857" fmla="*/ 1765434 h 2993922"/>
              <a:gd name="connsiteX2858" fmla="*/ 7212070 w 8938307"/>
              <a:gd name="connsiteY2858" fmla="*/ 1754845 h 2993922"/>
              <a:gd name="connsiteX2859" fmla="*/ 4744504 w 8938307"/>
              <a:gd name="connsiteY2859" fmla="*/ 1744253 h 2993922"/>
              <a:gd name="connsiteX2860" fmla="*/ 4755094 w 8938307"/>
              <a:gd name="connsiteY2860" fmla="*/ 1754845 h 2993922"/>
              <a:gd name="connsiteX2861" fmla="*/ 4755094 w 8938307"/>
              <a:gd name="connsiteY2861" fmla="*/ 1744253 h 2993922"/>
              <a:gd name="connsiteX2862" fmla="*/ 3902566 w 8938307"/>
              <a:gd name="connsiteY2862" fmla="*/ 1744253 h 2993922"/>
              <a:gd name="connsiteX2863" fmla="*/ 3897271 w 8938307"/>
              <a:gd name="connsiteY2863" fmla="*/ 1754845 h 2993922"/>
              <a:gd name="connsiteX2864" fmla="*/ 3907860 w 8938307"/>
              <a:gd name="connsiteY2864" fmla="*/ 1754845 h 2993922"/>
              <a:gd name="connsiteX2865" fmla="*/ 3902566 w 8938307"/>
              <a:gd name="connsiteY2865" fmla="*/ 1744253 h 2993922"/>
              <a:gd name="connsiteX2866" fmla="*/ 8069894 w 8938307"/>
              <a:gd name="connsiteY2866" fmla="*/ 1733663 h 2993922"/>
              <a:gd name="connsiteX2867" fmla="*/ 8101664 w 8938307"/>
              <a:gd name="connsiteY2867" fmla="*/ 1733663 h 2993922"/>
              <a:gd name="connsiteX2868" fmla="*/ 8080483 w 8938307"/>
              <a:gd name="connsiteY2868" fmla="*/ 1744253 h 2993922"/>
              <a:gd name="connsiteX2869" fmla="*/ 8069894 w 8938307"/>
              <a:gd name="connsiteY2869" fmla="*/ 1733663 h 2993922"/>
              <a:gd name="connsiteX2870" fmla="*/ 7625096 w 8938307"/>
              <a:gd name="connsiteY2870" fmla="*/ 1733663 h 2993922"/>
              <a:gd name="connsiteX2871" fmla="*/ 7614505 w 8938307"/>
              <a:gd name="connsiteY2871" fmla="*/ 1744253 h 2993922"/>
              <a:gd name="connsiteX2872" fmla="*/ 7625096 w 8938307"/>
              <a:gd name="connsiteY2872" fmla="*/ 1744253 h 2993922"/>
              <a:gd name="connsiteX2873" fmla="*/ 7635686 w 8938307"/>
              <a:gd name="connsiteY2873" fmla="*/ 1738959 h 2993922"/>
              <a:gd name="connsiteX2874" fmla="*/ 7625096 w 8938307"/>
              <a:gd name="connsiteY2874" fmla="*/ 1733663 h 2993922"/>
              <a:gd name="connsiteX2875" fmla="*/ 7529782 w 8938307"/>
              <a:gd name="connsiteY2875" fmla="*/ 1733663 h 2993922"/>
              <a:gd name="connsiteX2876" fmla="*/ 7529782 w 8938307"/>
              <a:gd name="connsiteY2876" fmla="*/ 1744253 h 2993922"/>
              <a:gd name="connsiteX2877" fmla="*/ 7529782 w 8938307"/>
              <a:gd name="connsiteY2877" fmla="*/ 1754845 h 2993922"/>
              <a:gd name="connsiteX2878" fmla="*/ 7540374 w 8938307"/>
              <a:gd name="connsiteY2878" fmla="*/ 1754845 h 2993922"/>
              <a:gd name="connsiteX2879" fmla="*/ 7556259 w 8938307"/>
              <a:gd name="connsiteY2879" fmla="*/ 1754845 h 2993922"/>
              <a:gd name="connsiteX2880" fmla="*/ 7561553 w 8938307"/>
              <a:gd name="connsiteY2880" fmla="*/ 1765434 h 2993922"/>
              <a:gd name="connsiteX2881" fmla="*/ 7572144 w 8938307"/>
              <a:gd name="connsiteY2881" fmla="*/ 1765434 h 2993922"/>
              <a:gd name="connsiteX2882" fmla="*/ 7572144 w 8938307"/>
              <a:gd name="connsiteY2882" fmla="*/ 1754845 h 2993922"/>
              <a:gd name="connsiteX2883" fmla="*/ 7566848 w 8938307"/>
              <a:gd name="connsiteY2883" fmla="*/ 1749549 h 2993922"/>
              <a:gd name="connsiteX2884" fmla="*/ 7561553 w 8938307"/>
              <a:gd name="connsiteY2884" fmla="*/ 1744253 h 2993922"/>
              <a:gd name="connsiteX2885" fmla="*/ 7545668 w 8938307"/>
              <a:gd name="connsiteY2885" fmla="*/ 1738959 h 2993922"/>
              <a:gd name="connsiteX2886" fmla="*/ 7529782 w 8938307"/>
              <a:gd name="connsiteY2886" fmla="*/ 1733663 h 2993922"/>
              <a:gd name="connsiteX2887" fmla="*/ 7498011 w 8938307"/>
              <a:gd name="connsiteY2887" fmla="*/ 1733663 h 2993922"/>
              <a:gd name="connsiteX2888" fmla="*/ 7476830 w 8938307"/>
              <a:gd name="connsiteY2888" fmla="*/ 1744253 h 2993922"/>
              <a:gd name="connsiteX2889" fmla="*/ 7476830 w 8938307"/>
              <a:gd name="connsiteY2889" fmla="*/ 1754845 h 2993922"/>
              <a:gd name="connsiteX2890" fmla="*/ 7508601 w 8938307"/>
              <a:gd name="connsiteY2890" fmla="*/ 1754845 h 2993922"/>
              <a:gd name="connsiteX2891" fmla="*/ 7513896 w 8938307"/>
              <a:gd name="connsiteY2891" fmla="*/ 1738959 h 2993922"/>
              <a:gd name="connsiteX2892" fmla="*/ 7498011 w 8938307"/>
              <a:gd name="connsiteY2892" fmla="*/ 1733663 h 2993922"/>
              <a:gd name="connsiteX2893" fmla="*/ 7169708 w 8938307"/>
              <a:gd name="connsiteY2893" fmla="*/ 1733663 h 2993922"/>
              <a:gd name="connsiteX2894" fmla="*/ 7159118 w 8938307"/>
              <a:gd name="connsiteY2894" fmla="*/ 1744253 h 2993922"/>
              <a:gd name="connsiteX2895" fmla="*/ 7169708 w 8938307"/>
              <a:gd name="connsiteY2895" fmla="*/ 1744253 h 2993922"/>
              <a:gd name="connsiteX2896" fmla="*/ 5104578 w 8938307"/>
              <a:gd name="connsiteY2896" fmla="*/ 1733663 h 2993922"/>
              <a:gd name="connsiteX2897" fmla="*/ 5115169 w 8938307"/>
              <a:gd name="connsiteY2897" fmla="*/ 1744253 h 2993922"/>
              <a:gd name="connsiteX2898" fmla="*/ 5104578 w 8938307"/>
              <a:gd name="connsiteY2898" fmla="*/ 1733663 h 2993922"/>
              <a:gd name="connsiteX2899" fmla="*/ 4278526 w 8938307"/>
              <a:gd name="connsiteY2899" fmla="*/ 1733663 h 2993922"/>
              <a:gd name="connsiteX2900" fmla="*/ 4289116 w 8938307"/>
              <a:gd name="connsiteY2900" fmla="*/ 1733663 h 2993922"/>
              <a:gd name="connsiteX2901" fmla="*/ 4289116 w 8938307"/>
              <a:gd name="connsiteY2901" fmla="*/ 1744253 h 2993922"/>
              <a:gd name="connsiteX2902" fmla="*/ 4278526 w 8938307"/>
              <a:gd name="connsiteY2902" fmla="*/ 1733663 h 2993922"/>
              <a:gd name="connsiteX2903" fmla="*/ 3918452 w 8938307"/>
              <a:gd name="connsiteY2903" fmla="*/ 1733663 h 2993922"/>
              <a:gd name="connsiteX2904" fmla="*/ 3918452 w 8938307"/>
              <a:gd name="connsiteY2904" fmla="*/ 1744253 h 2993922"/>
              <a:gd name="connsiteX2905" fmla="*/ 3929042 w 8938307"/>
              <a:gd name="connsiteY2905" fmla="*/ 1754845 h 2993922"/>
              <a:gd name="connsiteX2906" fmla="*/ 3929042 w 8938307"/>
              <a:gd name="connsiteY2906" fmla="*/ 1744253 h 2993922"/>
              <a:gd name="connsiteX2907" fmla="*/ 3918452 w 8938307"/>
              <a:gd name="connsiteY2907" fmla="*/ 1733663 h 2993922"/>
              <a:gd name="connsiteX2908" fmla="*/ 3664282 w 8938307"/>
              <a:gd name="connsiteY2908" fmla="*/ 1733663 h 2993922"/>
              <a:gd name="connsiteX2909" fmla="*/ 3674872 w 8938307"/>
              <a:gd name="connsiteY2909" fmla="*/ 1733663 h 2993922"/>
              <a:gd name="connsiteX2910" fmla="*/ 3680167 w 8938307"/>
              <a:gd name="connsiteY2910" fmla="*/ 1733663 h 2993922"/>
              <a:gd name="connsiteX2911" fmla="*/ 3685463 w 8938307"/>
              <a:gd name="connsiteY2911" fmla="*/ 1744253 h 2993922"/>
              <a:gd name="connsiteX2912" fmla="*/ 3674872 w 8938307"/>
              <a:gd name="connsiteY2912" fmla="*/ 1744253 h 2993922"/>
              <a:gd name="connsiteX2913" fmla="*/ 3177123 w 8938307"/>
              <a:gd name="connsiteY2913" fmla="*/ 1733663 h 2993922"/>
              <a:gd name="connsiteX2914" fmla="*/ 3187714 w 8938307"/>
              <a:gd name="connsiteY2914" fmla="*/ 1744253 h 2993922"/>
              <a:gd name="connsiteX2915" fmla="*/ 3177123 w 8938307"/>
              <a:gd name="connsiteY2915" fmla="*/ 1744253 h 2993922"/>
              <a:gd name="connsiteX2916" fmla="*/ 8101664 w 8938307"/>
              <a:gd name="connsiteY2916" fmla="*/ 1723074 h 2993922"/>
              <a:gd name="connsiteX2917" fmla="*/ 8144027 w 8938307"/>
              <a:gd name="connsiteY2917" fmla="*/ 1733663 h 2993922"/>
              <a:gd name="connsiteX2918" fmla="*/ 8122846 w 8938307"/>
              <a:gd name="connsiteY2918" fmla="*/ 1733663 h 2993922"/>
              <a:gd name="connsiteX2919" fmla="*/ 7974579 w 8938307"/>
              <a:gd name="connsiteY2919" fmla="*/ 1723074 h 2993922"/>
              <a:gd name="connsiteX2920" fmla="*/ 7985171 w 8938307"/>
              <a:gd name="connsiteY2920" fmla="*/ 1733663 h 2993922"/>
              <a:gd name="connsiteX2921" fmla="*/ 7974579 w 8938307"/>
              <a:gd name="connsiteY2921" fmla="*/ 1733663 h 2993922"/>
              <a:gd name="connsiteX2922" fmla="*/ 5740002 w 8938307"/>
              <a:gd name="connsiteY2922" fmla="*/ 1723074 h 2993922"/>
              <a:gd name="connsiteX2923" fmla="*/ 5740002 w 8938307"/>
              <a:gd name="connsiteY2923" fmla="*/ 1733663 h 2993922"/>
              <a:gd name="connsiteX2924" fmla="*/ 5750593 w 8938307"/>
              <a:gd name="connsiteY2924" fmla="*/ 1733663 h 2993922"/>
              <a:gd name="connsiteX2925" fmla="*/ 5750593 w 8938307"/>
              <a:gd name="connsiteY2925" fmla="*/ 1728368 h 2993922"/>
              <a:gd name="connsiteX2926" fmla="*/ 5740002 w 8938307"/>
              <a:gd name="connsiteY2926" fmla="*/ 1723074 h 2993922"/>
              <a:gd name="connsiteX2927" fmla="*/ 4267935 w 8938307"/>
              <a:gd name="connsiteY2927" fmla="*/ 1723074 h 2993922"/>
              <a:gd name="connsiteX2928" fmla="*/ 4262640 w 8938307"/>
              <a:gd name="connsiteY2928" fmla="*/ 1738959 h 2993922"/>
              <a:gd name="connsiteX2929" fmla="*/ 4267935 w 8938307"/>
              <a:gd name="connsiteY2929" fmla="*/ 1744253 h 2993922"/>
              <a:gd name="connsiteX2930" fmla="*/ 4289116 w 8938307"/>
              <a:gd name="connsiteY2930" fmla="*/ 1744253 h 2993922"/>
              <a:gd name="connsiteX2931" fmla="*/ 4299706 w 8938307"/>
              <a:gd name="connsiteY2931" fmla="*/ 1744253 h 2993922"/>
              <a:gd name="connsiteX2932" fmla="*/ 4310297 w 8938307"/>
              <a:gd name="connsiteY2932" fmla="*/ 1754845 h 2993922"/>
              <a:gd name="connsiteX2933" fmla="*/ 4320887 w 8938307"/>
              <a:gd name="connsiteY2933" fmla="*/ 1744253 h 2993922"/>
              <a:gd name="connsiteX2934" fmla="*/ 4320887 w 8938307"/>
              <a:gd name="connsiteY2934" fmla="*/ 1738959 h 2993922"/>
              <a:gd name="connsiteX2935" fmla="*/ 4299706 w 8938307"/>
              <a:gd name="connsiteY2935" fmla="*/ 1723074 h 2993922"/>
              <a:gd name="connsiteX2936" fmla="*/ 4225574 w 8938307"/>
              <a:gd name="connsiteY2936" fmla="*/ 1723074 h 2993922"/>
              <a:gd name="connsiteX2937" fmla="*/ 4225574 w 8938307"/>
              <a:gd name="connsiteY2937" fmla="*/ 1733663 h 2993922"/>
              <a:gd name="connsiteX2938" fmla="*/ 4241460 w 8938307"/>
              <a:gd name="connsiteY2938" fmla="*/ 1733663 h 2993922"/>
              <a:gd name="connsiteX2939" fmla="*/ 4246754 w 8938307"/>
              <a:gd name="connsiteY2939" fmla="*/ 1733663 h 2993922"/>
              <a:gd name="connsiteX2940" fmla="*/ 4241460 w 8938307"/>
              <a:gd name="connsiteY2940" fmla="*/ 1728368 h 2993922"/>
              <a:gd name="connsiteX2941" fmla="*/ 4225574 w 8938307"/>
              <a:gd name="connsiteY2941" fmla="*/ 1723074 h 2993922"/>
              <a:gd name="connsiteX2942" fmla="*/ 7396078 w 8938307"/>
              <a:gd name="connsiteY2942" fmla="*/ 1716454 h 2993922"/>
              <a:gd name="connsiteX2943" fmla="*/ 7392107 w 8938307"/>
              <a:gd name="connsiteY2943" fmla="*/ 1723074 h 2993922"/>
              <a:gd name="connsiteX2944" fmla="*/ 7423878 w 8938307"/>
              <a:gd name="connsiteY2944" fmla="*/ 1723074 h 2993922"/>
              <a:gd name="connsiteX2945" fmla="*/ 7407992 w 8938307"/>
              <a:gd name="connsiteY2945" fmla="*/ 1717778 h 2993922"/>
              <a:gd name="connsiteX2946" fmla="*/ 7396078 w 8938307"/>
              <a:gd name="connsiteY2946" fmla="*/ 1716454 h 2993922"/>
              <a:gd name="connsiteX2947" fmla="*/ 7317974 w 8938307"/>
              <a:gd name="connsiteY2947" fmla="*/ 1712482 h 2993922"/>
              <a:gd name="connsiteX2948" fmla="*/ 7317974 w 8938307"/>
              <a:gd name="connsiteY2948" fmla="*/ 1733663 h 2993922"/>
              <a:gd name="connsiteX2949" fmla="*/ 7328564 w 8938307"/>
              <a:gd name="connsiteY2949" fmla="*/ 1723074 h 2993922"/>
              <a:gd name="connsiteX2950" fmla="*/ 7328564 w 8938307"/>
              <a:gd name="connsiteY2950" fmla="*/ 1712482 h 2993922"/>
              <a:gd name="connsiteX2951" fmla="*/ 7063804 w 8938307"/>
              <a:gd name="connsiteY2951" fmla="*/ 1712482 h 2993922"/>
              <a:gd name="connsiteX2952" fmla="*/ 7053214 w 8938307"/>
              <a:gd name="connsiteY2952" fmla="*/ 1723074 h 2993922"/>
              <a:gd name="connsiteX2953" fmla="*/ 7063804 w 8938307"/>
              <a:gd name="connsiteY2953" fmla="*/ 1723074 h 2993922"/>
              <a:gd name="connsiteX2954" fmla="*/ 7074395 w 8938307"/>
              <a:gd name="connsiteY2954" fmla="*/ 1723074 h 2993922"/>
              <a:gd name="connsiteX2955" fmla="*/ 7063804 w 8938307"/>
              <a:gd name="connsiteY2955" fmla="*/ 1712482 h 2993922"/>
              <a:gd name="connsiteX2956" fmla="*/ 4649190 w 8938307"/>
              <a:gd name="connsiteY2956" fmla="*/ 1712482 h 2993922"/>
              <a:gd name="connsiteX2957" fmla="*/ 4649190 w 8938307"/>
              <a:gd name="connsiteY2957" fmla="*/ 1723074 h 2993922"/>
              <a:gd name="connsiteX2958" fmla="*/ 4659780 w 8938307"/>
              <a:gd name="connsiteY2958" fmla="*/ 1712482 h 2993922"/>
              <a:gd name="connsiteX2959" fmla="*/ 4649190 w 8938307"/>
              <a:gd name="connsiteY2959" fmla="*/ 1712482 h 2993922"/>
              <a:gd name="connsiteX2960" fmla="*/ 3063276 w 8938307"/>
              <a:gd name="connsiteY2960" fmla="*/ 1709173 h 2993922"/>
              <a:gd name="connsiteX2961" fmla="*/ 3102990 w 8938307"/>
              <a:gd name="connsiteY2961" fmla="*/ 1723074 h 2993922"/>
              <a:gd name="connsiteX2962" fmla="*/ 3134762 w 8938307"/>
              <a:gd name="connsiteY2962" fmla="*/ 1723074 h 2993922"/>
              <a:gd name="connsiteX2963" fmla="*/ 3166533 w 8938307"/>
              <a:gd name="connsiteY2963" fmla="*/ 1733663 h 2993922"/>
              <a:gd name="connsiteX2964" fmla="*/ 3155942 w 8938307"/>
              <a:gd name="connsiteY2964" fmla="*/ 1733663 h 2993922"/>
              <a:gd name="connsiteX2965" fmla="*/ 3124171 w 8938307"/>
              <a:gd name="connsiteY2965" fmla="*/ 1744253 h 2993922"/>
              <a:gd name="connsiteX2966" fmla="*/ 3102990 w 8938307"/>
              <a:gd name="connsiteY2966" fmla="*/ 1733663 h 2993922"/>
              <a:gd name="connsiteX2967" fmla="*/ 3071218 w 8938307"/>
              <a:gd name="connsiteY2967" fmla="*/ 1717778 h 2993922"/>
              <a:gd name="connsiteX2968" fmla="*/ 3060629 w 8938307"/>
              <a:gd name="connsiteY2968" fmla="*/ 1712482 h 2993922"/>
              <a:gd name="connsiteX2969" fmla="*/ 3063276 w 8938307"/>
              <a:gd name="connsiteY2969" fmla="*/ 1709173 h 2993922"/>
              <a:gd name="connsiteX2970" fmla="*/ 8917126 w 8938307"/>
              <a:gd name="connsiteY2970" fmla="*/ 1701893 h 2993922"/>
              <a:gd name="connsiteX2971" fmla="*/ 8927716 w 8938307"/>
              <a:gd name="connsiteY2971" fmla="*/ 1701893 h 2993922"/>
              <a:gd name="connsiteX2972" fmla="*/ 8917126 w 8938307"/>
              <a:gd name="connsiteY2972" fmla="*/ 1712482 h 2993922"/>
              <a:gd name="connsiteX2973" fmla="*/ 4405610 w 8938307"/>
              <a:gd name="connsiteY2973" fmla="*/ 1701893 h 2993922"/>
              <a:gd name="connsiteX2974" fmla="*/ 4405610 w 8938307"/>
              <a:gd name="connsiteY2974" fmla="*/ 1712482 h 2993922"/>
              <a:gd name="connsiteX2975" fmla="*/ 4416202 w 8938307"/>
              <a:gd name="connsiteY2975" fmla="*/ 1701893 h 2993922"/>
              <a:gd name="connsiteX2976" fmla="*/ 4405610 w 8938307"/>
              <a:gd name="connsiteY2976" fmla="*/ 1701893 h 2993922"/>
              <a:gd name="connsiteX2977" fmla="*/ 3643100 w 8938307"/>
              <a:gd name="connsiteY2977" fmla="*/ 1701893 h 2993922"/>
              <a:gd name="connsiteX2978" fmla="*/ 3653692 w 8938307"/>
              <a:gd name="connsiteY2978" fmla="*/ 1701893 h 2993922"/>
              <a:gd name="connsiteX2979" fmla="*/ 3653692 w 8938307"/>
              <a:gd name="connsiteY2979" fmla="*/ 1712482 h 2993922"/>
              <a:gd name="connsiteX2980" fmla="*/ 3653692 w 8938307"/>
              <a:gd name="connsiteY2980" fmla="*/ 1723074 h 2993922"/>
              <a:gd name="connsiteX2981" fmla="*/ 3643100 w 8938307"/>
              <a:gd name="connsiteY2981" fmla="*/ 1723074 h 2993922"/>
              <a:gd name="connsiteX2982" fmla="*/ 3643100 w 8938307"/>
              <a:gd name="connsiteY2982" fmla="*/ 1712482 h 2993922"/>
              <a:gd name="connsiteX2983" fmla="*/ 3643100 w 8938307"/>
              <a:gd name="connsiteY2983" fmla="*/ 1701893 h 2993922"/>
              <a:gd name="connsiteX2984" fmla="*/ 2562879 w 8938307"/>
              <a:gd name="connsiteY2984" fmla="*/ 1701893 h 2993922"/>
              <a:gd name="connsiteX2985" fmla="*/ 2615831 w 8938307"/>
              <a:gd name="connsiteY2985" fmla="*/ 1712482 h 2993922"/>
              <a:gd name="connsiteX2986" fmla="*/ 2647602 w 8938307"/>
              <a:gd name="connsiteY2986" fmla="*/ 1717778 h 2993922"/>
              <a:gd name="connsiteX2987" fmla="*/ 2689964 w 8938307"/>
              <a:gd name="connsiteY2987" fmla="*/ 1733663 h 2993922"/>
              <a:gd name="connsiteX2988" fmla="*/ 2774687 w 8938307"/>
              <a:gd name="connsiteY2988" fmla="*/ 1765434 h 2993922"/>
              <a:gd name="connsiteX2989" fmla="*/ 2779984 w 8938307"/>
              <a:gd name="connsiteY2989" fmla="*/ 1770730 h 2993922"/>
              <a:gd name="connsiteX2990" fmla="*/ 2795868 w 8938307"/>
              <a:gd name="connsiteY2990" fmla="*/ 1786615 h 2993922"/>
              <a:gd name="connsiteX2991" fmla="*/ 2827639 w 8938307"/>
              <a:gd name="connsiteY2991" fmla="*/ 1797205 h 2993922"/>
              <a:gd name="connsiteX2992" fmla="*/ 2785278 w 8938307"/>
              <a:gd name="connsiteY2992" fmla="*/ 1786615 h 2993922"/>
              <a:gd name="connsiteX2993" fmla="*/ 2727032 w 8938307"/>
              <a:gd name="connsiteY2993" fmla="*/ 1765434 h 2993922"/>
              <a:gd name="connsiteX2994" fmla="*/ 2674080 w 8938307"/>
              <a:gd name="connsiteY2994" fmla="*/ 1744253 h 2993922"/>
              <a:gd name="connsiteX2995" fmla="*/ 2647602 w 8938307"/>
              <a:gd name="connsiteY2995" fmla="*/ 1733663 h 2993922"/>
              <a:gd name="connsiteX2996" fmla="*/ 2615831 w 8938307"/>
              <a:gd name="connsiteY2996" fmla="*/ 1723074 h 2993922"/>
              <a:gd name="connsiteX2997" fmla="*/ 2605241 w 8938307"/>
              <a:gd name="connsiteY2997" fmla="*/ 1717778 h 2993922"/>
              <a:gd name="connsiteX2998" fmla="*/ 2584060 w 8938307"/>
              <a:gd name="connsiteY2998" fmla="*/ 1712482 h 2993922"/>
              <a:gd name="connsiteX2999" fmla="*/ 2562879 w 8938307"/>
              <a:gd name="connsiteY2999" fmla="*/ 1701893 h 2993922"/>
              <a:gd name="connsiteX3000" fmla="*/ 7009528 w 8938307"/>
              <a:gd name="connsiteY3000" fmla="*/ 1695273 h 2993922"/>
              <a:gd name="connsiteX3001" fmla="*/ 7005558 w 8938307"/>
              <a:gd name="connsiteY3001" fmla="*/ 1696597 h 2993922"/>
              <a:gd name="connsiteX3002" fmla="*/ 6989670 w 8938307"/>
              <a:gd name="connsiteY3002" fmla="*/ 1701893 h 2993922"/>
              <a:gd name="connsiteX3003" fmla="*/ 6989670 w 8938307"/>
              <a:gd name="connsiteY3003" fmla="*/ 1712482 h 2993922"/>
              <a:gd name="connsiteX3004" fmla="*/ 7010852 w 8938307"/>
              <a:gd name="connsiteY3004" fmla="*/ 1712482 h 2993922"/>
              <a:gd name="connsiteX3005" fmla="*/ 7026737 w 8938307"/>
              <a:gd name="connsiteY3005" fmla="*/ 1712482 h 2993922"/>
              <a:gd name="connsiteX3006" fmla="*/ 7032033 w 8938307"/>
              <a:gd name="connsiteY3006" fmla="*/ 1707187 h 2993922"/>
              <a:gd name="connsiteX3007" fmla="*/ 7032033 w 8938307"/>
              <a:gd name="connsiteY3007" fmla="*/ 1701893 h 2993922"/>
              <a:gd name="connsiteX3008" fmla="*/ 7010852 w 8938307"/>
              <a:gd name="connsiteY3008" fmla="*/ 1701893 h 2993922"/>
              <a:gd name="connsiteX3009" fmla="*/ 7009528 w 8938307"/>
              <a:gd name="connsiteY3009" fmla="*/ 1695273 h 2993922"/>
              <a:gd name="connsiteX3010" fmla="*/ 8345244 w 8938307"/>
              <a:gd name="connsiteY3010" fmla="*/ 1691301 h 2993922"/>
              <a:gd name="connsiteX3011" fmla="*/ 8371720 w 8938307"/>
              <a:gd name="connsiteY3011" fmla="*/ 1696597 h 2993922"/>
              <a:gd name="connsiteX3012" fmla="*/ 8392901 w 8938307"/>
              <a:gd name="connsiteY3012" fmla="*/ 1707187 h 2993922"/>
              <a:gd name="connsiteX3013" fmla="*/ 8387606 w 8938307"/>
              <a:gd name="connsiteY3013" fmla="*/ 1723074 h 2993922"/>
              <a:gd name="connsiteX3014" fmla="*/ 8355835 w 8938307"/>
              <a:gd name="connsiteY3014" fmla="*/ 1723074 h 2993922"/>
              <a:gd name="connsiteX3015" fmla="*/ 8377016 w 8938307"/>
              <a:gd name="connsiteY3015" fmla="*/ 1712482 h 2993922"/>
              <a:gd name="connsiteX3016" fmla="*/ 8355835 w 8938307"/>
              <a:gd name="connsiteY3016" fmla="*/ 1701893 h 2993922"/>
              <a:gd name="connsiteX3017" fmla="*/ 7625096 w 8938307"/>
              <a:gd name="connsiteY3017" fmla="*/ 1691301 h 2993922"/>
              <a:gd name="connsiteX3018" fmla="*/ 7614505 w 8938307"/>
              <a:gd name="connsiteY3018" fmla="*/ 1701893 h 2993922"/>
              <a:gd name="connsiteX3019" fmla="*/ 7646278 w 8938307"/>
              <a:gd name="connsiteY3019" fmla="*/ 1691301 h 2993922"/>
              <a:gd name="connsiteX3020" fmla="*/ 4172621 w 8938307"/>
              <a:gd name="connsiteY3020" fmla="*/ 1691301 h 2993922"/>
              <a:gd name="connsiteX3021" fmla="*/ 4162031 w 8938307"/>
              <a:gd name="connsiteY3021" fmla="*/ 1701893 h 2993922"/>
              <a:gd name="connsiteX3022" fmla="*/ 4172621 w 8938307"/>
              <a:gd name="connsiteY3022" fmla="*/ 1723074 h 2993922"/>
              <a:gd name="connsiteX3023" fmla="*/ 4214983 w 8938307"/>
              <a:gd name="connsiteY3023" fmla="*/ 1723074 h 2993922"/>
              <a:gd name="connsiteX3024" fmla="*/ 4193802 w 8938307"/>
              <a:gd name="connsiteY3024" fmla="*/ 1712482 h 2993922"/>
              <a:gd name="connsiteX3025" fmla="*/ 4193802 w 8938307"/>
              <a:gd name="connsiteY3025" fmla="*/ 1701893 h 2993922"/>
              <a:gd name="connsiteX3026" fmla="*/ 4183212 w 8938307"/>
              <a:gd name="connsiteY3026" fmla="*/ 1691301 h 2993922"/>
              <a:gd name="connsiteX3027" fmla="*/ 4172621 w 8938307"/>
              <a:gd name="connsiteY3027" fmla="*/ 1691301 h 2993922"/>
              <a:gd name="connsiteX3028" fmla="*/ 7233251 w 8938307"/>
              <a:gd name="connsiteY3028" fmla="*/ 1680711 h 2993922"/>
              <a:gd name="connsiteX3029" fmla="*/ 7222660 w 8938307"/>
              <a:gd name="connsiteY3029" fmla="*/ 1691301 h 2993922"/>
              <a:gd name="connsiteX3030" fmla="*/ 7286203 w 8938307"/>
              <a:gd name="connsiteY3030" fmla="*/ 1707187 h 2993922"/>
              <a:gd name="connsiteX3031" fmla="*/ 7328564 w 8938307"/>
              <a:gd name="connsiteY3031" fmla="*/ 1701893 h 2993922"/>
              <a:gd name="connsiteX3032" fmla="*/ 7339155 w 8938307"/>
              <a:gd name="connsiteY3032" fmla="*/ 1701893 h 2993922"/>
              <a:gd name="connsiteX3033" fmla="*/ 7328564 w 8938307"/>
              <a:gd name="connsiteY3033" fmla="*/ 1691301 h 2993922"/>
              <a:gd name="connsiteX3034" fmla="*/ 7302088 w 8938307"/>
              <a:gd name="connsiteY3034" fmla="*/ 1696597 h 2993922"/>
              <a:gd name="connsiteX3035" fmla="*/ 7280908 w 8938307"/>
              <a:gd name="connsiteY3035" fmla="*/ 1701893 h 2993922"/>
              <a:gd name="connsiteX3036" fmla="*/ 7275612 w 8938307"/>
              <a:gd name="connsiteY3036" fmla="*/ 1691301 h 2993922"/>
              <a:gd name="connsiteX3037" fmla="*/ 7233251 w 8938307"/>
              <a:gd name="connsiteY3037" fmla="*/ 1680711 h 2993922"/>
              <a:gd name="connsiteX3038" fmla="*/ 4829228 w 8938307"/>
              <a:gd name="connsiteY3038" fmla="*/ 1680711 h 2993922"/>
              <a:gd name="connsiteX3039" fmla="*/ 4829228 w 8938307"/>
              <a:gd name="connsiteY3039" fmla="*/ 1691301 h 2993922"/>
              <a:gd name="connsiteX3040" fmla="*/ 4839818 w 8938307"/>
              <a:gd name="connsiteY3040" fmla="*/ 1680711 h 2993922"/>
              <a:gd name="connsiteX3041" fmla="*/ 4829228 w 8938307"/>
              <a:gd name="connsiteY3041" fmla="*/ 1680711 h 2993922"/>
              <a:gd name="connsiteX3042" fmla="*/ 2986495 w 8938307"/>
              <a:gd name="connsiteY3042" fmla="*/ 1680711 h 2993922"/>
              <a:gd name="connsiteX3043" fmla="*/ 2997086 w 8938307"/>
              <a:gd name="connsiteY3043" fmla="*/ 1691301 h 2993922"/>
              <a:gd name="connsiteX3044" fmla="*/ 2986495 w 8938307"/>
              <a:gd name="connsiteY3044" fmla="*/ 1691301 h 2993922"/>
              <a:gd name="connsiteX3045" fmla="*/ 2975906 w 8938307"/>
              <a:gd name="connsiteY3045" fmla="*/ 1691301 h 2993922"/>
              <a:gd name="connsiteX3046" fmla="*/ 2986495 w 8938307"/>
              <a:gd name="connsiteY3046" fmla="*/ 1680711 h 2993922"/>
              <a:gd name="connsiteX3047" fmla="*/ 4900712 w 8938307"/>
              <a:gd name="connsiteY3047" fmla="*/ 1675416 h 2993922"/>
              <a:gd name="connsiteX3048" fmla="*/ 4892770 w 8938307"/>
              <a:gd name="connsiteY3048" fmla="*/ 1680711 h 2993922"/>
              <a:gd name="connsiteX3049" fmla="*/ 4903360 w 8938307"/>
              <a:gd name="connsiteY3049" fmla="*/ 1680711 h 2993922"/>
              <a:gd name="connsiteX3050" fmla="*/ 4900712 w 8938307"/>
              <a:gd name="connsiteY3050" fmla="*/ 1675416 h 2993922"/>
              <a:gd name="connsiteX3051" fmla="*/ 7175004 w 8938307"/>
              <a:gd name="connsiteY3051" fmla="*/ 1670122 h 2993922"/>
              <a:gd name="connsiteX3052" fmla="*/ 7169708 w 8938307"/>
              <a:gd name="connsiteY3052" fmla="*/ 1675416 h 2993922"/>
              <a:gd name="connsiteX3053" fmla="*/ 7180299 w 8938307"/>
              <a:gd name="connsiteY3053" fmla="*/ 1680711 h 2993922"/>
              <a:gd name="connsiteX3054" fmla="*/ 7175004 w 8938307"/>
              <a:gd name="connsiteY3054" fmla="*/ 1670122 h 2993922"/>
              <a:gd name="connsiteX3055" fmla="*/ 4913950 w 8938307"/>
              <a:gd name="connsiteY3055" fmla="*/ 1670122 h 2993922"/>
              <a:gd name="connsiteX3056" fmla="*/ 4945722 w 8938307"/>
              <a:gd name="connsiteY3056" fmla="*/ 1691301 h 2993922"/>
              <a:gd name="connsiteX3057" fmla="*/ 4956312 w 8938307"/>
              <a:gd name="connsiteY3057" fmla="*/ 1686007 h 2993922"/>
              <a:gd name="connsiteX3058" fmla="*/ 4945722 w 8938307"/>
              <a:gd name="connsiteY3058" fmla="*/ 1680711 h 2993922"/>
              <a:gd name="connsiteX3059" fmla="*/ 4935132 w 8938307"/>
              <a:gd name="connsiteY3059" fmla="*/ 1680711 h 2993922"/>
              <a:gd name="connsiteX3060" fmla="*/ 4924540 w 8938307"/>
              <a:gd name="connsiteY3060" fmla="*/ 1670122 h 2993922"/>
              <a:gd name="connsiteX3061" fmla="*/ 4913950 w 8938307"/>
              <a:gd name="connsiteY3061" fmla="*/ 1670122 h 2993922"/>
              <a:gd name="connsiteX3062" fmla="*/ 8207569 w 8938307"/>
              <a:gd name="connsiteY3062" fmla="*/ 1659530 h 2993922"/>
              <a:gd name="connsiteX3063" fmla="*/ 8260521 w 8938307"/>
              <a:gd name="connsiteY3063" fmla="*/ 1670122 h 2993922"/>
              <a:gd name="connsiteX3064" fmla="*/ 8249931 w 8938307"/>
              <a:gd name="connsiteY3064" fmla="*/ 1680711 h 2993922"/>
              <a:gd name="connsiteX3065" fmla="*/ 8228750 w 8938307"/>
              <a:gd name="connsiteY3065" fmla="*/ 1670122 h 2993922"/>
              <a:gd name="connsiteX3066" fmla="*/ 7836904 w 8938307"/>
              <a:gd name="connsiteY3066" fmla="*/ 1659530 h 2993922"/>
              <a:gd name="connsiteX3067" fmla="*/ 7858085 w 8938307"/>
              <a:gd name="connsiteY3067" fmla="*/ 1659530 h 2993922"/>
              <a:gd name="connsiteX3068" fmla="*/ 7879267 w 8938307"/>
              <a:gd name="connsiteY3068" fmla="*/ 1670122 h 2993922"/>
              <a:gd name="connsiteX3069" fmla="*/ 7900446 w 8938307"/>
              <a:gd name="connsiteY3069" fmla="*/ 1670122 h 2993922"/>
              <a:gd name="connsiteX3070" fmla="*/ 7911038 w 8938307"/>
              <a:gd name="connsiteY3070" fmla="*/ 1680711 h 2993922"/>
              <a:gd name="connsiteX3071" fmla="*/ 7926923 w 8938307"/>
              <a:gd name="connsiteY3071" fmla="*/ 1680711 h 2993922"/>
              <a:gd name="connsiteX3072" fmla="*/ 7953398 w 8938307"/>
              <a:gd name="connsiteY3072" fmla="*/ 1691301 h 2993922"/>
              <a:gd name="connsiteX3073" fmla="*/ 8016942 w 8938307"/>
              <a:gd name="connsiteY3073" fmla="*/ 1712482 h 2993922"/>
              <a:gd name="connsiteX3074" fmla="*/ 8027531 w 8938307"/>
              <a:gd name="connsiteY3074" fmla="*/ 1723074 h 2993922"/>
              <a:gd name="connsiteX3075" fmla="*/ 7995760 w 8938307"/>
              <a:gd name="connsiteY3075" fmla="*/ 1712482 h 2993922"/>
              <a:gd name="connsiteX3076" fmla="*/ 7974579 w 8938307"/>
              <a:gd name="connsiteY3076" fmla="*/ 1707187 h 2993922"/>
              <a:gd name="connsiteX3077" fmla="*/ 7953398 w 8938307"/>
              <a:gd name="connsiteY3077" fmla="*/ 1701893 h 2993922"/>
              <a:gd name="connsiteX3078" fmla="*/ 7868675 w 8938307"/>
              <a:gd name="connsiteY3078" fmla="*/ 1680711 h 2993922"/>
              <a:gd name="connsiteX3079" fmla="*/ 7836904 w 8938307"/>
              <a:gd name="connsiteY3079" fmla="*/ 1659530 h 2993922"/>
              <a:gd name="connsiteX3080" fmla="*/ 7476830 w 8938307"/>
              <a:gd name="connsiteY3080" fmla="*/ 1659530 h 2993922"/>
              <a:gd name="connsiteX3081" fmla="*/ 7519192 w 8938307"/>
              <a:gd name="connsiteY3081" fmla="*/ 1670122 h 2993922"/>
              <a:gd name="connsiteX3082" fmla="*/ 7519192 w 8938307"/>
              <a:gd name="connsiteY3082" fmla="*/ 1659530 h 2993922"/>
              <a:gd name="connsiteX3083" fmla="*/ 7492716 w 8938307"/>
              <a:gd name="connsiteY3083" fmla="*/ 1659530 h 2993922"/>
              <a:gd name="connsiteX3084" fmla="*/ 7483450 w 8938307"/>
              <a:gd name="connsiteY3084" fmla="*/ 1659530 h 2993922"/>
              <a:gd name="connsiteX3085" fmla="*/ 7296793 w 8938307"/>
              <a:gd name="connsiteY3085" fmla="*/ 1659530 h 2993922"/>
              <a:gd name="connsiteX3086" fmla="*/ 7286203 w 8938307"/>
              <a:gd name="connsiteY3086" fmla="*/ 1670122 h 2993922"/>
              <a:gd name="connsiteX3087" fmla="*/ 7302088 w 8938307"/>
              <a:gd name="connsiteY3087" fmla="*/ 1670122 h 2993922"/>
              <a:gd name="connsiteX3088" fmla="*/ 7317974 w 8938307"/>
              <a:gd name="connsiteY3088" fmla="*/ 1664826 h 2993922"/>
              <a:gd name="connsiteX3089" fmla="*/ 7312678 w 8938307"/>
              <a:gd name="connsiteY3089" fmla="*/ 1659530 h 2993922"/>
              <a:gd name="connsiteX3090" fmla="*/ 7296793 w 8938307"/>
              <a:gd name="connsiteY3090" fmla="*/ 1659530 h 2993922"/>
              <a:gd name="connsiteX3091" fmla="*/ 4490334 w 8938307"/>
              <a:gd name="connsiteY3091" fmla="*/ 1659530 h 2993922"/>
              <a:gd name="connsiteX3092" fmla="*/ 4490334 w 8938307"/>
              <a:gd name="connsiteY3092" fmla="*/ 1670122 h 2993922"/>
              <a:gd name="connsiteX3093" fmla="*/ 4500924 w 8938307"/>
              <a:gd name="connsiteY3093" fmla="*/ 1670122 h 2993922"/>
              <a:gd name="connsiteX3094" fmla="*/ 4490334 w 8938307"/>
              <a:gd name="connsiteY3094" fmla="*/ 1659530 h 2993922"/>
              <a:gd name="connsiteX3095" fmla="*/ 3219485 w 8938307"/>
              <a:gd name="connsiteY3095" fmla="*/ 1659530 h 2993922"/>
              <a:gd name="connsiteX3096" fmla="*/ 3219485 w 8938307"/>
              <a:gd name="connsiteY3096" fmla="*/ 1670122 h 2993922"/>
              <a:gd name="connsiteX3097" fmla="*/ 3230075 w 8938307"/>
              <a:gd name="connsiteY3097" fmla="*/ 1670122 h 2993922"/>
              <a:gd name="connsiteX3098" fmla="*/ 4003175 w 8938307"/>
              <a:gd name="connsiteY3098" fmla="*/ 1648940 h 2993922"/>
              <a:gd name="connsiteX3099" fmla="*/ 4024356 w 8938307"/>
              <a:gd name="connsiteY3099" fmla="*/ 1648940 h 2993922"/>
              <a:gd name="connsiteX3100" fmla="*/ 4024356 w 8938307"/>
              <a:gd name="connsiteY3100" fmla="*/ 1659530 h 2993922"/>
              <a:gd name="connsiteX3101" fmla="*/ 4003175 w 8938307"/>
              <a:gd name="connsiteY3101" fmla="*/ 1648940 h 2993922"/>
              <a:gd name="connsiteX3102" fmla="*/ 7512964 w 8938307"/>
              <a:gd name="connsiteY3102" fmla="*/ 1644577 h 2993922"/>
              <a:gd name="connsiteX3103" fmla="*/ 7509924 w 8938307"/>
              <a:gd name="connsiteY3103" fmla="*/ 1647617 h 2993922"/>
              <a:gd name="connsiteX3104" fmla="*/ 7508601 w 8938307"/>
              <a:gd name="connsiteY3104" fmla="*/ 1648940 h 2993922"/>
              <a:gd name="connsiteX3105" fmla="*/ 8030180 w 8938307"/>
              <a:gd name="connsiteY3105" fmla="*/ 1643646 h 2993922"/>
              <a:gd name="connsiteX3106" fmla="*/ 8038123 w 8938307"/>
              <a:gd name="connsiteY3106" fmla="*/ 1648940 h 2993922"/>
              <a:gd name="connsiteX3107" fmla="*/ 8027531 w 8938307"/>
              <a:gd name="connsiteY3107" fmla="*/ 1648940 h 2993922"/>
              <a:gd name="connsiteX3108" fmla="*/ 8030180 w 8938307"/>
              <a:gd name="connsiteY3108" fmla="*/ 1643646 h 2993922"/>
              <a:gd name="connsiteX3109" fmla="*/ 8154617 w 8938307"/>
              <a:gd name="connsiteY3109" fmla="*/ 1638349 h 2993922"/>
              <a:gd name="connsiteX3110" fmla="*/ 8175798 w 8938307"/>
              <a:gd name="connsiteY3110" fmla="*/ 1648940 h 2993922"/>
              <a:gd name="connsiteX3111" fmla="*/ 8154617 w 8938307"/>
              <a:gd name="connsiteY3111" fmla="*/ 1648940 h 2993922"/>
              <a:gd name="connsiteX3112" fmla="*/ 7275612 w 8938307"/>
              <a:gd name="connsiteY3112" fmla="*/ 1638349 h 2993922"/>
              <a:gd name="connsiteX3113" fmla="*/ 7275612 w 8938307"/>
              <a:gd name="connsiteY3113" fmla="*/ 1659530 h 2993922"/>
              <a:gd name="connsiteX3114" fmla="*/ 7296793 w 8938307"/>
              <a:gd name="connsiteY3114" fmla="*/ 1648940 h 2993922"/>
              <a:gd name="connsiteX3115" fmla="*/ 7312678 w 8938307"/>
              <a:gd name="connsiteY3115" fmla="*/ 1654235 h 2993922"/>
              <a:gd name="connsiteX3116" fmla="*/ 7328564 w 8938307"/>
              <a:gd name="connsiteY3116" fmla="*/ 1659530 h 2993922"/>
              <a:gd name="connsiteX3117" fmla="*/ 7317974 w 8938307"/>
              <a:gd name="connsiteY3117" fmla="*/ 1638349 h 2993922"/>
              <a:gd name="connsiteX3118" fmla="*/ 7296793 w 8938307"/>
              <a:gd name="connsiteY3118" fmla="*/ 1638349 h 2993922"/>
              <a:gd name="connsiteX3119" fmla="*/ 2859410 w 8938307"/>
              <a:gd name="connsiteY3119" fmla="*/ 1638349 h 2993922"/>
              <a:gd name="connsiteX3120" fmla="*/ 2870002 w 8938307"/>
              <a:gd name="connsiteY3120" fmla="*/ 1638349 h 2993922"/>
              <a:gd name="connsiteX3121" fmla="*/ 2859410 w 8938307"/>
              <a:gd name="connsiteY3121" fmla="*/ 1648940 h 2993922"/>
              <a:gd name="connsiteX3122" fmla="*/ 7717762 w 8938307"/>
              <a:gd name="connsiteY3122" fmla="*/ 1633055 h 2993922"/>
              <a:gd name="connsiteX3123" fmla="*/ 7720409 w 8938307"/>
              <a:gd name="connsiteY3123" fmla="*/ 1638349 h 2993922"/>
              <a:gd name="connsiteX3124" fmla="*/ 7725704 w 8938307"/>
              <a:gd name="connsiteY3124" fmla="*/ 1638349 h 2993922"/>
              <a:gd name="connsiteX3125" fmla="*/ 7741590 w 8938307"/>
              <a:gd name="connsiteY3125" fmla="*/ 1638349 h 2993922"/>
              <a:gd name="connsiteX3126" fmla="*/ 7762772 w 8938307"/>
              <a:gd name="connsiteY3126" fmla="*/ 1648940 h 2993922"/>
              <a:gd name="connsiteX3127" fmla="*/ 7741590 w 8938307"/>
              <a:gd name="connsiteY3127" fmla="*/ 1648940 h 2993922"/>
              <a:gd name="connsiteX3128" fmla="*/ 7709820 w 8938307"/>
              <a:gd name="connsiteY3128" fmla="*/ 1638349 h 2993922"/>
              <a:gd name="connsiteX3129" fmla="*/ 7717762 w 8938307"/>
              <a:gd name="connsiteY3129" fmla="*/ 1633055 h 2993922"/>
              <a:gd name="connsiteX3130" fmla="*/ 7634362 w 8938307"/>
              <a:gd name="connsiteY3130" fmla="*/ 1630406 h 2993922"/>
              <a:gd name="connsiteX3131" fmla="*/ 7625096 w 8938307"/>
              <a:gd name="connsiteY3131" fmla="*/ 1633055 h 2993922"/>
              <a:gd name="connsiteX3132" fmla="*/ 7625096 w 8938307"/>
              <a:gd name="connsiteY3132" fmla="*/ 1648940 h 2993922"/>
              <a:gd name="connsiteX3133" fmla="*/ 7646278 w 8938307"/>
              <a:gd name="connsiteY3133" fmla="*/ 1638349 h 2993922"/>
              <a:gd name="connsiteX3134" fmla="*/ 7640982 w 8938307"/>
              <a:gd name="connsiteY3134" fmla="*/ 1633055 h 2993922"/>
              <a:gd name="connsiteX3135" fmla="*/ 7634362 w 8938307"/>
              <a:gd name="connsiteY3135" fmla="*/ 1630406 h 2993922"/>
              <a:gd name="connsiteX3136" fmla="*/ 7762772 w 8938307"/>
              <a:gd name="connsiteY3136" fmla="*/ 1627759 h 2993922"/>
              <a:gd name="connsiteX3137" fmla="*/ 7773361 w 8938307"/>
              <a:gd name="connsiteY3137" fmla="*/ 1627759 h 2993922"/>
              <a:gd name="connsiteX3138" fmla="*/ 7789248 w 8938307"/>
              <a:gd name="connsiteY3138" fmla="*/ 1633055 h 2993922"/>
              <a:gd name="connsiteX3139" fmla="*/ 7810428 w 8938307"/>
              <a:gd name="connsiteY3139" fmla="*/ 1638349 h 2993922"/>
              <a:gd name="connsiteX3140" fmla="*/ 7826313 w 8938307"/>
              <a:gd name="connsiteY3140" fmla="*/ 1648940 h 2993922"/>
              <a:gd name="connsiteX3141" fmla="*/ 7830285 w 8938307"/>
              <a:gd name="connsiteY3141" fmla="*/ 1648940 h 2993922"/>
              <a:gd name="connsiteX3142" fmla="*/ 7831609 w 8938307"/>
              <a:gd name="connsiteY3142" fmla="*/ 1648940 h 2993922"/>
              <a:gd name="connsiteX3143" fmla="*/ 7836904 w 8938307"/>
              <a:gd name="connsiteY3143" fmla="*/ 1648940 h 2993922"/>
              <a:gd name="connsiteX3144" fmla="*/ 7826313 w 8938307"/>
              <a:gd name="connsiteY3144" fmla="*/ 1659530 h 2993922"/>
              <a:gd name="connsiteX3145" fmla="*/ 7805134 w 8938307"/>
              <a:gd name="connsiteY3145" fmla="*/ 1648940 h 2993922"/>
              <a:gd name="connsiteX3146" fmla="*/ 7794542 w 8938307"/>
              <a:gd name="connsiteY3146" fmla="*/ 1648940 h 2993922"/>
              <a:gd name="connsiteX3147" fmla="*/ 7794542 w 8938307"/>
              <a:gd name="connsiteY3147" fmla="*/ 1638349 h 2993922"/>
              <a:gd name="connsiteX3148" fmla="*/ 7783952 w 8938307"/>
              <a:gd name="connsiteY3148" fmla="*/ 1638349 h 2993922"/>
              <a:gd name="connsiteX3149" fmla="*/ 7768067 w 8938307"/>
              <a:gd name="connsiteY3149" fmla="*/ 1638349 h 2993922"/>
              <a:gd name="connsiteX3150" fmla="*/ 7762772 w 8938307"/>
              <a:gd name="connsiteY3150" fmla="*/ 1627759 h 2993922"/>
              <a:gd name="connsiteX3151" fmla="*/ 7582734 w 8938307"/>
              <a:gd name="connsiteY3151" fmla="*/ 1617170 h 2993922"/>
              <a:gd name="connsiteX3152" fmla="*/ 7582734 w 8938307"/>
              <a:gd name="connsiteY3152" fmla="*/ 1627759 h 2993922"/>
              <a:gd name="connsiteX3153" fmla="*/ 7593326 w 8938307"/>
              <a:gd name="connsiteY3153" fmla="*/ 1633055 h 2993922"/>
              <a:gd name="connsiteX3154" fmla="*/ 7593326 w 8938307"/>
              <a:gd name="connsiteY3154" fmla="*/ 1638349 h 2993922"/>
              <a:gd name="connsiteX3155" fmla="*/ 7603915 w 8938307"/>
              <a:gd name="connsiteY3155" fmla="*/ 1638349 h 2993922"/>
              <a:gd name="connsiteX3156" fmla="*/ 2774687 w 8938307"/>
              <a:gd name="connsiteY3156" fmla="*/ 1617170 h 2993922"/>
              <a:gd name="connsiteX3157" fmla="*/ 2774687 w 8938307"/>
              <a:gd name="connsiteY3157" fmla="*/ 1627759 h 2993922"/>
              <a:gd name="connsiteX3158" fmla="*/ 2769392 w 8938307"/>
              <a:gd name="connsiteY3158" fmla="*/ 1633055 h 2993922"/>
              <a:gd name="connsiteX3159" fmla="*/ 2764097 w 8938307"/>
              <a:gd name="connsiteY3159" fmla="*/ 1622464 h 2993922"/>
              <a:gd name="connsiteX3160" fmla="*/ 2774687 w 8938307"/>
              <a:gd name="connsiteY3160" fmla="*/ 1617170 h 2993922"/>
              <a:gd name="connsiteX3161" fmla="*/ 8022237 w 8938307"/>
              <a:gd name="connsiteY3161" fmla="*/ 1606578 h 2993922"/>
              <a:gd name="connsiteX3162" fmla="*/ 8027531 w 8938307"/>
              <a:gd name="connsiteY3162" fmla="*/ 1606578 h 2993922"/>
              <a:gd name="connsiteX3163" fmla="*/ 8038123 w 8938307"/>
              <a:gd name="connsiteY3163" fmla="*/ 1606578 h 2993922"/>
              <a:gd name="connsiteX3164" fmla="*/ 8080483 w 8938307"/>
              <a:gd name="connsiteY3164" fmla="*/ 1617170 h 2993922"/>
              <a:gd name="connsiteX3165" fmla="*/ 8112254 w 8938307"/>
              <a:gd name="connsiteY3165" fmla="*/ 1638349 h 2993922"/>
              <a:gd name="connsiteX3166" fmla="*/ 8101664 w 8938307"/>
              <a:gd name="connsiteY3166" fmla="*/ 1638349 h 2993922"/>
              <a:gd name="connsiteX3167" fmla="*/ 7529782 w 8938307"/>
              <a:gd name="connsiteY3167" fmla="*/ 1606578 h 2993922"/>
              <a:gd name="connsiteX3168" fmla="*/ 7529782 w 8938307"/>
              <a:gd name="connsiteY3168" fmla="*/ 1617170 h 2993922"/>
              <a:gd name="connsiteX3169" fmla="*/ 7540374 w 8938307"/>
              <a:gd name="connsiteY3169" fmla="*/ 1606578 h 2993922"/>
              <a:gd name="connsiteX3170" fmla="*/ 3145351 w 8938307"/>
              <a:gd name="connsiteY3170" fmla="*/ 1606578 h 2993922"/>
              <a:gd name="connsiteX3171" fmla="*/ 3166533 w 8938307"/>
              <a:gd name="connsiteY3171" fmla="*/ 1606578 h 2993922"/>
              <a:gd name="connsiteX3172" fmla="*/ 3166533 w 8938307"/>
              <a:gd name="connsiteY3172" fmla="*/ 1617170 h 2993922"/>
              <a:gd name="connsiteX3173" fmla="*/ 3145351 w 8938307"/>
              <a:gd name="connsiteY3173" fmla="*/ 1606578 h 2993922"/>
              <a:gd name="connsiteX3174" fmla="*/ 8610004 w 8938307"/>
              <a:gd name="connsiteY3174" fmla="*/ 1595988 h 2993922"/>
              <a:gd name="connsiteX3175" fmla="*/ 8620595 w 8938307"/>
              <a:gd name="connsiteY3175" fmla="*/ 1595988 h 2993922"/>
              <a:gd name="connsiteX3176" fmla="*/ 8641775 w 8938307"/>
              <a:gd name="connsiteY3176" fmla="*/ 1595988 h 2993922"/>
              <a:gd name="connsiteX3177" fmla="*/ 8652366 w 8938307"/>
              <a:gd name="connsiteY3177" fmla="*/ 1595988 h 2993922"/>
              <a:gd name="connsiteX3178" fmla="*/ 8657660 w 8938307"/>
              <a:gd name="connsiteY3178" fmla="*/ 1601283 h 2993922"/>
              <a:gd name="connsiteX3179" fmla="*/ 8673545 w 8938307"/>
              <a:gd name="connsiteY3179" fmla="*/ 1606578 h 2993922"/>
              <a:gd name="connsiteX3180" fmla="*/ 8710613 w 8938307"/>
              <a:gd name="connsiteY3180" fmla="*/ 1617170 h 2993922"/>
              <a:gd name="connsiteX3181" fmla="*/ 8758270 w 8938307"/>
              <a:gd name="connsiteY3181" fmla="*/ 1638349 h 2993922"/>
              <a:gd name="connsiteX3182" fmla="*/ 8774155 w 8938307"/>
              <a:gd name="connsiteY3182" fmla="*/ 1638349 h 2993922"/>
              <a:gd name="connsiteX3183" fmla="*/ 8784747 w 8938307"/>
              <a:gd name="connsiteY3183" fmla="*/ 1638349 h 2993922"/>
              <a:gd name="connsiteX3184" fmla="*/ 8795336 w 8938307"/>
              <a:gd name="connsiteY3184" fmla="*/ 1643645 h 2993922"/>
              <a:gd name="connsiteX3185" fmla="*/ 8800632 w 8938307"/>
              <a:gd name="connsiteY3185" fmla="*/ 1648940 h 2993922"/>
              <a:gd name="connsiteX3186" fmla="*/ 8821812 w 8938307"/>
              <a:gd name="connsiteY3186" fmla="*/ 1670122 h 2993922"/>
              <a:gd name="connsiteX3187" fmla="*/ 8842993 w 8938307"/>
              <a:gd name="connsiteY3187" fmla="*/ 1680711 h 2993922"/>
              <a:gd name="connsiteX3188" fmla="*/ 8800632 w 8938307"/>
              <a:gd name="connsiteY3188" fmla="*/ 1680711 h 2993922"/>
              <a:gd name="connsiteX3189" fmla="*/ 8768861 w 8938307"/>
              <a:gd name="connsiteY3189" fmla="*/ 1659530 h 2993922"/>
              <a:gd name="connsiteX3190" fmla="*/ 8747679 w 8938307"/>
              <a:gd name="connsiteY3190" fmla="*/ 1654235 h 2993922"/>
              <a:gd name="connsiteX3191" fmla="*/ 8737089 w 8938307"/>
              <a:gd name="connsiteY3191" fmla="*/ 1648940 h 2993922"/>
              <a:gd name="connsiteX3192" fmla="*/ 8721203 w 8938307"/>
              <a:gd name="connsiteY3192" fmla="*/ 1643645 h 2993922"/>
              <a:gd name="connsiteX3193" fmla="*/ 8705318 w 8938307"/>
              <a:gd name="connsiteY3193" fmla="*/ 1638349 h 2993922"/>
              <a:gd name="connsiteX3194" fmla="*/ 8694728 w 8938307"/>
              <a:gd name="connsiteY3194" fmla="*/ 1627759 h 2993922"/>
              <a:gd name="connsiteX3195" fmla="*/ 8689432 w 8938307"/>
              <a:gd name="connsiteY3195" fmla="*/ 1622464 h 2993922"/>
              <a:gd name="connsiteX3196" fmla="*/ 8678843 w 8938307"/>
              <a:gd name="connsiteY3196" fmla="*/ 1617170 h 2993922"/>
              <a:gd name="connsiteX3197" fmla="*/ 8662957 w 8938307"/>
              <a:gd name="connsiteY3197" fmla="*/ 1617170 h 2993922"/>
              <a:gd name="connsiteX3198" fmla="*/ 8641775 w 8938307"/>
              <a:gd name="connsiteY3198" fmla="*/ 1617170 h 2993922"/>
              <a:gd name="connsiteX3199" fmla="*/ 8620595 w 8938307"/>
              <a:gd name="connsiteY3199" fmla="*/ 1611874 h 2993922"/>
              <a:gd name="connsiteX3200" fmla="*/ 8610004 w 8938307"/>
              <a:gd name="connsiteY3200" fmla="*/ 1595988 h 2993922"/>
              <a:gd name="connsiteX3201" fmla="*/ 7900446 w 8938307"/>
              <a:gd name="connsiteY3201" fmla="*/ 1595988 h 2993922"/>
              <a:gd name="connsiteX3202" fmla="*/ 7911038 w 8938307"/>
              <a:gd name="connsiteY3202" fmla="*/ 1595988 h 2993922"/>
              <a:gd name="connsiteX3203" fmla="*/ 7911038 w 8938307"/>
              <a:gd name="connsiteY3203" fmla="*/ 1606578 h 2993922"/>
              <a:gd name="connsiteX3204" fmla="*/ 7900446 w 8938307"/>
              <a:gd name="connsiteY3204" fmla="*/ 1595988 h 2993922"/>
              <a:gd name="connsiteX3205" fmla="*/ 7720409 w 8938307"/>
              <a:gd name="connsiteY3205" fmla="*/ 1595988 h 2993922"/>
              <a:gd name="connsiteX3206" fmla="*/ 7731000 w 8938307"/>
              <a:gd name="connsiteY3206" fmla="*/ 1601283 h 2993922"/>
              <a:gd name="connsiteX3207" fmla="*/ 7731000 w 8938307"/>
              <a:gd name="connsiteY3207" fmla="*/ 1617170 h 2993922"/>
              <a:gd name="connsiteX3208" fmla="*/ 7731000 w 8938307"/>
              <a:gd name="connsiteY3208" fmla="*/ 1627759 h 2993922"/>
              <a:gd name="connsiteX3209" fmla="*/ 7720409 w 8938307"/>
              <a:gd name="connsiteY3209" fmla="*/ 1622464 h 2993922"/>
              <a:gd name="connsiteX3210" fmla="*/ 7709820 w 8938307"/>
              <a:gd name="connsiteY3210" fmla="*/ 1606578 h 2993922"/>
              <a:gd name="connsiteX3211" fmla="*/ 3463064 w 8938307"/>
              <a:gd name="connsiteY3211" fmla="*/ 1595988 h 2993922"/>
              <a:gd name="connsiteX3212" fmla="*/ 3484244 w 8938307"/>
              <a:gd name="connsiteY3212" fmla="*/ 1606578 h 2993922"/>
              <a:gd name="connsiteX3213" fmla="*/ 3494834 w 8938307"/>
              <a:gd name="connsiteY3213" fmla="*/ 1606578 h 2993922"/>
              <a:gd name="connsiteX3214" fmla="*/ 3505426 w 8938307"/>
              <a:gd name="connsiteY3214" fmla="*/ 1617170 h 2993922"/>
              <a:gd name="connsiteX3215" fmla="*/ 3547788 w 8938307"/>
              <a:gd name="connsiteY3215" fmla="*/ 1638349 h 2993922"/>
              <a:gd name="connsiteX3216" fmla="*/ 3621920 w 8938307"/>
              <a:gd name="connsiteY3216" fmla="*/ 1659530 h 2993922"/>
              <a:gd name="connsiteX3217" fmla="*/ 3643100 w 8938307"/>
              <a:gd name="connsiteY3217" fmla="*/ 1664826 h 2993922"/>
              <a:gd name="connsiteX3218" fmla="*/ 3664282 w 8938307"/>
              <a:gd name="connsiteY3218" fmla="*/ 1670122 h 2993922"/>
              <a:gd name="connsiteX3219" fmla="*/ 3738415 w 8938307"/>
              <a:gd name="connsiteY3219" fmla="*/ 1701893 h 2993922"/>
              <a:gd name="connsiteX3220" fmla="*/ 3717234 w 8938307"/>
              <a:gd name="connsiteY3220" fmla="*/ 1701893 h 2993922"/>
              <a:gd name="connsiteX3221" fmla="*/ 3664282 w 8938307"/>
              <a:gd name="connsiteY3221" fmla="*/ 1691301 h 2993922"/>
              <a:gd name="connsiteX3222" fmla="*/ 3611330 w 8938307"/>
              <a:gd name="connsiteY3222" fmla="*/ 1670122 h 2993922"/>
              <a:gd name="connsiteX3223" fmla="*/ 3595444 w 8938307"/>
              <a:gd name="connsiteY3223" fmla="*/ 1664826 h 2993922"/>
              <a:gd name="connsiteX3224" fmla="*/ 3568968 w 8938307"/>
              <a:gd name="connsiteY3224" fmla="*/ 1664826 h 2993922"/>
              <a:gd name="connsiteX3225" fmla="*/ 3531901 w 8938307"/>
              <a:gd name="connsiteY3225" fmla="*/ 1648940 h 2993922"/>
              <a:gd name="connsiteX3226" fmla="*/ 3505426 w 8938307"/>
              <a:gd name="connsiteY3226" fmla="*/ 1638349 h 2993922"/>
              <a:gd name="connsiteX3227" fmla="*/ 3489540 w 8938307"/>
              <a:gd name="connsiteY3227" fmla="*/ 1638349 h 2993922"/>
              <a:gd name="connsiteX3228" fmla="*/ 3473655 w 8938307"/>
              <a:gd name="connsiteY3228" fmla="*/ 1627759 h 2993922"/>
              <a:gd name="connsiteX3229" fmla="*/ 3463064 w 8938307"/>
              <a:gd name="connsiteY3229" fmla="*/ 1595988 h 2993922"/>
              <a:gd name="connsiteX3230" fmla="*/ 2732326 w 8938307"/>
              <a:gd name="connsiteY3230" fmla="*/ 1595988 h 2993922"/>
              <a:gd name="connsiteX3231" fmla="*/ 2753506 w 8938307"/>
              <a:gd name="connsiteY3231" fmla="*/ 1606578 h 2993922"/>
              <a:gd name="connsiteX3232" fmla="*/ 2748211 w 8938307"/>
              <a:gd name="connsiteY3232" fmla="*/ 1606578 h 2993922"/>
              <a:gd name="connsiteX3233" fmla="*/ 2732326 w 8938307"/>
              <a:gd name="connsiteY3233" fmla="*/ 1606578 h 2993922"/>
              <a:gd name="connsiteX3234" fmla="*/ 7402697 w 8938307"/>
              <a:gd name="connsiteY3234" fmla="*/ 1585397 h 2993922"/>
              <a:gd name="connsiteX3235" fmla="*/ 7370926 w 8938307"/>
              <a:gd name="connsiteY3235" fmla="*/ 1595988 h 2993922"/>
              <a:gd name="connsiteX3236" fmla="*/ 7360336 w 8938307"/>
              <a:gd name="connsiteY3236" fmla="*/ 1595988 h 2993922"/>
              <a:gd name="connsiteX3237" fmla="*/ 7349745 w 8938307"/>
              <a:gd name="connsiteY3237" fmla="*/ 1606578 h 2993922"/>
              <a:gd name="connsiteX3238" fmla="*/ 7360336 w 8938307"/>
              <a:gd name="connsiteY3238" fmla="*/ 1606578 h 2993922"/>
              <a:gd name="connsiteX3239" fmla="*/ 7370926 w 8938307"/>
              <a:gd name="connsiteY3239" fmla="*/ 1606578 h 2993922"/>
              <a:gd name="connsiteX3240" fmla="*/ 7392107 w 8938307"/>
              <a:gd name="connsiteY3240" fmla="*/ 1606578 h 2993922"/>
              <a:gd name="connsiteX3241" fmla="*/ 7402697 w 8938307"/>
              <a:gd name="connsiteY3241" fmla="*/ 1617170 h 2993922"/>
              <a:gd name="connsiteX3242" fmla="*/ 7402697 w 8938307"/>
              <a:gd name="connsiteY3242" fmla="*/ 1595988 h 2993922"/>
              <a:gd name="connsiteX3243" fmla="*/ 3929042 w 8938307"/>
              <a:gd name="connsiteY3243" fmla="*/ 1574807 h 2993922"/>
              <a:gd name="connsiteX3244" fmla="*/ 3934338 w 8938307"/>
              <a:gd name="connsiteY3244" fmla="*/ 1580103 h 2993922"/>
              <a:gd name="connsiteX3245" fmla="*/ 3939633 w 8938307"/>
              <a:gd name="connsiteY3245" fmla="*/ 1585397 h 2993922"/>
              <a:gd name="connsiteX3246" fmla="*/ 3939633 w 8938307"/>
              <a:gd name="connsiteY3246" fmla="*/ 1574807 h 2993922"/>
              <a:gd name="connsiteX3247" fmla="*/ 8547785 w 8938307"/>
              <a:gd name="connsiteY3247" fmla="*/ 1568188 h 2993922"/>
              <a:gd name="connsiteX3248" fmla="*/ 8551756 w 8938307"/>
              <a:gd name="connsiteY3248" fmla="*/ 1569512 h 2993922"/>
              <a:gd name="connsiteX3249" fmla="*/ 8567641 w 8938307"/>
              <a:gd name="connsiteY3249" fmla="*/ 1574807 h 2993922"/>
              <a:gd name="connsiteX3250" fmla="*/ 8578233 w 8938307"/>
              <a:gd name="connsiteY3250" fmla="*/ 1585397 h 2993922"/>
              <a:gd name="connsiteX3251" fmla="*/ 8557053 w 8938307"/>
              <a:gd name="connsiteY3251" fmla="*/ 1585397 h 2993922"/>
              <a:gd name="connsiteX3252" fmla="*/ 8546462 w 8938307"/>
              <a:gd name="connsiteY3252" fmla="*/ 1574807 h 2993922"/>
              <a:gd name="connsiteX3253" fmla="*/ 8547785 w 8938307"/>
              <a:gd name="connsiteY3253" fmla="*/ 1568188 h 2993922"/>
              <a:gd name="connsiteX3254" fmla="*/ 7455649 w 8938307"/>
              <a:gd name="connsiteY3254" fmla="*/ 1564218 h 2993922"/>
              <a:gd name="connsiteX3255" fmla="*/ 7445059 w 8938307"/>
              <a:gd name="connsiteY3255" fmla="*/ 1574807 h 2993922"/>
              <a:gd name="connsiteX3256" fmla="*/ 7445059 w 8938307"/>
              <a:gd name="connsiteY3256" fmla="*/ 1585397 h 2993922"/>
              <a:gd name="connsiteX3257" fmla="*/ 7476830 w 8938307"/>
              <a:gd name="connsiteY3257" fmla="*/ 1574807 h 2993922"/>
              <a:gd name="connsiteX3258" fmla="*/ 7455649 w 8938307"/>
              <a:gd name="connsiteY3258" fmla="*/ 1564218 h 2993922"/>
              <a:gd name="connsiteX3259" fmla="*/ 2933543 w 8938307"/>
              <a:gd name="connsiteY3259" fmla="*/ 1564218 h 2993922"/>
              <a:gd name="connsiteX3260" fmla="*/ 2954724 w 8938307"/>
              <a:gd name="connsiteY3260" fmla="*/ 1564218 h 2993922"/>
              <a:gd name="connsiteX3261" fmla="*/ 2986495 w 8938307"/>
              <a:gd name="connsiteY3261" fmla="*/ 1580103 h 2993922"/>
              <a:gd name="connsiteX3262" fmla="*/ 3007676 w 8938307"/>
              <a:gd name="connsiteY3262" fmla="*/ 1585397 h 2993922"/>
              <a:gd name="connsiteX3263" fmla="*/ 3050039 w 8938307"/>
              <a:gd name="connsiteY3263" fmla="*/ 1606578 h 2993922"/>
              <a:gd name="connsiteX3264" fmla="*/ 3060629 w 8938307"/>
              <a:gd name="connsiteY3264" fmla="*/ 1606578 h 2993922"/>
              <a:gd name="connsiteX3265" fmla="*/ 3113581 w 8938307"/>
              <a:gd name="connsiteY3265" fmla="*/ 1617170 h 2993922"/>
              <a:gd name="connsiteX3266" fmla="*/ 3171829 w 8938307"/>
              <a:gd name="connsiteY3266" fmla="*/ 1638349 h 2993922"/>
              <a:gd name="connsiteX3267" fmla="*/ 3208895 w 8938307"/>
              <a:gd name="connsiteY3267" fmla="*/ 1648940 h 2993922"/>
              <a:gd name="connsiteX3268" fmla="*/ 3251255 w 8938307"/>
              <a:gd name="connsiteY3268" fmla="*/ 1659530 h 2993922"/>
              <a:gd name="connsiteX3269" fmla="*/ 3261847 w 8938307"/>
              <a:gd name="connsiteY3269" fmla="*/ 1659530 h 2993922"/>
              <a:gd name="connsiteX3270" fmla="*/ 3272437 w 8938307"/>
              <a:gd name="connsiteY3270" fmla="*/ 1659530 h 2993922"/>
              <a:gd name="connsiteX3271" fmla="*/ 3283027 w 8938307"/>
              <a:gd name="connsiteY3271" fmla="*/ 1659530 h 2993922"/>
              <a:gd name="connsiteX3272" fmla="*/ 3304208 w 8938307"/>
              <a:gd name="connsiteY3272" fmla="*/ 1670122 h 2993922"/>
              <a:gd name="connsiteX3273" fmla="*/ 3357160 w 8938307"/>
              <a:gd name="connsiteY3273" fmla="*/ 1691301 h 2993922"/>
              <a:gd name="connsiteX3274" fmla="*/ 3367751 w 8938307"/>
              <a:gd name="connsiteY3274" fmla="*/ 1701893 h 2993922"/>
              <a:gd name="connsiteX3275" fmla="*/ 3373046 w 8938307"/>
              <a:gd name="connsiteY3275" fmla="*/ 1712482 h 2993922"/>
              <a:gd name="connsiteX3276" fmla="*/ 3378341 w 8938307"/>
              <a:gd name="connsiteY3276" fmla="*/ 1701893 h 2993922"/>
              <a:gd name="connsiteX3277" fmla="*/ 3399522 w 8938307"/>
              <a:gd name="connsiteY3277" fmla="*/ 1701893 h 2993922"/>
              <a:gd name="connsiteX3278" fmla="*/ 3404817 w 8938307"/>
              <a:gd name="connsiteY3278" fmla="*/ 1707187 h 2993922"/>
              <a:gd name="connsiteX3279" fmla="*/ 3415408 w 8938307"/>
              <a:gd name="connsiteY3279" fmla="*/ 1707187 h 2993922"/>
              <a:gd name="connsiteX3280" fmla="*/ 3431293 w 8938307"/>
              <a:gd name="connsiteY3280" fmla="*/ 1712482 h 2993922"/>
              <a:gd name="connsiteX3281" fmla="*/ 3463064 w 8938307"/>
              <a:gd name="connsiteY3281" fmla="*/ 1723074 h 2993922"/>
              <a:gd name="connsiteX3282" fmla="*/ 3568968 w 8938307"/>
              <a:gd name="connsiteY3282" fmla="*/ 1754845 h 2993922"/>
              <a:gd name="connsiteX3283" fmla="*/ 3595444 w 8938307"/>
              <a:gd name="connsiteY3283" fmla="*/ 1765434 h 2993922"/>
              <a:gd name="connsiteX3284" fmla="*/ 3632511 w 8938307"/>
              <a:gd name="connsiteY3284" fmla="*/ 1765434 h 2993922"/>
              <a:gd name="connsiteX3285" fmla="*/ 3643100 w 8938307"/>
              <a:gd name="connsiteY3285" fmla="*/ 1770730 h 2993922"/>
              <a:gd name="connsiteX3286" fmla="*/ 3653692 w 8938307"/>
              <a:gd name="connsiteY3286" fmla="*/ 1765434 h 2993922"/>
              <a:gd name="connsiteX3287" fmla="*/ 3664282 w 8938307"/>
              <a:gd name="connsiteY3287" fmla="*/ 1754845 h 2993922"/>
              <a:gd name="connsiteX3288" fmla="*/ 3680167 w 8938307"/>
              <a:gd name="connsiteY3288" fmla="*/ 1760140 h 2993922"/>
              <a:gd name="connsiteX3289" fmla="*/ 3706644 w 8938307"/>
              <a:gd name="connsiteY3289" fmla="*/ 1776026 h 2993922"/>
              <a:gd name="connsiteX3290" fmla="*/ 3717234 w 8938307"/>
              <a:gd name="connsiteY3290" fmla="*/ 1786615 h 2993922"/>
              <a:gd name="connsiteX3291" fmla="*/ 3701348 w 8938307"/>
              <a:gd name="connsiteY3291" fmla="*/ 1786615 h 2993922"/>
              <a:gd name="connsiteX3292" fmla="*/ 3696052 w 8938307"/>
              <a:gd name="connsiteY3292" fmla="*/ 1786615 h 2993922"/>
              <a:gd name="connsiteX3293" fmla="*/ 3696052 w 8938307"/>
              <a:gd name="connsiteY3293" fmla="*/ 1797205 h 2993922"/>
              <a:gd name="connsiteX3294" fmla="*/ 3706644 w 8938307"/>
              <a:gd name="connsiteY3294" fmla="*/ 1797205 h 2993922"/>
              <a:gd name="connsiteX3295" fmla="*/ 3717234 w 8938307"/>
              <a:gd name="connsiteY3295" fmla="*/ 1797205 h 2993922"/>
              <a:gd name="connsiteX3296" fmla="*/ 3738415 w 8938307"/>
              <a:gd name="connsiteY3296" fmla="*/ 1807797 h 2993922"/>
              <a:gd name="connsiteX3297" fmla="*/ 3791367 w 8938307"/>
              <a:gd name="connsiteY3297" fmla="*/ 1828978 h 2993922"/>
              <a:gd name="connsiteX3298" fmla="*/ 3844319 w 8938307"/>
              <a:gd name="connsiteY3298" fmla="*/ 1850157 h 2993922"/>
              <a:gd name="connsiteX3299" fmla="*/ 3854908 w 8938307"/>
              <a:gd name="connsiteY3299" fmla="*/ 1850157 h 2993922"/>
              <a:gd name="connsiteX3300" fmla="*/ 3865500 w 8938307"/>
              <a:gd name="connsiteY3300" fmla="*/ 1860749 h 2993922"/>
              <a:gd name="connsiteX3301" fmla="*/ 3876090 w 8938307"/>
              <a:gd name="connsiteY3301" fmla="*/ 1860749 h 2993922"/>
              <a:gd name="connsiteX3302" fmla="*/ 3907860 w 8938307"/>
              <a:gd name="connsiteY3302" fmla="*/ 1860749 h 2993922"/>
              <a:gd name="connsiteX3303" fmla="*/ 3971404 w 8938307"/>
              <a:gd name="connsiteY3303" fmla="*/ 1871338 h 2993922"/>
              <a:gd name="connsiteX3304" fmla="*/ 4003175 w 8938307"/>
              <a:gd name="connsiteY3304" fmla="*/ 1871338 h 2993922"/>
              <a:gd name="connsiteX3305" fmla="*/ 4024356 w 8938307"/>
              <a:gd name="connsiteY3305" fmla="*/ 1881930 h 2993922"/>
              <a:gd name="connsiteX3306" fmla="*/ 4040242 w 8938307"/>
              <a:gd name="connsiteY3306" fmla="*/ 1887224 h 2993922"/>
              <a:gd name="connsiteX3307" fmla="*/ 4056127 w 8938307"/>
              <a:gd name="connsiteY3307" fmla="*/ 1892520 h 2993922"/>
              <a:gd name="connsiteX3308" fmla="*/ 4077308 w 8938307"/>
              <a:gd name="connsiteY3308" fmla="*/ 1881930 h 2993922"/>
              <a:gd name="connsiteX3309" fmla="*/ 4056127 w 8938307"/>
              <a:gd name="connsiteY3309" fmla="*/ 1871338 h 2993922"/>
              <a:gd name="connsiteX3310" fmla="*/ 4077308 w 8938307"/>
              <a:gd name="connsiteY3310" fmla="*/ 1871338 h 2993922"/>
              <a:gd name="connsiteX3311" fmla="*/ 4109079 w 8938307"/>
              <a:gd name="connsiteY3311" fmla="*/ 1881930 h 2993922"/>
              <a:gd name="connsiteX3312" fmla="*/ 4098489 w 8938307"/>
              <a:gd name="connsiteY3312" fmla="*/ 1881930 h 2993922"/>
              <a:gd name="connsiteX3313" fmla="*/ 4087898 w 8938307"/>
              <a:gd name="connsiteY3313" fmla="*/ 1892520 h 2993922"/>
              <a:gd name="connsiteX3314" fmla="*/ 4098489 w 8938307"/>
              <a:gd name="connsiteY3314" fmla="*/ 1903111 h 2993922"/>
              <a:gd name="connsiteX3315" fmla="*/ 4109079 w 8938307"/>
              <a:gd name="connsiteY3315" fmla="*/ 1913701 h 2993922"/>
              <a:gd name="connsiteX3316" fmla="*/ 4119669 w 8938307"/>
              <a:gd name="connsiteY3316" fmla="*/ 1924290 h 2993922"/>
              <a:gd name="connsiteX3317" fmla="*/ 4151441 w 8938307"/>
              <a:gd name="connsiteY3317" fmla="*/ 1934882 h 2993922"/>
              <a:gd name="connsiteX3318" fmla="*/ 4204393 w 8938307"/>
              <a:gd name="connsiteY3318" fmla="*/ 1934882 h 2993922"/>
              <a:gd name="connsiteX3319" fmla="*/ 4241460 w 8938307"/>
              <a:gd name="connsiteY3319" fmla="*/ 1940176 h 2993922"/>
              <a:gd name="connsiteX3320" fmla="*/ 4257345 w 8938307"/>
              <a:gd name="connsiteY3320" fmla="*/ 1956063 h 2993922"/>
              <a:gd name="connsiteX3321" fmla="*/ 4289116 w 8938307"/>
              <a:gd name="connsiteY3321" fmla="*/ 1956063 h 2993922"/>
              <a:gd name="connsiteX3322" fmla="*/ 4278526 w 8938307"/>
              <a:gd name="connsiteY3322" fmla="*/ 1945472 h 2993922"/>
              <a:gd name="connsiteX3323" fmla="*/ 4289116 w 8938307"/>
              <a:gd name="connsiteY3323" fmla="*/ 1945472 h 2993922"/>
              <a:gd name="connsiteX3324" fmla="*/ 4299706 w 8938307"/>
              <a:gd name="connsiteY3324" fmla="*/ 1945472 h 2993922"/>
              <a:gd name="connsiteX3325" fmla="*/ 4305002 w 8938307"/>
              <a:gd name="connsiteY3325" fmla="*/ 1940176 h 2993922"/>
              <a:gd name="connsiteX3326" fmla="*/ 4320887 w 8938307"/>
              <a:gd name="connsiteY3326" fmla="*/ 1945472 h 2993922"/>
              <a:gd name="connsiteX3327" fmla="*/ 4352658 w 8938307"/>
              <a:gd name="connsiteY3327" fmla="*/ 1966653 h 2993922"/>
              <a:gd name="connsiteX3328" fmla="*/ 4373839 w 8938307"/>
              <a:gd name="connsiteY3328" fmla="*/ 1966653 h 2993922"/>
              <a:gd name="connsiteX3329" fmla="*/ 4395020 w 8938307"/>
              <a:gd name="connsiteY3329" fmla="*/ 1966653 h 2993922"/>
              <a:gd name="connsiteX3330" fmla="*/ 4416202 w 8938307"/>
              <a:gd name="connsiteY3330" fmla="*/ 1977242 h 2993922"/>
              <a:gd name="connsiteX3331" fmla="*/ 4395020 w 8938307"/>
              <a:gd name="connsiteY3331" fmla="*/ 1982538 h 2993922"/>
              <a:gd name="connsiteX3332" fmla="*/ 4363249 w 8938307"/>
              <a:gd name="connsiteY3332" fmla="*/ 1977242 h 2993922"/>
              <a:gd name="connsiteX3333" fmla="*/ 4320887 w 8938307"/>
              <a:gd name="connsiteY3333" fmla="*/ 1966653 h 2993922"/>
              <a:gd name="connsiteX3334" fmla="*/ 4289116 w 8938307"/>
              <a:gd name="connsiteY3334" fmla="*/ 1977242 h 2993922"/>
              <a:gd name="connsiteX3335" fmla="*/ 4267935 w 8938307"/>
              <a:gd name="connsiteY3335" fmla="*/ 1977242 h 2993922"/>
              <a:gd name="connsiteX3336" fmla="*/ 4257345 w 8938307"/>
              <a:gd name="connsiteY3336" fmla="*/ 1966653 h 2993922"/>
              <a:gd name="connsiteX3337" fmla="*/ 4278526 w 8938307"/>
              <a:gd name="connsiteY3337" fmla="*/ 1998424 h 2993922"/>
              <a:gd name="connsiteX3338" fmla="*/ 4299706 w 8938307"/>
              <a:gd name="connsiteY3338" fmla="*/ 2009015 h 2993922"/>
              <a:gd name="connsiteX3339" fmla="*/ 4342068 w 8938307"/>
              <a:gd name="connsiteY3339" fmla="*/ 2009015 h 2993922"/>
              <a:gd name="connsiteX3340" fmla="*/ 4342068 w 8938307"/>
              <a:gd name="connsiteY3340" fmla="*/ 1998424 h 2993922"/>
              <a:gd name="connsiteX3341" fmla="*/ 4405610 w 8938307"/>
              <a:gd name="connsiteY3341" fmla="*/ 2030194 h 2993922"/>
              <a:gd name="connsiteX3342" fmla="*/ 4437382 w 8938307"/>
              <a:gd name="connsiteY3342" fmla="*/ 2035490 h 2993922"/>
              <a:gd name="connsiteX3343" fmla="*/ 4458562 w 8938307"/>
              <a:gd name="connsiteY3343" fmla="*/ 2030194 h 2993922"/>
              <a:gd name="connsiteX3344" fmla="*/ 4500924 w 8938307"/>
              <a:gd name="connsiteY3344" fmla="*/ 2040786 h 2993922"/>
              <a:gd name="connsiteX3345" fmla="*/ 4522106 w 8938307"/>
              <a:gd name="connsiteY3345" fmla="*/ 2040786 h 2993922"/>
              <a:gd name="connsiteX3346" fmla="*/ 4490334 w 8938307"/>
              <a:gd name="connsiteY3346" fmla="*/ 2019605 h 2993922"/>
              <a:gd name="connsiteX3347" fmla="*/ 4469154 w 8938307"/>
              <a:gd name="connsiteY3347" fmla="*/ 2014309 h 2993922"/>
              <a:gd name="connsiteX3348" fmla="*/ 4490334 w 8938307"/>
              <a:gd name="connsiteY3348" fmla="*/ 2014309 h 2993922"/>
              <a:gd name="connsiteX3349" fmla="*/ 4500924 w 8938307"/>
              <a:gd name="connsiteY3349" fmla="*/ 2009015 h 2993922"/>
              <a:gd name="connsiteX3350" fmla="*/ 4511514 w 8938307"/>
              <a:gd name="connsiteY3350" fmla="*/ 1998424 h 2993922"/>
              <a:gd name="connsiteX3351" fmla="*/ 4522106 w 8938307"/>
              <a:gd name="connsiteY3351" fmla="*/ 2009015 h 2993922"/>
              <a:gd name="connsiteX3352" fmla="*/ 4522106 w 8938307"/>
              <a:gd name="connsiteY3352" fmla="*/ 2019605 h 2993922"/>
              <a:gd name="connsiteX3353" fmla="*/ 4543286 w 8938307"/>
              <a:gd name="connsiteY3353" fmla="*/ 2030194 h 2993922"/>
              <a:gd name="connsiteX3354" fmla="*/ 4548580 w 8938307"/>
              <a:gd name="connsiteY3354" fmla="*/ 2040786 h 2993922"/>
              <a:gd name="connsiteX3355" fmla="*/ 4553876 w 8938307"/>
              <a:gd name="connsiteY3355" fmla="*/ 2040786 h 2993922"/>
              <a:gd name="connsiteX3356" fmla="*/ 4559172 w 8938307"/>
              <a:gd name="connsiteY3356" fmla="*/ 2046080 h 2993922"/>
              <a:gd name="connsiteX3357" fmla="*/ 4564468 w 8938307"/>
              <a:gd name="connsiteY3357" fmla="*/ 2051376 h 2993922"/>
              <a:gd name="connsiteX3358" fmla="*/ 4532695 w 8938307"/>
              <a:gd name="connsiteY3358" fmla="*/ 2051376 h 2993922"/>
              <a:gd name="connsiteX3359" fmla="*/ 4522106 w 8938307"/>
              <a:gd name="connsiteY3359" fmla="*/ 2061967 h 2993922"/>
              <a:gd name="connsiteX3360" fmla="*/ 4522106 w 8938307"/>
              <a:gd name="connsiteY3360" fmla="*/ 2072557 h 2993922"/>
              <a:gd name="connsiteX3361" fmla="*/ 4532695 w 8938307"/>
              <a:gd name="connsiteY3361" fmla="*/ 2083146 h 2993922"/>
              <a:gd name="connsiteX3362" fmla="*/ 4564468 w 8938307"/>
              <a:gd name="connsiteY3362" fmla="*/ 2093738 h 2993922"/>
              <a:gd name="connsiteX3363" fmla="*/ 4606828 w 8938307"/>
              <a:gd name="connsiteY3363" fmla="*/ 2093738 h 2993922"/>
              <a:gd name="connsiteX3364" fmla="*/ 4596238 w 8938307"/>
              <a:gd name="connsiteY3364" fmla="*/ 2083146 h 2993922"/>
              <a:gd name="connsiteX3365" fmla="*/ 4606828 w 8938307"/>
              <a:gd name="connsiteY3365" fmla="*/ 2083146 h 2993922"/>
              <a:gd name="connsiteX3366" fmla="*/ 4606828 w 8938307"/>
              <a:gd name="connsiteY3366" fmla="*/ 2104328 h 2993922"/>
              <a:gd name="connsiteX3367" fmla="*/ 4617420 w 8938307"/>
              <a:gd name="connsiteY3367" fmla="*/ 2114919 h 2993922"/>
              <a:gd name="connsiteX3368" fmla="*/ 4637592 w 8938307"/>
              <a:gd name="connsiteY3368" fmla="*/ 2113910 h 2993922"/>
              <a:gd name="connsiteX3369" fmla="*/ 4628010 w 8938307"/>
              <a:gd name="connsiteY3369" fmla="*/ 2104328 h 2993922"/>
              <a:gd name="connsiteX3370" fmla="*/ 4649190 w 8938307"/>
              <a:gd name="connsiteY3370" fmla="*/ 2104328 h 2993922"/>
              <a:gd name="connsiteX3371" fmla="*/ 4639715 w 8938307"/>
              <a:gd name="connsiteY3371" fmla="*/ 2113805 h 2993922"/>
              <a:gd name="connsiteX3372" fmla="*/ 4643895 w 8938307"/>
              <a:gd name="connsiteY3372" fmla="*/ 2113594 h 2993922"/>
              <a:gd name="connsiteX3373" fmla="*/ 4659780 w 8938307"/>
              <a:gd name="connsiteY3373" fmla="*/ 2109623 h 2993922"/>
              <a:gd name="connsiteX3374" fmla="*/ 4680962 w 8938307"/>
              <a:gd name="connsiteY3374" fmla="*/ 2114919 h 2993922"/>
              <a:gd name="connsiteX3375" fmla="*/ 4702142 w 8938307"/>
              <a:gd name="connsiteY3375" fmla="*/ 2125509 h 2993922"/>
              <a:gd name="connsiteX3376" fmla="*/ 4733914 w 8938307"/>
              <a:gd name="connsiteY3376" fmla="*/ 2146690 h 2993922"/>
              <a:gd name="connsiteX3377" fmla="*/ 4765684 w 8938307"/>
              <a:gd name="connsiteY3377" fmla="*/ 2157280 h 2993922"/>
              <a:gd name="connsiteX3378" fmla="*/ 4818636 w 8938307"/>
              <a:gd name="connsiteY3378" fmla="*/ 2162575 h 2993922"/>
              <a:gd name="connsiteX3379" fmla="*/ 4850408 w 8938307"/>
              <a:gd name="connsiteY3379" fmla="*/ 2167871 h 2993922"/>
              <a:gd name="connsiteX3380" fmla="*/ 4850408 w 8938307"/>
              <a:gd name="connsiteY3380" fmla="*/ 2189051 h 2993922"/>
              <a:gd name="connsiteX3381" fmla="*/ 4839818 w 8938307"/>
              <a:gd name="connsiteY3381" fmla="*/ 2183756 h 2993922"/>
              <a:gd name="connsiteX3382" fmla="*/ 4818636 w 8938307"/>
              <a:gd name="connsiteY3382" fmla="*/ 2178461 h 2993922"/>
              <a:gd name="connsiteX3383" fmla="*/ 4776276 w 8938307"/>
              <a:gd name="connsiteY3383" fmla="*/ 2167871 h 2993922"/>
              <a:gd name="connsiteX3384" fmla="*/ 4680962 w 8938307"/>
              <a:gd name="connsiteY3384" fmla="*/ 2146690 h 2993922"/>
              <a:gd name="connsiteX3385" fmla="*/ 4659780 w 8938307"/>
              <a:gd name="connsiteY3385" fmla="*/ 2141394 h 2993922"/>
              <a:gd name="connsiteX3386" fmla="*/ 4649190 w 8938307"/>
              <a:gd name="connsiteY3386" fmla="*/ 2136099 h 2993922"/>
              <a:gd name="connsiteX3387" fmla="*/ 4601532 w 8938307"/>
              <a:gd name="connsiteY3387" fmla="*/ 2125509 h 2993922"/>
              <a:gd name="connsiteX3388" fmla="*/ 4506220 w 8938307"/>
              <a:gd name="connsiteY3388" fmla="*/ 2104328 h 2993922"/>
              <a:gd name="connsiteX3389" fmla="*/ 4447972 w 8938307"/>
              <a:gd name="connsiteY3389" fmla="*/ 2083146 h 2993922"/>
              <a:gd name="connsiteX3390" fmla="*/ 4405610 w 8938307"/>
              <a:gd name="connsiteY3390" fmla="*/ 2072557 h 2993922"/>
              <a:gd name="connsiteX3391" fmla="*/ 4384430 w 8938307"/>
              <a:gd name="connsiteY3391" fmla="*/ 2061967 h 2993922"/>
              <a:gd name="connsiteX3392" fmla="*/ 4352658 w 8938307"/>
              <a:gd name="connsiteY3392" fmla="*/ 2051376 h 2993922"/>
              <a:gd name="connsiteX3393" fmla="*/ 4326182 w 8938307"/>
              <a:gd name="connsiteY3393" fmla="*/ 2046080 h 2993922"/>
              <a:gd name="connsiteX3394" fmla="*/ 4289116 w 8938307"/>
              <a:gd name="connsiteY3394" fmla="*/ 2035490 h 2993922"/>
              <a:gd name="connsiteX3395" fmla="*/ 4241460 w 8938307"/>
              <a:gd name="connsiteY3395" fmla="*/ 2019605 h 2993922"/>
              <a:gd name="connsiteX3396" fmla="*/ 4199098 w 8938307"/>
              <a:gd name="connsiteY3396" fmla="*/ 2003719 h 2993922"/>
              <a:gd name="connsiteX3397" fmla="*/ 4172621 w 8938307"/>
              <a:gd name="connsiteY3397" fmla="*/ 1993128 h 2993922"/>
              <a:gd name="connsiteX3398" fmla="*/ 4151441 w 8938307"/>
              <a:gd name="connsiteY3398" fmla="*/ 1982538 h 2993922"/>
              <a:gd name="connsiteX3399" fmla="*/ 4119669 w 8938307"/>
              <a:gd name="connsiteY3399" fmla="*/ 1977242 h 2993922"/>
              <a:gd name="connsiteX3400" fmla="*/ 4077308 w 8938307"/>
              <a:gd name="connsiteY3400" fmla="*/ 1961357 h 2993922"/>
              <a:gd name="connsiteX3401" fmla="*/ 4056127 w 8938307"/>
              <a:gd name="connsiteY3401" fmla="*/ 1956063 h 2993922"/>
              <a:gd name="connsiteX3402" fmla="*/ 3981994 w 8938307"/>
              <a:gd name="connsiteY3402" fmla="*/ 1940176 h 2993922"/>
              <a:gd name="connsiteX3403" fmla="*/ 3939633 w 8938307"/>
              <a:gd name="connsiteY3403" fmla="*/ 1924290 h 2993922"/>
              <a:gd name="connsiteX3404" fmla="*/ 3865500 w 8938307"/>
              <a:gd name="connsiteY3404" fmla="*/ 1892520 h 2993922"/>
              <a:gd name="connsiteX3405" fmla="*/ 3854908 w 8938307"/>
              <a:gd name="connsiteY3405" fmla="*/ 1881930 h 2993922"/>
              <a:gd name="connsiteX3406" fmla="*/ 3833728 w 8938307"/>
              <a:gd name="connsiteY3406" fmla="*/ 1876634 h 2993922"/>
              <a:gd name="connsiteX3407" fmla="*/ 3812548 w 8938307"/>
              <a:gd name="connsiteY3407" fmla="*/ 1871338 h 2993922"/>
              <a:gd name="connsiteX3408" fmla="*/ 3727824 w 8938307"/>
              <a:gd name="connsiteY3408" fmla="*/ 1850157 h 2993922"/>
              <a:gd name="connsiteX3409" fmla="*/ 3637805 w 8938307"/>
              <a:gd name="connsiteY3409" fmla="*/ 1823682 h 2993922"/>
              <a:gd name="connsiteX3410" fmla="*/ 3568968 w 8938307"/>
              <a:gd name="connsiteY3410" fmla="*/ 1797205 h 2993922"/>
              <a:gd name="connsiteX3411" fmla="*/ 3537196 w 8938307"/>
              <a:gd name="connsiteY3411" fmla="*/ 1786615 h 2993922"/>
              <a:gd name="connsiteX3412" fmla="*/ 3494834 w 8938307"/>
              <a:gd name="connsiteY3412" fmla="*/ 1776026 h 2993922"/>
              <a:gd name="connsiteX3413" fmla="*/ 3452474 w 8938307"/>
              <a:gd name="connsiteY3413" fmla="*/ 1765434 h 2993922"/>
              <a:gd name="connsiteX3414" fmla="*/ 3388931 w 8938307"/>
              <a:gd name="connsiteY3414" fmla="*/ 1744253 h 2993922"/>
              <a:gd name="connsiteX3415" fmla="*/ 3346570 w 8938307"/>
              <a:gd name="connsiteY3415" fmla="*/ 1733663 h 2993922"/>
              <a:gd name="connsiteX3416" fmla="*/ 3314799 w 8938307"/>
              <a:gd name="connsiteY3416" fmla="*/ 1723074 h 2993922"/>
              <a:gd name="connsiteX3417" fmla="*/ 3261847 w 8938307"/>
              <a:gd name="connsiteY3417" fmla="*/ 1701893 h 2993922"/>
              <a:gd name="connsiteX3418" fmla="*/ 3193008 w 8938307"/>
              <a:gd name="connsiteY3418" fmla="*/ 1680711 h 2993922"/>
              <a:gd name="connsiteX3419" fmla="*/ 3113581 w 8938307"/>
              <a:gd name="connsiteY3419" fmla="*/ 1648940 h 2993922"/>
              <a:gd name="connsiteX3420" fmla="*/ 3081810 w 8938307"/>
              <a:gd name="connsiteY3420" fmla="*/ 1638349 h 2993922"/>
              <a:gd name="connsiteX3421" fmla="*/ 3081810 w 8938307"/>
              <a:gd name="connsiteY3421" fmla="*/ 1627759 h 2993922"/>
              <a:gd name="connsiteX3422" fmla="*/ 3039447 w 8938307"/>
              <a:gd name="connsiteY3422" fmla="*/ 1617170 h 2993922"/>
              <a:gd name="connsiteX3423" fmla="*/ 3018266 w 8938307"/>
              <a:gd name="connsiteY3423" fmla="*/ 1617170 h 2993922"/>
              <a:gd name="connsiteX3424" fmla="*/ 2986495 w 8938307"/>
              <a:gd name="connsiteY3424" fmla="*/ 1617170 h 2993922"/>
              <a:gd name="connsiteX3425" fmla="*/ 2944134 w 8938307"/>
              <a:gd name="connsiteY3425" fmla="*/ 1601283 h 2993922"/>
              <a:gd name="connsiteX3426" fmla="*/ 2933543 w 8938307"/>
              <a:gd name="connsiteY3426" fmla="*/ 1585397 h 2993922"/>
              <a:gd name="connsiteX3427" fmla="*/ 2868489 w 8938307"/>
              <a:gd name="connsiteY3427" fmla="*/ 1562705 h 2993922"/>
              <a:gd name="connsiteX3428" fmla="*/ 2880591 w 8938307"/>
              <a:gd name="connsiteY3428" fmla="*/ 1564218 h 2993922"/>
              <a:gd name="connsiteX3429" fmla="*/ 2870002 w 8938307"/>
              <a:gd name="connsiteY3429" fmla="*/ 1564218 h 2993922"/>
              <a:gd name="connsiteX3430" fmla="*/ 7423878 w 8938307"/>
              <a:gd name="connsiteY3430" fmla="*/ 1553626 h 2993922"/>
              <a:gd name="connsiteX3431" fmla="*/ 7423878 w 8938307"/>
              <a:gd name="connsiteY3431" fmla="*/ 1564218 h 2993922"/>
              <a:gd name="connsiteX3432" fmla="*/ 7423878 w 8938307"/>
              <a:gd name="connsiteY3432" fmla="*/ 1574807 h 2993922"/>
              <a:gd name="connsiteX3433" fmla="*/ 7434468 w 8938307"/>
              <a:gd name="connsiteY3433" fmla="*/ 1574807 h 2993922"/>
              <a:gd name="connsiteX3434" fmla="*/ 7434468 w 8938307"/>
              <a:gd name="connsiteY3434" fmla="*/ 1564218 h 2993922"/>
              <a:gd name="connsiteX3435" fmla="*/ 7349745 w 8938307"/>
              <a:gd name="connsiteY3435" fmla="*/ 1553626 h 2993922"/>
              <a:gd name="connsiteX3436" fmla="*/ 7349745 w 8938307"/>
              <a:gd name="connsiteY3436" fmla="*/ 1564218 h 2993922"/>
              <a:gd name="connsiteX3437" fmla="*/ 7328564 w 8938307"/>
              <a:gd name="connsiteY3437" fmla="*/ 1574807 h 2993922"/>
              <a:gd name="connsiteX3438" fmla="*/ 7317974 w 8938307"/>
              <a:gd name="connsiteY3438" fmla="*/ 1580103 h 2993922"/>
              <a:gd name="connsiteX3439" fmla="*/ 7302088 w 8938307"/>
              <a:gd name="connsiteY3439" fmla="*/ 1585397 h 2993922"/>
              <a:gd name="connsiteX3440" fmla="*/ 7286203 w 8938307"/>
              <a:gd name="connsiteY3440" fmla="*/ 1580103 h 2993922"/>
              <a:gd name="connsiteX3441" fmla="*/ 7270318 w 8938307"/>
              <a:gd name="connsiteY3441" fmla="*/ 1574807 h 2993922"/>
              <a:gd name="connsiteX3442" fmla="*/ 7254432 w 8938307"/>
              <a:gd name="connsiteY3442" fmla="*/ 1564218 h 2993922"/>
              <a:gd name="connsiteX3443" fmla="*/ 7254432 w 8938307"/>
              <a:gd name="connsiteY3443" fmla="*/ 1574807 h 2993922"/>
              <a:gd name="connsiteX3444" fmla="*/ 7265022 w 8938307"/>
              <a:gd name="connsiteY3444" fmla="*/ 1585397 h 2993922"/>
              <a:gd name="connsiteX3445" fmla="*/ 7302088 w 8938307"/>
              <a:gd name="connsiteY3445" fmla="*/ 1595988 h 2993922"/>
              <a:gd name="connsiteX3446" fmla="*/ 7323270 w 8938307"/>
              <a:gd name="connsiteY3446" fmla="*/ 1590693 h 2993922"/>
              <a:gd name="connsiteX3447" fmla="*/ 7339155 w 8938307"/>
              <a:gd name="connsiteY3447" fmla="*/ 1585397 h 2993922"/>
              <a:gd name="connsiteX3448" fmla="*/ 7360336 w 8938307"/>
              <a:gd name="connsiteY3448" fmla="*/ 1564218 h 2993922"/>
              <a:gd name="connsiteX3449" fmla="*/ 7349745 w 8938307"/>
              <a:gd name="connsiteY3449" fmla="*/ 1553626 h 2993922"/>
              <a:gd name="connsiteX3450" fmla="*/ 7286203 w 8938307"/>
              <a:gd name="connsiteY3450" fmla="*/ 1553626 h 2993922"/>
              <a:gd name="connsiteX3451" fmla="*/ 7275612 w 8938307"/>
              <a:gd name="connsiteY3451" fmla="*/ 1564218 h 2993922"/>
              <a:gd name="connsiteX3452" fmla="*/ 7286203 w 8938307"/>
              <a:gd name="connsiteY3452" fmla="*/ 1564218 h 2993922"/>
              <a:gd name="connsiteX3453" fmla="*/ 7296793 w 8938307"/>
              <a:gd name="connsiteY3453" fmla="*/ 1564218 h 2993922"/>
              <a:gd name="connsiteX3454" fmla="*/ 3791367 w 8938307"/>
              <a:gd name="connsiteY3454" fmla="*/ 1553626 h 2993922"/>
              <a:gd name="connsiteX3455" fmla="*/ 3801956 w 8938307"/>
              <a:gd name="connsiteY3455" fmla="*/ 1564218 h 2993922"/>
              <a:gd name="connsiteX3456" fmla="*/ 3823138 w 8938307"/>
              <a:gd name="connsiteY3456" fmla="*/ 1553626 h 2993922"/>
              <a:gd name="connsiteX3457" fmla="*/ 2562879 w 8938307"/>
              <a:gd name="connsiteY3457" fmla="*/ 1553626 h 2993922"/>
              <a:gd name="connsiteX3458" fmla="*/ 2658193 w 8938307"/>
              <a:gd name="connsiteY3458" fmla="*/ 1574807 h 2993922"/>
              <a:gd name="connsiteX3459" fmla="*/ 2637012 w 8938307"/>
              <a:gd name="connsiteY3459" fmla="*/ 1574807 h 2993922"/>
              <a:gd name="connsiteX3460" fmla="*/ 2605241 w 8938307"/>
              <a:gd name="connsiteY3460" fmla="*/ 1564218 h 2993922"/>
              <a:gd name="connsiteX3461" fmla="*/ 7468888 w 8938307"/>
              <a:gd name="connsiteY3461" fmla="*/ 1547007 h 2993922"/>
              <a:gd name="connsiteX3462" fmla="*/ 7466240 w 8938307"/>
              <a:gd name="connsiteY3462" fmla="*/ 1548331 h 2993922"/>
              <a:gd name="connsiteX3463" fmla="*/ 7466240 w 8938307"/>
              <a:gd name="connsiteY3463" fmla="*/ 1564218 h 2993922"/>
              <a:gd name="connsiteX3464" fmla="*/ 7476830 w 8938307"/>
              <a:gd name="connsiteY3464" fmla="*/ 1564218 h 2993922"/>
              <a:gd name="connsiteX3465" fmla="*/ 7476830 w 8938307"/>
              <a:gd name="connsiteY3465" fmla="*/ 1553626 h 2993922"/>
              <a:gd name="connsiteX3466" fmla="*/ 7468888 w 8938307"/>
              <a:gd name="connsiteY3466" fmla="*/ 1547007 h 2993922"/>
              <a:gd name="connsiteX3467" fmla="*/ 7392107 w 8938307"/>
              <a:gd name="connsiteY3467" fmla="*/ 1543036 h 2993922"/>
              <a:gd name="connsiteX3468" fmla="*/ 7392107 w 8938307"/>
              <a:gd name="connsiteY3468" fmla="*/ 1553626 h 2993922"/>
              <a:gd name="connsiteX3469" fmla="*/ 7402697 w 8938307"/>
              <a:gd name="connsiteY3469" fmla="*/ 1548331 h 2993922"/>
              <a:gd name="connsiteX3470" fmla="*/ 7392107 w 8938307"/>
              <a:gd name="connsiteY3470" fmla="*/ 1543036 h 2993922"/>
              <a:gd name="connsiteX3471" fmla="*/ 2933543 w 8938307"/>
              <a:gd name="connsiteY3471" fmla="*/ 1543036 h 2993922"/>
              <a:gd name="connsiteX3472" fmla="*/ 2944134 w 8938307"/>
              <a:gd name="connsiteY3472" fmla="*/ 1543036 h 2993922"/>
              <a:gd name="connsiteX3473" fmla="*/ 2965314 w 8938307"/>
              <a:gd name="connsiteY3473" fmla="*/ 1553626 h 2993922"/>
              <a:gd name="connsiteX3474" fmla="*/ 2266347 w 8938307"/>
              <a:gd name="connsiteY3474" fmla="*/ 1543036 h 2993922"/>
              <a:gd name="connsiteX3475" fmla="*/ 2298119 w 8938307"/>
              <a:gd name="connsiteY3475" fmla="*/ 1543036 h 2993922"/>
              <a:gd name="connsiteX3476" fmla="*/ 2319299 w 8938307"/>
              <a:gd name="connsiteY3476" fmla="*/ 1553626 h 2993922"/>
              <a:gd name="connsiteX3477" fmla="*/ 2335186 w 8938307"/>
              <a:gd name="connsiteY3477" fmla="*/ 1558922 h 2993922"/>
              <a:gd name="connsiteX3478" fmla="*/ 2345776 w 8938307"/>
              <a:gd name="connsiteY3478" fmla="*/ 1564218 h 2993922"/>
              <a:gd name="connsiteX3479" fmla="*/ 2356365 w 8938307"/>
              <a:gd name="connsiteY3479" fmla="*/ 1564218 h 2993922"/>
              <a:gd name="connsiteX3480" fmla="*/ 2372252 w 8938307"/>
              <a:gd name="connsiteY3480" fmla="*/ 1574807 h 2993922"/>
              <a:gd name="connsiteX3481" fmla="*/ 2425203 w 8938307"/>
              <a:gd name="connsiteY3481" fmla="*/ 1590693 h 2993922"/>
              <a:gd name="connsiteX3482" fmla="*/ 2467566 w 8938307"/>
              <a:gd name="connsiteY3482" fmla="*/ 1595988 h 2993922"/>
              <a:gd name="connsiteX3483" fmla="*/ 2520518 w 8938307"/>
              <a:gd name="connsiteY3483" fmla="*/ 1606578 h 2993922"/>
              <a:gd name="connsiteX3484" fmla="*/ 2562879 w 8938307"/>
              <a:gd name="connsiteY3484" fmla="*/ 1617170 h 2993922"/>
              <a:gd name="connsiteX3485" fmla="*/ 2562879 w 8938307"/>
              <a:gd name="connsiteY3485" fmla="*/ 1627759 h 2993922"/>
              <a:gd name="connsiteX3486" fmla="*/ 2594650 w 8938307"/>
              <a:gd name="connsiteY3486" fmla="*/ 1648940 h 2993922"/>
              <a:gd name="connsiteX3487" fmla="*/ 2637012 w 8938307"/>
              <a:gd name="connsiteY3487" fmla="*/ 1670122 h 2993922"/>
              <a:gd name="connsiteX3488" fmla="*/ 2674080 w 8938307"/>
              <a:gd name="connsiteY3488" fmla="*/ 1691301 h 2993922"/>
              <a:gd name="connsiteX3489" fmla="*/ 2684669 w 8938307"/>
              <a:gd name="connsiteY3489" fmla="*/ 1701893 h 2993922"/>
              <a:gd name="connsiteX3490" fmla="*/ 2705851 w 8938307"/>
              <a:gd name="connsiteY3490" fmla="*/ 1707187 h 2993922"/>
              <a:gd name="connsiteX3491" fmla="*/ 2721735 w 8938307"/>
              <a:gd name="connsiteY3491" fmla="*/ 1712482 h 2993922"/>
              <a:gd name="connsiteX3492" fmla="*/ 2721735 w 8938307"/>
              <a:gd name="connsiteY3492" fmla="*/ 1723074 h 2993922"/>
              <a:gd name="connsiteX3493" fmla="*/ 2700554 w 8938307"/>
              <a:gd name="connsiteY3493" fmla="*/ 1712482 h 2993922"/>
              <a:gd name="connsiteX3494" fmla="*/ 2668783 w 8938307"/>
              <a:gd name="connsiteY3494" fmla="*/ 1707187 h 2993922"/>
              <a:gd name="connsiteX3495" fmla="*/ 2647602 w 8938307"/>
              <a:gd name="connsiteY3495" fmla="*/ 1696597 h 2993922"/>
              <a:gd name="connsiteX3496" fmla="*/ 2637012 w 8938307"/>
              <a:gd name="connsiteY3496" fmla="*/ 1691301 h 2993922"/>
              <a:gd name="connsiteX3497" fmla="*/ 2621125 w 8938307"/>
              <a:gd name="connsiteY3497" fmla="*/ 1686007 h 2993922"/>
              <a:gd name="connsiteX3498" fmla="*/ 2615831 w 8938307"/>
              <a:gd name="connsiteY3498" fmla="*/ 1680711 h 2993922"/>
              <a:gd name="connsiteX3499" fmla="*/ 2584060 w 8938307"/>
              <a:gd name="connsiteY3499" fmla="*/ 1659530 h 2993922"/>
              <a:gd name="connsiteX3500" fmla="*/ 2573470 w 8938307"/>
              <a:gd name="connsiteY3500" fmla="*/ 1648940 h 2993922"/>
              <a:gd name="connsiteX3501" fmla="*/ 2552289 w 8938307"/>
              <a:gd name="connsiteY3501" fmla="*/ 1643645 h 2993922"/>
              <a:gd name="connsiteX3502" fmla="*/ 2536402 w 8938307"/>
              <a:gd name="connsiteY3502" fmla="*/ 1648940 h 2993922"/>
              <a:gd name="connsiteX3503" fmla="*/ 2520518 w 8938307"/>
              <a:gd name="connsiteY3503" fmla="*/ 1648940 h 2993922"/>
              <a:gd name="connsiteX3504" fmla="*/ 2467566 w 8938307"/>
              <a:gd name="connsiteY3504" fmla="*/ 1627759 h 2993922"/>
              <a:gd name="connsiteX3505" fmla="*/ 2435794 w 8938307"/>
              <a:gd name="connsiteY3505" fmla="*/ 1606578 h 2993922"/>
              <a:gd name="connsiteX3506" fmla="*/ 2414614 w 8938307"/>
              <a:gd name="connsiteY3506" fmla="*/ 1595988 h 2993922"/>
              <a:gd name="connsiteX3507" fmla="*/ 2393433 w 8938307"/>
              <a:gd name="connsiteY3507" fmla="*/ 1595988 h 2993922"/>
              <a:gd name="connsiteX3508" fmla="*/ 2393433 w 8938307"/>
              <a:gd name="connsiteY3508" fmla="*/ 1606578 h 2993922"/>
              <a:gd name="connsiteX3509" fmla="*/ 2361662 w 8938307"/>
              <a:gd name="connsiteY3509" fmla="*/ 1590693 h 2993922"/>
              <a:gd name="connsiteX3510" fmla="*/ 2351071 w 8938307"/>
              <a:gd name="connsiteY3510" fmla="*/ 1580103 h 2993922"/>
              <a:gd name="connsiteX3511" fmla="*/ 2329890 w 8938307"/>
              <a:gd name="connsiteY3511" fmla="*/ 1569512 h 2993922"/>
              <a:gd name="connsiteX3512" fmla="*/ 2266347 w 8938307"/>
              <a:gd name="connsiteY3512" fmla="*/ 1564218 h 2993922"/>
              <a:gd name="connsiteX3513" fmla="*/ 2266347 w 8938307"/>
              <a:gd name="connsiteY3513" fmla="*/ 1558922 h 2993922"/>
              <a:gd name="connsiteX3514" fmla="*/ 2276938 w 8938307"/>
              <a:gd name="connsiteY3514" fmla="*/ 1553626 h 2993922"/>
              <a:gd name="connsiteX3515" fmla="*/ 7307384 w 8938307"/>
              <a:gd name="connsiteY3515" fmla="*/ 1537741 h 2993922"/>
              <a:gd name="connsiteX3516" fmla="*/ 7296793 w 8938307"/>
              <a:gd name="connsiteY3516" fmla="*/ 1543036 h 2993922"/>
              <a:gd name="connsiteX3517" fmla="*/ 7286203 w 8938307"/>
              <a:gd name="connsiteY3517" fmla="*/ 1543036 h 2993922"/>
              <a:gd name="connsiteX3518" fmla="*/ 7317974 w 8938307"/>
              <a:gd name="connsiteY3518" fmla="*/ 1553626 h 2993922"/>
              <a:gd name="connsiteX3519" fmla="*/ 7339155 w 8938307"/>
              <a:gd name="connsiteY3519" fmla="*/ 1543036 h 2993922"/>
              <a:gd name="connsiteX3520" fmla="*/ 7317974 w 8938307"/>
              <a:gd name="connsiteY3520" fmla="*/ 1543036 h 2993922"/>
              <a:gd name="connsiteX3521" fmla="*/ 7307384 w 8938307"/>
              <a:gd name="connsiteY3521" fmla="*/ 1537741 h 2993922"/>
              <a:gd name="connsiteX3522" fmla="*/ 7577438 w 8938307"/>
              <a:gd name="connsiteY3522" fmla="*/ 1532445 h 2993922"/>
              <a:gd name="connsiteX3523" fmla="*/ 7572144 w 8938307"/>
              <a:gd name="connsiteY3523" fmla="*/ 1543036 h 2993922"/>
              <a:gd name="connsiteX3524" fmla="*/ 7572144 w 8938307"/>
              <a:gd name="connsiteY3524" fmla="*/ 1553626 h 2993922"/>
              <a:gd name="connsiteX3525" fmla="*/ 7561553 w 8938307"/>
              <a:gd name="connsiteY3525" fmla="*/ 1543036 h 2993922"/>
              <a:gd name="connsiteX3526" fmla="*/ 7529782 w 8938307"/>
              <a:gd name="connsiteY3526" fmla="*/ 1543036 h 2993922"/>
              <a:gd name="connsiteX3527" fmla="*/ 7540374 w 8938307"/>
              <a:gd name="connsiteY3527" fmla="*/ 1553626 h 2993922"/>
              <a:gd name="connsiteX3528" fmla="*/ 7550963 w 8938307"/>
              <a:gd name="connsiteY3528" fmla="*/ 1553626 h 2993922"/>
              <a:gd name="connsiteX3529" fmla="*/ 7561553 w 8938307"/>
              <a:gd name="connsiteY3529" fmla="*/ 1558922 h 2993922"/>
              <a:gd name="connsiteX3530" fmla="*/ 7577438 w 8938307"/>
              <a:gd name="connsiteY3530" fmla="*/ 1564218 h 2993922"/>
              <a:gd name="connsiteX3531" fmla="*/ 7593326 w 8938307"/>
              <a:gd name="connsiteY3531" fmla="*/ 1569512 h 2993922"/>
              <a:gd name="connsiteX3532" fmla="*/ 7603915 w 8938307"/>
              <a:gd name="connsiteY3532" fmla="*/ 1574807 h 2993922"/>
              <a:gd name="connsiteX3533" fmla="*/ 7625096 w 8938307"/>
              <a:gd name="connsiteY3533" fmla="*/ 1574807 h 2993922"/>
              <a:gd name="connsiteX3534" fmla="*/ 7603915 w 8938307"/>
              <a:gd name="connsiteY3534" fmla="*/ 1564218 h 2993922"/>
              <a:gd name="connsiteX3535" fmla="*/ 7598620 w 8938307"/>
              <a:gd name="connsiteY3535" fmla="*/ 1548331 h 2993922"/>
              <a:gd name="connsiteX3536" fmla="*/ 7582734 w 8938307"/>
              <a:gd name="connsiteY3536" fmla="*/ 1543036 h 2993922"/>
              <a:gd name="connsiteX3537" fmla="*/ 7577438 w 8938307"/>
              <a:gd name="connsiteY3537" fmla="*/ 1532445 h 2993922"/>
              <a:gd name="connsiteX3538" fmla="*/ 7349745 w 8938307"/>
              <a:gd name="connsiteY3538" fmla="*/ 1532445 h 2993922"/>
              <a:gd name="connsiteX3539" fmla="*/ 7360336 w 8938307"/>
              <a:gd name="connsiteY3539" fmla="*/ 1543036 h 2993922"/>
              <a:gd name="connsiteX3540" fmla="*/ 7370926 w 8938307"/>
              <a:gd name="connsiteY3540" fmla="*/ 1532445 h 2993922"/>
              <a:gd name="connsiteX3541" fmla="*/ 3801956 w 8938307"/>
              <a:gd name="connsiteY3541" fmla="*/ 1532445 h 2993922"/>
              <a:gd name="connsiteX3542" fmla="*/ 3812548 w 8938307"/>
              <a:gd name="connsiteY3542" fmla="*/ 1543036 h 2993922"/>
              <a:gd name="connsiteX3543" fmla="*/ 3849614 w 8938307"/>
              <a:gd name="connsiteY3543" fmla="*/ 1550979 h 2993922"/>
              <a:gd name="connsiteX3544" fmla="*/ 3854178 w 8938307"/>
              <a:gd name="connsiteY3544" fmla="*/ 1552348 h 2993922"/>
              <a:gd name="connsiteX3545" fmla="*/ 3849614 w 8938307"/>
              <a:gd name="connsiteY3545" fmla="*/ 1544360 h 2993922"/>
              <a:gd name="connsiteX3546" fmla="*/ 3833728 w 8938307"/>
              <a:gd name="connsiteY3546" fmla="*/ 1537741 h 2993922"/>
              <a:gd name="connsiteX3547" fmla="*/ 3801956 w 8938307"/>
              <a:gd name="connsiteY3547" fmla="*/ 1532445 h 2993922"/>
              <a:gd name="connsiteX3548" fmla="*/ 2446385 w 8938307"/>
              <a:gd name="connsiteY3548" fmla="*/ 1532445 h 2993922"/>
              <a:gd name="connsiteX3549" fmla="*/ 2456975 w 8938307"/>
              <a:gd name="connsiteY3549" fmla="*/ 1532445 h 2993922"/>
              <a:gd name="connsiteX3550" fmla="*/ 2456975 w 8938307"/>
              <a:gd name="connsiteY3550" fmla="*/ 1543036 h 2993922"/>
              <a:gd name="connsiteX3551" fmla="*/ 2446385 w 8938307"/>
              <a:gd name="connsiteY3551" fmla="*/ 1532445 h 2993922"/>
              <a:gd name="connsiteX3552" fmla="*/ 7921627 w 8938307"/>
              <a:gd name="connsiteY3552" fmla="*/ 1521855 h 2993922"/>
              <a:gd name="connsiteX3553" fmla="*/ 7942808 w 8938307"/>
              <a:gd name="connsiteY3553" fmla="*/ 1532445 h 2993922"/>
              <a:gd name="connsiteX3554" fmla="*/ 7921627 w 8938307"/>
              <a:gd name="connsiteY3554" fmla="*/ 1532445 h 2993922"/>
              <a:gd name="connsiteX3555" fmla="*/ 2488746 w 8938307"/>
              <a:gd name="connsiteY3555" fmla="*/ 1521855 h 2993922"/>
              <a:gd name="connsiteX3556" fmla="*/ 2509927 w 8938307"/>
              <a:gd name="connsiteY3556" fmla="*/ 1532445 h 2993922"/>
              <a:gd name="connsiteX3557" fmla="*/ 2499337 w 8938307"/>
              <a:gd name="connsiteY3557" fmla="*/ 1532445 h 2993922"/>
              <a:gd name="connsiteX3558" fmla="*/ 7593326 w 8938307"/>
              <a:gd name="connsiteY3558" fmla="*/ 1511264 h 2993922"/>
              <a:gd name="connsiteX3559" fmla="*/ 7593326 w 8938307"/>
              <a:gd name="connsiteY3559" fmla="*/ 1521855 h 2993922"/>
              <a:gd name="connsiteX3560" fmla="*/ 7614505 w 8938307"/>
              <a:gd name="connsiteY3560" fmla="*/ 1521855 h 2993922"/>
              <a:gd name="connsiteX3561" fmla="*/ 7593326 w 8938307"/>
              <a:gd name="connsiteY3561" fmla="*/ 1511264 h 2993922"/>
              <a:gd name="connsiteX3562" fmla="*/ 3950223 w 8938307"/>
              <a:gd name="connsiteY3562" fmla="*/ 1511264 h 2993922"/>
              <a:gd name="connsiteX3563" fmla="*/ 3939633 w 8938307"/>
              <a:gd name="connsiteY3563" fmla="*/ 1521855 h 2993922"/>
              <a:gd name="connsiteX3564" fmla="*/ 3944928 w 8938307"/>
              <a:gd name="connsiteY3564" fmla="*/ 1527151 h 2993922"/>
              <a:gd name="connsiteX3565" fmla="*/ 3950223 w 8938307"/>
              <a:gd name="connsiteY3565" fmla="*/ 1532445 h 2993922"/>
              <a:gd name="connsiteX3566" fmla="*/ 3981994 w 8938307"/>
              <a:gd name="connsiteY3566" fmla="*/ 1532445 h 2993922"/>
              <a:gd name="connsiteX3567" fmla="*/ 3971404 w 8938307"/>
              <a:gd name="connsiteY3567" fmla="*/ 1521855 h 2993922"/>
              <a:gd name="connsiteX3568" fmla="*/ 3960812 w 8938307"/>
              <a:gd name="connsiteY3568" fmla="*/ 1521855 h 2993922"/>
              <a:gd name="connsiteX3569" fmla="*/ 7466240 w 8938307"/>
              <a:gd name="connsiteY3569" fmla="*/ 1500674 h 2993922"/>
              <a:gd name="connsiteX3570" fmla="*/ 7476830 w 8938307"/>
              <a:gd name="connsiteY3570" fmla="*/ 1500674 h 2993922"/>
              <a:gd name="connsiteX3571" fmla="*/ 7475135 w 8938307"/>
              <a:gd name="connsiteY3571" fmla="*/ 1506605 h 2993922"/>
              <a:gd name="connsiteX3572" fmla="*/ 3865500 w 8938307"/>
              <a:gd name="connsiteY3572" fmla="*/ 1500674 h 2993922"/>
              <a:gd name="connsiteX3573" fmla="*/ 3886681 w 8938307"/>
              <a:gd name="connsiteY3573" fmla="*/ 1511264 h 2993922"/>
              <a:gd name="connsiteX3574" fmla="*/ 3876090 w 8938307"/>
              <a:gd name="connsiteY3574" fmla="*/ 1500674 h 2993922"/>
              <a:gd name="connsiteX3575" fmla="*/ 3865500 w 8938307"/>
              <a:gd name="connsiteY3575" fmla="*/ 1500674 h 2993922"/>
              <a:gd name="connsiteX3576" fmla="*/ 2859410 w 8938307"/>
              <a:gd name="connsiteY3576" fmla="*/ 1492576 h 2993922"/>
              <a:gd name="connsiteX3577" fmla="*/ 2875296 w 8938307"/>
              <a:gd name="connsiteY3577" fmla="*/ 1495379 h 2993922"/>
              <a:gd name="connsiteX3578" fmla="*/ 2907067 w 8938307"/>
              <a:gd name="connsiteY3578" fmla="*/ 1500674 h 2993922"/>
              <a:gd name="connsiteX3579" fmla="*/ 2922954 w 8938307"/>
              <a:gd name="connsiteY3579" fmla="*/ 1505970 h 2993922"/>
              <a:gd name="connsiteX3580" fmla="*/ 2954724 w 8938307"/>
              <a:gd name="connsiteY3580" fmla="*/ 1511264 h 2993922"/>
              <a:gd name="connsiteX3581" fmla="*/ 3071218 w 8938307"/>
              <a:gd name="connsiteY3581" fmla="*/ 1543036 h 2993922"/>
              <a:gd name="connsiteX3582" fmla="*/ 3124171 w 8938307"/>
              <a:gd name="connsiteY3582" fmla="*/ 1553626 h 2993922"/>
              <a:gd name="connsiteX3583" fmla="*/ 3187714 w 8938307"/>
              <a:gd name="connsiteY3583" fmla="*/ 1564218 h 2993922"/>
              <a:gd name="connsiteX3584" fmla="*/ 3198303 w 8938307"/>
              <a:gd name="connsiteY3584" fmla="*/ 1564218 h 2993922"/>
              <a:gd name="connsiteX3585" fmla="*/ 3208895 w 8938307"/>
              <a:gd name="connsiteY3585" fmla="*/ 1574807 h 2993922"/>
              <a:gd name="connsiteX3586" fmla="*/ 3325389 w 8938307"/>
              <a:gd name="connsiteY3586" fmla="*/ 1595988 h 2993922"/>
              <a:gd name="connsiteX3587" fmla="*/ 3378341 w 8938307"/>
              <a:gd name="connsiteY3587" fmla="*/ 1606578 h 2993922"/>
              <a:gd name="connsiteX3588" fmla="*/ 3463064 w 8938307"/>
              <a:gd name="connsiteY3588" fmla="*/ 1638349 h 2993922"/>
              <a:gd name="connsiteX3589" fmla="*/ 3494834 w 8938307"/>
              <a:gd name="connsiteY3589" fmla="*/ 1659530 h 2993922"/>
              <a:gd name="connsiteX3590" fmla="*/ 3516016 w 8938307"/>
              <a:gd name="connsiteY3590" fmla="*/ 1670122 h 2993922"/>
              <a:gd name="connsiteX3591" fmla="*/ 3547788 w 8938307"/>
              <a:gd name="connsiteY3591" fmla="*/ 1675416 h 2993922"/>
              <a:gd name="connsiteX3592" fmla="*/ 3574263 w 8938307"/>
              <a:gd name="connsiteY3592" fmla="*/ 1680711 h 2993922"/>
              <a:gd name="connsiteX3593" fmla="*/ 3590148 w 8938307"/>
              <a:gd name="connsiteY3593" fmla="*/ 1686007 h 2993922"/>
              <a:gd name="connsiteX3594" fmla="*/ 3600740 w 8938307"/>
              <a:gd name="connsiteY3594" fmla="*/ 1691301 h 2993922"/>
              <a:gd name="connsiteX3595" fmla="*/ 3621920 w 8938307"/>
              <a:gd name="connsiteY3595" fmla="*/ 1712482 h 2993922"/>
              <a:gd name="connsiteX3596" fmla="*/ 3600740 w 8938307"/>
              <a:gd name="connsiteY3596" fmla="*/ 1712482 h 2993922"/>
              <a:gd name="connsiteX3597" fmla="*/ 3579559 w 8938307"/>
              <a:gd name="connsiteY3597" fmla="*/ 1712482 h 2993922"/>
              <a:gd name="connsiteX3598" fmla="*/ 3574263 w 8938307"/>
              <a:gd name="connsiteY3598" fmla="*/ 1707187 h 2993922"/>
              <a:gd name="connsiteX3599" fmla="*/ 3563673 w 8938307"/>
              <a:gd name="connsiteY3599" fmla="*/ 1701893 h 2993922"/>
              <a:gd name="connsiteX3600" fmla="*/ 3553082 w 8938307"/>
              <a:gd name="connsiteY3600" fmla="*/ 1701893 h 2993922"/>
              <a:gd name="connsiteX3601" fmla="*/ 3537196 w 8938307"/>
              <a:gd name="connsiteY3601" fmla="*/ 1701893 h 2993922"/>
              <a:gd name="connsiteX3602" fmla="*/ 3537196 w 8938307"/>
              <a:gd name="connsiteY3602" fmla="*/ 1691301 h 2993922"/>
              <a:gd name="connsiteX3603" fmla="*/ 3526607 w 8938307"/>
              <a:gd name="connsiteY3603" fmla="*/ 1680711 h 2993922"/>
              <a:gd name="connsiteX3604" fmla="*/ 3526607 w 8938307"/>
              <a:gd name="connsiteY3604" fmla="*/ 1691301 h 2993922"/>
              <a:gd name="connsiteX3605" fmla="*/ 3505426 w 8938307"/>
              <a:gd name="connsiteY3605" fmla="*/ 1691301 h 2993922"/>
              <a:gd name="connsiteX3606" fmla="*/ 3489540 w 8938307"/>
              <a:gd name="connsiteY3606" fmla="*/ 1680711 h 2993922"/>
              <a:gd name="connsiteX3607" fmla="*/ 3473655 w 8938307"/>
              <a:gd name="connsiteY3607" fmla="*/ 1675416 h 2993922"/>
              <a:gd name="connsiteX3608" fmla="*/ 3463064 w 8938307"/>
              <a:gd name="connsiteY3608" fmla="*/ 1670122 h 2993922"/>
              <a:gd name="connsiteX3609" fmla="*/ 3441882 w 8938307"/>
              <a:gd name="connsiteY3609" fmla="*/ 1659530 h 2993922"/>
              <a:gd name="connsiteX3610" fmla="*/ 3420703 w 8938307"/>
              <a:gd name="connsiteY3610" fmla="*/ 1659530 h 2993922"/>
              <a:gd name="connsiteX3611" fmla="*/ 3404817 w 8938307"/>
              <a:gd name="connsiteY3611" fmla="*/ 1659530 h 2993922"/>
              <a:gd name="connsiteX3612" fmla="*/ 3373046 w 8938307"/>
              <a:gd name="connsiteY3612" fmla="*/ 1654235 h 2993922"/>
              <a:gd name="connsiteX3613" fmla="*/ 3357160 w 8938307"/>
              <a:gd name="connsiteY3613" fmla="*/ 1643645 h 2993922"/>
              <a:gd name="connsiteX3614" fmla="*/ 3341274 w 8938307"/>
              <a:gd name="connsiteY3614" fmla="*/ 1638349 h 2993922"/>
              <a:gd name="connsiteX3615" fmla="*/ 3293618 w 8938307"/>
              <a:gd name="connsiteY3615" fmla="*/ 1622464 h 2993922"/>
              <a:gd name="connsiteX3616" fmla="*/ 3235370 w 8938307"/>
              <a:gd name="connsiteY3616" fmla="*/ 1606578 h 2993922"/>
              <a:gd name="connsiteX3617" fmla="*/ 3208895 w 8938307"/>
              <a:gd name="connsiteY3617" fmla="*/ 1595988 h 2993922"/>
              <a:gd name="connsiteX3618" fmla="*/ 3198303 w 8938307"/>
              <a:gd name="connsiteY3618" fmla="*/ 1595988 h 2993922"/>
              <a:gd name="connsiteX3619" fmla="*/ 3187714 w 8938307"/>
              <a:gd name="connsiteY3619" fmla="*/ 1595988 h 2993922"/>
              <a:gd name="connsiteX3620" fmla="*/ 3155942 w 8938307"/>
              <a:gd name="connsiteY3620" fmla="*/ 1585397 h 2993922"/>
              <a:gd name="connsiteX3621" fmla="*/ 3134762 w 8938307"/>
              <a:gd name="connsiteY3621" fmla="*/ 1580103 h 2993922"/>
              <a:gd name="connsiteX3622" fmla="*/ 3113581 w 8938307"/>
              <a:gd name="connsiteY3622" fmla="*/ 1574807 h 2993922"/>
              <a:gd name="connsiteX3623" fmla="*/ 3087104 w 8938307"/>
              <a:gd name="connsiteY3623" fmla="*/ 1569512 h 2993922"/>
              <a:gd name="connsiteX3624" fmla="*/ 3060629 w 8938307"/>
              <a:gd name="connsiteY3624" fmla="*/ 1553626 h 2993922"/>
              <a:gd name="connsiteX3625" fmla="*/ 3012972 w 8938307"/>
              <a:gd name="connsiteY3625" fmla="*/ 1543036 h 2993922"/>
              <a:gd name="connsiteX3626" fmla="*/ 2986495 w 8938307"/>
              <a:gd name="connsiteY3626" fmla="*/ 1543036 h 2993922"/>
              <a:gd name="connsiteX3627" fmla="*/ 2975906 w 8938307"/>
              <a:gd name="connsiteY3627" fmla="*/ 1532445 h 2993922"/>
              <a:gd name="connsiteX3628" fmla="*/ 2965314 w 8938307"/>
              <a:gd name="connsiteY3628" fmla="*/ 1532445 h 2993922"/>
              <a:gd name="connsiteX3629" fmla="*/ 2954724 w 8938307"/>
              <a:gd name="connsiteY3629" fmla="*/ 1532445 h 2993922"/>
              <a:gd name="connsiteX3630" fmla="*/ 2938840 w 8938307"/>
              <a:gd name="connsiteY3630" fmla="*/ 1527151 h 2993922"/>
              <a:gd name="connsiteX3631" fmla="*/ 2928248 w 8938307"/>
              <a:gd name="connsiteY3631" fmla="*/ 1516560 h 2993922"/>
              <a:gd name="connsiteX3632" fmla="*/ 2912362 w 8938307"/>
              <a:gd name="connsiteY3632" fmla="*/ 1511264 h 2993922"/>
              <a:gd name="connsiteX3633" fmla="*/ 2891182 w 8938307"/>
              <a:gd name="connsiteY3633" fmla="*/ 1521855 h 2993922"/>
              <a:gd name="connsiteX3634" fmla="*/ 2859410 w 8938307"/>
              <a:gd name="connsiteY3634" fmla="*/ 1511264 h 2993922"/>
              <a:gd name="connsiteX3635" fmla="*/ 8779451 w 8938307"/>
              <a:gd name="connsiteY3635" fmla="*/ 1490084 h 2993922"/>
              <a:gd name="connsiteX3636" fmla="*/ 8779451 w 8938307"/>
              <a:gd name="connsiteY3636" fmla="*/ 1500674 h 2993922"/>
              <a:gd name="connsiteX3637" fmla="*/ 8768861 w 8938307"/>
              <a:gd name="connsiteY3637" fmla="*/ 1500674 h 2993922"/>
              <a:gd name="connsiteX3638" fmla="*/ 8779451 w 8938307"/>
              <a:gd name="connsiteY3638" fmla="*/ 1490084 h 2993922"/>
              <a:gd name="connsiteX3639" fmla="*/ 7603915 w 8938307"/>
              <a:gd name="connsiteY3639" fmla="*/ 1490084 h 2993922"/>
              <a:gd name="connsiteX3640" fmla="*/ 7593326 w 8938307"/>
              <a:gd name="connsiteY3640" fmla="*/ 1500674 h 2993922"/>
              <a:gd name="connsiteX3641" fmla="*/ 7603915 w 8938307"/>
              <a:gd name="connsiteY3641" fmla="*/ 1500674 h 2993922"/>
              <a:gd name="connsiteX3642" fmla="*/ 7603915 w 8938307"/>
              <a:gd name="connsiteY3642" fmla="*/ 1490084 h 2993922"/>
              <a:gd name="connsiteX3643" fmla="*/ 7169708 w 8938307"/>
              <a:gd name="connsiteY3643" fmla="*/ 1490084 h 2993922"/>
              <a:gd name="connsiteX3644" fmla="*/ 7180299 w 8938307"/>
              <a:gd name="connsiteY3644" fmla="*/ 1500674 h 2993922"/>
              <a:gd name="connsiteX3645" fmla="*/ 7180299 w 8938307"/>
              <a:gd name="connsiteY3645" fmla="*/ 1490084 h 2993922"/>
              <a:gd name="connsiteX3646" fmla="*/ 7042622 w 8938307"/>
              <a:gd name="connsiteY3646" fmla="*/ 1490084 h 2993922"/>
              <a:gd name="connsiteX3647" fmla="*/ 7047918 w 8938307"/>
              <a:gd name="connsiteY3647" fmla="*/ 1500674 h 2993922"/>
              <a:gd name="connsiteX3648" fmla="*/ 7079689 w 8938307"/>
              <a:gd name="connsiteY3648" fmla="*/ 1516560 h 2993922"/>
              <a:gd name="connsiteX3649" fmla="*/ 7106166 w 8938307"/>
              <a:gd name="connsiteY3649" fmla="*/ 1521855 h 2993922"/>
              <a:gd name="connsiteX3650" fmla="*/ 7137937 w 8938307"/>
              <a:gd name="connsiteY3650" fmla="*/ 1521855 h 2993922"/>
              <a:gd name="connsiteX3651" fmla="*/ 7148526 w 8938307"/>
              <a:gd name="connsiteY3651" fmla="*/ 1532445 h 2993922"/>
              <a:gd name="connsiteX3652" fmla="*/ 7169708 w 8938307"/>
              <a:gd name="connsiteY3652" fmla="*/ 1532445 h 2993922"/>
              <a:gd name="connsiteX3653" fmla="*/ 7175004 w 8938307"/>
              <a:gd name="connsiteY3653" fmla="*/ 1543036 h 2993922"/>
              <a:gd name="connsiteX3654" fmla="*/ 7190889 w 8938307"/>
              <a:gd name="connsiteY3654" fmla="*/ 1532445 h 2993922"/>
              <a:gd name="connsiteX3655" fmla="*/ 7201480 w 8938307"/>
              <a:gd name="connsiteY3655" fmla="*/ 1553626 h 2993922"/>
              <a:gd name="connsiteX3656" fmla="*/ 7212070 w 8938307"/>
              <a:gd name="connsiteY3656" fmla="*/ 1553626 h 2993922"/>
              <a:gd name="connsiteX3657" fmla="*/ 7222660 w 8938307"/>
              <a:gd name="connsiteY3657" fmla="*/ 1564218 h 2993922"/>
              <a:gd name="connsiteX3658" fmla="*/ 7243841 w 8938307"/>
              <a:gd name="connsiteY3658" fmla="*/ 1564218 h 2993922"/>
              <a:gd name="connsiteX3659" fmla="*/ 7249136 w 8938307"/>
              <a:gd name="connsiteY3659" fmla="*/ 1558922 h 2993922"/>
              <a:gd name="connsiteX3660" fmla="*/ 7254432 w 8938307"/>
              <a:gd name="connsiteY3660" fmla="*/ 1553626 h 2993922"/>
              <a:gd name="connsiteX3661" fmla="*/ 7254432 w 8938307"/>
              <a:gd name="connsiteY3661" fmla="*/ 1543036 h 2993922"/>
              <a:gd name="connsiteX3662" fmla="*/ 7243841 w 8938307"/>
              <a:gd name="connsiteY3662" fmla="*/ 1532445 h 2993922"/>
              <a:gd name="connsiteX3663" fmla="*/ 7233251 w 8938307"/>
              <a:gd name="connsiteY3663" fmla="*/ 1532445 h 2993922"/>
              <a:gd name="connsiteX3664" fmla="*/ 7233251 w 8938307"/>
              <a:gd name="connsiteY3664" fmla="*/ 1543036 h 2993922"/>
              <a:gd name="connsiteX3665" fmla="*/ 7222660 w 8938307"/>
              <a:gd name="connsiteY3665" fmla="*/ 1532445 h 2993922"/>
              <a:gd name="connsiteX3666" fmla="*/ 7212070 w 8938307"/>
              <a:gd name="connsiteY3666" fmla="*/ 1521855 h 2993922"/>
              <a:gd name="connsiteX3667" fmla="*/ 7206774 w 8938307"/>
              <a:gd name="connsiteY3667" fmla="*/ 1516560 h 2993922"/>
              <a:gd name="connsiteX3668" fmla="*/ 7190889 w 8938307"/>
              <a:gd name="connsiteY3668" fmla="*/ 1521855 h 2993922"/>
              <a:gd name="connsiteX3669" fmla="*/ 7180299 w 8938307"/>
              <a:gd name="connsiteY3669" fmla="*/ 1532445 h 2993922"/>
              <a:gd name="connsiteX3670" fmla="*/ 7169708 w 8938307"/>
              <a:gd name="connsiteY3670" fmla="*/ 1521855 h 2993922"/>
              <a:gd name="connsiteX3671" fmla="*/ 7159118 w 8938307"/>
              <a:gd name="connsiteY3671" fmla="*/ 1511264 h 2993922"/>
              <a:gd name="connsiteX3672" fmla="*/ 7148526 w 8938307"/>
              <a:gd name="connsiteY3672" fmla="*/ 1500674 h 2993922"/>
              <a:gd name="connsiteX3673" fmla="*/ 7132641 w 8938307"/>
              <a:gd name="connsiteY3673" fmla="*/ 1500674 h 2993922"/>
              <a:gd name="connsiteX3674" fmla="*/ 7127347 w 8938307"/>
              <a:gd name="connsiteY3674" fmla="*/ 1500674 h 2993922"/>
              <a:gd name="connsiteX3675" fmla="*/ 7116756 w 8938307"/>
              <a:gd name="connsiteY3675" fmla="*/ 1500674 h 2993922"/>
              <a:gd name="connsiteX3676" fmla="*/ 7084985 w 8938307"/>
              <a:gd name="connsiteY3676" fmla="*/ 1490084 h 2993922"/>
              <a:gd name="connsiteX3677" fmla="*/ 7042622 w 8938307"/>
              <a:gd name="connsiteY3677" fmla="*/ 1490084 h 2993922"/>
              <a:gd name="connsiteX3678" fmla="*/ 3198303 w 8938307"/>
              <a:gd name="connsiteY3678" fmla="*/ 1490084 h 2993922"/>
              <a:gd name="connsiteX3679" fmla="*/ 3198303 w 8938307"/>
              <a:gd name="connsiteY3679" fmla="*/ 1500674 h 2993922"/>
              <a:gd name="connsiteX3680" fmla="*/ 3208895 w 8938307"/>
              <a:gd name="connsiteY3680" fmla="*/ 1500674 h 2993922"/>
              <a:gd name="connsiteX3681" fmla="*/ 2859410 w 8938307"/>
              <a:gd name="connsiteY3681" fmla="*/ 1490084 h 2993922"/>
              <a:gd name="connsiteX3682" fmla="*/ 2859410 w 8938307"/>
              <a:gd name="connsiteY3682" fmla="*/ 1492576 h 2993922"/>
              <a:gd name="connsiteX3683" fmla="*/ 2857293 w 8938307"/>
              <a:gd name="connsiteY3683" fmla="*/ 1492202 h 2993922"/>
              <a:gd name="connsiteX3684" fmla="*/ 2827639 w 8938307"/>
              <a:gd name="connsiteY3684" fmla="*/ 1490084 h 2993922"/>
              <a:gd name="connsiteX3685" fmla="*/ 2838230 w 8938307"/>
              <a:gd name="connsiteY3685" fmla="*/ 1490084 h 2993922"/>
              <a:gd name="connsiteX3686" fmla="*/ 2852791 w 8938307"/>
              <a:gd name="connsiteY3686" fmla="*/ 1491408 h 2993922"/>
              <a:gd name="connsiteX3687" fmla="*/ 2857293 w 8938307"/>
              <a:gd name="connsiteY3687" fmla="*/ 1492202 h 2993922"/>
              <a:gd name="connsiteX3688" fmla="*/ 2848820 w 8938307"/>
              <a:gd name="connsiteY3688" fmla="*/ 1500674 h 2993922"/>
              <a:gd name="connsiteX3689" fmla="*/ 2848820 w 8938307"/>
              <a:gd name="connsiteY3689" fmla="*/ 1511264 h 2993922"/>
              <a:gd name="connsiteX3690" fmla="*/ 2859410 w 8938307"/>
              <a:gd name="connsiteY3690" fmla="*/ 1516560 h 2993922"/>
              <a:gd name="connsiteX3691" fmla="*/ 2848820 w 8938307"/>
              <a:gd name="connsiteY3691" fmla="*/ 1521855 h 2993922"/>
              <a:gd name="connsiteX3692" fmla="*/ 2827639 w 8938307"/>
              <a:gd name="connsiteY3692" fmla="*/ 1521855 h 2993922"/>
              <a:gd name="connsiteX3693" fmla="*/ 2822344 w 8938307"/>
              <a:gd name="connsiteY3693" fmla="*/ 1505970 h 2993922"/>
              <a:gd name="connsiteX3694" fmla="*/ 2827639 w 8938307"/>
              <a:gd name="connsiteY3694" fmla="*/ 1490084 h 2993922"/>
              <a:gd name="connsiteX3695" fmla="*/ 3947576 w 8938307"/>
              <a:gd name="connsiteY3695" fmla="*/ 1484789 h 2993922"/>
              <a:gd name="connsiteX3696" fmla="*/ 3939633 w 8938307"/>
              <a:gd name="connsiteY3696" fmla="*/ 1490084 h 2993922"/>
              <a:gd name="connsiteX3697" fmla="*/ 3950223 w 8938307"/>
              <a:gd name="connsiteY3697" fmla="*/ 1500674 h 2993922"/>
              <a:gd name="connsiteX3698" fmla="*/ 3971404 w 8938307"/>
              <a:gd name="connsiteY3698" fmla="*/ 1500674 h 2993922"/>
              <a:gd name="connsiteX3699" fmla="*/ 3981994 w 8938307"/>
              <a:gd name="connsiteY3699" fmla="*/ 1500674 h 2993922"/>
              <a:gd name="connsiteX3700" fmla="*/ 4003175 w 8938307"/>
              <a:gd name="connsiteY3700" fmla="*/ 1511264 h 2993922"/>
              <a:gd name="connsiteX3701" fmla="*/ 3971404 w 8938307"/>
              <a:gd name="connsiteY3701" fmla="*/ 1490084 h 2993922"/>
              <a:gd name="connsiteX3702" fmla="*/ 3947576 w 8938307"/>
              <a:gd name="connsiteY3702" fmla="*/ 1484789 h 2993922"/>
              <a:gd name="connsiteX3703" fmla="*/ 8726499 w 8938307"/>
              <a:gd name="connsiteY3703" fmla="*/ 1479493 h 2993922"/>
              <a:gd name="connsiteX3704" fmla="*/ 8737089 w 8938307"/>
              <a:gd name="connsiteY3704" fmla="*/ 1479493 h 2993922"/>
              <a:gd name="connsiteX3705" fmla="*/ 8726499 w 8938307"/>
              <a:gd name="connsiteY3705" fmla="*/ 1490084 h 2993922"/>
              <a:gd name="connsiteX3706" fmla="*/ 8726499 w 8938307"/>
              <a:gd name="connsiteY3706" fmla="*/ 1479493 h 2993922"/>
              <a:gd name="connsiteX3707" fmla="*/ 8345244 w 8938307"/>
              <a:gd name="connsiteY3707" fmla="*/ 1479493 h 2993922"/>
              <a:gd name="connsiteX3708" fmla="*/ 8355835 w 8938307"/>
              <a:gd name="connsiteY3708" fmla="*/ 1479493 h 2993922"/>
              <a:gd name="connsiteX3709" fmla="*/ 8345244 w 8938307"/>
              <a:gd name="connsiteY3709" fmla="*/ 1490084 h 2993922"/>
              <a:gd name="connsiteX3710" fmla="*/ 3791367 w 8938307"/>
              <a:gd name="connsiteY3710" fmla="*/ 1479493 h 2993922"/>
              <a:gd name="connsiteX3711" fmla="*/ 3801956 w 8938307"/>
              <a:gd name="connsiteY3711" fmla="*/ 1484789 h 2993922"/>
              <a:gd name="connsiteX3712" fmla="*/ 3812548 w 8938307"/>
              <a:gd name="connsiteY3712" fmla="*/ 1490084 h 2993922"/>
              <a:gd name="connsiteX3713" fmla="*/ 3812548 w 8938307"/>
              <a:gd name="connsiteY3713" fmla="*/ 1484789 h 2993922"/>
              <a:gd name="connsiteX3714" fmla="*/ 3801956 w 8938307"/>
              <a:gd name="connsiteY3714" fmla="*/ 1479493 h 2993922"/>
              <a:gd name="connsiteX3715" fmla="*/ 3102990 w 8938307"/>
              <a:gd name="connsiteY3715" fmla="*/ 1479493 h 2993922"/>
              <a:gd name="connsiteX3716" fmla="*/ 3092399 w 8938307"/>
              <a:gd name="connsiteY3716" fmla="*/ 1484789 h 2993922"/>
              <a:gd name="connsiteX3717" fmla="*/ 3092399 w 8938307"/>
              <a:gd name="connsiteY3717" fmla="*/ 1490084 h 2993922"/>
              <a:gd name="connsiteX3718" fmla="*/ 3102990 w 8938307"/>
              <a:gd name="connsiteY3718" fmla="*/ 1490084 h 2993922"/>
              <a:gd name="connsiteX3719" fmla="*/ 3113581 w 8938307"/>
              <a:gd name="connsiteY3719" fmla="*/ 1484789 h 2993922"/>
              <a:gd name="connsiteX3720" fmla="*/ 3102990 w 8938307"/>
              <a:gd name="connsiteY3720" fmla="*/ 1479493 h 2993922"/>
              <a:gd name="connsiteX3721" fmla="*/ 8165206 w 8938307"/>
              <a:gd name="connsiteY3721" fmla="*/ 1468903 h 2993922"/>
              <a:gd name="connsiteX3722" fmla="*/ 8175798 w 8938307"/>
              <a:gd name="connsiteY3722" fmla="*/ 1468903 h 2993922"/>
              <a:gd name="connsiteX3723" fmla="*/ 8186387 w 8938307"/>
              <a:gd name="connsiteY3723" fmla="*/ 1479493 h 2993922"/>
              <a:gd name="connsiteX3724" fmla="*/ 8170502 w 8938307"/>
              <a:gd name="connsiteY3724" fmla="*/ 1474199 h 2993922"/>
              <a:gd name="connsiteX3725" fmla="*/ 8165206 w 8938307"/>
              <a:gd name="connsiteY3725" fmla="*/ 1468903 h 2993922"/>
              <a:gd name="connsiteX3726" fmla="*/ 7529782 w 8938307"/>
              <a:gd name="connsiteY3726" fmla="*/ 1468903 h 2993922"/>
              <a:gd name="connsiteX3727" fmla="*/ 7519192 w 8938307"/>
              <a:gd name="connsiteY3727" fmla="*/ 1479493 h 2993922"/>
              <a:gd name="connsiteX3728" fmla="*/ 7540374 w 8938307"/>
              <a:gd name="connsiteY3728" fmla="*/ 1479493 h 2993922"/>
              <a:gd name="connsiteX3729" fmla="*/ 7529782 w 8938307"/>
              <a:gd name="connsiteY3729" fmla="*/ 1468903 h 2993922"/>
              <a:gd name="connsiteX3730" fmla="*/ 2817049 w 8938307"/>
              <a:gd name="connsiteY3730" fmla="*/ 1468903 h 2993922"/>
              <a:gd name="connsiteX3731" fmla="*/ 2827639 w 8938307"/>
              <a:gd name="connsiteY3731" fmla="*/ 1468903 h 2993922"/>
              <a:gd name="connsiteX3732" fmla="*/ 2817049 w 8938307"/>
              <a:gd name="connsiteY3732" fmla="*/ 1479493 h 2993922"/>
              <a:gd name="connsiteX3733" fmla="*/ 2806458 w 8938307"/>
              <a:gd name="connsiteY3733" fmla="*/ 1479493 h 2993922"/>
              <a:gd name="connsiteX3734" fmla="*/ 2811755 w 8938307"/>
              <a:gd name="connsiteY3734" fmla="*/ 1474199 h 2993922"/>
              <a:gd name="connsiteX3735" fmla="*/ 2817049 w 8938307"/>
              <a:gd name="connsiteY3735" fmla="*/ 1468903 h 2993922"/>
              <a:gd name="connsiteX3736" fmla="*/ 7593326 w 8938307"/>
              <a:gd name="connsiteY3736" fmla="*/ 1458312 h 2993922"/>
              <a:gd name="connsiteX3737" fmla="*/ 7593326 w 8938307"/>
              <a:gd name="connsiteY3737" fmla="*/ 1468903 h 2993922"/>
              <a:gd name="connsiteX3738" fmla="*/ 7603915 w 8938307"/>
              <a:gd name="connsiteY3738" fmla="*/ 1468903 h 2993922"/>
              <a:gd name="connsiteX3739" fmla="*/ 7593326 w 8938307"/>
              <a:gd name="connsiteY3739" fmla="*/ 1458312 h 2993922"/>
              <a:gd name="connsiteX3740" fmla="*/ 6979081 w 8938307"/>
              <a:gd name="connsiteY3740" fmla="*/ 1458312 h 2993922"/>
              <a:gd name="connsiteX3741" fmla="*/ 6968491 w 8938307"/>
              <a:gd name="connsiteY3741" fmla="*/ 1468903 h 2993922"/>
              <a:gd name="connsiteX3742" fmla="*/ 6957900 w 8938307"/>
              <a:gd name="connsiteY3742" fmla="*/ 1468903 h 2993922"/>
              <a:gd name="connsiteX3743" fmla="*/ 6947310 w 8938307"/>
              <a:gd name="connsiteY3743" fmla="*/ 1468903 h 2993922"/>
              <a:gd name="connsiteX3744" fmla="*/ 6947310 w 8938307"/>
              <a:gd name="connsiteY3744" fmla="*/ 1484789 h 2993922"/>
              <a:gd name="connsiteX3745" fmla="*/ 6952604 w 8938307"/>
              <a:gd name="connsiteY3745" fmla="*/ 1484789 h 2993922"/>
              <a:gd name="connsiteX3746" fmla="*/ 6968491 w 8938307"/>
              <a:gd name="connsiteY3746" fmla="*/ 1490084 h 2993922"/>
              <a:gd name="connsiteX3747" fmla="*/ 7000262 w 8938307"/>
              <a:gd name="connsiteY3747" fmla="*/ 1490084 h 2993922"/>
              <a:gd name="connsiteX3748" fmla="*/ 7010852 w 8938307"/>
              <a:gd name="connsiteY3748" fmla="*/ 1490084 h 2993922"/>
              <a:gd name="connsiteX3749" fmla="*/ 7021443 w 8938307"/>
              <a:gd name="connsiteY3749" fmla="*/ 1490084 h 2993922"/>
              <a:gd name="connsiteX3750" fmla="*/ 7021443 w 8938307"/>
              <a:gd name="connsiteY3750" fmla="*/ 1479493 h 2993922"/>
              <a:gd name="connsiteX3751" fmla="*/ 7010852 w 8938307"/>
              <a:gd name="connsiteY3751" fmla="*/ 1468903 h 2993922"/>
              <a:gd name="connsiteX3752" fmla="*/ 6989670 w 8938307"/>
              <a:gd name="connsiteY3752" fmla="*/ 1468903 h 2993922"/>
              <a:gd name="connsiteX3753" fmla="*/ 6979081 w 8938307"/>
              <a:gd name="connsiteY3753" fmla="*/ 1458312 h 2993922"/>
              <a:gd name="connsiteX3754" fmla="*/ 2986495 w 8938307"/>
              <a:gd name="connsiteY3754" fmla="*/ 1458312 h 2993922"/>
              <a:gd name="connsiteX3755" fmla="*/ 2986495 w 8938307"/>
              <a:gd name="connsiteY3755" fmla="*/ 1468903 h 2993922"/>
              <a:gd name="connsiteX3756" fmla="*/ 2997086 w 8938307"/>
              <a:gd name="connsiteY3756" fmla="*/ 1468903 h 2993922"/>
              <a:gd name="connsiteX3757" fmla="*/ 8196979 w 8938307"/>
              <a:gd name="connsiteY3757" fmla="*/ 1453018 h 2993922"/>
              <a:gd name="connsiteX3758" fmla="*/ 8228750 w 8938307"/>
              <a:gd name="connsiteY3758" fmla="*/ 1458312 h 2993922"/>
              <a:gd name="connsiteX3759" fmla="*/ 8218160 w 8938307"/>
              <a:gd name="connsiteY3759" fmla="*/ 1458312 h 2993922"/>
              <a:gd name="connsiteX3760" fmla="*/ 8202273 w 8938307"/>
              <a:gd name="connsiteY3760" fmla="*/ 1458312 h 2993922"/>
              <a:gd name="connsiteX3761" fmla="*/ 8186387 w 8938307"/>
              <a:gd name="connsiteY3761" fmla="*/ 1458312 h 2993922"/>
              <a:gd name="connsiteX3762" fmla="*/ 8196979 w 8938307"/>
              <a:gd name="connsiteY3762" fmla="*/ 1453018 h 2993922"/>
              <a:gd name="connsiteX3763" fmla="*/ 7806457 w 8938307"/>
              <a:gd name="connsiteY3763" fmla="*/ 1451694 h 2993922"/>
              <a:gd name="connsiteX3764" fmla="*/ 7805134 w 8938307"/>
              <a:gd name="connsiteY3764" fmla="*/ 1458312 h 2993922"/>
              <a:gd name="connsiteX3765" fmla="*/ 7836904 w 8938307"/>
              <a:gd name="connsiteY3765" fmla="*/ 1479493 h 2993922"/>
              <a:gd name="connsiteX3766" fmla="*/ 7858085 w 8938307"/>
              <a:gd name="connsiteY3766" fmla="*/ 1484789 h 2993922"/>
              <a:gd name="connsiteX3767" fmla="*/ 7879267 w 8938307"/>
              <a:gd name="connsiteY3767" fmla="*/ 1490084 h 2993922"/>
              <a:gd name="connsiteX3768" fmla="*/ 7889856 w 8938307"/>
              <a:gd name="connsiteY3768" fmla="*/ 1490084 h 2993922"/>
              <a:gd name="connsiteX3769" fmla="*/ 7900446 w 8938307"/>
              <a:gd name="connsiteY3769" fmla="*/ 1479493 h 2993922"/>
              <a:gd name="connsiteX3770" fmla="*/ 7868675 w 8938307"/>
              <a:gd name="connsiteY3770" fmla="*/ 1479493 h 2993922"/>
              <a:gd name="connsiteX3771" fmla="*/ 7858085 w 8938307"/>
              <a:gd name="connsiteY3771" fmla="*/ 1468903 h 2993922"/>
              <a:gd name="connsiteX3772" fmla="*/ 7836904 w 8938307"/>
              <a:gd name="connsiteY3772" fmla="*/ 1468903 h 2993922"/>
              <a:gd name="connsiteX3773" fmla="*/ 7810428 w 8938307"/>
              <a:gd name="connsiteY3773" fmla="*/ 1453018 h 2993922"/>
              <a:gd name="connsiteX3774" fmla="*/ 7806457 w 8938307"/>
              <a:gd name="connsiteY3774" fmla="*/ 1451694 h 2993922"/>
              <a:gd name="connsiteX3775" fmla="*/ 7392107 w 8938307"/>
              <a:gd name="connsiteY3775" fmla="*/ 1447722 h 2993922"/>
              <a:gd name="connsiteX3776" fmla="*/ 7402697 w 8938307"/>
              <a:gd name="connsiteY3776" fmla="*/ 1458312 h 2993922"/>
              <a:gd name="connsiteX3777" fmla="*/ 7402697 w 8938307"/>
              <a:gd name="connsiteY3777" fmla="*/ 1479493 h 2993922"/>
              <a:gd name="connsiteX3778" fmla="*/ 7407992 w 8938307"/>
              <a:gd name="connsiteY3778" fmla="*/ 1495379 h 2993922"/>
              <a:gd name="connsiteX3779" fmla="*/ 7402697 w 8938307"/>
              <a:gd name="connsiteY3779" fmla="*/ 1505970 h 2993922"/>
              <a:gd name="connsiteX3780" fmla="*/ 7413288 w 8938307"/>
              <a:gd name="connsiteY3780" fmla="*/ 1511264 h 2993922"/>
              <a:gd name="connsiteX3781" fmla="*/ 7423878 w 8938307"/>
              <a:gd name="connsiteY3781" fmla="*/ 1490084 h 2993922"/>
              <a:gd name="connsiteX3782" fmla="*/ 7466240 w 8938307"/>
              <a:gd name="connsiteY3782" fmla="*/ 1500674 h 2993922"/>
              <a:gd name="connsiteX3783" fmla="*/ 7466240 w 8938307"/>
              <a:gd name="connsiteY3783" fmla="*/ 1511264 h 2993922"/>
              <a:gd name="connsiteX3784" fmla="*/ 7455649 w 8938307"/>
              <a:gd name="connsiteY3784" fmla="*/ 1511264 h 2993922"/>
              <a:gd name="connsiteX3785" fmla="*/ 7434468 w 8938307"/>
              <a:gd name="connsiteY3785" fmla="*/ 1511264 h 2993922"/>
              <a:gd name="connsiteX3786" fmla="*/ 7434468 w 8938307"/>
              <a:gd name="connsiteY3786" fmla="*/ 1516560 h 2993922"/>
              <a:gd name="connsiteX3787" fmla="*/ 7445059 w 8938307"/>
              <a:gd name="connsiteY3787" fmla="*/ 1521855 h 2993922"/>
              <a:gd name="connsiteX3788" fmla="*/ 7466240 w 8938307"/>
              <a:gd name="connsiteY3788" fmla="*/ 1516560 h 2993922"/>
              <a:gd name="connsiteX3789" fmla="*/ 7474183 w 8938307"/>
              <a:gd name="connsiteY3789" fmla="*/ 1509941 h 2993922"/>
              <a:gd name="connsiteX3790" fmla="*/ 7475135 w 8938307"/>
              <a:gd name="connsiteY3790" fmla="*/ 1506605 h 2993922"/>
              <a:gd name="connsiteX3791" fmla="*/ 7480140 w 8938307"/>
              <a:gd name="connsiteY3791" fmla="*/ 1509941 h 2993922"/>
              <a:gd name="connsiteX3792" fmla="*/ 7498011 w 8938307"/>
              <a:gd name="connsiteY3792" fmla="*/ 1521855 h 2993922"/>
              <a:gd name="connsiteX3793" fmla="*/ 7481067 w 8938307"/>
              <a:gd name="connsiteY3793" fmla="*/ 1530328 h 2993922"/>
              <a:gd name="connsiteX3794" fmla="*/ 7487420 w 8938307"/>
              <a:gd name="connsiteY3794" fmla="*/ 1543036 h 2993922"/>
              <a:gd name="connsiteX3795" fmla="*/ 7513896 w 8938307"/>
              <a:gd name="connsiteY3795" fmla="*/ 1532445 h 2993922"/>
              <a:gd name="connsiteX3796" fmla="*/ 7529782 w 8938307"/>
              <a:gd name="connsiteY3796" fmla="*/ 1521855 h 2993922"/>
              <a:gd name="connsiteX3797" fmla="*/ 7561553 w 8938307"/>
              <a:gd name="connsiteY3797" fmla="*/ 1521855 h 2993922"/>
              <a:gd name="connsiteX3798" fmla="*/ 7550963 w 8938307"/>
              <a:gd name="connsiteY3798" fmla="*/ 1511264 h 2993922"/>
              <a:gd name="connsiteX3799" fmla="*/ 7529782 w 8938307"/>
              <a:gd name="connsiteY3799" fmla="*/ 1511264 h 2993922"/>
              <a:gd name="connsiteX3800" fmla="*/ 7529782 w 8938307"/>
              <a:gd name="connsiteY3800" fmla="*/ 1500674 h 2993922"/>
              <a:gd name="connsiteX3801" fmla="*/ 7513896 w 8938307"/>
              <a:gd name="connsiteY3801" fmla="*/ 1495379 h 2993922"/>
              <a:gd name="connsiteX3802" fmla="*/ 7498011 w 8938307"/>
              <a:gd name="connsiteY3802" fmla="*/ 1490084 h 2993922"/>
              <a:gd name="connsiteX3803" fmla="*/ 7413288 w 8938307"/>
              <a:gd name="connsiteY3803" fmla="*/ 1479493 h 2993922"/>
              <a:gd name="connsiteX3804" fmla="*/ 7413288 w 8938307"/>
              <a:gd name="connsiteY3804" fmla="*/ 1468903 h 2993922"/>
              <a:gd name="connsiteX3805" fmla="*/ 7418582 w 8938307"/>
              <a:gd name="connsiteY3805" fmla="*/ 1458312 h 2993922"/>
              <a:gd name="connsiteX3806" fmla="*/ 7413288 w 8938307"/>
              <a:gd name="connsiteY3806" fmla="*/ 1447722 h 2993922"/>
              <a:gd name="connsiteX3807" fmla="*/ 7376222 w 8938307"/>
              <a:gd name="connsiteY3807" fmla="*/ 1447722 h 2993922"/>
              <a:gd name="connsiteX3808" fmla="*/ 7349745 w 8938307"/>
              <a:gd name="connsiteY3808" fmla="*/ 1458312 h 2993922"/>
              <a:gd name="connsiteX3809" fmla="*/ 7360336 w 8938307"/>
              <a:gd name="connsiteY3809" fmla="*/ 1468903 h 2993922"/>
              <a:gd name="connsiteX3810" fmla="*/ 7381516 w 8938307"/>
              <a:gd name="connsiteY3810" fmla="*/ 1479493 h 2993922"/>
              <a:gd name="connsiteX3811" fmla="*/ 7392107 w 8938307"/>
              <a:gd name="connsiteY3811" fmla="*/ 1479493 h 2993922"/>
              <a:gd name="connsiteX3812" fmla="*/ 7381516 w 8938307"/>
              <a:gd name="connsiteY3812" fmla="*/ 1458312 h 2993922"/>
              <a:gd name="connsiteX3813" fmla="*/ 7376222 w 8938307"/>
              <a:gd name="connsiteY3813" fmla="*/ 1447722 h 2993922"/>
              <a:gd name="connsiteX3814" fmla="*/ 2806458 w 8938307"/>
              <a:gd name="connsiteY3814" fmla="*/ 1447722 h 2993922"/>
              <a:gd name="connsiteX3815" fmla="*/ 2817049 w 8938307"/>
              <a:gd name="connsiteY3815" fmla="*/ 1458312 h 2993922"/>
              <a:gd name="connsiteX3816" fmla="*/ 2806458 w 8938307"/>
              <a:gd name="connsiteY3816" fmla="*/ 1458312 h 2993922"/>
              <a:gd name="connsiteX3817" fmla="*/ 2795868 w 8938307"/>
              <a:gd name="connsiteY3817" fmla="*/ 1458312 h 2993922"/>
              <a:gd name="connsiteX3818" fmla="*/ 2639660 w 8938307"/>
              <a:gd name="connsiteY3818" fmla="*/ 1441103 h 2993922"/>
              <a:gd name="connsiteX3819" fmla="*/ 2637012 w 8938307"/>
              <a:gd name="connsiteY3819" fmla="*/ 1447722 h 2993922"/>
              <a:gd name="connsiteX3820" fmla="*/ 2637012 w 8938307"/>
              <a:gd name="connsiteY3820" fmla="*/ 1458312 h 2993922"/>
              <a:gd name="connsiteX3821" fmla="*/ 2658193 w 8938307"/>
              <a:gd name="connsiteY3821" fmla="*/ 1458312 h 2993922"/>
              <a:gd name="connsiteX3822" fmla="*/ 2647602 w 8938307"/>
              <a:gd name="connsiteY3822" fmla="*/ 1442427 h 2993922"/>
              <a:gd name="connsiteX3823" fmla="*/ 2639660 w 8938307"/>
              <a:gd name="connsiteY3823" fmla="*/ 1441103 h 2993922"/>
              <a:gd name="connsiteX3824" fmla="*/ 8482920 w 8938307"/>
              <a:gd name="connsiteY3824" fmla="*/ 1437132 h 2993922"/>
              <a:gd name="connsiteX3825" fmla="*/ 8504100 w 8938307"/>
              <a:gd name="connsiteY3825" fmla="*/ 1437132 h 2993922"/>
              <a:gd name="connsiteX3826" fmla="*/ 8493510 w 8938307"/>
              <a:gd name="connsiteY3826" fmla="*/ 1447722 h 2993922"/>
              <a:gd name="connsiteX3827" fmla="*/ 7757476 w 8938307"/>
              <a:gd name="connsiteY3827" fmla="*/ 1437132 h 2993922"/>
              <a:gd name="connsiteX3828" fmla="*/ 7752182 w 8938307"/>
              <a:gd name="connsiteY3828" fmla="*/ 1447722 h 2993922"/>
              <a:gd name="connsiteX3829" fmla="*/ 7762772 w 8938307"/>
              <a:gd name="connsiteY3829" fmla="*/ 1447722 h 2993922"/>
              <a:gd name="connsiteX3830" fmla="*/ 7757476 w 8938307"/>
              <a:gd name="connsiteY3830" fmla="*/ 1437132 h 2993922"/>
              <a:gd name="connsiteX3831" fmla="*/ 1990997 w 8938307"/>
              <a:gd name="connsiteY3831" fmla="*/ 1437132 h 2993922"/>
              <a:gd name="connsiteX3832" fmla="*/ 2001587 w 8938307"/>
              <a:gd name="connsiteY3832" fmla="*/ 1437132 h 2993922"/>
              <a:gd name="connsiteX3833" fmla="*/ 2054540 w 8938307"/>
              <a:gd name="connsiteY3833" fmla="*/ 1458312 h 2993922"/>
              <a:gd name="connsiteX3834" fmla="*/ 2049245 w 8938307"/>
              <a:gd name="connsiteY3834" fmla="*/ 1468903 h 2993922"/>
              <a:gd name="connsiteX3835" fmla="*/ 2065130 w 8938307"/>
              <a:gd name="connsiteY3835" fmla="*/ 1479493 h 2993922"/>
              <a:gd name="connsiteX3836" fmla="*/ 2070426 w 8938307"/>
              <a:gd name="connsiteY3836" fmla="*/ 1484789 h 2993922"/>
              <a:gd name="connsiteX3837" fmla="*/ 2096901 w 8938307"/>
              <a:gd name="connsiteY3837" fmla="*/ 1490084 h 2993922"/>
              <a:gd name="connsiteX3838" fmla="*/ 2171034 w 8938307"/>
              <a:gd name="connsiteY3838" fmla="*/ 1511264 h 2993922"/>
              <a:gd name="connsiteX3839" fmla="*/ 2192215 w 8938307"/>
              <a:gd name="connsiteY3839" fmla="*/ 1532445 h 2993922"/>
              <a:gd name="connsiteX3840" fmla="*/ 2181625 w 8938307"/>
              <a:gd name="connsiteY3840" fmla="*/ 1532445 h 2993922"/>
              <a:gd name="connsiteX3841" fmla="*/ 2165738 w 8938307"/>
              <a:gd name="connsiteY3841" fmla="*/ 1532445 h 2993922"/>
              <a:gd name="connsiteX3842" fmla="*/ 2144559 w 8938307"/>
              <a:gd name="connsiteY3842" fmla="*/ 1521855 h 2993922"/>
              <a:gd name="connsiteX3843" fmla="*/ 2139263 w 8938307"/>
              <a:gd name="connsiteY3843" fmla="*/ 1511264 h 2993922"/>
              <a:gd name="connsiteX3844" fmla="*/ 2123378 w 8938307"/>
              <a:gd name="connsiteY3844" fmla="*/ 1511264 h 2993922"/>
              <a:gd name="connsiteX3845" fmla="*/ 2107491 w 8938307"/>
              <a:gd name="connsiteY3845" fmla="*/ 1511264 h 2993922"/>
              <a:gd name="connsiteX3846" fmla="*/ 2086311 w 8938307"/>
              <a:gd name="connsiteY3846" fmla="*/ 1500674 h 2993922"/>
              <a:gd name="connsiteX3847" fmla="*/ 2075721 w 8938307"/>
              <a:gd name="connsiteY3847" fmla="*/ 1500674 h 2993922"/>
              <a:gd name="connsiteX3848" fmla="*/ 2054540 w 8938307"/>
              <a:gd name="connsiteY3848" fmla="*/ 1490084 h 2993922"/>
              <a:gd name="connsiteX3849" fmla="*/ 2022769 w 8938307"/>
              <a:gd name="connsiteY3849" fmla="*/ 1479493 h 2993922"/>
              <a:gd name="connsiteX3850" fmla="*/ 2001587 w 8938307"/>
              <a:gd name="connsiteY3850" fmla="*/ 1468903 h 2993922"/>
              <a:gd name="connsiteX3851" fmla="*/ 1990997 w 8938307"/>
              <a:gd name="connsiteY3851" fmla="*/ 1463608 h 2993922"/>
              <a:gd name="connsiteX3852" fmla="*/ 1969816 w 8938307"/>
              <a:gd name="connsiteY3852" fmla="*/ 1458312 h 2993922"/>
              <a:gd name="connsiteX3853" fmla="*/ 1948635 w 8938307"/>
              <a:gd name="connsiteY3853" fmla="*/ 1447722 h 2993922"/>
              <a:gd name="connsiteX3854" fmla="*/ 1959226 w 8938307"/>
              <a:gd name="connsiteY3854" fmla="*/ 1447722 h 2993922"/>
              <a:gd name="connsiteX3855" fmla="*/ 1990997 w 8938307"/>
              <a:gd name="connsiteY3855" fmla="*/ 1437132 h 2993922"/>
              <a:gd name="connsiteX3856" fmla="*/ 7323270 w 8938307"/>
              <a:gd name="connsiteY3856" fmla="*/ 1431837 h 2993922"/>
              <a:gd name="connsiteX3857" fmla="*/ 7317974 w 8938307"/>
              <a:gd name="connsiteY3857" fmla="*/ 1437132 h 2993922"/>
              <a:gd name="connsiteX3858" fmla="*/ 7312678 w 8938307"/>
              <a:gd name="connsiteY3858" fmla="*/ 1453018 h 2993922"/>
              <a:gd name="connsiteX3859" fmla="*/ 7307384 w 8938307"/>
              <a:gd name="connsiteY3859" fmla="*/ 1458312 h 2993922"/>
              <a:gd name="connsiteX3860" fmla="*/ 7349745 w 8938307"/>
              <a:gd name="connsiteY3860" fmla="*/ 1479493 h 2993922"/>
              <a:gd name="connsiteX3861" fmla="*/ 7339155 w 8938307"/>
              <a:gd name="connsiteY3861" fmla="*/ 1468903 h 2993922"/>
              <a:gd name="connsiteX3862" fmla="*/ 7328564 w 8938307"/>
              <a:gd name="connsiteY3862" fmla="*/ 1463608 h 2993922"/>
              <a:gd name="connsiteX3863" fmla="*/ 7328564 w 8938307"/>
              <a:gd name="connsiteY3863" fmla="*/ 1458312 h 2993922"/>
              <a:gd name="connsiteX3864" fmla="*/ 7339155 w 8938307"/>
              <a:gd name="connsiteY3864" fmla="*/ 1447722 h 2993922"/>
              <a:gd name="connsiteX3865" fmla="*/ 7349745 w 8938307"/>
              <a:gd name="connsiteY3865" fmla="*/ 1442427 h 2993922"/>
              <a:gd name="connsiteX3866" fmla="*/ 7339155 w 8938307"/>
              <a:gd name="connsiteY3866" fmla="*/ 1437132 h 2993922"/>
              <a:gd name="connsiteX3867" fmla="*/ 7323270 w 8938307"/>
              <a:gd name="connsiteY3867" fmla="*/ 1431837 h 2993922"/>
              <a:gd name="connsiteX3868" fmla="*/ 8811222 w 8938307"/>
              <a:gd name="connsiteY3868" fmla="*/ 1426541 h 2993922"/>
              <a:gd name="connsiteX3869" fmla="*/ 8821812 w 8938307"/>
              <a:gd name="connsiteY3869" fmla="*/ 1426541 h 2993922"/>
              <a:gd name="connsiteX3870" fmla="*/ 8816517 w 8938307"/>
              <a:gd name="connsiteY3870" fmla="*/ 1431837 h 2993922"/>
              <a:gd name="connsiteX3871" fmla="*/ 8811222 w 8938307"/>
              <a:gd name="connsiteY3871" fmla="*/ 1437132 h 2993922"/>
              <a:gd name="connsiteX3872" fmla="*/ 8811222 w 8938307"/>
              <a:gd name="connsiteY3872" fmla="*/ 1426541 h 2993922"/>
              <a:gd name="connsiteX3873" fmla="*/ 8334654 w 8938307"/>
              <a:gd name="connsiteY3873" fmla="*/ 1426541 h 2993922"/>
              <a:gd name="connsiteX3874" fmla="*/ 8334654 w 8938307"/>
              <a:gd name="connsiteY3874" fmla="*/ 1437132 h 2993922"/>
              <a:gd name="connsiteX3875" fmla="*/ 8345244 w 8938307"/>
              <a:gd name="connsiteY3875" fmla="*/ 1426541 h 2993922"/>
              <a:gd name="connsiteX3876" fmla="*/ 8334654 w 8938307"/>
              <a:gd name="connsiteY3876" fmla="*/ 1426541 h 2993922"/>
              <a:gd name="connsiteX3877" fmla="*/ 7974579 w 8938307"/>
              <a:gd name="connsiteY3877" fmla="*/ 1426541 h 2993922"/>
              <a:gd name="connsiteX3878" fmla="*/ 7974579 w 8938307"/>
              <a:gd name="connsiteY3878" fmla="*/ 1437132 h 2993922"/>
              <a:gd name="connsiteX3879" fmla="*/ 7963990 w 8938307"/>
              <a:gd name="connsiteY3879" fmla="*/ 1437132 h 2993922"/>
              <a:gd name="connsiteX3880" fmla="*/ 7974579 w 8938307"/>
              <a:gd name="connsiteY3880" fmla="*/ 1426541 h 2993922"/>
              <a:gd name="connsiteX3881" fmla="*/ 6883766 w 8938307"/>
              <a:gd name="connsiteY3881" fmla="*/ 1426541 h 2993922"/>
              <a:gd name="connsiteX3882" fmla="*/ 6873177 w 8938307"/>
              <a:gd name="connsiteY3882" fmla="*/ 1437132 h 2993922"/>
              <a:gd name="connsiteX3883" fmla="*/ 6883766 w 8938307"/>
              <a:gd name="connsiteY3883" fmla="*/ 1437132 h 2993922"/>
              <a:gd name="connsiteX3884" fmla="*/ 6756682 w 8938307"/>
              <a:gd name="connsiteY3884" fmla="*/ 1426541 h 2993922"/>
              <a:gd name="connsiteX3885" fmla="*/ 6746092 w 8938307"/>
              <a:gd name="connsiteY3885" fmla="*/ 1437132 h 2993922"/>
              <a:gd name="connsiteX3886" fmla="*/ 6756682 w 8938307"/>
              <a:gd name="connsiteY3886" fmla="*/ 1437132 h 2993922"/>
              <a:gd name="connsiteX3887" fmla="*/ 6756682 w 8938307"/>
              <a:gd name="connsiteY3887" fmla="*/ 1426541 h 2993922"/>
              <a:gd name="connsiteX3888" fmla="*/ 2732326 w 8938307"/>
              <a:gd name="connsiteY3888" fmla="*/ 1426541 h 2993922"/>
              <a:gd name="connsiteX3889" fmla="*/ 2742916 w 8938307"/>
              <a:gd name="connsiteY3889" fmla="*/ 1431837 h 2993922"/>
              <a:gd name="connsiteX3890" fmla="*/ 2732326 w 8938307"/>
              <a:gd name="connsiteY3890" fmla="*/ 1437132 h 2993922"/>
              <a:gd name="connsiteX3891" fmla="*/ 2033359 w 8938307"/>
              <a:gd name="connsiteY3891" fmla="*/ 1426541 h 2993922"/>
              <a:gd name="connsiteX3892" fmla="*/ 2043949 w 8938307"/>
              <a:gd name="connsiteY3892" fmla="*/ 1426541 h 2993922"/>
              <a:gd name="connsiteX3893" fmla="*/ 2043949 w 8938307"/>
              <a:gd name="connsiteY3893" fmla="*/ 1437132 h 2993922"/>
              <a:gd name="connsiteX3894" fmla="*/ 7243841 w 8938307"/>
              <a:gd name="connsiteY3894" fmla="*/ 1415951 h 2993922"/>
              <a:gd name="connsiteX3895" fmla="*/ 7243841 w 8938307"/>
              <a:gd name="connsiteY3895" fmla="*/ 1426541 h 2993922"/>
              <a:gd name="connsiteX3896" fmla="*/ 7254432 w 8938307"/>
              <a:gd name="connsiteY3896" fmla="*/ 1415951 h 2993922"/>
              <a:gd name="connsiteX3897" fmla="*/ 7243841 w 8938307"/>
              <a:gd name="connsiteY3897" fmla="*/ 1415951 h 2993922"/>
              <a:gd name="connsiteX3898" fmla="*/ 6788454 w 8938307"/>
              <a:gd name="connsiteY3898" fmla="*/ 1415951 h 2993922"/>
              <a:gd name="connsiteX3899" fmla="*/ 6788454 w 8938307"/>
              <a:gd name="connsiteY3899" fmla="*/ 1437132 h 2993922"/>
              <a:gd name="connsiteX3900" fmla="*/ 6804340 w 8938307"/>
              <a:gd name="connsiteY3900" fmla="*/ 1442427 h 2993922"/>
              <a:gd name="connsiteX3901" fmla="*/ 6809634 w 8938307"/>
              <a:gd name="connsiteY3901" fmla="*/ 1447722 h 2993922"/>
              <a:gd name="connsiteX3902" fmla="*/ 6820224 w 8938307"/>
              <a:gd name="connsiteY3902" fmla="*/ 1447722 h 2993922"/>
              <a:gd name="connsiteX3903" fmla="*/ 6830814 w 8938307"/>
              <a:gd name="connsiteY3903" fmla="*/ 1458312 h 2993922"/>
              <a:gd name="connsiteX3904" fmla="*/ 6841406 w 8938307"/>
              <a:gd name="connsiteY3904" fmla="*/ 1447722 h 2993922"/>
              <a:gd name="connsiteX3905" fmla="*/ 6841406 w 8938307"/>
              <a:gd name="connsiteY3905" fmla="*/ 1431837 h 2993922"/>
              <a:gd name="connsiteX3906" fmla="*/ 6830814 w 8938307"/>
              <a:gd name="connsiteY3906" fmla="*/ 1426541 h 2993922"/>
              <a:gd name="connsiteX3907" fmla="*/ 6814929 w 8938307"/>
              <a:gd name="connsiteY3907" fmla="*/ 1421247 h 2993922"/>
              <a:gd name="connsiteX3908" fmla="*/ 6788454 w 8938307"/>
              <a:gd name="connsiteY3908" fmla="*/ 1415951 h 2993922"/>
              <a:gd name="connsiteX3909" fmla="*/ 7645375 w 8938307"/>
              <a:gd name="connsiteY3909" fmla="*/ 1408740 h 2993922"/>
              <a:gd name="connsiteX3910" fmla="*/ 7664148 w 8938307"/>
              <a:gd name="connsiteY3910" fmla="*/ 1415290 h 2993922"/>
              <a:gd name="connsiteX3911" fmla="*/ 7709820 w 8938307"/>
              <a:gd name="connsiteY3911" fmla="*/ 1437132 h 2993922"/>
              <a:gd name="connsiteX3912" fmla="*/ 7731000 w 8938307"/>
              <a:gd name="connsiteY3912" fmla="*/ 1437132 h 2993922"/>
              <a:gd name="connsiteX3913" fmla="*/ 7715115 w 8938307"/>
              <a:gd name="connsiteY3913" fmla="*/ 1421247 h 2993922"/>
              <a:gd name="connsiteX3914" fmla="*/ 7688638 w 8938307"/>
              <a:gd name="connsiteY3914" fmla="*/ 1415951 h 2993922"/>
              <a:gd name="connsiteX3915" fmla="*/ 7963990 w 8938307"/>
              <a:gd name="connsiteY3915" fmla="*/ 1405360 h 2993922"/>
              <a:gd name="connsiteX3916" fmla="*/ 7963990 w 8938307"/>
              <a:gd name="connsiteY3916" fmla="*/ 1415951 h 2993922"/>
              <a:gd name="connsiteX3917" fmla="*/ 7974579 w 8938307"/>
              <a:gd name="connsiteY3917" fmla="*/ 1415951 h 2993922"/>
              <a:gd name="connsiteX3918" fmla="*/ 7963990 w 8938307"/>
              <a:gd name="connsiteY3918" fmla="*/ 1405360 h 2993922"/>
              <a:gd name="connsiteX3919" fmla="*/ 3590148 w 8938307"/>
              <a:gd name="connsiteY3919" fmla="*/ 1405360 h 2993922"/>
              <a:gd name="connsiteX3920" fmla="*/ 3600740 w 8938307"/>
              <a:gd name="connsiteY3920" fmla="*/ 1415951 h 2993922"/>
              <a:gd name="connsiteX3921" fmla="*/ 3611330 w 8938307"/>
              <a:gd name="connsiteY3921" fmla="*/ 1405360 h 2993922"/>
              <a:gd name="connsiteX3922" fmla="*/ 3600740 w 8938307"/>
              <a:gd name="connsiteY3922" fmla="*/ 1405360 h 2993922"/>
              <a:gd name="connsiteX3923" fmla="*/ 3590148 w 8938307"/>
              <a:gd name="connsiteY3923" fmla="*/ 1405360 h 2993922"/>
              <a:gd name="connsiteX3924" fmla="*/ 3092399 w 8938307"/>
              <a:gd name="connsiteY3924" fmla="*/ 1405360 h 2993922"/>
              <a:gd name="connsiteX3925" fmla="*/ 3102990 w 8938307"/>
              <a:gd name="connsiteY3925" fmla="*/ 1415951 h 2993922"/>
              <a:gd name="connsiteX3926" fmla="*/ 3102990 w 8938307"/>
              <a:gd name="connsiteY3926" fmla="*/ 1405360 h 2993922"/>
              <a:gd name="connsiteX3927" fmla="*/ 8758270 w 8938307"/>
              <a:gd name="connsiteY3927" fmla="*/ 1394770 h 2993922"/>
              <a:gd name="connsiteX3928" fmla="*/ 8763564 w 8938307"/>
              <a:gd name="connsiteY3928" fmla="*/ 1400066 h 2993922"/>
              <a:gd name="connsiteX3929" fmla="*/ 8758270 w 8938307"/>
              <a:gd name="connsiteY3929" fmla="*/ 1415951 h 2993922"/>
              <a:gd name="connsiteX3930" fmla="*/ 8747679 w 8938307"/>
              <a:gd name="connsiteY3930" fmla="*/ 1405360 h 2993922"/>
              <a:gd name="connsiteX3931" fmla="*/ 8758270 w 8938307"/>
              <a:gd name="connsiteY3931" fmla="*/ 1394770 h 2993922"/>
              <a:gd name="connsiteX3932" fmla="*/ 8387606 w 8938307"/>
              <a:gd name="connsiteY3932" fmla="*/ 1394770 h 2993922"/>
              <a:gd name="connsiteX3933" fmla="*/ 8387606 w 8938307"/>
              <a:gd name="connsiteY3933" fmla="*/ 1405360 h 2993922"/>
              <a:gd name="connsiteX3934" fmla="*/ 8377016 w 8938307"/>
              <a:gd name="connsiteY3934" fmla="*/ 1405360 h 2993922"/>
              <a:gd name="connsiteX3935" fmla="*/ 7137937 w 8938307"/>
              <a:gd name="connsiteY3935" fmla="*/ 1394770 h 2993922"/>
              <a:gd name="connsiteX3936" fmla="*/ 7137937 w 8938307"/>
              <a:gd name="connsiteY3936" fmla="*/ 1405360 h 2993922"/>
              <a:gd name="connsiteX3937" fmla="*/ 7148526 w 8938307"/>
              <a:gd name="connsiteY3937" fmla="*/ 1405360 h 2993922"/>
              <a:gd name="connsiteX3938" fmla="*/ 7137937 w 8938307"/>
              <a:gd name="connsiteY3938" fmla="*/ 1394770 h 2993922"/>
              <a:gd name="connsiteX3939" fmla="*/ 6836110 w 8938307"/>
              <a:gd name="connsiteY3939" fmla="*/ 1394770 h 2993922"/>
              <a:gd name="connsiteX3940" fmla="*/ 6830814 w 8938307"/>
              <a:gd name="connsiteY3940" fmla="*/ 1400066 h 2993922"/>
              <a:gd name="connsiteX3941" fmla="*/ 6841406 w 8938307"/>
              <a:gd name="connsiteY3941" fmla="*/ 1405360 h 2993922"/>
              <a:gd name="connsiteX3942" fmla="*/ 6836110 w 8938307"/>
              <a:gd name="connsiteY3942" fmla="*/ 1394770 h 2993922"/>
              <a:gd name="connsiteX3943" fmla="*/ 6640188 w 8938307"/>
              <a:gd name="connsiteY3943" fmla="*/ 1394770 h 2993922"/>
              <a:gd name="connsiteX3944" fmla="*/ 6629598 w 8938307"/>
              <a:gd name="connsiteY3944" fmla="*/ 1405360 h 2993922"/>
              <a:gd name="connsiteX3945" fmla="*/ 6640188 w 8938307"/>
              <a:gd name="connsiteY3945" fmla="*/ 1405360 h 2993922"/>
              <a:gd name="connsiteX3946" fmla="*/ 6767272 w 8938307"/>
              <a:gd name="connsiteY3946" fmla="*/ 1384180 h 2993922"/>
              <a:gd name="connsiteX3947" fmla="*/ 6767272 w 8938307"/>
              <a:gd name="connsiteY3947" fmla="*/ 1394770 h 2993922"/>
              <a:gd name="connsiteX3948" fmla="*/ 6777862 w 8938307"/>
              <a:gd name="connsiteY3948" fmla="*/ 1394770 h 2993922"/>
              <a:gd name="connsiteX3949" fmla="*/ 6777862 w 8938307"/>
              <a:gd name="connsiteY3949" fmla="*/ 1384180 h 2993922"/>
              <a:gd name="connsiteX3950" fmla="*/ 6767272 w 8938307"/>
              <a:gd name="connsiteY3950" fmla="*/ 1384180 h 2993922"/>
              <a:gd name="connsiteX3951" fmla="*/ 3516016 w 8938307"/>
              <a:gd name="connsiteY3951" fmla="*/ 1384180 h 2993922"/>
              <a:gd name="connsiteX3952" fmla="*/ 3521311 w 8938307"/>
              <a:gd name="connsiteY3952" fmla="*/ 1394770 h 2993922"/>
              <a:gd name="connsiteX3953" fmla="*/ 3526607 w 8938307"/>
              <a:gd name="connsiteY3953" fmla="*/ 1394770 h 2993922"/>
              <a:gd name="connsiteX3954" fmla="*/ 3526607 w 8938307"/>
              <a:gd name="connsiteY3954" fmla="*/ 1384180 h 2993922"/>
              <a:gd name="connsiteX3955" fmla="*/ 3516016 w 8938307"/>
              <a:gd name="connsiteY3955" fmla="*/ 1384180 h 2993922"/>
              <a:gd name="connsiteX3956" fmla="*/ 2562879 w 8938307"/>
              <a:gd name="connsiteY3956" fmla="*/ 1384180 h 2993922"/>
              <a:gd name="connsiteX3957" fmla="*/ 2584060 w 8938307"/>
              <a:gd name="connsiteY3957" fmla="*/ 1384180 h 2993922"/>
              <a:gd name="connsiteX3958" fmla="*/ 2615831 w 8938307"/>
              <a:gd name="connsiteY3958" fmla="*/ 1389475 h 2993922"/>
              <a:gd name="connsiteX3959" fmla="*/ 2637012 w 8938307"/>
              <a:gd name="connsiteY3959" fmla="*/ 1394770 h 2993922"/>
              <a:gd name="connsiteX3960" fmla="*/ 2668783 w 8938307"/>
              <a:gd name="connsiteY3960" fmla="*/ 1405360 h 2993922"/>
              <a:gd name="connsiteX3961" fmla="*/ 2679374 w 8938307"/>
              <a:gd name="connsiteY3961" fmla="*/ 1410656 h 2993922"/>
              <a:gd name="connsiteX3962" fmla="*/ 2695259 w 8938307"/>
              <a:gd name="connsiteY3962" fmla="*/ 1415951 h 2993922"/>
              <a:gd name="connsiteX3963" fmla="*/ 2705851 w 8938307"/>
              <a:gd name="connsiteY3963" fmla="*/ 1415951 h 2993922"/>
              <a:gd name="connsiteX3964" fmla="*/ 2711145 w 8938307"/>
              <a:gd name="connsiteY3964" fmla="*/ 1426541 h 2993922"/>
              <a:gd name="connsiteX3965" fmla="*/ 2700554 w 8938307"/>
              <a:gd name="connsiteY3965" fmla="*/ 1426541 h 2993922"/>
              <a:gd name="connsiteX3966" fmla="*/ 2689964 w 8938307"/>
              <a:gd name="connsiteY3966" fmla="*/ 1421247 h 2993922"/>
              <a:gd name="connsiteX3967" fmla="*/ 2658193 w 8938307"/>
              <a:gd name="connsiteY3967" fmla="*/ 1415951 h 2993922"/>
              <a:gd name="connsiteX3968" fmla="*/ 2599947 w 8938307"/>
              <a:gd name="connsiteY3968" fmla="*/ 1400066 h 2993922"/>
              <a:gd name="connsiteX3969" fmla="*/ 2562879 w 8938307"/>
              <a:gd name="connsiteY3969" fmla="*/ 1384180 h 2993922"/>
              <a:gd name="connsiteX3970" fmla="*/ 1837435 w 8938307"/>
              <a:gd name="connsiteY3970" fmla="*/ 1384180 h 2993922"/>
              <a:gd name="connsiteX3971" fmla="*/ 1848026 w 8938307"/>
              <a:gd name="connsiteY3971" fmla="*/ 1389475 h 2993922"/>
              <a:gd name="connsiteX3972" fmla="*/ 1863912 w 8938307"/>
              <a:gd name="connsiteY3972" fmla="*/ 1394770 h 2993922"/>
              <a:gd name="connsiteX3973" fmla="*/ 1885093 w 8938307"/>
              <a:gd name="connsiteY3973" fmla="*/ 1394770 h 2993922"/>
              <a:gd name="connsiteX3974" fmla="*/ 1895684 w 8938307"/>
              <a:gd name="connsiteY3974" fmla="*/ 1405360 h 2993922"/>
              <a:gd name="connsiteX3975" fmla="*/ 1885093 w 8938307"/>
              <a:gd name="connsiteY3975" fmla="*/ 1415951 h 2993922"/>
              <a:gd name="connsiteX3976" fmla="*/ 1874503 w 8938307"/>
              <a:gd name="connsiteY3976" fmla="*/ 1415951 h 2993922"/>
              <a:gd name="connsiteX3977" fmla="*/ 1853322 w 8938307"/>
              <a:gd name="connsiteY3977" fmla="*/ 1405360 h 2993922"/>
              <a:gd name="connsiteX3978" fmla="*/ 1832141 w 8938307"/>
              <a:gd name="connsiteY3978" fmla="*/ 1389475 h 2993922"/>
              <a:gd name="connsiteX3979" fmla="*/ 1837435 w 8938307"/>
              <a:gd name="connsiteY3979" fmla="*/ 1384180 h 2993922"/>
              <a:gd name="connsiteX3980" fmla="*/ 8284349 w 8938307"/>
              <a:gd name="connsiteY3980" fmla="*/ 1378885 h 2993922"/>
              <a:gd name="connsiteX3981" fmla="*/ 8292291 w 8938307"/>
              <a:gd name="connsiteY3981" fmla="*/ 1384180 h 2993922"/>
              <a:gd name="connsiteX3982" fmla="*/ 8281702 w 8938307"/>
              <a:gd name="connsiteY3982" fmla="*/ 1384180 h 2993922"/>
              <a:gd name="connsiteX3983" fmla="*/ 8284349 w 8938307"/>
              <a:gd name="connsiteY3983" fmla="*/ 1378885 h 2993922"/>
              <a:gd name="connsiteX3984" fmla="*/ 8715908 w 8938307"/>
              <a:gd name="connsiteY3984" fmla="*/ 1373589 h 2993922"/>
              <a:gd name="connsiteX3985" fmla="*/ 8726499 w 8938307"/>
              <a:gd name="connsiteY3985" fmla="*/ 1384180 h 2993922"/>
              <a:gd name="connsiteX3986" fmla="*/ 8715908 w 8938307"/>
              <a:gd name="connsiteY3986" fmla="*/ 1394770 h 2993922"/>
              <a:gd name="connsiteX3987" fmla="*/ 8700022 w 8938307"/>
              <a:gd name="connsiteY3987" fmla="*/ 1394770 h 2993922"/>
              <a:gd name="connsiteX3988" fmla="*/ 8694728 w 8938307"/>
              <a:gd name="connsiteY3988" fmla="*/ 1394770 h 2993922"/>
              <a:gd name="connsiteX3989" fmla="*/ 8715908 w 8938307"/>
              <a:gd name="connsiteY3989" fmla="*/ 1373589 h 2993922"/>
              <a:gd name="connsiteX3990" fmla="*/ 7921627 w 8938307"/>
              <a:gd name="connsiteY3990" fmla="*/ 1373589 h 2993922"/>
              <a:gd name="connsiteX3991" fmla="*/ 7911038 w 8938307"/>
              <a:gd name="connsiteY3991" fmla="*/ 1384180 h 2993922"/>
              <a:gd name="connsiteX3992" fmla="*/ 7921627 w 8938307"/>
              <a:gd name="connsiteY3992" fmla="*/ 1384180 h 2993922"/>
              <a:gd name="connsiteX3993" fmla="*/ 6640188 w 8938307"/>
              <a:gd name="connsiteY3993" fmla="*/ 1373589 h 2993922"/>
              <a:gd name="connsiteX3994" fmla="*/ 6661368 w 8938307"/>
              <a:gd name="connsiteY3994" fmla="*/ 1384180 h 2993922"/>
              <a:gd name="connsiteX3995" fmla="*/ 6682550 w 8938307"/>
              <a:gd name="connsiteY3995" fmla="*/ 1394770 h 2993922"/>
              <a:gd name="connsiteX3996" fmla="*/ 6693140 w 8938307"/>
              <a:gd name="connsiteY3996" fmla="*/ 1394770 h 2993922"/>
              <a:gd name="connsiteX3997" fmla="*/ 6687844 w 8938307"/>
              <a:gd name="connsiteY3997" fmla="*/ 1405360 h 2993922"/>
              <a:gd name="connsiteX3998" fmla="*/ 6709025 w 8938307"/>
              <a:gd name="connsiteY3998" fmla="*/ 1410656 h 2993922"/>
              <a:gd name="connsiteX3999" fmla="*/ 6724910 w 8938307"/>
              <a:gd name="connsiteY3999" fmla="*/ 1415951 h 2993922"/>
              <a:gd name="connsiteX4000" fmla="*/ 6730206 w 8938307"/>
              <a:gd name="connsiteY4000" fmla="*/ 1415951 h 2993922"/>
              <a:gd name="connsiteX4001" fmla="*/ 6746092 w 8938307"/>
              <a:gd name="connsiteY4001" fmla="*/ 1415951 h 2993922"/>
              <a:gd name="connsiteX4002" fmla="*/ 6756682 w 8938307"/>
              <a:gd name="connsiteY4002" fmla="*/ 1405360 h 2993922"/>
              <a:gd name="connsiteX4003" fmla="*/ 6735502 w 8938307"/>
              <a:gd name="connsiteY4003" fmla="*/ 1394770 h 2993922"/>
              <a:gd name="connsiteX4004" fmla="*/ 6703730 w 8938307"/>
              <a:gd name="connsiteY4004" fmla="*/ 1389475 h 2993922"/>
              <a:gd name="connsiteX4005" fmla="*/ 6650778 w 8938307"/>
              <a:gd name="connsiteY4005" fmla="*/ 1373589 h 2993922"/>
              <a:gd name="connsiteX4006" fmla="*/ 3116228 w 8938307"/>
              <a:gd name="connsiteY4006" fmla="*/ 1368295 h 2993922"/>
              <a:gd name="connsiteX4007" fmla="*/ 3124171 w 8938307"/>
              <a:gd name="connsiteY4007" fmla="*/ 1373589 h 2993922"/>
              <a:gd name="connsiteX4008" fmla="*/ 3113581 w 8938307"/>
              <a:gd name="connsiteY4008" fmla="*/ 1373589 h 2993922"/>
              <a:gd name="connsiteX4009" fmla="*/ 3116228 w 8938307"/>
              <a:gd name="connsiteY4009" fmla="*/ 1368295 h 2993922"/>
              <a:gd name="connsiteX4010" fmla="*/ 1735503 w 8938307"/>
              <a:gd name="connsiteY4010" fmla="*/ 1368295 h 2993922"/>
              <a:gd name="connsiteX4011" fmla="*/ 1742122 w 8938307"/>
              <a:gd name="connsiteY4011" fmla="*/ 1373589 h 2993922"/>
              <a:gd name="connsiteX4012" fmla="*/ 1752713 w 8938307"/>
              <a:gd name="connsiteY4012" fmla="*/ 1378885 h 2993922"/>
              <a:gd name="connsiteX4013" fmla="*/ 1763304 w 8938307"/>
              <a:gd name="connsiteY4013" fmla="*/ 1378885 h 2993922"/>
              <a:gd name="connsiteX4014" fmla="*/ 1779189 w 8938307"/>
              <a:gd name="connsiteY4014" fmla="*/ 1384180 h 2993922"/>
              <a:gd name="connsiteX4015" fmla="*/ 1810960 w 8938307"/>
              <a:gd name="connsiteY4015" fmla="*/ 1384180 h 2993922"/>
              <a:gd name="connsiteX4016" fmla="*/ 1800370 w 8938307"/>
              <a:gd name="connsiteY4016" fmla="*/ 1405360 h 2993922"/>
              <a:gd name="connsiteX4017" fmla="*/ 1789779 w 8938307"/>
              <a:gd name="connsiteY4017" fmla="*/ 1394770 h 2993922"/>
              <a:gd name="connsiteX4018" fmla="*/ 1726237 w 8938307"/>
              <a:gd name="connsiteY4018" fmla="*/ 1373589 h 2993922"/>
              <a:gd name="connsiteX4019" fmla="*/ 1735503 w 8938307"/>
              <a:gd name="connsiteY4019" fmla="*/ 1368295 h 2993922"/>
              <a:gd name="connsiteX4020" fmla="*/ 7286203 w 8938307"/>
              <a:gd name="connsiteY4020" fmla="*/ 1362999 h 2993922"/>
              <a:gd name="connsiteX4021" fmla="*/ 7296793 w 8938307"/>
              <a:gd name="connsiteY4021" fmla="*/ 1373589 h 2993922"/>
              <a:gd name="connsiteX4022" fmla="*/ 7317974 w 8938307"/>
              <a:gd name="connsiteY4022" fmla="*/ 1373589 h 2993922"/>
              <a:gd name="connsiteX4023" fmla="*/ 7328564 w 8938307"/>
              <a:gd name="connsiteY4023" fmla="*/ 1384180 h 2993922"/>
              <a:gd name="connsiteX4024" fmla="*/ 7349745 w 8938307"/>
              <a:gd name="connsiteY4024" fmla="*/ 1384180 h 2993922"/>
              <a:gd name="connsiteX4025" fmla="*/ 7370926 w 8938307"/>
              <a:gd name="connsiteY4025" fmla="*/ 1410656 h 2993922"/>
              <a:gd name="connsiteX4026" fmla="*/ 7397403 w 8938307"/>
              <a:gd name="connsiteY4026" fmla="*/ 1426541 h 2993922"/>
              <a:gd name="connsiteX4027" fmla="*/ 7407992 w 8938307"/>
              <a:gd name="connsiteY4027" fmla="*/ 1421247 h 2993922"/>
              <a:gd name="connsiteX4028" fmla="*/ 7413288 w 8938307"/>
              <a:gd name="connsiteY4028" fmla="*/ 1426541 h 2993922"/>
              <a:gd name="connsiteX4029" fmla="*/ 7423878 w 8938307"/>
              <a:gd name="connsiteY4029" fmla="*/ 1437132 h 2993922"/>
              <a:gd name="connsiteX4030" fmla="*/ 7445059 w 8938307"/>
              <a:gd name="connsiteY4030" fmla="*/ 1437132 h 2993922"/>
              <a:gd name="connsiteX4031" fmla="*/ 7445059 w 8938307"/>
              <a:gd name="connsiteY4031" fmla="*/ 1447722 h 2993922"/>
              <a:gd name="connsiteX4032" fmla="*/ 7455649 w 8938307"/>
              <a:gd name="connsiteY4032" fmla="*/ 1447722 h 2993922"/>
              <a:gd name="connsiteX4033" fmla="*/ 7445059 w 8938307"/>
              <a:gd name="connsiteY4033" fmla="*/ 1458312 h 2993922"/>
              <a:gd name="connsiteX4034" fmla="*/ 7455649 w 8938307"/>
              <a:gd name="connsiteY4034" fmla="*/ 1458312 h 2993922"/>
              <a:gd name="connsiteX4035" fmla="*/ 7455649 w 8938307"/>
              <a:gd name="connsiteY4035" fmla="*/ 1447722 h 2993922"/>
              <a:gd name="connsiteX4036" fmla="*/ 7466240 w 8938307"/>
              <a:gd name="connsiteY4036" fmla="*/ 1447722 h 2993922"/>
              <a:gd name="connsiteX4037" fmla="*/ 7487420 w 8938307"/>
              <a:gd name="connsiteY4037" fmla="*/ 1458312 h 2993922"/>
              <a:gd name="connsiteX4038" fmla="*/ 7550963 w 8938307"/>
              <a:gd name="connsiteY4038" fmla="*/ 1468903 h 2993922"/>
              <a:gd name="connsiteX4039" fmla="*/ 7561553 w 8938307"/>
              <a:gd name="connsiteY4039" fmla="*/ 1458312 h 2993922"/>
              <a:gd name="connsiteX4040" fmla="*/ 7423878 w 8938307"/>
              <a:gd name="connsiteY4040" fmla="*/ 1394770 h 2993922"/>
              <a:gd name="connsiteX4041" fmla="*/ 7392107 w 8938307"/>
              <a:gd name="connsiteY4041" fmla="*/ 1384180 h 2993922"/>
              <a:gd name="connsiteX4042" fmla="*/ 7328564 w 8938307"/>
              <a:gd name="connsiteY4042" fmla="*/ 1362999 h 2993922"/>
              <a:gd name="connsiteX4043" fmla="*/ 6788454 w 8938307"/>
              <a:gd name="connsiteY4043" fmla="*/ 1362999 h 2993922"/>
              <a:gd name="connsiteX4044" fmla="*/ 6788454 w 8938307"/>
              <a:gd name="connsiteY4044" fmla="*/ 1373589 h 2993922"/>
              <a:gd name="connsiteX4045" fmla="*/ 6799044 w 8938307"/>
              <a:gd name="connsiteY4045" fmla="*/ 1362999 h 2993922"/>
              <a:gd name="connsiteX4046" fmla="*/ 6788454 w 8938307"/>
              <a:gd name="connsiteY4046" fmla="*/ 1362999 h 2993922"/>
              <a:gd name="connsiteX4047" fmla="*/ 6460150 w 8938307"/>
              <a:gd name="connsiteY4047" fmla="*/ 1362999 h 2993922"/>
              <a:gd name="connsiteX4048" fmla="*/ 6460150 w 8938307"/>
              <a:gd name="connsiteY4048" fmla="*/ 1373589 h 2993922"/>
              <a:gd name="connsiteX4049" fmla="*/ 6470740 w 8938307"/>
              <a:gd name="connsiteY4049" fmla="*/ 1362999 h 2993922"/>
              <a:gd name="connsiteX4050" fmla="*/ 6460150 w 8938307"/>
              <a:gd name="connsiteY4050" fmla="*/ 1362999 h 2993922"/>
              <a:gd name="connsiteX4051" fmla="*/ 1747418 w 8938307"/>
              <a:gd name="connsiteY4051" fmla="*/ 1362999 h 2993922"/>
              <a:gd name="connsiteX4052" fmla="*/ 1768598 w 8938307"/>
              <a:gd name="connsiteY4052" fmla="*/ 1362999 h 2993922"/>
              <a:gd name="connsiteX4053" fmla="*/ 1768598 w 8938307"/>
              <a:gd name="connsiteY4053" fmla="*/ 1373589 h 2993922"/>
              <a:gd name="connsiteX4054" fmla="*/ 1747418 w 8938307"/>
              <a:gd name="connsiteY4054" fmla="*/ 1362999 h 2993922"/>
              <a:gd name="connsiteX4055" fmla="*/ 3071218 w 8938307"/>
              <a:gd name="connsiteY4055" fmla="*/ 1352408 h 2993922"/>
              <a:gd name="connsiteX4056" fmla="*/ 3081810 w 8938307"/>
              <a:gd name="connsiteY4056" fmla="*/ 1362999 h 2993922"/>
              <a:gd name="connsiteX4057" fmla="*/ 3076514 w 8938307"/>
              <a:gd name="connsiteY4057" fmla="*/ 1362999 h 2993922"/>
              <a:gd name="connsiteX4058" fmla="*/ 3065925 w 8938307"/>
              <a:gd name="connsiteY4058" fmla="*/ 1357704 h 2993922"/>
              <a:gd name="connsiteX4059" fmla="*/ 3071218 w 8938307"/>
              <a:gd name="connsiteY4059" fmla="*/ 1352408 h 2993922"/>
              <a:gd name="connsiteX4060" fmla="*/ 3249271 w 8938307"/>
              <a:gd name="connsiteY4060" fmla="*/ 1349099 h 2993922"/>
              <a:gd name="connsiteX4061" fmla="*/ 3251255 w 8938307"/>
              <a:gd name="connsiteY4061" fmla="*/ 1362999 h 2993922"/>
              <a:gd name="connsiteX4062" fmla="*/ 3261847 w 8938307"/>
              <a:gd name="connsiteY4062" fmla="*/ 1373589 h 2993922"/>
              <a:gd name="connsiteX4063" fmla="*/ 3251255 w 8938307"/>
              <a:gd name="connsiteY4063" fmla="*/ 1373589 h 2993922"/>
              <a:gd name="connsiteX4064" fmla="*/ 3240666 w 8938307"/>
              <a:gd name="connsiteY4064" fmla="*/ 1373589 h 2993922"/>
              <a:gd name="connsiteX4065" fmla="*/ 3314799 w 8938307"/>
              <a:gd name="connsiteY4065" fmla="*/ 1384180 h 2993922"/>
              <a:gd name="connsiteX4066" fmla="*/ 3346570 w 8938307"/>
              <a:gd name="connsiteY4066" fmla="*/ 1389475 h 2993922"/>
              <a:gd name="connsiteX4067" fmla="*/ 3367751 w 8938307"/>
              <a:gd name="connsiteY4067" fmla="*/ 1405360 h 2993922"/>
              <a:gd name="connsiteX4068" fmla="*/ 3378341 w 8938307"/>
              <a:gd name="connsiteY4068" fmla="*/ 1405360 h 2993922"/>
              <a:gd name="connsiteX4069" fmla="*/ 3394226 w 8938307"/>
              <a:gd name="connsiteY4069" fmla="*/ 1410656 h 2993922"/>
              <a:gd name="connsiteX4070" fmla="*/ 3399522 w 8938307"/>
              <a:gd name="connsiteY4070" fmla="*/ 1415951 h 2993922"/>
              <a:gd name="connsiteX4071" fmla="*/ 3463064 w 8938307"/>
              <a:gd name="connsiteY4071" fmla="*/ 1426541 h 2993922"/>
              <a:gd name="connsiteX4072" fmla="*/ 3505426 w 8938307"/>
              <a:gd name="connsiteY4072" fmla="*/ 1437132 h 2993922"/>
              <a:gd name="connsiteX4073" fmla="*/ 3484244 w 8938307"/>
              <a:gd name="connsiteY4073" fmla="*/ 1421247 h 2993922"/>
              <a:gd name="connsiteX4074" fmla="*/ 3452474 w 8938307"/>
              <a:gd name="connsiteY4074" fmla="*/ 1415951 h 2993922"/>
              <a:gd name="connsiteX4075" fmla="*/ 3441882 w 8938307"/>
              <a:gd name="connsiteY4075" fmla="*/ 1415951 h 2993922"/>
              <a:gd name="connsiteX4076" fmla="*/ 3431293 w 8938307"/>
              <a:gd name="connsiteY4076" fmla="*/ 1405360 h 2993922"/>
              <a:gd name="connsiteX4077" fmla="*/ 3388931 w 8938307"/>
              <a:gd name="connsiteY4077" fmla="*/ 1394770 h 2993922"/>
              <a:gd name="connsiteX4078" fmla="*/ 3378341 w 8938307"/>
              <a:gd name="connsiteY4078" fmla="*/ 1394770 h 2993922"/>
              <a:gd name="connsiteX4079" fmla="*/ 3373046 w 8938307"/>
              <a:gd name="connsiteY4079" fmla="*/ 1389475 h 2993922"/>
              <a:gd name="connsiteX4080" fmla="*/ 3357160 w 8938307"/>
              <a:gd name="connsiteY4080" fmla="*/ 1384180 h 2993922"/>
              <a:gd name="connsiteX4081" fmla="*/ 3346570 w 8938307"/>
              <a:gd name="connsiteY4081" fmla="*/ 1384180 h 2993922"/>
              <a:gd name="connsiteX4082" fmla="*/ 3325389 w 8938307"/>
              <a:gd name="connsiteY4082" fmla="*/ 1373589 h 2993922"/>
              <a:gd name="connsiteX4083" fmla="*/ 3325389 w 8938307"/>
              <a:gd name="connsiteY4083" fmla="*/ 1362999 h 2993922"/>
              <a:gd name="connsiteX4084" fmla="*/ 3304208 w 8938307"/>
              <a:gd name="connsiteY4084" fmla="*/ 1362999 h 2993922"/>
              <a:gd name="connsiteX4085" fmla="*/ 3261847 w 8938307"/>
              <a:gd name="connsiteY4085" fmla="*/ 1352408 h 2993922"/>
              <a:gd name="connsiteX4086" fmla="*/ 3249271 w 8938307"/>
              <a:gd name="connsiteY4086" fmla="*/ 1349099 h 2993922"/>
              <a:gd name="connsiteX4087" fmla="*/ 6478684 w 8938307"/>
              <a:gd name="connsiteY4087" fmla="*/ 1347114 h 2993922"/>
              <a:gd name="connsiteX4088" fmla="*/ 6470740 w 8938307"/>
              <a:gd name="connsiteY4088" fmla="*/ 1352408 h 2993922"/>
              <a:gd name="connsiteX4089" fmla="*/ 6481332 w 8938307"/>
              <a:gd name="connsiteY4089" fmla="*/ 1352408 h 2993922"/>
              <a:gd name="connsiteX4090" fmla="*/ 6478684 w 8938307"/>
              <a:gd name="connsiteY4090" fmla="*/ 1347114 h 2993922"/>
              <a:gd name="connsiteX4091" fmla="*/ 6779186 w 8938307"/>
              <a:gd name="connsiteY4091" fmla="*/ 1345790 h 2993922"/>
              <a:gd name="connsiteX4092" fmla="*/ 6772568 w 8938307"/>
              <a:gd name="connsiteY4092" fmla="*/ 1347114 h 2993922"/>
              <a:gd name="connsiteX4093" fmla="*/ 6767272 w 8938307"/>
              <a:gd name="connsiteY4093" fmla="*/ 1352408 h 2993922"/>
              <a:gd name="connsiteX4094" fmla="*/ 6788454 w 8938307"/>
              <a:gd name="connsiteY4094" fmla="*/ 1352408 h 2993922"/>
              <a:gd name="connsiteX4095" fmla="*/ 6779186 w 8938307"/>
              <a:gd name="connsiteY4095" fmla="*/ 1345790 h 2993922"/>
              <a:gd name="connsiteX4096" fmla="*/ 8144027 w 8938307"/>
              <a:gd name="connsiteY4096" fmla="*/ 1341818 h 2993922"/>
              <a:gd name="connsiteX4097" fmla="*/ 8175798 w 8938307"/>
              <a:gd name="connsiteY4097" fmla="*/ 1341818 h 2993922"/>
              <a:gd name="connsiteX4098" fmla="*/ 8207569 w 8938307"/>
              <a:gd name="connsiteY4098" fmla="*/ 1362999 h 2993922"/>
              <a:gd name="connsiteX4099" fmla="*/ 8175798 w 8938307"/>
              <a:gd name="connsiteY4099" fmla="*/ 1362999 h 2993922"/>
              <a:gd name="connsiteX4100" fmla="*/ 8154617 w 8938307"/>
              <a:gd name="connsiteY4100" fmla="*/ 1352408 h 2993922"/>
              <a:gd name="connsiteX4101" fmla="*/ 8144027 w 8938307"/>
              <a:gd name="connsiteY4101" fmla="*/ 1341818 h 2993922"/>
              <a:gd name="connsiteX4102" fmla="*/ 2478156 w 8938307"/>
              <a:gd name="connsiteY4102" fmla="*/ 1341818 h 2993922"/>
              <a:gd name="connsiteX4103" fmla="*/ 2488746 w 8938307"/>
              <a:gd name="connsiteY4103" fmla="*/ 1341818 h 2993922"/>
              <a:gd name="connsiteX4104" fmla="*/ 2478156 w 8938307"/>
              <a:gd name="connsiteY4104" fmla="*/ 1341818 h 2993922"/>
              <a:gd name="connsiteX4105" fmla="*/ 8324064 w 8938307"/>
              <a:gd name="connsiteY4105" fmla="*/ 1331228 h 2993922"/>
              <a:gd name="connsiteX4106" fmla="*/ 8334654 w 8938307"/>
              <a:gd name="connsiteY4106" fmla="*/ 1331228 h 2993922"/>
              <a:gd name="connsiteX4107" fmla="*/ 8345244 w 8938307"/>
              <a:gd name="connsiteY4107" fmla="*/ 1341818 h 2993922"/>
              <a:gd name="connsiteX4108" fmla="*/ 8408787 w 8938307"/>
              <a:gd name="connsiteY4108" fmla="*/ 1347114 h 2993922"/>
              <a:gd name="connsiteX4109" fmla="*/ 8482920 w 8938307"/>
              <a:gd name="connsiteY4109" fmla="*/ 1362999 h 2993922"/>
              <a:gd name="connsiteX4110" fmla="*/ 8504100 w 8938307"/>
              <a:gd name="connsiteY4110" fmla="*/ 1362999 h 2993922"/>
              <a:gd name="connsiteX4111" fmla="*/ 8509395 w 8938307"/>
              <a:gd name="connsiteY4111" fmla="*/ 1368293 h 2993922"/>
              <a:gd name="connsiteX4112" fmla="*/ 8514691 w 8938307"/>
              <a:gd name="connsiteY4112" fmla="*/ 1384180 h 2993922"/>
              <a:gd name="connsiteX4113" fmla="*/ 8525281 w 8938307"/>
              <a:gd name="connsiteY4113" fmla="*/ 1394770 h 2993922"/>
              <a:gd name="connsiteX4114" fmla="*/ 8546462 w 8938307"/>
              <a:gd name="connsiteY4114" fmla="*/ 1400066 h 2993922"/>
              <a:gd name="connsiteX4115" fmla="*/ 8572938 w 8938307"/>
              <a:gd name="connsiteY4115" fmla="*/ 1410656 h 2993922"/>
              <a:gd name="connsiteX4116" fmla="*/ 8610004 w 8938307"/>
              <a:gd name="connsiteY4116" fmla="*/ 1426541 h 2993922"/>
              <a:gd name="connsiteX4117" fmla="*/ 8641775 w 8938307"/>
              <a:gd name="connsiteY4117" fmla="*/ 1437132 h 2993922"/>
              <a:gd name="connsiteX4118" fmla="*/ 8652366 w 8938307"/>
              <a:gd name="connsiteY4118" fmla="*/ 1442427 h 2993922"/>
              <a:gd name="connsiteX4119" fmla="*/ 8673545 w 8938307"/>
              <a:gd name="connsiteY4119" fmla="*/ 1458312 h 2993922"/>
              <a:gd name="connsiteX4120" fmla="*/ 8694728 w 8938307"/>
              <a:gd name="connsiteY4120" fmla="*/ 1468903 h 2993922"/>
              <a:gd name="connsiteX4121" fmla="*/ 8652366 w 8938307"/>
              <a:gd name="connsiteY4121" fmla="*/ 1468903 h 2993922"/>
              <a:gd name="connsiteX4122" fmla="*/ 8631185 w 8938307"/>
              <a:gd name="connsiteY4122" fmla="*/ 1458312 h 2993922"/>
              <a:gd name="connsiteX4123" fmla="*/ 8599414 w 8938307"/>
              <a:gd name="connsiteY4123" fmla="*/ 1447722 h 2993922"/>
              <a:gd name="connsiteX4124" fmla="*/ 8572938 w 8938307"/>
              <a:gd name="connsiteY4124" fmla="*/ 1431837 h 2993922"/>
              <a:gd name="connsiteX4125" fmla="*/ 8557053 w 8938307"/>
              <a:gd name="connsiteY4125" fmla="*/ 1426541 h 2993922"/>
              <a:gd name="connsiteX4126" fmla="*/ 8546462 w 8938307"/>
              <a:gd name="connsiteY4126" fmla="*/ 1426541 h 2993922"/>
              <a:gd name="connsiteX4127" fmla="*/ 8504100 w 8938307"/>
              <a:gd name="connsiteY4127" fmla="*/ 1405360 h 2993922"/>
              <a:gd name="connsiteX4128" fmla="*/ 8461739 w 8938307"/>
              <a:gd name="connsiteY4128" fmla="*/ 1384180 h 2993922"/>
              <a:gd name="connsiteX4129" fmla="*/ 8451148 w 8938307"/>
              <a:gd name="connsiteY4129" fmla="*/ 1373589 h 2993922"/>
              <a:gd name="connsiteX4130" fmla="*/ 8440558 w 8938307"/>
              <a:gd name="connsiteY4130" fmla="*/ 1373589 h 2993922"/>
              <a:gd name="connsiteX4131" fmla="*/ 8429968 w 8938307"/>
              <a:gd name="connsiteY4131" fmla="*/ 1362999 h 2993922"/>
              <a:gd name="connsiteX4132" fmla="*/ 8429968 w 8938307"/>
              <a:gd name="connsiteY4132" fmla="*/ 1373589 h 2993922"/>
              <a:gd name="connsiteX4133" fmla="*/ 8408787 w 8938307"/>
              <a:gd name="connsiteY4133" fmla="*/ 1384180 h 2993922"/>
              <a:gd name="connsiteX4134" fmla="*/ 8392901 w 8938307"/>
              <a:gd name="connsiteY4134" fmla="*/ 1362999 h 2993922"/>
              <a:gd name="connsiteX4135" fmla="*/ 8377016 w 8938307"/>
              <a:gd name="connsiteY4135" fmla="*/ 1352408 h 2993922"/>
              <a:gd name="connsiteX4136" fmla="*/ 8324064 w 8938307"/>
              <a:gd name="connsiteY4136" fmla="*/ 1331228 h 2993922"/>
              <a:gd name="connsiteX4137" fmla="*/ 7201480 w 8938307"/>
              <a:gd name="connsiteY4137" fmla="*/ 1331228 h 2993922"/>
              <a:gd name="connsiteX4138" fmla="*/ 7201480 w 8938307"/>
              <a:gd name="connsiteY4138" fmla="*/ 1341818 h 2993922"/>
              <a:gd name="connsiteX4139" fmla="*/ 7222660 w 8938307"/>
              <a:gd name="connsiteY4139" fmla="*/ 1341818 h 2993922"/>
              <a:gd name="connsiteX4140" fmla="*/ 7233251 w 8938307"/>
              <a:gd name="connsiteY4140" fmla="*/ 1352408 h 2993922"/>
              <a:gd name="connsiteX4141" fmla="*/ 7254432 w 8938307"/>
              <a:gd name="connsiteY4141" fmla="*/ 1352408 h 2993922"/>
              <a:gd name="connsiteX4142" fmla="*/ 7275612 w 8938307"/>
              <a:gd name="connsiteY4142" fmla="*/ 1352408 h 2993922"/>
              <a:gd name="connsiteX4143" fmla="*/ 7254432 w 8938307"/>
              <a:gd name="connsiteY4143" fmla="*/ 1341818 h 2993922"/>
              <a:gd name="connsiteX4144" fmla="*/ 7201480 w 8938307"/>
              <a:gd name="connsiteY4144" fmla="*/ 1331228 h 2993922"/>
              <a:gd name="connsiteX4145" fmla="*/ 3177123 w 8938307"/>
              <a:gd name="connsiteY4145" fmla="*/ 1331228 h 2993922"/>
              <a:gd name="connsiteX4146" fmla="*/ 3177123 w 8938307"/>
              <a:gd name="connsiteY4146" fmla="*/ 1341818 h 2993922"/>
              <a:gd name="connsiteX4147" fmla="*/ 3198303 w 8938307"/>
              <a:gd name="connsiteY4147" fmla="*/ 1352408 h 2993922"/>
              <a:gd name="connsiteX4148" fmla="*/ 3208895 w 8938307"/>
              <a:gd name="connsiteY4148" fmla="*/ 1352408 h 2993922"/>
              <a:gd name="connsiteX4149" fmla="*/ 3198303 w 8938307"/>
              <a:gd name="connsiteY4149" fmla="*/ 1341818 h 2993922"/>
              <a:gd name="connsiteX4150" fmla="*/ 8478683 w 8938307"/>
              <a:gd name="connsiteY4150" fmla="*/ 1324874 h 2993922"/>
              <a:gd name="connsiteX4151" fmla="*/ 8492546 w 8938307"/>
              <a:gd name="connsiteY4151" fmla="*/ 1328339 h 2993922"/>
              <a:gd name="connsiteX4152" fmla="*/ 8493510 w 8938307"/>
              <a:gd name="connsiteY4152" fmla="*/ 1331228 h 2993922"/>
              <a:gd name="connsiteX4153" fmla="*/ 8472329 w 8938307"/>
              <a:gd name="connsiteY4153" fmla="*/ 1331228 h 2993922"/>
              <a:gd name="connsiteX4154" fmla="*/ 7050566 w 8938307"/>
              <a:gd name="connsiteY4154" fmla="*/ 1324609 h 2993922"/>
              <a:gd name="connsiteX4155" fmla="*/ 7053214 w 8938307"/>
              <a:gd name="connsiteY4155" fmla="*/ 1325933 h 2993922"/>
              <a:gd name="connsiteX4156" fmla="*/ 7042622 w 8938307"/>
              <a:gd name="connsiteY4156" fmla="*/ 1331228 h 2993922"/>
              <a:gd name="connsiteX4157" fmla="*/ 7050566 w 8938307"/>
              <a:gd name="connsiteY4157" fmla="*/ 1324609 h 2993922"/>
              <a:gd name="connsiteX4158" fmla="*/ 7328564 w 8938307"/>
              <a:gd name="connsiteY4158" fmla="*/ 1320637 h 2993922"/>
              <a:gd name="connsiteX4159" fmla="*/ 7317974 w 8938307"/>
              <a:gd name="connsiteY4159" fmla="*/ 1331228 h 2993922"/>
              <a:gd name="connsiteX4160" fmla="*/ 7339155 w 8938307"/>
              <a:gd name="connsiteY4160" fmla="*/ 1331228 h 2993922"/>
              <a:gd name="connsiteX4161" fmla="*/ 7333860 w 8938307"/>
              <a:gd name="connsiteY4161" fmla="*/ 1325933 h 2993922"/>
              <a:gd name="connsiteX4162" fmla="*/ 7328564 w 8938307"/>
              <a:gd name="connsiteY4162" fmla="*/ 1320637 h 2993922"/>
              <a:gd name="connsiteX4163" fmla="*/ 6375428 w 8938307"/>
              <a:gd name="connsiteY4163" fmla="*/ 1320637 h 2993922"/>
              <a:gd name="connsiteX4164" fmla="*/ 6386018 w 8938307"/>
              <a:gd name="connsiteY4164" fmla="*/ 1331228 h 2993922"/>
              <a:gd name="connsiteX4165" fmla="*/ 6386018 w 8938307"/>
              <a:gd name="connsiteY4165" fmla="*/ 1320637 h 2993922"/>
              <a:gd name="connsiteX4166" fmla="*/ 6375428 w 8938307"/>
              <a:gd name="connsiteY4166" fmla="*/ 1320637 h 2993922"/>
              <a:gd name="connsiteX4167" fmla="*/ 6322476 w 8938307"/>
              <a:gd name="connsiteY4167" fmla="*/ 1320637 h 2993922"/>
              <a:gd name="connsiteX4168" fmla="*/ 6333066 w 8938307"/>
              <a:gd name="connsiteY4168" fmla="*/ 1331228 h 2993922"/>
              <a:gd name="connsiteX4169" fmla="*/ 6333066 w 8938307"/>
              <a:gd name="connsiteY4169" fmla="*/ 1325933 h 2993922"/>
              <a:gd name="connsiteX4170" fmla="*/ 6322476 w 8938307"/>
              <a:gd name="connsiteY4170" fmla="*/ 1320637 h 2993922"/>
              <a:gd name="connsiteX4171" fmla="*/ 2817049 w 8938307"/>
              <a:gd name="connsiteY4171" fmla="*/ 1320637 h 2993922"/>
              <a:gd name="connsiteX4172" fmla="*/ 2827639 w 8938307"/>
              <a:gd name="connsiteY4172" fmla="*/ 1331228 h 2993922"/>
              <a:gd name="connsiteX4173" fmla="*/ 2880591 w 8938307"/>
              <a:gd name="connsiteY4173" fmla="*/ 1341818 h 2993922"/>
              <a:gd name="connsiteX4174" fmla="*/ 2891182 w 8938307"/>
              <a:gd name="connsiteY4174" fmla="*/ 1341818 h 2993922"/>
              <a:gd name="connsiteX4175" fmla="*/ 2817049 w 8938307"/>
              <a:gd name="connsiteY4175" fmla="*/ 1320637 h 2993922"/>
              <a:gd name="connsiteX4176" fmla="*/ 6448236 w 8938307"/>
              <a:gd name="connsiteY4176" fmla="*/ 1314018 h 2993922"/>
              <a:gd name="connsiteX4177" fmla="*/ 6444265 w 8938307"/>
              <a:gd name="connsiteY4177" fmla="*/ 1315341 h 2993922"/>
              <a:gd name="connsiteX4178" fmla="*/ 6438970 w 8938307"/>
              <a:gd name="connsiteY4178" fmla="*/ 1331228 h 2993922"/>
              <a:gd name="connsiteX4179" fmla="*/ 6449560 w 8938307"/>
              <a:gd name="connsiteY4179" fmla="*/ 1320637 h 2993922"/>
              <a:gd name="connsiteX4180" fmla="*/ 6448236 w 8938307"/>
              <a:gd name="connsiteY4180" fmla="*/ 1314018 h 2993922"/>
              <a:gd name="connsiteX4181" fmla="*/ 8228750 w 8938307"/>
              <a:gd name="connsiteY4181" fmla="*/ 1310047 h 2993922"/>
              <a:gd name="connsiteX4182" fmla="*/ 8302883 w 8938307"/>
              <a:gd name="connsiteY4182" fmla="*/ 1320637 h 2993922"/>
              <a:gd name="connsiteX4183" fmla="*/ 8292291 w 8938307"/>
              <a:gd name="connsiteY4183" fmla="*/ 1331228 h 2993922"/>
              <a:gd name="connsiteX4184" fmla="*/ 8265816 w 8938307"/>
              <a:gd name="connsiteY4184" fmla="*/ 1331228 h 2993922"/>
              <a:gd name="connsiteX4185" fmla="*/ 8234045 w 8938307"/>
              <a:gd name="connsiteY4185" fmla="*/ 1325933 h 2993922"/>
              <a:gd name="connsiteX4186" fmla="*/ 8228750 w 8938307"/>
              <a:gd name="connsiteY4186" fmla="*/ 1310047 h 2993922"/>
              <a:gd name="connsiteX4187" fmla="*/ 3611330 w 8938307"/>
              <a:gd name="connsiteY4187" fmla="*/ 1310047 h 2993922"/>
              <a:gd name="connsiteX4188" fmla="*/ 3600740 w 8938307"/>
              <a:gd name="connsiteY4188" fmla="*/ 1315341 h 2993922"/>
              <a:gd name="connsiteX4189" fmla="*/ 3606034 w 8938307"/>
              <a:gd name="connsiteY4189" fmla="*/ 1320637 h 2993922"/>
              <a:gd name="connsiteX4190" fmla="*/ 3611330 w 8938307"/>
              <a:gd name="connsiteY4190" fmla="*/ 1310047 h 2993922"/>
              <a:gd name="connsiteX4191" fmla="*/ 3177123 w 8938307"/>
              <a:gd name="connsiteY4191" fmla="*/ 1310047 h 2993922"/>
              <a:gd name="connsiteX4192" fmla="*/ 3166533 w 8938307"/>
              <a:gd name="connsiteY4192" fmla="*/ 1320637 h 2993922"/>
              <a:gd name="connsiteX4193" fmla="*/ 3177123 w 8938307"/>
              <a:gd name="connsiteY4193" fmla="*/ 1315341 h 2993922"/>
              <a:gd name="connsiteX4194" fmla="*/ 3187714 w 8938307"/>
              <a:gd name="connsiteY4194" fmla="*/ 1310047 h 2993922"/>
              <a:gd name="connsiteX4195" fmla="*/ 3177123 w 8938307"/>
              <a:gd name="connsiteY4195" fmla="*/ 1310047 h 2993922"/>
              <a:gd name="connsiteX4196" fmla="*/ 3357160 w 8938307"/>
              <a:gd name="connsiteY4196" fmla="*/ 1299456 h 2993922"/>
              <a:gd name="connsiteX4197" fmla="*/ 3357160 w 8938307"/>
              <a:gd name="connsiteY4197" fmla="*/ 1310047 h 2993922"/>
              <a:gd name="connsiteX4198" fmla="*/ 3378341 w 8938307"/>
              <a:gd name="connsiteY4198" fmla="*/ 1310047 h 2993922"/>
              <a:gd name="connsiteX4199" fmla="*/ 3357160 w 8938307"/>
              <a:gd name="connsiteY4199" fmla="*/ 1299456 h 2993922"/>
              <a:gd name="connsiteX4200" fmla="*/ 2912362 w 8938307"/>
              <a:gd name="connsiteY4200" fmla="*/ 1299456 h 2993922"/>
              <a:gd name="connsiteX4201" fmla="*/ 2922954 w 8938307"/>
              <a:gd name="connsiteY4201" fmla="*/ 1299456 h 2993922"/>
              <a:gd name="connsiteX4202" fmla="*/ 2922954 w 8938307"/>
              <a:gd name="connsiteY4202" fmla="*/ 1310047 h 2993922"/>
              <a:gd name="connsiteX4203" fmla="*/ 2912362 w 8938307"/>
              <a:gd name="connsiteY4203" fmla="*/ 1299456 h 2993922"/>
              <a:gd name="connsiteX4204" fmla="*/ 2509927 w 8938307"/>
              <a:gd name="connsiteY4204" fmla="*/ 1299456 h 2993922"/>
              <a:gd name="connsiteX4205" fmla="*/ 2520518 w 8938307"/>
              <a:gd name="connsiteY4205" fmla="*/ 1304752 h 2993922"/>
              <a:gd name="connsiteX4206" fmla="*/ 2541698 w 8938307"/>
              <a:gd name="connsiteY4206" fmla="*/ 1310047 h 2993922"/>
              <a:gd name="connsiteX4207" fmla="*/ 2573470 w 8938307"/>
              <a:gd name="connsiteY4207" fmla="*/ 1320637 h 2993922"/>
              <a:gd name="connsiteX4208" fmla="*/ 2589355 w 8938307"/>
              <a:gd name="connsiteY4208" fmla="*/ 1325933 h 2993922"/>
              <a:gd name="connsiteX4209" fmla="*/ 2605241 w 8938307"/>
              <a:gd name="connsiteY4209" fmla="*/ 1331228 h 2993922"/>
              <a:gd name="connsiteX4210" fmla="*/ 2626422 w 8938307"/>
              <a:gd name="connsiteY4210" fmla="*/ 1341818 h 2993922"/>
              <a:gd name="connsiteX4211" fmla="*/ 2642307 w 8938307"/>
              <a:gd name="connsiteY4211" fmla="*/ 1341818 h 2993922"/>
              <a:gd name="connsiteX4212" fmla="*/ 2658193 w 8938307"/>
              <a:gd name="connsiteY4212" fmla="*/ 1352408 h 2993922"/>
              <a:gd name="connsiteX4213" fmla="*/ 2689964 w 8938307"/>
              <a:gd name="connsiteY4213" fmla="*/ 1352408 h 2993922"/>
              <a:gd name="connsiteX4214" fmla="*/ 2721735 w 8938307"/>
              <a:gd name="connsiteY4214" fmla="*/ 1352408 h 2993922"/>
              <a:gd name="connsiteX4215" fmla="*/ 2705851 w 8938307"/>
              <a:gd name="connsiteY4215" fmla="*/ 1347114 h 2993922"/>
              <a:gd name="connsiteX4216" fmla="*/ 2679374 w 8938307"/>
              <a:gd name="connsiteY4216" fmla="*/ 1331228 h 2993922"/>
              <a:gd name="connsiteX4217" fmla="*/ 2615831 w 8938307"/>
              <a:gd name="connsiteY4217" fmla="*/ 1320637 h 2993922"/>
              <a:gd name="connsiteX4218" fmla="*/ 2573470 w 8938307"/>
              <a:gd name="connsiteY4218" fmla="*/ 1310047 h 2993922"/>
              <a:gd name="connsiteX4219" fmla="*/ 2520518 w 8938307"/>
              <a:gd name="connsiteY4219" fmla="*/ 1299456 h 2993922"/>
              <a:gd name="connsiteX4220" fmla="*/ 2509927 w 8938307"/>
              <a:gd name="connsiteY4220" fmla="*/ 1299456 h 2993922"/>
              <a:gd name="connsiteX4221" fmla="*/ 2223986 w 8938307"/>
              <a:gd name="connsiteY4221" fmla="*/ 1299456 h 2993922"/>
              <a:gd name="connsiteX4222" fmla="*/ 2234577 w 8938307"/>
              <a:gd name="connsiteY4222" fmla="*/ 1299456 h 2993922"/>
              <a:gd name="connsiteX4223" fmla="*/ 2223986 w 8938307"/>
              <a:gd name="connsiteY4223" fmla="*/ 1310047 h 2993922"/>
              <a:gd name="connsiteX4224" fmla="*/ 8353186 w 8938307"/>
              <a:gd name="connsiteY4224" fmla="*/ 1294162 h 2993922"/>
              <a:gd name="connsiteX4225" fmla="*/ 8355835 w 8938307"/>
              <a:gd name="connsiteY4225" fmla="*/ 1299456 h 2993922"/>
              <a:gd name="connsiteX4226" fmla="*/ 8345244 w 8938307"/>
              <a:gd name="connsiteY4226" fmla="*/ 1299456 h 2993922"/>
              <a:gd name="connsiteX4227" fmla="*/ 8353186 w 8938307"/>
              <a:gd name="connsiteY4227" fmla="*/ 1294162 h 2993922"/>
              <a:gd name="connsiteX4228" fmla="*/ 7922951 w 8938307"/>
              <a:gd name="connsiteY4228" fmla="*/ 1292837 h 2993922"/>
              <a:gd name="connsiteX4229" fmla="*/ 7921627 w 8938307"/>
              <a:gd name="connsiteY4229" fmla="*/ 1299456 h 2993922"/>
              <a:gd name="connsiteX4230" fmla="*/ 7932219 w 8938307"/>
              <a:gd name="connsiteY4230" fmla="*/ 1299456 h 2993922"/>
              <a:gd name="connsiteX4231" fmla="*/ 7926923 w 8938307"/>
              <a:gd name="connsiteY4231" fmla="*/ 1294162 h 2993922"/>
              <a:gd name="connsiteX4232" fmla="*/ 7922951 w 8938307"/>
              <a:gd name="connsiteY4232" fmla="*/ 1292837 h 2993922"/>
              <a:gd name="connsiteX4233" fmla="*/ 6333066 w 8938307"/>
              <a:gd name="connsiteY4233" fmla="*/ 1288866 h 2993922"/>
              <a:gd name="connsiteX4234" fmla="*/ 6343656 w 8938307"/>
              <a:gd name="connsiteY4234" fmla="*/ 1299456 h 2993922"/>
              <a:gd name="connsiteX4235" fmla="*/ 6354246 w 8938307"/>
              <a:gd name="connsiteY4235" fmla="*/ 1299456 h 2993922"/>
              <a:gd name="connsiteX4236" fmla="*/ 3155942 w 8938307"/>
              <a:gd name="connsiteY4236" fmla="*/ 1288866 h 2993922"/>
              <a:gd name="connsiteX4237" fmla="*/ 3177123 w 8938307"/>
              <a:gd name="connsiteY4237" fmla="*/ 1299456 h 2993922"/>
              <a:gd name="connsiteX4238" fmla="*/ 3187714 w 8938307"/>
              <a:gd name="connsiteY4238" fmla="*/ 1288866 h 2993922"/>
              <a:gd name="connsiteX4239" fmla="*/ 3166533 w 8938307"/>
              <a:gd name="connsiteY4239" fmla="*/ 1288866 h 2993922"/>
              <a:gd name="connsiteX4240" fmla="*/ 3050039 w 8938307"/>
              <a:gd name="connsiteY4240" fmla="*/ 1288866 h 2993922"/>
              <a:gd name="connsiteX4241" fmla="*/ 3155942 w 8938307"/>
              <a:gd name="connsiteY4241" fmla="*/ 1331228 h 2993922"/>
              <a:gd name="connsiteX4242" fmla="*/ 3150648 w 8938307"/>
              <a:gd name="connsiteY4242" fmla="*/ 1320637 h 2993922"/>
              <a:gd name="connsiteX4243" fmla="*/ 3134762 w 8938307"/>
              <a:gd name="connsiteY4243" fmla="*/ 1310047 h 2993922"/>
              <a:gd name="connsiteX4244" fmla="*/ 3092399 w 8938307"/>
              <a:gd name="connsiteY4244" fmla="*/ 1299456 h 2993922"/>
              <a:gd name="connsiteX4245" fmla="*/ 2276938 w 8938307"/>
              <a:gd name="connsiteY4245" fmla="*/ 1288866 h 2993922"/>
              <a:gd name="connsiteX4246" fmla="*/ 2303415 w 8938307"/>
              <a:gd name="connsiteY4246" fmla="*/ 1294162 h 2993922"/>
              <a:gd name="connsiteX4247" fmla="*/ 2329890 w 8938307"/>
              <a:gd name="connsiteY4247" fmla="*/ 1310047 h 2993922"/>
              <a:gd name="connsiteX4248" fmla="*/ 2329890 w 8938307"/>
              <a:gd name="connsiteY4248" fmla="*/ 1320637 h 2993922"/>
              <a:gd name="connsiteX4249" fmla="*/ 2308710 w 8938307"/>
              <a:gd name="connsiteY4249" fmla="*/ 1331228 h 2993922"/>
              <a:gd name="connsiteX4250" fmla="*/ 2308710 w 8938307"/>
              <a:gd name="connsiteY4250" fmla="*/ 1320637 h 2993922"/>
              <a:gd name="connsiteX4251" fmla="*/ 2298119 w 8938307"/>
              <a:gd name="connsiteY4251" fmla="*/ 1310047 h 2993922"/>
              <a:gd name="connsiteX4252" fmla="*/ 8440558 w 8938307"/>
              <a:gd name="connsiteY4252" fmla="*/ 1278276 h 2993922"/>
              <a:gd name="connsiteX4253" fmla="*/ 8461739 w 8938307"/>
              <a:gd name="connsiteY4253" fmla="*/ 1278276 h 2993922"/>
              <a:gd name="connsiteX4254" fmla="*/ 8472329 w 8938307"/>
              <a:gd name="connsiteY4254" fmla="*/ 1278276 h 2993922"/>
              <a:gd name="connsiteX4255" fmla="*/ 8493510 w 8938307"/>
              <a:gd name="connsiteY4255" fmla="*/ 1288866 h 2993922"/>
              <a:gd name="connsiteX4256" fmla="*/ 8514691 w 8938307"/>
              <a:gd name="connsiteY4256" fmla="*/ 1299456 h 2993922"/>
              <a:gd name="connsiteX4257" fmla="*/ 8535871 w 8938307"/>
              <a:gd name="connsiteY4257" fmla="*/ 1304752 h 2993922"/>
              <a:gd name="connsiteX4258" fmla="*/ 8567641 w 8938307"/>
              <a:gd name="connsiteY4258" fmla="*/ 1320637 h 2993922"/>
              <a:gd name="connsiteX4259" fmla="*/ 8620595 w 8938307"/>
              <a:gd name="connsiteY4259" fmla="*/ 1331228 h 2993922"/>
              <a:gd name="connsiteX4260" fmla="*/ 8625889 w 8938307"/>
              <a:gd name="connsiteY4260" fmla="*/ 1336523 h 2993922"/>
              <a:gd name="connsiteX4261" fmla="*/ 8641775 w 8938307"/>
              <a:gd name="connsiteY4261" fmla="*/ 1352408 h 2993922"/>
              <a:gd name="connsiteX4262" fmla="*/ 8662957 w 8938307"/>
              <a:gd name="connsiteY4262" fmla="*/ 1362999 h 2993922"/>
              <a:gd name="connsiteX4263" fmla="*/ 8684137 w 8938307"/>
              <a:gd name="connsiteY4263" fmla="*/ 1384180 h 2993922"/>
              <a:gd name="connsiteX4264" fmla="*/ 8631185 w 8938307"/>
              <a:gd name="connsiteY4264" fmla="*/ 1373589 h 2993922"/>
              <a:gd name="connsiteX4265" fmla="*/ 8588824 w 8938307"/>
              <a:gd name="connsiteY4265" fmla="*/ 1357704 h 2993922"/>
              <a:gd name="connsiteX4266" fmla="*/ 8546462 w 8938307"/>
              <a:gd name="connsiteY4266" fmla="*/ 1352408 h 2993922"/>
              <a:gd name="connsiteX4267" fmla="*/ 8519985 w 8938307"/>
              <a:gd name="connsiteY4267" fmla="*/ 1341818 h 2993922"/>
              <a:gd name="connsiteX4268" fmla="*/ 8514691 w 8938307"/>
              <a:gd name="connsiteY4268" fmla="*/ 1331228 h 2993922"/>
              <a:gd name="connsiteX4269" fmla="*/ 8504100 w 8938307"/>
              <a:gd name="connsiteY4269" fmla="*/ 1331228 h 2993922"/>
              <a:gd name="connsiteX4270" fmla="*/ 8492546 w 8938307"/>
              <a:gd name="connsiteY4270" fmla="*/ 1328339 h 2993922"/>
              <a:gd name="connsiteX4271" fmla="*/ 8490863 w 8938307"/>
              <a:gd name="connsiteY4271" fmla="*/ 1323286 h 2993922"/>
              <a:gd name="connsiteX4272" fmla="*/ 8482920 w 8938307"/>
              <a:gd name="connsiteY4272" fmla="*/ 1320637 h 2993922"/>
              <a:gd name="connsiteX4273" fmla="*/ 8478683 w 8938307"/>
              <a:gd name="connsiteY4273" fmla="*/ 1324874 h 2993922"/>
              <a:gd name="connsiteX4274" fmla="*/ 8461739 w 8938307"/>
              <a:gd name="connsiteY4274" fmla="*/ 1320637 h 2993922"/>
              <a:gd name="connsiteX4275" fmla="*/ 8440558 w 8938307"/>
              <a:gd name="connsiteY4275" fmla="*/ 1310047 h 2993922"/>
              <a:gd name="connsiteX4276" fmla="*/ 8249931 w 8938307"/>
              <a:gd name="connsiteY4276" fmla="*/ 1278276 h 2993922"/>
              <a:gd name="connsiteX4277" fmla="*/ 8260521 w 8938307"/>
              <a:gd name="connsiteY4277" fmla="*/ 1278276 h 2993922"/>
              <a:gd name="connsiteX4278" fmla="*/ 8249931 w 8938307"/>
              <a:gd name="connsiteY4278" fmla="*/ 1288866 h 2993922"/>
              <a:gd name="connsiteX4279" fmla="*/ 8112254 w 8938307"/>
              <a:gd name="connsiteY4279" fmla="*/ 1278276 h 2993922"/>
              <a:gd name="connsiteX4280" fmla="*/ 8133435 w 8938307"/>
              <a:gd name="connsiteY4280" fmla="*/ 1278276 h 2993922"/>
              <a:gd name="connsiteX4281" fmla="*/ 8165206 w 8938307"/>
              <a:gd name="connsiteY4281" fmla="*/ 1288866 h 2993922"/>
              <a:gd name="connsiteX4282" fmla="*/ 8181093 w 8938307"/>
              <a:gd name="connsiteY4282" fmla="*/ 1299456 h 2993922"/>
              <a:gd name="connsiteX4283" fmla="*/ 8202273 w 8938307"/>
              <a:gd name="connsiteY4283" fmla="*/ 1310047 h 2993922"/>
              <a:gd name="connsiteX4284" fmla="*/ 8196979 w 8938307"/>
              <a:gd name="connsiteY4284" fmla="*/ 1320637 h 2993922"/>
              <a:gd name="connsiteX4285" fmla="*/ 8175798 w 8938307"/>
              <a:gd name="connsiteY4285" fmla="*/ 1310047 h 2993922"/>
              <a:gd name="connsiteX4286" fmla="*/ 8154617 w 8938307"/>
              <a:gd name="connsiteY4286" fmla="*/ 1299456 h 2993922"/>
              <a:gd name="connsiteX4287" fmla="*/ 8133435 w 8938307"/>
              <a:gd name="connsiteY4287" fmla="*/ 1288866 h 2993922"/>
              <a:gd name="connsiteX4288" fmla="*/ 8117550 w 8938307"/>
              <a:gd name="connsiteY4288" fmla="*/ 1283571 h 2993922"/>
              <a:gd name="connsiteX4289" fmla="*/ 8112254 w 8938307"/>
              <a:gd name="connsiteY4289" fmla="*/ 1278276 h 2993922"/>
              <a:gd name="connsiteX4290" fmla="*/ 8069894 w 8938307"/>
              <a:gd name="connsiteY4290" fmla="*/ 1278276 h 2993922"/>
              <a:gd name="connsiteX4291" fmla="*/ 8080483 w 8938307"/>
              <a:gd name="connsiteY4291" fmla="*/ 1278276 h 2993922"/>
              <a:gd name="connsiteX4292" fmla="*/ 8069894 w 8938307"/>
              <a:gd name="connsiteY4292" fmla="*/ 1288866 h 2993922"/>
              <a:gd name="connsiteX4293" fmla="*/ 6936718 w 8938307"/>
              <a:gd name="connsiteY4293" fmla="*/ 1278276 h 2993922"/>
              <a:gd name="connsiteX4294" fmla="*/ 6947310 w 8938307"/>
              <a:gd name="connsiteY4294" fmla="*/ 1278276 h 2993922"/>
              <a:gd name="connsiteX4295" fmla="*/ 6947310 w 8938307"/>
              <a:gd name="connsiteY4295" fmla="*/ 1288866 h 2993922"/>
              <a:gd name="connsiteX4296" fmla="*/ 2954724 w 8938307"/>
              <a:gd name="connsiteY4296" fmla="*/ 1278276 h 2993922"/>
              <a:gd name="connsiteX4297" fmla="*/ 2975906 w 8938307"/>
              <a:gd name="connsiteY4297" fmla="*/ 1299456 h 2993922"/>
              <a:gd name="connsiteX4298" fmla="*/ 2986495 w 8938307"/>
              <a:gd name="connsiteY4298" fmla="*/ 1310047 h 2993922"/>
              <a:gd name="connsiteX4299" fmla="*/ 3018266 w 8938307"/>
              <a:gd name="connsiteY4299" fmla="*/ 1331228 h 2993922"/>
              <a:gd name="connsiteX4300" fmla="*/ 3028858 w 8938307"/>
              <a:gd name="connsiteY4300" fmla="*/ 1341818 h 2993922"/>
              <a:gd name="connsiteX4301" fmla="*/ 3007676 w 8938307"/>
              <a:gd name="connsiteY4301" fmla="*/ 1341818 h 2993922"/>
              <a:gd name="connsiteX4302" fmla="*/ 2965314 w 8938307"/>
              <a:gd name="connsiteY4302" fmla="*/ 1331228 h 2993922"/>
              <a:gd name="connsiteX4303" fmla="*/ 2960019 w 8938307"/>
              <a:gd name="connsiteY4303" fmla="*/ 1325933 h 2993922"/>
              <a:gd name="connsiteX4304" fmla="*/ 2944134 w 8938307"/>
              <a:gd name="connsiteY4304" fmla="*/ 1320637 h 2993922"/>
              <a:gd name="connsiteX4305" fmla="*/ 2944134 w 8938307"/>
              <a:gd name="connsiteY4305" fmla="*/ 1299456 h 2993922"/>
              <a:gd name="connsiteX4306" fmla="*/ 2917658 w 8938307"/>
              <a:gd name="connsiteY4306" fmla="*/ 1278276 h 2993922"/>
              <a:gd name="connsiteX4307" fmla="*/ 2933543 w 8938307"/>
              <a:gd name="connsiteY4307" fmla="*/ 1278276 h 2993922"/>
              <a:gd name="connsiteX4308" fmla="*/ 2922954 w 8938307"/>
              <a:gd name="connsiteY4308" fmla="*/ 1288866 h 2993922"/>
              <a:gd name="connsiteX4309" fmla="*/ 2912362 w 8938307"/>
              <a:gd name="connsiteY4309" fmla="*/ 1288866 h 2993922"/>
              <a:gd name="connsiteX4310" fmla="*/ 2917658 w 8938307"/>
              <a:gd name="connsiteY4310" fmla="*/ 1278276 h 2993922"/>
              <a:gd name="connsiteX4311" fmla="*/ 2909715 w 8938307"/>
              <a:gd name="connsiteY4311" fmla="*/ 1272981 h 2993922"/>
              <a:gd name="connsiteX4312" fmla="*/ 2912362 w 8938307"/>
              <a:gd name="connsiteY4312" fmla="*/ 1278276 h 2993922"/>
              <a:gd name="connsiteX4313" fmla="*/ 2901772 w 8938307"/>
              <a:gd name="connsiteY4313" fmla="*/ 1278276 h 2993922"/>
              <a:gd name="connsiteX4314" fmla="*/ 2909715 w 8938307"/>
              <a:gd name="connsiteY4314" fmla="*/ 1272981 h 2993922"/>
              <a:gd name="connsiteX4315" fmla="*/ 8218160 w 8938307"/>
              <a:gd name="connsiteY4315" fmla="*/ 1267685 h 2993922"/>
              <a:gd name="connsiteX4316" fmla="*/ 8228750 w 8938307"/>
              <a:gd name="connsiteY4316" fmla="*/ 1278276 h 2993922"/>
              <a:gd name="connsiteX4317" fmla="*/ 8223454 w 8938307"/>
              <a:gd name="connsiteY4317" fmla="*/ 1278276 h 2993922"/>
              <a:gd name="connsiteX4318" fmla="*/ 8218160 w 8938307"/>
              <a:gd name="connsiteY4318" fmla="*/ 1278276 h 2993922"/>
              <a:gd name="connsiteX4319" fmla="*/ 6534284 w 8938307"/>
              <a:gd name="connsiteY4319" fmla="*/ 1267685 h 2993922"/>
              <a:gd name="connsiteX4320" fmla="*/ 6539579 w 8938307"/>
              <a:gd name="connsiteY4320" fmla="*/ 1272981 h 2993922"/>
              <a:gd name="connsiteX4321" fmla="*/ 6544874 w 8938307"/>
              <a:gd name="connsiteY4321" fmla="*/ 1278276 h 2993922"/>
              <a:gd name="connsiteX4322" fmla="*/ 6544874 w 8938307"/>
              <a:gd name="connsiteY4322" fmla="*/ 1288866 h 2993922"/>
              <a:gd name="connsiteX4323" fmla="*/ 6576646 w 8938307"/>
              <a:gd name="connsiteY4323" fmla="*/ 1288866 h 2993922"/>
              <a:gd name="connsiteX4324" fmla="*/ 6587236 w 8938307"/>
              <a:gd name="connsiteY4324" fmla="*/ 1288866 h 2993922"/>
              <a:gd name="connsiteX4325" fmla="*/ 6597826 w 8938307"/>
              <a:gd name="connsiteY4325" fmla="*/ 1288866 h 2993922"/>
              <a:gd name="connsiteX4326" fmla="*/ 6566054 w 8938307"/>
              <a:gd name="connsiteY4326" fmla="*/ 1267685 h 2993922"/>
              <a:gd name="connsiteX4327" fmla="*/ 6544874 w 8938307"/>
              <a:gd name="connsiteY4327" fmla="*/ 1267685 h 2993922"/>
              <a:gd name="connsiteX4328" fmla="*/ 6534284 w 8938307"/>
              <a:gd name="connsiteY4328" fmla="*/ 1267685 h 2993922"/>
              <a:gd name="connsiteX4329" fmla="*/ 6481332 w 8938307"/>
              <a:gd name="connsiteY4329" fmla="*/ 1267685 h 2993922"/>
              <a:gd name="connsiteX4330" fmla="*/ 6491922 w 8938307"/>
              <a:gd name="connsiteY4330" fmla="*/ 1278276 h 2993922"/>
              <a:gd name="connsiteX4331" fmla="*/ 6491922 w 8938307"/>
              <a:gd name="connsiteY4331" fmla="*/ 1267685 h 2993922"/>
              <a:gd name="connsiteX4332" fmla="*/ 6481332 w 8938307"/>
              <a:gd name="connsiteY4332" fmla="*/ 1267685 h 2993922"/>
              <a:gd name="connsiteX4333" fmla="*/ 3463064 w 8938307"/>
              <a:gd name="connsiteY4333" fmla="*/ 1267685 h 2993922"/>
              <a:gd name="connsiteX4334" fmla="*/ 3473655 w 8938307"/>
              <a:gd name="connsiteY4334" fmla="*/ 1278276 h 2993922"/>
              <a:gd name="connsiteX4335" fmla="*/ 3473655 w 8938307"/>
              <a:gd name="connsiteY4335" fmla="*/ 1267685 h 2993922"/>
              <a:gd name="connsiteX4336" fmla="*/ 3463064 w 8938307"/>
              <a:gd name="connsiteY4336" fmla="*/ 1267685 h 2993922"/>
              <a:gd name="connsiteX4337" fmla="*/ 2435794 w 8938307"/>
              <a:gd name="connsiteY4337" fmla="*/ 1267685 h 2993922"/>
              <a:gd name="connsiteX4338" fmla="*/ 2451680 w 8938307"/>
              <a:gd name="connsiteY4338" fmla="*/ 1278276 h 2993922"/>
              <a:gd name="connsiteX4339" fmla="*/ 2467566 w 8938307"/>
              <a:gd name="connsiteY4339" fmla="*/ 1278276 h 2993922"/>
              <a:gd name="connsiteX4340" fmla="*/ 2478156 w 8938307"/>
              <a:gd name="connsiteY4340" fmla="*/ 1278276 h 2993922"/>
              <a:gd name="connsiteX4341" fmla="*/ 2467566 w 8938307"/>
              <a:gd name="connsiteY4341" fmla="*/ 1267685 h 2993922"/>
              <a:gd name="connsiteX4342" fmla="*/ 3092399 w 8938307"/>
              <a:gd name="connsiteY4342" fmla="*/ 1257095 h 2993922"/>
              <a:gd name="connsiteX4343" fmla="*/ 3102990 w 8938307"/>
              <a:gd name="connsiteY4343" fmla="*/ 1278276 h 2993922"/>
              <a:gd name="connsiteX4344" fmla="*/ 3134762 w 8938307"/>
              <a:gd name="connsiteY4344" fmla="*/ 1278276 h 2993922"/>
              <a:gd name="connsiteX4345" fmla="*/ 3118877 w 8938307"/>
              <a:gd name="connsiteY4345" fmla="*/ 1267685 h 2993922"/>
              <a:gd name="connsiteX4346" fmla="*/ 3092399 w 8938307"/>
              <a:gd name="connsiteY4346" fmla="*/ 1257095 h 2993922"/>
              <a:gd name="connsiteX4347" fmla="*/ 2986495 w 8938307"/>
              <a:gd name="connsiteY4347" fmla="*/ 1257095 h 2993922"/>
              <a:gd name="connsiteX4348" fmla="*/ 3018266 w 8938307"/>
              <a:gd name="connsiteY4348" fmla="*/ 1278276 h 2993922"/>
              <a:gd name="connsiteX4349" fmla="*/ 3018266 w 8938307"/>
              <a:gd name="connsiteY4349" fmla="*/ 1267685 h 2993922"/>
              <a:gd name="connsiteX4350" fmla="*/ 2663488 w 8938307"/>
              <a:gd name="connsiteY4350" fmla="*/ 1257095 h 2993922"/>
              <a:gd name="connsiteX4351" fmla="*/ 2658193 w 8938307"/>
              <a:gd name="connsiteY4351" fmla="*/ 1267685 h 2993922"/>
              <a:gd name="connsiteX4352" fmla="*/ 2679374 w 8938307"/>
              <a:gd name="connsiteY4352" fmla="*/ 1267685 h 2993922"/>
              <a:gd name="connsiteX4353" fmla="*/ 2700554 w 8938307"/>
              <a:gd name="connsiteY4353" fmla="*/ 1267685 h 2993922"/>
              <a:gd name="connsiteX4354" fmla="*/ 2689964 w 8938307"/>
              <a:gd name="connsiteY4354" fmla="*/ 1257095 h 2993922"/>
              <a:gd name="connsiteX4355" fmla="*/ 2663488 w 8938307"/>
              <a:gd name="connsiteY4355" fmla="*/ 1257095 h 2993922"/>
              <a:gd name="connsiteX4356" fmla="*/ 2128673 w 8938307"/>
              <a:gd name="connsiteY4356" fmla="*/ 1257095 h 2993922"/>
              <a:gd name="connsiteX4357" fmla="*/ 2223986 w 8938307"/>
              <a:gd name="connsiteY4357" fmla="*/ 1267685 h 2993922"/>
              <a:gd name="connsiteX4358" fmla="*/ 2255757 w 8938307"/>
              <a:gd name="connsiteY4358" fmla="*/ 1288866 h 2993922"/>
              <a:gd name="connsiteX4359" fmla="*/ 2245167 w 8938307"/>
              <a:gd name="connsiteY4359" fmla="*/ 1294162 h 2993922"/>
              <a:gd name="connsiteX4360" fmla="*/ 2218690 w 8938307"/>
              <a:gd name="connsiteY4360" fmla="*/ 1283571 h 2993922"/>
              <a:gd name="connsiteX4361" fmla="*/ 2181625 w 8938307"/>
              <a:gd name="connsiteY4361" fmla="*/ 1278276 h 2993922"/>
              <a:gd name="connsiteX4362" fmla="*/ 2155149 w 8938307"/>
              <a:gd name="connsiteY4362" fmla="*/ 1272981 h 2993922"/>
              <a:gd name="connsiteX4363" fmla="*/ 2128673 w 8938307"/>
              <a:gd name="connsiteY4363" fmla="*/ 1257095 h 2993922"/>
              <a:gd name="connsiteX4364" fmla="*/ 1895684 w 8938307"/>
              <a:gd name="connsiteY4364" fmla="*/ 1257095 h 2993922"/>
              <a:gd name="connsiteX4365" fmla="*/ 1885093 w 8938307"/>
              <a:gd name="connsiteY4365" fmla="*/ 1262389 h 2993922"/>
              <a:gd name="connsiteX4366" fmla="*/ 1895684 w 8938307"/>
              <a:gd name="connsiteY4366" fmla="*/ 1267685 h 2993922"/>
              <a:gd name="connsiteX4367" fmla="*/ 1916864 w 8938307"/>
              <a:gd name="connsiteY4367" fmla="*/ 1267685 h 2993922"/>
              <a:gd name="connsiteX4368" fmla="*/ 6153028 w 8938307"/>
              <a:gd name="connsiteY4368" fmla="*/ 1246504 h 2993922"/>
              <a:gd name="connsiteX4369" fmla="*/ 6153028 w 8938307"/>
              <a:gd name="connsiteY4369" fmla="*/ 1251800 h 2993922"/>
              <a:gd name="connsiteX4370" fmla="*/ 6153028 w 8938307"/>
              <a:gd name="connsiteY4370" fmla="*/ 1257095 h 2993922"/>
              <a:gd name="connsiteX4371" fmla="*/ 6163620 w 8938307"/>
              <a:gd name="connsiteY4371" fmla="*/ 1251800 h 2993922"/>
              <a:gd name="connsiteX4372" fmla="*/ 6153028 w 8938307"/>
              <a:gd name="connsiteY4372" fmla="*/ 1246504 h 2993922"/>
              <a:gd name="connsiteX4373" fmla="*/ 2711145 w 8938307"/>
              <a:gd name="connsiteY4373" fmla="*/ 1246504 h 2993922"/>
              <a:gd name="connsiteX4374" fmla="*/ 2742916 w 8938307"/>
              <a:gd name="connsiteY4374" fmla="*/ 1257095 h 2993922"/>
              <a:gd name="connsiteX4375" fmla="*/ 2732326 w 8938307"/>
              <a:gd name="connsiteY4375" fmla="*/ 1246504 h 2993922"/>
              <a:gd name="connsiteX4376" fmla="*/ 1408525 w 8938307"/>
              <a:gd name="connsiteY4376" fmla="*/ 1246504 h 2993922"/>
              <a:gd name="connsiteX4377" fmla="*/ 1419114 w 8938307"/>
              <a:gd name="connsiteY4377" fmla="*/ 1246504 h 2993922"/>
              <a:gd name="connsiteX4378" fmla="*/ 1440296 w 8938307"/>
              <a:gd name="connsiteY4378" fmla="*/ 1251800 h 2993922"/>
              <a:gd name="connsiteX4379" fmla="*/ 1472067 w 8938307"/>
              <a:gd name="connsiteY4379" fmla="*/ 1257095 h 2993922"/>
              <a:gd name="connsiteX4380" fmla="*/ 1493248 w 8938307"/>
              <a:gd name="connsiteY4380" fmla="*/ 1267685 h 2993922"/>
              <a:gd name="connsiteX4381" fmla="*/ 1503838 w 8938307"/>
              <a:gd name="connsiteY4381" fmla="*/ 1267685 h 2993922"/>
              <a:gd name="connsiteX4382" fmla="*/ 1525019 w 8938307"/>
              <a:gd name="connsiteY4382" fmla="*/ 1278276 h 2993922"/>
              <a:gd name="connsiteX4383" fmla="*/ 1540904 w 8938307"/>
              <a:gd name="connsiteY4383" fmla="*/ 1288866 h 2993922"/>
              <a:gd name="connsiteX4384" fmla="*/ 1577971 w 8938307"/>
              <a:gd name="connsiteY4384" fmla="*/ 1299456 h 2993922"/>
              <a:gd name="connsiteX4385" fmla="*/ 1683875 w 8938307"/>
              <a:gd name="connsiteY4385" fmla="*/ 1331228 h 2993922"/>
              <a:gd name="connsiteX4386" fmla="*/ 1705056 w 8938307"/>
              <a:gd name="connsiteY4386" fmla="*/ 1341818 h 2993922"/>
              <a:gd name="connsiteX4387" fmla="*/ 1678581 w 8938307"/>
              <a:gd name="connsiteY4387" fmla="*/ 1341818 h 2993922"/>
              <a:gd name="connsiteX4388" fmla="*/ 1652104 w 8938307"/>
              <a:gd name="connsiteY4388" fmla="*/ 1331228 h 2993922"/>
              <a:gd name="connsiteX4389" fmla="*/ 1609742 w 8938307"/>
              <a:gd name="connsiteY4389" fmla="*/ 1320637 h 2993922"/>
              <a:gd name="connsiteX4390" fmla="*/ 1535610 w 8938307"/>
              <a:gd name="connsiteY4390" fmla="*/ 1299456 h 2993922"/>
              <a:gd name="connsiteX4391" fmla="*/ 1514429 w 8938307"/>
              <a:gd name="connsiteY4391" fmla="*/ 1299456 h 2993922"/>
              <a:gd name="connsiteX4392" fmla="*/ 1482658 w 8938307"/>
              <a:gd name="connsiteY4392" fmla="*/ 1278276 h 2993922"/>
              <a:gd name="connsiteX4393" fmla="*/ 1429704 w 8938307"/>
              <a:gd name="connsiteY4393" fmla="*/ 1257095 h 2993922"/>
              <a:gd name="connsiteX4394" fmla="*/ 1408525 w 8938307"/>
              <a:gd name="connsiteY4394" fmla="*/ 1246504 h 2993922"/>
              <a:gd name="connsiteX4395" fmla="*/ 2840878 w 8938307"/>
              <a:gd name="connsiteY4395" fmla="*/ 1241210 h 2993922"/>
              <a:gd name="connsiteX4396" fmla="*/ 2838230 w 8938307"/>
              <a:gd name="connsiteY4396" fmla="*/ 1246504 h 2993922"/>
              <a:gd name="connsiteX4397" fmla="*/ 2838230 w 8938307"/>
              <a:gd name="connsiteY4397" fmla="*/ 1257095 h 2993922"/>
              <a:gd name="connsiteX4398" fmla="*/ 2880591 w 8938307"/>
              <a:gd name="connsiteY4398" fmla="*/ 1267685 h 2993922"/>
              <a:gd name="connsiteX4399" fmla="*/ 2870002 w 8938307"/>
              <a:gd name="connsiteY4399" fmla="*/ 1278276 h 2993922"/>
              <a:gd name="connsiteX4400" fmla="*/ 2838230 w 8938307"/>
              <a:gd name="connsiteY4400" fmla="*/ 1278276 h 2993922"/>
              <a:gd name="connsiteX4401" fmla="*/ 2827639 w 8938307"/>
              <a:gd name="connsiteY4401" fmla="*/ 1278276 h 2993922"/>
              <a:gd name="connsiteX4402" fmla="*/ 2817049 w 8938307"/>
              <a:gd name="connsiteY4402" fmla="*/ 1267685 h 2993922"/>
              <a:gd name="connsiteX4403" fmla="*/ 2827639 w 8938307"/>
              <a:gd name="connsiteY4403" fmla="*/ 1283571 h 2993922"/>
              <a:gd name="connsiteX4404" fmla="*/ 2848820 w 8938307"/>
              <a:gd name="connsiteY4404" fmla="*/ 1288866 h 2993922"/>
              <a:gd name="connsiteX4405" fmla="*/ 2880591 w 8938307"/>
              <a:gd name="connsiteY4405" fmla="*/ 1310047 h 2993922"/>
              <a:gd name="connsiteX4406" fmla="*/ 2848820 w 8938307"/>
              <a:gd name="connsiteY4406" fmla="*/ 1299456 h 2993922"/>
              <a:gd name="connsiteX4407" fmla="*/ 2817049 w 8938307"/>
              <a:gd name="connsiteY4407" fmla="*/ 1278276 h 2993922"/>
              <a:gd name="connsiteX4408" fmla="*/ 2753506 w 8938307"/>
              <a:gd name="connsiteY4408" fmla="*/ 1257095 h 2993922"/>
              <a:gd name="connsiteX4409" fmla="*/ 2774687 w 8938307"/>
              <a:gd name="connsiteY4409" fmla="*/ 1267685 h 2993922"/>
              <a:gd name="connsiteX4410" fmla="*/ 2785278 w 8938307"/>
              <a:gd name="connsiteY4410" fmla="*/ 1278276 h 2993922"/>
              <a:gd name="connsiteX4411" fmla="*/ 2795868 w 8938307"/>
              <a:gd name="connsiteY4411" fmla="*/ 1288866 h 2993922"/>
              <a:gd name="connsiteX4412" fmla="*/ 2806458 w 8938307"/>
              <a:gd name="connsiteY4412" fmla="*/ 1299456 h 2993922"/>
              <a:gd name="connsiteX4413" fmla="*/ 2806458 w 8938307"/>
              <a:gd name="connsiteY4413" fmla="*/ 1310047 h 2993922"/>
              <a:gd name="connsiteX4414" fmla="*/ 2827639 w 8938307"/>
              <a:gd name="connsiteY4414" fmla="*/ 1310047 h 2993922"/>
              <a:gd name="connsiteX4415" fmla="*/ 2859410 w 8938307"/>
              <a:gd name="connsiteY4415" fmla="*/ 1320637 h 2993922"/>
              <a:gd name="connsiteX4416" fmla="*/ 2891182 w 8938307"/>
              <a:gd name="connsiteY4416" fmla="*/ 1331228 h 2993922"/>
              <a:gd name="connsiteX4417" fmla="*/ 2907067 w 8938307"/>
              <a:gd name="connsiteY4417" fmla="*/ 1336523 h 2993922"/>
              <a:gd name="connsiteX4418" fmla="*/ 2933543 w 8938307"/>
              <a:gd name="connsiteY4418" fmla="*/ 1352408 h 2993922"/>
              <a:gd name="connsiteX4419" fmla="*/ 2965314 w 8938307"/>
              <a:gd name="connsiteY4419" fmla="*/ 1362999 h 2993922"/>
              <a:gd name="connsiteX4420" fmla="*/ 2944134 w 8938307"/>
              <a:gd name="connsiteY4420" fmla="*/ 1362999 h 2993922"/>
              <a:gd name="connsiteX4421" fmla="*/ 2933543 w 8938307"/>
              <a:gd name="connsiteY4421" fmla="*/ 1362999 h 2993922"/>
              <a:gd name="connsiteX4422" fmla="*/ 2954724 w 8938307"/>
              <a:gd name="connsiteY4422" fmla="*/ 1373589 h 2993922"/>
              <a:gd name="connsiteX4423" fmla="*/ 2965314 w 8938307"/>
              <a:gd name="connsiteY4423" fmla="*/ 1362999 h 2993922"/>
              <a:gd name="connsiteX4424" fmla="*/ 2997086 w 8938307"/>
              <a:gd name="connsiteY4424" fmla="*/ 1373589 h 2993922"/>
              <a:gd name="connsiteX4425" fmla="*/ 3007676 w 8938307"/>
              <a:gd name="connsiteY4425" fmla="*/ 1384180 h 2993922"/>
              <a:gd name="connsiteX4426" fmla="*/ 3023562 w 8938307"/>
              <a:gd name="connsiteY4426" fmla="*/ 1384180 h 2993922"/>
              <a:gd name="connsiteX4427" fmla="*/ 3039447 w 8938307"/>
              <a:gd name="connsiteY4427" fmla="*/ 1394770 h 2993922"/>
              <a:gd name="connsiteX4428" fmla="*/ 3039447 w 8938307"/>
              <a:gd name="connsiteY4428" fmla="*/ 1384180 h 2993922"/>
              <a:gd name="connsiteX4429" fmla="*/ 3071218 w 8938307"/>
              <a:gd name="connsiteY4429" fmla="*/ 1384180 h 2993922"/>
              <a:gd name="connsiteX4430" fmla="*/ 3113581 w 8938307"/>
              <a:gd name="connsiteY4430" fmla="*/ 1405360 h 2993922"/>
              <a:gd name="connsiteX4431" fmla="*/ 3113581 w 8938307"/>
              <a:gd name="connsiteY4431" fmla="*/ 1415951 h 2993922"/>
              <a:gd name="connsiteX4432" fmla="*/ 3124171 w 8938307"/>
              <a:gd name="connsiteY4432" fmla="*/ 1415951 h 2993922"/>
              <a:gd name="connsiteX4433" fmla="*/ 3129466 w 8938307"/>
              <a:gd name="connsiteY4433" fmla="*/ 1405360 h 2993922"/>
              <a:gd name="connsiteX4434" fmla="*/ 3129466 w 8938307"/>
              <a:gd name="connsiteY4434" fmla="*/ 1415951 h 2993922"/>
              <a:gd name="connsiteX4435" fmla="*/ 3134762 w 8938307"/>
              <a:gd name="connsiteY4435" fmla="*/ 1426541 h 2993922"/>
              <a:gd name="connsiteX4436" fmla="*/ 3155942 w 8938307"/>
              <a:gd name="connsiteY4436" fmla="*/ 1426541 h 2993922"/>
              <a:gd name="connsiteX4437" fmla="*/ 3155942 w 8938307"/>
              <a:gd name="connsiteY4437" fmla="*/ 1437132 h 2993922"/>
              <a:gd name="connsiteX4438" fmla="*/ 3177123 w 8938307"/>
              <a:gd name="connsiteY4438" fmla="*/ 1447722 h 2993922"/>
              <a:gd name="connsiteX4439" fmla="*/ 3198303 w 8938307"/>
              <a:gd name="connsiteY4439" fmla="*/ 1458312 h 2993922"/>
              <a:gd name="connsiteX4440" fmla="*/ 3208895 w 8938307"/>
              <a:gd name="connsiteY4440" fmla="*/ 1447722 h 2993922"/>
              <a:gd name="connsiteX4441" fmla="*/ 3219485 w 8938307"/>
              <a:gd name="connsiteY4441" fmla="*/ 1447722 h 2993922"/>
              <a:gd name="connsiteX4442" fmla="*/ 3235370 w 8938307"/>
              <a:gd name="connsiteY4442" fmla="*/ 1447722 h 2993922"/>
              <a:gd name="connsiteX4443" fmla="*/ 3251255 w 8938307"/>
              <a:gd name="connsiteY4443" fmla="*/ 1437132 h 2993922"/>
              <a:gd name="connsiteX4444" fmla="*/ 3261847 w 8938307"/>
              <a:gd name="connsiteY4444" fmla="*/ 1447722 h 2993922"/>
              <a:gd name="connsiteX4445" fmla="*/ 3251255 w 8938307"/>
              <a:gd name="connsiteY4445" fmla="*/ 1447722 h 2993922"/>
              <a:gd name="connsiteX4446" fmla="*/ 3251255 w 8938307"/>
              <a:gd name="connsiteY4446" fmla="*/ 1458312 h 2993922"/>
              <a:gd name="connsiteX4447" fmla="*/ 3272437 w 8938307"/>
              <a:gd name="connsiteY4447" fmla="*/ 1458312 h 2993922"/>
              <a:gd name="connsiteX4448" fmla="*/ 3283027 w 8938307"/>
              <a:gd name="connsiteY4448" fmla="*/ 1458312 h 2993922"/>
              <a:gd name="connsiteX4449" fmla="*/ 3304208 w 8938307"/>
              <a:gd name="connsiteY4449" fmla="*/ 1468903 h 2993922"/>
              <a:gd name="connsiteX4450" fmla="*/ 3325389 w 8938307"/>
              <a:gd name="connsiteY4450" fmla="*/ 1468903 h 2993922"/>
              <a:gd name="connsiteX4451" fmla="*/ 3335979 w 8938307"/>
              <a:gd name="connsiteY4451" fmla="*/ 1468903 h 2993922"/>
              <a:gd name="connsiteX4452" fmla="*/ 3341274 w 8938307"/>
              <a:gd name="connsiteY4452" fmla="*/ 1468903 h 2993922"/>
              <a:gd name="connsiteX4453" fmla="*/ 3357160 w 8938307"/>
              <a:gd name="connsiteY4453" fmla="*/ 1468903 h 2993922"/>
              <a:gd name="connsiteX4454" fmla="*/ 3367751 w 8938307"/>
              <a:gd name="connsiteY4454" fmla="*/ 1474199 h 2993922"/>
              <a:gd name="connsiteX4455" fmla="*/ 3362456 w 8938307"/>
              <a:gd name="connsiteY4455" fmla="*/ 1479493 h 2993922"/>
              <a:gd name="connsiteX4456" fmla="*/ 3346570 w 8938307"/>
              <a:gd name="connsiteY4456" fmla="*/ 1479493 h 2993922"/>
              <a:gd name="connsiteX4457" fmla="*/ 3357160 w 8938307"/>
              <a:gd name="connsiteY4457" fmla="*/ 1490084 h 2993922"/>
              <a:gd name="connsiteX4458" fmla="*/ 3399522 w 8938307"/>
              <a:gd name="connsiteY4458" fmla="*/ 1505970 h 2993922"/>
              <a:gd name="connsiteX4459" fmla="*/ 3431293 w 8938307"/>
              <a:gd name="connsiteY4459" fmla="*/ 1516560 h 2993922"/>
              <a:gd name="connsiteX4460" fmla="*/ 3478949 w 8938307"/>
              <a:gd name="connsiteY4460" fmla="*/ 1527151 h 2993922"/>
              <a:gd name="connsiteX4461" fmla="*/ 3516016 w 8938307"/>
              <a:gd name="connsiteY4461" fmla="*/ 1532445 h 2993922"/>
              <a:gd name="connsiteX4462" fmla="*/ 3606034 w 8938307"/>
              <a:gd name="connsiteY4462" fmla="*/ 1553626 h 2993922"/>
              <a:gd name="connsiteX4463" fmla="*/ 3664282 w 8938307"/>
              <a:gd name="connsiteY4463" fmla="*/ 1574807 h 2993922"/>
              <a:gd name="connsiteX4464" fmla="*/ 3696052 w 8938307"/>
              <a:gd name="connsiteY4464" fmla="*/ 1585397 h 2993922"/>
              <a:gd name="connsiteX4465" fmla="*/ 3727824 w 8938307"/>
              <a:gd name="connsiteY4465" fmla="*/ 1595988 h 2993922"/>
              <a:gd name="connsiteX4466" fmla="*/ 3780776 w 8938307"/>
              <a:gd name="connsiteY4466" fmla="*/ 1606578 h 2993922"/>
              <a:gd name="connsiteX4467" fmla="*/ 3791367 w 8938307"/>
              <a:gd name="connsiteY4467" fmla="*/ 1617170 h 2993922"/>
              <a:gd name="connsiteX4468" fmla="*/ 3844319 w 8938307"/>
              <a:gd name="connsiteY4468" fmla="*/ 1627759 h 2993922"/>
              <a:gd name="connsiteX4469" fmla="*/ 3870796 w 8938307"/>
              <a:gd name="connsiteY4469" fmla="*/ 1633055 h 2993922"/>
              <a:gd name="connsiteX4470" fmla="*/ 3886681 w 8938307"/>
              <a:gd name="connsiteY4470" fmla="*/ 1638349 h 2993922"/>
              <a:gd name="connsiteX4471" fmla="*/ 3907860 w 8938307"/>
              <a:gd name="connsiteY4471" fmla="*/ 1648940 h 2993922"/>
              <a:gd name="connsiteX4472" fmla="*/ 3929042 w 8938307"/>
              <a:gd name="connsiteY4472" fmla="*/ 1659530 h 2993922"/>
              <a:gd name="connsiteX4473" fmla="*/ 4024356 w 8938307"/>
              <a:gd name="connsiteY4473" fmla="*/ 1680711 h 2993922"/>
              <a:gd name="connsiteX4474" fmla="*/ 4040242 w 8938307"/>
              <a:gd name="connsiteY4474" fmla="*/ 1691301 h 2993922"/>
              <a:gd name="connsiteX4475" fmla="*/ 4056127 w 8938307"/>
              <a:gd name="connsiteY4475" fmla="*/ 1691301 h 2993922"/>
              <a:gd name="connsiteX4476" fmla="*/ 4082604 w 8938307"/>
              <a:gd name="connsiteY4476" fmla="*/ 1686007 h 2993922"/>
              <a:gd name="connsiteX4477" fmla="*/ 4098489 w 8938307"/>
              <a:gd name="connsiteY4477" fmla="*/ 1691301 h 2993922"/>
              <a:gd name="connsiteX4478" fmla="*/ 4114374 w 8938307"/>
              <a:gd name="connsiteY4478" fmla="*/ 1696597 h 2993922"/>
              <a:gd name="connsiteX4479" fmla="*/ 4130260 w 8938307"/>
              <a:gd name="connsiteY4479" fmla="*/ 1701893 h 2993922"/>
              <a:gd name="connsiteX4480" fmla="*/ 4130260 w 8938307"/>
              <a:gd name="connsiteY4480" fmla="*/ 1691301 h 2993922"/>
              <a:gd name="connsiteX4481" fmla="*/ 4119669 w 8938307"/>
              <a:gd name="connsiteY4481" fmla="*/ 1670122 h 2993922"/>
              <a:gd name="connsiteX4482" fmla="*/ 4077308 w 8938307"/>
              <a:gd name="connsiteY4482" fmla="*/ 1659530 h 2993922"/>
              <a:gd name="connsiteX4483" fmla="*/ 4061422 w 8938307"/>
              <a:gd name="connsiteY4483" fmla="*/ 1659530 h 2993922"/>
              <a:gd name="connsiteX4484" fmla="*/ 4056127 w 8938307"/>
              <a:gd name="connsiteY4484" fmla="*/ 1659530 h 2993922"/>
              <a:gd name="connsiteX4485" fmla="*/ 3992585 w 8938307"/>
              <a:gd name="connsiteY4485" fmla="*/ 1648940 h 2993922"/>
              <a:gd name="connsiteX4486" fmla="*/ 3971404 w 8938307"/>
              <a:gd name="connsiteY4486" fmla="*/ 1638349 h 2993922"/>
              <a:gd name="connsiteX4487" fmla="*/ 3960812 w 8938307"/>
              <a:gd name="connsiteY4487" fmla="*/ 1627759 h 2993922"/>
              <a:gd name="connsiteX4488" fmla="*/ 3950223 w 8938307"/>
              <a:gd name="connsiteY4488" fmla="*/ 1627759 h 2993922"/>
              <a:gd name="connsiteX4489" fmla="*/ 3939633 w 8938307"/>
              <a:gd name="connsiteY4489" fmla="*/ 1627759 h 2993922"/>
              <a:gd name="connsiteX4490" fmla="*/ 3907860 w 8938307"/>
              <a:gd name="connsiteY4490" fmla="*/ 1617170 h 2993922"/>
              <a:gd name="connsiteX4491" fmla="*/ 3844319 w 8938307"/>
              <a:gd name="connsiteY4491" fmla="*/ 1595988 h 2993922"/>
              <a:gd name="connsiteX4492" fmla="*/ 3823138 w 8938307"/>
              <a:gd name="connsiteY4492" fmla="*/ 1574807 h 2993922"/>
              <a:gd name="connsiteX4493" fmla="*/ 3791367 w 8938307"/>
              <a:gd name="connsiteY4493" fmla="*/ 1564218 h 2993922"/>
              <a:gd name="connsiteX4494" fmla="*/ 3717234 w 8938307"/>
              <a:gd name="connsiteY4494" fmla="*/ 1543036 h 2993922"/>
              <a:gd name="connsiteX4495" fmla="*/ 3706644 w 8938307"/>
              <a:gd name="connsiteY4495" fmla="*/ 1543036 h 2993922"/>
              <a:gd name="connsiteX4496" fmla="*/ 3696052 w 8938307"/>
              <a:gd name="connsiteY4496" fmla="*/ 1532445 h 2993922"/>
              <a:gd name="connsiteX4497" fmla="*/ 3696052 w 8938307"/>
              <a:gd name="connsiteY4497" fmla="*/ 1543036 h 2993922"/>
              <a:gd name="connsiteX4498" fmla="*/ 3696052 w 8938307"/>
              <a:gd name="connsiteY4498" fmla="*/ 1553626 h 2993922"/>
              <a:gd name="connsiteX4499" fmla="*/ 3664282 w 8938307"/>
              <a:gd name="connsiteY4499" fmla="*/ 1543036 h 2993922"/>
              <a:gd name="connsiteX4500" fmla="*/ 3590148 w 8938307"/>
              <a:gd name="connsiteY4500" fmla="*/ 1511264 h 2993922"/>
              <a:gd name="connsiteX4501" fmla="*/ 3558378 w 8938307"/>
              <a:gd name="connsiteY4501" fmla="*/ 1505970 h 2993922"/>
              <a:gd name="connsiteX4502" fmla="*/ 3537196 w 8938307"/>
              <a:gd name="connsiteY4502" fmla="*/ 1500674 h 2993922"/>
              <a:gd name="connsiteX4503" fmla="*/ 3516016 w 8938307"/>
              <a:gd name="connsiteY4503" fmla="*/ 1500674 h 2993922"/>
              <a:gd name="connsiteX4504" fmla="*/ 3463064 w 8938307"/>
              <a:gd name="connsiteY4504" fmla="*/ 1479493 h 2993922"/>
              <a:gd name="connsiteX4505" fmla="*/ 3452474 w 8938307"/>
              <a:gd name="connsiteY4505" fmla="*/ 1479493 h 2993922"/>
              <a:gd name="connsiteX4506" fmla="*/ 3452474 w 8938307"/>
              <a:gd name="connsiteY4506" fmla="*/ 1468903 h 2993922"/>
              <a:gd name="connsiteX4507" fmla="*/ 3452474 w 8938307"/>
              <a:gd name="connsiteY4507" fmla="*/ 1458312 h 2993922"/>
              <a:gd name="connsiteX4508" fmla="*/ 3436588 w 8938307"/>
              <a:gd name="connsiteY4508" fmla="*/ 1447722 h 2993922"/>
              <a:gd name="connsiteX4509" fmla="*/ 3420703 w 8938307"/>
              <a:gd name="connsiteY4509" fmla="*/ 1447722 h 2993922"/>
              <a:gd name="connsiteX4510" fmla="*/ 3399522 w 8938307"/>
              <a:gd name="connsiteY4510" fmla="*/ 1447722 h 2993922"/>
              <a:gd name="connsiteX4511" fmla="*/ 3394226 w 8938307"/>
              <a:gd name="connsiteY4511" fmla="*/ 1442427 h 2993922"/>
              <a:gd name="connsiteX4512" fmla="*/ 3388931 w 8938307"/>
              <a:gd name="connsiteY4512" fmla="*/ 1437132 h 2993922"/>
              <a:gd name="connsiteX4513" fmla="*/ 3383637 w 8938307"/>
              <a:gd name="connsiteY4513" fmla="*/ 1441103 h 2993922"/>
              <a:gd name="connsiteX4514" fmla="*/ 3379970 w 8938307"/>
              <a:gd name="connsiteY4514" fmla="*/ 1442020 h 2993922"/>
              <a:gd name="connsiteX4515" fmla="*/ 3420703 w 8938307"/>
              <a:gd name="connsiteY4515" fmla="*/ 1458312 h 2993922"/>
              <a:gd name="connsiteX4516" fmla="*/ 3420703 w 8938307"/>
              <a:gd name="connsiteY4516" fmla="*/ 1468903 h 2993922"/>
              <a:gd name="connsiteX4517" fmla="*/ 3293618 w 8938307"/>
              <a:gd name="connsiteY4517" fmla="*/ 1437132 h 2993922"/>
              <a:gd name="connsiteX4518" fmla="*/ 3277733 w 8938307"/>
              <a:gd name="connsiteY4518" fmla="*/ 1426541 h 2993922"/>
              <a:gd name="connsiteX4519" fmla="*/ 3261847 w 8938307"/>
              <a:gd name="connsiteY4519" fmla="*/ 1426541 h 2993922"/>
              <a:gd name="connsiteX4520" fmla="*/ 3261847 w 8938307"/>
              <a:gd name="connsiteY4520" fmla="*/ 1405360 h 2993922"/>
              <a:gd name="connsiteX4521" fmla="*/ 3251255 w 8938307"/>
              <a:gd name="connsiteY4521" fmla="*/ 1405360 h 2993922"/>
              <a:gd name="connsiteX4522" fmla="*/ 3251255 w 8938307"/>
              <a:gd name="connsiteY4522" fmla="*/ 1415951 h 2993922"/>
              <a:gd name="connsiteX4523" fmla="*/ 3251255 w 8938307"/>
              <a:gd name="connsiteY4523" fmla="*/ 1426541 h 2993922"/>
              <a:gd name="connsiteX4524" fmla="*/ 3235370 w 8938307"/>
              <a:gd name="connsiteY4524" fmla="*/ 1415951 h 2993922"/>
              <a:gd name="connsiteX4525" fmla="*/ 3219485 w 8938307"/>
              <a:gd name="connsiteY4525" fmla="*/ 1405360 h 2993922"/>
              <a:gd name="connsiteX4526" fmla="*/ 3230075 w 8938307"/>
              <a:gd name="connsiteY4526" fmla="*/ 1405360 h 2993922"/>
              <a:gd name="connsiteX4527" fmla="*/ 3240666 w 8938307"/>
              <a:gd name="connsiteY4527" fmla="*/ 1400066 h 2993922"/>
              <a:gd name="connsiteX4528" fmla="*/ 3224781 w 8938307"/>
              <a:gd name="connsiteY4528" fmla="*/ 1394770 h 2993922"/>
              <a:gd name="connsiteX4529" fmla="*/ 3208895 w 8938307"/>
              <a:gd name="connsiteY4529" fmla="*/ 1384180 h 2993922"/>
              <a:gd name="connsiteX4530" fmla="*/ 3187714 w 8938307"/>
              <a:gd name="connsiteY4530" fmla="*/ 1373589 h 2993922"/>
              <a:gd name="connsiteX4531" fmla="*/ 3177123 w 8938307"/>
              <a:gd name="connsiteY4531" fmla="*/ 1368293 h 2993922"/>
              <a:gd name="connsiteX4532" fmla="*/ 3134762 w 8938307"/>
              <a:gd name="connsiteY4532" fmla="*/ 1347114 h 2993922"/>
              <a:gd name="connsiteX4533" fmla="*/ 3071218 w 8938307"/>
              <a:gd name="connsiteY4533" fmla="*/ 1331228 h 2993922"/>
              <a:gd name="connsiteX4534" fmla="*/ 3071218 w 8938307"/>
              <a:gd name="connsiteY4534" fmla="*/ 1320637 h 2993922"/>
              <a:gd name="connsiteX4535" fmla="*/ 3039447 w 8938307"/>
              <a:gd name="connsiteY4535" fmla="*/ 1299456 h 2993922"/>
              <a:gd name="connsiteX4536" fmla="*/ 2891182 w 8938307"/>
              <a:gd name="connsiteY4536" fmla="*/ 1257095 h 2993922"/>
              <a:gd name="connsiteX4537" fmla="*/ 2870002 w 8938307"/>
              <a:gd name="connsiteY4537" fmla="*/ 1246504 h 2993922"/>
              <a:gd name="connsiteX4538" fmla="*/ 2848820 w 8938307"/>
              <a:gd name="connsiteY4538" fmla="*/ 1246504 h 2993922"/>
              <a:gd name="connsiteX4539" fmla="*/ 2840878 w 8938307"/>
              <a:gd name="connsiteY4539" fmla="*/ 1241210 h 2993922"/>
              <a:gd name="connsiteX4540" fmla="*/ 8133435 w 8938307"/>
              <a:gd name="connsiteY4540" fmla="*/ 1235914 h 2993922"/>
              <a:gd name="connsiteX4541" fmla="*/ 8154617 w 8938307"/>
              <a:gd name="connsiteY4541" fmla="*/ 1235914 h 2993922"/>
              <a:gd name="connsiteX4542" fmla="*/ 8165206 w 8938307"/>
              <a:gd name="connsiteY4542" fmla="*/ 1246504 h 2993922"/>
              <a:gd name="connsiteX4543" fmla="*/ 8133435 w 8938307"/>
              <a:gd name="connsiteY4543" fmla="*/ 1235914 h 2993922"/>
              <a:gd name="connsiteX4544" fmla="*/ 6735502 w 8938307"/>
              <a:gd name="connsiteY4544" fmla="*/ 1225324 h 2993922"/>
              <a:gd name="connsiteX4545" fmla="*/ 6735502 w 8938307"/>
              <a:gd name="connsiteY4545" fmla="*/ 1235914 h 2993922"/>
              <a:gd name="connsiteX4546" fmla="*/ 6761977 w 8938307"/>
              <a:gd name="connsiteY4546" fmla="*/ 1241210 h 2993922"/>
              <a:gd name="connsiteX4547" fmla="*/ 6777862 w 8938307"/>
              <a:gd name="connsiteY4547" fmla="*/ 1246504 h 2993922"/>
              <a:gd name="connsiteX4548" fmla="*/ 6783158 w 8938307"/>
              <a:gd name="connsiteY4548" fmla="*/ 1257095 h 2993922"/>
              <a:gd name="connsiteX4549" fmla="*/ 6799044 w 8938307"/>
              <a:gd name="connsiteY4549" fmla="*/ 1257095 h 2993922"/>
              <a:gd name="connsiteX4550" fmla="*/ 6820224 w 8938307"/>
              <a:gd name="connsiteY4550" fmla="*/ 1267685 h 2993922"/>
              <a:gd name="connsiteX4551" fmla="*/ 6836110 w 8938307"/>
              <a:gd name="connsiteY4551" fmla="*/ 1272981 h 2993922"/>
              <a:gd name="connsiteX4552" fmla="*/ 6846700 w 8938307"/>
              <a:gd name="connsiteY4552" fmla="*/ 1272981 h 2993922"/>
              <a:gd name="connsiteX4553" fmla="*/ 6873177 w 8938307"/>
              <a:gd name="connsiteY4553" fmla="*/ 1283571 h 2993922"/>
              <a:gd name="connsiteX4554" fmla="*/ 6904948 w 8938307"/>
              <a:gd name="connsiteY4554" fmla="*/ 1288866 h 2993922"/>
              <a:gd name="connsiteX4555" fmla="*/ 6915539 w 8938307"/>
              <a:gd name="connsiteY4555" fmla="*/ 1278276 h 2993922"/>
              <a:gd name="connsiteX4556" fmla="*/ 6915539 w 8938307"/>
              <a:gd name="connsiteY4556" fmla="*/ 1294162 h 2993922"/>
              <a:gd name="connsiteX4557" fmla="*/ 6936718 w 8938307"/>
              <a:gd name="connsiteY4557" fmla="*/ 1299456 h 2993922"/>
              <a:gd name="connsiteX4558" fmla="*/ 6957900 w 8938307"/>
              <a:gd name="connsiteY4558" fmla="*/ 1304752 h 2993922"/>
              <a:gd name="connsiteX4559" fmla="*/ 6968491 w 8938307"/>
              <a:gd name="connsiteY4559" fmla="*/ 1320637 h 2993922"/>
              <a:gd name="connsiteX4560" fmla="*/ 6973785 w 8938307"/>
              <a:gd name="connsiteY4560" fmla="*/ 1320637 h 2993922"/>
              <a:gd name="connsiteX4561" fmla="*/ 6989670 w 8938307"/>
              <a:gd name="connsiteY4561" fmla="*/ 1320637 h 2993922"/>
              <a:gd name="connsiteX4562" fmla="*/ 7005558 w 8938307"/>
              <a:gd name="connsiteY4562" fmla="*/ 1325933 h 2993922"/>
              <a:gd name="connsiteX4563" fmla="*/ 7026737 w 8938307"/>
              <a:gd name="connsiteY4563" fmla="*/ 1325933 h 2993922"/>
              <a:gd name="connsiteX4564" fmla="*/ 7042622 w 8938307"/>
              <a:gd name="connsiteY4564" fmla="*/ 1331228 h 2993922"/>
              <a:gd name="connsiteX4565" fmla="*/ 7047918 w 8938307"/>
              <a:gd name="connsiteY4565" fmla="*/ 1341818 h 2993922"/>
              <a:gd name="connsiteX4566" fmla="*/ 7069100 w 8938307"/>
              <a:gd name="connsiteY4566" fmla="*/ 1341818 h 2993922"/>
              <a:gd name="connsiteX4567" fmla="*/ 7100870 w 8938307"/>
              <a:gd name="connsiteY4567" fmla="*/ 1352408 h 2993922"/>
              <a:gd name="connsiteX4568" fmla="*/ 7116756 w 8938307"/>
              <a:gd name="connsiteY4568" fmla="*/ 1352408 h 2993922"/>
              <a:gd name="connsiteX4569" fmla="*/ 7127347 w 8938307"/>
              <a:gd name="connsiteY4569" fmla="*/ 1362999 h 2993922"/>
              <a:gd name="connsiteX4570" fmla="*/ 7153822 w 8938307"/>
              <a:gd name="connsiteY4570" fmla="*/ 1373589 h 2993922"/>
              <a:gd name="connsiteX4571" fmla="*/ 7190889 w 8938307"/>
              <a:gd name="connsiteY4571" fmla="*/ 1384180 h 2993922"/>
              <a:gd name="connsiteX4572" fmla="*/ 7249136 w 8938307"/>
              <a:gd name="connsiteY4572" fmla="*/ 1400066 h 2993922"/>
              <a:gd name="connsiteX4573" fmla="*/ 7286203 w 8938307"/>
              <a:gd name="connsiteY4573" fmla="*/ 1405360 h 2993922"/>
              <a:gd name="connsiteX4574" fmla="*/ 7296793 w 8938307"/>
              <a:gd name="connsiteY4574" fmla="*/ 1405360 h 2993922"/>
              <a:gd name="connsiteX4575" fmla="*/ 7317974 w 8938307"/>
              <a:gd name="connsiteY4575" fmla="*/ 1415951 h 2993922"/>
              <a:gd name="connsiteX4576" fmla="*/ 7370926 w 8938307"/>
              <a:gd name="connsiteY4576" fmla="*/ 1426541 h 2993922"/>
              <a:gd name="connsiteX4577" fmla="*/ 7360336 w 8938307"/>
              <a:gd name="connsiteY4577" fmla="*/ 1415951 h 2993922"/>
              <a:gd name="connsiteX4578" fmla="*/ 7339155 w 8938307"/>
              <a:gd name="connsiteY4578" fmla="*/ 1405360 h 2993922"/>
              <a:gd name="connsiteX4579" fmla="*/ 7307384 w 8938307"/>
              <a:gd name="connsiteY4579" fmla="*/ 1394770 h 2993922"/>
              <a:gd name="connsiteX4580" fmla="*/ 7286203 w 8938307"/>
              <a:gd name="connsiteY4580" fmla="*/ 1394770 h 2993922"/>
              <a:gd name="connsiteX4581" fmla="*/ 7275612 w 8938307"/>
              <a:gd name="connsiteY4581" fmla="*/ 1394770 h 2993922"/>
              <a:gd name="connsiteX4582" fmla="*/ 7227956 w 8938307"/>
              <a:gd name="connsiteY4582" fmla="*/ 1368293 h 2993922"/>
              <a:gd name="connsiteX4583" fmla="*/ 7159118 w 8938307"/>
              <a:gd name="connsiteY4583" fmla="*/ 1352408 h 2993922"/>
              <a:gd name="connsiteX4584" fmla="*/ 7127347 w 8938307"/>
              <a:gd name="connsiteY4584" fmla="*/ 1331228 h 2993922"/>
              <a:gd name="connsiteX4585" fmla="*/ 7111462 w 8938307"/>
              <a:gd name="connsiteY4585" fmla="*/ 1325933 h 2993922"/>
              <a:gd name="connsiteX4586" fmla="*/ 7074395 w 8938307"/>
              <a:gd name="connsiteY4586" fmla="*/ 1310047 h 2993922"/>
              <a:gd name="connsiteX4587" fmla="*/ 7042622 w 8938307"/>
              <a:gd name="connsiteY4587" fmla="*/ 1310047 h 2993922"/>
              <a:gd name="connsiteX4588" fmla="*/ 7016148 w 8938307"/>
              <a:gd name="connsiteY4588" fmla="*/ 1294162 h 2993922"/>
              <a:gd name="connsiteX4589" fmla="*/ 6994966 w 8938307"/>
              <a:gd name="connsiteY4589" fmla="*/ 1288866 h 2993922"/>
              <a:gd name="connsiteX4590" fmla="*/ 6984376 w 8938307"/>
              <a:gd name="connsiteY4590" fmla="*/ 1288866 h 2993922"/>
              <a:gd name="connsiteX4591" fmla="*/ 6968491 w 8938307"/>
              <a:gd name="connsiteY4591" fmla="*/ 1288866 h 2993922"/>
              <a:gd name="connsiteX4592" fmla="*/ 6957900 w 8938307"/>
              <a:gd name="connsiteY4592" fmla="*/ 1278276 h 2993922"/>
              <a:gd name="connsiteX4593" fmla="*/ 6904948 w 8938307"/>
              <a:gd name="connsiteY4593" fmla="*/ 1257095 h 2993922"/>
              <a:gd name="connsiteX4594" fmla="*/ 6883766 w 8938307"/>
              <a:gd name="connsiteY4594" fmla="*/ 1262389 h 2993922"/>
              <a:gd name="connsiteX4595" fmla="*/ 6873177 w 8938307"/>
              <a:gd name="connsiteY4595" fmla="*/ 1257095 h 2993922"/>
              <a:gd name="connsiteX4596" fmla="*/ 6851996 w 8938307"/>
              <a:gd name="connsiteY4596" fmla="*/ 1251800 h 2993922"/>
              <a:gd name="connsiteX4597" fmla="*/ 6825520 w 8938307"/>
              <a:gd name="connsiteY4597" fmla="*/ 1246504 h 2993922"/>
              <a:gd name="connsiteX4598" fmla="*/ 6799044 w 8938307"/>
              <a:gd name="connsiteY4598" fmla="*/ 1246504 h 2993922"/>
              <a:gd name="connsiteX4599" fmla="*/ 6788454 w 8938307"/>
              <a:gd name="connsiteY4599" fmla="*/ 1235914 h 2993922"/>
              <a:gd name="connsiteX4600" fmla="*/ 6767272 w 8938307"/>
              <a:gd name="connsiteY4600" fmla="*/ 1235914 h 2993922"/>
              <a:gd name="connsiteX4601" fmla="*/ 6740796 w 8938307"/>
              <a:gd name="connsiteY4601" fmla="*/ 1230619 h 2993922"/>
              <a:gd name="connsiteX4602" fmla="*/ 6735502 w 8938307"/>
              <a:gd name="connsiteY4602" fmla="*/ 1225324 h 2993922"/>
              <a:gd name="connsiteX4603" fmla="*/ 3320093 w 8938307"/>
              <a:gd name="connsiteY4603" fmla="*/ 1225324 h 2993922"/>
              <a:gd name="connsiteX4604" fmla="*/ 3314799 w 8938307"/>
              <a:gd name="connsiteY4604" fmla="*/ 1235914 h 2993922"/>
              <a:gd name="connsiteX4605" fmla="*/ 3325389 w 8938307"/>
              <a:gd name="connsiteY4605" fmla="*/ 1230619 h 2993922"/>
              <a:gd name="connsiteX4606" fmla="*/ 3320093 w 8938307"/>
              <a:gd name="connsiteY4606" fmla="*/ 1225324 h 2993922"/>
              <a:gd name="connsiteX4607" fmla="*/ 3124171 w 8938307"/>
              <a:gd name="connsiteY4607" fmla="*/ 1225324 h 2993922"/>
              <a:gd name="connsiteX4608" fmla="*/ 3124171 w 8938307"/>
              <a:gd name="connsiteY4608" fmla="*/ 1235914 h 2993922"/>
              <a:gd name="connsiteX4609" fmla="*/ 3145351 w 8938307"/>
              <a:gd name="connsiteY4609" fmla="*/ 1246504 h 2993922"/>
              <a:gd name="connsiteX4610" fmla="*/ 3145351 w 8938307"/>
              <a:gd name="connsiteY4610" fmla="*/ 1235914 h 2993922"/>
              <a:gd name="connsiteX4611" fmla="*/ 3134762 w 8938307"/>
              <a:gd name="connsiteY4611" fmla="*/ 1235914 h 2993922"/>
              <a:gd name="connsiteX4612" fmla="*/ 3124171 w 8938307"/>
              <a:gd name="connsiteY4612" fmla="*/ 1225324 h 2993922"/>
              <a:gd name="connsiteX4613" fmla="*/ 2975906 w 8938307"/>
              <a:gd name="connsiteY4613" fmla="*/ 1225324 h 2993922"/>
              <a:gd name="connsiteX4614" fmla="*/ 2986495 w 8938307"/>
              <a:gd name="connsiteY4614" fmla="*/ 1235914 h 2993922"/>
              <a:gd name="connsiteX4615" fmla="*/ 2986495 w 8938307"/>
              <a:gd name="connsiteY4615" fmla="*/ 1225324 h 2993922"/>
              <a:gd name="connsiteX4616" fmla="*/ 2975906 w 8938307"/>
              <a:gd name="connsiteY4616" fmla="*/ 1225324 h 2993922"/>
              <a:gd name="connsiteX4617" fmla="*/ 1196717 w 8938307"/>
              <a:gd name="connsiteY4617" fmla="*/ 1225324 h 2993922"/>
              <a:gd name="connsiteX4618" fmla="*/ 1217897 w 8938307"/>
              <a:gd name="connsiteY4618" fmla="*/ 1235914 h 2993922"/>
              <a:gd name="connsiteX4619" fmla="*/ 1228487 w 8938307"/>
              <a:gd name="connsiteY4619" fmla="*/ 1246504 h 2993922"/>
              <a:gd name="connsiteX4620" fmla="*/ 1207306 w 8938307"/>
              <a:gd name="connsiteY4620" fmla="*/ 1246504 h 2993922"/>
              <a:gd name="connsiteX4621" fmla="*/ 1196717 w 8938307"/>
              <a:gd name="connsiteY4621" fmla="*/ 1235914 h 2993922"/>
              <a:gd name="connsiteX4622" fmla="*/ 1196717 w 8938307"/>
              <a:gd name="connsiteY4622" fmla="*/ 1225324 h 2993922"/>
              <a:gd name="connsiteX4623" fmla="*/ 8059302 w 8938307"/>
              <a:gd name="connsiteY4623" fmla="*/ 1214733 h 2993922"/>
              <a:gd name="connsiteX4624" fmla="*/ 8080483 w 8938307"/>
              <a:gd name="connsiteY4624" fmla="*/ 1214733 h 2993922"/>
              <a:gd name="connsiteX4625" fmla="*/ 8080483 w 8938307"/>
              <a:gd name="connsiteY4625" fmla="*/ 1225324 h 2993922"/>
              <a:gd name="connsiteX4626" fmla="*/ 8064598 w 8938307"/>
              <a:gd name="connsiteY4626" fmla="*/ 1220029 h 2993922"/>
              <a:gd name="connsiteX4627" fmla="*/ 8059302 w 8938307"/>
              <a:gd name="connsiteY4627" fmla="*/ 1214733 h 2993922"/>
              <a:gd name="connsiteX4628" fmla="*/ 6703730 w 8938307"/>
              <a:gd name="connsiteY4628" fmla="*/ 1214733 h 2993922"/>
              <a:gd name="connsiteX4629" fmla="*/ 6698435 w 8938307"/>
              <a:gd name="connsiteY4629" fmla="*/ 1230619 h 2993922"/>
              <a:gd name="connsiteX4630" fmla="*/ 6709025 w 8938307"/>
              <a:gd name="connsiteY4630" fmla="*/ 1235914 h 2993922"/>
              <a:gd name="connsiteX4631" fmla="*/ 6714320 w 8938307"/>
              <a:gd name="connsiteY4631" fmla="*/ 1235914 h 2993922"/>
              <a:gd name="connsiteX4632" fmla="*/ 6714320 w 8938307"/>
              <a:gd name="connsiteY4632" fmla="*/ 1225324 h 2993922"/>
              <a:gd name="connsiteX4633" fmla="*/ 2944134 w 8938307"/>
              <a:gd name="connsiteY4633" fmla="*/ 1214733 h 2993922"/>
              <a:gd name="connsiteX4634" fmla="*/ 2949429 w 8938307"/>
              <a:gd name="connsiteY4634" fmla="*/ 1225324 h 2993922"/>
              <a:gd name="connsiteX4635" fmla="*/ 2954724 w 8938307"/>
              <a:gd name="connsiteY4635" fmla="*/ 1220029 h 2993922"/>
              <a:gd name="connsiteX4636" fmla="*/ 2944134 w 8938307"/>
              <a:gd name="connsiteY4636" fmla="*/ 1214733 h 2993922"/>
              <a:gd name="connsiteX4637" fmla="*/ 2795868 w 8938307"/>
              <a:gd name="connsiteY4637" fmla="*/ 1214733 h 2993922"/>
              <a:gd name="connsiteX4638" fmla="*/ 2801163 w 8938307"/>
              <a:gd name="connsiteY4638" fmla="*/ 1225324 h 2993922"/>
              <a:gd name="connsiteX4639" fmla="*/ 2806458 w 8938307"/>
              <a:gd name="connsiteY4639" fmla="*/ 1220029 h 2993922"/>
              <a:gd name="connsiteX4640" fmla="*/ 2795868 w 8938307"/>
              <a:gd name="connsiteY4640" fmla="*/ 1214733 h 2993922"/>
              <a:gd name="connsiteX4641" fmla="*/ 2020121 w 8938307"/>
              <a:gd name="connsiteY4641" fmla="*/ 1214733 h 2993922"/>
              <a:gd name="connsiteX4642" fmla="*/ 2033359 w 8938307"/>
              <a:gd name="connsiteY4642" fmla="*/ 1225324 h 2993922"/>
              <a:gd name="connsiteX4643" fmla="*/ 2022769 w 8938307"/>
              <a:gd name="connsiteY4643" fmla="*/ 1225324 h 2993922"/>
              <a:gd name="connsiteX4644" fmla="*/ 2012178 w 8938307"/>
              <a:gd name="connsiteY4644" fmla="*/ 1225324 h 2993922"/>
              <a:gd name="connsiteX4645" fmla="*/ 2001587 w 8938307"/>
              <a:gd name="connsiteY4645" fmla="*/ 1235914 h 2993922"/>
              <a:gd name="connsiteX4646" fmla="*/ 2001587 w 8938307"/>
              <a:gd name="connsiteY4646" fmla="*/ 1225324 h 2993922"/>
              <a:gd name="connsiteX4647" fmla="*/ 2020121 w 8938307"/>
              <a:gd name="connsiteY4647" fmla="*/ 1214733 h 2993922"/>
              <a:gd name="connsiteX4648" fmla="*/ 1959226 w 8938307"/>
              <a:gd name="connsiteY4648" fmla="*/ 1214733 h 2993922"/>
              <a:gd name="connsiteX4649" fmla="*/ 1969816 w 8938307"/>
              <a:gd name="connsiteY4649" fmla="*/ 1214733 h 2993922"/>
              <a:gd name="connsiteX4650" fmla="*/ 1964522 w 8938307"/>
              <a:gd name="connsiteY4650" fmla="*/ 1225324 h 2993922"/>
              <a:gd name="connsiteX4651" fmla="*/ 1953930 w 8938307"/>
              <a:gd name="connsiteY4651" fmla="*/ 1220029 h 2993922"/>
              <a:gd name="connsiteX4652" fmla="*/ 1959226 w 8938307"/>
              <a:gd name="connsiteY4652" fmla="*/ 1214733 h 2993922"/>
              <a:gd name="connsiteX4653" fmla="*/ 8027531 w 8938307"/>
              <a:gd name="connsiteY4653" fmla="*/ 1204143 h 2993922"/>
              <a:gd name="connsiteX4654" fmla="*/ 8038123 w 8938307"/>
              <a:gd name="connsiteY4654" fmla="*/ 1204143 h 2993922"/>
              <a:gd name="connsiteX4655" fmla="*/ 8038123 w 8938307"/>
              <a:gd name="connsiteY4655" fmla="*/ 1214733 h 2993922"/>
              <a:gd name="connsiteX4656" fmla="*/ 7752182 w 8938307"/>
              <a:gd name="connsiteY4656" fmla="*/ 1204143 h 2993922"/>
              <a:gd name="connsiteX4657" fmla="*/ 7762772 w 8938307"/>
              <a:gd name="connsiteY4657" fmla="*/ 1204143 h 2993922"/>
              <a:gd name="connsiteX4658" fmla="*/ 7752182 w 8938307"/>
              <a:gd name="connsiteY4658" fmla="*/ 1214733 h 2993922"/>
              <a:gd name="connsiteX4659" fmla="*/ 7752182 w 8938307"/>
              <a:gd name="connsiteY4659" fmla="*/ 1204143 h 2993922"/>
              <a:gd name="connsiteX4660" fmla="*/ 6576646 w 8938307"/>
              <a:gd name="connsiteY4660" fmla="*/ 1204143 h 2993922"/>
              <a:gd name="connsiteX4661" fmla="*/ 6587236 w 8938307"/>
              <a:gd name="connsiteY4661" fmla="*/ 1214733 h 2993922"/>
              <a:gd name="connsiteX4662" fmla="*/ 6587236 w 8938307"/>
              <a:gd name="connsiteY4662" fmla="*/ 1209437 h 2993922"/>
              <a:gd name="connsiteX4663" fmla="*/ 6576646 w 8938307"/>
              <a:gd name="connsiteY4663" fmla="*/ 1204143 h 2993922"/>
              <a:gd name="connsiteX4664" fmla="*/ 2986495 w 8938307"/>
              <a:gd name="connsiteY4664" fmla="*/ 1204143 h 2993922"/>
              <a:gd name="connsiteX4665" fmla="*/ 2986495 w 8938307"/>
              <a:gd name="connsiteY4665" fmla="*/ 1214733 h 2993922"/>
              <a:gd name="connsiteX4666" fmla="*/ 2997086 w 8938307"/>
              <a:gd name="connsiteY4666" fmla="*/ 1209437 h 2993922"/>
              <a:gd name="connsiteX4667" fmla="*/ 2986495 w 8938307"/>
              <a:gd name="connsiteY4667" fmla="*/ 1204143 h 2993922"/>
              <a:gd name="connsiteX4668" fmla="*/ 2467566 w 8938307"/>
              <a:gd name="connsiteY4668" fmla="*/ 1204143 h 2993922"/>
              <a:gd name="connsiteX4669" fmla="*/ 2478156 w 8938307"/>
              <a:gd name="connsiteY4669" fmla="*/ 1204143 h 2993922"/>
              <a:gd name="connsiteX4670" fmla="*/ 2478156 w 8938307"/>
              <a:gd name="connsiteY4670" fmla="*/ 1214733 h 2993922"/>
              <a:gd name="connsiteX4671" fmla="*/ 2467566 w 8938307"/>
              <a:gd name="connsiteY4671" fmla="*/ 1204143 h 2993922"/>
              <a:gd name="connsiteX4672" fmla="*/ 2160443 w 8938307"/>
              <a:gd name="connsiteY4672" fmla="*/ 1204143 h 2993922"/>
              <a:gd name="connsiteX4673" fmla="*/ 2171034 w 8938307"/>
              <a:gd name="connsiteY4673" fmla="*/ 1214733 h 2993922"/>
              <a:gd name="connsiteX4674" fmla="*/ 2181625 w 8938307"/>
              <a:gd name="connsiteY4674" fmla="*/ 1209437 h 2993922"/>
              <a:gd name="connsiteX4675" fmla="*/ 2171034 w 8938307"/>
              <a:gd name="connsiteY4675" fmla="*/ 1204143 h 2993922"/>
              <a:gd name="connsiteX4676" fmla="*/ 1323802 w 8938307"/>
              <a:gd name="connsiteY4676" fmla="*/ 1204143 h 2993922"/>
              <a:gd name="connsiteX4677" fmla="*/ 1366162 w 8938307"/>
              <a:gd name="connsiteY4677" fmla="*/ 1214733 h 2993922"/>
              <a:gd name="connsiteX4678" fmla="*/ 1355573 w 8938307"/>
              <a:gd name="connsiteY4678" fmla="*/ 1235914 h 2993922"/>
              <a:gd name="connsiteX4679" fmla="*/ 1323802 w 8938307"/>
              <a:gd name="connsiteY4679" fmla="*/ 1225324 h 2993922"/>
              <a:gd name="connsiteX4680" fmla="*/ 1318506 w 8938307"/>
              <a:gd name="connsiteY4680" fmla="*/ 1214733 h 2993922"/>
              <a:gd name="connsiteX4681" fmla="*/ 1323802 w 8938307"/>
              <a:gd name="connsiteY4681" fmla="*/ 1204143 h 2993922"/>
              <a:gd name="connsiteX4682" fmla="*/ 7879267 w 8938307"/>
              <a:gd name="connsiteY4682" fmla="*/ 1198849 h 2993922"/>
              <a:gd name="connsiteX4683" fmla="*/ 7868675 w 8938307"/>
              <a:gd name="connsiteY4683" fmla="*/ 1204143 h 2993922"/>
              <a:gd name="connsiteX4684" fmla="*/ 7879267 w 8938307"/>
              <a:gd name="connsiteY4684" fmla="*/ 1214733 h 2993922"/>
              <a:gd name="connsiteX4685" fmla="*/ 7889856 w 8938307"/>
              <a:gd name="connsiteY4685" fmla="*/ 1214733 h 2993922"/>
              <a:gd name="connsiteX4686" fmla="*/ 7889856 w 8938307"/>
              <a:gd name="connsiteY4686" fmla="*/ 1204143 h 2993922"/>
              <a:gd name="connsiteX4687" fmla="*/ 7879267 w 8938307"/>
              <a:gd name="connsiteY4687" fmla="*/ 1198849 h 2993922"/>
              <a:gd name="connsiteX4688" fmla="*/ 7995760 w 8938307"/>
              <a:gd name="connsiteY4688" fmla="*/ 1193552 h 2993922"/>
              <a:gd name="connsiteX4689" fmla="*/ 8006350 w 8938307"/>
              <a:gd name="connsiteY4689" fmla="*/ 1193552 h 2993922"/>
              <a:gd name="connsiteX4690" fmla="*/ 8006350 w 8938307"/>
              <a:gd name="connsiteY4690" fmla="*/ 1204143 h 2993922"/>
              <a:gd name="connsiteX4691" fmla="*/ 1461477 w 8938307"/>
              <a:gd name="connsiteY4691" fmla="*/ 1193552 h 2993922"/>
              <a:gd name="connsiteX4692" fmla="*/ 1472067 w 8938307"/>
              <a:gd name="connsiteY4692" fmla="*/ 1193552 h 2993922"/>
              <a:gd name="connsiteX4693" fmla="*/ 1461477 w 8938307"/>
              <a:gd name="connsiteY4693" fmla="*/ 1204143 h 2993922"/>
              <a:gd name="connsiteX4694" fmla="*/ 1461477 w 8938307"/>
              <a:gd name="connsiteY4694" fmla="*/ 1193552 h 2993922"/>
              <a:gd name="connsiteX4695" fmla="*/ 1080222 w 8938307"/>
              <a:gd name="connsiteY4695" fmla="*/ 1193552 h 2993922"/>
              <a:gd name="connsiteX4696" fmla="*/ 1111993 w 8938307"/>
              <a:gd name="connsiteY4696" fmla="*/ 1193552 h 2993922"/>
              <a:gd name="connsiteX4697" fmla="*/ 1138469 w 8938307"/>
              <a:gd name="connsiteY4697" fmla="*/ 1220029 h 2993922"/>
              <a:gd name="connsiteX4698" fmla="*/ 1127878 w 8938307"/>
              <a:gd name="connsiteY4698" fmla="*/ 1214733 h 2993922"/>
              <a:gd name="connsiteX4699" fmla="*/ 1101402 w 8938307"/>
              <a:gd name="connsiteY4699" fmla="*/ 1204143 h 2993922"/>
              <a:gd name="connsiteX4700" fmla="*/ 1080222 w 8938307"/>
              <a:gd name="connsiteY4700" fmla="*/ 1193552 h 2993922"/>
              <a:gd name="connsiteX4701" fmla="*/ 2671431 w 8938307"/>
              <a:gd name="connsiteY4701" fmla="*/ 1188258 h 2993922"/>
              <a:gd name="connsiteX4702" fmla="*/ 2679374 w 8938307"/>
              <a:gd name="connsiteY4702" fmla="*/ 1193552 h 2993922"/>
              <a:gd name="connsiteX4703" fmla="*/ 2674080 w 8938307"/>
              <a:gd name="connsiteY4703" fmla="*/ 1204143 h 2993922"/>
              <a:gd name="connsiteX4704" fmla="*/ 2668783 w 8938307"/>
              <a:gd name="connsiteY4704" fmla="*/ 1193552 h 2993922"/>
              <a:gd name="connsiteX4705" fmla="*/ 2671431 w 8938307"/>
              <a:gd name="connsiteY4705" fmla="*/ 1188258 h 2993922"/>
              <a:gd name="connsiteX4706" fmla="*/ 8122846 w 8938307"/>
              <a:gd name="connsiteY4706" fmla="*/ 1182962 h 2993922"/>
              <a:gd name="connsiteX4707" fmla="*/ 8122846 w 8938307"/>
              <a:gd name="connsiteY4707" fmla="*/ 1193552 h 2993922"/>
              <a:gd name="connsiteX4708" fmla="*/ 8112254 w 8938307"/>
              <a:gd name="connsiteY4708" fmla="*/ 1193552 h 2993922"/>
              <a:gd name="connsiteX4709" fmla="*/ 7953398 w 8938307"/>
              <a:gd name="connsiteY4709" fmla="*/ 1182962 h 2993922"/>
              <a:gd name="connsiteX4710" fmla="*/ 7963990 w 8938307"/>
              <a:gd name="connsiteY4710" fmla="*/ 1182962 h 2993922"/>
              <a:gd name="connsiteX4711" fmla="*/ 7974579 w 8938307"/>
              <a:gd name="connsiteY4711" fmla="*/ 1193552 h 2993922"/>
              <a:gd name="connsiteX4712" fmla="*/ 7958694 w 8938307"/>
              <a:gd name="connsiteY4712" fmla="*/ 1188258 h 2993922"/>
              <a:gd name="connsiteX4713" fmla="*/ 7953398 w 8938307"/>
              <a:gd name="connsiteY4713" fmla="*/ 1182962 h 2993922"/>
              <a:gd name="connsiteX4714" fmla="*/ 2012178 w 8938307"/>
              <a:gd name="connsiteY4714" fmla="*/ 1182962 h 2993922"/>
              <a:gd name="connsiteX4715" fmla="*/ 2022769 w 8938307"/>
              <a:gd name="connsiteY4715" fmla="*/ 1193552 h 2993922"/>
              <a:gd name="connsiteX4716" fmla="*/ 2022769 w 8938307"/>
              <a:gd name="connsiteY4716" fmla="*/ 1182962 h 2993922"/>
              <a:gd name="connsiteX4717" fmla="*/ 1175535 w 8938307"/>
              <a:gd name="connsiteY4717" fmla="*/ 1182962 h 2993922"/>
              <a:gd name="connsiteX4718" fmla="*/ 1186126 w 8938307"/>
              <a:gd name="connsiteY4718" fmla="*/ 1193552 h 2993922"/>
              <a:gd name="connsiteX4719" fmla="*/ 1175535 w 8938307"/>
              <a:gd name="connsiteY4719" fmla="*/ 1193552 h 2993922"/>
              <a:gd name="connsiteX4720" fmla="*/ 1170240 w 8938307"/>
              <a:gd name="connsiteY4720" fmla="*/ 1188258 h 2993922"/>
              <a:gd name="connsiteX4721" fmla="*/ 1175535 w 8938307"/>
              <a:gd name="connsiteY4721" fmla="*/ 1182962 h 2993922"/>
              <a:gd name="connsiteX4722" fmla="*/ 7889856 w 8938307"/>
              <a:gd name="connsiteY4722" fmla="*/ 1172371 h 2993922"/>
              <a:gd name="connsiteX4723" fmla="*/ 7900446 w 8938307"/>
              <a:gd name="connsiteY4723" fmla="*/ 1182962 h 2993922"/>
              <a:gd name="connsiteX4724" fmla="*/ 7900446 w 8938307"/>
              <a:gd name="connsiteY4724" fmla="*/ 1172371 h 2993922"/>
              <a:gd name="connsiteX4725" fmla="*/ 7889856 w 8938307"/>
              <a:gd name="connsiteY4725" fmla="*/ 1172371 h 2993922"/>
              <a:gd name="connsiteX4726" fmla="*/ 7868675 w 8938307"/>
              <a:gd name="connsiteY4726" fmla="*/ 1172371 h 2993922"/>
              <a:gd name="connsiteX4727" fmla="*/ 7873971 w 8938307"/>
              <a:gd name="connsiteY4727" fmla="*/ 1182962 h 2993922"/>
              <a:gd name="connsiteX4728" fmla="*/ 7879267 w 8938307"/>
              <a:gd name="connsiteY4728" fmla="*/ 1177666 h 2993922"/>
              <a:gd name="connsiteX4729" fmla="*/ 7868675 w 8938307"/>
              <a:gd name="connsiteY4729" fmla="*/ 1172371 h 2993922"/>
              <a:gd name="connsiteX4730" fmla="*/ 6031238 w 8938307"/>
              <a:gd name="connsiteY4730" fmla="*/ 1172371 h 2993922"/>
              <a:gd name="connsiteX4731" fmla="*/ 6025943 w 8938307"/>
              <a:gd name="connsiteY4731" fmla="*/ 1182962 h 2993922"/>
              <a:gd name="connsiteX4732" fmla="*/ 6036534 w 8938307"/>
              <a:gd name="connsiteY4732" fmla="*/ 1182962 h 2993922"/>
              <a:gd name="connsiteX4733" fmla="*/ 6036534 w 8938307"/>
              <a:gd name="connsiteY4733" fmla="*/ 1177666 h 2993922"/>
              <a:gd name="connsiteX4734" fmla="*/ 6031238 w 8938307"/>
              <a:gd name="connsiteY4734" fmla="*/ 1172371 h 2993922"/>
              <a:gd name="connsiteX4735" fmla="*/ 1885093 w 8938307"/>
              <a:gd name="connsiteY4735" fmla="*/ 1172371 h 2993922"/>
              <a:gd name="connsiteX4736" fmla="*/ 1885093 w 8938307"/>
              <a:gd name="connsiteY4736" fmla="*/ 1182962 h 2993922"/>
              <a:gd name="connsiteX4737" fmla="*/ 1874503 w 8938307"/>
              <a:gd name="connsiteY4737" fmla="*/ 1182962 h 2993922"/>
              <a:gd name="connsiteX4738" fmla="*/ 1885093 w 8938307"/>
              <a:gd name="connsiteY4738" fmla="*/ 1172371 h 2993922"/>
              <a:gd name="connsiteX4739" fmla="*/ 8888002 w 8938307"/>
              <a:gd name="connsiteY4739" fmla="*/ 1164428 h 2993922"/>
              <a:gd name="connsiteX4740" fmla="*/ 8895945 w 8938307"/>
              <a:gd name="connsiteY4740" fmla="*/ 1167077 h 2993922"/>
              <a:gd name="connsiteX4741" fmla="*/ 8906536 w 8938307"/>
              <a:gd name="connsiteY4741" fmla="*/ 1172371 h 2993922"/>
              <a:gd name="connsiteX4742" fmla="*/ 8895945 w 8938307"/>
              <a:gd name="connsiteY4742" fmla="*/ 1172371 h 2993922"/>
              <a:gd name="connsiteX4743" fmla="*/ 8885355 w 8938307"/>
              <a:gd name="connsiteY4743" fmla="*/ 1167077 h 2993922"/>
              <a:gd name="connsiteX4744" fmla="*/ 8888002 w 8938307"/>
              <a:gd name="connsiteY4744" fmla="*/ 1164428 h 2993922"/>
              <a:gd name="connsiteX4745" fmla="*/ 2859410 w 8938307"/>
              <a:gd name="connsiteY4745" fmla="*/ 1161781 h 2993922"/>
              <a:gd name="connsiteX4746" fmla="*/ 2854115 w 8938307"/>
              <a:gd name="connsiteY4746" fmla="*/ 1167077 h 2993922"/>
              <a:gd name="connsiteX4747" fmla="*/ 2864707 w 8938307"/>
              <a:gd name="connsiteY4747" fmla="*/ 1172371 h 2993922"/>
              <a:gd name="connsiteX4748" fmla="*/ 2870002 w 8938307"/>
              <a:gd name="connsiteY4748" fmla="*/ 1161781 h 2993922"/>
              <a:gd name="connsiteX4749" fmla="*/ 2859410 w 8938307"/>
              <a:gd name="connsiteY4749" fmla="*/ 1161781 h 2993922"/>
              <a:gd name="connsiteX4750" fmla="*/ 2075721 w 8938307"/>
              <a:gd name="connsiteY4750" fmla="*/ 1161781 h 2993922"/>
              <a:gd name="connsiteX4751" fmla="*/ 2086311 w 8938307"/>
              <a:gd name="connsiteY4751" fmla="*/ 1172371 h 2993922"/>
              <a:gd name="connsiteX4752" fmla="*/ 2086311 w 8938307"/>
              <a:gd name="connsiteY4752" fmla="*/ 1182962 h 2993922"/>
              <a:gd name="connsiteX4753" fmla="*/ 2096901 w 8938307"/>
              <a:gd name="connsiteY4753" fmla="*/ 1182962 h 2993922"/>
              <a:gd name="connsiteX4754" fmla="*/ 2086311 w 8938307"/>
              <a:gd name="connsiteY4754" fmla="*/ 1193552 h 2993922"/>
              <a:gd name="connsiteX4755" fmla="*/ 2075721 w 8938307"/>
              <a:gd name="connsiteY4755" fmla="*/ 1193552 h 2993922"/>
              <a:gd name="connsiteX4756" fmla="*/ 2118082 w 8938307"/>
              <a:gd name="connsiteY4756" fmla="*/ 1204143 h 2993922"/>
              <a:gd name="connsiteX4757" fmla="*/ 2107491 w 8938307"/>
              <a:gd name="connsiteY4757" fmla="*/ 1193552 h 2993922"/>
              <a:gd name="connsiteX4758" fmla="*/ 2107491 w 8938307"/>
              <a:gd name="connsiteY4758" fmla="*/ 1182962 h 2993922"/>
              <a:gd name="connsiteX4759" fmla="*/ 2149853 w 8938307"/>
              <a:gd name="connsiteY4759" fmla="*/ 1182962 h 2993922"/>
              <a:gd name="connsiteX4760" fmla="*/ 2192215 w 8938307"/>
              <a:gd name="connsiteY4760" fmla="*/ 1193552 h 2993922"/>
              <a:gd name="connsiteX4761" fmla="*/ 2160443 w 8938307"/>
              <a:gd name="connsiteY4761" fmla="*/ 1182962 h 2993922"/>
              <a:gd name="connsiteX4762" fmla="*/ 2128673 w 8938307"/>
              <a:gd name="connsiteY4762" fmla="*/ 1172371 h 2993922"/>
              <a:gd name="connsiteX4763" fmla="*/ 2075721 w 8938307"/>
              <a:gd name="connsiteY4763" fmla="*/ 1161781 h 2993922"/>
              <a:gd name="connsiteX4764" fmla="*/ 6502512 w 8938307"/>
              <a:gd name="connsiteY4764" fmla="*/ 1151191 h 2993922"/>
              <a:gd name="connsiteX4765" fmla="*/ 6486627 w 8938307"/>
              <a:gd name="connsiteY4765" fmla="*/ 1156485 h 2993922"/>
              <a:gd name="connsiteX4766" fmla="*/ 6491922 w 8938307"/>
              <a:gd name="connsiteY4766" fmla="*/ 1167077 h 2993922"/>
              <a:gd name="connsiteX4767" fmla="*/ 6518398 w 8938307"/>
              <a:gd name="connsiteY4767" fmla="*/ 1177666 h 2993922"/>
              <a:gd name="connsiteX4768" fmla="*/ 6544874 w 8938307"/>
              <a:gd name="connsiteY4768" fmla="*/ 1193552 h 2993922"/>
              <a:gd name="connsiteX4769" fmla="*/ 6560759 w 8938307"/>
              <a:gd name="connsiteY4769" fmla="*/ 1188258 h 2993922"/>
              <a:gd name="connsiteX4770" fmla="*/ 6566054 w 8938307"/>
              <a:gd name="connsiteY4770" fmla="*/ 1193552 h 2993922"/>
              <a:gd name="connsiteX4771" fmla="*/ 6576646 w 8938307"/>
              <a:gd name="connsiteY4771" fmla="*/ 1193552 h 2993922"/>
              <a:gd name="connsiteX4772" fmla="*/ 6597826 w 8938307"/>
              <a:gd name="connsiteY4772" fmla="*/ 1204143 h 2993922"/>
              <a:gd name="connsiteX4773" fmla="*/ 6629598 w 8938307"/>
              <a:gd name="connsiteY4773" fmla="*/ 1225324 h 2993922"/>
              <a:gd name="connsiteX4774" fmla="*/ 6629598 w 8938307"/>
              <a:gd name="connsiteY4774" fmla="*/ 1214733 h 2993922"/>
              <a:gd name="connsiteX4775" fmla="*/ 6629598 w 8938307"/>
              <a:gd name="connsiteY4775" fmla="*/ 1209437 h 2993922"/>
              <a:gd name="connsiteX4776" fmla="*/ 6629598 w 8938307"/>
              <a:gd name="connsiteY4776" fmla="*/ 1193552 h 2993922"/>
              <a:gd name="connsiteX4777" fmla="*/ 6640188 w 8938307"/>
              <a:gd name="connsiteY4777" fmla="*/ 1193552 h 2993922"/>
              <a:gd name="connsiteX4778" fmla="*/ 6640188 w 8938307"/>
              <a:gd name="connsiteY4778" fmla="*/ 1214733 h 2993922"/>
              <a:gd name="connsiteX4779" fmla="*/ 6650778 w 8938307"/>
              <a:gd name="connsiteY4779" fmla="*/ 1204143 h 2993922"/>
              <a:gd name="connsiteX4780" fmla="*/ 6661368 w 8938307"/>
              <a:gd name="connsiteY4780" fmla="*/ 1204143 h 2993922"/>
              <a:gd name="connsiteX4781" fmla="*/ 6671958 w 8938307"/>
              <a:gd name="connsiteY4781" fmla="*/ 1204143 h 2993922"/>
              <a:gd name="connsiteX4782" fmla="*/ 6661368 w 8938307"/>
              <a:gd name="connsiteY4782" fmla="*/ 1214733 h 2993922"/>
              <a:gd name="connsiteX4783" fmla="*/ 6666664 w 8938307"/>
              <a:gd name="connsiteY4783" fmla="*/ 1214733 h 2993922"/>
              <a:gd name="connsiteX4784" fmla="*/ 6682550 w 8938307"/>
              <a:gd name="connsiteY4784" fmla="*/ 1214733 h 2993922"/>
              <a:gd name="connsiteX4785" fmla="*/ 6693140 w 8938307"/>
              <a:gd name="connsiteY4785" fmla="*/ 1214733 h 2993922"/>
              <a:gd name="connsiteX4786" fmla="*/ 6693140 w 8938307"/>
              <a:gd name="connsiteY4786" fmla="*/ 1204143 h 2993922"/>
              <a:gd name="connsiteX4787" fmla="*/ 6682550 w 8938307"/>
              <a:gd name="connsiteY4787" fmla="*/ 1193552 h 2993922"/>
              <a:gd name="connsiteX4788" fmla="*/ 6661368 w 8938307"/>
              <a:gd name="connsiteY4788" fmla="*/ 1193552 h 2993922"/>
              <a:gd name="connsiteX4789" fmla="*/ 6645483 w 8938307"/>
              <a:gd name="connsiteY4789" fmla="*/ 1188258 h 2993922"/>
              <a:gd name="connsiteX4790" fmla="*/ 6640188 w 8938307"/>
              <a:gd name="connsiteY4790" fmla="*/ 1182962 h 2993922"/>
              <a:gd name="connsiteX4791" fmla="*/ 6629598 w 8938307"/>
              <a:gd name="connsiteY4791" fmla="*/ 1182962 h 2993922"/>
              <a:gd name="connsiteX4792" fmla="*/ 6629598 w 8938307"/>
              <a:gd name="connsiteY4792" fmla="*/ 1172371 h 2993922"/>
              <a:gd name="connsiteX4793" fmla="*/ 6629598 w 8938307"/>
              <a:gd name="connsiteY4793" fmla="*/ 1161781 h 2993922"/>
              <a:gd name="connsiteX4794" fmla="*/ 6624302 w 8938307"/>
              <a:gd name="connsiteY4794" fmla="*/ 1161781 h 2993922"/>
              <a:gd name="connsiteX4795" fmla="*/ 6608416 w 8938307"/>
              <a:gd name="connsiteY4795" fmla="*/ 1161781 h 2993922"/>
              <a:gd name="connsiteX4796" fmla="*/ 6581940 w 8938307"/>
              <a:gd name="connsiteY4796" fmla="*/ 1156485 h 2993922"/>
              <a:gd name="connsiteX4797" fmla="*/ 6555464 w 8938307"/>
              <a:gd name="connsiteY4797" fmla="*/ 1151191 h 2993922"/>
              <a:gd name="connsiteX4798" fmla="*/ 6534284 w 8938307"/>
              <a:gd name="connsiteY4798" fmla="*/ 1151191 h 2993922"/>
              <a:gd name="connsiteX4799" fmla="*/ 6534284 w 8938307"/>
              <a:gd name="connsiteY4799" fmla="*/ 1161781 h 2993922"/>
              <a:gd name="connsiteX4800" fmla="*/ 6502512 w 8938307"/>
              <a:gd name="connsiteY4800" fmla="*/ 1161781 h 2993922"/>
              <a:gd name="connsiteX4801" fmla="*/ 6100076 w 8938307"/>
              <a:gd name="connsiteY4801" fmla="*/ 1151191 h 2993922"/>
              <a:gd name="connsiteX4802" fmla="*/ 6100076 w 8938307"/>
              <a:gd name="connsiteY4802" fmla="*/ 1161781 h 2993922"/>
              <a:gd name="connsiteX4803" fmla="*/ 6110668 w 8938307"/>
              <a:gd name="connsiteY4803" fmla="*/ 1161781 h 2993922"/>
              <a:gd name="connsiteX4804" fmla="*/ 2329890 w 8938307"/>
              <a:gd name="connsiteY4804" fmla="*/ 1151191 h 2993922"/>
              <a:gd name="connsiteX4805" fmla="*/ 2329890 w 8938307"/>
              <a:gd name="connsiteY4805" fmla="*/ 1161781 h 2993922"/>
              <a:gd name="connsiteX4806" fmla="*/ 2340481 w 8938307"/>
              <a:gd name="connsiteY4806" fmla="*/ 1161781 h 2993922"/>
              <a:gd name="connsiteX4807" fmla="*/ 2329890 w 8938307"/>
              <a:gd name="connsiteY4807" fmla="*/ 1151191 h 2993922"/>
              <a:gd name="connsiteX4808" fmla="*/ 1863912 w 8938307"/>
              <a:gd name="connsiteY4808" fmla="*/ 1151191 h 2993922"/>
              <a:gd name="connsiteX4809" fmla="*/ 1858616 w 8938307"/>
              <a:gd name="connsiteY4809" fmla="*/ 1161781 h 2993922"/>
              <a:gd name="connsiteX4810" fmla="*/ 1853322 w 8938307"/>
              <a:gd name="connsiteY4810" fmla="*/ 1156485 h 2993922"/>
              <a:gd name="connsiteX4811" fmla="*/ 1863912 w 8938307"/>
              <a:gd name="connsiteY4811" fmla="*/ 1151191 h 2993922"/>
              <a:gd name="connsiteX4812" fmla="*/ 7433144 w 8938307"/>
              <a:gd name="connsiteY4812" fmla="*/ 1144572 h 2993922"/>
              <a:gd name="connsiteX4813" fmla="*/ 7429174 w 8938307"/>
              <a:gd name="connsiteY4813" fmla="*/ 1145896 h 2993922"/>
              <a:gd name="connsiteX4814" fmla="*/ 7434468 w 8938307"/>
              <a:gd name="connsiteY4814" fmla="*/ 1151191 h 2993922"/>
              <a:gd name="connsiteX4815" fmla="*/ 7433144 w 8938307"/>
              <a:gd name="connsiteY4815" fmla="*/ 1144572 h 2993922"/>
              <a:gd name="connsiteX4816" fmla="*/ 8800632 w 8938307"/>
              <a:gd name="connsiteY4816" fmla="*/ 1140600 h 2993922"/>
              <a:gd name="connsiteX4817" fmla="*/ 8837697 w 8938307"/>
              <a:gd name="connsiteY4817" fmla="*/ 1151191 h 2993922"/>
              <a:gd name="connsiteX4818" fmla="*/ 8874765 w 8938307"/>
              <a:gd name="connsiteY4818" fmla="*/ 1172371 h 2993922"/>
              <a:gd name="connsiteX4819" fmla="*/ 8832403 w 8938307"/>
              <a:gd name="connsiteY4819" fmla="*/ 1161781 h 2993922"/>
              <a:gd name="connsiteX4820" fmla="*/ 6438970 w 8938307"/>
              <a:gd name="connsiteY4820" fmla="*/ 1140600 h 2993922"/>
              <a:gd name="connsiteX4821" fmla="*/ 6449560 w 8938307"/>
              <a:gd name="connsiteY4821" fmla="*/ 1151191 h 2993922"/>
              <a:gd name="connsiteX4822" fmla="*/ 6454855 w 8938307"/>
              <a:gd name="connsiteY4822" fmla="*/ 1156485 h 2993922"/>
              <a:gd name="connsiteX4823" fmla="*/ 6460150 w 8938307"/>
              <a:gd name="connsiteY4823" fmla="*/ 1161781 h 2993922"/>
              <a:gd name="connsiteX4824" fmla="*/ 6470740 w 8938307"/>
              <a:gd name="connsiteY4824" fmla="*/ 1161781 h 2993922"/>
              <a:gd name="connsiteX4825" fmla="*/ 6470740 w 8938307"/>
              <a:gd name="connsiteY4825" fmla="*/ 1151191 h 2993922"/>
              <a:gd name="connsiteX4826" fmla="*/ 6460150 w 8938307"/>
              <a:gd name="connsiteY4826" fmla="*/ 1140600 h 2993922"/>
              <a:gd name="connsiteX4827" fmla="*/ 3283027 w 8938307"/>
              <a:gd name="connsiteY4827" fmla="*/ 1140600 h 2993922"/>
              <a:gd name="connsiteX4828" fmla="*/ 3293618 w 8938307"/>
              <a:gd name="connsiteY4828" fmla="*/ 1151191 h 2993922"/>
              <a:gd name="connsiteX4829" fmla="*/ 3293618 w 8938307"/>
              <a:gd name="connsiteY4829" fmla="*/ 1140600 h 2993922"/>
              <a:gd name="connsiteX4830" fmla="*/ 3018266 w 8938307"/>
              <a:gd name="connsiteY4830" fmla="*/ 1140600 h 2993922"/>
              <a:gd name="connsiteX4831" fmla="*/ 3007676 w 8938307"/>
              <a:gd name="connsiteY4831" fmla="*/ 1145896 h 2993922"/>
              <a:gd name="connsiteX4832" fmla="*/ 2997086 w 8938307"/>
              <a:gd name="connsiteY4832" fmla="*/ 1151191 h 2993922"/>
              <a:gd name="connsiteX4833" fmla="*/ 2986495 w 8938307"/>
              <a:gd name="connsiteY4833" fmla="*/ 1151191 h 2993922"/>
              <a:gd name="connsiteX4834" fmla="*/ 2997086 w 8938307"/>
              <a:gd name="connsiteY4834" fmla="*/ 1161781 h 2993922"/>
              <a:gd name="connsiteX4835" fmla="*/ 3018266 w 8938307"/>
              <a:gd name="connsiteY4835" fmla="*/ 1161781 h 2993922"/>
              <a:gd name="connsiteX4836" fmla="*/ 3028858 w 8938307"/>
              <a:gd name="connsiteY4836" fmla="*/ 1151191 h 2993922"/>
              <a:gd name="connsiteX4837" fmla="*/ 3018266 w 8938307"/>
              <a:gd name="connsiteY4837" fmla="*/ 1140600 h 2993922"/>
              <a:gd name="connsiteX4838" fmla="*/ 3190361 w 8938307"/>
              <a:gd name="connsiteY4838" fmla="*/ 1135306 h 2993922"/>
              <a:gd name="connsiteX4839" fmla="*/ 3187714 w 8938307"/>
              <a:gd name="connsiteY4839" fmla="*/ 1140600 h 2993922"/>
              <a:gd name="connsiteX4840" fmla="*/ 3198303 w 8938307"/>
              <a:gd name="connsiteY4840" fmla="*/ 1140600 h 2993922"/>
              <a:gd name="connsiteX4841" fmla="*/ 3190361 w 8938307"/>
              <a:gd name="connsiteY4841" fmla="*/ 1135306 h 2993922"/>
              <a:gd name="connsiteX4842" fmla="*/ 8048712 w 8938307"/>
              <a:gd name="connsiteY4842" fmla="*/ 1130010 h 2993922"/>
              <a:gd name="connsiteX4843" fmla="*/ 8069894 w 8938307"/>
              <a:gd name="connsiteY4843" fmla="*/ 1130010 h 2993922"/>
              <a:gd name="connsiteX4844" fmla="*/ 8069894 w 8938307"/>
              <a:gd name="connsiteY4844" fmla="*/ 1140600 h 2993922"/>
              <a:gd name="connsiteX4845" fmla="*/ 8048712 w 8938307"/>
              <a:gd name="connsiteY4845" fmla="*/ 1130010 h 2993922"/>
              <a:gd name="connsiteX4846" fmla="*/ 7752182 w 8938307"/>
              <a:gd name="connsiteY4846" fmla="*/ 1130010 h 2993922"/>
              <a:gd name="connsiteX4847" fmla="*/ 7752182 w 8938307"/>
              <a:gd name="connsiteY4847" fmla="*/ 1140600 h 2993922"/>
              <a:gd name="connsiteX4848" fmla="*/ 7762772 w 8938307"/>
              <a:gd name="connsiteY4848" fmla="*/ 1140600 h 2993922"/>
              <a:gd name="connsiteX4849" fmla="*/ 7752182 w 8938307"/>
              <a:gd name="connsiteY4849" fmla="*/ 1130010 h 2993922"/>
              <a:gd name="connsiteX4850" fmla="*/ 6417788 w 8938307"/>
              <a:gd name="connsiteY4850" fmla="*/ 1130010 h 2993922"/>
              <a:gd name="connsiteX4851" fmla="*/ 6417788 w 8938307"/>
              <a:gd name="connsiteY4851" fmla="*/ 1140600 h 2993922"/>
              <a:gd name="connsiteX4852" fmla="*/ 6423084 w 8938307"/>
              <a:gd name="connsiteY4852" fmla="*/ 1140600 h 2993922"/>
              <a:gd name="connsiteX4853" fmla="*/ 6417788 w 8938307"/>
              <a:gd name="connsiteY4853" fmla="*/ 1130010 h 2993922"/>
              <a:gd name="connsiteX4854" fmla="*/ 2319299 w 8938307"/>
              <a:gd name="connsiteY4854" fmla="*/ 1130010 h 2993922"/>
              <a:gd name="connsiteX4855" fmla="*/ 2308710 w 8938307"/>
              <a:gd name="connsiteY4855" fmla="*/ 1140600 h 2993922"/>
              <a:gd name="connsiteX4856" fmla="*/ 2319299 w 8938307"/>
              <a:gd name="connsiteY4856" fmla="*/ 1140600 h 2993922"/>
              <a:gd name="connsiteX4857" fmla="*/ 2319299 w 8938307"/>
              <a:gd name="connsiteY4857" fmla="*/ 1130010 h 2993922"/>
              <a:gd name="connsiteX4858" fmla="*/ 2758803 w 8938307"/>
              <a:gd name="connsiteY4858" fmla="*/ 1126700 h 2993922"/>
              <a:gd name="connsiteX4859" fmla="*/ 2742916 w 8938307"/>
              <a:gd name="connsiteY4859" fmla="*/ 1130010 h 2993922"/>
              <a:gd name="connsiteX4860" fmla="*/ 2732326 w 8938307"/>
              <a:gd name="connsiteY4860" fmla="*/ 1130010 h 2993922"/>
              <a:gd name="connsiteX4861" fmla="*/ 2753506 w 8938307"/>
              <a:gd name="connsiteY4861" fmla="*/ 1140600 h 2993922"/>
              <a:gd name="connsiteX4862" fmla="*/ 2785278 w 8938307"/>
              <a:gd name="connsiteY4862" fmla="*/ 1140600 h 2993922"/>
              <a:gd name="connsiteX4863" fmla="*/ 2795868 w 8938307"/>
              <a:gd name="connsiteY4863" fmla="*/ 1140600 h 2993922"/>
              <a:gd name="connsiteX4864" fmla="*/ 2806458 w 8938307"/>
              <a:gd name="connsiteY4864" fmla="*/ 1151191 h 2993922"/>
              <a:gd name="connsiteX4865" fmla="*/ 2817049 w 8938307"/>
              <a:gd name="connsiteY4865" fmla="*/ 1151191 h 2993922"/>
              <a:gd name="connsiteX4866" fmla="*/ 2806458 w 8938307"/>
              <a:gd name="connsiteY4866" fmla="*/ 1140600 h 2993922"/>
              <a:gd name="connsiteX4867" fmla="*/ 2758803 w 8938307"/>
              <a:gd name="connsiteY4867" fmla="*/ 1126700 h 2993922"/>
              <a:gd name="connsiteX4868" fmla="*/ 6473389 w 8938307"/>
              <a:gd name="connsiteY4868" fmla="*/ 1124714 h 2993922"/>
              <a:gd name="connsiteX4869" fmla="*/ 6470740 w 8938307"/>
              <a:gd name="connsiteY4869" fmla="*/ 1130010 h 2993922"/>
              <a:gd name="connsiteX4870" fmla="*/ 6481332 w 8938307"/>
              <a:gd name="connsiteY4870" fmla="*/ 1130010 h 2993922"/>
              <a:gd name="connsiteX4871" fmla="*/ 6473389 w 8938307"/>
              <a:gd name="connsiteY4871" fmla="*/ 1124714 h 2993922"/>
              <a:gd name="connsiteX4872" fmla="*/ 5847231 w 8938307"/>
              <a:gd name="connsiteY4872" fmla="*/ 1123391 h 2993922"/>
              <a:gd name="connsiteX4873" fmla="*/ 5845908 w 8938307"/>
              <a:gd name="connsiteY4873" fmla="*/ 1130010 h 2993922"/>
              <a:gd name="connsiteX4874" fmla="*/ 5845908 w 8938307"/>
              <a:gd name="connsiteY4874" fmla="*/ 1140600 h 2993922"/>
              <a:gd name="connsiteX4875" fmla="*/ 5851202 w 8938307"/>
              <a:gd name="connsiteY4875" fmla="*/ 1135306 h 2993922"/>
              <a:gd name="connsiteX4876" fmla="*/ 5851202 w 8938307"/>
              <a:gd name="connsiteY4876" fmla="*/ 1124714 h 2993922"/>
              <a:gd name="connsiteX4877" fmla="*/ 5847231 w 8938307"/>
              <a:gd name="connsiteY4877" fmla="*/ 1123391 h 2993922"/>
              <a:gd name="connsiteX4878" fmla="*/ 2255757 w 8938307"/>
              <a:gd name="connsiteY4878" fmla="*/ 1119419 h 2993922"/>
              <a:gd name="connsiteX4879" fmla="*/ 2255757 w 8938307"/>
              <a:gd name="connsiteY4879" fmla="*/ 1130010 h 2993922"/>
              <a:gd name="connsiteX4880" fmla="*/ 2266347 w 8938307"/>
              <a:gd name="connsiteY4880" fmla="*/ 1151191 h 2993922"/>
              <a:gd name="connsiteX4881" fmla="*/ 2308710 w 8938307"/>
              <a:gd name="connsiteY4881" fmla="*/ 1151191 h 2993922"/>
              <a:gd name="connsiteX4882" fmla="*/ 2303415 w 8938307"/>
              <a:gd name="connsiteY4882" fmla="*/ 1140600 h 2993922"/>
              <a:gd name="connsiteX4883" fmla="*/ 2287529 w 8938307"/>
              <a:gd name="connsiteY4883" fmla="*/ 1130010 h 2993922"/>
              <a:gd name="connsiteX4884" fmla="*/ 2266347 w 8938307"/>
              <a:gd name="connsiteY4884" fmla="*/ 1130010 h 2993922"/>
              <a:gd name="connsiteX4885" fmla="*/ 1906274 w 8938307"/>
              <a:gd name="connsiteY4885" fmla="*/ 1119419 h 2993922"/>
              <a:gd name="connsiteX4886" fmla="*/ 1948635 w 8938307"/>
              <a:gd name="connsiteY4886" fmla="*/ 1140600 h 2993922"/>
              <a:gd name="connsiteX4887" fmla="*/ 2012178 w 8938307"/>
              <a:gd name="connsiteY4887" fmla="*/ 1161781 h 2993922"/>
              <a:gd name="connsiteX4888" fmla="*/ 2065130 w 8938307"/>
              <a:gd name="connsiteY4888" fmla="*/ 1161781 h 2993922"/>
              <a:gd name="connsiteX4889" fmla="*/ 2054540 w 8938307"/>
              <a:gd name="connsiteY4889" fmla="*/ 1151191 h 2993922"/>
              <a:gd name="connsiteX4890" fmla="*/ 2054540 w 8938307"/>
              <a:gd name="connsiteY4890" fmla="*/ 1135306 h 2993922"/>
              <a:gd name="connsiteX4891" fmla="*/ 2033359 w 8938307"/>
              <a:gd name="connsiteY4891" fmla="*/ 1130010 h 2993922"/>
              <a:gd name="connsiteX4892" fmla="*/ 2006882 w 8938307"/>
              <a:gd name="connsiteY4892" fmla="*/ 1124714 h 2993922"/>
              <a:gd name="connsiteX4893" fmla="*/ 1980407 w 8938307"/>
              <a:gd name="connsiteY4893" fmla="*/ 1119419 h 2993922"/>
              <a:gd name="connsiteX4894" fmla="*/ 1885093 w 8938307"/>
              <a:gd name="connsiteY4894" fmla="*/ 1119419 h 2993922"/>
              <a:gd name="connsiteX4895" fmla="*/ 1874503 w 8938307"/>
              <a:gd name="connsiteY4895" fmla="*/ 1130010 h 2993922"/>
              <a:gd name="connsiteX4896" fmla="*/ 1885093 w 8938307"/>
              <a:gd name="connsiteY4896" fmla="*/ 1130010 h 2993922"/>
              <a:gd name="connsiteX4897" fmla="*/ 1895684 w 8938307"/>
              <a:gd name="connsiteY4897" fmla="*/ 1130010 h 2993922"/>
              <a:gd name="connsiteX4898" fmla="*/ 1885093 w 8938307"/>
              <a:gd name="connsiteY4898" fmla="*/ 1119419 h 2993922"/>
              <a:gd name="connsiteX4899" fmla="*/ 1085517 w 8938307"/>
              <a:gd name="connsiteY4899" fmla="*/ 1119419 h 2993922"/>
              <a:gd name="connsiteX4900" fmla="*/ 1111993 w 8938307"/>
              <a:gd name="connsiteY4900" fmla="*/ 1130010 h 2993922"/>
              <a:gd name="connsiteX4901" fmla="*/ 1133174 w 8938307"/>
              <a:gd name="connsiteY4901" fmla="*/ 1140600 h 2993922"/>
              <a:gd name="connsiteX4902" fmla="*/ 1249669 w 8938307"/>
              <a:gd name="connsiteY4902" fmla="*/ 1193552 h 2993922"/>
              <a:gd name="connsiteX4903" fmla="*/ 1281440 w 8938307"/>
              <a:gd name="connsiteY4903" fmla="*/ 1225324 h 2993922"/>
              <a:gd name="connsiteX4904" fmla="*/ 1323802 w 8938307"/>
              <a:gd name="connsiteY4904" fmla="*/ 1246504 h 2993922"/>
              <a:gd name="connsiteX4905" fmla="*/ 1344982 w 8938307"/>
              <a:gd name="connsiteY4905" fmla="*/ 1246504 h 2993922"/>
              <a:gd name="connsiteX4906" fmla="*/ 1355573 w 8938307"/>
              <a:gd name="connsiteY4906" fmla="*/ 1246504 h 2993922"/>
              <a:gd name="connsiteX4907" fmla="*/ 1344982 w 8938307"/>
              <a:gd name="connsiteY4907" fmla="*/ 1257095 h 2993922"/>
              <a:gd name="connsiteX4908" fmla="*/ 1313210 w 8938307"/>
              <a:gd name="connsiteY4908" fmla="*/ 1246504 h 2993922"/>
              <a:gd name="connsiteX4909" fmla="*/ 1292030 w 8938307"/>
              <a:gd name="connsiteY4909" fmla="*/ 1235914 h 2993922"/>
              <a:gd name="connsiteX4910" fmla="*/ 1260258 w 8938307"/>
              <a:gd name="connsiteY4910" fmla="*/ 1230619 h 2993922"/>
              <a:gd name="connsiteX4911" fmla="*/ 1228487 w 8938307"/>
              <a:gd name="connsiteY4911" fmla="*/ 1214733 h 2993922"/>
              <a:gd name="connsiteX4912" fmla="*/ 1196717 w 8938307"/>
              <a:gd name="connsiteY4912" fmla="*/ 1193552 h 2993922"/>
              <a:gd name="connsiteX4913" fmla="*/ 1170240 w 8938307"/>
              <a:gd name="connsiteY4913" fmla="*/ 1172371 h 2993922"/>
              <a:gd name="connsiteX4914" fmla="*/ 1143765 w 8938307"/>
              <a:gd name="connsiteY4914" fmla="*/ 1161781 h 2993922"/>
              <a:gd name="connsiteX4915" fmla="*/ 1111993 w 8938307"/>
              <a:gd name="connsiteY4915" fmla="*/ 1151191 h 2993922"/>
              <a:gd name="connsiteX4916" fmla="*/ 1080222 w 8938307"/>
              <a:gd name="connsiteY4916" fmla="*/ 1130010 h 2993922"/>
              <a:gd name="connsiteX4917" fmla="*/ 1069631 w 8938307"/>
              <a:gd name="connsiteY4917" fmla="*/ 1130010 h 2993922"/>
              <a:gd name="connsiteX4918" fmla="*/ 1085517 w 8938307"/>
              <a:gd name="connsiteY4918" fmla="*/ 1119419 h 2993922"/>
              <a:gd name="connsiteX4919" fmla="*/ 921366 w 8938307"/>
              <a:gd name="connsiteY4919" fmla="*/ 1119419 h 2993922"/>
              <a:gd name="connsiteX4920" fmla="*/ 953137 w 8938307"/>
              <a:gd name="connsiteY4920" fmla="*/ 1130010 h 2993922"/>
              <a:gd name="connsiteX4921" fmla="*/ 995498 w 8938307"/>
              <a:gd name="connsiteY4921" fmla="*/ 1151191 h 2993922"/>
              <a:gd name="connsiteX4922" fmla="*/ 1006089 w 8938307"/>
              <a:gd name="connsiteY4922" fmla="*/ 1156485 h 2993922"/>
              <a:gd name="connsiteX4923" fmla="*/ 1011384 w 8938307"/>
              <a:gd name="connsiteY4923" fmla="*/ 1161781 h 2993922"/>
              <a:gd name="connsiteX4924" fmla="*/ 1027270 w 8938307"/>
              <a:gd name="connsiteY4924" fmla="*/ 1172371 h 2993922"/>
              <a:gd name="connsiteX4925" fmla="*/ 1048450 w 8938307"/>
              <a:gd name="connsiteY4925" fmla="*/ 1182962 h 2993922"/>
              <a:gd name="connsiteX4926" fmla="*/ 1037859 w 8938307"/>
              <a:gd name="connsiteY4926" fmla="*/ 1182962 h 2993922"/>
              <a:gd name="connsiteX4927" fmla="*/ 1006089 w 8938307"/>
              <a:gd name="connsiteY4927" fmla="*/ 1172371 h 2993922"/>
              <a:gd name="connsiteX4928" fmla="*/ 953137 w 8938307"/>
              <a:gd name="connsiteY4928" fmla="*/ 1151191 h 2993922"/>
              <a:gd name="connsiteX4929" fmla="*/ 931956 w 8938307"/>
              <a:gd name="connsiteY4929" fmla="*/ 1140600 h 2993922"/>
              <a:gd name="connsiteX4930" fmla="*/ 921366 w 8938307"/>
              <a:gd name="connsiteY4930" fmla="*/ 1130010 h 2993922"/>
              <a:gd name="connsiteX4931" fmla="*/ 3199628 w 8938307"/>
              <a:gd name="connsiteY4931" fmla="*/ 1111476 h 2993922"/>
              <a:gd name="connsiteX4932" fmla="*/ 3193008 w 8938307"/>
              <a:gd name="connsiteY4932" fmla="*/ 1114125 h 2993922"/>
              <a:gd name="connsiteX4933" fmla="*/ 3198303 w 8938307"/>
              <a:gd name="connsiteY4933" fmla="*/ 1119419 h 2993922"/>
              <a:gd name="connsiteX4934" fmla="*/ 3219485 w 8938307"/>
              <a:gd name="connsiteY4934" fmla="*/ 1119419 h 2993922"/>
              <a:gd name="connsiteX4935" fmla="*/ 3208895 w 8938307"/>
              <a:gd name="connsiteY4935" fmla="*/ 1114125 h 2993922"/>
              <a:gd name="connsiteX4936" fmla="*/ 3199628 w 8938307"/>
              <a:gd name="connsiteY4936" fmla="*/ 1111476 h 2993922"/>
              <a:gd name="connsiteX4937" fmla="*/ 7360336 w 8938307"/>
              <a:gd name="connsiteY4937" fmla="*/ 1108829 h 2993922"/>
              <a:gd name="connsiteX4938" fmla="*/ 7370926 w 8938307"/>
              <a:gd name="connsiteY4938" fmla="*/ 1114125 h 2993922"/>
              <a:gd name="connsiteX4939" fmla="*/ 7360336 w 8938307"/>
              <a:gd name="connsiteY4939" fmla="*/ 1119419 h 2993922"/>
              <a:gd name="connsiteX4940" fmla="*/ 7360336 w 8938307"/>
              <a:gd name="connsiteY4940" fmla="*/ 1108829 h 2993922"/>
              <a:gd name="connsiteX4941" fmla="*/ 5920039 w 8938307"/>
              <a:gd name="connsiteY4941" fmla="*/ 1108829 h 2993922"/>
              <a:gd name="connsiteX4942" fmla="*/ 5920039 w 8938307"/>
              <a:gd name="connsiteY4942" fmla="*/ 1119419 h 2993922"/>
              <a:gd name="connsiteX4943" fmla="*/ 5930630 w 8938307"/>
              <a:gd name="connsiteY4943" fmla="*/ 1119419 h 2993922"/>
              <a:gd name="connsiteX4944" fmla="*/ 5930630 w 8938307"/>
              <a:gd name="connsiteY4944" fmla="*/ 1108829 h 2993922"/>
              <a:gd name="connsiteX4945" fmla="*/ 2155149 w 8938307"/>
              <a:gd name="connsiteY4945" fmla="*/ 1108829 h 2993922"/>
              <a:gd name="connsiteX4946" fmla="*/ 2149853 w 8938307"/>
              <a:gd name="connsiteY4946" fmla="*/ 1119419 h 2993922"/>
              <a:gd name="connsiteX4947" fmla="*/ 2160443 w 8938307"/>
              <a:gd name="connsiteY4947" fmla="*/ 1119419 h 2993922"/>
              <a:gd name="connsiteX4948" fmla="*/ 2171034 w 8938307"/>
              <a:gd name="connsiteY4948" fmla="*/ 1119419 h 2993922"/>
              <a:gd name="connsiteX4949" fmla="*/ 2155149 w 8938307"/>
              <a:gd name="connsiteY4949" fmla="*/ 1108829 h 2993922"/>
              <a:gd name="connsiteX4950" fmla="*/ 5896211 w 8938307"/>
              <a:gd name="connsiteY4950" fmla="*/ 1103535 h 2993922"/>
              <a:gd name="connsiteX4951" fmla="*/ 5888268 w 8938307"/>
              <a:gd name="connsiteY4951" fmla="*/ 1108829 h 2993922"/>
              <a:gd name="connsiteX4952" fmla="*/ 5898860 w 8938307"/>
              <a:gd name="connsiteY4952" fmla="*/ 1108829 h 2993922"/>
              <a:gd name="connsiteX4953" fmla="*/ 5896211 w 8938307"/>
              <a:gd name="connsiteY4953" fmla="*/ 1103535 h 2993922"/>
              <a:gd name="connsiteX4954" fmla="*/ 8345244 w 8938307"/>
              <a:gd name="connsiteY4954" fmla="*/ 1098239 h 2993922"/>
              <a:gd name="connsiteX4955" fmla="*/ 8366425 w 8938307"/>
              <a:gd name="connsiteY4955" fmla="*/ 1103533 h 2993922"/>
              <a:gd name="connsiteX4956" fmla="*/ 8377016 w 8938307"/>
              <a:gd name="connsiteY4956" fmla="*/ 1108829 h 2993922"/>
              <a:gd name="connsiteX4957" fmla="*/ 7286203 w 8938307"/>
              <a:gd name="connsiteY4957" fmla="*/ 1098239 h 2993922"/>
              <a:gd name="connsiteX4958" fmla="*/ 7275612 w 8938307"/>
              <a:gd name="connsiteY4958" fmla="*/ 1108829 h 2993922"/>
              <a:gd name="connsiteX4959" fmla="*/ 7296793 w 8938307"/>
              <a:gd name="connsiteY4959" fmla="*/ 1108829 h 2993922"/>
              <a:gd name="connsiteX4960" fmla="*/ 7291498 w 8938307"/>
              <a:gd name="connsiteY4960" fmla="*/ 1103533 h 2993922"/>
              <a:gd name="connsiteX4961" fmla="*/ 7286203 w 8938307"/>
              <a:gd name="connsiteY4961" fmla="*/ 1098239 h 2993922"/>
              <a:gd name="connsiteX4962" fmla="*/ 6375428 w 8938307"/>
              <a:gd name="connsiteY4962" fmla="*/ 1098239 h 2993922"/>
              <a:gd name="connsiteX4963" fmla="*/ 6375428 w 8938307"/>
              <a:gd name="connsiteY4963" fmla="*/ 1108829 h 2993922"/>
              <a:gd name="connsiteX4964" fmla="*/ 6370132 w 8938307"/>
              <a:gd name="connsiteY4964" fmla="*/ 1119419 h 2993922"/>
              <a:gd name="connsiteX4965" fmla="*/ 6364836 w 8938307"/>
              <a:gd name="connsiteY4965" fmla="*/ 1108829 h 2993922"/>
              <a:gd name="connsiteX4966" fmla="*/ 6375428 w 8938307"/>
              <a:gd name="connsiteY4966" fmla="*/ 1098239 h 2993922"/>
              <a:gd name="connsiteX4967" fmla="*/ 6343656 w 8938307"/>
              <a:gd name="connsiteY4967" fmla="*/ 1098239 h 2993922"/>
              <a:gd name="connsiteX4968" fmla="*/ 6354246 w 8938307"/>
              <a:gd name="connsiteY4968" fmla="*/ 1098239 h 2993922"/>
              <a:gd name="connsiteX4969" fmla="*/ 6333066 w 8938307"/>
              <a:gd name="connsiteY4969" fmla="*/ 1108829 h 2993922"/>
              <a:gd name="connsiteX4970" fmla="*/ 6333066 w 8938307"/>
              <a:gd name="connsiteY4970" fmla="*/ 1103533 h 2993922"/>
              <a:gd name="connsiteX4971" fmla="*/ 6343656 w 8938307"/>
              <a:gd name="connsiteY4971" fmla="*/ 1098239 h 2993922"/>
              <a:gd name="connsiteX4972" fmla="*/ 3145351 w 8938307"/>
              <a:gd name="connsiteY4972" fmla="*/ 1098239 h 2993922"/>
              <a:gd name="connsiteX4973" fmla="*/ 3155942 w 8938307"/>
              <a:gd name="connsiteY4973" fmla="*/ 1108829 h 2993922"/>
              <a:gd name="connsiteX4974" fmla="*/ 3166533 w 8938307"/>
              <a:gd name="connsiteY4974" fmla="*/ 1108829 h 2993922"/>
              <a:gd name="connsiteX4975" fmla="*/ 3155942 w 8938307"/>
              <a:gd name="connsiteY4975" fmla="*/ 1098239 h 2993922"/>
              <a:gd name="connsiteX4976" fmla="*/ 3145351 w 8938307"/>
              <a:gd name="connsiteY4976" fmla="*/ 1098239 h 2993922"/>
              <a:gd name="connsiteX4977" fmla="*/ 2171034 w 8938307"/>
              <a:gd name="connsiteY4977" fmla="*/ 1098239 h 2993922"/>
              <a:gd name="connsiteX4978" fmla="*/ 2192215 w 8938307"/>
              <a:gd name="connsiteY4978" fmla="*/ 1119419 h 2993922"/>
              <a:gd name="connsiteX4979" fmla="*/ 2223986 w 8938307"/>
              <a:gd name="connsiteY4979" fmla="*/ 1119419 h 2993922"/>
              <a:gd name="connsiteX4980" fmla="*/ 2213396 w 8938307"/>
              <a:gd name="connsiteY4980" fmla="*/ 1108829 h 2993922"/>
              <a:gd name="connsiteX4981" fmla="*/ 2192215 w 8938307"/>
              <a:gd name="connsiteY4981" fmla="*/ 1108829 h 2993922"/>
              <a:gd name="connsiteX4982" fmla="*/ 1535610 w 8938307"/>
              <a:gd name="connsiteY4982" fmla="*/ 1098239 h 2993922"/>
              <a:gd name="connsiteX4983" fmla="*/ 1535610 w 8938307"/>
              <a:gd name="connsiteY4983" fmla="*/ 1108829 h 2993922"/>
              <a:gd name="connsiteX4984" fmla="*/ 1546200 w 8938307"/>
              <a:gd name="connsiteY4984" fmla="*/ 1119419 h 2993922"/>
              <a:gd name="connsiteX4985" fmla="*/ 1895684 w 8938307"/>
              <a:gd name="connsiteY4985" fmla="*/ 1087648 h 2993922"/>
              <a:gd name="connsiteX4986" fmla="*/ 1885093 w 8938307"/>
              <a:gd name="connsiteY4986" fmla="*/ 1092944 h 2993922"/>
              <a:gd name="connsiteX4987" fmla="*/ 1895684 w 8938307"/>
              <a:gd name="connsiteY4987" fmla="*/ 1098239 h 2993922"/>
              <a:gd name="connsiteX4988" fmla="*/ 7328564 w 8938307"/>
              <a:gd name="connsiteY4988" fmla="*/ 1077058 h 2993922"/>
              <a:gd name="connsiteX4989" fmla="*/ 7328564 w 8938307"/>
              <a:gd name="connsiteY4989" fmla="*/ 1108829 h 2993922"/>
              <a:gd name="connsiteX4990" fmla="*/ 7328564 w 8938307"/>
              <a:gd name="connsiteY4990" fmla="*/ 1119419 h 2993922"/>
              <a:gd name="connsiteX4991" fmla="*/ 7370926 w 8938307"/>
              <a:gd name="connsiteY4991" fmla="*/ 1130010 h 2993922"/>
              <a:gd name="connsiteX4992" fmla="*/ 7392107 w 8938307"/>
              <a:gd name="connsiteY4992" fmla="*/ 1130010 h 2993922"/>
              <a:gd name="connsiteX4993" fmla="*/ 7413288 w 8938307"/>
              <a:gd name="connsiteY4993" fmla="*/ 1130010 h 2993922"/>
              <a:gd name="connsiteX4994" fmla="*/ 7434468 w 8938307"/>
              <a:gd name="connsiteY4994" fmla="*/ 1130010 h 2993922"/>
              <a:gd name="connsiteX4995" fmla="*/ 7423878 w 8938307"/>
              <a:gd name="connsiteY4995" fmla="*/ 1119419 h 2993922"/>
              <a:gd name="connsiteX4996" fmla="*/ 7413288 w 8938307"/>
              <a:gd name="connsiteY4996" fmla="*/ 1119419 h 2993922"/>
              <a:gd name="connsiteX4997" fmla="*/ 7402697 w 8938307"/>
              <a:gd name="connsiteY4997" fmla="*/ 1119419 h 2993922"/>
              <a:gd name="connsiteX4998" fmla="*/ 7386812 w 8938307"/>
              <a:gd name="connsiteY4998" fmla="*/ 1108829 h 2993922"/>
              <a:gd name="connsiteX4999" fmla="*/ 7365630 w 8938307"/>
              <a:gd name="connsiteY4999" fmla="*/ 1098239 h 2993922"/>
              <a:gd name="connsiteX5000" fmla="*/ 7349745 w 8938307"/>
              <a:gd name="connsiteY5000" fmla="*/ 1092944 h 2993922"/>
              <a:gd name="connsiteX5001" fmla="*/ 7339155 w 8938307"/>
              <a:gd name="connsiteY5001" fmla="*/ 1087648 h 2993922"/>
              <a:gd name="connsiteX5002" fmla="*/ 7333860 w 8938307"/>
              <a:gd name="connsiteY5002" fmla="*/ 1082354 h 2993922"/>
              <a:gd name="connsiteX5003" fmla="*/ 7328564 w 8938307"/>
              <a:gd name="connsiteY5003" fmla="*/ 1077058 h 2993922"/>
              <a:gd name="connsiteX5004" fmla="*/ 2223986 w 8938307"/>
              <a:gd name="connsiteY5004" fmla="*/ 1077058 h 2993922"/>
              <a:gd name="connsiteX5005" fmla="*/ 2234577 w 8938307"/>
              <a:gd name="connsiteY5005" fmla="*/ 1077058 h 2993922"/>
              <a:gd name="connsiteX5006" fmla="*/ 2234577 w 8938307"/>
              <a:gd name="connsiteY5006" fmla="*/ 1087648 h 2993922"/>
              <a:gd name="connsiteX5007" fmla="*/ 2223986 w 8938307"/>
              <a:gd name="connsiteY5007" fmla="*/ 1077058 h 2993922"/>
              <a:gd name="connsiteX5008" fmla="*/ 1842731 w 8938307"/>
              <a:gd name="connsiteY5008" fmla="*/ 1077058 h 2993922"/>
              <a:gd name="connsiteX5009" fmla="*/ 1848026 w 8938307"/>
              <a:gd name="connsiteY5009" fmla="*/ 1082354 h 2993922"/>
              <a:gd name="connsiteX5010" fmla="*/ 1853322 w 8938307"/>
              <a:gd name="connsiteY5010" fmla="*/ 1082354 h 2993922"/>
              <a:gd name="connsiteX5011" fmla="*/ 1853322 w 8938307"/>
              <a:gd name="connsiteY5011" fmla="*/ 1077058 h 2993922"/>
              <a:gd name="connsiteX5012" fmla="*/ 942546 w 8938307"/>
              <a:gd name="connsiteY5012" fmla="*/ 1077058 h 2993922"/>
              <a:gd name="connsiteX5013" fmla="*/ 974318 w 8938307"/>
              <a:gd name="connsiteY5013" fmla="*/ 1087648 h 2993922"/>
              <a:gd name="connsiteX5014" fmla="*/ 990203 w 8938307"/>
              <a:gd name="connsiteY5014" fmla="*/ 1103533 h 2993922"/>
              <a:gd name="connsiteX5015" fmla="*/ 995498 w 8938307"/>
              <a:gd name="connsiteY5015" fmla="*/ 1108829 h 2993922"/>
              <a:gd name="connsiteX5016" fmla="*/ 963726 w 8938307"/>
              <a:gd name="connsiteY5016" fmla="*/ 1108829 h 2993922"/>
              <a:gd name="connsiteX5017" fmla="*/ 942546 w 8938307"/>
              <a:gd name="connsiteY5017" fmla="*/ 1103533 h 2993922"/>
              <a:gd name="connsiteX5018" fmla="*/ 931956 w 8938307"/>
              <a:gd name="connsiteY5018" fmla="*/ 1092944 h 2993922"/>
              <a:gd name="connsiteX5019" fmla="*/ 931956 w 8938307"/>
              <a:gd name="connsiteY5019" fmla="*/ 1087648 h 2993922"/>
              <a:gd name="connsiteX5020" fmla="*/ 8302883 w 8938307"/>
              <a:gd name="connsiteY5020" fmla="*/ 1066467 h 2993922"/>
              <a:gd name="connsiteX5021" fmla="*/ 8313473 w 8938307"/>
              <a:gd name="connsiteY5021" fmla="*/ 1087648 h 2993922"/>
              <a:gd name="connsiteX5022" fmla="*/ 8292291 w 8938307"/>
              <a:gd name="connsiteY5022" fmla="*/ 1087648 h 2993922"/>
              <a:gd name="connsiteX5023" fmla="*/ 8286997 w 8938307"/>
              <a:gd name="connsiteY5023" fmla="*/ 1071762 h 2993922"/>
              <a:gd name="connsiteX5024" fmla="*/ 8302883 w 8938307"/>
              <a:gd name="connsiteY5024" fmla="*/ 1066467 h 2993922"/>
              <a:gd name="connsiteX5025" fmla="*/ 7974579 w 8938307"/>
              <a:gd name="connsiteY5025" fmla="*/ 1066467 h 2993922"/>
              <a:gd name="connsiteX5026" fmla="*/ 7963990 w 8938307"/>
              <a:gd name="connsiteY5026" fmla="*/ 1077058 h 2993922"/>
              <a:gd name="connsiteX5027" fmla="*/ 8016942 w 8938307"/>
              <a:gd name="connsiteY5027" fmla="*/ 1098239 h 2993922"/>
              <a:gd name="connsiteX5028" fmla="*/ 8022237 w 8938307"/>
              <a:gd name="connsiteY5028" fmla="*/ 1092944 h 2993922"/>
              <a:gd name="connsiteX5029" fmla="*/ 8001056 w 8938307"/>
              <a:gd name="connsiteY5029" fmla="*/ 1082354 h 2993922"/>
              <a:gd name="connsiteX5030" fmla="*/ 7985171 w 8938307"/>
              <a:gd name="connsiteY5030" fmla="*/ 1071762 h 2993922"/>
              <a:gd name="connsiteX5031" fmla="*/ 7974579 w 8938307"/>
              <a:gd name="connsiteY5031" fmla="*/ 1066467 h 2993922"/>
              <a:gd name="connsiteX5032" fmla="*/ 7932219 w 8938307"/>
              <a:gd name="connsiteY5032" fmla="*/ 1066467 h 2993922"/>
              <a:gd name="connsiteX5033" fmla="*/ 7942808 w 8938307"/>
              <a:gd name="connsiteY5033" fmla="*/ 1077058 h 2993922"/>
              <a:gd name="connsiteX5034" fmla="*/ 7953398 w 8938307"/>
              <a:gd name="connsiteY5034" fmla="*/ 1077058 h 2993922"/>
              <a:gd name="connsiteX5035" fmla="*/ 7942808 w 8938307"/>
              <a:gd name="connsiteY5035" fmla="*/ 1066467 h 2993922"/>
              <a:gd name="connsiteX5036" fmla="*/ 6153028 w 8938307"/>
              <a:gd name="connsiteY5036" fmla="*/ 1066467 h 2993922"/>
              <a:gd name="connsiteX5037" fmla="*/ 6184800 w 8938307"/>
              <a:gd name="connsiteY5037" fmla="*/ 1077058 h 2993922"/>
              <a:gd name="connsiteX5038" fmla="*/ 6195390 w 8938307"/>
              <a:gd name="connsiteY5038" fmla="*/ 1077058 h 2993922"/>
              <a:gd name="connsiteX5039" fmla="*/ 6205980 w 8938307"/>
              <a:gd name="connsiteY5039" fmla="*/ 1087648 h 2993922"/>
              <a:gd name="connsiteX5040" fmla="*/ 6221866 w 8938307"/>
              <a:gd name="connsiteY5040" fmla="*/ 1103533 h 2993922"/>
              <a:gd name="connsiteX5041" fmla="*/ 6258932 w 8938307"/>
              <a:gd name="connsiteY5041" fmla="*/ 1108829 h 2993922"/>
              <a:gd name="connsiteX5042" fmla="*/ 6280114 w 8938307"/>
              <a:gd name="connsiteY5042" fmla="*/ 1108829 h 2993922"/>
              <a:gd name="connsiteX5043" fmla="*/ 6290704 w 8938307"/>
              <a:gd name="connsiteY5043" fmla="*/ 1108829 h 2993922"/>
              <a:gd name="connsiteX5044" fmla="*/ 6301294 w 8938307"/>
              <a:gd name="connsiteY5044" fmla="*/ 1114125 h 2993922"/>
              <a:gd name="connsiteX5045" fmla="*/ 6322476 w 8938307"/>
              <a:gd name="connsiteY5045" fmla="*/ 1119419 h 2993922"/>
              <a:gd name="connsiteX5046" fmla="*/ 6348950 w 8938307"/>
              <a:gd name="connsiteY5046" fmla="*/ 1124714 h 2993922"/>
              <a:gd name="connsiteX5047" fmla="*/ 6375428 w 8938307"/>
              <a:gd name="connsiteY5047" fmla="*/ 1130010 h 2993922"/>
              <a:gd name="connsiteX5048" fmla="*/ 6386018 w 8938307"/>
              <a:gd name="connsiteY5048" fmla="*/ 1130010 h 2993922"/>
              <a:gd name="connsiteX5049" fmla="*/ 6407198 w 8938307"/>
              <a:gd name="connsiteY5049" fmla="*/ 1119419 h 2993922"/>
              <a:gd name="connsiteX5050" fmla="*/ 6428380 w 8938307"/>
              <a:gd name="connsiteY5050" fmla="*/ 1119419 h 2993922"/>
              <a:gd name="connsiteX5051" fmla="*/ 6417788 w 8938307"/>
              <a:gd name="connsiteY5051" fmla="*/ 1108829 h 2993922"/>
              <a:gd name="connsiteX5052" fmla="*/ 6407198 w 8938307"/>
              <a:gd name="connsiteY5052" fmla="*/ 1108829 h 2993922"/>
              <a:gd name="connsiteX5053" fmla="*/ 6386018 w 8938307"/>
              <a:gd name="connsiteY5053" fmla="*/ 1098239 h 2993922"/>
              <a:gd name="connsiteX5054" fmla="*/ 6375428 w 8938307"/>
              <a:gd name="connsiteY5054" fmla="*/ 1098239 h 2993922"/>
              <a:gd name="connsiteX5055" fmla="*/ 6370132 w 8938307"/>
              <a:gd name="connsiteY5055" fmla="*/ 1098239 h 2993922"/>
              <a:gd name="connsiteX5056" fmla="*/ 6364836 w 8938307"/>
              <a:gd name="connsiteY5056" fmla="*/ 1098239 h 2993922"/>
              <a:gd name="connsiteX5057" fmla="*/ 6354246 w 8938307"/>
              <a:gd name="connsiteY5057" fmla="*/ 1092944 h 2993922"/>
              <a:gd name="connsiteX5058" fmla="*/ 6333066 w 8938307"/>
              <a:gd name="connsiteY5058" fmla="*/ 1087648 h 2993922"/>
              <a:gd name="connsiteX5059" fmla="*/ 6311884 w 8938307"/>
              <a:gd name="connsiteY5059" fmla="*/ 1092944 h 2993922"/>
              <a:gd name="connsiteX5060" fmla="*/ 6306590 w 8938307"/>
              <a:gd name="connsiteY5060" fmla="*/ 1098239 h 2993922"/>
              <a:gd name="connsiteX5061" fmla="*/ 6301294 w 8938307"/>
              <a:gd name="connsiteY5061" fmla="*/ 1087648 h 2993922"/>
              <a:gd name="connsiteX5062" fmla="*/ 6237752 w 8938307"/>
              <a:gd name="connsiteY5062" fmla="*/ 1087648 h 2993922"/>
              <a:gd name="connsiteX5063" fmla="*/ 6211276 w 8938307"/>
              <a:gd name="connsiteY5063" fmla="*/ 1082354 h 2993922"/>
              <a:gd name="connsiteX5064" fmla="*/ 6200686 w 8938307"/>
              <a:gd name="connsiteY5064" fmla="*/ 1077058 h 2993922"/>
              <a:gd name="connsiteX5065" fmla="*/ 6174209 w 8938307"/>
              <a:gd name="connsiteY5065" fmla="*/ 1066467 h 2993922"/>
              <a:gd name="connsiteX5066" fmla="*/ 6153028 w 8938307"/>
              <a:gd name="connsiteY5066" fmla="*/ 1066467 h 2993922"/>
              <a:gd name="connsiteX5067" fmla="*/ 2337833 w 8938307"/>
              <a:gd name="connsiteY5067" fmla="*/ 1061173 h 2993922"/>
              <a:gd name="connsiteX5068" fmla="*/ 2329890 w 8938307"/>
              <a:gd name="connsiteY5068" fmla="*/ 1066467 h 2993922"/>
              <a:gd name="connsiteX5069" fmla="*/ 2340481 w 8938307"/>
              <a:gd name="connsiteY5069" fmla="*/ 1066467 h 2993922"/>
              <a:gd name="connsiteX5070" fmla="*/ 2337833 w 8938307"/>
              <a:gd name="connsiteY5070" fmla="*/ 1061173 h 2993922"/>
              <a:gd name="connsiteX5071" fmla="*/ 8324064 w 8938307"/>
              <a:gd name="connsiteY5071" fmla="*/ 1055877 h 2993922"/>
              <a:gd name="connsiteX5072" fmla="*/ 8377016 w 8938307"/>
              <a:gd name="connsiteY5072" fmla="*/ 1077058 h 2993922"/>
              <a:gd name="connsiteX5073" fmla="*/ 8366425 w 8938307"/>
              <a:gd name="connsiteY5073" fmla="*/ 1066467 h 2993922"/>
              <a:gd name="connsiteX5074" fmla="*/ 8334654 w 8938307"/>
              <a:gd name="connsiteY5074" fmla="*/ 1066467 h 2993922"/>
              <a:gd name="connsiteX5075" fmla="*/ 8186387 w 8938307"/>
              <a:gd name="connsiteY5075" fmla="*/ 1055877 h 2993922"/>
              <a:gd name="connsiteX5076" fmla="*/ 8207569 w 8938307"/>
              <a:gd name="connsiteY5076" fmla="*/ 1055877 h 2993922"/>
              <a:gd name="connsiteX5077" fmla="*/ 8239339 w 8938307"/>
              <a:gd name="connsiteY5077" fmla="*/ 1066467 h 2993922"/>
              <a:gd name="connsiteX5078" fmla="*/ 8207569 w 8938307"/>
              <a:gd name="connsiteY5078" fmla="*/ 1066467 h 2993922"/>
              <a:gd name="connsiteX5079" fmla="*/ 1747418 w 8938307"/>
              <a:gd name="connsiteY5079" fmla="*/ 1055877 h 2993922"/>
              <a:gd name="connsiteX5080" fmla="*/ 1779189 w 8938307"/>
              <a:gd name="connsiteY5080" fmla="*/ 1066467 h 2993922"/>
              <a:gd name="connsiteX5081" fmla="*/ 1810960 w 8938307"/>
              <a:gd name="connsiteY5081" fmla="*/ 1077058 h 2993922"/>
              <a:gd name="connsiteX5082" fmla="*/ 1832141 w 8938307"/>
              <a:gd name="connsiteY5082" fmla="*/ 1087648 h 2993922"/>
              <a:gd name="connsiteX5083" fmla="*/ 1800370 w 8938307"/>
              <a:gd name="connsiteY5083" fmla="*/ 1055877 h 2993922"/>
              <a:gd name="connsiteX5084" fmla="*/ 1779189 w 8938307"/>
              <a:gd name="connsiteY5084" fmla="*/ 1055877 h 2993922"/>
              <a:gd name="connsiteX5085" fmla="*/ 1773893 w 8938307"/>
              <a:gd name="connsiteY5085" fmla="*/ 1055877 h 2993922"/>
              <a:gd name="connsiteX5086" fmla="*/ 1758008 w 8938307"/>
              <a:gd name="connsiteY5086" fmla="*/ 1055877 h 2993922"/>
              <a:gd name="connsiteX5087" fmla="*/ 7495894 w 8938307"/>
              <a:gd name="connsiteY5087" fmla="*/ 1053759 h 2993922"/>
              <a:gd name="connsiteX5088" fmla="*/ 7508601 w 8938307"/>
              <a:gd name="connsiteY5088" fmla="*/ 1055877 h 2993922"/>
              <a:gd name="connsiteX5089" fmla="*/ 7498011 w 8938307"/>
              <a:gd name="connsiteY5089" fmla="*/ 1055877 h 2993922"/>
              <a:gd name="connsiteX5090" fmla="*/ 7487420 w 8938307"/>
              <a:gd name="connsiteY5090" fmla="*/ 1045287 h 2993922"/>
              <a:gd name="connsiteX5091" fmla="*/ 7495894 w 8938307"/>
              <a:gd name="connsiteY5091" fmla="*/ 1053759 h 2993922"/>
              <a:gd name="connsiteX5092" fmla="*/ 7492716 w 8938307"/>
              <a:gd name="connsiteY5092" fmla="*/ 1053230 h 2993922"/>
              <a:gd name="connsiteX5093" fmla="*/ 7487420 w 8938307"/>
              <a:gd name="connsiteY5093" fmla="*/ 1045287 h 2993922"/>
              <a:gd name="connsiteX5094" fmla="*/ 7445059 w 8938307"/>
              <a:gd name="connsiteY5094" fmla="*/ 1045287 h 2993922"/>
              <a:gd name="connsiteX5095" fmla="*/ 7445059 w 8938307"/>
              <a:gd name="connsiteY5095" fmla="*/ 1055877 h 2993922"/>
              <a:gd name="connsiteX5096" fmla="*/ 7455649 w 8938307"/>
              <a:gd name="connsiteY5096" fmla="*/ 1055877 h 2993922"/>
              <a:gd name="connsiteX5097" fmla="*/ 7466240 w 8938307"/>
              <a:gd name="connsiteY5097" fmla="*/ 1055877 h 2993922"/>
              <a:gd name="connsiteX5098" fmla="*/ 7460944 w 8938307"/>
              <a:gd name="connsiteY5098" fmla="*/ 1045287 h 2993922"/>
              <a:gd name="connsiteX5099" fmla="*/ 7450355 w 8938307"/>
              <a:gd name="connsiteY5099" fmla="*/ 1045287 h 2993922"/>
              <a:gd name="connsiteX5100" fmla="*/ 7445059 w 8938307"/>
              <a:gd name="connsiteY5100" fmla="*/ 1045287 h 2993922"/>
              <a:gd name="connsiteX5101" fmla="*/ 6227161 w 8938307"/>
              <a:gd name="connsiteY5101" fmla="*/ 1045287 h 2993922"/>
              <a:gd name="connsiteX5102" fmla="*/ 6216572 w 8938307"/>
              <a:gd name="connsiteY5102" fmla="*/ 1055877 h 2993922"/>
              <a:gd name="connsiteX5103" fmla="*/ 6227161 w 8938307"/>
              <a:gd name="connsiteY5103" fmla="*/ 1055877 h 2993922"/>
              <a:gd name="connsiteX5104" fmla="*/ 8790041 w 8938307"/>
              <a:gd name="connsiteY5104" fmla="*/ 1034696 h 2993922"/>
              <a:gd name="connsiteX5105" fmla="*/ 8811222 w 8938307"/>
              <a:gd name="connsiteY5105" fmla="*/ 1045287 h 2993922"/>
              <a:gd name="connsiteX5106" fmla="*/ 8800632 w 8938307"/>
              <a:gd name="connsiteY5106" fmla="*/ 1045287 h 2993922"/>
              <a:gd name="connsiteX5107" fmla="*/ 8790041 w 8938307"/>
              <a:gd name="connsiteY5107" fmla="*/ 1034696 h 2993922"/>
              <a:gd name="connsiteX5108" fmla="*/ 8249931 w 8938307"/>
              <a:gd name="connsiteY5108" fmla="*/ 1034696 h 2993922"/>
              <a:gd name="connsiteX5109" fmla="*/ 8260521 w 8938307"/>
              <a:gd name="connsiteY5109" fmla="*/ 1045287 h 2993922"/>
              <a:gd name="connsiteX5110" fmla="*/ 8249931 w 8938307"/>
              <a:gd name="connsiteY5110" fmla="*/ 1045287 h 2993922"/>
              <a:gd name="connsiteX5111" fmla="*/ 8249931 w 8938307"/>
              <a:gd name="connsiteY5111" fmla="*/ 1034696 h 2993922"/>
              <a:gd name="connsiteX5112" fmla="*/ 2181625 w 8938307"/>
              <a:gd name="connsiteY5112" fmla="*/ 1034696 h 2993922"/>
              <a:gd name="connsiteX5113" fmla="*/ 2192215 w 8938307"/>
              <a:gd name="connsiteY5113" fmla="*/ 1039992 h 2993922"/>
              <a:gd name="connsiteX5114" fmla="*/ 2181625 w 8938307"/>
              <a:gd name="connsiteY5114" fmla="*/ 1045287 h 2993922"/>
              <a:gd name="connsiteX5115" fmla="*/ 2192215 w 8938307"/>
              <a:gd name="connsiteY5115" fmla="*/ 1066467 h 2993922"/>
              <a:gd name="connsiteX5116" fmla="*/ 2213396 w 8938307"/>
              <a:gd name="connsiteY5116" fmla="*/ 1077058 h 2993922"/>
              <a:gd name="connsiteX5117" fmla="*/ 2223986 w 8938307"/>
              <a:gd name="connsiteY5117" fmla="*/ 1092944 h 2993922"/>
              <a:gd name="connsiteX5118" fmla="*/ 2255757 w 8938307"/>
              <a:gd name="connsiteY5118" fmla="*/ 1098239 h 2993922"/>
              <a:gd name="connsiteX5119" fmla="*/ 2271642 w 8938307"/>
              <a:gd name="connsiteY5119" fmla="*/ 1103533 h 2993922"/>
              <a:gd name="connsiteX5120" fmla="*/ 2287529 w 8938307"/>
              <a:gd name="connsiteY5120" fmla="*/ 1108829 h 2993922"/>
              <a:gd name="connsiteX5121" fmla="*/ 2298119 w 8938307"/>
              <a:gd name="connsiteY5121" fmla="*/ 1108829 h 2993922"/>
              <a:gd name="connsiteX5122" fmla="*/ 2314005 w 8938307"/>
              <a:gd name="connsiteY5122" fmla="*/ 1103533 h 2993922"/>
              <a:gd name="connsiteX5123" fmla="*/ 2335186 w 8938307"/>
              <a:gd name="connsiteY5123" fmla="*/ 1108829 h 2993922"/>
              <a:gd name="connsiteX5124" fmla="*/ 2351071 w 8938307"/>
              <a:gd name="connsiteY5124" fmla="*/ 1108829 h 2993922"/>
              <a:gd name="connsiteX5125" fmla="*/ 2340481 w 8938307"/>
              <a:gd name="connsiteY5125" fmla="*/ 1119419 h 2993922"/>
              <a:gd name="connsiteX5126" fmla="*/ 2329890 w 8938307"/>
              <a:gd name="connsiteY5126" fmla="*/ 1130010 h 2993922"/>
              <a:gd name="connsiteX5127" fmla="*/ 2340481 w 8938307"/>
              <a:gd name="connsiteY5127" fmla="*/ 1140600 h 2993922"/>
              <a:gd name="connsiteX5128" fmla="*/ 2361662 w 8938307"/>
              <a:gd name="connsiteY5128" fmla="*/ 1161781 h 2993922"/>
              <a:gd name="connsiteX5129" fmla="*/ 2340481 w 8938307"/>
              <a:gd name="connsiteY5129" fmla="*/ 1167077 h 2993922"/>
              <a:gd name="connsiteX5130" fmla="*/ 2361662 w 8938307"/>
              <a:gd name="connsiteY5130" fmla="*/ 1172371 h 2993922"/>
              <a:gd name="connsiteX5131" fmla="*/ 2372252 w 8938307"/>
              <a:gd name="connsiteY5131" fmla="*/ 1182962 h 2993922"/>
              <a:gd name="connsiteX5132" fmla="*/ 2382842 w 8938307"/>
              <a:gd name="connsiteY5132" fmla="*/ 1188258 h 2993922"/>
              <a:gd name="connsiteX5133" fmla="*/ 2414614 w 8938307"/>
              <a:gd name="connsiteY5133" fmla="*/ 1193552 h 2993922"/>
              <a:gd name="connsiteX5134" fmla="*/ 2435794 w 8938307"/>
              <a:gd name="connsiteY5134" fmla="*/ 1198848 h 2993922"/>
              <a:gd name="connsiteX5135" fmla="*/ 2456975 w 8938307"/>
              <a:gd name="connsiteY5135" fmla="*/ 1204143 h 2993922"/>
              <a:gd name="connsiteX5136" fmla="*/ 2488746 w 8938307"/>
              <a:gd name="connsiteY5136" fmla="*/ 1214733 h 2993922"/>
              <a:gd name="connsiteX5137" fmla="*/ 2504632 w 8938307"/>
              <a:gd name="connsiteY5137" fmla="*/ 1220029 h 2993922"/>
              <a:gd name="connsiteX5138" fmla="*/ 2520518 w 8938307"/>
              <a:gd name="connsiteY5138" fmla="*/ 1214733 h 2993922"/>
              <a:gd name="connsiteX5139" fmla="*/ 2536402 w 8938307"/>
              <a:gd name="connsiteY5139" fmla="*/ 1220029 h 2993922"/>
              <a:gd name="connsiteX5140" fmla="*/ 2541698 w 8938307"/>
              <a:gd name="connsiteY5140" fmla="*/ 1225324 h 2993922"/>
              <a:gd name="connsiteX5141" fmla="*/ 2573470 w 8938307"/>
              <a:gd name="connsiteY5141" fmla="*/ 1235914 h 2993922"/>
              <a:gd name="connsiteX5142" fmla="*/ 2573470 w 8938307"/>
              <a:gd name="connsiteY5142" fmla="*/ 1225324 h 2993922"/>
              <a:gd name="connsiteX5143" fmla="*/ 2520518 w 8938307"/>
              <a:gd name="connsiteY5143" fmla="*/ 1209437 h 2993922"/>
              <a:gd name="connsiteX5144" fmla="*/ 2467566 w 8938307"/>
              <a:gd name="connsiteY5144" fmla="*/ 1182962 h 2993922"/>
              <a:gd name="connsiteX5145" fmla="*/ 2456975 w 8938307"/>
              <a:gd name="connsiteY5145" fmla="*/ 1182962 h 2993922"/>
              <a:gd name="connsiteX5146" fmla="*/ 2425203 w 8938307"/>
              <a:gd name="connsiteY5146" fmla="*/ 1182962 h 2993922"/>
              <a:gd name="connsiteX5147" fmla="*/ 2414614 w 8938307"/>
              <a:gd name="connsiteY5147" fmla="*/ 1177666 h 2993922"/>
              <a:gd name="connsiteX5148" fmla="*/ 2404023 w 8938307"/>
              <a:gd name="connsiteY5148" fmla="*/ 1172371 h 2993922"/>
              <a:gd name="connsiteX5149" fmla="*/ 2393433 w 8938307"/>
              <a:gd name="connsiteY5149" fmla="*/ 1167077 h 2993922"/>
              <a:gd name="connsiteX5150" fmla="*/ 2382842 w 8938307"/>
              <a:gd name="connsiteY5150" fmla="*/ 1151191 h 2993922"/>
              <a:gd name="connsiteX5151" fmla="*/ 2382842 w 8938307"/>
              <a:gd name="connsiteY5151" fmla="*/ 1140600 h 2993922"/>
              <a:gd name="connsiteX5152" fmla="*/ 2425203 w 8938307"/>
              <a:gd name="connsiteY5152" fmla="*/ 1151191 h 2993922"/>
              <a:gd name="connsiteX5153" fmla="*/ 2509927 w 8938307"/>
              <a:gd name="connsiteY5153" fmla="*/ 1182962 h 2993922"/>
              <a:gd name="connsiteX5154" fmla="*/ 2536402 w 8938307"/>
              <a:gd name="connsiteY5154" fmla="*/ 1193552 h 2993922"/>
              <a:gd name="connsiteX5155" fmla="*/ 2562879 w 8938307"/>
              <a:gd name="connsiteY5155" fmla="*/ 1193552 h 2993922"/>
              <a:gd name="connsiteX5156" fmla="*/ 2573470 w 8938307"/>
              <a:gd name="connsiteY5156" fmla="*/ 1193552 h 2993922"/>
              <a:gd name="connsiteX5157" fmla="*/ 2562879 w 8938307"/>
              <a:gd name="connsiteY5157" fmla="*/ 1182962 h 2993922"/>
              <a:gd name="connsiteX5158" fmla="*/ 2509927 w 8938307"/>
              <a:gd name="connsiteY5158" fmla="*/ 1172371 h 2993922"/>
              <a:gd name="connsiteX5159" fmla="*/ 2478156 w 8938307"/>
              <a:gd name="connsiteY5159" fmla="*/ 1151191 h 2993922"/>
              <a:gd name="connsiteX5160" fmla="*/ 2483450 w 8938307"/>
              <a:gd name="connsiteY5160" fmla="*/ 1140600 h 2993922"/>
              <a:gd name="connsiteX5161" fmla="*/ 2488746 w 8938307"/>
              <a:gd name="connsiteY5161" fmla="*/ 1151191 h 2993922"/>
              <a:gd name="connsiteX5162" fmla="*/ 2499337 w 8938307"/>
              <a:gd name="connsiteY5162" fmla="*/ 1151191 h 2993922"/>
              <a:gd name="connsiteX5163" fmla="*/ 2520518 w 8938307"/>
              <a:gd name="connsiteY5163" fmla="*/ 1151191 h 2993922"/>
              <a:gd name="connsiteX5164" fmla="*/ 2536402 w 8938307"/>
              <a:gd name="connsiteY5164" fmla="*/ 1151191 h 2993922"/>
              <a:gd name="connsiteX5165" fmla="*/ 2552289 w 8938307"/>
              <a:gd name="connsiteY5165" fmla="*/ 1151191 h 2993922"/>
              <a:gd name="connsiteX5166" fmla="*/ 2562879 w 8938307"/>
              <a:gd name="connsiteY5166" fmla="*/ 1161781 h 2993922"/>
              <a:gd name="connsiteX5167" fmla="*/ 2552289 w 8938307"/>
              <a:gd name="connsiteY5167" fmla="*/ 1161781 h 2993922"/>
              <a:gd name="connsiteX5168" fmla="*/ 2541698 w 8938307"/>
              <a:gd name="connsiteY5168" fmla="*/ 1161781 h 2993922"/>
              <a:gd name="connsiteX5169" fmla="*/ 2552289 w 8938307"/>
              <a:gd name="connsiteY5169" fmla="*/ 1167077 h 2993922"/>
              <a:gd name="connsiteX5170" fmla="*/ 2573470 w 8938307"/>
              <a:gd name="connsiteY5170" fmla="*/ 1172371 h 2993922"/>
              <a:gd name="connsiteX5171" fmla="*/ 2594650 w 8938307"/>
              <a:gd name="connsiteY5171" fmla="*/ 1172371 h 2993922"/>
              <a:gd name="connsiteX5172" fmla="*/ 2615831 w 8938307"/>
              <a:gd name="connsiteY5172" fmla="*/ 1182962 h 2993922"/>
              <a:gd name="connsiteX5173" fmla="*/ 2637012 w 8938307"/>
              <a:gd name="connsiteY5173" fmla="*/ 1188258 h 2993922"/>
              <a:gd name="connsiteX5174" fmla="*/ 2647602 w 8938307"/>
              <a:gd name="connsiteY5174" fmla="*/ 1193552 h 2993922"/>
              <a:gd name="connsiteX5175" fmla="*/ 2663488 w 8938307"/>
              <a:gd name="connsiteY5175" fmla="*/ 1204143 h 2993922"/>
              <a:gd name="connsiteX5176" fmla="*/ 2684669 w 8938307"/>
              <a:gd name="connsiteY5176" fmla="*/ 1209437 h 2993922"/>
              <a:gd name="connsiteX5177" fmla="*/ 2695259 w 8938307"/>
              <a:gd name="connsiteY5177" fmla="*/ 1209437 h 2993922"/>
              <a:gd name="connsiteX5178" fmla="*/ 2711145 w 8938307"/>
              <a:gd name="connsiteY5178" fmla="*/ 1220029 h 2993922"/>
              <a:gd name="connsiteX5179" fmla="*/ 2716440 w 8938307"/>
              <a:gd name="connsiteY5179" fmla="*/ 1214733 h 2993922"/>
              <a:gd name="connsiteX5180" fmla="*/ 2732326 w 8938307"/>
              <a:gd name="connsiteY5180" fmla="*/ 1204143 h 2993922"/>
              <a:gd name="connsiteX5181" fmla="*/ 2753506 w 8938307"/>
              <a:gd name="connsiteY5181" fmla="*/ 1204143 h 2993922"/>
              <a:gd name="connsiteX5182" fmla="*/ 2679374 w 8938307"/>
              <a:gd name="connsiteY5182" fmla="*/ 1182962 h 2993922"/>
              <a:gd name="connsiteX5183" fmla="*/ 2663488 w 8938307"/>
              <a:gd name="connsiteY5183" fmla="*/ 1172371 h 2993922"/>
              <a:gd name="connsiteX5184" fmla="*/ 2658193 w 8938307"/>
              <a:gd name="connsiteY5184" fmla="*/ 1172371 h 2993922"/>
              <a:gd name="connsiteX5185" fmla="*/ 2626422 w 8938307"/>
              <a:gd name="connsiteY5185" fmla="*/ 1172371 h 2993922"/>
              <a:gd name="connsiteX5186" fmla="*/ 2594650 w 8938307"/>
              <a:gd name="connsiteY5186" fmla="*/ 1161781 h 2993922"/>
              <a:gd name="connsiteX5187" fmla="*/ 2573470 w 8938307"/>
              <a:gd name="connsiteY5187" fmla="*/ 1151191 h 2993922"/>
              <a:gd name="connsiteX5188" fmla="*/ 2562879 w 8938307"/>
              <a:gd name="connsiteY5188" fmla="*/ 1140600 h 2993922"/>
              <a:gd name="connsiteX5189" fmla="*/ 2536402 w 8938307"/>
              <a:gd name="connsiteY5189" fmla="*/ 1130010 h 2993922"/>
              <a:gd name="connsiteX5190" fmla="*/ 2488746 w 8938307"/>
              <a:gd name="connsiteY5190" fmla="*/ 1119419 h 2993922"/>
              <a:gd name="connsiteX5191" fmla="*/ 2478156 w 8938307"/>
              <a:gd name="connsiteY5191" fmla="*/ 1119419 h 2993922"/>
              <a:gd name="connsiteX5192" fmla="*/ 2467566 w 8938307"/>
              <a:gd name="connsiteY5192" fmla="*/ 1098239 h 2993922"/>
              <a:gd name="connsiteX5193" fmla="*/ 2451680 w 8938307"/>
              <a:gd name="connsiteY5193" fmla="*/ 1092944 h 2993922"/>
              <a:gd name="connsiteX5194" fmla="*/ 2430498 w 8938307"/>
              <a:gd name="connsiteY5194" fmla="*/ 1087648 h 2993922"/>
              <a:gd name="connsiteX5195" fmla="*/ 2409317 w 8938307"/>
              <a:gd name="connsiteY5195" fmla="*/ 1087648 h 2993922"/>
              <a:gd name="connsiteX5196" fmla="*/ 2393433 w 8938307"/>
              <a:gd name="connsiteY5196" fmla="*/ 1087648 h 2993922"/>
              <a:gd name="connsiteX5197" fmla="*/ 2329890 w 8938307"/>
              <a:gd name="connsiteY5197" fmla="*/ 1077058 h 2993922"/>
              <a:gd name="connsiteX5198" fmla="*/ 2314005 w 8938307"/>
              <a:gd name="connsiteY5198" fmla="*/ 1066467 h 2993922"/>
              <a:gd name="connsiteX5199" fmla="*/ 2298119 w 8938307"/>
              <a:gd name="connsiteY5199" fmla="*/ 1061173 h 2993922"/>
              <a:gd name="connsiteX5200" fmla="*/ 2276938 w 8938307"/>
              <a:gd name="connsiteY5200" fmla="*/ 1055877 h 2993922"/>
              <a:gd name="connsiteX5201" fmla="*/ 2250461 w 8938307"/>
              <a:gd name="connsiteY5201" fmla="*/ 1045287 h 2993922"/>
              <a:gd name="connsiteX5202" fmla="*/ 2218690 w 8938307"/>
              <a:gd name="connsiteY5202" fmla="*/ 1039992 h 2993922"/>
              <a:gd name="connsiteX5203" fmla="*/ 2192215 w 8938307"/>
              <a:gd name="connsiteY5203" fmla="*/ 1034696 h 2993922"/>
              <a:gd name="connsiteX5204" fmla="*/ 667195 w 8938307"/>
              <a:gd name="connsiteY5204" fmla="*/ 1034696 h 2993922"/>
              <a:gd name="connsiteX5205" fmla="*/ 683080 w 8938307"/>
              <a:gd name="connsiteY5205" fmla="*/ 1045287 h 2993922"/>
              <a:gd name="connsiteX5206" fmla="*/ 709557 w 8938307"/>
              <a:gd name="connsiteY5206" fmla="*/ 1066467 h 2993922"/>
              <a:gd name="connsiteX5207" fmla="*/ 730738 w 8938307"/>
              <a:gd name="connsiteY5207" fmla="*/ 1077058 h 2993922"/>
              <a:gd name="connsiteX5208" fmla="*/ 709557 w 8938307"/>
              <a:gd name="connsiteY5208" fmla="*/ 1077058 h 2993922"/>
              <a:gd name="connsiteX5209" fmla="*/ 8768861 w 8938307"/>
              <a:gd name="connsiteY5209" fmla="*/ 1024106 h 2993922"/>
              <a:gd name="connsiteX5210" fmla="*/ 8779451 w 8938307"/>
              <a:gd name="connsiteY5210" fmla="*/ 1034696 h 2993922"/>
              <a:gd name="connsiteX5211" fmla="*/ 8758270 w 8938307"/>
              <a:gd name="connsiteY5211" fmla="*/ 1034696 h 2993922"/>
              <a:gd name="connsiteX5212" fmla="*/ 8218160 w 8938307"/>
              <a:gd name="connsiteY5212" fmla="*/ 1024106 h 2993922"/>
              <a:gd name="connsiteX5213" fmla="*/ 8228750 w 8938307"/>
              <a:gd name="connsiteY5213" fmla="*/ 1034696 h 2993922"/>
              <a:gd name="connsiteX5214" fmla="*/ 8218160 w 8938307"/>
              <a:gd name="connsiteY5214" fmla="*/ 1034696 h 2993922"/>
              <a:gd name="connsiteX5215" fmla="*/ 8218160 w 8938307"/>
              <a:gd name="connsiteY5215" fmla="*/ 1024106 h 2993922"/>
              <a:gd name="connsiteX5216" fmla="*/ 8133435 w 8938307"/>
              <a:gd name="connsiteY5216" fmla="*/ 1024106 h 2993922"/>
              <a:gd name="connsiteX5217" fmla="*/ 8144027 w 8938307"/>
              <a:gd name="connsiteY5217" fmla="*/ 1034696 h 2993922"/>
              <a:gd name="connsiteX5218" fmla="*/ 8154617 w 8938307"/>
              <a:gd name="connsiteY5218" fmla="*/ 1024106 h 2993922"/>
              <a:gd name="connsiteX5219" fmla="*/ 7445059 w 8938307"/>
              <a:gd name="connsiteY5219" fmla="*/ 1024106 h 2993922"/>
              <a:gd name="connsiteX5220" fmla="*/ 7450355 w 8938307"/>
              <a:gd name="connsiteY5220" fmla="*/ 1029400 h 2993922"/>
              <a:gd name="connsiteX5221" fmla="*/ 7466240 w 8938307"/>
              <a:gd name="connsiteY5221" fmla="*/ 1034696 h 2993922"/>
              <a:gd name="connsiteX5222" fmla="*/ 7482126 w 8938307"/>
              <a:gd name="connsiteY5222" fmla="*/ 1055877 h 2993922"/>
              <a:gd name="connsiteX5223" fmla="*/ 7498011 w 8938307"/>
              <a:gd name="connsiteY5223" fmla="*/ 1066467 h 2993922"/>
              <a:gd name="connsiteX5224" fmla="*/ 7513896 w 8938307"/>
              <a:gd name="connsiteY5224" fmla="*/ 1066467 h 2993922"/>
              <a:gd name="connsiteX5225" fmla="*/ 7519192 w 8938307"/>
              <a:gd name="connsiteY5225" fmla="*/ 1077058 h 2993922"/>
              <a:gd name="connsiteX5226" fmla="*/ 7529782 w 8938307"/>
              <a:gd name="connsiteY5226" fmla="*/ 1077058 h 2993922"/>
              <a:gd name="connsiteX5227" fmla="*/ 7508601 w 8938307"/>
              <a:gd name="connsiteY5227" fmla="*/ 1055877 h 2993922"/>
              <a:gd name="connsiteX5228" fmla="*/ 7519192 w 8938307"/>
              <a:gd name="connsiteY5228" fmla="*/ 1055877 h 2993922"/>
              <a:gd name="connsiteX5229" fmla="*/ 7572144 w 8938307"/>
              <a:gd name="connsiteY5229" fmla="*/ 1066467 h 2993922"/>
              <a:gd name="connsiteX5230" fmla="*/ 7635686 w 8938307"/>
              <a:gd name="connsiteY5230" fmla="*/ 1087648 h 2993922"/>
              <a:gd name="connsiteX5231" fmla="*/ 7720409 w 8938307"/>
              <a:gd name="connsiteY5231" fmla="*/ 1108829 h 2993922"/>
              <a:gd name="connsiteX5232" fmla="*/ 7731000 w 8938307"/>
              <a:gd name="connsiteY5232" fmla="*/ 1114125 h 2993922"/>
              <a:gd name="connsiteX5233" fmla="*/ 7757476 w 8938307"/>
              <a:gd name="connsiteY5233" fmla="*/ 1124714 h 2993922"/>
              <a:gd name="connsiteX5234" fmla="*/ 7799838 w 8938307"/>
              <a:gd name="connsiteY5234" fmla="*/ 1135306 h 2993922"/>
              <a:gd name="connsiteX5235" fmla="*/ 7831609 w 8938307"/>
              <a:gd name="connsiteY5235" fmla="*/ 1135306 h 2993922"/>
              <a:gd name="connsiteX5236" fmla="*/ 7847494 w 8938307"/>
              <a:gd name="connsiteY5236" fmla="*/ 1130010 h 2993922"/>
              <a:gd name="connsiteX5237" fmla="*/ 7847494 w 8938307"/>
              <a:gd name="connsiteY5237" fmla="*/ 1119419 h 2993922"/>
              <a:gd name="connsiteX5238" fmla="*/ 7826313 w 8938307"/>
              <a:gd name="connsiteY5238" fmla="*/ 1108829 h 2993922"/>
              <a:gd name="connsiteX5239" fmla="*/ 7794542 w 8938307"/>
              <a:gd name="connsiteY5239" fmla="*/ 1103533 h 2993922"/>
              <a:gd name="connsiteX5240" fmla="*/ 7778656 w 8938307"/>
              <a:gd name="connsiteY5240" fmla="*/ 1098239 h 2993922"/>
              <a:gd name="connsiteX5241" fmla="*/ 7762772 w 8938307"/>
              <a:gd name="connsiteY5241" fmla="*/ 1092944 h 2993922"/>
              <a:gd name="connsiteX5242" fmla="*/ 7741590 w 8938307"/>
              <a:gd name="connsiteY5242" fmla="*/ 1087648 h 2993922"/>
              <a:gd name="connsiteX5243" fmla="*/ 7678048 w 8938307"/>
              <a:gd name="connsiteY5243" fmla="*/ 1077058 h 2993922"/>
              <a:gd name="connsiteX5244" fmla="*/ 7678048 w 8938307"/>
              <a:gd name="connsiteY5244" fmla="*/ 1066467 h 2993922"/>
              <a:gd name="connsiteX5245" fmla="*/ 7667457 w 8938307"/>
              <a:gd name="connsiteY5245" fmla="*/ 1066467 h 2993922"/>
              <a:gd name="connsiteX5246" fmla="*/ 7646278 w 8938307"/>
              <a:gd name="connsiteY5246" fmla="*/ 1066467 h 2993922"/>
              <a:gd name="connsiteX5247" fmla="*/ 7625096 w 8938307"/>
              <a:gd name="connsiteY5247" fmla="*/ 1061173 h 2993922"/>
              <a:gd name="connsiteX5248" fmla="*/ 7609211 w 8938307"/>
              <a:gd name="connsiteY5248" fmla="*/ 1055877 h 2993922"/>
              <a:gd name="connsiteX5249" fmla="*/ 7598620 w 8938307"/>
              <a:gd name="connsiteY5249" fmla="*/ 1055877 h 2993922"/>
              <a:gd name="connsiteX5250" fmla="*/ 7593326 w 8938307"/>
              <a:gd name="connsiteY5250" fmla="*/ 1055877 h 2993922"/>
              <a:gd name="connsiteX5251" fmla="*/ 7561553 w 8938307"/>
              <a:gd name="connsiteY5251" fmla="*/ 1045287 h 2993922"/>
              <a:gd name="connsiteX5252" fmla="*/ 7519192 w 8938307"/>
              <a:gd name="connsiteY5252" fmla="*/ 1034696 h 2993922"/>
              <a:gd name="connsiteX5253" fmla="*/ 7487420 w 8938307"/>
              <a:gd name="connsiteY5253" fmla="*/ 1024106 h 2993922"/>
              <a:gd name="connsiteX5254" fmla="*/ 7466240 w 8938307"/>
              <a:gd name="connsiteY5254" fmla="*/ 1024106 h 2993922"/>
              <a:gd name="connsiteX5255" fmla="*/ 7032033 w 8938307"/>
              <a:gd name="connsiteY5255" fmla="*/ 1024106 h 2993922"/>
              <a:gd name="connsiteX5256" fmla="*/ 7084985 w 8938307"/>
              <a:gd name="connsiteY5256" fmla="*/ 1045287 h 2993922"/>
              <a:gd name="connsiteX5257" fmla="*/ 7063804 w 8938307"/>
              <a:gd name="connsiteY5257" fmla="*/ 1029400 h 2993922"/>
              <a:gd name="connsiteX5258" fmla="*/ 7032033 w 8938307"/>
              <a:gd name="connsiteY5258" fmla="*/ 1024106 h 2993922"/>
              <a:gd name="connsiteX5259" fmla="*/ 2891182 w 8938307"/>
              <a:gd name="connsiteY5259" fmla="*/ 1024106 h 2993922"/>
              <a:gd name="connsiteX5260" fmla="*/ 2901772 w 8938307"/>
              <a:gd name="connsiteY5260" fmla="*/ 1034696 h 2993922"/>
              <a:gd name="connsiteX5261" fmla="*/ 2901772 w 8938307"/>
              <a:gd name="connsiteY5261" fmla="*/ 1024106 h 2993922"/>
              <a:gd name="connsiteX5262" fmla="*/ 2891182 w 8938307"/>
              <a:gd name="connsiteY5262" fmla="*/ 1024106 h 2993922"/>
              <a:gd name="connsiteX5263" fmla="*/ 1503839 w 8938307"/>
              <a:gd name="connsiteY5263" fmla="*/ 1024106 h 2993922"/>
              <a:gd name="connsiteX5264" fmla="*/ 1514429 w 8938307"/>
              <a:gd name="connsiteY5264" fmla="*/ 1032049 h 2993922"/>
              <a:gd name="connsiteX5265" fmla="*/ 1525019 w 8938307"/>
              <a:gd name="connsiteY5265" fmla="*/ 1034696 h 2993922"/>
              <a:gd name="connsiteX5266" fmla="*/ 783690 w 8938307"/>
              <a:gd name="connsiteY5266" fmla="*/ 1024106 h 2993922"/>
              <a:gd name="connsiteX5267" fmla="*/ 804871 w 8938307"/>
              <a:gd name="connsiteY5267" fmla="*/ 1024106 h 2993922"/>
              <a:gd name="connsiteX5268" fmla="*/ 826051 w 8938307"/>
              <a:gd name="connsiteY5268" fmla="*/ 1034696 h 2993922"/>
              <a:gd name="connsiteX5269" fmla="*/ 826051 w 8938307"/>
              <a:gd name="connsiteY5269" fmla="*/ 1045287 h 2993922"/>
              <a:gd name="connsiteX5270" fmla="*/ 799576 w 8938307"/>
              <a:gd name="connsiteY5270" fmla="*/ 1034696 h 2993922"/>
              <a:gd name="connsiteX5271" fmla="*/ 783690 w 8938307"/>
              <a:gd name="connsiteY5271" fmla="*/ 1024106 h 2993922"/>
              <a:gd name="connsiteX5272" fmla="*/ 8737089 w 8938307"/>
              <a:gd name="connsiteY5272" fmla="*/ 1013515 h 2993922"/>
              <a:gd name="connsiteX5273" fmla="*/ 8747679 w 8938307"/>
              <a:gd name="connsiteY5273" fmla="*/ 1024106 h 2993922"/>
              <a:gd name="connsiteX5274" fmla="*/ 8737089 w 8938307"/>
              <a:gd name="connsiteY5274" fmla="*/ 1024106 h 2993922"/>
              <a:gd name="connsiteX5275" fmla="*/ 8112254 w 8938307"/>
              <a:gd name="connsiteY5275" fmla="*/ 1013515 h 2993922"/>
              <a:gd name="connsiteX5276" fmla="*/ 8112254 w 8938307"/>
              <a:gd name="connsiteY5276" fmla="*/ 1024106 h 2993922"/>
              <a:gd name="connsiteX5277" fmla="*/ 8122846 w 8938307"/>
              <a:gd name="connsiteY5277" fmla="*/ 1024106 h 2993922"/>
              <a:gd name="connsiteX5278" fmla="*/ 8112254 w 8938307"/>
              <a:gd name="connsiteY5278" fmla="*/ 1013515 h 2993922"/>
              <a:gd name="connsiteX5279" fmla="*/ 8091075 w 8938307"/>
              <a:gd name="connsiteY5279" fmla="*/ 1013515 h 2993922"/>
              <a:gd name="connsiteX5280" fmla="*/ 8096369 w 8938307"/>
              <a:gd name="connsiteY5280" fmla="*/ 1024106 h 2993922"/>
              <a:gd name="connsiteX5281" fmla="*/ 8101664 w 8938307"/>
              <a:gd name="connsiteY5281" fmla="*/ 1018810 h 2993922"/>
              <a:gd name="connsiteX5282" fmla="*/ 8091075 w 8938307"/>
              <a:gd name="connsiteY5282" fmla="*/ 1013515 h 2993922"/>
              <a:gd name="connsiteX5283" fmla="*/ 7783952 w 8938307"/>
              <a:gd name="connsiteY5283" fmla="*/ 1013515 h 2993922"/>
              <a:gd name="connsiteX5284" fmla="*/ 7794542 w 8938307"/>
              <a:gd name="connsiteY5284" fmla="*/ 1024106 h 2993922"/>
              <a:gd name="connsiteX5285" fmla="*/ 7826313 w 8938307"/>
              <a:gd name="connsiteY5285" fmla="*/ 1034696 h 2993922"/>
              <a:gd name="connsiteX5286" fmla="*/ 7836904 w 8938307"/>
              <a:gd name="connsiteY5286" fmla="*/ 1034696 h 2993922"/>
              <a:gd name="connsiteX5287" fmla="*/ 7815724 w 8938307"/>
              <a:gd name="connsiteY5287" fmla="*/ 1018810 h 2993922"/>
              <a:gd name="connsiteX5288" fmla="*/ 7783952 w 8938307"/>
              <a:gd name="connsiteY5288" fmla="*/ 1013515 h 2993922"/>
              <a:gd name="connsiteX5289" fmla="*/ 2340481 w 8938307"/>
              <a:gd name="connsiteY5289" fmla="*/ 1013515 h 2993922"/>
              <a:gd name="connsiteX5290" fmla="*/ 2372252 w 8938307"/>
              <a:gd name="connsiteY5290" fmla="*/ 1024106 h 2993922"/>
              <a:gd name="connsiteX5291" fmla="*/ 2425203 w 8938307"/>
              <a:gd name="connsiteY5291" fmla="*/ 1045287 h 2993922"/>
              <a:gd name="connsiteX5292" fmla="*/ 2446385 w 8938307"/>
              <a:gd name="connsiteY5292" fmla="*/ 1055877 h 2993922"/>
              <a:gd name="connsiteX5293" fmla="*/ 2467566 w 8938307"/>
              <a:gd name="connsiteY5293" fmla="*/ 1061173 h 2993922"/>
              <a:gd name="connsiteX5294" fmla="*/ 2488746 w 8938307"/>
              <a:gd name="connsiteY5294" fmla="*/ 1066467 h 2993922"/>
              <a:gd name="connsiteX5295" fmla="*/ 2499337 w 8938307"/>
              <a:gd name="connsiteY5295" fmla="*/ 1066467 h 2993922"/>
              <a:gd name="connsiteX5296" fmla="*/ 2520518 w 8938307"/>
              <a:gd name="connsiteY5296" fmla="*/ 1077058 h 2993922"/>
              <a:gd name="connsiteX5297" fmla="*/ 2573470 w 8938307"/>
              <a:gd name="connsiteY5297" fmla="*/ 1087648 h 2993922"/>
              <a:gd name="connsiteX5298" fmla="*/ 2594650 w 8938307"/>
              <a:gd name="connsiteY5298" fmla="*/ 1087648 h 2993922"/>
              <a:gd name="connsiteX5299" fmla="*/ 2557584 w 8938307"/>
              <a:gd name="connsiteY5299" fmla="*/ 1071762 h 2993922"/>
              <a:gd name="connsiteX5300" fmla="*/ 2509927 w 8938307"/>
              <a:gd name="connsiteY5300" fmla="*/ 1055877 h 2993922"/>
              <a:gd name="connsiteX5301" fmla="*/ 2456975 w 8938307"/>
              <a:gd name="connsiteY5301" fmla="*/ 1045287 h 2993922"/>
              <a:gd name="connsiteX5302" fmla="*/ 2446385 w 8938307"/>
              <a:gd name="connsiteY5302" fmla="*/ 1045287 h 2993922"/>
              <a:gd name="connsiteX5303" fmla="*/ 2446385 w 8938307"/>
              <a:gd name="connsiteY5303" fmla="*/ 1034696 h 2993922"/>
              <a:gd name="connsiteX5304" fmla="*/ 2382842 w 8938307"/>
              <a:gd name="connsiteY5304" fmla="*/ 1024106 h 2993922"/>
              <a:gd name="connsiteX5305" fmla="*/ 2340481 w 8938307"/>
              <a:gd name="connsiteY5305" fmla="*/ 1013515 h 2993922"/>
              <a:gd name="connsiteX5306" fmla="*/ 8504100 w 8938307"/>
              <a:gd name="connsiteY5306" fmla="*/ 1002925 h 2993922"/>
              <a:gd name="connsiteX5307" fmla="*/ 8514691 w 8938307"/>
              <a:gd name="connsiteY5307" fmla="*/ 1002925 h 2993922"/>
              <a:gd name="connsiteX5308" fmla="*/ 8514691 w 8938307"/>
              <a:gd name="connsiteY5308" fmla="*/ 1013515 h 2993922"/>
              <a:gd name="connsiteX5309" fmla="*/ 8504100 w 8938307"/>
              <a:gd name="connsiteY5309" fmla="*/ 1013515 h 2993922"/>
              <a:gd name="connsiteX5310" fmla="*/ 7640982 w 8938307"/>
              <a:gd name="connsiteY5310" fmla="*/ 1002925 h 2993922"/>
              <a:gd name="connsiteX5311" fmla="*/ 7635686 w 8938307"/>
              <a:gd name="connsiteY5311" fmla="*/ 1008220 h 2993922"/>
              <a:gd name="connsiteX5312" fmla="*/ 7667457 w 8938307"/>
              <a:gd name="connsiteY5312" fmla="*/ 1024106 h 2993922"/>
              <a:gd name="connsiteX5313" fmla="*/ 7709820 w 8938307"/>
              <a:gd name="connsiteY5313" fmla="*/ 1034696 h 2993922"/>
              <a:gd name="connsiteX5314" fmla="*/ 7725704 w 8938307"/>
              <a:gd name="connsiteY5314" fmla="*/ 1034696 h 2993922"/>
              <a:gd name="connsiteX5315" fmla="*/ 7731000 w 8938307"/>
              <a:gd name="connsiteY5315" fmla="*/ 1045287 h 2993922"/>
              <a:gd name="connsiteX5316" fmla="*/ 7789248 w 8938307"/>
              <a:gd name="connsiteY5316" fmla="*/ 1061173 h 2993922"/>
              <a:gd name="connsiteX5317" fmla="*/ 7827638 w 8938307"/>
              <a:gd name="connsiteY5317" fmla="*/ 1073086 h 2993922"/>
              <a:gd name="connsiteX5318" fmla="*/ 7835275 w 8938307"/>
              <a:gd name="connsiteY5318" fmla="*/ 1074613 h 2993922"/>
              <a:gd name="connsiteX5319" fmla="*/ 7831609 w 8938307"/>
              <a:gd name="connsiteY5319" fmla="*/ 1069115 h 2993922"/>
              <a:gd name="connsiteX5320" fmla="*/ 7836904 w 8938307"/>
              <a:gd name="connsiteY5320" fmla="*/ 1066467 h 2993922"/>
              <a:gd name="connsiteX5321" fmla="*/ 7836904 w 8938307"/>
              <a:gd name="connsiteY5321" fmla="*/ 1055877 h 2993922"/>
              <a:gd name="connsiteX5322" fmla="*/ 7826313 w 8938307"/>
              <a:gd name="connsiteY5322" fmla="*/ 1055877 h 2993922"/>
              <a:gd name="connsiteX5323" fmla="*/ 7794542 w 8938307"/>
              <a:gd name="connsiteY5323" fmla="*/ 1050581 h 2993922"/>
              <a:gd name="connsiteX5324" fmla="*/ 7752182 w 8938307"/>
              <a:gd name="connsiteY5324" fmla="*/ 1039992 h 2993922"/>
              <a:gd name="connsiteX5325" fmla="*/ 7720409 w 8938307"/>
              <a:gd name="connsiteY5325" fmla="*/ 1024106 h 2993922"/>
              <a:gd name="connsiteX5326" fmla="*/ 7688638 w 8938307"/>
              <a:gd name="connsiteY5326" fmla="*/ 1013515 h 2993922"/>
              <a:gd name="connsiteX5327" fmla="*/ 7651572 w 8938307"/>
              <a:gd name="connsiteY5327" fmla="*/ 1002925 h 2993922"/>
              <a:gd name="connsiteX5328" fmla="*/ 7640982 w 8938307"/>
              <a:gd name="connsiteY5328" fmla="*/ 1002925 h 2993922"/>
              <a:gd name="connsiteX5329" fmla="*/ 6989670 w 8938307"/>
              <a:gd name="connsiteY5329" fmla="*/ 1002925 h 2993922"/>
              <a:gd name="connsiteX5330" fmla="*/ 6989670 w 8938307"/>
              <a:gd name="connsiteY5330" fmla="*/ 1013515 h 2993922"/>
              <a:gd name="connsiteX5331" fmla="*/ 7000262 w 8938307"/>
              <a:gd name="connsiteY5331" fmla="*/ 1013515 h 2993922"/>
              <a:gd name="connsiteX5332" fmla="*/ 6994966 w 8938307"/>
              <a:gd name="connsiteY5332" fmla="*/ 1002925 h 2993922"/>
              <a:gd name="connsiteX5333" fmla="*/ 6989670 w 8938307"/>
              <a:gd name="connsiteY5333" fmla="*/ 1002925 h 2993922"/>
              <a:gd name="connsiteX5334" fmla="*/ 730738 w 8938307"/>
              <a:gd name="connsiteY5334" fmla="*/ 1002925 h 2993922"/>
              <a:gd name="connsiteX5335" fmla="*/ 741329 w 8938307"/>
              <a:gd name="connsiteY5335" fmla="*/ 1002925 h 2993922"/>
              <a:gd name="connsiteX5336" fmla="*/ 730738 w 8938307"/>
              <a:gd name="connsiteY5336" fmla="*/ 1013515 h 2993922"/>
              <a:gd name="connsiteX5337" fmla="*/ 7308708 w 8938307"/>
              <a:gd name="connsiteY5337" fmla="*/ 996306 h 2993922"/>
              <a:gd name="connsiteX5338" fmla="*/ 7307384 w 8938307"/>
              <a:gd name="connsiteY5338" fmla="*/ 1002925 h 2993922"/>
              <a:gd name="connsiteX5339" fmla="*/ 7317974 w 8938307"/>
              <a:gd name="connsiteY5339" fmla="*/ 1002925 h 2993922"/>
              <a:gd name="connsiteX5340" fmla="*/ 7312678 w 8938307"/>
              <a:gd name="connsiteY5340" fmla="*/ 997629 h 2993922"/>
              <a:gd name="connsiteX5341" fmla="*/ 7308708 w 8938307"/>
              <a:gd name="connsiteY5341" fmla="*/ 996306 h 2993922"/>
              <a:gd name="connsiteX5342" fmla="*/ 5358748 w 8938307"/>
              <a:gd name="connsiteY5342" fmla="*/ 992335 h 2993922"/>
              <a:gd name="connsiteX5343" fmla="*/ 5358748 w 8938307"/>
              <a:gd name="connsiteY5343" fmla="*/ 997629 h 2993922"/>
              <a:gd name="connsiteX5344" fmla="*/ 5369339 w 8938307"/>
              <a:gd name="connsiteY5344" fmla="*/ 1002925 h 2993922"/>
              <a:gd name="connsiteX5345" fmla="*/ 5379929 w 8938307"/>
              <a:gd name="connsiteY5345" fmla="*/ 1002925 h 2993922"/>
              <a:gd name="connsiteX5346" fmla="*/ 5369339 w 8938307"/>
              <a:gd name="connsiteY5346" fmla="*/ 992335 h 2993922"/>
              <a:gd name="connsiteX5347" fmla="*/ 5358748 w 8938307"/>
              <a:gd name="connsiteY5347" fmla="*/ 992335 h 2993922"/>
              <a:gd name="connsiteX5348" fmla="*/ 1980407 w 8938307"/>
              <a:gd name="connsiteY5348" fmla="*/ 992335 h 2993922"/>
              <a:gd name="connsiteX5349" fmla="*/ 2012178 w 8938307"/>
              <a:gd name="connsiteY5349" fmla="*/ 997629 h 2993922"/>
              <a:gd name="connsiteX5350" fmla="*/ 2038653 w 8938307"/>
              <a:gd name="connsiteY5350" fmla="*/ 1008220 h 2993922"/>
              <a:gd name="connsiteX5351" fmla="*/ 2054540 w 8938307"/>
              <a:gd name="connsiteY5351" fmla="*/ 1013515 h 2993922"/>
              <a:gd name="connsiteX5352" fmla="*/ 2065130 w 8938307"/>
              <a:gd name="connsiteY5352" fmla="*/ 1024106 h 2993922"/>
              <a:gd name="connsiteX5353" fmla="*/ 2012178 w 8938307"/>
              <a:gd name="connsiteY5353" fmla="*/ 1013515 h 2993922"/>
              <a:gd name="connsiteX5354" fmla="*/ 2022769 w 8938307"/>
              <a:gd name="connsiteY5354" fmla="*/ 1034696 h 2993922"/>
              <a:gd name="connsiteX5355" fmla="*/ 2022769 w 8938307"/>
              <a:gd name="connsiteY5355" fmla="*/ 1045287 h 2993922"/>
              <a:gd name="connsiteX5356" fmla="*/ 2012178 w 8938307"/>
              <a:gd name="connsiteY5356" fmla="*/ 1034696 h 2993922"/>
              <a:gd name="connsiteX5357" fmla="*/ 1990997 w 8938307"/>
              <a:gd name="connsiteY5357" fmla="*/ 1024106 h 2993922"/>
              <a:gd name="connsiteX5358" fmla="*/ 1969816 w 8938307"/>
              <a:gd name="connsiteY5358" fmla="*/ 1013515 h 2993922"/>
              <a:gd name="connsiteX5359" fmla="*/ 1959226 w 8938307"/>
              <a:gd name="connsiteY5359" fmla="*/ 1013515 h 2993922"/>
              <a:gd name="connsiteX5360" fmla="*/ 1948635 w 8938307"/>
              <a:gd name="connsiteY5360" fmla="*/ 1002925 h 2993922"/>
              <a:gd name="connsiteX5361" fmla="*/ 1980407 w 8938307"/>
              <a:gd name="connsiteY5361" fmla="*/ 992335 h 2993922"/>
              <a:gd name="connsiteX5362" fmla="*/ 1577971 w 8938307"/>
              <a:gd name="connsiteY5362" fmla="*/ 992335 h 2993922"/>
              <a:gd name="connsiteX5363" fmla="*/ 1583266 w 8938307"/>
              <a:gd name="connsiteY5363" fmla="*/ 992335 h 2993922"/>
              <a:gd name="connsiteX5364" fmla="*/ 1588562 w 8938307"/>
              <a:gd name="connsiteY5364" fmla="*/ 1002925 h 2993922"/>
              <a:gd name="connsiteX5365" fmla="*/ 1270849 w 8938307"/>
              <a:gd name="connsiteY5365" fmla="*/ 992335 h 2993922"/>
              <a:gd name="connsiteX5366" fmla="*/ 1281440 w 8938307"/>
              <a:gd name="connsiteY5366" fmla="*/ 992335 h 2993922"/>
              <a:gd name="connsiteX5367" fmla="*/ 1270849 w 8938307"/>
              <a:gd name="connsiteY5367" fmla="*/ 1002925 h 2993922"/>
              <a:gd name="connsiteX5368" fmla="*/ 1270849 w 8938307"/>
              <a:gd name="connsiteY5368" fmla="*/ 992335 h 2993922"/>
              <a:gd name="connsiteX5369" fmla="*/ 7995760 w 8938307"/>
              <a:gd name="connsiteY5369" fmla="*/ 981744 h 2993922"/>
              <a:gd name="connsiteX5370" fmla="*/ 7995760 w 8938307"/>
              <a:gd name="connsiteY5370" fmla="*/ 992335 h 2993922"/>
              <a:gd name="connsiteX5371" fmla="*/ 8006350 w 8938307"/>
              <a:gd name="connsiteY5371" fmla="*/ 992335 h 2993922"/>
              <a:gd name="connsiteX5372" fmla="*/ 1895684 w 8938307"/>
              <a:gd name="connsiteY5372" fmla="*/ 981744 h 2993922"/>
              <a:gd name="connsiteX5373" fmla="*/ 1906274 w 8938307"/>
              <a:gd name="connsiteY5373" fmla="*/ 992335 h 2993922"/>
              <a:gd name="connsiteX5374" fmla="*/ 1906274 w 8938307"/>
              <a:gd name="connsiteY5374" fmla="*/ 981744 h 2993922"/>
              <a:gd name="connsiteX5375" fmla="*/ 1895684 w 8938307"/>
              <a:gd name="connsiteY5375" fmla="*/ 981744 h 2993922"/>
              <a:gd name="connsiteX5376" fmla="*/ 543291 w 8938307"/>
              <a:gd name="connsiteY5376" fmla="*/ 974333 h 2993922"/>
              <a:gd name="connsiteX5377" fmla="*/ 545405 w 8938307"/>
              <a:gd name="connsiteY5377" fmla="*/ 976448 h 2993922"/>
              <a:gd name="connsiteX5378" fmla="*/ 550701 w 8938307"/>
              <a:gd name="connsiteY5378" fmla="*/ 981744 h 2993922"/>
              <a:gd name="connsiteX5379" fmla="*/ 548053 w 8938307"/>
              <a:gd name="connsiteY5379" fmla="*/ 979097 h 2993922"/>
              <a:gd name="connsiteX5380" fmla="*/ 7328564 w 8938307"/>
              <a:gd name="connsiteY5380" fmla="*/ 971154 h 2993922"/>
              <a:gd name="connsiteX5381" fmla="*/ 7317974 w 8938307"/>
              <a:gd name="connsiteY5381" fmla="*/ 981744 h 2993922"/>
              <a:gd name="connsiteX5382" fmla="*/ 7339155 w 8938307"/>
              <a:gd name="connsiteY5382" fmla="*/ 987040 h 2993922"/>
              <a:gd name="connsiteX5383" fmla="*/ 7360336 w 8938307"/>
              <a:gd name="connsiteY5383" fmla="*/ 992335 h 2993922"/>
              <a:gd name="connsiteX5384" fmla="*/ 7365630 w 8938307"/>
              <a:gd name="connsiteY5384" fmla="*/ 987040 h 2993922"/>
              <a:gd name="connsiteX5385" fmla="*/ 7328564 w 8938307"/>
              <a:gd name="connsiteY5385" fmla="*/ 971154 h 2993922"/>
              <a:gd name="connsiteX5386" fmla="*/ 2716440 w 8938307"/>
              <a:gd name="connsiteY5386" fmla="*/ 971154 h 2993922"/>
              <a:gd name="connsiteX5387" fmla="*/ 2711145 w 8938307"/>
              <a:gd name="connsiteY5387" fmla="*/ 976448 h 2993922"/>
              <a:gd name="connsiteX5388" fmla="*/ 2721735 w 8938307"/>
              <a:gd name="connsiteY5388" fmla="*/ 981744 h 2993922"/>
              <a:gd name="connsiteX5389" fmla="*/ 2716440 w 8938307"/>
              <a:gd name="connsiteY5389" fmla="*/ 971154 h 2993922"/>
              <a:gd name="connsiteX5390" fmla="*/ 1281440 w 8938307"/>
              <a:gd name="connsiteY5390" fmla="*/ 971154 h 2993922"/>
              <a:gd name="connsiteX5391" fmla="*/ 1302621 w 8938307"/>
              <a:gd name="connsiteY5391" fmla="*/ 981744 h 2993922"/>
              <a:gd name="connsiteX5392" fmla="*/ 1292030 w 8938307"/>
              <a:gd name="connsiteY5392" fmla="*/ 981744 h 2993922"/>
              <a:gd name="connsiteX5393" fmla="*/ 1281440 w 8938307"/>
              <a:gd name="connsiteY5393" fmla="*/ 981744 h 2993922"/>
              <a:gd name="connsiteX5394" fmla="*/ 1217897 w 8938307"/>
              <a:gd name="connsiteY5394" fmla="*/ 971154 h 2993922"/>
              <a:gd name="connsiteX5395" fmla="*/ 1228487 w 8938307"/>
              <a:gd name="connsiteY5395" fmla="*/ 971154 h 2993922"/>
              <a:gd name="connsiteX5396" fmla="*/ 1239078 w 8938307"/>
              <a:gd name="connsiteY5396" fmla="*/ 981744 h 2993922"/>
              <a:gd name="connsiteX5397" fmla="*/ 540110 w 8938307"/>
              <a:gd name="connsiteY5397" fmla="*/ 971154 h 2993922"/>
              <a:gd name="connsiteX5398" fmla="*/ 541435 w 8938307"/>
              <a:gd name="connsiteY5398" fmla="*/ 972478 h 2993922"/>
              <a:gd name="connsiteX5399" fmla="*/ 543291 w 8938307"/>
              <a:gd name="connsiteY5399" fmla="*/ 974333 h 2993922"/>
              <a:gd name="connsiteX5400" fmla="*/ 2139263 w 8938307"/>
              <a:gd name="connsiteY5400" fmla="*/ 960563 h 2993922"/>
              <a:gd name="connsiteX5401" fmla="*/ 2144559 w 8938307"/>
              <a:gd name="connsiteY5401" fmla="*/ 971154 h 2993922"/>
              <a:gd name="connsiteX5402" fmla="*/ 2149853 w 8938307"/>
              <a:gd name="connsiteY5402" fmla="*/ 981744 h 2993922"/>
              <a:gd name="connsiteX5403" fmla="*/ 2160443 w 8938307"/>
              <a:gd name="connsiteY5403" fmla="*/ 981744 h 2993922"/>
              <a:gd name="connsiteX5404" fmla="*/ 2197509 w 8938307"/>
              <a:gd name="connsiteY5404" fmla="*/ 987040 h 2993922"/>
              <a:gd name="connsiteX5405" fmla="*/ 2223986 w 8938307"/>
              <a:gd name="connsiteY5405" fmla="*/ 992335 h 2993922"/>
              <a:gd name="connsiteX5406" fmla="*/ 2255757 w 8938307"/>
              <a:gd name="connsiteY5406" fmla="*/ 1002925 h 2993922"/>
              <a:gd name="connsiteX5407" fmla="*/ 2276938 w 8938307"/>
              <a:gd name="connsiteY5407" fmla="*/ 1013515 h 2993922"/>
              <a:gd name="connsiteX5408" fmla="*/ 2308710 w 8938307"/>
              <a:gd name="connsiteY5408" fmla="*/ 1013515 h 2993922"/>
              <a:gd name="connsiteX5409" fmla="*/ 2319299 w 8938307"/>
              <a:gd name="connsiteY5409" fmla="*/ 1002925 h 2993922"/>
              <a:gd name="connsiteX5410" fmla="*/ 2308710 w 8938307"/>
              <a:gd name="connsiteY5410" fmla="*/ 1002925 h 2993922"/>
              <a:gd name="connsiteX5411" fmla="*/ 2314005 w 8938307"/>
              <a:gd name="connsiteY5411" fmla="*/ 997629 h 2993922"/>
              <a:gd name="connsiteX5412" fmla="*/ 2298119 w 8938307"/>
              <a:gd name="connsiteY5412" fmla="*/ 992335 h 2993922"/>
              <a:gd name="connsiteX5413" fmla="*/ 2287529 w 8938307"/>
              <a:gd name="connsiteY5413" fmla="*/ 992335 h 2993922"/>
              <a:gd name="connsiteX5414" fmla="*/ 2287529 w 8938307"/>
              <a:gd name="connsiteY5414" fmla="*/ 981744 h 2993922"/>
              <a:gd name="connsiteX5415" fmla="*/ 2197509 w 8938307"/>
              <a:gd name="connsiteY5415" fmla="*/ 971154 h 2993922"/>
              <a:gd name="connsiteX5416" fmla="*/ 2149853 w 8938307"/>
              <a:gd name="connsiteY5416" fmla="*/ 960563 h 2993922"/>
              <a:gd name="connsiteX5417" fmla="*/ 1853322 w 8938307"/>
              <a:gd name="connsiteY5417" fmla="*/ 960563 h 2993922"/>
              <a:gd name="connsiteX5418" fmla="*/ 1858616 w 8938307"/>
              <a:gd name="connsiteY5418" fmla="*/ 960563 h 2993922"/>
              <a:gd name="connsiteX5419" fmla="*/ 1874503 w 8938307"/>
              <a:gd name="connsiteY5419" fmla="*/ 960563 h 2993922"/>
              <a:gd name="connsiteX5420" fmla="*/ 1916864 w 8938307"/>
              <a:gd name="connsiteY5420" fmla="*/ 981744 h 2993922"/>
              <a:gd name="connsiteX5421" fmla="*/ 1916864 w 8938307"/>
              <a:gd name="connsiteY5421" fmla="*/ 992335 h 2993922"/>
              <a:gd name="connsiteX5422" fmla="*/ 1927455 w 8938307"/>
              <a:gd name="connsiteY5422" fmla="*/ 992335 h 2993922"/>
              <a:gd name="connsiteX5423" fmla="*/ 1938045 w 8938307"/>
              <a:gd name="connsiteY5423" fmla="*/ 981744 h 2993922"/>
              <a:gd name="connsiteX5424" fmla="*/ 1938045 w 8938307"/>
              <a:gd name="connsiteY5424" fmla="*/ 992335 h 2993922"/>
              <a:gd name="connsiteX5425" fmla="*/ 1938045 w 8938307"/>
              <a:gd name="connsiteY5425" fmla="*/ 1002925 h 2993922"/>
              <a:gd name="connsiteX5426" fmla="*/ 1895684 w 8938307"/>
              <a:gd name="connsiteY5426" fmla="*/ 1002925 h 2993922"/>
              <a:gd name="connsiteX5427" fmla="*/ 1853322 w 8938307"/>
              <a:gd name="connsiteY5427" fmla="*/ 987040 h 2993922"/>
              <a:gd name="connsiteX5428" fmla="*/ 1832141 w 8938307"/>
              <a:gd name="connsiteY5428" fmla="*/ 971154 h 2993922"/>
              <a:gd name="connsiteX5429" fmla="*/ 1842731 w 8938307"/>
              <a:gd name="connsiteY5429" fmla="*/ 971154 h 2993922"/>
              <a:gd name="connsiteX5430" fmla="*/ 1853322 w 8938307"/>
              <a:gd name="connsiteY5430" fmla="*/ 960563 h 2993922"/>
              <a:gd name="connsiteX5431" fmla="*/ 1472067 w 8938307"/>
              <a:gd name="connsiteY5431" fmla="*/ 960563 h 2993922"/>
              <a:gd name="connsiteX5432" fmla="*/ 1472067 w 8938307"/>
              <a:gd name="connsiteY5432" fmla="*/ 971154 h 2993922"/>
              <a:gd name="connsiteX5433" fmla="*/ 1482658 w 8938307"/>
              <a:gd name="connsiteY5433" fmla="*/ 971154 h 2993922"/>
              <a:gd name="connsiteX5434" fmla="*/ 1535610 w 8938307"/>
              <a:gd name="connsiteY5434" fmla="*/ 992335 h 2993922"/>
              <a:gd name="connsiteX5435" fmla="*/ 1546200 w 8938307"/>
              <a:gd name="connsiteY5435" fmla="*/ 1002925 h 2993922"/>
              <a:gd name="connsiteX5436" fmla="*/ 1551496 w 8938307"/>
              <a:gd name="connsiteY5436" fmla="*/ 1002925 h 2993922"/>
              <a:gd name="connsiteX5437" fmla="*/ 1567381 w 8938307"/>
              <a:gd name="connsiteY5437" fmla="*/ 1002925 h 2993922"/>
              <a:gd name="connsiteX5438" fmla="*/ 1577971 w 8938307"/>
              <a:gd name="connsiteY5438" fmla="*/ 1002925 h 2993922"/>
              <a:gd name="connsiteX5439" fmla="*/ 1577971 w 8938307"/>
              <a:gd name="connsiteY5439" fmla="*/ 1013515 h 2993922"/>
              <a:gd name="connsiteX5440" fmla="*/ 1609742 w 8938307"/>
              <a:gd name="connsiteY5440" fmla="*/ 1013515 h 2993922"/>
              <a:gd name="connsiteX5441" fmla="*/ 1630923 w 8938307"/>
              <a:gd name="connsiteY5441" fmla="*/ 1013515 h 2993922"/>
              <a:gd name="connsiteX5442" fmla="*/ 1630923 w 8938307"/>
              <a:gd name="connsiteY5442" fmla="*/ 1024106 h 2993922"/>
              <a:gd name="connsiteX5443" fmla="*/ 1652104 w 8938307"/>
              <a:gd name="connsiteY5443" fmla="*/ 1024106 h 2993922"/>
              <a:gd name="connsiteX5444" fmla="*/ 1662694 w 8938307"/>
              <a:gd name="connsiteY5444" fmla="*/ 1024106 h 2993922"/>
              <a:gd name="connsiteX5445" fmla="*/ 1662694 w 8938307"/>
              <a:gd name="connsiteY5445" fmla="*/ 1034696 h 2993922"/>
              <a:gd name="connsiteX5446" fmla="*/ 1683875 w 8938307"/>
              <a:gd name="connsiteY5446" fmla="*/ 1055877 h 2993922"/>
              <a:gd name="connsiteX5447" fmla="*/ 1715646 w 8938307"/>
              <a:gd name="connsiteY5447" fmla="*/ 1066467 h 2993922"/>
              <a:gd name="connsiteX5448" fmla="*/ 1673285 w 8938307"/>
              <a:gd name="connsiteY5448" fmla="*/ 1066467 h 2993922"/>
              <a:gd name="connsiteX5449" fmla="*/ 1620333 w 8938307"/>
              <a:gd name="connsiteY5449" fmla="*/ 1055877 h 2993922"/>
              <a:gd name="connsiteX5450" fmla="*/ 1620333 w 8938307"/>
              <a:gd name="connsiteY5450" fmla="*/ 1045287 h 2993922"/>
              <a:gd name="connsiteX5451" fmla="*/ 1609742 w 8938307"/>
              <a:gd name="connsiteY5451" fmla="*/ 1045287 h 2993922"/>
              <a:gd name="connsiteX5452" fmla="*/ 1604448 w 8938307"/>
              <a:gd name="connsiteY5452" fmla="*/ 1050581 h 2993922"/>
              <a:gd name="connsiteX5453" fmla="*/ 1588562 w 8938307"/>
              <a:gd name="connsiteY5453" fmla="*/ 1045287 h 2993922"/>
              <a:gd name="connsiteX5454" fmla="*/ 1572677 w 8938307"/>
              <a:gd name="connsiteY5454" fmla="*/ 1045287 h 2993922"/>
              <a:gd name="connsiteX5455" fmla="*/ 1546200 w 8938307"/>
              <a:gd name="connsiteY5455" fmla="*/ 1045287 h 2993922"/>
              <a:gd name="connsiteX5456" fmla="*/ 1498544 w 8938307"/>
              <a:gd name="connsiteY5456" fmla="*/ 1039992 h 2993922"/>
              <a:gd name="connsiteX5457" fmla="*/ 1493248 w 8938307"/>
              <a:gd name="connsiteY5457" fmla="*/ 1034696 h 2993922"/>
              <a:gd name="connsiteX5458" fmla="*/ 1495895 w 8938307"/>
              <a:gd name="connsiteY5458" fmla="*/ 1026753 h 2993922"/>
              <a:gd name="connsiteX5459" fmla="*/ 1503838 w 8938307"/>
              <a:gd name="connsiteY5459" fmla="*/ 1024106 h 2993922"/>
              <a:gd name="connsiteX5460" fmla="*/ 1482658 w 8938307"/>
              <a:gd name="connsiteY5460" fmla="*/ 1013515 h 2993922"/>
              <a:gd name="connsiteX5461" fmla="*/ 1472067 w 8938307"/>
              <a:gd name="connsiteY5461" fmla="*/ 1024106 h 2993922"/>
              <a:gd name="connsiteX5462" fmla="*/ 1461477 w 8938307"/>
              <a:gd name="connsiteY5462" fmla="*/ 1034696 h 2993922"/>
              <a:gd name="connsiteX5463" fmla="*/ 1450886 w 8938307"/>
              <a:gd name="connsiteY5463" fmla="*/ 1024106 h 2993922"/>
              <a:gd name="connsiteX5464" fmla="*/ 1408525 w 8938307"/>
              <a:gd name="connsiteY5464" fmla="*/ 1034696 h 2993922"/>
              <a:gd name="connsiteX5465" fmla="*/ 1397934 w 8938307"/>
              <a:gd name="connsiteY5465" fmla="*/ 1034696 h 2993922"/>
              <a:gd name="connsiteX5466" fmla="*/ 1387344 w 8938307"/>
              <a:gd name="connsiteY5466" fmla="*/ 1034696 h 2993922"/>
              <a:gd name="connsiteX5467" fmla="*/ 1408525 w 8938307"/>
              <a:gd name="connsiteY5467" fmla="*/ 1055877 h 2993922"/>
              <a:gd name="connsiteX5468" fmla="*/ 1419114 w 8938307"/>
              <a:gd name="connsiteY5468" fmla="*/ 1066467 h 2993922"/>
              <a:gd name="connsiteX5469" fmla="*/ 1461477 w 8938307"/>
              <a:gd name="connsiteY5469" fmla="*/ 1077058 h 2993922"/>
              <a:gd name="connsiteX5470" fmla="*/ 1503838 w 8938307"/>
              <a:gd name="connsiteY5470" fmla="*/ 1087648 h 2993922"/>
              <a:gd name="connsiteX5471" fmla="*/ 1525019 w 8938307"/>
              <a:gd name="connsiteY5471" fmla="*/ 1092944 h 2993922"/>
              <a:gd name="connsiteX5472" fmla="*/ 1530314 w 8938307"/>
              <a:gd name="connsiteY5472" fmla="*/ 1077058 h 2993922"/>
              <a:gd name="connsiteX5473" fmla="*/ 1514429 w 8938307"/>
              <a:gd name="connsiteY5473" fmla="*/ 1077058 h 2993922"/>
              <a:gd name="connsiteX5474" fmla="*/ 1514429 w 8938307"/>
              <a:gd name="connsiteY5474" fmla="*/ 1066467 h 2993922"/>
              <a:gd name="connsiteX5475" fmla="*/ 1530314 w 8938307"/>
              <a:gd name="connsiteY5475" fmla="*/ 1055877 h 2993922"/>
              <a:gd name="connsiteX5476" fmla="*/ 1535610 w 8938307"/>
              <a:gd name="connsiteY5476" fmla="*/ 1066467 h 2993922"/>
              <a:gd name="connsiteX5477" fmla="*/ 1546200 w 8938307"/>
              <a:gd name="connsiteY5477" fmla="*/ 1071762 h 2993922"/>
              <a:gd name="connsiteX5478" fmla="*/ 1556790 w 8938307"/>
              <a:gd name="connsiteY5478" fmla="*/ 1077058 h 2993922"/>
              <a:gd name="connsiteX5479" fmla="*/ 1572677 w 8938307"/>
              <a:gd name="connsiteY5479" fmla="*/ 1082354 h 2993922"/>
              <a:gd name="connsiteX5480" fmla="*/ 1593856 w 8938307"/>
              <a:gd name="connsiteY5480" fmla="*/ 1087648 h 2993922"/>
              <a:gd name="connsiteX5481" fmla="*/ 1609742 w 8938307"/>
              <a:gd name="connsiteY5481" fmla="*/ 1087648 h 2993922"/>
              <a:gd name="connsiteX5482" fmla="*/ 1599152 w 8938307"/>
              <a:gd name="connsiteY5482" fmla="*/ 1098239 h 2993922"/>
              <a:gd name="connsiteX5483" fmla="*/ 1556790 w 8938307"/>
              <a:gd name="connsiteY5483" fmla="*/ 1087648 h 2993922"/>
              <a:gd name="connsiteX5484" fmla="*/ 1599152 w 8938307"/>
              <a:gd name="connsiteY5484" fmla="*/ 1108829 h 2993922"/>
              <a:gd name="connsiteX5485" fmla="*/ 1662694 w 8938307"/>
              <a:gd name="connsiteY5485" fmla="*/ 1119419 h 2993922"/>
              <a:gd name="connsiteX5486" fmla="*/ 1673285 w 8938307"/>
              <a:gd name="connsiteY5486" fmla="*/ 1108829 h 2993922"/>
              <a:gd name="connsiteX5487" fmla="*/ 1683875 w 8938307"/>
              <a:gd name="connsiteY5487" fmla="*/ 1092944 h 2993922"/>
              <a:gd name="connsiteX5488" fmla="*/ 1694466 w 8938307"/>
              <a:gd name="connsiteY5488" fmla="*/ 1087648 h 2993922"/>
              <a:gd name="connsiteX5489" fmla="*/ 1705056 w 8938307"/>
              <a:gd name="connsiteY5489" fmla="*/ 1077058 h 2993922"/>
              <a:gd name="connsiteX5490" fmla="*/ 1726237 w 8938307"/>
              <a:gd name="connsiteY5490" fmla="*/ 1055877 h 2993922"/>
              <a:gd name="connsiteX5491" fmla="*/ 1705056 w 8938307"/>
              <a:gd name="connsiteY5491" fmla="*/ 1045287 h 2993922"/>
              <a:gd name="connsiteX5492" fmla="*/ 1705056 w 8938307"/>
              <a:gd name="connsiteY5492" fmla="*/ 1034696 h 2993922"/>
              <a:gd name="connsiteX5493" fmla="*/ 1715646 w 8938307"/>
              <a:gd name="connsiteY5493" fmla="*/ 1034696 h 2993922"/>
              <a:gd name="connsiteX5494" fmla="*/ 1747418 w 8938307"/>
              <a:gd name="connsiteY5494" fmla="*/ 1045287 h 2993922"/>
              <a:gd name="connsiteX5495" fmla="*/ 1726237 w 8938307"/>
              <a:gd name="connsiteY5495" fmla="*/ 1034696 h 2993922"/>
              <a:gd name="connsiteX5496" fmla="*/ 1715646 w 8938307"/>
              <a:gd name="connsiteY5496" fmla="*/ 1034696 h 2993922"/>
              <a:gd name="connsiteX5497" fmla="*/ 1715646 w 8938307"/>
              <a:gd name="connsiteY5497" fmla="*/ 1024106 h 2993922"/>
              <a:gd name="connsiteX5498" fmla="*/ 1705056 w 8938307"/>
              <a:gd name="connsiteY5498" fmla="*/ 1024106 h 2993922"/>
              <a:gd name="connsiteX5499" fmla="*/ 1678581 w 8938307"/>
              <a:gd name="connsiteY5499" fmla="*/ 1013515 h 2993922"/>
              <a:gd name="connsiteX5500" fmla="*/ 1662694 w 8938307"/>
              <a:gd name="connsiteY5500" fmla="*/ 1013515 h 2993922"/>
              <a:gd name="connsiteX5501" fmla="*/ 1652104 w 8938307"/>
              <a:gd name="connsiteY5501" fmla="*/ 1024106 h 2993922"/>
              <a:gd name="connsiteX5502" fmla="*/ 1652104 w 8938307"/>
              <a:gd name="connsiteY5502" fmla="*/ 1013515 h 2993922"/>
              <a:gd name="connsiteX5503" fmla="*/ 1641514 w 8938307"/>
              <a:gd name="connsiteY5503" fmla="*/ 1002925 h 2993922"/>
              <a:gd name="connsiteX5504" fmla="*/ 1636218 w 8938307"/>
              <a:gd name="connsiteY5504" fmla="*/ 997629 h 2993922"/>
              <a:gd name="connsiteX5505" fmla="*/ 1620333 w 8938307"/>
              <a:gd name="connsiteY5505" fmla="*/ 992335 h 2993922"/>
              <a:gd name="connsiteX5506" fmla="*/ 1583266 w 8938307"/>
              <a:gd name="connsiteY5506" fmla="*/ 976448 h 2993922"/>
              <a:gd name="connsiteX5507" fmla="*/ 1535610 w 8938307"/>
              <a:gd name="connsiteY5507" fmla="*/ 971154 h 2993922"/>
              <a:gd name="connsiteX5508" fmla="*/ 1493248 w 8938307"/>
              <a:gd name="connsiteY5508" fmla="*/ 971154 h 2993922"/>
              <a:gd name="connsiteX5509" fmla="*/ 1493248 w 8938307"/>
              <a:gd name="connsiteY5509" fmla="*/ 960563 h 2993922"/>
              <a:gd name="connsiteX5510" fmla="*/ 1472067 w 8938307"/>
              <a:gd name="connsiteY5510" fmla="*/ 960563 h 2993922"/>
              <a:gd name="connsiteX5511" fmla="*/ 1450886 w 8938307"/>
              <a:gd name="connsiteY5511" fmla="*/ 960563 h 2993922"/>
              <a:gd name="connsiteX5512" fmla="*/ 1440296 w 8938307"/>
              <a:gd name="connsiteY5512" fmla="*/ 965858 h 2993922"/>
              <a:gd name="connsiteX5513" fmla="*/ 1450886 w 8938307"/>
              <a:gd name="connsiteY5513" fmla="*/ 971154 h 2993922"/>
              <a:gd name="connsiteX5514" fmla="*/ 1461477 w 8938307"/>
              <a:gd name="connsiteY5514" fmla="*/ 971154 h 2993922"/>
              <a:gd name="connsiteX5515" fmla="*/ 1175535 w 8938307"/>
              <a:gd name="connsiteY5515" fmla="*/ 960563 h 2993922"/>
              <a:gd name="connsiteX5516" fmla="*/ 1186126 w 8938307"/>
              <a:gd name="connsiteY5516" fmla="*/ 960563 h 2993922"/>
              <a:gd name="connsiteX5517" fmla="*/ 1196717 w 8938307"/>
              <a:gd name="connsiteY5517" fmla="*/ 971154 h 2993922"/>
              <a:gd name="connsiteX5518" fmla="*/ 1186126 w 8938307"/>
              <a:gd name="connsiteY5518" fmla="*/ 971154 h 2993922"/>
              <a:gd name="connsiteX5519" fmla="*/ 1180832 w 8938307"/>
              <a:gd name="connsiteY5519" fmla="*/ 965858 h 2993922"/>
              <a:gd name="connsiteX5520" fmla="*/ 1175535 w 8938307"/>
              <a:gd name="connsiteY5520" fmla="*/ 960563 h 2993922"/>
              <a:gd name="connsiteX5521" fmla="*/ 2478156 w 8938307"/>
              <a:gd name="connsiteY5521" fmla="*/ 953944 h 2993922"/>
              <a:gd name="connsiteX5522" fmla="*/ 2467566 w 8938307"/>
              <a:gd name="connsiteY5522" fmla="*/ 960563 h 2993922"/>
              <a:gd name="connsiteX5523" fmla="*/ 2456975 w 8938307"/>
              <a:gd name="connsiteY5523" fmla="*/ 960563 h 2993922"/>
              <a:gd name="connsiteX5524" fmla="*/ 2483450 w 8938307"/>
              <a:gd name="connsiteY5524" fmla="*/ 965858 h 2993922"/>
              <a:gd name="connsiteX5525" fmla="*/ 2488746 w 8938307"/>
              <a:gd name="connsiteY5525" fmla="*/ 971154 h 2993922"/>
              <a:gd name="connsiteX5526" fmla="*/ 2552289 w 8938307"/>
              <a:gd name="connsiteY5526" fmla="*/ 981744 h 2993922"/>
              <a:gd name="connsiteX5527" fmla="*/ 2509927 w 8938307"/>
              <a:gd name="connsiteY5527" fmla="*/ 960563 h 2993922"/>
              <a:gd name="connsiteX5528" fmla="*/ 2488746 w 8938307"/>
              <a:gd name="connsiteY5528" fmla="*/ 955269 h 2993922"/>
              <a:gd name="connsiteX5529" fmla="*/ 2478156 w 8938307"/>
              <a:gd name="connsiteY5529" fmla="*/ 953944 h 2993922"/>
              <a:gd name="connsiteX5530" fmla="*/ 8832403 w 8938307"/>
              <a:gd name="connsiteY5530" fmla="*/ 949973 h 2993922"/>
              <a:gd name="connsiteX5531" fmla="*/ 8853583 w 8938307"/>
              <a:gd name="connsiteY5531" fmla="*/ 955269 h 2993922"/>
              <a:gd name="connsiteX5532" fmla="*/ 8901240 w 8938307"/>
              <a:gd name="connsiteY5532" fmla="*/ 971154 h 2993922"/>
              <a:gd name="connsiteX5533" fmla="*/ 8938307 w 8938307"/>
              <a:gd name="connsiteY5533" fmla="*/ 981744 h 2993922"/>
              <a:gd name="connsiteX5534" fmla="*/ 8917126 w 8938307"/>
              <a:gd name="connsiteY5534" fmla="*/ 981744 h 2993922"/>
              <a:gd name="connsiteX5535" fmla="*/ 8895945 w 8938307"/>
              <a:gd name="connsiteY5535" fmla="*/ 976448 h 2993922"/>
              <a:gd name="connsiteX5536" fmla="*/ 8874765 w 8938307"/>
              <a:gd name="connsiteY5536" fmla="*/ 971154 h 2993922"/>
              <a:gd name="connsiteX5537" fmla="*/ 8832403 w 8938307"/>
              <a:gd name="connsiteY5537" fmla="*/ 949973 h 2993922"/>
              <a:gd name="connsiteX5538" fmla="*/ 8271112 w 8938307"/>
              <a:gd name="connsiteY5538" fmla="*/ 949973 h 2993922"/>
              <a:gd name="connsiteX5539" fmla="*/ 8334654 w 8938307"/>
              <a:gd name="connsiteY5539" fmla="*/ 960563 h 2993922"/>
              <a:gd name="connsiteX5540" fmla="*/ 8324064 w 8938307"/>
              <a:gd name="connsiteY5540" fmla="*/ 960563 h 2993922"/>
              <a:gd name="connsiteX5541" fmla="*/ 8302883 w 8938307"/>
              <a:gd name="connsiteY5541" fmla="*/ 960563 h 2993922"/>
              <a:gd name="connsiteX5542" fmla="*/ 8281702 w 8938307"/>
              <a:gd name="connsiteY5542" fmla="*/ 960563 h 2993922"/>
              <a:gd name="connsiteX5543" fmla="*/ 8271112 w 8938307"/>
              <a:gd name="connsiteY5543" fmla="*/ 949973 h 2993922"/>
              <a:gd name="connsiteX5544" fmla="*/ 7254432 w 8938307"/>
              <a:gd name="connsiteY5544" fmla="*/ 949973 h 2993922"/>
              <a:gd name="connsiteX5545" fmla="*/ 7275612 w 8938307"/>
              <a:gd name="connsiteY5545" fmla="*/ 960563 h 2993922"/>
              <a:gd name="connsiteX5546" fmla="*/ 7286203 w 8938307"/>
              <a:gd name="connsiteY5546" fmla="*/ 960563 h 2993922"/>
              <a:gd name="connsiteX5547" fmla="*/ 2435794 w 8938307"/>
              <a:gd name="connsiteY5547" fmla="*/ 949973 h 2993922"/>
              <a:gd name="connsiteX5548" fmla="*/ 2435794 w 8938307"/>
              <a:gd name="connsiteY5548" fmla="*/ 960563 h 2993922"/>
              <a:gd name="connsiteX5549" fmla="*/ 2446385 w 8938307"/>
              <a:gd name="connsiteY5549" fmla="*/ 960563 h 2993922"/>
              <a:gd name="connsiteX5550" fmla="*/ 2435794 w 8938307"/>
              <a:gd name="connsiteY5550" fmla="*/ 949973 h 2993922"/>
              <a:gd name="connsiteX5551" fmla="*/ 603653 w 8938307"/>
              <a:gd name="connsiteY5551" fmla="*/ 939383 h 2993922"/>
              <a:gd name="connsiteX5552" fmla="*/ 630128 w 8938307"/>
              <a:gd name="connsiteY5552" fmla="*/ 944677 h 2993922"/>
              <a:gd name="connsiteX5553" fmla="*/ 646015 w 8938307"/>
              <a:gd name="connsiteY5553" fmla="*/ 960563 h 2993922"/>
              <a:gd name="connsiteX5554" fmla="*/ 656605 w 8938307"/>
              <a:gd name="connsiteY5554" fmla="*/ 981744 h 2993922"/>
              <a:gd name="connsiteX5555" fmla="*/ 667195 w 8938307"/>
              <a:gd name="connsiteY5555" fmla="*/ 992335 h 2993922"/>
              <a:gd name="connsiteX5556" fmla="*/ 656605 w 8938307"/>
              <a:gd name="connsiteY5556" fmla="*/ 992335 h 2993922"/>
              <a:gd name="connsiteX5557" fmla="*/ 614243 w 8938307"/>
              <a:gd name="connsiteY5557" fmla="*/ 971154 h 2993922"/>
              <a:gd name="connsiteX5558" fmla="*/ 603653 w 8938307"/>
              <a:gd name="connsiteY5558" fmla="*/ 939383 h 2993922"/>
              <a:gd name="connsiteX5559" fmla="*/ 8461739 w 8938307"/>
              <a:gd name="connsiteY5559" fmla="*/ 928792 h 2993922"/>
              <a:gd name="connsiteX5560" fmla="*/ 8482920 w 8938307"/>
              <a:gd name="connsiteY5560" fmla="*/ 939383 h 2993922"/>
              <a:gd name="connsiteX5561" fmla="*/ 8546462 w 8938307"/>
              <a:gd name="connsiteY5561" fmla="*/ 949973 h 2993922"/>
              <a:gd name="connsiteX5562" fmla="*/ 8599414 w 8938307"/>
              <a:gd name="connsiteY5562" fmla="*/ 971154 h 2993922"/>
              <a:gd name="connsiteX5563" fmla="*/ 8615299 w 8938307"/>
              <a:gd name="connsiteY5563" fmla="*/ 971154 h 2993922"/>
              <a:gd name="connsiteX5564" fmla="*/ 8625889 w 8938307"/>
              <a:gd name="connsiteY5564" fmla="*/ 971154 h 2993922"/>
              <a:gd name="connsiteX5565" fmla="*/ 8636480 w 8938307"/>
              <a:gd name="connsiteY5565" fmla="*/ 971154 h 2993922"/>
              <a:gd name="connsiteX5566" fmla="*/ 8641775 w 8938307"/>
              <a:gd name="connsiteY5566" fmla="*/ 981744 h 2993922"/>
              <a:gd name="connsiteX5567" fmla="*/ 8652366 w 8938307"/>
              <a:gd name="connsiteY5567" fmla="*/ 981744 h 2993922"/>
              <a:gd name="connsiteX5568" fmla="*/ 8662957 w 8938307"/>
              <a:gd name="connsiteY5568" fmla="*/ 981744 h 2993922"/>
              <a:gd name="connsiteX5569" fmla="*/ 8662957 w 8938307"/>
              <a:gd name="connsiteY5569" fmla="*/ 992335 h 2993922"/>
              <a:gd name="connsiteX5570" fmla="*/ 8726499 w 8938307"/>
              <a:gd name="connsiteY5570" fmla="*/ 1013515 h 2993922"/>
              <a:gd name="connsiteX5571" fmla="*/ 8710613 w 8938307"/>
              <a:gd name="connsiteY5571" fmla="*/ 1013515 h 2993922"/>
              <a:gd name="connsiteX5572" fmla="*/ 8678843 w 8938307"/>
              <a:gd name="connsiteY5572" fmla="*/ 1008220 h 2993922"/>
              <a:gd name="connsiteX5573" fmla="*/ 8641775 w 8938307"/>
              <a:gd name="connsiteY5573" fmla="*/ 997629 h 2993922"/>
              <a:gd name="connsiteX5574" fmla="*/ 8599414 w 8938307"/>
              <a:gd name="connsiteY5574" fmla="*/ 992335 h 2993922"/>
              <a:gd name="connsiteX5575" fmla="*/ 8557053 w 8938307"/>
              <a:gd name="connsiteY5575" fmla="*/ 981744 h 2993922"/>
              <a:gd name="connsiteX5576" fmla="*/ 8546462 w 8938307"/>
              <a:gd name="connsiteY5576" fmla="*/ 971154 h 2993922"/>
              <a:gd name="connsiteX5577" fmla="*/ 8535871 w 8938307"/>
              <a:gd name="connsiteY5577" fmla="*/ 971154 h 2993922"/>
              <a:gd name="connsiteX5578" fmla="*/ 8525281 w 8938307"/>
              <a:gd name="connsiteY5578" fmla="*/ 971154 h 2993922"/>
              <a:gd name="connsiteX5579" fmla="*/ 8477624 w 8938307"/>
              <a:gd name="connsiteY5579" fmla="*/ 955269 h 2993922"/>
              <a:gd name="connsiteX5580" fmla="*/ 8451148 w 8938307"/>
              <a:gd name="connsiteY5580" fmla="*/ 939383 h 2993922"/>
              <a:gd name="connsiteX5581" fmla="*/ 1376752 w 8938307"/>
              <a:gd name="connsiteY5581" fmla="*/ 928792 h 2993922"/>
              <a:gd name="connsiteX5582" fmla="*/ 1366162 w 8938307"/>
              <a:gd name="connsiteY5582" fmla="*/ 934087 h 2993922"/>
              <a:gd name="connsiteX5583" fmla="*/ 1376752 w 8938307"/>
              <a:gd name="connsiteY5583" fmla="*/ 939383 h 2993922"/>
              <a:gd name="connsiteX5584" fmla="*/ 1397934 w 8938307"/>
              <a:gd name="connsiteY5584" fmla="*/ 939383 h 2993922"/>
              <a:gd name="connsiteX5585" fmla="*/ 1313210 w 8938307"/>
              <a:gd name="connsiteY5585" fmla="*/ 918202 h 2993922"/>
              <a:gd name="connsiteX5586" fmla="*/ 1323802 w 8938307"/>
              <a:gd name="connsiteY5586" fmla="*/ 928792 h 2993922"/>
              <a:gd name="connsiteX5587" fmla="*/ 1355573 w 8938307"/>
              <a:gd name="connsiteY5587" fmla="*/ 928792 h 2993922"/>
              <a:gd name="connsiteX5588" fmla="*/ 1260258 w 8938307"/>
              <a:gd name="connsiteY5588" fmla="*/ 918202 h 2993922"/>
              <a:gd name="connsiteX5589" fmla="*/ 1260258 w 8938307"/>
              <a:gd name="connsiteY5589" fmla="*/ 928792 h 2993922"/>
              <a:gd name="connsiteX5590" fmla="*/ 1270849 w 8938307"/>
              <a:gd name="connsiteY5590" fmla="*/ 918202 h 2993922"/>
              <a:gd name="connsiteX5591" fmla="*/ 1260258 w 8938307"/>
              <a:gd name="connsiteY5591" fmla="*/ 918202 h 2993922"/>
              <a:gd name="connsiteX5592" fmla="*/ 1980407 w 8938307"/>
              <a:gd name="connsiteY5592" fmla="*/ 907611 h 2993922"/>
              <a:gd name="connsiteX5593" fmla="*/ 1969816 w 8938307"/>
              <a:gd name="connsiteY5593" fmla="*/ 918202 h 2993922"/>
              <a:gd name="connsiteX5594" fmla="*/ 1980407 w 8938307"/>
              <a:gd name="connsiteY5594" fmla="*/ 918202 h 2993922"/>
              <a:gd name="connsiteX5595" fmla="*/ 1980407 w 8938307"/>
              <a:gd name="connsiteY5595" fmla="*/ 907611 h 2993922"/>
              <a:gd name="connsiteX5596" fmla="*/ 381254 w 8938307"/>
              <a:gd name="connsiteY5596" fmla="*/ 907611 h 2993922"/>
              <a:gd name="connsiteX5597" fmla="*/ 413026 w 8938307"/>
              <a:gd name="connsiteY5597" fmla="*/ 918202 h 2993922"/>
              <a:gd name="connsiteX5598" fmla="*/ 529521 w 8938307"/>
              <a:gd name="connsiteY5598" fmla="*/ 981744 h 2993922"/>
              <a:gd name="connsiteX5599" fmla="*/ 571882 w 8938307"/>
              <a:gd name="connsiteY5599" fmla="*/ 1002925 h 2993922"/>
              <a:gd name="connsiteX5600" fmla="*/ 593062 w 8938307"/>
              <a:gd name="connsiteY5600" fmla="*/ 1008220 h 2993922"/>
              <a:gd name="connsiteX5601" fmla="*/ 614243 w 8938307"/>
              <a:gd name="connsiteY5601" fmla="*/ 1013515 h 2993922"/>
              <a:gd name="connsiteX5602" fmla="*/ 635425 w 8938307"/>
              <a:gd name="connsiteY5602" fmla="*/ 1034696 h 2993922"/>
              <a:gd name="connsiteX5603" fmla="*/ 656605 w 8938307"/>
              <a:gd name="connsiteY5603" fmla="*/ 1045287 h 2993922"/>
              <a:gd name="connsiteX5604" fmla="*/ 656605 w 8938307"/>
              <a:gd name="connsiteY5604" fmla="*/ 1055877 h 2993922"/>
              <a:gd name="connsiteX5605" fmla="*/ 603653 w 8938307"/>
              <a:gd name="connsiteY5605" fmla="*/ 1034696 h 2993922"/>
              <a:gd name="connsiteX5606" fmla="*/ 534816 w 8938307"/>
              <a:gd name="connsiteY5606" fmla="*/ 997629 h 2993922"/>
              <a:gd name="connsiteX5607" fmla="*/ 497749 w 8938307"/>
              <a:gd name="connsiteY5607" fmla="*/ 981744 h 2993922"/>
              <a:gd name="connsiteX5608" fmla="*/ 413026 w 8938307"/>
              <a:gd name="connsiteY5608" fmla="*/ 949973 h 2993922"/>
              <a:gd name="connsiteX5609" fmla="*/ 402435 w 8938307"/>
              <a:gd name="connsiteY5609" fmla="*/ 939383 h 2993922"/>
              <a:gd name="connsiteX5610" fmla="*/ 381254 w 8938307"/>
              <a:gd name="connsiteY5610" fmla="*/ 939383 h 2993922"/>
              <a:gd name="connsiteX5611" fmla="*/ 365368 w 8938307"/>
              <a:gd name="connsiteY5611" fmla="*/ 928792 h 2993922"/>
              <a:gd name="connsiteX5612" fmla="*/ 365368 w 8938307"/>
              <a:gd name="connsiteY5612" fmla="*/ 912906 h 2993922"/>
              <a:gd name="connsiteX5613" fmla="*/ 381254 w 8938307"/>
              <a:gd name="connsiteY5613" fmla="*/ 907611 h 2993922"/>
              <a:gd name="connsiteX5614" fmla="*/ 1993645 w 8938307"/>
              <a:gd name="connsiteY5614" fmla="*/ 899668 h 2993922"/>
              <a:gd name="connsiteX5615" fmla="*/ 1990997 w 8938307"/>
              <a:gd name="connsiteY5615" fmla="*/ 902317 h 2993922"/>
              <a:gd name="connsiteX5616" fmla="*/ 2012178 w 8938307"/>
              <a:gd name="connsiteY5616" fmla="*/ 907611 h 2993922"/>
              <a:gd name="connsiteX5617" fmla="*/ 2033359 w 8938307"/>
              <a:gd name="connsiteY5617" fmla="*/ 918202 h 2993922"/>
              <a:gd name="connsiteX5618" fmla="*/ 2012178 w 8938307"/>
              <a:gd name="connsiteY5618" fmla="*/ 928792 h 2993922"/>
              <a:gd name="connsiteX5619" fmla="*/ 2022769 w 8938307"/>
              <a:gd name="connsiteY5619" fmla="*/ 939383 h 2993922"/>
              <a:gd name="connsiteX5620" fmla="*/ 2054540 w 8938307"/>
              <a:gd name="connsiteY5620" fmla="*/ 949973 h 2993922"/>
              <a:gd name="connsiteX5621" fmla="*/ 2086311 w 8938307"/>
              <a:gd name="connsiteY5621" fmla="*/ 949973 h 2993922"/>
              <a:gd name="connsiteX5622" fmla="*/ 2107491 w 8938307"/>
              <a:gd name="connsiteY5622" fmla="*/ 949973 h 2993922"/>
              <a:gd name="connsiteX5623" fmla="*/ 2096901 w 8938307"/>
              <a:gd name="connsiteY5623" fmla="*/ 939383 h 2993922"/>
              <a:gd name="connsiteX5624" fmla="*/ 2086311 w 8938307"/>
              <a:gd name="connsiteY5624" fmla="*/ 939383 h 2993922"/>
              <a:gd name="connsiteX5625" fmla="*/ 2075721 w 8938307"/>
              <a:gd name="connsiteY5625" fmla="*/ 939383 h 2993922"/>
              <a:gd name="connsiteX5626" fmla="*/ 2075721 w 8938307"/>
              <a:gd name="connsiteY5626" fmla="*/ 918202 h 2993922"/>
              <a:gd name="connsiteX5627" fmla="*/ 2086311 w 8938307"/>
              <a:gd name="connsiteY5627" fmla="*/ 918202 h 2993922"/>
              <a:gd name="connsiteX5628" fmla="*/ 2075721 w 8938307"/>
              <a:gd name="connsiteY5628" fmla="*/ 907611 h 2993922"/>
              <a:gd name="connsiteX5629" fmla="*/ 2043949 w 8938307"/>
              <a:gd name="connsiteY5629" fmla="*/ 907611 h 2993922"/>
              <a:gd name="connsiteX5630" fmla="*/ 2012178 w 8938307"/>
              <a:gd name="connsiteY5630" fmla="*/ 902317 h 2993922"/>
              <a:gd name="connsiteX5631" fmla="*/ 2001587 w 8938307"/>
              <a:gd name="connsiteY5631" fmla="*/ 902317 h 2993922"/>
              <a:gd name="connsiteX5632" fmla="*/ 1993645 w 8938307"/>
              <a:gd name="connsiteY5632" fmla="*/ 899668 h 2993922"/>
              <a:gd name="connsiteX5633" fmla="*/ 8472329 w 8938307"/>
              <a:gd name="connsiteY5633" fmla="*/ 897021 h 2993922"/>
              <a:gd name="connsiteX5634" fmla="*/ 8482920 w 8938307"/>
              <a:gd name="connsiteY5634" fmla="*/ 897021 h 2993922"/>
              <a:gd name="connsiteX5635" fmla="*/ 8472329 w 8938307"/>
              <a:gd name="connsiteY5635" fmla="*/ 907611 h 2993922"/>
              <a:gd name="connsiteX5636" fmla="*/ 2425203 w 8938307"/>
              <a:gd name="connsiteY5636" fmla="*/ 886431 h 2993922"/>
              <a:gd name="connsiteX5637" fmla="*/ 2435794 w 8938307"/>
              <a:gd name="connsiteY5637" fmla="*/ 897021 h 2993922"/>
              <a:gd name="connsiteX5638" fmla="*/ 2435794 w 8938307"/>
              <a:gd name="connsiteY5638" fmla="*/ 886431 h 2993922"/>
              <a:gd name="connsiteX5639" fmla="*/ 2425203 w 8938307"/>
              <a:gd name="connsiteY5639" fmla="*/ 886431 h 2993922"/>
              <a:gd name="connsiteX5640" fmla="*/ 1874503 w 8938307"/>
              <a:gd name="connsiteY5640" fmla="*/ 886431 h 2993922"/>
              <a:gd name="connsiteX5641" fmla="*/ 1874503 w 8938307"/>
              <a:gd name="connsiteY5641" fmla="*/ 897021 h 2993922"/>
              <a:gd name="connsiteX5642" fmla="*/ 1885093 w 8938307"/>
              <a:gd name="connsiteY5642" fmla="*/ 886431 h 2993922"/>
              <a:gd name="connsiteX5643" fmla="*/ 1334392 w 8938307"/>
              <a:gd name="connsiteY5643" fmla="*/ 886431 h 2993922"/>
              <a:gd name="connsiteX5644" fmla="*/ 1323802 w 8938307"/>
              <a:gd name="connsiteY5644" fmla="*/ 897021 h 2993922"/>
              <a:gd name="connsiteX5645" fmla="*/ 1313210 w 8938307"/>
              <a:gd name="connsiteY5645" fmla="*/ 897021 h 2993922"/>
              <a:gd name="connsiteX5646" fmla="*/ 1334392 w 8938307"/>
              <a:gd name="connsiteY5646" fmla="*/ 907611 h 2993922"/>
              <a:gd name="connsiteX5647" fmla="*/ 1355573 w 8938307"/>
              <a:gd name="connsiteY5647" fmla="*/ 912906 h 2993922"/>
              <a:gd name="connsiteX5648" fmla="*/ 1360867 w 8938307"/>
              <a:gd name="connsiteY5648" fmla="*/ 912906 h 2993922"/>
              <a:gd name="connsiteX5649" fmla="*/ 1360867 w 8938307"/>
              <a:gd name="connsiteY5649" fmla="*/ 902317 h 2993922"/>
              <a:gd name="connsiteX5650" fmla="*/ 1344982 w 8938307"/>
              <a:gd name="connsiteY5650" fmla="*/ 897021 h 2993922"/>
              <a:gd name="connsiteX5651" fmla="*/ 1334392 w 8938307"/>
              <a:gd name="connsiteY5651" fmla="*/ 886431 h 2993922"/>
              <a:gd name="connsiteX5652" fmla="*/ 1281440 w 8938307"/>
              <a:gd name="connsiteY5652" fmla="*/ 886431 h 2993922"/>
              <a:gd name="connsiteX5653" fmla="*/ 1292030 w 8938307"/>
              <a:gd name="connsiteY5653" fmla="*/ 897021 h 2993922"/>
              <a:gd name="connsiteX5654" fmla="*/ 1302621 w 8938307"/>
              <a:gd name="connsiteY5654" fmla="*/ 886431 h 2993922"/>
              <a:gd name="connsiteX5655" fmla="*/ 1292030 w 8938307"/>
              <a:gd name="connsiteY5655" fmla="*/ 886431 h 2993922"/>
              <a:gd name="connsiteX5656" fmla="*/ 1281440 w 8938307"/>
              <a:gd name="connsiteY5656" fmla="*/ 886431 h 2993922"/>
              <a:gd name="connsiteX5657" fmla="*/ 8387606 w 8938307"/>
              <a:gd name="connsiteY5657" fmla="*/ 875840 h 2993922"/>
              <a:gd name="connsiteX5658" fmla="*/ 8429968 w 8938307"/>
              <a:gd name="connsiteY5658" fmla="*/ 886431 h 2993922"/>
              <a:gd name="connsiteX5659" fmla="*/ 8408787 w 8938307"/>
              <a:gd name="connsiteY5659" fmla="*/ 886431 h 2993922"/>
              <a:gd name="connsiteX5660" fmla="*/ 8387606 w 8938307"/>
              <a:gd name="connsiteY5660" fmla="*/ 875840 h 2993922"/>
              <a:gd name="connsiteX5661" fmla="*/ 6973785 w 8938307"/>
              <a:gd name="connsiteY5661" fmla="*/ 875840 h 2993922"/>
              <a:gd name="connsiteX5662" fmla="*/ 6968491 w 8938307"/>
              <a:gd name="connsiteY5662" fmla="*/ 886431 h 2993922"/>
              <a:gd name="connsiteX5663" fmla="*/ 6979081 w 8938307"/>
              <a:gd name="connsiteY5663" fmla="*/ 886431 h 2993922"/>
              <a:gd name="connsiteX5664" fmla="*/ 6973785 w 8938307"/>
              <a:gd name="connsiteY5664" fmla="*/ 875840 h 2993922"/>
              <a:gd name="connsiteX5665" fmla="*/ 2404023 w 8938307"/>
              <a:gd name="connsiteY5665" fmla="*/ 875840 h 2993922"/>
              <a:gd name="connsiteX5666" fmla="*/ 2404023 w 8938307"/>
              <a:gd name="connsiteY5666" fmla="*/ 886431 h 2993922"/>
              <a:gd name="connsiteX5667" fmla="*/ 2414614 w 8938307"/>
              <a:gd name="connsiteY5667" fmla="*/ 886431 h 2993922"/>
              <a:gd name="connsiteX5668" fmla="*/ 2404023 w 8938307"/>
              <a:gd name="connsiteY5668" fmla="*/ 875840 h 2993922"/>
              <a:gd name="connsiteX5669" fmla="*/ 2202805 w 8938307"/>
              <a:gd name="connsiteY5669" fmla="*/ 875840 h 2993922"/>
              <a:gd name="connsiteX5670" fmla="*/ 2223986 w 8938307"/>
              <a:gd name="connsiteY5670" fmla="*/ 897021 h 2993922"/>
              <a:gd name="connsiteX5671" fmla="*/ 2234577 w 8938307"/>
              <a:gd name="connsiteY5671" fmla="*/ 897021 h 2993922"/>
              <a:gd name="connsiteX5672" fmla="*/ 2255757 w 8938307"/>
              <a:gd name="connsiteY5672" fmla="*/ 897021 h 2993922"/>
              <a:gd name="connsiteX5673" fmla="*/ 2282234 w 8938307"/>
              <a:gd name="connsiteY5673" fmla="*/ 907611 h 2993922"/>
              <a:gd name="connsiteX5674" fmla="*/ 2287529 w 8938307"/>
              <a:gd name="connsiteY5674" fmla="*/ 907611 h 2993922"/>
              <a:gd name="connsiteX5675" fmla="*/ 2287529 w 8938307"/>
              <a:gd name="connsiteY5675" fmla="*/ 897021 h 2993922"/>
              <a:gd name="connsiteX5676" fmla="*/ 2298119 w 8938307"/>
              <a:gd name="connsiteY5676" fmla="*/ 907611 h 2993922"/>
              <a:gd name="connsiteX5677" fmla="*/ 2308710 w 8938307"/>
              <a:gd name="connsiteY5677" fmla="*/ 918202 h 2993922"/>
              <a:gd name="connsiteX5678" fmla="*/ 2340481 w 8938307"/>
              <a:gd name="connsiteY5678" fmla="*/ 928792 h 2993922"/>
              <a:gd name="connsiteX5679" fmla="*/ 2382842 w 8938307"/>
              <a:gd name="connsiteY5679" fmla="*/ 939383 h 2993922"/>
              <a:gd name="connsiteX5680" fmla="*/ 2393433 w 8938307"/>
              <a:gd name="connsiteY5680" fmla="*/ 939383 h 2993922"/>
              <a:gd name="connsiteX5681" fmla="*/ 2382842 w 8938307"/>
              <a:gd name="connsiteY5681" fmla="*/ 923496 h 2993922"/>
              <a:gd name="connsiteX5682" fmla="*/ 2361662 w 8938307"/>
              <a:gd name="connsiteY5682" fmla="*/ 918202 h 2993922"/>
              <a:gd name="connsiteX5683" fmla="*/ 2340481 w 8938307"/>
              <a:gd name="connsiteY5683" fmla="*/ 907611 h 2993922"/>
              <a:gd name="connsiteX5684" fmla="*/ 2324594 w 8938307"/>
              <a:gd name="connsiteY5684" fmla="*/ 907611 h 2993922"/>
              <a:gd name="connsiteX5685" fmla="*/ 2314005 w 8938307"/>
              <a:gd name="connsiteY5685" fmla="*/ 902317 h 2993922"/>
              <a:gd name="connsiteX5686" fmla="*/ 2308710 w 8938307"/>
              <a:gd name="connsiteY5686" fmla="*/ 897021 h 2993922"/>
              <a:gd name="connsiteX5687" fmla="*/ 2276938 w 8938307"/>
              <a:gd name="connsiteY5687" fmla="*/ 886431 h 2993922"/>
              <a:gd name="connsiteX5688" fmla="*/ 2223986 w 8938307"/>
              <a:gd name="connsiteY5688" fmla="*/ 875840 h 2993922"/>
              <a:gd name="connsiteX5689" fmla="*/ 2340481 w 8938307"/>
              <a:gd name="connsiteY5689" fmla="*/ 865250 h 2993922"/>
              <a:gd name="connsiteX5690" fmla="*/ 2361662 w 8938307"/>
              <a:gd name="connsiteY5690" fmla="*/ 875840 h 2993922"/>
              <a:gd name="connsiteX5691" fmla="*/ 2361662 w 8938307"/>
              <a:gd name="connsiteY5691" fmla="*/ 865250 h 2993922"/>
              <a:gd name="connsiteX5692" fmla="*/ 2186919 w 8938307"/>
              <a:gd name="connsiteY5692" fmla="*/ 865250 h 2993922"/>
              <a:gd name="connsiteX5693" fmla="*/ 2181625 w 8938307"/>
              <a:gd name="connsiteY5693" fmla="*/ 875840 h 2993922"/>
              <a:gd name="connsiteX5694" fmla="*/ 2192215 w 8938307"/>
              <a:gd name="connsiteY5694" fmla="*/ 870544 h 2993922"/>
              <a:gd name="connsiteX5695" fmla="*/ 2186919 w 8938307"/>
              <a:gd name="connsiteY5695" fmla="*/ 865250 h 2993922"/>
              <a:gd name="connsiteX5696" fmla="*/ 1525019 w 8938307"/>
              <a:gd name="connsiteY5696" fmla="*/ 865250 h 2993922"/>
              <a:gd name="connsiteX5697" fmla="*/ 1535610 w 8938307"/>
              <a:gd name="connsiteY5697" fmla="*/ 875840 h 2993922"/>
              <a:gd name="connsiteX5698" fmla="*/ 1535610 w 8938307"/>
              <a:gd name="connsiteY5698" fmla="*/ 886431 h 2993922"/>
              <a:gd name="connsiteX5699" fmla="*/ 1525019 w 8938307"/>
              <a:gd name="connsiteY5699" fmla="*/ 886431 h 2993922"/>
              <a:gd name="connsiteX5700" fmla="*/ 1525019 w 8938307"/>
              <a:gd name="connsiteY5700" fmla="*/ 875840 h 2993922"/>
              <a:gd name="connsiteX5701" fmla="*/ 1525019 w 8938307"/>
              <a:gd name="connsiteY5701" fmla="*/ 865250 h 2993922"/>
              <a:gd name="connsiteX5702" fmla="*/ 1228487 w 8938307"/>
              <a:gd name="connsiteY5702" fmla="*/ 865250 h 2993922"/>
              <a:gd name="connsiteX5703" fmla="*/ 1249669 w 8938307"/>
              <a:gd name="connsiteY5703" fmla="*/ 875840 h 2993922"/>
              <a:gd name="connsiteX5704" fmla="*/ 1239078 w 8938307"/>
              <a:gd name="connsiteY5704" fmla="*/ 865250 h 2993922"/>
              <a:gd name="connsiteX5705" fmla="*/ 1207306 w 8938307"/>
              <a:gd name="connsiteY5705" fmla="*/ 865250 h 2993922"/>
              <a:gd name="connsiteX5706" fmla="*/ 1207306 w 8938307"/>
              <a:gd name="connsiteY5706" fmla="*/ 875840 h 2993922"/>
              <a:gd name="connsiteX5707" fmla="*/ 1217897 w 8938307"/>
              <a:gd name="connsiteY5707" fmla="*/ 865250 h 2993922"/>
              <a:gd name="connsiteX5708" fmla="*/ 1143765 w 8938307"/>
              <a:gd name="connsiteY5708" fmla="*/ 854659 h 2993922"/>
              <a:gd name="connsiteX5709" fmla="*/ 1175535 w 8938307"/>
              <a:gd name="connsiteY5709" fmla="*/ 875840 h 2993922"/>
              <a:gd name="connsiteX5710" fmla="*/ 1186126 w 8938307"/>
              <a:gd name="connsiteY5710" fmla="*/ 875840 h 2993922"/>
              <a:gd name="connsiteX5711" fmla="*/ 1164945 w 8938307"/>
              <a:gd name="connsiteY5711" fmla="*/ 865250 h 2993922"/>
              <a:gd name="connsiteX5712" fmla="*/ 1556790 w 8938307"/>
              <a:gd name="connsiteY5712" fmla="*/ 844069 h 2993922"/>
              <a:gd name="connsiteX5713" fmla="*/ 1556790 w 8938307"/>
              <a:gd name="connsiteY5713" fmla="*/ 854659 h 2993922"/>
              <a:gd name="connsiteX5714" fmla="*/ 1567381 w 8938307"/>
              <a:gd name="connsiteY5714" fmla="*/ 854659 h 2993922"/>
              <a:gd name="connsiteX5715" fmla="*/ 1556790 w 8938307"/>
              <a:gd name="connsiteY5715" fmla="*/ 844069 h 2993922"/>
              <a:gd name="connsiteX5716" fmla="*/ 952474 w 8938307"/>
              <a:gd name="connsiteY5716" fmla="*/ 837450 h 2993922"/>
              <a:gd name="connsiteX5717" fmla="*/ 910775 w 8938307"/>
              <a:gd name="connsiteY5717" fmla="*/ 844069 h 2993922"/>
              <a:gd name="connsiteX5718" fmla="*/ 900185 w 8938307"/>
              <a:gd name="connsiteY5718" fmla="*/ 854659 h 2993922"/>
              <a:gd name="connsiteX5719" fmla="*/ 921366 w 8938307"/>
              <a:gd name="connsiteY5719" fmla="*/ 865250 h 2993922"/>
              <a:gd name="connsiteX5720" fmla="*/ 953137 w 8938307"/>
              <a:gd name="connsiteY5720" fmla="*/ 875840 h 2993922"/>
              <a:gd name="connsiteX5721" fmla="*/ 974318 w 8938307"/>
              <a:gd name="connsiteY5721" fmla="*/ 886431 h 2993922"/>
              <a:gd name="connsiteX5722" fmla="*/ 1016678 w 8938307"/>
              <a:gd name="connsiteY5722" fmla="*/ 897021 h 2993922"/>
              <a:gd name="connsiteX5723" fmla="*/ 1037859 w 8938307"/>
              <a:gd name="connsiteY5723" fmla="*/ 918202 h 2993922"/>
              <a:gd name="connsiteX5724" fmla="*/ 1048450 w 8938307"/>
              <a:gd name="connsiteY5724" fmla="*/ 918202 h 2993922"/>
              <a:gd name="connsiteX5725" fmla="*/ 1101402 w 8938307"/>
              <a:gd name="connsiteY5725" fmla="*/ 939383 h 2993922"/>
              <a:gd name="connsiteX5726" fmla="*/ 1090813 w 8938307"/>
              <a:gd name="connsiteY5726" fmla="*/ 939383 h 2993922"/>
              <a:gd name="connsiteX5727" fmla="*/ 1090813 w 8938307"/>
              <a:gd name="connsiteY5727" fmla="*/ 949973 h 2993922"/>
              <a:gd name="connsiteX5728" fmla="*/ 1122583 w 8938307"/>
              <a:gd name="connsiteY5728" fmla="*/ 960563 h 2993922"/>
              <a:gd name="connsiteX5729" fmla="*/ 1164945 w 8938307"/>
              <a:gd name="connsiteY5729" fmla="*/ 971154 h 2993922"/>
              <a:gd name="connsiteX5730" fmla="*/ 1186126 w 8938307"/>
              <a:gd name="connsiteY5730" fmla="*/ 971154 h 2993922"/>
              <a:gd name="connsiteX5731" fmla="*/ 1196717 w 8938307"/>
              <a:gd name="connsiteY5731" fmla="*/ 981744 h 2993922"/>
              <a:gd name="connsiteX5732" fmla="*/ 1217897 w 8938307"/>
              <a:gd name="connsiteY5732" fmla="*/ 981744 h 2993922"/>
              <a:gd name="connsiteX5733" fmla="*/ 1239078 w 8938307"/>
              <a:gd name="connsiteY5733" fmla="*/ 992335 h 2993922"/>
              <a:gd name="connsiteX5734" fmla="*/ 1260258 w 8938307"/>
              <a:gd name="connsiteY5734" fmla="*/ 1002925 h 2993922"/>
              <a:gd name="connsiteX5735" fmla="*/ 1270849 w 8938307"/>
              <a:gd name="connsiteY5735" fmla="*/ 1002925 h 2993922"/>
              <a:gd name="connsiteX5736" fmla="*/ 1281440 w 8938307"/>
              <a:gd name="connsiteY5736" fmla="*/ 1002925 h 2993922"/>
              <a:gd name="connsiteX5737" fmla="*/ 1260258 w 8938307"/>
              <a:gd name="connsiteY5737" fmla="*/ 1013515 h 2993922"/>
              <a:gd name="connsiteX5738" fmla="*/ 1249669 w 8938307"/>
              <a:gd name="connsiteY5738" fmla="*/ 1013515 h 2993922"/>
              <a:gd name="connsiteX5739" fmla="*/ 1239078 w 8938307"/>
              <a:gd name="connsiteY5739" fmla="*/ 1002925 h 2993922"/>
              <a:gd name="connsiteX5740" fmla="*/ 1217897 w 8938307"/>
              <a:gd name="connsiteY5740" fmla="*/ 992335 h 2993922"/>
              <a:gd name="connsiteX5741" fmla="*/ 1217897 w 8938307"/>
              <a:gd name="connsiteY5741" fmla="*/ 1002925 h 2993922"/>
              <a:gd name="connsiteX5742" fmla="*/ 1207306 w 8938307"/>
              <a:gd name="connsiteY5742" fmla="*/ 1002925 h 2993922"/>
              <a:gd name="connsiteX5743" fmla="*/ 1207306 w 8938307"/>
              <a:gd name="connsiteY5743" fmla="*/ 1013515 h 2993922"/>
              <a:gd name="connsiteX5744" fmla="*/ 1223192 w 8938307"/>
              <a:gd name="connsiteY5744" fmla="*/ 1008220 h 2993922"/>
              <a:gd name="connsiteX5745" fmla="*/ 1233784 w 8938307"/>
              <a:gd name="connsiteY5745" fmla="*/ 1013515 h 2993922"/>
              <a:gd name="connsiteX5746" fmla="*/ 1260258 w 8938307"/>
              <a:gd name="connsiteY5746" fmla="*/ 1024106 h 2993922"/>
              <a:gd name="connsiteX5747" fmla="*/ 1281440 w 8938307"/>
              <a:gd name="connsiteY5747" fmla="*/ 1029400 h 2993922"/>
              <a:gd name="connsiteX5748" fmla="*/ 1292030 w 8938307"/>
              <a:gd name="connsiteY5748" fmla="*/ 1024106 h 2993922"/>
              <a:gd name="connsiteX5749" fmla="*/ 1313210 w 8938307"/>
              <a:gd name="connsiteY5749" fmla="*/ 1034696 h 2993922"/>
              <a:gd name="connsiteX5750" fmla="*/ 1355573 w 8938307"/>
              <a:gd name="connsiteY5750" fmla="*/ 1034696 h 2993922"/>
              <a:gd name="connsiteX5751" fmla="*/ 1366162 w 8938307"/>
              <a:gd name="connsiteY5751" fmla="*/ 1024106 h 2993922"/>
              <a:gd name="connsiteX5752" fmla="*/ 1334392 w 8938307"/>
              <a:gd name="connsiteY5752" fmla="*/ 1013515 h 2993922"/>
              <a:gd name="connsiteX5753" fmla="*/ 1313210 w 8938307"/>
              <a:gd name="connsiteY5753" fmla="*/ 1002925 h 2993922"/>
              <a:gd name="connsiteX5754" fmla="*/ 1323802 w 8938307"/>
              <a:gd name="connsiteY5754" fmla="*/ 1002925 h 2993922"/>
              <a:gd name="connsiteX5755" fmla="*/ 1355573 w 8938307"/>
              <a:gd name="connsiteY5755" fmla="*/ 1013515 h 2993922"/>
              <a:gd name="connsiteX5756" fmla="*/ 1376752 w 8938307"/>
              <a:gd name="connsiteY5756" fmla="*/ 1013515 h 2993922"/>
              <a:gd name="connsiteX5757" fmla="*/ 1366162 w 8938307"/>
              <a:gd name="connsiteY5757" fmla="*/ 1002925 h 2993922"/>
              <a:gd name="connsiteX5758" fmla="*/ 1355573 w 8938307"/>
              <a:gd name="connsiteY5758" fmla="*/ 1002925 h 2993922"/>
              <a:gd name="connsiteX5759" fmla="*/ 1334392 w 8938307"/>
              <a:gd name="connsiteY5759" fmla="*/ 987040 h 2993922"/>
              <a:gd name="connsiteX5760" fmla="*/ 1344982 w 8938307"/>
              <a:gd name="connsiteY5760" fmla="*/ 971154 h 2993922"/>
              <a:gd name="connsiteX5761" fmla="*/ 1344982 w 8938307"/>
              <a:gd name="connsiteY5761" fmla="*/ 960563 h 2993922"/>
              <a:gd name="connsiteX5762" fmla="*/ 1323802 w 8938307"/>
              <a:gd name="connsiteY5762" fmla="*/ 949973 h 2993922"/>
              <a:gd name="connsiteX5763" fmla="*/ 1286734 w 8938307"/>
              <a:gd name="connsiteY5763" fmla="*/ 939383 h 2993922"/>
              <a:gd name="connsiteX5764" fmla="*/ 1249669 w 8938307"/>
              <a:gd name="connsiteY5764" fmla="*/ 939383 h 2993922"/>
              <a:gd name="connsiteX5765" fmla="*/ 1228487 w 8938307"/>
              <a:gd name="connsiteY5765" fmla="*/ 928792 h 2993922"/>
              <a:gd name="connsiteX5766" fmla="*/ 1217897 w 8938307"/>
              <a:gd name="connsiteY5766" fmla="*/ 918202 h 2993922"/>
              <a:gd name="connsiteX5767" fmla="*/ 1217897 w 8938307"/>
              <a:gd name="connsiteY5767" fmla="*/ 928792 h 2993922"/>
              <a:gd name="connsiteX5768" fmla="*/ 1196717 w 8938307"/>
              <a:gd name="connsiteY5768" fmla="*/ 928792 h 2993922"/>
              <a:gd name="connsiteX5769" fmla="*/ 1196717 w 8938307"/>
              <a:gd name="connsiteY5769" fmla="*/ 918202 h 2993922"/>
              <a:gd name="connsiteX5770" fmla="*/ 1196717 w 8938307"/>
              <a:gd name="connsiteY5770" fmla="*/ 907611 h 2993922"/>
              <a:gd name="connsiteX5771" fmla="*/ 1175535 w 8938307"/>
              <a:gd name="connsiteY5771" fmla="*/ 907611 h 2993922"/>
              <a:gd name="connsiteX5772" fmla="*/ 1154354 w 8938307"/>
              <a:gd name="connsiteY5772" fmla="*/ 907611 h 2993922"/>
              <a:gd name="connsiteX5773" fmla="*/ 1154354 w 8938307"/>
              <a:gd name="connsiteY5773" fmla="*/ 918202 h 2993922"/>
              <a:gd name="connsiteX5774" fmla="*/ 1143765 w 8938307"/>
              <a:gd name="connsiteY5774" fmla="*/ 907611 h 2993922"/>
              <a:gd name="connsiteX5775" fmla="*/ 1143765 w 8938307"/>
              <a:gd name="connsiteY5775" fmla="*/ 897021 h 2993922"/>
              <a:gd name="connsiteX5776" fmla="*/ 1122583 w 8938307"/>
              <a:gd name="connsiteY5776" fmla="*/ 886431 h 2993922"/>
              <a:gd name="connsiteX5777" fmla="*/ 1111993 w 8938307"/>
              <a:gd name="connsiteY5777" fmla="*/ 875840 h 2993922"/>
              <a:gd name="connsiteX5778" fmla="*/ 1074928 w 8938307"/>
              <a:gd name="connsiteY5778" fmla="*/ 875840 h 2993922"/>
              <a:gd name="connsiteX5779" fmla="*/ 1090813 w 8938307"/>
              <a:gd name="connsiteY5779" fmla="*/ 886431 h 2993922"/>
              <a:gd name="connsiteX5780" fmla="*/ 1101402 w 8938307"/>
              <a:gd name="connsiteY5780" fmla="*/ 886431 h 2993922"/>
              <a:gd name="connsiteX5781" fmla="*/ 1048450 w 8938307"/>
              <a:gd name="connsiteY5781" fmla="*/ 897021 h 2993922"/>
              <a:gd name="connsiteX5782" fmla="*/ 1006089 w 8938307"/>
              <a:gd name="connsiteY5782" fmla="*/ 865250 h 2993922"/>
              <a:gd name="connsiteX5783" fmla="*/ 952474 w 8938307"/>
              <a:gd name="connsiteY5783" fmla="*/ 837450 h 2993922"/>
              <a:gd name="connsiteX5784" fmla="*/ 1736827 w 8938307"/>
              <a:gd name="connsiteY5784" fmla="*/ 833478 h 2993922"/>
              <a:gd name="connsiteX5785" fmla="*/ 1747418 w 8938307"/>
              <a:gd name="connsiteY5785" fmla="*/ 833478 h 2993922"/>
              <a:gd name="connsiteX5786" fmla="*/ 1745300 w 8938307"/>
              <a:gd name="connsiteY5786" fmla="*/ 834538 h 2993922"/>
              <a:gd name="connsiteX5787" fmla="*/ 1323802 w 8938307"/>
              <a:gd name="connsiteY5787" fmla="*/ 830169 h 2993922"/>
              <a:gd name="connsiteX5788" fmla="*/ 1355573 w 8938307"/>
              <a:gd name="connsiteY5788" fmla="*/ 844069 h 2993922"/>
              <a:gd name="connsiteX5789" fmla="*/ 1355573 w 8938307"/>
              <a:gd name="connsiteY5789" fmla="*/ 854659 h 2993922"/>
              <a:gd name="connsiteX5790" fmla="*/ 1344982 w 8938307"/>
              <a:gd name="connsiteY5790" fmla="*/ 854659 h 2993922"/>
              <a:gd name="connsiteX5791" fmla="*/ 1339688 w 8938307"/>
              <a:gd name="connsiteY5791" fmla="*/ 849365 h 2993922"/>
              <a:gd name="connsiteX5792" fmla="*/ 1323802 w 8938307"/>
              <a:gd name="connsiteY5792" fmla="*/ 844069 h 2993922"/>
              <a:gd name="connsiteX5793" fmla="*/ 1313210 w 8938307"/>
              <a:gd name="connsiteY5793" fmla="*/ 833478 h 2993922"/>
              <a:gd name="connsiteX5794" fmla="*/ 1323802 w 8938307"/>
              <a:gd name="connsiteY5794" fmla="*/ 830169 h 2993922"/>
              <a:gd name="connsiteX5795" fmla="*/ 2221339 w 8938307"/>
              <a:gd name="connsiteY5795" fmla="*/ 828183 h 2993922"/>
              <a:gd name="connsiteX5796" fmla="*/ 2213396 w 8938307"/>
              <a:gd name="connsiteY5796" fmla="*/ 833478 h 2993922"/>
              <a:gd name="connsiteX5797" fmla="*/ 2223986 w 8938307"/>
              <a:gd name="connsiteY5797" fmla="*/ 833478 h 2993922"/>
              <a:gd name="connsiteX5798" fmla="*/ 2221339 w 8938307"/>
              <a:gd name="connsiteY5798" fmla="*/ 828183 h 2993922"/>
              <a:gd name="connsiteX5799" fmla="*/ 2065130 w 8938307"/>
              <a:gd name="connsiteY5799" fmla="*/ 822888 h 2993922"/>
              <a:gd name="connsiteX5800" fmla="*/ 2054540 w 8938307"/>
              <a:gd name="connsiteY5800" fmla="*/ 833478 h 2993922"/>
              <a:gd name="connsiteX5801" fmla="*/ 2096901 w 8938307"/>
              <a:gd name="connsiteY5801" fmla="*/ 859954 h 2993922"/>
              <a:gd name="connsiteX5802" fmla="*/ 2139263 w 8938307"/>
              <a:gd name="connsiteY5802" fmla="*/ 854659 h 2993922"/>
              <a:gd name="connsiteX5803" fmla="*/ 2086311 w 8938307"/>
              <a:gd name="connsiteY5803" fmla="*/ 833478 h 2993922"/>
              <a:gd name="connsiteX5804" fmla="*/ 2065130 w 8938307"/>
              <a:gd name="connsiteY5804" fmla="*/ 822888 h 2993922"/>
              <a:gd name="connsiteX5805" fmla="*/ 1111993 w 8938307"/>
              <a:gd name="connsiteY5805" fmla="*/ 822888 h 2993922"/>
              <a:gd name="connsiteX5806" fmla="*/ 1122583 w 8938307"/>
              <a:gd name="connsiteY5806" fmla="*/ 833478 h 2993922"/>
              <a:gd name="connsiteX5807" fmla="*/ 1133174 w 8938307"/>
              <a:gd name="connsiteY5807" fmla="*/ 822888 h 2993922"/>
              <a:gd name="connsiteX5808" fmla="*/ 873709 w 8938307"/>
              <a:gd name="connsiteY5808" fmla="*/ 817592 h 2993922"/>
              <a:gd name="connsiteX5809" fmla="*/ 868414 w 8938307"/>
              <a:gd name="connsiteY5809" fmla="*/ 822888 h 2993922"/>
              <a:gd name="connsiteX5810" fmla="*/ 879003 w 8938307"/>
              <a:gd name="connsiteY5810" fmla="*/ 822888 h 2993922"/>
              <a:gd name="connsiteX5811" fmla="*/ 900185 w 8938307"/>
              <a:gd name="connsiteY5811" fmla="*/ 828183 h 2993922"/>
              <a:gd name="connsiteX5812" fmla="*/ 916070 w 8938307"/>
              <a:gd name="connsiteY5812" fmla="*/ 833478 h 2993922"/>
              <a:gd name="connsiteX5813" fmla="*/ 931956 w 8938307"/>
              <a:gd name="connsiteY5813" fmla="*/ 822888 h 2993922"/>
              <a:gd name="connsiteX5814" fmla="*/ 921366 w 8938307"/>
              <a:gd name="connsiteY5814" fmla="*/ 822888 h 2993922"/>
              <a:gd name="connsiteX5815" fmla="*/ 889594 w 8938307"/>
              <a:gd name="connsiteY5815" fmla="*/ 822888 h 2993922"/>
              <a:gd name="connsiteX5816" fmla="*/ 873709 w 8938307"/>
              <a:gd name="connsiteY5816" fmla="*/ 817592 h 2993922"/>
              <a:gd name="connsiteX5817" fmla="*/ 1376752 w 8938307"/>
              <a:gd name="connsiteY5817" fmla="*/ 812298 h 2993922"/>
              <a:gd name="connsiteX5818" fmla="*/ 1424410 w 8938307"/>
              <a:gd name="connsiteY5818" fmla="*/ 838773 h 2993922"/>
              <a:gd name="connsiteX5819" fmla="*/ 1482658 w 8938307"/>
              <a:gd name="connsiteY5819" fmla="*/ 854659 h 2993922"/>
              <a:gd name="connsiteX5820" fmla="*/ 1493248 w 8938307"/>
              <a:gd name="connsiteY5820" fmla="*/ 844069 h 2993922"/>
              <a:gd name="connsiteX5821" fmla="*/ 1472067 w 8938307"/>
              <a:gd name="connsiteY5821" fmla="*/ 838773 h 2993922"/>
              <a:gd name="connsiteX5822" fmla="*/ 1445590 w 8938307"/>
              <a:gd name="connsiteY5822" fmla="*/ 828183 h 2993922"/>
              <a:gd name="connsiteX5823" fmla="*/ 1424410 w 8938307"/>
              <a:gd name="connsiteY5823" fmla="*/ 822888 h 2993922"/>
              <a:gd name="connsiteX5824" fmla="*/ 1408525 w 8938307"/>
              <a:gd name="connsiteY5824" fmla="*/ 812298 h 2993922"/>
              <a:gd name="connsiteX5825" fmla="*/ 836642 w 8938307"/>
              <a:gd name="connsiteY5825" fmla="*/ 812298 h 2993922"/>
              <a:gd name="connsiteX5826" fmla="*/ 836642 w 8938307"/>
              <a:gd name="connsiteY5826" fmla="*/ 822888 h 2993922"/>
              <a:gd name="connsiteX5827" fmla="*/ 879003 w 8938307"/>
              <a:gd name="connsiteY5827" fmla="*/ 844069 h 2993922"/>
              <a:gd name="connsiteX5828" fmla="*/ 879003 w 8938307"/>
              <a:gd name="connsiteY5828" fmla="*/ 833478 h 2993922"/>
              <a:gd name="connsiteX5829" fmla="*/ 857823 w 8938307"/>
              <a:gd name="connsiteY5829" fmla="*/ 822888 h 2993922"/>
              <a:gd name="connsiteX5830" fmla="*/ 836642 w 8938307"/>
              <a:gd name="connsiteY5830" fmla="*/ 812298 h 2993922"/>
              <a:gd name="connsiteX5831" fmla="*/ 8175798 w 8938307"/>
              <a:gd name="connsiteY5831" fmla="*/ 801707 h 2993922"/>
              <a:gd name="connsiteX5832" fmla="*/ 8175798 w 8938307"/>
              <a:gd name="connsiteY5832" fmla="*/ 812298 h 2993922"/>
              <a:gd name="connsiteX5833" fmla="*/ 8196979 w 8938307"/>
              <a:gd name="connsiteY5833" fmla="*/ 812298 h 2993922"/>
              <a:gd name="connsiteX5834" fmla="*/ 8175798 w 8938307"/>
              <a:gd name="connsiteY5834" fmla="*/ 801707 h 2993922"/>
              <a:gd name="connsiteX5835" fmla="*/ 8112254 w 8938307"/>
              <a:gd name="connsiteY5835" fmla="*/ 801707 h 2993922"/>
              <a:gd name="connsiteX5836" fmla="*/ 8080483 w 8938307"/>
              <a:gd name="connsiteY5836" fmla="*/ 812298 h 2993922"/>
              <a:gd name="connsiteX5837" fmla="*/ 8112254 w 8938307"/>
              <a:gd name="connsiteY5837" fmla="*/ 812298 h 2993922"/>
              <a:gd name="connsiteX5838" fmla="*/ 8112254 w 8938307"/>
              <a:gd name="connsiteY5838" fmla="*/ 801707 h 2993922"/>
              <a:gd name="connsiteX5839" fmla="*/ 794281 w 8938307"/>
              <a:gd name="connsiteY5839" fmla="*/ 801707 h 2993922"/>
              <a:gd name="connsiteX5840" fmla="*/ 794281 w 8938307"/>
              <a:gd name="connsiteY5840" fmla="*/ 812298 h 2993922"/>
              <a:gd name="connsiteX5841" fmla="*/ 804871 w 8938307"/>
              <a:gd name="connsiteY5841" fmla="*/ 812298 h 2993922"/>
              <a:gd name="connsiteX5842" fmla="*/ 1419114 w 8938307"/>
              <a:gd name="connsiteY5842" fmla="*/ 791117 h 2993922"/>
              <a:gd name="connsiteX5843" fmla="*/ 1461477 w 8938307"/>
              <a:gd name="connsiteY5843" fmla="*/ 801707 h 2993922"/>
              <a:gd name="connsiteX5844" fmla="*/ 1450886 w 8938307"/>
              <a:gd name="connsiteY5844" fmla="*/ 791117 h 2993922"/>
              <a:gd name="connsiteX5845" fmla="*/ 1429704 w 8938307"/>
              <a:gd name="connsiteY5845" fmla="*/ 791117 h 2993922"/>
              <a:gd name="connsiteX5846" fmla="*/ 836642 w 8938307"/>
              <a:gd name="connsiteY5846" fmla="*/ 791117 h 2993922"/>
              <a:gd name="connsiteX5847" fmla="*/ 826051 w 8938307"/>
              <a:gd name="connsiteY5847" fmla="*/ 801707 h 2993922"/>
              <a:gd name="connsiteX5848" fmla="*/ 836642 w 8938307"/>
              <a:gd name="connsiteY5848" fmla="*/ 801707 h 2993922"/>
              <a:gd name="connsiteX5849" fmla="*/ 857823 w 8938307"/>
              <a:gd name="connsiteY5849" fmla="*/ 801707 h 2993922"/>
              <a:gd name="connsiteX5850" fmla="*/ 762510 w 8938307"/>
              <a:gd name="connsiteY5850" fmla="*/ 791117 h 2993922"/>
              <a:gd name="connsiteX5851" fmla="*/ 751919 w 8938307"/>
              <a:gd name="connsiteY5851" fmla="*/ 801707 h 2993922"/>
              <a:gd name="connsiteX5852" fmla="*/ 767805 w 8938307"/>
              <a:gd name="connsiteY5852" fmla="*/ 807002 h 2993922"/>
              <a:gd name="connsiteX5853" fmla="*/ 773099 w 8938307"/>
              <a:gd name="connsiteY5853" fmla="*/ 801707 h 2993922"/>
              <a:gd name="connsiteX5854" fmla="*/ 1450886 w 8938307"/>
              <a:gd name="connsiteY5854" fmla="*/ 780526 h 2993922"/>
              <a:gd name="connsiteX5855" fmla="*/ 1461477 w 8938307"/>
              <a:gd name="connsiteY5855" fmla="*/ 791117 h 2993922"/>
              <a:gd name="connsiteX5856" fmla="*/ 1472067 w 8938307"/>
              <a:gd name="connsiteY5856" fmla="*/ 780526 h 2993922"/>
              <a:gd name="connsiteX5857" fmla="*/ 1461477 w 8938307"/>
              <a:gd name="connsiteY5857" fmla="*/ 780526 h 2993922"/>
              <a:gd name="connsiteX5858" fmla="*/ 8083132 w 8938307"/>
              <a:gd name="connsiteY5858" fmla="*/ 775231 h 2993922"/>
              <a:gd name="connsiteX5859" fmla="*/ 8080483 w 8938307"/>
              <a:gd name="connsiteY5859" fmla="*/ 780526 h 2993922"/>
              <a:gd name="connsiteX5860" fmla="*/ 8091075 w 8938307"/>
              <a:gd name="connsiteY5860" fmla="*/ 780526 h 2993922"/>
              <a:gd name="connsiteX5861" fmla="*/ 8083132 w 8938307"/>
              <a:gd name="connsiteY5861" fmla="*/ 775231 h 2993922"/>
              <a:gd name="connsiteX5862" fmla="*/ 8271112 w 8938307"/>
              <a:gd name="connsiteY5862" fmla="*/ 769936 h 2993922"/>
              <a:gd name="connsiteX5863" fmla="*/ 8302883 w 8938307"/>
              <a:gd name="connsiteY5863" fmla="*/ 775231 h 2993922"/>
              <a:gd name="connsiteX5864" fmla="*/ 8313473 w 8938307"/>
              <a:gd name="connsiteY5864" fmla="*/ 780526 h 2993922"/>
              <a:gd name="connsiteX5865" fmla="*/ 8324064 w 8938307"/>
              <a:gd name="connsiteY5865" fmla="*/ 780526 h 2993922"/>
              <a:gd name="connsiteX5866" fmla="*/ 8334654 w 8938307"/>
              <a:gd name="connsiteY5866" fmla="*/ 780526 h 2993922"/>
              <a:gd name="connsiteX5867" fmla="*/ 8355835 w 8938307"/>
              <a:gd name="connsiteY5867" fmla="*/ 791117 h 2993922"/>
              <a:gd name="connsiteX5868" fmla="*/ 8366425 w 8938307"/>
              <a:gd name="connsiteY5868" fmla="*/ 791117 h 2993922"/>
              <a:gd name="connsiteX5869" fmla="*/ 8366425 w 8938307"/>
              <a:gd name="connsiteY5869" fmla="*/ 780526 h 2993922"/>
              <a:gd name="connsiteX5870" fmla="*/ 8377016 w 8938307"/>
              <a:gd name="connsiteY5870" fmla="*/ 780526 h 2993922"/>
              <a:gd name="connsiteX5871" fmla="*/ 8377016 w 8938307"/>
              <a:gd name="connsiteY5871" fmla="*/ 791117 h 2993922"/>
              <a:gd name="connsiteX5872" fmla="*/ 8387606 w 8938307"/>
              <a:gd name="connsiteY5872" fmla="*/ 791117 h 2993922"/>
              <a:gd name="connsiteX5873" fmla="*/ 8398196 w 8938307"/>
              <a:gd name="connsiteY5873" fmla="*/ 801707 h 2993922"/>
              <a:gd name="connsiteX5874" fmla="*/ 8377016 w 8938307"/>
              <a:gd name="connsiteY5874" fmla="*/ 801707 h 2993922"/>
              <a:gd name="connsiteX5875" fmla="*/ 8345244 w 8938307"/>
              <a:gd name="connsiteY5875" fmla="*/ 801707 h 2993922"/>
              <a:gd name="connsiteX5876" fmla="*/ 8271112 w 8938307"/>
              <a:gd name="connsiteY5876" fmla="*/ 791117 h 2993922"/>
              <a:gd name="connsiteX5877" fmla="*/ 8260521 w 8938307"/>
              <a:gd name="connsiteY5877" fmla="*/ 780526 h 2993922"/>
              <a:gd name="connsiteX5878" fmla="*/ 8249931 w 8938307"/>
              <a:gd name="connsiteY5878" fmla="*/ 780526 h 2993922"/>
              <a:gd name="connsiteX5879" fmla="*/ 8271112 w 8938307"/>
              <a:gd name="connsiteY5879" fmla="*/ 769936 h 2993922"/>
              <a:gd name="connsiteX5880" fmla="*/ 1387344 w 8938307"/>
              <a:gd name="connsiteY5880" fmla="*/ 769936 h 2993922"/>
              <a:gd name="connsiteX5881" fmla="*/ 1376752 w 8938307"/>
              <a:gd name="connsiteY5881" fmla="*/ 780526 h 2993922"/>
              <a:gd name="connsiteX5882" fmla="*/ 1397934 w 8938307"/>
              <a:gd name="connsiteY5882" fmla="*/ 780526 h 2993922"/>
              <a:gd name="connsiteX5883" fmla="*/ 1387344 w 8938307"/>
              <a:gd name="connsiteY5883" fmla="*/ 769936 h 2993922"/>
              <a:gd name="connsiteX5884" fmla="*/ 931956 w 8938307"/>
              <a:gd name="connsiteY5884" fmla="*/ 769936 h 2993922"/>
              <a:gd name="connsiteX5885" fmla="*/ 931956 w 8938307"/>
              <a:gd name="connsiteY5885" fmla="*/ 780526 h 2993922"/>
              <a:gd name="connsiteX5886" fmla="*/ 942546 w 8938307"/>
              <a:gd name="connsiteY5886" fmla="*/ 775231 h 2993922"/>
              <a:gd name="connsiteX5887" fmla="*/ 931956 w 8938307"/>
              <a:gd name="connsiteY5887" fmla="*/ 769936 h 2993922"/>
              <a:gd name="connsiteX5888" fmla="*/ 901508 w 8938307"/>
              <a:gd name="connsiteY5888" fmla="*/ 763317 h 2993922"/>
              <a:gd name="connsiteX5889" fmla="*/ 900185 w 8938307"/>
              <a:gd name="connsiteY5889" fmla="*/ 769936 h 2993922"/>
              <a:gd name="connsiteX5890" fmla="*/ 905480 w 8938307"/>
              <a:gd name="connsiteY5890" fmla="*/ 769936 h 2993922"/>
              <a:gd name="connsiteX5891" fmla="*/ 910775 w 8938307"/>
              <a:gd name="connsiteY5891" fmla="*/ 769936 h 2993922"/>
              <a:gd name="connsiteX5892" fmla="*/ 905480 w 8938307"/>
              <a:gd name="connsiteY5892" fmla="*/ 764640 h 2993922"/>
              <a:gd name="connsiteX5893" fmla="*/ 901508 w 8938307"/>
              <a:gd name="connsiteY5893" fmla="*/ 763317 h 2993922"/>
              <a:gd name="connsiteX5894" fmla="*/ 1816256 w 8938307"/>
              <a:gd name="connsiteY5894" fmla="*/ 756036 h 2993922"/>
              <a:gd name="connsiteX5895" fmla="*/ 1810960 w 8938307"/>
              <a:gd name="connsiteY5895" fmla="*/ 759346 h 2993922"/>
              <a:gd name="connsiteX5896" fmla="*/ 1821551 w 8938307"/>
              <a:gd name="connsiteY5896" fmla="*/ 769936 h 2993922"/>
              <a:gd name="connsiteX5897" fmla="*/ 1832141 w 8938307"/>
              <a:gd name="connsiteY5897" fmla="*/ 769936 h 2993922"/>
              <a:gd name="connsiteX5898" fmla="*/ 1816256 w 8938307"/>
              <a:gd name="connsiteY5898" fmla="*/ 756036 h 2993922"/>
              <a:gd name="connsiteX5899" fmla="*/ 1239078 w 8938307"/>
              <a:gd name="connsiteY5899" fmla="*/ 727574 h 2993922"/>
              <a:gd name="connsiteX5900" fmla="*/ 1239078 w 8938307"/>
              <a:gd name="connsiteY5900" fmla="*/ 738165 h 2993922"/>
              <a:gd name="connsiteX5901" fmla="*/ 1249669 w 8938307"/>
              <a:gd name="connsiteY5901" fmla="*/ 738165 h 2993922"/>
              <a:gd name="connsiteX5902" fmla="*/ 1239078 w 8938307"/>
              <a:gd name="connsiteY5902" fmla="*/ 727574 h 2993922"/>
              <a:gd name="connsiteX5903" fmla="*/ 984908 w 8938307"/>
              <a:gd name="connsiteY5903" fmla="*/ 727574 h 2993922"/>
              <a:gd name="connsiteX5904" fmla="*/ 995498 w 8938307"/>
              <a:gd name="connsiteY5904" fmla="*/ 727574 h 2993922"/>
              <a:gd name="connsiteX5905" fmla="*/ 1006089 w 8938307"/>
              <a:gd name="connsiteY5905" fmla="*/ 727574 h 2993922"/>
              <a:gd name="connsiteX5906" fmla="*/ 995498 w 8938307"/>
              <a:gd name="connsiteY5906" fmla="*/ 738165 h 2993922"/>
              <a:gd name="connsiteX5907" fmla="*/ 984908 w 8938307"/>
              <a:gd name="connsiteY5907" fmla="*/ 738165 h 2993922"/>
              <a:gd name="connsiteX5908" fmla="*/ 984908 w 8938307"/>
              <a:gd name="connsiteY5908" fmla="*/ 727574 h 2993922"/>
              <a:gd name="connsiteX5909" fmla="*/ 8652366 w 8938307"/>
              <a:gd name="connsiteY5909" fmla="*/ 716984 h 2993922"/>
              <a:gd name="connsiteX5910" fmla="*/ 8662957 w 8938307"/>
              <a:gd name="connsiteY5910" fmla="*/ 716984 h 2993922"/>
              <a:gd name="connsiteX5911" fmla="*/ 8652366 w 8938307"/>
              <a:gd name="connsiteY5911" fmla="*/ 727574 h 2993922"/>
              <a:gd name="connsiteX5912" fmla="*/ 8652366 w 8938307"/>
              <a:gd name="connsiteY5912" fmla="*/ 716984 h 2993922"/>
              <a:gd name="connsiteX5913" fmla="*/ 8377016 w 8938307"/>
              <a:gd name="connsiteY5913" fmla="*/ 716984 h 2993922"/>
              <a:gd name="connsiteX5914" fmla="*/ 8387606 w 8938307"/>
              <a:gd name="connsiteY5914" fmla="*/ 727574 h 2993922"/>
              <a:gd name="connsiteX5915" fmla="*/ 8408787 w 8938307"/>
              <a:gd name="connsiteY5915" fmla="*/ 727574 h 2993922"/>
              <a:gd name="connsiteX5916" fmla="*/ 8398196 w 8938307"/>
              <a:gd name="connsiteY5916" fmla="*/ 716984 h 2993922"/>
              <a:gd name="connsiteX5917" fmla="*/ 8377016 w 8938307"/>
              <a:gd name="connsiteY5917" fmla="*/ 716984 h 2993922"/>
              <a:gd name="connsiteX5918" fmla="*/ 8122846 w 8938307"/>
              <a:gd name="connsiteY5918" fmla="*/ 716984 h 2993922"/>
              <a:gd name="connsiteX5919" fmla="*/ 8112254 w 8938307"/>
              <a:gd name="connsiteY5919" fmla="*/ 738165 h 2993922"/>
              <a:gd name="connsiteX5920" fmla="*/ 8154617 w 8938307"/>
              <a:gd name="connsiteY5920" fmla="*/ 738165 h 2993922"/>
              <a:gd name="connsiteX5921" fmla="*/ 8149321 w 8938307"/>
              <a:gd name="connsiteY5921" fmla="*/ 722279 h 2993922"/>
              <a:gd name="connsiteX5922" fmla="*/ 8122846 w 8938307"/>
              <a:gd name="connsiteY5922" fmla="*/ 716984 h 2993922"/>
              <a:gd name="connsiteX5923" fmla="*/ 8069894 w 8938307"/>
              <a:gd name="connsiteY5923" fmla="*/ 716984 h 2993922"/>
              <a:gd name="connsiteX5924" fmla="*/ 8091075 w 8938307"/>
              <a:gd name="connsiteY5924" fmla="*/ 716984 h 2993922"/>
              <a:gd name="connsiteX5925" fmla="*/ 8080483 w 8938307"/>
              <a:gd name="connsiteY5925" fmla="*/ 716984 h 2993922"/>
              <a:gd name="connsiteX5926" fmla="*/ 8610004 w 8938307"/>
              <a:gd name="connsiteY5926" fmla="*/ 706394 h 2993922"/>
              <a:gd name="connsiteX5927" fmla="*/ 8620595 w 8938307"/>
              <a:gd name="connsiteY5927" fmla="*/ 706394 h 2993922"/>
              <a:gd name="connsiteX5928" fmla="*/ 8610004 w 8938307"/>
              <a:gd name="connsiteY5928" fmla="*/ 716984 h 2993922"/>
              <a:gd name="connsiteX5929" fmla="*/ 8504100 w 8938307"/>
              <a:gd name="connsiteY5929" fmla="*/ 706394 h 2993922"/>
              <a:gd name="connsiteX5930" fmla="*/ 8514691 w 8938307"/>
              <a:gd name="connsiteY5930" fmla="*/ 706394 h 2993922"/>
              <a:gd name="connsiteX5931" fmla="*/ 8504100 w 8938307"/>
              <a:gd name="connsiteY5931" fmla="*/ 716984 h 2993922"/>
              <a:gd name="connsiteX5932" fmla="*/ 8546462 w 8938307"/>
              <a:gd name="connsiteY5932" fmla="*/ 702864 h 2993922"/>
              <a:gd name="connsiteX5933" fmla="*/ 8546462 w 8938307"/>
              <a:gd name="connsiteY5933" fmla="*/ 706394 h 2993922"/>
              <a:gd name="connsiteX5934" fmla="*/ 8535871 w 8938307"/>
              <a:gd name="connsiteY5934" fmla="*/ 706394 h 2993922"/>
              <a:gd name="connsiteX5935" fmla="*/ 1207306 w 8938307"/>
              <a:gd name="connsiteY5935" fmla="*/ 695803 h 2993922"/>
              <a:gd name="connsiteX5936" fmla="*/ 1196717 w 8938307"/>
              <a:gd name="connsiteY5936" fmla="*/ 706394 h 2993922"/>
              <a:gd name="connsiteX5937" fmla="*/ 1207306 w 8938307"/>
              <a:gd name="connsiteY5937" fmla="*/ 706394 h 2993922"/>
              <a:gd name="connsiteX5938" fmla="*/ 1217897 w 8938307"/>
              <a:gd name="connsiteY5938" fmla="*/ 701098 h 2993922"/>
              <a:gd name="connsiteX5939" fmla="*/ 1207306 w 8938307"/>
              <a:gd name="connsiteY5939" fmla="*/ 695803 h 2993922"/>
              <a:gd name="connsiteX5940" fmla="*/ 1111993 w 8938307"/>
              <a:gd name="connsiteY5940" fmla="*/ 695803 h 2993922"/>
              <a:gd name="connsiteX5941" fmla="*/ 1111993 w 8938307"/>
              <a:gd name="connsiteY5941" fmla="*/ 706394 h 2993922"/>
              <a:gd name="connsiteX5942" fmla="*/ 1133174 w 8938307"/>
              <a:gd name="connsiteY5942" fmla="*/ 706394 h 2993922"/>
              <a:gd name="connsiteX5943" fmla="*/ 921366 w 8938307"/>
              <a:gd name="connsiteY5943" fmla="*/ 695803 h 2993922"/>
              <a:gd name="connsiteX5944" fmla="*/ 910775 w 8938307"/>
              <a:gd name="connsiteY5944" fmla="*/ 706394 h 2993922"/>
              <a:gd name="connsiteX5945" fmla="*/ 931956 w 8938307"/>
              <a:gd name="connsiteY5945" fmla="*/ 716984 h 2993922"/>
              <a:gd name="connsiteX5946" fmla="*/ 953137 w 8938307"/>
              <a:gd name="connsiteY5946" fmla="*/ 727574 h 2993922"/>
              <a:gd name="connsiteX5947" fmla="*/ 931956 w 8938307"/>
              <a:gd name="connsiteY5947" fmla="*/ 727574 h 2993922"/>
              <a:gd name="connsiteX5948" fmla="*/ 953137 w 8938307"/>
              <a:gd name="connsiteY5948" fmla="*/ 738165 h 2993922"/>
              <a:gd name="connsiteX5949" fmla="*/ 953137 w 8938307"/>
              <a:gd name="connsiteY5949" fmla="*/ 727574 h 2993922"/>
              <a:gd name="connsiteX5950" fmla="*/ 963726 w 8938307"/>
              <a:gd name="connsiteY5950" fmla="*/ 722279 h 2993922"/>
              <a:gd name="connsiteX5951" fmla="*/ 974318 w 8938307"/>
              <a:gd name="connsiteY5951" fmla="*/ 727574 h 2993922"/>
              <a:gd name="connsiteX5952" fmla="*/ 984908 w 8938307"/>
              <a:gd name="connsiteY5952" fmla="*/ 738165 h 2993922"/>
              <a:gd name="connsiteX5953" fmla="*/ 1006089 w 8938307"/>
              <a:gd name="connsiteY5953" fmla="*/ 748755 h 2993922"/>
              <a:gd name="connsiteX5954" fmla="*/ 1037859 w 8938307"/>
              <a:gd name="connsiteY5954" fmla="*/ 769936 h 2993922"/>
              <a:gd name="connsiteX5955" fmla="*/ 1064336 w 8938307"/>
              <a:gd name="connsiteY5955" fmla="*/ 780526 h 2993922"/>
              <a:gd name="connsiteX5956" fmla="*/ 1111993 w 8938307"/>
              <a:gd name="connsiteY5956" fmla="*/ 801707 h 2993922"/>
              <a:gd name="connsiteX5957" fmla="*/ 1138469 w 8938307"/>
              <a:gd name="connsiteY5957" fmla="*/ 812298 h 2993922"/>
              <a:gd name="connsiteX5958" fmla="*/ 1143765 w 8938307"/>
              <a:gd name="connsiteY5958" fmla="*/ 822888 h 2993922"/>
              <a:gd name="connsiteX5959" fmla="*/ 1149059 w 8938307"/>
              <a:gd name="connsiteY5959" fmla="*/ 833478 h 2993922"/>
              <a:gd name="connsiteX5960" fmla="*/ 1154354 w 8938307"/>
              <a:gd name="connsiteY5960" fmla="*/ 833478 h 2993922"/>
              <a:gd name="connsiteX5961" fmla="*/ 1154354 w 8938307"/>
              <a:gd name="connsiteY5961" fmla="*/ 822888 h 2993922"/>
              <a:gd name="connsiteX5962" fmla="*/ 1164945 w 8938307"/>
              <a:gd name="connsiteY5962" fmla="*/ 822888 h 2993922"/>
              <a:gd name="connsiteX5963" fmla="*/ 1202011 w 8938307"/>
              <a:gd name="connsiteY5963" fmla="*/ 833478 h 2993922"/>
              <a:gd name="connsiteX5964" fmla="*/ 1249669 w 8938307"/>
              <a:gd name="connsiteY5964" fmla="*/ 833478 h 2993922"/>
              <a:gd name="connsiteX5965" fmla="*/ 1260258 w 8938307"/>
              <a:gd name="connsiteY5965" fmla="*/ 838773 h 2993922"/>
              <a:gd name="connsiteX5966" fmla="*/ 1276144 w 8938307"/>
              <a:gd name="connsiteY5966" fmla="*/ 838773 h 2993922"/>
              <a:gd name="connsiteX5967" fmla="*/ 1292030 w 8938307"/>
              <a:gd name="connsiteY5967" fmla="*/ 838773 h 2993922"/>
              <a:gd name="connsiteX5968" fmla="*/ 1307915 w 8938307"/>
              <a:gd name="connsiteY5968" fmla="*/ 844069 h 2993922"/>
              <a:gd name="connsiteX5969" fmla="*/ 1329096 w 8938307"/>
              <a:gd name="connsiteY5969" fmla="*/ 854659 h 2993922"/>
              <a:gd name="connsiteX5970" fmla="*/ 1355573 w 8938307"/>
              <a:gd name="connsiteY5970" fmla="*/ 875840 h 2993922"/>
              <a:gd name="connsiteX5971" fmla="*/ 1376752 w 8938307"/>
              <a:gd name="connsiteY5971" fmla="*/ 886431 h 2993922"/>
              <a:gd name="connsiteX5972" fmla="*/ 1461477 w 8938307"/>
              <a:gd name="connsiteY5972" fmla="*/ 907611 h 2993922"/>
              <a:gd name="connsiteX5973" fmla="*/ 1450886 w 8938307"/>
              <a:gd name="connsiteY5973" fmla="*/ 897021 h 2993922"/>
              <a:gd name="connsiteX5974" fmla="*/ 1461477 w 8938307"/>
              <a:gd name="connsiteY5974" fmla="*/ 897021 h 2993922"/>
              <a:gd name="connsiteX5975" fmla="*/ 1482658 w 8938307"/>
              <a:gd name="connsiteY5975" fmla="*/ 907611 h 2993922"/>
              <a:gd name="connsiteX5976" fmla="*/ 1567381 w 8938307"/>
              <a:gd name="connsiteY5976" fmla="*/ 939383 h 2993922"/>
              <a:gd name="connsiteX5977" fmla="*/ 1588562 w 8938307"/>
              <a:gd name="connsiteY5977" fmla="*/ 944677 h 2993922"/>
              <a:gd name="connsiteX5978" fmla="*/ 1604448 w 8938307"/>
              <a:gd name="connsiteY5978" fmla="*/ 949973 h 2993922"/>
              <a:gd name="connsiteX5979" fmla="*/ 1652104 w 8938307"/>
              <a:gd name="connsiteY5979" fmla="*/ 965858 h 2993922"/>
              <a:gd name="connsiteX5980" fmla="*/ 1710352 w 8938307"/>
              <a:gd name="connsiteY5980" fmla="*/ 987040 h 2993922"/>
              <a:gd name="connsiteX5981" fmla="*/ 1747418 w 8938307"/>
              <a:gd name="connsiteY5981" fmla="*/ 997629 h 2993922"/>
              <a:gd name="connsiteX5982" fmla="*/ 1763304 w 8938307"/>
              <a:gd name="connsiteY5982" fmla="*/ 1002925 h 2993922"/>
              <a:gd name="connsiteX5983" fmla="*/ 1779189 w 8938307"/>
              <a:gd name="connsiteY5983" fmla="*/ 1013515 h 2993922"/>
              <a:gd name="connsiteX5984" fmla="*/ 1810960 w 8938307"/>
              <a:gd name="connsiteY5984" fmla="*/ 1024106 h 2993922"/>
              <a:gd name="connsiteX5985" fmla="*/ 1832141 w 8938307"/>
              <a:gd name="connsiteY5985" fmla="*/ 1024106 h 2993922"/>
              <a:gd name="connsiteX5986" fmla="*/ 1858616 w 8938307"/>
              <a:gd name="connsiteY5986" fmla="*/ 1029400 h 2993922"/>
              <a:gd name="connsiteX5987" fmla="*/ 1879797 w 8938307"/>
              <a:gd name="connsiteY5987" fmla="*/ 1034696 h 2993922"/>
              <a:gd name="connsiteX5988" fmla="*/ 1906274 w 8938307"/>
              <a:gd name="connsiteY5988" fmla="*/ 1045287 h 2993922"/>
              <a:gd name="connsiteX5989" fmla="*/ 1927455 w 8938307"/>
              <a:gd name="connsiteY5989" fmla="*/ 1045287 h 2993922"/>
              <a:gd name="connsiteX5990" fmla="*/ 1938045 w 8938307"/>
              <a:gd name="connsiteY5990" fmla="*/ 1055877 h 2993922"/>
              <a:gd name="connsiteX5991" fmla="*/ 1959226 w 8938307"/>
              <a:gd name="connsiteY5991" fmla="*/ 1045287 h 2993922"/>
              <a:gd name="connsiteX5992" fmla="*/ 1959226 w 8938307"/>
              <a:gd name="connsiteY5992" fmla="*/ 1024106 h 2993922"/>
              <a:gd name="connsiteX5993" fmla="*/ 1990997 w 8938307"/>
              <a:gd name="connsiteY5993" fmla="*/ 1045287 h 2993922"/>
              <a:gd name="connsiteX5994" fmla="*/ 1980407 w 8938307"/>
              <a:gd name="connsiteY5994" fmla="*/ 1045287 h 2993922"/>
              <a:gd name="connsiteX5995" fmla="*/ 1980407 w 8938307"/>
              <a:gd name="connsiteY5995" fmla="*/ 1055877 h 2993922"/>
              <a:gd name="connsiteX5996" fmla="*/ 2054540 w 8938307"/>
              <a:gd name="connsiteY5996" fmla="*/ 1077058 h 2993922"/>
              <a:gd name="connsiteX5997" fmla="*/ 2070426 w 8938307"/>
              <a:gd name="connsiteY5997" fmla="*/ 1077058 h 2993922"/>
              <a:gd name="connsiteX5998" fmla="*/ 2081016 w 8938307"/>
              <a:gd name="connsiteY5998" fmla="*/ 1077058 h 2993922"/>
              <a:gd name="connsiteX5999" fmla="*/ 2096901 w 8938307"/>
              <a:gd name="connsiteY5999" fmla="*/ 1077058 h 2993922"/>
              <a:gd name="connsiteX6000" fmla="*/ 2086311 w 8938307"/>
              <a:gd name="connsiteY6000" fmla="*/ 1066467 h 2993922"/>
              <a:gd name="connsiteX6001" fmla="*/ 2070426 w 8938307"/>
              <a:gd name="connsiteY6001" fmla="*/ 1061173 h 2993922"/>
              <a:gd name="connsiteX6002" fmla="*/ 2054540 w 8938307"/>
              <a:gd name="connsiteY6002" fmla="*/ 1045287 h 2993922"/>
              <a:gd name="connsiteX6003" fmla="*/ 2065130 w 8938307"/>
              <a:gd name="connsiteY6003" fmla="*/ 1045287 h 2993922"/>
              <a:gd name="connsiteX6004" fmla="*/ 2075721 w 8938307"/>
              <a:gd name="connsiteY6004" fmla="*/ 1045287 h 2993922"/>
              <a:gd name="connsiteX6005" fmla="*/ 2078367 w 8938307"/>
              <a:gd name="connsiteY6005" fmla="*/ 1045287 h 2993922"/>
              <a:gd name="connsiteX6006" fmla="*/ 2096901 w 8938307"/>
              <a:gd name="connsiteY6006" fmla="*/ 1045287 h 2993922"/>
              <a:gd name="connsiteX6007" fmla="*/ 2128673 w 8938307"/>
              <a:gd name="connsiteY6007" fmla="*/ 1034696 h 2993922"/>
              <a:gd name="connsiteX6008" fmla="*/ 2139263 w 8938307"/>
              <a:gd name="connsiteY6008" fmla="*/ 1034696 h 2993922"/>
              <a:gd name="connsiteX6009" fmla="*/ 2118082 w 8938307"/>
              <a:gd name="connsiteY6009" fmla="*/ 1013515 h 2993922"/>
              <a:gd name="connsiteX6010" fmla="*/ 2102197 w 8938307"/>
              <a:gd name="connsiteY6010" fmla="*/ 1008220 h 2993922"/>
              <a:gd name="connsiteX6011" fmla="*/ 2096901 w 8938307"/>
              <a:gd name="connsiteY6011" fmla="*/ 1002925 h 2993922"/>
              <a:gd name="connsiteX6012" fmla="*/ 2065130 w 8938307"/>
              <a:gd name="connsiteY6012" fmla="*/ 992335 h 2993922"/>
              <a:gd name="connsiteX6013" fmla="*/ 2012178 w 8938307"/>
              <a:gd name="connsiteY6013" fmla="*/ 981744 h 2993922"/>
              <a:gd name="connsiteX6014" fmla="*/ 1980407 w 8938307"/>
              <a:gd name="connsiteY6014" fmla="*/ 971154 h 2993922"/>
              <a:gd name="connsiteX6015" fmla="*/ 1948635 w 8938307"/>
              <a:gd name="connsiteY6015" fmla="*/ 960563 h 2993922"/>
              <a:gd name="connsiteX6016" fmla="*/ 1932749 w 8938307"/>
              <a:gd name="connsiteY6016" fmla="*/ 955269 h 2993922"/>
              <a:gd name="connsiteX6017" fmla="*/ 1879797 w 8938307"/>
              <a:gd name="connsiteY6017" fmla="*/ 934087 h 2993922"/>
              <a:gd name="connsiteX6018" fmla="*/ 1789779 w 8938307"/>
              <a:gd name="connsiteY6018" fmla="*/ 907611 h 2993922"/>
              <a:gd name="connsiteX6019" fmla="*/ 1705056 w 8938307"/>
              <a:gd name="connsiteY6019" fmla="*/ 886431 h 2993922"/>
              <a:gd name="connsiteX6020" fmla="*/ 1683875 w 8938307"/>
              <a:gd name="connsiteY6020" fmla="*/ 875840 h 2993922"/>
              <a:gd name="connsiteX6021" fmla="*/ 1652104 w 8938307"/>
              <a:gd name="connsiteY6021" fmla="*/ 875840 h 2993922"/>
              <a:gd name="connsiteX6022" fmla="*/ 1641514 w 8938307"/>
              <a:gd name="connsiteY6022" fmla="*/ 875840 h 2993922"/>
              <a:gd name="connsiteX6023" fmla="*/ 1662694 w 8938307"/>
              <a:gd name="connsiteY6023" fmla="*/ 886431 h 2993922"/>
              <a:gd name="connsiteX6024" fmla="*/ 1694466 w 8938307"/>
              <a:gd name="connsiteY6024" fmla="*/ 897021 h 2993922"/>
              <a:gd name="connsiteX6025" fmla="*/ 1715646 w 8938307"/>
              <a:gd name="connsiteY6025" fmla="*/ 912906 h 2993922"/>
              <a:gd name="connsiteX6026" fmla="*/ 1726237 w 8938307"/>
              <a:gd name="connsiteY6026" fmla="*/ 918202 h 2993922"/>
              <a:gd name="connsiteX6027" fmla="*/ 1789779 w 8938307"/>
              <a:gd name="connsiteY6027" fmla="*/ 934087 h 2993922"/>
              <a:gd name="connsiteX6028" fmla="*/ 1821551 w 8938307"/>
              <a:gd name="connsiteY6028" fmla="*/ 949973 h 2993922"/>
              <a:gd name="connsiteX6029" fmla="*/ 1800370 w 8938307"/>
              <a:gd name="connsiteY6029" fmla="*/ 960563 h 2993922"/>
              <a:gd name="connsiteX6030" fmla="*/ 1789779 w 8938307"/>
              <a:gd name="connsiteY6030" fmla="*/ 949973 h 2993922"/>
              <a:gd name="connsiteX6031" fmla="*/ 1747418 w 8938307"/>
              <a:gd name="connsiteY6031" fmla="*/ 939383 h 2993922"/>
              <a:gd name="connsiteX6032" fmla="*/ 1736827 w 8938307"/>
              <a:gd name="connsiteY6032" fmla="*/ 928792 h 2993922"/>
              <a:gd name="connsiteX6033" fmla="*/ 1715646 w 8938307"/>
              <a:gd name="connsiteY6033" fmla="*/ 928792 h 2993922"/>
              <a:gd name="connsiteX6034" fmla="*/ 1715646 w 8938307"/>
              <a:gd name="connsiteY6034" fmla="*/ 918202 h 2993922"/>
              <a:gd name="connsiteX6035" fmla="*/ 1705056 w 8938307"/>
              <a:gd name="connsiteY6035" fmla="*/ 918202 h 2993922"/>
              <a:gd name="connsiteX6036" fmla="*/ 1683875 w 8938307"/>
              <a:gd name="connsiteY6036" fmla="*/ 918202 h 2993922"/>
              <a:gd name="connsiteX6037" fmla="*/ 1683875 w 8938307"/>
              <a:gd name="connsiteY6037" fmla="*/ 928792 h 2993922"/>
              <a:gd name="connsiteX6038" fmla="*/ 1673285 w 8938307"/>
              <a:gd name="connsiteY6038" fmla="*/ 918202 h 2993922"/>
              <a:gd name="connsiteX6039" fmla="*/ 1683875 w 8938307"/>
              <a:gd name="connsiteY6039" fmla="*/ 912906 h 2993922"/>
              <a:gd name="connsiteX6040" fmla="*/ 1683875 w 8938307"/>
              <a:gd name="connsiteY6040" fmla="*/ 907611 h 2993922"/>
              <a:gd name="connsiteX6041" fmla="*/ 1652104 w 8938307"/>
              <a:gd name="connsiteY6041" fmla="*/ 907611 h 2993922"/>
              <a:gd name="connsiteX6042" fmla="*/ 1620333 w 8938307"/>
              <a:gd name="connsiteY6042" fmla="*/ 907611 h 2993922"/>
              <a:gd name="connsiteX6043" fmla="*/ 1599152 w 8938307"/>
              <a:gd name="connsiteY6043" fmla="*/ 897021 h 2993922"/>
              <a:gd name="connsiteX6044" fmla="*/ 1577971 w 8938307"/>
              <a:gd name="connsiteY6044" fmla="*/ 897021 h 2993922"/>
              <a:gd name="connsiteX6045" fmla="*/ 1599152 w 8938307"/>
              <a:gd name="connsiteY6045" fmla="*/ 886431 h 2993922"/>
              <a:gd name="connsiteX6046" fmla="*/ 1609742 w 8938307"/>
              <a:gd name="connsiteY6046" fmla="*/ 897021 h 2993922"/>
              <a:gd name="connsiteX6047" fmla="*/ 1609742 w 8938307"/>
              <a:gd name="connsiteY6047" fmla="*/ 886431 h 2993922"/>
              <a:gd name="connsiteX6048" fmla="*/ 1599152 w 8938307"/>
              <a:gd name="connsiteY6048" fmla="*/ 875840 h 2993922"/>
              <a:gd name="connsiteX6049" fmla="*/ 1567381 w 8938307"/>
              <a:gd name="connsiteY6049" fmla="*/ 865250 h 2993922"/>
              <a:gd name="connsiteX6050" fmla="*/ 1525019 w 8938307"/>
              <a:gd name="connsiteY6050" fmla="*/ 854659 h 2993922"/>
              <a:gd name="connsiteX6051" fmla="*/ 1503838 w 8938307"/>
              <a:gd name="connsiteY6051" fmla="*/ 854659 h 2993922"/>
              <a:gd name="connsiteX6052" fmla="*/ 1472067 w 8938307"/>
              <a:gd name="connsiteY6052" fmla="*/ 865250 h 2993922"/>
              <a:gd name="connsiteX6053" fmla="*/ 1440296 w 8938307"/>
              <a:gd name="connsiteY6053" fmla="*/ 854659 h 2993922"/>
              <a:gd name="connsiteX6054" fmla="*/ 1413820 w 8938307"/>
              <a:gd name="connsiteY6054" fmla="*/ 838773 h 2993922"/>
              <a:gd name="connsiteX6055" fmla="*/ 1387344 w 8938307"/>
              <a:gd name="connsiteY6055" fmla="*/ 833478 h 2993922"/>
              <a:gd name="connsiteX6056" fmla="*/ 1292030 w 8938307"/>
              <a:gd name="connsiteY6056" fmla="*/ 801707 h 2993922"/>
              <a:gd name="connsiteX6057" fmla="*/ 1292030 w 8938307"/>
              <a:gd name="connsiteY6057" fmla="*/ 791117 h 2993922"/>
              <a:gd name="connsiteX6058" fmla="*/ 1270849 w 8938307"/>
              <a:gd name="connsiteY6058" fmla="*/ 780526 h 2993922"/>
              <a:gd name="connsiteX6059" fmla="*/ 1228487 w 8938307"/>
              <a:gd name="connsiteY6059" fmla="*/ 769936 h 2993922"/>
              <a:gd name="connsiteX6060" fmla="*/ 1217897 w 8938307"/>
              <a:gd name="connsiteY6060" fmla="*/ 769936 h 2993922"/>
              <a:gd name="connsiteX6061" fmla="*/ 1217897 w 8938307"/>
              <a:gd name="connsiteY6061" fmla="*/ 785821 h 2993922"/>
              <a:gd name="connsiteX6062" fmla="*/ 1228487 w 8938307"/>
              <a:gd name="connsiteY6062" fmla="*/ 801707 h 2993922"/>
              <a:gd name="connsiteX6063" fmla="*/ 1260258 w 8938307"/>
              <a:gd name="connsiteY6063" fmla="*/ 817592 h 2993922"/>
              <a:gd name="connsiteX6064" fmla="*/ 1270849 w 8938307"/>
              <a:gd name="connsiteY6064" fmla="*/ 828183 h 2993922"/>
              <a:gd name="connsiteX6065" fmla="*/ 1265555 w 8938307"/>
              <a:gd name="connsiteY6065" fmla="*/ 828183 h 2993922"/>
              <a:gd name="connsiteX6066" fmla="*/ 1228487 w 8938307"/>
              <a:gd name="connsiteY6066" fmla="*/ 812298 h 2993922"/>
              <a:gd name="connsiteX6067" fmla="*/ 1196717 w 8938307"/>
              <a:gd name="connsiteY6067" fmla="*/ 791117 h 2993922"/>
              <a:gd name="connsiteX6068" fmla="*/ 1207306 w 8938307"/>
              <a:gd name="connsiteY6068" fmla="*/ 769936 h 2993922"/>
              <a:gd name="connsiteX6069" fmla="*/ 1196717 w 8938307"/>
              <a:gd name="connsiteY6069" fmla="*/ 759346 h 2993922"/>
              <a:gd name="connsiteX6070" fmla="*/ 1196717 w 8938307"/>
              <a:gd name="connsiteY6070" fmla="*/ 748755 h 2993922"/>
              <a:gd name="connsiteX6071" fmla="*/ 1207306 w 8938307"/>
              <a:gd name="connsiteY6071" fmla="*/ 748755 h 2993922"/>
              <a:gd name="connsiteX6072" fmla="*/ 1202011 w 8938307"/>
              <a:gd name="connsiteY6072" fmla="*/ 743460 h 2993922"/>
              <a:gd name="connsiteX6073" fmla="*/ 1186126 w 8938307"/>
              <a:gd name="connsiteY6073" fmla="*/ 738165 h 2993922"/>
              <a:gd name="connsiteX6074" fmla="*/ 1164945 w 8938307"/>
              <a:gd name="connsiteY6074" fmla="*/ 722279 h 2993922"/>
              <a:gd name="connsiteX6075" fmla="*/ 1143765 w 8938307"/>
              <a:gd name="connsiteY6075" fmla="*/ 716984 h 2993922"/>
              <a:gd name="connsiteX6076" fmla="*/ 1122583 w 8938307"/>
              <a:gd name="connsiteY6076" fmla="*/ 727574 h 2993922"/>
              <a:gd name="connsiteX6077" fmla="*/ 1143765 w 8938307"/>
              <a:gd name="connsiteY6077" fmla="*/ 727574 h 2993922"/>
              <a:gd name="connsiteX6078" fmla="*/ 1164945 w 8938307"/>
              <a:gd name="connsiteY6078" fmla="*/ 738165 h 2993922"/>
              <a:gd name="connsiteX6079" fmla="*/ 1175535 w 8938307"/>
              <a:gd name="connsiteY6079" fmla="*/ 759346 h 2993922"/>
              <a:gd name="connsiteX6080" fmla="*/ 1143765 w 8938307"/>
              <a:gd name="connsiteY6080" fmla="*/ 748755 h 2993922"/>
              <a:gd name="connsiteX6081" fmla="*/ 1111993 w 8938307"/>
              <a:gd name="connsiteY6081" fmla="*/ 748755 h 2993922"/>
              <a:gd name="connsiteX6082" fmla="*/ 1133174 w 8938307"/>
              <a:gd name="connsiteY6082" fmla="*/ 769936 h 2993922"/>
              <a:gd name="connsiteX6083" fmla="*/ 1143765 w 8938307"/>
              <a:gd name="connsiteY6083" fmla="*/ 769936 h 2993922"/>
              <a:gd name="connsiteX6084" fmla="*/ 1154354 w 8938307"/>
              <a:gd name="connsiteY6084" fmla="*/ 769936 h 2993922"/>
              <a:gd name="connsiteX6085" fmla="*/ 1159651 w 8938307"/>
              <a:gd name="connsiteY6085" fmla="*/ 775231 h 2993922"/>
              <a:gd name="connsiteX6086" fmla="*/ 1164945 w 8938307"/>
              <a:gd name="connsiteY6086" fmla="*/ 791117 h 2993922"/>
              <a:gd name="connsiteX6087" fmla="*/ 1154354 w 8938307"/>
              <a:gd name="connsiteY6087" fmla="*/ 791117 h 2993922"/>
              <a:gd name="connsiteX6088" fmla="*/ 1133174 w 8938307"/>
              <a:gd name="connsiteY6088" fmla="*/ 780526 h 2993922"/>
              <a:gd name="connsiteX6089" fmla="*/ 1069631 w 8938307"/>
              <a:gd name="connsiteY6089" fmla="*/ 769936 h 2993922"/>
              <a:gd name="connsiteX6090" fmla="*/ 1043155 w 8938307"/>
              <a:gd name="connsiteY6090" fmla="*/ 759346 h 2993922"/>
              <a:gd name="connsiteX6091" fmla="*/ 1027270 w 8938307"/>
              <a:gd name="connsiteY6091" fmla="*/ 748755 h 2993922"/>
              <a:gd name="connsiteX6092" fmla="*/ 1037859 w 8938307"/>
              <a:gd name="connsiteY6092" fmla="*/ 748755 h 2993922"/>
              <a:gd name="connsiteX6093" fmla="*/ 1027270 w 8938307"/>
              <a:gd name="connsiteY6093" fmla="*/ 738165 h 2993922"/>
              <a:gd name="connsiteX6094" fmla="*/ 1016678 w 8938307"/>
              <a:gd name="connsiteY6094" fmla="*/ 732869 h 2993922"/>
              <a:gd name="connsiteX6095" fmla="*/ 1006089 w 8938307"/>
              <a:gd name="connsiteY6095" fmla="*/ 716984 h 2993922"/>
              <a:gd name="connsiteX6096" fmla="*/ 974318 w 8938307"/>
              <a:gd name="connsiteY6096" fmla="*/ 706394 h 2993922"/>
              <a:gd name="connsiteX6097" fmla="*/ 953137 w 8938307"/>
              <a:gd name="connsiteY6097" fmla="*/ 706394 h 2993922"/>
              <a:gd name="connsiteX6098" fmla="*/ 942546 w 8938307"/>
              <a:gd name="connsiteY6098" fmla="*/ 695803 h 2993922"/>
              <a:gd name="connsiteX6099" fmla="*/ 8673545 w 8938307"/>
              <a:gd name="connsiteY6099" fmla="*/ 685213 h 2993922"/>
              <a:gd name="connsiteX6100" fmla="*/ 8684137 w 8938307"/>
              <a:gd name="connsiteY6100" fmla="*/ 695803 h 2993922"/>
              <a:gd name="connsiteX6101" fmla="*/ 8673545 w 8938307"/>
              <a:gd name="connsiteY6101" fmla="*/ 695803 h 2993922"/>
              <a:gd name="connsiteX6102" fmla="*/ 8662957 w 8938307"/>
              <a:gd name="connsiteY6102" fmla="*/ 695803 h 2993922"/>
              <a:gd name="connsiteX6103" fmla="*/ 8673545 w 8938307"/>
              <a:gd name="connsiteY6103" fmla="*/ 685213 h 2993922"/>
              <a:gd name="connsiteX6104" fmla="*/ 8535871 w 8938307"/>
              <a:gd name="connsiteY6104" fmla="*/ 685213 h 2993922"/>
              <a:gd name="connsiteX6105" fmla="*/ 8567641 w 8938307"/>
              <a:gd name="connsiteY6105" fmla="*/ 695803 h 2993922"/>
              <a:gd name="connsiteX6106" fmla="*/ 8546462 w 8938307"/>
              <a:gd name="connsiteY6106" fmla="*/ 702864 h 2993922"/>
              <a:gd name="connsiteX6107" fmla="*/ 8546462 w 8938307"/>
              <a:gd name="connsiteY6107" fmla="*/ 695803 h 2993922"/>
              <a:gd name="connsiteX6108" fmla="*/ 8535871 w 8938307"/>
              <a:gd name="connsiteY6108" fmla="*/ 685213 h 2993922"/>
              <a:gd name="connsiteX6109" fmla="*/ 8207569 w 8938307"/>
              <a:gd name="connsiteY6109" fmla="*/ 685213 h 2993922"/>
              <a:gd name="connsiteX6110" fmla="*/ 8207569 w 8938307"/>
              <a:gd name="connsiteY6110" fmla="*/ 695803 h 2993922"/>
              <a:gd name="connsiteX6111" fmla="*/ 8218160 w 8938307"/>
              <a:gd name="connsiteY6111" fmla="*/ 685213 h 2993922"/>
              <a:gd name="connsiteX6112" fmla="*/ 8207569 w 8938307"/>
              <a:gd name="connsiteY6112" fmla="*/ 685213 h 2993922"/>
              <a:gd name="connsiteX6113" fmla="*/ 7974579 w 8938307"/>
              <a:gd name="connsiteY6113" fmla="*/ 685213 h 2993922"/>
              <a:gd name="connsiteX6114" fmla="*/ 7974579 w 8938307"/>
              <a:gd name="connsiteY6114" fmla="*/ 695803 h 2993922"/>
              <a:gd name="connsiteX6115" fmla="*/ 7995760 w 8938307"/>
              <a:gd name="connsiteY6115" fmla="*/ 695803 h 2993922"/>
              <a:gd name="connsiteX6116" fmla="*/ 7990465 w 8938307"/>
              <a:gd name="connsiteY6116" fmla="*/ 685213 h 2993922"/>
              <a:gd name="connsiteX6117" fmla="*/ 7974579 w 8938307"/>
              <a:gd name="connsiteY6117" fmla="*/ 685213 h 2993922"/>
              <a:gd name="connsiteX6118" fmla="*/ 1630923 w 8938307"/>
              <a:gd name="connsiteY6118" fmla="*/ 685213 h 2993922"/>
              <a:gd name="connsiteX6119" fmla="*/ 1641514 w 8938307"/>
              <a:gd name="connsiteY6119" fmla="*/ 695803 h 2993922"/>
              <a:gd name="connsiteX6120" fmla="*/ 1641514 w 8938307"/>
              <a:gd name="connsiteY6120" fmla="*/ 685213 h 2993922"/>
              <a:gd name="connsiteX6121" fmla="*/ 1164945 w 8938307"/>
              <a:gd name="connsiteY6121" fmla="*/ 685213 h 2993922"/>
              <a:gd name="connsiteX6122" fmla="*/ 1175535 w 8938307"/>
              <a:gd name="connsiteY6122" fmla="*/ 695803 h 2993922"/>
              <a:gd name="connsiteX6123" fmla="*/ 1175535 w 8938307"/>
              <a:gd name="connsiteY6123" fmla="*/ 685213 h 2993922"/>
              <a:gd name="connsiteX6124" fmla="*/ 1164945 w 8938307"/>
              <a:gd name="connsiteY6124" fmla="*/ 685213 h 2993922"/>
              <a:gd name="connsiteX6125" fmla="*/ 1037859 w 8938307"/>
              <a:gd name="connsiteY6125" fmla="*/ 685213 h 2993922"/>
              <a:gd name="connsiteX6126" fmla="*/ 1048450 w 8938307"/>
              <a:gd name="connsiteY6126" fmla="*/ 706394 h 2993922"/>
              <a:gd name="connsiteX6127" fmla="*/ 1048450 w 8938307"/>
              <a:gd name="connsiteY6127" fmla="*/ 695803 h 2993922"/>
              <a:gd name="connsiteX6128" fmla="*/ 455387 w 8938307"/>
              <a:gd name="connsiteY6128" fmla="*/ 685213 h 2993922"/>
              <a:gd name="connsiteX6129" fmla="*/ 434206 w 8938307"/>
              <a:gd name="connsiteY6129" fmla="*/ 695803 h 2993922"/>
              <a:gd name="connsiteX6130" fmla="*/ 508339 w 8938307"/>
              <a:gd name="connsiteY6130" fmla="*/ 716984 h 2993922"/>
              <a:gd name="connsiteX6131" fmla="*/ 524224 w 8938307"/>
              <a:gd name="connsiteY6131" fmla="*/ 716984 h 2993922"/>
              <a:gd name="connsiteX6132" fmla="*/ 529521 w 8938307"/>
              <a:gd name="connsiteY6132" fmla="*/ 727574 h 2993922"/>
              <a:gd name="connsiteX6133" fmla="*/ 550701 w 8938307"/>
              <a:gd name="connsiteY6133" fmla="*/ 727574 h 2993922"/>
              <a:gd name="connsiteX6134" fmla="*/ 550701 w 8938307"/>
              <a:gd name="connsiteY6134" fmla="*/ 716984 h 2993922"/>
              <a:gd name="connsiteX6135" fmla="*/ 534816 w 8938307"/>
              <a:gd name="connsiteY6135" fmla="*/ 706394 h 2993922"/>
              <a:gd name="connsiteX6136" fmla="*/ 508339 w 8938307"/>
              <a:gd name="connsiteY6136" fmla="*/ 695803 h 2993922"/>
              <a:gd name="connsiteX6137" fmla="*/ 497749 w 8938307"/>
              <a:gd name="connsiteY6137" fmla="*/ 695803 h 2993922"/>
              <a:gd name="connsiteX6138" fmla="*/ 476569 w 8938307"/>
              <a:gd name="connsiteY6138" fmla="*/ 695803 h 2993922"/>
              <a:gd name="connsiteX6139" fmla="*/ 455387 w 8938307"/>
              <a:gd name="connsiteY6139" fmla="*/ 685213 h 2993922"/>
              <a:gd name="connsiteX6140" fmla="*/ 8832403 w 8938307"/>
              <a:gd name="connsiteY6140" fmla="*/ 674621 h 2993922"/>
              <a:gd name="connsiteX6141" fmla="*/ 8832403 w 8938307"/>
              <a:gd name="connsiteY6141" fmla="*/ 685213 h 2993922"/>
              <a:gd name="connsiteX6142" fmla="*/ 8821812 w 8938307"/>
              <a:gd name="connsiteY6142" fmla="*/ 685213 h 2993922"/>
              <a:gd name="connsiteX6143" fmla="*/ 1607094 w 8938307"/>
              <a:gd name="connsiteY6143" fmla="*/ 658738 h 2993922"/>
              <a:gd name="connsiteX6144" fmla="*/ 1599152 w 8938307"/>
              <a:gd name="connsiteY6144" fmla="*/ 664031 h 2993922"/>
              <a:gd name="connsiteX6145" fmla="*/ 1599152 w 8938307"/>
              <a:gd name="connsiteY6145" fmla="*/ 674621 h 2993922"/>
              <a:gd name="connsiteX6146" fmla="*/ 1609742 w 8938307"/>
              <a:gd name="connsiteY6146" fmla="*/ 669327 h 2993922"/>
              <a:gd name="connsiteX6147" fmla="*/ 1609742 w 8938307"/>
              <a:gd name="connsiteY6147" fmla="*/ 664031 h 2993922"/>
              <a:gd name="connsiteX6148" fmla="*/ 1607094 w 8938307"/>
              <a:gd name="connsiteY6148" fmla="*/ 658738 h 2993922"/>
              <a:gd name="connsiteX6149" fmla="*/ 8673545 w 8938307"/>
              <a:gd name="connsiteY6149" fmla="*/ 642851 h 2993922"/>
              <a:gd name="connsiteX6150" fmla="*/ 8684137 w 8938307"/>
              <a:gd name="connsiteY6150" fmla="*/ 642851 h 2993922"/>
              <a:gd name="connsiteX6151" fmla="*/ 8673545 w 8938307"/>
              <a:gd name="connsiteY6151" fmla="*/ 653442 h 2993922"/>
              <a:gd name="connsiteX6152" fmla="*/ 783690 w 8938307"/>
              <a:gd name="connsiteY6152" fmla="*/ 632261 h 2993922"/>
              <a:gd name="connsiteX6153" fmla="*/ 804871 w 8938307"/>
              <a:gd name="connsiteY6153" fmla="*/ 642851 h 2993922"/>
              <a:gd name="connsiteX6154" fmla="*/ 826051 w 8938307"/>
              <a:gd name="connsiteY6154" fmla="*/ 664031 h 2993922"/>
              <a:gd name="connsiteX6155" fmla="*/ 852528 w 8938307"/>
              <a:gd name="connsiteY6155" fmla="*/ 669327 h 2993922"/>
              <a:gd name="connsiteX6156" fmla="*/ 868414 w 8938307"/>
              <a:gd name="connsiteY6156" fmla="*/ 685213 h 2993922"/>
              <a:gd name="connsiteX6157" fmla="*/ 836642 w 8938307"/>
              <a:gd name="connsiteY6157" fmla="*/ 685213 h 2993922"/>
              <a:gd name="connsiteX6158" fmla="*/ 794281 w 8938307"/>
              <a:gd name="connsiteY6158" fmla="*/ 658736 h 2993922"/>
              <a:gd name="connsiteX6159" fmla="*/ 783690 w 8938307"/>
              <a:gd name="connsiteY6159" fmla="*/ 642851 h 2993922"/>
              <a:gd name="connsiteX6160" fmla="*/ 783690 w 8938307"/>
              <a:gd name="connsiteY6160" fmla="*/ 653442 h 2993922"/>
              <a:gd name="connsiteX6161" fmla="*/ 773099 w 8938307"/>
              <a:gd name="connsiteY6161" fmla="*/ 664031 h 2993922"/>
              <a:gd name="connsiteX6162" fmla="*/ 783690 w 8938307"/>
              <a:gd name="connsiteY6162" fmla="*/ 674621 h 2993922"/>
              <a:gd name="connsiteX6163" fmla="*/ 868414 w 8938307"/>
              <a:gd name="connsiteY6163" fmla="*/ 695803 h 2993922"/>
              <a:gd name="connsiteX6164" fmla="*/ 873709 w 8938307"/>
              <a:gd name="connsiteY6164" fmla="*/ 701098 h 2993922"/>
              <a:gd name="connsiteX6165" fmla="*/ 889594 w 8938307"/>
              <a:gd name="connsiteY6165" fmla="*/ 706394 h 2993922"/>
              <a:gd name="connsiteX6166" fmla="*/ 900185 w 8938307"/>
              <a:gd name="connsiteY6166" fmla="*/ 706394 h 2993922"/>
              <a:gd name="connsiteX6167" fmla="*/ 900185 w 8938307"/>
              <a:gd name="connsiteY6167" fmla="*/ 695803 h 2993922"/>
              <a:gd name="connsiteX6168" fmla="*/ 889594 w 8938307"/>
              <a:gd name="connsiteY6168" fmla="*/ 706394 h 2993922"/>
              <a:gd name="connsiteX6169" fmla="*/ 879003 w 8938307"/>
              <a:gd name="connsiteY6169" fmla="*/ 685213 h 2993922"/>
              <a:gd name="connsiteX6170" fmla="*/ 900185 w 8938307"/>
              <a:gd name="connsiteY6170" fmla="*/ 685213 h 2993922"/>
              <a:gd name="connsiteX6171" fmla="*/ 905480 w 8938307"/>
              <a:gd name="connsiteY6171" fmla="*/ 674621 h 2993922"/>
              <a:gd name="connsiteX6172" fmla="*/ 900185 w 8938307"/>
              <a:gd name="connsiteY6172" fmla="*/ 664031 h 2993922"/>
              <a:gd name="connsiteX6173" fmla="*/ 910775 w 8938307"/>
              <a:gd name="connsiteY6173" fmla="*/ 664031 h 2993922"/>
              <a:gd name="connsiteX6174" fmla="*/ 921366 w 8938307"/>
              <a:gd name="connsiteY6174" fmla="*/ 674621 h 2993922"/>
              <a:gd name="connsiteX6175" fmla="*/ 931956 w 8938307"/>
              <a:gd name="connsiteY6175" fmla="*/ 685213 h 2993922"/>
              <a:gd name="connsiteX6176" fmla="*/ 942546 w 8938307"/>
              <a:gd name="connsiteY6176" fmla="*/ 685213 h 2993922"/>
              <a:gd name="connsiteX6177" fmla="*/ 979613 w 8938307"/>
              <a:gd name="connsiteY6177" fmla="*/ 690507 h 2993922"/>
              <a:gd name="connsiteX6178" fmla="*/ 1016678 w 8938307"/>
              <a:gd name="connsiteY6178" fmla="*/ 695803 h 2993922"/>
              <a:gd name="connsiteX6179" fmla="*/ 1006089 w 8938307"/>
              <a:gd name="connsiteY6179" fmla="*/ 674621 h 2993922"/>
              <a:gd name="connsiteX6180" fmla="*/ 953137 w 8938307"/>
              <a:gd name="connsiteY6180" fmla="*/ 664031 h 2993922"/>
              <a:gd name="connsiteX6181" fmla="*/ 926661 w 8938307"/>
              <a:gd name="connsiteY6181" fmla="*/ 658736 h 2993922"/>
              <a:gd name="connsiteX6182" fmla="*/ 900185 w 8938307"/>
              <a:gd name="connsiteY6182" fmla="*/ 653442 h 2993922"/>
              <a:gd name="connsiteX6183" fmla="*/ 873709 w 8938307"/>
              <a:gd name="connsiteY6183" fmla="*/ 648146 h 2993922"/>
              <a:gd name="connsiteX6184" fmla="*/ 847233 w 8938307"/>
              <a:gd name="connsiteY6184" fmla="*/ 642851 h 2993922"/>
              <a:gd name="connsiteX6185" fmla="*/ 826051 w 8938307"/>
              <a:gd name="connsiteY6185" fmla="*/ 632261 h 2993922"/>
              <a:gd name="connsiteX6186" fmla="*/ 804871 w 8938307"/>
              <a:gd name="connsiteY6186" fmla="*/ 632261 h 2993922"/>
              <a:gd name="connsiteX6187" fmla="*/ 296531 w 8938307"/>
              <a:gd name="connsiteY6187" fmla="*/ 613727 h 2993922"/>
              <a:gd name="connsiteX6188" fmla="*/ 301826 w 8938307"/>
              <a:gd name="connsiteY6188" fmla="*/ 616375 h 2993922"/>
              <a:gd name="connsiteX6189" fmla="*/ 307121 w 8938307"/>
              <a:gd name="connsiteY6189" fmla="*/ 621670 h 2993922"/>
              <a:gd name="connsiteX6190" fmla="*/ 296531 w 8938307"/>
              <a:gd name="connsiteY6190" fmla="*/ 621670 h 2993922"/>
              <a:gd name="connsiteX6191" fmla="*/ 291235 w 8938307"/>
              <a:gd name="connsiteY6191" fmla="*/ 616375 h 2993922"/>
              <a:gd name="connsiteX6192" fmla="*/ 296531 w 8938307"/>
              <a:gd name="connsiteY6192" fmla="*/ 613727 h 2993922"/>
              <a:gd name="connsiteX6193" fmla="*/ 730738 w 8938307"/>
              <a:gd name="connsiteY6193" fmla="*/ 611080 h 2993922"/>
              <a:gd name="connsiteX6194" fmla="*/ 741329 w 8938307"/>
              <a:gd name="connsiteY6194" fmla="*/ 621670 h 2993922"/>
              <a:gd name="connsiteX6195" fmla="*/ 751919 w 8938307"/>
              <a:gd name="connsiteY6195" fmla="*/ 621670 h 2993922"/>
              <a:gd name="connsiteX6196" fmla="*/ 741329 w 8938307"/>
              <a:gd name="connsiteY6196" fmla="*/ 611080 h 2993922"/>
              <a:gd name="connsiteX6197" fmla="*/ 730738 w 8938307"/>
              <a:gd name="connsiteY6197" fmla="*/ 611080 h 2993922"/>
              <a:gd name="connsiteX6198" fmla="*/ 8006350 w 8938307"/>
              <a:gd name="connsiteY6198" fmla="*/ 589899 h 2993922"/>
              <a:gd name="connsiteX6199" fmla="*/ 8016942 w 8938307"/>
              <a:gd name="connsiteY6199" fmla="*/ 600490 h 2993922"/>
              <a:gd name="connsiteX6200" fmla="*/ 8048712 w 8938307"/>
              <a:gd name="connsiteY6200" fmla="*/ 600490 h 2993922"/>
              <a:gd name="connsiteX6201" fmla="*/ 8032827 w 8938307"/>
              <a:gd name="connsiteY6201" fmla="*/ 589899 h 2993922"/>
              <a:gd name="connsiteX6202" fmla="*/ 8016942 w 8938307"/>
              <a:gd name="connsiteY6202" fmla="*/ 589899 h 2993922"/>
              <a:gd name="connsiteX6203" fmla="*/ 667195 w 8938307"/>
              <a:gd name="connsiteY6203" fmla="*/ 589899 h 2993922"/>
              <a:gd name="connsiteX6204" fmla="*/ 656605 w 8938307"/>
              <a:gd name="connsiteY6204" fmla="*/ 600490 h 2993922"/>
              <a:gd name="connsiteX6205" fmla="*/ 677786 w 8938307"/>
              <a:gd name="connsiteY6205" fmla="*/ 589899 h 2993922"/>
              <a:gd name="connsiteX6206" fmla="*/ 487158 w 8938307"/>
              <a:gd name="connsiteY6206" fmla="*/ 589899 h 2993922"/>
              <a:gd name="connsiteX6207" fmla="*/ 497749 w 8938307"/>
              <a:gd name="connsiteY6207" fmla="*/ 600490 h 2993922"/>
              <a:gd name="connsiteX6208" fmla="*/ 497749 w 8938307"/>
              <a:gd name="connsiteY6208" fmla="*/ 589899 h 2993922"/>
              <a:gd name="connsiteX6209" fmla="*/ 487158 w 8938307"/>
              <a:gd name="connsiteY6209" fmla="*/ 589899 h 2993922"/>
              <a:gd name="connsiteX6210" fmla="*/ 8377016 w 8938307"/>
              <a:gd name="connsiteY6210" fmla="*/ 579309 h 2993922"/>
              <a:gd name="connsiteX6211" fmla="*/ 8398196 w 8938307"/>
              <a:gd name="connsiteY6211" fmla="*/ 589899 h 2993922"/>
              <a:gd name="connsiteX6212" fmla="*/ 8387606 w 8938307"/>
              <a:gd name="connsiteY6212" fmla="*/ 589899 h 2993922"/>
              <a:gd name="connsiteX6213" fmla="*/ 465977 w 8938307"/>
              <a:gd name="connsiteY6213" fmla="*/ 579309 h 2993922"/>
              <a:gd name="connsiteX6214" fmla="*/ 465977 w 8938307"/>
              <a:gd name="connsiteY6214" fmla="*/ 589899 h 2993922"/>
              <a:gd name="connsiteX6215" fmla="*/ 476569 w 8938307"/>
              <a:gd name="connsiteY6215" fmla="*/ 589899 h 2993922"/>
              <a:gd name="connsiteX6216" fmla="*/ 465977 w 8938307"/>
              <a:gd name="connsiteY6216" fmla="*/ 579309 h 2993922"/>
              <a:gd name="connsiteX6217" fmla="*/ 8324064 w 8938307"/>
              <a:gd name="connsiteY6217" fmla="*/ 558128 h 2993922"/>
              <a:gd name="connsiteX6218" fmla="*/ 8334654 w 8938307"/>
              <a:gd name="connsiteY6218" fmla="*/ 563423 h 2993922"/>
              <a:gd name="connsiteX6219" fmla="*/ 8345244 w 8938307"/>
              <a:gd name="connsiteY6219" fmla="*/ 568718 h 2993922"/>
              <a:gd name="connsiteX6220" fmla="*/ 8334654 w 8938307"/>
              <a:gd name="connsiteY6220" fmla="*/ 568718 h 2993922"/>
              <a:gd name="connsiteX6221" fmla="*/ 931956 w 8938307"/>
              <a:gd name="connsiteY6221" fmla="*/ 558128 h 2993922"/>
              <a:gd name="connsiteX6222" fmla="*/ 931956 w 8938307"/>
              <a:gd name="connsiteY6222" fmla="*/ 568718 h 2993922"/>
              <a:gd name="connsiteX6223" fmla="*/ 942546 w 8938307"/>
              <a:gd name="connsiteY6223" fmla="*/ 568718 h 2993922"/>
              <a:gd name="connsiteX6224" fmla="*/ 942546 w 8938307"/>
              <a:gd name="connsiteY6224" fmla="*/ 579309 h 2993922"/>
              <a:gd name="connsiteX6225" fmla="*/ 910775 w 8938307"/>
              <a:gd name="connsiteY6225" fmla="*/ 579309 h 2993922"/>
              <a:gd name="connsiteX6226" fmla="*/ 889594 w 8938307"/>
              <a:gd name="connsiteY6226" fmla="*/ 579309 h 2993922"/>
              <a:gd name="connsiteX6227" fmla="*/ 910775 w 8938307"/>
              <a:gd name="connsiteY6227" fmla="*/ 589899 h 2993922"/>
              <a:gd name="connsiteX6228" fmla="*/ 931956 w 8938307"/>
              <a:gd name="connsiteY6228" fmla="*/ 589899 h 2993922"/>
              <a:gd name="connsiteX6229" fmla="*/ 942546 w 8938307"/>
              <a:gd name="connsiteY6229" fmla="*/ 600490 h 2993922"/>
              <a:gd name="connsiteX6230" fmla="*/ 953137 w 8938307"/>
              <a:gd name="connsiteY6230" fmla="*/ 589899 h 2993922"/>
              <a:gd name="connsiteX6231" fmla="*/ 953137 w 8938307"/>
              <a:gd name="connsiteY6231" fmla="*/ 600490 h 2993922"/>
              <a:gd name="connsiteX6232" fmla="*/ 974318 w 8938307"/>
              <a:gd name="connsiteY6232" fmla="*/ 600490 h 2993922"/>
              <a:gd name="connsiteX6233" fmla="*/ 995498 w 8938307"/>
              <a:gd name="connsiteY6233" fmla="*/ 611080 h 2993922"/>
              <a:gd name="connsiteX6234" fmla="*/ 1000795 w 8938307"/>
              <a:gd name="connsiteY6234" fmla="*/ 611080 h 2993922"/>
              <a:gd name="connsiteX6235" fmla="*/ 1016678 w 8938307"/>
              <a:gd name="connsiteY6235" fmla="*/ 611080 h 2993922"/>
              <a:gd name="connsiteX6236" fmla="*/ 1016678 w 8938307"/>
              <a:gd name="connsiteY6236" fmla="*/ 621670 h 2993922"/>
              <a:gd name="connsiteX6237" fmla="*/ 1006089 w 8938307"/>
              <a:gd name="connsiteY6237" fmla="*/ 632261 h 2993922"/>
              <a:gd name="connsiteX6238" fmla="*/ 1037859 w 8938307"/>
              <a:gd name="connsiteY6238" fmla="*/ 642851 h 2993922"/>
              <a:gd name="connsiteX6239" fmla="*/ 1053747 w 8938307"/>
              <a:gd name="connsiteY6239" fmla="*/ 648146 h 2993922"/>
              <a:gd name="connsiteX6240" fmla="*/ 1059041 w 8938307"/>
              <a:gd name="connsiteY6240" fmla="*/ 653442 h 2993922"/>
              <a:gd name="connsiteX6241" fmla="*/ 1069631 w 8938307"/>
              <a:gd name="connsiteY6241" fmla="*/ 653442 h 2993922"/>
              <a:gd name="connsiteX6242" fmla="*/ 1069631 w 8938307"/>
              <a:gd name="connsiteY6242" fmla="*/ 642851 h 2993922"/>
              <a:gd name="connsiteX6243" fmla="*/ 1059041 w 8938307"/>
              <a:gd name="connsiteY6243" fmla="*/ 632261 h 2993922"/>
              <a:gd name="connsiteX6244" fmla="*/ 1111993 w 8938307"/>
              <a:gd name="connsiteY6244" fmla="*/ 653442 h 2993922"/>
              <a:gd name="connsiteX6245" fmla="*/ 1111993 w 8938307"/>
              <a:gd name="connsiteY6245" fmla="*/ 664031 h 2993922"/>
              <a:gd name="connsiteX6246" fmla="*/ 1122583 w 8938307"/>
              <a:gd name="connsiteY6246" fmla="*/ 664031 h 2993922"/>
              <a:gd name="connsiteX6247" fmla="*/ 1143765 w 8938307"/>
              <a:gd name="connsiteY6247" fmla="*/ 658736 h 2993922"/>
              <a:gd name="connsiteX6248" fmla="*/ 1175535 w 8938307"/>
              <a:gd name="connsiteY6248" fmla="*/ 664031 h 2993922"/>
              <a:gd name="connsiteX6249" fmla="*/ 1175535 w 8938307"/>
              <a:gd name="connsiteY6249" fmla="*/ 674621 h 2993922"/>
              <a:gd name="connsiteX6250" fmla="*/ 1186126 w 8938307"/>
              <a:gd name="connsiteY6250" fmla="*/ 674621 h 2993922"/>
              <a:gd name="connsiteX6251" fmla="*/ 1217897 w 8938307"/>
              <a:gd name="connsiteY6251" fmla="*/ 685213 h 2993922"/>
              <a:gd name="connsiteX6252" fmla="*/ 1260258 w 8938307"/>
              <a:gd name="connsiteY6252" fmla="*/ 695803 h 2993922"/>
              <a:gd name="connsiteX6253" fmla="*/ 1344982 w 8938307"/>
              <a:gd name="connsiteY6253" fmla="*/ 716984 h 2993922"/>
              <a:gd name="connsiteX6254" fmla="*/ 1355573 w 8938307"/>
              <a:gd name="connsiteY6254" fmla="*/ 727574 h 2993922"/>
              <a:gd name="connsiteX6255" fmla="*/ 1376752 w 8938307"/>
              <a:gd name="connsiteY6255" fmla="*/ 732869 h 2993922"/>
              <a:gd name="connsiteX6256" fmla="*/ 1429704 w 8938307"/>
              <a:gd name="connsiteY6256" fmla="*/ 748755 h 2993922"/>
              <a:gd name="connsiteX6257" fmla="*/ 1509133 w 8938307"/>
              <a:gd name="connsiteY6257" fmla="*/ 775231 h 2993922"/>
              <a:gd name="connsiteX6258" fmla="*/ 1562085 w 8938307"/>
              <a:gd name="connsiteY6258" fmla="*/ 791117 h 2993922"/>
              <a:gd name="connsiteX6259" fmla="*/ 1609742 w 8938307"/>
              <a:gd name="connsiteY6259" fmla="*/ 801707 h 2993922"/>
              <a:gd name="connsiteX6260" fmla="*/ 1683875 w 8938307"/>
              <a:gd name="connsiteY6260" fmla="*/ 822888 h 2993922"/>
              <a:gd name="connsiteX6261" fmla="*/ 1673285 w 8938307"/>
              <a:gd name="connsiteY6261" fmla="*/ 812298 h 2993922"/>
              <a:gd name="connsiteX6262" fmla="*/ 1715646 w 8938307"/>
              <a:gd name="connsiteY6262" fmla="*/ 833478 h 2993922"/>
              <a:gd name="connsiteX6263" fmla="*/ 1726237 w 8938307"/>
              <a:gd name="connsiteY6263" fmla="*/ 844069 h 2993922"/>
              <a:gd name="connsiteX6264" fmla="*/ 1745300 w 8938307"/>
              <a:gd name="connsiteY6264" fmla="*/ 834538 h 2993922"/>
              <a:gd name="connsiteX6265" fmla="*/ 1747418 w 8938307"/>
              <a:gd name="connsiteY6265" fmla="*/ 834803 h 2993922"/>
              <a:gd name="connsiteX6266" fmla="*/ 1758008 w 8938307"/>
              <a:gd name="connsiteY6266" fmla="*/ 838773 h 2993922"/>
              <a:gd name="connsiteX6267" fmla="*/ 1779189 w 8938307"/>
              <a:gd name="connsiteY6267" fmla="*/ 849365 h 2993922"/>
              <a:gd name="connsiteX6268" fmla="*/ 1800370 w 8938307"/>
              <a:gd name="connsiteY6268" fmla="*/ 854659 h 2993922"/>
              <a:gd name="connsiteX6269" fmla="*/ 1848026 w 8938307"/>
              <a:gd name="connsiteY6269" fmla="*/ 859954 h 2993922"/>
              <a:gd name="connsiteX6270" fmla="*/ 1879797 w 8938307"/>
              <a:gd name="connsiteY6270" fmla="*/ 870544 h 2993922"/>
              <a:gd name="connsiteX6271" fmla="*/ 1906274 w 8938307"/>
              <a:gd name="connsiteY6271" fmla="*/ 875840 h 2993922"/>
              <a:gd name="connsiteX6272" fmla="*/ 1922160 w 8938307"/>
              <a:gd name="connsiteY6272" fmla="*/ 881135 h 2993922"/>
              <a:gd name="connsiteX6273" fmla="*/ 1927455 w 8938307"/>
              <a:gd name="connsiteY6273" fmla="*/ 886431 h 2993922"/>
              <a:gd name="connsiteX6274" fmla="*/ 1938045 w 8938307"/>
              <a:gd name="connsiteY6274" fmla="*/ 886431 h 2993922"/>
              <a:gd name="connsiteX6275" fmla="*/ 1969816 w 8938307"/>
              <a:gd name="connsiteY6275" fmla="*/ 897021 h 2993922"/>
              <a:gd name="connsiteX6276" fmla="*/ 2001587 w 8938307"/>
              <a:gd name="connsiteY6276" fmla="*/ 897021 h 2993922"/>
              <a:gd name="connsiteX6277" fmla="*/ 1980407 w 8938307"/>
              <a:gd name="connsiteY6277" fmla="*/ 886431 h 2993922"/>
              <a:gd name="connsiteX6278" fmla="*/ 1938045 w 8938307"/>
              <a:gd name="connsiteY6278" fmla="*/ 870544 h 2993922"/>
              <a:gd name="connsiteX6279" fmla="*/ 1906274 w 8938307"/>
              <a:gd name="connsiteY6279" fmla="*/ 865250 h 2993922"/>
              <a:gd name="connsiteX6280" fmla="*/ 1895684 w 8938307"/>
              <a:gd name="connsiteY6280" fmla="*/ 854659 h 2993922"/>
              <a:gd name="connsiteX6281" fmla="*/ 1832141 w 8938307"/>
              <a:gd name="connsiteY6281" fmla="*/ 833478 h 2993922"/>
              <a:gd name="connsiteX6282" fmla="*/ 1805665 w 8938307"/>
              <a:gd name="connsiteY6282" fmla="*/ 822888 h 2993922"/>
              <a:gd name="connsiteX6283" fmla="*/ 1779189 w 8938307"/>
              <a:gd name="connsiteY6283" fmla="*/ 812298 h 2993922"/>
              <a:gd name="connsiteX6284" fmla="*/ 1752713 w 8938307"/>
              <a:gd name="connsiteY6284" fmla="*/ 807002 h 2993922"/>
              <a:gd name="connsiteX6285" fmla="*/ 1726237 w 8938307"/>
              <a:gd name="connsiteY6285" fmla="*/ 801707 h 2993922"/>
              <a:gd name="connsiteX6286" fmla="*/ 1652104 w 8938307"/>
              <a:gd name="connsiteY6286" fmla="*/ 775231 h 2993922"/>
              <a:gd name="connsiteX6287" fmla="*/ 1599152 w 8938307"/>
              <a:gd name="connsiteY6287" fmla="*/ 759346 h 2993922"/>
              <a:gd name="connsiteX6288" fmla="*/ 1588562 w 8938307"/>
              <a:gd name="connsiteY6288" fmla="*/ 759346 h 2993922"/>
              <a:gd name="connsiteX6289" fmla="*/ 1514429 w 8938307"/>
              <a:gd name="connsiteY6289" fmla="*/ 727574 h 2993922"/>
              <a:gd name="connsiteX6290" fmla="*/ 1509133 w 8938307"/>
              <a:gd name="connsiteY6290" fmla="*/ 727574 h 2993922"/>
              <a:gd name="connsiteX6291" fmla="*/ 1493248 w 8938307"/>
              <a:gd name="connsiteY6291" fmla="*/ 716984 h 2993922"/>
              <a:gd name="connsiteX6292" fmla="*/ 1472067 w 8938307"/>
              <a:gd name="connsiteY6292" fmla="*/ 716984 h 2993922"/>
              <a:gd name="connsiteX6293" fmla="*/ 1450886 w 8938307"/>
              <a:gd name="connsiteY6293" fmla="*/ 706394 h 2993922"/>
              <a:gd name="connsiteX6294" fmla="*/ 1355573 w 8938307"/>
              <a:gd name="connsiteY6294" fmla="*/ 674621 h 2993922"/>
              <a:gd name="connsiteX6295" fmla="*/ 1339688 w 8938307"/>
              <a:gd name="connsiteY6295" fmla="*/ 674621 h 2993922"/>
              <a:gd name="connsiteX6296" fmla="*/ 1334392 w 8938307"/>
              <a:gd name="connsiteY6296" fmla="*/ 664031 h 2993922"/>
              <a:gd name="connsiteX6297" fmla="*/ 1318506 w 8938307"/>
              <a:gd name="connsiteY6297" fmla="*/ 669327 h 2993922"/>
              <a:gd name="connsiteX6298" fmla="*/ 1302621 w 8938307"/>
              <a:gd name="connsiteY6298" fmla="*/ 669327 h 2993922"/>
              <a:gd name="connsiteX6299" fmla="*/ 1292030 w 8938307"/>
              <a:gd name="connsiteY6299" fmla="*/ 653442 h 2993922"/>
              <a:gd name="connsiteX6300" fmla="*/ 1281440 w 8938307"/>
              <a:gd name="connsiteY6300" fmla="*/ 653442 h 2993922"/>
              <a:gd name="connsiteX6301" fmla="*/ 1270849 w 8938307"/>
              <a:gd name="connsiteY6301" fmla="*/ 653442 h 2993922"/>
              <a:gd name="connsiteX6302" fmla="*/ 1260258 w 8938307"/>
              <a:gd name="connsiteY6302" fmla="*/ 642851 h 2993922"/>
              <a:gd name="connsiteX6303" fmla="*/ 1249669 w 8938307"/>
              <a:gd name="connsiteY6303" fmla="*/ 642851 h 2993922"/>
              <a:gd name="connsiteX6304" fmla="*/ 1239078 w 8938307"/>
              <a:gd name="connsiteY6304" fmla="*/ 653442 h 2993922"/>
              <a:gd name="connsiteX6305" fmla="*/ 1228487 w 8938307"/>
              <a:gd name="connsiteY6305" fmla="*/ 653442 h 2993922"/>
              <a:gd name="connsiteX6306" fmla="*/ 1154354 w 8938307"/>
              <a:gd name="connsiteY6306" fmla="*/ 621670 h 2993922"/>
              <a:gd name="connsiteX6307" fmla="*/ 1196717 w 8938307"/>
              <a:gd name="connsiteY6307" fmla="*/ 632261 h 2993922"/>
              <a:gd name="connsiteX6308" fmla="*/ 1207306 w 8938307"/>
              <a:gd name="connsiteY6308" fmla="*/ 632261 h 2993922"/>
              <a:gd name="connsiteX6309" fmla="*/ 1186126 w 8938307"/>
              <a:gd name="connsiteY6309" fmla="*/ 611080 h 2993922"/>
              <a:gd name="connsiteX6310" fmla="*/ 1175535 w 8938307"/>
              <a:gd name="connsiteY6310" fmla="*/ 611080 h 2993922"/>
              <a:gd name="connsiteX6311" fmla="*/ 1164945 w 8938307"/>
              <a:gd name="connsiteY6311" fmla="*/ 605784 h 2993922"/>
              <a:gd name="connsiteX6312" fmla="*/ 1154354 w 8938307"/>
              <a:gd name="connsiteY6312" fmla="*/ 600490 h 2993922"/>
              <a:gd name="connsiteX6313" fmla="*/ 1111993 w 8938307"/>
              <a:gd name="connsiteY6313" fmla="*/ 589899 h 2993922"/>
              <a:gd name="connsiteX6314" fmla="*/ 1090813 w 8938307"/>
              <a:gd name="connsiteY6314" fmla="*/ 579309 h 2993922"/>
              <a:gd name="connsiteX6315" fmla="*/ 1101402 w 8938307"/>
              <a:gd name="connsiteY6315" fmla="*/ 600490 h 2993922"/>
              <a:gd name="connsiteX6316" fmla="*/ 1133174 w 8938307"/>
              <a:gd name="connsiteY6316" fmla="*/ 621670 h 2993922"/>
              <a:gd name="connsiteX6317" fmla="*/ 1122583 w 8938307"/>
              <a:gd name="connsiteY6317" fmla="*/ 621670 h 2993922"/>
              <a:gd name="connsiteX6318" fmla="*/ 1101402 w 8938307"/>
              <a:gd name="connsiteY6318" fmla="*/ 621670 h 2993922"/>
              <a:gd name="connsiteX6319" fmla="*/ 1085517 w 8938307"/>
              <a:gd name="connsiteY6319" fmla="*/ 611080 h 2993922"/>
              <a:gd name="connsiteX6320" fmla="*/ 1064336 w 8938307"/>
              <a:gd name="connsiteY6320" fmla="*/ 600490 h 2993922"/>
              <a:gd name="connsiteX6321" fmla="*/ 1059041 w 8938307"/>
              <a:gd name="connsiteY6321" fmla="*/ 589899 h 2993922"/>
              <a:gd name="connsiteX6322" fmla="*/ 1037859 w 8938307"/>
              <a:gd name="connsiteY6322" fmla="*/ 568718 h 2993922"/>
              <a:gd name="connsiteX6323" fmla="*/ 1027270 w 8938307"/>
              <a:gd name="connsiteY6323" fmla="*/ 579309 h 2993922"/>
              <a:gd name="connsiteX6324" fmla="*/ 1016678 w 8938307"/>
              <a:gd name="connsiteY6324" fmla="*/ 589899 h 2993922"/>
              <a:gd name="connsiteX6325" fmla="*/ 979613 w 8938307"/>
              <a:gd name="connsiteY6325" fmla="*/ 568718 h 2993922"/>
              <a:gd name="connsiteX6326" fmla="*/ 942546 w 8938307"/>
              <a:gd name="connsiteY6326" fmla="*/ 558128 h 2993922"/>
              <a:gd name="connsiteX6327" fmla="*/ 7929570 w 8938307"/>
              <a:gd name="connsiteY6327" fmla="*/ 554817 h 2993922"/>
              <a:gd name="connsiteX6328" fmla="*/ 7911038 w 8938307"/>
              <a:gd name="connsiteY6328" fmla="*/ 558128 h 2993922"/>
              <a:gd name="connsiteX6329" fmla="*/ 7932219 w 8938307"/>
              <a:gd name="connsiteY6329" fmla="*/ 568718 h 2993922"/>
              <a:gd name="connsiteX6330" fmla="*/ 7953398 w 8938307"/>
              <a:gd name="connsiteY6330" fmla="*/ 568718 h 2993922"/>
              <a:gd name="connsiteX6331" fmla="*/ 7929570 w 8938307"/>
              <a:gd name="connsiteY6331" fmla="*/ 554817 h 2993922"/>
              <a:gd name="connsiteX6332" fmla="*/ 7847494 w 8938307"/>
              <a:gd name="connsiteY6332" fmla="*/ 547538 h 2993922"/>
              <a:gd name="connsiteX6333" fmla="*/ 7858085 w 8938307"/>
              <a:gd name="connsiteY6333" fmla="*/ 558128 h 2993922"/>
              <a:gd name="connsiteX6334" fmla="*/ 7879267 w 8938307"/>
              <a:gd name="connsiteY6334" fmla="*/ 547538 h 2993922"/>
              <a:gd name="connsiteX6335" fmla="*/ 7858085 w 8938307"/>
              <a:gd name="connsiteY6335" fmla="*/ 547538 h 2993922"/>
              <a:gd name="connsiteX6336" fmla="*/ 7847494 w 8938307"/>
              <a:gd name="connsiteY6336" fmla="*/ 547538 h 2993922"/>
              <a:gd name="connsiteX6337" fmla="*/ 1016678 w 8938307"/>
              <a:gd name="connsiteY6337" fmla="*/ 547538 h 2993922"/>
              <a:gd name="connsiteX6338" fmla="*/ 1027270 w 8938307"/>
              <a:gd name="connsiteY6338" fmla="*/ 558128 h 2993922"/>
              <a:gd name="connsiteX6339" fmla="*/ 1037859 w 8938307"/>
              <a:gd name="connsiteY6339" fmla="*/ 547538 h 2993922"/>
              <a:gd name="connsiteX6340" fmla="*/ 1016678 w 8938307"/>
              <a:gd name="connsiteY6340" fmla="*/ 547538 h 2993922"/>
              <a:gd name="connsiteX6341" fmla="*/ 7834257 w 8938307"/>
              <a:gd name="connsiteY6341" fmla="*/ 542242 h 2993922"/>
              <a:gd name="connsiteX6342" fmla="*/ 7826313 w 8938307"/>
              <a:gd name="connsiteY6342" fmla="*/ 547538 h 2993922"/>
              <a:gd name="connsiteX6343" fmla="*/ 7836904 w 8938307"/>
              <a:gd name="connsiteY6343" fmla="*/ 547538 h 2993922"/>
              <a:gd name="connsiteX6344" fmla="*/ 7834257 w 8938307"/>
              <a:gd name="connsiteY6344" fmla="*/ 542242 h 2993922"/>
              <a:gd name="connsiteX6345" fmla="*/ 828700 w 8938307"/>
              <a:gd name="connsiteY6345" fmla="*/ 540919 h 2993922"/>
              <a:gd name="connsiteX6346" fmla="*/ 826051 w 8938307"/>
              <a:gd name="connsiteY6346" fmla="*/ 542242 h 2993922"/>
              <a:gd name="connsiteX6347" fmla="*/ 836642 w 8938307"/>
              <a:gd name="connsiteY6347" fmla="*/ 558128 h 2993922"/>
              <a:gd name="connsiteX6348" fmla="*/ 868414 w 8938307"/>
              <a:gd name="connsiteY6348" fmla="*/ 558128 h 2993922"/>
              <a:gd name="connsiteX6349" fmla="*/ 868414 w 8938307"/>
              <a:gd name="connsiteY6349" fmla="*/ 547538 h 2993922"/>
              <a:gd name="connsiteX6350" fmla="*/ 836642 w 8938307"/>
              <a:gd name="connsiteY6350" fmla="*/ 547538 h 2993922"/>
              <a:gd name="connsiteX6351" fmla="*/ 828700 w 8938307"/>
              <a:gd name="connsiteY6351" fmla="*/ 540919 h 2993922"/>
              <a:gd name="connsiteX6352" fmla="*/ 8271112 w 8938307"/>
              <a:gd name="connsiteY6352" fmla="*/ 536947 h 2993922"/>
              <a:gd name="connsiteX6353" fmla="*/ 8281702 w 8938307"/>
              <a:gd name="connsiteY6353" fmla="*/ 547538 h 2993922"/>
              <a:gd name="connsiteX6354" fmla="*/ 8271112 w 8938307"/>
              <a:gd name="connsiteY6354" fmla="*/ 547538 h 2993922"/>
              <a:gd name="connsiteX6355" fmla="*/ 900185 w 8938307"/>
              <a:gd name="connsiteY6355" fmla="*/ 536947 h 2993922"/>
              <a:gd name="connsiteX6356" fmla="*/ 910775 w 8938307"/>
              <a:gd name="connsiteY6356" fmla="*/ 558128 h 2993922"/>
              <a:gd name="connsiteX6357" fmla="*/ 921366 w 8938307"/>
              <a:gd name="connsiteY6357" fmla="*/ 558128 h 2993922"/>
              <a:gd name="connsiteX6358" fmla="*/ 910775 w 8938307"/>
              <a:gd name="connsiteY6358" fmla="*/ 547538 h 2993922"/>
              <a:gd name="connsiteX6359" fmla="*/ 900185 w 8938307"/>
              <a:gd name="connsiteY6359" fmla="*/ 536947 h 2993922"/>
              <a:gd name="connsiteX6360" fmla="*/ 7794542 w 8938307"/>
              <a:gd name="connsiteY6360" fmla="*/ 526357 h 2993922"/>
              <a:gd name="connsiteX6361" fmla="*/ 7794542 w 8938307"/>
              <a:gd name="connsiteY6361" fmla="*/ 536947 h 2993922"/>
              <a:gd name="connsiteX6362" fmla="*/ 7805134 w 8938307"/>
              <a:gd name="connsiteY6362" fmla="*/ 526357 h 2993922"/>
              <a:gd name="connsiteX6363" fmla="*/ 7794542 w 8938307"/>
              <a:gd name="connsiteY6363" fmla="*/ 526357 h 2993922"/>
              <a:gd name="connsiteX6364" fmla="*/ 957108 w 8938307"/>
              <a:gd name="connsiteY6364" fmla="*/ 519737 h 2993922"/>
              <a:gd name="connsiteX6365" fmla="*/ 953137 w 8938307"/>
              <a:gd name="connsiteY6365" fmla="*/ 526357 h 2993922"/>
              <a:gd name="connsiteX6366" fmla="*/ 939016 w 8938307"/>
              <a:gd name="connsiteY6366" fmla="*/ 526357 h 2993922"/>
              <a:gd name="connsiteX6367" fmla="*/ 974318 w 8938307"/>
              <a:gd name="connsiteY6367" fmla="*/ 547538 h 2993922"/>
              <a:gd name="connsiteX6368" fmla="*/ 979613 w 8938307"/>
              <a:gd name="connsiteY6368" fmla="*/ 536947 h 2993922"/>
              <a:gd name="connsiteX6369" fmla="*/ 969022 w 8938307"/>
              <a:gd name="connsiteY6369" fmla="*/ 521061 h 2993922"/>
              <a:gd name="connsiteX6370" fmla="*/ 957108 w 8938307"/>
              <a:gd name="connsiteY6370" fmla="*/ 519737 h 2993922"/>
              <a:gd name="connsiteX6371" fmla="*/ 7900446 w 8938307"/>
              <a:gd name="connsiteY6371" fmla="*/ 515766 h 2993922"/>
              <a:gd name="connsiteX6372" fmla="*/ 7911038 w 8938307"/>
              <a:gd name="connsiteY6372" fmla="*/ 526357 h 2993922"/>
              <a:gd name="connsiteX6373" fmla="*/ 7911038 w 8938307"/>
              <a:gd name="connsiteY6373" fmla="*/ 515766 h 2993922"/>
              <a:gd name="connsiteX6374" fmla="*/ 7900446 w 8938307"/>
              <a:gd name="connsiteY6374" fmla="*/ 515766 h 2993922"/>
              <a:gd name="connsiteX6375" fmla="*/ 921366 w 8938307"/>
              <a:gd name="connsiteY6375" fmla="*/ 515766 h 2993922"/>
              <a:gd name="connsiteX6376" fmla="*/ 930190 w 8938307"/>
              <a:gd name="connsiteY6376" fmla="*/ 521061 h 2993922"/>
              <a:gd name="connsiteX6377" fmla="*/ 929308 w 8938307"/>
              <a:gd name="connsiteY6377" fmla="*/ 518414 h 2993922"/>
              <a:gd name="connsiteX6378" fmla="*/ 921366 w 8938307"/>
              <a:gd name="connsiteY6378" fmla="*/ 515766 h 2993922"/>
              <a:gd name="connsiteX6379" fmla="*/ 7921627 w 8938307"/>
              <a:gd name="connsiteY6379" fmla="*/ 494584 h 2993922"/>
              <a:gd name="connsiteX6380" fmla="*/ 7942808 w 8938307"/>
              <a:gd name="connsiteY6380" fmla="*/ 515766 h 2993922"/>
              <a:gd name="connsiteX6381" fmla="*/ 7942808 w 8938307"/>
              <a:gd name="connsiteY6381" fmla="*/ 505176 h 2993922"/>
              <a:gd name="connsiteX6382" fmla="*/ 7932219 w 8938307"/>
              <a:gd name="connsiteY6382" fmla="*/ 499880 h 2993922"/>
              <a:gd name="connsiteX6383" fmla="*/ 7921627 w 8938307"/>
              <a:gd name="connsiteY6383" fmla="*/ 494584 h 2993922"/>
              <a:gd name="connsiteX6384" fmla="*/ 7646278 w 8938307"/>
              <a:gd name="connsiteY6384" fmla="*/ 494584 h 2993922"/>
              <a:gd name="connsiteX6385" fmla="*/ 7656867 w 8938307"/>
              <a:gd name="connsiteY6385" fmla="*/ 505176 h 2993922"/>
              <a:gd name="connsiteX6386" fmla="*/ 7656867 w 8938307"/>
              <a:gd name="connsiteY6386" fmla="*/ 494584 h 2993922"/>
              <a:gd name="connsiteX6387" fmla="*/ 7646278 w 8938307"/>
              <a:gd name="connsiteY6387" fmla="*/ 494584 h 2993922"/>
              <a:gd name="connsiteX6388" fmla="*/ 444797 w 8938307"/>
              <a:gd name="connsiteY6388" fmla="*/ 494584 h 2993922"/>
              <a:gd name="connsiteX6389" fmla="*/ 465977 w 8938307"/>
              <a:gd name="connsiteY6389" fmla="*/ 494584 h 2993922"/>
              <a:gd name="connsiteX6390" fmla="*/ 476569 w 8938307"/>
              <a:gd name="connsiteY6390" fmla="*/ 505176 h 2993922"/>
              <a:gd name="connsiteX6391" fmla="*/ 476569 w 8938307"/>
              <a:gd name="connsiteY6391" fmla="*/ 515766 h 2993922"/>
              <a:gd name="connsiteX6392" fmla="*/ 465977 w 8938307"/>
              <a:gd name="connsiteY6392" fmla="*/ 505176 h 2993922"/>
              <a:gd name="connsiteX6393" fmla="*/ 434206 w 8938307"/>
              <a:gd name="connsiteY6393" fmla="*/ 505176 h 2993922"/>
              <a:gd name="connsiteX6394" fmla="*/ 614243 w 8938307"/>
              <a:gd name="connsiteY6394" fmla="*/ 483994 h 2993922"/>
              <a:gd name="connsiteX6395" fmla="*/ 608947 w 8938307"/>
              <a:gd name="connsiteY6395" fmla="*/ 494584 h 2993922"/>
              <a:gd name="connsiteX6396" fmla="*/ 603653 w 8938307"/>
              <a:gd name="connsiteY6396" fmla="*/ 489290 h 2993922"/>
              <a:gd name="connsiteX6397" fmla="*/ 614243 w 8938307"/>
              <a:gd name="connsiteY6397" fmla="*/ 483994 h 2993922"/>
              <a:gd name="connsiteX6398" fmla="*/ 296531 w 8938307"/>
              <a:gd name="connsiteY6398" fmla="*/ 483994 h 2993922"/>
              <a:gd name="connsiteX6399" fmla="*/ 333597 w 8938307"/>
              <a:gd name="connsiteY6399" fmla="*/ 489290 h 2993922"/>
              <a:gd name="connsiteX6400" fmla="*/ 365368 w 8938307"/>
              <a:gd name="connsiteY6400" fmla="*/ 499880 h 2993922"/>
              <a:gd name="connsiteX6401" fmla="*/ 381254 w 8938307"/>
              <a:gd name="connsiteY6401" fmla="*/ 510471 h 2993922"/>
              <a:gd name="connsiteX6402" fmla="*/ 375959 w 8938307"/>
              <a:gd name="connsiteY6402" fmla="*/ 515766 h 2993922"/>
              <a:gd name="connsiteX6403" fmla="*/ 360074 w 8938307"/>
              <a:gd name="connsiteY6403" fmla="*/ 515766 h 2993922"/>
              <a:gd name="connsiteX6404" fmla="*/ 338893 w 8938307"/>
              <a:gd name="connsiteY6404" fmla="*/ 515766 h 2993922"/>
              <a:gd name="connsiteX6405" fmla="*/ 317712 w 8938307"/>
              <a:gd name="connsiteY6405" fmla="*/ 505176 h 2993922"/>
              <a:gd name="connsiteX6406" fmla="*/ 312416 w 8938307"/>
              <a:gd name="connsiteY6406" fmla="*/ 499880 h 2993922"/>
              <a:gd name="connsiteX6407" fmla="*/ 296531 w 8938307"/>
              <a:gd name="connsiteY6407" fmla="*/ 494584 h 2993922"/>
              <a:gd name="connsiteX6408" fmla="*/ 773099 w 8938307"/>
              <a:gd name="connsiteY6408" fmla="*/ 481642 h 2993922"/>
              <a:gd name="connsiteX6409" fmla="*/ 782367 w 8938307"/>
              <a:gd name="connsiteY6409" fmla="*/ 482671 h 2993922"/>
              <a:gd name="connsiteX6410" fmla="*/ 783690 w 8938307"/>
              <a:gd name="connsiteY6410" fmla="*/ 483994 h 2993922"/>
              <a:gd name="connsiteX6411" fmla="*/ 773099 w 8938307"/>
              <a:gd name="connsiteY6411" fmla="*/ 483994 h 2993922"/>
              <a:gd name="connsiteX6412" fmla="*/ 7762772 w 8938307"/>
              <a:gd name="connsiteY6412" fmla="*/ 473405 h 2993922"/>
              <a:gd name="connsiteX6413" fmla="*/ 7773361 w 8938307"/>
              <a:gd name="connsiteY6413" fmla="*/ 483994 h 2993922"/>
              <a:gd name="connsiteX6414" fmla="*/ 7805134 w 8938307"/>
              <a:gd name="connsiteY6414" fmla="*/ 483994 h 2993922"/>
              <a:gd name="connsiteX6415" fmla="*/ 7794542 w 8938307"/>
              <a:gd name="connsiteY6415" fmla="*/ 478699 h 2993922"/>
              <a:gd name="connsiteX6416" fmla="*/ 7783952 w 8938307"/>
              <a:gd name="connsiteY6416" fmla="*/ 473405 h 2993922"/>
              <a:gd name="connsiteX6417" fmla="*/ 667195 w 8938307"/>
              <a:gd name="connsiteY6417" fmla="*/ 473405 h 2993922"/>
              <a:gd name="connsiteX6418" fmla="*/ 677786 w 8938307"/>
              <a:gd name="connsiteY6418" fmla="*/ 483994 h 2993922"/>
              <a:gd name="connsiteX6419" fmla="*/ 688377 w 8938307"/>
              <a:gd name="connsiteY6419" fmla="*/ 473405 h 2993922"/>
              <a:gd name="connsiteX6420" fmla="*/ 672491 w 8938307"/>
              <a:gd name="connsiteY6420" fmla="*/ 473405 h 2993922"/>
              <a:gd name="connsiteX6421" fmla="*/ 667195 w 8938307"/>
              <a:gd name="connsiteY6421" fmla="*/ 473405 h 2993922"/>
              <a:gd name="connsiteX6422" fmla="*/ 582473 w 8938307"/>
              <a:gd name="connsiteY6422" fmla="*/ 473405 h 2993922"/>
              <a:gd name="connsiteX6423" fmla="*/ 593062 w 8938307"/>
              <a:gd name="connsiteY6423" fmla="*/ 473405 h 2993922"/>
              <a:gd name="connsiteX6424" fmla="*/ 593062 w 8938307"/>
              <a:gd name="connsiteY6424" fmla="*/ 483994 h 2993922"/>
              <a:gd name="connsiteX6425" fmla="*/ 582473 w 8938307"/>
              <a:gd name="connsiteY6425" fmla="*/ 483994 h 2993922"/>
              <a:gd name="connsiteX6426" fmla="*/ 773099 w 8938307"/>
              <a:gd name="connsiteY6426" fmla="*/ 452224 h 2993922"/>
              <a:gd name="connsiteX6427" fmla="*/ 783690 w 8938307"/>
              <a:gd name="connsiteY6427" fmla="*/ 462813 h 2993922"/>
              <a:gd name="connsiteX6428" fmla="*/ 804871 w 8938307"/>
              <a:gd name="connsiteY6428" fmla="*/ 468109 h 2993922"/>
              <a:gd name="connsiteX6429" fmla="*/ 815462 w 8938307"/>
              <a:gd name="connsiteY6429" fmla="*/ 462813 h 2993922"/>
              <a:gd name="connsiteX6430" fmla="*/ 487158 w 8938307"/>
              <a:gd name="connsiteY6430" fmla="*/ 441632 h 2993922"/>
              <a:gd name="connsiteX6431" fmla="*/ 561291 w 8938307"/>
              <a:gd name="connsiteY6431" fmla="*/ 462813 h 2993922"/>
              <a:gd name="connsiteX6432" fmla="*/ 540110 w 8938307"/>
              <a:gd name="connsiteY6432" fmla="*/ 462813 h 2993922"/>
              <a:gd name="connsiteX6433" fmla="*/ 524224 w 8938307"/>
              <a:gd name="connsiteY6433" fmla="*/ 457519 h 2993922"/>
              <a:gd name="connsiteX6434" fmla="*/ 508339 w 8938307"/>
              <a:gd name="connsiteY6434" fmla="*/ 452224 h 2993922"/>
              <a:gd name="connsiteX6435" fmla="*/ 487158 w 8938307"/>
              <a:gd name="connsiteY6435" fmla="*/ 441632 h 2993922"/>
              <a:gd name="connsiteX6436" fmla="*/ 730738 w 8938307"/>
              <a:gd name="connsiteY6436" fmla="*/ 431043 h 2993922"/>
              <a:gd name="connsiteX6437" fmla="*/ 746624 w 8938307"/>
              <a:gd name="connsiteY6437" fmla="*/ 436338 h 2993922"/>
              <a:gd name="connsiteX6438" fmla="*/ 751919 w 8938307"/>
              <a:gd name="connsiteY6438" fmla="*/ 441632 h 2993922"/>
              <a:gd name="connsiteX6439" fmla="*/ 751919 w 8938307"/>
              <a:gd name="connsiteY6439" fmla="*/ 431043 h 2993922"/>
              <a:gd name="connsiteX6440" fmla="*/ 646015 w 8938307"/>
              <a:gd name="connsiteY6440" fmla="*/ 420453 h 2993922"/>
              <a:gd name="connsiteX6441" fmla="*/ 646015 w 8938307"/>
              <a:gd name="connsiteY6441" fmla="*/ 431043 h 2993922"/>
              <a:gd name="connsiteX6442" fmla="*/ 656605 w 8938307"/>
              <a:gd name="connsiteY6442" fmla="*/ 420453 h 2993922"/>
              <a:gd name="connsiteX6443" fmla="*/ 646015 w 8938307"/>
              <a:gd name="connsiteY6443" fmla="*/ 420453 h 2993922"/>
              <a:gd name="connsiteX6444" fmla="*/ 593062 w 8938307"/>
              <a:gd name="connsiteY6444" fmla="*/ 409861 h 2993922"/>
              <a:gd name="connsiteX6445" fmla="*/ 593062 w 8938307"/>
              <a:gd name="connsiteY6445" fmla="*/ 420453 h 2993922"/>
              <a:gd name="connsiteX6446" fmla="*/ 614243 w 8938307"/>
              <a:gd name="connsiteY6446" fmla="*/ 420453 h 2993922"/>
              <a:gd name="connsiteX6447" fmla="*/ 603653 w 8938307"/>
              <a:gd name="connsiteY6447" fmla="*/ 409861 h 2993922"/>
              <a:gd name="connsiteX6448" fmla="*/ 598357 w 8938307"/>
              <a:gd name="connsiteY6448" fmla="*/ 409861 h 2993922"/>
              <a:gd name="connsiteX6449" fmla="*/ 614243 w 8938307"/>
              <a:gd name="connsiteY6449" fmla="*/ 388680 h 2993922"/>
              <a:gd name="connsiteX6450" fmla="*/ 603653 w 8938307"/>
              <a:gd name="connsiteY6450" fmla="*/ 399272 h 2993922"/>
              <a:gd name="connsiteX6451" fmla="*/ 614243 w 8938307"/>
              <a:gd name="connsiteY6451" fmla="*/ 399272 h 2993922"/>
              <a:gd name="connsiteX6452" fmla="*/ 402435 w 8938307"/>
              <a:gd name="connsiteY6452" fmla="*/ 388680 h 2993922"/>
              <a:gd name="connsiteX6453" fmla="*/ 423617 w 8938307"/>
              <a:gd name="connsiteY6453" fmla="*/ 399272 h 2993922"/>
              <a:gd name="connsiteX6454" fmla="*/ 434206 w 8938307"/>
              <a:gd name="connsiteY6454" fmla="*/ 409861 h 2993922"/>
              <a:gd name="connsiteX6455" fmla="*/ 444797 w 8938307"/>
              <a:gd name="connsiteY6455" fmla="*/ 420453 h 2993922"/>
              <a:gd name="connsiteX6456" fmla="*/ 465977 w 8938307"/>
              <a:gd name="connsiteY6456" fmla="*/ 431043 h 2993922"/>
              <a:gd name="connsiteX6457" fmla="*/ 444797 w 8938307"/>
              <a:gd name="connsiteY6457" fmla="*/ 425747 h 2993922"/>
              <a:gd name="connsiteX6458" fmla="*/ 434206 w 8938307"/>
              <a:gd name="connsiteY6458" fmla="*/ 420453 h 2993922"/>
              <a:gd name="connsiteX6459" fmla="*/ 381254 w 8938307"/>
              <a:gd name="connsiteY6459" fmla="*/ 399272 h 2993922"/>
              <a:gd name="connsiteX6460" fmla="*/ 402435 w 8938307"/>
              <a:gd name="connsiteY6460" fmla="*/ 388680 h 2993922"/>
              <a:gd name="connsiteX6461" fmla="*/ 0 w 8938307"/>
              <a:gd name="connsiteY6461" fmla="*/ 388680 h 2993922"/>
              <a:gd name="connsiteX6462" fmla="*/ 10590 w 8938307"/>
              <a:gd name="connsiteY6462" fmla="*/ 388680 h 2993922"/>
              <a:gd name="connsiteX6463" fmla="*/ 10590 w 8938307"/>
              <a:gd name="connsiteY6463" fmla="*/ 399272 h 2993922"/>
              <a:gd name="connsiteX6464" fmla="*/ 5295 w 8938307"/>
              <a:gd name="connsiteY6464" fmla="*/ 393976 h 2993922"/>
              <a:gd name="connsiteX6465" fmla="*/ 0 w 8938307"/>
              <a:gd name="connsiteY6465" fmla="*/ 388680 h 2993922"/>
              <a:gd name="connsiteX6466" fmla="*/ 542759 w 8938307"/>
              <a:gd name="connsiteY6466" fmla="*/ 383386 h 2993922"/>
              <a:gd name="connsiteX6467" fmla="*/ 540110 w 8938307"/>
              <a:gd name="connsiteY6467" fmla="*/ 388680 h 2993922"/>
              <a:gd name="connsiteX6468" fmla="*/ 550701 w 8938307"/>
              <a:gd name="connsiteY6468" fmla="*/ 388680 h 2993922"/>
              <a:gd name="connsiteX6469" fmla="*/ 542759 w 8938307"/>
              <a:gd name="connsiteY6469" fmla="*/ 383386 h 2993922"/>
              <a:gd name="connsiteX6470" fmla="*/ 413026 w 8938307"/>
              <a:gd name="connsiteY6470" fmla="*/ 367501 h 2993922"/>
              <a:gd name="connsiteX6471" fmla="*/ 434206 w 8938307"/>
              <a:gd name="connsiteY6471" fmla="*/ 378091 h 2993922"/>
              <a:gd name="connsiteX6472" fmla="*/ 402435 w 8938307"/>
              <a:gd name="connsiteY6472" fmla="*/ 372795 h 2993922"/>
              <a:gd name="connsiteX6473" fmla="*/ 413026 w 8938307"/>
              <a:gd name="connsiteY6473" fmla="*/ 367501 h 2993922"/>
              <a:gd name="connsiteX6474" fmla="*/ 338893 w 8938307"/>
              <a:gd name="connsiteY6474" fmla="*/ 367501 h 2993922"/>
              <a:gd name="connsiteX6475" fmla="*/ 360074 w 8938307"/>
              <a:gd name="connsiteY6475" fmla="*/ 367501 h 2993922"/>
              <a:gd name="connsiteX6476" fmla="*/ 375959 w 8938307"/>
              <a:gd name="connsiteY6476" fmla="*/ 383386 h 2993922"/>
              <a:gd name="connsiteX6477" fmla="*/ 381254 w 8938307"/>
              <a:gd name="connsiteY6477" fmla="*/ 388680 h 2993922"/>
              <a:gd name="connsiteX6478" fmla="*/ 360074 w 8938307"/>
              <a:gd name="connsiteY6478" fmla="*/ 388680 h 2993922"/>
              <a:gd name="connsiteX6479" fmla="*/ 349483 w 8938307"/>
              <a:gd name="connsiteY6479" fmla="*/ 378091 h 2993922"/>
              <a:gd name="connsiteX6480" fmla="*/ 338893 w 8938307"/>
              <a:gd name="connsiteY6480" fmla="*/ 378091 h 2993922"/>
              <a:gd name="connsiteX6481" fmla="*/ 338893 w 8938307"/>
              <a:gd name="connsiteY6481" fmla="*/ 367501 h 2993922"/>
              <a:gd name="connsiteX6482" fmla="*/ 370664 w 8938307"/>
              <a:gd name="connsiteY6482" fmla="*/ 356909 h 2993922"/>
              <a:gd name="connsiteX6483" fmla="*/ 370664 w 8938307"/>
              <a:gd name="connsiteY6483" fmla="*/ 367501 h 2993922"/>
              <a:gd name="connsiteX6484" fmla="*/ 360074 w 8938307"/>
              <a:gd name="connsiteY6484" fmla="*/ 362205 h 2993922"/>
              <a:gd name="connsiteX6485" fmla="*/ 370664 w 8938307"/>
              <a:gd name="connsiteY6485" fmla="*/ 356909 h 2993922"/>
              <a:gd name="connsiteX6486" fmla="*/ 7508601 w 8938307"/>
              <a:gd name="connsiteY6486" fmla="*/ 335728 h 2993922"/>
              <a:gd name="connsiteX6487" fmla="*/ 7508601 w 8938307"/>
              <a:gd name="connsiteY6487" fmla="*/ 346320 h 2993922"/>
              <a:gd name="connsiteX6488" fmla="*/ 7498011 w 8938307"/>
              <a:gd name="connsiteY6488" fmla="*/ 346320 h 2993922"/>
              <a:gd name="connsiteX6489" fmla="*/ 476569 w 8938307"/>
              <a:gd name="connsiteY6489" fmla="*/ 335728 h 2993922"/>
              <a:gd name="connsiteX6490" fmla="*/ 476569 w 8938307"/>
              <a:gd name="connsiteY6490" fmla="*/ 346320 h 2993922"/>
              <a:gd name="connsiteX6491" fmla="*/ 492453 w 8938307"/>
              <a:gd name="connsiteY6491" fmla="*/ 356909 h 2993922"/>
              <a:gd name="connsiteX6492" fmla="*/ 497749 w 8938307"/>
              <a:gd name="connsiteY6492" fmla="*/ 346320 h 2993922"/>
              <a:gd name="connsiteX6493" fmla="*/ 487158 w 8938307"/>
              <a:gd name="connsiteY6493" fmla="*/ 335728 h 2993922"/>
              <a:gd name="connsiteX6494" fmla="*/ 476569 w 8938307"/>
              <a:gd name="connsiteY6494" fmla="*/ 335728 h 2993922"/>
              <a:gd name="connsiteX6495" fmla="*/ 532167 w 8938307"/>
              <a:gd name="connsiteY6495" fmla="*/ 330434 h 2993922"/>
              <a:gd name="connsiteX6496" fmla="*/ 529521 w 8938307"/>
              <a:gd name="connsiteY6496" fmla="*/ 335728 h 2993922"/>
              <a:gd name="connsiteX6497" fmla="*/ 540110 w 8938307"/>
              <a:gd name="connsiteY6497" fmla="*/ 335728 h 2993922"/>
              <a:gd name="connsiteX6498" fmla="*/ 532167 w 8938307"/>
              <a:gd name="connsiteY6498" fmla="*/ 330434 h 2993922"/>
              <a:gd name="connsiteX6499" fmla="*/ 497749 w 8938307"/>
              <a:gd name="connsiteY6499" fmla="*/ 325139 h 2993922"/>
              <a:gd name="connsiteX6500" fmla="*/ 508339 w 8938307"/>
              <a:gd name="connsiteY6500" fmla="*/ 335728 h 2993922"/>
              <a:gd name="connsiteX6501" fmla="*/ 508339 w 8938307"/>
              <a:gd name="connsiteY6501" fmla="*/ 325139 h 2993922"/>
              <a:gd name="connsiteX6502" fmla="*/ 413026 w 8938307"/>
              <a:gd name="connsiteY6502" fmla="*/ 293368 h 2993922"/>
              <a:gd name="connsiteX6503" fmla="*/ 423617 w 8938307"/>
              <a:gd name="connsiteY6503" fmla="*/ 303957 h 2993922"/>
              <a:gd name="connsiteX6504" fmla="*/ 418320 w 8938307"/>
              <a:gd name="connsiteY6504" fmla="*/ 303957 h 2993922"/>
              <a:gd name="connsiteX6505" fmla="*/ 407730 w 8938307"/>
              <a:gd name="connsiteY6505" fmla="*/ 303957 h 2993922"/>
              <a:gd name="connsiteX6506" fmla="*/ 402435 w 8938307"/>
              <a:gd name="connsiteY6506" fmla="*/ 298662 h 2993922"/>
              <a:gd name="connsiteX6507" fmla="*/ 413026 w 8938307"/>
              <a:gd name="connsiteY6507" fmla="*/ 293368 h 2993922"/>
              <a:gd name="connsiteX6508" fmla="*/ 275350 w 8938307"/>
              <a:gd name="connsiteY6508" fmla="*/ 282776 h 2993922"/>
              <a:gd name="connsiteX6509" fmla="*/ 296531 w 8938307"/>
              <a:gd name="connsiteY6509" fmla="*/ 282776 h 2993922"/>
              <a:gd name="connsiteX6510" fmla="*/ 296531 w 8938307"/>
              <a:gd name="connsiteY6510" fmla="*/ 293368 h 2993922"/>
              <a:gd name="connsiteX6511" fmla="*/ 275350 w 8938307"/>
              <a:gd name="connsiteY6511" fmla="*/ 282776 h 2993922"/>
              <a:gd name="connsiteX6512" fmla="*/ 643367 w 8938307"/>
              <a:gd name="connsiteY6512" fmla="*/ 256301 h 2993922"/>
              <a:gd name="connsiteX6513" fmla="*/ 635425 w 8938307"/>
              <a:gd name="connsiteY6513" fmla="*/ 261597 h 2993922"/>
              <a:gd name="connsiteX6514" fmla="*/ 635425 w 8938307"/>
              <a:gd name="connsiteY6514" fmla="*/ 266891 h 2993922"/>
              <a:gd name="connsiteX6515" fmla="*/ 624833 w 8938307"/>
              <a:gd name="connsiteY6515" fmla="*/ 272186 h 2993922"/>
              <a:gd name="connsiteX6516" fmla="*/ 635425 w 8938307"/>
              <a:gd name="connsiteY6516" fmla="*/ 282776 h 2993922"/>
              <a:gd name="connsiteX6517" fmla="*/ 677786 w 8938307"/>
              <a:gd name="connsiteY6517" fmla="*/ 293368 h 2993922"/>
              <a:gd name="connsiteX6518" fmla="*/ 720147 w 8938307"/>
              <a:gd name="connsiteY6518" fmla="*/ 293368 h 2993922"/>
              <a:gd name="connsiteX6519" fmla="*/ 656605 w 8938307"/>
              <a:gd name="connsiteY6519" fmla="*/ 272186 h 2993922"/>
              <a:gd name="connsiteX6520" fmla="*/ 640720 w 8938307"/>
              <a:gd name="connsiteY6520" fmla="*/ 272186 h 2993922"/>
              <a:gd name="connsiteX6521" fmla="*/ 646015 w 8938307"/>
              <a:gd name="connsiteY6521" fmla="*/ 261597 h 2993922"/>
              <a:gd name="connsiteX6522" fmla="*/ 643367 w 8938307"/>
              <a:gd name="connsiteY6522" fmla="*/ 256301 h 2993922"/>
              <a:gd name="connsiteX6523" fmla="*/ 7212070 w 8938307"/>
              <a:gd name="connsiteY6523" fmla="*/ 240416 h 2993922"/>
              <a:gd name="connsiteX6524" fmla="*/ 7217366 w 8938307"/>
              <a:gd name="connsiteY6524" fmla="*/ 245710 h 2993922"/>
              <a:gd name="connsiteX6525" fmla="*/ 7222660 w 8938307"/>
              <a:gd name="connsiteY6525" fmla="*/ 251005 h 2993922"/>
              <a:gd name="connsiteX6526" fmla="*/ 7222660 w 8938307"/>
              <a:gd name="connsiteY6526" fmla="*/ 240416 h 2993922"/>
              <a:gd name="connsiteX6527" fmla="*/ 21179 w 8938307"/>
              <a:gd name="connsiteY6527" fmla="*/ 240416 h 2993922"/>
              <a:gd name="connsiteX6528" fmla="*/ 31771 w 8938307"/>
              <a:gd name="connsiteY6528" fmla="*/ 240416 h 2993922"/>
              <a:gd name="connsiteX6529" fmla="*/ 31771 w 8938307"/>
              <a:gd name="connsiteY6529" fmla="*/ 251005 h 2993922"/>
              <a:gd name="connsiteX6530" fmla="*/ 529521 w 8938307"/>
              <a:gd name="connsiteY6530" fmla="*/ 229824 h 2993922"/>
              <a:gd name="connsiteX6531" fmla="*/ 550701 w 8938307"/>
              <a:gd name="connsiteY6531" fmla="*/ 240416 h 2993922"/>
              <a:gd name="connsiteX6532" fmla="*/ 545405 w 8938307"/>
              <a:gd name="connsiteY6532" fmla="*/ 229824 h 2993922"/>
              <a:gd name="connsiteX6533" fmla="*/ 529521 w 8938307"/>
              <a:gd name="connsiteY6533" fmla="*/ 229824 h 2993922"/>
              <a:gd name="connsiteX6534" fmla="*/ 42361 w 8938307"/>
              <a:gd name="connsiteY6534" fmla="*/ 219234 h 2993922"/>
              <a:gd name="connsiteX6535" fmla="*/ 52952 w 8938307"/>
              <a:gd name="connsiteY6535" fmla="*/ 229824 h 2993922"/>
              <a:gd name="connsiteX6536" fmla="*/ 42361 w 8938307"/>
              <a:gd name="connsiteY6536" fmla="*/ 229824 h 2993922"/>
              <a:gd name="connsiteX6537" fmla="*/ 42361 w 8938307"/>
              <a:gd name="connsiteY6537" fmla="*/ 219234 h 2993922"/>
              <a:gd name="connsiteX6538" fmla="*/ 455387 w 8938307"/>
              <a:gd name="connsiteY6538" fmla="*/ 208645 h 2993922"/>
              <a:gd name="connsiteX6539" fmla="*/ 434206 w 8938307"/>
              <a:gd name="connsiteY6539" fmla="*/ 213939 h 2993922"/>
              <a:gd name="connsiteX6540" fmla="*/ 444797 w 8938307"/>
              <a:gd name="connsiteY6540" fmla="*/ 229824 h 2993922"/>
              <a:gd name="connsiteX6541" fmla="*/ 476569 w 8938307"/>
              <a:gd name="connsiteY6541" fmla="*/ 219234 h 2993922"/>
              <a:gd name="connsiteX6542" fmla="*/ 476569 w 8938307"/>
              <a:gd name="connsiteY6542" fmla="*/ 213939 h 2993922"/>
              <a:gd name="connsiteX6543" fmla="*/ 455387 w 8938307"/>
              <a:gd name="connsiteY6543" fmla="*/ 208645 h 2993922"/>
              <a:gd name="connsiteX6544" fmla="*/ 317712 w 8938307"/>
              <a:gd name="connsiteY6544" fmla="*/ 198053 h 2993922"/>
              <a:gd name="connsiteX6545" fmla="*/ 349483 w 8938307"/>
              <a:gd name="connsiteY6545" fmla="*/ 208645 h 2993922"/>
              <a:gd name="connsiteX6546" fmla="*/ 381254 w 8938307"/>
              <a:gd name="connsiteY6546" fmla="*/ 219234 h 2993922"/>
              <a:gd name="connsiteX6547" fmla="*/ 328302 w 8938307"/>
              <a:gd name="connsiteY6547" fmla="*/ 198053 h 2993922"/>
              <a:gd name="connsiteX6548" fmla="*/ 296531 w 8938307"/>
              <a:gd name="connsiteY6548" fmla="*/ 187463 h 2993922"/>
              <a:gd name="connsiteX6549" fmla="*/ 307121 w 8938307"/>
              <a:gd name="connsiteY6549" fmla="*/ 198053 h 2993922"/>
              <a:gd name="connsiteX6550" fmla="*/ 307121 w 8938307"/>
              <a:gd name="connsiteY6550" fmla="*/ 187463 h 2993922"/>
              <a:gd name="connsiteX6551" fmla="*/ 296531 w 8938307"/>
              <a:gd name="connsiteY6551" fmla="*/ 187463 h 2993922"/>
              <a:gd name="connsiteX6552" fmla="*/ 476569 w 8938307"/>
              <a:gd name="connsiteY6552" fmla="*/ 166282 h 2993922"/>
              <a:gd name="connsiteX6553" fmla="*/ 476569 w 8938307"/>
              <a:gd name="connsiteY6553" fmla="*/ 176872 h 2993922"/>
              <a:gd name="connsiteX6554" fmla="*/ 497749 w 8938307"/>
              <a:gd name="connsiteY6554" fmla="*/ 176872 h 2993922"/>
              <a:gd name="connsiteX6555" fmla="*/ 487158 w 8938307"/>
              <a:gd name="connsiteY6555" fmla="*/ 166282 h 2993922"/>
              <a:gd name="connsiteX6556" fmla="*/ 476569 w 8938307"/>
              <a:gd name="connsiteY6556" fmla="*/ 166282 h 2993922"/>
              <a:gd name="connsiteX6557" fmla="*/ 7137937 w 8938307"/>
              <a:gd name="connsiteY6557" fmla="*/ 155691 h 2993922"/>
              <a:gd name="connsiteX6558" fmla="*/ 7159118 w 8938307"/>
              <a:gd name="connsiteY6558" fmla="*/ 176872 h 2993922"/>
              <a:gd name="connsiteX6559" fmla="*/ 7137937 w 8938307"/>
              <a:gd name="connsiteY6559" fmla="*/ 166282 h 2993922"/>
              <a:gd name="connsiteX6560" fmla="*/ 7137937 w 8938307"/>
              <a:gd name="connsiteY6560" fmla="*/ 155691 h 2993922"/>
              <a:gd name="connsiteX6561" fmla="*/ 7042622 w 8938307"/>
              <a:gd name="connsiteY6561" fmla="*/ 155691 h 2993922"/>
              <a:gd name="connsiteX6562" fmla="*/ 7053214 w 8938307"/>
              <a:gd name="connsiteY6562" fmla="*/ 155691 h 2993922"/>
              <a:gd name="connsiteX6563" fmla="*/ 7063804 w 8938307"/>
              <a:gd name="connsiteY6563" fmla="*/ 160987 h 2993922"/>
              <a:gd name="connsiteX6564" fmla="*/ 7042622 w 8938307"/>
              <a:gd name="connsiteY6564" fmla="*/ 166282 h 2993922"/>
              <a:gd name="connsiteX6565" fmla="*/ 7032033 w 8938307"/>
              <a:gd name="connsiteY6565" fmla="*/ 160987 h 2993922"/>
              <a:gd name="connsiteX6566" fmla="*/ 7042622 w 8938307"/>
              <a:gd name="connsiteY6566" fmla="*/ 155691 h 2993922"/>
              <a:gd name="connsiteX6567" fmla="*/ 7053214 w 8938307"/>
              <a:gd name="connsiteY6567" fmla="*/ 123920 h 2993922"/>
              <a:gd name="connsiteX6568" fmla="*/ 7116756 w 8938307"/>
              <a:gd name="connsiteY6568" fmla="*/ 145101 h 2993922"/>
              <a:gd name="connsiteX6569" fmla="*/ 7084985 w 8938307"/>
              <a:gd name="connsiteY6569" fmla="*/ 145101 h 2993922"/>
              <a:gd name="connsiteX6570" fmla="*/ 7053214 w 8938307"/>
              <a:gd name="connsiteY6570" fmla="*/ 123920 h 2993922"/>
              <a:gd name="connsiteX6571" fmla="*/ 6979081 w 8938307"/>
              <a:gd name="connsiteY6571" fmla="*/ 102739 h 2993922"/>
              <a:gd name="connsiteX6572" fmla="*/ 6989670 w 8938307"/>
              <a:gd name="connsiteY6572" fmla="*/ 102739 h 2993922"/>
              <a:gd name="connsiteX6573" fmla="*/ 6989670 w 8938307"/>
              <a:gd name="connsiteY6573" fmla="*/ 113330 h 2993922"/>
              <a:gd name="connsiteX6574" fmla="*/ 6979081 w 8938307"/>
              <a:gd name="connsiteY6574" fmla="*/ 102739 h 2993922"/>
              <a:gd name="connsiteX6575" fmla="*/ 64866 w 8938307"/>
              <a:gd name="connsiteY6575" fmla="*/ 96121 h 2993922"/>
              <a:gd name="connsiteX6576" fmla="*/ 79427 w 8938307"/>
              <a:gd name="connsiteY6576" fmla="*/ 97445 h 2993922"/>
              <a:gd name="connsiteX6577" fmla="*/ 100608 w 8938307"/>
              <a:gd name="connsiteY6577" fmla="*/ 108035 h 2993922"/>
              <a:gd name="connsiteX6578" fmla="*/ 116494 w 8938307"/>
              <a:gd name="connsiteY6578" fmla="*/ 113330 h 2993922"/>
              <a:gd name="connsiteX6579" fmla="*/ 84723 w 8938307"/>
              <a:gd name="connsiteY6579" fmla="*/ 113330 h 2993922"/>
              <a:gd name="connsiteX6580" fmla="*/ 63542 w 8938307"/>
              <a:gd name="connsiteY6580" fmla="*/ 102739 h 2993922"/>
              <a:gd name="connsiteX6581" fmla="*/ 52952 w 8938307"/>
              <a:gd name="connsiteY6581" fmla="*/ 102739 h 2993922"/>
              <a:gd name="connsiteX6582" fmla="*/ 64866 w 8938307"/>
              <a:gd name="connsiteY6582" fmla="*/ 96121 h 2993922"/>
              <a:gd name="connsiteX6583" fmla="*/ 6883766 w 8938307"/>
              <a:gd name="connsiteY6583" fmla="*/ 60378 h 2993922"/>
              <a:gd name="connsiteX6584" fmla="*/ 6926129 w 8938307"/>
              <a:gd name="connsiteY6584" fmla="*/ 81559 h 2993922"/>
              <a:gd name="connsiteX6585" fmla="*/ 6883766 w 8938307"/>
              <a:gd name="connsiteY6585" fmla="*/ 81559 h 2993922"/>
              <a:gd name="connsiteX6586" fmla="*/ 6883766 w 8938307"/>
              <a:gd name="connsiteY6586" fmla="*/ 60378 h 2993922"/>
              <a:gd name="connsiteX6587" fmla="*/ 6862587 w 8938307"/>
              <a:gd name="connsiteY6587" fmla="*/ 60378 h 2993922"/>
              <a:gd name="connsiteX6588" fmla="*/ 6873177 w 8938307"/>
              <a:gd name="connsiteY6588" fmla="*/ 70968 h 2993922"/>
              <a:gd name="connsiteX6589" fmla="*/ 6862587 w 8938307"/>
              <a:gd name="connsiteY6589" fmla="*/ 70968 h 2993922"/>
              <a:gd name="connsiteX6590" fmla="*/ 6862587 w 8938307"/>
              <a:gd name="connsiteY6590" fmla="*/ 60378 h 2993922"/>
              <a:gd name="connsiteX6591" fmla="*/ 232989 w 8938307"/>
              <a:gd name="connsiteY6591" fmla="*/ 60378 h 2993922"/>
              <a:gd name="connsiteX6592" fmla="*/ 243579 w 8938307"/>
              <a:gd name="connsiteY6592" fmla="*/ 70968 h 2993922"/>
              <a:gd name="connsiteX6593" fmla="*/ 232989 w 8938307"/>
              <a:gd name="connsiteY6593" fmla="*/ 81559 h 2993922"/>
              <a:gd name="connsiteX6594" fmla="*/ 148265 w 8938307"/>
              <a:gd name="connsiteY6594" fmla="*/ 60378 h 2993922"/>
              <a:gd name="connsiteX6595" fmla="*/ 158856 w 8938307"/>
              <a:gd name="connsiteY6595" fmla="*/ 60378 h 2993922"/>
              <a:gd name="connsiteX6596" fmla="*/ 158856 w 8938307"/>
              <a:gd name="connsiteY6596" fmla="*/ 65674 h 2993922"/>
              <a:gd name="connsiteX6597" fmla="*/ 158856 w 8938307"/>
              <a:gd name="connsiteY6597" fmla="*/ 70968 h 2993922"/>
              <a:gd name="connsiteX6598" fmla="*/ 148265 w 8938307"/>
              <a:gd name="connsiteY6598" fmla="*/ 60378 h 2993922"/>
              <a:gd name="connsiteX6599" fmla="*/ 190627 w 8938307"/>
              <a:gd name="connsiteY6599" fmla="*/ 49787 h 2993922"/>
              <a:gd name="connsiteX6600" fmla="*/ 201217 w 8938307"/>
              <a:gd name="connsiteY6600" fmla="*/ 49787 h 2993922"/>
              <a:gd name="connsiteX6601" fmla="*/ 206512 w 8938307"/>
              <a:gd name="connsiteY6601" fmla="*/ 55083 h 2993922"/>
              <a:gd name="connsiteX6602" fmla="*/ 211808 w 8938307"/>
              <a:gd name="connsiteY6602" fmla="*/ 60378 h 2993922"/>
              <a:gd name="connsiteX6603" fmla="*/ 201217 w 8938307"/>
              <a:gd name="connsiteY6603" fmla="*/ 65674 h 2993922"/>
              <a:gd name="connsiteX6604" fmla="*/ 180037 w 8938307"/>
              <a:gd name="connsiteY6604" fmla="*/ 70968 h 2993922"/>
              <a:gd name="connsiteX6605" fmla="*/ 190627 w 8938307"/>
              <a:gd name="connsiteY6605" fmla="*/ 49787 h 2993922"/>
              <a:gd name="connsiteX6606" fmla="*/ 308703 w 8938307"/>
              <a:gd name="connsiteY6606" fmla="*/ 0 h 2993922"/>
              <a:gd name="connsiteX6607" fmla="*/ 6631666 w 8938307"/>
              <a:gd name="connsiteY6607" fmla="*/ 0 h 2993922"/>
              <a:gd name="connsiteX6608" fmla="*/ 6640188 w 8938307"/>
              <a:gd name="connsiteY6608" fmla="*/ 2131 h 2993922"/>
              <a:gd name="connsiteX6609" fmla="*/ 6661368 w 8938307"/>
              <a:gd name="connsiteY6609" fmla="*/ 7426 h 2993922"/>
              <a:gd name="connsiteX6610" fmla="*/ 6703730 w 8938307"/>
              <a:gd name="connsiteY6610" fmla="*/ 28607 h 2993922"/>
              <a:gd name="connsiteX6611" fmla="*/ 6724910 w 8938307"/>
              <a:gd name="connsiteY6611" fmla="*/ 44493 h 2993922"/>
              <a:gd name="connsiteX6612" fmla="*/ 6735502 w 8938307"/>
              <a:gd name="connsiteY6612" fmla="*/ 49787 h 2993922"/>
              <a:gd name="connsiteX6613" fmla="*/ 6756682 w 8938307"/>
              <a:gd name="connsiteY6613" fmla="*/ 60378 h 2993922"/>
              <a:gd name="connsiteX6614" fmla="*/ 6820224 w 8938307"/>
              <a:gd name="connsiteY6614" fmla="*/ 81559 h 2993922"/>
              <a:gd name="connsiteX6615" fmla="*/ 6841406 w 8938307"/>
              <a:gd name="connsiteY6615" fmla="*/ 81559 h 2993922"/>
              <a:gd name="connsiteX6616" fmla="*/ 6846700 w 8938307"/>
              <a:gd name="connsiteY6616" fmla="*/ 86854 h 2993922"/>
              <a:gd name="connsiteX6617" fmla="*/ 6862587 w 8938307"/>
              <a:gd name="connsiteY6617" fmla="*/ 92149 h 2993922"/>
              <a:gd name="connsiteX6618" fmla="*/ 6883766 w 8938307"/>
              <a:gd name="connsiteY6618" fmla="*/ 102739 h 2993922"/>
              <a:gd name="connsiteX6619" fmla="*/ 6899652 w 8938307"/>
              <a:gd name="connsiteY6619" fmla="*/ 108035 h 2993922"/>
              <a:gd name="connsiteX6620" fmla="*/ 6915539 w 8938307"/>
              <a:gd name="connsiteY6620" fmla="*/ 113330 h 2993922"/>
              <a:gd name="connsiteX6621" fmla="*/ 6926129 w 8938307"/>
              <a:gd name="connsiteY6621" fmla="*/ 113330 h 2993922"/>
              <a:gd name="connsiteX6622" fmla="*/ 6931424 w 8938307"/>
              <a:gd name="connsiteY6622" fmla="*/ 129216 h 2993922"/>
              <a:gd name="connsiteX6623" fmla="*/ 6957900 w 8938307"/>
              <a:gd name="connsiteY6623" fmla="*/ 134511 h 2993922"/>
              <a:gd name="connsiteX6624" fmla="*/ 6968491 w 8938307"/>
              <a:gd name="connsiteY6624" fmla="*/ 134511 h 2993922"/>
              <a:gd name="connsiteX6625" fmla="*/ 6957900 w 8938307"/>
              <a:gd name="connsiteY6625" fmla="*/ 145101 h 2993922"/>
              <a:gd name="connsiteX6626" fmla="*/ 7026737 w 8938307"/>
              <a:gd name="connsiteY6626" fmla="*/ 166282 h 2993922"/>
              <a:gd name="connsiteX6627" fmla="*/ 7074395 w 8938307"/>
              <a:gd name="connsiteY6627" fmla="*/ 176872 h 2993922"/>
              <a:gd name="connsiteX6628" fmla="*/ 7084985 w 8938307"/>
              <a:gd name="connsiteY6628" fmla="*/ 166282 h 2993922"/>
              <a:gd name="connsiteX6629" fmla="*/ 7116756 w 8938307"/>
              <a:gd name="connsiteY6629" fmla="*/ 182168 h 2993922"/>
              <a:gd name="connsiteX6630" fmla="*/ 7127347 w 8938307"/>
              <a:gd name="connsiteY6630" fmla="*/ 198053 h 2993922"/>
              <a:gd name="connsiteX6631" fmla="*/ 7137937 w 8938307"/>
              <a:gd name="connsiteY6631" fmla="*/ 208645 h 2993922"/>
              <a:gd name="connsiteX6632" fmla="*/ 7137937 w 8938307"/>
              <a:gd name="connsiteY6632" fmla="*/ 198053 h 2993922"/>
              <a:gd name="connsiteX6633" fmla="*/ 7159118 w 8938307"/>
              <a:gd name="connsiteY6633" fmla="*/ 208645 h 2993922"/>
              <a:gd name="connsiteX6634" fmla="*/ 7180299 w 8938307"/>
              <a:gd name="connsiteY6634" fmla="*/ 219234 h 2993922"/>
              <a:gd name="connsiteX6635" fmla="*/ 7222660 w 8938307"/>
              <a:gd name="connsiteY6635" fmla="*/ 229824 h 2993922"/>
              <a:gd name="connsiteX6636" fmla="*/ 7249136 w 8938307"/>
              <a:gd name="connsiteY6636" fmla="*/ 251005 h 2993922"/>
              <a:gd name="connsiteX6637" fmla="*/ 7275612 w 8938307"/>
              <a:gd name="connsiteY6637" fmla="*/ 261597 h 2993922"/>
              <a:gd name="connsiteX6638" fmla="*/ 7307384 w 8938307"/>
              <a:gd name="connsiteY6638" fmla="*/ 272186 h 2993922"/>
              <a:gd name="connsiteX6639" fmla="*/ 7307384 w 8938307"/>
              <a:gd name="connsiteY6639" fmla="*/ 282776 h 2993922"/>
              <a:gd name="connsiteX6640" fmla="*/ 7317974 w 8938307"/>
              <a:gd name="connsiteY6640" fmla="*/ 282776 h 2993922"/>
              <a:gd name="connsiteX6641" fmla="*/ 7370926 w 8938307"/>
              <a:gd name="connsiteY6641" fmla="*/ 293368 h 2993922"/>
              <a:gd name="connsiteX6642" fmla="*/ 7392107 w 8938307"/>
              <a:gd name="connsiteY6642" fmla="*/ 298662 h 2993922"/>
              <a:gd name="connsiteX6643" fmla="*/ 7402697 w 8938307"/>
              <a:gd name="connsiteY6643" fmla="*/ 303957 h 2993922"/>
              <a:gd name="connsiteX6644" fmla="*/ 7423878 w 8938307"/>
              <a:gd name="connsiteY6644" fmla="*/ 325139 h 2993922"/>
              <a:gd name="connsiteX6645" fmla="*/ 7413288 w 8938307"/>
              <a:gd name="connsiteY6645" fmla="*/ 314549 h 2993922"/>
              <a:gd name="connsiteX6646" fmla="*/ 7413288 w 8938307"/>
              <a:gd name="connsiteY6646" fmla="*/ 325139 h 2993922"/>
              <a:gd name="connsiteX6647" fmla="*/ 7423878 w 8938307"/>
              <a:gd name="connsiteY6647" fmla="*/ 325139 h 2993922"/>
              <a:gd name="connsiteX6648" fmla="*/ 7423878 w 8938307"/>
              <a:gd name="connsiteY6648" fmla="*/ 335728 h 2993922"/>
              <a:gd name="connsiteX6649" fmla="*/ 7434468 w 8938307"/>
              <a:gd name="connsiteY6649" fmla="*/ 346320 h 2993922"/>
              <a:gd name="connsiteX6650" fmla="*/ 7445059 w 8938307"/>
              <a:gd name="connsiteY6650" fmla="*/ 372795 h 2993922"/>
              <a:gd name="connsiteX6651" fmla="*/ 7466240 w 8938307"/>
              <a:gd name="connsiteY6651" fmla="*/ 378091 h 2993922"/>
              <a:gd name="connsiteX6652" fmla="*/ 7487420 w 8938307"/>
              <a:gd name="connsiteY6652" fmla="*/ 378091 h 2993922"/>
              <a:gd name="connsiteX6653" fmla="*/ 7466240 w 8938307"/>
              <a:gd name="connsiteY6653" fmla="*/ 367501 h 2993922"/>
              <a:gd name="connsiteX6654" fmla="*/ 7445059 w 8938307"/>
              <a:gd name="connsiteY6654" fmla="*/ 356909 h 2993922"/>
              <a:gd name="connsiteX6655" fmla="*/ 7445059 w 8938307"/>
              <a:gd name="connsiteY6655" fmla="*/ 351614 h 2993922"/>
              <a:gd name="connsiteX6656" fmla="*/ 7434468 w 8938307"/>
              <a:gd name="connsiteY6656" fmla="*/ 335728 h 2993922"/>
              <a:gd name="connsiteX6657" fmla="*/ 7445059 w 8938307"/>
              <a:gd name="connsiteY6657" fmla="*/ 335728 h 2993922"/>
              <a:gd name="connsiteX6658" fmla="*/ 7466240 w 8938307"/>
              <a:gd name="connsiteY6658" fmla="*/ 346320 h 2993922"/>
              <a:gd name="connsiteX6659" fmla="*/ 7490068 w 8938307"/>
              <a:gd name="connsiteY6659" fmla="*/ 354262 h 2993922"/>
              <a:gd name="connsiteX6660" fmla="*/ 7498011 w 8938307"/>
              <a:gd name="connsiteY6660" fmla="*/ 346320 h 2993922"/>
              <a:gd name="connsiteX6661" fmla="*/ 7508601 w 8938307"/>
              <a:gd name="connsiteY6661" fmla="*/ 356909 h 2993922"/>
              <a:gd name="connsiteX6662" fmla="*/ 7498011 w 8938307"/>
              <a:gd name="connsiteY6662" fmla="*/ 356909 h 2993922"/>
              <a:gd name="connsiteX6663" fmla="*/ 7519192 w 8938307"/>
              <a:gd name="connsiteY6663" fmla="*/ 367501 h 2993922"/>
              <a:gd name="connsiteX6664" fmla="*/ 7529782 w 8938307"/>
              <a:gd name="connsiteY6664" fmla="*/ 367501 h 2993922"/>
              <a:gd name="connsiteX6665" fmla="*/ 7529782 w 8938307"/>
              <a:gd name="connsiteY6665" fmla="*/ 356909 h 2993922"/>
              <a:gd name="connsiteX6666" fmla="*/ 7540374 w 8938307"/>
              <a:gd name="connsiteY6666" fmla="*/ 367501 h 2993922"/>
              <a:gd name="connsiteX6667" fmla="*/ 7572144 w 8938307"/>
              <a:gd name="connsiteY6667" fmla="*/ 378091 h 2993922"/>
              <a:gd name="connsiteX6668" fmla="*/ 7588030 w 8938307"/>
              <a:gd name="connsiteY6668" fmla="*/ 383386 h 2993922"/>
              <a:gd name="connsiteX6669" fmla="*/ 7625096 w 8938307"/>
              <a:gd name="connsiteY6669" fmla="*/ 399272 h 2993922"/>
              <a:gd name="connsiteX6670" fmla="*/ 7995760 w 8938307"/>
              <a:gd name="connsiteY6670" fmla="*/ 505176 h 2993922"/>
              <a:gd name="connsiteX6671" fmla="*/ 8080483 w 8938307"/>
              <a:gd name="connsiteY6671" fmla="*/ 526357 h 2993922"/>
              <a:gd name="connsiteX6672" fmla="*/ 8186387 w 8938307"/>
              <a:gd name="connsiteY6672" fmla="*/ 558128 h 2993922"/>
              <a:gd name="connsiteX6673" fmla="*/ 8191683 w 8938307"/>
              <a:gd name="connsiteY6673" fmla="*/ 563423 h 2993922"/>
              <a:gd name="connsiteX6674" fmla="*/ 8207569 w 8938307"/>
              <a:gd name="connsiteY6674" fmla="*/ 568718 h 2993922"/>
              <a:gd name="connsiteX6675" fmla="*/ 8260521 w 8938307"/>
              <a:gd name="connsiteY6675" fmla="*/ 579309 h 2993922"/>
              <a:gd name="connsiteX6676" fmla="*/ 8429968 w 8938307"/>
              <a:gd name="connsiteY6676" fmla="*/ 632261 h 2993922"/>
              <a:gd name="connsiteX6677" fmla="*/ 8461739 w 8938307"/>
              <a:gd name="connsiteY6677" fmla="*/ 637555 h 2993922"/>
              <a:gd name="connsiteX6678" fmla="*/ 8498805 w 8938307"/>
              <a:gd name="connsiteY6678" fmla="*/ 648146 h 2993922"/>
              <a:gd name="connsiteX6679" fmla="*/ 8514691 w 8938307"/>
              <a:gd name="connsiteY6679" fmla="*/ 653442 h 2993922"/>
              <a:gd name="connsiteX6680" fmla="*/ 8482920 w 8938307"/>
              <a:gd name="connsiteY6680" fmla="*/ 653442 h 2993922"/>
              <a:gd name="connsiteX6681" fmla="*/ 8472329 w 8938307"/>
              <a:gd name="connsiteY6681" fmla="*/ 653442 h 2993922"/>
              <a:gd name="connsiteX6682" fmla="*/ 8451148 w 8938307"/>
              <a:gd name="connsiteY6682" fmla="*/ 653442 h 2993922"/>
              <a:gd name="connsiteX6683" fmla="*/ 8435262 w 8938307"/>
              <a:gd name="connsiteY6683" fmla="*/ 648146 h 2993922"/>
              <a:gd name="connsiteX6684" fmla="*/ 8429968 w 8938307"/>
              <a:gd name="connsiteY6684" fmla="*/ 642851 h 2993922"/>
              <a:gd name="connsiteX6685" fmla="*/ 8403491 w 8938307"/>
              <a:gd name="connsiteY6685" fmla="*/ 632261 h 2993922"/>
              <a:gd name="connsiteX6686" fmla="*/ 8377016 w 8938307"/>
              <a:gd name="connsiteY6686" fmla="*/ 632261 h 2993922"/>
              <a:gd name="connsiteX6687" fmla="*/ 8355835 w 8938307"/>
              <a:gd name="connsiteY6687" fmla="*/ 621670 h 2993922"/>
              <a:gd name="connsiteX6688" fmla="*/ 8324064 w 8938307"/>
              <a:gd name="connsiteY6688" fmla="*/ 621670 h 2993922"/>
              <a:gd name="connsiteX6689" fmla="*/ 8281702 w 8938307"/>
              <a:gd name="connsiteY6689" fmla="*/ 611080 h 2993922"/>
              <a:gd name="connsiteX6690" fmla="*/ 8271112 w 8938307"/>
              <a:gd name="connsiteY6690" fmla="*/ 611080 h 2993922"/>
              <a:gd name="connsiteX6691" fmla="*/ 8207569 w 8938307"/>
              <a:gd name="connsiteY6691" fmla="*/ 589899 h 2993922"/>
              <a:gd name="connsiteX6692" fmla="*/ 8154617 w 8938307"/>
              <a:gd name="connsiteY6692" fmla="*/ 574013 h 2993922"/>
              <a:gd name="connsiteX6693" fmla="*/ 8144027 w 8938307"/>
              <a:gd name="connsiteY6693" fmla="*/ 568718 h 2993922"/>
              <a:gd name="connsiteX6694" fmla="*/ 8138731 w 8938307"/>
              <a:gd name="connsiteY6694" fmla="*/ 558128 h 2993922"/>
              <a:gd name="connsiteX6695" fmla="*/ 8133435 w 8938307"/>
              <a:gd name="connsiteY6695" fmla="*/ 558128 h 2993922"/>
              <a:gd name="connsiteX6696" fmla="*/ 8101664 w 8938307"/>
              <a:gd name="connsiteY6696" fmla="*/ 558128 h 2993922"/>
              <a:gd name="connsiteX6697" fmla="*/ 8091075 w 8938307"/>
              <a:gd name="connsiteY6697" fmla="*/ 558128 h 2993922"/>
              <a:gd name="connsiteX6698" fmla="*/ 8059302 w 8938307"/>
              <a:gd name="connsiteY6698" fmla="*/ 536947 h 2993922"/>
              <a:gd name="connsiteX6699" fmla="*/ 8048712 w 8938307"/>
              <a:gd name="connsiteY6699" fmla="*/ 536947 h 2993922"/>
              <a:gd name="connsiteX6700" fmla="*/ 8027531 w 8938307"/>
              <a:gd name="connsiteY6700" fmla="*/ 536947 h 2993922"/>
              <a:gd name="connsiteX6701" fmla="*/ 8006350 w 8938307"/>
              <a:gd name="connsiteY6701" fmla="*/ 536947 h 2993922"/>
              <a:gd name="connsiteX6702" fmla="*/ 7990465 w 8938307"/>
              <a:gd name="connsiteY6702" fmla="*/ 531651 h 2993922"/>
              <a:gd name="connsiteX6703" fmla="*/ 7979875 w 8938307"/>
              <a:gd name="connsiteY6703" fmla="*/ 526357 h 2993922"/>
              <a:gd name="connsiteX6704" fmla="*/ 7963990 w 8938307"/>
              <a:gd name="connsiteY6704" fmla="*/ 526357 h 2993922"/>
              <a:gd name="connsiteX6705" fmla="*/ 7953398 w 8938307"/>
              <a:gd name="connsiteY6705" fmla="*/ 526357 h 2993922"/>
              <a:gd name="connsiteX6706" fmla="*/ 7921627 w 8938307"/>
              <a:gd name="connsiteY6706" fmla="*/ 515766 h 2993922"/>
              <a:gd name="connsiteX6707" fmla="*/ 7921627 w 8938307"/>
              <a:gd name="connsiteY6707" fmla="*/ 521061 h 2993922"/>
              <a:gd name="connsiteX6708" fmla="*/ 7932219 w 8938307"/>
              <a:gd name="connsiteY6708" fmla="*/ 526357 h 2993922"/>
              <a:gd name="connsiteX6709" fmla="*/ 7948104 w 8938307"/>
              <a:gd name="connsiteY6709" fmla="*/ 531651 h 2993922"/>
              <a:gd name="connsiteX6710" fmla="*/ 7953398 w 8938307"/>
              <a:gd name="connsiteY6710" fmla="*/ 536947 h 2993922"/>
              <a:gd name="connsiteX6711" fmla="*/ 7958694 w 8938307"/>
              <a:gd name="connsiteY6711" fmla="*/ 536947 h 2993922"/>
              <a:gd name="connsiteX6712" fmla="*/ 7969284 w 8938307"/>
              <a:gd name="connsiteY6712" fmla="*/ 536947 h 2993922"/>
              <a:gd name="connsiteX6713" fmla="*/ 7985171 w 8938307"/>
              <a:gd name="connsiteY6713" fmla="*/ 542242 h 2993922"/>
              <a:gd name="connsiteX6714" fmla="*/ 8006350 w 8938307"/>
              <a:gd name="connsiteY6714" fmla="*/ 552832 h 2993922"/>
              <a:gd name="connsiteX6715" fmla="*/ 8016942 w 8938307"/>
              <a:gd name="connsiteY6715" fmla="*/ 552832 h 2993922"/>
              <a:gd name="connsiteX6716" fmla="*/ 8027531 w 8938307"/>
              <a:gd name="connsiteY6716" fmla="*/ 558128 h 2993922"/>
              <a:gd name="connsiteX6717" fmla="*/ 8043417 w 8938307"/>
              <a:gd name="connsiteY6717" fmla="*/ 563423 h 2993922"/>
              <a:gd name="connsiteX6718" fmla="*/ 8059302 w 8938307"/>
              <a:gd name="connsiteY6718" fmla="*/ 568718 h 2993922"/>
              <a:gd name="connsiteX6719" fmla="*/ 8106960 w 8938307"/>
              <a:gd name="connsiteY6719" fmla="*/ 574013 h 2993922"/>
              <a:gd name="connsiteX6720" fmla="*/ 8128141 w 8938307"/>
              <a:gd name="connsiteY6720" fmla="*/ 584603 h 2993922"/>
              <a:gd name="connsiteX6721" fmla="*/ 8144027 w 8938307"/>
              <a:gd name="connsiteY6721" fmla="*/ 589899 h 2993922"/>
              <a:gd name="connsiteX6722" fmla="*/ 8154617 w 8938307"/>
              <a:gd name="connsiteY6722" fmla="*/ 589899 h 2993922"/>
              <a:gd name="connsiteX6723" fmla="*/ 8154617 w 8938307"/>
              <a:gd name="connsiteY6723" fmla="*/ 600490 h 2993922"/>
              <a:gd name="connsiteX6724" fmla="*/ 8165206 w 8938307"/>
              <a:gd name="connsiteY6724" fmla="*/ 600490 h 2993922"/>
              <a:gd name="connsiteX6725" fmla="*/ 8165206 w 8938307"/>
              <a:gd name="connsiteY6725" fmla="*/ 589899 h 2993922"/>
              <a:gd name="connsiteX6726" fmla="*/ 8175798 w 8938307"/>
              <a:gd name="connsiteY6726" fmla="*/ 600490 h 2993922"/>
              <a:gd name="connsiteX6727" fmla="*/ 8196979 w 8938307"/>
              <a:gd name="connsiteY6727" fmla="*/ 611080 h 2993922"/>
              <a:gd name="connsiteX6728" fmla="*/ 8234045 w 8938307"/>
              <a:gd name="connsiteY6728" fmla="*/ 611080 h 2993922"/>
              <a:gd name="connsiteX6729" fmla="*/ 8324064 w 8938307"/>
              <a:gd name="connsiteY6729" fmla="*/ 632261 h 2993922"/>
              <a:gd name="connsiteX6730" fmla="*/ 8361130 w 8938307"/>
              <a:gd name="connsiteY6730" fmla="*/ 642851 h 2993922"/>
              <a:gd name="connsiteX6731" fmla="*/ 8382310 w 8938307"/>
              <a:gd name="connsiteY6731" fmla="*/ 648146 h 2993922"/>
              <a:gd name="connsiteX6732" fmla="*/ 8398196 w 8938307"/>
              <a:gd name="connsiteY6732" fmla="*/ 642851 h 2993922"/>
              <a:gd name="connsiteX6733" fmla="*/ 8398196 w 8938307"/>
              <a:gd name="connsiteY6733" fmla="*/ 653442 h 2993922"/>
              <a:gd name="connsiteX6734" fmla="*/ 8429968 w 8938307"/>
              <a:gd name="connsiteY6734" fmla="*/ 664031 h 2993922"/>
              <a:gd name="connsiteX6735" fmla="*/ 8461739 w 8938307"/>
              <a:gd name="connsiteY6735" fmla="*/ 664031 h 2993922"/>
              <a:gd name="connsiteX6736" fmla="*/ 8472329 w 8938307"/>
              <a:gd name="connsiteY6736" fmla="*/ 664031 h 2993922"/>
              <a:gd name="connsiteX6737" fmla="*/ 8493510 w 8938307"/>
              <a:gd name="connsiteY6737" fmla="*/ 674621 h 2993922"/>
              <a:gd name="connsiteX6738" fmla="*/ 8525281 w 8938307"/>
              <a:gd name="connsiteY6738" fmla="*/ 685213 h 2993922"/>
              <a:gd name="connsiteX6739" fmla="*/ 8514691 w 8938307"/>
              <a:gd name="connsiteY6739" fmla="*/ 685213 h 2993922"/>
              <a:gd name="connsiteX6740" fmla="*/ 8504100 w 8938307"/>
              <a:gd name="connsiteY6740" fmla="*/ 695803 h 2993922"/>
              <a:gd name="connsiteX6741" fmla="*/ 8493510 w 8938307"/>
              <a:gd name="connsiteY6741" fmla="*/ 695803 h 2993922"/>
              <a:gd name="connsiteX6742" fmla="*/ 8493510 w 8938307"/>
              <a:gd name="connsiteY6742" fmla="*/ 706394 h 2993922"/>
              <a:gd name="connsiteX6743" fmla="*/ 8482920 w 8938307"/>
              <a:gd name="connsiteY6743" fmla="*/ 706394 h 2993922"/>
              <a:gd name="connsiteX6744" fmla="*/ 8472329 w 8938307"/>
              <a:gd name="connsiteY6744" fmla="*/ 706394 h 2993922"/>
              <a:gd name="connsiteX6745" fmla="*/ 8472329 w 8938307"/>
              <a:gd name="connsiteY6745" fmla="*/ 695803 h 2993922"/>
              <a:gd name="connsiteX6746" fmla="*/ 8456443 w 8938307"/>
              <a:gd name="connsiteY6746" fmla="*/ 695803 h 2993922"/>
              <a:gd name="connsiteX6747" fmla="*/ 8435262 w 8938307"/>
              <a:gd name="connsiteY6747" fmla="*/ 706394 h 2993922"/>
              <a:gd name="connsiteX6748" fmla="*/ 8419377 w 8938307"/>
              <a:gd name="connsiteY6748" fmla="*/ 706394 h 2993922"/>
              <a:gd name="connsiteX6749" fmla="*/ 8419377 w 8938307"/>
              <a:gd name="connsiteY6749" fmla="*/ 695803 h 2993922"/>
              <a:gd name="connsiteX6750" fmla="*/ 8408787 w 8938307"/>
              <a:gd name="connsiteY6750" fmla="*/ 685213 h 2993922"/>
              <a:gd name="connsiteX6751" fmla="*/ 8403491 w 8938307"/>
              <a:gd name="connsiteY6751" fmla="*/ 685213 h 2993922"/>
              <a:gd name="connsiteX6752" fmla="*/ 8387606 w 8938307"/>
              <a:gd name="connsiteY6752" fmla="*/ 685213 h 2993922"/>
              <a:gd name="connsiteX6753" fmla="*/ 8377016 w 8938307"/>
              <a:gd name="connsiteY6753" fmla="*/ 685213 h 2993922"/>
              <a:gd name="connsiteX6754" fmla="*/ 8366425 w 8938307"/>
              <a:gd name="connsiteY6754" fmla="*/ 685213 h 2993922"/>
              <a:gd name="connsiteX6755" fmla="*/ 8302883 w 8938307"/>
              <a:gd name="connsiteY6755" fmla="*/ 653442 h 2993922"/>
              <a:gd name="connsiteX6756" fmla="*/ 8249931 w 8938307"/>
              <a:gd name="connsiteY6756" fmla="*/ 648146 h 2993922"/>
              <a:gd name="connsiteX6757" fmla="*/ 8212864 w 8938307"/>
              <a:gd name="connsiteY6757" fmla="*/ 642851 h 2993922"/>
              <a:gd name="connsiteX6758" fmla="*/ 8181093 w 8938307"/>
              <a:gd name="connsiteY6758" fmla="*/ 632261 h 2993922"/>
              <a:gd name="connsiteX6759" fmla="*/ 8138731 w 8938307"/>
              <a:gd name="connsiteY6759" fmla="*/ 621670 h 2993922"/>
              <a:gd name="connsiteX6760" fmla="*/ 8106960 w 8938307"/>
              <a:gd name="connsiteY6760" fmla="*/ 616375 h 2993922"/>
              <a:gd name="connsiteX6761" fmla="*/ 8091075 w 8938307"/>
              <a:gd name="connsiteY6761" fmla="*/ 605784 h 2993922"/>
              <a:gd name="connsiteX6762" fmla="*/ 8069894 w 8938307"/>
              <a:gd name="connsiteY6762" fmla="*/ 611080 h 2993922"/>
              <a:gd name="connsiteX6763" fmla="*/ 8096369 w 8938307"/>
              <a:gd name="connsiteY6763" fmla="*/ 621670 h 2993922"/>
              <a:gd name="connsiteX6764" fmla="*/ 8112254 w 8938307"/>
              <a:gd name="connsiteY6764" fmla="*/ 632261 h 2993922"/>
              <a:gd name="connsiteX6765" fmla="*/ 8154617 w 8938307"/>
              <a:gd name="connsiteY6765" fmla="*/ 642851 h 2993922"/>
              <a:gd name="connsiteX6766" fmla="*/ 8165206 w 8938307"/>
              <a:gd name="connsiteY6766" fmla="*/ 653442 h 2993922"/>
              <a:gd name="connsiteX6767" fmla="*/ 8207569 w 8938307"/>
              <a:gd name="connsiteY6767" fmla="*/ 664031 h 2993922"/>
              <a:gd name="connsiteX6768" fmla="*/ 8228750 w 8938307"/>
              <a:gd name="connsiteY6768" fmla="*/ 664031 h 2993922"/>
              <a:gd name="connsiteX6769" fmla="*/ 8234045 w 8938307"/>
              <a:gd name="connsiteY6769" fmla="*/ 658736 h 2993922"/>
              <a:gd name="connsiteX6770" fmla="*/ 8249931 w 8938307"/>
              <a:gd name="connsiteY6770" fmla="*/ 664031 h 2993922"/>
              <a:gd name="connsiteX6771" fmla="*/ 8271112 w 8938307"/>
              <a:gd name="connsiteY6771" fmla="*/ 674621 h 2993922"/>
              <a:gd name="connsiteX6772" fmla="*/ 8281702 w 8938307"/>
              <a:gd name="connsiteY6772" fmla="*/ 685213 h 2993922"/>
              <a:gd name="connsiteX6773" fmla="*/ 8260521 w 8938307"/>
              <a:gd name="connsiteY6773" fmla="*/ 695803 h 2993922"/>
              <a:gd name="connsiteX6774" fmla="*/ 8271112 w 8938307"/>
              <a:gd name="connsiteY6774" fmla="*/ 706394 h 2993922"/>
              <a:gd name="connsiteX6775" fmla="*/ 8377016 w 8938307"/>
              <a:gd name="connsiteY6775" fmla="*/ 727574 h 2993922"/>
              <a:gd name="connsiteX6776" fmla="*/ 8355835 w 8938307"/>
              <a:gd name="connsiteY6776" fmla="*/ 716984 h 2993922"/>
              <a:gd name="connsiteX6777" fmla="*/ 8313473 w 8938307"/>
              <a:gd name="connsiteY6777" fmla="*/ 706394 h 2993922"/>
              <a:gd name="connsiteX6778" fmla="*/ 8302883 w 8938307"/>
              <a:gd name="connsiteY6778" fmla="*/ 701098 h 2993922"/>
              <a:gd name="connsiteX6779" fmla="*/ 8292291 w 8938307"/>
              <a:gd name="connsiteY6779" fmla="*/ 706394 h 2993922"/>
              <a:gd name="connsiteX6780" fmla="*/ 8292291 w 8938307"/>
              <a:gd name="connsiteY6780" fmla="*/ 695803 h 2993922"/>
              <a:gd name="connsiteX6781" fmla="*/ 8302883 w 8938307"/>
              <a:gd name="connsiteY6781" fmla="*/ 685213 h 2993922"/>
              <a:gd name="connsiteX6782" fmla="*/ 8324064 w 8938307"/>
              <a:gd name="connsiteY6782" fmla="*/ 685213 h 2993922"/>
              <a:gd name="connsiteX6783" fmla="*/ 8355835 w 8938307"/>
              <a:gd name="connsiteY6783" fmla="*/ 695803 h 2993922"/>
              <a:gd name="connsiteX6784" fmla="*/ 8387606 w 8938307"/>
              <a:gd name="connsiteY6784" fmla="*/ 695803 h 2993922"/>
              <a:gd name="connsiteX6785" fmla="*/ 8408787 w 8938307"/>
              <a:gd name="connsiteY6785" fmla="*/ 716984 h 2993922"/>
              <a:gd name="connsiteX6786" fmla="*/ 8419377 w 8938307"/>
              <a:gd name="connsiteY6786" fmla="*/ 727574 h 2993922"/>
              <a:gd name="connsiteX6787" fmla="*/ 8429968 w 8938307"/>
              <a:gd name="connsiteY6787" fmla="*/ 727574 h 2993922"/>
              <a:gd name="connsiteX6788" fmla="*/ 8440558 w 8938307"/>
              <a:gd name="connsiteY6788" fmla="*/ 727574 h 2993922"/>
              <a:gd name="connsiteX6789" fmla="*/ 8461739 w 8938307"/>
              <a:gd name="connsiteY6789" fmla="*/ 727574 h 2993922"/>
              <a:gd name="connsiteX6790" fmla="*/ 8472329 w 8938307"/>
              <a:gd name="connsiteY6790" fmla="*/ 738165 h 2993922"/>
              <a:gd name="connsiteX6791" fmla="*/ 8472329 w 8938307"/>
              <a:gd name="connsiteY6791" fmla="*/ 759346 h 2993922"/>
              <a:gd name="connsiteX6792" fmla="*/ 8493510 w 8938307"/>
              <a:gd name="connsiteY6792" fmla="*/ 769936 h 2993922"/>
              <a:gd name="connsiteX6793" fmla="*/ 8461739 w 8938307"/>
              <a:gd name="connsiteY6793" fmla="*/ 780526 h 2993922"/>
              <a:gd name="connsiteX6794" fmla="*/ 8461739 w 8938307"/>
              <a:gd name="connsiteY6794" fmla="*/ 769936 h 2993922"/>
              <a:gd name="connsiteX6795" fmla="*/ 8451148 w 8938307"/>
              <a:gd name="connsiteY6795" fmla="*/ 780526 h 2993922"/>
              <a:gd name="connsiteX6796" fmla="*/ 8408787 w 8938307"/>
              <a:gd name="connsiteY6796" fmla="*/ 769936 h 2993922"/>
              <a:gd name="connsiteX6797" fmla="*/ 8345244 w 8938307"/>
              <a:gd name="connsiteY6797" fmla="*/ 769936 h 2993922"/>
              <a:gd name="connsiteX6798" fmla="*/ 8302883 w 8938307"/>
              <a:gd name="connsiteY6798" fmla="*/ 769936 h 2993922"/>
              <a:gd name="connsiteX6799" fmla="*/ 8292291 w 8938307"/>
              <a:gd name="connsiteY6799" fmla="*/ 759346 h 2993922"/>
              <a:gd name="connsiteX6800" fmla="*/ 8292291 w 8938307"/>
              <a:gd name="connsiteY6800" fmla="*/ 748755 h 2993922"/>
              <a:gd name="connsiteX6801" fmla="*/ 8281702 w 8938307"/>
              <a:gd name="connsiteY6801" fmla="*/ 759346 h 2993922"/>
              <a:gd name="connsiteX6802" fmla="*/ 8249931 w 8938307"/>
              <a:gd name="connsiteY6802" fmla="*/ 748755 h 2993922"/>
              <a:gd name="connsiteX6803" fmla="*/ 8239339 w 8938307"/>
              <a:gd name="connsiteY6803" fmla="*/ 748755 h 2993922"/>
              <a:gd name="connsiteX6804" fmla="*/ 8223454 w 8938307"/>
              <a:gd name="connsiteY6804" fmla="*/ 748755 h 2993922"/>
              <a:gd name="connsiteX6805" fmla="*/ 8212864 w 8938307"/>
              <a:gd name="connsiteY6805" fmla="*/ 748755 h 2993922"/>
              <a:gd name="connsiteX6806" fmla="*/ 8207569 w 8938307"/>
              <a:gd name="connsiteY6806" fmla="*/ 748755 h 2993922"/>
              <a:gd name="connsiteX6807" fmla="*/ 8175798 w 8938307"/>
              <a:gd name="connsiteY6807" fmla="*/ 738165 h 2993922"/>
              <a:gd name="connsiteX6808" fmla="*/ 8181093 w 8938307"/>
              <a:gd name="connsiteY6808" fmla="*/ 748755 h 2993922"/>
              <a:gd name="connsiteX6809" fmla="*/ 8196979 w 8938307"/>
              <a:gd name="connsiteY6809" fmla="*/ 748755 h 2993922"/>
              <a:gd name="connsiteX6810" fmla="*/ 8218160 w 8938307"/>
              <a:gd name="connsiteY6810" fmla="*/ 759346 h 2993922"/>
              <a:gd name="connsiteX6811" fmla="*/ 8234045 w 8938307"/>
              <a:gd name="connsiteY6811" fmla="*/ 759346 h 2993922"/>
              <a:gd name="connsiteX6812" fmla="*/ 8239339 w 8938307"/>
              <a:gd name="connsiteY6812" fmla="*/ 769936 h 2993922"/>
              <a:gd name="connsiteX6813" fmla="*/ 8234045 w 8938307"/>
              <a:gd name="connsiteY6813" fmla="*/ 775231 h 2993922"/>
              <a:gd name="connsiteX6814" fmla="*/ 8218160 w 8938307"/>
              <a:gd name="connsiteY6814" fmla="*/ 780526 h 2993922"/>
              <a:gd name="connsiteX6815" fmla="*/ 8207569 w 8938307"/>
              <a:gd name="connsiteY6815" fmla="*/ 780526 h 2993922"/>
              <a:gd name="connsiteX6816" fmla="*/ 8398196 w 8938307"/>
              <a:gd name="connsiteY6816" fmla="*/ 822888 h 2993922"/>
              <a:gd name="connsiteX6817" fmla="*/ 8461739 w 8938307"/>
              <a:gd name="connsiteY6817" fmla="*/ 833478 h 2993922"/>
              <a:gd name="connsiteX6818" fmla="*/ 8482920 w 8938307"/>
              <a:gd name="connsiteY6818" fmla="*/ 844069 h 2993922"/>
              <a:gd name="connsiteX6819" fmla="*/ 8461739 w 8938307"/>
              <a:gd name="connsiteY6819" fmla="*/ 844069 h 2993922"/>
              <a:gd name="connsiteX6820" fmla="*/ 8398196 w 8938307"/>
              <a:gd name="connsiteY6820" fmla="*/ 854659 h 2993922"/>
              <a:gd name="connsiteX6821" fmla="*/ 8377016 w 8938307"/>
              <a:gd name="connsiteY6821" fmla="*/ 854659 h 2993922"/>
              <a:gd name="connsiteX6822" fmla="*/ 8355835 w 8938307"/>
              <a:gd name="connsiteY6822" fmla="*/ 854659 h 2993922"/>
              <a:gd name="connsiteX6823" fmla="*/ 8345244 w 8938307"/>
              <a:gd name="connsiteY6823" fmla="*/ 844069 h 2993922"/>
              <a:gd name="connsiteX6824" fmla="*/ 8324064 w 8938307"/>
              <a:gd name="connsiteY6824" fmla="*/ 844069 h 2993922"/>
              <a:gd name="connsiteX6825" fmla="*/ 8218160 w 8938307"/>
              <a:gd name="connsiteY6825" fmla="*/ 833478 h 2993922"/>
              <a:gd name="connsiteX6826" fmla="*/ 8212864 w 8938307"/>
              <a:gd name="connsiteY6826" fmla="*/ 833478 h 2993922"/>
              <a:gd name="connsiteX6827" fmla="*/ 8196979 w 8938307"/>
              <a:gd name="connsiteY6827" fmla="*/ 833478 h 2993922"/>
              <a:gd name="connsiteX6828" fmla="*/ 8196979 w 8938307"/>
              <a:gd name="connsiteY6828" fmla="*/ 844069 h 2993922"/>
              <a:gd name="connsiteX6829" fmla="*/ 8228750 w 8938307"/>
              <a:gd name="connsiteY6829" fmla="*/ 854659 h 2993922"/>
              <a:gd name="connsiteX6830" fmla="*/ 8260521 w 8938307"/>
              <a:gd name="connsiteY6830" fmla="*/ 865250 h 2993922"/>
              <a:gd name="connsiteX6831" fmla="*/ 8313473 w 8938307"/>
              <a:gd name="connsiteY6831" fmla="*/ 875840 h 2993922"/>
              <a:gd name="connsiteX6832" fmla="*/ 8355835 w 8938307"/>
              <a:gd name="connsiteY6832" fmla="*/ 875840 h 2993922"/>
              <a:gd name="connsiteX6833" fmla="*/ 8377016 w 8938307"/>
              <a:gd name="connsiteY6833" fmla="*/ 897021 h 2993922"/>
              <a:gd name="connsiteX6834" fmla="*/ 8355835 w 8938307"/>
              <a:gd name="connsiteY6834" fmla="*/ 886431 h 2993922"/>
              <a:gd name="connsiteX6835" fmla="*/ 8334654 w 8938307"/>
              <a:gd name="connsiteY6835" fmla="*/ 886431 h 2993922"/>
              <a:gd name="connsiteX6836" fmla="*/ 8408787 w 8938307"/>
              <a:gd name="connsiteY6836" fmla="*/ 918202 h 2993922"/>
              <a:gd name="connsiteX6837" fmla="*/ 8440558 w 8938307"/>
              <a:gd name="connsiteY6837" fmla="*/ 928792 h 2993922"/>
              <a:gd name="connsiteX6838" fmla="*/ 8429968 w 8938307"/>
              <a:gd name="connsiteY6838" fmla="*/ 939383 h 2993922"/>
              <a:gd name="connsiteX6839" fmla="*/ 8387606 w 8938307"/>
              <a:gd name="connsiteY6839" fmla="*/ 939383 h 2993922"/>
              <a:gd name="connsiteX6840" fmla="*/ 8361130 w 8938307"/>
              <a:gd name="connsiteY6840" fmla="*/ 934087 h 2993922"/>
              <a:gd name="connsiteX6841" fmla="*/ 8345244 w 8938307"/>
              <a:gd name="connsiteY6841" fmla="*/ 928792 h 2993922"/>
              <a:gd name="connsiteX6842" fmla="*/ 8329358 w 8938307"/>
              <a:gd name="connsiteY6842" fmla="*/ 923496 h 2993922"/>
              <a:gd name="connsiteX6843" fmla="*/ 8302883 w 8938307"/>
              <a:gd name="connsiteY6843" fmla="*/ 918202 h 2993922"/>
              <a:gd name="connsiteX6844" fmla="*/ 8292291 w 8938307"/>
              <a:gd name="connsiteY6844" fmla="*/ 912906 h 2993922"/>
              <a:gd name="connsiteX6845" fmla="*/ 8281702 w 8938307"/>
              <a:gd name="connsiteY6845" fmla="*/ 907611 h 2993922"/>
              <a:gd name="connsiteX6846" fmla="*/ 8271112 w 8938307"/>
              <a:gd name="connsiteY6846" fmla="*/ 907611 h 2993922"/>
              <a:gd name="connsiteX6847" fmla="*/ 8260521 w 8938307"/>
              <a:gd name="connsiteY6847" fmla="*/ 897021 h 2993922"/>
              <a:gd name="connsiteX6848" fmla="*/ 8249931 w 8938307"/>
              <a:gd name="connsiteY6848" fmla="*/ 897021 h 2993922"/>
              <a:gd name="connsiteX6849" fmla="*/ 8218160 w 8938307"/>
              <a:gd name="connsiteY6849" fmla="*/ 891725 h 2993922"/>
              <a:gd name="connsiteX6850" fmla="*/ 8181093 w 8938307"/>
              <a:gd name="connsiteY6850" fmla="*/ 886431 h 2993922"/>
              <a:gd name="connsiteX6851" fmla="*/ 8165206 w 8938307"/>
              <a:gd name="connsiteY6851" fmla="*/ 886431 h 2993922"/>
              <a:gd name="connsiteX6852" fmla="*/ 8122846 w 8938307"/>
              <a:gd name="connsiteY6852" fmla="*/ 865250 h 2993922"/>
              <a:gd name="connsiteX6853" fmla="*/ 8106960 w 8938307"/>
              <a:gd name="connsiteY6853" fmla="*/ 859954 h 2993922"/>
              <a:gd name="connsiteX6854" fmla="*/ 8080483 w 8938307"/>
              <a:gd name="connsiteY6854" fmla="*/ 865250 h 2993922"/>
              <a:gd name="connsiteX6855" fmla="*/ 8048712 w 8938307"/>
              <a:gd name="connsiteY6855" fmla="*/ 859954 h 2993922"/>
              <a:gd name="connsiteX6856" fmla="*/ 7995760 w 8938307"/>
              <a:gd name="connsiteY6856" fmla="*/ 844069 h 2993922"/>
              <a:gd name="connsiteX6857" fmla="*/ 7974579 w 8938307"/>
              <a:gd name="connsiteY6857" fmla="*/ 844069 h 2993922"/>
              <a:gd name="connsiteX6858" fmla="*/ 7889856 w 8938307"/>
              <a:gd name="connsiteY6858" fmla="*/ 812298 h 2993922"/>
              <a:gd name="connsiteX6859" fmla="*/ 7900446 w 8938307"/>
              <a:gd name="connsiteY6859" fmla="*/ 822888 h 2993922"/>
              <a:gd name="connsiteX6860" fmla="*/ 7921627 w 8938307"/>
              <a:gd name="connsiteY6860" fmla="*/ 828183 h 2993922"/>
              <a:gd name="connsiteX6861" fmla="*/ 7963990 w 8938307"/>
              <a:gd name="connsiteY6861" fmla="*/ 844069 h 2993922"/>
              <a:gd name="connsiteX6862" fmla="*/ 7990465 w 8938307"/>
              <a:gd name="connsiteY6862" fmla="*/ 859954 h 2993922"/>
              <a:gd name="connsiteX6863" fmla="*/ 8022237 w 8938307"/>
              <a:gd name="connsiteY6863" fmla="*/ 865250 h 2993922"/>
              <a:gd name="connsiteX6864" fmla="*/ 8038123 w 8938307"/>
              <a:gd name="connsiteY6864" fmla="*/ 875840 h 2993922"/>
              <a:gd name="connsiteX6865" fmla="*/ 8069894 w 8938307"/>
              <a:gd name="connsiteY6865" fmla="*/ 886431 h 2993922"/>
              <a:gd name="connsiteX6866" fmla="*/ 8075189 w 8938307"/>
              <a:gd name="connsiteY6866" fmla="*/ 886431 h 2993922"/>
              <a:gd name="connsiteX6867" fmla="*/ 8091075 w 8938307"/>
              <a:gd name="connsiteY6867" fmla="*/ 886431 h 2993922"/>
              <a:gd name="connsiteX6868" fmla="*/ 8106960 w 8938307"/>
              <a:gd name="connsiteY6868" fmla="*/ 891725 h 2993922"/>
              <a:gd name="connsiteX6869" fmla="*/ 8101664 w 8938307"/>
              <a:gd name="connsiteY6869" fmla="*/ 897021 h 2993922"/>
              <a:gd name="connsiteX6870" fmla="*/ 8091075 w 8938307"/>
              <a:gd name="connsiteY6870" fmla="*/ 907611 h 2993922"/>
              <a:gd name="connsiteX6871" fmla="*/ 8101664 w 8938307"/>
              <a:gd name="connsiteY6871" fmla="*/ 907611 h 2993922"/>
              <a:gd name="connsiteX6872" fmla="*/ 8133435 w 8938307"/>
              <a:gd name="connsiteY6872" fmla="*/ 907611 h 2993922"/>
              <a:gd name="connsiteX6873" fmla="*/ 8165206 w 8938307"/>
              <a:gd name="connsiteY6873" fmla="*/ 918202 h 2993922"/>
              <a:gd name="connsiteX6874" fmla="*/ 8186387 w 8938307"/>
              <a:gd name="connsiteY6874" fmla="*/ 928792 h 2993922"/>
              <a:gd name="connsiteX6875" fmla="*/ 8218160 w 8938307"/>
              <a:gd name="connsiteY6875" fmla="*/ 928792 h 2993922"/>
              <a:gd name="connsiteX6876" fmla="*/ 8239339 w 8938307"/>
              <a:gd name="connsiteY6876" fmla="*/ 939383 h 2993922"/>
              <a:gd name="connsiteX6877" fmla="*/ 8281702 w 8938307"/>
              <a:gd name="connsiteY6877" fmla="*/ 960563 h 2993922"/>
              <a:gd name="connsiteX6878" fmla="*/ 8292291 w 8938307"/>
              <a:gd name="connsiteY6878" fmla="*/ 971154 h 2993922"/>
              <a:gd name="connsiteX6879" fmla="*/ 8334654 w 8938307"/>
              <a:gd name="connsiteY6879" fmla="*/ 981744 h 2993922"/>
              <a:gd name="connsiteX6880" fmla="*/ 8456443 w 8938307"/>
              <a:gd name="connsiteY6880" fmla="*/ 1018810 h 2993922"/>
              <a:gd name="connsiteX6881" fmla="*/ 8567641 w 8938307"/>
              <a:gd name="connsiteY6881" fmla="*/ 1034696 h 2993922"/>
              <a:gd name="connsiteX6882" fmla="*/ 8599414 w 8938307"/>
              <a:gd name="connsiteY6882" fmla="*/ 1045287 h 2993922"/>
              <a:gd name="connsiteX6883" fmla="*/ 8610004 w 8938307"/>
              <a:gd name="connsiteY6883" fmla="*/ 1045287 h 2993922"/>
              <a:gd name="connsiteX6884" fmla="*/ 8578233 w 8938307"/>
              <a:gd name="connsiteY6884" fmla="*/ 1050581 h 2993922"/>
              <a:gd name="connsiteX6885" fmla="*/ 8567641 w 8938307"/>
              <a:gd name="connsiteY6885" fmla="*/ 1055877 h 2993922"/>
              <a:gd name="connsiteX6886" fmla="*/ 8567641 w 8938307"/>
              <a:gd name="connsiteY6886" fmla="*/ 1066467 h 2993922"/>
              <a:gd name="connsiteX6887" fmla="*/ 8578233 w 8938307"/>
              <a:gd name="connsiteY6887" fmla="*/ 1066467 h 2993922"/>
              <a:gd name="connsiteX6888" fmla="*/ 8588824 w 8938307"/>
              <a:gd name="connsiteY6888" fmla="*/ 1077058 h 2993922"/>
              <a:gd name="connsiteX6889" fmla="*/ 8615299 w 8938307"/>
              <a:gd name="connsiteY6889" fmla="*/ 1082354 h 2993922"/>
              <a:gd name="connsiteX6890" fmla="*/ 8641775 w 8938307"/>
              <a:gd name="connsiteY6890" fmla="*/ 1087648 h 2993922"/>
              <a:gd name="connsiteX6891" fmla="*/ 8662957 w 8938307"/>
              <a:gd name="connsiteY6891" fmla="*/ 1098239 h 2993922"/>
              <a:gd name="connsiteX6892" fmla="*/ 8715908 w 8938307"/>
              <a:gd name="connsiteY6892" fmla="*/ 1119419 h 2993922"/>
              <a:gd name="connsiteX6893" fmla="*/ 8790041 w 8938307"/>
              <a:gd name="connsiteY6893" fmla="*/ 1140600 h 2993922"/>
              <a:gd name="connsiteX6894" fmla="*/ 8652366 w 8938307"/>
              <a:gd name="connsiteY6894" fmla="*/ 1108829 h 2993922"/>
              <a:gd name="connsiteX6895" fmla="*/ 8610004 w 8938307"/>
              <a:gd name="connsiteY6895" fmla="*/ 1092944 h 2993922"/>
              <a:gd name="connsiteX6896" fmla="*/ 8572938 w 8938307"/>
              <a:gd name="connsiteY6896" fmla="*/ 1082354 h 2993922"/>
              <a:gd name="connsiteX6897" fmla="*/ 8546462 w 8938307"/>
              <a:gd name="connsiteY6897" fmla="*/ 1077058 h 2993922"/>
              <a:gd name="connsiteX6898" fmla="*/ 8493510 w 8938307"/>
              <a:gd name="connsiteY6898" fmla="*/ 1055877 h 2993922"/>
              <a:gd name="connsiteX6899" fmla="*/ 8440558 w 8938307"/>
              <a:gd name="connsiteY6899" fmla="*/ 1055877 h 2993922"/>
              <a:gd name="connsiteX6900" fmla="*/ 8419377 w 8938307"/>
              <a:gd name="connsiteY6900" fmla="*/ 1050581 h 2993922"/>
              <a:gd name="connsiteX6901" fmla="*/ 8392901 w 8938307"/>
              <a:gd name="connsiteY6901" fmla="*/ 1039992 h 2993922"/>
              <a:gd name="connsiteX6902" fmla="*/ 8361130 w 8938307"/>
              <a:gd name="connsiteY6902" fmla="*/ 1034696 h 2993922"/>
              <a:gd name="connsiteX6903" fmla="*/ 8334654 w 8938307"/>
              <a:gd name="connsiteY6903" fmla="*/ 1024106 h 2993922"/>
              <a:gd name="connsiteX6904" fmla="*/ 8302883 w 8938307"/>
              <a:gd name="connsiteY6904" fmla="*/ 1013515 h 2993922"/>
              <a:gd name="connsiteX6905" fmla="*/ 8271112 w 8938307"/>
              <a:gd name="connsiteY6905" fmla="*/ 1013515 h 2993922"/>
              <a:gd name="connsiteX6906" fmla="*/ 8244635 w 8938307"/>
              <a:gd name="connsiteY6906" fmla="*/ 1008220 h 2993922"/>
              <a:gd name="connsiteX6907" fmla="*/ 8228750 w 8938307"/>
              <a:gd name="connsiteY6907" fmla="*/ 997629 h 2993922"/>
              <a:gd name="connsiteX6908" fmla="*/ 8212864 w 8938307"/>
              <a:gd name="connsiteY6908" fmla="*/ 992335 h 2993922"/>
              <a:gd name="connsiteX6909" fmla="*/ 8181093 w 8938307"/>
              <a:gd name="connsiteY6909" fmla="*/ 987040 h 2993922"/>
              <a:gd name="connsiteX6910" fmla="*/ 8149321 w 8938307"/>
              <a:gd name="connsiteY6910" fmla="*/ 976448 h 2993922"/>
              <a:gd name="connsiteX6911" fmla="*/ 8128141 w 8938307"/>
              <a:gd name="connsiteY6911" fmla="*/ 981744 h 2993922"/>
              <a:gd name="connsiteX6912" fmla="*/ 8106960 w 8938307"/>
              <a:gd name="connsiteY6912" fmla="*/ 976448 h 2993922"/>
              <a:gd name="connsiteX6913" fmla="*/ 8085779 w 8938307"/>
              <a:gd name="connsiteY6913" fmla="*/ 971154 h 2993922"/>
              <a:gd name="connsiteX6914" fmla="*/ 8069894 w 8938307"/>
              <a:gd name="connsiteY6914" fmla="*/ 960563 h 2993922"/>
              <a:gd name="connsiteX6915" fmla="*/ 8038123 w 8938307"/>
              <a:gd name="connsiteY6915" fmla="*/ 960563 h 2993922"/>
              <a:gd name="connsiteX6916" fmla="*/ 7995760 w 8938307"/>
              <a:gd name="connsiteY6916" fmla="*/ 949973 h 2993922"/>
              <a:gd name="connsiteX6917" fmla="*/ 7990465 w 8938307"/>
              <a:gd name="connsiteY6917" fmla="*/ 949973 h 2993922"/>
              <a:gd name="connsiteX6918" fmla="*/ 7985171 w 8938307"/>
              <a:gd name="connsiteY6918" fmla="*/ 960563 h 2993922"/>
              <a:gd name="connsiteX6919" fmla="*/ 8016942 w 8938307"/>
              <a:gd name="connsiteY6919" fmla="*/ 976448 h 2993922"/>
              <a:gd name="connsiteX6920" fmla="*/ 8059302 w 8938307"/>
              <a:gd name="connsiteY6920" fmla="*/ 992335 h 2993922"/>
              <a:gd name="connsiteX6921" fmla="*/ 8080483 w 8938307"/>
              <a:gd name="connsiteY6921" fmla="*/ 992335 h 2993922"/>
              <a:gd name="connsiteX6922" fmla="*/ 8144027 w 8938307"/>
              <a:gd name="connsiteY6922" fmla="*/ 1008220 h 2993922"/>
              <a:gd name="connsiteX6923" fmla="*/ 8196979 w 8938307"/>
              <a:gd name="connsiteY6923" fmla="*/ 1024106 h 2993922"/>
              <a:gd name="connsiteX6924" fmla="*/ 8196979 w 8938307"/>
              <a:gd name="connsiteY6924" fmla="*/ 1034696 h 2993922"/>
              <a:gd name="connsiteX6925" fmla="*/ 8175798 w 8938307"/>
              <a:gd name="connsiteY6925" fmla="*/ 1029400 h 2993922"/>
              <a:gd name="connsiteX6926" fmla="*/ 8165206 w 8938307"/>
              <a:gd name="connsiteY6926" fmla="*/ 1034696 h 2993922"/>
              <a:gd name="connsiteX6927" fmla="*/ 8133435 w 8938307"/>
              <a:gd name="connsiteY6927" fmla="*/ 1045287 h 2993922"/>
              <a:gd name="connsiteX6928" fmla="*/ 8101664 w 8938307"/>
              <a:gd name="connsiteY6928" fmla="*/ 1034696 h 2993922"/>
              <a:gd name="connsiteX6929" fmla="*/ 8048712 w 8938307"/>
              <a:gd name="connsiteY6929" fmla="*/ 1024106 h 2993922"/>
              <a:gd name="connsiteX6930" fmla="*/ 7953398 w 8938307"/>
              <a:gd name="connsiteY6930" fmla="*/ 1002925 h 2993922"/>
              <a:gd name="connsiteX6931" fmla="*/ 8144027 w 8938307"/>
              <a:gd name="connsiteY6931" fmla="*/ 1066467 h 2993922"/>
              <a:gd name="connsiteX6932" fmla="*/ 8196979 w 8938307"/>
              <a:gd name="connsiteY6932" fmla="*/ 1087648 h 2993922"/>
              <a:gd name="connsiteX6933" fmla="*/ 8175798 w 8938307"/>
              <a:gd name="connsiteY6933" fmla="*/ 1087648 h 2993922"/>
              <a:gd name="connsiteX6934" fmla="*/ 8165206 w 8938307"/>
              <a:gd name="connsiteY6934" fmla="*/ 1087648 h 2993922"/>
              <a:gd name="connsiteX6935" fmla="*/ 8196979 w 8938307"/>
              <a:gd name="connsiteY6935" fmla="*/ 1103533 h 2993922"/>
              <a:gd name="connsiteX6936" fmla="*/ 8228750 w 8938307"/>
              <a:gd name="connsiteY6936" fmla="*/ 1119419 h 2993922"/>
              <a:gd name="connsiteX6937" fmla="*/ 8260521 w 8938307"/>
              <a:gd name="connsiteY6937" fmla="*/ 1130010 h 2993922"/>
              <a:gd name="connsiteX6938" fmla="*/ 8281702 w 8938307"/>
              <a:gd name="connsiteY6938" fmla="*/ 1130010 h 2993922"/>
              <a:gd name="connsiteX6939" fmla="*/ 8302883 w 8938307"/>
              <a:gd name="connsiteY6939" fmla="*/ 1140600 h 2993922"/>
              <a:gd name="connsiteX6940" fmla="*/ 8408787 w 8938307"/>
              <a:gd name="connsiteY6940" fmla="*/ 1172371 h 2993922"/>
              <a:gd name="connsiteX6941" fmla="*/ 8435262 w 8938307"/>
              <a:gd name="connsiteY6941" fmla="*/ 1172371 h 2993922"/>
              <a:gd name="connsiteX6942" fmla="*/ 8451148 w 8938307"/>
              <a:gd name="connsiteY6942" fmla="*/ 1182962 h 2993922"/>
              <a:gd name="connsiteX6943" fmla="*/ 8461739 w 8938307"/>
              <a:gd name="connsiteY6943" fmla="*/ 1188258 h 2993922"/>
              <a:gd name="connsiteX6944" fmla="*/ 8493510 w 8938307"/>
              <a:gd name="connsiteY6944" fmla="*/ 1193552 h 2993922"/>
              <a:gd name="connsiteX6945" fmla="*/ 8535871 w 8938307"/>
              <a:gd name="connsiteY6945" fmla="*/ 1214733 h 2993922"/>
              <a:gd name="connsiteX6946" fmla="*/ 8525281 w 8938307"/>
              <a:gd name="connsiteY6946" fmla="*/ 1214733 h 2993922"/>
              <a:gd name="connsiteX6947" fmla="*/ 8504100 w 8938307"/>
              <a:gd name="connsiteY6947" fmla="*/ 1214733 h 2993922"/>
              <a:gd name="connsiteX6948" fmla="*/ 8461739 w 8938307"/>
              <a:gd name="connsiteY6948" fmla="*/ 1204143 h 2993922"/>
              <a:gd name="connsiteX6949" fmla="*/ 8440558 w 8938307"/>
              <a:gd name="connsiteY6949" fmla="*/ 1193552 h 2993922"/>
              <a:gd name="connsiteX6950" fmla="*/ 8419377 w 8938307"/>
              <a:gd name="connsiteY6950" fmla="*/ 1193552 h 2993922"/>
              <a:gd name="connsiteX6951" fmla="*/ 8355835 w 8938307"/>
              <a:gd name="connsiteY6951" fmla="*/ 1172371 h 2993922"/>
              <a:gd name="connsiteX6952" fmla="*/ 8302883 w 8938307"/>
              <a:gd name="connsiteY6952" fmla="*/ 1156485 h 2993922"/>
              <a:gd name="connsiteX6953" fmla="*/ 8281702 w 8938307"/>
              <a:gd name="connsiteY6953" fmla="*/ 1151191 h 2993922"/>
              <a:gd name="connsiteX6954" fmla="*/ 8207569 w 8938307"/>
              <a:gd name="connsiteY6954" fmla="*/ 1130010 h 2993922"/>
              <a:gd name="connsiteX6955" fmla="*/ 8186387 w 8938307"/>
              <a:gd name="connsiteY6955" fmla="*/ 1130010 h 2993922"/>
              <a:gd name="connsiteX6956" fmla="*/ 8133435 w 8938307"/>
              <a:gd name="connsiteY6956" fmla="*/ 1119419 h 2993922"/>
              <a:gd name="connsiteX6957" fmla="*/ 8112254 w 8938307"/>
              <a:gd name="connsiteY6957" fmla="*/ 1108829 h 2993922"/>
              <a:gd name="connsiteX6958" fmla="*/ 8085779 w 8938307"/>
              <a:gd name="connsiteY6958" fmla="*/ 1103533 h 2993922"/>
              <a:gd name="connsiteX6959" fmla="*/ 8069894 w 8938307"/>
              <a:gd name="connsiteY6959" fmla="*/ 1098239 h 2993922"/>
              <a:gd name="connsiteX6960" fmla="*/ 8059302 w 8938307"/>
              <a:gd name="connsiteY6960" fmla="*/ 1108829 h 2993922"/>
              <a:gd name="connsiteX6961" fmla="*/ 8059302 w 8938307"/>
              <a:gd name="connsiteY6961" fmla="*/ 1098239 h 2993922"/>
              <a:gd name="connsiteX6962" fmla="*/ 8043417 w 8938307"/>
              <a:gd name="connsiteY6962" fmla="*/ 1098239 h 2993922"/>
              <a:gd name="connsiteX6963" fmla="*/ 8038123 w 8938307"/>
              <a:gd name="connsiteY6963" fmla="*/ 1098239 h 2993922"/>
              <a:gd name="connsiteX6964" fmla="*/ 8027531 w 8938307"/>
              <a:gd name="connsiteY6964" fmla="*/ 1108829 h 2993922"/>
              <a:gd name="connsiteX6965" fmla="*/ 8016942 w 8938307"/>
              <a:gd name="connsiteY6965" fmla="*/ 1108829 h 2993922"/>
              <a:gd name="connsiteX6966" fmla="*/ 8016942 w 8938307"/>
              <a:gd name="connsiteY6966" fmla="*/ 1119419 h 2993922"/>
              <a:gd name="connsiteX6967" fmla="*/ 7932219 w 8938307"/>
              <a:gd name="connsiteY6967" fmla="*/ 1087648 h 2993922"/>
              <a:gd name="connsiteX6968" fmla="*/ 7921627 w 8938307"/>
              <a:gd name="connsiteY6968" fmla="*/ 1087648 h 2993922"/>
              <a:gd name="connsiteX6969" fmla="*/ 7911038 w 8938307"/>
              <a:gd name="connsiteY6969" fmla="*/ 1087648 h 2993922"/>
              <a:gd name="connsiteX6970" fmla="*/ 7900446 w 8938307"/>
              <a:gd name="connsiteY6970" fmla="*/ 1077058 h 2993922"/>
              <a:gd name="connsiteX6971" fmla="*/ 7879267 w 8938307"/>
              <a:gd name="connsiteY6971" fmla="*/ 1077058 h 2993922"/>
              <a:gd name="connsiteX6972" fmla="*/ 7868675 w 8938307"/>
              <a:gd name="connsiteY6972" fmla="*/ 1077058 h 2993922"/>
              <a:gd name="connsiteX6973" fmla="*/ 7879267 w 8938307"/>
              <a:gd name="connsiteY6973" fmla="*/ 1087648 h 2993922"/>
              <a:gd name="connsiteX6974" fmla="*/ 7879267 w 8938307"/>
              <a:gd name="connsiteY6974" fmla="*/ 1098239 h 2993922"/>
              <a:gd name="connsiteX6975" fmla="*/ 7900446 w 8938307"/>
              <a:gd name="connsiteY6975" fmla="*/ 1098239 h 2993922"/>
              <a:gd name="connsiteX6976" fmla="*/ 7921627 w 8938307"/>
              <a:gd name="connsiteY6976" fmla="*/ 1108829 h 2993922"/>
              <a:gd name="connsiteX6977" fmla="*/ 7937513 w 8938307"/>
              <a:gd name="connsiteY6977" fmla="*/ 1108829 h 2993922"/>
              <a:gd name="connsiteX6978" fmla="*/ 7942808 w 8938307"/>
              <a:gd name="connsiteY6978" fmla="*/ 1108829 h 2993922"/>
              <a:gd name="connsiteX6979" fmla="*/ 7995760 w 8938307"/>
              <a:gd name="connsiteY6979" fmla="*/ 1130010 h 2993922"/>
              <a:gd name="connsiteX6980" fmla="*/ 8069894 w 8938307"/>
              <a:gd name="connsiteY6980" fmla="*/ 1151191 h 2993922"/>
              <a:gd name="connsiteX6981" fmla="*/ 8048712 w 8938307"/>
              <a:gd name="connsiteY6981" fmla="*/ 1161781 h 2993922"/>
              <a:gd name="connsiteX6982" fmla="*/ 8059302 w 8938307"/>
              <a:gd name="connsiteY6982" fmla="*/ 1172371 h 2993922"/>
              <a:gd name="connsiteX6983" fmla="*/ 8091075 w 8938307"/>
              <a:gd name="connsiteY6983" fmla="*/ 1188258 h 2993922"/>
              <a:gd name="connsiteX6984" fmla="*/ 8128141 w 8938307"/>
              <a:gd name="connsiteY6984" fmla="*/ 1198848 h 2993922"/>
              <a:gd name="connsiteX6985" fmla="*/ 8144027 w 8938307"/>
              <a:gd name="connsiteY6985" fmla="*/ 1204143 h 2993922"/>
              <a:gd name="connsiteX6986" fmla="*/ 8154617 w 8938307"/>
              <a:gd name="connsiteY6986" fmla="*/ 1204143 h 2993922"/>
              <a:gd name="connsiteX6987" fmla="*/ 8154617 w 8938307"/>
              <a:gd name="connsiteY6987" fmla="*/ 1214733 h 2993922"/>
              <a:gd name="connsiteX6988" fmla="*/ 8170502 w 8938307"/>
              <a:gd name="connsiteY6988" fmla="*/ 1214733 h 2993922"/>
              <a:gd name="connsiteX6989" fmla="*/ 8186387 w 8938307"/>
              <a:gd name="connsiteY6989" fmla="*/ 1209437 h 2993922"/>
              <a:gd name="connsiteX6990" fmla="*/ 8202273 w 8938307"/>
              <a:gd name="connsiteY6990" fmla="*/ 1204143 h 2993922"/>
              <a:gd name="connsiteX6991" fmla="*/ 8207569 w 8938307"/>
              <a:gd name="connsiteY6991" fmla="*/ 1214733 h 2993922"/>
              <a:gd name="connsiteX6992" fmla="*/ 8218160 w 8938307"/>
              <a:gd name="connsiteY6992" fmla="*/ 1225324 h 2993922"/>
              <a:gd name="connsiteX6993" fmla="*/ 8218160 w 8938307"/>
              <a:gd name="connsiteY6993" fmla="*/ 1214733 h 2993922"/>
              <a:gd name="connsiteX6994" fmla="*/ 8228750 w 8938307"/>
              <a:gd name="connsiteY6994" fmla="*/ 1214733 h 2993922"/>
              <a:gd name="connsiteX6995" fmla="*/ 8249931 w 8938307"/>
              <a:gd name="connsiteY6995" fmla="*/ 1225324 h 2993922"/>
              <a:gd name="connsiteX6996" fmla="*/ 8302883 w 8938307"/>
              <a:gd name="connsiteY6996" fmla="*/ 1246504 h 2993922"/>
              <a:gd name="connsiteX6997" fmla="*/ 8334654 w 8938307"/>
              <a:gd name="connsiteY6997" fmla="*/ 1257095 h 2993922"/>
              <a:gd name="connsiteX6998" fmla="*/ 8371720 w 8938307"/>
              <a:gd name="connsiteY6998" fmla="*/ 1262389 h 2993922"/>
              <a:gd name="connsiteX6999" fmla="*/ 8408787 w 8938307"/>
              <a:gd name="connsiteY6999" fmla="*/ 1267685 h 2993922"/>
              <a:gd name="connsiteX7000" fmla="*/ 8429968 w 8938307"/>
              <a:gd name="connsiteY7000" fmla="*/ 1288866 h 2993922"/>
              <a:gd name="connsiteX7001" fmla="*/ 8355835 w 8938307"/>
              <a:gd name="connsiteY7001" fmla="*/ 1278276 h 2993922"/>
              <a:gd name="connsiteX7002" fmla="*/ 8324064 w 8938307"/>
              <a:gd name="connsiteY7002" fmla="*/ 1267685 h 2993922"/>
              <a:gd name="connsiteX7003" fmla="*/ 8281702 w 8938307"/>
              <a:gd name="connsiteY7003" fmla="*/ 1257095 h 2993922"/>
              <a:gd name="connsiteX7004" fmla="*/ 8249931 w 8938307"/>
              <a:gd name="connsiteY7004" fmla="*/ 1246504 h 2993922"/>
              <a:gd name="connsiteX7005" fmla="*/ 8186387 w 8938307"/>
              <a:gd name="connsiteY7005" fmla="*/ 1225324 h 2993922"/>
              <a:gd name="connsiteX7006" fmla="*/ 7974579 w 8938307"/>
              <a:gd name="connsiteY7006" fmla="*/ 1161781 h 2993922"/>
              <a:gd name="connsiteX7007" fmla="*/ 7921627 w 8938307"/>
              <a:gd name="connsiteY7007" fmla="*/ 1151191 h 2993922"/>
              <a:gd name="connsiteX7008" fmla="*/ 7911038 w 8938307"/>
              <a:gd name="connsiteY7008" fmla="*/ 1140600 h 2993922"/>
              <a:gd name="connsiteX7009" fmla="*/ 7879267 w 8938307"/>
              <a:gd name="connsiteY7009" fmla="*/ 1140600 h 2993922"/>
              <a:gd name="connsiteX7010" fmla="*/ 7847494 w 8938307"/>
              <a:gd name="connsiteY7010" fmla="*/ 1140600 h 2993922"/>
              <a:gd name="connsiteX7011" fmla="*/ 7868675 w 8938307"/>
              <a:gd name="connsiteY7011" fmla="*/ 1151191 h 2993922"/>
              <a:gd name="connsiteX7012" fmla="*/ 7911038 w 8938307"/>
              <a:gd name="connsiteY7012" fmla="*/ 1172371 h 2993922"/>
              <a:gd name="connsiteX7013" fmla="*/ 7932219 w 8938307"/>
              <a:gd name="connsiteY7013" fmla="*/ 1182962 h 2993922"/>
              <a:gd name="connsiteX7014" fmla="*/ 7942808 w 8938307"/>
              <a:gd name="connsiteY7014" fmla="*/ 1193552 h 2993922"/>
              <a:gd name="connsiteX7015" fmla="*/ 7953398 w 8938307"/>
              <a:gd name="connsiteY7015" fmla="*/ 1204143 h 2993922"/>
              <a:gd name="connsiteX7016" fmla="*/ 7900446 w 8938307"/>
              <a:gd name="connsiteY7016" fmla="*/ 1193552 h 2993922"/>
              <a:gd name="connsiteX7017" fmla="*/ 7889856 w 8938307"/>
              <a:gd name="connsiteY7017" fmla="*/ 1193552 h 2993922"/>
              <a:gd name="connsiteX7018" fmla="*/ 7911038 w 8938307"/>
              <a:gd name="connsiteY7018" fmla="*/ 1204143 h 2993922"/>
              <a:gd name="connsiteX7019" fmla="*/ 7932219 w 8938307"/>
              <a:gd name="connsiteY7019" fmla="*/ 1209437 h 2993922"/>
              <a:gd name="connsiteX7020" fmla="*/ 7942808 w 8938307"/>
              <a:gd name="connsiteY7020" fmla="*/ 1214733 h 2993922"/>
              <a:gd name="connsiteX7021" fmla="*/ 7963990 w 8938307"/>
              <a:gd name="connsiteY7021" fmla="*/ 1225324 h 2993922"/>
              <a:gd name="connsiteX7022" fmla="*/ 7979875 w 8938307"/>
              <a:gd name="connsiteY7022" fmla="*/ 1225324 h 2993922"/>
              <a:gd name="connsiteX7023" fmla="*/ 7985171 w 8938307"/>
              <a:gd name="connsiteY7023" fmla="*/ 1225324 h 2993922"/>
              <a:gd name="connsiteX7024" fmla="*/ 8016942 w 8938307"/>
              <a:gd name="connsiteY7024" fmla="*/ 1246504 h 2993922"/>
              <a:gd name="connsiteX7025" fmla="*/ 8059302 w 8938307"/>
              <a:gd name="connsiteY7025" fmla="*/ 1257095 h 2993922"/>
              <a:gd name="connsiteX7026" fmla="*/ 8069894 w 8938307"/>
              <a:gd name="connsiteY7026" fmla="*/ 1267685 h 2993922"/>
              <a:gd name="connsiteX7027" fmla="*/ 8048712 w 8938307"/>
              <a:gd name="connsiteY7027" fmla="*/ 1267685 h 2993922"/>
              <a:gd name="connsiteX7028" fmla="*/ 8038123 w 8938307"/>
              <a:gd name="connsiteY7028" fmla="*/ 1267685 h 2993922"/>
              <a:gd name="connsiteX7029" fmla="*/ 8027531 w 8938307"/>
              <a:gd name="connsiteY7029" fmla="*/ 1267685 h 2993922"/>
              <a:gd name="connsiteX7030" fmla="*/ 7953398 w 8938307"/>
              <a:gd name="connsiteY7030" fmla="*/ 1246504 h 2993922"/>
              <a:gd name="connsiteX7031" fmla="*/ 7932219 w 8938307"/>
              <a:gd name="connsiteY7031" fmla="*/ 1241210 h 2993922"/>
              <a:gd name="connsiteX7032" fmla="*/ 7921627 w 8938307"/>
              <a:gd name="connsiteY7032" fmla="*/ 1235914 h 2993922"/>
              <a:gd name="connsiteX7033" fmla="*/ 7889856 w 8938307"/>
              <a:gd name="connsiteY7033" fmla="*/ 1235914 h 2993922"/>
              <a:gd name="connsiteX7034" fmla="*/ 7868675 w 8938307"/>
              <a:gd name="connsiteY7034" fmla="*/ 1225324 h 2993922"/>
              <a:gd name="connsiteX7035" fmla="*/ 7847494 w 8938307"/>
              <a:gd name="connsiteY7035" fmla="*/ 1225324 h 2993922"/>
              <a:gd name="connsiteX7036" fmla="*/ 7836904 w 8938307"/>
              <a:gd name="connsiteY7036" fmla="*/ 1214733 h 2993922"/>
              <a:gd name="connsiteX7037" fmla="*/ 7815724 w 8938307"/>
              <a:gd name="connsiteY7037" fmla="*/ 1214733 h 2993922"/>
              <a:gd name="connsiteX7038" fmla="*/ 7794542 w 8938307"/>
              <a:gd name="connsiteY7038" fmla="*/ 1209437 h 2993922"/>
              <a:gd name="connsiteX7039" fmla="*/ 7783952 w 8938307"/>
              <a:gd name="connsiteY7039" fmla="*/ 1204143 h 2993922"/>
              <a:gd name="connsiteX7040" fmla="*/ 7731000 w 8938307"/>
              <a:gd name="connsiteY7040" fmla="*/ 1193552 h 2993922"/>
              <a:gd name="connsiteX7041" fmla="*/ 7688638 w 8938307"/>
              <a:gd name="connsiteY7041" fmla="*/ 1193552 h 2993922"/>
              <a:gd name="connsiteX7042" fmla="*/ 7635686 w 8938307"/>
              <a:gd name="connsiteY7042" fmla="*/ 1172371 h 2993922"/>
              <a:gd name="connsiteX7043" fmla="*/ 7614505 w 8938307"/>
              <a:gd name="connsiteY7043" fmla="*/ 1167077 h 2993922"/>
              <a:gd name="connsiteX7044" fmla="*/ 7593326 w 8938307"/>
              <a:gd name="connsiteY7044" fmla="*/ 1156485 h 2993922"/>
              <a:gd name="connsiteX7045" fmla="*/ 7566848 w 8938307"/>
              <a:gd name="connsiteY7045" fmla="*/ 1145896 h 2993922"/>
              <a:gd name="connsiteX7046" fmla="*/ 7540374 w 8938307"/>
              <a:gd name="connsiteY7046" fmla="*/ 1140600 h 2993922"/>
              <a:gd name="connsiteX7047" fmla="*/ 7487420 w 8938307"/>
              <a:gd name="connsiteY7047" fmla="*/ 1130010 h 2993922"/>
              <a:gd name="connsiteX7048" fmla="*/ 7466240 w 8938307"/>
              <a:gd name="connsiteY7048" fmla="*/ 1140600 h 2993922"/>
              <a:gd name="connsiteX7049" fmla="*/ 7529782 w 8938307"/>
              <a:gd name="connsiteY7049" fmla="*/ 1151191 h 2993922"/>
              <a:gd name="connsiteX7050" fmla="*/ 7540374 w 8938307"/>
              <a:gd name="connsiteY7050" fmla="*/ 1167077 h 2993922"/>
              <a:gd name="connsiteX7051" fmla="*/ 7561553 w 8938307"/>
              <a:gd name="connsiteY7051" fmla="*/ 1161781 h 2993922"/>
              <a:gd name="connsiteX7052" fmla="*/ 7572144 w 8938307"/>
              <a:gd name="connsiteY7052" fmla="*/ 1172371 h 2993922"/>
              <a:gd name="connsiteX7053" fmla="*/ 7593326 w 8938307"/>
              <a:gd name="connsiteY7053" fmla="*/ 1182962 h 2993922"/>
              <a:gd name="connsiteX7054" fmla="*/ 7625096 w 8938307"/>
              <a:gd name="connsiteY7054" fmla="*/ 1188258 h 2993922"/>
              <a:gd name="connsiteX7055" fmla="*/ 7651572 w 8938307"/>
              <a:gd name="connsiteY7055" fmla="*/ 1193552 h 2993922"/>
              <a:gd name="connsiteX7056" fmla="*/ 7667457 w 8938307"/>
              <a:gd name="connsiteY7056" fmla="*/ 1204143 h 2993922"/>
              <a:gd name="connsiteX7057" fmla="*/ 7678048 w 8938307"/>
              <a:gd name="connsiteY7057" fmla="*/ 1204143 h 2993922"/>
              <a:gd name="connsiteX7058" fmla="*/ 7678048 w 8938307"/>
              <a:gd name="connsiteY7058" fmla="*/ 1214733 h 2993922"/>
              <a:gd name="connsiteX7059" fmla="*/ 7688638 w 8938307"/>
              <a:gd name="connsiteY7059" fmla="*/ 1214733 h 2993922"/>
              <a:gd name="connsiteX7060" fmla="*/ 7773361 w 8938307"/>
              <a:gd name="connsiteY7060" fmla="*/ 1235914 h 2993922"/>
              <a:gd name="connsiteX7061" fmla="*/ 7783952 w 8938307"/>
              <a:gd name="connsiteY7061" fmla="*/ 1235914 h 2993922"/>
              <a:gd name="connsiteX7062" fmla="*/ 7789248 w 8938307"/>
              <a:gd name="connsiteY7062" fmla="*/ 1235914 h 2993922"/>
              <a:gd name="connsiteX7063" fmla="*/ 7815724 w 8938307"/>
              <a:gd name="connsiteY7063" fmla="*/ 1246504 h 2993922"/>
              <a:gd name="connsiteX7064" fmla="*/ 7847494 w 8938307"/>
              <a:gd name="connsiteY7064" fmla="*/ 1257095 h 2993922"/>
              <a:gd name="connsiteX7065" fmla="*/ 7868675 w 8938307"/>
              <a:gd name="connsiteY7065" fmla="*/ 1262389 h 2993922"/>
              <a:gd name="connsiteX7066" fmla="*/ 7879267 w 8938307"/>
              <a:gd name="connsiteY7066" fmla="*/ 1267685 h 2993922"/>
              <a:gd name="connsiteX7067" fmla="*/ 7889856 w 8938307"/>
              <a:gd name="connsiteY7067" fmla="*/ 1272981 h 2993922"/>
              <a:gd name="connsiteX7068" fmla="*/ 7942808 w 8938307"/>
              <a:gd name="connsiteY7068" fmla="*/ 1278276 h 2993922"/>
              <a:gd name="connsiteX7069" fmla="*/ 7974579 w 8938307"/>
              <a:gd name="connsiteY7069" fmla="*/ 1288866 h 2993922"/>
              <a:gd name="connsiteX7070" fmla="*/ 7963990 w 8938307"/>
              <a:gd name="connsiteY7070" fmla="*/ 1299456 h 2993922"/>
              <a:gd name="connsiteX7071" fmla="*/ 7953398 w 8938307"/>
              <a:gd name="connsiteY7071" fmla="*/ 1310047 h 2993922"/>
              <a:gd name="connsiteX7072" fmla="*/ 7985171 w 8938307"/>
              <a:gd name="connsiteY7072" fmla="*/ 1310047 h 2993922"/>
              <a:gd name="connsiteX7073" fmla="*/ 8011646 w 8938307"/>
              <a:gd name="connsiteY7073" fmla="*/ 1304752 h 2993922"/>
              <a:gd name="connsiteX7074" fmla="*/ 8038123 w 8938307"/>
              <a:gd name="connsiteY7074" fmla="*/ 1320637 h 2993922"/>
              <a:gd name="connsiteX7075" fmla="*/ 8048712 w 8938307"/>
              <a:gd name="connsiteY7075" fmla="*/ 1325933 h 2993922"/>
              <a:gd name="connsiteX7076" fmla="*/ 8069894 w 8938307"/>
              <a:gd name="connsiteY7076" fmla="*/ 1320637 h 2993922"/>
              <a:gd name="connsiteX7077" fmla="*/ 8122846 w 8938307"/>
              <a:gd name="connsiteY7077" fmla="*/ 1341818 h 2993922"/>
              <a:gd name="connsiteX7078" fmla="*/ 8112254 w 8938307"/>
              <a:gd name="connsiteY7078" fmla="*/ 1341818 h 2993922"/>
              <a:gd name="connsiteX7079" fmla="*/ 8101664 w 8938307"/>
              <a:gd name="connsiteY7079" fmla="*/ 1341818 h 2993922"/>
              <a:gd name="connsiteX7080" fmla="*/ 8165206 w 8938307"/>
              <a:gd name="connsiteY7080" fmla="*/ 1373589 h 2993922"/>
              <a:gd name="connsiteX7081" fmla="*/ 8181093 w 8938307"/>
              <a:gd name="connsiteY7081" fmla="*/ 1373589 h 2993922"/>
              <a:gd name="connsiteX7082" fmla="*/ 8186387 w 8938307"/>
              <a:gd name="connsiteY7082" fmla="*/ 1373589 h 2993922"/>
              <a:gd name="connsiteX7083" fmla="*/ 8196979 w 8938307"/>
              <a:gd name="connsiteY7083" fmla="*/ 1384180 h 2993922"/>
              <a:gd name="connsiteX7084" fmla="*/ 8398196 w 8938307"/>
              <a:gd name="connsiteY7084" fmla="*/ 1426541 h 2993922"/>
              <a:gd name="connsiteX7085" fmla="*/ 8461739 w 8938307"/>
              <a:gd name="connsiteY7085" fmla="*/ 1437132 h 2993922"/>
              <a:gd name="connsiteX7086" fmla="*/ 8472329 w 8938307"/>
              <a:gd name="connsiteY7086" fmla="*/ 1437132 h 2993922"/>
              <a:gd name="connsiteX7087" fmla="*/ 8461739 w 8938307"/>
              <a:gd name="connsiteY7087" fmla="*/ 1447722 h 2993922"/>
              <a:gd name="connsiteX7088" fmla="*/ 8440558 w 8938307"/>
              <a:gd name="connsiteY7088" fmla="*/ 1447722 h 2993922"/>
              <a:gd name="connsiteX7089" fmla="*/ 8429968 w 8938307"/>
              <a:gd name="connsiteY7089" fmla="*/ 1447722 h 2993922"/>
              <a:gd name="connsiteX7090" fmla="*/ 8408787 w 8938307"/>
              <a:gd name="connsiteY7090" fmla="*/ 1458312 h 2993922"/>
              <a:gd name="connsiteX7091" fmla="*/ 8387606 w 8938307"/>
              <a:gd name="connsiteY7091" fmla="*/ 1458312 h 2993922"/>
              <a:gd name="connsiteX7092" fmla="*/ 8345244 w 8938307"/>
              <a:gd name="connsiteY7092" fmla="*/ 1442427 h 2993922"/>
              <a:gd name="connsiteX7093" fmla="*/ 8313473 w 8938307"/>
              <a:gd name="connsiteY7093" fmla="*/ 1442427 h 2993922"/>
              <a:gd name="connsiteX7094" fmla="*/ 8292291 w 8938307"/>
              <a:gd name="connsiteY7094" fmla="*/ 1437132 h 2993922"/>
              <a:gd name="connsiteX7095" fmla="*/ 8271112 w 8938307"/>
              <a:gd name="connsiteY7095" fmla="*/ 1437132 h 2993922"/>
              <a:gd name="connsiteX7096" fmla="*/ 8255225 w 8938307"/>
              <a:gd name="connsiteY7096" fmla="*/ 1431837 h 2993922"/>
              <a:gd name="connsiteX7097" fmla="*/ 8249931 w 8938307"/>
              <a:gd name="connsiteY7097" fmla="*/ 1426541 h 2993922"/>
              <a:gd name="connsiteX7098" fmla="*/ 8239339 w 8938307"/>
              <a:gd name="connsiteY7098" fmla="*/ 1426541 h 2993922"/>
              <a:gd name="connsiteX7099" fmla="*/ 8218160 w 8938307"/>
              <a:gd name="connsiteY7099" fmla="*/ 1415951 h 2993922"/>
              <a:gd name="connsiteX7100" fmla="*/ 8186387 w 8938307"/>
              <a:gd name="connsiteY7100" fmla="*/ 1405360 h 2993922"/>
              <a:gd name="connsiteX7101" fmla="*/ 8165206 w 8938307"/>
              <a:gd name="connsiteY7101" fmla="*/ 1410656 h 2993922"/>
              <a:gd name="connsiteX7102" fmla="*/ 8144027 w 8938307"/>
              <a:gd name="connsiteY7102" fmla="*/ 1405360 h 2993922"/>
              <a:gd name="connsiteX7103" fmla="*/ 8112254 w 8938307"/>
              <a:gd name="connsiteY7103" fmla="*/ 1405360 h 2993922"/>
              <a:gd name="connsiteX7104" fmla="*/ 8112254 w 8938307"/>
              <a:gd name="connsiteY7104" fmla="*/ 1384180 h 2993922"/>
              <a:gd name="connsiteX7105" fmla="*/ 8112254 w 8938307"/>
              <a:gd name="connsiteY7105" fmla="*/ 1373589 h 2993922"/>
              <a:gd name="connsiteX7106" fmla="*/ 8101664 w 8938307"/>
              <a:gd name="connsiteY7106" fmla="*/ 1373589 h 2993922"/>
              <a:gd name="connsiteX7107" fmla="*/ 8091075 w 8938307"/>
              <a:gd name="connsiteY7107" fmla="*/ 1384180 h 2993922"/>
              <a:gd name="connsiteX7108" fmla="*/ 8091075 w 8938307"/>
              <a:gd name="connsiteY7108" fmla="*/ 1394770 h 2993922"/>
              <a:gd name="connsiteX7109" fmla="*/ 8054008 w 8938307"/>
              <a:gd name="connsiteY7109" fmla="*/ 1378885 h 2993922"/>
              <a:gd name="connsiteX7110" fmla="*/ 8022237 w 8938307"/>
              <a:gd name="connsiteY7110" fmla="*/ 1368293 h 2993922"/>
              <a:gd name="connsiteX7111" fmla="*/ 8001056 w 8938307"/>
              <a:gd name="connsiteY7111" fmla="*/ 1373589 h 2993922"/>
              <a:gd name="connsiteX7112" fmla="*/ 7985171 w 8938307"/>
              <a:gd name="connsiteY7112" fmla="*/ 1362999 h 2993922"/>
              <a:gd name="connsiteX7113" fmla="*/ 7974579 w 8938307"/>
              <a:gd name="connsiteY7113" fmla="*/ 1362999 h 2993922"/>
              <a:gd name="connsiteX7114" fmla="*/ 7963990 w 8938307"/>
              <a:gd name="connsiteY7114" fmla="*/ 1362999 h 2993922"/>
              <a:gd name="connsiteX7115" fmla="*/ 7942808 w 8938307"/>
              <a:gd name="connsiteY7115" fmla="*/ 1352408 h 2993922"/>
              <a:gd name="connsiteX7116" fmla="*/ 7932219 w 8938307"/>
              <a:gd name="connsiteY7116" fmla="*/ 1352408 h 2993922"/>
              <a:gd name="connsiteX7117" fmla="*/ 7932219 w 8938307"/>
              <a:gd name="connsiteY7117" fmla="*/ 1362999 h 2993922"/>
              <a:gd name="connsiteX7118" fmla="*/ 7953398 w 8938307"/>
              <a:gd name="connsiteY7118" fmla="*/ 1373589 h 2993922"/>
              <a:gd name="connsiteX7119" fmla="*/ 7963990 w 8938307"/>
              <a:gd name="connsiteY7119" fmla="*/ 1378885 h 2993922"/>
              <a:gd name="connsiteX7120" fmla="*/ 7995760 w 8938307"/>
              <a:gd name="connsiteY7120" fmla="*/ 1384180 h 2993922"/>
              <a:gd name="connsiteX7121" fmla="*/ 8016942 w 8938307"/>
              <a:gd name="connsiteY7121" fmla="*/ 1389475 h 2993922"/>
              <a:gd name="connsiteX7122" fmla="*/ 8032827 w 8938307"/>
              <a:gd name="connsiteY7122" fmla="*/ 1400066 h 2993922"/>
              <a:gd name="connsiteX7123" fmla="*/ 8054008 w 8938307"/>
              <a:gd name="connsiteY7123" fmla="*/ 1410656 h 2993922"/>
              <a:gd name="connsiteX7124" fmla="*/ 8080483 w 8938307"/>
              <a:gd name="connsiteY7124" fmla="*/ 1415951 h 2993922"/>
              <a:gd name="connsiteX7125" fmla="*/ 8144027 w 8938307"/>
              <a:gd name="connsiteY7125" fmla="*/ 1437132 h 2993922"/>
              <a:gd name="connsiteX7126" fmla="*/ 8154617 w 8938307"/>
              <a:gd name="connsiteY7126" fmla="*/ 1447722 h 2993922"/>
              <a:gd name="connsiteX7127" fmla="*/ 8133435 w 8938307"/>
              <a:gd name="connsiteY7127" fmla="*/ 1442427 h 2993922"/>
              <a:gd name="connsiteX7128" fmla="*/ 8122846 w 8938307"/>
              <a:gd name="connsiteY7128" fmla="*/ 1447722 h 2993922"/>
              <a:gd name="connsiteX7129" fmla="*/ 8112254 w 8938307"/>
              <a:gd name="connsiteY7129" fmla="*/ 1447722 h 2993922"/>
              <a:gd name="connsiteX7130" fmla="*/ 8112254 w 8938307"/>
              <a:gd name="connsiteY7130" fmla="*/ 1458312 h 2993922"/>
              <a:gd name="connsiteX7131" fmla="*/ 8101664 w 8938307"/>
              <a:gd name="connsiteY7131" fmla="*/ 1458312 h 2993922"/>
              <a:gd name="connsiteX7132" fmla="*/ 8091075 w 8938307"/>
              <a:gd name="connsiteY7132" fmla="*/ 1447722 h 2993922"/>
              <a:gd name="connsiteX7133" fmla="*/ 8080483 w 8938307"/>
              <a:gd name="connsiteY7133" fmla="*/ 1437132 h 2993922"/>
              <a:gd name="connsiteX7134" fmla="*/ 8069894 w 8938307"/>
              <a:gd name="connsiteY7134" fmla="*/ 1426541 h 2993922"/>
              <a:gd name="connsiteX7135" fmla="*/ 8038123 w 8938307"/>
              <a:gd name="connsiteY7135" fmla="*/ 1437132 h 2993922"/>
              <a:gd name="connsiteX7136" fmla="*/ 8027531 w 8938307"/>
              <a:gd name="connsiteY7136" fmla="*/ 1431837 h 2993922"/>
              <a:gd name="connsiteX7137" fmla="*/ 8016942 w 8938307"/>
              <a:gd name="connsiteY7137" fmla="*/ 1426541 h 2993922"/>
              <a:gd name="connsiteX7138" fmla="*/ 8016942 w 8938307"/>
              <a:gd name="connsiteY7138" fmla="*/ 1415951 h 2993922"/>
              <a:gd name="connsiteX7139" fmla="*/ 8006350 w 8938307"/>
              <a:gd name="connsiteY7139" fmla="*/ 1421247 h 2993922"/>
              <a:gd name="connsiteX7140" fmla="*/ 7974579 w 8938307"/>
              <a:gd name="connsiteY7140" fmla="*/ 1426541 h 2993922"/>
              <a:gd name="connsiteX7141" fmla="*/ 7953398 w 8938307"/>
              <a:gd name="connsiteY7141" fmla="*/ 1426541 h 2993922"/>
              <a:gd name="connsiteX7142" fmla="*/ 7932219 w 8938307"/>
              <a:gd name="connsiteY7142" fmla="*/ 1426541 h 2993922"/>
              <a:gd name="connsiteX7143" fmla="*/ 7932219 w 8938307"/>
              <a:gd name="connsiteY7143" fmla="*/ 1415951 h 2993922"/>
              <a:gd name="connsiteX7144" fmla="*/ 7879267 w 8938307"/>
              <a:gd name="connsiteY7144" fmla="*/ 1405360 h 2993922"/>
              <a:gd name="connsiteX7145" fmla="*/ 7868675 w 8938307"/>
              <a:gd name="connsiteY7145" fmla="*/ 1400066 h 2993922"/>
              <a:gd name="connsiteX7146" fmla="*/ 7847494 w 8938307"/>
              <a:gd name="connsiteY7146" fmla="*/ 1394770 h 2993922"/>
              <a:gd name="connsiteX7147" fmla="*/ 7836904 w 8938307"/>
              <a:gd name="connsiteY7147" fmla="*/ 1405360 h 2993922"/>
              <a:gd name="connsiteX7148" fmla="*/ 7974579 w 8938307"/>
              <a:gd name="connsiteY7148" fmla="*/ 1447722 h 2993922"/>
              <a:gd name="connsiteX7149" fmla="*/ 8069894 w 8938307"/>
              <a:gd name="connsiteY7149" fmla="*/ 1479493 h 2993922"/>
              <a:gd name="connsiteX7150" fmla="*/ 8059302 w 8938307"/>
              <a:gd name="connsiteY7150" fmla="*/ 1479493 h 2993922"/>
              <a:gd name="connsiteX7151" fmla="*/ 8038123 w 8938307"/>
              <a:gd name="connsiteY7151" fmla="*/ 1479493 h 2993922"/>
              <a:gd name="connsiteX7152" fmla="*/ 8080483 w 8938307"/>
              <a:gd name="connsiteY7152" fmla="*/ 1500674 h 2993922"/>
              <a:gd name="connsiteX7153" fmla="*/ 8101664 w 8938307"/>
              <a:gd name="connsiteY7153" fmla="*/ 1516560 h 2993922"/>
              <a:gd name="connsiteX7154" fmla="*/ 8112254 w 8938307"/>
              <a:gd name="connsiteY7154" fmla="*/ 1521855 h 2993922"/>
              <a:gd name="connsiteX7155" fmla="*/ 8133435 w 8938307"/>
              <a:gd name="connsiteY7155" fmla="*/ 1521855 h 2993922"/>
              <a:gd name="connsiteX7156" fmla="*/ 8154617 w 8938307"/>
              <a:gd name="connsiteY7156" fmla="*/ 1532445 h 2993922"/>
              <a:gd name="connsiteX7157" fmla="*/ 8175798 w 8938307"/>
              <a:gd name="connsiteY7157" fmla="*/ 1532445 h 2993922"/>
              <a:gd name="connsiteX7158" fmla="*/ 8292291 w 8938307"/>
              <a:gd name="connsiteY7158" fmla="*/ 1564218 h 2993922"/>
              <a:gd name="connsiteX7159" fmla="*/ 8302883 w 8938307"/>
              <a:gd name="connsiteY7159" fmla="*/ 1574807 h 2993922"/>
              <a:gd name="connsiteX7160" fmla="*/ 8324064 w 8938307"/>
              <a:gd name="connsiteY7160" fmla="*/ 1574807 h 2993922"/>
              <a:gd name="connsiteX7161" fmla="*/ 8334654 w 8938307"/>
              <a:gd name="connsiteY7161" fmla="*/ 1585397 h 2993922"/>
              <a:gd name="connsiteX7162" fmla="*/ 8377016 w 8938307"/>
              <a:gd name="connsiteY7162" fmla="*/ 1595988 h 2993922"/>
              <a:gd name="connsiteX7163" fmla="*/ 8419377 w 8938307"/>
              <a:gd name="connsiteY7163" fmla="*/ 1606578 h 2993922"/>
              <a:gd name="connsiteX7164" fmla="*/ 8398196 w 8938307"/>
              <a:gd name="connsiteY7164" fmla="*/ 1606578 h 2993922"/>
              <a:gd name="connsiteX7165" fmla="*/ 8377016 w 8938307"/>
              <a:gd name="connsiteY7165" fmla="*/ 1606578 h 2993922"/>
              <a:gd name="connsiteX7166" fmla="*/ 8313473 w 8938307"/>
              <a:gd name="connsiteY7166" fmla="*/ 1585397 h 2993922"/>
              <a:gd name="connsiteX7167" fmla="*/ 8175798 w 8938307"/>
              <a:gd name="connsiteY7167" fmla="*/ 1543036 h 2993922"/>
              <a:gd name="connsiteX7168" fmla="*/ 8154617 w 8938307"/>
              <a:gd name="connsiteY7168" fmla="*/ 1543036 h 2993922"/>
              <a:gd name="connsiteX7169" fmla="*/ 8091075 w 8938307"/>
              <a:gd name="connsiteY7169" fmla="*/ 1532445 h 2993922"/>
              <a:gd name="connsiteX7170" fmla="*/ 8059302 w 8938307"/>
              <a:gd name="connsiteY7170" fmla="*/ 1521855 h 2993922"/>
              <a:gd name="connsiteX7171" fmla="*/ 8038123 w 8938307"/>
              <a:gd name="connsiteY7171" fmla="*/ 1516560 h 2993922"/>
              <a:gd name="connsiteX7172" fmla="*/ 8027531 w 8938307"/>
              <a:gd name="connsiteY7172" fmla="*/ 1511264 h 2993922"/>
              <a:gd name="connsiteX7173" fmla="*/ 7963990 w 8938307"/>
              <a:gd name="connsiteY7173" fmla="*/ 1500674 h 2993922"/>
              <a:gd name="connsiteX7174" fmla="*/ 7942808 w 8938307"/>
              <a:gd name="connsiteY7174" fmla="*/ 1500674 h 2993922"/>
              <a:gd name="connsiteX7175" fmla="*/ 7932219 w 8938307"/>
              <a:gd name="connsiteY7175" fmla="*/ 1500674 h 2993922"/>
              <a:gd name="connsiteX7176" fmla="*/ 7911038 w 8938307"/>
              <a:gd name="connsiteY7176" fmla="*/ 1490084 h 2993922"/>
              <a:gd name="connsiteX7177" fmla="*/ 7911038 w 8938307"/>
              <a:gd name="connsiteY7177" fmla="*/ 1500674 h 2993922"/>
              <a:gd name="connsiteX7178" fmla="*/ 7895152 w 8938307"/>
              <a:gd name="connsiteY7178" fmla="*/ 1500674 h 2993922"/>
              <a:gd name="connsiteX7179" fmla="*/ 7889856 w 8938307"/>
              <a:gd name="connsiteY7179" fmla="*/ 1505970 h 2993922"/>
              <a:gd name="connsiteX7180" fmla="*/ 7879267 w 8938307"/>
              <a:gd name="connsiteY7180" fmla="*/ 1511264 h 2993922"/>
              <a:gd name="connsiteX7181" fmla="*/ 7836904 w 8938307"/>
              <a:gd name="connsiteY7181" fmla="*/ 1500674 h 2993922"/>
              <a:gd name="connsiteX7182" fmla="*/ 7783952 w 8938307"/>
              <a:gd name="connsiteY7182" fmla="*/ 1479493 h 2993922"/>
              <a:gd name="connsiteX7183" fmla="*/ 7768067 w 8938307"/>
              <a:gd name="connsiteY7183" fmla="*/ 1474199 h 2993922"/>
              <a:gd name="connsiteX7184" fmla="*/ 7752182 w 8938307"/>
              <a:gd name="connsiteY7184" fmla="*/ 1468903 h 2993922"/>
              <a:gd name="connsiteX7185" fmla="*/ 7715115 w 8938307"/>
              <a:gd name="connsiteY7185" fmla="*/ 1458312 h 2993922"/>
              <a:gd name="connsiteX7186" fmla="*/ 7693934 w 8938307"/>
              <a:gd name="connsiteY7186" fmla="*/ 1453018 h 2993922"/>
              <a:gd name="connsiteX7187" fmla="*/ 7678048 w 8938307"/>
              <a:gd name="connsiteY7187" fmla="*/ 1447722 h 2993922"/>
              <a:gd name="connsiteX7188" fmla="*/ 7646278 w 8938307"/>
              <a:gd name="connsiteY7188" fmla="*/ 1437132 h 2993922"/>
              <a:gd name="connsiteX7189" fmla="*/ 7603915 w 8938307"/>
              <a:gd name="connsiteY7189" fmla="*/ 1415951 h 2993922"/>
              <a:gd name="connsiteX7190" fmla="*/ 7572144 w 8938307"/>
              <a:gd name="connsiteY7190" fmla="*/ 1415951 h 2993922"/>
              <a:gd name="connsiteX7191" fmla="*/ 7519192 w 8938307"/>
              <a:gd name="connsiteY7191" fmla="*/ 1394770 h 2993922"/>
              <a:gd name="connsiteX7192" fmla="*/ 7487420 w 8938307"/>
              <a:gd name="connsiteY7192" fmla="*/ 1384180 h 2993922"/>
              <a:gd name="connsiteX7193" fmla="*/ 7476830 w 8938307"/>
              <a:gd name="connsiteY7193" fmla="*/ 1394770 h 2993922"/>
              <a:gd name="connsiteX7194" fmla="*/ 7498011 w 8938307"/>
              <a:gd name="connsiteY7194" fmla="*/ 1405360 h 2993922"/>
              <a:gd name="connsiteX7195" fmla="*/ 7519192 w 8938307"/>
              <a:gd name="connsiteY7195" fmla="*/ 1410656 h 2993922"/>
              <a:gd name="connsiteX7196" fmla="*/ 7529782 w 8938307"/>
              <a:gd name="connsiteY7196" fmla="*/ 1421247 h 2993922"/>
              <a:gd name="connsiteX7197" fmla="*/ 7550963 w 8938307"/>
              <a:gd name="connsiteY7197" fmla="*/ 1421247 h 2993922"/>
              <a:gd name="connsiteX7198" fmla="*/ 7582734 w 8938307"/>
              <a:gd name="connsiteY7198" fmla="*/ 1426541 h 2993922"/>
              <a:gd name="connsiteX7199" fmla="*/ 7635686 w 8938307"/>
              <a:gd name="connsiteY7199" fmla="*/ 1437132 h 2993922"/>
              <a:gd name="connsiteX7200" fmla="*/ 7635686 w 8938307"/>
              <a:gd name="connsiteY7200" fmla="*/ 1447722 h 2993922"/>
              <a:gd name="connsiteX7201" fmla="*/ 7640982 w 8938307"/>
              <a:gd name="connsiteY7201" fmla="*/ 1453018 h 2993922"/>
              <a:gd name="connsiteX7202" fmla="*/ 7656867 w 8938307"/>
              <a:gd name="connsiteY7202" fmla="*/ 1458312 h 2993922"/>
              <a:gd name="connsiteX7203" fmla="*/ 7693934 w 8938307"/>
              <a:gd name="connsiteY7203" fmla="*/ 1474199 h 2993922"/>
              <a:gd name="connsiteX7204" fmla="*/ 7725704 w 8938307"/>
              <a:gd name="connsiteY7204" fmla="*/ 1479493 h 2993922"/>
              <a:gd name="connsiteX7205" fmla="*/ 7736296 w 8938307"/>
              <a:gd name="connsiteY7205" fmla="*/ 1468903 h 2993922"/>
              <a:gd name="connsiteX7206" fmla="*/ 7741590 w 8938307"/>
              <a:gd name="connsiteY7206" fmla="*/ 1479493 h 2993922"/>
              <a:gd name="connsiteX7207" fmla="*/ 7773361 w 8938307"/>
              <a:gd name="connsiteY7207" fmla="*/ 1511264 h 2993922"/>
              <a:gd name="connsiteX7208" fmla="*/ 7815724 w 8938307"/>
              <a:gd name="connsiteY7208" fmla="*/ 1527151 h 2993922"/>
              <a:gd name="connsiteX7209" fmla="*/ 7826313 w 8938307"/>
              <a:gd name="connsiteY7209" fmla="*/ 1532445 h 2993922"/>
              <a:gd name="connsiteX7210" fmla="*/ 7879267 w 8938307"/>
              <a:gd name="connsiteY7210" fmla="*/ 1543036 h 2993922"/>
              <a:gd name="connsiteX7211" fmla="*/ 7942808 w 8938307"/>
              <a:gd name="connsiteY7211" fmla="*/ 1574807 h 2993922"/>
              <a:gd name="connsiteX7212" fmla="*/ 8006350 w 8938307"/>
              <a:gd name="connsiteY7212" fmla="*/ 1595988 h 2993922"/>
              <a:gd name="connsiteX7213" fmla="*/ 8016942 w 8938307"/>
              <a:gd name="connsiteY7213" fmla="*/ 1595988 h 2993922"/>
              <a:gd name="connsiteX7214" fmla="*/ 8022237 w 8938307"/>
              <a:gd name="connsiteY7214" fmla="*/ 1606578 h 2993922"/>
              <a:gd name="connsiteX7215" fmla="*/ 7995760 w 8938307"/>
              <a:gd name="connsiteY7215" fmla="*/ 1595988 h 2993922"/>
              <a:gd name="connsiteX7216" fmla="*/ 7932219 w 8938307"/>
              <a:gd name="connsiteY7216" fmla="*/ 1580103 h 2993922"/>
              <a:gd name="connsiteX7217" fmla="*/ 7884561 w 8938307"/>
              <a:gd name="connsiteY7217" fmla="*/ 1574807 h 2993922"/>
              <a:gd name="connsiteX7218" fmla="*/ 7873971 w 8938307"/>
              <a:gd name="connsiteY7218" fmla="*/ 1574807 h 2993922"/>
              <a:gd name="connsiteX7219" fmla="*/ 7847494 w 8938307"/>
              <a:gd name="connsiteY7219" fmla="*/ 1553626 h 2993922"/>
              <a:gd name="connsiteX7220" fmla="*/ 7815724 w 8938307"/>
              <a:gd name="connsiteY7220" fmla="*/ 1543036 h 2993922"/>
              <a:gd name="connsiteX7221" fmla="*/ 7826313 w 8938307"/>
              <a:gd name="connsiteY7221" fmla="*/ 1553626 h 2993922"/>
              <a:gd name="connsiteX7222" fmla="*/ 7826313 w 8938307"/>
              <a:gd name="connsiteY7222" fmla="*/ 1564218 h 2993922"/>
              <a:gd name="connsiteX7223" fmla="*/ 7836904 w 8938307"/>
              <a:gd name="connsiteY7223" fmla="*/ 1574807 h 2993922"/>
              <a:gd name="connsiteX7224" fmla="*/ 7826313 w 8938307"/>
              <a:gd name="connsiteY7224" fmla="*/ 1574807 h 2993922"/>
              <a:gd name="connsiteX7225" fmla="*/ 7805134 w 8938307"/>
              <a:gd name="connsiteY7225" fmla="*/ 1558922 h 2993922"/>
              <a:gd name="connsiteX7226" fmla="*/ 7794542 w 8938307"/>
              <a:gd name="connsiteY7226" fmla="*/ 1553626 h 2993922"/>
              <a:gd name="connsiteX7227" fmla="*/ 7794542 w 8938307"/>
              <a:gd name="connsiteY7227" fmla="*/ 1564218 h 2993922"/>
              <a:gd name="connsiteX7228" fmla="*/ 7783952 w 8938307"/>
              <a:gd name="connsiteY7228" fmla="*/ 1553626 h 2993922"/>
              <a:gd name="connsiteX7229" fmla="*/ 7752182 w 8938307"/>
              <a:gd name="connsiteY7229" fmla="*/ 1543036 h 2993922"/>
              <a:gd name="connsiteX7230" fmla="*/ 7741590 w 8938307"/>
              <a:gd name="connsiteY7230" fmla="*/ 1537741 h 2993922"/>
              <a:gd name="connsiteX7231" fmla="*/ 7731000 w 8938307"/>
              <a:gd name="connsiteY7231" fmla="*/ 1532445 h 2993922"/>
              <a:gd name="connsiteX7232" fmla="*/ 7720409 w 8938307"/>
              <a:gd name="connsiteY7232" fmla="*/ 1543036 h 2993922"/>
              <a:gd name="connsiteX7233" fmla="*/ 7709820 w 8938307"/>
              <a:gd name="connsiteY7233" fmla="*/ 1543036 h 2993922"/>
              <a:gd name="connsiteX7234" fmla="*/ 7693934 w 8938307"/>
              <a:gd name="connsiteY7234" fmla="*/ 1532445 h 2993922"/>
              <a:gd name="connsiteX7235" fmla="*/ 7678048 w 8938307"/>
              <a:gd name="connsiteY7235" fmla="*/ 1511264 h 2993922"/>
              <a:gd name="connsiteX7236" fmla="*/ 7667457 w 8938307"/>
              <a:gd name="connsiteY7236" fmla="*/ 1490084 h 2993922"/>
              <a:gd name="connsiteX7237" fmla="*/ 7651572 w 8938307"/>
              <a:gd name="connsiteY7237" fmla="*/ 1490084 h 2993922"/>
              <a:gd name="connsiteX7238" fmla="*/ 7667457 w 8938307"/>
              <a:gd name="connsiteY7238" fmla="*/ 1500674 h 2993922"/>
              <a:gd name="connsiteX7239" fmla="*/ 7667457 w 8938307"/>
              <a:gd name="connsiteY7239" fmla="*/ 1511264 h 2993922"/>
              <a:gd name="connsiteX7240" fmla="*/ 7656867 w 8938307"/>
              <a:gd name="connsiteY7240" fmla="*/ 1527151 h 2993922"/>
              <a:gd name="connsiteX7241" fmla="*/ 7630390 w 8938307"/>
              <a:gd name="connsiteY7241" fmla="*/ 1543036 h 2993922"/>
              <a:gd name="connsiteX7242" fmla="*/ 7614505 w 8938307"/>
              <a:gd name="connsiteY7242" fmla="*/ 1548331 h 2993922"/>
              <a:gd name="connsiteX7243" fmla="*/ 7625096 w 8938307"/>
              <a:gd name="connsiteY7243" fmla="*/ 1558922 h 2993922"/>
              <a:gd name="connsiteX7244" fmla="*/ 7646278 w 8938307"/>
              <a:gd name="connsiteY7244" fmla="*/ 1564218 h 2993922"/>
              <a:gd name="connsiteX7245" fmla="*/ 7656867 w 8938307"/>
              <a:gd name="connsiteY7245" fmla="*/ 1574807 h 2993922"/>
              <a:gd name="connsiteX7246" fmla="*/ 7688638 w 8938307"/>
              <a:gd name="connsiteY7246" fmla="*/ 1585397 h 2993922"/>
              <a:gd name="connsiteX7247" fmla="*/ 7667457 w 8938307"/>
              <a:gd name="connsiteY7247" fmla="*/ 1585397 h 2993922"/>
              <a:gd name="connsiteX7248" fmla="*/ 7667457 w 8938307"/>
              <a:gd name="connsiteY7248" fmla="*/ 1595988 h 2993922"/>
              <a:gd name="connsiteX7249" fmla="*/ 7667457 w 8938307"/>
              <a:gd name="connsiteY7249" fmla="*/ 1606578 h 2993922"/>
              <a:gd name="connsiteX7250" fmla="*/ 7662163 w 8938307"/>
              <a:gd name="connsiteY7250" fmla="*/ 1601283 h 2993922"/>
              <a:gd name="connsiteX7251" fmla="*/ 7635686 w 8938307"/>
              <a:gd name="connsiteY7251" fmla="*/ 1585397 h 2993922"/>
              <a:gd name="connsiteX7252" fmla="*/ 7614505 w 8938307"/>
              <a:gd name="connsiteY7252" fmla="*/ 1595988 h 2993922"/>
              <a:gd name="connsiteX7253" fmla="*/ 7656867 w 8938307"/>
              <a:gd name="connsiteY7253" fmla="*/ 1606578 h 2993922"/>
              <a:gd name="connsiteX7254" fmla="*/ 7678048 w 8938307"/>
              <a:gd name="connsiteY7254" fmla="*/ 1627759 h 2993922"/>
              <a:gd name="connsiteX7255" fmla="*/ 7678048 w 8938307"/>
              <a:gd name="connsiteY7255" fmla="*/ 1638349 h 2993922"/>
              <a:gd name="connsiteX7256" fmla="*/ 7667457 w 8938307"/>
              <a:gd name="connsiteY7256" fmla="*/ 1638349 h 2993922"/>
              <a:gd name="connsiteX7257" fmla="*/ 7656867 w 8938307"/>
              <a:gd name="connsiteY7257" fmla="*/ 1648940 h 2993922"/>
              <a:gd name="connsiteX7258" fmla="*/ 7688638 w 8938307"/>
              <a:gd name="connsiteY7258" fmla="*/ 1670122 h 2993922"/>
              <a:gd name="connsiteX7259" fmla="*/ 7699230 w 8938307"/>
              <a:gd name="connsiteY7259" fmla="*/ 1680711 h 2993922"/>
              <a:gd name="connsiteX7260" fmla="*/ 7678048 w 8938307"/>
              <a:gd name="connsiteY7260" fmla="*/ 1691301 h 2993922"/>
              <a:gd name="connsiteX7261" fmla="*/ 7662163 w 8938307"/>
              <a:gd name="connsiteY7261" fmla="*/ 1691301 h 2993922"/>
              <a:gd name="connsiteX7262" fmla="*/ 7656867 w 8938307"/>
              <a:gd name="connsiteY7262" fmla="*/ 1701893 h 2993922"/>
              <a:gd name="connsiteX7263" fmla="*/ 7667457 w 8938307"/>
              <a:gd name="connsiteY7263" fmla="*/ 1701893 h 2993922"/>
              <a:gd name="connsiteX7264" fmla="*/ 7678048 w 8938307"/>
              <a:gd name="connsiteY7264" fmla="*/ 1712482 h 2993922"/>
              <a:gd name="connsiteX7265" fmla="*/ 7678048 w 8938307"/>
              <a:gd name="connsiteY7265" fmla="*/ 1723074 h 2993922"/>
              <a:gd name="connsiteX7266" fmla="*/ 7667457 w 8938307"/>
              <a:gd name="connsiteY7266" fmla="*/ 1723074 h 2993922"/>
              <a:gd name="connsiteX7267" fmla="*/ 7646278 w 8938307"/>
              <a:gd name="connsiteY7267" fmla="*/ 1723074 h 2993922"/>
              <a:gd name="connsiteX7268" fmla="*/ 7667457 w 8938307"/>
              <a:gd name="connsiteY7268" fmla="*/ 1733663 h 2993922"/>
              <a:gd name="connsiteX7269" fmla="*/ 7683344 w 8938307"/>
              <a:gd name="connsiteY7269" fmla="*/ 1733663 h 2993922"/>
              <a:gd name="connsiteX7270" fmla="*/ 7699230 w 8938307"/>
              <a:gd name="connsiteY7270" fmla="*/ 1733663 h 2993922"/>
              <a:gd name="connsiteX7271" fmla="*/ 7709820 w 8938307"/>
              <a:gd name="connsiteY7271" fmla="*/ 1733663 h 2993922"/>
              <a:gd name="connsiteX7272" fmla="*/ 7720409 w 8938307"/>
              <a:gd name="connsiteY7272" fmla="*/ 1738959 h 2993922"/>
              <a:gd name="connsiteX7273" fmla="*/ 7720409 w 8938307"/>
              <a:gd name="connsiteY7273" fmla="*/ 1744253 h 2993922"/>
              <a:gd name="connsiteX7274" fmla="*/ 7731000 w 8938307"/>
              <a:gd name="connsiteY7274" fmla="*/ 1744253 h 2993922"/>
              <a:gd name="connsiteX7275" fmla="*/ 7720409 w 8938307"/>
              <a:gd name="connsiteY7275" fmla="*/ 1733663 h 2993922"/>
              <a:gd name="connsiteX7276" fmla="*/ 7720409 w 8938307"/>
              <a:gd name="connsiteY7276" fmla="*/ 1723074 h 2993922"/>
              <a:gd name="connsiteX7277" fmla="*/ 7736296 w 8938307"/>
              <a:gd name="connsiteY7277" fmla="*/ 1728368 h 2993922"/>
              <a:gd name="connsiteX7278" fmla="*/ 7773361 w 8938307"/>
              <a:gd name="connsiteY7278" fmla="*/ 1744253 h 2993922"/>
              <a:gd name="connsiteX7279" fmla="*/ 7805134 w 8938307"/>
              <a:gd name="connsiteY7279" fmla="*/ 1754845 h 2993922"/>
              <a:gd name="connsiteX7280" fmla="*/ 7826313 w 8938307"/>
              <a:gd name="connsiteY7280" fmla="*/ 1765434 h 2993922"/>
              <a:gd name="connsiteX7281" fmla="*/ 7842200 w 8938307"/>
              <a:gd name="connsiteY7281" fmla="*/ 1770730 h 2993922"/>
              <a:gd name="connsiteX7282" fmla="*/ 7868675 w 8938307"/>
              <a:gd name="connsiteY7282" fmla="*/ 1781320 h 2993922"/>
              <a:gd name="connsiteX7283" fmla="*/ 7900446 w 8938307"/>
              <a:gd name="connsiteY7283" fmla="*/ 1786615 h 2993922"/>
              <a:gd name="connsiteX7284" fmla="*/ 7905742 w 8938307"/>
              <a:gd name="connsiteY7284" fmla="*/ 1797205 h 2993922"/>
              <a:gd name="connsiteX7285" fmla="*/ 7889856 w 8938307"/>
              <a:gd name="connsiteY7285" fmla="*/ 1807797 h 2993922"/>
              <a:gd name="connsiteX7286" fmla="*/ 7879267 w 8938307"/>
              <a:gd name="connsiteY7286" fmla="*/ 1818386 h 2993922"/>
              <a:gd name="connsiteX7287" fmla="*/ 7868675 w 8938307"/>
              <a:gd name="connsiteY7287" fmla="*/ 1818386 h 2993922"/>
              <a:gd name="connsiteX7288" fmla="*/ 7858085 w 8938307"/>
              <a:gd name="connsiteY7288" fmla="*/ 1818386 h 2993922"/>
              <a:gd name="connsiteX7289" fmla="*/ 7847494 w 8938307"/>
              <a:gd name="connsiteY7289" fmla="*/ 1807797 h 2993922"/>
              <a:gd name="connsiteX7290" fmla="*/ 7842200 w 8938307"/>
              <a:gd name="connsiteY7290" fmla="*/ 1802501 h 2993922"/>
              <a:gd name="connsiteX7291" fmla="*/ 7836904 w 8938307"/>
              <a:gd name="connsiteY7291" fmla="*/ 1791911 h 2993922"/>
              <a:gd name="connsiteX7292" fmla="*/ 7815724 w 8938307"/>
              <a:gd name="connsiteY7292" fmla="*/ 1781320 h 2993922"/>
              <a:gd name="connsiteX7293" fmla="*/ 7794542 w 8938307"/>
              <a:gd name="connsiteY7293" fmla="*/ 1786615 h 2993922"/>
              <a:gd name="connsiteX7294" fmla="*/ 7789248 w 8938307"/>
              <a:gd name="connsiteY7294" fmla="*/ 1797205 h 2993922"/>
              <a:gd name="connsiteX7295" fmla="*/ 7773361 w 8938307"/>
              <a:gd name="connsiteY7295" fmla="*/ 1791911 h 2993922"/>
              <a:gd name="connsiteX7296" fmla="*/ 7757476 w 8938307"/>
              <a:gd name="connsiteY7296" fmla="*/ 1786615 h 2993922"/>
              <a:gd name="connsiteX7297" fmla="*/ 7752182 w 8938307"/>
              <a:gd name="connsiteY7297" fmla="*/ 1797205 h 2993922"/>
              <a:gd name="connsiteX7298" fmla="*/ 7741590 w 8938307"/>
              <a:gd name="connsiteY7298" fmla="*/ 1797205 h 2993922"/>
              <a:gd name="connsiteX7299" fmla="*/ 7731000 w 8938307"/>
              <a:gd name="connsiteY7299" fmla="*/ 1786615 h 2993922"/>
              <a:gd name="connsiteX7300" fmla="*/ 7731000 w 8938307"/>
              <a:gd name="connsiteY7300" fmla="*/ 1797205 h 2993922"/>
              <a:gd name="connsiteX7301" fmla="*/ 7731000 w 8938307"/>
              <a:gd name="connsiteY7301" fmla="*/ 1818386 h 2993922"/>
              <a:gd name="connsiteX7302" fmla="*/ 7741590 w 8938307"/>
              <a:gd name="connsiteY7302" fmla="*/ 1828978 h 2993922"/>
              <a:gd name="connsiteX7303" fmla="*/ 7731000 w 8938307"/>
              <a:gd name="connsiteY7303" fmla="*/ 1828978 h 2993922"/>
              <a:gd name="connsiteX7304" fmla="*/ 7731000 w 8938307"/>
              <a:gd name="connsiteY7304" fmla="*/ 1839567 h 2993922"/>
              <a:gd name="connsiteX7305" fmla="*/ 7752182 w 8938307"/>
              <a:gd name="connsiteY7305" fmla="*/ 1860749 h 2993922"/>
              <a:gd name="connsiteX7306" fmla="*/ 7757476 w 8938307"/>
              <a:gd name="connsiteY7306" fmla="*/ 1876634 h 2993922"/>
              <a:gd name="connsiteX7307" fmla="*/ 7762772 w 8938307"/>
              <a:gd name="connsiteY7307" fmla="*/ 1892520 h 2993922"/>
              <a:gd name="connsiteX7308" fmla="*/ 7752182 w 8938307"/>
              <a:gd name="connsiteY7308" fmla="*/ 1903111 h 2993922"/>
              <a:gd name="connsiteX7309" fmla="*/ 7736296 w 8938307"/>
              <a:gd name="connsiteY7309" fmla="*/ 1897815 h 2993922"/>
              <a:gd name="connsiteX7310" fmla="*/ 7736296 w 8938307"/>
              <a:gd name="connsiteY7310" fmla="*/ 1913701 h 2993922"/>
              <a:gd name="connsiteX7311" fmla="*/ 7741590 w 8938307"/>
              <a:gd name="connsiteY7311" fmla="*/ 1924290 h 2993922"/>
              <a:gd name="connsiteX7312" fmla="*/ 7752182 w 8938307"/>
              <a:gd name="connsiteY7312" fmla="*/ 1934882 h 2993922"/>
              <a:gd name="connsiteX7313" fmla="*/ 7768067 w 8938307"/>
              <a:gd name="connsiteY7313" fmla="*/ 1924290 h 2993922"/>
              <a:gd name="connsiteX7314" fmla="*/ 7773361 w 8938307"/>
              <a:gd name="connsiteY7314" fmla="*/ 1903111 h 2993922"/>
              <a:gd name="connsiteX7315" fmla="*/ 7783952 w 8938307"/>
              <a:gd name="connsiteY7315" fmla="*/ 1903111 h 2993922"/>
              <a:gd name="connsiteX7316" fmla="*/ 7794542 w 8938307"/>
              <a:gd name="connsiteY7316" fmla="*/ 1913701 h 2993922"/>
              <a:gd name="connsiteX7317" fmla="*/ 7805134 w 8938307"/>
              <a:gd name="connsiteY7317" fmla="*/ 1913701 h 2993922"/>
              <a:gd name="connsiteX7318" fmla="*/ 7815724 w 8938307"/>
              <a:gd name="connsiteY7318" fmla="*/ 1924290 h 2993922"/>
              <a:gd name="connsiteX7319" fmla="*/ 7805134 w 8938307"/>
              <a:gd name="connsiteY7319" fmla="*/ 1924290 h 2993922"/>
              <a:gd name="connsiteX7320" fmla="*/ 7778656 w 8938307"/>
              <a:gd name="connsiteY7320" fmla="*/ 1924290 h 2993922"/>
              <a:gd name="connsiteX7321" fmla="*/ 7778656 w 8938307"/>
              <a:gd name="connsiteY7321" fmla="*/ 1940176 h 2993922"/>
              <a:gd name="connsiteX7322" fmla="*/ 7773361 w 8938307"/>
              <a:gd name="connsiteY7322" fmla="*/ 1945472 h 2993922"/>
              <a:gd name="connsiteX7323" fmla="*/ 7773361 w 8938307"/>
              <a:gd name="connsiteY7323" fmla="*/ 1956063 h 2993922"/>
              <a:gd name="connsiteX7324" fmla="*/ 7762772 w 8938307"/>
              <a:gd name="connsiteY7324" fmla="*/ 1956063 h 2993922"/>
              <a:gd name="connsiteX7325" fmla="*/ 7783952 w 8938307"/>
              <a:gd name="connsiteY7325" fmla="*/ 1966653 h 2993922"/>
              <a:gd name="connsiteX7326" fmla="*/ 7783952 w 8938307"/>
              <a:gd name="connsiteY7326" fmla="*/ 1956063 h 2993922"/>
              <a:gd name="connsiteX7327" fmla="*/ 7783952 w 8938307"/>
              <a:gd name="connsiteY7327" fmla="*/ 1945472 h 2993922"/>
              <a:gd name="connsiteX7328" fmla="*/ 7799838 w 8938307"/>
              <a:gd name="connsiteY7328" fmla="*/ 1950767 h 2993922"/>
              <a:gd name="connsiteX7329" fmla="*/ 7794542 w 8938307"/>
              <a:gd name="connsiteY7329" fmla="*/ 1956063 h 2993922"/>
              <a:gd name="connsiteX7330" fmla="*/ 7794542 w 8938307"/>
              <a:gd name="connsiteY7330" fmla="*/ 1977242 h 2993922"/>
              <a:gd name="connsiteX7331" fmla="*/ 7778656 w 8938307"/>
              <a:gd name="connsiteY7331" fmla="*/ 1987834 h 2993922"/>
              <a:gd name="connsiteX7332" fmla="*/ 7762772 w 8938307"/>
              <a:gd name="connsiteY7332" fmla="*/ 1998424 h 2993922"/>
              <a:gd name="connsiteX7333" fmla="*/ 7741590 w 8938307"/>
              <a:gd name="connsiteY7333" fmla="*/ 1987834 h 2993922"/>
              <a:gd name="connsiteX7334" fmla="*/ 7725704 w 8938307"/>
              <a:gd name="connsiteY7334" fmla="*/ 1987834 h 2993922"/>
              <a:gd name="connsiteX7335" fmla="*/ 7709820 w 8938307"/>
              <a:gd name="connsiteY7335" fmla="*/ 1987834 h 2993922"/>
              <a:gd name="connsiteX7336" fmla="*/ 7699230 w 8938307"/>
              <a:gd name="connsiteY7336" fmla="*/ 1998424 h 2993922"/>
              <a:gd name="connsiteX7337" fmla="*/ 7667457 w 8938307"/>
              <a:gd name="connsiteY7337" fmla="*/ 1987834 h 2993922"/>
              <a:gd name="connsiteX7338" fmla="*/ 7635686 w 8938307"/>
              <a:gd name="connsiteY7338" fmla="*/ 1977242 h 2993922"/>
              <a:gd name="connsiteX7339" fmla="*/ 7646278 w 8938307"/>
              <a:gd name="connsiteY7339" fmla="*/ 1987834 h 2993922"/>
              <a:gd name="connsiteX7340" fmla="*/ 7656867 w 8938307"/>
              <a:gd name="connsiteY7340" fmla="*/ 1998424 h 2993922"/>
              <a:gd name="connsiteX7341" fmla="*/ 7678048 w 8938307"/>
              <a:gd name="connsiteY7341" fmla="*/ 2009015 h 2993922"/>
              <a:gd name="connsiteX7342" fmla="*/ 7699230 w 8938307"/>
              <a:gd name="connsiteY7342" fmla="*/ 2019605 h 2993922"/>
              <a:gd name="connsiteX7343" fmla="*/ 7709820 w 8938307"/>
              <a:gd name="connsiteY7343" fmla="*/ 2030194 h 2993922"/>
              <a:gd name="connsiteX7344" fmla="*/ 7709820 w 8938307"/>
              <a:gd name="connsiteY7344" fmla="*/ 2040786 h 2993922"/>
              <a:gd name="connsiteX7345" fmla="*/ 7731000 w 8938307"/>
              <a:gd name="connsiteY7345" fmla="*/ 2051376 h 2993922"/>
              <a:gd name="connsiteX7346" fmla="*/ 7783952 w 8938307"/>
              <a:gd name="connsiteY7346" fmla="*/ 2061967 h 2993922"/>
              <a:gd name="connsiteX7347" fmla="*/ 7789248 w 8938307"/>
              <a:gd name="connsiteY7347" fmla="*/ 2067261 h 2993922"/>
              <a:gd name="connsiteX7348" fmla="*/ 7805134 w 8938307"/>
              <a:gd name="connsiteY7348" fmla="*/ 2083146 h 2993922"/>
              <a:gd name="connsiteX7349" fmla="*/ 7815724 w 8938307"/>
              <a:gd name="connsiteY7349" fmla="*/ 2093738 h 2993922"/>
              <a:gd name="connsiteX7350" fmla="*/ 7831609 w 8938307"/>
              <a:gd name="connsiteY7350" fmla="*/ 2099033 h 2993922"/>
              <a:gd name="connsiteX7351" fmla="*/ 7842200 w 8938307"/>
              <a:gd name="connsiteY7351" fmla="*/ 2099033 h 2993922"/>
              <a:gd name="connsiteX7352" fmla="*/ 7852790 w 8938307"/>
              <a:gd name="connsiteY7352" fmla="*/ 2104328 h 2993922"/>
              <a:gd name="connsiteX7353" fmla="*/ 7863380 w 8938307"/>
              <a:gd name="connsiteY7353" fmla="*/ 2109623 h 2993922"/>
              <a:gd name="connsiteX7354" fmla="*/ 7879267 w 8938307"/>
              <a:gd name="connsiteY7354" fmla="*/ 2114919 h 2993922"/>
              <a:gd name="connsiteX7355" fmla="*/ 7916332 w 8938307"/>
              <a:gd name="connsiteY7355" fmla="*/ 2141394 h 2993922"/>
              <a:gd name="connsiteX7356" fmla="*/ 7985171 w 8938307"/>
              <a:gd name="connsiteY7356" fmla="*/ 2178461 h 2993922"/>
              <a:gd name="connsiteX7357" fmla="*/ 8064598 w 8938307"/>
              <a:gd name="connsiteY7357" fmla="*/ 2215527 h 2993922"/>
              <a:gd name="connsiteX7358" fmla="*/ 8101664 w 8938307"/>
              <a:gd name="connsiteY7358" fmla="*/ 2263184 h 2993922"/>
              <a:gd name="connsiteX7359" fmla="*/ 8106960 w 8938307"/>
              <a:gd name="connsiteY7359" fmla="*/ 2279069 h 2993922"/>
              <a:gd name="connsiteX7360" fmla="*/ 8106960 w 8938307"/>
              <a:gd name="connsiteY7360" fmla="*/ 2284365 h 2993922"/>
              <a:gd name="connsiteX7361" fmla="*/ 8101664 w 8938307"/>
              <a:gd name="connsiteY7361" fmla="*/ 2273775 h 2993922"/>
              <a:gd name="connsiteX7362" fmla="*/ 8069894 w 8938307"/>
              <a:gd name="connsiteY7362" fmla="*/ 2263184 h 2993922"/>
              <a:gd name="connsiteX7363" fmla="*/ 8059302 w 8938307"/>
              <a:gd name="connsiteY7363" fmla="*/ 2263184 h 2993922"/>
              <a:gd name="connsiteX7364" fmla="*/ 8038123 w 8938307"/>
              <a:gd name="connsiteY7364" fmla="*/ 2252594 h 2993922"/>
              <a:gd name="connsiteX7365" fmla="*/ 8006350 w 8938307"/>
              <a:gd name="connsiteY7365" fmla="*/ 2242004 h 2993922"/>
              <a:gd name="connsiteX7366" fmla="*/ 7995760 w 8938307"/>
              <a:gd name="connsiteY7366" fmla="*/ 2242004 h 2993922"/>
              <a:gd name="connsiteX7367" fmla="*/ 7953398 w 8938307"/>
              <a:gd name="connsiteY7367" fmla="*/ 2220823 h 2993922"/>
              <a:gd name="connsiteX7368" fmla="*/ 7937513 w 8938307"/>
              <a:gd name="connsiteY7368" fmla="*/ 2231413 h 2993922"/>
              <a:gd name="connsiteX7369" fmla="*/ 7921627 w 8938307"/>
              <a:gd name="connsiteY7369" fmla="*/ 2220823 h 2993922"/>
              <a:gd name="connsiteX7370" fmla="*/ 7911038 w 8938307"/>
              <a:gd name="connsiteY7370" fmla="*/ 2220823 h 2993922"/>
              <a:gd name="connsiteX7371" fmla="*/ 8038123 w 8938307"/>
              <a:gd name="connsiteY7371" fmla="*/ 2284365 h 2993922"/>
              <a:gd name="connsiteX7372" fmla="*/ 8080483 w 8938307"/>
              <a:gd name="connsiteY7372" fmla="*/ 2316136 h 2993922"/>
              <a:gd name="connsiteX7373" fmla="*/ 8101664 w 8938307"/>
              <a:gd name="connsiteY7373" fmla="*/ 2337317 h 2993922"/>
              <a:gd name="connsiteX7374" fmla="*/ 8112254 w 8938307"/>
              <a:gd name="connsiteY7374" fmla="*/ 2358498 h 2993922"/>
              <a:gd name="connsiteX7375" fmla="*/ 8091075 w 8938307"/>
              <a:gd name="connsiteY7375" fmla="*/ 2347908 h 2993922"/>
              <a:gd name="connsiteX7376" fmla="*/ 8080483 w 8938307"/>
              <a:gd name="connsiteY7376" fmla="*/ 2347908 h 2993922"/>
              <a:gd name="connsiteX7377" fmla="*/ 8069894 w 8938307"/>
              <a:gd name="connsiteY7377" fmla="*/ 2347908 h 2993922"/>
              <a:gd name="connsiteX7378" fmla="*/ 8059302 w 8938307"/>
              <a:gd name="connsiteY7378" fmla="*/ 2337317 h 2993922"/>
              <a:gd name="connsiteX7379" fmla="*/ 8006350 w 8938307"/>
              <a:gd name="connsiteY7379" fmla="*/ 2305546 h 2993922"/>
              <a:gd name="connsiteX7380" fmla="*/ 8011646 w 8938307"/>
              <a:gd name="connsiteY7380" fmla="*/ 2310841 h 2993922"/>
              <a:gd name="connsiteX7381" fmla="*/ 8016942 w 8938307"/>
              <a:gd name="connsiteY7381" fmla="*/ 2316136 h 2993922"/>
              <a:gd name="connsiteX7382" fmla="*/ 7995760 w 8938307"/>
              <a:gd name="connsiteY7382" fmla="*/ 2316136 h 2993922"/>
              <a:gd name="connsiteX7383" fmla="*/ 7995760 w 8938307"/>
              <a:gd name="connsiteY7383" fmla="*/ 2310841 h 2993922"/>
              <a:gd name="connsiteX7384" fmla="*/ 7985171 w 8938307"/>
              <a:gd name="connsiteY7384" fmla="*/ 2300250 h 2993922"/>
              <a:gd name="connsiteX7385" fmla="*/ 7969284 w 8938307"/>
              <a:gd name="connsiteY7385" fmla="*/ 2289660 h 2993922"/>
              <a:gd name="connsiteX7386" fmla="*/ 7963990 w 8938307"/>
              <a:gd name="connsiteY7386" fmla="*/ 2273775 h 2993922"/>
              <a:gd name="connsiteX7387" fmla="*/ 7911038 w 8938307"/>
              <a:gd name="connsiteY7387" fmla="*/ 2252594 h 2993922"/>
              <a:gd name="connsiteX7388" fmla="*/ 7868675 w 8938307"/>
              <a:gd name="connsiteY7388" fmla="*/ 2231413 h 2993922"/>
              <a:gd name="connsiteX7389" fmla="*/ 7863380 w 8938307"/>
              <a:gd name="connsiteY7389" fmla="*/ 2226117 h 2993922"/>
              <a:gd name="connsiteX7390" fmla="*/ 7847494 w 8938307"/>
              <a:gd name="connsiteY7390" fmla="*/ 2220823 h 2993922"/>
              <a:gd name="connsiteX7391" fmla="*/ 7826313 w 8938307"/>
              <a:gd name="connsiteY7391" fmla="*/ 2215527 h 2993922"/>
              <a:gd name="connsiteX7392" fmla="*/ 7821019 w 8938307"/>
              <a:gd name="connsiteY7392" fmla="*/ 2210232 h 2993922"/>
              <a:gd name="connsiteX7393" fmla="*/ 7815724 w 8938307"/>
              <a:gd name="connsiteY7393" fmla="*/ 2220823 h 2993922"/>
              <a:gd name="connsiteX7394" fmla="*/ 7783952 w 8938307"/>
              <a:gd name="connsiteY7394" fmla="*/ 2199642 h 2993922"/>
              <a:gd name="connsiteX7395" fmla="*/ 7762772 w 8938307"/>
              <a:gd name="connsiteY7395" fmla="*/ 2189051 h 2993922"/>
              <a:gd name="connsiteX7396" fmla="*/ 7736296 w 8938307"/>
              <a:gd name="connsiteY7396" fmla="*/ 2173165 h 2993922"/>
              <a:gd name="connsiteX7397" fmla="*/ 7741590 w 8938307"/>
              <a:gd name="connsiteY7397" fmla="*/ 2167871 h 2993922"/>
              <a:gd name="connsiteX7398" fmla="*/ 7741590 w 8938307"/>
              <a:gd name="connsiteY7398" fmla="*/ 2157280 h 2993922"/>
              <a:gd name="connsiteX7399" fmla="*/ 7731000 w 8938307"/>
              <a:gd name="connsiteY7399" fmla="*/ 2157280 h 2993922"/>
              <a:gd name="connsiteX7400" fmla="*/ 7752182 w 8938307"/>
              <a:gd name="connsiteY7400" fmla="*/ 2146690 h 2993922"/>
              <a:gd name="connsiteX7401" fmla="*/ 7762772 w 8938307"/>
              <a:gd name="connsiteY7401" fmla="*/ 2136099 h 2993922"/>
              <a:gd name="connsiteX7402" fmla="*/ 7773361 w 8938307"/>
              <a:gd name="connsiteY7402" fmla="*/ 2125509 h 2993922"/>
              <a:gd name="connsiteX7403" fmla="*/ 7773361 w 8938307"/>
              <a:gd name="connsiteY7403" fmla="*/ 2114919 h 2993922"/>
              <a:gd name="connsiteX7404" fmla="*/ 7752182 w 8938307"/>
              <a:gd name="connsiteY7404" fmla="*/ 2114919 h 2993922"/>
              <a:gd name="connsiteX7405" fmla="*/ 7741590 w 8938307"/>
              <a:gd name="connsiteY7405" fmla="*/ 2125509 h 2993922"/>
              <a:gd name="connsiteX7406" fmla="*/ 7731000 w 8938307"/>
              <a:gd name="connsiteY7406" fmla="*/ 2125509 h 2993922"/>
              <a:gd name="connsiteX7407" fmla="*/ 7741590 w 8938307"/>
              <a:gd name="connsiteY7407" fmla="*/ 2114919 h 2993922"/>
              <a:gd name="connsiteX7408" fmla="*/ 7741590 w 8938307"/>
              <a:gd name="connsiteY7408" fmla="*/ 2104328 h 2993922"/>
              <a:gd name="connsiteX7409" fmla="*/ 7752182 w 8938307"/>
              <a:gd name="connsiteY7409" fmla="*/ 2093738 h 2993922"/>
              <a:gd name="connsiteX7410" fmla="*/ 7699230 w 8938307"/>
              <a:gd name="connsiteY7410" fmla="*/ 2072557 h 2993922"/>
              <a:gd name="connsiteX7411" fmla="*/ 7678048 w 8938307"/>
              <a:gd name="connsiteY7411" fmla="*/ 2061967 h 2993922"/>
              <a:gd name="connsiteX7412" fmla="*/ 7656867 w 8938307"/>
              <a:gd name="connsiteY7412" fmla="*/ 2046080 h 2993922"/>
              <a:gd name="connsiteX7413" fmla="*/ 7630390 w 8938307"/>
              <a:gd name="connsiteY7413" fmla="*/ 2030194 h 2993922"/>
              <a:gd name="connsiteX7414" fmla="*/ 7588030 w 8938307"/>
              <a:gd name="connsiteY7414" fmla="*/ 2009015 h 2993922"/>
              <a:gd name="connsiteX7415" fmla="*/ 7561553 w 8938307"/>
              <a:gd name="connsiteY7415" fmla="*/ 1987834 h 2993922"/>
              <a:gd name="connsiteX7416" fmla="*/ 7550963 w 8938307"/>
              <a:gd name="connsiteY7416" fmla="*/ 1977242 h 2993922"/>
              <a:gd name="connsiteX7417" fmla="*/ 7540374 w 8938307"/>
              <a:gd name="connsiteY7417" fmla="*/ 1987834 h 2993922"/>
              <a:gd name="connsiteX7418" fmla="*/ 7529782 w 8938307"/>
              <a:gd name="connsiteY7418" fmla="*/ 1987834 h 2993922"/>
              <a:gd name="connsiteX7419" fmla="*/ 7535078 w 8938307"/>
              <a:gd name="connsiteY7419" fmla="*/ 1993128 h 2993922"/>
              <a:gd name="connsiteX7420" fmla="*/ 7529782 w 8938307"/>
              <a:gd name="connsiteY7420" fmla="*/ 1998424 h 2993922"/>
              <a:gd name="connsiteX7421" fmla="*/ 7519192 w 8938307"/>
              <a:gd name="connsiteY7421" fmla="*/ 1998424 h 2993922"/>
              <a:gd name="connsiteX7422" fmla="*/ 7508601 w 8938307"/>
              <a:gd name="connsiteY7422" fmla="*/ 1987834 h 2993922"/>
              <a:gd name="connsiteX7423" fmla="*/ 7508601 w 8938307"/>
              <a:gd name="connsiteY7423" fmla="*/ 1998424 h 2993922"/>
              <a:gd name="connsiteX7424" fmla="*/ 7508601 w 8938307"/>
              <a:gd name="connsiteY7424" fmla="*/ 2009015 h 2993922"/>
              <a:gd name="connsiteX7425" fmla="*/ 7498011 w 8938307"/>
              <a:gd name="connsiteY7425" fmla="*/ 1998424 h 2993922"/>
              <a:gd name="connsiteX7426" fmla="*/ 7487420 w 8938307"/>
              <a:gd name="connsiteY7426" fmla="*/ 1987834 h 2993922"/>
              <a:gd name="connsiteX7427" fmla="*/ 7492716 w 8938307"/>
              <a:gd name="connsiteY7427" fmla="*/ 1982538 h 2993922"/>
              <a:gd name="connsiteX7428" fmla="*/ 7492716 w 8938307"/>
              <a:gd name="connsiteY7428" fmla="*/ 1977242 h 2993922"/>
              <a:gd name="connsiteX7429" fmla="*/ 7487420 w 8938307"/>
              <a:gd name="connsiteY7429" fmla="*/ 1977242 h 2993922"/>
              <a:gd name="connsiteX7430" fmla="*/ 7487420 w 8938307"/>
              <a:gd name="connsiteY7430" fmla="*/ 1966653 h 2993922"/>
              <a:gd name="connsiteX7431" fmla="*/ 7476830 w 8938307"/>
              <a:gd name="connsiteY7431" fmla="*/ 1966653 h 2993922"/>
              <a:gd name="connsiteX7432" fmla="*/ 7466240 w 8938307"/>
              <a:gd name="connsiteY7432" fmla="*/ 1945472 h 2993922"/>
              <a:gd name="connsiteX7433" fmla="*/ 7487420 w 8938307"/>
              <a:gd name="connsiteY7433" fmla="*/ 1956063 h 2993922"/>
              <a:gd name="connsiteX7434" fmla="*/ 7508601 w 8938307"/>
              <a:gd name="connsiteY7434" fmla="*/ 1961357 h 2993922"/>
              <a:gd name="connsiteX7435" fmla="*/ 7508601 w 8938307"/>
              <a:gd name="connsiteY7435" fmla="*/ 1945472 h 2993922"/>
              <a:gd name="connsiteX7436" fmla="*/ 7487420 w 8938307"/>
              <a:gd name="connsiteY7436" fmla="*/ 1924290 h 2993922"/>
              <a:gd name="connsiteX7437" fmla="*/ 7476830 w 8938307"/>
              <a:gd name="connsiteY7437" fmla="*/ 1924290 h 2993922"/>
              <a:gd name="connsiteX7438" fmla="*/ 7466240 w 8938307"/>
              <a:gd name="connsiteY7438" fmla="*/ 1924290 h 2993922"/>
              <a:gd name="connsiteX7439" fmla="*/ 7445059 w 8938307"/>
              <a:gd name="connsiteY7439" fmla="*/ 1924290 h 2993922"/>
              <a:gd name="connsiteX7440" fmla="*/ 7434468 w 8938307"/>
              <a:gd name="connsiteY7440" fmla="*/ 1929586 h 2993922"/>
              <a:gd name="connsiteX7441" fmla="*/ 7423878 w 8938307"/>
              <a:gd name="connsiteY7441" fmla="*/ 1945472 h 2993922"/>
              <a:gd name="connsiteX7442" fmla="*/ 7413288 w 8938307"/>
              <a:gd name="connsiteY7442" fmla="*/ 1956063 h 2993922"/>
              <a:gd name="connsiteX7443" fmla="*/ 7423878 w 8938307"/>
              <a:gd name="connsiteY7443" fmla="*/ 1966653 h 2993922"/>
              <a:gd name="connsiteX7444" fmla="*/ 7397403 w 8938307"/>
              <a:gd name="connsiteY7444" fmla="*/ 1977242 h 2993922"/>
              <a:gd name="connsiteX7445" fmla="*/ 7339155 w 8938307"/>
              <a:gd name="connsiteY7445" fmla="*/ 1971948 h 2993922"/>
              <a:gd name="connsiteX7446" fmla="*/ 7296793 w 8938307"/>
              <a:gd name="connsiteY7446" fmla="*/ 1961357 h 2993922"/>
              <a:gd name="connsiteX7447" fmla="*/ 7280908 w 8938307"/>
              <a:gd name="connsiteY7447" fmla="*/ 1956063 h 2993922"/>
              <a:gd name="connsiteX7448" fmla="*/ 7265022 w 8938307"/>
              <a:gd name="connsiteY7448" fmla="*/ 1956063 h 2993922"/>
              <a:gd name="connsiteX7449" fmla="*/ 7265022 w 8938307"/>
              <a:gd name="connsiteY7449" fmla="*/ 1966653 h 2993922"/>
              <a:gd name="connsiteX7450" fmla="*/ 7296793 w 8938307"/>
              <a:gd name="connsiteY7450" fmla="*/ 1987834 h 2993922"/>
              <a:gd name="connsiteX7451" fmla="*/ 7317974 w 8938307"/>
              <a:gd name="connsiteY7451" fmla="*/ 1998424 h 2993922"/>
              <a:gd name="connsiteX7452" fmla="*/ 7286203 w 8938307"/>
              <a:gd name="connsiteY7452" fmla="*/ 1998424 h 2993922"/>
              <a:gd name="connsiteX7453" fmla="*/ 7254432 w 8938307"/>
              <a:gd name="connsiteY7453" fmla="*/ 1987834 h 2993922"/>
              <a:gd name="connsiteX7454" fmla="*/ 7243841 w 8938307"/>
              <a:gd name="connsiteY7454" fmla="*/ 1987834 h 2993922"/>
              <a:gd name="connsiteX7455" fmla="*/ 7243841 w 8938307"/>
              <a:gd name="connsiteY7455" fmla="*/ 1998424 h 2993922"/>
              <a:gd name="connsiteX7456" fmla="*/ 7201480 w 8938307"/>
              <a:gd name="connsiteY7456" fmla="*/ 2009015 h 2993922"/>
              <a:gd name="connsiteX7457" fmla="*/ 7201480 w 8938307"/>
              <a:gd name="connsiteY7457" fmla="*/ 1987834 h 2993922"/>
              <a:gd name="connsiteX7458" fmla="*/ 7180299 w 8938307"/>
              <a:gd name="connsiteY7458" fmla="*/ 1982538 h 2993922"/>
              <a:gd name="connsiteX7459" fmla="*/ 7169708 w 8938307"/>
              <a:gd name="connsiteY7459" fmla="*/ 1977242 h 2993922"/>
              <a:gd name="connsiteX7460" fmla="*/ 7169708 w 8938307"/>
              <a:gd name="connsiteY7460" fmla="*/ 1987834 h 2993922"/>
              <a:gd name="connsiteX7461" fmla="*/ 7159118 w 8938307"/>
              <a:gd name="connsiteY7461" fmla="*/ 1998424 h 2993922"/>
              <a:gd name="connsiteX7462" fmla="*/ 7153822 w 8938307"/>
              <a:gd name="connsiteY7462" fmla="*/ 2003719 h 2993922"/>
              <a:gd name="connsiteX7463" fmla="*/ 7148526 w 8938307"/>
              <a:gd name="connsiteY7463" fmla="*/ 2019605 h 2993922"/>
              <a:gd name="connsiteX7464" fmla="*/ 7169708 w 8938307"/>
              <a:gd name="connsiteY7464" fmla="*/ 2019605 h 2993922"/>
              <a:gd name="connsiteX7465" fmla="*/ 7180299 w 8938307"/>
              <a:gd name="connsiteY7465" fmla="*/ 2019605 h 2993922"/>
              <a:gd name="connsiteX7466" fmla="*/ 7190889 w 8938307"/>
              <a:gd name="connsiteY7466" fmla="*/ 2019605 h 2993922"/>
              <a:gd name="connsiteX7467" fmla="*/ 7201480 w 8938307"/>
              <a:gd name="connsiteY7467" fmla="*/ 2024900 h 2993922"/>
              <a:gd name="connsiteX7468" fmla="*/ 7212070 w 8938307"/>
              <a:gd name="connsiteY7468" fmla="*/ 2030194 h 2993922"/>
              <a:gd name="connsiteX7469" fmla="*/ 7254432 w 8938307"/>
              <a:gd name="connsiteY7469" fmla="*/ 2030194 h 2993922"/>
              <a:gd name="connsiteX7470" fmla="*/ 7265022 w 8938307"/>
              <a:gd name="connsiteY7470" fmla="*/ 2030194 h 2993922"/>
              <a:gd name="connsiteX7471" fmla="*/ 7265022 w 8938307"/>
              <a:gd name="connsiteY7471" fmla="*/ 2040786 h 2993922"/>
              <a:gd name="connsiteX7472" fmla="*/ 7286203 w 8938307"/>
              <a:gd name="connsiteY7472" fmla="*/ 2030194 h 2993922"/>
              <a:gd name="connsiteX7473" fmla="*/ 7292822 w 8938307"/>
              <a:gd name="connsiteY7473" fmla="*/ 2030194 h 2993922"/>
              <a:gd name="connsiteX7474" fmla="*/ 7296793 w 8938307"/>
              <a:gd name="connsiteY7474" fmla="*/ 2030194 h 2993922"/>
              <a:gd name="connsiteX7475" fmla="*/ 7265022 w 8938307"/>
              <a:gd name="connsiteY7475" fmla="*/ 2051376 h 2993922"/>
              <a:gd name="connsiteX7476" fmla="*/ 7243841 w 8938307"/>
              <a:gd name="connsiteY7476" fmla="*/ 2061967 h 2993922"/>
              <a:gd name="connsiteX7477" fmla="*/ 7243841 w 8938307"/>
              <a:gd name="connsiteY7477" fmla="*/ 2072557 h 2993922"/>
              <a:gd name="connsiteX7478" fmla="*/ 7275612 w 8938307"/>
              <a:gd name="connsiteY7478" fmla="*/ 2093738 h 2993922"/>
              <a:gd name="connsiteX7479" fmla="*/ 7307384 w 8938307"/>
              <a:gd name="connsiteY7479" fmla="*/ 2104328 h 2993922"/>
              <a:gd name="connsiteX7480" fmla="*/ 7317974 w 8938307"/>
              <a:gd name="connsiteY7480" fmla="*/ 2104328 h 2993922"/>
              <a:gd name="connsiteX7481" fmla="*/ 7328564 w 8938307"/>
              <a:gd name="connsiteY7481" fmla="*/ 2104328 h 2993922"/>
              <a:gd name="connsiteX7482" fmla="*/ 7333860 w 8938307"/>
              <a:gd name="connsiteY7482" fmla="*/ 2114919 h 2993922"/>
              <a:gd name="connsiteX7483" fmla="*/ 7328564 w 8938307"/>
              <a:gd name="connsiteY7483" fmla="*/ 2125509 h 2993922"/>
              <a:gd name="connsiteX7484" fmla="*/ 7307384 w 8938307"/>
              <a:gd name="connsiteY7484" fmla="*/ 2125509 h 2993922"/>
              <a:gd name="connsiteX7485" fmla="*/ 7286203 w 8938307"/>
              <a:gd name="connsiteY7485" fmla="*/ 2136099 h 2993922"/>
              <a:gd name="connsiteX7486" fmla="*/ 7286203 w 8938307"/>
              <a:gd name="connsiteY7486" fmla="*/ 2125509 h 2993922"/>
              <a:gd name="connsiteX7487" fmla="*/ 7275612 w 8938307"/>
              <a:gd name="connsiteY7487" fmla="*/ 2114919 h 2993922"/>
              <a:gd name="connsiteX7488" fmla="*/ 7270318 w 8938307"/>
              <a:gd name="connsiteY7488" fmla="*/ 2125509 h 2993922"/>
              <a:gd name="connsiteX7489" fmla="*/ 7265022 w 8938307"/>
              <a:gd name="connsiteY7489" fmla="*/ 2136099 h 2993922"/>
              <a:gd name="connsiteX7490" fmla="*/ 7249136 w 8938307"/>
              <a:gd name="connsiteY7490" fmla="*/ 2120213 h 2993922"/>
              <a:gd name="connsiteX7491" fmla="*/ 7227956 w 8938307"/>
              <a:gd name="connsiteY7491" fmla="*/ 2109623 h 2993922"/>
              <a:gd name="connsiteX7492" fmla="*/ 7222660 w 8938307"/>
              <a:gd name="connsiteY7492" fmla="*/ 2104328 h 2993922"/>
              <a:gd name="connsiteX7493" fmla="*/ 7201480 w 8938307"/>
              <a:gd name="connsiteY7493" fmla="*/ 2104328 h 2993922"/>
              <a:gd name="connsiteX7494" fmla="*/ 7148526 w 8938307"/>
              <a:gd name="connsiteY7494" fmla="*/ 2093738 h 2993922"/>
              <a:gd name="connsiteX7495" fmla="*/ 7132641 w 8938307"/>
              <a:gd name="connsiteY7495" fmla="*/ 2093738 h 2993922"/>
              <a:gd name="connsiteX7496" fmla="*/ 7137937 w 8938307"/>
              <a:gd name="connsiteY7496" fmla="*/ 2088442 h 2993922"/>
              <a:gd name="connsiteX7497" fmla="*/ 7132641 w 8938307"/>
              <a:gd name="connsiteY7497" fmla="*/ 2077852 h 2993922"/>
              <a:gd name="connsiteX7498" fmla="*/ 7122052 w 8938307"/>
              <a:gd name="connsiteY7498" fmla="*/ 2077852 h 2993922"/>
              <a:gd name="connsiteX7499" fmla="*/ 7122052 w 8938307"/>
              <a:gd name="connsiteY7499" fmla="*/ 2088442 h 2993922"/>
              <a:gd name="connsiteX7500" fmla="*/ 7132641 w 8938307"/>
              <a:gd name="connsiteY7500" fmla="*/ 2093738 h 2993922"/>
              <a:gd name="connsiteX7501" fmla="*/ 7111462 w 8938307"/>
              <a:gd name="connsiteY7501" fmla="*/ 2093738 h 2993922"/>
              <a:gd name="connsiteX7502" fmla="*/ 7095574 w 8938307"/>
              <a:gd name="connsiteY7502" fmla="*/ 2099033 h 2993922"/>
              <a:gd name="connsiteX7503" fmla="*/ 7090280 w 8938307"/>
              <a:gd name="connsiteY7503" fmla="*/ 2104328 h 2993922"/>
              <a:gd name="connsiteX7504" fmla="*/ 7074395 w 8938307"/>
              <a:gd name="connsiteY7504" fmla="*/ 2104328 h 2993922"/>
              <a:gd name="connsiteX7505" fmla="*/ 7063804 w 8938307"/>
              <a:gd name="connsiteY7505" fmla="*/ 2104328 h 2993922"/>
              <a:gd name="connsiteX7506" fmla="*/ 7063804 w 8938307"/>
              <a:gd name="connsiteY7506" fmla="*/ 2114919 h 2993922"/>
              <a:gd name="connsiteX7507" fmla="*/ 7053214 w 8938307"/>
              <a:gd name="connsiteY7507" fmla="*/ 2104328 h 2993922"/>
              <a:gd name="connsiteX7508" fmla="*/ 7063804 w 8938307"/>
              <a:gd name="connsiteY7508" fmla="*/ 2093738 h 2993922"/>
              <a:gd name="connsiteX7509" fmla="*/ 7079689 w 8938307"/>
              <a:gd name="connsiteY7509" fmla="*/ 2088442 h 2993922"/>
              <a:gd name="connsiteX7510" fmla="*/ 7074395 w 8938307"/>
              <a:gd name="connsiteY7510" fmla="*/ 2083146 h 2993922"/>
              <a:gd name="connsiteX7511" fmla="*/ 7063804 w 8938307"/>
              <a:gd name="connsiteY7511" fmla="*/ 2083146 h 2993922"/>
              <a:gd name="connsiteX7512" fmla="*/ 7058510 w 8938307"/>
              <a:gd name="connsiteY7512" fmla="*/ 2072557 h 2993922"/>
              <a:gd name="connsiteX7513" fmla="*/ 7047918 w 8938307"/>
              <a:gd name="connsiteY7513" fmla="*/ 2072557 h 2993922"/>
              <a:gd name="connsiteX7514" fmla="*/ 7037328 w 8938307"/>
              <a:gd name="connsiteY7514" fmla="*/ 2077852 h 2993922"/>
              <a:gd name="connsiteX7515" fmla="*/ 7021443 w 8938307"/>
              <a:gd name="connsiteY7515" fmla="*/ 2083146 h 2993922"/>
              <a:gd name="connsiteX7516" fmla="*/ 7010852 w 8938307"/>
              <a:gd name="connsiteY7516" fmla="*/ 2083146 h 2993922"/>
              <a:gd name="connsiteX7517" fmla="*/ 6979081 w 8938307"/>
              <a:gd name="connsiteY7517" fmla="*/ 2093738 h 2993922"/>
              <a:gd name="connsiteX7518" fmla="*/ 6968491 w 8938307"/>
              <a:gd name="connsiteY7518" fmla="*/ 2093738 h 2993922"/>
              <a:gd name="connsiteX7519" fmla="*/ 6963196 w 8938307"/>
              <a:gd name="connsiteY7519" fmla="*/ 2083146 h 2993922"/>
              <a:gd name="connsiteX7520" fmla="*/ 6957900 w 8938307"/>
              <a:gd name="connsiteY7520" fmla="*/ 2083146 h 2993922"/>
              <a:gd name="connsiteX7521" fmla="*/ 6936718 w 8938307"/>
              <a:gd name="connsiteY7521" fmla="*/ 2083146 h 2993922"/>
              <a:gd name="connsiteX7522" fmla="*/ 6931424 w 8938307"/>
              <a:gd name="connsiteY7522" fmla="*/ 2072557 h 2993922"/>
              <a:gd name="connsiteX7523" fmla="*/ 6926129 w 8938307"/>
              <a:gd name="connsiteY7523" fmla="*/ 2072557 h 2993922"/>
              <a:gd name="connsiteX7524" fmla="*/ 6894358 w 8938307"/>
              <a:gd name="connsiteY7524" fmla="*/ 2072557 h 2993922"/>
              <a:gd name="connsiteX7525" fmla="*/ 6883766 w 8938307"/>
              <a:gd name="connsiteY7525" fmla="*/ 2061967 h 2993922"/>
              <a:gd name="connsiteX7526" fmla="*/ 6873177 w 8938307"/>
              <a:gd name="connsiteY7526" fmla="*/ 2051376 h 2993922"/>
              <a:gd name="connsiteX7527" fmla="*/ 6867881 w 8938307"/>
              <a:gd name="connsiteY7527" fmla="*/ 2051376 h 2993922"/>
              <a:gd name="connsiteX7528" fmla="*/ 6851996 w 8938307"/>
              <a:gd name="connsiteY7528" fmla="*/ 2051376 h 2993922"/>
              <a:gd name="connsiteX7529" fmla="*/ 6820224 w 8938307"/>
              <a:gd name="connsiteY7529" fmla="*/ 2051376 h 2993922"/>
              <a:gd name="connsiteX7530" fmla="*/ 6777862 w 8938307"/>
              <a:gd name="connsiteY7530" fmla="*/ 2030194 h 2993922"/>
              <a:gd name="connsiteX7531" fmla="*/ 6751387 w 8938307"/>
              <a:gd name="connsiteY7531" fmla="*/ 2030194 h 2993922"/>
              <a:gd name="connsiteX7532" fmla="*/ 6719616 w 8938307"/>
              <a:gd name="connsiteY7532" fmla="*/ 2024900 h 2993922"/>
              <a:gd name="connsiteX7533" fmla="*/ 6693140 w 8938307"/>
              <a:gd name="connsiteY7533" fmla="*/ 2019605 h 2993922"/>
              <a:gd name="connsiteX7534" fmla="*/ 6693140 w 8938307"/>
              <a:gd name="connsiteY7534" fmla="*/ 2030194 h 2993922"/>
              <a:gd name="connsiteX7535" fmla="*/ 6735502 w 8938307"/>
              <a:gd name="connsiteY7535" fmla="*/ 2040786 h 2993922"/>
              <a:gd name="connsiteX7536" fmla="*/ 6746092 w 8938307"/>
              <a:gd name="connsiteY7536" fmla="*/ 2040786 h 2993922"/>
              <a:gd name="connsiteX7537" fmla="*/ 6751387 w 8938307"/>
              <a:gd name="connsiteY7537" fmla="*/ 2051376 h 2993922"/>
              <a:gd name="connsiteX7538" fmla="*/ 6724910 w 8938307"/>
              <a:gd name="connsiteY7538" fmla="*/ 2051376 h 2993922"/>
              <a:gd name="connsiteX7539" fmla="*/ 6671958 w 8938307"/>
              <a:gd name="connsiteY7539" fmla="*/ 2051376 h 2993922"/>
              <a:gd name="connsiteX7540" fmla="*/ 6661368 w 8938307"/>
              <a:gd name="connsiteY7540" fmla="*/ 2030194 h 2993922"/>
              <a:gd name="connsiteX7541" fmla="*/ 6650778 w 8938307"/>
              <a:gd name="connsiteY7541" fmla="*/ 2030194 h 2993922"/>
              <a:gd name="connsiteX7542" fmla="*/ 6640188 w 8938307"/>
              <a:gd name="connsiteY7542" fmla="*/ 2040786 h 2993922"/>
              <a:gd name="connsiteX7543" fmla="*/ 6640188 w 8938307"/>
              <a:gd name="connsiteY7543" fmla="*/ 2035490 h 2993922"/>
              <a:gd name="connsiteX7544" fmla="*/ 6640188 w 8938307"/>
              <a:gd name="connsiteY7544" fmla="*/ 2030194 h 2993922"/>
              <a:gd name="connsiteX7545" fmla="*/ 6619006 w 8938307"/>
              <a:gd name="connsiteY7545" fmla="*/ 1998424 h 2993922"/>
              <a:gd name="connsiteX7546" fmla="*/ 6576646 w 8938307"/>
              <a:gd name="connsiteY7546" fmla="*/ 1987834 h 2993922"/>
              <a:gd name="connsiteX7547" fmla="*/ 6592531 w 8938307"/>
              <a:gd name="connsiteY7547" fmla="*/ 1977242 h 2993922"/>
              <a:gd name="connsiteX7548" fmla="*/ 6587236 w 8938307"/>
              <a:gd name="connsiteY7548" fmla="*/ 1966653 h 2993922"/>
              <a:gd name="connsiteX7549" fmla="*/ 6576646 w 8938307"/>
              <a:gd name="connsiteY7549" fmla="*/ 1966653 h 2993922"/>
              <a:gd name="connsiteX7550" fmla="*/ 6513102 w 8938307"/>
              <a:gd name="connsiteY7550" fmla="*/ 1956063 h 2993922"/>
              <a:gd name="connsiteX7551" fmla="*/ 6502512 w 8938307"/>
              <a:gd name="connsiteY7551" fmla="*/ 1956063 h 2993922"/>
              <a:gd name="connsiteX7552" fmla="*/ 6491922 w 8938307"/>
              <a:gd name="connsiteY7552" fmla="*/ 1966653 h 2993922"/>
              <a:gd name="connsiteX7553" fmla="*/ 6491922 w 8938307"/>
              <a:gd name="connsiteY7553" fmla="*/ 1956063 h 2993922"/>
              <a:gd name="connsiteX7554" fmla="*/ 6481332 w 8938307"/>
              <a:gd name="connsiteY7554" fmla="*/ 1945472 h 2993922"/>
              <a:gd name="connsiteX7555" fmla="*/ 6470740 w 8938307"/>
              <a:gd name="connsiteY7555" fmla="*/ 1945472 h 2993922"/>
              <a:gd name="connsiteX7556" fmla="*/ 6470740 w 8938307"/>
              <a:gd name="connsiteY7556" fmla="*/ 1940176 h 2993922"/>
              <a:gd name="connsiteX7557" fmla="*/ 6460150 w 8938307"/>
              <a:gd name="connsiteY7557" fmla="*/ 1945472 h 2993922"/>
              <a:gd name="connsiteX7558" fmla="*/ 6470740 w 8938307"/>
              <a:gd name="connsiteY7558" fmla="*/ 1950767 h 2993922"/>
              <a:gd name="connsiteX7559" fmla="*/ 6470740 w 8938307"/>
              <a:gd name="connsiteY7559" fmla="*/ 1966653 h 2993922"/>
              <a:gd name="connsiteX7560" fmla="*/ 6449560 w 8938307"/>
              <a:gd name="connsiteY7560" fmla="*/ 1956063 h 2993922"/>
              <a:gd name="connsiteX7561" fmla="*/ 6438970 w 8938307"/>
              <a:gd name="connsiteY7561" fmla="*/ 1945472 h 2993922"/>
              <a:gd name="connsiteX7562" fmla="*/ 6438970 w 8938307"/>
              <a:gd name="connsiteY7562" fmla="*/ 1934882 h 2993922"/>
              <a:gd name="connsiteX7563" fmla="*/ 6407198 w 8938307"/>
              <a:gd name="connsiteY7563" fmla="*/ 1945472 h 2993922"/>
              <a:gd name="connsiteX7564" fmla="*/ 6391313 w 8938307"/>
              <a:gd name="connsiteY7564" fmla="*/ 1945472 h 2993922"/>
              <a:gd name="connsiteX7565" fmla="*/ 6375428 w 8938307"/>
              <a:gd name="connsiteY7565" fmla="*/ 1924290 h 2993922"/>
              <a:gd name="connsiteX7566" fmla="*/ 6333066 w 8938307"/>
              <a:gd name="connsiteY7566" fmla="*/ 1934882 h 2993922"/>
              <a:gd name="connsiteX7567" fmla="*/ 6343656 w 8938307"/>
              <a:gd name="connsiteY7567" fmla="*/ 1945472 h 2993922"/>
              <a:gd name="connsiteX7568" fmla="*/ 6354246 w 8938307"/>
              <a:gd name="connsiteY7568" fmla="*/ 1934882 h 2993922"/>
              <a:gd name="connsiteX7569" fmla="*/ 6375428 w 8938307"/>
              <a:gd name="connsiteY7569" fmla="*/ 1934882 h 2993922"/>
              <a:gd name="connsiteX7570" fmla="*/ 6375428 w 8938307"/>
              <a:gd name="connsiteY7570" fmla="*/ 1945472 h 2993922"/>
              <a:gd name="connsiteX7571" fmla="*/ 6386018 w 8938307"/>
              <a:gd name="connsiteY7571" fmla="*/ 1956063 h 2993922"/>
              <a:gd name="connsiteX7572" fmla="*/ 6396608 w 8938307"/>
              <a:gd name="connsiteY7572" fmla="*/ 1977242 h 2993922"/>
              <a:gd name="connsiteX7573" fmla="*/ 6364836 w 8938307"/>
              <a:gd name="connsiteY7573" fmla="*/ 1977242 h 2993922"/>
              <a:gd name="connsiteX7574" fmla="*/ 6311884 w 8938307"/>
              <a:gd name="connsiteY7574" fmla="*/ 1966653 h 2993922"/>
              <a:gd name="connsiteX7575" fmla="*/ 6295998 w 8938307"/>
              <a:gd name="connsiteY7575" fmla="*/ 1950767 h 2993922"/>
              <a:gd name="connsiteX7576" fmla="*/ 6269524 w 8938307"/>
              <a:gd name="connsiteY7576" fmla="*/ 1956063 h 2993922"/>
              <a:gd name="connsiteX7577" fmla="*/ 6311884 w 8938307"/>
              <a:gd name="connsiteY7577" fmla="*/ 1977242 h 2993922"/>
              <a:gd name="connsiteX7578" fmla="*/ 6322476 w 8938307"/>
              <a:gd name="connsiteY7578" fmla="*/ 1977242 h 2993922"/>
              <a:gd name="connsiteX7579" fmla="*/ 6333066 w 8938307"/>
              <a:gd name="connsiteY7579" fmla="*/ 1977242 h 2993922"/>
              <a:gd name="connsiteX7580" fmla="*/ 6364836 w 8938307"/>
              <a:gd name="connsiteY7580" fmla="*/ 1998424 h 2993922"/>
              <a:gd name="connsiteX7581" fmla="*/ 6375428 w 8938307"/>
              <a:gd name="connsiteY7581" fmla="*/ 1998424 h 2993922"/>
              <a:gd name="connsiteX7582" fmla="*/ 6386018 w 8938307"/>
              <a:gd name="connsiteY7582" fmla="*/ 2009015 h 2993922"/>
              <a:gd name="connsiteX7583" fmla="*/ 6407198 w 8938307"/>
              <a:gd name="connsiteY7583" fmla="*/ 2009015 h 2993922"/>
              <a:gd name="connsiteX7584" fmla="*/ 6417788 w 8938307"/>
              <a:gd name="connsiteY7584" fmla="*/ 2019605 h 2993922"/>
              <a:gd name="connsiteX7585" fmla="*/ 6446030 w 8938307"/>
              <a:gd name="connsiteY7585" fmla="*/ 2026665 h 2993922"/>
              <a:gd name="connsiteX7586" fmla="*/ 6438970 w 8938307"/>
              <a:gd name="connsiteY7586" fmla="*/ 2019605 h 2993922"/>
              <a:gd name="connsiteX7587" fmla="*/ 6454855 w 8938307"/>
              <a:gd name="connsiteY7587" fmla="*/ 2019605 h 2993922"/>
              <a:gd name="connsiteX7588" fmla="*/ 6470740 w 8938307"/>
              <a:gd name="connsiteY7588" fmla="*/ 2030194 h 2993922"/>
              <a:gd name="connsiteX7589" fmla="*/ 6460150 w 8938307"/>
              <a:gd name="connsiteY7589" fmla="*/ 2030194 h 2993922"/>
              <a:gd name="connsiteX7590" fmla="*/ 6486627 w 8938307"/>
              <a:gd name="connsiteY7590" fmla="*/ 2040786 h 2993922"/>
              <a:gd name="connsiteX7591" fmla="*/ 6491922 w 8938307"/>
              <a:gd name="connsiteY7591" fmla="*/ 2051376 h 2993922"/>
              <a:gd name="connsiteX7592" fmla="*/ 6491922 w 8938307"/>
              <a:gd name="connsiteY7592" fmla="*/ 2040786 h 2993922"/>
              <a:gd name="connsiteX7593" fmla="*/ 6513102 w 8938307"/>
              <a:gd name="connsiteY7593" fmla="*/ 2040786 h 2993922"/>
              <a:gd name="connsiteX7594" fmla="*/ 6513102 w 8938307"/>
              <a:gd name="connsiteY7594" fmla="*/ 2051376 h 2993922"/>
              <a:gd name="connsiteX7595" fmla="*/ 6513102 w 8938307"/>
              <a:gd name="connsiteY7595" fmla="*/ 2061967 h 2993922"/>
              <a:gd name="connsiteX7596" fmla="*/ 6555464 w 8938307"/>
              <a:gd name="connsiteY7596" fmla="*/ 2072557 h 2993922"/>
              <a:gd name="connsiteX7597" fmla="*/ 6608416 w 8938307"/>
              <a:gd name="connsiteY7597" fmla="*/ 2083146 h 2993922"/>
              <a:gd name="connsiteX7598" fmla="*/ 6597826 w 8938307"/>
              <a:gd name="connsiteY7598" fmla="*/ 2072557 h 2993922"/>
              <a:gd name="connsiteX7599" fmla="*/ 6597826 w 8938307"/>
              <a:gd name="connsiteY7599" fmla="*/ 2061967 h 2993922"/>
              <a:gd name="connsiteX7600" fmla="*/ 6619006 w 8938307"/>
              <a:gd name="connsiteY7600" fmla="*/ 2072557 h 2993922"/>
              <a:gd name="connsiteX7601" fmla="*/ 6640188 w 8938307"/>
              <a:gd name="connsiteY7601" fmla="*/ 2093738 h 2993922"/>
              <a:gd name="connsiteX7602" fmla="*/ 6650778 w 8938307"/>
              <a:gd name="connsiteY7602" fmla="*/ 2093738 h 2993922"/>
              <a:gd name="connsiteX7603" fmla="*/ 6666664 w 8938307"/>
              <a:gd name="connsiteY7603" fmla="*/ 2099033 h 2993922"/>
              <a:gd name="connsiteX7604" fmla="*/ 6693140 w 8938307"/>
              <a:gd name="connsiteY7604" fmla="*/ 2109623 h 2993922"/>
              <a:gd name="connsiteX7605" fmla="*/ 6719616 w 8938307"/>
              <a:gd name="connsiteY7605" fmla="*/ 2120213 h 2993922"/>
              <a:gd name="connsiteX7606" fmla="*/ 6735502 w 8938307"/>
              <a:gd name="connsiteY7606" fmla="*/ 2125509 h 2993922"/>
              <a:gd name="connsiteX7607" fmla="*/ 6767272 w 8938307"/>
              <a:gd name="connsiteY7607" fmla="*/ 2125509 h 2993922"/>
              <a:gd name="connsiteX7608" fmla="*/ 6777862 w 8938307"/>
              <a:gd name="connsiteY7608" fmla="*/ 2136099 h 2993922"/>
              <a:gd name="connsiteX7609" fmla="*/ 6756682 w 8938307"/>
              <a:gd name="connsiteY7609" fmla="*/ 2136099 h 2993922"/>
              <a:gd name="connsiteX7610" fmla="*/ 6767272 w 8938307"/>
              <a:gd name="connsiteY7610" fmla="*/ 2146690 h 2993922"/>
              <a:gd name="connsiteX7611" fmla="*/ 6799044 w 8938307"/>
              <a:gd name="connsiteY7611" fmla="*/ 2157280 h 2993922"/>
              <a:gd name="connsiteX7612" fmla="*/ 6799044 w 8938307"/>
              <a:gd name="connsiteY7612" fmla="*/ 2146690 h 2993922"/>
              <a:gd name="connsiteX7613" fmla="*/ 6809634 w 8938307"/>
              <a:gd name="connsiteY7613" fmla="*/ 2136099 h 2993922"/>
              <a:gd name="connsiteX7614" fmla="*/ 6820224 w 8938307"/>
              <a:gd name="connsiteY7614" fmla="*/ 2136099 h 2993922"/>
              <a:gd name="connsiteX7615" fmla="*/ 6830814 w 8938307"/>
              <a:gd name="connsiteY7615" fmla="*/ 2136099 h 2993922"/>
              <a:gd name="connsiteX7616" fmla="*/ 6830814 w 8938307"/>
              <a:gd name="connsiteY7616" fmla="*/ 2146690 h 2993922"/>
              <a:gd name="connsiteX7617" fmla="*/ 6830814 w 8938307"/>
              <a:gd name="connsiteY7617" fmla="*/ 2157280 h 2993922"/>
              <a:gd name="connsiteX7618" fmla="*/ 6873177 w 8938307"/>
              <a:gd name="connsiteY7618" fmla="*/ 2178461 h 2993922"/>
              <a:gd name="connsiteX7619" fmla="*/ 6889062 w 8938307"/>
              <a:gd name="connsiteY7619" fmla="*/ 2178461 h 2993922"/>
              <a:gd name="connsiteX7620" fmla="*/ 6894358 w 8938307"/>
              <a:gd name="connsiteY7620" fmla="*/ 2167871 h 2993922"/>
              <a:gd name="connsiteX7621" fmla="*/ 6915539 w 8938307"/>
              <a:gd name="connsiteY7621" fmla="*/ 2167871 h 2993922"/>
              <a:gd name="connsiteX7622" fmla="*/ 6957900 w 8938307"/>
              <a:gd name="connsiteY7622" fmla="*/ 2178461 h 2993922"/>
              <a:gd name="connsiteX7623" fmla="*/ 6968491 w 8938307"/>
              <a:gd name="connsiteY7623" fmla="*/ 2178461 h 2993922"/>
              <a:gd name="connsiteX7624" fmla="*/ 6968491 w 8938307"/>
              <a:gd name="connsiteY7624" fmla="*/ 2189051 h 2993922"/>
              <a:gd name="connsiteX7625" fmla="*/ 6984376 w 8938307"/>
              <a:gd name="connsiteY7625" fmla="*/ 2194346 h 2993922"/>
              <a:gd name="connsiteX7626" fmla="*/ 6994966 w 8938307"/>
              <a:gd name="connsiteY7626" fmla="*/ 2189051 h 2993922"/>
              <a:gd name="connsiteX7627" fmla="*/ 7000262 w 8938307"/>
              <a:gd name="connsiteY7627" fmla="*/ 2194346 h 2993922"/>
              <a:gd name="connsiteX7628" fmla="*/ 7000262 w 8938307"/>
              <a:gd name="connsiteY7628" fmla="*/ 2199642 h 2993922"/>
              <a:gd name="connsiteX7629" fmla="*/ 6989670 w 8938307"/>
              <a:gd name="connsiteY7629" fmla="*/ 2199642 h 2993922"/>
              <a:gd name="connsiteX7630" fmla="*/ 6989670 w 8938307"/>
              <a:gd name="connsiteY7630" fmla="*/ 2210232 h 2993922"/>
              <a:gd name="connsiteX7631" fmla="*/ 7005558 w 8938307"/>
              <a:gd name="connsiteY7631" fmla="*/ 2204937 h 2993922"/>
              <a:gd name="connsiteX7632" fmla="*/ 7032033 w 8938307"/>
              <a:gd name="connsiteY7632" fmla="*/ 2199642 h 2993922"/>
              <a:gd name="connsiteX7633" fmla="*/ 7053214 w 8938307"/>
              <a:gd name="connsiteY7633" fmla="*/ 2204937 h 2993922"/>
              <a:gd name="connsiteX7634" fmla="*/ 7074395 w 8938307"/>
              <a:gd name="connsiteY7634" fmla="*/ 2210232 h 2993922"/>
              <a:gd name="connsiteX7635" fmla="*/ 7084985 w 8938307"/>
              <a:gd name="connsiteY7635" fmla="*/ 2220823 h 2993922"/>
              <a:gd name="connsiteX7636" fmla="*/ 7100870 w 8938307"/>
              <a:gd name="connsiteY7636" fmla="*/ 2215527 h 2993922"/>
              <a:gd name="connsiteX7637" fmla="*/ 7116756 w 8938307"/>
              <a:gd name="connsiteY7637" fmla="*/ 2220823 h 2993922"/>
              <a:gd name="connsiteX7638" fmla="*/ 7148526 w 8938307"/>
              <a:gd name="connsiteY7638" fmla="*/ 2220823 h 2993922"/>
              <a:gd name="connsiteX7639" fmla="*/ 7169708 w 8938307"/>
              <a:gd name="connsiteY7639" fmla="*/ 2231413 h 2993922"/>
              <a:gd name="connsiteX7640" fmla="*/ 7190889 w 8938307"/>
              <a:gd name="connsiteY7640" fmla="*/ 2231413 h 2993922"/>
              <a:gd name="connsiteX7641" fmla="*/ 7201480 w 8938307"/>
              <a:gd name="connsiteY7641" fmla="*/ 2242004 h 2993922"/>
              <a:gd name="connsiteX7642" fmla="*/ 7227956 w 8938307"/>
              <a:gd name="connsiteY7642" fmla="*/ 2247298 h 2993922"/>
              <a:gd name="connsiteX7643" fmla="*/ 7254432 w 8938307"/>
              <a:gd name="connsiteY7643" fmla="*/ 2252594 h 2993922"/>
              <a:gd name="connsiteX7644" fmla="*/ 7254432 w 8938307"/>
              <a:gd name="connsiteY7644" fmla="*/ 2263184 h 2993922"/>
              <a:gd name="connsiteX7645" fmla="*/ 7265022 w 8938307"/>
              <a:gd name="connsiteY7645" fmla="*/ 2273775 h 2993922"/>
              <a:gd name="connsiteX7646" fmla="*/ 7227956 w 8938307"/>
              <a:gd name="connsiteY7646" fmla="*/ 2284365 h 2993922"/>
              <a:gd name="connsiteX7647" fmla="*/ 7180299 w 8938307"/>
              <a:gd name="connsiteY7647" fmla="*/ 2284365 h 2993922"/>
              <a:gd name="connsiteX7648" fmla="*/ 7159118 w 8938307"/>
              <a:gd name="connsiteY7648" fmla="*/ 2284365 h 2993922"/>
              <a:gd name="connsiteX7649" fmla="*/ 7137937 w 8938307"/>
              <a:gd name="connsiteY7649" fmla="*/ 2284365 h 2993922"/>
              <a:gd name="connsiteX7650" fmla="*/ 7169708 w 8938307"/>
              <a:gd name="connsiteY7650" fmla="*/ 2294956 h 2993922"/>
              <a:gd name="connsiteX7651" fmla="*/ 7222660 w 8938307"/>
              <a:gd name="connsiteY7651" fmla="*/ 2294956 h 2993922"/>
              <a:gd name="connsiteX7652" fmla="*/ 7222660 w 8938307"/>
              <a:gd name="connsiteY7652" fmla="*/ 2305546 h 2993922"/>
              <a:gd name="connsiteX7653" fmla="*/ 7233251 w 8938307"/>
              <a:gd name="connsiteY7653" fmla="*/ 2316136 h 2993922"/>
              <a:gd name="connsiteX7654" fmla="*/ 7254432 w 8938307"/>
              <a:gd name="connsiteY7654" fmla="*/ 2326727 h 2993922"/>
              <a:gd name="connsiteX7655" fmla="*/ 7243841 w 8938307"/>
              <a:gd name="connsiteY7655" fmla="*/ 2326727 h 2993922"/>
              <a:gd name="connsiteX7656" fmla="*/ 7233251 w 8938307"/>
              <a:gd name="connsiteY7656" fmla="*/ 2326727 h 2993922"/>
              <a:gd name="connsiteX7657" fmla="*/ 7233251 w 8938307"/>
              <a:gd name="connsiteY7657" fmla="*/ 2337317 h 2993922"/>
              <a:gd name="connsiteX7658" fmla="*/ 7212070 w 8938307"/>
              <a:gd name="connsiteY7658" fmla="*/ 2326727 h 2993922"/>
              <a:gd name="connsiteX7659" fmla="*/ 7212070 w 8938307"/>
              <a:gd name="connsiteY7659" fmla="*/ 2321431 h 2993922"/>
              <a:gd name="connsiteX7660" fmla="*/ 7201480 w 8938307"/>
              <a:gd name="connsiteY7660" fmla="*/ 2326727 h 2993922"/>
              <a:gd name="connsiteX7661" fmla="*/ 7190889 w 8938307"/>
              <a:gd name="connsiteY7661" fmla="*/ 2326727 h 2993922"/>
              <a:gd name="connsiteX7662" fmla="*/ 7159118 w 8938307"/>
              <a:gd name="connsiteY7662" fmla="*/ 2316136 h 2993922"/>
              <a:gd name="connsiteX7663" fmla="*/ 7084985 w 8938307"/>
              <a:gd name="connsiteY7663" fmla="*/ 2294956 h 2993922"/>
              <a:gd name="connsiteX7664" fmla="*/ 7053214 w 8938307"/>
              <a:gd name="connsiteY7664" fmla="*/ 2284365 h 2993922"/>
              <a:gd name="connsiteX7665" fmla="*/ 7042622 w 8938307"/>
              <a:gd name="connsiteY7665" fmla="*/ 2273775 h 2993922"/>
              <a:gd name="connsiteX7666" fmla="*/ 7053214 w 8938307"/>
              <a:gd name="connsiteY7666" fmla="*/ 2263184 h 2993922"/>
              <a:gd name="connsiteX7667" fmla="*/ 7063804 w 8938307"/>
              <a:gd name="connsiteY7667" fmla="*/ 2252594 h 2993922"/>
              <a:gd name="connsiteX7668" fmla="*/ 7063804 w 8938307"/>
              <a:gd name="connsiteY7668" fmla="*/ 2263184 h 2993922"/>
              <a:gd name="connsiteX7669" fmla="*/ 7074395 w 8938307"/>
              <a:gd name="connsiteY7669" fmla="*/ 2273775 h 2993922"/>
              <a:gd name="connsiteX7670" fmla="*/ 7095574 w 8938307"/>
              <a:gd name="connsiteY7670" fmla="*/ 2284365 h 2993922"/>
              <a:gd name="connsiteX7671" fmla="*/ 7116756 w 8938307"/>
              <a:gd name="connsiteY7671" fmla="*/ 2273775 h 2993922"/>
              <a:gd name="connsiteX7672" fmla="*/ 7127347 w 8938307"/>
              <a:gd name="connsiteY7672" fmla="*/ 2263184 h 2993922"/>
              <a:gd name="connsiteX7673" fmla="*/ 7106166 w 8938307"/>
              <a:gd name="connsiteY7673" fmla="*/ 2263184 h 2993922"/>
              <a:gd name="connsiteX7674" fmla="*/ 7063804 w 8938307"/>
              <a:gd name="connsiteY7674" fmla="*/ 2242004 h 2993922"/>
              <a:gd name="connsiteX7675" fmla="*/ 7042622 w 8938307"/>
              <a:gd name="connsiteY7675" fmla="*/ 2231413 h 2993922"/>
              <a:gd name="connsiteX7676" fmla="*/ 7042622 w 8938307"/>
              <a:gd name="connsiteY7676" fmla="*/ 2242004 h 2993922"/>
              <a:gd name="connsiteX7677" fmla="*/ 7021443 w 8938307"/>
              <a:gd name="connsiteY7677" fmla="*/ 2242004 h 2993922"/>
              <a:gd name="connsiteX7678" fmla="*/ 7000262 w 8938307"/>
              <a:gd name="connsiteY7678" fmla="*/ 2242004 h 2993922"/>
              <a:gd name="connsiteX7679" fmla="*/ 7021443 w 8938307"/>
              <a:gd name="connsiteY7679" fmla="*/ 2263184 h 2993922"/>
              <a:gd name="connsiteX7680" fmla="*/ 7010852 w 8938307"/>
              <a:gd name="connsiteY7680" fmla="*/ 2263184 h 2993922"/>
              <a:gd name="connsiteX7681" fmla="*/ 7000262 w 8938307"/>
              <a:gd name="connsiteY7681" fmla="*/ 2263184 h 2993922"/>
              <a:gd name="connsiteX7682" fmla="*/ 6984376 w 8938307"/>
              <a:gd name="connsiteY7682" fmla="*/ 2268479 h 2993922"/>
              <a:gd name="connsiteX7683" fmla="*/ 6968491 w 8938307"/>
              <a:gd name="connsiteY7683" fmla="*/ 2273775 h 2993922"/>
              <a:gd name="connsiteX7684" fmla="*/ 6957900 w 8938307"/>
              <a:gd name="connsiteY7684" fmla="*/ 2284365 h 2993922"/>
              <a:gd name="connsiteX7685" fmla="*/ 6968491 w 8938307"/>
              <a:gd name="connsiteY7685" fmla="*/ 2294956 h 2993922"/>
              <a:gd name="connsiteX7686" fmla="*/ 6957900 w 8938307"/>
              <a:gd name="connsiteY7686" fmla="*/ 2294956 h 2993922"/>
              <a:gd name="connsiteX7687" fmla="*/ 6957900 w 8938307"/>
              <a:gd name="connsiteY7687" fmla="*/ 2305546 h 2993922"/>
              <a:gd name="connsiteX7688" fmla="*/ 6963196 w 8938307"/>
              <a:gd name="connsiteY7688" fmla="*/ 2316136 h 2993922"/>
              <a:gd name="connsiteX7689" fmla="*/ 6968491 w 8938307"/>
              <a:gd name="connsiteY7689" fmla="*/ 2326727 h 2993922"/>
              <a:gd name="connsiteX7690" fmla="*/ 6968491 w 8938307"/>
              <a:gd name="connsiteY7690" fmla="*/ 2337317 h 2993922"/>
              <a:gd name="connsiteX7691" fmla="*/ 6957900 w 8938307"/>
              <a:gd name="connsiteY7691" fmla="*/ 2326727 h 2993922"/>
              <a:gd name="connsiteX7692" fmla="*/ 6873177 w 8938307"/>
              <a:gd name="connsiteY7692" fmla="*/ 2305546 h 2993922"/>
              <a:gd name="connsiteX7693" fmla="*/ 6841406 w 8938307"/>
              <a:gd name="connsiteY7693" fmla="*/ 2294956 h 2993922"/>
              <a:gd name="connsiteX7694" fmla="*/ 6830814 w 8938307"/>
              <a:gd name="connsiteY7694" fmla="*/ 2294956 h 2993922"/>
              <a:gd name="connsiteX7695" fmla="*/ 6820224 w 8938307"/>
              <a:gd name="connsiteY7695" fmla="*/ 2305546 h 2993922"/>
              <a:gd name="connsiteX7696" fmla="*/ 6814929 w 8938307"/>
              <a:gd name="connsiteY7696" fmla="*/ 2300250 h 2993922"/>
              <a:gd name="connsiteX7697" fmla="*/ 6788454 w 8938307"/>
              <a:gd name="connsiteY7697" fmla="*/ 2294956 h 2993922"/>
              <a:gd name="connsiteX7698" fmla="*/ 6788454 w 8938307"/>
              <a:gd name="connsiteY7698" fmla="*/ 2284365 h 2993922"/>
              <a:gd name="connsiteX7699" fmla="*/ 6799044 w 8938307"/>
              <a:gd name="connsiteY7699" fmla="*/ 2252594 h 2993922"/>
              <a:gd name="connsiteX7700" fmla="*/ 6851996 w 8938307"/>
              <a:gd name="connsiteY7700" fmla="*/ 2273775 h 2993922"/>
              <a:gd name="connsiteX7701" fmla="*/ 6867881 w 8938307"/>
              <a:gd name="connsiteY7701" fmla="*/ 2279069 h 2993922"/>
              <a:gd name="connsiteX7702" fmla="*/ 6883766 w 8938307"/>
              <a:gd name="connsiteY7702" fmla="*/ 2284365 h 2993922"/>
              <a:gd name="connsiteX7703" fmla="*/ 6894358 w 8938307"/>
              <a:gd name="connsiteY7703" fmla="*/ 2284365 h 2993922"/>
              <a:gd name="connsiteX7704" fmla="*/ 6830814 w 8938307"/>
              <a:gd name="connsiteY7704" fmla="*/ 2263184 h 2993922"/>
              <a:gd name="connsiteX7705" fmla="*/ 6809634 w 8938307"/>
              <a:gd name="connsiteY7705" fmla="*/ 2242004 h 2993922"/>
              <a:gd name="connsiteX7706" fmla="*/ 6799044 w 8938307"/>
              <a:gd name="connsiteY7706" fmla="*/ 2242004 h 2993922"/>
              <a:gd name="connsiteX7707" fmla="*/ 6788454 w 8938307"/>
              <a:gd name="connsiteY7707" fmla="*/ 2220823 h 2993922"/>
              <a:gd name="connsiteX7708" fmla="*/ 6799044 w 8938307"/>
              <a:gd name="connsiteY7708" fmla="*/ 2210232 h 2993922"/>
              <a:gd name="connsiteX7709" fmla="*/ 6809634 w 8938307"/>
              <a:gd name="connsiteY7709" fmla="*/ 2210232 h 2993922"/>
              <a:gd name="connsiteX7710" fmla="*/ 6777862 w 8938307"/>
              <a:gd name="connsiteY7710" fmla="*/ 2199642 h 2993922"/>
              <a:gd name="connsiteX7711" fmla="*/ 6777862 w 8938307"/>
              <a:gd name="connsiteY7711" fmla="*/ 2210232 h 2993922"/>
              <a:gd name="connsiteX7712" fmla="*/ 6761977 w 8938307"/>
              <a:gd name="connsiteY7712" fmla="*/ 2210232 h 2993922"/>
              <a:gd name="connsiteX7713" fmla="*/ 6767272 w 8938307"/>
              <a:gd name="connsiteY7713" fmla="*/ 2220823 h 2993922"/>
              <a:gd name="connsiteX7714" fmla="*/ 6767272 w 8938307"/>
              <a:gd name="connsiteY7714" fmla="*/ 2231413 h 2993922"/>
              <a:gd name="connsiteX7715" fmla="*/ 6735502 w 8938307"/>
              <a:gd name="connsiteY7715" fmla="*/ 2231413 h 2993922"/>
              <a:gd name="connsiteX7716" fmla="*/ 6724910 w 8938307"/>
              <a:gd name="connsiteY7716" fmla="*/ 2231413 h 2993922"/>
              <a:gd name="connsiteX7717" fmla="*/ 6719616 w 8938307"/>
              <a:gd name="connsiteY7717" fmla="*/ 2231413 h 2993922"/>
              <a:gd name="connsiteX7718" fmla="*/ 6703730 w 8938307"/>
              <a:gd name="connsiteY7718" fmla="*/ 2231413 h 2993922"/>
              <a:gd name="connsiteX7719" fmla="*/ 6698435 w 8938307"/>
              <a:gd name="connsiteY7719" fmla="*/ 2236708 h 2993922"/>
              <a:gd name="connsiteX7720" fmla="*/ 6693140 w 8938307"/>
              <a:gd name="connsiteY7720" fmla="*/ 2242004 h 2993922"/>
              <a:gd name="connsiteX7721" fmla="*/ 6693140 w 8938307"/>
              <a:gd name="connsiteY7721" fmla="*/ 2252594 h 2993922"/>
              <a:gd name="connsiteX7722" fmla="*/ 6682550 w 8938307"/>
              <a:gd name="connsiteY7722" fmla="*/ 2231413 h 2993922"/>
              <a:gd name="connsiteX7723" fmla="*/ 6680785 w 8938307"/>
              <a:gd name="connsiteY7723" fmla="*/ 2228766 h 2993922"/>
              <a:gd name="connsiteX7724" fmla="*/ 6679901 w 8938307"/>
              <a:gd name="connsiteY7724" fmla="*/ 2230089 h 2993922"/>
              <a:gd name="connsiteX7725" fmla="*/ 6671958 w 8938307"/>
              <a:gd name="connsiteY7725" fmla="*/ 2231413 h 2993922"/>
              <a:gd name="connsiteX7726" fmla="*/ 6673282 w 8938307"/>
              <a:gd name="connsiteY7726" fmla="*/ 2223470 h 2993922"/>
              <a:gd name="connsiteX7727" fmla="*/ 6674076 w 8938307"/>
              <a:gd name="connsiteY7727" fmla="*/ 2222941 h 2993922"/>
              <a:gd name="connsiteX7728" fmla="*/ 6661368 w 8938307"/>
              <a:gd name="connsiteY7728" fmla="*/ 2220823 h 2993922"/>
              <a:gd name="connsiteX7729" fmla="*/ 6629598 w 8938307"/>
              <a:gd name="connsiteY7729" fmla="*/ 2220823 h 2993922"/>
              <a:gd name="connsiteX7730" fmla="*/ 6650778 w 8938307"/>
              <a:gd name="connsiteY7730" fmla="*/ 2210232 h 2993922"/>
              <a:gd name="connsiteX7731" fmla="*/ 6671958 w 8938307"/>
              <a:gd name="connsiteY7731" fmla="*/ 2210232 h 2993922"/>
              <a:gd name="connsiteX7732" fmla="*/ 6682550 w 8938307"/>
              <a:gd name="connsiteY7732" fmla="*/ 2210232 h 2993922"/>
              <a:gd name="connsiteX7733" fmla="*/ 6724910 w 8938307"/>
              <a:gd name="connsiteY7733" fmla="*/ 2210232 h 2993922"/>
              <a:gd name="connsiteX7734" fmla="*/ 6740796 w 8938307"/>
              <a:gd name="connsiteY7734" fmla="*/ 2204937 h 2993922"/>
              <a:gd name="connsiteX7735" fmla="*/ 6735502 w 8938307"/>
              <a:gd name="connsiteY7735" fmla="*/ 2199642 h 2993922"/>
              <a:gd name="connsiteX7736" fmla="*/ 6735502 w 8938307"/>
              <a:gd name="connsiteY7736" fmla="*/ 2189051 h 2993922"/>
              <a:gd name="connsiteX7737" fmla="*/ 6746092 w 8938307"/>
              <a:gd name="connsiteY7737" fmla="*/ 2178461 h 2993922"/>
              <a:gd name="connsiteX7738" fmla="*/ 6740796 w 8938307"/>
              <a:gd name="connsiteY7738" fmla="*/ 2167871 h 2993922"/>
              <a:gd name="connsiteX7739" fmla="*/ 6724910 w 8938307"/>
              <a:gd name="connsiteY7739" fmla="*/ 2167871 h 2993922"/>
              <a:gd name="connsiteX7740" fmla="*/ 6693140 w 8938307"/>
              <a:gd name="connsiteY7740" fmla="*/ 2157280 h 2993922"/>
              <a:gd name="connsiteX7741" fmla="*/ 6661368 w 8938307"/>
              <a:gd name="connsiteY7741" fmla="*/ 2157280 h 2993922"/>
              <a:gd name="connsiteX7742" fmla="*/ 6650778 w 8938307"/>
              <a:gd name="connsiteY7742" fmla="*/ 2157280 h 2993922"/>
              <a:gd name="connsiteX7743" fmla="*/ 6650778 w 8938307"/>
              <a:gd name="connsiteY7743" fmla="*/ 2167871 h 2993922"/>
              <a:gd name="connsiteX7744" fmla="*/ 6666664 w 8938307"/>
              <a:gd name="connsiteY7744" fmla="*/ 2173165 h 2993922"/>
              <a:gd name="connsiteX7745" fmla="*/ 6682550 w 8938307"/>
              <a:gd name="connsiteY7745" fmla="*/ 2178461 h 2993922"/>
              <a:gd name="connsiteX7746" fmla="*/ 6661368 w 8938307"/>
              <a:gd name="connsiteY7746" fmla="*/ 2178461 h 2993922"/>
              <a:gd name="connsiteX7747" fmla="*/ 6634892 w 8938307"/>
              <a:gd name="connsiteY7747" fmla="*/ 2173165 h 2993922"/>
              <a:gd name="connsiteX7748" fmla="*/ 6629598 w 8938307"/>
              <a:gd name="connsiteY7748" fmla="*/ 2178461 h 2993922"/>
              <a:gd name="connsiteX7749" fmla="*/ 6619006 w 8938307"/>
              <a:gd name="connsiteY7749" fmla="*/ 2189051 h 2993922"/>
              <a:gd name="connsiteX7750" fmla="*/ 6587236 w 8938307"/>
              <a:gd name="connsiteY7750" fmla="*/ 2199642 h 2993922"/>
              <a:gd name="connsiteX7751" fmla="*/ 6587236 w 8938307"/>
              <a:gd name="connsiteY7751" fmla="*/ 2189051 h 2993922"/>
              <a:gd name="connsiteX7752" fmla="*/ 6576646 w 8938307"/>
              <a:gd name="connsiteY7752" fmla="*/ 2178461 h 2993922"/>
              <a:gd name="connsiteX7753" fmla="*/ 6566054 w 8938307"/>
              <a:gd name="connsiteY7753" fmla="*/ 2189051 h 2993922"/>
              <a:gd name="connsiteX7754" fmla="*/ 6555464 w 8938307"/>
              <a:gd name="connsiteY7754" fmla="*/ 2189051 h 2993922"/>
              <a:gd name="connsiteX7755" fmla="*/ 6502512 w 8938307"/>
              <a:gd name="connsiteY7755" fmla="*/ 2178461 h 2993922"/>
              <a:gd name="connsiteX7756" fmla="*/ 6491922 w 8938307"/>
              <a:gd name="connsiteY7756" fmla="*/ 2167871 h 2993922"/>
              <a:gd name="connsiteX7757" fmla="*/ 6491922 w 8938307"/>
              <a:gd name="connsiteY7757" fmla="*/ 2157280 h 2993922"/>
              <a:gd name="connsiteX7758" fmla="*/ 6502512 w 8938307"/>
              <a:gd name="connsiteY7758" fmla="*/ 2146690 h 2993922"/>
              <a:gd name="connsiteX7759" fmla="*/ 6523694 w 8938307"/>
              <a:gd name="connsiteY7759" fmla="*/ 2167871 h 2993922"/>
              <a:gd name="connsiteX7760" fmla="*/ 6544874 w 8938307"/>
              <a:gd name="connsiteY7760" fmla="*/ 2178461 h 2993922"/>
              <a:gd name="connsiteX7761" fmla="*/ 6566054 w 8938307"/>
              <a:gd name="connsiteY7761" fmla="*/ 2167871 h 2993922"/>
              <a:gd name="connsiteX7762" fmla="*/ 6608416 w 8938307"/>
              <a:gd name="connsiteY7762" fmla="*/ 2167871 h 2993922"/>
              <a:gd name="connsiteX7763" fmla="*/ 6597826 w 8938307"/>
              <a:gd name="connsiteY7763" fmla="*/ 2146690 h 2993922"/>
              <a:gd name="connsiteX7764" fmla="*/ 6581940 w 8938307"/>
              <a:gd name="connsiteY7764" fmla="*/ 2141394 h 2993922"/>
              <a:gd name="connsiteX7765" fmla="*/ 6539579 w 8938307"/>
              <a:gd name="connsiteY7765" fmla="*/ 2136099 h 2993922"/>
              <a:gd name="connsiteX7766" fmla="*/ 6497217 w 8938307"/>
              <a:gd name="connsiteY7766" fmla="*/ 2130804 h 2993922"/>
              <a:gd name="connsiteX7767" fmla="*/ 6476036 w 8938307"/>
              <a:gd name="connsiteY7767" fmla="*/ 2130804 h 2993922"/>
              <a:gd name="connsiteX7768" fmla="*/ 6462798 w 8938307"/>
              <a:gd name="connsiteY7768" fmla="*/ 2134775 h 2993922"/>
              <a:gd name="connsiteX7769" fmla="*/ 6460150 w 8938307"/>
              <a:gd name="connsiteY7769" fmla="*/ 2135216 h 2993922"/>
              <a:gd name="connsiteX7770" fmla="*/ 6460150 w 8938307"/>
              <a:gd name="connsiteY7770" fmla="*/ 2104328 h 2993922"/>
              <a:gd name="connsiteX7771" fmla="*/ 6460150 w 8938307"/>
              <a:gd name="connsiteY7771" fmla="*/ 2093738 h 2993922"/>
              <a:gd name="connsiteX7772" fmla="*/ 6417788 w 8938307"/>
              <a:gd name="connsiteY7772" fmla="*/ 2072557 h 2993922"/>
              <a:gd name="connsiteX7773" fmla="*/ 6428380 w 8938307"/>
              <a:gd name="connsiteY7773" fmla="*/ 2083146 h 2993922"/>
              <a:gd name="connsiteX7774" fmla="*/ 6438970 w 8938307"/>
              <a:gd name="connsiteY7774" fmla="*/ 2093738 h 2993922"/>
              <a:gd name="connsiteX7775" fmla="*/ 6428380 w 8938307"/>
              <a:gd name="connsiteY7775" fmla="*/ 2114919 h 2993922"/>
              <a:gd name="connsiteX7776" fmla="*/ 6407198 w 8938307"/>
              <a:gd name="connsiteY7776" fmla="*/ 2104328 h 2993922"/>
              <a:gd name="connsiteX7777" fmla="*/ 6375428 w 8938307"/>
              <a:gd name="connsiteY7777" fmla="*/ 2093738 h 2993922"/>
              <a:gd name="connsiteX7778" fmla="*/ 6364836 w 8938307"/>
              <a:gd name="connsiteY7778" fmla="*/ 2093738 h 2993922"/>
              <a:gd name="connsiteX7779" fmla="*/ 6343656 w 8938307"/>
              <a:gd name="connsiteY7779" fmla="*/ 2104328 h 2993922"/>
              <a:gd name="connsiteX7780" fmla="*/ 6375428 w 8938307"/>
              <a:gd name="connsiteY7780" fmla="*/ 2125509 h 2993922"/>
              <a:gd name="connsiteX7781" fmla="*/ 6386018 w 8938307"/>
              <a:gd name="connsiteY7781" fmla="*/ 2136099 h 2993922"/>
              <a:gd name="connsiteX7782" fmla="*/ 6396608 w 8938307"/>
              <a:gd name="connsiteY7782" fmla="*/ 2146690 h 2993922"/>
              <a:gd name="connsiteX7783" fmla="*/ 6407198 w 8938307"/>
              <a:gd name="connsiteY7783" fmla="*/ 2157280 h 2993922"/>
              <a:gd name="connsiteX7784" fmla="*/ 6428380 w 8938307"/>
              <a:gd name="connsiteY7784" fmla="*/ 2167871 h 2993922"/>
              <a:gd name="connsiteX7785" fmla="*/ 6470740 w 8938307"/>
              <a:gd name="connsiteY7785" fmla="*/ 2189051 h 2993922"/>
              <a:gd name="connsiteX7786" fmla="*/ 6460150 w 8938307"/>
              <a:gd name="connsiteY7786" fmla="*/ 2189051 h 2993922"/>
              <a:gd name="connsiteX7787" fmla="*/ 6438970 w 8938307"/>
              <a:gd name="connsiteY7787" fmla="*/ 2189051 h 2993922"/>
              <a:gd name="connsiteX7788" fmla="*/ 6428380 w 8938307"/>
              <a:gd name="connsiteY7788" fmla="*/ 2199642 h 2993922"/>
              <a:gd name="connsiteX7789" fmla="*/ 6396608 w 8938307"/>
              <a:gd name="connsiteY7789" fmla="*/ 2189051 h 2993922"/>
              <a:gd name="connsiteX7790" fmla="*/ 6386018 w 8938307"/>
              <a:gd name="connsiteY7790" fmla="*/ 2189051 h 2993922"/>
              <a:gd name="connsiteX7791" fmla="*/ 6364836 w 8938307"/>
              <a:gd name="connsiteY7791" fmla="*/ 2178461 h 2993922"/>
              <a:gd name="connsiteX7792" fmla="*/ 6364836 w 8938307"/>
              <a:gd name="connsiteY7792" fmla="*/ 2189051 h 2993922"/>
              <a:gd name="connsiteX7793" fmla="*/ 6364836 w 8938307"/>
              <a:gd name="connsiteY7793" fmla="*/ 2210232 h 2993922"/>
              <a:gd name="connsiteX7794" fmla="*/ 6354246 w 8938307"/>
              <a:gd name="connsiteY7794" fmla="*/ 2210232 h 2993922"/>
              <a:gd name="connsiteX7795" fmla="*/ 6338361 w 8938307"/>
              <a:gd name="connsiteY7795" fmla="*/ 2194346 h 2993922"/>
              <a:gd name="connsiteX7796" fmla="*/ 6343656 w 8938307"/>
              <a:gd name="connsiteY7796" fmla="*/ 2178461 h 2993922"/>
              <a:gd name="connsiteX7797" fmla="*/ 6354246 w 8938307"/>
              <a:gd name="connsiteY7797" fmla="*/ 2167871 h 2993922"/>
              <a:gd name="connsiteX7798" fmla="*/ 6343656 w 8938307"/>
              <a:gd name="connsiteY7798" fmla="*/ 2157280 h 2993922"/>
              <a:gd name="connsiteX7799" fmla="*/ 6333066 w 8938307"/>
              <a:gd name="connsiteY7799" fmla="*/ 2146690 h 2993922"/>
              <a:gd name="connsiteX7800" fmla="*/ 6333066 w 8938307"/>
              <a:gd name="connsiteY7800" fmla="*/ 2136099 h 2993922"/>
              <a:gd name="connsiteX7801" fmla="*/ 6333066 w 8938307"/>
              <a:gd name="connsiteY7801" fmla="*/ 2130804 h 2993922"/>
              <a:gd name="connsiteX7802" fmla="*/ 6343656 w 8938307"/>
              <a:gd name="connsiteY7802" fmla="*/ 2136099 h 2993922"/>
              <a:gd name="connsiteX7803" fmla="*/ 6354246 w 8938307"/>
              <a:gd name="connsiteY7803" fmla="*/ 2125509 h 2993922"/>
              <a:gd name="connsiteX7804" fmla="*/ 6343656 w 8938307"/>
              <a:gd name="connsiteY7804" fmla="*/ 2125509 h 2993922"/>
              <a:gd name="connsiteX7805" fmla="*/ 6336324 w 8938307"/>
              <a:gd name="connsiteY7805" fmla="*/ 2126731 h 2993922"/>
              <a:gd name="connsiteX7806" fmla="*/ 6338361 w 8938307"/>
              <a:gd name="connsiteY7806" fmla="*/ 2124185 h 2993922"/>
              <a:gd name="connsiteX7807" fmla="*/ 6333066 w 8938307"/>
              <a:gd name="connsiteY7807" fmla="*/ 2114919 h 2993922"/>
              <a:gd name="connsiteX7808" fmla="*/ 6327771 w 8938307"/>
              <a:gd name="connsiteY7808" fmla="*/ 2114919 h 2993922"/>
              <a:gd name="connsiteX7809" fmla="*/ 6322476 w 8938307"/>
              <a:gd name="connsiteY7809" fmla="*/ 2125509 h 2993922"/>
              <a:gd name="connsiteX7810" fmla="*/ 6311884 w 8938307"/>
              <a:gd name="connsiteY7810" fmla="*/ 2125509 h 2993922"/>
              <a:gd name="connsiteX7811" fmla="*/ 6280114 w 8938307"/>
              <a:gd name="connsiteY7811" fmla="*/ 2104328 h 2993922"/>
              <a:gd name="connsiteX7812" fmla="*/ 6258932 w 8938307"/>
              <a:gd name="connsiteY7812" fmla="*/ 2093738 h 2993922"/>
              <a:gd name="connsiteX7813" fmla="*/ 6248342 w 8938307"/>
              <a:gd name="connsiteY7813" fmla="*/ 2099033 h 2993922"/>
              <a:gd name="connsiteX7814" fmla="*/ 6258932 w 8938307"/>
              <a:gd name="connsiteY7814" fmla="*/ 2104328 h 2993922"/>
              <a:gd name="connsiteX7815" fmla="*/ 6269524 w 8938307"/>
              <a:gd name="connsiteY7815" fmla="*/ 2114919 h 2993922"/>
              <a:gd name="connsiteX7816" fmla="*/ 6258932 w 8938307"/>
              <a:gd name="connsiteY7816" fmla="*/ 2114919 h 2993922"/>
              <a:gd name="connsiteX7817" fmla="*/ 6237752 w 8938307"/>
              <a:gd name="connsiteY7817" fmla="*/ 2120213 h 2993922"/>
              <a:gd name="connsiteX7818" fmla="*/ 6237752 w 8938307"/>
              <a:gd name="connsiteY7818" fmla="*/ 2114919 h 2993922"/>
              <a:gd name="connsiteX7819" fmla="*/ 6227161 w 8938307"/>
              <a:gd name="connsiteY7819" fmla="*/ 2093738 h 2993922"/>
              <a:gd name="connsiteX7820" fmla="*/ 6216572 w 8938307"/>
              <a:gd name="connsiteY7820" fmla="*/ 2114919 h 2993922"/>
              <a:gd name="connsiteX7821" fmla="*/ 6216572 w 8938307"/>
              <a:gd name="connsiteY7821" fmla="*/ 2130804 h 2993922"/>
              <a:gd name="connsiteX7822" fmla="*/ 6205980 w 8938307"/>
              <a:gd name="connsiteY7822" fmla="*/ 2136099 h 2993922"/>
              <a:gd name="connsiteX7823" fmla="*/ 6190094 w 8938307"/>
              <a:gd name="connsiteY7823" fmla="*/ 2130804 h 2993922"/>
              <a:gd name="connsiteX7824" fmla="*/ 6174209 w 8938307"/>
              <a:gd name="connsiteY7824" fmla="*/ 2120213 h 2993922"/>
              <a:gd name="connsiteX7825" fmla="*/ 6158324 w 8938307"/>
              <a:gd name="connsiteY7825" fmla="*/ 2114919 h 2993922"/>
              <a:gd name="connsiteX7826" fmla="*/ 6142438 w 8938307"/>
              <a:gd name="connsiteY7826" fmla="*/ 2104328 h 2993922"/>
              <a:gd name="connsiteX7827" fmla="*/ 6153028 w 8938307"/>
              <a:gd name="connsiteY7827" fmla="*/ 2093738 h 2993922"/>
              <a:gd name="connsiteX7828" fmla="*/ 6142438 w 8938307"/>
              <a:gd name="connsiteY7828" fmla="*/ 2083146 h 2993922"/>
              <a:gd name="connsiteX7829" fmla="*/ 6131847 w 8938307"/>
              <a:gd name="connsiteY7829" fmla="*/ 2083146 h 2993922"/>
              <a:gd name="connsiteX7830" fmla="*/ 6131847 w 8938307"/>
              <a:gd name="connsiteY7830" fmla="*/ 2093738 h 2993922"/>
              <a:gd name="connsiteX7831" fmla="*/ 6110668 w 8938307"/>
              <a:gd name="connsiteY7831" fmla="*/ 2083146 h 2993922"/>
              <a:gd name="connsiteX7832" fmla="*/ 6097429 w 8938307"/>
              <a:gd name="connsiteY7832" fmla="*/ 2075204 h 2993922"/>
              <a:gd name="connsiteX7833" fmla="*/ 6091251 w 8938307"/>
              <a:gd name="connsiteY7833" fmla="*/ 2074323 h 2993922"/>
              <a:gd name="connsiteX7834" fmla="*/ 6098752 w 8938307"/>
              <a:gd name="connsiteY7834" fmla="*/ 2081823 h 2993922"/>
              <a:gd name="connsiteX7835" fmla="*/ 6105372 w 8938307"/>
              <a:gd name="connsiteY7835" fmla="*/ 2088442 h 2993922"/>
              <a:gd name="connsiteX7836" fmla="*/ 6110668 w 8938307"/>
              <a:gd name="connsiteY7836" fmla="*/ 2093738 h 2993922"/>
              <a:gd name="connsiteX7837" fmla="*/ 6078895 w 8938307"/>
              <a:gd name="connsiteY7837" fmla="*/ 2093738 h 2993922"/>
              <a:gd name="connsiteX7838" fmla="*/ 6057716 w 8938307"/>
              <a:gd name="connsiteY7838" fmla="*/ 2088442 h 2993922"/>
              <a:gd name="connsiteX7839" fmla="*/ 6036534 w 8938307"/>
              <a:gd name="connsiteY7839" fmla="*/ 2083146 h 2993922"/>
              <a:gd name="connsiteX7840" fmla="*/ 5994172 w 8938307"/>
              <a:gd name="connsiteY7840" fmla="*/ 2072557 h 2993922"/>
              <a:gd name="connsiteX7841" fmla="*/ 5957106 w 8938307"/>
              <a:gd name="connsiteY7841" fmla="*/ 2056671 h 2993922"/>
              <a:gd name="connsiteX7842" fmla="*/ 5920039 w 8938307"/>
              <a:gd name="connsiteY7842" fmla="*/ 2040786 h 2993922"/>
              <a:gd name="connsiteX7843" fmla="*/ 5909449 w 8938307"/>
              <a:gd name="connsiteY7843" fmla="*/ 2035490 h 2993922"/>
              <a:gd name="connsiteX7844" fmla="*/ 5877678 w 8938307"/>
              <a:gd name="connsiteY7844" fmla="*/ 2030194 h 2993922"/>
              <a:gd name="connsiteX7845" fmla="*/ 5835316 w 8938307"/>
              <a:gd name="connsiteY7845" fmla="*/ 2019605 h 2993922"/>
              <a:gd name="connsiteX7846" fmla="*/ 5803545 w 8938307"/>
              <a:gd name="connsiteY7846" fmla="*/ 2019605 h 2993922"/>
              <a:gd name="connsiteX7847" fmla="*/ 5792954 w 8938307"/>
              <a:gd name="connsiteY7847" fmla="*/ 2019605 h 2993922"/>
              <a:gd name="connsiteX7848" fmla="*/ 5782364 w 8938307"/>
              <a:gd name="connsiteY7848" fmla="*/ 2030194 h 2993922"/>
              <a:gd name="connsiteX7849" fmla="*/ 5771774 w 8938307"/>
              <a:gd name="connsiteY7849" fmla="*/ 2030194 h 2993922"/>
              <a:gd name="connsiteX7850" fmla="*/ 5761183 w 8938307"/>
              <a:gd name="connsiteY7850" fmla="*/ 2019605 h 2993922"/>
              <a:gd name="connsiteX7851" fmla="*/ 5750593 w 8938307"/>
              <a:gd name="connsiteY7851" fmla="*/ 2009015 h 2993922"/>
              <a:gd name="connsiteX7852" fmla="*/ 5745298 w 8938307"/>
              <a:gd name="connsiteY7852" fmla="*/ 2003719 h 2993922"/>
              <a:gd name="connsiteX7853" fmla="*/ 5729412 w 8938307"/>
              <a:gd name="connsiteY7853" fmla="*/ 1998424 h 2993922"/>
              <a:gd name="connsiteX7854" fmla="*/ 5713526 w 8938307"/>
              <a:gd name="connsiteY7854" fmla="*/ 1993128 h 2993922"/>
              <a:gd name="connsiteX7855" fmla="*/ 5692346 w 8938307"/>
              <a:gd name="connsiteY7855" fmla="*/ 2003719 h 2993922"/>
              <a:gd name="connsiteX7856" fmla="*/ 5644689 w 8938307"/>
              <a:gd name="connsiteY7856" fmla="*/ 2003719 h 2993922"/>
              <a:gd name="connsiteX7857" fmla="*/ 5591737 w 8938307"/>
              <a:gd name="connsiteY7857" fmla="*/ 1998424 h 2993922"/>
              <a:gd name="connsiteX7858" fmla="*/ 5581147 w 8938307"/>
              <a:gd name="connsiteY7858" fmla="*/ 1987834 h 2993922"/>
              <a:gd name="connsiteX7859" fmla="*/ 5591737 w 8938307"/>
              <a:gd name="connsiteY7859" fmla="*/ 1987834 h 2993922"/>
              <a:gd name="connsiteX7860" fmla="*/ 5591737 w 8938307"/>
              <a:gd name="connsiteY7860" fmla="*/ 1977242 h 2993922"/>
              <a:gd name="connsiteX7861" fmla="*/ 5591737 w 8938307"/>
              <a:gd name="connsiteY7861" fmla="*/ 1966653 h 2993922"/>
              <a:gd name="connsiteX7862" fmla="*/ 5602327 w 8938307"/>
              <a:gd name="connsiteY7862" fmla="*/ 1966653 h 2993922"/>
              <a:gd name="connsiteX7863" fmla="*/ 5612918 w 8938307"/>
              <a:gd name="connsiteY7863" fmla="*/ 1956063 h 2993922"/>
              <a:gd name="connsiteX7864" fmla="*/ 5602327 w 8938307"/>
              <a:gd name="connsiteY7864" fmla="*/ 1956063 h 2993922"/>
              <a:gd name="connsiteX7865" fmla="*/ 5591737 w 8938307"/>
              <a:gd name="connsiteY7865" fmla="*/ 1956063 h 2993922"/>
              <a:gd name="connsiteX7866" fmla="*/ 5581147 w 8938307"/>
              <a:gd name="connsiteY7866" fmla="*/ 1966653 h 2993922"/>
              <a:gd name="connsiteX7867" fmla="*/ 5581147 w 8938307"/>
              <a:gd name="connsiteY7867" fmla="*/ 1977242 h 2993922"/>
              <a:gd name="connsiteX7868" fmla="*/ 5538785 w 8938307"/>
              <a:gd name="connsiteY7868" fmla="*/ 1966653 h 2993922"/>
              <a:gd name="connsiteX7869" fmla="*/ 5507014 w 8938307"/>
              <a:gd name="connsiteY7869" fmla="*/ 1966653 h 2993922"/>
              <a:gd name="connsiteX7870" fmla="*/ 5496423 w 8938307"/>
              <a:gd name="connsiteY7870" fmla="*/ 1956063 h 2993922"/>
              <a:gd name="connsiteX7871" fmla="*/ 5485833 w 8938307"/>
              <a:gd name="connsiteY7871" fmla="*/ 1945472 h 2993922"/>
              <a:gd name="connsiteX7872" fmla="*/ 5485833 w 8938307"/>
              <a:gd name="connsiteY7872" fmla="*/ 1956063 h 2993922"/>
              <a:gd name="connsiteX7873" fmla="*/ 5475243 w 8938307"/>
              <a:gd name="connsiteY7873" fmla="*/ 1956063 h 2993922"/>
              <a:gd name="connsiteX7874" fmla="*/ 5454062 w 8938307"/>
              <a:gd name="connsiteY7874" fmla="*/ 1945472 h 2993922"/>
              <a:gd name="connsiteX7875" fmla="*/ 5443471 w 8938307"/>
              <a:gd name="connsiteY7875" fmla="*/ 1945472 h 2993922"/>
              <a:gd name="connsiteX7876" fmla="*/ 5443471 w 8938307"/>
              <a:gd name="connsiteY7876" fmla="*/ 1956063 h 2993922"/>
              <a:gd name="connsiteX7877" fmla="*/ 5454062 w 8938307"/>
              <a:gd name="connsiteY7877" fmla="*/ 1966653 h 2993922"/>
              <a:gd name="connsiteX7878" fmla="*/ 5475243 w 8938307"/>
              <a:gd name="connsiteY7878" fmla="*/ 1966653 h 2993922"/>
              <a:gd name="connsiteX7879" fmla="*/ 5485833 w 8938307"/>
              <a:gd name="connsiteY7879" fmla="*/ 1977242 h 2993922"/>
              <a:gd name="connsiteX7880" fmla="*/ 5496423 w 8938307"/>
              <a:gd name="connsiteY7880" fmla="*/ 1977242 h 2993922"/>
              <a:gd name="connsiteX7881" fmla="*/ 5517604 w 8938307"/>
              <a:gd name="connsiteY7881" fmla="*/ 1987834 h 2993922"/>
              <a:gd name="connsiteX7882" fmla="*/ 5549375 w 8938307"/>
              <a:gd name="connsiteY7882" fmla="*/ 1987834 h 2993922"/>
              <a:gd name="connsiteX7883" fmla="*/ 5559966 w 8938307"/>
              <a:gd name="connsiteY7883" fmla="*/ 2003719 h 2993922"/>
              <a:gd name="connsiteX7884" fmla="*/ 5570556 w 8938307"/>
              <a:gd name="connsiteY7884" fmla="*/ 1998424 h 2993922"/>
              <a:gd name="connsiteX7885" fmla="*/ 5591737 w 8938307"/>
              <a:gd name="connsiteY7885" fmla="*/ 1998424 h 2993922"/>
              <a:gd name="connsiteX7886" fmla="*/ 5607622 w 8938307"/>
              <a:gd name="connsiteY7886" fmla="*/ 2014309 h 2993922"/>
              <a:gd name="connsiteX7887" fmla="*/ 5644689 w 8938307"/>
              <a:gd name="connsiteY7887" fmla="*/ 2019605 h 2993922"/>
              <a:gd name="connsiteX7888" fmla="*/ 5660574 w 8938307"/>
              <a:gd name="connsiteY7888" fmla="*/ 2024900 h 2993922"/>
              <a:gd name="connsiteX7889" fmla="*/ 5692346 w 8938307"/>
              <a:gd name="connsiteY7889" fmla="*/ 2035490 h 2993922"/>
              <a:gd name="connsiteX7890" fmla="*/ 5718822 w 8938307"/>
              <a:gd name="connsiteY7890" fmla="*/ 2040786 h 2993922"/>
              <a:gd name="connsiteX7891" fmla="*/ 5740002 w 8938307"/>
              <a:gd name="connsiteY7891" fmla="*/ 2046080 h 2993922"/>
              <a:gd name="connsiteX7892" fmla="*/ 5761183 w 8938307"/>
              <a:gd name="connsiteY7892" fmla="*/ 2051376 h 2993922"/>
              <a:gd name="connsiteX7893" fmla="*/ 5835316 w 8938307"/>
              <a:gd name="connsiteY7893" fmla="*/ 2072557 h 2993922"/>
              <a:gd name="connsiteX7894" fmla="*/ 5845908 w 8938307"/>
              <a:gd name="connsiteY7894" fmla="*/ 2072557 h 2993922"/>
              <a:gd name="connsiteX7895" fmla="*/ 5856497 w 8938307"/>
              <a:gd name="connsiteY7895" fmla="*/ 2083146 h 2993922"/>
              <a:gd name="connsiteX7896" fmla="*/ 5867087 w 8938307"/>
              <a:gd name="connsiteY7896" fmla="*/ 2088442 h 2993922"/>
              <a:gd name="connsiteX7897" fmla="*/ 5898860 w 8938307"/>
              <a:gd name="connsiteY7897" fmla="*/ 2093738 h 2993922"/>
              <a:gd name="connsiteX7898" fmla="*/ 5930630 w 8938307"/>
              <a:gd name="connsiteY7898" fmla="*/ 2104328 h 2993922"/>
              <a:gd name="connsiteX7899" fmla="*/ 5951812 w 8938307"/>
              <a:gd name="connsiteY7899" fmla="*/ 2104328 h 2993922"/>
              <a:gd name="connsiteX7900" fmla="*/ 5941220 w 8938307"/>
              <a:gd name="connsiteY7900" fmla="*/ 2093738 h 2993922"/>
              <a:gd name="connsiteX7901" fmla="*/ 5951812 w 8938307"/>
              <a:gd name="connsiteY7901" fmla="*/ 2093738 h 2993922"/>
              <a:gd name="connsiteX7902" fmla="*/ 5962401 w 8938307"/>
              <a:gd name="connsiteY7902" fmla="*/ 2093738 h 2993922"/>
              <a:gd name="connsiteX7903" fmla="*/ 5951812 w 8938307"/>
              <a:gd name="connsiteY7903" fmla="*/ 2083146 h 2993922"/>
              <a:gd name="connsiteX7904" fmla="*/ 5994172 w 8938307"/>
              <a:gd name="connsiteY7904" fmla="*/ 2093738 h 2993922"/>
              <a:gd name="connsiteX7905" fmla="*/ 6004764 w 8938307"/>
              <a:gd name="connsiteY7905" fmla="*/ 2093738 h 2993922"/>
              <a:gd name="connsiteX7906" fmla="*/ 6004764 w 8938307"/>
              <a:gd name="connsiteY7906" fmla="*/ 2099033 h 2993922"/>
              <a:gd name="connsiteX7907" fmla="*/ 6010058 w 8938307"/>
              <a:gd name="connsiteY7907" fmla="*/ 2109623 h 2993922"/>
              <a:gd name="connsiteX7908" fmla="*/ 6025943 w 8938307"/>
              <a:gd name="connsiteY7908" fmla="*/ 2120213 h 2993922"/>
              <a:gd name="connsiteX7909" fmla="*/ 6041830 w 8938307"/>
              <a:gd name="connsiteY7909" fmla="*/ 2125509 h 2993922"/>
              <a:gd name="connsiteX7910" fmla="*/ 6047124 w 8938307"/>
              <a:gd name="connsiteY7910" fmla="*/ 2136099 h 2993922"/>
              <a:gd name="connsiteX7911" fmla="*/ 6121257 w 8938307"/>
              <a:gd name="connsiteY7911" fmla="*/ 2146690 h 2993922"/>
              <a:gd name="connsiteX7912" fmla="*/ 6153028 w 8938307"/>
              <a:gd name="connsiteY7912" fmla="*/ 2167871 h 2993922"/>
              <a:gd name="connsiteX7913" fmla="*/ 6184800 w 8938307"/>
              <a:gd name="connsiteY7913" fmla="*/ 2178461 h 2993922"/>
              <a:gd name="connsiteX7914" fmla="*/ 6221866 w 8938307"/>
              <a:gd name="connsiteY7914" fmla="*/ 2199642 h 2993922"/>
              <a:gd name="connsiteX7915" fmla="*/ 6258932 w 8938307"/>
              <a:gd name="connsiteY7915" fmla="*/ 2199642 h 2993922"/>
              <a:gd name="connsiteX7916" fmla="*/ 6216572 w 8938307"/>
              <a:gd name="connsiteY7916" fmla="*/ 2167871 h 2993922"/>
              <a:gd name="connsiteX7917" fmla="*/ 6195390 w 8938307"/>
              <a:gd name="connsiteY7917" fmla="*/ 2146690 h 2993922"/>
              <a:gd name="connsiteX7918" fmla="*/ 6216572 w 8938307"/>
              <a:gd name="connsiteY7918" fmla="*/ 2146690 h 2993922"/>
              <a:gd name="connsiteX7919" fmla="*/ 6227161 w 8938307"/>
              <a:gd name="connsiteY7919" fmla="*/ 2157280 h 2993922"/>
              <a:gd name="connsiteX7920" fmla="*/ 6237752 w 8938307"/>
              <a:gd name="connsiteY7920" fmla="*/ 2167871 h 2993922"/>
              <a:gd name="connsiteX7921" fmla="*/ 6253638 w 8938307"/>
              <a:gd name="connsiteY7921" fmla="*/ 2173165 h 2993922"/>
              <a:gd name="connsiteX7922" fmla="*/ 6269524 w 8938307"/>
              <a:gd name="connsiteY7922" fmla="*/ 2162575 h 2993922"/>
              <a:gd name="connsiteX7923" fmla="*/ 6290704 w 8938307"/>
              <a:gd name="connsiteY7923" fmla="*/ 2167871 h 2993922"/>
              <a:gd name="connsiteX7924" fmla="*/ 6269524 w 8938307"/>
              <a:gd name="connsiteY7924" fmla="*/ 2189051 h 2993922"/>
              <a:gd name="connsiteX7925" fmla="*/ 6258932 w 8938307"/>
              <a:gd name="connsiteY7925" fmla="*/ 2189051 h 2993922"/>
              <a:gd name="connsiteX7926" fmla="*/ 6290704 w 8938307"/>
              <a:gd name="connsiteY7926" fmla="*/ 2220823 h 2993922"/>
              <a:gd name="connsiteX7927" fmla="*/ 6343656 w 8938307"/>
              <a:gd name="connsiteY7927" fmla="*/ 2242004 h 2993922"/>
              <a:gd name="connsiteX7928" fmla="*/ 6354246 w 8938307"/>
              <a:gd name="connsiteY7928" fmla="*/ 2236708 h 2993922"/>
              <a:gd name="connsiteX7929" fmla="*/ 6354246 w 8938307"/>
              <a:gd name="connsiteY7929" fmla="*/ 2231413 h 2993922"/>
              <a:gd name="connsiteX7930" fmla="*/ 6364836 w 8938307"/>
              <a:gd name="connsiteY7930" fmla="*/ 2220823 h 2993922"/>
              <a:gd name="connsiteX7931" fmla="*/ 6364836 w 8938307"/>
              <a:gd name="connsiteY7931" fmla="*/ 2231413 h 2993922"/>
              <a:gd name="connsiteX7932" fmla="*/ 6364836 w 8938307"/>
              <a:gd name="connsiteY7932" fmla="*/ 2242004 h 2993922"/>
              <a:gd name="connsiteX7933" fmla="*/ 6375428 w 8938307"/>
              <a:gd name="connsiteY7933" fmla="*/ 2252594 h 2993922"/>
              <a:gd name="connsiteX7934" fmla="*/ 6375428 w 8938307"/>
              <a:gd name="connsiteY7934" fmla="*/ 2273775 h 2993922"/>
              <a:gd name="connsiteX7935" fmla="*/ 6375428 w 8938307"/>
              <a:gd name="connsiteY7935" fmla="*/ 2284365 h 2993922"/>
              <a:gd name="connsiteX7936" fmla="*/ 6354246 w 8938307"/>
              <a:gd name="connsiteY7936" fmla="*/ 2284365 h 2993922"/>
              <a:gd name="connsiteX7937" fmla="*/ 6333066 w 8938307"/>
              <a:gd name="connsiteY7937" fmla="*/ 2284365 h 2993922"/>
              <a:gd name="connsiteX7938" fmla="*/ 6322476 w 8938307"/>
              <a:gd name="connsiteY7938" fmla="*/ 2284365 h 2993922"/>
              <a:gd name="connsiteX7939" fmla="*/ 6311884 w 8938307"/>
              <a:gd name="connsiteY7939" fmla="*/ 2273775 h 2993922"/>
              <a:gd name="connsiteX7940" fmla="*/ 6285409 w 8938307"/>
              <a:gd name="connsiteY7940" fmla="*/ 2263184 h 2993922"/>
              <a:gd name="connsiteX7941" fmla="*/ 6269524 w 8938307"/>
              <a:gd name="connsiteY7941" fmla="*/ 2257889 h 2993922"/>
              <a:gd name="connsiteX7942" fmla="*/ 6258932 w 8938307"/>
              <a:gd name="connsiteY7942" fmla="*/ 2252594 h 2993922"/>
              <a:gd name="connsiteX7943" fmla="*/ 6237752 w 8938307"/>
              <a:gd name="connsiteY7943" fmla="*/ 2252594 h 2993922"/>
              <a:gd name="connsiteX7944" fmla="*/ 6227161 w 8938307"/>
              <a:gd name="connsiteY7944" fmla="*/ 2247298 h 2993922"/>
              <a:gd name="connsiteX7945" fmla="*/ 6216572 w 8938307"/>
              <a:gd name="connsiteY7945" fmla="*/ 2242004 h 2993922"/>
              <a:gd name="connsiteX7946" fmla="*/ 6190094 w 8938307"/>
              <a:gd name="connsiteY7946" fmla="*/ 2236708 h 2993922"/>
              <a:gd name="connsiteX7947" fmla="*/ 6163620 w 8938307"/>
              <a:gd name="connsiteY7947" fmla="*/ 2231413 h 2993922"/>
              <a:gd name="connsiteX7948" fmla="*/ 6115962 w 8938307"/>
              <a:gd name="connsiteY7948" fmla="*/ 2220823 h 2993922"/>
              <a:gd name="connsiteX7949" fmla="*/ 6089486 w 8938307"/>
              <a:gd name="connsiteY7949" fmla="*/ 2210232 h 2993922"/>
              <a:gd name="connsiteX7950" fmla="*/ 6068305 w 8938307"/>
              <a:gd name="connsiteY7950" fmla="*/ 2199642 h 2993922"/>
              <a:gd name="connsiteX7951" fmla="*/ 6057716 w 8938307"/>
              <a:gd name="connsiteY7951" fmla="*/ 2194346 h 2993922"/>
              <a:gd name="connsiteX7952" fmla="*/ 6036534 w 8938307"/>
              <a:gd name="connsiteY7952" fmla="*/ 2189051 h 2993922"/>
              <a:gd name="connsiteX7953" fmla="*/ 5994172 w 8938307"/>
              <a:gd name="connsiteY7953" fmla="*/ 2199642 h 2993922"/>
              <a:gd name="connsiteX7954" fmla="*/ 6015353 w 8938307"/>
              <a:gd name="connsiteY7954" fmla="*/ 2204937 h 2993922"/>
              <a:gd name="connsiteX7955" fmla="*/ 6047124 w 8938307"/>
              <a:gd name="connsiteY7955" fmla="*/ 2199642 h 2993922"/>
              <a:gd name="connsiteX7956" fmla="*/ 6068305 w 8938307"/>
              <a:gd name="connsiteY7956" fmla="*/ 2220823 h 2993922"/>
              <a:gd name="connsiteX7957" fmla="*/ 6121257 w 8938307"/>
              <a:gd name="connsiteY7957" fmla="*/ 2242004 h 2993922"/>
              <a:gd name="connsiteX7958" fmla="*/ 6137142 w 8938307"/>
              <a:gd name="connsiteY7958" fmla="*/ 2247298 h 2993922"/>
              <a:gd name="connsiteX7959" fmla="*/ 6163620 w 8938307"/>
              <a:gd name="connsiteY7959" fmla="*/ 2252594 h 2993922"/>
              <a:gd name="connsiteX7960" fmla="*/ 6227161 w 8938307"/>
              <a:gd name="connsiteY7960" fmla="*/ 2273775 h 2993922"/>
              <a:gd name="connsiteX7961" fmla="*/ 6237752 w 8938307"/>
              <a:gd name="connsiteY7961" fmla="*/ 2284365 h 2993922"/>
              <a:gd name="connsiteX7962" fmla="*/ 6243046 w 8938307"/>
              <a:gd name="connsiteY7962" fmla="*/ 2279069 h 2993922"/>
              <a:gd name="connsiteX7963" fmla="*/ 6248342 w 8938307"/>
              <a:gd name="connsiteY7963" fmla="*/ 2284365 h 2993922"/>
              <a:gd name="connsiteX7964" fmla="*/ 6237752 w 8938307"/>
              <a:gd name="connsiteY7964" fmla="*/ 2294956 h 2993922"/>
              <a:gd name="connsiteX7965" fmla="*/ 6221866 w 8938307"/>
              <a:gd name="connsiteY7965" fmla="*/ 2294956 h 2993922"/>
              <a:gd name="connsiteX7966" fmla="*/ 6216572 w 8938307"/>
              <a:gd name="connsiteY7966" fmla="*/ 2294956 h 2993922"/>
              <a:gd name="connsiteX7967" fmla="*/ 6216572 w 8938307"/>
              <a:gd name="connsiteY7967" fmla="*/ 2305546 h 2993922"/>
              <a:gd name="connsiteX7968" fmla="*/ 6216572 w 8938307"/>
              <a:gd name="connsiteY7968" fmla="*/ 2316136 h 2993922"/>
              <a:gd name="connsiteX7969" fmla="*/ 6205980 w 8938307"/>
              <a:gd name="connsiteY7969" fmla="*/ 2310841 h 2993922"/>
              <a:gd name="connsiteX7970" fmla="*/ 6195390 w 8938307"/>
              <a:gd name="connsiteY7970" fmla="*/ 2305546 h 2993922"/>
              <a:gd name="connsiteX7971" fmla="*/ 6184800 w 8938307"/>
              <a:gd name="connsiteY7971" fmla="*/ 2294956 h 2993922"/>
              <a:gd name="connsiteX7972" fmla="*/ 6179505 w 8938307"/>
              <a:gd name="connsiteY7972" fmla="*/ 2289660 h 2993922"/>
              <a:gd name="connsiteX7973" fmla="*/ 6174209 w 8938307"/>
              <a:gd name="connsiteY7973" fmla="*/ 2284365 h 2993922"/>
              <a:gd name="connsiteX7974" fmla="*/ 6142438 w 8938307"/>
              <a:gd name="connsiteY7974" fmla="*/ 2263184 h 2993922"/>
              <a:gd name="connsiteX7975" fmla="*/ 6110668 w 8938307"/>
              <a:gd name="connsiteY7975" fmla="*/ 2252594 h 2993922"/>
              <a:gd name="connsiteX7976" fmla="*/ 6078895 w 8938307"/>
              <a:gd name="connsiteY7976" fmla="*/ 2252594 h 2993922"/>
              <a:gd name="connsiteX7977" fmla="*/ 6057716 w 8938307"/>
              <a:gd name="connsiteY7977" fmla="*/ 2242004 h 2993922"/>
              <a:gd name="connsiteX7978" fmla="*/ 6047124 w 8938307"/>
              <a:gd name="connsiteY7978" fmla="*/ 2242004 h 2993922"/>
              <a:gd name="connsiteX7979" fmla="*/ 6025943 w 8938307"/>
              <a:gd name="connsiteY7979" fmla="*/ 2242004 h 2993922"/>
              <a:gd name="connsiteX7980" fmla="*/ 5983582 w 8938307"/>
              <a:gd name="connsiteY7980" fmla="*/ 2231413 h 2993922"/>
              <a:gd name="connsiteX7981" fmla="*/ 5962401 w 8938307"/>
              <a:gd name="connsiteY7981" fmla="*/ 2226117 h 2993922"/>
              <a:gd name="connsiteX7982" fmla="*/ 5888268 w 8938307"/>
              <a:gd name="connsiteY7982" fmla="*/ 2210232 h 2993922"/>
              <a:gd name="connsiteX7983" fmla="*/ 5729412 w 8938307"/>
              <a:gd name="connsiteY7983" fmla="*/ 2178461 h 2993922"/>
              <a:gd name="connsiteX7984" fmla="*/ 5655279 w 8938307"/>
              <a:gd name="connsiteY7984" fmla="*/ 2157280 h 2993922"/>
              <a:gd name="connsiteX7985" fmla="*/ 5623508 w 8938307"/>
              <a:gd name="connsiteY7985" fmla="*/ 2157280 h 2993922"/>
              <a:gd name="connsiteX7986" fmla="*/ 5581147 w 8938307"/>
              <a:gd name="connsiteY7986" fmla="*/ 2125509 h 2993922"/>
              <a:gd name="connsiteX7987" fmla="*/ 5507014 w 8938307"/>
              <a:gd name="connsiteY7987" fmla="*/ 2104328 h 2993922"/>
              <a:gd name="connsiteX7988" fmla="*/ 5496423 w 8938307"/>
              <a:gd name="connsiteY7988" fmla="*/ 2104328 h 2993922"/>
              <a:gd name="connsiteX7989" fmla="*/ 5475243 w 8938307"/>
              <a:gd name="connsiteY7989" fmla="*/ 2093738 h 2993922"/>
              <a:gd name="connsiteX7990" fmla="*/ 5475243 w 8938307"/>
              <a:gd name="connsiteY7990" fmla="*/ 2083146 h 2993922"/>
              <a:gd name="connsiteX7991" fmla="*/ 5432881 w 8938307"/>
              <a:gd name="connsiteY7991" fmla="*/ 2061967 h 2993922"/>
              <a:gd name="connsiteX7992" fmla="*/ 5401110 w 8938307"/>
              <a:gd name="connsiteY7992" fmla="*/ 2051376 h 2993922"/>
              <a:gd name="connsiteX7993" fmla="*/ 5369339 w 8938307"/>
              <a:gd name="connsiteY7993" fmla="*/ 2040786 h 2993922"/>
              <a:gd name="connsiteX7994" fmla="*/ 5348158 w 8938307"/>
              <a:gd name="connsiteY7994" fmla="*/ 2030194 h 2993922"/>
              <a:gd name="connsiteX7995" fmla="*/ 5326977 w 8938307"/>
              <a:gd name="connsiteY7995" fmla="*/ 2030194 h 2993922"/>
              <a:gd name="connsiteX7996" fmla="*/ 5326977 w 8938307"/>
              <a:gd name="connsiteY7996" fmla="*/ 2019605 h 2993922"/>
              <a:gd name="connsiteX7997" fmla="*/ 5348158 w 8938307"/>
              <a:gd name="connsiteY7997" fmla="*/ 2009015 h 2993922"/>
              <a:gd name="connsiteX7998" fmla="*/ 5326977 w 8938307"/>
              <a:gd name="connsiteY7998" fmla="*/ 2009015 h 2993922"/>
              <a:gd name="connsiteX7999" fmla="*/ 5284614 w 8938307"/>
              <a:gd name="connsiteY7999" fmla="*/ 1998424 h 2993922"/>
              <a:gd name="connsiteX8000" fmla="*/ 5274025 w 8938307"/>
              <a:gd name="connsiteY8000" fmla="*/ 2009015 h 2993922"/>
              <a:gd name="connsiteX8001" fmla="*/ 5274025 w 8938307"/>
              <a:gd name="connsiteY8001" fmla="*/ 1998424 h 2993922"/>
              <a:gd name="connsiteX8002" fmla="*/ 5252844 w 8938307"/>
              <a:gd name="connsiteY8002" fmla="*/ 1998424 h 2993922"/>
              <a:gd name="connsiteX8003" fmla="*/ 5231662 w 8938307"/>
              <a:gd name="connsiteY8003" fmla="*/ 1998424 h 2993922"/>
              <a:gd name="connsiteX8004" fmla="*/ 5231662 w 8938307"/>
              <a:gd name="connsiteY8004" fmla="*/ 2009015 h 2993922"/>
              <a:gd name="connsiteX8005" fmla="*/ 5274025 w 8938307"/>
              <a:gd name="connsiteY8005" fmla="*/ 2024900 h 2993922"/>
              <a:gd name="connsiteX8006" fmla="*/ 5284614 w 8938307"/>
              <a:gd name="connsiteY8006" fmla="*/ 2035490 h 2993922"/>
              <a:gd name="connsiteX8007" fmla="*/ 5300500 w 8938307"/>
              <a:gd name="connsiteY8007" fmla="*/ 2051376 h 2993922"/>
              <a:gd name="connsiteX8008" fmla="*/ 5326977 w 8938307"/>
              <a:gd name="connsiteY8008" fmla="*/ 2061967 h 2993922"/>
              <a:gd name="connsiteX8009" fmla="*/ 5326977 w 8938307"/>
              <a:gd name="connsiteY8009" fmla="*/ 2051376 h 2993922"/>
              <a:gd name="connsiteX8010" fmla="*/ 5337566 w 8938307"/>
              <a:gd name="connsiteY8010" fmla="*/ 2040786 h 2993922"/>
              <a:gd name="connsiteX8011" fmla="*/ 5358748 w 8938307"/>
              <a:gd name="connsiteY8011" fmla="*/ 2051376 h 2993922"/>
              <a:gd name="connsiteX8012" fmla="*/ 5369339 w 8938307"/>
              <a:gd name="connsiteY8012" fmla="*/ 2056671 h 2993922"/>
              <a:gd name="connsiteX8013" fmla="*/ 5374634 w 8938307"/>
              <a:gd name="connsiteY8013" fmla="*/ 2061967 h 2993922"/>
              <a:gd name="connsiteX8014" fmla="*/ 5390518 w 8938307"/>
              <a:gd name="connsiteY8014" fmla="*/ 2061967 h 2993922"/>
              <a:gd name="connsiteX8015" fmla="*/ 5427586 w 8938307"/>
              <a:gd name="connsiteY8015" fmla="*/ 2077852 h 2993922"/>
              <a:gd name="connsiteX8016" fmla="*/ 5454062 w 8938307"/>
              <a:gd name="connsiteY8016" fmla="*/ 2104328 h 2993922"/>
              <a:gd name="connsiteX8017" fmla="*/ 5464652 w 8938307"/>
              <a:gd name="connsiteY8017" fmla="*/ 2109623 h 2993922"/>
              <a:gd name="connsiteX8018" fmla="*/ 5475243 w 8938307"/>
              <a:gd name="connsiteY8018" fmla="*/ 2114919 h 2993922"/>
              <a:gd name="connsiteX8019" fmla="*/ 5485833 w 8938307"/>
              <a:gd name="connsiteY8019" fmla="*/ 2114919 h 2993922"/>
              <a:gd name="connsiteX8020" fmla="*/ 5496423 w 8938307"/>
              <a:gd name="connsiteY8020" fmla="*/ 2114919 h 2993922"/>
              <a:gd name="connsiteX8021" fmla="*/ 5570556 w 8938307"/>
              <a:gd name="connsiteY8021" fmla="*/ 2146690 h 2993922"/>
              <a:gd name="connsiteX8022" fmla="*/ 5612918 w 8938307"/>
              <a:gd name="connsiteY8022" fmla="*/ 2157280 h 2993922"/>
              <a:gd name="connsiteX8023" fmla="*/ 5660574 w 8938307"/>
              <a:gd name="connsiteY8023" fmla="*/ 2167871 h 2993922"/>
              <a:gd name="connsiteX8024" fmla="*/ 5718822 w 8938307"/>
              <a:gd name="connsiteY8024" fmla="*/ 2189051 h 2993922"/>
              <a:gd name="connsiteX8025" fmla="*/ 5803545 w 8938307"/>
              <a:gd name="connsiteY8025" fmla="*/ 2231413 h 2993922"/>
              <a:gd name="connsiteX8026" fmla="*/ 5792954 w 8938307"/>
              <a:gd name="connsiteY8026" fmla="*/ 2231413 h 2993922"/>
              <a:gd name="connsiteX8027" fmla="*/ 5782364 w 8938307"/>
              <a:gd name="connsiteY8027" fmla="*/ 2231413 h 2993922"/>
              <a:gd name="connsiteX8028" fmla="*/ 5771774 w 8938307"/>
              <a:gd name="connsiteY8028" fmla="*/ 2220823 h 2993922"/>
              <a:gd name="connsiteX8029" fmla="*/ 5755888 w 8938307"/>
              <a:gd name="connsiteY8029" fmla="*/ 2215527 h 2993922"/>
              <a:gd name="connsiteX8030" fmla="*/ 5734708 w 8938307"/>
              <a:gd name="connsiteY8030" fmla="*/ 2204937 h 2993922"/>
              <a:gd name="connsiteX8031" fmla="*/ 5708232 w 8938307"/>
              <a:gd name="connsiteY8031" fmla="*/ 2199642 h 2993922"/>
              <a:gd name="connsiteX8032" fmla="*/ 5729412 w 8938307"/>
              <a:gd name="connsiteY8032" fmla="*/ 2220823 h 2993922"/>
              <a:gd name="connsiteX8033" fmla="*/ 5740002 w 8938307"/>
              <a:gd name="connsiteY8033" fmla="*/ 2220823 h 2993922"/>
              <a:gd name="connsiteX8034" fmla="*/ 5771774 w 8938307"/>
              <a:gd name="connsiteY8034" fmla="*/ 2236708 h 2993922"/>
              <a:gd name="connsiteX8035" fmla="*/ 5814135 w 8938307"/>
              <a:gd name="connsiteY8035" fmla="*/ 2242004 h 2993922"/>
              <a:gd name="connsiteX8036" fmla="*/ 5819430 w 8938307"/>
              <a:gd name="connsiteY8036" fmla="*/ 2236708 h 2993922"/>
              <a:gd name="connsiteX8037" fmla="*/ 5824726 w 8938307"/>
              <a:gd name="connsiteY8037" fmla="*/ 2231413 h 2993922"/>
              <a:gd name="connsiteX8038" fmla="*/ 5856497 w 8938307"/>
              <a:gd name="connsiteY8038" fmla="*/ 2242004 h 2993922"/>
              <a:gd name="connsiteX8039" fmla="*/ 5867087 w 8938307"/>
              <a:gd name="connsiteY8039" fmla="*/ 2257889 h 2993922"/>
              <a:gd name="connsiteX8040" fmla="*/ 5877678 w 8938307"/>
              <a:gd name="connsiteY8040" fmla="*/ 2268479 h 2993922"/>
              <a:gd name="connsiteX8041" fmla="*/ 5898860 w 8938307"/>
              <a:gd name="connsiteY8041" fmla="*/ 2273775 h 2993922"/>
              <a:gd name="connsiteX8042" fmla="*/ 5920039 w 8938307"/>
              <a:gd name="connsiteY8042" fmla="*/ 2273775 h 2993922"/>
              <a:gd name="connsiteX8043" fmla="*/ 5941220 w 8938307"/>
              <a:gd name="connsiteY8043" fmla="*/ 2284365 h 2993922"/>
              <a:gd name="connsiteX8044" fmla="*/ 5941220 w 8938307"/>
              <a:gd name="connsiteY8044" fmla="*/ 2294956 h 2993922"/>
              <a:gd name="connsiteX8045" fmla="*/ 5951812 w 8938307"/>
              <a:gd name="connsiteY8045" fmla="*/ 2305546 h 2993922"/>
              <a:gd name="connsiteX8046" fmla="*/ 5962401 w 8938307"/>
              <a:gd name="connsiteY8046" fmla="*/ 2310841 h 2993922"/>
              <a:gd name="connsiteX8047" fmla="*/ 5888268 w 8938307"/>
              <a:gd name="connsiteY8047" fmla="*/ 2305546 h 2993922"/>
              <a:gd name="connsiteX8048" fmla="*/ 5845908 w 8938307"/>
              <a:gd name="connsiteY8048" fmla="*/ 2305546 h 2993922"/>
              <a:gd name="connsiteX8049" fmla="*/ 5824726 w 8938307"/>
              <a:gd name="connsiteY8049" fmla="*/ 2294956 h 2993922"/>
              <a:gd name="connsiteX8050" fmla="*/ 5814135 w 8938307"/>
              <a:gd name="connsiteY8050" fmla="*/ 2294956 h 2993922"/>
              <a:gd name="connsiteX8051" fmla="*/ 5814135 w 8938307"/>
              <a:gd name="connsiteY8051" fmla="*/ 2305546 h 2993922"/>
              <a:gd name="connsiteX8052" fmla="*/ 5808840 w 8938307"/>
              <a:gd name="connsiteY8052" fmla="*/ 2316136 h 2993922"/>
              <a:gd name="connsiteX8053" fmla="*/ 5792954 w 8938307"/>
              <a:gd name="connsiteY8053" fmla="*/ 2305546 h 2993922"/>
              <a:gd name="connsiteX8054" fmla="*/ 5782364 w 8938307"/>
              <a:gd name="connsiteY8054" fmla="*/ 2305546 h 2993922"/>
              <a:gd name="connsiteX8055" fmla="*/ 5771774 w 8938307"/>
              <a:gd name="connsiteY8055" fmla="*/ 2305546 h 2993922"/>
              <a:gd name="connsiteX8056" fmla="*/ 5766478 w 8938307"/>
              <a:gd name="connsiteY8056" fmla="*/ 2294956 h 2993922"/>
              <a:gd name="connsiteX8057" fmla="*/ 5766478 w 8938307"/>
              <a:gd name="connsiteY8057" fmla="*/ 2284365 h 2993922"/>
              <a:gd name="connsiteX8058" fmla="*/ 5761183 w 8938307"/>
              <a:gd name="connsiteY8058" fmla="*/ 2294956 h 2993922"/>
              <a:gd name="connsiteX8059" fmla="*/ 5750593 w 8938307"/>
              <a:gd name="connsiteY8059" fmla="*/ 2284365 h 2993922"/>
              <a:gd name="connsiteX8060" fmla="*/ 5729412 w 8938307"/>
              <a:gd name="connsiteY8060" fmla="*/ 2284365 h 2993922"/>
              <a:gd name="connsiteX8061" fmla="*/ 5718822 w 8938307"/>
              <a:gd name="connsiteY8061" fmla="*/ 2284365 h 2993922"/>
              <a:gd name="connsiteX8062" fmla="*/ 5729412 w 8938307"/>
              <a:gd name="connsiteY8062" fmla="*/ 2273775 h 2993922"/>
              <a:gd name="connsiteX8063" fmla="*/ 5708232 w 8938307"/>
              <a:gd name="connsiteY8063" fmla="*/ 2263184 h 2993922"/>
              <a:gd name="connsiteX8064" fmla="*/ 5687051 w 8938307"/>
              <a:gd name="connsiteY8064" fmla="*/ 2263184 h 2993922"/>
              <a:gd name="connsiteX8065" fmla="*/ 5697641 w 8938307"/>
              <a:gd name="connsiteY8065" fmla="*/ 2273775 h 2993922"/>
              <a:gd name="connsiteX8066" fmla="*/ 5676460 w 8938307"/>
              <a:gd name="connsiteY8066" fmla="*/ 2273775 h 2993922"/>
              <a:gd name="connsiteX8067" fmla="*/ 5660574 w 8938307"/>
              <a:gd name="connsiteY8067" fmla="*/ 2273775 h 2993922"/>
              <a:gd name="connsiteX8068" fmla="*/ 5665870 w 8938307"/>
              <a:gd name="connsiteY8068" fmla="*/ 2284365 h 2993922"/>
              <a:gd name="connsiteX8069" fmla="*/ 5655279 w 8938307"/>
              <a:gd name="connsiteY8069" fmla="*/ 2294956 h 2993922"/>
              <a:gd name="connsiteX8070" fmla="*/ 5649984 w 8938307"/>
              <a:gd name="connsiteY8070" fmla="*/ 2284365 h 2993922"/>
              <a:gd name="connsiteX8071" fmla="*/ 5644689 w 8938307"/>
              <a:gd name="connsiteY8071" fmla="*/ 2273775 h 2993922"/>
              <a:gd name="connsiteX8072" fmla="*/ 5634099 w 8938307"/>
              <a:gd name="connsiteY8072" fmla="*/ 2263184 h 2993922"/>
              <a:gd name="connsiteX8073" fmla="*/ 5644689 w 8938307"/>
              <a:gd name="connsiteY8073" fmla="*/ 2252594 h 2993922"/>
              <a:gd name="connsiteX8074" fmla="*/ 5602327 w 8938307"/>
              <a:gd name="connsiteY8074" fmla="*/ 2242004 h 2993922"/>
              <a:gd name="connsiteX8075" fmla="*/ 5549375 w 8938307"/>
              <a:gd name="connsiteY8075" fmla="*/ 2242004 h 2993922"/>
              <a:gd name="connsiteX8076" fmla="*/ 5528195 w 8938307"/>
              <a:gd name="connsiteY8076" fmla="*/ 2242004 h 2993922"/>
              <a:gd name="connsiteX8077" fmla="*/ 5549375 w 8938307"/>
              <a:gd name="connsiteY8077" fmla="*/ 2247298 h 2993922"/>
              <a:gd name="connsiteX8078" fmla="*/ 5559966 w 8938307"/>
              <a:gd name="connsiteY8078" fmla="*/ 2252594 h 2993922"/>
              <a:gd name="connsiteX8079" fmla="*/ 5549375 w 8938307"/>
              <a:gd name="connsiteY8079" fmla="*/ 2263184 h 2993922"/>
              <a:gd name="connsiteX8080" fmla="*/ 5507014 w 8938307"/>
              <a:gd name="connsiteY8080" fmla="*/ 2252594 h 2993922"/>
              <a:gd name="connsiteX8081" fmla="*/ 5507014 w 8938307"/>
              <a:gd name="connsiteY8081" fmla="*/ 2242004 h 2993922"/>
              <a:gd name="connsiteX8082" fmla="*/ 5496423 w 8938307"/>
              <a:gd name="connsiteY8082" fmla="*/ 2220823 h 2993922"/>
              <a:gd name="connsiteX8083" fmla="*/ 5485833 w 8938307"/>
              <a:gd name="connsiteY8083" fmla="*/ 2210232 h 2993922"/>
              <a:gd name="connsiteX8084" fmla="*/ 5443471 w 8938307"/>
              <a:gd name="connsiteY8084" fmla="*/ 2210232 h 2993922"/>
              <a:gd name="connsiteX8085" fmla="*/ 5422291 w 8938307"/>
              <a:gd name="connsiteY8085" fmla="*/ 2220823 h 2993922"/>
              <a:gd name="connsiteX8086" fmla="*/ 5432881 w 8938307"/>
              <a:gd name="connsiteY8086" fmla="*/ 2220823 h 2993922"/>
              <a:gd name="connsiteX8087" fmla="*/ 5454062 w 8938307"/>
              <a:gd name="connsiteY8087" fmla="*/ 2231413 h 2993922"/>
              <a:gd name="connsiteX8088" fmla="*/ 5454062 w 8938307"/>
              <a:gd name="connsiteY8088" fmla="*/ 2242004 h 2993922"/>
              <a:gd name="connsiteX8089" fmla="*/ 5422291 w 8938307"/>
              <a:gd name="connsiteY8089" fmla="*/ 2231413 h 2993922"/>
              <a:gd name="connsiteX8090" fmla="*/ 5385224 w 8938307"/>
              <a:gd name="connsiteY8090" fmla="*/ 2231413 h 2993922"/>
              <a:gd name="connsiteX8091" fmla="*/ 5379929 w 8938307"/>
              <a:gd name="connsiteY8091" fmla="*/ 2220823 h 2993922"/>
              <a:gd name="connsiteX8092" fmla="*/ 5390518 w 8938307"/>
              <a:gd name="connsiteY8092" fmla="*/ 2210232 h 2993922"/>
              <a:gd name="connsiteX8093" fmla="*/ 5401110 w 8938307"/>
              <a:gd name="connsiteY8093" fmla="*/ 2199642 h 2993922"/>
              <a:gd name="connsiteX8094" fmla="*/ 5411700 w 8938307"/>
              <a:gd name="connsiteY8094" fmla="*/ 2199642 h 2993922"/>
              <a:gd name="connsiteX8095" fmla="*/ 5416996 w 8938307"/>
              <a:gd name="connsiteY8095" fmla="*/ 2199642 h 2993922"/>
              <a:gd name="connsiteX8096" fmla="*/ 5422291 w 8938307"/>
              <a:gd name="connsiteY8096" fmla="*/ 2194346 h 2993922"/>
              <a:gd name="connsiteX8097" fmla="*/ 5411700 w 8938307"/>
              <a:gd name="connsiteY8097" fmla="*/ 2189051 h 2993922"/>
              <a:gd name="connsiteX8098" fmla="*/ 5390518 w 8938307"/>
              <a:gd name="connsiteY8098" fmla="*/ 2189051 h 2993922"/>
              <a:gd name="connsiteX8099" fmla="*/ 5369339 w 8938307"/>
              <a:gd name="connsiteY8099" fmla="*/ 2183756 h 2993922"/>
              <a:gd name="connsiteX8100" fmla="*/ 5358748 w 8938307"/>
              <a:gd name="connsiteY8100" fmla="*/ 2178461 h 2993922"/>
              <a:gd name="connsiteX8101" fmla="*/ 5305796 w 8938307"/>
              <a:gd name="connsiteY8101" fmla="*/ 2167871 h 2993922"/>
              <a:gd name="connsiteX8102" fmla="*/ 5295206 w 8938307"/>
              <a:gd name="connsiteY8102" fmla="*/ 2167871 h 2993922"/>
              <a:gd name="connsiteX8103" fmla="*/ 5326977 w 8938307"/>
              <a:gd name="connsiteY8103" fmla="*/ 2189051 h 2993922"/>
              <a:gd name="connsiteX8104" fmla="*/ 5326977 w 8938307"/>
              <a:gd name="connsiteY8104" fmla="*/ 2210232 h 2993922"/>
              <a:gd name="connsiteX8105" fmla="*/ 5279320 w 8938307"/>
              <a:gd name="connsiteY8105" fmla="*/ 2204937 h 2993922"/>
              <a:gd name="connsiteX8106" fmla="*/ 5263434 w 8938307"/>
              <a:gd name="connsiteY8106" fmla="*/ 2199642 h 2993922"/>
              <a:gd name="connsiteX8107" fmla="*/ 5242254 w 8938307"/>
              <a:gd name="connsiteY8107" fmla="*/ 2199642 h 2993922"/>
              <a:gd name="connsiteX8108" fmla="*/ 5231662 w 8938307"/>
              <a:gd name="connsiteY8108" fmla="*/ 2189051 h 2993922"/>
              <a:gd name="connsiteX8109" fmla="*/ 5221073 w 8938307"/>
              <a:gd name="connsiteY8109" fmla="*/ 2178461 h 2993922"/>
              <a:gd name="connsiteX8110" fmla="*/ 5157530 w 8938307"/>
              <a:gd name="connsiteY8110" fmla="*/ 2167871 h 2993922"/>
              <a:gd name="connsiteX8111" fmla="*/ 5178710 w 8938307"/>
              <a:gd name="connsiteY8111" fmla="*/ 2189051 h 2993922"/>
              <a:gd name="connsiteX8112" fmla="*/ 5189302 w 8938307"/>
              <a:gd name="connsiteY8112" fmla="*/ 2199642 h 2993922"/>
              <a:gd name="connsiteX8113" fmla="*/ 5178710 w 8938307"/>
              <a:gd name="connsiteY8113" fmla="*/ 2199642 h 2993922"/>
              <a:gd name="connsiteX8114" fmla="*/ 5168121 w 8938307"/>
              <a:gd name="connsiteY8114" fmla="*/ 2199642 h 2993922"/>
              <a:gd name="connsiteX8115" fmla="*/ 5146940 w 8938307"/>
              <a:gd name="connsiteY8115" fmla="*/ 2189051 h 2993922"/>
              <a:gd name="connsiteX8116" fmla="*/ 5115169 w 8938307"/>
              <a:gd name="connsiteY8116" fmla="*/ 2189051 h 2993922"/>
              <a:gd name="connsiteX8117" fmla="*/ 5115169 w 8938307"/>
              <a:gd name="connsiteY8117" fmla="*/ 2178461 h 2993922"/>
              <a:gd name="connsiteX8118" fmla="*/ 5104578 w 8938307"/>
              <a:gd name="connsiteY8118" fmla="*/ 2167871 h 2993922"/>
              <a:gd name="connsiteX8119" fmla="*/ 5136350 w 8938307"/>
              <a:gd name="connsiteY8119" fmla="*/ 2178461 h 2993922"/>
              <a:gd name="connsiteX8120" fmla="*/ 5146940 w 8938307"/>
              <a:gd name="connsiteY8120" fmla="*/ 2178461 h 2993922"/>
              <a:gd name="connsiteX8121" fmla="*/ 5115169 w 8938307"/>
              <a:gd name="connsiteY8121" fmla="*/ 2157280 h 2993922"/>
              <a:gd name="connsiteX8122" fmla="*/ 5083398 w 8938307"/>
              <a:gd name="connsiteY8122" fmla="*/ 2167871 h 2993922"/>
              <a:gd name="connsiteX8123" fmla="*/ 5072806 w 8938307"/>
              <a:gd name="connsiteY8123" fmla="*/ 2167871 h 2993922"/>
              <a:gd name="connsiteX8124" fmla="*/ 5051626 w 8938307"/>
              <a:gd name="connsiteY8124" fmla="*/ 2167871 h 2993922"/>
              <a:gd name="connsiteX8125" fmla="*/ 5041036 w 8938307"/>
              <a:gd name="connsiteY8125" fmla="*/ 2162575 h 2993922"/>
              <a:gd name="connsiteX8126" fmla="*/ 5046332 w 8938307"/>
              <a:gd name="connsiteY8126" fmla="*/ 2157280 h 2993922"/>
              <a:gd name="connsiteX8127" fmla="*/ 5062217 w 8938307"/>
              <a:gd name="connsiteY8127" fmla="*/ 2157280 h 2993922"/>
              <a:gd name="connsiteX8128" fmla="*/ 5072806 w 8938307"/>
              <a:gd name="connsiteY8128" fmla="*/ 2157280 h 2993922"/>
              <a:gd name="connsiteX8129" fmla="*/ 5030446 w 8938307"/>
              <a:gd name="connsiteY8129" fmla="*/ 2136099 h 2993922"/>
              <a:gd name="connsiteX8130" fmla="*/ 4988084 w 8938307"/>
              <a:gd name="connsiteY8130" fmla="*/ 2136099 h 2993922"/>
              <a:gd name="connsiteX8131" fmla="*/ 4998674 w 8938307"/>
              <a:gd name="connsiteY8131" fmla="*/ 2125509 h 2993922"/>
              <a:gd name="connsiteX8132" fmla="*/ 4966902 w 8938307"/>
              <a:gd name="connsiteY8132" fmla="*/ 2136099 h 2993922"/>
              <a:gd name="connsiteX8133" fmla="*/ 4966902 w 8938307"/>
              <a:gd name="connsiteY8133" fmla="*/ 2125509 h 2993922"/>
              <a:gd name="connsiteX8134" fmla="*/ 4940428 w 8938307"/>
              <a:gd name="connsiteY8134" fmla="*/ 2125509 h 2993922"/>
              <a:gd name="connsiteX8135" fmla="*/ 4924540 w 8938307"/>
              <a:gd name="connsiteY8135" fmla="*/ 2114919 h 2993922"/>
              <a:gd name="connsiteX8136" fmla="*/ 4977492 w 8938307"/>
              <a:gd name="connsiteY8136" fmla="*/ 2114919 h 2993922"/>
              <a:gd name="connsiteX8137" fmla="*/ 5051626 w 8938307"/>
              <a:gd name="connsiteY8137" fmla="*/ 2114919 h 2993922"/>
              <a:gd name="connsiteX8138" fmla="*/ 5051626 w 8938307"/>
              <a:gd name="connsiteY8138" fmla="*/ 2104328 h 2993922"/>
              <a:gd name="connsiteX8139" fmla="*/ 5025150 w 8938307"/>
              <a:gd name="connsiteY8139" fmla="*/ 2109623 h 2993922"/>
              <a:gd name="connsiteX8140" fmla="*/ 4998674 w 8938307"/>
              <a:gd name="connsiteY8140" fmla="*/ 2109623 h 2993922"/>
              <a:gd name="connsiteX8141" fmla="*/ 4988084 w 8938307"/>
              <a:gd name="connsiteY8141" fmla="*/ 2104328 h 2993922"/>
              <a:gd name="connsiteX8142" fmla="*/ 4956312 w 8938307"/>
              <a:gd name="connsiteY8142" fmla="*/ 2093738 h 2993922"/>
              <a:gd name="connsiteX8143" fmla="*/ 4924540 w 8938307"/>
              <a:gd name="connsiteY8143" fmla="*/ 2072557 h 2993922"/>
              <a:gd name="connsiteX8144" fmla="*/ 4913950 w 8938307"/>
              <a:gd name="connsiteY8144" fmla="*/ 2061967 h 2993922"/>
              <a:gd name="connsiteX8145" fmla="*/ 4903360 w 8938307"/>
              <a:gd name="connsiteY8145" fmla="*/ 2061967 h 2993922"/>
              <a:gd name="connsiteX8146" fmla="*/ 4876884 w 8938307"/>
              <a:gd name="connsiteY8146" fmla="*/ 2056671 h 2993922"/>
              <a:gd name="connsiteX8147" fmla="*/ 4860998 w 8938307"/>
              <a:gd name="connsiteY8147" fmla="*/ 2051376 h 2993922"/>
              <a:gd name="connsiteX8148" fmla="*/ 4839818 w 8938307"/>
              <a:gd name="connsiteY8148" fmla="*/ 2051376 h 2993922"/>
              <a:gd name="connsiteX8149" fmla="*/ 4808046 w 8938307"/>
              <a:gd name="connsiteY8149" fmla="*/ 2040786 h 2993922"/>
              <a:gd name="connsiteX8150" fmla="*/ 4797456 w 8938307"/>
              <a:gd name="connsiteY8150" fmla="*/ 2040786 h 2993922"/>
              <a:gd name="connsiteX8151" fmla="*/ 4786866 w 8938307"/>
              <a:gd name="connsiteY8151" fmla="*/ 2040786 h 2993922"/>
              <a:gd name="connsiteX8152" fmla="*/ 4765684 w 8938307"/>
              <a:gd name="connsiteY8152" fmla="*/ 2030194 h 2993922"/>
              <a:gd name="connsiteX8153" fmla="*/ 4760390 w 8938307"/>
              <a:gd name="connsiteY8153" fmla="*/ 2035490 h 2993922"/>
              <a:gd name="connsiteX8154" fmla="*/ 4755094 w 8938307"/>
              <a:gd name="connsiteY8154" fmla="*/ 2030194 h 2993922"/>
              <a:gd name="connsiteX8155" fmla="*/ 4744504 w 8938307"/>
              <a:gd name="connsiteY8155" fmla="*/ 2030194 h 2993922"/>
              <a:gd name="connsiteX8156" fmla="*/ 4723324 w 8938307"/>
              <a:gd name="connsiteY8156" fmla="*/ 2024900 h 2993922"/>
              <a:gd name="connsiteX8157" fmla="*/ 4712732 w 8938307"/>
              <a:gd name="connsiteY8157" fmla="*/ 2019605 h 2993922"/>
              <a:gd name="connsiteX8158" fmla="*/ 4649190 w 8938307"/>
              <a:gd name="connsiteY8158" fmla="*/ 1998424 h 2993922"/>
              <a:gd name="connsiteX8159" fmla="*/ 4612124 w 8938307"/>
              <a:gd name="connsiteY8159" fmla="*/ 1998424 h 2993922"/>
              <a:gd name="connsiteX8160" fmla="*/ 4585647 w 8938307"/>
              <a:gd name="connsiteY8160" fmla="*/ 1998424 h 2993922"/>
              <a:gd name="connsiteX8161" fmla="*/ 4575058 w 8938307"/>
              <a:gd name="connsiteY8161" fmla="*/ 1998424 h 2993922"/>
              <a:gd name="connsiteX8162" fmla="*/ 4543286 w 8938307"/>
              <a:gd name="connsiteY8162" fmla="*/ 1987834 h 2993922"/>
              <a:gd name="connsiteX8163" fmla="*/ 4532695 w 8938307"/>
              <a:gd name="connsiteY8163" fmla="*/ 1982538 h 2993922"/>
              <a:gd name="connsiteX8164" fmla="*/ 4522106 w 8938307"/>
              <a:gd name="connsiteY8164" fmla="*/ 1977242 h 2993922"/>
              <a:gd name="connsiteX8165" fmla="*/ 4500924 w 8938307"/>
              <a:gd name="connsiteY8165" fmla="*/ 1966653 h 2993922"/>
              <a:gd name="connsiteX8166" fmla="*/ 4490334 w 8938307"/>
              <a:gd name="connsiteY8166" fmla="*/ 1961357 h 2993922"/>
              <a:gd name="connsiteX8167" fmla="*/ 4490334 w 8938307"/>
              <a:gd name="connsiteY8167" fmla="*/ 1956063 h 2993922"/>
              <a:gd name="connsiteX8168" fmla="*/ 4479743 w 8938307"/>
              <a:gd name="connsiteY8168" fmla="*/ 1945472 h 2993922"/>
              <a:gd name="connsiteX8169" fmla="*/ 4458562 w 8938307"/>
              <a:gd name="connsiteY8169" fmla="*/ 1934882 h 2993922"/>
              <a:gd name="connsiteX8170" fmla="*/ 4474449 w 8938307"/>
              <a:gd name="connsiteY8170" fmla="*/ 1924290 h 2993922"/>
              <a:gd name="connsiteX8171" fmla="*/ 4490334 w 8938307"/>
              <a:gd name="connsiteY8171" fmla="*/ 1924290 h 2993922"/>
              <a:gd name="connsiteX8172" fmla="*/ 4500924 w 8938307"/>
              <a:gd name="connsiteY8172" fmla="*/ 1934882 h 2993922"/>
              <a:gd name="connsiteX8173" fmla="*/ 4522106 w 8938307"/>
              <a:gd name="connsiteY8173" fmla="*/ 1934882 h 2993922"/>
              <a:gd name="connsiteX8174" fmla="*/ 4553876 w 8938307"/>
              <a:gd name="connsiteY8174" fmla="*/ 1934882 h 2993922"/>
              <a:gd name="connsiteX8175" fmla="*/ 4532695 w 8938307"/>
              <a:gd name="connsiteY8175" fmla="*/ 1924290 h 2993922"/>
              <a:gd name="connsiteX8176" fmla="*/ 4500924 w 8938307"/>
              <a:gd name="connsiteY8176" fmla="*/ 1913701 h 2993922"/>
              <a:gd name="connsiteX8177" fmla="*/ 4500924 w 8938307"/>
              <a:gd name="connsiteY8177" fmla="*/ 1903111 h 2993922"/>
              <a:gd name="connsiteX8178" fmla="*/ 4458562 w 8938307"/>
              <a:gd name="connsiteY8178" fmla="*/ 1903111 h 2993922"/>
              <a:gd name="connsiteX8179" fmla="*/ 4447972 w 8938307"/>
              <a:gd name="connsiteY8179" fmla="*/ 1913701 h 2993922"/>
              <a:gd name="connsiteX8180" fmla="*/ 4442676 w 8938307"/>
              <a:gd name="connsiteY8180" fmla="*/ 1918996 h 2993922"/>
              <a:gd name="connsiteX8181" fmla="*/ 4437382 w 8938307"/>
              <a:gd name="connsiteY8181" fmla="*/ 1913701 h 2993922"/>
              <a:gd name="connsiteX8182" fmla="*/ 4437382 w 8938307"/>
              <a:gd name="connsiteY8182" fmla="*/ 1924290 h 2993922"/>
              <a:gd name="connsiteX8183" fmla="*/ 4426791 w 8938307"/>
              <a:gd name="connsiteY8183" fmla="*/ 1924290 h 2993922"/>
              <a:gd name="connsiteX8184" fmla="*/ 4395020 w 8938307"/>
              <a:gd name="connsiteY8184" fmla="*/ 1913701 h 2993922"/>
              <a:gd name="connsiteX8185" fmla="*/ 4384430 w 8938307"/>
              <a:gd name="connsiteY8185" fmla="*/ 1924290 h 2993922"/>
              <a:gd name="connsiteX8186" fmla="*/ 4405610 w 8938307"/>
              <a:gd name="connsiteY8186" fmla="*/ 1934882 h 2993922"/>
              <a:gd name="connsiteX8187" fmla="*/ 4426791 w 8938307"/>
              <a:gd name="connsiteY8187" fmla="*/ 1945472 h 2993922"/>
              <a:gd name="connsiteX8188" fmla="*/ 4421497 w 8938307"/>
              <a:gd name="connsiteY8188" fmla="*/ 1945472 h 2993922"/>
              <a:gd name="connsiteX8189" fmla="*/ 4416202 w 8938307"/>
              <a:gd name="connsiteY8189" fmla="*/ 1945472 h 2993922"/>
              <a:gd name="connsiteX8190" fmla="*/ 4384430 w 8938307"/>
              <a:gd name="connsiteY8190" fmla="*/ 1940176 h 2993922"/>
              <a:gd name="connsiteX8191" fmla="*/ 4357954 w 8938307"/>
              <a:gd name="connsiteY8191" fmla="*/ 1929586 h 2993922"/>
              <a:gd name="connsiteX8192" fmla="*/ 4331478 w 8938307"/>
              <a:gd name="connsiteY8192" fmla="*/ 1924290 h 2993922"/>
              <a:gd name="connsiteX8193" fmla="*/ 4320887 w 8938307"/>
              <a:gd name="connsiteY8193" fmla="*/ 1913701 h 2993922"/>
              <a:gd name="connsiteX8194" fmla="*/ 4331478 w 8938307"/>
              <a:gd name="connsiteY8194" fmla="*/ 1892520 h 2993922"/>
              <a:gd name="connsiteX8195" fmla="*/ 4336772 w 8938307"/>
              <a:gd name="connsiteY8195" fmla="*/ 1881930 h 2993922"/>
              <a:gd name="connsiteX8196" fmla="*/ 4352658 w 8938307"/>
              <a:gd name="connsiteY8196" fmla="*/ 1881930 h 2993922"/>
              <a:gd name="connsiteX8197" fmla="*/ 4363249 w 8938307"/>
              <a:gd name="connsiteY8197" fmla="*/ 1871338 h 2993922"/>
              <a:gd name="connsiteX8198" fmla="*/ 4352658 w 8938307"/>
              <a:gd name="connsiteY8198" fmla="*/ 1866044 h 2993922"/>
              <a:gd name="connsiteX8199" fmla="*/ 4336772 w 8938307"/>
              <a:gd name="connsiteY8199" fmla="*/ 1860749 h 2993922"/>
              <a:gd name="connsiteX8200" fmla="*/ 4320887 w 8938307"/>
              <a:gd name="connsiteY8200" fmla="*/ 1860749 h 2993922"/>
              <a:gd name="connsiteX8201" fmla="*/ 4305002 w 8938307"/>
              <a:gd name="connsiteY8201" fmla="*/ 1850157 h 2993922"/>
              <a:gd name="connsiteX8202" fmla="*/ 4289116 w 8938307"/>
              <a:gd name="connsiteY8202" fmla="*/ 1850157 h 2993922"/>
              <a:gd name="connsiteX8203" fmla="*/ 4257345 w 8938307"/>
              <a:gd name="connsiteY8203" fmla="*/ 1834272 h 2993922"/>
              <a:gd name="connsiteX8204" fmla="*/ 4246754 w 8938307"/>
              <a:gd name="connsiteY8204" fmla="*/ 1839567 h 2993922"/>
              <a:gd name="connsiteX8205" fmla="*/ 4246754 w 8938307"/>
              <a:gd name="connsiteY8205" fmla="*/ 1850157 h 2993922"/>
              <a:gd name="connsiteX8206" fmla="*/ 4257345 w 8938307"/>
              <a:gd name="connsiteY8206" fmla="*/ 1860749 h 2993922"/>
              <a:gd name="connsiteX8207" fmla="*/ 4267935 w 8938307"/>
              <a:gd name="connsiteY8207" fmla="*/ 1860749 h 2993922"/>
              <a:gd name="connsiteX8208" fmla="*/ 4278526 w 8938307"/>
              <a:gd name="connsiteY8208" fmla="*/ 1871338 h 2993922"/>
              <a:gd name="connsiteX8209" fmla="*/ 4278526 w 8938307"/>
              <a:gd name="connsiteY8209" fmla="*/ 1881930 h 2993922"/>
              <a:gd name="connsiteX8210" fmla="*/ 4246754 w 8938307"/>
              <a:gd name="connsiteY8210" fmla="*/ 1871338 h 2993922"/>
              <a:gd name="connsiteX8211" fmla="*/ 4225574 w 8938307"/>
              <a:gd name="connsiteY8211" fmla="*/ 1860749 h 2993922"/>
              <a:gd name="connsiteX8212" fmla="*/ 4246754 w 8938307"/>
              <a:gd name="connsiteY8212" fmla="*/ 1860749 h 2993922"/>
              <a:gd name="connsiteX8213" fmla="*/ 4225574 w 8938307"/>
              <a:gd name="connsiteY8213" fmla="*/ 1850157 h 2993922"/>
              <a:gd name="connsiteX8214" fmla="*/ 4209688 w 8938307"/>
              <a:gd name="connsiteY8214" fmla="*/ 1850157 h 2993922"/>
              <a:gd name="connsiteX8215" fmla="*/ 4204393 w 8938307"/>
              <a:gd name="connsiteY8215" fmla="*/ 1860749 h 2993922"/>
              <a:gd name="connsiteX8216" fmla="*/ 4193802 w 8938307"/>
              <a:gd name="connsiteY8216" fmla="*/ 1871338 h 2993922"/>
              <a:gd name="connsiteX8217" fmla="*/ 4246754 w 8938307"/>
              <a:gd name="connsiteY8217" fmla="*/ 1881930 h 2993922"/>
              <a:gd name="connsiteX8218" fmla="*/ 4267935 w 8938307"/>
              <a:gd name="connsiteY8218" fmla="*/ 1903111 h 2993922"/>
              <a:gd name="connsiteX8219" fmla="*/ 4214983 w 8938307"/>
              <a:gd name="connsiteY8219" fmla="*/ 1892520 h 2993922"/>
              <a:gd name="connsiteX8220" fmla="*/ 4183212 w 8938307"/>
              <a:gd name="connsiteY8220" fmla="*/ 1887224 h 2993922"/>
              <a:gd name="connsiteX8221" fmla="*/ 4151441 w 8938307"/>
              <a:gd name="connsiteY8221" fmla="*/ 1871338 h 2993922"/>
              <a:gd name="connsiteX8222" fmla="*/ 4140850 w 8938307"/>
              <a:gd name="connsiteY8222" fmla="*/ 1860749 h 2993922"/>
              <a:gd name="connsiteX8223" fmla="*/ 4162031 w 8938307"/>
              <a:gd name="connsiteY8223" fmla="*/ 1860749 h 2993922"/>
              <a:gd name="connsiteX8224" fmla="*/ 4156736 w 8938307"/>
              <a:gd name="connsiteY8224" fmla="*/ 1844863 h 2993922"/>
              <a:gd name="connsiteX8225" fmla="*/ 4162031 w 8938307"/>
              <a:gd name="connsiteY8225" fmla="*/ 1839567 h 2993922"/>
              <a:gd name="connsiteX8226" fmla="*/ 4140850 w 8938307"/>
              <a:gd name="connsiteY8226" fmla="*/ 1839567 h 2993922"/>
              <a:gd name="connsiteX8227" fmla="*/ 4124964 w 8938307"/>
              <a:gd name="connsiteY8227" fmla="*/ 1834272 h 2993922"/>
              <a:gd name="connsiteX8228" fmla="*/ 4119669 w 8938307"/>
              <a:gd name="connsiteY8228" fmla="*/ 1828978 h 2993922"/>
              <a:gd name="connsiteX8229" fmla="*/ 4130260 w 8938307"/>
              <a:gd name="connsiteY8229" fmla="*/ 1828978 h 2993922"/>
              <a:gd name="connsiteX8230" fmla="*/ 4119669 w 8938307"/>
              <a:gd name="connsiteY8230" fmla="*/ 1818386 h 2993922"/>
              <a:gd name="connsiteX8231" fmla="*/ 4098489 w 8938307"/>
              <a:gd name="connsiteY8231" fmla="*/ 1828978 h 2993922"/>
              <a:gd name="connsiteX8232" fmla="*/ 4087898 w 8938307"/>
              <a:gd name="connsiteY8232" fmla="*/ 1828978 h 2993922"/>
              <a:gd name="connsiteX8233" fmla="*/ 4077308 w 8938307"/>
              <a:gd name="connsiteY8233" fmla="*/ 1828978 h 2993922"/>
              <a:gd name="connsiteX8234" fmla="*/ 4087898 w 8938307"/>
              <a:gd name="connsiteY8234" fmla="*/ 1839567 h 2993922"/>
              <a:gd name="connsiteX8235" fmla="*/ 4098489 w 8938307"/>
              <a:gd name="connsiteY8235" fmla="*/ 1850157 h 2993922"/>
              <a:gd name="connsiteX8236" fmla="*/ 4066717 w 8938307"/>
              <a:gd name="connsiteY8236" fmla="*/ 1839567 h 2993922"/>
              <a:gd name="connsiteX8237" fmla="*/ 4056127 w 8938307"/>
              <a:gd name="connsiteY8237" fmla="*/ 1839567 h 2993922"/>
              <a:gd name="connsiteX8238" fmla="*/ 4050832 w 8938307"/>
              <a:gd name="connsiteY8238" fmla="*/ 1850157 h 2993922"/>
              <a:gd name="connsiteX8239" fmla="*/ 4045537 w 8938307"/>
              <a:gd name="connsiteY8239" fmla="*/ 1855453 h 2993922"/>
              <a:gd name="connsiteX8240" fmla="*/ 4013765 w 8938307"/>
              <a:gd name="connsiteY8240" fmla="*/ 1860749 h 2993922"/>
              <a:gd name="connsiteX8241" fmla="*/ 3987290 w 8938307"/>
              <a:gd name="connsiteY8241" fmla="*/ 1860749 h 2993922"/>
              <a:gd name="connsiteX8242" fmla="*/ 3971404 w 8938307"/>
              <a:gd name="connsiteY8242" fmla="*/ 1860749 h 2993922"/>
              <a:gd name="connsiteX8243" fmla="*/ 3907860 w 8938307"/>
              <a:gd name="connsiteY8243" fmla="*/ 1839567 h 2993922"/>
              <a:gd name="connsiteX8244" fmla="*/ 3886681 w 8938307"/>
              <a:gd name="connsiteY8244" fmla="*/ 1828978 h 2993922"/>
              <a:gd name="connsiteX8245" fmla="*/ 3876090 w 8938307"/>
              <a:gd name="connsiteY8245" fmla="*/ 1823682 h 2993922"/>
              <a:gd name="connsiteX8246" fmla="*/ 3865500 w 8938307"/>
              <a:gd name="connsiteY8246" fmla="*/ 1818386 h 2993922"/>
              <a:gd name="connsiteX8247" fmla="*/ 3844319 w 8938307"/>
              <a:gd name="connsiteY8247" fmla="*/ 1818386 h 2993922"/>
              <a:gd name="connsiteX8248" fmla="*/ 3823138 w 8938307"/>
              <a:gd name="connsiteY8248" fmla="*/ 1807797 h 2993922"/>
              <a:gd name="connsiteX8249" fmla="*/ 3759596 w 8938307"/>
              <a:gd name="connsiteY8249" fmla="*/ 1786615 h 2993922"/>
              <a:gd name="connsiteX8250" fmla="*/ 3770186 w 8938307"/>
              <a:gd name="connsiteY8250" fmla="*/ 1786615 h 2993922"/>
              <a:gd name="connsiteX8251" fmla="*/ 3791367 w 8938307"/>
              <a:gd name="connsiteY8251" fmla="*/ 1786615 h 2993922"/>
              <a:gd name="connsiteX8252" fmla="*/ 3770186 w 8938307"/>
              <a:gd name="connsiteY8252" fmla="*/ 1776026 h 2993922"/>
              <a:gd name="connsiteX8253" fmla="*/ 3749004 w 8938307"/>
              <a:gd name="connsiteY8253" fmla="*/ 1765434 h 2993922"/>
              <a:gd name="connsiteX8254" fmla="*/ 3706644 w 8938307"/>
              <a:gd name="connsiteY8254" fmla="*/ 1744253 h 2993922"/>
              <a:gd name="connsiteX8255" fmla="*/ 3733119 w 8938307"/>
              <a:gd name="connsiteY8255" fmla="*/ 1749549 h 2993922"/>
              <a:gd name="connsiteX8256" fmla="*/ 3770186 w 8938307"/>
              <a:gd name="connsiteY8256" fmla="*/ 1744253 h 2993922"/>
              <a:gd name="connsiteX8257" fmla="*/ 3817842 w 8938307"/>
              <a:gd name="connsiteY8257" fmla="*/ 1701893 h 2993922"/>
              <a:gd name="connsiteX8258" fmla="*/ 3727824 w 8938307"/>
              <a:gd name="connsiteY8258" fmla="*/ 1670122 h 2993922"/>
              <a:gd name="connsiteX8259" fmla="*/ 3696052 w 8938307"/>
              <a:gd name="connsiteY8259" fmla="*/ 1659530 h 2993922"/>
              <a:gd name="connsiteX8260" fmla="*/ 3669578 w 8938307"/>
              <a:gd name="connsiteY8260" fmla="*/ 1654235 h 2993922"/>
              <a:gd name="connsiteX8261" fmla="*/ 3643100 w 8938307"/>
              <a:gd name="connsiteY8261" fmla="*/ 1648940 h 2993922"/>
              <a:gd name="connsiteX8262" fmla="*/ 3621920 w 8938307"/>
              <a:gd name="connsiteY8262" fmla="*/ 1638349 h 2993922"/>
              <a:gd name="connsiteX8263" fmla="*/ 3579559 w 8938307"/>
              <a:gd name="connsiteY8263" fmla="*/ 1627759 h 2993922"/>
              <a:gd name="connsiteX8264" fmla="*/ 3574263 w 8938307"/>
              <a:gd name="connsiteY8264" fmla="*/ 1622464 h 2993922"/>
              <a:gd name="connsiteX8265" fmla="*/ 3568968 w 8938307"/>
              <a:gd name="connsiteY8265" fmla="*/ 1617170 h 2993922"/>
              <a:gd name="connsiteX8266" fmla="*/ 3553082 w 8938307"/>
              <a:gd name="connsiteY8266" fmla="*/ 1611874 h 2993922"/>
              <a:gd name="connsiteX8267" fmla="*/ 3537196 w 8938307"/>
              <a:gd name="connsiteY8267" fmla="*/ 1606578 h 2993922"/>
              <a:gd name="connsiteX8268" fmla="*/ 3500130 w 8938307"/>
              <a:gd name="connsiteY8268" fmla="*/ 1595988 h 2993922"/>
              <a:gd name="connsiteX8269" fmla="*/ 3441882 w 8938307"/>
              <a:gd name="connsiteY8269" fmla="*/ 1564218 h 2993922"/>
              <a:gd name="connsiteX8270" fmla="*/ 3425997 w 8938307"/>
              <a:gd name="connsiteY8270" fmla="*/ 1564218 h 2993922"/>
              <a:gd name="connsiteX8271" fmla="*/ 3415408 w 8938307"/>
              <a:gd name="connsiteY8271" fmla="*/ 1564218 h 2993922"/>
              <a:gd name="connsiteX8272" fmla="*/ 3404817 w 8938307"/>
              <a:gd name="connsiteY8272" fmla="*/ 1564218 h 2993922"/>
              <a:gd name="connsiteX8273" fmla="*/ 3399522 w 8938307"/>
              <a:gd name="connsiteY8273" fmla="*/ 1553626 h 2993922"/>
              <a:gd name="connsiteX8274" fmla="*/ 3367751 w 8938307"/>
              <a:gd name="connsiteY8274" fmla="*/ 1543036 h 2993922"/>
              <a:gd name="connsiteX8275" fmla="*/ 3346570 w 8938307"/>
              <a:gd name="connsiteY8275" fmla="*/ 1543036 h 2993922"/>
              <a:gd name="connsiteX8276" fmla="*/ 3325389 w 8938307"/>
              <a:gd name="connsiteY8276" fmla="*/ 1532445 h 2993922"/>
              <a:gd name="connsiteX8277" fmla="*/ 3293618 w 8938307"/>
              <a:gd name="connsiteY8277" fmla="*/ 1532445 h 2993922"/>
              <a:gd name="connsiteX8278" fmla="*/ 3293618 w 8938307"/>
              <a:gd name="connsiteY8278" fmla="*/ 1543036 h 2993922"/>
              <a:gd name="connsiteX8279" fmla="*/ 3335979 w 8938307"/>
              <a:gd name="connsiteY8279" fmla="*/ 1564218 h 2993922"/>
              <a:gd name="connsiteX8280" fmla="*/ 3357160 w 8938307"/>
              <a:gd name="connsiteY8280" fmla="*/ 1564218 h 2993922"/>
              <a:gd name="connsiteX8281" fmla="*/ 3362456 w 8938307"/>
              <a:gd name="connsiteY8281" fmla="*/ 1569512 h 2993922"/>
              <a:gd name="connsiteX8282" fmla="*/ 3367751 w 8938307"/>
              <a:gd name="connsiteY8282" fmla="*/ 1574807 h 2993922"/>
              <a:gd name="connsiteX8283" fmla="*/ 3378341 w 8938307"/>
              <a:gd name="connsiteY8283" fmla="*/ 1595988 h 2993922"/>
              <a:gd name="connsiteX8284" fmla="*/ 3357160 w 8938307"/>
              <a:gd name="connsiteY8284" fmla="*/ 1595988 h 2993922"/>
              <a:gd name="connsiteX8285" fmla="*/ 3351865 w 8938307"/>
              <a:gd name="connsiteY8285" fmla="*/ 1585397 h 2993922"/>
              <a:gd name="connsiteX8286" fmla="*/ 3325389 w 8938307"/>
              <a:gd name="connsiteY8286" fmla="*/ 1574807 h 2993922"/>
              <a:gd name="connsiteX8287" fmla="*/ 3283027 w 8938307"/>
              <a:gd name="connsiteY8287" fmla="*/ 1564218 h 2993922"/>
              <a:gd name="connsiteX8288" fmla="*/ 3261847 w 8938307"/>
              <a:gd name="connsiteY8288" fmla="*/ 1553626 h 2993922"/>
              <a:gd name="connsiteX8289" fmla="*/ 3166533 w 8938307"/>
              <a:gd name="connsiteY8289" fmla="*/ 1521855 h 2993922"/>
              <a:gd name="connsiteX8290" fmla="*/ 3150648 w 8938307"/>
              <a:gd name="connsiteY8290" fmla="*/ 1516560 h 2993922"/>
              <a:gd name="connsiteX8291" fmla="*/ 3140056 w 8938307"/>
              <a:gd name="connsiteY8291" fmla="*/ 1521855 h 2993922"/>
              <a:gd name="connsiteX8292" fmla="*/ 3134762 w 8938307"/>
              <a:gd name="connsiteY8292" fmla="*/ 1511264 h 2993922"/>
              <a:gd name="connsiteX8293" fmla="*/ 3124171 w 8938307"/>
              <a:gd name="connsiteY8293" fmla="*/ 1500674 h 2993922"/>
              <a:gd name="connsiteX8294" fmla="*/ 3124171 w 8938307"/>
              <a:gd name="connsiteY8294" fmla="*/ 1511264 h 2993922"/>
              <a:gd name="connsiteX8295" fmla="*/ 3081810 w 8938307"/>
              <a:gd name="connsiteY8295" fmla="*/ 1500674 h 2993922"/>
              <a:gd name="connsiteX8296" fmla="*/ 3050039 w 8938307"/>
              <a:gd name="connsiteY8296" fmla="*/ 1490084 h 2993922"/>
              <a:gd name="connsiteX8297" fmla="*/ 3039447 w 8938307"/>
              <a:gd name="connsiteY8297" fmla="*/ 1490084 h 2993922"/>
              <a:gd name="connsiteX8298" fmla="*/ 3028858 w 8938307"/>
              <a:gd name="connsiteY8298" fmla="*/ 1490084 h 2993922"/>
              <a:gd name="connsiteX8299" fmla="*/ 3018266 w 8938307"/>
              <a:gd name="connsiteY8299" fmla="*/ 1479493 h 2993922"/>
              <a:gd name="connsiteX8300" fmla="*/ 3028858 w 8938307"/>
              <a:gd name="connsiteY8300" fmla="*/ 1474199 h 2993922"/>
              <a:gd name="connsiteX8301" fmla="*/ 3018266 w 8938307"/>
              <a:gd name="connsiteY8301" fmla="*/ 1468903 h 2993922"/>
              <a:gd name="connsiteX8302" fmla="*/ 2975906 w 8938307"/>
              <a:gd name="connsiteY8302" fmla="*/ 1458312 h 2993922"/>
              <a:gd name="connsiteX8303" fmla="*/ 2954724 w 8938307"/>
              <a:gd name="connsiteY8303" fmla="*/ 1447722 h 2993922"/>
              <a:gd name="connsiteX8304" fmla="*/ 2933543 w 8938307"/>
              <a:gd name="connsiteY8304" fmla="*/ 1437132 h 2993922"/>
              <a:gd name="connsiteX8305" fmla="*/ 2944134 w 8938307"/>
              <a:gd name="connsiteY8305" fmla="*/ 1437132 h 2993922"/>
              <a:gd name="connsiteX8306" fmla="*/ 2975906 w 8938307"/>
              <a:gd name="connsiteY8306" fmla="*/ 1437132 h 2993922"/>
              <a:gd name="connsiteX8307" fmla="*/ 2965314 w 8938307"/>
              <a:gd name="connsiteY8307" fmla="*/ 1426541 h 2993922"/>
              <a:gd name="connsiteX8308" fmla="*/ 2949429 w 8938307"/>
              <a:gd name="connsiteY8308" fmla="*/ 1415951 h 2993922"/>
              <a:gd name="connsiteX8309" fmla="*/ 2896477 w 8938307"/>
              <a:gd name="connsiteY8309" fmla="*/ 1400066 h 2993922"/>
              <a:gd name="connsiteX8310" fmla="*/ 2870002 w 8938307"/>
              <a:gd name="connsiteY8310" fmla="*/ 1394770 h 2993922"/>
              <a:gd name="connsiteX8311" fmla="*/ 2880591 w 8938307"/>
              <a:gd name="connsiteY8311" fmla="*/ 1405360 h 2993922"/>
              <a:gd name="connsiteX8312" fmla="*/ 2891182 w 8938307"/>
              <a:gd name="connsiteY8312" fmla="*/ 1410656 h 2993922"/>
              <a:gd name="connsiteX8313" fmla="*/ 2891182 w 8938307"/>
              <a:gd name="connsiteY8313" fmla="*/ 1415951 h 2993922"/>
              <a:gd name="connsiteX8314" fmla="*/ 2901772 w 8938307"/>
              <a:gd name="connsiteY8314" fmla="*/ 1426541 h 2993922"/>
              <a:gd name="connsiteX8315" fmla="*/ 2891182 w 8938307"/>
              <a:gd name="connsiteY8315" fmla="*/ 1426541 h 2993922"/>
              <a:gd name="connsiteX8316" fmla="*/ 2817049 w 8938307"/>
              <a:gd name="connsiteY8316" fmla="*/ 1426541 h 2993922"/>
              <a:gd name="connsiteX8317" fmla="*/ 2785278 w 8938307"/>
              <a:gd name="connsiteY8317" fmla="*/ 1415951 h 2993922"/>
              <a:gd name="connsiteX8318" fmla="*/ 2748211 w 8938307"/>
              <a:gd name="connsiteY8318" fmla="*/ 1410656 h 2993922"/>
              <a:gd name="connsiteX8319" fmla="*/ 2727032 w 8938307"/>
              <a:gd name="connsiteY8319" fmla="*/ 1405360 h 2993922"/>
              <a:gd name="connsiteX8320" fmla="*/ 2700554 w 8938307"/>
              <a:gd name="connsiteY8320" fmla="*/ 1400066 h 2993922"/>
              <a:gd name="connsiteX8321" fmla="*/ 2658193 w 8938307"/>
              <a:gd name="connsiteY8321" fmla="*/ 1394770 h 2993922"/>
              <a:gd name="connsiteX8322" fmla="*/ 2605241 w 8938307"/>
              <a:gd name="connsiteY8322" fmla="*/ 1373589 h 2993922"/>
              <a:gd name="connsiteX8323" fmla="*/ 2578765 w 8938307"/>
              <a:gd name="connsiteY8323" fmla="*/ 1362999 h 2993922"/>
              <a:gd name="connsiteX8324" fmla="*/ 2541698 w 8938307"/>
              <a:gd name="connsiteY8324" fmla="*/ 1362999 h 2993922"/>
              <a:gd name="connsiteX8325" fmla="*/ 2499337 w 8938307"/>
              <a:gd name="connsiteY8325" fmla="*/ 1362999 h 2993922"/>
              <a:gd name="connsiteX8326" fmla="*/ 2472861 w 8938307"/>
              <a:gd name="connsiteY8326" fmla="*/ 1352408 h 2993922"/>
              <a:gd name="connsiteX8327" fmla="*/ 2456975 w 8938307"/>
              <a:gd name="connsiteY8327" fmla="*/ 1347114 h 2993922"/>
              <a:gd name="connsiteX8328" fmla="*/ 2441090 w 8938307"/>
              <a:gd name="connsiteY8328" fmla="*/ 1341818 h 2993922"/>
              <a:gd name="connsiteX8329" fmla="*/ 2414614 w 8938307"/>
              <a:gd name="connsiteY8329" fmla="*/ 1341818 h 2993922"/>
              <a:gd name="connsiteX8330" fmla="*/ 2361662 w 8938307"/>
              <a:gd name="connsiteY8330" fmla="*/ 1310047 h 2993922"/>
              <a:gd name="connsiteX8331" fmla="*/ 2361662 w 8938307"/>
              <a:gd name="connsiteY8331" fmla="*/ 1299456 h 2993922"/>
              <a:gd name="connsiteX8332" fmla="*/ 2356365 w 8938307"/>
              <a:gd name="connsiteY8332" fmla="*/ 1288866 h 2993922"/>
              <a:gd name="connsiteX8333" fmla="*/ 2340481 w 8938307"/>
              <a:gd name="connsiteY8333" fmla="*/ 1288866 h 2993922"/>
              <a:gd name="connsiteX8334" fmla="*/ 2324594 w 8938307"/>
              <a:gd name="connsiteY8334" fmla="*/ 1278276 h 2993922"/>
              <a:gd name="connsiteX8335" fmla="*/ 2276938 w 8938307"/>
              <a:gd name="connsiteY8335" fmla="*/ 1267685 h 2993922"/>
              <a:gd name="connsiteX8336" fmla="*/ 2234577 w 8938307"/>
              <a:gd name="connsiteY8336" fmla="*/ 1257095 h 2993922"/>
              <a:gd name="connsiteX8337" fmla="*/ 2245167 w 8938307"/>
              <a:gd name="connsiteY8337" fmla="*/ 1246504 h 2993922"/>
              <a:gd name="connsiteX8338" fmla="*/ 2276938 w 8938307"/>
              <a:gd name="connsiteY8338" fmla="*/ 1251800 h 2993922"/>
              <a:gd name="connsiteX8339" fmla="*/ 2298119 w 8938307"/>
              <a:gd name="connsiteY8339" fmla="*/ 1246504 h 2993922"/>
              <a:gd name="connsiteX8340" fmla="*/ 2319299 w 8938307"/>
              <a:gd name="connsiteY8340" fmla="*/ 1246504 h 2993922"/>
              <a:gd name="connsiteX8341" fmla="*/ 2329890 w 8938307"/>
              <a:gd name="connsiteY8341" fmla="*/ 1246504 h 2993922"/>
              <a:gd name="connsiteX8342" fmla="*/ 2340481 w 8938307"/>
              <a:gd name="connsiteY8342" fmla="*/ 1257095 h 2993922"/>
              <a:gd name="connsiteX8343" fmla="*/ 2361662 w 8938307"/>
              <a:gd name="connsiteY8343" fmla="*/ 1257095 h 2993922"/>
              <a:gd name="connsiteX8344" fmla="*/ 2393433 w 8938307"/>
              <a:gd name="connsiteY8344" fmla="*/ 1267685 h 2993922"/>
              <a:gd name="connsiteX8345" fmla="*/ 2414614 w 8938307"/>
              <a:gd name="connsiteY8345" fmla="*/ 1278276 h 2993922"/>
              <a:gd name="connsiteX8346" fmla="*/ 2414614 w 8938307"/>
              <a:gd name="connsiteY8346" fmla="*/ 1267685 h 2993922"/>
              <a:gd name="connsiteX8347" fmla="*/ 2414614 w 8938307"/>
              <a:gd name="connsiteY8347" fmla="*/ 1257095 h 2993922"/>
              <a:gd name="connsiteX8348" fmla="*/ 2404023 w 8938307"/>
              <a:gd name="connsiteY8348" fmla="*/ 1251800 h 2993922"/>
              <a:gd name="connsiteX8349" fmla="*/ 2377546 w 8938307"/>
              <a:gd name="connsiteY8349" fmla="*/ 1251800 h 2993922"/>
              <a:gd name="connsiteX8350" fmla="*/ 2361662 w 8938307"/>
              <a:gd name="connsiteY8350" fmla="*/ 1246504 h 2993922"/>
              <a:gd name="connsiteX8351" fmla="*/ 2361662 w 8938307"/>
              <a:gd name="connsiteY8351" fmla="*/ 1241210 h 2993922"/>
              <a:gd name="connsiteX8352" fmla="*/ 2351071 w 8938307"/>
              <a:gd name="connsiteY8352" fmla="*/ 1235914 h 2993922"/>
              <a:gd name="connsiteX8353" fmla="*/ 2329890 w 8938307"/>
              <a:gd name="connsiteY8353" fmla="*/ 1230619 h 2993922"/>
              <a:gd name="connsiteX8354" fmla="*/ 2308710 w 8938307"/>
              <a:gd name="connsiteY8354" fmla="*/ 1225324 h 2993922"/>
              <a:gd name="connsiteX8355" fmla="*/ 2266347 w 8938307"/>
              <a:gd name="connsiteY8355" fmla="*/ 1204143 h 2993922"/>
              <a:gd name="connsiteX8356" fmla="*/ 2245167 w 8938307"/>
              <a:gd name="connsiteY8356" fmla="*/ 1204143 h 2993922"/>
              <a:gd name="connsiteX8357" fmla="*/ 2223986 w 8938307"/>
              <a:gd name="connsiteY8357" fmla="*/ 1204143 h 2993922"/>
              <a:gd name="connsiteX8358" fmla="*/ 2213396 w 8938307"/>
              <a:gd name="connsiteY8358" fmla="*/ 1204143 h 2993922"/>
              <a:gd name="connsiteX8359" fmla="*/ 2229282 w 8938307"/>
              <a:gd name="connsiteY8359" fmla="*/ 1214733 h 2993922"/>
              <a:gd name="connsiteX8360" fmla="*/ 2234577 w 8938307"/>
              <a:gd name="connsiteY8360" fmla="*/ 1225324 h 2993922"/>
              <a:gd name="connsiteX8361" fmla="*/ 2234577 w 8938307"/>
              <a:gd name="connsiteY8361" fmla="*/ 1246504 h 2993922"/>
              <a:gd name="connsiteX8362" fmla="*/ 2223986 w 8938307"/>
              <a:gd name="connsiteY8362" fmla="*/ 1246504 h 2993922"/>
              <a:gd name="connsiteX8363" fmla="*/ 2223986 w 8938307"/>
              <a:gd name="connsiteY8363" fmla="*/ 1235914 h 2993922"/>
              <a:gd name="connsiteX8364" fmla="*/ 2213396 w 8938307"/>
              <a:gd name="connsiteY8364" fmla="*/ 1225324 h 2993922"/>
              <a:gd name="connsiteX8365" fmla="*/ 2202805 w 8938307"/>
              <a:gd name="connsiteY8365" fmla="*/ 1235914 h 2993922"/>
              <a:gd name="connsiteX8366" fmla="*/ 2181625 w 8938307"/>
              <a:gd name="connsiteY8366" fmla="*/ 1246504 h 2993922"/>
              <a:gd name="connsiteX8367" fmla="*/ 2171034 w 8938307"/>
              <a:gd name="connsiteY8367" fmla="*/ 1246504 h 2993922"/>
              <a:gd name="connsiteX8368" fmla="*/ 2160443 w 8938307"/>
              <a:gd name="connsiteY8368" fmla="*/ 1241210 h 2993922"/>
              <a:gd name="connsiteX8369" fmla="*/ 2139263 w 8938307"/>
              <a:gd name="connsiteY8369" fmla="*/ 1235914 h 2993922"/>
              <a:gd name="connsiteX8370" fmla="*/ 2107491 w 8938307"/>
              <a:gd name="connsiteY8370" fmla="*/ 1225324 h 2993922"/>
              <a:gd name="connsiteX8371" fmla="*/ 2075721 w 8938307"/>
              <a:gd name="connsiteY8371" fmla="*/ 1214733 h 2993922"/>
              <a:gd name="connsiteX8372" fmla="*/ 2065130 w 8938307"/>
              <a:gd name="connsiteY8372" fmla="*/ 1214733 h 2993922"/>
              <a:gd name="connsiteX8373" fmla="*/ 2043949 w 8938307"/>
              <a:gd name="connsiteY8373" fmla="*/ 1204143 h 2993922"/>
              <a:gd name="connsiteX8374" fmla="*/ 2017472 w 8938307"/>
              <a:gd name="connsiteY8374" fmla="*/ 1198848 h 2993922"/>
              <a:gd name="connsiteX8375" fmla="*/ 1980407 w 8938307"/>
              <a:gd name="connsiteY8375" fmla="*/ 1193552 h 2993922"/>
              <a:gd name="connsiteX8376" fmla="*/ 1969816 w 8938307"/>
              <a:gd name="connsiteY8376" fmla="*/ 1193552 h 2993922"/>
              <a:gd name="connsiteX8377" fmla="*/ 1959226 w 8938307"/>
              <a:gd name="connsiteY8377" fmla="*/ 1182962 h 2993922"/>
              <a:gd name="connsiteX8378" fmla="*/ 1938045 w 8938307"/>
              <a:gd name="connsiteY8378" fmla="*/ 1193552 h 2993922"/>
              <a:gd name="connsiteX8379" fmla="*/ 1927455 w 8938307"/>
              <a:gd name="connsiteY8379" fmla="*/ 1193552 h 2993922"/>
              <a:gd name="connsiteX8380" fmla="*/ 1927455 w 8938307"/>
              <a:gd name="connsiteY8380" fmla="*/ 1204143 h 2993922"/>
              <a:gd name="connsiteX8381" fmla="*/ 1916864 w 8938307"/>
              <a:gd name="connsiteY8381" fmla="*/ 1214733 h 2993922"/>
              <a:gd name="connsiteX8382" fmla="*/ 1906274 w 8938307"/>
              <a:gd name="connsiteY8382" fmla="*/ 1193552 h 2993922"/>
              <a:gd name="connsiteX8383" fmla="*/ 1916864 w 8938307"/>
              <a:gd name="connsiteY8383" fmla="*/ 1172371 h 2993922"/>
              <a:gd name="connsiteX8384" fmla="*/ 1895684 w 8938307"/>
              <a:gd name="connsiteY8384" fmla="*/ 1167077 h 2993922"/>
              <a:gd name="connsiteX8385" fmla="*/ 1874503 w 8938307"/>
              <a:gd name="connsiteY8385" fmla="*/ 1156485 h 2993922"/>
              <a:gd name="connsiteX8386" fmla="*/ 1863912 w 8938307"/>
              <a:gd name="connsiteY8386" fmla="*/ 1130010 h 2993922"/>
              <a:gd name="connsiteX8387" fmla="*/ 1874503 w 8938307"/>
              <a:gd name="connsiteY8387" fmla="*/ 1119419 h 2993922"/>
              <a:gd name="connsiteX8388" fmla="*/ 1853322 w 8938307"/>
              <a:gd name="connsiteY8388" fmla="*/ 1119419 h 2993922"/>
              <a:gd name="connsiteX8389" fmla="*/ 1848026 w 8938307"/>
              <a:gd name="connsiteY8389" fmla="*/ 1130010 h 2993922"/>
              <a:gd name="connsiteX8390" fmla="*/ 1821551 w 8938307"/>
              <a:gd name="connsiteY8390" fmla="*/ 1130010 h 2993922"/>
              <a:gd name="connsiteX8391" fmla="*/ 1800370 w 8938307"/>
              <a:gd name="connsiteY8391" fmla="*/ 1130010 h 2993922"/>
              <a:gd name="connsiteX8392" fmla="*/ 1810960 w 8938307"/>
              <a:gd name="connsiteY8392" fmla="*/ 1140600 h 2993922"/>
              <a:gd name="connsiteX8393" fmla="*/ 1821551 w 8938307"/>
              <a:gd name="connsiteY8393" fmla="*/ 1151191 h 2993922"/>
              <a:gd name="connsiteX8394" fmla="*/ 1832141 w 8938307"/>
              <a:gd name="connsiteY8394" fmla="*/ 1172371 h 2993922"/>
              <a:gd name="connsiteX8395" fmla="*/ 1779189 w 8938307"/>
              <a:gd name="connsiteY8395" fmla="*/ 1172371 h 2993922"/>
              <a:gd name="connsiteX8396" fmla="*/ 1736827 w 8938307"/>
              <a:gd name="connsiteY8396" fmla="*/ 1161781 h 2993922"/>
              <a:gd name="connsiteX8397" fmla="*/ 1726237 w 8938307"/>
              <a:gd name="connsiteY8397" fmla="*/ 1161781 h 2993922"/>
              <a:gd name="connsiteX8398" fmla="*/ 1747418 w 8938307"/>
              <a:gd name="connsiteY8398" fmla="*/ 1151191 h 2993922"/>
              <a:gd name="connsiteX8399" fmla="*/ 1736827 w 8938307"/>
              <a:gd name="connsiteY8399" fmla="*/ 1140600 h 2993922"/>
              <a:gd name="connsiteX8400" fmla="*/ 1694466 w 8938307"/>
              <a:gd name="connsiteY8400" fmla="*/ 1140600 h 2993922"/>
              <a:gd name="connsiteX8401" fmla="*/ 1673285 w 8938307"/>
              <a:gd name="connsiteY8401" fmla="*/ 1140600 h 2993922"/>
              <a:gd name="connsiteX8402" fmla="*/ 1652104 w 8938307"/>
              <a:gd name="connsiteY8402" fmla="*/ 1140600 h 2993922"/>
              <a:gd name="connsiteX8403" fmla="*/ 1662694 w 8938307"/>
              <a:gd name="connsiteY8403" fmla="*/ 1151191 h 2993922"/>
              <a:gd name="connsiteX8404" fmla="*/ 1673285 w 8938307"/>
              <a:gd name="connsiteY8404" fmla="*/ 1161781 h 2993922"/>
              <a:gd name="connsiteX8405" fmla="*/ 1705056 w 8938307"/>
              <a:gd name="connsiteY8405" fmla="*/ 1167077 h 2993922"/>
              <a:gd name="connsiteX8406" fmla="*/ 1726237 w 8938307"/>
              <a:gd name="connsiteY8406" fmla="*/ 1172371 h 2993922"/>
              <a:gd name="connsiteX8407" fmla="*/ 1736827 w 8938307"/>
              <a:gd name="connsiteY8407" fmla="*/ 1172371 h 2993922"/>
              <a:gd name="connsiteX8408" fmla="*/ 1736827 w 8938307"/>
              <a:gd name="connsiteY8408" fmla="*/ 1177666 h 2993922"/>
              <a:gd name="connsiteX8409" fmla="*/ 1747418 w 8938307"/>
              <a:gd name="connsiteY8409" fmla="*/ 1182962 h 2993922"/>
              <a:gd name="connsiteX8410" fmla="*/ 1758008 w 8938307"/>
              <a:gd name="connsiteY8410" fmla="*/ 1182962 h 2993922"/>
              <a:gd name="connsiteX8411" fmla="*/ 1779189 w 8938307"/>
              <a:gd name="connsiteY8411" fmla="*/ 1193552 h 2993922"/>
              <a:gd name="connsiteX8412" fmla="*/ 1810960 w 8938307"/>
              <a:gd name="connsiteY8412" fmla="*/ 1193552 h 2993922"/>
              <a:gd name="connsiteX8413" fmla="*/ 1842731 w 8938307"/>
              <a:gd name="connsiteY8413" fmla="*/ 1204143 h 2993922"/>
              <a:gd name="connsiteX8414" fmla="*/ 1853322 w 8938307"/>
              <a:gd name="connsiteY8414" fmla="*/ 1214733 h 2993922"/>
              <a:gd name="connsiteX8415" fmla="*/ 1895684 w 8938307"/>
              <a:gd name="connsiteY8415" fmla="*/ 1225324 h 2993922"/>
              <a:gd name="connsiteX8416" fmla="*/ 1938045 w 8938307"/>
              <a:gd name="connsiteY8416" fmla="*/ 1246504 h 2993922"/>
              <a:gd name="connsiteX8417" fmla="*/ 1959226 w 8938307"/>
              <a:gd name="connsiteY8417" fmla="*/ 1246504 h 2993922"/>
              <a:gd name="connsiteX8418" fmla="*/ 2033359 w 8938307"/>
              <a:gd name="connsiteY8418" fmla="*/ 1267685 h 2993922"/>
              <a:gd name="connsiteX8419" fmla="*/ 2054540 w 8938307"/>
              <a:gd name="connsiteY8419" fmla="*/ 1278276 h 2993922"/>
              <a:gd name="connsiteX8420" fmla="*/ 2086311 w 8938307"/>
              <a:gd name="connsiteY8420" fmla="*/ 1288866 h 2993922"/>
              <a:gd name="connsiteX8421" fmla="*/ 2102197 w 8938307"/>
              <a:gd name="connsiteY8421" fmla="*/ 1294162 h 2993922"/>
              <a:gd name="connsiteX8422" fmla="*/ 2118082 w 8938307"/>
              <a:gd name="connsiteY8422" fmla="*/ 1299456 h 2993922"/>
              <a:gd name="connsiteX8423" fmla="*/ 2128673 w 8938307"/>
              <a:gd name="connsiteY8423" fmla="*/ 1299456 h 2993922"/>
              <a:gd name="connsiteX8424" fmla="*/ 2149853 w 8938307"/>
              <a:gd name="connsiteY8424" fmla="*/ 1310047 h 2993922"/>
              <a:gd name="connsiteX8425" fmla="*/ 2181625 w 8938307"/>
              <a:gd name="connsiteY8425" fmla="*/ 1320637 h 2993922"/>
              <a:gd name="connsiteX8426" fmla="*/ 2213396 w 8938307"/>
              <a:gd name="connsiteY8426" fmla="*/ 1331228 h 2993922"/>
              <a:gd name="connsiteX8427" fmla="*/ 2255757 w 8938307"/>
              <a:gd name="connsiteY8427" fmla="*/ 1341818 h 2993922"/>
              <a:gd name="connsiteX8428" fmla="*/ 2287529 w 8938307"/>
              <a:gd name="connsiteY8428" fmla="*/ 1362999 h 2993922"/>
              <a:gd name="connsiteX8429" fmla="*/ 2314005 w 8938307"/>
              <a:gd name="connsiteY8429" fmla="*/ 1368293 h 2993922"/>
              <a:gd name="connsiteX8430" fmla="*/ 2340481 w 8938307"/>
              <a:gd name="connsiteY8430" fmla="*/ 1362999 h 2993922"/>
              <a:gd name="connsiteX8431" fmla="*/ 2345776 w 8938307"/>
              <a:gd name="connsiteY8431" fmla="*/ 1368293 h 2993922"/>
              <a:gd name="connsiteX8432" fmla="*/ 2361662 w 8938307"/>
              <a:gd name="connsiteY8432" fmla="*/ 1373589 h 2993922"/>
              <a:gd name="connsiteX8433" fmla="*/ 2393433 w 8938307"/>
              <a:gd name="connsiteY8433" fmla="*/ 1394770 h 2993922"/>
              <a:gd name="connsiteX8434" fmla="*/ 2425203 w 8938307"/>
              <a:gd name="connsiteY8434" fmla="*/ 1405360 h 2993922"/>
              <a:gd name="connsiteX8435" fmla="*/ 2441090 w 8938307"/>
              <a:gd name="connsiteY8435" fmla="*/ 1415951 h 2993922"/>
              <a:gd name="connsiteX8436" fmla="*/ 2462272 w 8938307"/>
              <a:gd name="connsiteY8436" fmla="*/ 1421247 h 2993922"/>
              <a:gd name="connsiteX8437" fmla="*/ 2509927 w 8938307"/>
              <a:gd name="connsiteY8437" fmla="*/ 1437132 h 2993922"/>
              <a:gd name="connsiteX8438" fmla="*/ 2536402 w 8938307"/>
              <a:gd name="connsiteY8438" fmla="*/ 1437132 h 2993922"/>
              <a:gd name="connsiteX8439" fmla="*/ 2552289 w 8938307"/>
              <a:gd name="connsiteY8439" fmla="*/ 1437132 h 2993922"/>
              <a:gd name="connsiteX8440" fmla="*/ 2573470 w 8938307"/>
              <a:gd name="connsiteY8440" fmla="*/ 1447722 h 2993922"/>
              <a:gd name="connsiteX8441" fmla="*/ 2562879 w 8938307"/>
              <a:gd name="connsiteY8441" fmla="*/ 1415951 h 2993922"/>
              <a:gd name="connsiteX8442" fmla="*/ 2552289 w 8938307"/>
              <a:gd name="connsiteY8442" fmla="*/ 1405360 h 2993922"/>
              <a:gd name="connsiteX8443" fmla="*/ 2599947 w 8938307"/>
              <a:gd name="connsiteY8443" fmla="*/ 1410656 h 2993922"/>
              <a:gd name="connsiteX8444" fmla="*/ 2647602 w 8938307"/>
              <a:gd name="connsiteY8444" fmla="*/ 1426541 h 2993922"/>
              <a:gd name="connsiteX8445" fmla="*/ 2658193 w 8938307"/>
              <a:gd name="connsiteY8445" fmla="*/ 1426541 h 2993922"/>
              <a:gd name="connsiteX8446" fmla="*/ 2705851 w 8938307"/>
              <a:gd name="connsiteY8446" fmla="*/ 1437132 h 2993922"/>
              <a:gd name="connsiteX8447" fmla="*/ 2742916 w 8938307"/>
              <a:gd name="connsiteY8447" fmla="*/ 1447722 h 2993922"/>
              <a:gd name="connsiteX8448" fmla="*/ 2764097 w 8938307"/>
              <a:gd name="connsiteY8448" fmla="*/ 1458312 h 2993922"/>
              <a:gd name="connsiteX8449" fmla="*/ 2795868 w 8938307"/>
              <a:gd name="connsiteY8449" fmla="*/ 1468903 h 2993922"/>
              <a:gd name="connsiteX8450" fmla="*/ 2764097 w 8938307"/>
              <a:gd name="connsiteY8450" fmla="*/ 1468903 h 2993922"/>
              <a:gd name="connsiteX8451" fmla="*/ 2742916 w 8938307"/>
              <a:gd name="connsiteY8451" fmla="*/ 1458312 h 2993922"/>
              <a:gd name="connsiteX8452" fmla="*/ 2700554 w 8938307"/>
              <a:gd name="connsiteY8452" fmla="*/ 1458312 h 2993922"/>
              <a:gd name="connsiteX8453" fmla="*/ 2679374 w 8938307"/>
              <a:gd name="connsiteY8453" fmla="*/ 1468903 h 2993922"/>
              <a:gd name="connsiteX8454" fmla="*/ 2795868 w 8938307"/>
              <a:gd name="connsiteY8454" fmla="*/ 1490084 h 2993922"/>
              <a:gd name="connsiteX8455" fmla="*/ 2806458 w 8938307"/>
              <a:gd name="connsiteY8455" fmla="*/ 1500674 h 2993922"/>
              <a:gd name="connsiteX8456" fmla="*/ 2817049 w 8938307"/>
              <a:gd name="connsiteY8456" fmla="*/ 1537741 h 2993922"/>
              <a:gd name="connsiteX8457" fmla="*/ 2832936 w 8938307"/>
              <a:gd name="connsiteY8457" fmla="*/ 1548331 h 2993922"/>
              <a:gd name="connsiteX8458" fmla="*/ 2848820 w 8938307"/>
              <a:gd name="connsiteY8458" fmla="*/ 1543036 h 2993922"/>
              <a:gd name="connsiteX8459" fmla="*/ 2870002 w 8938307"/>
              <a:gd name="connsiteY8459" fmla="*/ 1543036 h 2993922"/>
              <a:gd name="connsiteX8460" fmla="*/ 2859410 w 8938307"/>
              <a:gd name="connsiteY8460" fmla="*/ 1553626 h 2993922"/>
              <a:gd name="connsiteX8461" fmla="*/ 2867353 w 8938307"/>
              <a:gd name="connsiteY8461" fmla="*/ 1561569 h 2993922"/>
              <a:gd name="connsiteX8462" fmla="*/ 2868489 w 8938307"/>
              <a:gd name="connsiteY8462" fmla="*/ 1562705 h 2993922"/>
              <a:gd name="connsiteX8463" fmla="*/ 2795868 w 8938307"/>
              <a:gd name="connsiteY8463" fmla="*/ 1553626 h 2993922"/>
              <a:gd name="connsiteX8464" fmla="*/ 2753506 w 8938307"/>
              <a:gd name="connsiteY8464" fmla="*/ 1543036 h 2993922"/>
              <a:gd name="connsiteX8465" fmla="*/ 2721735 w 8938307"/>
              <a:gd name="connsiteY8465" fmla="*/ 1537741 h 2993922"/>
              <a:gd name="connsiteX8466" fmla="*/ 2689964 w 8938307"/>
              <a:gd name="connsiteY8466" fmla="*/ 1521855 h 2993922"/>
              <a:gd name="connsiteX8467" fmla="*/ 2637012 w 8938307"/>
              <a:gd name="connsiteY8467" fmla="*/ 1511264 h 2993922"/>
              <a:gd name="connsiteX8468" fmla="*/ 2626422 w 8938307"/>
              <a:gd name="connsiteY8468" fmla="*/ 1511264 h 2993922"/>
              <a:gd name="connsiteX8469" fmla="*/ 2605241 w 8938307"/>
              <a:gd name="connsiteY8469" fmla="*/ 1500674 h 2993922"/>
              <a:gd name="connsiteX8470" fmla="*/ 2531108 w 8938307"/>
              <a:gd name="connsiteY8470" fmla="*/ 1479493 h 2993922"/>
              <a:gd name="connsiteX8471" fmla="*/ 2478156 w 8938307"/>
              <a:gd name="connsiteY8471" fmla="*/ 1458312 h 2993922"/>
              <a:gd name="connsiteX8472" fmla="*/ 2462272 w 8938307"/>
              <a:gd name="connsiteY8472" fmla="*/ 1458312 h 2993922"/>
              <a:gd name="connsiteX8473" fmla="*/ 2446385 w 8938307"/>
              <a:gd name="connsiteY8473" fmla="*/ 1458312 h 2993922"/>
              <a:gd name="connsiteX8474" fmla="*/ 2351071 w 8938307"/>
              <a:gd name="connsiteY8474" fmla="*/ 1426541 h 2993922"/>
              <a:gd name="connsiteX8475" fmla="*/ 2335186 w 8938307"/>
              <a:gd name="connsiteY8475" fmla="*/ 1426541 h 2993922"/>
              <a:gd name="connsiteX8476" fmla="*/ 2319299 w 8938307"/>
              <a:gd name="connsiteY8476" fmla="*/ 1415951 h 2993922"/>
              <a:gd name="connsiteX8477" fmla="*/ 2308710 w 8938307"/>
              <a:gd name="connsiteY8477" fmla="*/ 1405360 h 2993922"/>
              <a:gd name="connsiteX8478" fmla="*/ 2298119 w 8938307"/>
              <a:gd name="connsiteY8478" fmla="*/ 1405360 h 2993922"/>
              <a:gd name="connsiteX8479" fmla="*/ 2261053 w 8938307"/>
              <a:gd name="connsiteY8479" fmla="*/ 1394770 h 2993922"/>
              <a:gd name="connsiteX8480" fmla="*/ 2223986 w 8938307"/>
              <a:gd name="connsiteY8480" fmla="*/ 1394770 h 2993922"/>
              <a:gd name="connsiteX8481" fmla="*/ 2171034 w 8938307"/>
              <a:gd name="connsiteY8481" fmla="*/ 1362999 h 2993922"/>
              <a:gd name="connsiteX8482" fmla="*/ 2133967 w 8938307"/>
              <a:gd name="connsiteY8482" fmla="*/ 1352408 h 2993922"/>
              <a:gd name="connsiteX8483" fmla="*/ 2075721 w 8938307"/>
              <a:gd name="connsiteY8483" fmla="*/ 1341818 h 2993922"/>
              <a:gd name="connsiteX8484" fmla="*/ 1789779 w 8938307"/>
              <a:gd name="connsiteY8484" fmla="*/ 1257095 h 2993922"/>
              <a:gd name="connsiteX8485" fmla="*/ 1747418 w 8938307"/>
              <a:gd name="connsiteY8485" fmla="*/ 1235914 h 2993922"/>
              <a:gd name="connsiteX8486" fmla="*/ 1705056 w 8938307"/>
              <a:gd name="connsiteY8486" fmla="*/ 1225324 h 2993922"/>
              <a:gd name="connsiteX8487" fmla="*/ 1699760 w 8938307"/>
              <a:gd name="connsiteY8487" fmla="*/ 1214733 h 2993922"/>
              <a:gd name="connsiteX8488" fmla="*/ 1683875 w 8938307"/>
              <a:gd name="connsiteY8488" fmla="*/ 1214733 h 2993922"/>
              <a:gd name="connsiteX8489" fmla="*/ 1509133 w 8938307"/>
              <a:gd name="connsiteY8489" fmla="*/ 1161781 h 2993922"/>
              <a:gd name="connsiteX8490" fmla="*/ 1323802 w 8938307"/>
              <a:gd name="connsiteY8490" fmla="*/ 1098239 h 2993922"/>
              <a:gd name="connsiteX8491" fmla="*/ 1307915 w 8938307"/>
              <a:gd name="connsiteY8491" fmla="*/ 1082354 h 2993922"/>
              <a:gd name="connsiteX8492" fmla="*/ 1281440 w 8938307"/>
              <a:gd name="connsiteY8492" fmla="*/ 1077058 h 2993922"/>
              <a:gd name="connsiteX8493" fmla="*/ 1143765 w 8938307"/>
              <a:gd name="connsiteY8493" fmla="*/ 1024106 h 2993922"/>
              <a:gd name="connsiteX8494" fmla="*/ 1122583 w 8938307"/>
              <a:gd name="connsiteY8494" fmla="*/ 1018810 h 2993922"/>
              <a:gd name="connsiteX8495" fmla="*/ 1111993 w 8938307"/>
              <a:gd name="connsiteY8495" fmla="*/ 1018810 h 2993922"/>
              <a:gd name="connsiteX8496" fmla="*/ 1101402 w 8938307"/>
              <a:gd name="connsiteY8496" fmla="*/ 1013515 h 2993922"/>
              <a:gd name="connsiteX8497" fmla="*/ 1021974 w 8938307"/>
              <a:gd name="connsiteY8497" fmla="*/ 981744 h 2993922"/>
              <a:gd name="connsiteX8498" fmla="*/ 900185 w 8938307"/>
              <a:gd name="connsiteY8498" fmla="*/ 934087 h 2993922"/>
              <a:gd name="connsiteX8499" fmla="*/ 804871 w 8938307"/>
              <a:gd name="connsiteY8499" fmla="*/ 897021 h 2993922"/>
              <a:gd name="connsiteX8500" fmla="*/ 751919 w 8938307"/>
              <a:gd name="connsiteY8500" fmla="*/ 875840 h 2993922"/>
              <a:gd name="connsiteX8501" fmla="*/ 741329 w 8938307"/>
              <a:gd name="connsiteY8501" fmla="*/ 870544 h 2993922"/>
              <a:gd name="connsiteX8502" fmla="*/ 709557 w 8938307"/>
              <a:gd name="connsiteY8502" fmla="*/ 865250 h 2993922"/>
              <a:gd name="connsiteX8503" fmla="*/ 667195 w 8938307"/>
              <a:gd name="connsiteY8503" fmla="*/ 844069 h 2993922"/>
              <a:gd name="connsiteX8504" fmla="*/ 656605 w 8938307"/>
              <a:gd name="connsiteY8504" fmla="*/ 833478 h 2993922"/>
              <a:gd name="connsiteX8505" fmla="*/ 651309 w 8938307"/>
              <a:gd name="connsiteY8505" fmla="*/ 833478 h 2993922"/>
              <a:gd name="connsiteX8506" fmla="*/ 635425 w 8938307"/>
              <a:gd name="connsiteY8506" fmla="*/ 822888 h 2993922"/>
              <a:gd name="connsiteX8507" fmla="*/ 571882 w 8938307"/>
              <a:gd name="connsiteY8507" fmla="*/ 801707 h 2993922"/>
              <a:gd name="connsiteX8508" fmla="*/ 476569 w 8938307"/>
              <a:gd name="connsiteY8508" fmla="*/ 748755 h 2993922"/>
              <a:gd name="connsiteX8509" fmla="*/ 391845 w 8938307"/>
              <a:gd name="connsiteY8509" fmla="*/ 701098 h 2993922"/>
              <a:gd name="connsiteX8510" fmla="*/ 338893 w 8938307"/>
              <a:gd name="connsiteY8510" fmla="*/ 685213 h 2993922"/>
              <a:gd name="connsiteX8511" fmla="*/ 338893 w 8938307"/>
              <a:gd name="connsiteY8511" fmla="*/ 674621 h 2993922"/>
              <a:gd name="connsiteX8512" fmla="*/ 328302 w 8938307"/>
              <a:gd name="connsiteY8512" fmla="*/ 664031 h 2993922"/>
              <a:gd name="connsiteX8513" fmla="*/ 285940 w 8938307"/>
              <a:gd name="connsiteY8513" fmla="*/ 642851 h 2993922"/>
              <a:gd name="connsiteX8514" fmla="*/ 328302 w 8938307"/>
              <a:gd name="connsiteY8514" fmla="*/ 653442 h 2993922"/>
              <a:gd name="connsiteX8515" fmla="*/ 402435 w 8938307"/>
              <a:gd name="connsiteY8515" fmla="*/ 674621 h 2993922"/>
              <a:gd name="connsiteX8516" fmla="*/ 455387 w 8938307"/>
              <a:gd name="connsiteY8516" fmla="*/ 674621 h 2993922"/>
              <a:gd name="connsiteX8517" fmla="*/ 465977 w 8938307"/>
              <a:gd name="connsiteY8517" fmla="*/ 674621 h 2993922"/>
              <a:gd name="connsiteX8518" fmla="*/ 487158 w 8938307"/>
              <a:gd name="connsiteY8518" fmla="*/ 674621 h 2993922"/>
              <a:gd name="connsiteX8519" fmla="*/ 603653 w 8938307"/>
              <a:gd name="connsiteY8519" fmla="*/ 685213 h 2993922"/>
              <a:gd name="connsiteX8520" fmla="*/ 571882 w 8938307"/>
              <a:gd name="connsiteY8520" fmla="*/ 679917 h 2993922"/>
              <a:gd name="connsiteX8521" fmla="*/ 518930 w 8938307"/>
              <a:gd name="connsiteY8521" fmla="*/ 653442 h 2993922"/>
              <a:gd name="connsiteX8522" fmla="*/ 497749 w 8938307"/>
              <a:gd name="connsiteY8522" fmla="*/ 637555 h 2993922"/>
              <a:gd name="connsiteX8523" fmla="*/ 476569 w 8938307"/>
              <a:gd name="connsiteY8523" fmla="*/ 621670 h 2993922"/>
              <a:gd name="connsiteX8524" fmla="*/ 450091 w 8938307"/>
              <a:gd name="connsiteY8524" fmla="*/ 611080 h 2993922"/>
              <a:gd name="connsiteX8525" fmla="*/ 434206 w 8938307"/>
              <a:gd name="connsiteY8525" fmla="*/ 600490 h 2993922"/>
              <a:gd name="connsiteX8526" fmla="*/ 402435 w 8938307"/>
              <a:gd name="connsiteY8526" fmla="*/ 579309 h 2993922"/>
              <a:gd name="connsiteX8527" fmla="*/ 381254 w 8938307"/>
              <a:gd name="connsiteY8527" fmla="*/ 563423 h 2993922"/>
              <a:gd name="connsiteX8528" fmla="*/ 375959 w 8938307"/>
              <a:gd name="connsiteY8528" fmla="*/ 563423 h 2993922"/>
              <a:gd name="connsiteX8529" fmla="*/ 360074 w 8938307"/>
              <a:gd name="connsiteY8529" fmla="*/ 547538 h 2993922"/>
              <a:gd name="connsiteX8530" fmla="*/ 402435 w 8938307"/>
              <a:gd name="connsiteY8530" fmla="*/ 558128 h 2993922"/>
              <a:gd name="connsiteX8531" fmla="*/ 423617 w 8938307"/>
              <a:gd name="connsiteY8531" fmla="*/ 568718 h 2993922"/>
              <a:gd name="connsiteX8532" fmla="*/ 434206 w 8938307"/>
              <a:gd name="connsiteY8532" fmla="*/ 558128 h 2993922"/>
              <a:gd name="connsiteX8533" fmla="*/ 444797 w 8938307"/>
              <a:gd name="connsiteY8533" fmla="*/ 558128 h 2993922"/>
              <a:gd name="connsiteX8534" fmla="*/ 455387 w 8938307"/>
              <a:gd name="connsiteY8534" fmla="*/ 568718 h 2993922"/>
              <a:gd name="connsiteX8535" fmla="*/ 487158 w 8938307"/>
              <a:gd name="connsiteY8535" fmla="*/ 568718 h 2993922"/>
              <a:gd name="connsiteX8536" fmla="*/ 434206 w 8938307"/>
              <a:gd name="connsiteY8536" fmla="*/ 547538 h 2993922"/>
              <a:gd name="connsiteX8537" fmla="*/ 434206 w 8938307"/>
              <a:gd name="connsiteY8537" fmla="*/ 536947 h 2993922"/>
              <a:gd name="connsiteX8538" fmla="*/ 418320 w 8938307"/>
              <a:gd name="connsiteY8538" fmla="*/ 531651 h 2993922"/>
              <a:gd name="connsiteX8539" fmla="*/ 413026 w 8938307"/>
              <a:gd name="connsiteY8539" fmla="*/ 526357 h 2993922"/>
              <a:gd name="connsiteX8540" fmla="*/ 391845 w 8938307"/>
              <a:gd name="connsiteY8540" fmla="*/ 526357 h 2993922"/>
              <a:gd name="connsiteX8541" fmla="*/ 397139 w 8938307"/>
              <a:gd name="connsiteY8541" fmla="*/ 515766 h 2993922"/>
              <a:gd name="connsiteX8542" fmla="*/ 423617 w 8938307"/>
              <a:gd name="connsiteY8542" fmla="*/ 515766 h 2993922"/>
              <a:gd name="connsiteX8543" fmla="*/ 455387 w 8938307"/>
              <a:gd name="connsiteY8543" fmla="*/ 526357 h 2993922"/>
              <a:gd name="connsiteX8544" fmla="*/ 444797 w 8938307"/>
              <a:gd name="connsiteY8544" fmla="*/ 536947 h 2993922"/>
              <a:gd name="connsiteX8545" fmla="*/ 508339 w 8938307"/>
              <a:gd name="connsiteY8545" fmla="*/ 568718 h 2993922"/>
              <a:gd name="connsiteX8546" fmla="*/ 503043 w 8938307"/>
              <a:gd name="connsiteY8546" fmla="*/ 568718 h 2993922"/>
              <a:gd name="connsiteX8547" fmla="*/ 497749 w 8938307"/>
              <a:gd name="connsiteY8547" fmla="*/ 579309 h 2993922"/>
              <a:gd name="connsiteX8548" fmla="*/ 508339 w 8938307"/>
              <a:gd name="connsiteY8548" fmla="*/ 579309 h 2993922"/>
              <a:gd name="connsiteX8549" fmla="*/ 508339 w 8938307"/>
              <a:gd name="connsiteY8549" fmla="*/ 589899 h 2993922"/>
              <a:gd name="connsiteX8550" fmla="*/ 518930 w 8938307"/>
              <a:gd name="connsiteY8550" fmla="*/ 579309 h 2993922"/>
              <a:gd name="connsiteX8551" fmla="*/ 550701 w 8938307"/>
              <a:gd name="connsiteY8551" fmla="*/ 579309 h 2993922"/>
              <a:gd name="connsiteX8552" fmla="*/ 566587 w 8938307"/>
              <a:gd name="connsiteY8552" fmla="*/ 589899 h 2993922"/>
              <a:gd name="connsiteX8553" fmla="*/ 582473 w 8938307"/>
              <a:gd name="connsiteY8553" fmla="*/ 589899 h 2993922"/>
              <a:gd name="connsiteX8554" fmla="*/ 582473 w 8938307"/>
              <a:gd name="connsiteY8554" fmla="*/ 600490 h 2993922"/>
              <a:gd name="connsiteX8555" fmla="*/ 640720 w 8938307"/>
              <a:gd name="connsiteY8555" fmla="*/ 616375 h 2993922"/>
              <a:gd name="connsiteX8556" fmla="*/ 709557 w 8938307"/>
              <a:gd name="connsiteY8556" fmla="*/ 632261 h 2993922"/>
              <a:gd name="connsiteX8557" fmla="*/ 614243 w 8938307"/>
              <a:gd name="connsiteY8557" fmla="*/ 589899 h 2993922"/>
              <a:gd name="connsiteX8558" fmla="*/ 571882 w 8938307"/>
              <a:gd name="connsiteY8558" fmla="*/ 568718 h 2993922"/>
              <a:gd name="connsiteX8559" fmla="*/ 540110 w 8938307"/>
              <a:gd name="connsiteY8559" fmla="*/ 558128 h 2993922"/>
              <a:gd name="connsiteX8560" fmla="*/ 534816 w 8938307"/>
              <a:gd name="connsiteY8560" fmla="*/ 552832 h 2993922"/>
              <a:gd name="connsiteX8561" fmla="*/ 508339 w 8938307"/>
              <a:gd name="connsiteY8561" fmla="*/ 536947 h 2993922"/>
              <a:gd name="connsiteX8562" fmla="*/ 487158 w 8938307"/>
              <a:gd name="connsiteY8562" fmla="*/ 526357 h 2993922"/>
              <a:gd name="connsiteX8563" fmla="*/ 540110 w 8938307"/>
              <a:gd name="connsiteY8563" fmla="*/ 526357 h 2993922"/>
              <a:gd name="connsiteX8564" fmla="*/ 656605 w 8938307"/>
              <a:gd name="connsiteY8564" fmla="*/ 547538 h 2993922"/>
              <a:gd name="connsiteX8565" fmla="*/ 656605 w 8938307"/>
              <a:gd name="connsiteY8565" fmla="*/ 542242 h 2993922"/>
              <a:gd name="connsiteX8566" fmla="*/ 646015 w 8938307"/>
              <a:gd name="connsiteY8566" fmla="*/ 536947 h 2993922"/>
              <a:gd name="connsiteX8567" fmla="*/ 656605 w 8938307"/>
              <a:gd name="connsiteY8567" fmla="*/ 526357 h 2993922"/>
              <a:gd name="connsiteX8568" fmla="*/ 693672 w 8938307"/>
              <a:gd name="connsiteY8568" fmla="*/ 542242 h 2993922"/>
              <a:gd name="connsiteX8569" fmla="*/ 720147 w 8938307"/>
              <a:gd name="connsiteY8569" fmla="*/ 547538 h 2993922"/>
              <a:gd name="connsiteX8570" fmla="*/ 730738 w 8938307"/>
              <a:gd name="connsiteY8570" fmla="*/ 547538 h 2993922"/>
              <a:gd name="connsiteX8571" fmla="*/ 720147 w 8938307"/>
              <a:gd name="connsiteY8571" fmla="*/ 536947 h 2993922"/>
              <a:gd name="connsiteX8572" fmla="*/ 741329 w 8938307"/>
              <a:gd name="connsiteY8572" fmla="*/ 536947 h 2993922"/>
              <a:gd name="connsiteX8573" fmla="*/ 730738 w 8938307"/>
              <a:gd name="connsiteY8573" fmla="*/ 526357 h 2993922"/>
              <a:gd name="connsiteX8574" fmla="*/ 741329 w 8938307"/>
              <a:gd name="connsiteY8574" fmla="*/ 526357 h 2993922"/>
              <a:gd name="connsiteX8575" fmla="*/ 778395 w 8938307"/>
              <a:gd name="connsiteY8575" fmla="*/ 536947 h 2993922"/>
              <a:gd name="connsiteX8576" fmla="*/ 783690 w 8938307"/>
              <a:gd name="connsiteY8576" fmla="*/ 526357 h 2993922"/>
              <a:gd name="connsiteX8577" fmla="*/ 783690 w 8938307"/>
              <a:gd name="connsiteY8577" fmla="*/ 515766 h 2993922"/>
              <a:gd name="connsiteX8578" fmla="*/ 794281 w 8938307"/>
              <a:gd name="connsiteY8578" fmla="*/ 515766 h 2993922"/>
              <a:gd name="connsiteX8579" fmla="*/ 836642 w 8938307"/>
              <a:gd name="connsiteY8579" fmla="*/ 515766 h 2993922"/>
              <a:gd name="connsiteX8580" fmla="*/ 847233 w 8938307"/>
              <a:gd name="connsiteY8580" fmla="*/ 536947 h 2993922"/>
              <a:gd name="connsiteX8581" fmla="*/ 879003 w 8938307"/>
              <a:gd name="connsiteY8581" fmla="*/ 536947 h 2993922"/>
              <a:gd name="connsiteX8582" fmla="*/ 863118 w 8938307"/>
              <a:gd name="connsiteY8582" fmla="*/ 531651 h 2993922"/>
              <a:gd name="connsiteX8583" fmla="*/ 847233 w 8938307"/>
              <a:gd name="connsiteY8583" fmla="*/ 515766 h 2993922"/>
              <a:gd name="connsiteX8584" fmla="*/ 868414 w 8938307"/>
              <a:gd name="connsiteY8584" fmla="*/ 515766 h 2993922"/>
              <a:gd name="connsiteX8585" fmla="*/ 879003 w 8938307"/>
              <a:gd name="connsiteY8585" fmla="*/ 505176 h 2993922"/>
              <a:gd name="connsiteX8586" fmla="*/ 868414 w 8938307"/>
              <a:gd name="connsiteY8586" fmla="*/ 494584 h 2993922"/>
              <a:gd name="connsiteX8587" fmla="*/ 794281 w 8938307"/>
              <a:gd name="connsiteY8587" fmla="*/ 483994 h 2993922"/>
              <a:gd name="connsiteX8588" fmla="*/ 782367 w 8938307"/>
              <a:gd name="connsiteY8588" fmla="*/ 482671 h 2993922"/>
              <a:gd name="connsiteX8589" fmla="*/ 773099 w 8938307"/>
              <a:gd name="connsiteY8589" fmla="*/ 473405 h 2993922"/>
              <a:gd name="connsiteX8590" fmla="*/ 773099 w 8938307"/>
              <a:gd name="connsiteY8590" fmla="*/ 481642 h 2993922"/>
              <a:gd name="connsiteX8591" fmla="*/ 770452 w 8938307"/>
              <a:gd name="connsiteY8591" fmla="*/ 481347 h 2993922"/>
              <a:gd name="connsiteX8592" fmla="*/ 762510 w 8938307"/>
              <a:gd name="connsiteY8592" fmla="*/ 473405 h 2993922"/>
              <a:gd name="connsiteX8593" fmla="*/ 698966 w 8938307"/>
              <a:gd name="connsiteY8593" fmla="*/ 441632 h 2993922"/>
              <a:gd name="connsiteX8594" fmla="*/ 677786 w 8938307"/>
              <a:gd name="connsiteY8594" fmla="*/ 431043 h 2993922"/>
              <a:gd name="connsiteX8595" fmla="*/ 677786 w 8938307"/>
              <a:gd name="connsiteY8595" fmla="*/ 420453 h 2993922"/>
              <a:gd name="connsiteX8596" fmla="*/ 688377 w 8938307"/>
              <a:gd name="connsiteY8596" fmla="*/ 409861 h 2993922"/>
              <a:gd name="connsiteX8597" fmla="*/ 677786 w 8938307"/>
              <a:gd name="connsiteY8597" fmla="*/ 409861 h 2993922"/>
              <a:gd name="connsiteX8598" fmla="*/ 688377 w 8938307"/>
              <a:gd name="connsiteY8598" fmla="*/ 452224 h 2993922"/>
              <a:gd name="connsiteX8599" fmla="*/ 704261 w 8938307"/>
              <a:gd name="connsiteY8599" fmla="*/ 457519 h 2993922"/>
              <a:gd name="connsiteX8600" fmla="*/ 709557 w 8938307"/>
              <a:gd name="connsiteY8600" fmla="*/ 462813 h 2993922"/>
              <a:gd name="connsiteX8601" fmla="*/ 720147 w 8938307"/>
              <a:gd name="connsiteY8601" fmla="*/ 462813 h 2993922"/>
              <a:gd name="connsiteX8602" fmla="*/ 730738 w 8938307"/>
              <a:gd name="connsiteY8602" fmla="*/ 462813 h 2993922"/>
              <a:gd name="connsiteX8603" fmla="*/ 730738 w 8938307"/>
              <a:gd name="connsiteY8603" fmla="*/ 473405 h 2993922"/>
              <a:gd name="connsiteX8604" fmla="*/ 736034 w 8938307"/>
              <a:gd name="connsiteY8604" fmla="*/ 478699 h 2993922"/>
              <a:gd name="connsiteX8605" fmla="*/ 751919 w 8938307"/>
              <a:gd name="connsiteY8605" fmla="*/ 478699 h 2993922"/>
              <a:gd name="connsiteX8606" fmla="*/ 762510 w 8938307"/>
              <a:gd name="connsiteY8606" fmla="*/ 494584 h 2993922"/>
              <a:gd name="connsiteX8607" fmla="*/ 762510 w 8938307"/>
              <a:gd name="connsiteY8607" fmla="*/ 515766 h 2993922"/>
              <a:gd name="connsiteX8608" fmla="*/ 741329 w 8938307"/>
              <a:gd name="connsiteY8608" fmla="*/ 505176 h 2993922"/>
              <a:gd name="connsiteX8609" fmla="*/ 720147 w 8938307"/>
              <a:gd name="connsiteY8609" fmla="*/ 499880 h 2993922"/>
              <a:gd name="connsiteX8610" fmla="*/ 709557 w 8938307"/>
              <a:gd name="connsiteY8610" fmla="*/ 505176 h 2993922"/>
              <a:gd name="connsiteX8611" fmla="*/ 667195 w 8938307"/>
              <a:gd name="connsiteY8611" fmla="*/ 494584 h 2993922"/>
              <a:gd name="connsiteX8612" fmla="*/ 656605 w 8938307"/>
              <a:gd name="connsiteY8612" fmla="*/ 483994 h 2993922"/>
              <a:gd name="connsiteX8613" fmla="*/ 646015 w 8938307"/>
              <a:gd name="connsiteY8613" fmla="*/ 483994 h 2993922"/>
              <a:gd name="connsiteX8614" fmla="*/ 635425 w 8938307"/>
              <a:gd name="connsiteY8614" fmla="*/ 473405 h 2993922"/>
              <a:gd name="connsiteX8615" fmla="*/ 646015 w 8938307"/>
              <a:gd name="connsiteY8615" fmla="*/ 462813 h 2993922"/>
              <a:gd name="connsiteX8616" fmla="*/ 656605 w 8938307"/>
              <a:gd name="connsiteY8616" fmla="*/ 462813 h 2993922"/>
              <a:gd name="connsiteX8617" fmla="*/ 635425 w 8938307"/>
              <a:gd name="connsiteY8617" fmla="*/ 452224 h 2993922"/>
              <a:gd name="connsiteX8618" fmla="*/ 624833 w 8938307"/>
              <a:gd name="connsiteY8618" fmla="*/ 452224 h 2993922"/>
              <a:gd name="connsiteX8619" fmla="*/ 529521 w 8938307"/>
              <a:gd name="connsiteY8619" fmla="*/ 420453 h 2993922"/>
              <a:gd name="connsiteX8620" fmla="*/ 508339 w 8938307"/>
              <a:gd name="connsiteY8620" fmla="*/ 409861 h 2993922"/>
              <a:gd name="connsiteX8621" fmla="*/ 508339 w 8938307"/>
              <a:gd name="connsiteY8621" fmla="*/ 393976 h 2993922"/>
              <a:gd name="connsiteX8622" fmla="*/ 434206 w 8938307"/>
              <a:gd name="connsiteY8622" fmla="*/ 378091 h 2993922"/>
              <a:gd name="connsiteX8623" fmla="*/ 423617 w 8938307"/>
              <a:gd name="connsiteY8623" fmla="*/ 356909 h 2993922"/>
              <a:gd name="connsiteX8624" fmla="*/ 381254 w 8938307"/>
              <a:gd name="connsiteY8624" fmla="*/ 346320 h 2993922"/>
              <a:gd name="connsiteX8625" fmla="*/ 370664 w 8938307"/>
              <a:gd name="connsiteY8625" fmla="*/ 335728 h 2993922"/>
              <a:gd name="connsiteX8626" fmla="*/ 360074 w 8938307"/>
              <a:gd name="connsiteY8626" fmla="*/ 335728 h 2993922"/>
              <a:gd name="connsiteX8627" fmla="*/ 349483 w 8938307"/>
              <a:gd name="connsiteY8627" fmla="*/ 335728 h 2993922"/>
              <a:gd name="connsiteX8628" fmla="*/ 338893 w 8938307"/>
              <a:gd name="connsiteY8628" fmla="*/ 325139 h 2993922"/>
              <a:gd name="connsiteX8629" fmla="*/ 338893 w 8938307"/>
              <a:gd name="connsiteY8629" fmla="*/ 314549 h 2993922"/>
              <a:gd name="connsiteX8630" fmla="*/ 381254 w 8938307"/>
              <a:gd name="connsiteY8630" fmla="*/ 314549 h 2993922"/>
              <a:gd name="connsiteX8631" fmla="*/ 418320 w 8938307"/>
              <a:gd name="connsiteY8631" fmla="*/ 319843 h 2993922"/>
              <a:gd name="connsiteX8632" fmla="*/ 465977 w 8938307"/>
              <a:gd name="connsiteY8632" fmla="*/ 319843 h 2993922"/>
              <a:gd name="connsiteX8633" fmla="*/ 487158 w 8938307"/>
              <a:gd name="connsiteY8633" fmla="*/ 314549 h 2993922"/>
              <a:gd name="connsiteX8634" fmla="*/ 455387 w 8938307"/>
              <a:gd name="connsiteY8634" fmla="*/ 293368 h 2993922"/>
              <a:gd name="connsiteX8635" fmla="*/ 444797 w 8938307"/>
              <a:gd name="connsiteY8635" fmla="*/ 288072 h 2993922"/>
              <a:gd name="connsiteX8636" fmla="*/ 413026 w 8938307"/>
              <a:gd name="connsiteY8636" fmla="*/ 272186 h 2993922"/>
              <a:gd name="connsiteX8637" fmla="*/ 370664 w 8938307"/>
              <a:gd name="connsiteY8637" fmla="*/ 272186 h 2993922"/>
              <a:gd name="connsiteX8638" fmla="*/ 360074 w 8938307"/>
              <a:gd name="connsiteY8638" fmla="*/ 272186 h 2993922"/>
              <a:gd name="connsiteX8639" fmla="*/ 360074 w 8938307"/>
              <a:gd name="connsiteY8639" fmla="*/ 261597 h 2993922"/>
              <a:gd name="connsiteX8640" fmla="*/ 338893 w 8938307"/>
              <a:gd name="connsiteY8640" fmla="*/ 251005 h 2993922"/>
              <a:gd name="connsiteX8641" fmla="*/ 312416 w 8938307"/>
              <a:gd name="connsiteY8641" fmla="*/ 224530 h 2993922"/>
              <a:gd name="connsiteX8642" fmla="*/ 296531 w 8938307"/>
              <a:gd name="connsiteY8642" fmla="*/ 208645 h 2993922"/>
              <a:gd name="connsiteX8643" fmla="*/ 275350 w 8938307"/>
              <a:gd name="connsiteY8643" fmla="*/ 198053 h 2993922"/>
              <a:gd name="connsiteX8644" fmla="*/ 275350 w 8938307"/>
              <a:gd name="connsiteY8644" fmla="*/ 187463 h 2993922"/>
              <a:gd name="connsiteX8645" fmla="*/ 264760 w 8938307"/>
              <a:gd name="connsiteY8645" fmla="*/ 176872 h 2993922"/>
              <a:gd name="connsiteX8646" fmla="*/ 232989 w 8938307"/>
              <a:gd name="connsiteY8646" fmla="*/ 166282 h 2993922"/>
              <a:gd name="connsiteX8647" fmla="*/ 227693 w 8938307"/>
              <a:gd name="connsiteY8647" fmla="*/ 155691 h 2993922"/>
              <a:gd name="connsiteX8648" fmla="*/ 222398 w 8938307"/>
              <a:gd name="connsiteY8648" fmla="*/ 155691 h 2993922"/>
              <a:gd name="connsiteX8649" fmla="*/ 190627 w 8938307"/>
              <a:gd name="connsiteY8649" fmla="*/ 155691 h 2993922"/>
              <a:gd name="connsiteX8650" fmla="*/ 201217 w 8938307"/>
              <a:gd name="connsiteY8650" fmla="*/ 145101 h 2993922"/>
              <a:gd name="connsiteX8651" fmla="*/ 222398 w 8938307"/>
              <a:gd name="connsiteY8651" fmla="*/ 145101 h 2993922"/>
              <a:gd name="connsiteX8652" fmla="*/ 243579 w 8938307"/>
              <a:gd name="connsiteY8652" fmla="*/ 145101 h 2993922"/>
              <a:gd name="connsiteX8653" fmla="*/ 296531 w 8938307"/>
              <a:gd name="connsiteY8653" fmla="*/ 155691 h 2993922"/>
              <a:gd name="connsiteX8654" fmla="*/ 338893 w 8938307"/>
              <a:gd name="connsiteY8654" fmla="*/ 166282 h 2993922"/>
              <a:gd name="connsiteX8655" fmla="*/ 349483 w 8938307"/>
              <a:gd name="connsiteY8655" fmla="*/ 176872 h 2993922"/>
              <a:gd name="connsiteX8656" fmla="*/ 370664 w 8938307"/>
              <a:gd name="connsiteY8656" fmla="*/ 187463 h 2993922"/>
              <a:gd name="connsiteX8657" fmla="*/ 391845 w 8938307"/>
              <a:gd name="connsiteY8657" fmla="*/ 208645 h 2993922"/>
              <a:gd name="connsiteX8658" fmla="*/ 402435 w 8938307"/>
              <a:gd name="connsiteY8658" fmla="*/ 198053 h 2993922"/>
              <a:gd name="connsiteX8659" fmla="*/ 402435 w 8938307"/>
              <a:gd name="connsiteY8659" fmla="*/ 176872 h 2993922"/>
              <a:gd name="connsiteX8660" fmla="*/ 413026 w 8938307"/>
              <a:gd name="connsiteY8660" fmla="*/ 166282 h 2993922"/>
              <a:gd name="connsiteX8661" fmla="*/ 423617 w 8938307"/>
              <a:gd name="connsiteY8661" fmla="*/ 166282 h 2993922"/>
              <a:gd name="connsiteX8662" fmla="*/ 428912 w 8938307"/>
              <a:gd name="connsiteY8662" fmla="*/ 171578 h 2993922"/>
              <a:gd name="connsiteX8663" fmla="*/ 444797 w 8938307"/>
              <a:gd name="connsiteY8663" fmla="*/ 176872 h 2993922"/>
              <a:gd name="connsiteX8664" fmla="*/ 455387 w 8938307"/>
              <a:gd name="connsiteY8664" fmla="*/ 176872 h 2993922"/>
              <a:gd name="connsiteX8665" fmla="*/ 444797 w 8938307"/>
              <a:gd name="connsiteY8665" fmla="*/ 166282 h 2993922"/>
              <a:gd name="connsiteX8666" fmla="*/ 423617 w 8938307"/>
              <a:gd name="connsiteY8666" fmla="*/ 145101 h 2993922"/>
              <a:gd name="connsiteX8667" fmla="*/ 370664 w 8938307"/>
              <a:gd name="connsiteY8667" fmla="*/ 113330 h 2993922"/>
              <a:gd name="connsiteX8668" fmla="*/ 360074 w 8938307"/>
              <a:gd name="connsiteY8668" fmla="*/ 102739 h 2993922"/>
              <a:gd name="connsiteX8669" fmla="*/ 338893 w 8938307"/>
              <a:gd name="connsiteY8669" fmla="*/ 102739 h 2993922"/>
              <a:gd name="connsiteX8670" fmla="*/ 317712 w 8938307"/>
              <a:gd name="connsiteY8670" fmla="*/ 102739 h 2993922"/>
              <a:gd name="connsiteX8671" fmla="*/ 296531 w 8938307"/>
              <a:gd name="connsiteY8671" fmla="*/ 102739 h 2993922"/>
              <a:gd name="connsiteX8672" fmla="*/ 285940 w 8938307"/>
              <a:gd name="connsiteY8672" fmla="*/ 102739 h 2993922"/>
              <a:gd name="connsiteX8673" fmla="*/ 264760 w 8938307"/>
              <a:gd name="connsiteY8673" fmla="*/ 92149 h 2993922"/>
              <a:gd name="connsiteX8674" fmla="*/ 254169 w 8938307"/>
              <a:gd name="connsiteY8674" fmla="*/ 81559 h 2993922"/>
              <a:gd name="connsiteX8675" fmla="*/ 264760 w 8938307"/>
              <a:gd name="connsiteY8675" fmla="*/ 81559 h 2993922"/>
              <a:gd name="connsiteX8676" fmla="*/ 307121 w 8938307"/>
              <a:gd name="connsiteY8676" fmla="*/ 70968 h 2993922"/>
              <a:gd name="connsiteX8677" fmla="*/ 307121 w 8938307"/>
              <a:gd name="connsiteY8677" fmla="*/ 60378 h 2993922"/>
              <a:gd name="connsiteX8678" fmla="*/ 275350 w 8938307"/>
              <a:gd name="connsiteY8678" fmla="*/ 49787 h 2993922"/>
              <a:gd name="connsiteX8679" fmla="*/ 264760 w 8938307"/>
              <a:gd name="connsiteY8679" fmla="*/ 28607 h 2993922"/>
              <a:gd name="connsiteX8680" fmla="*/ 275350 w 8938307"/>
              <a:gd name="connsiteY8680" fmla="*/ 28607 h 2993922"/>
              <a:gd name="connsiteX8681" fmla="*/ 264760 w 8938307"/>
              <a:gd name="connsiteY8681" fmla="*/ 18016 h 2993922"/>
              <a:gd name="connsiteX8682" fmla="*/ 270055 w 8938307"/>
              <a:gd name="connsiteY8682" fmla="*/ 7426 h 2993922"/>
              <a:gd name="connsiteX8683" fmla="*/ 285940 w 8938307"/>
              <a:gd name="connsiteY8683" fmla="*/ 18016 h 2993922"/>
              <a:gd name="connsiteX8684" fmla="*/ 291235 w 8938307"/>
              <a:gd name="connsiteY8684" fmla="*/ 33902 h 2993922"/>
              <a:gd name="connsiteX8685" fmla="*/ 296531 w 8938307"/>
              <a:gd name="connsiteY8685" fmla="*/ 44493 h 2993922"/>
              <a:gd name="connsiteX8686" fmla="*/ 307121 w 8938307"/>
              <a:gd name="connsiteY8686" fmla="*/ 39197 h 2993922"/>
              <a:gd name="connsiteX8687" fmla="*/ 307121 w 8938307"/>
              <a:gd name="connsiteY8687" fmla="*/ 18016 h 2993922"/>
              <a:gd name="connsiteX8688" fmla="*/ 317712 w 8938307"/>
              <a:gd name="connsiteY8688" fmla="*/ 39197 h 2993922"/>
              <a:gd name="connsiteX8689" fmla="*/ 370664 w 8938307"/>
              <a:gd name="connsiteY8689" fmla="*/ 49787 h 2993922"/>
              <a:gd name="connsiteX8690" fmla="*/ 375959 w 8938307"/>
              <a:gd name="connsiteY8690" fmla="*/ 55083 h 2993922"/>
              <a:gd name="connsiteX8691" fmla="*/ 402435 w 8938307"/>
              <a:gd name="connsiteY8691" fmla="*/ 60378 h 2993922"/>
              <a:gd name="connsiteX8692" fmla="*/ 413026 w 8938307"/>
              <a:gd name="connsiteY8692" fmla="*/ 60378 h 2993922"/>
              <a:gd name="connsiteX8693" fmla="*/ 402435 w 8938307"/>
              <a:gd name="connsiteY8693" fmla="*/ 44493 h 2993922"/>
              <a:gd name="connsiteX8694" fmla="*/ 381254 w 8938307"/>
              <a:gd name="connsiteY8694" fmla="*/ 49787 h 2993922"/>
              <a:gd name="connsiteX8695" fmla="*/ 370664 w 8938307"/>
              <a:gd name="connsiteY8695" fmla="*/ 49787 h 2993922"/>
              <a:gd name="connsiteX8696" fmla="*/ 370664 w 8938307"/>
              <a:gd name="connsiteY8696" fmla="*/ 39197 h 2993922"/>
              <a:gd name="connsiteX8697" fmla="*/ 338893 w 8938307"/>
              <a:gd name="connsiteY8697" fmla="*/ 18016 h 2993922"/>
              <a:gd name="connsiteX8698" fmla="*/ 328302 w 8938307"/>
              <a:gd name="connsiteY8698" fmla="*/ 12721 h 2993922"/>
              <a:gd name="connsiteX8699" fmla="*/ 317712 w 8938307"/>
              <a:gd name="connsiteY8699" fmla="*/ 7426 h 2993922"/>
              <a:gd name="connsiteX8700" fmla="*/ 312416 w 8938307"/>
              <a:gd name="connsiteY8700" fmla="*/ 7426 h 2993922"/>
              <a:gd name="connsiteX8701" fmla="*/ 285940 w 8938307"/>
              <a:gd name="connsiteY8701" fmla="*/ 0 h 2993922"/>
              <a:gd name="connsiteX8702" fmla="*/ 296531 w 8938307"/>
              <a:gd name="connsiteY8702" fmla="*/ 0 h 2993922"/>
              <a:gd name="connsiteX8703" fmla="*/ 296531 w 8938307"/>
              <a:gd name="connsiteY8703" fmla="*/ 7426 h 2993922"/>
              <a:gd name="connsiteX8704" fmla="*/ 285940 w 8938307"/>
              <a:gd name="connsiteY8704" fmla="*/ 7426 h 2993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</a:cxnLst>
            <a:rect l="l" t="t" r="r" b="b"/>
            <a:pathLst>
              <a:path w="8938307" h="2993922">
                <a:moveTo>
                  <a:pt x="6841406" y="2962151"/>
                </a:moveTo>
                <a:cubicBezTo>
                  <a:pt x="6883766" y="2969212"/>
                  <a:pt x="6912008" y="2979803"/>
                  <a:pt x="6926129" y="2993922"/>
                </a:cubicBezTo>
                <a:lnTo>
                  <a:pt x="6862587" y="2983332"/>
                </a:lnTo>
                <a:cubicBezTo>
                  <a:pt x="6855525" y="2976272"/>
                  <a:pt x="6848466" y="2969212"/>
                  <a:pt x="6841406" y="2962151"/>
                </a:cubicBezTo>
                <a:close/>
                <a:moveTo>
                  <a:pt x="7961341" y="2893314"/>
                </a:moveTo>
                <a:cubicBezTo>
                  <a:pt x="7963107" y="2893314"/>
                  <a:pt x="7963990" y="2895079"/>
                  <a:pt x="7963990" y="2898609"/>
                </a:cubicBezTo>
                <a:lnTo>
                  <a:pt x="7953398" y="2898609"/>
                </a:lnTo>
                <a:cubicBezTo>
                  <a:pt x="7956929" y="2895079"/>
                  <a:pt x="7959576" y="2893314"/>
                  <a:pt x="7961341" y="2893314"/>
                </a:cubicBezTo>
                <a:close/>
                <a:moveTo>
                  <a:pt x="7625096" y="2845657"/>
                </a:moveTo>
                <a:lnTo>
                  <a:pt x="7667457" y="2845657"/>
                </a:lnTo>
                <a:lnTo>
                  <a:pt x="7667457" y="2856247"/>
                </a:lnTo>
                <a:cubicBezTo>
                  <a:pt x="7660396" y="2856247"/>
                  <a:pt x="7653338" y="2856247"/>
                  <a:pt x="7646278" y="2856247"/>
                </a:cubicBezTo>
                <a:cubicBezTo>
                  <a:pt x="7639216" y="2849187"/>
                  <a:pt x="7632156" y="2845657"/>
                  <a:pt x="7625096" y="2845657"/>
                </a:cubicBezTo>
                <a:close/>
                <a:moveTo>
                  <a:pt x="7572144" y="2835066"/>
                </a:moveTo>
                <a:lnTo>
                  <a:pt x="7593326" y="2835066"/>
                </a:lnTo>
                <a:lnTo>
                  <a:pt x="7593326" y="2845657"/>
                </a:lnTo>
                <a:close/>
                <a:moveTo>
                  <a:pt x="7752182" y="2750343"/>
                </a:moveTo>
                <a:lnTo>
                  <a:pt x="7773361" y="2760933"/>
                </a:lnTo>
                <a:lnTo>
                  <a:pt x="7815724" y="2771524"/>
                </a:lnTo>
                <a:cubicBezTo>
                  <a:pt x="7829844" y="2778585"/>
                  <a:pt x="7845729" y="2787410"/>
                  <a:pt x="7863380" y="2798000"/>
                </a:cubicBezTo>
                <a:cubicBezTo>
                  <a:pt x="7881031" y="2808591"/>
                  <a:pt x="7907508" y="2820947"/>
                  <a:pt x="7942808" y="2835066"/>
                </a:cubicBezTo>
                <a:cubicBezTo>
                  <a:pt x="7985171" y="2856247"/>
                  <a:pt x="8020471" y="2873899"/>
                  <a:pt x="8048712" y="2888018"/>
                </a:cubicBezTo>
                <a:cubicBezTo>
                  <a:pt x="8062833" y="2888018"/>
                  <a:pt x="8078719" y="2895080"/>
                  <a:pt x="8096369" y="2909199"/>
                </a:cubicBezTo>
                <a:cubicBezTo>
                  <a:pt x="8114020" y="2923320"/>
                  <a:pt x="8124610" y="2930380"/>
                  <a:pt x="8128141" y="2930380"/>
                </a:cubicBezTo>
                <a:cubicBezTo>
                  <a:pt x="8131671" y="2930380"/>
                  <a:pt x="8133435" y="2933911"/>
                  <a:pt x="8133435" y="2940970"/>
                </a:cubicBezTo>
                <a:cubicBezTo>
                  <a:pt x="8133435" y="2948032"/>
                  <a:pt x="8133435" y="2955091"/>
                  <a:pt x="8133435" y="2962151"/>
                </a:cubicBezTo>
                <a:lnTo>
                  <a:pt x="8122846" y="2951561"/>
                </a:lnTo>
                <a:cubicBezTo>
                  <a:pt x="8115785" y="2951561"/>
                  <a:pt x="8110490" y="2949797"/>
                  <a:pt x="8106960" y="2946266"/>
                </a:cubicBezTo>
                <a:cubicBezTo>
                  <a:pt x="8103431" y="2942736"/>
                  <a:pt x="8101664" y="2940970"/>
                  <a:pt x="8101664" y="2940970"/>
                </a:cubicBezTo>
                <a:lnTo>
                  <a:pt x="8080483" y="2940970"/>
                </a:lnTo>
                <a:cubicBezTo>
                  <a:pt x="8080483" y="2933911"/>
                  <a:pt x="8073423" y="2926851"/>
                  <a:pt x="8059302" y="2919791"/>
                </a:cubicBezTo>
                <a:cubicBezTo>
                  <a:pt x="8045183" y="2912730"/>
                  <a:pt x="8036356" y="2909199"/>
                  <a:pt x="8032827" y="2909199"/>
                </a:cubicBezTo>
                <a:cubicBezTo>
                  <a:pt x="8029298" y="2909199"/>
                  <a:pt x="8029298" y="2910965"/>
                  <a:pt x="8032827" y="2914495"/>
                </a:cubicBezTo>
                <a:cubicBezTo>
                  <a:pt x="8036356" y="2918024"/>
                  <a:pt x="8038123" y="2921555"/>
                  <a:pt x="8038123" y="2925085"/>
                </a:cubicBezTo>
                <a:cubicBezTo>
                  <a:pt x="8038123" y="2928616"/>
                  <a:pt x="8029298" y="2923320"/>
                  <a:pt x="8011646" y="2909199"/>
                </a:cubicBezTo>
                <a:cubicBezTo>
                  <a:pt x="7993994" y="2895080"/>
                  <a:pt x="7985171" y="2884489"/>
                  <a:pt x="7985171" y="2877428"/>
                </a:cubicBezTo>
                <a:cubicBezTo>
                  <a:pt x="7985171" y="2870368"/>
                  <a:pt x="7963990" y="2859778"/>
                  <a:pt x="7921627" y="2845657"/>
                </a:cubicBezTo>
                <a:lnTo>
                  <a:pt x="7889856" y="2824476"/>
                </a:lnTo>
                <a:cubicBezTo>
                  <a:pt x="7889856" y="2824476"/>
                  <a:pt x="7886327" y="2824476"/>
                  <a:pt x="7879267" y="2824476"/>
                </a:cubicBezTo>
                <a:cubicBezTo>
                  <a:pt x="7872205" y="2824476"/>
                  <a:pt x="7868675" y="2824476"/>
                  <a:pt x="7868675" y="2824476"/>
                </a:cubicBezTo>
                <a:lnTo>
                  <a:pt x="7847494" y="2813885"/>
                </a:lnTo>
                <a:lnTo>
                  <a:pt x="7836904" y="2813885"/>
                </a:lnTo>
                <a:lnTo>
                  <a:pt x="7826313" y="2803295"/>
                </a:lnTo>
                <a:cubicBezTo>
                  <a:pt x="7826313" y="2803295"/>
                  <a:pt x="7822784" y="2803295"/>
                  <a:pt x="7815724" y="2803295"/>
                </a:cubicBezTo>
                <a:lnTo>
                  <a:pt x="7783952" y="2782114"/>
                </a:lnTo>
                <a:close/>
                <a:moveTo>
                  <a:pt x="6068305" y="2739753"/>
                </a:moveTo>
                <a:lnTo>
                  <a:pt x="6089486" y="2750343"/>
                </a:lnTo>
                <a:cubicBezTo>
                  <a:pt x="6082426" y="2750343"/>
                  <a:pt x="6077130" y="2748578"/>
                  <a:pt x="6073601" y="2745048"/>
                </a:cubicBezTo>
                <a:cubicBezTo>
                  <a:pt x="6070072" y="2741518"/>
                  <a:pt x="6068305" y="2739753"/>
                  <a:pt x="6068305" y="2739753"/>
                </a:cubicBezTo>
                <a:close/>
                <a:moveTo>
                  <a:pt x="7709820" y="2729162"/>
                </a:moveTo>
                <a:lnTo>
                  <a:pt x="7731000" y="2739753"/>
                </a:lnTo>
                <a:cubicBezTo>
                  <a:pt x="7738060" y="2746814"/>
                  <a:pt x="7738060" y="2750343"/>
                  <a:pt x="7731000" y="2750343"/>
                </a:cubicBezTo>
                <a:lnTo>
                  <a:pt x="7720409" y="2739753"/>
                </a:lnTo>
                <a:cubicBezTo>
                  <a:pt x="7720409" y="2739753"/>
                  <a:pt x="7718644" y="2737989"/>
                  <a:pt x="7715115" y="2734458"/>
                </a:cubicBezTo>
                <a:cubicBezTo>
                  <a:pt x="7711586" y="2730928"/>
                  <a:pt x="7709820" y="2729162"/>
                  <a:pt x="7709820" y="2729162"/>
                </a:cubicBezTo>
                <a:close/>
                <a:moveTo>
                  <a:pt x="7699230" y="2707981"/>
                </a:moveTo>
                <a:lnTo>
                  <a:pt x="7709820" y="2718572"/>
                </a:lnTo>
                <a:lnTo>
                  <a:pt x="7699230" y="2718572"/>
                </a:lnTo>
                <a:close/>
                <a:moveTo>
                  <a:pt x="5983582" y="2707981"/>
                </a:moveTo>
                <a:lnTo>
                  <a:pt x="5994172" y="2707981"/>
                </a:lnTo>
                <a:lnTo>
                  <a:pt x="6068305" y="2739753"/>
                </a:lnTo>
                <a:cubicBezTo>
                  <a:pt x="6061245" y="2746814"/>
                  <a:pt x="6033005" y="2736224"/>
                  <a:pt x="5983582" y="2707981"/>
                </a:cubicBezTo>
                <a:close/>
                <a:moveTo>
                  <a:pt x="7656867" y="2697391"/>
                </a:moveTo>
                <a:cubicBezTo>
                  <a:pt x="7663928" y="2697391"/>
                  <a:pt x="7667457" y="2699157"/>
                  <a:pt x="7667457" y="2702687"/>
                </a:cubicBezTo>
                <a:cubicBezTo>
                  <a:pt x="7667457" y="2706216"/>
                  <a:pt x="7669223" y="2707981"/>
                  <a:pt x="7672752" y="2707981"/>
                </a:cubicBezTo>
                <a:cubicBezTo>
                  <a:pt x="7676282" y="2707981"/>
                  <a:pt x="7681578" y="2711512"/>
                  <a:pt x="7688638" y="2718572"/>
                </a:cubicBezTo>
                <a:lnTo>
                  <a:pt x="7688638" y="2729162"/>
                </a:lnTo>
                <a:cubicBezTo>
                  <a:pt x="7688638" y="2729162"/>
                  <a:pt x="7686874" y="2729162"/>
                  <a:pt x="7683344" y="2729162"/>
                </a:cubicBezTo>
                <a:cubicBezTo>
                  <a:pt x="7679813" y="2729162"/>
                  <a:pt x="7678048" y="2725633"/>
                  <a:pt x="7678048" y="2718572"/>
                </a:cubicBezTo>
                <a:cubicBezTo>
                  <a:pt x="7670986" y="2718572"/>
                  <a:pt x="7663928" y="2715043"/>
                  <a:pt x="7656867" y="2707981"/>
                </a:cubicBezTo>
                <a:close/>
                <a:moveTo>
                  <a:pt x="6290704" y="2665620"/>
                </a:moveTo>
                <a:lnTo>
                  <a:pt x="6301294" y="2665620"/>
                </a:lnTo>
                <a:cubicBezTo>
                  <a:pt x="6315414" y="2672681"/>
                  <a:pt x="6322476" y="2676210"/>
                  <a:pt x="6322476" y="2676210"/>
                </a:cubicBezTo>
                <a:lnTo>
                  <a:pt x="6311884" y="2676210"/>
                </a:lnTo>
                <a:lnTo>
                  <a:pt x="6290704" y="2676210"/>
                </a:lnTo>
                <a:close/>
                <a:moveTo>
                  <a:pt x="6555464" y="2602077"/>
                </a:moveTo>
                <a:lnTo>
                  <a:pt x="6555464" y="2612668"/>
                </a:lnTo>
                <a:cubicBezTo>
                  <a:pt x="6548403" y="2612668"/>
                  <a:pt x="6544874" y="2612668"/>
                  <a:pt x="6544874" y="2612668"/>
                </a:cubicBezTo>
                <a:cubicBezTo>
                  <a:pt x="6544874" y="2605608"/>
                  <a:pt x="6548403" y="2602077"/>
                  <a:pt x="6555464" y="2602077"/>
                </a:cubicBezTo>
                <a:close/>
                <a:moveTo>
                  <a:pt x="7434468" y="2591487"/>
                </a:moveTo>
                <a:lnTo>
                  <a:pt x="7445059" y="2591487"/>
                </a:lnTo>
                <a:cubicBezTo>
                  <a:pt x="7452120" y="2598548"/>
                  <a:pt x="7453884" y="2602077"/>
                  <a:pt x="7450355" y="2602077"/>
                </a:cubicBezTo>
                <a:cubicBezTo>
                  <a:pt x="7446824" y="2602077"/>
                  <a:pt x="7441530" y="2598548"/>
                  <a:pt x="7434468" y="2591487"/>
                </a:cubicBezTo>
                <a:close/>
                <a:moveTo>
                  <a:pt x="6904948" y="2591487"/>
                </a:moveTo>
                <a:cubicBezTo>
                  <a:pt x="6912008" y="2591487"/>
                  <a:pt x="6922600" y="2595018"/>
                  <a:pt x="6936718" y="2602077"/>
                </a:cubicBezTo>
                <a:cubicBezTo>
                  <a:pt x="6943780" y="2602077"/>
                  <a:pt x="6949074" y="2602077"/>
                  <a:pt x="6952604" y="2602077"/>
                </a:cubicBezTo>
                <a:cubicBezTo>
                  <a:pt x="6956135" y="2602077"/>
                  <a:pt x="6957900" y="2602077"/>
                  <a:pt x="6957900" y="2602077"/>
                </a:cubicBezTo>
                <a:lnTo>
                  <a:pt x="6957900" y="2612668"/>
                </a:lnTo>
                <a:lnTo>
                  <a:pt x="6968491" y="2612668"/>
                </a:lnTo>
                <a:cubicBezTo>
                  <a:pt x="6968491" y="2612668"/>
                  <a:pt x="6973785" y="2612668"/>
                  <a:pt x="6984376" y="2612668"/>
                </a:cubicBezTo>
                <a:cubicBezTo>
                  <a:pt x="6994966" y="2612668"/>
                  <a:pt x="7003792" y="2612668"/>
                  <a:pt x="7010852" y="2612668"/>
                </a:cubicBezTo>
                <a:lnTo>
                  <a:pt x="7053214" y="2633849"/>
                </a:lnTo>
                <a:lnTo>
                  <a:pt x="7084985" y="2633849"/>
                </a:lnTo>
                <a:cubicBezTo>
                  <a:pt x="7092045" y="2633849"/>
                  <a:pt x="7095574" y="2637379"/>
                  <a:pt x="7095574" y="2644439"/>
                </a:cubicBezTo>
                <a:lnTo>
                  <a:pt x="7116756" y="2644439"/>
                </a:lnTo>
                <a:cubicBezTo>
                  <a:pt x="7123818" y="2644439"/>
                  <a:pt x="7127347" y="2647970"/>
                  <a:pt x="7127347" y="2655029"/>
                </a:cubicBezTo>
                <a:lnTo>
                  <a:pt x="7116756" y="2655029"/>
                </a:lnTo>
                <a:lnTo>
                  <a:pt x="7053214" y="2644439"/>
                </a:lnTo>
                <a:lnTo>
                  <a:pt x="7063804" y="2655029"/>
                </a:lnTo>
                <a:lnTo>
                  <a:pt x="7053214" y="2655029"/>
                </a:lnTo>
                <a:lnTo>
                  <a:pt x="7063804" y="2665620"/>
                </a:lnTo>
                <a:cubicBezTo>
                  <a:pt x="7084985" y="2665620"/>
                  <a:pt x="7095574" y="2663856"/>
                  <a:pt x="7095574" y="2660325"/>
                </a:cubicBezTo>
                <a:cubicBezTo>
                  <a:pt x="7095574" y="2656795"/>
                  <a:pt x="7097341" y="2655029"/>
                  <a:pt x="7100870" y="2655029"/>
                </a:cubicBezTo>
                <a:cubicBezTo>
                  <a:pt x="7104400" y="2655029"/>
                  <a:pt x="7102636" y="2658560"/>
                  <a:pt x="7095574" y="2665620"/>
                </a:cubicBezTo>
                <a:lnTo>
                  <a:pt x="7106166" y="2676210"/>
                </a:lnTo>
                <a:lnTo>
                  <a:pt x="7063804" y="2676210"/>
                </a:lnTo>
                <a:cubicBezTo>
                  <a:pt x="7035562" y="2676210"/>
                  <a:pt x="7017914" y="2672681"/>
                  <a:pt x="7010852" y="2665620"/>
                </a:cubicBezTo>
                <a:cubicBezTo>
                  <a:pt x="7010852" y="2665620"/>
                  <a:pt x="7010852" y="2662091"/>
                  <a:pt x="7010852" y="2655029"/>
                </a:cubicBezTo>
                <a:lnTo>
                  <a:pt x="7021443" y="2644439"/>
                </a:lnTo>
                <a:cubicBezTo>
                  <a:pt x="7021443" y="2644439"/>
                  <a:pt x="7019677" y="2644439"/>
                  <a:pt x="7016148" y="2644439"/>
                </a:cubicBezTo>
                <a:cubicBezTo>
                  <a:pt x="7012618" y="2644439"/>
                  <a:pt x="7007322" y="2644439"/>
                  <a:pt x="7000262" y="2644439"/>
                </a:cubicBezTo>
                <a:lnTo>
                  <a:pt x="6989670" y="2644439"/>
                </a:lnTo>
                <a:lnTo>
                  <a:pt x="6989670" y="2655029"/>
                </a:lnTo>
                <a:lnTo>
                  <a:pt x="6979081" y="2644439"/>
                </a:lnTo>
                <a:cubicBezTo>
                  <a:pt x="6979081" y="2630318"/>
                  <a:pt x="6975552" y="2626789"/>
                  <a:pt x="6968491" y="2633849"/>
                </a:cubicBezTo>
                <a:lnTo>
                  <a:pt x="6947310" y="2644439"/>
                </a:lnTo>
                <a:lnTo>
                  <a:pt x="6936718" y="2633849"/>
                </a:lnTo>
                <a:lnTo>
                  <a:pt x="6904948" y="2633849"/>
                </a:lnTo>
                <a:cubicBezTo>
                  <a:pt x="6904948" y="2633849"/>
                  <a:pt x="6903183" y="2633849"/>
                  <a:pt x="6899652" y="2633849"/>
                </a:cubicBezTo>
                <a:cubicBezTo>
                  <a:pt x="6896122" y="2633849"/>
                  <a:pt x="6890828" y="2633849"/>
                  <a:pt x="6883766" y="2633849"/>
                </a:cubicBezTo>
                <a:cubicBezTo>
                  <a:pt x="6869648" y="2633849"/>
                  <a:pt x="6862587" y="2637379"/>
                  <a:pt x="6862587" y="2644439"/>
                </a:cubicBezTo>
                <a:lnTo>
                  <a:pt x="6873177" y="2644439"/>
                </a:lnTo>
                <a:cubicBezTo>
                  <a:pt x="6880237" y="2644439"/>
                  <a:pt x="6880237" y="2646205"/>
                  <a:pt x="6873177" y="2649735"/>
                </a:cubicBezTo>
                <a:cubicBezTo>
                  <a:pt x="6866116" y="2653264"/>
                  <a:pt x="6857292" y="2653264"/>
                  <a:pt x="6846700" y="2649735"/>
                </a:cubicBezTo>
                <a:cubicBezTo>
                  <a:pt x="6836110" y="2646205"/>
                  <a:pt x="6820224" y="2640910"/>
                  <a:pt x="6799044" y="2633849"/>
                </a:cubicBezTo>
                <a:cubicBezTo>
                  <a:pt x="6777862" y="2626789"/>
                  <a:pt x="6767272" y="2619727"/>
                  <a:pt x="6767272" y="2612668"/>
                </a:cubicBezTo>
                <a:lnTo>
                  <a:pt x="6799044" y="2623258"/>
                </a:lnTo>
                <a:cubicBezTo>
                  <a:pt x="6806104" y="2630318"/>
                  <a:pt x="6811400" y="2632083"/>
                  <a:pt x="6814929" y="2628554"/>
                </a:cubicBezTo>
                <a:cubicBezTo>
                  <a:pt x="6818458" y="2625024"/>
                  <a:pt x="6823754" y="2626789"/>
                  <a:pt x="6830814" y="2633849"/>
                </a:cubicBezTo>
                <a:cubicBezTo>
                  <a:pt x="6837876" y="2626789"/>
                  <a:pt x="6841406" y="2623258"/>
                  <a:pt x="6841406" y="2623258"/>
                </a:cubicBezTo>
                <a:cubicBezTo>
                  <a:pt x="6841406" y="2623258"/>
                  <a:pt x="6844936" y="2623258"/>
                  <a:pt x="6851996" y="2623258"/>
                </a:cubicBezTo>
                <a:cubicBezTo>
                  <a:pt x="6859056" y="2623258"/>
                  <a:pt x="6862587" y="2623258"/>
                  <a:pt x="6862587" y="2623258"/>
                </a:cubicBezTo>
                <a:cubicBezTo>
                  <a:pt x="6876706" y="2623258"/>
                  <a:pt x="6883766" y="2621493"/>
                  <a:pt x="6883766" y="2617962"/>
                </a:cubicBezTo>
                <a:cubicBezTo>
                  <a:pt x="6883766" y="2614433"/>
                  <a:pt x="6885532" y="2609137"/>
                  <a:pt x="6889062" y="2602077"/>
                </a:cubicBezTo>
                <a:cubicBezTo>
                  <a:pt x="6892592" y="2595018"/>
                  <a:pt x="6897888" y="2591487"/>
                  <a:pt x="6904948" y="2591487"/>
                </a:cubicBezTo>
                <a:close/>
                <a:moveTo>
                  <a:pt x="6230187" y="2586949"/>
                </a:moveTo>
                <a:lnTo>
                  <a:pt x="6237752" y="2602077"/>
                </a:lnTo>
                <a:cubicBezTo>
                  <a:pt x="6237752" y="2602077"/>
                  <a:pt x="6234222" y="2598548"/>
                  <a:pt x="6227161" y="2591487"/>
                </a:cubicBezTo>
                <a:close/>
                <a:moveTo>
                  <a:pt x="7265022" y="2580897"/>
                </a:moveTo>
                <a:lnTo>
                  <a:pt x="7275612" y="2580897"/>
                </a:lnTo>
                <a:lnTo>
                  <a:pt x="7286203" y="2591487"/>
                </a:lnTo>
                <a:lnTo>
                  <a:pt x="7307384" y="2591487"/>
                </a:lnTo>
                <a:cubicBezTo>
                  <a:pt x="7314444" y="2591487"/>
                  <a:pt x="7317974" y="2595018"/>
                  <a:pt x="7317974" y="2602077"/>
                </a:cubicBezTo>
                <a:cubicBezTo>
                  <a:pt x="7317974" y="2602077"/>
                  <a:pt x="7314444" y="2602077"/>
                  <a:pt x="7307384" y="2602077"/>
                </a:cubicBezTo>
                <a:lnTo>
                  <a:pt x="7275612" y="2591487"/>
                </a:lnTo>
                <a:close/>
                <a:moveTo>
                  <a:pt x="6227161" y="2580897"/>
                </a:moveTo>
                <a:cubicBezTo>
                  <a:pt x="6230692" y="2580897"/>
                  <a:pt x="6232457" y="2581780"/>
                  <a:pt x="6232457" y="2583544"/>
                </a:cubicBezTo>
                <a:lnTo>
                  <a:pt x="6230187" y="2586949"/>
                </a:lnTo>
                <a:close/>
                <a:moveTo>
                  <a:pt x="7529782" y="2570306"/>
                </a:moveTo>
                <a:cubicBezTo>
                  <a:pt x="7529782" y="2577366"/>
                  <a:pt x="7533312" y="2580897"/>
                  <a:pt x="7540374" y="2580897"/>
                </a:cubicBezTo>
                <a:cubicBezTo>
                  <a:pt x="7547434" y="2580897"/>
                  <a:pt x="7550963" y="2580897"/>
                  <a:pt x="7550963" y="2580897"/>
                </a:cubicBezTo>
                <a:lnTo>
                  <a:pt x="7540374" y="2591487"/>
                </a:lnTo>
                <a:lnTo>
                  <a:pt x="7540374" y="2602077"/>
                </a:lnTo>
                <a:lnTo>
                  <a:pt x="7529782" y="2602077"/>
                </a:lnTo>
                <a:lnTo>
                  <a:pt x="7519192" y="2591487"/>
                </a:lnTo>
                <a:lnTo>
                  <a:pt x="7508601" y="2591487"/>
                </a:lnTo>
                <a:cubicBezTo>
                  <a:pt x="7515663" y="2591487"/>
                  <a:pt x="7519192" y="2587956"/>
                  <a:pt x="7519192" y="2580897"/>
                </a:cubicBezTo>
                <a:close/>
                <a:moveTo>
                  <a:pt x="7455649" y="2570306"/>
                </a:moveTo>
                <a:cubicBezTo>
                  <a:pt x="7455649" y="2570306"/>
                  <a:pt x="7459178" y="2573837"/>
                  <a:pt x="7466240" y="2580897"/>
                </a:cubicBezTo>
                <a:lnTo>
                  <a:pt x="7455649" y="2580897"/>
                </a:lnTo>
                <a:close/>
                <a:moveTo>
                  <a:pt x="6979081" y="2570306"/>
                </a:moveTo>
                <a:cubicBezTo>
                  <a:pt x="6986141" y="2577366"/>
                  <a:pt x="7000262" y="2582662"/>
                  <a:pt x="7021443" y="2586192"/>
                </a:cubicBezTo>
                <a:cubicBezTo>
                  <a:pt x="7042622" y="2589722"/>
                  <a:pt x="7053214" y="2591487"/>
                  <a:pt x="7053214" y="2591487"/>
                </a:cubicBezTo>
                <a:lnTo>
                  <a:pt x="6989670" y="2591487"/>
                </a:lnTo>
                <a:close/>
                <a:moveTo>
                  <a:pt x="5994172" y="2570306"/>
                </a:moveTo>
                <a:cubicBezTo>
                  <a:pt x="6001234" y="2570306"/>
                  <a:pt x="6008293" y="2572071"/>
                  <a:pt x="6015353" y="2575602"/>
                </a:cubicBezTo>
                <a:cubicBezTo>
                  <a:pt x="6022414" y="2579131"/>
                  <a:pt x="6027709" y="2579131"/>
                  <a:pt x="6031238" y="2575602"/>
                </a:cubicBezTo>
                <a:cubicBezTo>
                  <a:pt x="6034768" y="2572071"/>
                  <a:pt x="6052420" y="2575602"/>
                  <a:pt x="6084190" y="2586192"/>
                </a:cubicBezTo>
                <a:cubicBezTo>
                  <a:pt x="6115962" y="2596783"/>
                  <a:pt x="6135378" y="2605608"/>
                  <a:pt x="6142438" y="2612668"/>
                </a:cubicBezTo>
                <a:cubicBezTo>
                  <a:pt x="6149498" y="2619727"/>
                  <a:pt x="6156558" y="2623258"/>
                  <a:pt x="6163620" y="2623258"/>
                </a:cubicBezTo>
                <a:cubicBezTo>
                  <a:pt x="6163620" y="2623258"/>
                  <a:pt x="6167149" y="2623258"/>
                  <a:pt x="6174209" y="2623258"/>
                </a:cubicBezTo>
                <a:cubicBezTo>
                  <a:pt x="6181270" y="2623258"/>
                  <a:pt x="6184800" y="2626789"/>
                  <a:pt x="6184800" y="2633849"/>
                </a:cubicBezTo>
                <a:cubicBezTo>
                  <a:pt x="6198920" y="2633849"/>
                  <a:pt x="6211276" y="2637379"/>
                  <a:pt x="6221866" y="2644439"/>
                </a:cubicBezTo>
                <a:cubicBezTo>
                  <a:pt x="6232457" y="2651500"/>
                  <a:pt x="6237752" y="2655029"/>
                  <a:pt x="6237752" y="2655029"/>
                </a:cubicBezTo>
                <a:cubicBezTo>
                  <a:pt x="6230690" y="2655029"/>
                  <a:pt x="6216572" y="2651500"/>
                  <a:pt x="6195390" y="2644439"/>
                </a:cubicBezTo>
                <a:cubicBezTo>
                  <a:pt x="6174209" y="2637379"/>
                  <a:pt x="6158324" y="2632083"/>
                  <a:pt x="6147734" y="2628554"/>
                </a:cubicBezTo>
                <a:cubicBezTo>
                  <a:pt x="6137142" y="2625024"/>
                  <a:pt x="6128318" y="2623258"/>
                  <a:pt x="6121257" y="2623258"/>
                </a:cubicBezTo>
                <a:cubicBezTo>
                  <a:pt x="6114197" y="2623258"/>
                  <a:pt x="6110668" y="2623258"/>
                  <a:pt x="6110668" y="2623258"/>
                </a:cubicBezTo>
                <a:lnTo>
                  <a:pt x="6100076" y="2612668"/>
                </a:lnTo>
                <a:lnTo>
                  <a:pt x="6078895" y="2602077"/>
                </a:lnTo>
                <a:cubicBezTo>
                  <a:pt x="6078895" y="2595018"/>
                  <a:pt x="6061245" y="2591487"/>
                  <a:pt x="6025943" y="2591487"/>
                </a:cubicBezTo>
                <a:close/>
                <a:moveTo>
                  <a:pt x="5983582" y="2570306"/>
                </a:moveTo>
                <a:lnTo>
                  <a:pt x="5994172" y="2580897"/>
                </a:lnTo>
                <a:cubicBezTo>
                  <a:pt x="5987112" y="2580897"/>
                  <a:pt x="5983582" y="2579131"/>
                  <a:pt x="5983582" y="2575602"/>
                </a:cubicBezTo>
                <a:cubicBezTo>
                  <a:pt x="5983582" y="2572071"/>
                  <a:pt x="5983582" y="2570306"/>
                  <a:pt x="5983582" y="2570306"/>
                </a:cubicBezTo>
                <a:close/>
                <a:moveTo>
                  <a:pt x="7159118" y="2559716"/>
                </a:moveTo>
                <a:lnTo>
                  <a:pt x="7176327" y="2561040"/>
                </a:lnTo>
                <a:cubicBezTo>
                  <a:pt x="7194861" y="2563687"/>
                  <a:pt x="7217366" y="2570306"/>
                  <a:pt x="7243841" y="2580897"/>
                </a:cubicBezTo>
                <a:lnTo>
                  <a:pt x="7222660" y="2580897"/>
                </a:lnTo>
                <a:cubicBezTo>
                  <a:pt x="7205010" y="2577366"/>
                  <a:pt x="7189124" y="2572953"/>
                  <a:pt x="7175004" y="2567659"/>
                </a:cubicBezTo>
                <a:close/>
                <a:moveTo>
                  <a:pt x="7688638" y="2538535"/>
                </a:moveTo>
                <a:lnTo>
                  <a:pt x="7699230" y="2538535"/>
                </a:lnTo>
                <a:lnTo>
                  <a:pt x="7688638" y="2549125"/>
                </a:lnTo>
                <a:close/>
                <a:moveTo>
                  <a:pt x="7275612" y="2538535"/>
                </a:moveTo>
                <a:cubicBezTo>
                  <a:pt x="7282674" y="2538535"/>
                  <a:pt x="7289732" y="2538535"/>
                  <a:pt x="7296793" y="2538535"/>
                </a:cubicBezTo>
                <a:lnTo>
                  <a:pt x="7360336" y="2549125"/>
                </a:lnTo>
                <a:cubicBezTo>
                  <a:pt x="7360336" y="2549125"/>
                  <a:pt x="7363866" y="2545596"/>
                  <a:pt x="7370926" y="2538535"/>
                </a:cubicBezTo>
                <a:lnTo>
                  <a:pt x="7381516" y="2549125"/>
                </a:lnTo>
                <a:lnTo>
                  <a:pt x="7402697" y="2559716"/>
                </a:lnTo>
                <a:cubicBezTo>
                  <a:pt x="7416818" y="2566775"/>
                  <a:pt x="7423878" y="2568541"/>
                  <a:pt x="7423878" y="2565010"/>
                </a:cubicBezTo>
                <a:cubicBezTo>
                  <a:pt x="7423878" y="2561481"/>
                  <a:pt x="7427408" y="2559716"/>
                  <a:pt x="7434468" y="2559716"/>
                </a:cubicBezTo>
                <a:cubicBezTo>
                  <a:pt x="7434468" y="2566775"/>
                  <a:pt x="7434468" y="2570306"/>
                  <a:pt x="7434468" y="2570306"/>
                </a:cubicBezTo>
                <a:cubicBezTo>
                  <a:pt x="7434468" y="2577366"/>
                  <a:pt x="7430938" y="2580897"/>
                  <a:pt x="7423878" y="2580897"/>
                </a:cubicBezTo>
                <a:cubicBezTo>
                  <a:pt x="7416818" y="2580897"/>
                  <a:pt x="7406226" y="2577366"/>
                  <a:pt x="7392107" y="2570306"/>
                </a:cubicBezTo>
                <a:cubicBezTo>
                  <a:pt x="7370926" y="2570306"/>
                  <a:pt x="7360336" y="2570306"/>
                  <a:pt x="7360336" y="2570306"/>
                </a:cubicBezTo>
                <a:close/>
                <a:moveTo>
                  <a:pt x="7116756" y="2538535"/>
                </a:moveTo>
                <a:cubicBezTo>
                  <a:pt x="7123818" y="2538535"/>
                  <a:pt x="7129112" y="2540300"/>
                  <a:pt x="7132641" y="2543831"/>
                </a:cubicBezTo>
                <a:cubicBezTo>
                  <a:pt x="7134406" y="2545596"/>
                  <a:pt x="7137496" y="2547801"/>
                  <a:pt x="7141909" y="2550449"/>
                </a:cubicBezTo>
                <a:lnTo>
                  <a:pt x="7159116" y="2559715"/>
                </a:lnTo>
                <a:lnTo>
                  <a:pt x="7137937" y="2549125"/>
                </a:lnTo>
                <a:lnTo>
                  <a:pt x="7116756" y="2549125"/>
                </a:lnTo>
                <a:close/>
                <a:moveTo>
                  <a:pt x="6629598" y="2538535"/>
                </a:moveTo>
                <a:lnTo>
                  <a:pt x="6650778" y="2549125"/>
                </a:lnTo>
                <a:lnTo>
                  <a:pt x="6682550" y="2549125"/>
                </a:lnTo>
                <a:cubicBezTo>
                  <a:pt x="6668429" y="2542066"/>
                  <a:pt x="6671958" y="2538535"/>
                  <a:pt x="6693140" y="2538535"/>
                </a:cubicBezTo>
                <a:lnTo>
                  <a:pt x="6703730" y="2538535"/>
                </a:lnTo>
                <a:cubicBezTo>
                  <a:pt x="6696669" y="2538535"/>
                  <a:pt x="6696669" y="2542066"/>
                  <a:pt x="6703730" y="2549125"/>
                </a:cubicBezTo>
                <a:lnTo>
                  <a:pt x="6777862" y="2570306"/>
                </a:lnTo>
                <a:cubicBezTo>
                  <a:pt x="6806104" y="2577366"/>
                  <a:pt x="6816696" y="2584427"/>
                  <a:pt x="6809634" y="2591487"/>
                </a:cubicBezTo>
                <a:lnTo>
                  <a:pt x="6820224" y="2591487"/>
                </a:lnTo>
                <a:cubicBezTo>
                  <a:pt x="6820224" y="2584427"/>
                  <a:pt x="6829050" y="2584427"/>
                  <a:pt x="6846700" y="2591487"/>
                </a:cubicBezTo>
                <a:cubicBezTo>
                  <a:pt x="6864352" y="2598548"/>
                  <a:pt x="6873177" y="2602077"/>
                  <a:pt x="6873177" y="2602077"/>
                </a:cubicBezTo>
                <a:lnTo>
                  <a:pt x="6809634" y="2602077"/>
                </a:lnTo>
                <a:cubicBezTo>
                  <a:pt x="6802573" y="2595018"/>
                  <a:pt x="6793748" y="2591487"/>
                  <a:pt x="6783158" y="2591487"/>
                </a:cubicBezTo>
                <a:cubicBezTo>
                  <a:pt x="6772568" y="2591487"/>
                  <a:pt x="6763743" y="2595018"/>
                  <a:pt x="6756682" y="2602077"/>
                </a:cubicBezTo>
                <a:cubicBezTo>
                  <a:pt x="6749621" y="2602077"/>
                  <a:pt x="6742562" y="2602077"/>
                  <a:pt x="6735502" y="2602077"/>
                </a:cubicBezTo>
                <a:cubicBezTo>
                  <a:pt x="6721381" y="2602077"/>
                  <a:pt x="6714320" y="2603842"/>
                  <a:pt x="6714320" y="2607373"/>
                </a:cubicBezTo>
                <a:cubicBezTo>
                  <a:pt x="6714320" y="2610904"/>
                  <a:pt x="6710791" y="2612668"/>
                  <a:pt x="6703730" y="2612668"/>
                </a:cubicBezTo>
                <a:lnTo>
                  <a:pt x="6693140" y="2602077"/>
                </a:lnTo>
                <a:cubicBezTo>
                  <a:pt x="6693140" y="2595018"/>
                  <a:pt x="6689610" y="2591487"/>
                  <a:pt x="6682550" y="2591487"/>
                </a:cubicBezTo>
                <a:lnTo>
                  <a:pt x="6682550" y="2580897"/>
                </a:lnTo>
                <a:cubicBezTo>
                  <a:pt x="6675488" y="2580897"/>
                  <a:pt x="6671958" y="2577366"/>
                  <a:pt x="6671958" y="2570306"/>
                </a:cubicBezTo>
                <a:cubicBezTo>
                  <a:pt x="6671958" y="2570306"/>
                  <a:pt x="6668429" y="2570306"/>
                  <a:pt x="6661368" y="2570306"/>
                </a:cubicBezTo>
                <a:lnTo>
                  <a:pt x="6640188" y="2549125"/>
                </a:lnTo>
                <a:close/>
                <a:moveTo>
                  <a:pt x="6078895" y="2538535"/>
                </a:moveTo>
                <a:lnTo>
                  <a:pt x="6110668" y="2559716"/>
                </a:lnTo>
                <a:cubicBezTo>
                  <a:pt x="6124786" y="2573837"/>
                  <a:pt x="6131847" y="2573837"/>
                  <a:pt x="6131847" y="2559716"/>
                </a:cubicBezTo>
                <a:cubicBezTo>
                  <a:pt x="6131847" y="2559716"/>
                  <a:pt x="6137142" y="2559716"/>
                  <a:pt x="6147734" y="2559716"/>
                </a:cubicBezTo>
                <a:cubicBezTo>
                  <a:pt x="6158324" y="2559716"/>
                  <a:pt x="6167149" y="2559716"/>
                  <a:pt x="6174209" y="2559716"/>
                </a:cubicBezTo>
                <a:lnTo>
                  <a:pt x="6163620" y="2570306"/>
                </a:lnTo>
                <a:cubicBezTo>
                  <a:pt x="6156558" y="2570306"/>
                  <a:pt x="6151264" y="2572071"/>
                  <a:pt x="6147734" y="2575602"/>
                </a:cubicBezTo>
                <a:cubicBezTo>
                  <a:pt x="6144204" y="2579131"/>
                  <a:pt x="6142438" y="2580897"/>
                  <a:pt x="6142438" y="2580897"/>
                </a:cubicBezTo>
                <a:cubicBezTo>
                  <a:pt x="6135378" y="2573837"/>
                  <a:pt x="6131847" y="2573837"/>
                  <a:pt x="6131847" y="2580897"/>
                </a:cubicBezTo>
                <a:lnTo>
                  <a:pt x="6110668" y="2570306"/>
                </a:lnTo>
                <a:cubicBezTo>
                  <a:pt x="6103606" y="2563246"/>
                  <a:pt x="6100076" y="2559716"/>
                  <a:pt x="6100076" y="2559716"/>
                </a:cubicBezTo>
                <a:close/>
                <a:moveTo>
                  <a:pt x="5326977" y="2538535"/>
                </a:moveTo>
                <a:lnTo>
                  <a:pt x="5337566" y="2538535"/>
                </a:lnTo>
                <a:lnTo>
                  <a:pt x="5358748" y="2549125"/>
                </a:lnTo>
                <a:cubicBezTo>
                  <a:pt x="5344627" y="2549125"/>
                  <a:pt x="5334037" y="2545596"/>
                  <a:pt x="5326977" y="2538535"/>
                </a:cubicBezTo>
                <a:close/>
                <a:moveTo>
                  <a:pt x="6280114" y="2527944"/>
                </a:moveTo>
                <a:lnTo>
                  <a:pt x="6311884" y="2538535"/>
                </a:lnTo>
                <a:cubicBezTo>
                  <a:pt x="6304824" y="2545596"/>
                  <a:pt x="6297765" y="2545596"/>
                  <a:pt x="6290704" y="2538535"/>
                </a:cubicBezTo>
                <a:close/>
                <a:moveTo>
                  <a:pt x="7434468" y="2517354"/>
                </a:moveTo>
                <a:cubicBezTo>
                  <a:pt x="7448588" y="2517354"/>
                  <a:pt x="7448588" y="2524414"/>
                  <a:pt x="7434468" y="2538535"/>
                </a:cubicBezTo>
                <a:cubicBezTo>
                  <a:pt x="7427408" y="2538535"/>
                  <a:pt x="7423878" y="2535004"/>
                  <a:pt x="7423878" y="2527944"/>
                </a:cubicBezTo>
                <a:cubicBezTo>
                  <a:pt x="7423878" y="2520885"/>
                  <a:pt x="7427408" y="2517354"/>
                  <a:pt x="7434468" y="2517354"/>
                </a:cubicBezTo>
                <a:close/>
                <a:moveTo>
                  <a:pt x="6343656" y="2517354"/>
                </a:moveTo>
                <a:lnTo>
                  <a:pt x="6354246" y="2527944"/>
                </a:lnTo>
                <a:cubicBezTo>
                  <a:pt x="6354246" y="2527944"/>
                  <a:pt x="6350717" y="2527944"/>
                  <a:pt x="6343656" y="2527944"/>
                </a:cubicBezTo>
                <a:cubicBezTo>
                  <a:pt x="6343656" y="2520885"/>
                  <a:pt x="6343656" y="2517354"/>
                  <a:pt x="6343656" y="2517354"/>
                </a:cubicBezTo>
                <a:close/>
                <a:moveTo>
                  <a:pt x="7159118" y="2506764"/>
                </a:moveTo>
                <a:cubicBezTo>
                  <a:pt x="7166178" y="2506764"/>
                  <a:pt x="7169708" y="2506764"/>
                  <a:pt x="7169708" y="2506764"/>
                </a:cubicBezTo>
                <a:cubicBezTo>
                  <a:pt x="7169708" y="2506764"/>
                  <a:pt x="7173238" y="2506764"/>
                  <a:pt x="7180299" y="2506764"/>
                </a:cubicBezTo>
                <a:lnTo>
                  <a:pt x="7169708" y="2517354"/>
                </a:lnTo>
                <a:close/>
                <a:moveTo>
                  <a:pt x="7053214" y="2506764"/>
                </a:moveTo>
                <a:lnTo>
                  <a:pt x="7074395" y="2517354"/>
                </a:lnTo>
                <a:cubicBezTo>
                  <a:pt x="7074395" y="2517354"/>
                  <a:pt x="7077924" y="2520885"/>
                  <a:pt x="7084985" y="2527944"/>
                </a:cubicBezTo>
                <a:lnTo>
                  <a:pt x="7074395" y="2527944"/>
                </a:lnTo>
                <a:lnTo>
                  <a:pt x="7063804" y="2527944"/>
                </a:lnTo>
                <a:cubicBezTo>
                  <a:pt x="7056744" y="2527944"/>
                  <a:pt x="7049684" y="2527944"/>
                  <a:pt x="7042622" y="2527944"/>
                </a:cubicBezTo>
                <a:cubicBezTo>
                  <a:pt x="7035562" y="2527944"/>
                  <a:pt x="7032033" y="2527944"/>
                  <a:pt x="7032033" y="2527944"/>
                </a:cubicBezTo>
                <a:lnTo>
                  <a:pt x="7021443" y="2538535"/>
                </a:lnTo>
                <a:lnTo>
                  <a:pt x="7010852" y="2527944"/>
                </a:lnTo>
                <a:cubicBezTo>
                  <a:pt x="7010852" y="2527944"/>
                  <a:pt x="7014381" y="2527944"/>
                  <a:pt x="7021443" y="2527944"/>
                </a:cubicBezTo>
                <a:cubicBezTo>
                  <a:pt x="7028504" y="2527944"/>
                  <a:pt x="7035562" y="2524414"/>
                  <a:pt x="7042622" y="2517354"/>
                </a:cubicBezTo>
                <a:cubicBezTo>
                  <a:pt x="7049684" y="2510294"/>
                  <a:pt x="7053214" y="2506764"/>
                  <a:pt x="7053214" y="2506764"/>
                </a:cubicBezTo>
                <a:close/>
                <a:moveTo>
                  <a:pt x="6830814" y="2506764"/>
                </a:moveTo>
                <a:cubicBezTo>
                  <a:pt x="6837876" y="2506764"/>
                  <a:pt x="6844936" y="2506764"/>
                  <a:pt x="6851996" y="2506764"/>
                </a:cubicBezTo>
                <a:lnTo>
                  <a:pt x="6851996" y="2517354"/>
                </a:lnTo>
                <a:cubicBezTo>
                  <a:pt x="6844936" y="2517354"/>
                  <a:pt x="6837876" y="2513823"/>
                  <a:pt x="6830814" y="2506764"/>
                </a:cubicBezTo>
                <a:close/>
                <a:moveTo>
                  <a:pt x="6205980" y="2506764"/>
                </a:moveTo>
                <a:lnTo>
                  <a:pt x="6216572" y="2506764"/>
                </a:lnTo>
                <a:cubicBezTo>
                  <a:pt x="6230690" y="2506764"/>
                  <a:pt x="6237752" y="2510294"/>
                  <a:pt x="6237752" y="2517354"/>
                </a:cubicBezTo>
                <a:cubicBezTo>
                  <a:pt x="6223632" y="2517354"/>
                  <a:pt x="6213042" y="2513823"/>
                  <a:pt x="6205980" y="2506764"/>
                </a:cubicBezTo>
                <a:close/>
                <a:moveTo>
                  <a:pt x="8080483" y="2496173"/>
                </a:moveTo>
                <a:lnTo>
                  <a:pt x="8091075" y="2506764"/>
                </a:lnTo>
                <a:lnTo>
                  <a:pt x="8080483" y="2506764"/>
                </a:lnTo>
                <a:close/>
                <a:moveTo>
                  <a:pt x="7095574" y="2496173"/>
                </a:moveTo>
                <a:lnTo>
                  <a:pt x="7148526" y="2506764"/>
                </a:lnTo>
                <a:lnTo>
                  <a:pt x="7116756" y="2506764"/>
                </a:lnTo>
                <a:close/>
                <a:moveTo>
                  <a:pt x="6703730" y="2496173"/>
                </a:moveTo>
                <a:cubicBezTo>
                  <a:pt x="6710791" y="2496173"/>
                  <a:pt x="6714320" y="2497938"/>
                  <a:pt x="6714320" y="2501469"/>
                </a:cubicBezTo>
                <a:cubicBezTo>
                  <a:pt x="6714320" y="2504999"/>
                  <a:pt x="6712554" y="2506764"/>
                  <a:pt x="6709025" y="2506764"/>
                </a:cubicBezTo>
                <a:cubicBezTo>
                  <a:pt x="6705496" y="2506764"/>
                  <a:pt x="6703730" y="2503233"/>
                  <a:pt x="6703730" y="2496173"/>
                </a:cubicBezTo>
                <a:close/>
                <a:moveTo>
                  <a:pt x="5263434" y="2496173"/>
                </a:moveTo>
                <a:cubicBezTo>
                  <a:pt x="5270494" y="2503233"/>
                  <a:pt x="5274025" y="2510294"/>
                  <a:pt x="5274025" y="2517354"/>
                </a:cubicBezTo>
                <a:lnTo>
                  <a:pt x="5252844" y="2517354"/>
                </a:lnTo>
                <a:cubicBezTo>
                  <a:pt x="5245784" y="2517354"/>
                  <a:pt x="5242254" y="2513823"/>
                  <a:pt x="5242254" y="2506764"/>
                </a:cubicBezTo>
                <a:close/>
                <a:moveTo>
                  <a:pt x="7137937" y="2485583"/>
                </a:moveTo>
                <a:cubicBezTo>
                  <a:pt x="7144997" y="2485583"/>
                  <a:pt x="7152058" y="2487348"/>
                  <a:pt x="7159118" y="2490879"/>
                </a:cubicBezTo>
                <a:cubicBezTo>
                  <a:pt x="7166178" y="2494408"/>
                  <a:pt x="7169708" y="2496173"/>
                  <a:pt x="7169708" y="2496173"/>
                </a:cubicBezTo>
                <a:cubicBezTo>
                  <a:pt x="7162648" y="2503233"/>
                  <a:pt x="7159118" y="2506764"/>
                  <a:pt x="7159118" y="2506764"/>
                </a:cubicBezTo>
                <a:cubicBezTo>
                  <a:pt x="7159118" y="2506764"/>
                  <a:pt x="7159118" y="2503233"/>
                  <a:pt x="7159118" y="2496173"/>
                </a:cubicBezTo>
                <a:close/>
                <a:moveTo>
                  <a:pt x="6947310" y="2485583"/>
                </a:moveTo>
                <a:cubicBezTo>
                  <a:pt x="6954370" y="2485583"/>
                  <a:pt x="6959666" y="2485583"/>
                  <a:pt x="6963196" y="2485583"/>
                </a:cubicBezTo>
                <a:cubicBezTo>
                  <a:pt x="6966725" y="2485583"/>
                  <a:pt x="6968491" y="2485583"/>
                  <a:pt x="6968491" y="2485583"/>
                </a:cubicBezTo>
                <a:cubicBezTo>
                  <a:pt x="6968491" y="2492643"/>
                  <a:pt x="6961429" y="2496173"/>
                  <a:pt x="6947310" y="2496173"/>
                </a:cubicBezTo>
                <a:lnTo>
                  <a:pt x="6936718" y="2496173"/>
                </a:lnTo>
                <a:cubicBezTo>
                  <a:pt x="6936718" y="2489114"/>
                  <a:pt x="6940248" y="2485583"/>
                  <a:pt x="6947310" y="2485583"/>
                </a:cubicBezTo>
                <a:close/>
                <a:moveTo>
                  <a:pt x="5721469" y="2482273"/>
                </a:moveTo>
                <a:cubicBezTo>
                  <a:pt x="5742650" y="2480949"/>
                  <a:pt x="5755888" y="2485583"/>
                  <a:pt x="5761183" y="2496173"/>
                </a:cubicBezTo>
                <a:cubicBezTo>
                  <a:pt x="5747064" y="2496173"/>
                  <a:pt x="5736472" y="2496173"/>
                  <a:pt x="5729412" y="2496173"/>
                </a:cubicBezTo>
                <a:cubicBezTo>
                  <a:pt x="5715292" y="2489114"/>
                  <a:pt x="5704702" y="2485583"/>
                  <a:pt x="5697641" y="2485583"/>
                </a:cubicBezTo>
                <a:cubicBezTo>
                  <a:pt x="5706466" y="2483818"/>
                  <a:pt x="5714409" y="2482714"/>
                  <a:pt x="5721469" y="2482273"/>
                </a:cubicBezTo>
                <a:close/>
                <a:moveTo>
                  <a:pt x="5665870" y="2474992"/>
                </a:moveTo>
                <a:lnTo>
                  <a:pt x="5676460" y="2474992"/>
                </a:lnTo>
                <a:cubicBezTo>
                  <a:pt x="5676460" y="2482052"/>
                  <a:pt x="5674695" y="2485583"/>
                  <a:pt x="5671166" y="2485583"/>
                </a:cubicBezTo>
                <a:cubicBezTo>
                  <a:pt x="5667635" y="2485583"/>
                  <a:pt x="5665870" y="2482052"/>
                  <a:pt x="5665870" y="2474992"/>
                </a:cubicBezTo>
                <a:close/>
                <a:moveTo>
                  <a:pt x="7443736" y="2469698"/>
                </a:moveTo>
                <a:cubicBezTo>
                  <a:pt x="7444616" y="2469698"/>
                  <a:pt x="7445059" y="2471462"/>
                  <a:pt x="7445059" y="2474992"/>
                </a:cubicBezTo>
                <a:cubicBezTo>
                  <a:pt x="7452120" y="2474992"/>
                  <a:pt x="7452120" y="2478523"/>
                  <a:pt x="7445059" y="2485583"/>
                </a:cubicBezTo>
                <a:cubicBezTo>
                  <a:pt x="7437999" y="2485583"/>
                  <a:pt x="7436234" y="2482052"/>
                  <a:pt x="7439764" y="2474992"/>
                </a:cubicBezTo>
                <a:cubicBezTo>
                  <a:pt x="7441528" y="2471462"/>
                  <a:pt x="7442852" y="2469698"/>
                  <a:pt x="7443736" y="2469698"/>
                </a:cubicBezTo>
                <a:close/>
                <a:moveTo>
                  <a:pt x="7111462" y="2469698"/>
                </a:moveTo>
                <a:lnTo>
                  <a:pt x="7120728" y="2476317"/>
                </a:lnTo>
                <a:cubicBezTo>
                  <a:pt x="7125140" y="2478964"/>
                  <a:pt x="7130876" y="2482052"/>
                  <a:pt x="7137937" y="2485583"/>
                </a:cubicBezTo>
                <a:cubicBezTo>
                  <a:pt x="7130876" y="2485583"/>
                  <a:pt x="7125581" y="2485583"/>
                  <a:pt x="7122052" y="2485583"/>
                </a:cubicBezTo>
                <a:cubicBezTo>
                  <a:pt x="7118522" y="2485583"/>
                  <a:pt x="7116756" y="2482052"/>
                  <a:pt x="7116756" y="2474992"/>
                </a:cubicBezTo>
                <a:close/>
                <a:moveTo>
                  <a:pt x="6947310" y="2464402"/>
                </a:moveTo>
                <a:lnTo>
                  <a:pt x="6957900" y="2464402"/>
                </a:lnTo>
                <a:cubicBezTo>
                  <a:pt x="6957900" y="2471462"/>
                  <a:pt x="6956135" y="2474992"/>
                  <a:pt x="6952604" y="2474992"/>
                </a:cubicBezTo>
                <a:cubicBezTo>
                  <a:pt x="6949074" y="2474992"/>
                  <a:pt x="6947310" y="2471462"/>
                  <a:pt x="6947310" y="2464402"/>
                </a:cubicBezTo>
                <a:close/>
                <a:moveTo>
                  <a:pt x="6364836" y="2464402"/>
                </a:moveTo>
                <a:lnTo>
                  <a:pt x="6343656" y="2474992"/>
                </a:lnTo>
                <a:cubicBezTo>
                  <a:pt x="6357776" y="2474992"/>
                  <a:pt x="6364836" y="2474992"/>
                  <a:pt x="6364836" y="2474992"/>
                </a:cubicBezTo>
                <a:lnTo>
                  <a:pt x="6386018" y="2485583"/>
                </a:lnTo>
                <a:cubicBezTo>
                  <a:pt x="6386018" y="2492643"/>
                  <a:pt x="6384252" y="2496173"/>
                  <a:pt x="6380723" y="2496173"/>
                </a:cubicBezTo>
                <a:lnTo>
                  <a:pt x="6396608" y="2496173"/>
                </a:lnTo>
                <a:lnTo>
                  <a:pt x="6396608" y="2474992"/>
                </a:lnTo>
                <a:lnTo>
                  <a:pt x="6386018" y="2474992"/>
                </a:lnTo>
                <a:close/>
                <a:moveTo>
                  <a:pt x="6248342" y="2464402"/>
                </a:moveTo>
                <a:lnTo>
                  <a:pt x="6248342" y="2474992"/>
                </a:lnTo>
                <a:cubicBezTo>
                  <a:pt x="6248342" y="2474992"/>
                  <a:pt x="6244813" y="2474992"/>
                  <a:pt x="6237752" y="2474992"/>
                </a:cubicBezTo>
                <a:close/>
                <a:moveTo>
                  <a:pt x="6785806" y="2459106"/>
                </a:moveTo>
                <a:cubicBezTo>
                  <a:pt x="6787570" y="2459106"/>
                  <a:pt x="6788454" y="2460873"/>
                  <a:pt x="6788454" y="2464402"/>
                </a:cubicBezTo>
                <a:lnTo>
                  <a:pt x="6777862" y="2464402"/>
                </a:lnTo>
                <a:cubicBezTo>
                  <a:pt x="6781394" y="2460873"/>
                  <a:pt x="6784040" y="2459106"/>
                  <a:pt x="6785806" y="2459106"/>
                </a:cubicBezTo>
                <a:close/>
                <a:moveTo>
                  <a:pt x="6513102" y="2453812"/>
                </a:moveTo>
                <a:lnTo>
                  <a:pt x="6555464" y="2464402"/>
                </a:lnTo>
                <a:cubicBezTo>
                  <a:pt x="6548403" y="2464402"/>
                  <a:pt x="6541344" y="2464402"/>
                  <a:pt x="6534284" y="2464402"/>
                </a:cubicBezTo>
                <a:cubicBezTo>
                  <a:pt x="6527223" y="2464402"/>
                  <a:pt x="6520163" y="2460871"/>
                  <a:pt x="6513102" y="2453812"/>
                </a:cubicBezTo>
                <a:close/>
                <a:moveTo>
                  <a:pt x="6025943" y="2453812"/>
                </a:moveTo>
                <a:lnTo>
                  <a:pt x="6036534" y="2453812"/>
                </a:lnTo>
                <a:cubicBezTo>
                  <a:pt x="6050654" y="2453812"/>
                  <a:pt x="6061245" y="2457342"/>
                  <a:pt x="6068305" y="2464402"/>
                </a:cubicBezTo>
                <a:cubicBezTo>
                  <a:pt x="6054186" y="2464402"/>
                  <a:pt x="6043594" y="2464402"/>
                  <a:pt x="6036534" y="2464402"/>
                </a:cubicBezTo>
                <a:close/>
                <a:moveTo>
                  <a:pt x="7701876" y="2436602"/>
                </a:moveTo>
                <a:cubicBezTo>
                  <a:pt x="7703642" y="2435719"/>
                  <a:pt x="7706288" y="2436161"/>
                  <a:pt x="7709820" y="2437927"/>
                </a:cubicBezTo>
                <a:cubicBezTo>
                  <a:pt x="7716880" y="2441456"/>
                  <a:pt x="7731000" y="2443221"/>
                  <a:pt x="7752182" y="2443221"/>
                </a:cubicBezTo>
                <a:lnTo>
                  <a:pt x="7794542" y="2453812"/>
                </a:lnTo>
                <a:cubicBezTo>
                  <a:pt x="7794542" y="2460871"/>
                  <a:pt x="7791012" y="2464402"/>
                  <a:pt x="7783952" y="2464402"/>
                </a:cubicBezTo>
                <a:lnTo>
                  <a:pt x="7741590" y="2453812"/>
                </a:lnTo>
                <a:lnTo>
                  <a:pt x="7699230" y="2443221"/>
                </a:lnTo>
                <a:cubicBezTo>
                  <a:pt x="7699230" y="2439691"/>
                  <a:pt x="7700110" y="2437486"/>
                  <a:pt x="7701876" y="2436602"/>
                </a:cubicBezTo>
                <a:close/>
                <a:moveTo>
                  <a:pt x="7286203" y="2432631"/>
                </a:moveTo>
                <a:lnTo>
                  <a:pt x="7307384" y="2432631"/>
                </a:lnTo>
                <a:lnTo>
                  <a:pt x="7307384" y="2443221"/>
                </a:lnTo>
                <a:cubicBezTo>
                  <a:pt x="7300322" y="2443221"/>
                  <a:pt x="7295028" y="2443221"/>
                  <a:pt x="7291498" y="2443221"/>
                </a:cubicBezTo>
                <a:cubicBezTo>
                  <a:pt x="7287968" y="2443221"/>
                  <a:pt x="7286203" y="2439691"/>
                  <a:pt x="7286203" y="2432631"/>
                </a:cubicBezTo>
                <a:close/>
                <a:moveTo>
                  <a:pt x="7116756" y="2432631"/>
                </a:moveTo>
                <a:cubicBezTo>
                  <a:pt x="7116756" y="2432631"/>
                  <a:pt x="7120285" y="2436161"/>
                  <a:pt x="7127347" y="2443221"/>
                </a:cubicBezTo>
                <a:lnTo>
                  <a:pt x="7116756" y="2443221"/>
                </a:lnTo>
                <a:lnTo>
                  <a:pt x="7106166" y="2443221"/>
                </a:lnTo>
                <a:cubicBezTo>
                  <a:pt x="7113226" y="2436161"/>
                  <a:pt x="7116756" y="2432631"/>
                  <a:pt x="7116756" y="2432631"/>
                </a:cubicBezTo>
                <a:close/>
                <a:moveTo>
                  <a:pt x="5920039" y="2432631"/>
                </a:moveTo>
                <a:lnTo>
                  <a:pt x="5930630" y="2432631"/>
                </a:lnTo>
                <a:lnTo>
                  <a:pt x="6015353" y="2453812"/>
                </a:lnTo>
                <a:cubicBezTo>
                  <a:pt x="6001234" y="2453812"/>
                  <a:pt x="5994172" y="2453812"/>
                  <a:pt x="5994172" y="2453812"/>
                </a:cubicBezTo>
                <a:cubicBezTo>
                  <a:pt x="5980053" y="2446752"/>
                  <a:pt x="5965930" y="2443221"/>
                  <a:pt x="5951812" y="2443221"/>
                </a:cubicBezTo>
                <a:cubicBezTo>
                  <a:pt x="5944750" y="2443221"/>
                  <a:pt x="5937690" y="2441456"/>
                  <a:pt x="5930630" y="2437927"/>
                </a:cubicBezTo>
                <a:cubicBezTo>
                  <a:pt x="5923568" y="2434396"/>
                  <a:pt x="5920039" y="2432631"/>
                  <a:pt x="5920039" y="2432631"/>
                </a:cubicBezTo>
                <a:close/>
                <a:moveTo>
                  <a:pt x="6354246" y="2422040"/>
                </a:moveTo>
                <a:cubicBezTo>
                  <a:pt x="6361306" y="2429100"/>
                  <a:pt x="6364836" y="2432631"/>
                  <a:pt x="6364836" y="2432631"/>
                </a:cubicBezTo>
                <a:cubicBezTo>
                  <a:pt x="6364836" y="2432631"/>
                  <a:pt x="6364836" y="2434396"/>
                  <a:pt x="6364836" y="2437927"/>
                </a:cubicBezTo>
                <a:cubicBezTo>
                  <a:pt x="6364836" y="2441456"/>
                  <a:pt x="6368367" y="2443221"/>
                  <a:pt x="6375428" y="2443221"/>
                </a:cubicBezTo>
                <a:cubicBezTo>
                  <a:pt x="6382488" y="2443221"/>
                  <a:pt x="6386018" y="2446752"/>
                  <a:pt x="6386018" y="2453812"/>
                </a:cubicBezTo>
                <a:cubicBezTo>
                  <a:pt x="6393079" y="2460871"/>
                  <a:pt x="6414259" y="2467933"/>
                  <a:pt x="6449560" y="2474992"/>
                </a:cubicBezTo>
                <a:lnTo>
                  <a:pt x="6460150" y="2485583"/>
                </a:lnTo>
                <a:lnTo>
                  <a:pt x="6481332" y="2485583"/>
                </a:lnTo>
                <a:cubicBezTo>
                  <a:pt x="6495451" y="2485583"/>
                  <a:pt x="6513102" y="2489114"/>
                  <a:pt x="6534284" y="2496173"/>
                </a:cubicBezTo>
                <a:cubicBezTo>
                  <a:pt x="6555464" y="2503233"/>
                  <a:pt x="6573115" y="2506764"/>
                  <a:pt x="6587236" y="2506764"/>
                </a:cubicBezTo>
                <a:cubicBezTo>
                  <a:pt x="6594296" y="2513823"/>
                  <a:pt x="6601355" y="2517354"/>
                  <a:pt x="6608416" y="2517354"/>
                </a:cubicBezTo>
                <a:cubicBezTo>
                  <a:pt x="6608416" y="2517354"/>
                  <a:pt x="6611946" y="2517354"/>
                  <a:pt x="6619006" y="2517354"/>
                </a:cubicBezTo>
                <a:cubicBezTo>
                  <a:pt x="6626067" y="2517354"/>
                  <a:pt x="6633127" y="2520885"/>
                  <a:pt x="6640188" y="2527944"/>
                </a:cubicBezTo>
                <a:lnTo>
                  <a:pt x="6650778" y="2538535"/>
                </a:lnTo>
                <a:lnTo>
                  <a:pt x="6640188" y="2538535"/>
                </a:lnTo>
                <a:lnTo>
                  <a:pt x="6629598" y="2538535"/>
                </a:lnTo>
                <a:lnTo>
                  <a:pt x="6619006" y="2538535"/>
                </a:lnTo>
                <a:cubicBezTo>
                  <a:pt x="6626067" y="2545596"/>
                  <a:pt x="6627832" y="2550890"/>
                  <a:pt x="6624302" y="2554421"/>
                </a:cubicBezTo>
                <a:cubicBezTo>
                  <a:pt x="6620772" y="2557952"/>
                  <a:pt x="6617242" y="2559716"/>
                  <a:pt x="6613711" y="2559716"/>
                </a:cubicBezTo>
                <a:cubicBezTo>
                  <a:pt x="6610182" y="2559716"/>
                  <a:pt x="6608416" y="2556185"/>
                  <a:pt x="6608416" y="2549125"/>
                </a:cubicBezTo>
                <a:lnTo>
                  <a:pt x="6576646" y="2538535"/>
                </a:lnTo>
                <a:lnTo>
                  <a:pt x="6513102" y="2517354"/>
                </a:lnTo>
                <a:lnTo>
                  <a:pt x="6460150" y="2506764"/>
                </a:lnTo>
                <a:cubicBezTo>
                  <a:pt x="6460150" y="2506764"/>
                  <a:pt x="6458384" y="2503233"/>
                  <a:pt x="6454855" y="2496173"/>
                </a:cubicBezTo>
                <a:cubicBezTo>
                  <a:pt x="6451326" y="2489114"/>
                  <a:pt x="6449560" y="2483818"/>
                  <a:pt x="6449560" y="2480287"/>
                </a:cubicBezTo>
                <a:cubicBezTo>
                  <a:pt x="6449560" y="2476757"/>
                  <a:pt x="6446031" y="2474992"/>
                  <a:pt x="6438970" y="2474992"/>
                </a:cubicBezTo>
                <a:cubicBezTo>
                  <a:pt x="6431909" y="2474992"/>
                  <a:pt x="6430144" y="2478523"/>
                  <a:pt x="6433675" y="2485583"/>
                </a:cubicBezTo>
                <a:cubicBezTo>
                  <a:pt x="6437204" y="2492643"/>
                  <a:pt x="6433675" y="2497938"/>
                  <a:pt x="6423084" y="2501469"/>
                </a:cubicBezTo>
                <a:cubicBezTo>
                  <a:pt x="6412494" y="2504999"/>
                  <a:pt x="6407198" y="2506764"/>
                  <a:pt x="6407198" y="2506764"/>
                </a:cubicBezTo>
                <a:cubicBezTo>
                  <a:pt x="6400138" y="2506764"/>
                  <a:pt x="6396608" y="2510294"/>
                  <a:pt x="6396608" y="2517354"/>
                </a:cubicBezTo>
                <a:cubicBezTo>
                  <a:pt x="6389547" y="2524414"/>
                  <a:pt x="6382488" y="2524414"/>
                  <a:pt x="6375428" y="2517354"/>
                </a:cubicBezTo>
                <a:cubicBezTo>
                  <a:pt x="6368367" y="2517354"/>
                  <a:pt x="6364836" y="2517354"/>
                  <a:pt x="6364836" y="2517354"/>
                </a:cubicBezTo>
                <a:cubicBezTo>
                  <a:pt x="6364836" y="2517354"/>
                  <a:pt x="6363072" y="2515589"/>
                  <a:pt x="6359542" y="2512058"/>
                </a:cubicBezTo>
                <a:cubicBezTo>
                  <a:pt x="6356012" y="2508529"/>
                  <a:pt x="6354246" y="2506764"/>
                  <a:pt x="6354246" y="2506764"/>
                </a:cubicBezTo>
                <a:cubicBezTo>
                  <a:pt x="6354246" y="2499704"/>
                  <a:pt x="6352480" y="2496173"/>
                  <a:pt x="6348950" y="2496173"/>
                </a:cubicBezTo>
                <a:cubicBezTo>
                  <a:pt x="6345422" y="2496173"/>
                  <a:pt x="6343656" y="2496173"/>
                  <a:pt x="6343656" y="2496173"/>
                </a:cubicBezTo>
                <a:lnTo>
                  <a:pt x="6333066" y="2485583"/>
                </a:lnTo>
                <a:cubicBezTo>
                  <a:pt x="6333066" y="2478523"/>
                  <a:pt x="6333066" y="2471462"/>
                  <a:pt x="6333066" y="2464402"/>
                </a:cubicBezTo>
                <a:cubicBezTo>
                  <a:pt x="6333066" y="2450281"/>
                  <a:pt x="6322476" y="2443221"/>
                  <a:pt x="6301294" y="2443221"/>
                </a:cubicBezTo>
                <a:cubicBezTo>
                  <a:pt x="6294234" y="2443221"/>
                  <a:pt x="6287174" y="2439691"/>
                  <a:pt x="6280114" y="2432631"/>
                </a:cubicBezTo>
                <a:lnTo>
                  <a:pt x="6285409" y="2432631"/>
                </a:lnTo>
                <a:cubicBezTo>
                  <a:pt x="6288938" y="2432631"/>
                  <a:pt x="6290704" y="2432631"/>
                  <a:pt x="6290704" y="2432631"/>
                </a:cubicBezTo>
                <a:cubicBezTo>
                  <a:pt x="6297765" y="2432631"/>
                  <a:pt x="6311884" y="2432631"/>
                  <a:pt x="6333066" y="2432631"/>
                </a:cubicBezTo>
                <a:close/>
                <a:moveTo>
                  <a:pt x="6333066" y="2416746"/>
                </a:moveTo>
                <a:cubicBezTo>
                  <a:pt x="6336595" y="2416746"/>
                  <a:pt x="6340126" y="2418510"/>
                  <a:pt x="6343656" y="2422040"/>
                </a:cubicBezTo>
                <a:lnTo>
                  <a:pt x="6333066" y="2422040"/>
                </a:lnTo>
                <a:lnTo>
                  <a:pt x="6322476" y="2422040"/>
                </a:lnTo>
                <a:cubicBezTo>
                  <a:pt x="6326005" y="2418510"/>
                  <a:pt x="6329536" y="2416746"/>
                  <a:pt x="6333066" y="2416746"/>
                </a:cubicBezTo>
                <a:close/>
                <a:moveTo>
                  <a:pt x="6926129" y="2411450"/>
                </a:moveTo>
                <a:cubicBezTo>
                  <a:pt x="6933189" y="2411450"/>
                  <a:pt x="6943780" y="2413215"/>
                  <a:pt x="6957900" y="2416746"/>
                </a:cubicBezTo>
                <a:cubicBezTo>
                  <a:pt x="6972020" y="2420275"/>
                  <a:pt x="6982610" y="2422040"/>
                  <a:pt x="6989670" y="2422040"/>
                </a:cubicBezTo>
                <a:lnTo>
                  <a:pt x="6957900" y="2422040"/>
                </a:lnTo>
                <a:lnTo>
                  <a:pt x="6936718" y="2422040"/>
                </a:lnTo>
                <a:close/>
                <a:moveTo>
                  <a:pt x="6724910" y="2411450"/>
                </a:moveTo>
                <a:cubicBezTo>
                  <a:pt x="6724910" y="2418510"/>
                  <a:pt x="6726676" y="2422040"/>
                  <a:pt x="6730206" y="2422040"/>
                </a:cubicBezTo>
                <a:cubicBezTo>
                  <a:pt x="6733736" y="2422040"/>
                  <a:pt x="6735502" y="2422040"/>
                  <a:pt x="6735502" y="2422040"/>
                </a:cubicBezTo>
                <a:cubicBezTo>
                  <a:pt x="6735502" y="2429100"/>
                  <a:pt x="6733736" y="2432631"/>
                  <a:pt x="6730206" y="2432631"/>
                </a:cubicBezTo>
                <a:cubicBezTo>
                  <a:pt x="6726676" y="2432631"/>
                  <a:pt x="6724910" y="2432631"/>
                  <a:pt x="6724910" y="2432631"/>
                </a:cubicBezTo>
                <a:lnTo>
                  <a:pt x="6724910" y="2422040"/>
                </a:lnTo>
                <a:close/>
                <a:moveTo>
                  <a:pt x="6068305" y="2411450"/>
                </a:moveTo>
                <a:cubicBezTo>
                  <a:pt x="6068305" y="2411450"/>
                  <a:pt x="6073601" y="2411450"/>
                  <a:pt x="6084190" y="2411450"/>
                </a:cubicBezTo>
                <a:cubicBezTo>
                  <a:pt x="6094782" y="2411450"/>
                  <a:pt x="6103606" y="2411450"/>
                  <a:pt x="6110668" y="2411450"/>
                </a:cubicBezTo>
                <a:cubicBezTo>
                  <a:pt x="6124786" y="2418510"/>
                  <a:pt x="6135378" y="2422040"/>
                  <a:pt x="6142438" y="2422040"/>
                </a:cubicBezTo>
                <a:lnTo>
                  <a:pt x="6078895" y="2422040"/>
                </a:lnTo>
                <a:close/>
                <a:moveTo>
                  <a:pt x="5644689" y="2411450"/>
                </a:moveTo>
                <a:cubicBezTo>
                  <a:pt x="5651750" y="2411450"/>
                  <a:pt x="5655279" y="2414981"/>
                  <a:pt x="5655279" y="2422040"/>
                </a:cubicBezTo>
                <a:cubicBezTo>
                  <a:pt x="5655279" y="2422040"/>
                  <a:pt x="5653514" y="2423805"/>
                  <a:pt x="5649984" y="2427335"/>
                </a:cubicBezTo>
                <a:cubicBezTo>
                  <a:pt x="5646454" y="2430866"/>
                  <a:pt x="5641160" y="2429100"/>
                  <a:pt x="5634099" y="2422040"/>
                </a:cubicBezTo>
                <a:close/>
                <a:moveTo>
                  <a:pt x="7193536" y="2406154"/>
                </a:moveTo>
                <a:cubicBezTo>
                  <a:pt x="7195302" y="2406154"/>
                  <a:pt x="7197949" y="2407919"/>
                  <a:pt x="7201480" y="2411450"/>
                </a:cubicBezTo>
                <a:lnTo>
                  <a:pt x="7190889" y="2411450"/>
                </a:lnTo>
                <a:cubicBezTo>
                  <a:pt x="7190889" y="2407919"/>
                  <a:pt x="7191771" y="2406154"/>
                  <a:pt x="7193536" y="2406154"/>
                </a:cubicBezTo>
                <a:close/>
                <a:moveTo>
                  <a:pt x="6796396" y="2406154"/>
                </a:moveTo>
                <a:cubicBezTo>
                  <a:pt x="6798162" y="2406154"/>
                  <a:pt x="6799044" y="2407919"/>
                  <a:pt x="6799044" y="2411450"/>
                </a:cubicBezTo>
                <a:cubicBezTo>
                  <a:pt x="6799044" y="2411450"/>
                  <a:pt x="6795514" y="2411450"/>
                  <a:pt x="6788454" y="2411450"/>
                </a:cubicBezTo>
                <a:cubicBezTo>
                  <a:pt x="6791984" y="2407919"/>
                  <a:pt x="6794632" y="2406154"/>
                  <a:pt x="6796396" y="2406154"/>
                </a:cubicBezTo>
                <a:close/>
                <a:moveTo>
                  <a:pt x="6904948" y="2400860"/>
                </a:moveTo>
                <a:lnTo>
                  <a:pt x="6904948" y="2411450"/>
                </a:lnTo>
                <a:lnTo>
                  <a:pt x="6883766" y="2411450"/>
                </a:lnTo>
                <a:cubicBezTo>
                  <a:pt x="6890828" y="2404390"/>
                  <a:pt x="6897888" y="2400860"/>
                  <a:pt x="6904948" y="2400860"/>
                </a:cubicBezTo>
                <a:close/>
                <a:moveTo>
                  <a:pt x="6269524" y="2400860"/>
                </a:moveTo>
                <a:cubicBezTo>
                  <a:pt x="6276584" y="2400860"/>
                  <a:pt x="6280114" y="2402625"/>
                  <a:pt x="6280114" y="2406154"/>
                </a:cubicBezTo>
                <a:cubicBezTo>
                  <a:pt x="6280114" y="2409685"/>
                  <a:pt x="6276584" y="2411450"/>
                  <a:pt x="6269524" y="2411450"/>
                </a:cubicBezTo>
                <a:cubicBezTo>
                  <a:pt x="6269524" y="2404390"/>
                  <a:pt x="6269524" y="2400860"/>
                  <a:pt x="6269524" y="2400860"/>
                </a:cubicBezTo>
                <a:close/>
                <a:moveTo>
                  <a:pt x="6243046" y="2400860"/>
                </a:moveTo>
                <a:cubicBezTo>
                  <a:pt x="6246576" y="2400860"/>
                  <a:pt x="6250108" y="2400860"/>
                  <a:pt x="6253638" y="2400860"/>
                </a:cubicBezTo>
                <a:cubicBezTo>
                  <a:pt x="6257168" y="2400860"/>
                  <a:pt x="6255402" y="2404390"/>
                  <a:pt x="6248342" y="2411450"/>
                </a:cubicBezTo>
                <a:cubicBezTo>
                  <a:pt x="6241282" y="2418510"/>
                  <a:pt x="6237752" y="2418510"/>
                  <a:pt x="6237752" y="2411450"/>
                </a:cubicBezTo>
                <a:cubicBezTo>
                  <a:pt x="6237752" y="2404390"/>
                  <a:pt x="6239517" y="2400860"/>
                  <a:pt x="6243046" y="2400860"/>
                </a:cubicBezTo>
                <a:close/>
                <a:moveTo>
                  <a:pt x="6098752" y="2394241"/>
                </a:moveTo>
                <a:cubicBezTo>
                  <a:pt x="6099635" y="2395123"/>
                  <a:pt x="6100076" y="2397329"/>
                  <a:pt x="6100076" y="2400860"/>
                </a:cubicBezTo>
                <a:cubicBezTo>
                  <a:pt x="6093016" y="2400860"/>
                  <a:pt x="6089486" y="2400860"/>
                  <a:pt x="6089486" y="2400860"/>
                </a:cubicBezTo>
                <a:cubicBezTo>
                  <a:pt x="6089486" y="2400860"/>
                  <a:pt x="6091251" y="2399095"/>
                  <a:pt x="6094782" y="2395565"/>
                </a:cubicBezTo>
                <a:cubicBezTo>
                  <a:pt x="6096546" y="2393800"/>
                  <a:pt x="6097870" y="2393357"/>
                  <a:pt x="6098752" y="2394241"/>
                </a:cubicBezTo>
                <a:close/>
                <a:moveTo>
                  <a:pt x="6597826" y="2379679"/>
                </a:moveTo>
                <a:lnTo>
                  <a:pt x="6619006" y="2379679"/>
                </a:lnTo>
                <a:lnTo>
                  <a:pt x="6629598" y="2400860"/>
                </a:lnTo>
                <a:cubicBezTo>
                  <a:pt x="6629598" y="2400860"/>
                  <a:pt x="6631362" y="2400860"/>
                  <a:pt x="6634892" y="2400860"/>
                </a:cubicBezTo>
                <a:cubicBezTo>
                  <a:pt x="6638422" y="2400860"/>
                  <a:pt x="6643717" y="2400860"/>
                  <a:pt x="6650778" y="2400860"/>
                </a:cubicBezTo>
                <a:cubicBezTo>
                  <a:pt x="6657839" y="2400860"/>
                  <a:pt x="6661368" y="2400860"/>
                  <a:pt x="6661368" y="2400860"/>
                </a:cubicBezTo>
                <a:cubicBezTo>
                  <a:pt x="6661368" y="2400860"/>
                  <a:pt x="6661368" y="2397329"/>
                  <a:pt x="6661368" y="2390269"/>
                </a:cubicBezTo>
                <a:cubicBezTo>
                  <a:pt x="6661368" y="2390269"/>
                  <a:pt x="6664898" y="2390269"/>
                  <a:pt x="6671958" y="2390269"/>
                </a:cubicBezTo>
                <a:cubicBezTo>
                  <a:pt x="6679020" y="2390269"/>
                  <a:pt x="6679020" y="2393800"/>
                  <a:pt x="6671958" y="2400860"/>
                </a:cubicBezTo>
                <a:cubicBezTo>
                  <a:pt x="6671958" y="2400860"/>
                  <a:pt x="6675488" y="2400860"/>
                  <a:pt x="6682550" y="2400860"/>
                </a:cubicBezTo>
                <a:cubicBezTo>
                  <a:pt x="6689610" y="2400860"/>
                  <a:pt x="6693140" y="2404390"/>
                  <a:pt x="6693140" y="2411450"/>
                </a:cubicBezTo>
                <a:lnTo>
                  <a:pt x="6671958" y="2411450"/>
                </a:lnTo>
                <a:lnTo>
                  <a:pt x="6650778" y="2422040"/>
                </a:lnTo>
                <a:lnTo>
                  <a:pt x="6640188" y="2422040"/>
                </a:lnTo>
                <a:lnTo>
                  <a:pt x="6619006" y="2400860"/>
                </a:lnTo>
                <a:cubicBezTo>
                  <a:pt x="6619006" y="2393800"/>
                  <a:pt x="6615477" y="2388504"/>
                  <a:pt x="6608416" y="2384973"/>
                </a:cubicBezTo>
                <a:cubicBezTo>
                  <a:pt x="6601355" y="2381444"/>
                  <a:pt x="6597826" y="2379679"/>
                  <a:pt x="6597826" y="2379679"/>
                </a:cubicBezTo>
                <a:close/>
                <a:moveTo>
                  <a:pt x="6153028" y="2379679"/>
                </a:moveTo>
                <a:cubicBezTo>
                  <a:pt x="6153028" y="2379679"/>
                  <a:pt x="6167149" y="2383209"/>
                  <a:pt x="6195390" y="2390269"/>
                </a:cubicBezTo>
                <a:lnTo>
                  <a:pt x="6237752" y="2400860"/>
                </a:lnTo>
                <a:lnTo>
                  <a:pt x="6205980" y="2400860"/>
                </a:lnTo>
                <a:cubicBezTo>
                  <a:pt x="6198920" y="2400860"/>
                  <a:pt x="6191861" y="2400860"/>
                  <a:pt x="6184800" y="2400860"/>
                </a:cubicBezTo>
                <a:cubicBezTo>
                  <a:pt x="6177738" y="2400860"/>
                  <a:pt x="6170680" y="2400860"/>
                  <a:pt x="6163620" y="2400860"/>
                </a:cubicBezTo>
                <a:cubicBezTo>
                  <a:pt x="6163620" y="2400860"/>
                  <a:pt x="6163620" y="2399095"/>
                  <a:pt x="6163620" y="2395565"/>
                </a:cubicBezTo>
                <a:cubicBezTo>
                  <a:pt x="6163620" y="2392034"/>
                  <a:pt x="6160090" y="2390269"/>
                  <a:pt x="6153028" y="2390269"/>
                </a:cubicBezTo>
                <a:close/>
                <a:moveTo>
                  <a:pt x="6791101" y="2374383"/>
                </a:moveTo>
                <a:cubicBezTo>
                  <a:pt x="6789334" y="2374383"/>
                  <a:pt x="6788454" y="2376149"/>
                  <a:pt x="6788454" y="2379679"/>
                </a:cubicBezTo>
                <a:lnTo>
                  <a:pt x="6799044" y="2379679"/>
                </a:lnTo>
                <a:cubicBezTo>
                  <a:pt x="6795512" y="2376149"/>
                  <a:pt x="6792866" y="2374383"/>
                  <a:pt x="6791101" y="2374383"/>
                </a:cubicBezTo>
                <a:close/>
                <a:moveTo>
                  <a:pt x="7635686" y="2369088"/>
                </a:moveTo>
                <a:lnTo>
                  <a:pt x="7646278" y="2379679"/>
                </a:lnTo>
                <a:lnTo>
                  <a:pt x="7638334" y="2379679"/>
                </a:lnTo>
                <a:cubicBezTo>
                  <a:pt x="7633039" y="2379679"/>
                  <a:pt x="7628626" y="2379679"/>
                  <a:pt x="7625096" y="2379679"/>
                </a:cubicBezTo>
                <a:cubicBezTo>
                  <a:pt x="7632156" y="2379679"/>
                  <a:pt x="7633922" y="2377914"/>
                  <a:pt x="7630390" y="2374383"/>
                </a:cubicBezTo>
                <a:cubicBezTo>
                  <a:pt x="7626861" y="2370852"/>
                  <a:pt x="7628626" y="2369088"/>
                  <a:pt x="7635686" y="2369088"/>
                </a:cubicBezTo>
                <a:close/>
                <a:moveTo>
                  <a:pt x="7540374" y="2369088"/>
                </a:moveTo>
                <a:lnTo>
                  <a:pt x="7540374" y="2379679"/>
                </a:lnTo>
                <a:lnTo>
                  <a:pt x="7529782" y="2379679"/>
                </a:lnTo>
                <a:cubicBezTo>
                  <a:pt x="7529782" y="2372619"/>
                  <a:pt x="7533312" y="2369088"/>
                  <a:pt x="7540374" y="2369088"/>
                </a:cubicBezTo>
                <a:close/>
                <a:moveTo>
                  <a:pt x="7487420" y="2369088"/>
                </a:moveTo>
                <a:cubicBezTo>
                  <a:pt x="7487420" y="2369088"/>
                  <a:pt x="7490951" y="2369088"/>
                  <a:pt x="7498011" y="2369088"/>
                </a:cubicBezTo>
                <a:cubicBezTo>
                  <a:pt x="7505072" y="2369088"/>
                  <a:pt x="7508601" y="2369088"/>
                  <a:pt x="7508601" y="2369088"/>
                </a:cubicBezTo>
                <a:cubicBezTo>
                  <a:pt x="7508601" y="2369088"/>
                  <a:pt x="7505072" y="2372619"/>
                  <a:pt x="7498011" y="2379679"/>
                </a:cubicBezTo>
                <a:cubicBezTo>
                  <a:pt x="7490951" y="2379679"/>
                  <a:pt x="7487420" y="2379679"/>
                  <a:pt x="7487420" y="2379679"/>
                </a:cubicBezTo>
                <a:cubicBezTo>
                  <a:pt x="7487420" y="2379679"/>
                  <a:pt x="7487420" y="2376148"/>
                  <a:pt x="7487420" y="2369088"/>
                </a:cubicBezTo>
                <a:close/>
                <a:moveTo>
                  <a:pt x="5930630" y="2369088"/>
                </a:moveTo>
                <a:lnTo>
                  <a:pt x="5951812" y="2369088"/>
                </a:lnTo>
                <a:lnTo>
                  <a:pt x="5951812" y="2379679"/>
                </a:lnTo>
                <a:cubicBezTo>
                  <a:pt x="5944750" y="2379679"/>
                  <a:pt x="5937690" y="2376148"/>
                  <a:pt x="5930630" y="2369088"/>
                </a:cubicBezTo>
                <a:close/>
                <a:moveTo>
                  <a:pt x="5761183" y="2369088"/>
                </a:moveTo>
                <a:lnTo>
                  <a:pt x="5782364" y="2369088"/>
                </a:lnTo>
                <a:lnTo>
                  <a:pt x="5803545" y="2379679"/>
                </a:lnTo>
                <a:cubicBezTo>
                  <a:pt x="5803545" y="2379679"/>
                  <a:pt x="5801780" y="2381444"/>
                  <a:pt x="5798250" y="2384973"/>
                </a:cubicBezTo>
                <a:cubicBezTo>
                  <a:pt x="5794720" y="2388504"/>
                  <a:pt x="5791189" y="2388504"/>
                  <a:pt x="5787660" y="2384973"/>
                </a:cubicBezTo>
                <a:cubicBezTo>
                  <a:pt x="5784130" y="2381444"/>
                  <a:pt x="5778834" y="2379679"/>
                  <a:pt x="5771774" y="2379679"/>
                </a:cubicBezTo>
                <a:close/>
                <a:moveTo>
                  <a:pt x="5655279" y="2369088"/>
                </a:moveTo>
                <a:lnTo>
                  <a:pt x="5676460" y="2379679"/>
                </a:lnTo>
                <a:lnTo>
                  <a:pt x="5676460" y="2390269"/>
                </a:lnTo>
                <a:lnTo>
                  <a:pt x="5655279" y="2390269"/>
                </a:lnTo>
                <a:lnTo>
                  <a:pt x="5644689" y="2390269"/>
                </a:lnTo>
                <a:cubicBezTo>
                  <a:pt x="5644689" y="2390269"/>
                  <a:pt x="5648218" y="2386739"/>
                  <a:pt x="5655279" y="2379679"/>
                </a:cubicBezTo>
                <a:cubicBezTo>
                  <a:pt x="5655279" y="2372619"/>
                  <a:pt x="5655279" y="2369088"/>
                  <a:pt x="5655279" y="2369088"/>
                </a:cubicBezTo>
                <a:close/>
                <a:moveTo>
                  <a:pt x="5591737" y="2369088"/>
                </a:moveTo>
                <a:lnTo>
                  <a:pt x="5612918" y="2369088"/>
                </a:lnTo>
                <a:lnTo>
                  <a:pt x="5602327" y="2379679"/>
                </a:lnTo>
                <a:close/>
                <a:moveTo>
                  <a:pt x="7400050" y="2363793"/>
                </a:moveTo>
                <a:cubicBezTo>
                  <a:pt x="7401816" y="2363793"/>
                  <a:pt x="7402697" y="2365558"/>
                  <a:pt x="7402697" y="2369088"/>
                </a:cubicBezTo>
                <a:lnTo>
                  <a:pt x="7392107" y="2369088"/>
                </a:lnTo>
                <a:cubicBezTo>
                  <a:pt x="7395636" y="2365558"/>
                  <a:pt x="7398285" y="2363793"/>
                  <a:pt x="7400050" y="2363793"/>
                </a:cubicBezTo>
                <a:close/>
                <a:moveTo>
                  <a:pt x="7095574" y="2358498"/>
                </a:moveTo>
                <a:cubicBezTo>
                  <a:pt x="7095574" y="2358498"/>
                  <a:pt x="7099106" y="2358498"/>
                  <a:pt x="7106166" y="2358498"/>
                </a:cubicBezTo>
                <a:cubicBezTo>
                  <a:pt x="7113226" y="2358498"/>
                  <a:pt x="7116756" y="2358498"/>
                  <a:pt x="7116756" y="2358498"/>
                </a:cubicBezTo>
                <a:lnTo>
                  <a:pt x="7106166" y="2369088"/>
                </a:lnTo>
                <a:close/>
                <a:moveTo>
                  <a:pt x="6184800" y="2358498"/>
                </a:moveTo>
                <a:cubicBezTo>
                  <a:pt x="6184800" y="2358498"/>
                  <a:pt x="6188330" y="2358498"/>
                  <a:pt x="6195390" y="2358498"/>
                </a:cubicBezTo>
                <a:cubicBezTo>
                  <a:pt x="6195390" y="2358498"/>
                  <a:pt x="6195390" y="2360263"/>
                  <a:pt x="6195390" y="2363793"/>
                </a:cubicBezTo>
                <a:cubicBezTo>
                  <a:pt x="6195390" y="2367323"/>
                  <a:pt x="6195390" y="2369088"/>
                  <a:pt x="6195390" y="2369088"/>
                </a:cubicBezTo>
                <a:close/>
                <a:moveTo>
                  <a:pt x="6126553" y="2358498"/>
                </a:moveTo>
                <a:cubicBezTo>
                  <a:pt x="6130082" y="2358498"/>
                  <a:pt x="6133613" y="2362029"/>
                  <a:pt x="6137142" y="2369088"/>
                </a:cubicBezTo>
                <a:cubicBezTo>
                  <a:pt x="6140672" y="2376148"/>
                  <a:pt x="6135378" y="2379679"/>
                  <a:pt x="6121257" y="2379679"/>
                </a:cubicBezTo>
                <a:lnTo>
                  <a:pt x="6100076" y="2369088"/>
                </a:lnTo>
                <a:lnTo>
                  <a:pt x="6110668" y="2369088"/>
                </a:lnTo>
                <a:lnTo>
                  <a:pt x="6121257" y="2369088"/>
                </a:lnTo>
                <a:cubicBezTo>
                  <a:pt x="6121257" y="2362029"/>
                  <a:pt x="6123024" y="2358498"/>
                  <a:pt x="6126553" y="2358498"/>
                </a:cubicBezTo>
                <a:close/>
                <a:moveTo>
                  <a:pt x="5475243" y="2358498"/>
                </a:moveTo>
                <a:lnTo>
                  <a:pt x="5485833" y="2358498"/>
                </a:lnTo>
                <a:cubicBezTo>
                  <a:pt x="5499954" y="2365558"/>
                  <a:pt x="5507014" y="2369088"/>
                  <a:pt x="5507014" y="2369088"/>
                </a:cubicBezTo>
                <a:lnTo>
                  <a:pt x="5538785" y="2379679"/>
                </a:lnTo>
                <a:cubicBezTo>
                  <a:pt x="5545846" y="2379679"/>
                  <a:pt x="5552906" y="2379679"/>
                  <a:pt x="5559966" y="2379679"/>
                </a:cubicBezTo>
                <a:cubicBezTo>
                  <a:pt x="5567026" y="2379679"/>
                  <a:pt x="5574087" y="2379679"/>
                  <a:pt x="5581147" y="2379679"/>
                </a:cubicBezTo>
                <a:lnTo>
                  <a:pt x="5517604" y="2390269"/>
                </a:lnTo>
                <a:cubicBezTo>
                  <a:pt x="5510544" y="2383209"/>
                  <a:pt x="5503483" y="2379679"/>
                  <a:pt x="5496423" y="2379679"/>
                </a:cubicBezTo>
                <a:close/>
                <a:moveTo>
                  <a:pt x="7892505" y="2353202"/>
                </a:moveTo>
                <a:cubicBezTo>
                  <a:pt x="7897801" y="2353202"/>
                  <a:pt x="7903977" y="2354967"/>
                  <a:pt x="7911038" y="2358498"/>
                </a:cubicBezTo>
                <a:cubicBezTo>
                  <a:pt x="7925157" y="2365558"/>
                  <a:pt x="7932219" y="2369088"/>
                  <a:pt x="7932219" y="2369088"/>
                </a:cubicBezTo>
                <a:lnTo>
                  <a:pt x="7953398" y="2379679"/>
                </a:lnTo>
                <a:lnTo>
                  <a:pt x="7963990" y="2379679"/>
                </a:lnTo>
                <a:cubicBezTo>
                  <a:pt x="7956928" y="2379679"/>
                  <a:pt x="7953398" y="2383209"/>
                  <a:pt x="7953398" y="2390269"/>
                </a:cubicBezTo>
                <a:cubicBezTo>
                  <a:pt x="7953398" y="2390269"/>
                  <a:pt x="7956928" y="2392034"/>
                  <a:pt x="7963990" y="2395565"/>
                </a:cubicBezTo>
                <a:cubicBezTo>
                  <a:pt x="7971050" y="2399095"/>
                  <a:pt x="7978109" y="2400860"/>
                  <a:pt x="7985171" y="2400860"/>
                </a:cubicBezTo>
                <a:lnTo>
                  <a:pt x="8069894" y="2443221"/>
                </a:lnTo>
                <a:cubicBezTo>
                  <a:pt x="8112254" y="2464402"/>
                  <a:pt x="8147556" y="2478523"/>
                  <a:pt x="8175798" y="2485583"/>
                </a:cubicBezTo>
                <a:cubicBezTo>
                  <a:pt x="8189917" y="2492643"/>
                  <a:pt x="8205802" y="2503233"/>
                  <a:pt x="8223454" y="2517354"/>
                </a:cubicBezTo>
                <a:cubicBezTo>
                  <a:pt x="8241106" y="2531475"/>
                  <a:pt x="8249931" y="2538535"/>
                  <a:pt x="8249931" y="2538535"/>
                </a:cubicBezTo>
                <a:cubicBezTo>
                  <a:pt x="8249931" y="2538535"/>
                  <a:pt x="8251695" y="2542066"/>
                  <a:pt x="8255225" y="2549125"/>
                </a:cubicBezTo>
                <a:cubicBezTo>
                  <a:pt x="8258756" y="2556185"/>
                  <a:pt x="8260521" y="2559716"/>
                  <a:pt x="8260521" y="2559716"/>
                </a:cubicBezTo>
                <a:lnTo>
                  <a:pt x="8249931" y="2559716"/>
                </a:lnTo>
                <a:lnTo>
                  <a:pt x="8228750" y="2549125"/>
                </a:lnTo>
                <a:cubicBezTo>
                  <a:pt x="8221689" y="2556185"/>
                  <a:pt x="8216394" y="2557952"/>
                  <a:pt x="8212864" y="2554421"/>
                </a:cubicBezTo>
                <a:cubicBezTo>
                  <a:pt x="8209335" y="2550890"/>
                  <a:pt x="8207569" y="2547360"/>
                  <a:pt x="8207569" y="2543831"/>
                </a:cubicBezTo>
                <a:cubicBezTo>
                  <a:pt x="8207569" y="2540300"/>
                  <a:pt x="8200508" y="2533240"/>
                  <a:pt x="8186387" y="2522650"/>
                </a:cubicBezTo>
                <a:cubicBezTo>
                  <a:pt x="8172268" y="2512058"/>
                  <a:pt x="8161677" y="2510294"/>
                  <a:pt x="8154617" y="2517354"/>
                </a:cubicBezTo>
                <a:cubicBezTo>
                  <a:pt x="8161677" y="2524414"/>
                  <a:pt x="8165206" y="2527944"/>
                  <a:pt x="8165206" y="2527944"/>
                </a:cubicBezTo>
                <a:lnTo>
                  <a:pt x="8112254" y="2485583"/>
                </a:lnTo>
                <a:cubicBezTo>
                  <a:pt x="8112254" y="2478523"/>
                  <a:pt x="8091075" y="2467933"/>
                  <a:pt x="8048712" y="2453812"/>
                </a:cubicBezTo>
                <a:lnTo>
                  <a:pt x="8016942" y="2432631"/>
                </a:lnTo>
                <a:cubicBezTo>
                  <a:pt x="8009880" y="2432631"/>
                  <a:pt x="8004586" y="2430866"/>
                  <a:pt x="8001056" y="2427335"/>
                </a:cubicBezTo>
                <a:cubicBezTo>
                  <a:pt x="7997527" y="2423805"/>
                  <a:pt x="7993994" y="2422040"/>
                  <a:pt x="7990465" y="2422040"/>
                </a:cubicBezTo>
                <a:cubicBezTo>
                  <a:pt x="7986935" y="2422040"/>
                  <a:pt x="7981640" y="2422040"/>
                  <a:pt x="7974579" y="2422040"/>
                </a:cubicBezTo>
                <a:cubicBezTo>
                  <a:pt x="7974579" y="2414981"/>
                  <a:pt x="7971050" y="2411450"/>
                  <a:pt x="7963990" y="2411450"/>
                </a:cubicBezTo>
                <a:cubicBezTo>
                  <a:pt x="7956928" y="2411450"/>
                  <a:pt x="7953398" y="2411450"/>
                  <a:pt x="7953398" y="2411450"/>
                </a:cubicBezTo>
                <a:cubicBezTo>
                  <a:pt x="7946338" y="2404390"/>
                  <a:pt x="7942808" y="2400860"/>
                  <a:pt x="7942808" y="2400860"/>
                </a:cubicBezTo>
                <a:cubicBezTo>
                  <a:pt x="7935748" y="2400860"/>
                  <a:pt x="7928688" y="2397329"/>
                  <a:pt x="7921627" y="2390269"/>
                </a:cubicBezTo>
                <a:lnTo>
                  <a:pt x="7911038" y="2379679"/>
                </a:lnTo>
                <a:lnTo>
                  <a:pt x="7879267" y="2358498"/>
                </a:lnTo>
                <a:cubicBezTo>
                  <a:pt x="7882796" y="2354967"/>
                  <a:pt x="7887209" y="2353202"/>
                  <a:pt x="7892505" y="2353202"/>
                </a:cubicBezTo>
                <a:close/>
                <a:moveTo>
                  <a:pt x="7180299" y="2347908"/>
                </a:moveTo>
                <a:lnTo>
                  <a:pt x="7212070" y="2358498"/>
                </a:lnTo>
                <a:cubicBezTo>
                  <a:pt x="7219130" y="2365558"/>
                  <a:pt x="7224426" y="2369088"/>
                  <a:pt x="7227956" y="2369088"/>
                </a:cubicBezTo>
                <a:cubicBezTo>
                  <a:pt x="7231485" y="2369088"/>
                  <a:pt x="7233251" y="2372619"/>
                  <a:pt x="7233251" y="2379679"/>
                </a:cubicBezTo>
                <a:lnTo>
                  <a:pt x="7190889" y="2379679"/>
                </a:lnTo>
                <a:cubicBezTo>
                  <a:pt x="7190889" y="2372619"/>
                  <a:pt x="7187360" y="2369088"/>
                  <a:pt x="7180299" y="2369088"/>
                </a:cubicBezTo>
                <a:cubicBezTo>
                  <a:pt x="7180299" y="2362029"/>
                  <a:pt x="7183828" y="2358498"/>
                  <a:pt x="7190889" y="2358498"/>
                </a:cubicBezTo>
                <a:lnTo>
                  <a:pt x="7180299" y="2358498"/>
                </a:lnTo>
                <a:close/>
                <a:moveTo>
                  <a:pt x="5835316" y="2337317"/>
                </a:moveTo>
                <a:lnTo>
                  <a:pt x="5856497" y="2347908"/>
                </a:lnTo>
                <a:cubicBezTo>
                  <a:pt x="5849436" y="2347908"/>
                  <a:pt x="5838847" y="2347908"/>
                  <a:pt x="5824726" y="2347908"/>
                </a:cubicBezTo>
                <a:close/>
                <a:moveTo>
                  <a:pt x="5533490" y="2337317"/>
                </a:moveTo>
                <a:cubicBezTo>
                  <a:pt x="5537020" y="2337317"/>
                  <a:pt x="5538785" y="2337317"/>
                  <a:pt x="5538785" y="2337317"/>
                </a:cubicBezTo>
                <a:lnTo>
                  <a:pt x="5517604" y="2358498"/>
                </a:lnTo>
                <a:lnTo>
                  <a:pt x="5517604" y="2347908"/>
                </a:lnTo>
                <a:cubicBezTo>
                  <a:pt x="5524664" y="2340848"/>
                  <a:pt x="5529960" y="2337317"/>
                  <a:pt x="5533490" y="2337317"/>
                </a:cubicBezTo>
                <a:close/>
                <a:moveTo>
                  <a:pt x="7450355" y="2332021"/>
                </a:moveTo>
                <a:cubicBezTo>
                  <a:pt x="7453884" y="2332021"/>
                  <a:pt x="7455649" y="2333787"/>
                  <a:pt x="7455649" y="2337317"/>
                </a:cubicBezTo>
                <a:lnTo>
                  <a:pt x="7445059" y="2347908"/>
                </a:lnTo>
                <a:lnTo>
                  <a:pt x="7434468" y="2337317"/>
                </a:lnTo>
                <a:cubicBezTo>
                  <a:pt x="7441528" y="2333787"/>
                  <a:pt x="7446824" y="2332021"/>
                  <a:pt x="7450355" y="2332021"/>
                </a:cubicBezTo>
                <a:close/>
                <a:moveTo>
                  <a:pt x="7274290" y="2330698"/>
                </a:moveTo>
                <a:cubicBezTo>
                  <a:pt x="7276937" y="2329815"/>
                  <a:pt x="7279142" y="2330256"/>
                  <a:pt x="7280908" y="2332021"/>
                </a:cubicBezTo>
                <a:cubicBezTo>
                  <a:pt x="7284437" y="2335552"/>
                  <a:pt x="7284437" y="2339082"/>
                  <a:pt x="7280908" y="2342612"/>
                </a:cubicBezTo>
                <a:cubicBezTo>
                  <a:pt x="7277378" y="2346143"/>
                  <a:pt x="7272082" y="2347908"/>
                  <a:pt x="7265022" y="2347908"/>
                </a:cubicBezTo>
                <a:lnTo>
                  <a:pt x="7265022" y="2337317"/>
                </a:lnTo>
                <a:cubicBezTo>
                  <a:pt x="7268553" y="2333787"/>
                  <a:pt x="7271641" y="2331581"/>
                  <a:pt x="7274290" y="2330698"/>
                </a:cubicBezTo>
                <a:close/>
                <a:moveTo>
                  <a:pt x="7805134" y="2326727"/>
                </a:moveTo>
                <a:cubicBezTo>
                  <a:pt x="7805134" y="2326727"/>
                  <a:pt x="7808663" y="2326727"/>
                  <a:pt x="7815724" y="2326727"/>
                </a:cubicBezTo>
                <a:cubicBezTo>
                  <a:pt x="7815724" y="2326727"/>
                  <a:pt x="7815724" y="2330256"/>
                  <a:pt x="7815724" y="2337317"/>
                </a:cubicBezTo>
                <a:cubicBezTo>
                  <a:pt x="7815724" y="2337317"/>
                  <a:pt x="7813957" y="2337317"/>
                  <a:pt x="7810428" y="2337317"/>
                </a:cubicBezTo>
                <a:cubicBezTo>
                  <a:pt x="7806898" y="2337317"/>
                  <a:pt x="7805134" y="2337317"/>
                  <a:pt x="7805134" y="2337317"/>
                </a:cubicBezTo>
                <a:cubicBezTo>
                  <a:pt x="7805134" y="2330256"/>
                  <a:pt x="7805134" y="2326727"/>
                  <a:pt x="7805134" y="2326727"/>
                </a:cubicBezTo>
                <a:close/>
                <a:moveTo>
                  <a:pt x="7582734" y="2326727"/>
                </a:moveTo>
                <a:lnTo>
                  <a:pt x="7593326" y="2326727"/>
                </a:lnTo>
                <a:lnTo>
                  <a:pt x="7582734" y="2337317"/>
                </a:lnTo>
                <a:close/>
                <a:moveTo>
                  <a:pt x="7492716" y="2326727"/>
                </a:moveTo>
                <a:cubicBezTo>
                  <a:pt x="7503307" y="2326727"/>
                  <a:pt x="7512130" y="2326727"/>
                  <a:pt x="7519192" y="2326727"/>
                </a:cubicBezTo>
                <a:lnTo>
                  <a:pt x="7519192" y="2337317"/>
                </a:lnTo>
                <a:cubicBezTo>
                  <a:pt x="7490951" y="2344377"/>
                  <a:pt x="7476830" y="2344377"/>
                  <a:pt x="7476830" y="2337317"/>
                </a:cubicBezTo>
                <a:cubicBezTo>
                  <a:pt x="7476830" y="2330256"/>
                  <a:pt x="7482126" y="2326727"/>
                  <a:pt x="7492716" y="2326727"/>
                </a:cubicBezTo>
                <a:close/>
                <a:moveTo>
                  <a:pt x="7053214" y="2326727"/>
                </a:moveTo>
                <a:cubicBezTo>
                  <a:pt x="7060274" y="2326727"/>
                  <a:pt x="7063804" y="2330256"/>
                  <a:pt x="7063804" y="2337317"/>
                </a:cubicBezTo>
                <a:lnTo>
                  <a:pt x="7053214" y="2337317"/>
                </a:lnTo>
                <a:cubicBezTo>
                  <a:pt x="7046154" y="2330256"/>
                  <a:pt x="7046154" y="2326727"/>
                  <a:pt x="7053214" y="2326727"/>
                </a:cubicBezTo>
                <a:close/>
                <a:moveTo>
                  <a:pt x="5782364" y="2326727"/>
                </a:moveTo>
                <a:lnTo>
                  <a:pt x="5792954" y="2326727"/>
                </a:lnTo>
                <a:cubicBezTo>
                  <a:pt x="5800016" y="2326727"/>
                  <a:pt x="5805311" y="2328492"/>
                  <a:pt x="5808840" y="2332021"/>
                </a:cubicBezTo>
                <a:cubicBezTo>
                  <a:pt x="5812370" y="2335552"/>
                  <a:pt x="5814135" y="2337317"/>
                  <a:pt x="5814135" y="2337317"/>
                </a:cubicBezTo>
                <a:lnTo>
                  <a:pt x="5792954" y="2337317"/>
                </a:lnTo>
                <a:close/>
                <a:moveTo>
                  <a:pt x="5718822" y="2326727"/>
                </a:moveTo>
                <a:cubicBezTo>
                  <a:pt x="5725882" y="2326727"/>
                  <a:pt x="5725882" y="2330256"/>
                  <a:pt x="5718822" y="2337317"/>
                </a:cubicBezTo>
                <a:cubicBezTo>
                  <a:pt x="5718822" y="2337317"/>
                  <a:pt x="5718822" y="2339082"/>
                  <a:pt x="5718822" y="2342612"/>
                </a:cubicBezTo>
                <a:cubicBezTo>
                  <a:pt x="5718822" y="2346143"/>
                  <a:pt x="5722352" y="2347908"/>
                  <a:pt x="5729412" y="2347908"/>
                </a:cubicBezTo>
                <a:lnTo>
                  <a:pt x="5729412" y="2358498"/>
                </a:lnTo>
                <a:lnTo>
                  <a:pt x="5655279" y="2358498"/>
                </a:lnTo>
                <a:lnTo>
                  <a:pt x="5644689" y="2358498"/>
                </a:lnTo>
                <a:cubicBezTo>
                  <a:pt x="5644689" y="2358498"/>
                  <a:pt x="5644689" y="2356733"/>
                  <a:pt x="5644689" y="2353202"/>
                </a:cubicBezTo>
                <a:cubicBezTo>
                  <a:pt x="5644689" y="2349673"/>
                  <a:pt x="5641160" y="2347908"/>
                  <a:pt x="5634099" y="2347908"/>
                </a:cubicBezTo>
                <a:cubicBezTo>
                  <a:pt x="5627039" y="2347908"/>
                  <a:pt x="5623508" y="2347908"/>
                  <a:pt x="5623508" y="2347908"/>
                </a:cubicBezTo>
                <a:cubicBezTo>
                  <a:pt x="5623508" y="2347908"/>
                  <a:pt x="5621743" y="2347908"/>
                  <a:pt x="5618214" y="2347908"/>
                </a:cubicBezTo>
                <a:cubicBezTo>
                  <a:pt x="5614683" y="2347908"/>
                  <a:pt x="5609387" y="2344377"/>
                  <a:pt x="5602327" y="2337317"/>
                </a:cubicBezTo>
                <a:cubicBezTo>
                  <a:pt x="5616448" y="2337317"/>
                  <a:pt x="5634099" y="2340848"/>
                  <a:pt x="5655279" y="2347908"/>
                </a:cubicBezTo>
                <a:cubicBezTo>
                  <a:pt x="5690580" y="2347908"/>
                  <a:pt x="5708232" y="2344377"/>
                  <a:pt x="5708232" y="2337317"/>
                </a:cubicBezTo>
                <a:cubicBezTo>
                  <a:pt x="5708232" y="2330256"/>
                  <a:pt x="5711762" y="2326727"/>
                  <a:pt x="5718822" y="2326727"/>
                </a:cubicBezTo>
                <a:close/>
                <a:moveTo>
                  <a:pt x="5665870" y="2326727"/>
                </a:moveTo>
                <a:cubicBezTo>
                  <a:pt x="5665870" y="2326727"/>
                  <a:pt x="5665870" y="2330256"/>
                  <a:pt x="5665870" y="2337317"/>
                </a:cubicBezTo>
                <a:lnTo>
                  <a:pt x="5644689" y="2337317"/>
                </a:lnTo>
                <a:close/>
                <a:moveTo>
                  <a:pt x="6047124" y="2321431"/>
                </a:moveTo>
                <a:lnTo>
                  <a:pt x="6057716" y="2326727"/>
                </a:lnTo>
                <a:cubicBezTo>
                  <a:pt x="6054184" y="2326727"/>
                  <a:pt x="6051538" y="2326286"/>
                  <a:pt x="6049772" y="2325403"/>
                </a:cubicBezTo>
                <a:close/>
                <a:moveTo>
                  <a:pt x="7836904" y="2316136"/>
                </a:moveTo>
                <a:cubicBezTo>
                  <a:pt x="7836904" y="2323196"/>
                  <a:pt x="7843965" y="2330256"/>
                  <a:pt x="7858085" y="2337317"/>
                </a:cubicBezTo>
                <a:cubicBezTo>
                  <a:pt x="7865146" y="2344377"/>
                  <a:pt x="7868675" y="2349673"/>
                  <a:pt x="7868675" y="2353202"/>
                </a:cubicBezTo>
                <a:cubicBezTo>
                  <a:pt x="7868675" y="2356733"/>
                  <a:pt x="7865146" y="2358498"/>
                  <a:pt x="7858085" y="2358498"/>
                </a:cubicBezTo>
                <a:lnTo>
                  <a:pt x="7847494" y="2347908"/>
                </a:lnTo>
                <a:cubicBezTo>
                  <a:pt x="7840434" y="2340848"/>
                  <a:pt x="7836904" y="2335552"/>
                  <a:pt x="7836904" y="2332021"/>
                </a:cubicBezTo>
                <a:cubicBezTo>
                  <a:pt x="7836904" y="2328492"/>
                  <a:pt x="7833375" y="2326727"/>
                  <a:pt x="7826313" y="2326727"/>
                </a:cubicBezTo>
                <a:close/>
                <a:moveTo>
                  <a:pt x="7312678" y="2316136"/>
                </a:moveTo>
                <a:cubicBezTo>
                  <a:pt x="7316208" y="2316136"/>
                  <a:pt x="7317974" y="2316136"/>
                  <a:pt x="7317974" y="2316136"/>
                </a:cubicBezTo>
                <a:lnTo>
                  <a:pt x="7307384" y="2326727"/>
                </a:lnTo>
                <a:cubicBezTo>
                  <a:pt x="7300322" y="2326727"/>
                  <a:pt x="7298559" y="2324962"/>
                  <a:pt x="7302088" y="2321431"/>
                </a:cubicBezTo>
                <a:cubicBezTo>
                  <a:pt x="7305618" y="2317900"/>
                  <a:pt x="7309149" y="2316136"/>
                  <a:pt x="7312678" y="2316136"/>
                </a:cubicBezTo>
                <a:close/>
                <a:moveTo>
                  <a:pt x="7010852" y="2316136"/>
                </a:moveTo>
                <a:lnTo>
                  <a:pt x="7021443" y="2326727"/>
                </a:lnTo>
                <a:cubicBezTo>
                  <a:pt x="7021443" y="2333787"/>
                  <a:pt x="7017914" y="2337317"/>
                  <a:pt x="7010852" y="2337317"/>
                </a:cubicBezTo>
                <a:cubicBezTo>
                  <a:pt x="7003792" y="2330256"/>
                  <a:pt x="7000262" y="2326727"/>
                  <a:pt x="7000262" y="2326727"/>
                </a:cubicBezTo>
                <a:cubicBezTo>
                  <a:pt x="7000262" y="2319667"/>
                  <a:pt x="7003792" y="2316136"/>
                  <a:pt x="7010852" y="2316136"/>
                </a:cubicBezTo>
                <a:close/>
                <a:moveTo>
                  <a:pt x="6036534" y="2316136"/>
                </a:moveTo>
                <a:lnTo>
                  <a:pt x="6044477" y="2317461"/>
                </a:lnTo>
                <a:cubicBezTo>
                  <a:pt x="6046242" y="2318343"/>
                  <a:pt x="6047124" y="2319667"/>
                  <a:pt x="6047124" y="2321431"/>
                </a:cubicBezTo>
                <a:close/>
                <a:moveTo>
                  <a:pt x="6004764" y="2316136"/>
                </a:moveTo>
                <a:cubicBezTo>
                  <a:pt x="6004764" y="2323196"/>
                  <a:pt x="6004764" y="2326727"/>
                  <a:pt x="6004764" y="2326727"/>
                </a:cubicBezTo>
                <a:cubicBezTo>
                  <a:pt x="6011824" y="2326727"/>
                  <a:pt x="6015353" y="2324962"/>
                  <a:pt x="6015353" y="2321431"/>
                </a:cubicBezTo>
                <a:cubicBezTo>
                  <a:pt x="6015353" y="2317900"/>
                  <a:pt x="6011824" y="2316136"/>
                  <a:pt x="6004764" y="2316136"/>
                </a:cubicBezTo>
                <a:close/>
                <a:moveTo>
                  <a:pt x="5401110" y="2316136"/>
                </a:moveTo>
                <a:lnTo>
                  <a:pt x="5485833" y="2326727"/>
                </a:lnTo>
                <a:lnTo>
                  <a:pt x="5496423" y="2347908"/>
                </a:lnTo>
                <a:cubicBezTo>
                  <a:pt x="5496423" y="2347908"/>
                  <a:pt x="5491128" y="2346143"/>
                  <a:pt x="5480538" y="2342612"/>
                </a:cubicBezTo>
                <a:cubicBezTo>
                  <a:pt x="5469948" y="2339082"/>
                  <a:pt x="5459356" y="2335552"/>
                  <a:pt x="5448766" y="2332021"/>
                </a:cubicBezTo>
                <a:cubicBezTo>
                  <a:pt x="5438176" y="2328492"/>
                  <a:pt x="5427586" y="2324962"/>
                  <a:pt x="5416996" y="2321431"/>
                </a:cubicBezTo>
                <a:cubicBezTo>
                  <a:pt x="5406404" y="2317900"/>
                  <a:pt x="5401110" y="2316136"/>
                  <a:pt x="5401110" y="2316136"/>
                </a:cubicBezTo>
                <a:close/>
                <a:moveTo>
                  <a:pt x="7773361" y="2305546"/>
                </a:moveTo>
                <a:cubicBezTo>
                  <a:pt x="7780423" y="2305546"/>
                  <a:pt x="7783952" y="2305546"/>
                  <a:pt x="7783952" y="2305546"/>
                </a:cubicBezTo>
                <a:lnTo>
                  <a:pt x="7794542" y="2316136"/>
                </a:lnTo>
                <a:lnTo>
                  <a:pt x="7789248" y="2316136"/>
                </a:lnTo>
                <a:cubicBezTo>
                  <a:pt x="7785717" y="2316136"/>
                  <a:pt x="7783952" y="2316136"/>
                  <a:pt x="7783952" y="2316136"/>
                </a:cubicBezTo>
                <a:close/>
                <a:moveTo>
                  <a:pt x="7667457" y="2305546"/>
                </a:moveTo>
                <a:cubicBezTo>
                  <a:pt x="7674519" y="2305546"/>
                  <a:pt x="7678048" y="2305546"/>
                  <a:pt x="7678048" y="2305546"/>
                </a:cubicBezTo>
                <a:cubicBezTo>
                  <a:pt x="7678048" y="2305546"/>
                  <a:pt x="7679813" y="2307311"/>
                  <a:pt x="7683344" y="2310841"/>
                </a:cubicBezTo>
                <a:cubicBezTo>
                  <a:pt x="7686874" y="2314371"/>
                  <a:pt x="7692168" y="2316136"/>
                  <a:pt x="7699230" y="2316136"/>
                </a:cubicBezTo>
                <a:lnTo>
                  <a:pt x="7678048" y="2316136"/>
                </a:lnTo>
                <a:close/>
                <a:moveTo>
                  <a:pt x="7550963" y="2305546"/>
                </a:moveTo>
                <a:cubicBezTo>
                  <a:pt x="7550963" y="2305546"/>
                  <a:pt x="7554492" y="2305546"/>
                  <a:pt x="7561553" y="2305546"/>
                </a:cubicBezTo>
                <a:cubicBezTo>
                  <a:pt x="7561553" y="2312606"/>
                  <a:pt x="7558024" y="2316136"/>
                  <a:pt x="7550963" y="2316136"/>
                </a:cubicBezTo>
                <a:cubicBezTo>
                  <a:pt x="7550963" y="2309077"/>
                  <a:pt x="7550963" y="2305546"/>
                  <a:pt x="7550963" y="2305546"/>
                </a:cubicBezTo>
                <a:close/>
                <a:moveTo>
                  <a:pt x="5655279" y="2305546"/>
                </a:moveTo>
                <a:cubicBezTo>
                  <a:pt x="5662340" y="2305546"/>
                  <a:pt x="5669400" y="2309077"/>
                  <a:pt x="5676460" y="2316136"/>
                </a:cubicBezTo>
                <a:lnTo>
                  <a:pt x="5665870" y="2316136"/>
                </a:lnTo>
                <a:lnTo>
                  <a:pt x="5644689" y="2316136"/>
                </a:lnTo>
                <a:cubicBezTo>
                  <a:pt x="5644689" y="2309077"/>
                  <a:pt x="5648218" y="2305546"/>
                  <a:pt x="5655279" y="2305546"/>
                </a:cubicBezTo>
                <a:close/>
                <a:moveTo>
                  <a:pt x="4871588" y="2305546"/>
                </a:moveTo>
                <a:cubicBezTo>
                  <a:pt x="4878648" y="2305546"/>
                  <a:pt x="4882180" y="2309077"/>
                  <a:pt x="4882180" y="2316136"/>
                </a:cubicBezTo>
                <a:lnTo>
                  <a:pt x="4871588" y="2316136"/>
                </a:lnTo>
                <a:close/>
                <a:moveTo>
                  <a:pt x="4765684" y="2305546"/>
                </a:moveTo>
                <a:cubicBezTo>
                  <a:pt x="4772744" y="2305546"/>
                  <a:pt x="4776276" y="2305546"/>
                  <a:pt x="4776276" y="2305546"/>
                </a:cubicBezTo>
                <a:cubicBezTo>
                  <a:pt x="4776276" y="2305546"/>
                  <a:pt x="4776276" y="2309077"/>
                  <a:pt x="4776276" y="2316136"/>
                </a:cubicBezTo>
                <a:lnTo>
                  <a:pt x="4765684" y="2316136"/>
                </a:lnTo>
                <a:close/>
                <a:moveTo>
                  <a:pt x="6092134" y="2302237"/>
                </a:moveTo>
                <a:cubicBezTo>
                  <a:pt x="6097429" y="2300912"/>
                  <a:pt x="6110668" y="2305546"/>
                  <a:pt x="6131847" y="2316136"/>
                </a:cubicBezTo>
                <a:cubicBezTo>
                  <a:pt x="6167149" y="2330256"/>
                  <a:pt x="6188330" y="2337317"/>
                  <a:pt x="6195390" y="2337317"/>
                </a:cubicBezTo>
                <a:cubicBezTo>
                  <a:pt x="6202450" y="2337317"/>
                  <a:pt x="6205980" y="2340848"/>
                  <a:pt x="6205980" y="2347908"/>
                </a:cubicBezTo>
                <a:cubicBezTo>
                  <a:pt x="6198920" y="2347908"/>
                  <a:pt x="6191861" y="2347908"/>
                  <a:pt x="6184800" y="2347908"/>
                </a:cubicBezTo>
                <a:cubicBezTo>
                  <a:pt x="6177738" y="2347908"/>
                  <a:pt x="6168914" y="2346143"/>
                  <a:pt x="6158324" y="2342612"/>
                </a:cubicBezTo>
                <a:cubicBezTo>
                  <a:pt x="6147734" y="2339082"/>
                  <a:pt x="6135378" y="2333787"/>
                  <a:pt x="6121257" y="2326727"/>
                </a:cubicBezTo>
                <a:cubicBezTo>
                  <a:pt x="6100076" y="2312606"/>
                  <a:pt x="6089486" y="2305546"/>
                  <a:pt x="6089486" y="2305546"/>
                </a:cubicBezTo>
                <a:cubicBezTo>
                  <a:pt x="6089486" y="2303781"/>
                  <a:pt x="6090368" y="2302677"/>
                  <a:pt x="6092134" y="2302237"/>
                </a:cubicBezTo>
                <a:close/>
                <a:moveTo>
                  <a:pt x="6407198" y="2294956"/>
                </a:moveTo>
                <a:lnTo>
                  <a:pt x="6417788" y="2294956"/>
                </a:lnTo>
                <a:cubicBezTo>
                  <a:pt x="6424850" y="2302015"/>
                  <a:pt x="6426614" y="2305546"/>
                  <a:pt x="6423084" y="2305546"/>
                </a:cubicBezTo>
                <a:cubicBezTo>
                  <a:pt x="6419554" y="2305546"/>
                  <a:pt x="6417788" y="2305546"/>
                  <a:pt x="6417788" y="2305546"/>
                </a:cubicBezTo>
                <a:close/>
                <a:moveTo>
                  <a:pt x="5708232" y="2294956"/>
                </a:moveTo>
                <a:cubicBezTo>
                  <a:pt x="5708232" y="2294956"/>
                  <a:pt x="5711762" y="2294956"/>
                  <a:pt x="5718822" y="2294956"/>
                </a:cubicBezTo>
                <a:cubicBezTo>
                  <a:pt x="5725882" y="2294956"/>
                  <a:pt x="5729412" y="2296721"/>
                  <a:pt x="5729412" y="2300250"/>
                </a:cubicBezTo>
                <a:cubicBezTo>
                  <a:pt x="5729412" y="2303781"/>
                  <a:pt x="5725882" y="2305546"/>
                  <a:pt x="5718822" y="2305546"/>
                </a:cubicBezTo>
                <a:cubicBezTo>
                  <a:pt x="5718822" y="2305546"/>
                  <a:pt x="5717058" y="2303781"/>
                  <a:pt x="5713526" y="2300250"/>
                </a:cubicBezTo>
                <a:cubicBezTo>
                  <a:pt x="5709997" y="2296721"/>
                  <a:pt x="5708232" y="2294956"/>
                  <a:pt x="5708232" y="2294956"/>
                </a:cubicBezTo>
                <a:close/>
                <a:moveTo>
                  <a:pt x="7302088" y="2284365"/>
                </a:moveTo>
                <a:cubicBezTo>
                  <a:pt x="7305618" y="2284365"/>
                  <a:pt x="7307384" y="2284365"/>
                  <a:pt x="7307384" y="2284365"/>
                </a:cubicBezTo>
                <a:lnTo>
                  <a:pt x="7296793" y="2294956"/>
                </a:lnTo>
                <a:cubicBezTo>
                  <a:pt x="7296793" y="2287896"/>
                  <a:pt x="7298559" y="2284365"/>
                  <a:pt x="7302088" y="2284365"/>
                </a:cubicBezTo>
                <a:close/>
                <a:moveTo>
                  <a:pt x="5972991" y="2284365"/>
                </a:moveTo>
                <a:lnTo>
                  <a:pt x="5983582" y="2294956"/>
                </a:lnTo>
                <a:cubicBezTo>
                  <a:pt x="5997702" y="2302015"/>
                  <a:pt x="6008293" y="2305546"/>
                  <a:pt x="6015353" y="2305546"/>
                </a:cubicBezTo>
                <a:lnTo>
                  <a:pt x="6036534" y="2316136"/>
                </a:lnTo>
                <a:cubicBezTo>
                  <a:pt x="6036534" y="2316136"/>
                  <a:pt x="6036534" y="2319667"/>
                  <a:pt x="6036534" y="2326727"/>
                </a:cubicBezTo>
                <a:cubicBezTo>
                  <a:pt x="6036534" y="2333787"/>
                  <a:pt x="6036534" y="2337317"/>
                  <a:pt x="6036534" y="2337317"/>
                </a:cubicBezTo>
                <a:cubicBezTo>
                  <a:pt x="6036534" y="2337317"/>
                  <a:pt x="6040064" y="2337317"/>
                  <a:pt x="6047124" y="2337317"/>
                </a:cubicBezTo>
                <a:lnTo>
                  <a:pt x="6057716" y="2347908"/>
                </a:lnTo>
                <a:lnTo>
                  <a:pt x="6078895" y="2358498"/>
                </a:lnTo>
                <a:lnTo>
                  <a:pt x="6100076" y="2358498"/>
                </a:lnTo>
                <a:lnTo>
                  <a:pt x="6078895" y="2369088"/>
                </a:lnTo>
                <a:cubicBezTo>
                  <a:pt x="6064776" y="2362029"/>
                  <a:pt x="6054186" y="2358498"/>
                  <a:pt x="6047124" y="2358498"/>
                </a:cubicBezTo>
                <a:cubicBezTo>
                  <a:pt x="6047124" y="2358498"/>
                  <a:pt x="6047124" y="2354967"/>
                  <a:pt x="6047124" y="2347908"/>
                </a:cubicBezTo>
                <a:lnTo>
                  <a:pt x="6036534" y="2347908"/>
                </a:lnTo>
                <a:cubicBezTo>
                  <a:pt x="6036534" y="2354967"/>
                  <a:pt x="6029474" y="2356733"/>
                  <a:pt x="6015353" y="2353202"/>
                </a:cubicBezTo>
                <a:cubicBezTo>
                  <a:pt x="6001234" y="2349673"/>
                  <a:pt x="5992408" y="2346143"/>
                  <a:pt x="5988878" y="2342612"/>
                </a:cubicBezTo>
                <a:cubicBezTo>
                  <a:pt x="5985347" y="2339082"/>
                  <a:pt x="5976520" y="2337317"/>
                  <a:pt x="5962401" y="2337317"/>
                </a:cubicBezTo>
                <a:cubicBezTo>
                  <a:pt x="5948280" y="2337317"/>
                  <a:pt x="5941220" y="2337317"/>
                  <a:pt x="5941220" y="2337317"/>
                </a:cubicBezTo>
                <a:lnTo>
                  <a:pt x="5983582" y="2316136"/>
                </a:lnTo>
                <a:lnTo>
                  <a:pt x="5994172" y="2305546"/>
                </a:lnTo>
                <a:lnTo>
                  <a:pt x="5972991" y="2294956"/>
                </a:lnTo>
                <a:lnTo>
                  <a:pt x="5962401" y="2294956"/>
                </a:lnTo>
                <a:close/>
                <a:moveTo>
                  <a:pt x="4808046" y="2284365"/>
                </a:moveTo>
                <a:cubicBezTo>
                  <a:pt x="4808046" y="2291425"/>
                  <a:pt x="4808046" y="2294956"/>
                  <a:pt x="4808046" y="2294956"/>
                </a:cubicBezTo>
                <a:cubicBezTo>
                  <a:pt x="4800986" y="2294956"/>
                  <a:pt x="4797456" y="2294956"/>
                  <a:pt x="4797456" y="2294956"/>
                </a:cubicBezTo>
                <a:close/>
                <a:moveTo>
                  <a:pt x="7688638" y="2273775"/>
                </a:moveTo>
                <a:cubicBezTo>
                  <a:pt x="7695700" y="2273775"/>
                  <a:pt x="7702759" y="2273775"/>
                  <a:pt x="7709820" y="2273775"/>
                </a:cubicBezTo>
                <a:lnTo>
                  <a:pt x="7699230" y="2284365"/>
                </a:lnTo>
                <a:close/>
                <a:moveTo>
                  <a:pt x="7021443" y="2273775"/>
                </a:moveTo>
                <a:lnTo>
                  <a:pt x="7032033" y="2284365"/>
                </a:lnTo>
                <a:lnTo>
                  <a:pt x="7021443" y="2284365"/>
                </a:lnTo>
                <a:cubicBezTo>
                  <a:pt x="7021443" y="2284365"/>
                  <a:pt x="7021443" y="2280834"/>
                  <a:pt x="7021443" y="2273775"/>
                </a:cubicBezTo>
                <a:close/>
                <a:moveTo>
                  <a:pt x="6608416" y="2273775"/>
                </a:moveTo>
                <a:cubicBezTo>
                  <a:pt x="6608416" y="2273775"/>
                  <a:pt x="6611946" y="2277304"/>
                  <a:pt x="6619006" y="2284365"/>
                </a:cubicBezTo>
                <a:cubicBezTo>
                  <a:pt x="6611946" y="2284365"/>
                  <a:pt x="6608416" y="2284365"/>
                  <a:pt x="6608416" y="2284365"/>
                </a:cubicBezTo>
                <a:close/>
                <a:moveTo>
                  <a:pt x="5295206" y="2273775"/>
                </a:moveTo>
                <a:lnTo>
                  <a:pt x="5348158" y="2294956"/>
                </a:lnTo>
                <a:cubicBezTo>
                  <a:pt x="5355218" y="2294956"/>
                  <a:pt x="5358748" y="2294956"/>
                  <a:pt x="5358748" y="2294956"/>
                </a:cubicBezTo>
                <a:cubicBezTo>
                  <a:pt x="5358748" y="2294956"/>
                  <a:pt x="5362278" y="2294956"/>
                  <a:pt x="5369339" y="2294956"/>
                </a:cubicBezTo>
                <a:cubicBezTo>
                  <a:pt x="5369339" y="2294956"/>
                  <a:pt x="5369339" y="2298485"/>
                  <a:pt x="5369339" y="2305546"/>
                </a:cubicBezTo>
                <a:cubicBezTo>
                  <a:pt x="5369339" y="2305546"/>
                  <a:pt x="5360512" y="2305546"/>
                  <a:pt x="5342862" y="2305546"/>
                </a:cubicBezTo>
                <a:cubicBezTo>
                  <a:pt x="5325212" y="2305546"/>
                  <a:pt x="5314621" y="2302015"/>
                  <a:pt x="5311092" y="2294956"/>
                </a:cubicBezTo>
                <a:cubicBezTo>
                  <a:pt x="5307560" y="2287896"/>
                  <a:pt x="5302266" y="2284365"/>
                  <a:pt x="5295206" y="2284365"/>
                </a:cubicBezTo>
                <a:close/>
                <a:moveTo>
                  <a:pt x="8175798" y="2263184"/>
                </a:moveTo>
                <a:cubicBezTo>
                  <a:pt x="8175798" y="2263184"/>
                  <a:pt x="8177564" y="2263184"/>
                  <a:pt x="8181093" y="2263184"/>
                </a:cubicBezTo>
                <a:cubicBezTo>
                  <a:pt x="8184623" y="2263184"/>
                  <a:pt x="8186387" y="2264948"/>
                  <a:pt x="8186387" y="2268479"/>
                </a:cubicBezTo>
                <a:cubicBezTo>
                  <a:pt x="8186387" y="2272010"/>
                  <a:pt x="8182858" y="2273775"/>
                  <a:pt x="8175798" y="2273775"/>
                </a:cubicBezTo>
                <a:cubicBezTo>
                  <a:pt x="8175798" y="2266715"/>
                  <a:pt x="8175798" y="2263184"/>
                  <a:pt x="8175798" y="2263184"/>
                </a:cubicBezTo>
                <a:close/>
                <a:moveTo>
                  <a:pt x="6163620" y="2263184"/>
                </a:moveTo>
                <a:lnTo>
                  <a:pt x="6163620" y="2273775"/>
                </a:lnTo>
                <a:cubicBezTo>
                  <a:pt x="6170680" y="2273775"/>
                  <a:pt x="6174209" y="2272010"/>
                  <a:pt x="6174209" y="2268479"/>
                </a:cubicBezTo>
                <a:cubicBezTo>
                  <a:pt x="6174209" y="2264948"/>
                  <a:pt x="6174209" y="2263184"/>
                  <a:pt x="6174209" y="2263184"/>
                </a:cubicBezTo>
                <a:cubicBezTo>
                  <a:pt x="6174209" y="2263184"/>
                  <a:pt x="6170680" y="2263184"/>
                  <a:pt x="6163620" y="2263184"/>
                </a:cubicBezTo>
                <a:close/>
                <a:moveTo>
                  <a:pt x="5814135" y="2263184"/>
                </a:moveTo>
                <a:cubicBezTo>
                  <a:pt x="5814135" y="2270244"/>
                  <a:pt x="5821196" y="2273775"/>
                  <a:pt x="5835316" y="2273775"/>
                </a:cubicBezTo>
                <a:lnTo>
                  <a:pt x="5824726" y="2263184"/>
                </a:lnTo>
                <a:close/>
                <a:moveTo>
                  <a:pt x="5581147" y="2263184"/>
                </a:moveTo>
                <a:lnTo>
                  <a:pt x="5623508" y="2284365"/>
                </a:lnTo>
                <a:lnTo>
                  <a:pt x="5602327" y="2284365"/>
                </a:lnTo>
                <a:lnTo>
                  <a:pt x="5591737" y="2284365"/>
                </a:lnTo>
                <a:lnTo>
                  <a:pt x="5591737" y="2294956"/>
                </a:lnTo>
                <a:lnTo>
                  <a:pt x="5581147" y="2273775"/>
                </a:lnTo>
                <a:cubicBezTo>
                  <a:pt x="5581147" y="2266715"/>
                  <a:pt x="5581147" y="2263184"/>
                  <a:pt x="5581147" y="2263184"/>
                </a:cubicBezTo>
                <a:close/>
                <a:moveTo>
                  <a:pt x="5475243" y="2263184"/>
                </a:moveTo>
                <a:lnTo>
                  <a:pt x="5496423" y="2273775"/>
                </a:lnTo>
                <a:cubicBezTo>
                  <a:pt x="5489362" y="2273775"/>
                  <a:pt x="5485833" y="2273775"/>
                  <a:pt x="5485833" y="2273775"/>
                </a:cubicBezTo>
                <a:cubicBezTo>
                  <a:pt x="5471712" y="2273775"/>
                  <a:pt x="5468182" y="2277304"/>
                  <a:pt x="5475243" y="2284365"/>
                </a:cubicBezTo>
                <a:cubicBezTo>
                  <a:pt x="5482304" y="2291425"/>
                  <a:pt x="5482304" y="2294956"/>
                  <a:pt x="5475243" y="2294956"/>
                </a:cubicBezTo>
                <a:cubicBezTo>
                  <a:pt x="5468182" y="2294956"/>
                  <a:pt x="5464652" y="2293190"/>
                  <a:pt x="5464652" y="2289660"/>
                </a:cubicBezTo>
                <a:cubicBezTo>
                  <a:pt x="5464652" y="2286129"/>
                  <a:pt x="5464652" y="2284365"/>
                  <a:pt x="5464652" y="2284365"/>
                </a:cubicBezTo>
                <a:lnTo>
                  <a:pt x="5464652" y="2273775"/>
                </a:lnTo>
                <a:close/>
                <a:moveTo>
                  <a:pt x="8165206" y="2252594"/>
                </a:moveTo>
                <a:cubicBezTo>
                  <a:pt x="8165206" y="2252594"/>
                  <a:pt x="8165206" y="2256125"/>
                  <a:pt x="8165206" y="2263184"/>
                </a:cubicBezTo>
                <a:cubicBezTo>
                  <a:pt x="8158146" y="2263184"/>
                  <a:pt x="8154617" y="2263184"/>
                  <a:pt x="8154617" y="2263184"/>
                </a:cubicBezTo>
                <a:close/>
                <a:moveTo>
                  <a:pt x="7190889" y="2252594"/>
                </a:moveTo>
                <a:cubicBezTo>
                  <a:pt x="7190889" y="2252594"/>
                  <a:pt x="7190889" y="2256125"/>
                  <a:pt x="7190889" y="2263184"/>
                </a:cubicBezTo>
                <a:cubicBezTo>
                  <a:pt x="7190889" y="2270244"/>
                  <a:pt x="7194418" y="2270244"/>
                  <a:pt x="7201480" y="2263184"/>
                </a:cubicBezTo>
                <a:cubicBezTo>
                  <a:pt x="7208540" y="2263184"/>
                  <a:pt x="7212070" y="2259654"/>
                  <a:pt x="7212070" y="2252594"/>
                </a:cubicBezTo>
                <a:cubicBezTo>
                  <a:pt x="7212070" y="2252594"/>
                  <a:pt x="7208540" y="2252594"/>
                  <a:pt x="7201480" y="2252594"/>
                </a:cubicBezTo>
                <a:cubicBezTo>
                  <a:pt x="7194418" y="2252594"/>
                  <a:pt x="7190889" y="2252594"/>
                  <a:pt x="7190889" y="2252594"/>
                </a:cubicBezTo>
                <a:close/>
                <a:moveTo>
                  <a:pt x="7047918" y="2252594"/>
                </a:moveTo>
                <a:cubicBezTo>
                  <a:pt x="7051448" y="2252594"/>
                  <a:pt x="7053214" y="2252594"/>
                  <a:pt x="7053214" y="2252594"/>
                </a:cubicBezTo>
                <a:lnTo>
                  <a:pt x="7042622" y="2263184"/>
                </a:lnTo>
                <a:cubicBezTo>
                  <a:pt x="7035562" y="2263184"/>
                  <a:pt x="7033799" y="2261419"/>
                  <a:pt x="7037328" y="2257889"/>
                </a:cubicBezTo>
                <a:cubicBezTo>
                  <a:pt x="7040858" y="2254359"/>
                  <a:pt x="7044389" y="2252594"/>
                  <a:pt x="7047918" y="2252594"/>
                </a:cubicBezTo>
                <a:close/>
                <a:moveTo>
                  <a:pt x="6735502" y="2252594"/>
                </a:moveTo>
                <a:cubicBezTo>
                  <a:pt x="6735502" y="2252594"/>
                  <a:pt x="6737266" y="2254359"/>
                  <a:pt x="6740796" y="2257889"/>
                </a:cubicBezTo>
                <a:cubicBezTo>
                  <a:pt x="6744326" y="2261419"/>
                  <a:pt x="6746092" y="2263184"/>
                  <a:pt x="6746092" y="2263184"/>
                </a:cubicBezTo>
                <a:cubicBezTo>
                  <a:pt x="6739032" y="2263184"/>
                  <a:pt x="6735502" y="2263184"/>
                  <a:pt x="6735502" y="2263184"/>
                </a:cubicBezTo>
                <a:close/>
                <a:moveTo>
                  <a:pt x="6714320" y="2252594"/>
                </a:moveTo>
                <a:cubicBezTo>
                  <a:pt x="6721381" y="2252594"/>
                  <a:pt x="6724910" y="2254359"/>
                  <a:pt x="6724910" y="2257889"/>
                </a:cubicBezTo>
                <a:cubicBezTo>
                  <a:pt x="6724910" y="2261419"/>
                  <a:pt x="6721381" y="2263184"/>
                  <a:pt x="6714320" y="2263184"/>
                </a:cubicBezTo>
                <a:cubicBezTo>
                  <a:pt x="6714320" y="2263184"/>
                  <a:pt x="6714320" y="2259654"/>
                  <a:pt x="6714320" y="2252594"/>
                </a:cubicBezTo>
                <a:close/>
                <a:moveTo>
                  <a:pt x="6401903" y="2252594"/>
                </a:moveTo>
                <a:cubicBezTo>
                  <a:pt x="6405432" y="2252594"/>
                  <a:pt x="6407198" y="2254359"/>
                  <a:pt x="6407198" y="2257889"/>
                </a:cubicBezTo>
                <a:cubicBezTo>
                  <a:pt x="6407198" y="2261419"/>
                  <a:pt x="6410728" y="2263184"/>
                  <a:pt x="6417788" y="2263184"/>
                </a:cubicBezTo>
                <a:cubicBezTo>
                  <a:pt x="6424850" y="2263184"/>
                  <a:pt x="6430144" y="2266715"/>
                  <a:pt x="6433675" y="2273775"/>
                </a:cubicBezTo>
                <a:cubicBezTo>
                  <a:pt x="6437204" y="2280834"/>
                  <a:pt x="6444265" y="2284365"/>
                  <a:pt x="6454855" y="2284365"/>
                </a:cubicBezTo>
                <a:cubicBezTo>
                  <a:pt x="6465446" y="2284365"/>
                  <a:pt x="6472506" y="2286129"/>
                  <a:pt x="6476036" y="2289660"/>
                </a:cubicBezTo>
                <a:cubicBezTo>
                  <a:pt x="6479566" y="2293190"/>
                  <a:pt x="6483098" y="2294956"/>
                  <a:pt x="6486627" y="2294956"/>
                </a:cubicBezTo>
                <a:cubicBezTo>
                  <a:pt x="6490156" y="2294956"/>
                  <a:pt x="6502512" y="2296721"/>
                  <a:pt x="6523694" y="2300250"/>
                </a:cubicBezTo>
                <a:cubicBezTo>
                  <a:pt x="6544874" y="2303781"/>
                  <a:pt x="6558994" y="2309077"/>
                  <a:pt x="6566054" y="2316136"/>
                </a:cubicBezTo>
                <a:lnTo>
                  <a:pt x="6576646" y="2316136"/>
                </a:lnTo>
                <a:cubicBezTo>
                  <a:pt x="6583706" y="2316136"/>
                  <a:pt x="6592531" y="2317900"/>
                  <a:pt x="6603121" y="2321431"/>
                </a:cubicBezTo>
                <a:cubicBezTo>
                  <a:pt x="6613711" y="2324962"/>
                  <a:pt x="6622536" y="2326727"/>
                  <a:pt x="6629598" y="2326727"/>
                </a:cubicBezTo>
                <a:lnTo>
                  <a:pt x="6640188" y="2326727"/>
                </a:lnTo>
                <a:lnTo>
                  <a:pt x="6650778" y="2326727"/>
                </a:lnTo>
                <a:lnTo>
                  <a:pt x="6671958" y="2337317"/>
                </a:lnTo>
                <a:cubicBezTo>
                  <a:pt x="6686079" y="2337317"/>
                  <a:pt x="6696669" y="2340848"/>
                  <a:pt x="6703730" y="2347908"/>
                </a:cubicBezTo>
                <a:cubicBezTo>
                  <a:pt x="6710791" y="2347908"/>
                  <a:pt x="6716086" y="2347908"/>
                  <a:pt x="6719616" y="2347908"/>
                </a:cubicBezTo>
                <a:cubicBezTo>
                  <a:pt x="6723146" y="2347908"/>
                  <a:pt x="6724910" y="2347908"/>
                  <a:pt x="6724910" y="2347908"/>
                </a:cubicBezTo>
                <a:cubicBezTo>
                  <a:pt x="6731972" y="2347908"/>
                  <a:pt x="6735502" y="2351437"/>
                  <a:pt x="6735502" y="2358498"/>
                </a:cubicBezTo>
                <a:cubicBezTo>
                  <a:pt x="6742562" y="2365558"/>
                  <a:pt x="6746092" y="2369088"/>
                  <a:pt x="6746092" y="2369088"/>
                </a:cubicBezTo>
                <a:cubicBezTo>
                  <a:pt x="6753152" y="2369088"/>
                  <a:pt x="6753152" y="2372619"/>
                  <a:pt x="6746092" y="2379679"/>
                </a:cubicBezTo>
                <a:lnTo>
                  <a:pt x="6756682" y="2390269"/>
                </a:lnTo>
                <a:cubicBezTo>
                  <a:pt x="6763743" y="2390269"/>
                  <a:pt x="6767272" y="2388504"/>
                  <a:pt x="6767272" y="2384973"/>
                </a:cubicBezTo>
                <a:cubicBezTo>
                  <a:pt x="6767272" y="2381444"/>
                  <a:pt x="6770802" y="2376148"/>
                  <a:pt x="6777862" y="2369088"/>
                </a:cubicBezTo>
                <a:cubicBezTo>
                  <a:pt x="6784924" y="2362029"/>
                  <a:pt x="6777862" y="2354967"/>
                  <a:pt x="6756682" y="2347908"/>
                </a:cubicBezTo>
                <a:cubicBezTo>
                  <a:pt x="6749621" y="2340848"/>
                  <a:pt x="6740796" y="2335552"/>
                  <a:pt x="6730206" y="2332021"/>
                </a:cubicBezTo>
                <a:cubicBezTo>
                  <a:pt x="6719616" y="2328492"/>
                  <a:pt x="6710791" y="2326727"/>
                  <a:pt x="6703730" y="2326727"/>
                </a:cubicBezTo>
                <a:cubicBezTo>
                  <a:pt x="6689610" y="2326727"/>
                  <a:pt x="6682550" y="2326727"/>
                  <a:pt x="6682550" y="2326727"/>
                </a:cubicBezTo>
                <a:cubicBezTo>
                  <a:pt x="6689610" y="2326727"/>
                  <a:pt x="6696669" y="2324962"/>
                  <a:pt x="6703730" y="2321431"/>
                </a:cubicBezTo>
                <a:cubicBezTo>
                  <a:pt x="6710791" y="2317900"/>
                  <a:pt x="6717850" y="2316136"/>
                  <a:pt x="6724910" y="2316136"/>
                </a:cubicBezTo>
                <a:cubicBezTo>
                  <a:pt x="6724910" y="2323196"/>
                  <a:pt x="6726676" y="2326727"/>
                  <a:pt x="6730206" y="2326727"/>
                </a:cubicBezTo>
                <a:cubicBezTo>
                  <a:pt x="6733736" y="2326727"/>
                  <a:pt x="6739032" y="2326727"/>
                  <a:pt x="6746092" y="2326727"/>
                </a:cubicBezTo>
                <a:cubicBezTo>
                  <a:pt x="6753152" y="2326727"/>
                  <a:pt x="6760212" y="2330256"/>
                  <a:pt x="6767272" y="2337317"/>
                </a:cubicBezTo>
                <a:lnTo>
                  <a:pt x="6809634" y="2347908"/>
                </a:lnTo>
                <a:cubicBezTo>
                  <a:pt x="6859056" y="2362029"/>
                  <a:pt x="6887296" y="2372619"/>
                  <a:pt x="6894358" y="2379679"/>
                </a:cubicBezTo>
                <a:lnTo>
                  <a:pt x="6904948" y="2379679"/>
                </a:lnTo>
                <a:lnTo>
                  <a:pt x="6926129" y="2390269"/>
                </a:lnTo>
                <a:lnTo>
                  <a:pt x="6936718" y="2400860"/>
                </a:lnTo>
                <a:lnTo>
                  <a:pt x="6926129" y="2400860"/>
                </a:lnTo>
                <a:cubicBezTo>
                  <a:pt x="6912008" y="2393800"/>
                  <a:pt x="6901418" y="2390269"/>
                  <a:pt x="6894358" y="2390269"/>
                </a:cubicBezTo>
                <a:cubicBezTo>
                  <a:pt x="6887296" y="2390269"/>
                  <a:pt x="6883766" y="2393800"/>
                  <a:pt x="6883766" y="2400860"/>
                </a:cubicBezTo>
                <a:lnTo>
                  <a:pt x="6873177" y="2400860"/>
                </a:lnTo>
                <a:cubicBezTo>
                  <a:pt x="6873177" y="2400860"/>
                  <a:pt x="6867881" y="2400860"/>
                  <a:pt x="6857292" y="2400860"/>
                </a:cubicBezTo>
                <a:cubicBezTo>
                  <a:pt x="6846700" y="2400860"/>
                  <a:pt x="6841406" y="2402625"/>
                  <a:pt x="6841406" y="2406154"/>
                </a:cubicBezTo>
                <a:cubicBezTo>
                  <a:pt x="6841406" y="2409685"/>
                  <a:pt x="6844936" y="2411450"/>
                  <a:pt x="6851996" y="2411450"/>
                </a:cubicBezTo>
                <a:cubicBezTo>
                  <a:pt x="6851996" y="2411450"/>
                  <a:pt x="6853762" y="2413215"/>
                  <a:pt x="6857292" y="2416746"/>
                </a:cubicBezTo>
                <a:cubicBezTo>
                  <a:pt x="6860821" y="2420275"/>
                  <a:pt x="6862587" y="2422040"/>
                  <a:pt x="6862587" y="2422040"/>
                </a:cubicBezTo>
                <a:cubicBezTo>
                  <a:pt x="6862587" y="2429100"/>
                  <a:pt x="6866116" y="2429100"/>
                  <a:pt x="6873177" y="2422040"/>
                </a:cubicBezTo>
                <a:cubicBezTo>
                  <a:pt x="6880237" y="2422040"/>
                  <a:pt x="6885532" y="2423805"/>
                  <a:pt x="6889062" y="2427335"/>
                </a:cubicBezTo>
                <a:cubicBezTo>
                  <a:pt x="6892592" y="2430866"/>
                  <a:pt x="6894358" y="2432631"/>
                  <a:pt x="6894358" y="2432631"/>
                </a:cubicBezTo>
                <a:cubicBezTo>
                  <a:pt x="6894358" y="2432631"/>
                  <a:pt x="6897888" y="2436161"/>
                  <a:pt x="6904948" y="2443221"/>
                </a:cubicBezTo>
                <a:lnTo>
                  <a:pt x="6904948" y="2432631"/>
                </a:lnTo>
                <a:lnTo>
                  <a:pt x="6915539" y="2432631"/>
                </a:lnTo>
                <a:cubicBezTo>
                  <a:pt x="6922600" y="2432631"/>
                  <a:pt x="6929658" y="2432631"/>
                  <a:pt x="6936718" y="2432631"/>
                </a:cubicBezTo>
                <a:cubicBezTo>
                  <a:pt x="6936718" y="2432631"/>
                  <a:pt x="6940248" y="2434396"/>
                  <a:pt x="6947310" y="2437927"/>
                </a:cubicBezTo>
                <a:cubicBezTo>
                  <a:pt x="6954370" y="2441456"/>
                  <a:pt x="6961429" y="2443221"/>
                  <a:pt x="6968491" y="2443221"/>
                </a:cubicBezTo>
                <a:cubicBezTo>
                  <a:pt x="7003792" y="2443221"/>
                  <a:pt x="7024972" y="2446752"/>
                  <a:pt x="7032033" y="2453812"/>
                </a:cubicBezTo>
                <a:cubicBezTo>
                  <a:pt x="7032033" y="2453812"/>
                  <a:pt x="7035562" y="2453812"/>
                  <a:pt x="7042622" y="2453812"/>
                </a:cubicBezTo>
                <a:cubicBezTo>
                  <a:pt x="7049684" y="2453812"/>
                  <a:pt x="7056744" y="2453812"/>
                  <a:pt x="7063804" y="2453812"/>
                </a:cubicBezTo>
                <a:lnTo>
                  <a:pt x="7084985" y="2453812"/>
                </a:lnTo>
                <a:cubicBezTo>
                  <a:pt x="7084985" y="2460871"/>
                  <a:pt x="7088514" y="2467933"/>
                  <a:pt x="7095574" y="2474992"/>
                </a:cubicBezTo>
                <a:lnTo>
                  <a:pt x="7106166" y="2485583"/>
                </a:lnTo>
                <a:lnTo>
                  <a:pt x="7084985" y="2485583"/>
                </a:lnTo>
                <a:cubicBezTo>
                  <a:pt x="7077924" y="2471462"/>
                  <a:pt x="7067333" y="2464402"/>
                  <a:pt x="7053214" y="2464402"/>
                </a:cubicBezTo>
                <a:cubicBezTo>
                  <a:pt x="7046154" y="2464402"/>
                  <a:pt x="7039093" y="2462637"/>
                  <a:pt x="7032033" y="2459106"/>
                </a:cubicBezTo>
                <a:cubicBezTo>
                  <a:pt x="7024972" y="2455577"/>
                  <a:pt x="7014381" y="2453812"/>
                  <a:pt x="7000262" y="2453812"/>
                </a:cubicBezTo>
                <a:cubicBezTo>
                  <a:pt x="6979081" y="2460871"/>
                  <a:pt x="6954370" y="2462637"/>
                  <a:pt x="6926129" y="2459106"/>
                </a:cubicBezTo>
                <a:cubicBezTo>
                  <a:pt x="6897888" y="2455577"/>
                  <a:pt x="6883766" y="2452047"/>
                  <a:pt x="6883766" y="2448517"/>
                </a:cubicBezTo>
                <a:cubicBezTo>
                  <a:pt x="6883766" y="2444986"/>
                  <a:pt x="6880237" y="2446752"/>
                  <a:pt x="6873177" y="2453812"/>
                </a:cubicBezTo>
                <a:cubicBezTo>
                  <a:pt x="6866116" y="2460871"/>
                  <a:pt x="6859056" y="2464402"/>
                  <a:pt x="6851996" y="2464402"/>
                </a:cubicBezTo>
                <a:cubicBezTo>
                  <a:pt x="6844936" y="2464402"/>
                  <a:pt x="6841406" y="2460871"/>
                  <a:pt x="6841406" y="2453812"/>
                </a:cubicBezTo>
                <a:cubicBezTo>
                  <a:pt x="6841406" y="2453812"/>
                  <a:pt x="6843170" y="2452047"/>
                  <a:pt x="6846700" y="2448517"/>
                </a:cubicBezTo>
                <a:cubicBezTo>
                  <a:pt x="6850230" y="2444986"/>
                  <a:pt x="6855525" y="2443221"/>
                  <a:pt x="6862587" y="2443221"/>
                </a:cubicBezTo>
                <a:lnTo>
                  <a:pt x="6873177" y="2443221"/>
                </a:lnTo>
                <a:lnTo>
                  <a:pt x="6862587" y="2432631"/>
                </a:lnTo>
                <a:lnTo>
                  <a:pt x="6830814" y="2443221"/>
                </a:lnTo>
                <a:lnTo>
                  <a:pt x="6809634" y="2453812"/>
                </a:lnTo>
                <a:cubicBezTo>
                  <a:pt x="6809634" y="2446752"/>
                  <a:pt x="6802573" y="2443221"/>
                  <a:pt x="6788454" y="2443221"/>
                </a:cubicBezTo>
                <a:lnTo>
                  <a:pt x="6756682" y="2422040"/>
                </a:lnTo>
                <a:cubicBezTo>
                  <a:pt x="6756682" y="2422040"/>
                  <a:pt x="6760212" y="2423805"/>
                  <a:pt x="6767272" y="2427335"/>
                </a:cubicBezTo>
                <a:cubicBezTo>
                  <a:pt x="6774333" y="2430866"/>
                  <a:pt x="6788454" y="2432631"/>
                  <a:pt x="6809634" y="2432631"/>
                </a:cubicBezTo>
                <a:lnTo>
                  <a:pt x="6830814" y="2422040"/>
                </a:lnTo>
                <a:cubicBezTo>
                  <a:pt x="6830814" y="2422040"/>
                  <a:pt x="6827285" y="2422040"/>
                  <a:pt x="6820224" y="2422040"/>
                </a:cubicBezTo>
                <a:lnTo>
                  <a:pt x="6809634" y="2411450"/>
                </a:lnTo>
                <a:cubicBezTo>
                  <a:pt x="6809634" y="2404390"/>
                  <a:pt x="6813164" y="2400860"/>
                  <a:pt x="6820224" y="2400860"/>
                </a:cubicBezTo>
                <a:cubicBezTo>
                  <a:pt x="6820224" y="2400860"/>
                  <a:pt x="6821991" y="2400860"/>
                  <a:pt x="6825520" y="2400860"/>
                </a:cubicBezTo>
                <a:cubicBezTo>
                  <a:pt x="6829050" y="2400860"/>
                  <a:pt x="6830814" y="2397329"/>
                  <a:pt x="6830814" y="2390269"/>
                </a:cubicBezTo>
                <a:cubicBezTo>
                  <a:pt x="6837876" y="2390269"/>
                  <a:pt x="6837876" y="2386739"/>
                  <a:pt x="6830814" y="2379679"/>
                </a:cubicBezTo>
                <a:cubicBezTo>
                  <a:pt x="6823754" y="2372619"/>
                  <a:pt x="6818458" y="2370852"/>
                  <a:pt x="6814929" y="2374383"/>
                </a:cubicBezTo>
                <a:cubicBezTo>
                  <a:pt x="6811400" y="2377914"/>
                  <a:pt x="6809634" y="2381444"/>
                  <a:pt x="6809634" y="2384973"/>
                </a:cubicBezTo>
                <a:cubicBezTo>
                  <a:pt x="6809634" y="2388504"/>
                  <a:pt x="6806104" y="2388504"/>
                  <a:pt x="6799044" y="2384973"/>
                </a:cubicBezTo>
                <a:cubicBezTo>
                  <a:pt x="6791984" y="2381444"/>
                  <a:pt x="6786688" y="2383209"/>
                  <a:pt x="6783158" y="2390269"/>
                </a:cubicBezTo>
                <a:cubicBezTo>
                  <a:pt x="6779628" y="2397329"/>
                  <a:pt x="6772568" y="2400860"/>
                  <a:pt x="6761977" y="2400860"/>
                </a:cubicBezTo>
                <a:cubicBezTo>
                  <a:pt x="6751387" y="2400860"/>
                  <a:pt x="6742562" y="2397329"/>
                  <a:pt x="6735502" y="2390269"/>
                </a:cubicBezTo>
                <a:cubicBezTo>
                  <a:pt x="6728440" y="2390269"/>
                  <a:pt x="6724910" y="2390269"/>
                  <a:pt x="6724910" y="2390269"/>
                </a:cubicBezTo>
                <a:cubicBezTo>
                  <a:pt x="6703730" y="2397329"/>
                  <a:pt x="6675488" y="2393800"/>
                  <a:pt x="6640188" y="2379679"/>
                </a:cubicBezTo>
                <a:cubicBezTo>
                  <a:pt x="6626067" y="2372619"/>
                  <a:pt x="6608416" y="2365558"/>
                  <a:pt x="6587236" y="2358498"/>
                </a:cubicBezTo>
                <a:cubicBezTo>
                  <a:pt x="6573115" y="2358498"/>
                  <a:pt x="6562525" y="2354967"/>
                  <a:pt x="6555464" y="2347908"/>
                </a:cubicBezTo>
                <a:cubicBezTo>
                  <a:pt x="6548403" y="2347908"/>
                  <a:pt x="6541344" y="2347908"/>
                  <a:pt x="6534284" y="2347908"/>
                </a:cubicBezTo>
                <a:cubicBezTo>
                  <a:pt x="6534284" y="2354967"/>
                  <a:pt x="6537813" y="2362029"/>
                  <a:pt x="6544874" y="2369088"/>
                </a:cubicBezTo>
                <a:cubicBezTo>
                  <a:pt x="6551935" y="2376148"/>
                  <a:pt x="6548403" y="2379679"/>
                  <a:pt x="6534284" y="2379679"/>
                </a:cubicBezTo>
                <a:lnTo>
                  <a:pt x="6513102" y="2369088"/>
                </a:lnTo>
                <a:cubicBezTo>
                  <a:pt x="6513102" y="2369088"/>
                  <a:pt x="6516632" y="2369088"/>
                  <a:pt x="6523694" y="2369088"/>
                </a:cubicBezTo>
                <a:cubicBezTo>
                  <a:pt x="6523694" y="2369088"/>
                  <a:pt x="6523694" y="2365558"/>
                  <a:pt x="6523694" y="2358498"/>
                </a:cubicBezTo>
                <a:cubicBezTo>
                  <a:pt x="6523694" y="2351437"/>
                  <a:pt x="6523694" y="2347908"/>
                  <a:pt x="6523694" y="2347908"/>
                </a:cubicBezTo>
                <a:cubicBezTo>
                  <a:pt x="6523694" y="2347908"/>
                  <a:pt x="6520163" y="2347908"/>
                  <a:pt x="6513102" y="2347908"/>
                </a:cubicBezTo>
                <a:cubicBezTo>
                  <a:pt x="6513102" y="2354967"/>
                  <a:pt x="6509573" y="2358498"/>
                  <a:pt x="6502512" y="2358498"/>
                </a:cubicBezTo>
                <a:cubicBezTo>
                  <a:pt x="6495451" y="2358498"/>
                  <a:pt x="6491922" y="2354967"/>
                  <a:pt x="6491922" y="2347908"/>
                </a:cubicBezTo>
                <a:lnTo>
                  <a:pt x="6491922" y="2337317"/>
                </a:lnTo>
                <a:lnTo>
                  <a:pt x="6470740" y="2326727"/>
                </a:lnTo>
                <a:cubicBezTo>
                  <a:pt x="6463680" y="2326727"/>
                  <a:pt x="6460150" y="2326727"/>
                  <a:pt x="6460150" y="2326727"/>
                </a:cubicBezTo>
                <a:cubicBezTo>
                  <a:pt x="6460150" y="2333787"/>
                  <a:pt x="6460150" y="2337317"/>
                  <a:pt x="6460150" y="2337317"/>
                </a:cubicBezTo>
                <a:lnTo>
                  <a:pt x="6470740" y="2337317"/>
                </a:lnTo>
                <a:cubicBezTo>
                  <a:pt x="6470740" y="2351437"/>
                  <a:pt x="6442499" y="2351437"/>
                  <a:pt x="6386018" y="2337317"/>
                </a:cubicBezTo>
                <a:cubicBezTo>
                  <a:pt x="6371898" y="2330256"/>
                  <a:pt x="6357776" y="2330256"/>
                  <a:pt x="6343656" y="2337317"/>
                </a:cubicBezTo>
                <a:cubicBezTo>
                  <a:pt x="6343656" y="2337317"/>
                  <a:pt x="6338361" y="2335552"/>
                  <a:pt x="6327771" y="2332021"/>
                </a:cubicBezTo>
                <a:cubicBezTo>
                  <a:pt x="6317180" y="2328492"/>
                  <a:pt x="6308354" y="2324962"/>
                  <a:pt x="6301294" y="2321431"/>
                </a:cubicBezTo>
                <a:cubicBezTo>
                  <a:pt x="6294234" y="2317900"/>
                  <a:pt x="6287174" y="2316136"/>
                  <a:pt x="6280114" y="2316136"/>
                </a:cubicBezTo>
                <a:cubicBezTo>
                  <a:pt x="6273053" y="2316136"/>
                  <a:pt x="6269524" y="2316136"/>
                  <a:pt x="6269524" y="2316136"/>
                </a:cubicBezTo>
                <a:cubicBezTo>
                  <a:pt x="6269524" y="2316136"/>
                  <a:pt x="6267758" y="2316136"/>
                  <a:pt x="6264228" y="2316136"/>
                </a:cubicBezTo>
                <a:cubicBezTo>
                  <a:pt x="6260698" y="2316136"/>
                  <a:pt x="6255402" y="2312606"/>
                  <a:pt x="6248342" y="2305546"/>
                </a:cubicBezTo>
                <a:cubicBezTo>
                  <a:pt x="6255402" y="2305546"/>
                  <a:pt x="6260698" y="2305546"/>
                  <a:pt x="6264228" y="2305546"/>
                </a:cubicBezTo>
                <a:cubicBezTo>
                  <a:pt x="6267758" y="2305546"/>
                  <a:pt x="6265994" y="2302015"/>
                  <a:pt x="6258932" y="2294956"/>
                </a:cubicBezTo>
                <a:lnTo>
                  <a:pt x="6290704" y="2294956"/>
                </a:lnTo>
                <a:cubicBezTo>
                  <a:pt x="6297765" y="2294956"/>
                  <a:pt x="6306590" y="2296721"/>
                  <a:pt x="6317180" y="2300250"/>
                </a:cubicBezTo>
                <a:cubicBezTo>
                  <a:pt x="6327771" y="2303781"/>
                  <a:pt x="6336595" y="2305546"/>
                  <a:pt x="6343656" y="2305546"/>
                </a:cubicBezTo>
                <a:lnTo>
                  <a:pt x="6407198" y="2316136"/>
                </a:lnTo>
                <a:cubicBezTo>
                  <a:pt x="6421319" y="2316136"/>
                  <a:pt x="6431909" y="2316136"/>
                  <a:pt x="6438970" y="2316136"/>
                </a:cubicBezTo>
                <a:cubicBezTo>
                  <a:pt x="6431909" y="2309077"/>
                  <a:pt x="6428380" y="2303781"/>
                  <a:pt x="6428380" y="2300250"/>
                </a:cubicBezTo>
                <a:cubicBezTo>
                  <a:pt x="6428380" y="2296721"/>
                  <a:pt x="6428380" y="2294956"/>
                  <a:pt x="6428380" y="2294956"/>
                </a:cubicBezTo>
                <a:lnTo>
                  <a:pt x="6438970" y="2305546"/>
                </a:lnTo>
                <a:cubicBezTo>
                  <a:pt x="6446031" y="2305546"/>
                  <a:pt x="6449560" y="2303781"/>
                  <a:pt x="6449560" y="2300250"/>
                </a:cubicBezTo>
                <a:cubicBezTo>
                  <a:pt x="6449560" y="2296721"/>
                  <a:pt x="6449560" y="2294956"/>
                  <a:pt x="6449560" y="2294956"/>
                </a:cubicBezTo>
                <a:cubicBezTo>
                  <a:pt x="6449560" y="2294956"/>
                  <a:pt x="6446031" y="2294956"/>
                  <a:pt x="6438970" y="2294956"/>
                </a:cubicBezTo>
                <a:cubicBezTo>
                  <a:pt x="6431909" y="2294956"/>
                  <a:pt x="6428380" y="2294956"/>
                  <a:pt x="6428380" y="2294956"/>
                </a:cubicBezTo>
                <a:cubicBezTo>
                  <a:pt x="6428380" y="2287896"/>
                  <a:pt x="6424850" y="2284365"/>
                  <a:pt x="6417788" y="2284365"/>
                </a:cubicBezTo>
                <a:cubicBezTo>
                  <a:pt x="6410728" y="2284365"/>
                  <a:pt x="6405432" y="2282600"/>
                  <a:pt x="6401903" y="2279069"/>
                </a:cubicBezTo>
                <a:cubicBezTo>
                  <a:pt x="6398374" y="2275540"/>
                  <a:pt x="6396608" y="2270244"/>
                  <a:pt x="6396608" y="2263184"/>
                </a:cubicBezTo>
                <a:cubicBezTo>
                  <a:pt x="6396608" y="2256125"/>
                  <a:pt x="6398374" y="2252594"/>
                  <a:pt x="6401903" y="2252594"/>
                </a:cubicBezTo>
                <a:close/>
                <a:moveTo>
                  <a:pt x="5994172" y="2252594"/>
                </a:moveTo>
                <a:cubicBezTo>
                  <a:pt x="5994172" y="2252594"/>
                  <a:pt x="5997702" y="2252594"/>
                  <a:pt x="6004764" y="2252594"/>
                </a:cubicBezTo>
                <a:lnTo>
                  <a:pt x="5994172" y="2263184"/>
                </a:lnTo>
                <a:close/>
                <a:moveTo>
                  <a:pt x="4702142" y="2252594"/>
                </a:moveTo>
                <a:cubicBezTo>
                  <a:pt x="4709203" y="2252594"/>
                  <a:pt x="4716263" y="2252594"/>
                  <a:pt x="4723324" y="2252594"/>
                </a:cubicBezTo>
                <a:lnTo>
                  <a:pt x="4765684" y="2273775"/>
                </a:lnTo>
                <a:lnTo>
                  <a:pt x="4765684" y="2284365"/>
                </a:lnTo>
                <a:cubicBezTo>
                  <a:pt x="4758624" y="2284365"/>
                  <a:pt x="4751565" y="2282600"/>
                  <a:pt x="4744504" y="2279069"/>
                </a:cubicBezTo>
                <a:cubicBezTo>
                  <a:pt x="4737443" y="2275540"/>
                  <a:pt x="4733914" y="2273775"/>
                  <a:pt x="4733914" y="2273775"/>
                </a:cubicBezTo>
                <a:cubicBezTo>
                  <a:pt x="4726853" y="2266715"/>
                  <a:pt x="4716263" y="2263184"/>
                  <a:pt x="4702142" y="2263184"/>
                </a:cubicBezTo>
                <a:close/>
                <a:moveTo>
                  <a:pt x="7847494" y="2242004"/>
                </a:moveTo>
                <a:cubicBezTo>
                  <a:pt x="7854556" y="2242004"/>
                  <a:pt x="7858085" y="2242004"/>
                  <a:pt x="7858085" y="2242004"/>
                </a:cubicBezTo>
                <a:lnTo>
                  <a:pt x="7847494" y="2252594"/>
                </a:lnTo>
                <a:close/>
                <a:moveTo>
                  <a:pt x="7720409" y="2242004"/>
                </a:moveTo>
                <a:lnTo>
                  <a:pt x="7773361" y="2252594"/>
                </a:lnTo>
                <a:cubicBezTo>
                  <a:pt x="7773361" y="2259654"/>
                  <a:pt x="7762772" y="2259654"/>
                  <a:pt x="7741590" y="2252594"/>
                </a:cubicBezTo>
                <a:cubicBezTo>
                  <a:pt x="7734530" y="2252594"/>
                  <a:pt x="7727471" y="2249063"/>
                  <a:pt x="7720409" y="2242004"/>
                </a:cubicBezTo>
                <a:close/>
                <a:moveTo>
                  <a:pt x="7127347" y="2242004"/>
                </a:moveTo>
                <a:lnTo>
                  <a:pt x="7127347" y="2252594"/>
                </a:lnTo>
                <a:cubicBezTo>
                  <a:pt x="7141466" y="2259654"/>
                  <a:pt x="7148526" y="2259654"/>
                  <a:pt x="7148526" y="2252594"/>
                </a:cubicBezTo>
                <a:cubicBezTo>
                  <a:pt x="7148526" y="2245533"/>
                  <a:pt x="7141466" y="2242004"/>
                  <a:pt x="7127347" y="2242004"/>
                </a:cubicBezTo>
                <a:close/>
                <a:moveTo>
                  <a:pt x="6904948" y="2242004"/>
                </a:moveTo>
                <a:cubicBezTo>
                  <a:pt x="6904948" y="2249063"/>
                  <a:pt x="6904948" y="2252594"/>
                  <a:pt x="6904948" y="2252594"/>
                </a:cubicBezTo>
                <a:cubicBezTo>
                  <a:pt x="6904948" y="2252594"/>
                  <a:pt x="6908477" y="2254359"/>
                  <a:pt x="6915539" y="2257889"/>
                </a:cubicBezTo>
                <a:cubicBezTo>
                  <a:pt x="6922600" y="2261419"/>
                  <a:pt x="6922600" y="2266715"/>
                  <a:pt x="6915539" y="2273775"/>
                </a:cubicBezTo>
                <a:cubicBezTo>
                  <a:pt x="6908477" y="2273775"/>
                  <a:pt x="6904948" y="2275540"/>
                  <a:pt x="6904948" y="2279069"/>
                </a:cubicBezTo>
                <a:cubicBezTo>
                  <a:pt x="6904948" y="2282600"/>
                  <a:pt x="6906714" y="2284365"/>
                  <a:pt x="6910244" y="2284365"/>
                </a:cubicBezTo>
                <a:cubicBezTo>
                  <a:pt x="6913773" y="2284365"/>
                  <a:pt x="6917304" y="2284365"/>
                  <a:pt x="6920833" y="2284365"/>
                </a:cubicBezTo>
                <a:cubicBezTo>
                  <a:pt x="6924362" y="2284365"/>
                  <a:pt x="6926129" y="2282600"/>
                  <a:pt x="6926129" y="2279069"/>
                </a:cubicBezTo>
                <a:cubicBezTo>
                  <a:pt x="6926129" y="2275540"/>
                  <a:pt x="6929658" y="2273775"/>
                  <a:pt x="6936718" y="2273775"/>
                </a:cubicBezTo>
                <a:cubicBezTo>
                  <a:pt x="6936718" y="2266715"/>
                  <a:pt x="6940248" y="2264948"/>
                  <a:pt x="6947310" y="2268479"/>
                </a:cubicBezTo>
                <a:cubicBezTo>
                  <a:pt x="6954370" y="2272010"/>
                  <a:pt x="6957900" y="2270244"/>
                  <a:pt x="6957900" y="2263184"/>
                </a:cubicBezTo>
                <a:cubicBezTo>
                  <a:pt x="6957900" y="2256125"/>
                  <a:pt x="6957900" y="2252594"/>
                  <a:pt x="6957900" y="2252594"/>
                </a:cubicBezTo>
                <a:cubicBezTo>
                  <a:pt x="6957900" y="2252594"/>
                  <a:pt x="6954370" y="2254359"/>
                  <a:pt x="6947310" y="2257889"/>
                </a:cubicBezTo>
                <a:cubicBezTo>
                  <a:pt x="6940248" y="2261419"/>
                  <a:pt x="6936718" y="2259654"/>
                  <a:pt x="6936718" y="2252594"/>
                </a:cubicBezTo>
                <a:lnTo>
                  <a:pt x="6926129" y="2242004"/>
                </a:lnTo>
                <a:cubicBezTo>
                  <a:pt x="6926129" y="2249063"/>
                  <a:pt x="6922600" y="2249063"/>
                  <a:pt x="6915539" y="2242004"/>
                </a:cubicBezTo>
                <a:cubicBezTo>
                  <a:pt x="6915539" y="2242004"/>
                  <a:pt x="6913773" y="2242004"/>
                  <a:pt x="6910244" y="2242004"/>
                </a:cubicBezTo>
                <a:close/>
                <a:moveTo>
                  <a:pt x="6650778" y="2242004"/>
                </a:moveTo>
                <a:cubicBezTo>
                  <a:pt x="6657839" y="2242004"/>
                  <a:pt x="6661368" y="2242004"/>
                  <a:pt x="6661368" y="2242004"/>
                </a:cubicBezTo>
                <a:cubicBezTo>
                  <a:pt x="6661368" y="2256125"/>
                  <a:pt x="6657839" y="2259654"/>
                  <a:pt x="6650778" y="2252594"/>
                </a:cubicBezTo>
                <a:cubicBezTo>
                  <a:pt x="6643717" y="2252594"/>
                  <a:pt x="6640188" y="2250829"/>
                  <a:pt x="6640188" y="2247298"/>
                </a:cubicBezTo>
                <a:cubicBezTo>
                  <a:pt x="6640188" y="2243769"/>
                  <a:pt x="6643717" y="2242004"/>
                  <a:pt x="6650778" y="2242004"/>
                </a:cubicBezTo>
                <a:close/>
                <a:moveTo>
                  <a:pt x="6619006" y="2242004"/>
                </a:moveTo>
                <a:lnTo>
                  <a:pt x="6629598" y="2242004"/>
                </a:lnTo>
                <a:lnTo>
                  <a:pt x="6629598" y="2252594"/>
                </a:lnTo>
                <a:cubicBezTo>
                  <a:pt x="6629598" y="2252594"/>
                  <a:pt x="6626067" y="2249063"/>
                  <a:pt x="6619006" y="2242004"/>
                </a:cubicBezTo>
                <a:close/>
                <a:moveTo>
                  <a:pt x="6491922" y="2242004"/>
                </a:moveTo>
                <a:cubicBezTo>
                  <a:pt x="6498983" y="2242004"/>
                  <a:pt x="6509573" y="2245533"/>
                  <a:pt x="6523694" y="2252594"/>
                </a:cubicBezTo>
                <a:lnTo>
                  <a:pt x="6544874" y="2252594"/>
                </a:lnTo>
                <a:lnTo>
                  <a:pt x="6555464" y="2263184"/>
                </a:lnTo>
                <a:lnTo>
                  <a:pt x="6566054" y="2273775"/>
                </a:lnTo>
                <a:cubicBezTo>
                  <a:pt x="6551935" y="2273775"/>
                  <a:pt x="6537813" y="2270244"/>
                  <a:pt x="6523694" y="2263184"/>
                </a:cubicBezTo>
                <a:cubicBezTo>
                  <a:pt x="6502512" y="2256125"/>
                  <a:pt x="6491922" y="2249063"/>
                  <a:pt x="6491922" y="2242004"/>
                </a:cubicBezTo>
                <a:close/>
                <a:moveTo>
                  <a:pt x="7815724" y="2231413"/>
                </a:moveTo>
                <a:cubicBezTo>
                  <a:pt x="7815724" y="2231413"/>
                  <a:pt x="7817490" y="2233177"/>
                  <a:pt x="7821019" y="2236708"/>
                </a:cubicBezTo>
                <a:cubicBezTo>
                  <a:pt x="7824548" y="2240238"/>
                  <a:pt x="7826313" y="2242004"/>
                  <a:pt x="7826313" y="2242004"/>
                </a:cubicBezTo>
                <a:lnTo>
                  <a:pt x="7815724" y="2242004"/>
                </a:lnTo>
                <a:close/>
                <a:moveTo>
                  <a:pt x="6830814" y="2231413"/>
                </a:moveTo>
                <a:cubicBezTo>
                  <a:pt x="6823754" y="2231413"/>
                  <a:pt x="6821991" y="2233177"/>
                  <a:pt x="6825520" y="2236708"/>
                </a:cubicBezTo>
                <a:cubicBezTo>
                  <a:pt x="6829050" y="2240238"/>
                  <a:pt x="6839640" y="2242004"/>
                  <a:pt x="6857292" y="2242004"/>
                </a:cubicBezTo>
                <a:cubicBezTo>
                  <a:pt x="6874943" y="2242004"/>
                  <a:pt x="6883766" y="2240238"/>
                  <a:pt x="6883766" y="2236708"/>
                </a:cubicBezTo>
                <a:cubicBezTo>
                  <a:pt x="6883766" y="2233177"/>
                  <a:pt x="6876706" y="2231413"/>
                  <a:pt x="6862587" y="2231413"/>
                </a:cubicBezTo>
                <a:cubicBezTo>
                  <a:pt x="6848466" y="2231413"/>
                  <a:pt x="6837876" y="2231413"/>
                  <a:pt x="6830814" y="2231413"/>
                </a:cubicBezTo>
                <a:close/>
                <a:moveTo>
                  <a:pt x="6460150" y="2231413"/>
                </a:moveTo>
                <a:cubicBezTo>
                  <a:pt x="6460150" y="2231413"/>
                  <a:pt x="6463680" y="2234944"/>
                  <a:pt x="6470740" y="2242004"/>
                </a:cubicBezTo>
                <a:lnTo>
                  <a:pt x="6460150" y="2242004"/>
                </a:lnTo>
                <a:close/>
                <a:moveTo>
                  <a:pt x="4617420" y="2231413"/>
                </a:moveTo>
                <a:lnTo>
                  <a:pt x="4628010" y="2231413"/>
                </a:lnTo>
                <a:cubicBezTo>
                  <a:pt x="4642130" y="2238473"/>
                  <a:pt x="4649190" y="2243769"/>
                  <a:pt x="4649190" y="2247298"/>
                </a:cubicBezTo>
                <a:cubicBezTo>
                  <a:pt x="4649190" y="2250829"/>
                  <a:pt x="4649190" y="2252594"/>
                  <a:pt x="4649190" y="2252594"/>
                </a:cubicBezTo>
                <a:cubicBezTo>
                  <a:pt x="4649190" y="2252594"/>
                  <a:pt x="4645660" y="2249063"/>
                  <a:pt x="4638599" y="2242004"/>
                </a:cubicBezTo>
                <a:cubicBezTo>
                  <a:pt x="4631539" y="2242004"/>
                  <a:pt x="4624480" y="2238473"/>
                  <a:pt x="4617420" y="2231413"/>
                </a:cubicBezTo>
                <a:close/>
                <a:moveTo>
                  <a:pt x="6980404" y="2214204"/>
                </a:moveTo>
                <a:cubicBezTo>
                  <a:pt x="6977757" y="2213321"/>
                  <a:pt x="6975550" y="2213763"/>
                  <a:pt x="6973785" y="2215527"/>
                </a:cubicBezTo>
                <a:cubicBezTo>
                  <a:pt x="6970256" y="2219058"/>
                  <a:pt x="6963196" y="2220823"/>
                  <a:pt x="6952604" y="2220823"/>
                </a:cubicBezTo>
                <a:cubicBezTo>
                  <a:pt x="6942014" y="2220823"/>
                  <a:pt x="6936718" y="2220823"/>
                  <a:pt x="6936718" y="2220823"/>
                </a:cubicBezTo>
                <a:cubicBezTo>
                  <a:pt x="6950840" y="2227882"/>
                  <a:pt x="6968491" y="2231413"/>
                  <a:pt x="6989670" y="2231413"/>
                </a:cubicBezTo>
                <a:lnTo>
                  <a:pt x="6989670" y="2220823"/>
                </a:lnTo>
                <a:cubicBezTo>
                  <a:pt x="6986141" y="2217292"/>
                  <a:pt x="6983053" y="2215086"/>
                  <a:pt x="6980404" y="2214204"/>
                </a:cubicBezTo>
                <a:close/>
                <a:moveTo>
                  <a:pt x="7932219" y="2210232"/>
                </a:moveTo>
                <a:cubicBezTo>
                  <a:pt x="7932219" y="2217292"/>
                  <a:pt x="7933983" y="2220823"/>
                  <a:pt x="7937513" y="2220823"/>
                </a:cubicBezTo>
                <a:cubicBezTo>
                  <a:pt x="7941042" y="2220823"/>
                  <a:pt x="7942808" y="2219058"/>
                  <a:pt x="7942808" y="2215527"/>
                </a:cubicBezTo>
                <a:cubicBezTo>
                  <a:pt x="7942808" y="2211996"/>
                  <a:pt x="7939279" y="2210232"/>
                  <a:pt x="7932219" y="2210232"/>
                </a:cubicBezTo>
                <a:close/>
                <a:moveTo>
                  <a:pt x="6857292" y="2210232"/>
                </a:moveTo>
                <a:cubicBezTo>
                  <a:pt x="6853762" y="2210232"/>
                  <a:pt x="6851996" y="2213763"/>
                  <a:pt x="6851996" y="2220823"/>
                </a:cubicBezTo>
                <a:cubicBezTo>
                  <a:pt x="6851996" y="2220823"/>
                  <a:pt x="6853762" y="2219058"/>
                  <a:pt x="6857292" y="2215527"/>
                </a:cubicBezTo>
                <a:cubicBezTo>
                  <a:pt x="6860821" y="2211996"/>
                  <a:pt x="6860821" y="2210232"/>
                  <a:pt x="6857292" y="2210232"/>
                </a:cubicBezTo>
                <a:close/>
                <a:moveTo>
                  <a:pt x="5522900" y="2210232"/>
                </a:moveTo>
                <a:cubicBezTo>
                  <a:pt x="5519370" y="2210232"/>
                  <a:pt x="5514074" y="2213763"/>
                  <a:pt x="5507014" y="2220823"/>
                </a:cubicBezTo>
                <a:lnTo>
                  <a:pt x="5517604" y="2220823"/>
                </a:lnTo>
                <a:cubicBezTo>
                  <a:pt x="5531724" y="2220823"/>
                  <a:pt x="5538785" y="2220823"/>
                  <a:pt x="5538785" y="2220823"/>
                </a:cubicBezTo>
                <a:cubicBezTo>
                  <a:pt x="5538785" y="2220823"/>
                  <a:pt x="5535256" y="2217292"/>
                  <a:pt x="5528195" y="2210232"/>
                </a:cubicBezTo>
                <a:cubicBezTo>
                  <a:pt x="5528195" y="2210232"/>
                  <a:pt x="5526429" y="2210232"/>
                  <a:pt x="5522900" y="2210232"/>
                </a:cubicBezTo>
                <a:close/>
                <a:moveTo>
                  <a:pt x="5210482" y="2210232"/>
                </a:moveTo>
                <a:lnTo>
                  <a:pt x="5242254" y="2210232"/>
                </a:lnTo>
                <a:lnTo>
                  <a:pt x="5263434" y="2220823"/>
                </a:lnTo>
                <a:lnTo>
                  <a:pt x="5221073" y="2220823"/>
                </a:lnTo>
                <a:close/>
                <a:moveTo>
                  <a:pt x="7317974" y="2199642"/>
                </a:moveTo>
                <a:cubicBezTo>
                  <a:pt x="7346216" y="2199642"/>
                  <a:pt x="7360336" y="2206702"/>
                  <a:pt x="7360336" y="2220823"/>
                </a:cubicBezTo>
                <a:cubicBezTo>
                  <a:pt x="7353274" y="2220823"/>
                  <a:pt x="7342684" y="2217292"/>
                  <a:pt x="7328564" y="2210232"/>
                </a:cubicBezTo>
                <a:close/>
                <a:moveTo>
                  <a:pt x="6460150" y="2199642"/>
                </a:moveTo>
                <a:lnTo>
                  <a:pt x="6513102" y="2210232"/>
                </a:lnTo>
                <a:cubicBezTo>
                  <a:pt x="6513102" y="2210232"/>
                  <a:pt x="6518398" y="2208467"/>
                  <a:pt x="6528988" y="2204937"/>
                </a:cubicBezTo>
                <a:cubicBezTo>
                  <a:pt x="6539579" y="2201407"/>
                  <a:pt x="6544874" y="2203173"/>
                  <a:pt x="6544874" y="2210232"/>
                </a:cubicBezTo>
                <a:cubicBezTo>
                  <a:pt x="6544874" y="2210232"/>
                  <a:pt x="6544874" y="2211996"/>
                  <a:pt x="6544874" y="2215527"/>
                </a:cubicBezTo>
                <a:cubicBezTo>
                  <a:pt x="6544874" y="2219058"/>
                  <a:pt x="6544874" y="2220823"/>
                  <a:pt x="6544874" y="2220823"/>
                </a:cubicBezTo>
                <a:cubicBezTo>
                  <a:pt x="6551935" y="2220823"/>
                  <a:pt x="6555464" y="2220823"/>
                  <a:pt x="6555464" y="2220823"/>
                </a:cubicBezTo>
                <a:cubicBezTo>
                  <a:pt x="6562525" y="2220823"/>
                  <a:pt x="6566054" y="2224352"/>
                  <a:pt x="6566054" y="2231413"/>
                </a:cubicBezTo>
                <a:lnTo>
                  <a:pt x="6555464" y="2231413"/>
                </a:lnTo>
                <a:lnTo>
                  <a:pt x="6534284" y="2231413"/>
                </a:lnTo>
                <a:lnTo>
                  <a:pt x="6523694" y="2231413"/>
                </a:lnTo>
                <a:close/>
                <a:moveTo>
                  <a:pt x="4988084" y="2199642"/>
                </a:moveTo>
                <a:lnTo>
                  <a:pt x="4998674" y="2199642"/>
                </a:lnTo>
                <a:cubicBezTo>
                  <a:pt x="5005734" y="2206702"/>
                  <a:pt x="5009265" y="2210232"/>
                  <a:pt x="5009265" y="2210232"/>
                </a:cubicBezTo>
                <a:cubicBezTo>
                  <a:pt x="5016325" y="2203173"/>
                  <a:pt x="5025150" y="2201407"/>
                  <a:pt x="5035740" y="2204937"/>
                </a:cubicBezTo>
                <a:cubicBezTo>
                  <a:pt x="5046332" y="2208467"/>
                  <a:pt x="5060450" y="2211996"/>
                  <a:pt x="5078102" y="2215527"/>
                </a:cubicBezTo>
                <a:cubicBezTo>
                  <a:pt x="5095752" y="2219058"/>
                  <a:pt x="5108108" y="2224352"/>
                  <a:pt x="5115169" y="2231413"/>
                </a:cubicBezTo>
                <a:cubicBezTo>
                  <a:pt x="5108108" y="2231413"/>
                  <a:pt x="5104578" y="2231413"/>
                  <a:pt x="5104578" y="2231413"/>
                </a:cubicBezTo>
                <a:cubicBezTo>
                  <a:pt x="5104578" y="2238473"/>
                  <a:pt x="5104578" y="2242004"/>
                  <a:pt x="5104578" y="2242004"/>
                </a:cubicBezTo>
                <a:lnTo>
                  <a:pt x="5115169" y="2231413"/>
                </a:lnTo>
                <a:cubicBezTo>
                  <a:pt x="5136350" y="2238473"/>
                  <a:pt x="5150469" y="2242004"/>
                  <a:pt x="5157530" y="2242004"/>
                </a:cubicBezTo>
                <a:lnTo>
                  <a:pt x="5221073" y="2252594"/>
                </a:lnTo>
                <a:lnTo>
                  <a:pt x="5263434" y="2263184"/>
                </a:lnTo>
                <a:cubicBezTo>
                  <a:pt x="5256373" y="2270244"/>
                  <a:pt x="5256373" y="2280834"/>
                  <a:pt x="5263434" y="2294956"/>
                </a:cubicBezTo>
                <a:lnTo>
                  <a:pt x="5284614" y="2305546"/>
                </a:lnTo>
                <a:cubicBezTo>
                  <a:pt x="5284614" y="2312606"/>
                  <a:pt x="5288146" y="2312606"/>
                  <a:pt x="5295206" y="2305546"/>
                </a:cubicBezTo>
                <a:cubicBezTo>
                  <a:pt x="5302266" y="2298485"/>
                  <a:pt x="5309326" y="2298485"/>
                  <a:pt x="5316386" y="2305546"/>
                </a:cubicBezTo>
                <a:cubicBezTo>
                  <a:pt x="5316386" y="2312606"/>
                  <a:pt x="5318152" y="2316136"/>
                  <a:pt x="5321681" y="2316136"/>
                </a:cubicBezTo>
                <a:cubicBezTo>
                  <a:pt x="5325212" y="2316136"/>
                  <a:pt x="5326977" y="2316136"/>
                  <a:pt x="5326977" y="2316136"/>
                </a:cubicBezTo>
                <a:cubicBezTo>
                  <a:pt x="5326977" y="2316136"/>
                  <a:pt x="5330506" y="2316136"/>
                  <a:pt x="5337566" y="2316136"/>
                </a:cubicBezTo>
                <a:cubicBezTo>
                  <a:pt x="5379929" y="2330256"/>
                  <a:pt x="5408170" y="2337317"/>
                  <a:pt x="5422291" y="2337317"/>
                </a:cubicBezTo>
                <a:cubicBezTo>
                  <a:pt x="5429352" y="2337317"/>
                  <a:pt x="5432881" y="2339082"/>
                  <a:pt x="5432881" y="2342612"/>
                </a:cubicBezTo>
                <a:cubicBezTo>
                  <a:pt x="5432881" y="2346143"/>
                  <a:pt x="5429352" y="2349673"/>
                  <a:pt x="5422291" y="2353202"/>
                </a:cubicBezTo>
                <a:cubicBezTo>
                  <a:pt x="5415230" y="2356733"/>
                  <a:pt x="5404640" y="2356733"/>
                  <a:pt x="5390518" y="2353202"/>
                </a:cubicBezTo>
                <a:cubicBezTo>
                  <a:pt x="5376400" y="2349673"/>
                  <a:pt x="5362278" y="2346143"/>
                  <a:pt x="5348158" y="2342612"/>
                </a:cubicBezTo>
                <a:cubicBezTo>
                  <a:pt x="5334037" y="2339082"/>
                  <a:pt x="5323448" y="2333787"/>
                  <a:pt x="5316386" y="2326727"/>
                </a:cubicBezTo>
                <a:lnTo>
                  <a:pt x="5274025" y="2316136"/>
                </a:lnTo>
                <a:lnTo>
                  <a:pt x="5252844" y="2305546"/>
                </a:lnTo>
                <a:cubicBezTo>
                  <a:pt x="5245784" y="2298485"/>
                  <a:pt x="5235194" y="2294956"/>
                  <a:pt x="5221073" y="2294956"/>
                </a:cubicBezTo>
                <a:cubicBezTo>
                  <a:pt x="5199892" y="2294956"/>
                  <a:pt x="5184006" y="2293190"/>
                  <a:pt x="5173416" y="2289660"/>
                </a:cubicBezTo>
                <a:cubicBezTo>
                  <a:pt x="5162825" y="2286129"/>
                  <a:pt x="5146940" y="2282600"/>
                  <a:pt x="5125758" y="2279069"/>
                </a:cubicBezTo>
                <a:cubicBezTo>
                  <a:pt x="5104578" y="2275540"/>
                  <a:pt x="5090458" y="2270244"/>
                  <a:pt x="5083398" y="2263184"/>
                </a:cubicBezTo>
                <a:cubicBezTo>
                  <a:pt x="5076338" y="2263184"/>
                  <a:pt x="5067511" y="2261419"/>
                  <a:pt x="5056921" y="2257889"/>
                </a:cubicBezTo>
                <a:cubicBezTo>
                  <a:pt x="5046332" y="2254359"/>
                  <a:pt x="5041036" y="2252594"/>
                  <a:pt x="5041036" y="2252594"/>
                </a:cubicBezTo>
                <a:lnTo>
                  <a:pt x="4966902" y="2220823"/>
                </a:lnTo>
                <a:cubicBezTo>
                  <a:pt x="4973963" y="2220823"/>
                  <a:pt x="4973963" y="2217292"/>
                  <a:pt x="4966902" y="2210232"/>
                </a:cubicBezTo>
                <a:lnTo>
                  <a:pt x="4977492" y="2210232"/>
                </a:lnTo>
                <a:lnTo>
                  <a:pt x="4988084" y="2210232"/>
                </a:lnTo>
                <a:close/>
                <a:moveTo>
                  <a:pt x="4670372" y="2199642"/>
                </a:moveTo>
                <a:cubicBezTo>
                  <a:pt x="4670372" y="2199642"/>
                  <a:pt x="4672136" y="2201407"/>
                  <a:pt x="4675666" y="2204937"/>
                </a:cubicBezTo>
                <a:cubicBezTo>
                  <a:pt x="4679196" y="2208467"/>
                  <a:pt x="4684491" y="2210232"/>
                  <a:pt x="4691551" y="2210232"/>
                </a:cubicBezTo>
                <a:lnTo>
                  <a:pt x="4680962" y="2210232"/>
                </a:lnTo>
                <a:cubicBezTo>
                  <a:pt x="4673901" y="2210232"/>
                  <a:pt x="4670372" y="2210232"/>
                  <a:pt x="4670372" y="2210232"/>
                </a:cubicBezTo>
                <a:close/>
                <a:moveTo>
                  <a:pt x="5925334" y="2194346"/>
                </a:moveTo>
                <a:cubicBezTo>
                  <a:pt x="5921805" y="2194346"/>
                  <a:pt x="5920039" y="2196112"/>
                  <a:pt x="5920039" y="2199642"/>
                </a:cubicBezTo>
                <a:cubicBezTo>
                  <a:pt x="5920039" y="2199642"/>
                  <a:pt x="5923568" y="2199642"/>
                  <a:pt x="5930630" y="2199642"/>
                </a:cubicBezTo>
                <a:lnTo>
                  <a:pt x="5941220" y="2199642"/>
                </a:lnTo>
                <a:cubicBezTo>
                  <a:pt x="5934160" y="2196112"/>
                  <a:pt x="5928866" y="2194346"/>
                  <a:pt x="5925334" y="2194346"/>
                </a:cubicBezTo>
                <a:close/>
                <a:moveTo>
                  <a:pt x="7476830" y="2189051"/>
                </a:moveTo>
                <a:lnTo>
                  <a:pt x="7487420" y="2189051"/>
                </a:lnTo>
                <a:lnTo>
                  <a:pt x="7487420" y="2199642"/>
                </a:lnTo>
                <a:cubicBezTo>
                  <a:pt x="7480360" y="2199642"/>
                  <a:pt x="7476830" y="2196111"/>
                  <a:pt x="7476830" y="2189051"/>
                </a:cubicBezTo>
                <a:close/>
                <a:moveTo>
                  <a:pt x="6682550" y="2189051"/>
                </a:moveTo>
                <a:lnTo>
                  <a:pt x="6682550" y="2199642"/>
                </a:lnTo>
                <a:cubicBezTo>
                  <a:pt x="6675488" y="2199642"/>
                  <a:pt x="6671958" y="2199642"/>
                  <a:pt x="6671958" y="2199642"/>
                </a:cubicBezTo>
                <a:close/>
                <a:moveTo>
                  <a:pt x="6491922" y="2189051"/>
                </a:moveTo>
                <a:cubicBezTo>
                  <a:pt x="6498983" y="2189051"/>
                  <a:pt x="6502512" y="2192581"/>
                  <a:pt x="6502512" y="2199642"/>
                </a:cubicBezTo>
                <a:cubicBezTo>
                  <a:pt x="6502512" y="2199642"/>
                  <a:pt x="6500746" y="2199642"/>
                  <a:pt x="6497217" y="2199642"/>
                </a:cubicBezTo>
                <a:cubicBezTo>
                  <a:pt x="6493688" y="2199642"/>
                  <a:pt x="6491922" y="2197877"/>
                  <a:pt x="6491922" y="2194346"/>
                </a:cubicBezTo>
                <a:cubicBezTo>
                  <a:pt x="6491922" y="2190817"/>
                  <a:pt x="6491922" y="2189051"/>
                  <a:pt x="6491922" y="2189051"/>
                </a:cubicBezTo>
                <a:close/>
                <a:moveTo>
                  <a:pt x="6301294" y="2189051"/>
                </a:moveTo>
                <a:cubicBezTo>
                  <a:pt x="6308354" y="2189051"/>
                  <a:pt x="6311884" y="2189051"/>
                  <a:pt x="6311884" y="2189051"/>
                </a:cubicBezTo>
                <a:lnTo>
                  <a:pt x="6311884" y="2199642"/>
                </a:lnTo>
                <a:cubicBezTo>
                  <a:pt x="6311884" y="2199642"/>
                  <a:pt x="6308354" y="2196111"/>
                  <a:pt x="6301294" y="2189051"/>
                </a:cubicBezTo>
                <a:close/>
                <a:moveTo>
                  <a:pt x="5909449" y="2189051"/>
                </a:moveTo>
                <a:cubicBezTo>
                  <a:pt x="5909449" y="2196111"/>
                  <a:pt x="5909449" y="2199642"/>
                  <a:pt x="5909449" y="2199642"/>
                </a:cubicBezTo>
                <a:lnTo>
                  <a:pt x="5920039" y="2189051"/>
                </a:lnTo>
                <a:cubicBezTo>
                  <a:pt x="5912978" y="2189051"/>
                  <a:pt x="5909449" y="2189051"/>
                  <a:pt x="5909449" y="2189051"/>
                </a:cubicBezTo>
                <a:close/>
                <a:moveTo>
                  <a:pt x="4903360" y="2189051"/>
                </a:moveTo>
                <a:cubicBezTo>
                  <a:pt x="4910421" y="2189051"/>
                  <a:pt x="4913950" y="2189051"/>
                  <a:pt x="4913950" y="2189051"/>
                </a:cubicBezTo>
                <a:lnTo>
                  <a:pt x="4924540" y="2199642"/>
                </a:lnTo>
                <a:lnTo>
                  <a:pt x="4903360" y="2199642"/>
                </a:lnTo>
                <a:close/>
                <a:moveTo>
                  <a:pt x="4204393" y="2189051"/>
                </a:moveTo>
                <a:cubicBezTo>
                  <a:pt x="4218514" y="2189051"/>
                  <a:pt x="4236164" y="2194346"/>
                  <a:pt x="4257345" y="2204937"/>
                </a:cubicBezTo>
                <a:cubicBezTo>
                  <a:pt x="4278526" y="2215527"/>
                  <a:pt x="4289116" y="2220823"/>
                  <a:pt x="4289116" y="2220823"/>
                </a:cubicBezTo>
                <a:lnTo>
                  <a:pt x="4225574" y="2210232"/>
                </a:lnTo>
                <a:cubicBezTo>
                  <a:pt x="4211452" y="2196111"/>
                  <a:pt x="4204393" y="2189051"/>
                  <a:pt x="4204393" y="2189051"/>
                </a:cubicBezTo>
                <a:close/>
                <a:moveTo>
                  <a:pt x="7868675" y="2178461"/>
                </a:moveTo>
                <a:cubicBezTo>
                  <a:pt x="7875736" y="2178461"/>
                  <a:pt x="7879267" y="2180225"/>
                  <a:pt x="7879267" y="2183756"/>
                </a:cubicBezTo>
                <a:cubicBezTo>
                  <a:pt x="7879267" y="2187286"/>
                  <a:pt x="7875736" y="2189051"/>
                  <a:pt x="7868675" y="2189051"/>
                </a:cubicBezTo>
                <a:cubicBezTo>
                  <a:pt x="7861615" y="2189051"/>
                  <a:pt x="7858085" y="2187286"/>
                  <a:pt x="7858085" y="2183756"/>
                </a:cubicBezTo>
                <a:cubicBezTo>
                  <a:pt x="7858085" y="2180225"/>
                  <a:pt x="7861615" y="2178461"/>
                  <a:pt x="7868675" y="2178461"/>
                </a:cubicBezTo>
                <a:close/>
                <a:moveTo>
                  <a:pt x="7635686" y="2178461"/>
                </a:moveTo>
                <a:lnTo>
                  <a:pt x="7625096" y="2189051"/>
                </a:lnTo>
                <a:cubicBezTo>
                  <a:pt x="7632156" y="2189051"/>
                  <a:pt x="7635686" y="2189051"/>
                  <a:pt x="7635686" y="2189051"/>
                </a:cubicBezTo>
                <a:close/>
                <a:moveTo>
                  <a:pt x="6936718" y="2178461"/>
                </a:moveTo>
                <a:lnTo>
                  <a:pt x="6936718" y="2189051"/>
                </a:lnTo>
                <a:lnTo>
                  <a:pt x="6947310" y="2178461"/>
                </a:lnTo>
                <a:close/>
                <a:moveTo>
                  <a:pt x="6703730" y="2178461"/>
                </a:moveTo>
                <a:lnTo>
                  <a:pt x="6724910" y="2189051"/>
                </a:lnTo>
                <a:lnTo>
                  <a:pt x="6703730" y="2189051"/>
                </a:lnTo>
                <a:close/>
                <a:moveTo>
                  <a:pt x="5867087" y="2178461"/>
                </a:moveTo>
                <a:lnTo>
                  <a:pt x="5867087" y="2189051"/>
                </a:lnTo>
                <a:lnTo>
                  <a:pt x="5888268" y="2189051"/>
                </a:lnTo>
                <a:cubicBezTo>
                  <a:pt x="5888268" y="2181992"/>
                  <a:pt x="5881208" y="2178461"/>
                  <a:pt x="5867087" y="2178461"/>
                </a:cubicBezTo>
                <a:close/>
                <a:moveTo>
                  <a:pt x="7720409" y="2167871"/>
                </a:moveTo>
                <a:cubicBezTo>
                  <a:pt x="7720409" y="2167871"/>
                  <a:pt x="7720409" y="2171400"/>
                  <a:pt x="7720409" y="2178461"/>
                </a:cubicBezTo>
                <a:lnTo>
                  <a:pt x="7720409" y="2189051"/>
                </a:lnTo>
                <a:cubicBezTo>
                  <a:pt x="7720409" y="2189051"/>
                  <a:pt x="7716880" y="2185521"/>
                  <a:pt x="7709820" y="2178461"/>
                </a:cubicBezTo>
                <a:cubicBezTo>
                  <a:pt x="7709820" y="2171400"/>
                  <a:pt x="7713348" y="2167871"/>
                  <a:pt x="7720409" y="2167871"/>
                </a:cubicBezTo>
                <a:close/>
                <a:moveTo>
                  <a:pt x="6121257" y="2157280"/>
                </a:moveTo>
                <a:cubicBezTo>
                  <a:pt x="6114197" y="2157280"/>
                  <a:pt x="6114197" y="2160811"/>
                  <a:pt x="6121257" y="2167871"/>
                </a:cubicBezTo>
                <a:cubicBezTo>
                  <a:pt x="6128318" y="2174930"/>
                  <a:pt x="6138909" y="2178461"/>
                  <a:pt x="6153028" y="2178461"/>
                </a:cubicBezTo>
                <a:lnTo>
                  <a:pt x="6142438" y="2167871"/>
                </a:lnTo>
                <a:cubicBezTo>
                  <a:pt x="6135378" y="2160811"/>
                  <a:pt x="6128318" y="2157280"/>
                  <a:pt x="6121257" y="2157280"/>
                </a:cubicBezTo>
                <a:close/>
                <a:moveTo>
                  <a:pt x="7564202" y="2150660"/>
                </a:moveTo>
                <a:cubicBezTo>
                  <a:pt x="7562437" y="2149778"/>
                  <a:pt x="7561553" y="2150221"/>
                  <a:pt x="7561553" y="2151985"/>
                </a:cubicBezTo>
                <a:cubicBezTo>
                  <a:pt x="7561553" y="2155515"/>
                  <a:pt x="7565082" y="2160811"/>
                  <a:pt x="7572144" y="2167871"/>
                </a:cubicBezTo>
                <a:lnTo>
                  <a:pt x="7582734" y="2167871"/>
                </a:lnTo>
                <a:lnTo>
                  <a:pt x="7572144" y="2157280"/>
                </a:lnTo>
                <a:cubicBezTo>
                  <a:pt x="7568614" y="2153750"/>
                  <a:pt x="7565966" y="2151544"/>
                  <a:pt x="7564202" y="2150660"/>
                </a:cubicBezTo>
                <a:close/>
                <a:moveTo>
                  <a:pt x="7805134" y="2146690"/>
                </a:moveTo>
                <a:lnTo>
                  <a:pt x="7783952" y="2157280"/>
                </a:lnTo>
                <a:cubicBezTo>
                  <a:pt x="7791012" y="2164340"/>
                  <a:pt x="7798072" y="2164340"/>
                  <a:pt x="7805134" y="2157280"/>
                </a:cubicBezTo>
                <a:cubicBezTo>
                  <a:pt x="7812194" y="2157280"/>
                  <a:pt x="7812194" y="2153750"/>
                  <a:pt x="7805134" y="2146690"/>
                </a:cubicBezTo>
                <a:close/>
                <a:moveTo>
                  <a:pt x="6957900" y="2146690"/>
                </a:moveTo>
                <a:cubicBezTo>
                  <a:pt x="6964960" y="2146690"/>
                  <a:pt x="6968491" y="2150221"/>
                  <a:pt x="6968491" y="2157280"/>
                </a:cubicBezTo>
                <a:cubicBezTo>
                  <a:pt x="6968491" y="2164340"/>
                  <a:pt x="6964960" y="2164340"/>
                  <a:pt x="6957900" y="2157280"/>
                </a:cubicBezTo>
                <a:close/>
                <a:moveTo>
                  <a:pt x="4331478" y="2146690"/>
                </a:moveTo>
                <a:lnTo>
                  <a:pt x="4395020" y="2167871"/>
                </a:lnTo>
                <a:cubicBezTo>
                  <a:pt x="4409141" y="2167871"/>
                  <a:pt x="4419730" y="2171400"/>
                  <a:pt x="4426791" y="2178461"/>
                </a:cubicBezTo>
                <a:cubicBezTo>
                  <a:pt x="4455032" y="2178461"/>
                  <a:pt x="4465622" y="2181992"/>
                  <a:pt x="4458562" y="2189051"/>
                </a:cubicBezTo>
                <a:cubicBezTo>
                  <a:pt x="4458562" y="2196111"/>
                  <a:pt x="4455032" y="2199642"/>
                  <a:pt x="4447972" y="2199642"/>
                </a:cubicBezTo>
                <a:lnTo>
                  <a:pt x="4426791" y="2210232"/>
                </a:lnTo>
                <a:cubicBezTo>
                  <a:pt x="4412670" y="2203173"/>
                  <a:pt x="4398550" y="2196111"/>
                  <a:pt x="4384430" y="2189051"/>
                </a:cubicBezTo>
                <a:cubicBezTo>
                  <a:pt x="4363249" y="2181992"/>
                  <a:pt x="4352658" y="2174930"/>
                  <a:pt x="4352658" y="2167871"/>
                </a:cubicBezTo>
                <a:cubicBezTo>
                  <a:pt x="4352658" y="2160811"/>
                  <a:pt x="4349128" y="2157280"/>
                  <a:pt x="4342068" y="2157280"/>
                </a:cubicBezTo>
                <a:close/>
                <a:moveTo>
                  <a:pt x="7519192" y="2136099"/>
                </a:moveTo>
                <a:cubicBezTo>
                  <a:pt x="7512130" y="2136099"/>
                  <a:pt x="7508601" y="2139629"/>
                  <a:pt x="7508601" y="2146690"/>
                </a:cubicBezTo>
                <a:cubicBezTo>
                  <a:pt x="7508601" y="2153750"/>
                  <a:pt x="7512130" y="2157280"/>
                  <a:pt x="7519192" y="2157280"/>
                </a:cubicBezTo>
                <a:cubicBezTo>
                  <a:pt x="7519192" y="2157280"/>
                  <a:pt x="7519192" y="2153750"/>
                  <a:pt x="7519192" y="2146690"/>
                </a:cubicBezTo>
                <a:close/>
                <a:moveTo>
                  <a:pt x="6301294" y="2136099"/>
                </a:moveTo>
                <a:lnTo>
                  <a:pt x="6311884" y="2136099"/>
                </a:lnTo>
                <a:cubicBezTo>
                  <a:pt x="6311884" y="2143159"/>
                  <a:pt x="6311884" y="2150221"/>
                  <a:pt x="6311884" y="2157280"/>
                </a:cubicBezTo>
                <a:lnTo>
                  <a:pt x="6290704" y="2157280"/>
                </a:lnTo>
                <a:lnTo>
                  <a:pt x="6280114" y="2146690"/>
                </a:lnTo>
                <a:lnTo>
                  <a:pt x="6290704" y="2146690"/>
                </a:lnTo>
                <a:cubicBezTo>
                  <a:pt x="6290704" y="2146690"/>
                  <a:pt x="6292470" y="2146690"/>
                  <a:pt x="6295998" y="2146690"/>
                </a:cubicBezTo>
                <a:cubicBezTo>
                  <a:pt x="6299528" y="2146690"/>
                  <a:pt x="6301294" y="2143159"/>
                  <a:pt x="6301294" y="2136099"/>
                </a:cubicBezTo>
                <a:close/>
                <a:moveTo>
                  <a:pt x="5814135" y="2136099"/>
                </a:moveTo>
                <a:cubicBezTo>
                  <a:pt x="5814135" y="2136099"/>
                  <a:pt x="5815901" y="2137863"/>
                  <a:pt x="5819430" y="2141394"/>
                </a:cubicBezTo>
                <a:cubicBezTo>
                  <a:pt x="5822962" y="2144925"/>
                  <a:pt x="5828256" y="2146690"/>
                  <a:pt x="5835316" y="2146690"/>
                </a:cubicBezTo>
                <a:cubicBezTo>
                  <a:pt x="5842376" y="2146690"/>
                  <a:pt x="5849436" y="2146690"/>
                  <a:pt x="5856497" y="2146690"/>
                </a:cubicBezTo>
                <a:cubicBezTo>
                  <a:pt x="5863558" y="2146690"/>
                  <a:pt x="5867087" y="2150221"/>
                  <a:pt x="5867087" y="2157280"/>
                </a:cubicBezTo>
                <a:cubicBezTo>
                  <a:pt x="5874148" y="2178461"/>
                  <a:pt x="5891798" y="2185521"/>
                  <a:pt x="5920039" y="2178461"/>
                </a:cubicBezTo>
                <a:lnTo>
                  <a:pt x="5930630" y="2178461"/>
                </a:lnTo>
                <a:cubicBezTo>
                  <a:pt x="5937690" y="2178461"/>
                  <a:pt x="5948280" y="2181992"/>
                  <a:pt x="5962401" y="2189051"/>
                </a:cubicBezTo>
                <a:cubicBezTo>
                  <a:pt x="5962401" y="2189051"/>
                  <a:pt x="5965930" y="2189051"/>
                  <a:pt x="5972991" y="2189051"/>
                </a:cubicBezTo>
                <a:cubicBezTo>
                  <a:pt x="5980053" y="2189051"/>
                  <a:pt x="5983582" y="2189051"/>
                  <a:pt x="5983582" y="2189051"/>
                </a:cubicBezTo>
                <a:lnTo>
                  <a:pt x="5983582" y="2178461"/>
                </a:lnTo>
                <a:cubicBezTo>
                  <a:pt x="5983582" y="2178461"/>
                  <a:pt x="5980053" y="2178461"/>
                  <a:pt x="5972991" y="2178461"/>
                </a:cubicBezTo>
                <a:cubicBezTo>
                  <a:pt x="5958872" y="2178461"/>
                  <a:pt x="5944750" y="2174930"/>
                  <a:pt x="5930630" y="2167871"/>
                </a:cubicBezTo>
                <a:cubicBezTo>
                  <a:pt x="5916510" y="2160811"/>
                  <a:pt x="5909449" y="2153750"/>
                  <a:pt x="5909449" y="2146690"/>
                </a:cubicBezTo>
                <a:cubicBezTo>
                  <a:pt x="5902388" y="2146690"/>
                  <a:pt x="5898860" y="2146690"/>
                  <a:pt x="5898860" y="2146690"/>
                </a:cubicBezTo>
                <a:cubicBezTo>
                  <a:pt x="5891798" y="2146690"/>
                  <a:pt x="5879443" y="2144925"/>
                  <a:pt x="5861792" y="2141394"/>
                </a:cubicBezTo>
                <a:cubicBezTo>
                  <a:pt x="5844141" y="2137863"/>
                  <a:pt x="5831786" y="2136099"/>
                  <a:pt x="5824726" y="2136099"/>
                </a:cubicBezTo>
                <a:close/>
                <a:moveTo>
                  <a:pt x="5194596" y="2136099"/>
                </a:moveTo>
                <a:cubicBezTo>
                  <a:pt x="5184006" y="2136099"/>
                  <a:pt x="5178710" y="2137863"/>
                  <a:pt x="5178710" y="2141394"/>
                </a:cubicBezTo>
                <a:cubicBezTo>
                  <a:pt x="5178710" y="2144925"/>
                  <a:pt x="5178710" y="2146690"/>
                  <a:pt x="5178710" y="2146690"/>
                </a:cubicBezTo>
                <a:cubicBezTo>
                  <a:pt x="5178710" y="2153750"/>
                  <a:pt x="5196362" y="2157280"/>
                  <a:pt x="5231662" y="2157280"/>
                </a:cubicBezTo>
                <a:lnTo>
                  <a:pt x="5252844" y="2157280"/>
                </a:lnTo>
                <a:cubicBezTo>
                  <a:pt x="5252844" y="2157280"/>
                  <a:pt x="5245784" y="2155515"/>
                  <a:pt x="5231662" y="2151985"/>
                </a:cubicBezTo>
                <a:cubicBezTo>
                  <a:pt x="5217542" y="2148455"/>
                  <a:pt x="5210482" y="2144925"/>
                  <a:pt x="5210482" y="2141394"/>
                </a:cubicBezTo>
                <a:cubicBezTo>
                  <a:pt x="5210482" y="2137863"/>
                  <a:pt x="5205188" y="2136099"/>
                  <a:pt x="5194596" y="2136099"/>
                </a:cubicBezTo>
                <a:close/>
                <a:moveTo>
                  <a:pt x="6460150" y="2135216"/>
                </a:moveTo>
                <a:lnTo>
                  <a:pt x="6460150" y="2136099"/>
                </a:lnTo>
                <a:lnTo>
                  <a:pt x="6450884" y="2138747"/>
                </a:lnTo>
                <a:lnTo>
                  <a:pt x="6454855" y="2136099"/>
                </a:lnTo>
                <a:close/>
                <a:moveTo>
                  <a:pt x="5092664" y="2129481"/>
                </a:moveTo>
                <a:cubicBezTo>
                  <a:pt x="5091780" y="2128597"/>
                  <a:pt x="5090457" y="2129040"/>
                  <a:pt x="5088692" y="2130804"/>
                </a:cubicBezTo>
                <a:cubicBezTo>
                  <a:pt x="5085162" y="2134334"/>
                  <a:pt x="5086928" y="2136099"/>
                  <a:pt x="5093988" y="2136099"/>
                </a:cubicBezTo>
                <a:cubicBezTo>
                  <a:pt x="5093988" y="2132569"/>
                  <a:pt x="5093546" y="2130363"/>
                  <a:pt x="5092664" y="2129481"/>
                </a:cubicBezTo>
                <a:close/>
                <a:moveTo>
                  <a:pt x="7466240" y="2128156"/>
                </a:moveTo>
                <a:cubicBezTo>
                  <a:pt x="7468005" y="2128156"/>
                  <a:pt x="7469770" y="2129040"/>
                  <a:pt x="7471534" y="2130804"/>
                </a:cubicBezTo>
                <a:cubicBezTo>
                  <a:pt x="7475064" y="2134334"/>
                  <a:pt x="7476830" y="2136099"/>
                  <a:pt x="7476830" y="2136099"/>
                </a:cubicBezTo>
                <a:lnTo>
                  <a:pt x="7468888" y="2146690"/>
                </a:lnTo>
                <a:lnTo>
                  <a:pt x="7466240" y="2136099"/>
                </a:lnTo>
                <a:cubicBezTo>
                  <a:pt x="7459178" y="2136099"/>
                  <a:pt x="7457415" y="2134334"/>
                  <a:pt x="7460944" y="2130804"/>
                </a:cubicBezTo>
                <a:cubicBezTo>
                  <a:pt x="7462710" y="2129040"/>
                  <a:pt x="7464476" y="2128156"/>
                  <a:pt x="7466240" y="2128156"/>
                </a:cubicBezTo>
                <a:close/>
                <a:moveTo>
                  <a:pt x="6408522" y="2128156"/>
                </a:moveTo>
                <a:cubicBezTo>
                  <a:pt x="6411169" y="2128156"/>
                  <a:pt x="6414259" y="2129040"/>
                  <a:pt x="6417788" y="2130804"/>
                </a:cubicBezTo>
                <a:cubicBezTo>
                  <a:pt x="6424850" y="2134334"/>
                  <a:pt x="6428380" y="2136099"/>
                  <a:pt x="6428380" y="2136099"/>
                </a:cubicBezTo>
                <a:cubicBezTo>
                  <a:pt x="6428380" y="2141394"/>
                  <a:pt x="6434337" y="2142718"/>
                  <a:pt x="6446250" y="2140071"/>
                </a:cubicBezTo>
                <a:lnTo>
                  <a:pt x="6450884" y="2138747"/>
                </a:lnTo>
                <a:lnTo>
                  <a:pt x="6449560" y="2146690"/>
                </a:lnTo>
                <a:lnTo>
                  <a:pt x="6396608" y="2146690"/>
                </a:lnTo>
                <a:cubicBezTo>
                  <a:pt x="6396608" y="2139629"/>
                  <a:pt x="6398374" y="2134334"/>
                  <a:pt x="6401903" y="2130804"/>
                </a:cubicBezTo>
                <a:cubicBezTo>
                  <a:pt x="6403668" y="2129040"/>
                  <a:pt x="6405874" y="2128156"/>
                  <a:pt x="6408522" y="2128156"/>
                </a:cubicBezTo>
                <a:close/>
                <a:moveTo>
                  <a:pt x="6336324" y="2126731"/>
                </a:moveTo>
                <a:lnTo>
                  <a:pt x="6333066" y="2130804"/>
                </a:lnTo>
                <a:cubicBezTo>
                  <a:pt x="6333066" y="2129040"/>
                  <a:pt x="6333949" y="2127716"/>
                  <a:pt x="6335714" y="2126832"/>
                </a:cubicBezTo>
                <a:close/>
                <a:moveTo>
                  <a:pt x="7794542" y="2125509"/>
                </a:moveTo>
                <a:cubicBezTo>
                  <a:pt x="7787482" y="2132569"/>
                  <a:pt x="7785717" y="2136099"/>
                  <a:pt x="7789248" y="2136099"/>
                </a:cubicBezTo>
                <a:cubicBezTo>
                  <a:pt x="7792778" y="2136099"/>
                  <a:pt x="7801604" y="2139629"/>
                  <a:pt x="7815724" y="2146690"/>
                </a:cubicBezTo>
                <a:lnTo>
                  <a:pt x="7836904" y="2157280"/>
                </a:lnTo>
                <a:lnTo>
                  <a:pt x="7836904" y="2167871"/>
                </a:lnTo>
                <a:cubicBezTo>
                  <a:pt x="7836904" y="2167871"/>
                  <a:pt x="7836904" y="2171400"/>
                  <a:pt x="7836904" y="2178461"/>
                </a:cubicBezTo>
                <a:cubicBezTo>
                  <a:pt x="7836904" y="2178461"/>
                  <a:pt x="7836904" y="2180225"/>
                  <a:pt x="7836904" y="2183756"/>
                </a:cubicBezTo>
                <a:cubicBezTo>
                  <a:pt x="7836904" y="2187286"/>
                  <a:pt x="7840434" y="2192581"/>
                  <a:pt x="7847494" y="2199642"/>
                </a:cubicBezTo>
                <a:lnTo>
                  <a:pt x="7900446" y="2199642"/>
                </a:lnTo>
                <a:lnTo>
                  <a:pt x="7932219" y="2199642"/>
                </a:lnTo>
                <a:cubicBezTo>
                  <a:pt x="7946338" y="2206702"/>
                  <a:pt x="7949869" y="2203173"/>
                  <a:pt x="7942808" y="2189051"/>
                </a:cubicBezTo>
                <a:cubicBezTo>
                  <a:pt x="7935748" y="2181992"/>
                  <a:pt x="7928688" y="2178461"/>
                  <a:pt x="7921627" y="2178461"/>
                </a:cubicBezTo>
                <a:cubicBezTo>
                  <a:pt x="7914567" y="2178461"/>
                  <a:pt x="7909271" y="2176696"/>
                  <a:pt x="7905742" y="2173165"/>
                </a:cubicBezTo>
                <a:cubicBezTo>
                  <a:pt x="7902212" y="2169636"/>
                  <a:pt x="7896917" y="2167871"/>
                  <a:pt x="7889856" y="2167871"/>
                </a:cubicBezTo>
                <a:cubicBezTo>
                  <a:pt x="7882796" y="2167871"/>
                  <a:pt x="7877500" y="2167871"/>
                  <a:pt x="7873971" y="2167871"/>
                </a:cubicBezTo>
                <a:cubicBezTo>
                  <a:pt x="7870441" y="2167871"/>
                  <a:pt x="7865146" y="2164340"/>
                  <a:pt x="7858085" y="2157280"/>
                </a:cubicBezTo>
                <a:lnTo>
                  <a:pt x="7858085" y="2146690"/>
                </a:lnTo>
                <a:lnTo>
                  <a:pt x="7847494" y="2146690"/>
                </a:lnTo>
                <a:cubicBezTo>
                  <a:pt x="7840434" y="2139629"/>
                  <a:pt x="7833375" y="2136099"/>
                  <a:pt x="7826313" y="2136099"/>
                </a:cubicBezTo>
                <a:lnTo>
                  <a:pt x="7805134" y="2125509"/>
                </a:lnTo>
                <a:cubicBezTo>
                  <a:pt x="7805134" y="2125509"/>
                  <a:pt x="7801604" y="2125509"/>
                  <a:pt x="7794542" y="2125509"/>
                </a:cubicBezTo>
                <a:close/>
                <a:moveTo>
                  <a:pt x="5051626" y="2125509"/>
                </a:moveTo>
                <a:lnTo>
                  <a:pt x="5051626" y="2136099"/>
                </a:lnTo>
                <a:cubicBezTo>
                  <a:pt x="5051626" y="2136099"/>
                  <a:pt x="5055156" y="2132569"/>
                  <a:pt x="5062217" y="2125509"/>
                </a:cubicBezTo>
                <a:close/>
                <a:moveTo>
                  <a:pt x="4310297" y="2125509"/>
                </a:moveTo>
                <a:cubicBezTo>
                  <a:pt x="4310297" y="2125509"/>
                  <a:pt x="4313826" y="2129040"/>
                  <a:pt x="4320887" y="2136099"/>
                </a:cubicBezTo>
                <a:lnTo>
                  <a:pt x="4299706" y="2136099"/>
                </a:lnTo>
                <a:cubicBezTo>
                  <a:pt x="4299706" y="2136099"/>
                  <a:pt x="4303237" y="2132569"/>
                  <a:pt x="4310297" y="2125509"/>
                </a:cubicBezTo>
                <a:close/>
                <a:moveTo>
                  <a:pt x="6109342" y="2122200"/>
                </a:moveTo>
                <a:cubicBezTo>
                  <a:pt x="6117286" y="2120875"/>
                  <a:pt x="6121257" y="2125509"/>
                  <a:pt x="6121257" y="2136099"/>
                </a:cubicBezTo>
                <a:cubicBezTo>
                  <a:pt x="6121257" y="2143159"/>
                  <a:pt x="6114197" y="2143159"/>
                  <a:pt x="6100076" y="2136099"/>
                </a:cubicBezTo>
                <a:cubicBezTo>
                  <a:pt x="6093016" y="2129040"/>
                  <a:pt x="6093016" y="2125509"/>
                  <a:pt x="6100076" y="2125509"/>
                </a:cubicBezTo>
                <a:cubicBezTo>
                  <a:pt x="6103606" y="2123744"/>
                  <a:pt x="6106696" y="2122640"/>
                  <a:pt x="6109342" y="2122200"/>
                </a:cubicBezTo>
                <a:close/>
                <a:moveTo>
                  <a:pt x="6237752" y="2120213"/>
                </a:moveTo>
                <a:cubicBezTo>
                  <a:pt x="6237752" y="2123744"/>
                  <a:pt x="6239517" y="2125509"/>
                  <a:pt x="6243046" y="2125509"/>
                </a:cubicBezTo>
                <a:cubicBezTo>
                  <a:pt x="6246576" y="2125509"/>
                  <a:pt x="6248342" y="2129040"/>
                  <a:pt x="6248342" y="2136099"/>
                </a:cubicBezTo>
                <a:lnTo>
                  <a:pt x="6248342" y="2146690"/>
                </a:lnTo>
                <a:cubicBezTo>
                  <a:pt x="6241282" y="2139629"/>
                  <a:pt x="6237752" y="2134334"/>
                  <a:pt x="6237752" y="2130804"/>
                </a:cubicBezTo>
                <a:cubicBezTo>
                  <a:pt x="6237752" y="2129040"/>
                  <a:pt x="6237752" y="2126832"/>
                  <a:pt x="6237752" y="2124185"/>
                </a:cubicBezTo>
                <a:close/>
                <a:moveTo>
                  <a:pt x="5681756" y="2120213"/>
                </a:moveTo>
                <a:cubicBezTo>
                  <a:pt x="5678226" y="2120213"/>
                  <a:pt x="5676460" y="2121978"/>
                  <a:pt x="5676460" y="2125509"/>
                </a:cubicBezTo>
                <a:cubicBezTo>
                  <a:pt x="5676460" y="2125509"/>
                  <a:pt x="5679991" y="2127273"/>
                  <a:pt x="5687051" y="2130804"/>
                </a:cubicBezTo>
                <a:cubicBezTo>
                  <a:pt x="5694112" y="2134334"/>
                  <a:pt x="5701170" y="2136099"/>
                  <a:pt x="5708232" y="2136099"/>
                </a:cubicBezTo>
                <a:lnTo>
                  <a:pt x="5697641" y="2125509"/>
                </a:lnTo>
                <a:cubicBezTo>
                  <a:pt x="5690580" y="2121978"/>
                  <a:pt x="5685285" y="2120213"/>
                  <a:pt x="5681756" y="2120213"/>
                </a:cubicBezTo>
                <a:close/>
                <a:moveTo>
                  <a:pt x="7370926" y="2114919"/>
                </a:moveTo>
                <a:cubicBezTo>
                  <a:pt x="7377986" y="2114919"/>
                  <a:pt x="7379751" y="2116684"/>
                  <a:pt x="7376222" y="2120213"/>
                </a:cubicBezTo>
                <a:cubicBezTo>
                  <a:pt x="7372692" y="2123744"/>
                  <a:pt x="7372692" y="2125509"/>
                  <a:pt x="7376222" y="2125509"/>
                </a:cubicBezTo>
                <a:cubicBezTo>
                  <a:pt x="7379751" y="2125509"/>
                  <a:pt x="7383282" y="2127273"/>
                  <a:pt x="7386812" y="2130804"/>
                </a:cubicBezTo>
                <a:cubicBezTo>
                  <a:pt x="7390341" y="2134334"/>
                  <a:pt x="7392107" y="2139629"/>
                  <a:pt x="7392107" y="2146690"/>
                </a:cubicBezTo>
                <a:cubicBezTo>
                  <a:pt x="7392107" y="2139629"/>
                  <a:pt x="7386812" y="2134334"/>
                  <a:pt x="7376222" y="2130804"/>
                </a:cubicBezTo>
                <a:cubicBezTo>
                  <a:pt x="7365630" y="2127273"/>
                  <a:pt x="7360336" y="2125509"/>
                  <a:pt x="7360336" y="2125509"/>
                </a:cubicBezTo>
                <a:lnTo>
                  <a:pt x="7349745" y="2125509"/>
                </a:lnTo>
                <a:cubicBezTo>
                  <a:pt x="7356806" y="2118448"/>
                  <a:pt x="7363866" y="2114919"/>
                  <a:pt x="7370926" y="2114919"/>
                </a:cubicBezTo>
                <a:close/>
                <a:moveTo>
                  <a:pt x="6947310" y="2114919"/>
                </a:moveTo>
                <a:cubicBezTo>
                  <a:pt x="6947310" y="2114919"/>
                  <a:pt x="6954370" y="2114919"/>
                  <a:pt x="6968491" y="2114919"/>
                </a:cubicBezTo>
                <a:lnTo>
                  <a:pt x="6989670" y="2114919"/>
                </a:lnTo>
                <a:cubicBezTo>
                  <a:pt x="6989670" y="2121978"/>
                  <a:pt x="6986141" y="2125509"/>
                  <a:pt x="6979081" y="2125509"/>
                </a:cubicBezTo>
                <a:lnTo>
                  <a:pt x="6989670" y="2136099"/>
                </a:lnTo>
                <a:lnTo>
                  <a:pt x="7032033" y="2157280"/>
                </a:lnTo>
                <a:cubicBezTo>
                  <a:pt x="7017914" y="2150221"/>
                  <a:pt x="7007322" y="2146690"/>
                  <a:pt x="7000262" y="2146690"/>
                </a:cubicBezTo>
                <a:cubicBezTo>
                  <a:pt x="6979081" y="2132569"/>
                  <a:pt x="6964960" y="2125509"/>
                  <a:pt x="6957900" y="2125509"/>
                </a:cubicBezTo>
                <a:cubicBezTo>
                  <a:pt x="6950840" y="2125509"/>
                  <a:pt x="6947310" y="2121978"/>
                  <a:pt x="6947310" y="2114919"/>
                </a:cubicBezTo>
                <a:close/>
                <a:moveTo>
                  <a:pt x="6894358" y="2114919"/>
                </a:moveTo>
                <a:lnTo>
                  <a:pt x="6926129" y="2125509"/>
                </a:lnTo>
                <a:lnTo>
                  <a:pt x="6894358" y="2125509"/>
                </a:lnTo>
                <a:cubicBezTo>
                  <a:pt x="6887296" y="2125509"/>
                  <a:pt x="6887296" y="2121978"/>
                  <a:pt x="6894358" y="2114919"/>
                </a:cubicBezTo>
                <a:close/>
                <a:moveTo>
                  <a:pt x="6534284" y="2114919"/>
                </a:moveTo>
                <a:cubicBezTo>
                  <a:pt x="6527223" y="2114919"/>
                  <a:pt x="6527223" y="2118448"/>
                  <a:pt x="6534284" y="2125509"/>
                </a:cubicBezTo>
                <a:lnTo>
                  <a:pt x="6544874" y="2114919"/>
                </a:lnTo>
                <a:cubicBezTo>
                  <a:pt x="6544874" y="2114919"/>
                  <a:pt x="6541344" y="2114919"/>
                  <a:pt x="6534284" y="2114919"/>
                </a:cubicBezTo>
                <a:close/>
                <a:moveTo>
                  <a:pt x="7159118" y="2104328"/>
                </a:moveTo>
                <a:lnTo>
                  <a:pt x="7212070" y="2125509"/>
                </a:lnTo>
                <a:cubicBezTo>
                  <a:pt x="7212070" y="2132569"/>
                  <a:pt x="7217366" y="2137863"/>
                  <a:pt x="7227956" y="2141394"/>
                </a:cubicBezTo>
                <a:cubicBezTo>
                  <a:pt x="7238546" y="2144925"/>
                  <a:pt x="7243841" y="2143159"/>
                  <a:pt x="7243841" y="2136099"/>
                </a:cubicBezTo>
                <a:lnTo>
                  <a:pt x="7265022" y="2146690"/>
                </a:lnTo>
                <a:cubicBezTo>
                  <a:pt x="7265022" y="2153750"/>
                  <a:pt x="7266788" y="2157280"/>
                  <a:pt x="7270318" y="2157280"/>
                </a:cubicBezTo>
                <a:cubicBezTo>
                  <a:pt x="7273847" y="2157280"/>
                  <a:pt x="7275612" y="2157280"/>
                  <a:pt x="7275612" y="2157280"/>
                </a:cubicBezTo>
                <a:cubicBezTo>
                  <a:pt x="7282674" y="2150221"/>
                  <a:pt x="7287968" y="2148455"/>
                  <a:pt x="7291498" y="2151985"/>
                </a:cubicBezTo>
                <a:cubicBezTo>
                  <a:pt x="7295028" y="2155515"/>
                  <a:pt x="7300322" y="2157280"/>
                  <a:pt x="7307384" y="2157280"/>
                </a:cubicBezTo>
                <a:lnTo>
                  <a:pt x="7328564" y="2167871"/>
                </a:lnTo>
                <a:lnTo>
                  <a:pt x="7339155" y="2167871"/>
                </a:lnTo>
                <a:cubicBezTo>
                  <a:pt x="7339155" y="2160811"/>
                  <a:pt x="7340920" y="2157280"/>
                  <a:pt x="7344450" y="2157280"/>
                </a:cubicBezTo>
                <a:cubicBezTo>
                  <a:pt x="7347980" y="2157280"/>
                  <a:pt x="7349745" y="2160811"/>
                  <a:pt x="7349745" y="2167871"/>
                </a:cubicBezTo>
                <a:cubicBezTo>
                  <a:pt x="7349745" y="2174930"/>
                  <a:pt x="7360336" y="2178461"/>
                  <a:pt x="7381516" y="2178461"/>
                </a:cubicBezTo>
                <a:cubicBezTo>
                  <a:pt x="7388578" y="2178461"/>
                  <a:pt x="7395636" y="2178461"/>
                  <a:pt x="7402697" y="2178461"/>
                </a:cubicBezTo>
                <a:lnTo>
                  <a:pt x="7423878" y="2189051"/>
                </a:lnTo>
                <a:cubicBezTo>
                  <a:pt x="7430938" y="2189051"/>
                  <a:pt x="7437999" y="2192581"/>
                  <a:pt x="7445059" y="2199642"/>
                </a:cubicBezTo>
                <a:lnTo>
                  <a:pt x="7466240" y="2199642"/>
                </a:lnTo>
                <a:lnTo>
                  <a:pt x="7445059" y="2210232"/>
                </a:lnTo>
                <a:lnTo>
                  <a:pt x="7423878" y="2199642"/>
                </a:lnTo>
                <a:cubicBezTo>
                  <a:pt x="7409759" y="2199642"/>
                  <a:pt x="7400932" y="2197877"/>
                  <a:pt x="7397403" y="2194346"/>
                </a:cubicBezTo>
                <a:cubicBezTo>
                  <a:pt x="7393872" y="2190817"/>
                  <a:pt x="7388578" y="2189051"/>
                  <a:pt x="7381516" y="2189051"/>
                </a:cubicBezTo>
                <a:cubicBezTo>
                  <a:pt x="7381516" y="2196111"/>
                  <a:pt x="7379751" y="2197877"/>
                  <a:pt x="7376222" y="2194346"/>
                </a:cubicBezTo>
                <a:cubicBezTo>
                  <a:pt x="7372692" y="2190817"/>
                  <a:pt x="7369160" y="2189051"/>
                  <a:pt x="7365630" y="2189051"/>
                </a:cubicBezTo>
                <a:cubicBezTo>
                  <a:pt x="7362101" y="2189051"/>
                  <a:pt x="7356806" y="2189051"/>
                  <a:pt x="7349745" y="2189051"/>
                </a:cubicBezTo>
                <a:cubicBezTo>
                  <a:pt x="7342684" y="2189051"/>
                  <a:pt x="7339155" y="2189051"/>
                  <a:pt x="7339155" y="2189051"/>
                </a:cubicBezTo>
                <a:cubicBezTo>
                  <a:pt x="7325034" y="2189051"/>
                  <a:pt x="7310914" y="2185521"/>
                  <a:pt x="7296793" y="2178461"/>
                </a:cubicBezTo>
                <a:cubicBezTo>
                  <a:pt x="7254432" y="2157280"/>
                  <a:pt x="7229722" y="2146690"/>
                  <a:pt x="7222660" y="2146690"/>
                </a:cubicBezTo>
                <a:cubicBezTo>
                  <a:pt x="7222660" y="2146690"/>
                  <a:pt x="7220895" y="2144925"/>
                  <a:pt x="7217366" y="2141394"/>
                </a:cubicBezTo>
                <a:cubicBezTo>
                  <a:pt x="7213836" y="2137863"/>
                  <a:pt x="7208540" y="2136099"/>
                  <a:pt x="7201480" y="2136099"/>
                </a:cubicBezTo>
                <a:cubicBezTo>
                  <a:pt x="7194418" y="2136099"/>
                  <a:pt x="7189122" y="2137863"/>
                  <a:pt x="7185593" y="2141394"/>
                </a:cubicBezTo>
                <a:cubicBezTo>
                  <a:pt x="7182064" y="2144925"/>
                  <a:pt x="7176770" y="2146690"/>
                  <a:pt x="7169708" y="2146690"/>
                </a:cubicBezTo>
                <a:cubicBezTo>
                  <a:pt x="7155588" y="2139629"/>
                  <a:pt x="7148526" y="2139629"/>
                  <a:pt x="7148526" y="2146690"/>
                </a:cubicBezTo>
                <a:cubicBezTo>
                  <a:pt x="7148526" y="2153750"/>
                  <a:pt x="7144997" y="2153750"/>
                  <a:pt x="7137937" y="2146690"/>
                </a:cubicBezTo>
                <a:lnTo>
                  <a:pt x="7137937" y="2136099"/>
                </a:lnTo>
                <a:cubicBezTo>
                  <a:pt x="7137937" y="2136099"/>
                  <a:pt x="7137937" y="2132569"/>
                  <a:pt x="7137937" y="2125509"/>
                </a:cubicBezTo>
                <a:cubicBezTo>
                  <a:pt x="7137937" y="2125509"/>
                  <a:pt x="7139703" y="2125509"/>
                  <a:pt x="7143232" y="2125509"/>
                </a:cubicBezTo>
                <a:cubicBezTo>
                  <a:pt x="7146762" y="2125509"/>
                  <a:pt x="7152058" y="2125509"/>
                  <a:pt x="7159118" y="2125509"/>
                </a:cubicBezTo>
                <a:cubicBezTo>
                  <a:pt x="7159118" y="2125509"/>
                  <a:pt x="7160884" y="2123744"/>
                  <a:pt x="7164414" y="2120213"/>
                </a:cubicBezTo>
                <a:cubicBezTo>
                  <a:pt x="7167943" y="2116684"/>
                  <a:pt x="7166178" y="2114919"/>
                  <a:pt x="7159118" y="2114919"/>
                </a:cubicBezTo>
                <a:close/>
                <a:moveTo>
                  <a:pt x="6915539" y="2104328"/>
                </a:moveTo>
                <a:cubicBezTo>
                  <a:pt x="6915539" y="2104328"/>
                  <a:pt x="6917304" y="2104328"/>
                  <a:pt x="6920833" y="2104328"/>
                </a:cubicBezTo>
                <a:cubicBezTo>
                  <a:pt x="6924362" y="2104328"/>
                  <a:pt x="6926129" y="2107858"/>
                  <a:pt x="6926129" y="2114919"/>
                </a:cubicBezTo>
                <a:lnTo>
                  <a:pt x="6904948" y="2114919"/>
                </a:lnTo>
                <a:close/>
                <a:moveTo>
                  <a:pt x="4755094" y="2104328"/>
                </a:moveTo>
                <a:cubicBezTo>
                  <a:pt x="4762155" y="2104328"/>
                  <a:pt x="4765684" y="2107858"/>
                  <a:pt x="4765684" y="2114919"/>
                </a:cubicBezTo>
                <a:lnTo>
                  <a:pt x="4755094" y="2114919"/>
                </a:lnTo>
                <a:cubicBezTo>
                  <a:pt x="4755094" y="2107858"/>
                  <a:pt x="4755094" y="2104328"/>
                  <a:pt x="4755094" y="2104328"/>
                </a:cubicBezTo>
                <a:close/>
                <a:moveTo>
                  <a:pt x="3918452" y="2104328"/>
                </a:moveTo>
                <a:cubicBezTo>
                  <a:pt x="3918452" y="2104328"/>
                  <a:pt x="3925511" y="2106092"/>
                  <a:pt x="3939633" y="2109623"/>
                </a:cubicBezTo>
                <a:cubicBezTo>
                  <a:pt x="3953754" y="2113154"/>
                  <a:pt x="3960812" y="2118448"/>
                  <a:pt x="3960812" y="2125509"/>
                </a:cubicBezTo>
                <a:cubicBezTo>
                  <a:pt x="3946692" y="2118448"/>
                  <a:pt x="3937868" y="2114919"/>
                  <a:pt x="3934338" y="2114919"/>
                </a:cubicBezTo>
                <a:cubicBezTo>
                  <a:pt x="3930806" y="2114919"/>
                  <a:pt x="3927277" y="2113154"/>
                  <a:pt x="3923746" y="2109623"/>
                </a:cubicBezTo>
                <a:cubicBezTo>
                  <a:pt x="3920216" y="2106092"/>
                  <a:pt x="3918452" y="2104328"/>
                  <a:pt x="3918452" y="2104328"/>
                </a:cubicBezTo>
                <a:close/>
                <a:moveTo>
                  <a:pt x="8800632" y="2093738"/>
                </a:moveTo>
                <a:lnTo>
                  <a:pt x="8800632" y="2104328"/>
                </a:lnTo>
                <a:cubicBezTo>
                  <a:pt x="8800632" y="2104328"/>
                  <a:pt x="8797103" y="2104328"/>
                  <a:pt x="8790041" y="2104328"/>
                </a:cubicBezTo>
                <a:cubicBezTo>
                  <a:pt x="8790041" y="2097267"/>
                  <a:pt x="8793570" y="2093738"/>
                  <a:pt x="8800632" y="2093738"/>
                </a:cubicBezTo>
                <a:close/>
                <a:moveTo>
                  <a:pt x="7942808" y="2093738"/>
                </a:moveTo>
                <a:cubicBezTo>
                  <a:pt x="7949869" y="2093738"/>
                  <a:pt x="7953398" y="2093738"/>
                  <a:pt x="7953398" y="2093738"/>
                </a:cubicBezTo>
                <a:cubicBezTo>
                  <a:pt x="7953398" y="2093738"/>
                  <a:pt x="7953398" y="2097267"/>
                  <a:pt x="7953398" y="2104328"/>
                </a:cubicBezTo>
                <a:cubicBezTo>
                  <a:pt x="7946338" y="2104328"/>
                  <a:pt x="7941042" y="2102563"/>
                  <a:pt x="7937513" y="2099033"/>
                </a:cubicBezTo>
                <a:cubicBezTo>
                  <a:pt x="7933983" y="2095502"/>
                  <a:pt x="7935748" y="2093738"/>
                  <a:pt x="7942808" y="2093738"/>
                </a:cubicBezTo>
                <a:close/>
                <a:moveTo>
                  <a:pt x="7021443" y="2093738"/>
                </a:moveTo>
                <a:lnTo>
                  <a:pt x="7032033" y="2104328"/>
                </a:lnTo>
                <a:cubicBezTo>
                  <a:pt x="7032033" y="2104328"/>
                  <a:pt x="7028504" y="2104328"/>
                  <a:pt x="7021443" y="2104328"/>
                </a:cubicBezTo>
                <a:close/>
                <a:moveTo>
                  <a:pt x="6830814" y="2093738"/>
                </a:moveTo>
                <a:cubicBezTo>
                  <a:pt x="6837876" y="2093738"/>
                  <a:pt x="6841406" y="2093738"/>
                  <a:pt x="6841406" y="2093738"/>
                </a:cubicBezTo>
                <a:lnTo>
                  <a:pt x="6851996" y="2093738"/>
                </a:lnTo>
                <a:lnTo>
                  <a:pt x="6851996" y="2114919"/>
                </a:lnTo>
                <a:cubicBezTo>
                  <a:pt x="6844936" y="2107858"/>
                  <a:pt x="6837876" y="2104328"/>
                  <a:pt x="6830814" y="2104328"/>
                </a:cubicBezTo>
                <a:lnTo>
                  <a:pt x="6820224" y="2104328"/>
                </a:lnTo>
                <a:cubicBezTo>
                  <a:pt x="6820224" y="2097267"/>
                  <a:pt x="6823754" y="2093738"/>
                  <a:pt x="6830814" y="2093738"/>
                </a:cubicBezTo>
                <a:close/>
                <a:moveTo>
                  <a:pt x="5517604" y="2093738"/>
                </a:moveTo>
                <a:lnTo>
                  <a:pt x="5538785" y="2104328"/>
                </a:lnTo>
                <a:cubicBezTo>
                  <a:pt x="5545846" y="2104328"/>
                  <a:pt x="5551141" y="2104328"/>
                  <a:pt x="5554670" y="2104328"/>
                </a:cubicBezTo>
                <a:cubicBezTo>
                  <a:pt x="5558202" y="2104328"/>
                  <a:pt x="5559966" y="2107858"/>
                  <a:pt x="5559966" y="2114919"/>
                </a:cubicBezTo>
                <a:lnTo>
                  <a:pt x="5581147" y="2114919"/>
                </a:lnTo>
                <a:cubicBezTo>
                  <a:pt x="5581147" y="2121978"/>
                  <a:pt x="5602327" y="2129040"/>
                  <a:pt x="5644689" y="2136099"/>
                </a:cubicBezTo>
                <a:cubicBezTo>
                  <a:pt x="5644689" y="2136099"/>
                  <a:pt x="5648218" y="2136099"/>
                  <a:pt x="5655279" y="2136099"/>
                </a:cubicBezTo>
                <a:cubicBezTo>
                  <a:pt x="5662340" y="2136099"/>
                  <a:pt x="5665870" y="2137863"/>
                  <a:pt x="5665870" y="2141394"/>
                </a:cubicBezTo>
                <a:cubicBezTo>
                  <a:pt x="5665870" y="2144925"/>
                  <a:pt x="5667635" y="2146690"/>
                  <a:pt x="5671166" y="2146690"/>
                </a:cubicBezTo>
                <a:cubicBezTo>
                  <a:pt x="5674695" y="2146690"/>
                  <a:pt x="5679991" y="2146690"/>
                  <a:pt x="5687051" y="2146690"/>
                </a:cubicBezTo>
                <a:cubicBezTo>
                  <a:pt x="5708232" y="2153750"/>
                  <a:pt x="5732943" y="2160811"/>
                  <a:pt x="5761183" y="2167871"/>
                </a:cubicBezTo>
                <a:cubicBezTo>
                  <a:pt x="5803545" y="2181992"/>
                  <a:pt x="5824726" y="2185521"/>
                  <a:pt x="5824726" y="2178461"/>
                </a:cubicBezTo>
                <a:cubicBezTo>
                  <a:pt x="5824726" y="2171400"/>
                  <a:pt x="5822962" y="2167871"/>
                  <a:pt x="5819430" y="2167871"/>
                </a:cubicBezTo>
                <a:cubicBezTo>
                  <a:pt x="5815901" y="2167871"/>
                  <a:pt x="5814135" y="2166106"/>
                  <a:pt x="5814135" y="2162575"/>
                </a:cubicBezTo>
                <a:cubicBezTo>
                  <a:pt x="5814135" y="2159044"/>
                  <a:pt x="5810606" y="2160811"/>
                  <a:pt x="5803545" y="2167871"/>
                </a:cubicBezTo>
                <a:lnTo>
                  <a:pt x="5792954" y="2167871"/>
                </a:lnTo>
                <a:lnTo>
                  <a:pt x="5782364" y="2157280"/>
                </a:lnTo>
                <a:cubicBezTo>
                  <a:pt x="5775304" y="2164340"/>
                  <a:pt x="5768244" y="2166106"/>
                  <a:pt x="5761183" y="2162575"/>
                </a:cubicBezTo>
                <a:cubicBezTo>
                  <a:pt x="5754124" y="2159044"/>
                  <a:pt x="5747064" y="2157280"/>
                  <a:pt x="5740002" y="2157280"/>
                </a:cubicBezTo>
                <a:cubicBezTo>
                  <a:pt x="5704702" y="2150221"/>
                  <a:pt x="5679991" y="2139629"/>
                  <a:pt x="5665870" y="2125509"/>
                </a:cubicBezTo>
                <a:lnTo>
                  <a:pt x="5665870" y="2114919"/>
                </a:lnTo>
                <a:lnTo>
                  <a:pt x="5655279" y="2114919"/>
                </a:lnTo>
                <a:cubicBezTo>
                  <a:pt x="5662340" y="2121978"/>
                  <a:pt x="5665870" y="2125509"/>
                  <a:pt x="5665870" y="2125509"/>
                </a:cubicBezTo>
                <a:cubicBezTo>
                  <a:pt x="5658810" y="2125509"/>
                  <a:pt x="5648218" y="2121978"/>
                  <a:pt x="5634099" y="2114919"/>
                </a:cubicBezTo>
                <a:cubicBezTo>
                  <a:pt x="5641160" y="2114919"/>
                  <a:pt x="5644689" y="2114919"/>
                  <a:pt x="5644689" y="2114919"/>
                </a:cubicBezTo>
                <a:lnTo>
                  <a:pt x="5644689" y="2104328"/>
                </a:lnTo>
                <a:cubicBezTo>
                  <a:pt x="5644689" y="2104328"/>
                  <a:pt x="5642924" y="2104328"/>
                  <a:pt x="5639394" y="2104328"/>
                </a:cubicBezTo>
                <a:cubicBezTo>
                  <a:pt x="5635864" y="2104328"/>
                  <a:pt x="5634099" y="2107858"/>
                  <a:pt x="5634099" y="2114919"/>
                </a:cubicBezTo>
                <a:lnTo>
                  <a:pt x="5581147" y="2114919"/>
                </a:lnTo>
                <a:lnTo>
                  <a:pt x="5549375" y="2093738"/>
                </a:lnTo>
                <a:cubicBezTo>
                  <a:pt x="5535256" y="2093738"/>
                  <a:pt x="5526429" y="2093738"/>
                  <a:pt x="5522900" y="2093738"/>
                </a:cubicBezTo>
                <a:cubicBezTo>
                  <a:pt x="5519370" y="2093738"/>
                  <a:pt x="5517604" y="2093738"/>
                  <a:pt x="5517604" y="2093738"/>
                </a:cubicBezTo>
                <a:close/>
                <a:moveTo>
                  <a:pt x="4331478" y="2093738"/>
                </a:moveTo>
                <a:lnTo>
                  <a:pt x="4331478" y="2104328"/>
                </a:lnTo>
                <a:lnTo>
                  <a:pt x="4342068" y="2104328"/>
                </a:lnTo>
                <a:cubicBezTo>
                  <a:pt x="4342068" y="2104328"/>
                  <a:pt x="4338538" y="2100798"/>
                  <a:pt x="4331478" y="2093738"/>
                </a:cubicBezTo>
                <a:close/>
                <a:moveTo>
                  <a:pt x="8091075" y="2083146"/>
                </a:moveTo>
                <a:cubicBezTo>
                  <a:pt x="8091075" y="2090207"/>
                  <a:pt x="8091075" y="2093738"/>
                  <a:pt x="8091075" y="2093738"/>
                </a:cubicBezTo>
                <a:lnTo>
                  <a:pt x="8080483" y="2093738"/>
                </a:lnTo>
                <a:close/>
                <a:moveTo>
                  <a:pt x="7911038" y="2083146"/>
                </a:moveTo>
                <a:lnTo>
                  <a:pt x="7921627" y="2083146"/>
                </a:lnTo>
                <a:cubicBezTo>
                  <a:pt x="7921627" y="2083146"/>
                  <a:pt x="7923393" y="2083146"/>
                  <a:pt x="7926923" y="2083146"/>
                </a:cubicBezTo>
                <a:cubicBezTo>
                  <a:pt x="7930452" y="2083146"/>
                  <a:pt x="7928688" y="2086677"/>
                  <a:pt x="7921627" y="2093738"/>
                </a:cubicBezTo>
                <a:cubicBezTo>
                  <a:pt x="7921627" y="2086677"/>
                  <a:pt x="7918098" y="2083146"/>
                  <a:pt x="7911038" y="2083146"/>
                </a:cubicBezTo>
                <a:close/>
                <a:moveTo>
                  <a:pt x="7466240" y="2083146"/>
                </a:moveTo>
                <a:lnTo>
                  <a:pt x="7476830" y="2083146"/>
                </a:lnTo>
                <a:lnTo>
                  <a:pt x="7476830" y="2093738"/>
                </a:lnTo>
                <a:close/>
                <a:moveTo>
                  <a:pt x="7032033" y="2083146"/>
                </a:moveTo>
                <a:lnTo>
                  <a:pt x="7042622" y="2083146"/>
                </a:lnTo>
                <a:lnTo>
                  <a:pt x="7042622" y="2093738"/>
                </a:lnTo>
                <a:close/>
                <a:moveTo>
                  <a:pt x="6566054" y="2083146"/>
                </a:moveTo>
                <a:lnTo>
                  <a:pt x="6555464" y="2093738"/>
                </a:lnTo>
                <a:cubicBezTo>
                  <a:pt x="6562525" y="2093738"/>
                  <a:pt x="6566054" y="2093738"/>
                  <a:pt x="6566054" y="2093738"/>
                </a:cubicBezTo>
                <a:cubicBezTo>
                  <a:pt x="6566054" y="2086677"/>
                  <a:pt x="6566054" y="2083146"/>
                  <a:pt x="6566054" y="2083146"/>
                </a:cubicBezTo>
                <a:close/>
                <a:moveTo>
                  <a:pt x="5702936" y="2083146"/>
                </a:moveTo>
                <a:cubicBezTo>
                  <a:pt x="5692346" y="2083146"/>
                  <a:pt x="5687051" y="2086677"/>
                  <a:pt x="5687051" y="2093738"/>
                </a:cubicBezTo>
                <a:lnTo>
                  <a:pt x="5697641" y="2104328"/>
                </a:lnTo>
                <a:cubicBezTo>
                  <a:pt x="5704702" y="2104328"/>
                  <a:pt x="5711762" y="2104328"/>
                  <a:pt x="5718822" y="2104328"/>
                </a:cubicBezTo>
                <a:cubicBezTo>
                  <a:pt x="5725882" y="2097267"/>
                  <a:pt x="5727647" y="2091973"/>
                  <a:pt x="5724116" y="2088442"/>
                </a:cubicBezTo>
                <a:cubicBezTo>
                  <a:pt x="5720587" y="2084911"/>
                  <a:pt x="5713526" y="2083146"/>
                  <a:pt x="5702936" y="2083146"/>
                </a:cubicBezTo>
                <a:close/>
                <a:moveTo>
                  <a:pt x="4808046" y="2083146"/>
                </a:moveTo>
                <a:cubicBezTo>
                  <a:pt x="4822167" y="2083146"/>
                  <a:pt x="4829228" y="2084911"/>
                  <a:pt x="4829228" y="2088442"/>
                </a:cubicBezTo>
                <a:cubicBezTo>
                  <a:pt x="4829228" y="2091973"/>
                  <a:pt x="4832757" y="2093738"/>
                  <a:pt x="4839818" y="2093738"/>
                </a:cubicBezTo>
                <a:lnTo>
                  <a:pt x="4797456" y="2093738"/>
                </a:lnTo>
                <a:close/>
                <a:moveTo>
                  <a:pt x="4765684" y="2083146"/>
                </a:moveTo>
                <a:lnTo>
                  <a:pt x="4776276" y="2083146"/>
                </a:lnTo>
                <a:lnTo>
                  <a:pt x="4765684" y="2093738"/>
                </a:lnTo>
                <a:cubicBezTo>
                  <a:pt x="4758624" y="2093738"/>
                  <a:pt x="4755094" y="2091973"/>
                  <a:pt x="4755094" y="2088442"/>
                </a:cubicBezTo>
                <a:cubicBezTo>
                  <a:pt x="4755094" y="2084911"/>
                  <a:pt x="4758624" y="2083146"/>
                  <a:pt x="4765684" y="2083146"/>
                </a:cubicBezTo>
                <a:close/>
                <a:moveTo>
                  <a:pt x="4628010" y="2083146"/>
                </a:moveTo>
                <a:lnTo>
                  <a:pt x="4638599" y="2093738"/>
                </a:lnTo>
                <a:cubicBezTo>
                  <a:pt x="4631539" y="2093738"/>
                  <a:pt x="4628010" y="2093738"/>
                  <a:pt x="4628010" y="2093738"/>
                </a:cubicBezTo>
                <a:cubicBezTo>
                  <a:pt x="4628010" y="2086677"/>
                  <a:pt x="4628010" y="2083146"/>
                  <a:pt x="4628010" y="2083146"/>
                </a:cubicBezTo>
                <a:close/>
                <a:moveTo>
                  <a:pt x="4328830" y="2080169"/>
                </a:moveTo>
                <a:cubicBezTo>
                  <a:pt x="4344715" y="2079506"/>
                  <a:pt x="4352658" y="2085795"/>
                  <a:pt x="4352658" y="2099033"/>
                </a:cubicBezTo>
                <a:cubicBezTo>
                  <a:pt x="4352658" y="2116684"/>
                  <a:pt x="4363249" y="2121978"/>
                  <a:pt x="4384430" y="2114919"/>
                </a:cubicBezTo>
                <a:cubicBezTo>
                  <a:pt x="4391490" y="2107858"/>
                  <a:pt x="4412670" y="2107858"/>
                  <a:pt x="4447972" y="2114919"/>
                </a:cubicBezTo>
                <a:cubicBezTo>
                  <a:pt x="4469154" y="2129040"/>
                  <a:pt x="4490334" y="2139629"/>
                  <a:pt x="4511514" y="2146690"/>
                </a:cubicBezTo>
                <a:lnTo>
                  <a:pt x="4553876" y="2167871"/>
                </a:lnTo>
                <a:lnTo>
                  <a:pt x="4585647" y="2178461"/>
                </a:lnTo>
                <a:cubicBezTo>
                  <a:pt x="4635070" y="2178461"/>
                  <a:pt x="4659780" y="2185521"/>
                  <a:pt x="4659780" y="2199642"/>
                </a:cubicBezTo>
                <a:cubicBezTo>
                  <a:pt x="4659780" y="2206702"/>
                  <a:pt x="4631539" y="2203173"/>
                  <a:pt x="4575058" y="2189051"/>
                </a:cubicBezTo>
                <a:cubicBezTo>
                  <a:pt x="4440912" y="2146690"/>
                  <a:pt x="4363249" y="2125509"/>
                  <a:pt x="4342068" y="2125509"/>
                </a:cubicBezTo>
                <a:cubicBezTo>
                  <a:pt x="4313826" y="2125509"/>
                  <a:pt x="4299706" y="2118448"/>
                  <a:pt x="4299706" y="2104328"/>
                </a:cubicBezTo>
                <a:cubicBezTo>
                  <a:pt x="4292647" y="2104328"/>
                  <a:pt x="4289116" y="2104328"/>
                  <a:pt x="4289116" y="2104328"/>
                </a:cubicBezTo>
                <a:cubicBezTo>
                  <a:pt x="4282056" y="2104328"/>
                  <a:pt x="4278526" y="2100798"/>
                  <a:pt x="4278526" y="2093738"/>
                </a:cubicBezTo>
                <a:lnTo>
                  <a:pt x="4289116" y="2093738"/>
                </a:lnTo>
                <a:cubicBezTo>
                  <a:pt x="4296176" y="2093738"/>
                  <a:pt x="4303237" y="2090207"/>
                  <a:pt x="4310297" y="2083146"/>
                </a:cubicBezTo>
                <a:cubicBezTo>
                  <a:pt x="4317358" y="2081382"/>
                  <a:pt x="4323536" y="2080390"/>
                  <a:pt x="4328830" y="2080169"/>
                </a:cubicBezTo>
                <a:close/>
                <a:moveTo>
                  <a:pt x="7529782" y="2072557"/>
                </a:moveTo>
                <a:lnTo>
                  <a:pt x="7540374" y="2083146"/>
                </a:lnTo>
                <a:cubicBezTo>
                  <a:pt x="7540374" y="2083146"/>
                  <a:pt x="7536842" y="2083146"/>
                  <a:pt x="7529782" y="2083146"/>
                </a:cubicBezTo>
                <a:close/>
                <a:moveTo>
                  <a:pt x="7370926" y="2072557"/>
                </a:moveTo>
                <a:lnTo>
                  <a:pt x="7381516" y="2072557"/>
                </a:lnTo>
                <a:cubicBezTo>
                  <a:pt x="7381516" y="2079617"/>
                  <a:pt x="7377986" y="2083146"/>
                  <a:pt x="7370926" y="2083146"/>
                </a:cubicBezTo>
                <a:cubicBezTo>
                  <a:pt x="7370926" y="2090207"/>
                  <a:pt x="7372692" y="2093738"/>
                  <a:pt x="7376222" y="2093738"/>
                </a:cubicBezTo>
                <a:cubicBezTo>
                  <a:pt x="7379751" y="2093738"/>
                  <a:pt x="7385047" y="2093738"/>
                  <a:pt x="7392107" y="2093738"/>
                </a:cubicBezTo>
                <a:cubicBezTo>
                  <a:pt x="7399168" y="2093738"/>
                  <a:pt x="7406226" y="2095502"/>
                  <a:pt x="7413288" y="2099033"/>
                </a:cubicBezTo>
                <a:cubicBezTo>
                  <a:pt x="7420348" y="2102563"/>
                  <a:pt x="7423878" y="2104328"/>
                  <a:pt x="7423878" y="2104328"/>
                </a:cubicBezTo>
                <a:lnTo>
                  <a:pt x="7413288" y="2114919"/>
                </a:lnTo>
                <a:lnTo>
                  <a:pt x="7392107" y="2104328"/>
                </a:lnTo>
                <a:cubicBezTo>
                  <a:pt x="7370926" y="2104328"/>
                  <a:pt x="7356806" y="2104328"/>
                  <a:pt x="7349745" y="2104328"/>
                </a:cubicBezTo>
                <a:lnTo>
                  <a:pt x="7349745" y="2093738"/>
                </a:lnTo>
                <a:lnTo>
                  <a:pt x="7360336" y="2083146"/>
                </a:lnTo>
                <a:cubicBezTo>
                  <a:pt x="7360336" y="2083146"/>
                  <a:pt x="7363866" y="2079617"/>
                  <a:pt x="7370926" y="2072557"/>
                </a:cubicBezTo>
                <a:close/>
                <a:moveTo>
                  <a:pt x="7296793" y="2072557"/>
                </a:moveTo>
                <a:cubicBezTo>
                  <a:pt x="7310914" y="2079617"/>
                  <a:pt x="7319740" y="2083146"/>
                  <a:pt x="7323270" y="2083146"/>
                </a:cubicBezTo>
                <a:cubicBezTo>
                  <a:pt x="7326799" y="2083146"/>
                  <a:pt x="7328564" y="2086677"/>
                  <a:pt x="7328564" y="2093738"/>
                </a:cubicBezTo>
                <a:lnTo>
                  <a:pt x="7307384" y="2083146"/>
                </a:lnTo>
                <a:close/>
                <a:moveTo>
                  <a:pt x="6195390" y="2072557"/>
                </a:moveTo>
                <a:lnTo>
                  <a:pt x="6184800" y="2104328"/>
                </a:lnTo>
                <a:lnTo>
                  <a:pt x="6195390" y="2114919"/>
                </a:lnTo>
                <a:cubicBezTo>
                  <a:pt x="6195390" y="2107858"/>
                  <a:pt x="6198920" y="2104328"/>
                  <a:pt x="6205980" y="2104328"/>
                </a:cubicBezTo>
                <a:cubicBezTo>
                  <a:pt x="6205980" y="2097267"/>
                  <a:pt x="6205980" y="2090207"/>
                  <a:pt x="6205980" y="2083146"/>
                </a:cubicBezTo>
                <a:cubicBezTo>
                  <a:pt x="6198920" y="2083146"/>
                  <a:pt x="6195390" y="2079617"/>
                  <a:pt x="6195390" y="2072557"/>
                </a:cubicBezTo>
                <a:close/>
                <a:moveTo>
                  <a:pt x="5655279" y="2072557"/>
                </a:moveTo>
                <a:cubicBezTo>
                  <a:pt x="5655279" y="2079617"/>
                  <a:pt x="5657045" y="2084911"/>
                  <a:pt x="5660574" y="2088442"/>
                </a:cubicBezTo>
                <a:cubicBezTo>
                  <a:pt x="5664106" y="2091973"/>
                  <a:pt x="5665870" y="2091973"/>
                  <a:pt x="5665870" y="2088442"/>
                </a:cubicBezTo>
                <a:cubicBezTo>
                  <a:pt x="5665870" y="2084911"/>
                  <a:pt x="5665870" y="2079617"/>
                  <a:pt x="5665870" y="2072557"/>
                </a:cubicBezTo>
                <a:cubicBezTo>
                  <a:pt x="5665870" y="2072557"/>
                  <a:pt x="5662340" y="2072557"/>
                  <a:pt x="5655279" y="2072557"/>
                </a:cubicBezTo>
                <a:close/>
                <a:moveTo>
                  <a:pt x="7567510" y="2069248"/>
                </a:moveTo>
                <a:cubicBezTo>
                  <a:pt x="7568834" y="2069688"/>
                  <a:pt x="7570380" y="2070792"/>
                  <a:pt x="7572144" y="2072557"/>
                </a:cubicBezTo>
                <a:lnTo>
                  <a:pt x="7593326" y="2083146"/>
                </a:lnTo>
                <a:cubicBezTo>
                  <a:pt x="7600386" y="2083146"/>
                  <a:pt x="7605682" y="2083146"/>
                  <a:pt x="7609211" y="2083146"/>
                </a:cubicBezTo>
                <a:cubicBezTo>
                  <a:pt x="7612740" y="2083146"/>
                  <a:pt x="7614505" y="2083146"/>
                  <a:pt x="7614505" y="2083146"/>
                </a:cubicBezTo>
                <a:cubicBezTo>
                  <a:pt x="7614505" y="2090207"/>
                  <a:pt x="7618034" y="2093738"/>
                  <a:pt x="7625096" y="2093738"/>
                </a:cubicBezTo>
                <a:cubicBezTo>
                  <a:pt x="7632156" y="2093738"/>
                  <a:pt x="7635686" y="2090207"/>
                  <a:pt x="7635686" y="2083146"/>
                </a:cubicBezTo>
                <a:lnTo>
                  <a:pt x="7646278" y="2083146"/>
                </a:lnTo>
                <a:lnTo>
                  <a:pt x="7656867" y="2093738"/>
                </a:lnTo>
                <a:lnTo>
                  <a:pt x="7667457" y="2093738"/>
                </a:lnTo>
                <a:cubicBezTo>
                  <a:pt x="7667457" y="2100798"/>
                  <a:pt x="7670986" y="2104328"/>
                  <a:pt x="7678048" y="2104328"/>
                </a:cubicBezTo>
                <a:cubicBezTo>
                  <a:pt x="7685108" y="2104328"/>
                  <a:pt x="7688638" y="2107858"/>
                  <a:pt x="7688638" y="2114919"/>
                </a:cubicBezTo>
                <a:cubicBezTo>
                  <a:pt x="7688638" y="2121978"/>
                  <a:pt x="7692168" y="2125509"/>
                  <a:pt x="7699230" y="2125509"/>
                </a:cubicBezTo>
                <a:cubicBezTo>
                  <a:pt x="7706290" y="2125509"/>
                  <a:pt x="7706290" y="2121978"/>
                  <a:pt x="7699230" y="2114919"/>
                </a:cubicBezTo>
                <a:lnTo>
                  <a:pt x="7709820" y="2114919"/>
                </a:lnTo>
                <a:cubicBezTo>
                  <a:pt x="7716880" y="2121978"/>
                  <a:pt x="7720409" y="2125509"/>
                  <a:pt x="7720409" y="2125509"/>
                </a:cubicBezTo>
                <a:cubicBezTo>
                  <a:pt x="7720409" y="2132569"/>
                  <a:pt x="7720409" y="2136099"/>
                  <a:pt x="7720409" y="2136099"/>
                </a:cubicBezTo>
                <a:cubicBezTo>
                  <a:pt x="7720409" y="2136099"/>
                  <a:pt x="7723940" y="2136099"/>
                  <a:pt x="7731000" y="2136099"/>
                </a:cubicBezTo>
                <a:cubicBezTo>
                  <a:pt x="7731000" y="2136099"/>
                  <a:pt x="7731000" y="2137863"/>
                  <a:pt x="7731000" y="2141394"/>
                </a:cubicBezTo>
                <a:cubicBezTo>
                  <a:pt x="7731000" y="2144925"/>
                  <a:pt x="7729234" y="2146690"/>
                  <a:pt x="7725704" y="2146690"/>
                </a:cubicBezTo>
                <a:cubicBezTo>
                  <a:pt x="7722175" y="2146690"/>
                  <a:pt x="7720409" y="2146690"/>
                  <a:pt x="7720409" y="2146690"/>
                </a:cubicBezTo>
                <a:cubicBezTo>
                  <a:pt x="7720409" y="2146690"/>
                  <a:pt x="7716880" y="2150221"/>
                  <a:pt x="7709820" y="2157280"/>
                </a:cubicBezTo>
                <a:lnTo>
                  <a:pt x="7699230" y="2146690"/>
                </a:lnTo>
                <a:cubicBezTo>
                  <a:pt x="7678048" y="2118448"/>
                  <a:pt x="7667457" y="2107858"/>
                  <a:pt x="7667457" y="2114919"/>
                </a:cubicBezTo>
                <a:cubicBezTo>
                  <a:pt x="7667457" y="2121978"/>
                  <a:pt x="7670986" y="2125509"/>
                  <a:pt x="7678048" y="2125509"/>
                </a:cubicBezTo>
                <a:cubicBezTo>
                  <a:pt x="7670986" y="2125509"/>
                  <a:pt x="7663928" y="2125509"/>
                  <a:pt x="7656867" y="2125509"/>
                </a:cubicBezTo>
                <a:lnTo>
                  <a:pt x="7646278" y="2136099"/>
                </a:lnTo>
                <a:cubicBezTo>
                  <a:pt x="7653338" y="2136099"/>
                  <a:pt x="7656867" y="2137863"/>
                  <a:pt x="7656867" y="2141394"/>
                </a:cubicBezTo>
                <a:cubicBezTo>
                  <a:pt x="7656867" y="2144925"/>
                  <a:pt x="7653338" y="2150221"/>
                  <a:pt x="7646278" y="2157280"/>
                </a:cubicBezTo>
                <a:lnTo>
                  <a:pt x="7635686" y="2167871"/>
                </a:lnTo>
                <a:lnTo>
                  <a:pt x="7646278" y="2167871"/>
                </a:lnTo>
                <a:cubicBezTo>
                  <a:pt x="7660396" y="2167871"/>
                  <a:pt x="7669223" y="2166106"/>
                  <a:pt x="7672752" y="2162575"/>
                </a:cubicBezTo>
                <a:cubicBezTo>
                  <a:pt x="7676282" y="2159044"/>
                  <a:pt x="7678048" y="2167871"/>
                  <a:pt x="7678048" y="2189051"/>
                </a:cubicBezTo>
                <a:cubicBezTo>
                  <a:pt x="7678048" y="2210232"/>
                  <a:pt x="7681578" y="2220823"/>
                  <a:pt x="7688638" y="2220823"/>
                </a:cubicBezTo>
                <a:lnTo>
                  <a:pt x="7667457" y="2231413"/>
                </a:lnTo>
                <a:lnTo>
                  <a:pt x="7646278" y="2242004"/>
                </a:lnTo>
                <a:cubicBezTo>
                  <a:pt x="7653338" y="2242004"/>
                  <a:pt x="7656867" y="2243769"/>
                  <a:pt x="7656867" y="2247298"/>
                </a:cubicBezTo>
                <a:cubicBezTo>
                  <a:pt x="7656867" y="2250829"/>
                  <a:pt x="7656867" y="2252594"/>
                  <a:pt x="7656867" y="2252594"/>
                </a:cubicBezTo>
                <a:cubicBezTo>
                  <a:pt x="7656867" y="2252594"/>
                  <a:pt x="7653338" y="2252594"/>
                  <a:pt x="7646278" y="2252594"/>
                </a:cubicBezTo>
                <a:cubicBezTo>
                  <a:pt x="7639216" y="2252594"/>
                  <a:pt x="7635686" y="2252594"/>
                  <a:pt x="7635686" y="2252594"/>
                </a:cubicBezTo>
                <a:cubicBezTo>
                  <a:pt x="7635686" y="2252594"/>
                  <a:pt x="7632156" y="2252594"/>
                  <a:pt x="7625096" y="2252594"/>
                </a:cubicBezTo>
                <a:cubicBezTo>
                  <a:pt x="7618034" y="2252594"/>
                  <a:pt x="7610976" y="2252594"/>
                  <a:pt x="7603915" y="2252594"/>
                </a:cubicBezTo>
                <a:cubicBezTo>
                  <a:pt x="7582734" y="2245533"/>
                  <a:pt x="7568615" y="2242004"/>
                  <a:pt x="7561553" y="2242004"/>
                </a:cubicBezTo>
                <a:lnTo>
                  <a:pt x="7550963" y="2231413"/>
                </a:lnTo>
                <a:lnTo>
                  <a:pt x="7561553" y="2231413"/>
                </a:lnTo>
                <a:cubicBezTo>
                  <a:pt x="7568615" y="2231413"/>
                  <a:pt x="7580970" y="2233177"/>
                  <a:pt x="7598620" y="2236708"/>
                </a:cubicBezTo>
                <a:cubicBezTo>
                  <a:pt x="7616271" y="2240238"/>
                  <a:pt x="7628626" y="2238473"/>
                  <a:pt x="7635686" y="2231413"/>
                </a:cubicBezTo>
                <a:lnTo>
                  <a:pt x="7635686" y="2220823"/>
                </a:lnTo>
                <a:lnTo>
                  <a:pt x="7646278" y="2220823"/>
                </a:lnTo>
                <a:lnTo>
                  <a:pt x="7656867" y="2210232"/>
                </a:lnTo>
                <a:lnTo>
                  <a:pt x="7635686" y="2199642"/>
                </a:lnTo>
                <a:cubicBezTo>
                  <a:pt x="7628626" y="2192581"/>
                  <a:pt x="7618034" y="2190817"/>
                  <a:pt x="7603915" y="2194346"/>
                </a:cubicBezTo>
                <a:cubicBezTo>
                  <a:pt x="7589794" y="2197877"/>
                  <a:pt x="7580970" y="2196111"/>
                  <a:pt x="7577438" y="2189051"/>
                </a:cubicBezTo>
                <a:cubicBezTo>
                  <a:pt x="7573909" y="2181992"/>
                  <a:pt x="7572144" y="2178461"/>
                  <a:pt x="7572144" y="2178461"/>
                </a:cubicBezTo>
                <a:lnTo>
                  <a:pt x="7572144" y="2189051"/>
                </a:lnTo>
                <a:cubicBezTo>
                  <a:pt x="7579204" y="2196111"/>
                  <a:pt x="7579204" y="2203173"/>
                  <a:pt x="7572144" y="2210232"/>
                </a:cubicBezTo>
                <a:cubicBezTo>
                  <a:pt x="7572144" y="2210232"/>
                  <a:pt x="7570378" y="2210232"/>
                  <a:pt x="7566848" y="2210232"/>
                </a:cubicBezTo>
                <a:cubicBezTo>
                  <a:pt x="7563319" y="2210232"/>
                  <a:pt x="7561553" y="2206702"/>
                  <a:pt x="7561553" y="2199642"/>
                </a:cubicBezTo>
                <a:cubicBezTo>
                  <a:pt x="7561553" y="2192581"/>
                  <a:pt x="7559788" y="2189051"/>
                  <a:pt x="7556259" y="2189051"/>
                </a:cubicBezTo>
                <a:cubicBezTo>
                  <a:pt x="7552730" y="2189051"/>
                  <a:pt x="7547434" y="2187286"/>
                  <a:pt x="7540374" y="2183756"/>
                </a:cubicBezTo>
                <a:cubicBezTo>
                  <a:pt x="7533312" y="2180225"/>
                  <a:pt x="7519192" y="2178461"/>
                  <a:pt x="7498011" y="2178461"/>
                </a:cubicBezTo>
                <a:lnTo>
                  <a:pt x="7423878" y="2157280"/>
                </a:lnTo>
                <a:cubicBezTo>
                  <a:pt x="7416818" y="2157280"/>
                  <a:pt x="7411522" y="2157280"/>
                  <a:pt x="7407992" y="2157280"/>
                </a:cubicBezTo>
                <a:cubicBezTo>
                  <a:pt x="7404463" y="2157280"/>
                  <a:pt x="7402697" y="2153750"/>
                  <a:pt x="7402697" y="2146690"/>
                </a:cubicBezTo>
                <a:cubicBezTo>
                  <a:pt x="7402697" y="2139629"/>
                  <a:pt x="7406226" y="2136099"/>
                  <a:pt x="7413288" y="2136099"/>
                </a:cubicBezTo>
                <a:cubicBezTo>
                  <a:pt x="7420348" y="2136099"/>
                  <a:pt x="7423878" y="2136099"/>
                  <a:pt x="7423878" y="2136099"/>
                </a:cubicBezTo>
                <a:cubicBezTo>
                  <a:pt x="7416818" y="2129040"/>
                  <a:pt x="7416818" y="2125509"/>
                  <a:pt x="7423878" y="2125509"/>
                </a:cubicBezTo>
                <a:cubicBezTo>
                  <a:pt x="7437999" y="2118448"/>
                  <a:pt x="7445059" y="2121978"/>
                  <a:pt x="7445059" y="2136099"/>
                </a:cubicBezTo>
                <a:cubicBezTo>
                  <a:pt x="7445059" y="2136099"/>
                  <a:pt x="7441530" y="2136099"/>
                  <a:pt x="7434468" y="2136099"/>
                </a:cubicBezTo>
                <a:cubicBezTo>
                  <a:pt x="7427408" y="2136099"/>
                  <a:pt x="7423878" y="2139629"/>
                  <a:pt x="7423878" y="2146690"/>
                </a:cubicBezTo>
                <a:lnTo>
                  <a:pt x="7468888" y="2146690"/>
                </a:lnTo>
                <a:lnTo>
                  <a:pt x="7487420" y="2146690"/>
                </a:lnTo>
                <a:lnTo>
                  <a:pt x="7487420" y="2125509"/>
                </a:lnTo>
                <a:lnTo>
                  <a:pt x="7508601" y="2125509"/>
                </a:lnTo>
                <a:lnTo>
                  <a:pt x="7508601" y="2114919"/>
                </a:lnTo>
                <a:lnTo>
                  <a:pt x="7498011" y="2104328"/>
                </a:lnTo>
                <a:lnTo>
                  <a:pt x="7508601" y="2104328"/>
                </a:lnTo>
                <a:lnTo>
                  <a:pt x="7519192" y="2104328"/>
                </a:lnTo>
                <a:cubicBezTo>
                  <a:pt x="7519192" y="2111388"/>
                  <a:pt x="7520957" y="2118448"/>
                  <a:pt x="7524486" y="2125509"/>
                </a:cubicBezTo>
                <a:cubicBezTo>
                  <a:pt x="7528016" y="2132569"/>
                  <a:pt x="7531548" y="2134334"/>
                  <a:pt x="7535078" y="2130804"/>
                </a:cubicBezTo>
                <a:cubicBezTo>
                  <a:pt x="7538607" y="2127273"/>
                  <a:pt x="7540374" y="2121978"/>
                  <a:pt x="7540374" y="2114919"/>
                </a:cubicBezTo>
                <a:lnTo>
                  <a:pt x="7561553" y="2125509"/>
                </a:lnTo>
                <a:cubicBezTo>
                  <a:pt x="7582734" y="2139629"/>
                  <a:pt x="7596855" y="2143159"/>
                  <a:pt x="7603915" y="2136099"/>
                </a:cubicBezTo>
                <a:cubicBezTo>
                  <a:pt x="7603915" y="2129040"/>
                  <a:pt x="7603915" y="2125509"/>
                  <a:pt x="7603915" y="2125509"/>
                </a:cubicBezTo>
                <a:lnTo>
                  <a:pt x="7603915" y="2114919"/>
                </a:lnTo>
                <a:cubicBezTo>
                  <a:pt x="7610976" y="2121978"/>
                  <a:pt x="7618034" y="2123744"/>
                  <a:pt x="7625096" y="2120213"/>
                </a:cubicBezTo>
                <a:cubicBezTo>
                  <a:pt x="7632156" y="2116684"/>
                  <a:pt x="7633922" y="2113154"/>
                  <a:pt x="7630390" y="2109623"/>
                </a:cubicBezTo>
                <a:cubicBezTo>
                  <a:pt x="7626861" y="2106092"/>
                  <a:pt x="7621567" y="2104328"/>
                  <a:pt x="7614505" y="2104328"/>
                </a:cubicBezTo>
                <a:cubicBezTo>
                  <a:pt x="7607444" y="2104328"/>
                  <a:pt x="7602149" y="2102563"/>
                  <a:pt x="7598620" y="2099033"/>
                </a:cubicBezTo>
                <a:cubicBezTo>
                  <a:pt x="7595090" y="2095502"/>
                  <a:pt x="7593326" y="2093738"/>
                  <a:pt x="7593326" y="2093738"/>
                </a:cubicBezTo>
                <a:cubicBezTo>
                  <a:pt x="7579204" y="2086677"/>
                  <a:pt x="7568615" y="2083146"/>
                  <a:pt x="7561553" y="2083146"/>
                </a:cubicBezTo>
                <a:cubicBezTo>
                  <a:pt x="7561553" y="2072557"/>
                  <a:pt x="7563540" y="2067923"/>
                  <a:pt x="7567510" y="2069248"/>
                </a:cubicBezTo>
                <a:close/>
                <a:moveTo>
                  <a:pt x="7413288" y="2067261"/>
                </a:moveTo>
                <a:cubicBezTo>
                  <a:pt x="7415053" y="2067261"/>
                  <a:pt x="7416818" y="2069027"/>
                  <a:pt x="7418582" y="2072557"/>
                </a:cubicBezTo>
                <a:cubicBezTo>
                  <a:pt x="7422112" y="2079617"/>
                  <a:pt x="7420348" y="2083146"/>
                  <a:pt x="7413288" y="2083146"/>
                </a:cubicBezTo>
                <a:cubicBezTo>
                  <a:pt x="7406226" y="2083146"/>
                  <a:pt x="7404463" y="2079617"/>
                  <a:pt x="7407992" y="2072557"/>
                </a:cubicBezTo>
                <a:cubicBezTo>
                  <a:pt x="7409758" y="2069027"/>
                  <a:pt x="7411524" y="2067261"/>
                  <a:pt x="7413288" y="2067261"/>
                </a:cubicBezTo>
                <a:close/>
                <a:moveTo>
                  <a:pt x="7593326" y="2061967"/>
                </a:moveTo>
                <a:cubicBezTo>
                  <a:pt x="7600386" y="2061967"/>
                  <a:pt x="7603915" y="2061967"/>
                  <a:pt x="7603915" y="2061967"/>
                </a:cubicBezTo>
                <a:lnTo>
                  <a:pt x="7593326" y="2072557"/>
                </a:lnTo>
                <a:cubicBezTo>
                  <a:pt x="7593326" y="2072557"/>
                  <a:pt x="7593326" y="2069026"/>
                  <a:pt x="7593326" y="2061967"/>
                </a:cubicBezTo>
                <a:close/>
                <a:moveTo>
                  <a:pt x="7487420" y="2061967"/>
                </a:moveTo>
                <a:lnTo>
                  <a:pt x="7487420" y="2072557"/>
                </a:lnTo>
                <a:cubicBezTo>
                  <a:pt x="7480360" y="2072557"/>
                  <a:pt x="7476830" y="2072557"/>
                  <a:pt x="7476830" y="2072557"/>
                </a:cubicBezTo>
                <a:close/>
                <a:moveTo>
                  <a:pt x="6153028" y="2061967"/>
                </a:moveTo>
                <a:cubicBezTo>
                  <a:pt x="6145968" y="2061967"/>
                  <a:pt x="6138909" y="2065496"/>
                  <a:pt x="6131847" y="2072557"/>
                </a:cubicBezTo>
                <a:cubicBezTo>
                  <a:pt x="6138909" y="2072557"/>
                  <a:pt x="6144204" y="2072557"/>
                  <a:pt x="6147734" y="2072557"/>
                </a:cubicBezTo>
                <a:cubicBezTo>
                  <a:pt x="6151264" y="2072557"/>
                  <a:pt x="6153028" y="2072557"/>
                  <a:pt x="6153028" y="2072557"/>
                </a:cubicBezTo>
                <a:close/>
                <a:moveTo>
                  <a:pt x="4977492" y="2061967"/>
                </a:moveTo>
                <a:lnTo>
                  <a:pt x="4988084" y="2072557"/>
                </a:lnTo>
                <a:lnTo>
                  <a:pt x="4998674" y="2072557"/>
                </a:lnTo>
                <a:cubicBezTo>
                  <a:pt x="4991613" y="2065496"/>
                  <a:pt x="4988084" y="2061967"/>
                  <a:pt x="4988084" y="2061967"/>
                </a:cubicBezTo>
                <a:cubicBezTo>
                  <a:pt x="4988084" y="2061967"/>
                  <a:pt x="4984554" y="2061967"/>
                  <a:pt x="4977492" y="2061967"/>
                </a:cubicBezTo>
                <a:close/>
                <a:moveTo>
                  <a:pt x="7329889" y="2056671"/>
                </a:moveTo>
                <a:cubicBezTo>
                  <a:pt x="7330771" y="2056671"/>
                  <a:pt x="7332094" y="2058437"/>
                  <a:pt x="7333860" y="2061967"/>
                </a:cubicBezTo>
                <a:cubicBezTo>
                  <a:pt x="7337389" y="2069026"/>
                  <a:pt x="7342684" y="2070792"/>
                  <a:pt x="7349745" y="2067261"/>
                </a:cubicBezTo>
                <a:cubicBezTo>
                  <a:pt x="7356806" y="2063732"/>
                  <a:pt x="7360336" y="2065496"/>
                  <a:pt x="7360336" y="2072557"/>
                </a:cubicBezTo>
                <a:lnTo>
                  <a:pt x="7339155" y="2072557"/>
                </a:lnTo>
                <a:lnTo>
                  <a:pt x="7317974" y="2072557"/>
                </a:lnTo>
                <a:lnTo>
                  <a:pt x="7328564" y="2061967"/>
                </a:lnTo>
                <a:cubicBezTo>
                  <a:pt x="7328564" y="2058437"/>
                  <a:pt x="7329006" y="2056671"/>
                  <a:pt x="7329889" y="2056671"/>
                </a:cubicBezTo>
                <a:close/>
                <a:moveTo>
                  <a:pt x="6674607" y="2055348"/>
                </a:moveTo>
                <a:cubicBezTo>
                  <a:pt x="6676372" y="2056230"/>
                  <a:pt x="6679019" y="2058437"/>
                  <a:pt x="6682550" y="2061967"/>
                </a:cubicBezTo>
                <a:cubicBezTo>
                  <a:pt x="6689610" y="2069026"/>
                  <a:pt x="6689610" y="2072557"/>
                  <a:pt x="6682550" y="2072557"/>
                </a:cubicBezTo>
                <a:lnTo>
                  <a:pt x="6682550" y="2083146"/>
                </a:lnTo>
                <a:cubicBezTo>
                  <a:pt x="6689610" y="2083146"/>
                  <a:pt x="6689610" y="2086677"/>
                  <a:pt x="6682550" y="2093738"/>
                </a:cubicBezTo>
                <a:cubicBezTo>
                  <a:pt x="6668429" y="2093738"/>
                  <a:pt x="6657839" y="2093738"/>
                  <a:pt x="6650778" y="2093738"/>
                </a:cubicBezTo>
                <a:cubicBezTo>
                  <a:pt x="6643717" y="2086677"/>
                  <a:pt x="6643717" y="2083146"/>
                  <a:pt x="6650778" y="2083146"/>
                </a:cubicBezTo>
                <a:cubicBezTo>
                  <a:pt x="6657839" y="2083146"/>
                  <a:pt x="6663134" y="2083146"/>
                  <a:pt x="6666664" y="2083146"/>
                </a:cubicBezTo>
                <a:cubicBezTo>
                  <a:pt x="6670194" y="2083146"/>
                  <a:pt x="6671958" y="2083146"/>
                  <a:pt x="6671958" y="2083146"/>
                </a:cubicBezTo>
                <a:lnTo>
                  <a:pt x="6671958" y="2072557"/>
                </a:lnTo>
                <a:lnTo>
                  <a:pt x="6671958" y="2061967"/>
                </a:lnTo>
                <a:cubicBezTo>
                  <a:pt x="6671958" y="2061967"/>
                  <a:pt x="6671958" y="2060202"/>
                  <a:pt x="6671958" y="2056671"/>
                </a:cubicBezTo>
                <a:cubicBezTo>
                  <a:pt x="6671958" y="2054906"/>
                  <a:pt x="6672842" y="2054464"/>
                  <a:pt x="6674607" y="2055348"/>
                </a:cubicBezTo>
                <a:close/>
                <a:moveTo>
                  <a:pt x="5559966" y="2051376"/>
                </a:moveTo>
                <a:cubicBezTo>
                  <a:pt x="5567026" y="2058436"/>
                  <a:pt x="5570556" y="2061967"/>
                  <a:pt x="5570556" y="2061967"/>
                </a:cubicBezTo>
                <a:lnTo>
                  <a:pt x="5570556" y="2051376"/>
                </a:lnTo>
                <a:cubicBezTo>
                  <a:pt x="5570556" y="2051376"/>
                  <a:pt x="5567026" y="2051376"/>
                  <a:pt x="5559966" y="2051376"/>
                </a:cubicBezTo>
                <a:close/>
                <a:moveTo>
                  <a:pt x="4045537" y="2051376"/>
                </a:moveTo>
                <a:cubicBezTo>
                  <a:pt x="4059658" y="2051376"/>
                  <a:pt x="4073777" y="2054906"/>
                  <a:pt x="4087898" y="2061967"/>
                </a:cubicBezTo>
                <a:lnTo>
                  <a:pt x="4077308" y="2072557"/>
                </a:lnTo>
                <a:cubicBezTo>
                  <a:pt x="4056127" y="2072557"/>
                  <a:pt x="4045537" y="2072557"/>
                  <a:pt x="4045537" y="2072557"/>
                </a:cubicBezTo>
                <a:cubicBezTo>
                  <a:pt x="4052596" y="2065496"/>
                  <a:pt x="4052596" y="2061967"/>
                  <a:pt x="4045537" y="2061967"/>
                </a:cubicBezTo>
                <a:close/>
                <a:moveTo>
                  <a:pt x="7768067" y="2040786"/>
                </a:moveTo>
                <a:cubicBezTo>
                  <a:pt x="7771596" y="2040786"/>
                  <a:pt x="7773361" y="2044315"/>
                  <a:pt x="7773361" y="2051376"/>
                </a:cubicBezTo>
                <a:cubicBezTo>
                  <a:pt x="7766300" y="2051376"/>
                  <a:pt x="7762772" y="2049611"/>
                  <a:pt x="7762772" y="2046080"/>
                </a:cubicBezTo>
                <a:cubicBezTo>
                  <a:pt x="7762772" y="2042550"/>
                  <a:pt x="7764538" y="2040786"/>
                  <a:pt x="7768067" y="2040786"/>
                </a:cubicBezTo>
                <a:close/>
                <a:moveTo>
                  <a:pt x="6142438" y="2040786"/>
                </a:moveTo>
                <a:cubicBezTo>
                  <a:pt x="6142438" y="2040786"/>
                  <a:pt x="6142438" y="2042550"/>
                  <a:pt x="6142438" y="2046080"/>
                </a:cubicBezTo>
                <a:cubicBezTo>
                  <a:pt x="6142438" y="2049611"/>
                  <a:pt x="6145968" y="2047846"/>
                  <a:pt x="6153028" y="2040786"/>
                </a:cubicBezTo>
                <a:lnTo>
                  <a:pt x="6153028" y="2051376"/>
                </a:lnTo>
                <a:lnTo>
                  <a:pt x="6174209" y="2051376"/>
                </a:lnTo>
                <a:cubicBezTo>
                  <a:pt x="6174209" y="2051376"/>
                  <a:pt x="6181270" y="2054906"/>
                  <a:pt x="6195390" y="2061967"/>
                </a:cubicBezTo>
                <a:cubicBezTo>
                  <a:pt x="6202450" y="2069026"/>
                  <a:pt x="6209510" y="2072557"/>
                  <a:pt x="6216572" y="2072557"/>
                </a:cubicBezTo>
                <a:cubicBezTo>
                  <a:pt x="6223632" y="2065496"/>
                  <a:pt x="6223632" y="2061967"/>
                  <a:pt x="6216572" y="2061967"/>
                </a:cubicBezTo>
                <a:cubicBezTo>
                  <a:pt x="6209510" y="2061967"/>
                  <a:pt x="6202450" y="2060202"/>
                  <a:pt x="6195390" y="2056671"/>
                </a:cubicBezTo>
                <a:cubicBezTo>
                  <a:pt x="6188330" y="2053140"/>
                  <a:pt x="6181270" y="2051376"/>
                  <a:pt x="6174209" y="2051376"/>
                </a:cubicBezTo>
                <a:cubicBezTo>
                  <a:pt x="6167149" y="2051376"/>
                  <a:pt x="6163620" y="2049611"/>
                  <a:pt x="6163620" y="2046080"/>
                </a:cubicBezTo>
                <a:cubicBezTo>
                  <a:pt x="6163620" y="2042550"/>
                  <a:pt x="6163620" y="2040786"/>
                  <a:pt x="6163620" y="2040786"/>
                </a:cubicBezTo>
                <a:cubicBezTo>
                  <a:pt x="6163620" y="2040786"/>
                  <a:pt x="6160090" y="2040786"/>
                  <a:pt x="6153028" y="2040786"/>
                </a:cubicBezTo>
                <a:cubicBezTo>
                  <a:pt x="6145968" y="2040786"/>
                  <a:pt x="6142438" y="2040786"/>
                  <a:pt x="6142438" y="2040786"/>
                </a:cubicBezTo>
                <a:close/>
                <a:moveTo>
                  <a:pt x="4691551" y="2040786"/>
                </a:moveTo>
                <a:lnTo>
                  <a:pt x="4691551" y="2051376"/>
                </a:lnTo>
                <a:lnTo>
                  <a:pt x="4702142" y="2051376"/>
                </a:lnTo>
                <a:lnTo>
                  <a:pt x="4702142" y="2061967"/>
                </a:lnTo>
                <a:cubicBezTo>
                  <a:pt x="4688022" y="2061967"/>
                  <a:pt x="4677432" y="2061967"/>
                  <a:pt x="4670372" y="2061967"/>
                </a:cubicBezTo>
                <a:cubicBezTo>
                  <a:pt x="4663311" y="2047846"/>
                  <a:pt x="4670372" y="2040786"/>
                  <a:pt x="4691551" y="2040786"/>
                </a:cubicBezTo>
                <a:close/>
                <a:moveTo>
                  <a:pt x="4649190" y="2040786"/>
                </a:moveTo>
                <a:lnTo>
                  <a:pt x="4659780" y="2061967"/>
                </a:lnTo>
                <a:cubicBezTo>
                  <a:pt x="4652720" y="2069026"/>
                  <a:pt x="4645660" y="2069026"/>
                  <a:pt x="4638599" y="2061967"/>
                </a:cubicBezTo>
                <a:cubicBezTo>
                  <a:pt x="4617420" y="2047846"/>
                  <a:pt x="4620949" y="2040786"/>
                  <a:pt x="4649190" y="2040786"/>
                </a:cubicBezTo>
                <a:close/>
                <a:moveTo>
                  <a:pt x="7171032" y="2034167"/>
                </a:moveTo>
                <a:cubicBezTo>
                  <a:pt x="7170150" y="2035049"/>
                  <a:pt x="7169708" y="2037255"/>
                  <a:pt x="7169708" y="2040786"/>
                </a:cubicBezTo>
                <a:cubicBezTo>
                  <a:pt x="7169708" y="2040786"/>
                  <a:pt x="7173238" y="2040786"/>
                  <a:pt x="7180299" y="2040786"/>
                </a:cubicBezTo>
                <a:lnTo>
                  <a:pt x="7180299" y="2051376"/>
                </a:lnTo>
                <a:lnTo>
                  <a:pt x="7212070" y="2051376"/>
                </a:lnTo>
                <a:lnTo>
                  <a:pt x="7212070" y="2040786"/>
                </a:lnTo>
                <a:lnTo>
                  <a:pt x="7201480" y="2040786"/>
                </a:lnTo>
                <a:lnTo>
                  <a:pt x="7190889" y="2040786"/>
                </a:lnTo>
                <a:cubicBezTo>
                  <a:pt x="7183828" y="2040786"/>
                  <a:pt x="7178533" y="2039021"/>
                  <a:pt x="7175004" y="2035490"/>
                </a:cubicBezTo>
                <a:cubicBezTo>
                  <a:pt x="7173238" y="2033725"/>
                  <a:pt x="7171915" y="2033284"/>
                  <a:pt x="7171032" y="2034167"/>
                </a:cubicBezTo>
                <a:close/>
                <a:moveTo>
                  <a:pt x="7783952" y="2030194"/>
                </a:moveTo>
                <a:cubicBezTo>
                  <a:pt x="7783952" y="2030194"/>
                  <a:pt x="7785717" y="2030194"/>
                  <a:pt x="7789248" y="2030194"/>
                </a:cubicBezTo>
                <a:cubicBezTo>
                  <a:pt x="7792778" y="2030194"/>
                  <a:pt x="7794542" y="2033725"/>
                  <a:pt x="7794542" y="2040786"/>
                </a:cubicBezTo>
                <a:lnTo>
                  <a:pt x="7783952" y="2040786"/>
                </a:lnTo>
                <a:close/>
                <a:moveTo>
                  <a:pt x="7413288" y="2030194"/>
                </a:moveTo>
                <a:lnTo>
                  <a:pt x="7423878" y="2030194"/>
                </a:lnTo>
                <a:cubicBezTo>
                  <a:pt x="7423878" y="2037255"/>
                  <a:pt x="7425644" y="2039021"/>
                  <a:pt x="7429174" y="2035490"/>
                </a:cubicBezTo>
                <a:cubicBezTo>
                  <a:pt x="7432703" y="2031959"/>
                  <a:pt x="7434468" y="2033725"/>
                  <a:pt x="7434468" y="2040786"/>
                </a:cubicBezTo>
                <a:cubicBezTo>
                  <a:pt x="7434468" y="2047846"/>
                  <a:pt x="7430938" y="2051376"/>
                  <a:pt x="7423878" y="2051376"/>
                </a:cubicBezTo>
                <a:lnTo>
                  <a:pt x="7423878" y="2061967"/>
                </a:lnTo>
                <a:lnTo>
                  <a:pt x="7413288" y="2061967"/>
                </a:lnTo>
                <a:lnTo>
                  <a:pt x="7402697" y="2061967"/>
                </a:lnTo>
                <a:cubicBezTo>
                  <a:pt x="7402697" y="2061967"/>
                  <a:pt x="7404463" y="2060202"/>
                  <a:pt x="7407992" y="2056671"/>
                </a:cubicBezTo>
                <a:cubicBezTo>
                  <a:pt x="7411522" y="2053140"/>
                  <a:pt x="7411522" y="2049611"/>
                  <a:pt x="7407992" y="2046080"/>
                </a:cubicBezTo>
                <a:cubicBezTo>
                  <a:pt x="7404463" y="2042550"/>
                  <a:pt x="7406226" y="2037255"/>
                  <a:pt x="7413288" y="2030194"/>
                </a:cubicBezTo>
                <a:close/>
                <a:moveTo>
                  <a:pt x="6587236" y="2030194"/>
                </a:moveTo>
                <a:lnTo>
                  <a:pt x="6597826" y="2030194"/>
                </a:lnTo>
                <a:lnTo>
                  <a:pt x="6597826" y="2040786"/>
                </a:lnTo>
                <a:close/>
                <a:moveTo>
                  <a:pt x="5507014" y="2030194"/>
                </a:moveTo>
                <a:lnTo>
                  <a:pt x="5517604" y="2051376"/>
                </a:lnTo>
                <a:cubicBezTo>
                  <a:pt x="5524664" y="2051376"/>
                  <a:pt x="5528195" y="2047846"/>
                  <a:pt x="5528195" y="2040786"/>
                </a:cubicBezTo>
                <a:cubicBezTo>
                  <a:pt x="5528195" y="2040786"/>
                  <a:pt x="5526429" y="2039021"/>
                  <a:pt x="5522900" y="2035490"/>
                </a:cubicBezTo>
                <a:cubicBezTo>
                  <a:pt x="5519370" y="2031959"/>
                  <a:pt x="5514074" y="2030194"/>
                  <a:pt x="5507014" y="2030194"/>
                </a:cubicBezTo>
                <a:close/>
                <a:moveTo>
                  <a:pt x="4034946" y="2030194"/>
                </a:moveTo>
                <a:lnTo>
                  <a:pt x="4045537" y="2030194"/>
                </a:lnTo>
                <a:lnTo>
                  <a:pt x="4045537" y="2040786"/>
                </a:lnTo>
                <a:close/>
                <a:moveTo>
                  <a:pt x="3918452" y="2030194"/>
                </a:moveTo>
                <a:cubicBezTo>
                  <a:pt x="3918452" y="2030194"/>
                  <a:pt x="3921982" y="2030194"/>
                  <a:pt x="3929042" y="2030194"/>
                </a:cubicBezTo>
                <a:cubicBezTo>
                  <a:pt x="3936102" y="2030194"/>
                  <a:pt x="3939633" y="2033725"/>
                  <a:pt x="3939633" y="2040786"/>
                </a:cubicBezTo>
                <a:lnTo>
                  <a:pt x="3929042" y="2040786"/>
                </a:lnTo>
                <a:cubicBezTo>
                  <a:pt x="3921982" y="2033725"/>
                  <a:pt x="3918452" y="2030194"/>
                  <a:pt x="3918452" y="2030194"/>
                </a:cubicBezTo>
                <a:close/>
                <a:moveTo>
                  <a:pt x="5403757" y="2024900"/>
                </a:moveTo>
                <a:cubicBezTo>
                  <a:pt x="5401992" y="2024900"/>
                  <a:pt x="5401110" y="2026665"/>
                  <a:pt x="5401110" y="2030194"/>
                </a:cubicBezTo>
                <a:cubicBezTo>
                  <a:pt x="5401110" y="2037255"/>
                  <a:pt x="5404640" y="2037255"/>
                  <a:pt x="5411700" y="2030194"/>
                </a:cubicBezTo>
                <a:cubicBezTo>
                  <a:pt x="5408170" y="2026665"/>
                  <a:pt x="5405522" y="2024900"/>
                  <a:pt x="5403757" y="2024900"/>
                </a:cubicBezTo>
                <a:close/>
                <a:moveTo>
                  <a:pt x="7741590" y="2019605"/>
                </a:moveTo>
                <a:cubicBezTo>
                  <a:pt x="7748652" y="2026665"/>
                  <a:pt x="7755711" y="2033725"/>
                  <a:pt x="7762772" y="2040786"/>
                </a:cubicBezTo>
                <a:cubicBezTo>
                  <a:pt x="7755711" y="2040786"/>
                  <a:pt x="7752182" y="2040786"/>
                  <a:pt x="7752182" y="2040786"/>
                </a:cubicBezTo>
                <a:cubicBezTo>
                  <a:pt x="7752182" y="2040786"/>
                  <a:pt x="7746886" y="2039021"/>
                  <a:pt x="7736296" y="2035490"/>
                </a:cubicBezTo>
                <a:cubicBezTo>
                  <a:pt x="7725704" y="2031959"/>
                  <a:pt x="7720409" y="2028430"/>
                  <a:pt x="7720409" y="2024900"/>
                </a:cubicBezTo>
                <a:cubicBezTo>
                  <a:pt x="7720409" y="2021369"/>
                  <a:pt x="7727471" y="2019605"/>
                  <a:pt x="7741590" y="2019605"/>
                </a:cubicBezTo>
                <a:close/>
                <a:moveTo>
                  <a:pt x="7243841" y="2019605"/>
                </a:moveTo>
                <a:cubicBezTo>
                  <a:pt x="7250902" y="2019605"/>
                  <a:pt x="7254432" y="2021369"/>
                  <a:pt x="7254432" y="2024900"/>
                </a:cubicBezTo>
                <a:cubicBezTo>
                  <a:pt x="7254432" y="2028430"/>
                  <a:pt x="7252666" y="2030194"/>
                  <a:pt x="7249136" y="2030194"/>
                </a:cubicBezTo>
                <a:cubicBezTo>
                  <a:pt x="7245607" y="2030194"/>
                  <a:pt x="7243841" y="2026665"/>
                  <a:pt x="7243841" y="2019605"/>
                </a:cubicBezTo>
                <a:close/>
                <a:moveTo>
                  <a:pt x="5734708" y="2019605"/>
                </a:moveTo>
                <a:cubicBezTo>
                  <a:pt x="5738237" y="2019605"/>
                  <a:pt x="5740002" y="2023136"/>
                  <a:pt x="5740002" y="2030194"/>
                </a:cubicBezTo>
                <a:cubicBezTo>
                  <a:pt x="5740002" y="2030194"/>
                  <a:pt x="5736472" y="2030194"/>
                  <a:pt x="5729412" y="2030194"/>
                </a:cubicBezTo>
                <a:cubicBezTo>
                  <a:pt x="5729412" y="2023136"/>
                  <a:pt x="5731178" y="2019605"/>
                  <a:pt x="5734708" y="2019605"/>
                </a:cubicBezTo>
                <a:close/>
                <a:moveTo>
                  <a:pt x="3950223" y="2019605"/>
                </a:moveTo>
                <a:lnTo>
                  <a:pt x="4003175" y="2030194"/>
                </a:lnTo>
                <a:lnTo>
                  <a:pt x="4013765" y="2051376"/>
                </a:lnTo>
                <a:cubicBezTo>
                  <a:pt x="4006706" y="2051376"/>
                  <a:pt x="3992585" y="2044315"/>
                  <a:pt x="3971404" y="2030194"/>
                </a:cubicBezTo>
                <a:close/>
                <a:moveTo>
                  <a:pt x="7341802" y="2012985"/>
                </a:moveTo>
                <a:cubicBezTo>
                  <a:pt x="7343567" y="2012103"/>
                  <a:pt x="7346216" y="2012544"/>
                  <a:pt x="7349745" y="2014309"/>
                </a:cubicBezTo>
                <a:cubicBezTo>
                  <a:pt x="7356806" y="2017840"/>
                  <a:pt x="7360336" y="2019605"/>
                  <a:pt x="7360336" y="2019605"/>
                </a:cubicBezTo>
                <a:cubicBezTo>
                  <a:pt x="7374456" y="2019605"/>
                  <a:pt x="7377986" y="2026665"/>
                  <a:pt x="7370926" y="2040786"/>
                </a:cubicBezTo>
                <a:cubicBezTo>
                  <a:pt x="7363866" y="2047846"/>
                  <a:pt x="7358570" y="2047846"/>
                  <a:pt x="7355040" y="2040786"/>
                </a:cubicBezTo>
                <a:cubicBezTo>
                  <a:pt x="7351511" y="2033725"/>
                  <a:pt x="7349745" y="2030194"/>
                  <a:pt x="7349745" y="2030194"/>
                </a:cubicBezTo>
                <a:lnTo>
                  <a:pt x="7339155" y="2019605"/>
                </a:lnTo>
                <a:cubicBezTo>
                  <a:pt x="7339155" y="2016075"/>
                  <a:pt x="7340038" y="2013868"/>
                  <a:pt x="7341802" y="2012985"/>
                </a:cubicBezTo>
                <a:close/>
                <a:moveTo>
                  <a:pt x="7762772" y="2009015"/>
                </a:moveTo>
                <a:cubicBezTo>
                  <a:pt x="7762772" y="2009015"/>
                  <a:pt x="7766300" y="2009015"/>
                  <a:pt x="7773361" y="2009015"/>
                </a:cubicBezTo>
                <a:lnTo>
                  <a:pt x="7762772" y="2019605"/>
                </a:lnTo>
                <a:close/>
                <a:moveTo>
                  <a:pt x="7317974" y="2009015"/>
                </a:moveTo>
                <a:lnTo>
                  <a:pt x="7328564" y="2019605"/>
                </a:lnTo>
                <a:cubicBezTo>
                  <a:pt x="7335626" y="2026665"/>
                  <a:pt x="7335626" y="2030194"/>
                  <a:pt x="7328564" y="2030194"/>
                </a:cubicBezTo>
                <a:lnTo>
                  <a:pt x="7317974" y="2030194"/>
                </a:lnTo>
                <a:cubicBezTo>
                  <a:pt x="7317974" y="2023136"/>
                  <a:pt x="7317974" y="2019605"/>
                  <a:pt x="7317974" y="2019605"/>
                </a:cubicBezTo>
                <a:close/>
                <a:moveTo>
                  <a:pt x="6650778" y="2009015"/>
                </a:moveTo>
                <a:cubicBezTo>
                  <a:pt x="6643717" y="2016074"/>
                  <a:pt x="6643717" y="2019605"/>
                  <a:pt x="6650778" y="2019605"/>
                </a:cubicBezTo>
                <a:lnTo>
                  <a:pt x="6671958" y="2009015"/>
                </a:lnTo>
                <a:close/>
                <a:moveTo>
                  <a:pt x="6333066" y="2009015"/>
                </a:moveTo>
                <a:lnTo>
                  <a:pt x="6311884" y="2019605"/>
                </a:lnTo>
                <a:cubicBezTo>
                  <a:pt x="6311884" y="2026665"/>
                  <a:pt x="6311884" y="2030194"/>
                  <a:pt x="6311884" y="2030194"/>
                </a:cubicBezTo>
                <a:cubicBezTo>
                  <a:pt x="6326005" y="2030194"/>
                  <a:pt x="6336595" y="2031959"/>
                  <a:pt x="6343656" y="2035490"/>
                </a:cubicBezTo>
                <a:cubicBezTo>
                  <a:pt x="6350717" y="2039021"/>
                  <a:pt x="6357776" y="2040786"/>
                  <a:pt x="6364836" y="2040786"/>
                </a:cubicBezTo>
                <a:lnTo>
                  <a:pt x="6386018" y="2040786"/>
                </a:lnTo>
                <a:cubicBezTo>
                  <a:pt x="6386018" y="2033725"/>
                  <a:pt x="6386018" y="2030194"/>
                  <a:pt x="6386018" y="2030194"/>
                </a:cubicBezTo>
                <a:lnTo>
                  <a:pt x="6386018" y="2019605"/>
                </a:lnTo>
                <a:cubicBezTo>
                  <a:pt x="6378957" y="2012544"/>
                  <a:pt x="6373662" y="2010780"/>
                  <a:pt x="6370132" y="2014309"/>
                </a:cubicBezTo>
                <a:cubicBezTo>
                  <a:pt x="6366602" y="2017840"/>
                  <a:pt x="6361306" y="2019605"/>
                  <a:pt x="6354246" y="2019605"/>
                </a:cubicBezTo>
                <a:cubicBezTo>
                  <a:pt x="6347186" y="2019605"/>
                  <a:pt x="6340127" y="2016074"/>
                  <a:pt x="6333066" y="2009015"/>
                </a:cubicBezTo>
                <a:close/>
                <a:moveTo>
                  <a:pt x="5263434" y="2009015"/>
                </a:moveTo>
                <a:cubicBezTo>
                  <a:pt x="5270494" y="2009015"/>
                  <a:pt x="5274025" y="2009015"/>
                  <a:pt x="5274025" y="2009015"/>
                </a:cubicBezTo>
                <a:lnTo>
                  <a:pt x="5263434" y="2019605"/>
                </a:lnTo>
                <a:close/>
                <a:moveTo>
                  <a:pt x="3783424" y="2001072"/>
                </a:moveTo>
                <a:cubicBezTo>
                  <a:pt x="3785189" y="2001072"/>
                  <a:pt x="3787836" y="2001954"/>
                  <a:pt x="3791367" y="2003719"/>
                </a:cubicBezTo>
                <a:cubicBezTo>
                  <a:pt x="3798427" y="2007250"/>
                  <a:pt x="3801956" y="2009015"/>
                  <a:pt x="3801956" y="2009015"/>
                </a:cubicBezTo>
                <a:lnTo>
                  <a:pt x="3780776" y="2009015"/>
                </a:lnTo>
                <a:cubicBezTo>
                  <a:pt x="3780776" y="2009015"/>
                  <a:pt x="3780776" y="2007250"/>
                  <a:pt x="3780776" y="2003719"/>
                </a:cubicBezTo>
                <a:cubicBezTo>
                  <a:pt x="3780776" y="2001954"/>
                  <a:pt x="3781660" y="2001072"/>
                  <a:pt x="3783424" y="2001072"/>
                </a:cubicBezTo>
                <a:close/>
                <a:moveTo>
                  <a:pt x="7540374" y="1998424"/>
                </a:moveTo>
                <a:cubicBezTo>
                  <a:pt x="7540374" y="1998424"/>
                  <a:pt x="7543903" y="1998424"/>
                  <a:pt x="7550963" y="1998424"/>
                </a:cubicBezTo>
                <a:lnTo>
                  <a:pt x="7540374" y="2009015"/>
                </a:lnTo>
                <a:cubicBezTo>
                  <a:pt x="7540374" y="2009015"/>
                  <a:pt x="7540374" y="2005484"/>
                  <a:pt x="7540374" y="1998424"/>
                </a:cubicBezTo>
                <a:close/>
                <a:moveTo>
                  <a:pt x="7339155" y="1998424"/>
                </a:moveTo>
                <a:cubicBezTo>
                  <a:pt x="7339155" y="1998424"/>
                  <a:pt x="7342684" y="1998424"/>
                  <a:pt x="7349745" y="1998424"/>
                </a:cubicBezTo>
                <a:lnTo>
                  <a:pt x="7339155" y="2009015"/>
                </a:lnTo>
                <a:close/>
                <a:moveTo>
                  <a:pt x="7047918" y="1998424"/>
                </a:moveTo>
                <a:cubicBezTo>
                  <a:pt x="7044389" y="1998424"/>
                  <a:pt x="7044389" y="2000188"/>
                  <a:pt x="7047918" y="2003719"/>
                </a:cubicBezTo>
                <a:cubicBezTo>
                  <a:pt x="7051448" y="2007250"/>
                  <a:pt x="7060274" y="2010780"/>
                  <a:pt x="7074395" y="2014309"/>
                </a:cubicBezTo>
                <a:cubicBezTo>
                  <a:pt x="7088514" y="2017840"/>
                  <a:pt x="7097341" y="2019605"/>
                  <a:pt x="7100870" y="2019605"/>
                </a:cubicBezTo>
                <a:cubicBezTo>
                  <a:pt x="7104400" y="2019605"/>
                  <a:pt x="7109696" y="2019605"/>
                  <a:pt x="7116756" y="2019605"/>
                </a:cubicBezTo>
                <a:lnTo>
                  <a:pt x="7127347" y="2019605"/>
                </a:lnTo>
                <a:lnTo>
                  <a:pt x="7127347" y="2009015"/>
                </a:lnTo>
                <a:cubicBezTo>
                  <a:pt x="7134408" y="2009015"/>
                  <a:pt x="7137937" y="2009015"/>
                  <a:pt x="7137937" y="2009015"/>
                </a:cubicBezTo>
                <a:cubicBezTo>
                  <a:pt x="7130876" y="2001954"/>
                  <a:pt x="7116756" y="1998424"/>
                  <a:pt x="7095574" y="1998424"/>
                </a:cubicBezTo>
                <a:cubicBezTo>
                  <a:pt x="7088514" y="1998424"/>
                  <a:pt x="7081456" y="1998424"/>
                  <a:pt x="7074395" y="1998424"/>
                </a:cubicBezTo>
                <a:cubicBezTo>
                  <a:pt x="7067333" y="1998424"/>
                  <a:pt x="7060274" y="1998424"/>
                  <a:pt x="7053214" y="1998424"/>
                </a:cubicBezTo>
                <a:cubicBezTo>
                  <a:pt x="7053214" y="1998424"/>
                  <a:pt x="7051448" y="1998424"/>
                  <a:pt x="7047918" y="1998424"/>
                </a:cubicBezTo>
                <a:close/>
                <a:moveTo>
                  <a:pt x="8493510" y="1987834"/>
                </a:moveTo>
                <a:cubicBezTo>
                  <a:pt x="8493510" y="1987834"/>
                  <a:pt x="8497039" y="1987834"/>
                  <a:pt x="8504100" y="1987834"/>
                </a:cubicBezTo>
                <a:lnTo>
                  <a:pt x="8514691" y="1987834"/>
                </a:lnTo>
                <a:lnTo>
                  <a:pt x="8525281" y="1987834"/>
                </a:lnTo>
                <a:cubicBezTo>
                  <a:pt x="8532341" y="1994894"/>
                  <a:pt x="8537637" y="1998424"/>
                  <a:pt x="8541166" y="1998424"/>
                </a:cubicBezTo>
                <a:cubicBezTo>
                  <a:pt x="8544696" y="1998424"/>
                  <a:pt x="8546462" y="1998424"/>
                  <a:pt x="8546462" y="1998424"/>
                </a:cubicBezTo>
                <a:cubicBezTo>
                  <a:pt x="8567641" y="1998424"/>
                  <a:pt x="8595884" y="2009015"/>
                  <a:pt x="8631185" y="2030194"/>
                </a:cubicBezTo>
                <a:cubicBezTo>
                  <a:pt x="8638245" y="2030194"/>
                  <a:pt x="8643541" y="2031959"/>
                  <a:pt x="8647070" y="2035490"/>
                </a:cubicBezTo>
                <a:cubicBezTo>
                  <a:pt x="8650601" y="2039021"/>
                  <a:pt x="8655895" y="2040786"/>
                  <a:pt x="8662957" y="2040786"/>
                </a:cubicBezTo>
                <a:lnTo>
                  <a:pt x="8673545" y="2040786"/>
                </a:lnTo>
                <a:cubicBezTo>
                  <a:pt x="8673545" y="2047846"/>
                  <a:pt x="8680607" y="2054906"/>
                  <a:pt x="8694728" y="2061967"/>
                </a:cubicBezTo>
                <a:cubicBezTo>
                  <a:pt x="8708847" y="2069026"/>
                  <a:pt x="8715908" y="2072557"/>
                  <a:pt x="8715908" y="2072557"/>
                </a:cubicBezTo>
                <a:cubicBezTo>
                  <a:pt x="8708847" y="2072557"/>
                  <a:pt x="8698257" y="2072557"/>
                  <a:pt x="8684137" y="2072557"/>
                </a:cubicBezTo>
                <a:lnTo>
                  <a:pt x="8641775" y="2051376"/>
                </a:lnTo>
                <a:cubicBezTo>
                  <a:pt x="8620595" y="2044315"/>
                  <a:pt x="8610004" y="2040786"/>
                  <a:pt x="8610004" y="2040786"/>
                </a:cubicBezTo>
                <a:cubicBezTo>
                  <a:pt x="8610004" y="2033725"/>
                  <a:pt x="8599414" y="2030194"/>
                  <a:pt x="8578233" y="2030194"/>
                </a:cubicBezTo>
                <a:cubicBezTo>
                  <a:pt x="8578233" y="2030194"/>
                  <a:pt x="8574703" y="2028430"/>
                  <a:pt x="8567641" y="2024900"/>
                </a:cubicBezTo>
                <a:cubicBezTo>
                  <a:pt x="8560582" y="2021369"/>
                  <a:pt x="8542932" y="2016074"/>
                  <a:pt x="8514691" y="2009015"/>
                </a:cubicBezTo>
                <a:close/>
                <a:moveTo>
                  <a:pt x="7423878" y="1987834"/>
                </a:moveTo>
                <a:cubicBezTo>
                  <a:pt x="7430938" y="1987834"/>
                  <a:pt x="7434468" y="1989598"/>
                  <a:pt x="7434468" y="1993128"/>
                </a:cubicBezTo>
                <a:cubicBezTo>
                  <a:pt x="7434468" y="1996659"/>
                  <a:pt x="7430938" y="1998424"/>
                  <a:pt x="7423878" y="1998424"/>
                </a:cubicBezTo>
                <a:lnTo>
                  <a:pt x="7413288" y="1998424"/>
                </a:lnTo>
                <a:cubicBezTo>
                  <a:pt x="7413288" y="1991363"/>
                  <a:pt x="7416818" y="1987834"/>
                  <a:pt x="7423878" y="1987834"/>
                </a:cubicBezTo>
                <a:close/>
                <a:moveTo>
                  <a:pt x="5972991" y="1987834"/>
                </a:moveTo>
                <a:cubicBezTo>
                  <a:pt x="5987112" y="1994894"/>
                  <a:pt x="5987112" y="2001954"/>
                  <a:pt x="5972991" y="2009015"/>
                </a:cubicBezTo>
                <a:lnTo>
                  <a:pt x="6036534" y="2030194"/>
                </a:lnTo>
                <a:lnTo>
                  <a:pt x="6057716" y="2019605"/>
                </a:lnTo>
                <a:cubicBezTo>
                  <a:pt x="6064776" y="2026665"/>
                  <a:pt x="6068305" y="2030194"/>
                  <a:pt x="6068305" y="2030194"/>
                </a:cubicBezTo>
                <a:lnTo>
                  <a:pt x="6089486" y="2030194"/>
                </a:lnTo>
                <a:lnTo>
                  <a:pt x="6036534" y="2009015"/>
                </a:lnTo>
                <a:cubicBezTo>
                  <a:pt x="6036534" y="2009015"/>
                  <a:pt x="6033005" y="2009015"/>
                  <a:pt x="6025943" y="2009015"/>
                </a:cubicBezTo>
                <a:cubicBezTo>
                  <a:pt x="6018882" y="2009015"/>
                  <a:pt x="6015353" y="2007250"/>
                  <a:pt x="6015353" y="2003719"/>
                </a:cubicBezTo>
                <a:cubicBezTo>
                  <a:pt x="6015353" y="2000188"/>
                  <a:pt x="6018882" y="1998424"/>
                  <a:pt x="6025943" y="1998424"/>
                </a:cubicBezTo>
                <a:cubicBezTo>
                  <a:pt x="6018882" y="1991363"/>
                  <a:pt x="6008293" y="1987834"/>
                  <a:pt x="5994172" y="1987834"/>
                </a:cubicBezTo>
                <a:close/>
                <a:moveTo>
                  <a:pt x="5379929" y="1987834"/>
                </a:moveTo>
                <a:cubicBezTo>
                  <a:pt x="5372868" y="1987834"/>
                  <a:pt x="5369339" y="1989598"/>
                  <a:pt x="5369339" y="1993128"/>
                </a:cubicBezTo>
                <a:cubicBezTo>
                  <a:pt x="5369339" y="1996659"/>
                  <a:pt x="5372868" y="1998424"/>
                  <a:pt x="5379929" y="1998424"/>
                </a:cubicBezTo>
                <a:cubicBezTo>
                  <a:pt x="5386990" y="1998424"/>
                  <a:pt x="5394050" y="2001954"/>
                  <a:pt x="5401110" y="2009015"/>
                </a:cubicBezTo>
                <a:cubicBezTo>
                  <a:pt x="5401110" y="2009015"/>
                  <a:pt x="5404640" y="2010780"/>
                  <a:pt x="5411700" y="2014309"/>
                </a:cubicBezTo>
                <a:cubicBezTo>
                  <a:pt x="5418760" y="2017840"/>
                  <a:pt x="5425820" y="2019605"/>
                  <a:pt x="5432881" y="2019605"/>
                </a:cubicBezTo>
                <a:cubicBezTo>
                  <a:pt x="5439942" y="2019605"/>
                  <a:pt x="5447002" y="2019605"/>
                  <a:pt x="5454062" y="2019605"/>
                </a:cubicBezTo>
                <a:cubicBezTo>
                  <a:pt x="5454062" y="2019605"/>
                  <a:pt x="5450531" y="2017840"/>
                  <a:pt x="5443471" y="2014309"/>
                </a:cubicBezTo>
                <a:cubicBezTo>
                  <a:pt x="5436410" y="2010780"/>
                  <a:pt x="5429352" y="2009015"/>
                  <a:pt x="5422291" y="2009015"/>
                </a:cubicBezTo>
                <a:cubicBezTo>
                  <a:pt x="5408170" y="2001954"/>
                  <a:pt x="5399344" y="1996659"/>
                  <a:pt x="5395814" y="1993128"/>
                </a:cubicBezTo>
                <a:cubicBezTo>
                  <a:pt x="5392285" y="1989598"/>
                  <a:pt x="5386990" y="1987834"/>
                  <a:pt x="5379929" y="1987834"/>
                </a:cubicBezTo>
                <a:close/>
                <a:moveTo>
                  <a:pt x="4490334" y="1987834"/>
                </a:moveTo>
                <a:lnTo>
                  <a:pt x="4490334" y="1998424"/>
                </a:lnTo>
                <a:cubicBezTo>
                  <a:pt x="4483274" y="1998424"/>
                  <a:pt x="4479743" y="1998424"/>
                  <a:pt x="4479743" y="1998424"/>
                </a:cubicBezTo>
                <a:cubicBezTo>
                  <a:pt x="4479743" y="1998424"/>
                  <a:pt x="4479743" y="1996659"/>
                  <a:pt x="4479743" y="1993128"/>
                </a:cubicBezTo>
                <a:cubicBezTo>
                  <a:pt x="4479743" y="1989598"/>
                  <a:pt x="4483274" y="1987834"/>
                  <a:pt x="4490334" y="1987834"/>
                </a:cubicBezTo>
                <a:close/>
                <a:moveTo>
                  <a:pt x="4426791" y="1987834"/>
                </a:moveTo>
                <a:lnTo>
                  <a:pt x="4458562" y="2009015"/>
                </a:lnTo>
                <a:cubicBezTo>
                  <a:pt x="4444442" y="2009015"/>
                  <a:pt x="4433852" y="2009015"/>
                  <a:pt x="4426791" y="2009015"/>
                </a:cubicBezTo>
                <a:close/>
                <a:moveTo>
                  <a:pt x="7339155" y="1977242"/>
                </a:moveTo>
                <a:cubicBezTo>
                  <a:pt x="7339155" y="1977242"/>
                  <a:pt x="7342684" y="1977242"/>
                  <a:pt x="7349745" y="1977242"/>
                </a:cubicBezTo>
                <a:lnTo>
                  <a:pt x="7360336" y="1977242"/>
                </a:lnTo>
                <a:cubicBezTo>
                  <a:pt x="7360336" y="1977242"/>
                  <a:pt x="7360336" y="1979007"/>
                  <a:pt x="7360336" y="1982538"/>
                </a:cubicBezTo>
                <a:cubicBezTo>
                  <a:pt x="7360336" y="1986069"/>
                  <a:pt x="7356806" y="1987834"/>
                  <a:pt x="7349745" y="1987834"/>
                </a:cubicBezTo>
                <a:cubicBezTo>
                  <a:pt x="7349745" y="1980773"/>
                  <a:pt x="7346216" y="1977242"/>
                  <a:pt x="7339155" y="1977242"/>
                </a:cubicBezTo>
                <a:close/>
                <a:moveTo>
                  <a:pt x="6550169" y="1977242"/>
                </a:moveTo>
                <a:lnTo>
                  <a:pt x="6566054" y="1977242"/>
                </a:lnTo>
                <a:lnTo>
                  <a:pt x="6576646" y="1977242"/>
                </a:lnTo>
                <a:lnTo>
                  <a:pt x="6576646" y="1987834"/>
                </a:lnTo>
                <a:cubicBezTo>
                  <a:pt x="6562525" y="1994894"/>
                  <a:pt x="6558994" y="1994894"/>
                  <a:pt x="6566054" y="1987834"/>
                </a:cubicBezTo>
                <a:cubicBezTo>
                  <a:pt x="6566054" y="1980773"/>
                  <a:pt x="6560759" y="1977242"/>
                  <a:pt x="6550169" y="1977242"/>
                </a:cubicBezTo>
                <a:close/>
                <a:moveTo>
                  <a:pt x="6428380" y="1977242"/>
                </a:moveTo>
                <a:cubicBezTo>
                  <a:pt x="6435440" y="1977242"/>
                  <a:pt x="6438970" y="1977242"/>
                  <a:pt x="6438970" y="1977242"/>
                </a:cubicBezTo>
                <a:cubicBezTo>
                  <a:pt x="6453090" y="1977242"/>
                  <a:pt x="6467211" y="1977242"/>
                  <a:pt x="6481332" y="1977242"/>
                </a:cubicBezTo>
                <a:cubicBezTo>
                  <a:pt x="6495451" y="1977242"/>
                  <a:pt x="6509573" y="1977242"/>
                  <a:pt x="6523694" y="1977242"/>
                </a:cubicBezTo>
                <a:cubicBezTo>
                  <a:pt x="6530754" y="1977242"/>
                  <a:pt x="6534284" y="1977242"/>
                  <a:pt x="6534284" y="1977242"/>
                </a:cubicBezTo>
                <a:lnTo>
                  <a:pt x="6544874" y="1977242"/>
                </a:lnTo>
                <a:lnTo>
                  <a:pt x="6550169" y="1977242"/>
                </a:lnTo>
                <a:cubicBezTo>
                  <a:pt x="6539579" y="1977242"/>
                  <a:pt x="6534284" y="1979007"/>
                  <a:pt x="6534284" y="1982538"/>
                </a:cubicBezTo>
                <a:cubicBezTo>
                  <a:pt x="6534284" y="1986069"/>
                  <a:pt x="6536050" y="1987834"/>
                  <a:pt x="6539579" y="1987834"/>
                </a:cubicBezTo>
                <a:cubicBezTo>
                  <a:pt x="6543108" y="1987834"/>
                  <a:pt x="6544874" y="1991363"/>
                  <a:pt x="6544874" y="1998424"/>
                </a:cubicBezTo>
                <a:cubicBezTo>
                  <a:pt x="6544874" y="2005484"/>
                  <a:pt x="6548403" y="2009015"/>
                  <a:pt x="6555464" y="2009015"/>
                </a:cubicBezTo>
                <a:cubicBezTo>
                  <a:pt x="6562525" y="2009015"/>
                  <a:pt x="6564290" y="2010780"/>
                  <a:pt x="6560759" y="2014309"/>
                </a:cubicBezTo>
                <a:cubicBezTo>
                  <a:pt x="6557230" y="2017840"/>
                  <a:pt x="6548403" y="2016074"/>
                  <a:pt x="6534284" y="2009015"/>
                </a:cubicBezTo>
                <a:lnTo>
                  <a:pt x="6491922" y="1998424"/>
                </a:lnTo>
                <a:cubicBezTo>
                  <a:pt x="6484861" y="1998424"/>
                  <a:pt x="6479566" y="1996659"/>
                  <a:pt x="6476036" y="1993128"/>
                </a:cubicBezTo>
                <a:cubicBezTo>
                  <a:pt x="6472506" y="1989598"/>
                  <a:pt x="6470740" y="1987834"/>
                  <a:pt x="6470740" y="1987834"/>
                </a:cubicBezTo>
                <a:lnTo>
                  <a:pt x="6470740" y="1998424"/>
                </a:lnTo>
                <a:lnTo>
                  <a:pt x="6470740" y="2009015"/>
                </a:lnTo>
                <a:cubicBezTo>
                  <a:pt x="6463680" y="2009015"/>
                  <a:pt x="6456621" y="2003719"/>
                  <a:pt x="6449560" y="1993128"/>
                </a:cubicBezTo>
                <a:cubicBezTo>
                  <a:pt x="6442499" y="1982538"/>
                  <a:pt x="6435440" y="1977242"/>
                  <a:pt x="6428380" y="1977242"/>
                </a:cubicBezTo>
                <a:close/>
                <a:moveTo>
                  <a:pt x="5146940" y="1977242"/>
                </a:moveTo>
                <a:lnTo>
                  <a:pt x="5168121" y="1987834"/>
                </a:lnTo>
                <a:cubicBezTo>
                  <a:pt x="5161060" y="1987834"/>
                  <a:pt x="5157530" y="1987834"/>
                  <a:pt x="5157530" y="1987834"/>
                </a:cubicBezTo>
                <a:cubicBezTo>
                  <a:pt x="5157530" y="1987834"/>
                  <a:pt x="5154000" y="1987834"/>
                  <a:pt x="5146940" y="1987834"/>
                </a:cubicBezTo>
                <a:lnTo>
                  <a:pt x="5157530" y="1998424"/>
                </a:lnTo>
                <a:cubicBezTo>
                  <a:pt x="5171650" y="1998424"/>
                  <a:pt x="5178710" y="1994894"/>
                  <a:pt x="5178710" y="1987834"/>
                </a:cubicBezTo>
                <a:lnTo>
                  <a:pt x="5157530" y="1977242"/>
                </a:lnTo>
                <a:close/>
                <a:moveTo>
                  <a:pt x="5009265" y="1977242"/>
                </a:moveTo>
                <a:lnTo>
                  <a:pt x="5009265" y="1987834"/>
                </a:lnTo>
                <a:lnTo>
                  <a:pt x="5019854" y="1977242"/>
                </a:lnTo>
                <a:cubicBezTo>
                  <a:pt x="5019854" y="1977242"/>
                  <a:pt x="5016325" y="1977242"/>
                  <a:pt x="5009265" y="1977242"/>
                </a:cubicBezTo>
                <a:close/>
                <a:moveTo>
                  <a:pt x="7104842" y="1971948"/>
                </a:moveTo>
                <a:cubicBezTo>
                  <a:pt x="7102196" y="1971948"/>
                  <a:pt x="7099106" y="1973713"/>
                  <a:pt x="7095574" y="1977242"/>
                </a:cubicBezTo>
                <a:lnTo>
                  <a:pt x="7106166" y="1987834"/>
                </a:lnTo>
                <a:cubicBezTo>
                  <a:pt x="7113226" y="1987834"/>
                  <a:pt x="7116756" y="1987834"/>
                  <a:pt x="7116756" y="1987834"/>
                </a:cubicBezTo>
                <a:cubicBezTo>
                  <a:pt x="7116756" y="1987834"/>
                  <a:pt x="7114991" y="1984303"/>
                  <a:pt x="7111462" y="1977242"/>
                </a:cubicBezTo>
                <a:cubicBezTo>
                  <a:pt x="7109697" y="1973713"/>
                  <a:pt x="7107491" y="1971948"/>
                  <a:pt x="7104842" y="1971948"/>
                </a:cubicBezTo>
                <a:close/>
                <a:moveTo>
                  <a:pt x="7635686" y="1966653"/>
                </a:moveTo>
                <a:lnTo>
                  <a:pt x="7646278" y="1977242"/>
                </a:lnTo>
                <a:cubicBezTo>
                  <a:pt x="7653338" y="1970184"/>
                  <a:pt x="7660396" y="1966653"/>
                  <a:pt x="7667457" y="1966653"/>
                </a:cubicBezTo>
                <a:cubicBezTo>
                  <a:pt x="7667457" y="1966653"/>
                  <a:pt x="7662163" y="1966653"/>
                  <a:pt x="7651572" y="1966653"/>
                </a:cubicBezTo>
                <a:cubicBezTo>
                  <a:pt x="7640982" y="1966653"/>
                  <a:pt x="7635686" y="1966653"/>
                  <a:pt x="7635686" y="1966653"/>
                </a:cubicBezTo>
                <a:close/>
                <a:moveTo>
                  <a:pt x="6608416" y="1966653"/>
                </a:moveTo>
                <a:lnTo>
                  <a:pt x="6619006" y="1977242"/>
                </a:lnTo>
                <a:lnTo>
                  <a:pt x="6629598" y="1966653"/>
                </a:lnTo>
                <a:cubicBezTo>
                  <a:pt x="6629598" y="1966653"/>
                  <a:pt x="6626067" y="1966653"/>
                  <a:pt x="6619006" y="1966653"/>
                </a:cubicBezTo>
                <a:cubicBezTo>
                  <a:pt x="6611946" y="1966653"/>
                  <a:pt x="6608416" y="1966653"/>
                  <a:pt x="6608416" y="1966653"/>
                </a:cubicBezTo>
                <a:close/>
                <a:moveTo>
                  <a:pt x="6174209" y="1966653"/>
                </a:moveTo>
                <a:cubicBezTo>
                  <a:pt x="6167149" y="1966653"/>
                  <a:pt x="6167149" y="1970184"/>
                  <a:pt x="6174209" y="1977242"/>
                </a:cubicBezTo>
                <a:cubicBezTo>
                  <a:pt x="6174209" y="1977242"/>
                  <a:pt x="6177738" y="1977242"/>
                  <a:pt x="6184800" y="1977242"/>
                </a:cubicBezTo>
                <a:cubicBezTo>
                  <a:pt x="6184800" y="1970184"/>
                  <a:pt x="6181270" y="1966653"/>
                  <a:pt x="6174209" y="1966653"/>
                </a:cubicBezTo>
                <a:close/>
                <a:moveTo>
                  <a:pt x="5941220" y="1966653"/>
                </a:moveTo>
                <a:lnTo>
                  <a:pt x="5930630" y="1977242"/>
                </a:lnTo>
                <a:cubicBezTo>
                  <a:pt x="5937690" y="1977242"/>
                  <a:pt x="5937690" y="1980773"/>
                  <a:pt x="5930630" y="1987834"/>
                </a:cubicBezTo>
                <a:cubicBezTo>
                  <a:pt x="5930630" y="1987834"/>
                  <a:pt x="5934160" y="1987834"/>
                  <a:pt x="5941220" y="1987834"/>
                </a:cubicBezTo>
                <a:lnTo>
                  <a:pt x="5962401" y="1987834"/>
                </a:lnTo>
                <a:lnTo>
                  <a:pt x="5951812" y="1977242"/>
                </a:lnTo>
                <a:cubicBezTo>
                  <a:pt x="5951812" y="1970184"/>
                  <a:pt x="5948280" y="1966653"/>
                  <a:pt x="5941220" y="1966653"/>
                </a:cubicBezTo>
                <a:close/>
                <a:moveTo>
                  <a:pt x="5845908" y="1966653"/>
                </a:moveTo>
                <a:cubicBezTo>
                  <a:pt x="5838847" y="1966653"/>
                  <a:pt x="5833552" y="1970184"/>
                  <a:pt x="5830020" y="1977242"/>
                </a:cubicBezTo>
                <a:cubicBezTo>
                  <a:pt x="5826491" y="1984303"/>
                  <a:pt x="5831786" y="1991363"/>
                  <a:pt x="5845908" y="1998424"/>
                </a:cubicBezTo>
                <a:cubicBezTo>
                  <a:pt x="5860026" y="1998424"/>
                  <a:pt x="5870616" y="1998424"/>
                  <a:pt x="5877678" y="1998424"/>
                </a:cubicBezTo>
                <a:cubicBezTo>
                  <a:pt x="5884738" y="1991363"/>
                  <a:pt x="5886504" y="1984303"/>
                  <a:pt x="5882972" y="1977242"/>
                </a:cubicBezTo>
                <a:cubicBezTo>
                  <a:pt x="5879443" y="1970184"/>
                  <a:pt x="5874148" y="1970184"/>
                  <a:pt x="5867087" y="1977242"/>
                </a:cubicBezTo>
                <a:cubicBezTo>
                  <a:pt x="5860026" y="1977242"/>
                  <a:pt x="5856497" y="1973713"/>
                  <a:pt x="5856497" y="1966653"/>
                </a:cubicBezTo>
                <a:cubicBezTo>
                  <a:pt x="5856497" y="1966653"/>
                  <a:pt x="5852968" y="1966653"/>
                  <a:pt x="5845908" y="1966653"/>
                </a:cubicBezTo>
                <a:close/>
                <a:moveTo>
                  <a:pt x="5687051" y="1966653"/>
                </a:moveTo>
                <a:cubicBezTo>
                  <a:pt x="5665870" y="1966653"/>
                  <a:pt x="5662340" y="1970184"/>
                  <a:pt x="5676460" y="1977242"/>
                </a:cubicBezTo>
                <a:cubicBezTo>
                  <a:pt x="5676460" y="1984303"/>
                  <a:pt x="5678226" y="1987834"/>
                  <a:pt x="5681756" y="1987834"/>
                </a:cubicBezTo>
                <a:cubicBezTo>
                  <a:pt x="5685285" y="1987834"/>
                  <a:pt x="5687051" y="1984303"/>
                  <a:pt x="5687051" y="1977242"/>
                </a:cubicBezTo>
                <a:cubicBezTo>
                  <a:pt x="5687051" y="1970184"/>
                  <a:pt x="5687051" y="1966653"/>
                  <a:pt x="5687051" y="1966653"/>
                </a:cubicBezTo>
                <a:close/>
                <a:moveTo>
                  <a:pt x="8424672" y="1963344"/>
                </a:moveTo>
                <a:cubicBezTo>
                  <a:pt x="8429968" y="1962019"/>
                  <a:pt x="8435262" y="1966653"/>
                  <a:pt x="8440558" y="1977242"/>
                </a:cubicBezTo>
                <a:lnTo>
                  <a:pt x="8451148" y="1987834"/>
                </a:lnTo>
                <a:cubicBezTo>
                  <a:pt x="8451148" y="1987834"/>
                  <a:pt x="8444087" y="1984303"/>
                  <a:pt x="8429968" y="1977242"/>
                </a:cubicBezTo>
                <a:lnTo>
                  <a:pt x="8419377" y="1966653"/>
                </a:lnTo>
                <a:cubicBezTo>
                  <a:pt x="8421143" y="1964888"/>
                  <a:pt x="8422908" y="1963783"/>
                  <a:pt x="8424672" y="1963344"/>
                </a:cubicBezTo>
                <a:close/>
                <a:moveTo>
                  <a:pt x="7540374" y="1956063"/>
                </a:moveTo>
                <a:cubicBezTo>
                  <a:pt x="7533312" y="1956063"/>
                  <a:pt x="7529782" y="1959592"/>
                  <a:pt x="7529782" y="1966653"/>
                </a:cubicBezTo>
                <a:lnTo>
                  <a:pt x="7540374" y="1966653"/>
                </a:lnTo>
                <a:close/>
                <a:moveTo>
                  <a:pt x="7434468" y="1956063"/>
                </a:moveTo>
                <a:cubicBezTo>
                  <a:pt x="7441530" y="1956063"/>
                  <a:pt x="7445059" y="1959592"/>
                  <a:pt x="7445059" y="1966653"/>
                </a:cubicBezTo>
                <a:cubicBezTo>
                  <a:pt x="7445059" y="1973713"/>
                  <a:pt x="7448588" y="1977242"/>
                  <a:pt x="7455649" y="1977242"/>
                </a:cubicBezTo>
                <a:cubicBezTo>
                  <a:pt x="7462711" y="1977242"/>
                  <a:pt x="7466240" y="1979007"/>
                  <a:pt x="7466240" y="1982538"/>
                </a:cubicBezTo>
                <a:cubicBezTo>
                  <a:pt x="7466240" y="1986069"/>
                  <a:pt x="7462711" y="1987834"/>
                  <a:pt x="7455649" y="1987834"/>
                </a:cubicBezTo>
                <a:lnTo>
                  <a:pt x="7445059" y="1987834"/>
                </a:lnTo>
                <a:lnTo>
                  <a:pt x="7434468" y="1977242"/>
                </a:lnTo>
                <a:close/>
                <a:moveTo>
                  <a:pt x="7233251" y="1956063"/>
                </a:moveTo>
                <a:cubicBezTo>
                  <a:pt x="7233251" y="1963122"/>
                  <a:pt x="7233251" y="1966653"/>
                  <a:pt x="7233251" y="1966653"/>
                </a:cubicBezTo>
                <a:cubicBezTo>
                  <a:pt x="7233251" y="1973713"/>
                  <a:pt x="7236780" y="1975478"/>
                  <a:pt x="7243841" y="1971948"/>
                </a:cubicBezTo>
                <a:cubicBezTo>
                  <a:pt x="7250902" y="1968417"/>
                  <a:pt x="7254432" y="1966653"/>
                  <a:pt x="7254432" y="1966653"/>
                </a:cubicBezTo>
                <a:cubicBezTo>
                  <a:pt x="7254432" y="1959592"/>
                  <a:pt x="7254432" y="1956063"/>
                  <a:pt x="7254432" y="1956063"/>
                </a:cubicBezTo>
                <a:cubicBezTo>
                  <a:pt x="7254432" y="1956063"/>
                  <a:pt x="7250902" y="1956063"/>
                  <a:pt x="7243841" y="1956063"/>
                </a:cubicBezTo>
                <a:close/>
                <a:moveTo>
                  <a:pt x="5623508" y="1956063"/>
                </a:moveTo>
                <a:lnTo>
                  <a:pt x="5634099" y="1966653"/>
                </a:lnTo>
                <a:cubicBezTo>
                  <a:pt x="5641160" y="1973713"/>
                  <a:pt x="5646454" y="1977242"/>
                  <a:pt x="5649984" y="1977242"/>
                </a:cubicBezTo>
                <a:cubicBezTo>
                  <a:pt x="5653514" y="1977242"/>
                  <a:pt x="5655279" y="1973713"/>
                  <a:pt x="5655279" y="1966653"/>
                </a:cubicBezTo>
                <a:cubicBezTo>
                  <a:pt x="5655279" y="1959592"/>
                  <a:pt x="5644689" y="1956063"/>
                  <a:pt x="5623508" y="1956063"/>
                </a:cubicBezTo>
                <a:close/>
                <a:moveTo>
                  <a:pt x="5570556" y="1956063"/>
                </a:moveTo>
                <a:lnTo>
                  <a:pt x="5559966" y="1966653"/>
                </a:lnTo>
                <a:cubicBezTo>
                  <a:pt x="5567026" y="1966653"/>
                  <a:pt x="5570556" y="1964888"/>
                  <a:pt x="5570556" y="1961357"/>
                </a:cubicBezTo>
                <a:cubicBezTo>
                  <a:pt x="5570556" y="1957828"/>
                  <a:pt x="5570556" y="1956063"/>
                  <a:pt x="5570556" y="1956063"/>
                </a:cubicBezTo>
                <a:close/>
                <a:moveTo>
                  <a:pt x="5115169" y="1956063"/>
                </a:moveTo>
                <a:cubicBezTo>
                  <a:pt x="5108108" y="1963122"/>
                  <a:pt x="5104578" y="1966653"/>
                  <a:pt x="5104578" y="1966653"/>
                </a:cubicBezTo>
                <a:cubicBezTo>
                  <a:pt x="5104578" y="1973713"/>
                  <a:pt x="5104578" y="1977242"/>
                  <a:pt x="5104578" y="1977242"/>
                </a:cubicBezTo>
                <a:cubicBezTo>
                  <a:pt x="5104578" y="1977242"/>
                  <a:pt x="5108108" y="1977242"/>
                  <a:pt x="5115169" y="1977242"/>
                </a:cubicBezTo>
                <a:cubicBezTo>
                  <a:pt x="5122229" y="1977242"/>
                  <a:pt x="5125758" y="1973713"/>
                  <a:pt x="5125758" y="1966653"/>
                </a:cubicBezTo>
                <a:cubicBezTo>
                  <a:pt x="5125758" y="1966653"/>
                  <a:pt x="5125758" y="1964888"/>
                  <a:pt x="5125758" y="1961357"/>
                </a:cubicBezTo>
                <a:cubicBezTo>
                  <a:pt x="5125758" y="1957828"/>
                  <a:pt x="5122229" y="1956063"/>
                  <a:pt x="5115169" y="1956063"/>
                </a:cubicBezTo>
                <a:close/>
                <a:moveTo>
                  <a:pt x="4522106" y="1956063"/>
                </a:moveTo>
                <a:lnTo>
                  <a:pt x="4522106" y="1966653"/>
                </a:lnTo>
                <a:lnTo>
                  <a:pt x="4532695" y="1966653"/>
                </a:lnTo>
                <a:cubicBezTo>
                  <a:pt x="4525635" y="1959592"/>
                  <a:pt x="4522106" y="1956063"/>
                  <a:pt x="4522106" y="1956063"/>
                </a:cubicBezTo>
                <a:close/>
                <a:moveTo>
                  <a:pt x="4160708" y="1949444"/>
                </a:moveTo>
                <a:cubicBezTo>
                  <a:pt x="4159825" y="1948560"/>
                  <a:pt x="4158502" y="1949002"/>
                  <a:pt x="4156736" y="1950767"/>
                </a:cubicBezTo>
                <a:cubicBezTo>
                  <a:pt x="4153206" y="1954297"/>
                  <a:pt x="4154970" y="1957828"/>
                  <a:pt x="4162031" y="1961357"/>
                </a:cubicBezTo>
                <a:cubicBezTo>
                  <a:pt x="4169092" y="1964888"/>
                  <a:pt x="4172621" y="1966653"/>
                  <a:pt x="4172621" y="1966653"/>
                </a:cubicBezTo>
                <a:cubicBezTo>
                  <a:pt x="4172621" y="1959592"/>
                  <a:pt x="4169092" y="1956063"/>
                  <a:pt x="4162031" y="1956063"/>
                </a:cubicBezTo>
                <a:cubicBezTo>
                  <a:pt x="4162031" y="1952532"/>
                  <a:pt x="4161590" y="1950326"/>
                  <a:pt x="4160708" y="1949444"/>
                </a:cubicBezTo>
                <a:close/>
                <a:moveTo>
                  <a:pt x="7699230" y="1945472"/>
                </a:moveTo>
                <a:cubicBezTo>
                  <a:pt x="7692168" y="1945472"/>
                  <a:pt x="7692168" y="1952532"/>
                  <a:pt x="7699230" y="1966653"/>
                </a:cubicBezTo>
                <a:cubicBezTo>
                  <a:pt x="7706290" y="1966653"/>
                  <a:pt x="7713348" y="1966653"/>
                  <a:pt x="7720409" y="1966653"/>
                </a:cubicBezTo>
                <a:lnTo>
                  <a:pt x="7731000" y="1966653"/>
                </a:lnTo>
                <a:lnTo>
                  <a:pt x="7709820" y="1956063"/>
                </a:lnTo>
                <a:cubicBezTo>
                  <a:pt x="7709820" y="1949002"/>
                  <a:pt x="7706290" y="1945472"/>
                  <a:pt x="7699230" y="1945472"/>
                </a:cubicBezTo>
                <a:close/>
                <a:moveTo>
                  <a:pt x="7646278" y="1945472"/>
                </a:moveTo>
                <a:cubicBezTo>
                  <a:pt x="7646278" y="1952532"/>
                  <a:pt x="7649807" y="1956063"/>
                  <a:pt x="7656867" y="1956063"/>
                </a:cubicBezTo>
                <a:lnTo>
                  <a:pt x="7656867" y="1945472"/>
                </a:lnTo>
                <a:cubicBezTo>
                  <a:pt x="7649807" y="1945472"/>
                  <a:pt x="7646278" y="1945472"/>
                  <a:pt x="7646278" y="1945472"/>
                </a:cubicBezTo>
                <a:close/>
                <a:moveTo>
                  <a:pt x="7593326" y="1945472"/>
                </a:moveTo>
                <a:lnTo>
                  <a:pt x="7582734" y="1977242"/>
                </a:lnTo>
                <a:lnTo>
                  <a:pt x="7593326" y="1966653"/>
                </a:lnTo>
                <a:close/>
                <a:moveTo>
                  <a:pt x="7370926" y="1945472"/>
                </a:moveTo>
                <a:lnTo>
                  <a:pt x="7370926" y="1956063"/>
                </a:lnTo>
                <a:cubicBezTo>
                  <a:pt x="7377986" y="1956063"/>
                  <a:pt x="7381516" y="1956063"/>
                  <a:pt x="7381516" y="1956063"/>
                </a:cubicBezTo>
                <a:cubicBezTo>
                  <a:pt x="7381516" y="1949002"/>
                  <a:pt x="7379751" y="1945472"/>
                  <a:pt x="7376222" y="1945472"/>
                </a:cubicBezTo>
                <a:cubicBezTo>
                  <a:pt x="7372692" y="1945472"/>
                  <a:pt x="7370926" y="1945472"/>
                  <a:pt x="7370926" y="1945472"/>
                </a:cubicBezTo>
                <a:close/>
                <a:moveTo>
                  <a:pt x="3685463" y="1945472"/>
                </a:moveTo>
                <a:lnTo>
                  <a:pt x="3706644" y="1945472"/>
                </a:lnTo>
                <a:lnTo>
                  <a:pt x="3706644" y="1956063"/>
                </a:lnTo>
                <a:cubicBezTo>
                  <a:pt x="3692523" y="1949002"/>
                  <a:pt x="3685463" y="1945472"/>
                  <a:pt x="3685463" y="1945472"/>
                </a:cubicBezTo>
                <a:close/>
                <a:moveTo>
                  <a:pt x="7519192" y="1934882"/>
                </a:moveTo>
                <a:lnTo>
                  <a:pt x="7519192" y="1945472"/>
                </a:lnTo>
                <a:cubicBezTo>
                  <a:pt x="7519192" y="1945472"/>
                  <a:pt x="7519192" y="1949002"/>
                  <a:pt x="7519192" y="1956063"/>
                </a:cubicBezTo>
                <a:cubicBezTo>
                  <a:pt x="7526252" y="1956063"/>
                  <a:pt x="7529782" y="1952532"/>
                  <a:pt x="7529782" y="1945472"/>
                </a:cubicBezTo>
                <a:cubicBezTo>
                  <a:pt x="7529782" y="1945472"/>
                  <a:pt x="7526252" y="1941941"/>
                  <a:pt x="7519192" y="1934882"/>
                </a:cubicBezTo>
                <a:close/>
                <a:moveTo>
                  <a:pt x="7434468" y="1934882"/>
                </a:moveTo>
                <a:cubicBezTo>
                  <a:pt x="7441530" y="1934882"/>
                  <a:pt x="7445059" y="1934882"/>
                  <a:pt x="7445059" y="1934882"/>
                </a:cubicBezTo>
                <a:lnTo>
                  <a:pt x="7445059" y="1945472"/>
                </a:lnTo>
                <a:cubicBezTo>
                  <a:pt x="7437999" y="1945472"/>
                  <a:pt x="7434468" y="1941941"/>
                  <a:pt x="7434468" y="1934882"/>
                </a:cubicBezTo>
                <a:close/>
                <a:moveTo>
                  <a:pt x="7296793" y="1934882"/>
                </a:moveTo>
                <a:lnTo>
                  <a:pt x="7317974" y="1945472"/>
                </a:lnTo>
                <a:lnTo>
                  <a:pt x="7317974" y="1934882"/>
                </a:lnTo>
                <a:close/>
                <a:moveTo>
                  <a:pt x="7169708" y="1934882"/>
                </a:moveTo>
                <a:cubicBezTo>
                  <a:pt x="7169708" y="1941941"/>
                  <a:pt x="7171474" y="1947236"/>
                  <a:pt x="7175004" y="1950767"/>
                </a:cubicBezTo>
                <a:cubicBezTo>
                  <a:pt x="7178533" y="1954297"/>
                  <a:pt x="7183828" y="1956063"/>
                  <a:pt x="7190889" y="1956063"/>
                </a:cubicBezTo>
                <a:lnTo>
                  <a:pt x="7180299" y="1934882"/>
                </a:lnTo>
                <a:close/>
                <a:moveTo>
                  <a:pt x="7137937" y="1934882"/>
                </a:moveTo>
                <a:cubicBezTo>
                  <a:pt x="7137937" y="1941941"/>
                  <a:pt x="7141466" y="1945472"/>
                  <a:pt x="7148526" y="1945472"/>
                </a:cubicBezTo>
                <a:lnTo>
                  <a:pt x="7159118" y="1934882"/>
                </a:lnTo>
                <a:close/>
                <a:moveTo>
                  <a:pt x="5856497" y="1934882"/>
                </a:moveTo>
                <a:lnTo>
                  <a:pt x="5867087" y="1945472"/>
                </a:lnTo>
                <a:cubicBezTo>
                  <a:pt x="5867087" y="1945472"/>
                  <a:pt x="5867087" y="1941941"/>
                  <a:pt x="5867087" y="1934882"/>
                </a:cubicBezTo>
                <a:cubicBezTo>
                  <a:pt x="5860026" y="1934882"/>
                  <a:pt x="5856497" y="1934882"/>
                  <a:pt x="5856497" y="1934882"/>
                </a:cubicBezTo>
                <a:close/>
                <a:moveTo>
                  <a:pt x="5528195" y="1934882"/>
                </a:moveTo>
                <a:cubicBezTo>
                  <a:pt x="5528195" y="1941941"/>
                  <a:pt x="5528195" y="1945472"/>
                  <a:pt x="5528195" y="1945472"/>
                </a:cubicBezTo>
                <a:cubicBezTo>
                  <a:pt x="5528195" y="1945472"/>
                  <a:pt x="5531724" y="1945472"/>
                  <a:pt x="5538785" y="1945472"/>
                </a:cubicBezTo>
                <a:cubicBezTo>
                  <a:pt x="5538785" y="1945472"/>
                  <a:pt x="5538785" y="1941941"/>
                  <a:pt x="5538785" y="1934882"/>
                </a:cubicBezTo>
                <a:cubicBezTo>
                  <a:pt x="5531724" y="1934882"/>
                  <a:pt x="5528195" y="1934882"/>
                  <a:pt x="5528195" y="1934882"/>
                </a:cubicBezTo>
                <a:close/>
                <a:moveTo>
                  <a:pt x="5125758" y="1934882"/>
                </a:moveTo>
                <a:cubicBezTo>
                  <a:pt x="5125758" y="1941941"/>
                  <a:pt x="5129290" y="1945472"/>
                  <a:pt x="5136350" y="1945472"/>
                </a:cubicBezTo>
                <a:cubicBezTo>
                  <a:pt x="5143410" y="1945472"/>
                  <a:pt x="5146940" y="1945472"/>
                  <a:pt x="5146940" y="1945472"/>
                </a:cubicBezTo>
                <a:cubicBezTo>
                  <a:pt x="5146940" y="1945472"/>
                  <a:pt x="5146940" y="1941941"/>
                  <a:pt x="5146940" y="1934882"/>
                </a:cubicBezTo>
                <a:cubicBezTo>
                  <a:pt x="5146940" y="1934882"/>
                  <a:pt x="5143410" y="1934882"/>
                  <a:pt x="5136350" y="1934882"/>
                </a:cubicBezTo>
                <a:cubicBezTo>
                  <a:pt x="5129290" y="1934882"/>
                  <a:pt x="5125758" y="1934882"/>
                  <a:pt x="5125758" y="1934882"/>
                </a:cubicBezTo>
                <a:close/>
                <a:moveTo>
                  <a:pt x="4098489" y="1934882"/>
                </a:moveTo>
                <a:lnTo>
                  <a:pt x="4087898" y="1945472"/>
                </a:lnTo>
                <a:cubicBezTo>
                  <a:pt x="4087898" y="1952532"/>
                  <a:pt x="4091429" y="1952532"/>
                  <a:pt x="4098489" y="1945472"/>
                </a:cubicBezTo>
                <a:close/>
                <a:moveTo>
                  <a:pt x="7257080" y="1929586"/>
                </a:moveTo>
                <a:cubicBezTo>
                  <a:pt x="7255313" y="1929586"/>
                  <a:pt x="7254432" y="1931352"/>
                  <a:pt x="7254432" y="1934882"/>
                </a:cubicBezTo>
                <a:lnTo>
                  <a:pt x="7265022" y="1934882"/>
                </a:lnTo>
                <a:cubicBezTo>
                  <a:pt x="7261491" y="1931352"/>
                  <a:pt x="7258844" y="1929586"/>
                  <a:pt x="7257080" y="1929586"/>
                </a:cubicBezTo>
                <a:close/>
                <a:moveTo>
                  <a:pt x="6194067" y="1929586"/>
                </a:moveTo>
                <a:cubicBezTo>
                  <a:pt x="6191420" y="1929586"/>
                  <a:pt x="6188330" y="1931352"/>
                  <a:pt x="6184800" y="1934882"/>
                </a:cubicBezTo>
                <a:cubicBezTo>
                  <a:pt x="6184800" y="1941941"/>
                  <a:pt x="6190094" y="1947236"/>
                  <a:pt x="6200686" y="1950767"/>
                </a:cubicBezTo>
                <a:cubicBezTo>
                  <a:pt x="6211276" y="1954297"/>
                  <a:pt x="6227161" y="1956063"/>
                  <a:pt x="6248342" y="1956063"/>
                </a:cubicBezTo>
                <a:cubicBezTo>
                  <a:pt x="6241282" y="1956063"/>
                  <a:pt x="6237752" y="1952532"/>
                  <a:pt x="6237752" y="1945472"/>
                </a:cubicBezTo>
                <a:cubicBezTo>
                  <a:pt x="6237752" y="1931351"/>
                  <a:pt x="6230690" y="1927821"/>
                  <a:pt x="6216572" y="1934882"/>
                </a:cubicBezTo>
                <a:cubicBezTo>
                  <a:pt x="6209510" y="1941941"/>
                  <a:pt x="6204216" y="1941941"/>
                  <a:pt x="6200686" y="1934882"/>
                </a:cubicBezTo>
                <a:cubicBezTo>
                  <a:pt x="6198921" y="1931352"/>
                  <a:pt x="6196714" y="1929586"/>
                  <a:pt x="6194067" y="1929586"/>
                </a:cubicBezTo>
                <a:close/>
                <a:moveTo>
                  <a:pt x="7212070" y="1924290"/>
                </a:moveTo>
                <a:cubicBezTo>
                  <a:pt x="7212070" y="1931351"/>
                  <a:pt x="7208540" y="1934882"/>
                  <a:pt x="7201480" y="1934882"/>
                </a:cubicBezTo>
                <a:cubicBezTo>
                  <a:pt x="7201480" y="1941941"/>
                  <a:pt x="7199714" y="1945472"/>
                  <a:pt x="7196184" y="1945472"/>
                </a:cubicBezTo>
                <a:cubicBezTo>
                  <a:pt x="7192655" y="1945472"/>
                  <a:pt x="7190889" y="1947236"/>
                  <a:pt x="7190889" y="1950767"/>
                </a:cubicBezTo>
                <a:cubicBezTo>
                  <a:pt x="7190889" y="1954297"/>
                  <a:pt x="7196184" y="1954297"/>
                  <a:pt x="7206774" y="1950767"/>
                </a:cubicBezTo>
                <a:cubicBezTo>
                  <a:pt x="7217366" y="1947236"/>
                  <a:pt x="7222660" y="1945472"/>
                  <a:pt x="7222660" y="1945472"/>
                </a:cubicBezTo>
                <a:cubicBezTo>
                  <a:pt x="7222660" y="1945472"/>
                  <a:pt x="7222660" y="1941941"/>
                  <a:pt x="7222660" y="1934882"/>
                </a:cubicBezTo>
                <a:cubicBezTo>
                  <a:pt x="7229722" y="1934882"/>
                  <a:pt x="7233251" y="1933117"/>
                  <a:pt x="7233251" y="1929586"/>
                </a:cubicBezTo>
                <a:cubicBezTo>
                  <a:pt x="7233251" y="1926055"/>
                  <a:pt x="7229722" y="1924290"/>
                  <a:pt x="7222660" y="1924290"/>
                </a:cubicBezTo>
                <a:close/>
                <a:moveTo>
                  <a:pt x="5994172" y="1924290"/>
                </a:moveTo>
                <a:lnTo>
                  <a:pt x="6004764" y="1934882"/>
                </a:lnTo>
                <a:lnTo>
                  <a:pt x="6015353" y="1934882"/>
                </a:lnTo>
                <a:cubicBezTo>
                  <a:pt x="6008293" y="1927821"/>
                  <a:pt x="6001234" y="1924290"/>
                  <a:pt x="5994172" y="1924290"/>
                </a:cubicBezTo>
                <a:close/>
                <a:moveTo>
                  <a:pt x="5814135" y="1924290"/>
                </a:moveTo>
                <a:cubicBezTo>
                  <a:pt x="5807076" y="1924290"/>
                  <a:pt x="5803545" y="1927821"/>
                  <a:pt x="5803545" y="1934882"/>
                </a:cubicBezTo>
                <a:cubicBezTo>
                  <a:pt x="5810606" y="1934882"/>
                  <a:pt x="5810606" y="1938411"/>
                  <a:pt x="5803545" y="1945472"/>
                </a:cubicBezTo>
                <a:lnTo>
                  <a:pt x="5814135" y="1945472"/>
                </a:lnTo>
                <a:lnTo>
                  <a:pt x="5824726" y="1934882"/>
                </a:lnTo>
                <a:cubicBezTo>
                  <a:pt x="5831786" y="1934882"/>
                  <a:pt x="5833552" y="1933117"/>
                  <a:pt x="5830020" y="1929586"/>
                </a:cubicBezTo>
                <a:cubicBezTo>
                  <a:pt x="5826491" y="1926055"/>
                  <a:pt x="5821196" y="1924290"/>
                  <a:pt x="5814135" y="1924290"/>
                </a:cubicBezTo>
                <a:close/>
                <a:moveTo>
                  <a:pt x="5729412" y="1924290"/>
                </a:moveTo>
                <a:lnTo>
                  <a:pt x="5718822" y="1934882"/>
                </a:lnTo>
                <a:cubicBezTo>
                  <a:pt x="5725882" y="1934882"/>
                  <a:pt x="5736472" y="1938411"/>
                  <a:pt x="5750593" y="1945472"/>
                </a:cubicBezTo>
                <a:lnTo>
                  <a:pt x="5750593" y="1934882"/>
                </a:lnTo>
                <a:cubicBezTo>
                  <a:pt x="5743532" y="1934882"/>
                  <a:pt x="5738237" y="1934882"/>
                  <a:pt x="5734708" y="1934882"/>
                </a:cubicBezTo>
                <a:cubicBezTo>
                  <a:pt x="5731178" y="1934882"/>
                  <a:pt x="5729412" y="1931351"/>
                  <a:pt x="5729412" y="1924290"/>
                </a:cubicBezTo>
                <a:close/>
                <a:moveTo>
                  <a:pt x="5507014" y="1924290"/>
                </a:moveTo>
                <a:lnTo>
                  <a:pt x="5507014" y="1934882"/>
                </a:lnTo>
                <a:lnTo>
                  <a:pt x="5517604" y="1934882"/>
                </a:lnTo>
                <a:cubicBezTo>
                  <a:pt x="5517604" y="1934882"/>
                  <a:pt x="5517604" y="1931351"/>
                  <a:pt x="5517604" y="1924290"/>
                </a:cubicBezTo>
                <a:cubicBezTo>
                  <a:pt x="5517604" y="1924290"/>
                  <a:pt x="5514074" y="1924290"/>
                  <a:pt x="5507014" y="1924290"/>
                </a:cubicBezTo>
                <a:close/>
                <a:moveTo>
                  <a:pt x="5395814" y="1924290"/>
                </a:moveTo>
                <a:cubicBezTo>
                  <a:pt x="5392285" y="1924290"/>
                  <a:pt x="5394050" y="1927821"/>
                  <a:pt x="5401110" y="1934882"/>
                </a:cubicBezTo>
                <a:cubicBezTo>
                  <a:pt x="5408170" y="1941941"/>
                  <a:pt x="5413464" y="1945472"/>
                  <a:pt x="5416996" y="1945472"/>
                </a:cubicBezTo>
                <a:cubicBezTo>
                  <a:pt x="5420525" y="1945472"/>
                  <a:pt x="5422291" y="1941941"/>
                  <a:pt x="5422291" y="1934882"/>
                </a:cubicBezTo>
                <a:cubicBezTo>
                  <a:pt x="5422291" y="1934882"/>
                  <a:pt x="5418760" y="1934882"/>
                  <a:pt x="5411700" y="1934882"/>
                </a:cubicBezTo>
                <a:cubicBezTo>
                  <a:pt x="5411700" y="1934882"/>
                  <a:pt x="5409935" y="1934882"/>
                  <a:pt x="5406404" y="1934882"/>
                </a:cubicBezTo>
                <a:cubicBezTo>
                  <a:pt x="5402874" y="1934882"/>
                  <a:pt x="5401110" y="1931351"/>
                  <a:pt x="5401110" y="1924290"/>
                </a:cubicBezTo>
                <a:cubicBezTo>
                  <a:pt x="5401110" y="1924290"/>
                  <a:pt x="5399344" y="1924290"/>
                  <a:pt x="5395814" y="1924290"/>
                </a:cubicBezTo>
                <a:close/>
                <a:moveTo>
                  <a:pt x="4236164" y="1924290"/>
                </a:moveTo>
                <a:cubicBezTo>
                  <a:pt x="4236164" y="1924290"/>
                  <a:pt x="4239695" y="1924290"/>
                  <a:pt x="4246754" y="1924290"/>
                </a:cubicBezTo>
                <a:lnTo>
                  <a:pt x="4236164" y="1934882"/>
                </a:lnTo>
                <a:close/>
                <a:moveTo>
                  <a:pt x="7234573" y="1916348"/>
                </a:moveTo>
                <a:cubicBezTo>
                  <a:pt x="7231926" y="1916348"/>
                  <a:pt x="7229720" y="1917231"/>
                  <a:pt x="7227956" y="1918996"/>
                </a:cubicBezTo>
                <a:cubicBezTo>
                  <a:pt x="7224426" y="1922526"/>
                  <a:pt x="7227956" y="1924290"/>
                  <a:pt x="7238546" y="1924290"/>
                </a:cubicBezTo>
                <a:cubicBezTo>
                  <a:pt x="7249136" y="1924290"/>
                  <a:pt x="7250902" y="1922526"/>
                  <a:pt x="7243841" y="1918996"/>
                </a:cubicBezTo>
                <a:cubicBezTo>
                  <a:pt x="7240310" y="1917231"/>
                  <a:pt x="7237222" y="1916348"/>
                  <a:pt x="7234573" y="1916348"/>
                </a:cubicBezTo>
                <a:close/>
                <a:moveTo>
                  <a:pt x="7974579" y="1913701"/>
                </a:moveTo>
                <a:cubicBezTo>
                  <a:pt x="7981640" y="1913701"/>
                  <a:pt x="7985171" y="1917231"/>
                  <a:pt x="7985171" y="1924290"/>
                </a:cubicBezTo>
                <a:lnTo>
                  <a:pt x="7974579" y="1924290"/>
                </a:lnTo>
                <a:cubicBezTo>
                  <a:pt x="7974579" y="1924290"/>
                  <a:pt x="7974579" y="1920761"/>
                  <a:pt x="7974579" y="1913701"/>
                </a:cubicBezTo>
                <a:close/>
                <a:moveTo>
                  <a:pt x="5972991" y="1913701"/>
                </a:moveTo>
                <a:cubicBezTo>
                  <a:pt x="5972991" y="1920761"/>
                  <a:pt x="5976520" y="1924290"/>
                  <a:pt x="5983582" y="1924290"/>
                </a:cubicBezTo>
                <a:cubicBezTo>
                  <a:pt x="5983582" y="1917231"/>
                  <a:pt x="5983582" y="1913701"/>
                  <a:pt x="5983582" y="1913701"/>
                </a:cubicBezTo>
                <a:close/>
                <a:moveTo>
                  <a:pt x="5443471" y="1913701"/>
                </a:moveTo>
                <a:cubicBezTo>
                  <a:pt x="5443471" y="1920761"/>
                  <a:pt x="5445237" y="1924290"/>
                  <a:pt x="5448766" y="1924290"/>
                </a:cubicBezTo>
                <a:cubicBezTo>
                  <a:pt x="5452296" y="1924290"/>
                  <a:pt x="5454062" y="1920761"/>
                  <a:pt x="5454062" y="1913701"/>
                </a:cubicBezTo>
                <a:cubicBezTo>
                  <a:pt x="5447002" y="1913701"/>
                  <a:pt x="5443471" y="1913701"/>
                  <a:pt x="5443471" y="1913701"/>
                </a:cubicBezTo>
                <a:close/>
                <a:moveTo>
                  <a:pt x="5358748" y="1913701"/>
                </a:moveTo>
                <a:lnTo>
                  <a:pt x="5348158" y="1924290"/>
                </a:lnTo>
                <a:lnTo>
                  <a:pt x="5369339" y="1913701"/>
                </a:lnTo>
                <a:close/>
                <a:moveTo>
                  <a:pt x="7611858" y="1908405"/>
                </a:moveTo>
                <a:cubicBezTo>
                  <a:pt x="7610093" y="1908405"/>
                  <a:pt x="7607446" y="1910170"/>
                  <a:pt x="7603915" y="1913701"/>
                </a:cubicBezTo>
                <a:cubicBezTo>
                  <a:pt x="7603915" y="1913701"/>
                  <a:pt x="7607444" y="1913701"/>
                  <a:pt x="7614505" y="1913701"/>
                </a:cubicBezTo>
                <a:cubicBezTo>
                  <a:pt x="7614505" y="1910170"/>
                  <a:pt x="7613624" y="1908405"/>
                  <a:pt x="7611858" y="1908405"/>
                </a:cubicBezTo>
                <a:close/>
                <a:moveTo>
                  <a:pt x="5943868" y="1908405"/>
                </a:moveTo>
                <a:cubicBezTo>
                  <a:pt x="5942102" y="1908405"/>
                  <a:pt x="5941220" y="1910170"/>
                  <a:pt x="5941220" y="1913701"/>
                </a:cubicBezTo>
                <a:cubicBezTo>
                  <a:pt x="5941220" y="1920761"/>
                  <a:pt x="5942986" y="1924290"/>
                  <a:pt x="5946516" y="1924290"/>
                </a:cubicBezTo>
                <a:cubicBezTo>
                  <a:pt x="5950045" y="1924290"/>
                  <a:pt x="5951812" y="1920761"/>
                  <a:pt x="5951812" y="1913701"/>
                </a:cubicBezTo>
                <a:cubicBezTo>
                  <a:pt x="5948280" y="1910170"/>
                  <a:pt x="5945634" y="1908405"/>
                  <a:pt x="5943868" y="1908405"/>
                </a:cubicBezTo>
                <a:close/>
                <a:moveTo>
                  <a:pt x="7911038" y="1903111"/>
                </a:moveTo>
                <a:cubicBezTo>
                  <a:pt x="7918098" y="1903111"/>
                  <a:pt x="7921627" y="1906640"/>
                  <a:pt x="7921627" y="1913701"/>
                </a:cubicBezTo>
                <a:lnTo>
                  <a:pt x="7911038" y="1913701"/>
                </a:lnTo>
                <a:cubicBezTo>
                  <a:pt x="7911038" y="1913701"/>
                  <a:pt x="7911038" y="1910170"/>
                  <a:pt x="7911038" y="1903111"/>
                </a:cubicBezTo>
                <a:close/>
                <a:moveTo>
                  <a:pt x="7725704" y="1903111"/>
                </a:moveTo>
                <a:cubicBezTo>
                  <a:pt x="7722175" y="1903111"/>
                  <a:pt x="7720409" y="1906640"/>
                  <a:pt x="7720409" y="1913701"/>
                </a:cubicBezTo>
                <a:lnTo>
                  <a:pt x="7720409" y="1924290"/>
                </a:lnTo>
                <a:cubicBezTo>
                  <a:pt x="7727471" y="1924290"/>
                  <a:pt x="7731000" y="1920761"/>
                  <a:pt x="7731000" y="1913701"/>
                </a:cubicBezTo>
                <a:cubicBezTo>
                  <a:pt x="7731000" y="1906640"/>
                  <a:pt x="7729234" y="1903111"/>
                  <a:pt x="7725704" y="1903111"/>
                </a:cubicBezTo>
                <a:close/>
                <a:moveTo>
                  <a:pt x="7423878" y="1903111"/>
                </a:moveTo>
                <a:cubicBezTo>
                  <a:pt x="7416818" y="1903111"/>
                  <a:pt x="7413288" y="1906640"/>
                  <a:pt x="7413288" y="1913701"/>
                </a:cubicBezTo>
                <a:lnTo>
                  <a:pt x="7434468" y="1913701"/>
                </a:lnTo>
                <a:cubicBezTo>
                  <a:pt x="7434468" y="1906640"/>
                  <a:pt x="7430938" y="1903111"/>
                  <a:pt x="7423878" y="1903111"/>
                </a:cubicBezTo>
                <a:close/>
                <a:moveTo>
                  <a:pt x="7169708" y="1903111"/>
                </a:moveTo>
                <a:lnTo>
                  <a:pt x="7169708" y="1904434"/>
                </a:lnTo>
                <a:cubicBezTo>
                  <a:pt x="7169708" y="1907081"/>
                  <a:pt x="7169708" y="1910170"/>
                  <a:pt x="7169708" y="1913701"/>
                </a:cubicBezTo>
                <a:cubicBezTo>
                  <a:pt x="7169708" y="1920761"/>
                  <a:pt x="7175004" y="1924290"/>
                  <a:pt x="7185593" y="1924290"/>
                </a:cubicBezTo>
                <a:cubicBezTo>
                  <a:pt x="7196184" y="1924290"/>
                  <a:pt x="7201480" y="1920761"/>
                  <a:pt x="7201480" y="1913701"/>
                </a:cubicBezTo>
                <a:cubicBezTo>
                  <a:pt x="7201480" y="1906640"/>
                  <a:pt x="7201480" y="1903111"/>
                  <a:pt x="7201480" y="1903111"/>
                </a:cubicBezTo>
                <a:cubicBezTo>
                  <a:pt x="7201480" y="1903111"/>
                  <a:pt x="7197949" y="1903111"/>
                  <a:pt x="7190889" y="1903111"/>
                </a:cubicBezTo>
                <a:close/>
                <a:moveTo>
                  <a:pt x="7095574" y="1903111"/>
                </a:moveTo>
                <a:lnTo>
                  <a:pt x="7095574" y="1924290"/>
                </a:lnTo>
                <a:lnTo>
                  <a:pt x="7127347" y="1924290"/>
                </a:lnTo>
                <a:cubicBezTo>
                  <a:pt x="7127347" y="1917231"/>
                  <a:pt x="7123818" y="1913701"/>
                  <a:pt x="7116756" y="1913701"/>
                </a:cubicBezTo>
                <a:cubicBezTo>
                  <a:pt x="7109696" y="1913701"/>
                  <a:pt x="7106166" y="1913701"/>
                  <a:pt x="7106166" y="1913701"/>
                </a:cubicBezTo>
                <a:cubicBezTo>
                  <a:pt x="7106166" y="1906640"/>
                  <a:pt x="7102636" y="1903111"/>
                  <a:pt x="7095574" y="1903111"/>
                </a:cubicBezTo>
                <a:close/>
                <a:moveTo>
                  <a:pt x="6253638" y="1903111"/>
                </a:moveTo>
                <a:cubicBezTo>
                  <a:pt x="6250108" y="1903111"/>
                  <a:pt x="6248342" y="1904875"/>
                  <a:pt x="6248342" y="1908405"/>
                </a:cubicBezTo>
                <a:cubicBezTo>
                  <a:pt x="6248342" y="1911936"/>
                  <a:pt x="6251872" y="1913701"/>
                  <a:pt x="6258932" y="1913701"/>
                </a:cubicBezTo>
                <a:cubicBezTo>
                  <a:pt x="6258932" y="1906640"/>
                  <a:pt x="6257168" y="1903111"/>
                  <a:pt x="6253638" y="1903111"/>
                </a:cubicBezTo>
                <a:close/>
                <a:moveTo>
                  <a:pt x="5697641" y="1903111"/>
                </a:moveTo>
                <a:cubicBezTo>
                  <a:pt x="5704702" y="1910170"/>
                  <a:pt x="5708232" y="1913701"/>
                  <a:pt x="5708232" y="1913701"/>
                </a:cubicBezTo>
                <a:lnTo>
                  <a:pt x="5708232" y="1903111"/>
                </a:lnTo>
                <a:close/>
                <a:moveTo>
                  <a:pt x="7002910" y="1896491"/>
                </a:moveTo>
                <a:cubicBezTo>
                  <a:pt x="7001145" y="1897374"/>
                  <a:pt x="7000262" y="1899581"/>
                  <a:pt x="7000262" y="1903111"/>
                </a:cubicBezTo>
                <a:cubicBezTo>
                  <a:pt x="6993200" y="1903111"/>
                  <a:pt x="6984376" y="1901345"/>
                  <a:pt x="6973785" y="1897815"/>
                </a:cubicBezTo>
                <a:cubicBezTo>
                  <a:pt x="6968491" y="1896050"/>
                  <a:pt x="6964519" y="1895608"/>
                  <a:pt x="6961872" y="1896492"/>
                </a:cubicBezTo>
                <a:cubicBezTo>
                  <a:pt x="6959224" y="1897374"/>
                  <a:pt x="6957900" y="1899580"/>
                  <a:pt x="6957900" y="1903111"/>
                </a:cubicBezTo>
                <a:cubicBezTo>
                  <a:pt x="6957900" y="1903111"/>
                  <a:pt x="6964960" y="1903111"/>
                  <a:pt x="6979081" y="1903111"/>
                </a:cubicBezTo>
                <a:lnTo>
                  <a:pt x="7000262" y="1903111"/>
                </a:lnTo>
                <a:lnTo>
                  <a:pt x="7021443" y="1913701"/>
                </a:lnTo>
                <a:cubicBezTo>
                  <a:pt x="7021443" y="1906640"/>
                  <a:pt x="7017914" y="1901345"/>
                  <a:pt x="7010852" y="1897815"/>
                </a:cubicBezTo>
                <a:cubicBezTo>
                  <a:pt x="7007322" y="1896050"/>
                  <a:pt x="7004674" y="1895608"/>
                  <a:pt x="7002910" y="1896491"/>
                </a:cubicBezTo>
                <a:close/>
                <a:moveTo>
                  <a:pt x="7868675" y="1892520"/>
                </a:moveTo>
                <a:cubicBezTo>
                  <a:pt x="7868675" y="1892520"/>
                  <a:pt x="7870441" y="1894284"/>
                  <a:pt x="7873971" y="1897815"/>
                </a:cubicBezTo>
                <a:cubicBezTo>
                  <a:pt x="7877500" y="1901345"/>
                  <a:pt x="7879267" y="1903111"/>
                  <a:pt x="7879267" y="1903111"/>
                </a:cubicBezTo>
                <a:lnTo>
                  <a:pt x="7868675" y="1903111"/>
                </a:lnTo>
                <a:close/>
                <a:moveTo>
                  <a:pt x="7455649" y="1892520"/>
                </a:moveTo>
                <a:cubicBezTo>
                  <a:pt x="7448588" y="1892520"/>
                  <a:pt x="7446824" y="1897815"/>
                  <a:pt x="7450355" y="1908405"/>
                </a:cubicBezTo>
                <a:cubicBezTo>
                  <a:pt x="7453884" y="1918996"/>
                  <a:pt x="7459178" y="1920761"/>
                  <a:pt x="7466240" y="1913701"/>
                </a:cubicBezTo>
                <a:close/>
                <a:moveTo>
                  <a:pt x="7370926" y="1892520"/>
                </a:moveTo>
                <a:cubicBezTo>
                  <a:pt x="7370926" y="1899580"/>
                  <a:pt x="7372692" y="1903111"/>
                  <a:pt x="7376222" y="1903111"/>
                </a:cubicBezTo>
                <a:cubicBezTo>
                  <a:pt x="7379751" y="1903111"/>
                  <a:pt x="7381516" y="1899580"/>
                  <a:pt x="7381516" y="1892520"/>
                </a:cubicBezTo>
                <a:cubicBezTo>
                  <a:pt x="7374456" y="1892520"/>
                  <a:pt x="7370926" y="1892520"/>
                  <a:pt x="7370926" y="1892520"/>
                </a:cubicBezTo>
                <a:close/>
                <a:moveTo>
                  <a:pt x="7159118" y="1892520"/>
                </a:moveTo>
                <a:cubicBezTo>
                  <a:pt x="7166178" y="1892520"/>
                  <a:pt x="7169708" y="1894284"/>
                  <a:pt x="7169708" y="1897815"/>
                </a:cubicBezTo>
                <a:lnTo>
                  <a:pt x="7169708" y="1892520"/>
                </a:lnTo>
                <a:close/>
                <a:moveTo>
                  <a:pt x="6904948" y="1892520"/>
                </a:moveTo>
                <a:lnTo>
                  <a:pt x="6915539" y="1903111"/>
                </a:lnTo>
                <a:lnTo>
                  <a:pt x="6926129" y="1892520"/>
                </a:lnTo>
                <a:cubicBezTo>
                  <a:pt x="6926129" y="1892520"/>
                  <a:pt x="6919068" y="1892520"/>
                  <a:pt x="6904948" y="1892520"/>
                </a:cubicBezTo>
                <a:close/>
                <a:moveTo>
                  <a:pt x="5427586" y="1892520"/>
                </a:moveTo>
                <a:cubicBezTo>
                  <a:pt x="5424056" y="1892520"/>
                  <a:pt x="5422291" y="1896050"/>
                  <a:pt x="5422291" y="1903111"/>
                </a:cubicBezTo>
                <a:cubicBezTo>
                  <a:pt x="5429352" y="1903111"/>
                  <a:pt x="5432881" y="1901345"/>
                  <a:pt x="5432881" y="1897815"/>
                </a:cubicBezTo>
                <a:cubicBezTo>
                  <a:pt x="5432881" y="1894284"/>
                  <a:pt x="5431116" y="1892520"/>
                  <a:pt x="5427586" y="1892520"/>
                </a:cubicBezTo>
                <a:close/>
                <a:moveTo>
                  <a:pt x="7614505" y="1881930"/>
                </a:moveTo>
                <a:lnTo>
                  <a:pt x="7614505" y="1892520"/>
                </a:lnTo>
                <a:lnTo>
                  <a:pt x="7635686" y="1892520"/>
                </a:lnTo>
                <a:cubicBezTo>
                  <a:pt x="7635686" y="1892520"/>
                  <a:pt x="7632156" y="1890755"/>
                  <a:pt x="7625096" y="1887224"/>
                </a:cubicBezTo>
                <a:cubicBezTo>
                  <a:pt x="7618034" y="1883694"/>
                  <a:pt x="7614505" y="1881930"/>
                  <a:pt x="7614505" y="1881930"/>
                </a:cubicBezTo>
                <a:close/>
                <a:moveTo>
                  <a:pt x="6216572" y="1881930"/>
                </a:moveTo>
                <a:cubicBezTo>
                  <a:pt x="6216572" y="1888989"/>
                  <a:pt x="6216572" y="1892520"/>
                  <a:pt x="6216572" y="1892520"/>
                </a:cubicBezTo>
                <a:cubicBezTo>
                  <a:pt x="6223632" y="1892520"/>
                  <a:pt x="6227161" y="1892520"/>
                  <a:pt x="6227161" y="1892520"/>
                </a:cubicBezTo>
                <a:cubicBezTo>
                  <a:pt x="6227161" y="1885459"/>
                  <a:pt x="6223632" y="1881930"/>
                  <a:pt x="6216572" y="1881930"/>
                </a:cubicBezTo>
                <a:close/>
                <a:moveTo>
                  <a:pt x="6057716" y="1881930"/>
                </a:moveTo>
                <a:lnTo>
                  <a:pt x="6068305" y="1892520"/>
                </a:lnTo>
                <a:lnTo>
                  <a:pt x="6068305" y="1881930"/>
                </a:lnTo>
                <a:close/>
                <a:moveTo>
                  <a:pt x="4151441" y="1881930"/>
                </a:moveTo>
                <a:cubicBezTo>
                  <a:pt x="4158500" y="1881930"/>
                  <a:pt x="4162031" y="1885459"/>
                  <a:pt x="4162031" y="1892520"/>
                </a:cubicBezTo>
                <a:cubicBezTo>
                  <a:pt x="4162031" y="1892520"/>
                  <a:pt x="4158500" y="1892520"/>
                  <a:pt x="4151441" y="1892520"/>
                </a:cubicBezTo>
                <a:cubicBezTo>
                  <a:pt x="4144381" y="1892520"/>
                  <a:pt x="4140850" y="1892520"/>
                  <a:pt x="4140850" y="1892520"/>
                </a:cubicBezTo>
                <a:cubicBezTo>
                  <a:pt x="4147910" y="1885459"/>
                  <a:pt x="4151441" y="1881930"/>
                  <a:pt x="4151441" y="1881930"/>
                </a:cubicBezTo>
                <a:close/>
                <a:moveTo>
                  <a:pt x="3518664" y="1878619"/>
                </a:moveTo>
                <a:cubicBezTo>
                  <a:pt x="3523960" y="1877296"/>
                  <a:pt x="3537196" y="1881930"/>
                  <a:pt x="3558378" y="1892520"/>
                </a:cubicBezTo>
                <a:cubicBezTo>
                  <a:pt x="3565438" y="1899580"/>
                  <a:pt x="3572498" y="1903111"/>
                  <a:pt x="3579559" y="1903111"/>
                </a:cubicBezTo>
                <a:cubicBezTo>
                  <a:pt x="3586618" y="1896050"/>
                  <a:pt x="3590148" y="1896050"/>
                  <a:pt x="3590148" y="1903111"/>
                </a:cubicBezTo>
                <a:cubicBezTo>
                  <a:pt x="3590148" y="1903111"/>
                  <a:pt x="3595444" y="1906640"/>
                  <a:pt x="3606034" y="1913701"/>
                </a:cubicBezTo>
                <a:cubicBezTo>
                  <a:pt x="3616625" y="1920761"/>
                  <a:pt x="3628980" y="1926055"/>
                  <a:pt x="3643100" y="1929586"/>
                </a:cubicBezTo>
                <a:cubicBezTo>
                  <a:pt x="3657222" y="1933117"/>
                  <a:pt x="3667812" y="1934882"/>
                  <a:pt x="3674872" y="1934882"/>
                </a:cubicBezTo>
                <a:lnTo>
                  <a:pt x="3674872" y="1945472"/>
                </a:lnTo>
                <a:cubicBezTo>
                  <a:pt x="3674872" y="1945472"/>
                  <a:pt x="3658986" y="1941941"/>
                  <a:pt x="3627215" y="1934882"/>
                </a:cubicBezTo>
                <a:cubicBezTo>
                  <a:pt x="3595444" y="1927821"/>
                  <a:pt x="3574263" y="1920761"/>
                  <a:pt x="3563673" y="1913701"/>
                </a:cubicBezTo>
                <a:cubicBezTo>
                  <a:pt x="3553082" y="1906640"/>
                  <a:pt x="3544257" y="1899580"/>
                  <a:pt x="3537196" y="1892520"/>
                </a:cubicBezTo>
                <a:lnTo>
                  <a:pt x="3516016" y="1881930"/>
                </a:lnTo>
                <a:cubicBezTo>
                  <a:pt x="3516016" y="1880165"/>
                  <a:pt x="3516899" y="1879061"/>
                  <a:pt x="3518664" y="1878619"/>
                </a:cubicBezTo>
                <a:close/>
                <a:moveTo>
                  <a:pt x="6881120" y="1876634"/>
                </a:moveTo>
                <a:cubicBezTo>
                  <a:pt x="6879354" y="1876634"/>
                  <a:pt x="6876708" y="1878400"/>
                  <a:pt x="6873177" y="1881930"/>
                </a:cubicBezTo>
                <a:lnTo>
                  <a:pt x="6883766" y="1881930"/>
                </a:lnTo>
                <a:cubicBezTo>
                  <a:pt x="6883766" y="1878400"/>
                  <a:pt x="6882884" y="1876634"/>
                  <a:pt x="6881120" y="1876634"/>
                </a:cubicBezTo>
                <a:close/>
                <a:moveTo>
                  <a:pt x="5631782" y="1875641"/>
                </a:moveTo>
                <a:cubicBezTo>
                  <a:pt x="5630680" y="1875420"/>
                  <a:pt x="5629686" y="1875752"/>
                  <a:pt x="5628804" y="1876634"/>
                </a:cubicBezTo>
                <a:cubicBezTo>
                  <a:pt x="5625274" y="1880165"/>
                  <a:pt x="5623508" y="1883694"/>
                  <a:pt x="5623508" y="1887224"/>
                </a:cubicBezTo>
                <a:cubicBezTo>
                  <a:pt x="5623508" y="1890755"/>
                  <a:pt x="5619978" y="1892520"/>
                  <a:pt x="5612918" y="1892520"/>
                </a:cubicBezTo>
                <a:lnTo>
                  <a:pt x="5612918" y="1903111"/>
                </a:lnTo>
                <a:lnTo>
                  <a:pt x="5623508" y="1913701"/>
                </a:lnTo>
                <a:lnTo>
                  <a:pt x="5634099" y="1913701"/>
                </a:lnTo>
                <a:lnTo>
                  <a:pt x="5655279" y="1924290"/>
                </a:lnTo>
                <a:cubicBezTo>
                  <a:pt x="5662339" y="1924290"/>
                  <a:pt x="5668517" y="1924290"/>
                  <a:pt x="5673813" y="1924290"/>
                </a:cubicBezTo>
                <a:lnTo>
                  <a:pt x="5676460" y="1924290"/>
                </a:lnTo>
                <a:lnTo>
                  <a:pt x="5676460" y="1913701"/>
                </a:lnTo>
                <a:cubicBezTo>
                  <a:pt x="5683520" y="1913701"/>
                  <a:pt x="5687051" y="1911936"/>
                  <a:pt x="5687051" y="1908405"/>
                </a:cubicBezTo>
                <a:cubicBezTo>
                  <a:pt x="5687051" y="1904875"/>
                  <a:pt x="5683520" y="1901345"/>
                  <a:pt x="5676460" y="1897815"/>
                </a:cubicBezTo>
                <a:cubicBezTo>
                  <a:pt x="5669400" y="1894284"/>
                  <a:pt x="5665870" y="1892520"/>
                  <a:pt x="5665870" y="1892520"/>
                </a:cubicBezTo>
                <a:lnTo>
                  <a:pt x="5644689" y="1892520"/>
                </a:lnTo>
                <a:cubicBezTo>
                  <a:pt x="5639394" y="1881930"/>
                  <a:pt x="5635091" y="1876302"/>
                  <a:pt x="5631782" y="1875641"/>
                </a:cubicBezTo>
                <a:close/>
                <a:moveTo>
                  <a:pt x="7688638" y="1871338"/>
                </a:moveTo>
                <a:lnTo>
                  <a:pt x="7688638" y="1881930"/>
                </a:lnTo>
                <a:cubicBezTo>
                  <a:pt x="7688638" y="1881930"/>
                  <a:pt x="7692168" y="1881930"/>
                  <a:pt x="7699230" y="1881930"/>
                </a:cubicBezTo>
                <a:lnTo>
                  <a:pt x="7720409" y="1881930"/>
                </a:lnTo>
                <a:cubicBezTo>
                  <a:pt x="7720409" y="1881930"/>
                  <a:pt x="7718644" y="1880165"/>
                  <a:pt x="7715115" y="1876634"/>
                </a:cubicBezTo>
                <a:cubicBezTo>
                  <a:pt x="7711586" y="1873103"/>
                  <a:pt x="7706290" y="1871338"/>
                  <a:pt x="7699230" y="1871338"/>
                </a:cubicBezTo>
                <a:close/>
                <a:moveTo>
                  <a:pt x="7280908" y="1871338"/>
                </a:moveTo>
                <a:cubicBezTo>
                  <a:pt x="7277378" y="1871338"/>
                  <a:pt x="7275612" y="1873103"/>
                  <a:pt x="7275612" y="1876634"/>
                </a:cubicBezTo>
                <a:cubicBezTo>
                  <a:pt x="7275612" y="1880165"/>
                  <a:pt x="7279142" y="1881930"/>
                  <a:pt x="7286203" y="1881930"/>
                </a:cubicBezTo>
                <a:cubicBezTo>
                  <a:pt x="7286203" y="1874869"/>
                  <a:pt x="7284437" y="1871338"/>
                  <a:pt x="7280908" y="1871338"/>
                </a:cubicBezTo>
                <a:close/>
                <a:moveTo>
                  <a:pt x="7839551" y="1866044"/>
                </a:moveTo>
                <a:cubicBezTo>
                  <a:pt x="7841316" y="1866044"/>
                  <a:pt x="7843965" y="1867809"/>
                  <a:pt x="7847494" y="1871338"/>
                </a:cubicBezTo>
                <a:lnTo>
                  <a:pt x="7836904" y="1881930"/>
                </a:lnTo>
                <a:lnTo>
                  <a:pt x="7826313" y="1881930"/>
                </a:lnTo>
                <a:lnTo>
                  <a:pt x="7836904" y="1871338"/>
                </a:lnTo>
                <a:cubicBezTo>
                  <a:pt x="7836904" y="1867809"/>
                  <a:pt x="7837787" y="1866044"/>
                  <a:pt x="7839551" y="1866044"/>
                </a:cubicBezTo>
                <a:close/>
                <a:moveTo>
                  <a:pt x="6817578" y="1866044"/>
                </a:moveTo>
                <a:cubicBezTo>
                  <a:pt x="6815813" y="1866044"/>
                  <a:pt x="6813164" y="1867809"/>
                  <a:pt x="6809634" y="1871338"/>
                </a:cubicBezTo>
                <a:cubicBezTo>
                  <a:pt x="6816696" y="1871338"/>
                  <a:pt x="6820224" y="1871338"/>
                  <a:pt x="6820224" y="1871338"/>
                </a:cubicBezTo>
                <a:cubicBezTo>
                  <a:pt x="6820224" y="1867809"/>
                  <a:pt x="6819342" y="1866044"/>
                  <a:pt x="6817578" y="1866044"/>
                </a:cubicBezTo>
                <a:close/>
                <a:moveTo>
                  <a:pt x="4890122" y="1866044"/>
                </a:moveTo>
                <a:cubicBezTo>
                  <a:pt x="4888358" y="1866044"/>
                  <a:pt x="4885710" y="1867809"/>
                  <a:pt x="4882180" y="1871338"/>
                </a:cubicBezTo>
                <a:lnTo>
                  <a:pt x="4892770" y="1871338"/>
                </a:lnTo>
                <a:cubicBezTo>
                  <a:pt x="4892770" y="1867809"/>
                  <a:pt x="4891887" y="1866044"/>
                  <a:pt x="4890122" y="1866044"/>
                </a:cubicBezTo>
                <a:close/>
                <a:moveTo>
                  <a:pt x="4293087" y="1866044"/>
                </a:moveTo>
                <a:cubicBezTo>
                  <a:pt x="4295736" y="1866044"/>
                  <a:pt x="4299706" y="1867809"/>
                  <a:pt x="4305002" y="1871338"/>
                </a:cubicBezTo>
                <a:cubicBezTo>
                  <a:pt x="4315592" y="1878399"/>
                  <a:pt x="4320887" y="1881930"/>
                  <a:pt x="4320887" y="1881930"/>
                </a:cubicBezTo>
                <a:lnTo>
                  <a:pt x="4299706" y="1881930"/>
                </a:lnTo>
                <a:lnTo>
                  <a:pt x="4289116" y="1871338"/>
                </a:lnTo>
                <a:cubicBezTo>
                  <a:pt x="4289116" y="1867809"/>
                  <a:pt x="4290440" y="1866044"/>
                  <a:pt x="4293087" y="1866044"/>
                </a:cubicBezTo>
                <a:close/>
                <a:moveTo>
                  <a:pt x="7625096" y="1860749"/>
                </a:moveTo>
                <a:cubicBezTo>
                  <a:pt x="7610976" y="1860749"/>
                  <a:pt x="7607444" y="1864279"/>
                  <a:pt x="7614505" y="1871338"/>
                </a:cubicBezTo>
                <a:cubicBezTo>
                  <a:pt x="7621567" y="1878399"/>
                  <a:pt x="7628626" y="1874869"/>
                  <a:pt x="7635686" y="1860749"/>
                </a:cubicBezTo>
                <a:cubicBezTo>
                  <a:pt x="7635686" y="1860749"/>
                  <a:pt x="7632156" y="1860749"/>
                  <a:pt x="7625096" y="1860749"/>
                </a:cubicBezTo>
                <a:close/>
                <a:moveTo>
                  <a:pt x="7529782" y="1860749"/>
                </a:moveTo>
                <a:cubicBezTo>
                  <a:pt x="7529782" y="1867809"/>
                  <a:pt x="7533312" y="1871338"/>
                  <a:pt x="7540374" y="1871338"/>
                </a:cubicBezTo>
                <a:cubicBezTo>
                  <a:pt x="7540374" y="1871338"/>
                  <a:pt x="7540374" y="1867809"/>
                  <a:pt x="7540374" y="1860749"/>
                </a:cubicBezTo>
                <a:close/>
                <a:moveTo>
                  <a:pt x="6883766" y="1860749"/>
                </a:moveTo>
                <a:cubicBezTo>
                  <a:pt x="6883766" y="1860749"/>
                  <a:pt x="6887296" y="1864279"/>
                  <a:pt x="6894358" y="1871338"/>
                </a:cubicBezTo>
                <a:cubicBezTo>
                  <a:pt x="6901418" y="1878399"/>
                  <a:pt x="6908477" y="1881930"/>
                  <a:pt x="6915539" y="1881930"/>
                </a:cubicBezTo>
                <a:lnTo>
                  <a:pt x="6904948" y="1871338"/>
                </a:lnTo>
                <a:cubicBezTo>
                  <a:pt x="6897888" y="1864279"/>
                  <a:pt x="6897888" y="1860749"/>
                  <a:pt x="6904948" y="1860749"/>
                </a:cubicBezTo>
                <a:lnTo>
                  <a:pt x="6894358" y="1860749"/>
                </a:lnTo>
                <a:cubicBezTo>
                  <a:pt x="6887296" y="1860749"/>
                  <a:pt x="6883766" y="1860749"/>
                  <a:pt x="6883766" y="1860749"/>
                </a:cubicBezTo>
                <a:close/>
                <a:moveTo>
                  <a:pt x="6746092" y="1860749"/>
                </a:moveTo>
                <a:lnTo>
                  <a:pt x="6756682" y="1871338"/>
                </a:lnTo>
                <a:cubicBezTo>
                  <a:pt x="6756682" y="1871338"/>
                  <a:pt x="6756682" y="1869574"/>
                  <a:pt x="6756682" y="1866044"/>
                </a:cubicBezTo>
                <a:cubicBezTo>
                  <a:pt x="6756682" y="1862513"/>
                  <a:pt x="6753152" y="1860749"/>
                  <a:pt x="6746092" y="1860749"/>
                </a:cubicBezTo>
                <a:close/>
                <a:moveTo>
                  <a:pt x="6004764" y="1860749"/>
                </a:moveTo>
                <a:lnTo>
                  <a:pt x="6004764" y="1871338"/>
                </a:lnTo>
                <a:cubicBezTo>
                  <a:pt x="6011824" y="1871338"/>
                  <a:pt x="6015353" y="1867809"/>
                  <a:pt x="6015353" y="1860749"/>
                </a:cubicBezTo>
                <a:close/>
                <a:moveTo>
                  <a:pt x="5835316" y="1860749"/>
                </a:moveTo>
                <a:cubicBezTo>
                  <a:pt x="5835316" y="1860749"/>
                  <a:pt x="5833552" y="1862513"/>
                  <a:pt x="5830020" y="1866044"/>
                </a:cubicBezTo>
                <a:cubicBezTo>
                  <a:pt x="5826491" y="1869574"/>
                  <a:pt x="5828256" y="1871338"/>
                  <a:pt x="5835316" y="1871338"/>
                </a:cubicBezTo>
                <a:cubicBezTo>
                  <a:pt x="5835316" y="1864279"/>
                  <a:pt x="5835316" y="1860749"/>
                  <a:pt x="5835316" y="1860749"/>
                </a:cubicBezTo>
                <a:close/>
                <a:moveTo>
                  <a:pt x="4670372" y="1860749"/>
                </a:moveTo>
                <a:cubicBezTo>
                  <a:pt x="4663311" y="1860749"/>
                  <a:pt x="4659780" y="1864279"/>
                  <a:pt x="4659780" y="1871338"/>
                </a:cubicBezTo>
                <a:lnTo>
                  <a:pt x="4680962" y="1871338"/>
                </a:lnTo>
                <a:close/>
                <a:moveTo>
                  <a:pt x="8313473" y="1850157"/>
                </a:moveTo>
                <a:lnTo>
                  <a:pt x="8345244" y="1860749"/>
                </a:lnTo>
                <a:lnTo>
                  <a:pt x="8324064" y="1860749"/>
                </a:lnTo>
                <a:close/>
                <a:moveTo>
                  <a:pt x="7169708" y="1850157"/>
                </a:moveTo>
                <a:cubicBezTo>
                  <a:pt x="7169708" y="1857218"/>
                  <a:pt x="7173238" y="1860749"/>
                  <a:pt x="7180299" y="1860749"/>
                </a:cubicBezTo>
                <a:cubicBezTo>
                  <a:pt x="7180299" y="1853688"/>
                  <a:pt x="7180299" y="1850157"/>
                  <a:pt x="7180299" y="1850157"/>
                </a:cubicBezTo>
                <a:close/>
                <a:moveTo>
                  <a:pt x="5528195" y="1850157"/>
                </a:moveTo>
                <a:lnTo>
                  <a:pt x="5528195" y="1860749"/>
                </a:lnTo>
                <a:lnTo>
                  <a:pt x="5517604" y="1860749"/>
                </a:lnTo>
                <a:cubicBezTo>
                  <a:pt x="5524664" y="1853688"/>
                  <a:pt x="5528195" y="1850157"/>
                  <a:pt x="5528195" y="1850157"/>
                </a:cubicBezTo>
                <a:close/>
                <a:moveTo>
                  <a:pt x="4744504" y="1850157"/>
                </a:moveTo>
                <a:lnTo>
                  <a:pt x="4733914" y="1860749"/>
                </a:lnTo>
                <a:lnTo>
                  <a:pt x="4755094" y="1860749"/>
                </a:lnTo>
                <a:cubicBezTo>
                  <a:pt x="4755094" y="1867809"/>
                  <a:pt x="4762155" y="1871338"/>
                  <a:pt x="4776276" y="1871338"/>
                </a:cubicBezTo>
                <a:lnTo>
                  <a:pt x="4808046" y="1881930"/>
                </a:lnTo>
                <a:cubicBezTo>
                  <a:pt x="4808046" y="1888989"/>
                  <a:pt x="4816872" y="1894284"/>
                  <a:pt x="4834523" y="1897815"/>
                </a:cubicBezTo>
                <a:cubicBezTo>
                  <a:pt x="4852174" y="1901345"/>
                  <a:pt x="4868059" y="1903111"/>
                  <a:pt x="4882180" y="1903111"/>
                </a:cubicBezTo>
                <a:cubicBezTo>
                  <a:pt x="4882180" y="1903111"/>
                  <a:pt x="4885709" y="1904875"/>
                  <a:pt x="4892770" y="1908405"/>
                </a:cubicBezTo>
                <a:cubicBezTo>
                  <a:pt x="4899830" y="1911936"/>
                  <a:pt x="4903360" y="1913701"/>
                  <a:pt x="4903360" y="1913701"/>
                </a:cubicBezTo>
                <a:lnTo>
                  <a:pt x="4913950" y="1924290"/>
                </a:lnTo>
                <a:lnTo>
                  <a:pt x="4892770" y="1924290"/>
                </a:lnTo>
                <a:cubicBezTo>
                  <a:pt x="4885709" y="1917231"/>
                  <a:pt x="4878648" y="1911936"/>
                  <a:pt x="4871588" y="1908405"/>
                </a:cubicBezTo>
                <a:cubicBezTo>
                  <a:pt x="4864528" y="1904875"/>
                  <a:pt x="4860998" y="1906640"/>
                  <a:pt x="4860998" y="1913701"/>
                </a:cubicBezTo>
                <a:lnTo>
                  <a:pt x="4850408" y="1913701"/>
                </a:lnTo>
                <a:cubicBezTo>
                  <a:pt x="4850408" y="1906640"/>
                  <a:pt x="4846878" y="1903111"/>
                  <a:pt x="4839818" y="1903111"/>
                </a:cubicBezTo>
                <a:cubicBezTo>
                  <a:pt x="4818636" y="1910170"/>
                  <a:pt x="4797456" y="1906640"/>
                  <a:pt x="4776276" y="1892520"/>
                </a:cubicBezTo>
                <a:cubicBezTo>
                  <a:pt x="4776276" y="1892520"/>
                  <a:pt x="4772744" y="1892520"/>
                  <a:pt x="4765684" y="1892520"/>
                </a:cubicBezTo>
                <a:lnTo>
                  <a:pt x="4755094" y="1892520"/>
                </a:lnTo>
                <a:lnTo>
                  <a:pt x="4723324" y="1871338"/>
                </a:lnTo>
                <a:lnTo>
                  <a:pt x="4723324" y="1892520"/>
                </a:lnTo>
                <a:cubicBezTo>
                  <a:pt x="4737443" y="1892520"/>
                  <a:pt x="4744504" y="1894284"/>
                  <a:pt x="4744504" y="1897815"/>
                </a:cubicBezTo>
                <a:cubicBezTo>
                  <a:pt x="4744504" y="1901345"/>
                  <a:pt x="4749799" y="1904875"/>
                  <a:pt x="4760390" y="1908405"/>
                </a:cubicBezTo>
                <a:cubicBezTo>
                  <a:pt x="4770980" y="1911936"/>
                  <a:pt x="4779805" y="1913701"/>
                  <a:pt x="4786866" y="1913701"/>
                </a:cubicBezTo>
                <a:cubicBezTo>
                  <a:pt x="4793926" y="1913701"/>
                  <a:pt x="4799222" y="1915465"/>
                  <a:pt x="4802751" y="1918996"/>
                </a:cubicBezTo>
                <a:cubicBezTo>
                  <a:pt x="4806282" y="1922526"/>
                  <a:pt x="4808046" y="1924290"/>
                  <a:pt x="4808046" y="1924290"/>
                </a:cubicBezTo>
                <a:cubicBezTo>
                  <a:pt x="4822167" y="1931351"/>
                  <a:pt x="4829228" y="1934882"/>
                  <a:pt x="4829228" y="1934882"/>
                </a:cubicBezTo>
                <a:cubicBezTo>
                  <a:pt x="4836288" y="1934882"/>
                  <a:pt x="4839818" y="1934882"/>
                  <a:pt x="4839818" y="1934882"/>
                </a:cubicBezTo>
                <a:lnTo>
                  <a:pt x="4892770" y="1945472"/>
                </a:lnTo>
                <a:cubicBezTo>
                  <a:pt x="4892770" y="1938411"/>
                  <a:pt x="4894536" y="1934882"/>
                  <a:pt x="4898065" y="1934882"/>
                </a:cubicBezTo>
                <a:cubicBezTo>
                  <a:pt x="4901594" y="1934882"/>
                  <a:pt x="4903360" y="1938411"/>
                  <a:pt x="4903360" y="1945472"/>
                </a:cubicBezTo>
                <a:cubicBezTo>
                  <a:pt x="4903360" y="1959592"/>
                  <a:pt x="4921011" y="1966653"/>
                  <a:pt x="4956312" y="1966653"/>
                </a:cubicBezTo>
                <a:lnTo>
                  <a:pt x="4977492" y="1966653"/>
                </a:lnTo>
                <a:lnTo>
                  <a:pt x="4966902" y="1956063"/>
                </a:lnTo>
                <a:lnTo>
                  <a:pt x="4977492" y="1945472"/>
                </a:lnTo>
                <a:cubicBezTo>
                  <a:pt x="4977492" y="1952532"/>
                  <a:pt x="4988084" y="1957828"/>
                  <a:pt x="5009265" y="1961357"/>
                </a:cubicBezTo>
                <a:cubicBezTo>
                  <a:pt x="5030446" y="1964888"/>
                  <a:pt x="5048096" y="1966653"/>
                  <a:pt x="5062217" y="1966653"/>
                </a:cubicBezTo>
                <a:cubicBezTo>
                  <a:pt x="5076338" y="1966653"/>
                  <a:pt x="5086928" y="1966653"/>
                  <a:pt x="5093988" y="1966653"/>
                </a:cubicBezTo>
                <a:cubicBezTo>
                  <a:pt x="5093988" y="1966653"/>
                  <a:pt x="5092223" y="1964888"/>
                  <a:pt x="5088692" y="1961357"/>
                </a:cubicBezTo>
                <a:cubicBezTo>
                  <a:pt x="5085162" y="1957828"/>
                  <a:pt x="5079867" y="1956063"/>
                  <a:pt x="5072806" y="1956063"/>
                </a:cubicBezTo>
                <a:lnTo>
                  <a:pt x="5062217" y="1945472"/>
                </a:lnTo>
                <a:lnTo>
                  <a:pt x="5030446" y="1945472"/>
                </a:lnTo>
                <a:cubicBezTo>
                  <a:pt x="5023384" y="1959592"/>
                  <a:pt x="5016325" y="1956063"/>
                  <a:pt x="5009265" y="1934882"/>
                </a:cubicBezTo>
                <a:lnTo>
                  <a:pt x="4988084" y="1924290"/>
                </a:lnTo>
                <a:cubicBezTo>
                  <a:pt x="4988084" y="1931351"/>
                  <a:pt x="4986319" y="1936646"/>
                  <a:pt x="4982788" y="1940176"/>
                </a:cubicBezTo>
                <a:cubicBezTo>
                  <a:pt x="4979258" y="1943707"/>
                  <a:pt x="4977492" y="1941941"/>
                  <a:pt x="4977492" y="1934882"/>
                </a:cubicBezTo>
                <a:cubicBezTo>
                  <a:pt x="4977492" y="1927821"/>
                  <a:pt x="4977492" y="1924290"/>
                  <a:pt x="4977492" y="1924290"/>
                </a:cubicBezTo>
                <a:lnTo>
                  <a:pt x="4966902" y="1913701"/>
                </a:lnTo>
                <a:cubicBezTo>
                  <a:pt x="4959842" y="1913701"/>
                  <a:pt x="4959842" y="1910170"/>
                  <a:pt x="4966902" y="1903111"/>
                </a:cubicBezTo>
                <a:lnTo>
                  <a:pt x="4988084" y="1903111"/>
                </a:lnTo>
                <a:cubicBezTo>
                  <a:pt x="4988084" y="1910170"/>
                  <a:pt x="5002204" y="1913701"/>
                  <a:pt x="5030446" y="1913701"/>
                </a:cubicBezTo>
                <a:cubicBezTo>
                  <a:pt x="5030446" y="1913701"/>
                  <a:pt x="5030446" y="1917231"/>
                  <a:pt x="5030446" y="1924290"/>
                </a:cubicBezTo>
                <a:cubicBezTo>
                  <a:pt x="5030446" y="1924290"/>
                  <a:pt x="5033976" y="1926055"/>
                  <a:pt x="5041036" y="1929586"/>
                </a:cubicBezTo>
                <a:cubicBezTo>
                  <a:pt x="5048096" y="1933117"/>
                  <a:pt x="5051626" y="1934882"/>
                  <a:pt x="5051626" y="1934882"/>
                </a:cubicBezTo>
                <a:cubicBezTo>
                  <a:pt x="5065746" y="1934882"/>
                  <a:pt x="5074572" y="1936646"/>
                  <a:pt x="5078102" y="1940176"/>
                </a:cubicBezTo>
                <a:cubicBezTo>
                  <a:pt x="5081632" y="1943707"/>
                  <a:pt x="5088692" y="1941941"/>
                  <a:pt x="5099284" y="1934882"/>
                </a:cubicBezTo>
                <a:cubicBezTo>
                  <a:pt x="5109873" y="1927821"/>
                  <a:pt x="5115169" y="1924290"/>
                  <a:pt x="5115169" y="1924290"/>
                </a:cubicBezTo>
                <a:cubicBezTo>
                  <a:pt x="5115169" y="1910170"/>
                  <a:pt x="5090458" y="1903111"/>
                  <a:pt x="5041036" y="1903111"/>
                </a:cubicBezTo>
                <a:cubicBezTo>
                  <a:pt x="5033976" y="1903111"/>
                  <a:pt x="5030446" y="1906640"/>
                  <a:pt x="5030446" y="1913701"/>
                </a:cubicBezTo>
                <a:lnTo>
                  <a:pt x="5030446" y="1903111"/>
                </a:lnTo>
                <a:cubicBezTo>
                  <a:pt x="5016325" y="1896050"/>
                  <a:pt x="4998674" y="1892520"/>
                  <a:pt x="4977492" y="1892520"/>
                </a:cubicBezTo>
                <a:lnTo>
                  <a:pt x="4956312" y="1892520"/>
                </a:lnTo>
                <a:cubicBezTo>
                  <a:pt x="4956312" y="1899580"/>
                  <a:pt x="4949252" y="1903111"/>
                  <a:pt x="4935132" y="1903111"/>
                </a:cubicBezTo>
                <a:cubicBezTo>
                  <a:pt x="4921011" y="1903111"/>
                  <a:pt x="4910421" y="1903111"/>
                  <a:pt x="4903360" y="1903111"/>
                </a:cubicBezTo>
                <a:cubicBezTo>
                  <a:pt x="4889240" y="1896050"/>
                  <a:pt x="4875120" y="1888989"/>
                  <a:pt x="4860998" y="1881930"/>
                </a:cubicBezTo>
                <a:cubicBezTo>
                  <a:pt x="4853938" y="1881930"/>
                  <a:pt x="4845113" y="1880165"/>
                  <a:pt x="4834523" y="1876634"/>
                </a:cubicBezTo>
                <a:cubicBezTo>
                  <a:pt x="4823932" y="1873103"/>
                  <a:pt x="4815107" y="1871338"/>
                  <a:pt x="4808046" y="1871338"/>
                </a:cubicBezTo>
                <a:lnTo>
                  <a:pt x="4755094" y="1860749"/>
                </a:lnTo>
                <a:cubicBezTo>
                  <a:pt x="4755094" y="1860749"/>
                  <a:pt x="4751565" y="1857218"/>
                  <a:pt x="4744504" y="1850157"/>
                </a:cubicBezTo>
                <a:close/>
                <a:moveTo>
                  <a:pt x="7149852" y="1843540"/>
                </a:moveTo>
                <a:cubicBezTo>
                  <a:pt x="7148968" y="1844422"/>
                  <a:pt x="7148526" y="1846628"/>
                  <a:pt x="7148526" y="1850157"/>
                </a:cubicBezTo>
                <a:cubicBezTo>
                  <a:pt x="7155588" y="1850157"/>
                  <a:pt x="7159118" y="1850157"/>
                  <a:pt x="7159118" y="1850157"/>
                </a:cubicBezTo>
                <a:cubicBezTo>
                  <a:pt x="7159118" y="1850157"/>
                  <a:pt x="7157352" y="1848393"/>
                  <a:pt x="7153822" y="1844863"/>
                </a:cubicBezTo>
                <a:cubicBezTo>
                  <a:pt x="7152058" y="1843098"/>
                  <a:pt x="7150734" y="1842657"/>
                  <a:pt x="7149852" y="1843540"/>
                </a:cubicBezTo>
                <a:close/>
                <a:moveTo>
                  <a:pt x="7942808" y="1839567"/>
                </a:moveTo>
                <a:lnTo>
                  <a:pt x="7953398" y="1850157"/>
                </a:lnTo>
                <a:cubicBezTo>
                  <a:pt x="7946338" y="1850157"/>
                  <a:pt x="7942808" y="1850157"/>
                  <a:pt x="7942808" y="1850157"/>
                </a:cubicBezTo>
                <a:close/>
                <a:moveTo>
                  <a:pt x="7582734" y="1839567"/>
                </a:moveTo>
                <a:cubicBezTo>
                  <a:pt x="7582734" y="1839567"/>
                  <a:pt x="7582734" y="1841332"/>
                  <a:pt x="7582734" y="1844863"/>
                </a:cubicBezTo>
                <a:cubicBezTo>
                  <a:pt x="7582734" y="1848393"/>
                  <a:pt x="7579204" y="1850157"/>
                  <a:pt x="7572144" y="1850157"/>
                </a:cubicBezTo>
                <a:cubicBezTo>
                  <a:pt x="7558024" y="1850157"/>
                  <a:pt x="7554492" y="1857218"/>
                  <a:pt x="7561553" y="1871338"/>
                </a:cubicBezTo>
                <a:lnTo>
                  <a:pt x="7550963" y="1881930"/>
                </a:lnTo>
                <a:cubicBezTo>
                  <a:pt x="7543903" y="1881930"/>
                  <a:pt x="7536842" y="1885459"/>
                  <a:pt x="7529782" y="1892520"/>
                </a:cubicBezTo>
                <a:lnTo>
                  <a:pt x="7519192" y="1903111"/>
                </a:lnTo>
                <a:lnTo>
                  <a:pt x="7529782" y="1903111"/>
                </a:lnTo>
                <a:cubicBezTo>
                  <a:pt x="7543903" y="1903111"/>
                  <a:pt x="7550963" y="1903111"/>
                  <a:pt x="7550963" y="1903111"/>
                </a:cubicBezTo>
                <a:cubicBezTo>
                  <a:pt x="7565082" y="1896050"/>
                  <a:pt x="7575674" y="1888989"/>
                  <a:pt x="7582734" y="1881930"/>
                </a:cubicBezTo>
                <a:cubicBezTo>
                  <a:pt x="7582734" y="1881930"/>
                  <a:pt x="7580970" y="1880165"/>
                  <a:pt x="7577438" y="1876634"/>
                </a:cubicBezTo>
                <a:cubicBezTo>
                  <a:pt x="7573909" y="1873103"/>
                  <a:pt x="7572144" y="1867809"/>
                  <a:pt x="7572144" y="1860749"/>
                </a:cubicBezTo>
                <a:lnTo>
                  <a:pt x="7593326" y="1850157"/>
                </a:lnTo>
                <a:cubicBezTo>
                  <a:pt x="7586264" y="1843098"/>
                  <a:pt x="7582734" y="1839567"/>
                  <a:pt x="7582734" y="1839567"/>
                </a:cubicBezTo>
                <a:close/>
                <a:moveTo>
                  <a:pt x="4680962" y="1839567"/>
                </a:moveTo>
                <a:lnTo>
                  <a:pt x="4680962" y="1850157"/>
                </a:lnTo>
                <a:lnTo>
                  <a:pt x="4691551" y="1850157"/>
                </a:lnTo>
                <a:cubicBezTo>
                  <a:pt x="4691551" y="1843098"/>
                  <a:pt x="4688022" y="1839567"/>
                  <a:pt x="4680962" y="1839567"/>
                </a:cubicBezTo>
                <a:close/>
                <a:moveTo>
                  <a:pt x="3406141" y="1836920"/>
                </a:moveTo>
                <a:cubicBezTo>
                  <a:pt x="3429970" y="1836920"/>
                  <a:pt x="3441882" y="1844863"/>
                  <a:pt x="3441882" y="1860749"/>
                </a:cubicBezTo>
                <a:cubicBezTo>
                  <a:pt x="3441882" y="1860749"/>
                  <a:pt x="3445413" y="1860749"/>
                  <a:pt x="3452474" y="1860749"/>
                </a:cubicBezTo>
                <a:lnTo>
                  <a:pt x="3463064" y="1860749"/>
                </a:lnTo>
                <a:lnTo>
                  <a:pt x="3473655" y="1881930"/>
                </a:lnTo>
                <a:cubicBezTo>
                  <a:pt x="3473655" y="1881930"/>
                  <a:pt x="3470124" y="1881930"/>
                  <a:pt x="3463064" y="1881930"/>
                </a:cubicBezTo>
                <a:cubicBezTo>
                  <a:pt x="3456004" y="1881930"/>
                  <a:pt x="3448943" y="1881930"/>
                  <a:pt x="3441882" y="1881930"/>
                </a:cubicBezTo>
                <a:cubicBezTo>
                  <a:pt x="3420703" y="1874869"/>
                  <a:pt x="3410112" y="1874869"/>
                  <a:pt x="3410112" y="1881930"/>
                </a:cubicBezTo>
                <a:lnTo>
                  <a:pt x="3388931" y="1892520"/>
                </a:lnTo>
                <a:cubicBezTo>
                  <a:pt x="3381872" y="1885459"/>
                  <a:pt x="3378341" y="1881930"/>
                  <a:pt x="3378341" y="1881930"/>
                </a:cubicBezTo>
                <a:cubicBezTo>
                  <a:pt x="3364220" y="1874869"/>
                  <a:pt x="3353630" y="1867809"/>
                  <a:pt x="3346570" y="1860749"/>
                </a:cubicBezTo>
                <a:cubicBezTo>
                  <a:pt x="3346570" y="1846628"/>
                  <a:pt x="3364220" y="1846628"/>
                  <a:pt x="3399522" y="1860749"/>
                </a:cubicBezTo>
                <a:lnTo>
                  <a:pt x="3388931" y="1839567"/>
                </a:lnTo>
                <a:lnTo>
                  <a:pt x="3378341" y="1839567"/>
                </a:lnTo>
                <a:cubicBezTo>
                  <a:pt x="3388931" y="1837803"/>
                  <a:pt x="3398198" y="1836920"/>
                  <a:pt x="3406141" y="1836920"/>
                </a:cubicBezTo>
                <a:close/>
                <a:moveTo>
                  <a:pt x="4810694" y="1831625"/>
                </a:moveTo>
                <a:cubicBezTo>
                  <a:pt x="4805400" y="1831625"/>
                  <a:pt x="4800986" y="1832507"/>
                  <a:pt x="4797456" y="1834272"/>
                </a:cubicBezTo>
                <a:cubicBezTo>
                  <a:pt x="4790396" y="1837803"/>
                  <a:pt x="4786866" y="1839567"/>
                  <a:pt x="4786866" y="1839567"/>
                </a:cubicBezTo>
                <a:cubicBezTo>
                  <a:pt x="4786866" y="1839567"/>
                  <a:pt x="4790396" y="1843098"/>
                  <a:pt x="4797456" y="1850157"/>
                </a:cubicBezTo>
                <a:cubicBezTo>
                  <a:pt x="4811576" y="1857218"/>
                  <a:pt x="4818636" y="1860749"/>
                  <a:pt x="4818636" y="1860749"/>
                </a:cubicBezTo>
                <a:cubicBezTo>
                  <a:pt x="4818636" y="1860749"/>
                  <a:pt x="4822167" y="1857218"/>
                  <a:pt x="4829228" y="1850157"/>
                </a:cubicBezTo>
                <a:cubicBezTo>
                  <a:pt x="4836288" y="1850157"/>
                  <a:pt x="4839818" y="1850157"/>
                  <a:pt x="4839818" y="1850157"/>
                </a:cubicBezTo>
                <a:lnTo>
                  <a:pt x="4860998" y="1839567"/>
                </a:lnTo>
                <a:cubicBezTo>
                  <a:pt x="4853938" y="1839567"/>
                  <a:pt x="4843348" y="1837803"/>
                  <a:pt x="4829228" y="1834272"/>
                </a:cubicBezTo>
                <a:cubicBezTo>
                  <a:pt x="4822167" y="1832507"/>
                  <a:pt x="4815989" y="1831625"/>
                  <a:pt x="4810694" y="1831625"/>
                </a:cubicBezTo>
                <a:close/>
                <a:moveTo>
                  <a:pt x="7635686" y="1828978"/>
                </a:moveTo>
                <a:cubicBezTo>
                  <a:pt x="7635686" y="1828978"/>
                  <a:pt x="7637452" y="1830742"/>
                  <a:pt x="7640982" y="1834272"/>
                </a:cubicBezTo>
                <a:cubicBezTo>
                  <a:pt x="7644511" y="1837803"/>
                  <a:pt x="7646278" y="1839567"/>
                  <a:pt x="7646278" y="1839567"/>
                </a:cubicBezTo>
                <a:cubicBezTo>
                  <a:pt x="7653338" y="1839567"/>
                  <a:pt x="7656867" y="1837803"/>
                  <a:pt x="7656867" y="1834272"/>
                </a:cubicBezTo>
                <a:cubicBezTo>
                  <a:pt x="7656867" y="1830742"/>
                  <a:pt x="7653338" y="1828978"/>
                  <a:pt x="7646278" y="1828978"/>
                </a:cubicBezTo>
                <a:cubicBezTo>
                  <a:pt x="7639216" y="1828978"/>
                  <a:pt x="7635686" y="1828978"/>
                  <a:pt x="7635686" y="1828978"/>
                </a:cubicBezTo>
                <a:close/>
                <a:moveTo>
                  <a:pt x="7492716" y="1828978"/>
                </a:moveTo>
                <a:cubicBezTo>
                  <a:pt x="7460944" y="1828978"/>
                  <a:pt x="7445059" y="1832507"/>
                  <a:pt x="7445059" y="1839567"/>
                </a:cubicBezTo>
                <a:cubicBezTo>
                  <a:pt x="7445059" y="1839567"/>
                  <a:pt x="7446824" y="1841332"/>
                  <a:pt x="7450355" y="1844863"/>
                </a:cubicBezTo>
                <a:cubicBezTo>
                  <a:pt x="7453884" y="1848393"/>
                  <a:pt x="7457415" y="1850157"/>
                  <a:pt x="7460944" y="1850157"/>
                </a:cubicBezTo>
                <a:cubicBezTo>
                  <a:pt x="7464474" y="1850157"/>
                  <a:pt x="7466240" y="1850157"/>
                  <a:pt x="7466240" y="1850157"/>
                </a:cubicBezTo>
                <a:cubicBezTo>
                  <a:pt x="7466240" y="1850157"/>
                  <a:pt x="7466240" y="1853688"/>
                  <a:pt x="7466240" y="1860749"/>
                </a:cubicBezTo>
                <a:cubicBezTo>
                  <a:pt x="7466240" y="1860749"/>
                  <a:pt x="7471534" y="1858984"/>
                  <a:pt x="7482126" y="1855453"/>
                </a:cubicBezTo>
                <a:cubicBezTo>
                  <a:pt x="7492716" y="1851923"/>
                  <a:pt x="7503307" y="1850157"/>
                  <a:pt x="7513896" y="1850157"/>
                </a:cubicBezTo>
                <a:cubicBezTo>
                  <a:pt x="7524486" y="1850157"/>
                  <a:pt x="7529782" y="1848393"/>
                  <a:pt x="7529782" y="1844863"/>
                </a:cubicBezTo>
                <a:cubicBezTo>
                  <a:pt x="7529782" y="1841332"/>
                  <a:pt x="7531548" y="1837803"/>
                  <a:pt x="7535078" y="1834272"/>
                </a:cubicBezTo>
                <a:cubicBezTo>
                  <a:pt x="7538607" y="1830742"/>
                  <a:pt x="7524486" y="1828978"/>
                  <a:pt x="7492716" y="1828978"/>
                </a:cubicBezTo>
                <a:close/>
                <a:moveTo>
                  <a:pt x="6015353" y="1828978"/>
                </a:moveTo>
                <a:lnTo>
                  <a:pt x="6004764" y="1839567"/>
                </a:lnTo>
                <a:lnTo>
                  <a:pt x="6015353" y="1839567"/>
                </a:lnTo>
                <a:cubicBezTo>
                  <a:pt x="6008293" y="1839567"/>
                  <a:pt x="6004764" y="1843098"/>
                  <a:pt x="6004764" y="1850157"/>
                </a:cubicBezTo>
                <a:cubicBezTo>
                  <a:pt x="6011824" y="1850157"/>
                  <a:pt x="6015353" y="1850157"/>
                  <a:pt x="6015353" y="1850157"/>
                </a:cubicBezTo>
                <a:cubicBezTo>
                  <a:pt x="6015353" y="1850157"/>
                  <a:pt x="6017120" y="1848393"/>
                  <a:pt x="6020649" y="1844863"/>
                </a:cubicBezTo>
                <a:cubicBezTo>
                  <a:pt x="6024178" y="1841332"/>
                  <a:pt x="6025943" y="1837803"/>
                  <a:pt x="6025943" y="1834272"/>
                </a:cubicBezTo>
                <a:cubicBezTo>
                  <a:pt x="6025943" y="1830742"/>
                  <a:pt x="6022414" y="1828978"/>
                  <a:pt x="6015353" y="1828978"/>
                </a:cubicBezTo>
                <a:close/>
                <a:moveTo>
                  <a:pt x="5348158" y="1828978"/>
                </a:moveTo>
                <a:cubicBezTo>
                  <a:pt x="5341098" y="1828978"/>
                  <a:pt x="5337566" y="1830742"/>
                  <a:pt x="5337566" y="1834272"/>
                </a:cubicBezTo>
                <a:cubicBezTo>
                  <a:pt x="5337566" y="1837803"/>
                  <a:pt x="5341098" y="1839567"/>
                  <a:pt x="5348158" y="1839567"/>
                </a:cubicBezTo>
                <a:lnTo>
                  <a:pt x="5337566" y="1850157"/>
                </a:lnTo>
                <a:cubicBezTo>
                  <a:pt x="5337566" y="1850157"/>
                  <a:pt x="5341098" y="1850157"/>
                  <a:pt x="5348158" y="1850157"/>
                </a:cubicBezTo>
                <a:cubicBezTo>
                  <a:pt x="5348158" y="1850157"/>
                  <a:pt x="5348158" y="1846628"/>
                  <a:pt x="5348158" y="1839567"/>
                </a:cubicBezTo>
                <a:cubicBezTo>
                  <a:pt x="5355218" y="1839567"/>
                  <a:pt x="5358748" y="1837803"/>
                  <a:pt x="5358748" y="1834272"/>
                </a:cubicBezTo>
                <a:cubicBezTo>
                  <a:pt x="5358748" y="1830742"/>
                  <a:pt x="5355218" y="1828978"/>
                  <a:pt x="5348158" y="1828978"/>
                </a:cubicBezTo>
                <a:close/>
                <a:moveTo>
                  <a:pt x="4013765" y="1828978"/>
                </a:moveTo>
                <a:cubicBezTo>
                  <a:pt x="4006706" y="1828978"/>
                  <a:pt x="4003175" y="1830742"/>
                  <a:pt x="4003175" y="1834272"/>
                </a:cubicBezTo>
                <a:cubicBezTo>
                  <a:pt x="4003175" y="1837803"/>
                  <a:pt x="4004940" y="1839567"/>
                  <a:pt x="4008470" y="1839567"/>
                </a:cubicBezTo>
                <a:cubicBezTo>
                  <a:pt x="4012000" y="1839567"/>
                  <a:pt x="4013765" y="1836037"/>
                  <a:pt x="4013765" y="1828978"/>
                </a:cubicBezTo>
                <a:close/>
                <a:moveTo>
                  <a:pt x="5951812" y="1818386"/>
                </a:moveTo>
                <a:cubicBezTo>
                  <a:pt x="5951812" y="1818386"/>
                  <a:pt x="5953576" y="1820151"/>
                  <a:pt x="5957106" y="1823682"/>
                </a:cubicBezTo>
                <a:cubicBezTo>
                  <a:pt x="5960635" y="1827213"/>
                  <a:pt x="5962401" y="1828978"/>
                  <a:pt x="5962401" y="1828978"/>
                </a:cubicBezTo>
                <a:lnTo>
                  <a:pt x="5972991" y="1818386"/>
                </a:lnTo>
                <a:close/>
                <a:moveTo>
                  <a:pt x="5411700" y="1818386"/>
                </a:moveTo>
                <a:cubicBezTo>
                  <a:pt x="5404640" y="1825447"/>
                  <a:pt x="5404640" y="1832507"/>
                  <a:pt x="5411700" y="1839567"/>
                </a:cubicBezTo>
                <a:cubicBezTo>
                  <a:pt x="5411700" y="1839567"/>
                  <a:pt x="5415230" y="1839567"/>
                  <a:pt x="5422291" y="1839567"/>
                </a:cubicBezTo>
                <a:cubicBezTo>
                  <a:pt x="5422291" y="1839567"/>
                  <a:pt x="5434646" y="1844863"/>
                  <a:pt x="5459356" y="1855453"/>
                </a:cubicBezTo>
                <a:cubicBezTo>
                  <a:pt x="5484068" y="1866044"/>
                  <a:pt x="5496423" y="1874869"/>
                  <a:pt x="5496423" y="1881930"/>
                </a:cubicBezTo>
                <a:cubicBezTo>
                  <a:pt x="5496423" y="1881930"/>
                  <a:pt x="5503483" y="1881930"/>
                  <a:pt x="5517604" y="1881930"/>
                </a:cubicBezTo>
                <a:cubicBezTo>
                  <a:pt x="5531724" y="1881930"/>
                  <a:pt x="5538785" y="1883694"/>
                  <a:pt x="5538785" y="1887224"/>
                </a:cubicBezTo>
                <a:cubicBezTo>
                  <a:pt x="5538785" y="1890755"/>
                  <a:pt x="5542314" y="1892520"/>
                  <a:pt x="5549375" y="1892520"/>
                </a:cubicBezTo>
                <a:cubicBezTo>
                  <a:pt x="5556435" y="1892520"/>
                  <a:pt x="5563496" y="1888989"/>
                  <a:pt x="5570556" y="1881930"/>
                </a:cubicBezTo>
                <a:lnTo>
                  <a:pt x="5581147" y="1871338"/>
                </a:lnTo>
                <a:cubicBezTo>
                  <a:pt x="5588208" y="1864279"/>
                  <a:pt x="5591737" y="1864279"/>
                  <a:pt x="5591737" y="1871338"/>
                </a:cubicBezTo>
                <a:lnTo>
                  <a:pt x="5602327" y="1860749"/>
                </a:lnTo>
                <a:cubicBezTo>
                  <a:pt x="5595266" y="1853688"/>
                  <a:pt x="5589972" y="1851923"/>
                  <a:pt x="5586442" y="1855453"/>
                </a:cubicBezTo>
                <a:cubicBezTo>
                  <a:pt x="5582912" y="1858984"/>
                  <a:pt x="5581147" y="1857218"/>
                  <a:pt x="5581147" y="1850157"/>
                </a:cubicBezTo>
                <a:cubicBezTo>
                  <a:pt x="5581147" y="1843098"/>
                  <a:pt x="5574087" y="1843098"/>
                  <a:pt x="5559966" y="1850157"/>
                </a:cubicBezTo>
                <a:cubicBezTo>
                  <a:pt x="5552906" y="1850157"/>
                  <a:pt x="5547610" y="1850157"/>
                  <a:pt x="5544080" y="1850157"/>
                </a:cubicBezTo>
                <a:cubicBezTo>
                  <a:pt x="5540550" y="1850157"/>
                  <a:pt x="5537020" y="1848393"/>
                  <a:pt x="5533490" y="1844863"/>
                </a:cubicBezTo>
                <a:cubicBezTo>
                  <a:pt x="5529960" y="1841332"/>
                  <a:pt x="5524664" y="1839567"/>
                  <a:pt x="5517604" y="1839567"/>
                </a:cubicBezTo>
                <a:cubicBezTo>
                  <a:pt x="5510544" y="1839567"/>
                  <a:pt x="5505248" y="1836037"/>
                  <a:pt x="5501718" y="1828978"/>
                </a:cubicBezTo>
                <a:cubicBezTo>
                  <a:pt x="5498189" y="1821917"/>
                  <a:pt x="5487598" y="1818386"/>
                  <a:pt x="5469948" y="1818386"/>
                </a:cubicBezTo>
                <a:cubicBezTo>
                  <a:pt x="5452296" y="1818386"/>
                  <a:pt x="5441706" y="1820151"/>
                  <a:pt x="5438176" y="1823682"/>
                </a:cubicBezTo>
                <a:cubicBezTo>
                  <a:pt x="5434646" y="1827213"/>
                  <a:pt x="5429352" y="1828978"/>
                  <a:pt x="5422291" y="1828978"/>
                </a:cubicBezTo>
                <a:cubicBezTo>
                  <a:pt x="5415230" y="1828978"/>
                  <a:pt x="5411700" y="1825447"/>
                  <a:pt x="5411700" y="1818386"/>
                </a:cubicBezTo>
                <a:close/>
                <a:moveTo>
                  <a:pt x="5390518" y="1818386"/>
                </a:moveTo>
                <a:cubicBezTo>
                  <a:pt x="5390518" y="1825447"/>
                  <a:pt x="5392285" y="1828978"/>
                  <a:pt x="5395814" y="1828978"/>
                </a:cubicBezTo>
                <a:cubicBezTo>
                  <a:pt x="5399344" y="1828978"/>
                  <a:pt x="5401110" y="1827213"/>
                  <a:pt x="5401110" y="1823682"/>
                </a:cubicBezTo>
                <a:cubicBezTo>
                  <a:pt x="5401110" y="1820151"/>
                  <a:pt x="5397579" y="1818386"/>
                  <a:pt x="5390518" y="1818386"/>
                </a:cubicBezTo>
                <a:close/>
                <a:moveTo>
                  <a:pt x="4744504" y="1818386"/>
                </a:moveTo>
                <a:cubicBezTo>
                  <a:pt x="4744504" y="1818386"/>
                  <a:pt x="4748034" y="1821917"/>
                  <a:pt x="4755094" y="1828978"/>
                </a:cubicBezTo>
                <a:cubicBezTo>
                  <a:pt x="4762155" y="1828978"/>
                  <a:pt x="4762155" y="1827213"/>
                  <a:pt x="4755094" y="1823682"/>
                </a:cubicBezTo>
                <a:cubicBezTo>
                  <a:pt x="4748034" y="1820151"/>
                  <a:pt x="4744504" y="1818386"/>
                  <a:pt x="4744504" y="1818386"/>
                </a:cubicBezTo>
                <a:close/>
                <a:moveTo>
                  <a:pt x="4151441" y="1818386"/>
                </a:moveTo>
                <a:lnTo>
                  <a:pt x="4162031" y="1828978"/>
                </a:lnTo>
                <a:cubicBezTo>
                  <a:pt x="4169092" y="1828978"/>
                  <a:pt x="4169092" y="1825447"/>
                  <a:pt x="4162031" y="1818386"/>
                </a:cubicBezTo>
                <a:close/>
                <a:moveTo>
                  <a:pt x="4530048" y="1813092"/>
                </a:moveTo>
                <a:cubicBezTo>
                  <a:pt x="4521223" y="1813092"/>
                  <a:pt x="4515045" y="1814857"/>
                  <a:pt x="4511514" y="1818386"/>
                </a:cubicBezTo>
                <a:cubicBezTo>
                  <a:pt x="4511514" y="1818386"/>
                  <a:pt x="4520340" y="1821917"/>
                  <a:pt x="4537991" y="1828978"/>
                </a:cubicBezTo>
                <a:cubicBezTo>
                  <a:pt x="4555641" y="1836037"/>
                  <a:pt x="4575058" y="1841332"/>
                  <a:pt x="4596238" y="1844863"/>
                </a:cubicBezTo>
                <a:cubicBezTo>
                  <a:pt x="4617420" y="1848393"/>
                  <a:pt x="4629774" y="1850157"/>
                  <a:pt x="4633305" y="1850157"/>
                </a:cubicBezTo>
                <a:cubicBezTo>
                  <a:pt x="4636834" y="1850157"/>
                  <a:pt x="4636834" y="1848393"/>
                  <a:pt x="4633305" y="1844863"/>
                </a:cubicBezTo>
                <a:cubicBezTo>
                  <a:pt x="4629774" y="1841332"/>
                  <a:pt x="4624480" y="1839567"/>
                  <a:pt x="4617420" y="1839567"/>
                </a:cubicBezTo>
                <a:cubicBezTo>
                  <a:pt x="4610359" y="1839567"/>
                  <a:pt x="4606828" y="1839567"/>
                  <a:pt x="4606828" y="1839567"/>
                </a:cubicBezTo>
                <a:cubicBezTo>
                  <a:pt x="4606828" y="1832507"/>
                  <a:pt x="4592708" y="1825447"/>
                  <a:pt x="4564468" y="1818386"/>
                </a:cubicBezTo>
                <a:cubicBezTo>
                  <a:pt x="4550346" y="1814857"/>
                  <a:pt x="4538873" y="1813092"/>
                  <a:pt x="4530048" y="1813092"/>
                </a:cubicBezTo>
                <a:close/>
                <a:moveTo>
                  <a:pt x="7414612" y="1811767"/>
                </a:moveTo>
                <a:cubicBezTo>
                  <a:pt x="7411963" y="1810886"/>
                  <a:pt x="7409758" y="1811327"/>
                  <a:pt x="7407992" y="1813092"/>
                </a:cubicBezTo>
                <a:cubicBezTo>
                  <a:pt x="7404463" y="1816622"/>
                  <a:pt x="7406226" y="1821917"/>
                  <a:pt x="7413288" y="1828978"/>
                </a:cubicBezTo>
                <a:lnTo>
                  <a:pt x="7423878" y="1839567"/>
                </a:lnTo>
                <a:cubicBezTo>
                  <a:pt x="7430938" y="1832507"/>
                  <a:pt x="7430938" y="1825447"/>
                  <a:pt x="7423878" y="1818386"/>
                </a:cubicBezTo>
                <a:cubicBezTo>
                  <a:pt x="7420347" y="1814857"/>
                  <a:pt x="7417259" y="1812651"/>
                  <a:pt x="7414612" y="1811767"/>
                </a:cubicBezTo>
                <a:close/>
                <a:moveTo>
                  <a:pt x="5855174" y="1811767"/>
                </a:moveTo>
                <a:cubicBezTo>
                  <a:pt x="5854290" y="1810886"/>
                  <a:pt x="5852966" y="1811327"/>
                  <a:pt x="5851202" y="1813092"/>
                </a:cubicBezTo>
                <a:cubicBezTo>
                  <a:pt x="5847672" y="1816622"/>
                  <a:pt x="5845908" y="1818386"/>
                  <a:pt x="5845908" y="1818386"/>
                </a:cubicBezTo>
                <a:lnTo>
                  <a:pt x="5856497" y="1818386"/>
                </a:lnTo>
                <a:cubicBezTo>
                  <a:pt x="5856497" y="1814857"/>
                  <a:pt x="5856054" y="1812651"/>
                  <a:pt x="5855174" y="1811767"/>
                </a:cubicBezTo>
                <a:close/>
                <a:moveTo>
                  <a:pt x="7900446" y="1807797"/>
                </a:moveTo>
                <a:cubicBezTo>
                  <a:pt x="7900446" y="1807797"/>
                  <a:pt x="7902212" y="1807797"/>
                  <a:pt x="7905742" y="1807797"/>
                </a:cubicBezTo>
                <a:cubicBezTo>
                  <a:pt x="7909271" y="1807797"/>
                  <a:pt x="7918098" y="1807797"/>
                  <a:pt x="7932219" y="1807797"/>
                </a:cubicBezTo>
                <a:cubicBezTo>
                  <a:pt x="7953398" y="1814857"/>
                  <a:pt x="7965754" y="1820151"/>
                  <a:pt x="7969284" y="1823682"/>
                </a:cubicBezTo>
                <a:cubicBezTo>
                  <a:pt x="7972815" y="1827213"/>
                  <a:pt x="7978109" y="1828978"/>
                  <a:pt x="7985171" y="1828978"/>
                </a:cubicBezTo>
                <a:cubicBezTo>
                  <a:pt x="7992231" y="1828978"/>
                  <a:pt x="7995760" y="1830742"/>
                  <a:pt x="7995760" y="1834272"/>
                </a:cubicBezTo>
                <a:cubicBezTo>
                  <a:pt x="7995760" y="1837803"/>
                  <a:pt x="7999290" y="1839567"/>
                  <a:pt x="8006350" y="1839567"/>
                </a:cubicBezTo>
                <a:cubicBezTo>
                  <a:pt x="8013412" y="1839567"/>
                  <a:pt x="8016942" y="1843098"/>
                  <a:pt x="8016942" y="1850157"/>
                </a:cubicBezTo>
                <a:cubicBezTo>
                  <a:pt x="8002821" y="1850157"/>
                  <a:pt x="7995760" y="1846628"/>
                  <a:pt x="7995760" y="1839567"/>
                </a:cubicBezTo>
                <a:cubicBezTo>
                  <a:pt x="7988700" y="1839567"/>
                  <a:pt x="7963990" y="1836037"/>
                  <a:pt x="7921627" y="1828978"/>
                </a:cubicBezTo>
                <a:cubicBezTo>
                  <a:pt x="7914567" y="1821917"/>
                  <a:pt x="7911038" y="1821917"/>
                  <a:pt x="7911038" y="1828978"/>
                </a:cubicBezTo>
                <a:cubicBezTo>
                  <a:pt x="7911038" y="1836037"/>
                  <a:pt x="7909271" y="1839567"/>
                  <a:pt x="7905742" y="1839567"/>
                </a:cubicBezTo>
                <a:cubicBezTo>
                  <a:pt x="7902212" y="1839567"/>
                  <a:pt x="7900446" y="1836037"/>
                  <a:pt x="7900446" y="1828978"/>
                </a:cubicBezTo>
                <a:cubicBezTo>
                  <a:pt x="7900446" y="1821917"/>
                  <a:pt x="7900446" y="1818386"/>
                  <a:pt x="7900446" y="1818386"/>
                </a:cubicBezTo>
                <a:close/>
                <a:moveTo>
                  <a:pt x="7370926" y="1807797"/>
                </a:moveTo>
                <a:lnTo>
                  <a:pt x="7360336" y="1818386"/>
                </a:lnTo>
                <a:cubicBezTo>
                  <a:pt x="7360336" y="1818386"/>
                  <a:pt x="7363866" y="1818386"/>
                  <a:pt x="7370926" y="1818386"/>
                </a:cubicBezTo>
                <a:cubicBezTo>
                  <a:pt x="7370926" y="1811327"/>
                  <a:pt x="7370926" y="1807797"/>
                  <a:pt x="7370926" y="1807797"/>
                </a:cubicBezTo>
                <a:close/>
                <a:moveTo>
                  <a:pt x="5274025" y="1807797"/>
                </a:moveTo>
                <a:lnTo>
                  <a:pt x="5284614" y="1818386"/>
                </a:lnTo>
                <a:lnTo>
                  <a:pt x="5326977" y="1828978"/>
                </a:lnTo>
                <a:lnTo>
                  <a:pt x="5316386" y="1818386"/>
                </a:lnTo>
                <a:cubicBezTo>
                  <a:pt x="5309326" y="1818386"/>
                  <a:pt x="5304031" y="1816622"/>
                  <a:pt x="5300500" y="1813092"/>
                </a:cubicBezTo>
                <a:cubicBezTo>
                  <a:pt x="5296970" y="1809561"/>
                  <a:pt x="5293440" y="1807797"/>
                  <a:pt x="5289910" y="1807797"/>
                </a:cubicBezTo>
                <a:cubicBezTo>
                  <a:pt x="5286381" y="1807797"/>
                  <a:pt x="5284614" y="1807797"/>
                  <a:pt x="5284614" y="1807797"/>
                </a:cubicBezTo>
                <a:cubicBezTo>
                  <a:pt x="5277554" y="1807797"/>
                  <a:pt x="5274025" y="1807797"/>
                  <a:pt x="5274025" y="1807797"/>
                </a:cubicBezTo>
                <a:close/>
                <a:moveTo>
                  <a:pt x="4723324" y="1807797"/>
                </a:moveTo>
                <a:cubicBezTo>
                  <a:pt x="4716263" y="1807797"/>
                  <a:pt x="4710968" y="1809561"/>
                  <a:pt x="4707438" y="1813092"/>
                </a:cubicBezTo>
                <a:cubicBezTo>
                  <a:pt x="4703907" y="1816622"/>
                  <a:pt x="4705672" y="1818386"/>
                  <a:pt x="4712732" y="1818386"/>
                </a:cubicBezTo>
                <a:cubicBezTo>
                  <a:pt x="4719792" y="1825447"/>
                  <a:pt x="4723324" y="1825447"/>
                  <a:pt x="4723324" y="1818386"/>
                </a:cubicBezTo>
                <a:cubicBezTo>
                  <a:pt x="4723324" y="1818386"/>
                  <a:pt x="4723324" y="1814857"/>
                  <a:pt x="4723324" y="1807797"/>
                </a:cubicBezTo>
                <a:close/>
                <a:moveTo>
                  <a:pt x="3876090" y="1807797"/>
                </a:moveTo>
                <a:cubicBezTo>
                  <a:pt x="3883150" y="1821917"/>
                  <a:pt x="3890210" y="1825447"/>
                  <a:pt x="3897271" y="1818386"/>
                </a:cubicBezTo>
                <a:lnTo>
                  <a:pt x="3897271" y="1807797"/>
                </a:lnTo>
                <a:cubicBezTo>
                  <a:pt x="3890210" y="1807797"/>
                  <a:pt x="3886681" y="1807797"/>
                  <a:pt x="3886681" y="1807797"/>
                </a:cubicBezTo>
                <a:cubicBezTo>
                  <a:pt x="3879620" y="1807797"/>
                  <a:pt x="3876090" y="1807797"/>
                  <a:pt x="3876090" y="1807797"/>
                </a:cubicBezTo>
                <a:close/>
                <a:moveTo>
                  <a:pt x="7509924" y="1801177"/>
                </a:moveTo>
                <a:cubicBezTo>
                  <a:pt x="7507278" y="1800295"/>
                  <a:pt x="7505072" y="1800736"/>
                  <a:pt x="7503307" y="1802501"/>
                </a:cubicBezTo>
                <a:cubicBezTo>
                  <a:pt x="7499778" y="1806032"/>
                  <a:pt x="7487420" y="1807797"/>
                  <a:pt x="7466240" y="1807797"/>
                </a:cubicBezTo>
                <a:cubicBezTo>
                  <a:pt x="7459178" y="1807797"/>
                  <a:pt x="7455649" y="1807797"/>
                  <a:pt x="7455649" y="1807797"/>
                </a:cubicBezTo>
                <a:lnTo>
                  <a:pt x="7508601" y="1828978"/>
                </a:lnTo>
                <a:lnTo>
                  <a:pt x="7508601" y="1818386"/>
                </a:lnTo>
                <a:cubicBezTo>
                  <a:pt x="7508601" y="1811327"/>
                  <a:pt x="7512130" y="1807797"/>
                  <a:pt x="7519192" y="1807797"/>
                </a:cubicBezTo>
                <a:cubicBezTo>
                  <a:pt x="7515662" y="1804267"/>
                  <a:pt x="7512572" y="1802060"/>
                  <a:pt x="7509924" y="1801177"/>
                </a:cubicBezTo>
                <a:close/>
                <a:moveTo>
                  <a:pt x="7434468" y="1797205"/>
                </a:moveTo>
                <a:lnTo>
                  <a:pt x="7434468" y="1807797"/>
                </a:lnTo>
                <a:cubicBezTo>
                  <a:pt x="7434468" y="1807797"/>
                  <a:pt x="7437999" y="1807797"/>
                  <a:pt x="7445059" y="1807797"/>
                </a:cubicBezTo>
                <a:close/>
                <a:moveTo>
                  <a:pt x="7386812" y="1797205"/>
                </a:moveTo>
                <a:cubicBezTo>
                  <a:pt x="7383282" y="1797205"/>
                  <a:pt x="7381516" y="1800736"/>
                  <a:pt x="7381516" y="1807797"/>
                </a:cubicBezTo>
                <a:cubicBezTo>
                  <a:pt x="7381516" y="1814857"/>
                  <a:pt x="7385047" y="1818386"/>
                  <a:pt x="7392107" y="1818386"/>
                </a:cubicBezTo>
                <a:cubicBezTo>
                  <a:pt x="7392107" y="1818386"/>
                  <a:pt x="7393872" y="1816622"/>
                  <a:pt x="7397403" y="1813092"/>
                </a:cubicBezTo>
                <a:cubicBezTo>
                  <a:pt x="7400932" y="1809561"/>
                  <a:pt x="7402697" y="1807797"/>
                  <a:pt x="7402697" y="1807797"/>
                </a:cubicBezTo>
                <a:cubicBezTo>
                  <a:pt x="7402697" y="1800736"/>
                  <a:pt x="7399168" y="1797205"/>
                  <a:pt x="7392107" y="1797205"/>
                </a:cubicBezTo>
                <a:cubicBezTo>
                  <a:pt x="7392107" y="1797205"/>
                  <a:pt x="7390341" y="1797205"/>
                  <a:pt x="7386812" y="1797205"/>
                </a:cubicBezTo>
                <a:close/>
                <a:moveTo>
                  <a:pt x="7307384" y="1797205"/>
                </a:moveTo>
                <a:lnTo>
                  <a:pt x="7296793" y="1807797"/>
                </a:lnTo>
                <a:cubicBezTo>
                  <a:pt x="7296793" y="1807797"/>
                  <a:pt x="7296793" y="1811327"/>
                  <a:pt x="7296793" y="1818386"/>
                </a:cubicBezTo>
                <a:lnTo>
                  <a:pt x="7307384" y="1818386"/>
                </a:lnTo>
                <a:cubicBezTo>
                  <a:pt x="7307384" y="1811327"/>
                  <a:pt x="7310914" y="1807797"/>
                  <a:pt x="7317974" y="1807797"/>
                </a:cubicBezTo>
                <a:lnTo>
                  <a:pt x="7317974" y="1797205"/>
                </a:lnTo>
                <a:cubicBezTo>
                  <a:pt x="7310914" y="1797205"/>
                  <a:pt x="7307384" y="1797205"/>
                  <a:pt x="7307384" y="1797205"/>
                </a:cubicBezTo>
                <a:close/>
                <a:moveTo>
                  <a:pt x="4490334" y="1797205"/>
                </a:moveTo>
                <a:cubicBezTo>
                  <a:pt x="4476214" y="1804266"/>
                  <a:pt x="4476214" y="1811327"/>
                  <a:pt x="4490334" y="1818386"/>
                </a:cubicBezTo>
                <a:cubicBezTo>
                  <a:pt x="4497394" y="1818386"/>
                  <a:pt x="4500924" y="1818386"/>
                  <a:pt x="4500924" y="1818386"/>
                </a:cubicBezTo>
                <a:cubicBezTo>
                  <a:pt x="4500924" y="1811327"/>
                  <a:pt x="4500924" y="1807797"/>
                  <a:pt x="4500924" y="1807797"/>
                </a:cubicBezTo>
                <a:close/>
                <a:moveTo>
                  <a:pt x="2838230" y="1797205"/>
                </a:moveTo>
                <a:cubicBezTo>
                  <a:pt x="2845290" y="1804266"/>
                  <a:pt x="2857646" y="1809561"/>
                  <a:pt x="2875296" y="1813092"/>
                </a:cubicBezTo>
                <a:cubicBezTo>
                  <a:pt x="2892946" y="1816622"/>
                  <a:pt x="2908831" y="1821917"/>
                  <a:pt x="2922954" y="1828978"/>
                </a:cubicBezTo>
                <a:cubicBezTo>
                  <a:pt x="2937074" y="1836037"/>
                  <a:pt x="2947664" y="1843098"/>
                  <a:pt x="2954724" y="1850157"/>
                </a:cubicBezTo>
                <a:cubicBezTo>
                  <a:pt x="2968845" y="1850157"/>
                  <a:pt x="2990026" y="1857218"/>
                  <a:pt x="3018266" y="1871338"/>
                </a:cubicBezTo>
                <a:cubicBezTo>
                  <a:pt x="3025327" y="1878399"/>
                  <a:pt x="3035918" y="1883694"/>
                  <a:pt x="3050039" y="1887224"/>
                </a:cubicBezTo>
                <a:cubicBezTo>
                  <a:pt x="3064160" y="1890755"/>
                  <a:pt x="3071218" y="1892520"/>
                  <a:pt x="3071218" y="1892520"/>
                </a:cubicBezTo>
                <a:cubicBezTo>
                  <a:pt x="3085339" y="1899580"/>
                  <a:pt x="3102990" y="1908405"/>
                  <a:pt x="3124171" y="1918996"/>
                </a:cubicBezTo>
                <a:cubicBezTo>
                  <a:pt x="3145351" y="1929586"/>
                  <a:pt x="3155942" y="1934882"/>
                  <a:pt x="3155942" y="1934882"/>
                </a:cubicBezTo>
                <a:cubicBezTo>
                  <a:pt x="3155942" y="1941941"/>
                  <a:pt x="3145351" y="1941941"/>
                  <a:pt x="3124171" y="1934882"/>
                </a:cubicBezTo>
                <a:cubicBezTo>
                  <a:pt x="3074749" y="1906640"/>
                  <a:pt x="3039447" y="1892520"/>
                  <a:pt x="3018266" y="1892520"/>
                </a:cubicBezTo>
                <a:cubicBezTo>
                  <a:pt x="3018266" y="1892520"/>
                  <a:pt x="3011207" y="1888989"/>
                  <a:pt x="2997086" y="1881930"/>
                </a:cubicBezTo>
                <a:lnTo>
                  <a:pt x="2922954" y="1850157"/>
                </a:lnTo>
                <a:cubicBezTo>
                  <a:pt x="2887652" y="1836037"/>
                  <a:pt x="2870002" y="1828978"/>
                  <a:pt x="2870002" y="1828978"/>
                </a:cubicBezTo>
                <a:cubicBezTo>
                  <a:pt x="2862941" y="1828978"/>
                  <a:pt x="2857646" y="1827213"/>
                  <a:pt x="2854115" y="1823682"/>
                </a:cubicBezTo>
                <a:cubicBezTo>
                  <a:pt x="2850585" y="1820151"/>
                  <a:pt x="2845290" y="1818386"/>
                  <a:pt x="2838230" y="1818386"/>
                </a:cubicBezTo>
                <a:close/>
                <a:moveTo>
                  <a:pt x="4665738" y="1793896"/>
                </a:moveTo>
                <a:cubicBezTo>
                  <a:pt x="4663532" y="1794338"/>
                  <a:pt x="4661546" y="1795441"/>
                  <a:pt x="4659780" y="1797205"/>
                </a:cubicBezTo>
                <a:cubicBezTo>
                  <a:pt x="4652720" y="1804266"/>
                  <a:pt x="4652720" y="1809561"/>
                  <a:pt x="4659780" y="1813092"/>
                </a:cubicBezTo>
                <a:cubicBezTo>
                  <a:pt x="4666840" y="1816622"/>
                  <a:pt x="4670372" y="1814857"/>
                  <a:pt x="4670372" y="1807797"/>
                </a:cubicBezTo>
                <a:cubicBezTo>
                  <a:pt x="4670372" y="1807797"/>
                  <a:pt x="4672136" y="1807797"/>
                  <a:pt x="4675666" y="1807797"/>
                </a:cubicBezTo>
                <a:cubicBezTo>
                  <a:pt x="4679196" y="1807797"/>
                  <a:pt x="4680962" y="1811327"/>
                  <a:pt x="4680962" y="1818386"/>
                </a:cubicBezTo>
                <a:cubicBezTo>
                  <a:pt x="4695082" y="1818386"/>
                  <a:pt x="4702142" y="1818386"/>
                  <a:pt x="4702142" y="1818386"/>
                </a:cubicBezTo>
                <a:cubicBezTo>
                  <a:pt x="4702142" y="1818386"/>
                  <a:pt x="4698612" y="1814857"/>
                  <a:pt x="4691551" y="1807797"/>
                </a:cubicBezTo>
                <a:cubicBezTo>
                  <a:pt x="4680962" y="1797205"/>
                  <a:pt x="4672357" y="1792573"/>
                  <a:pt x="4665738" y="1793896"/>
                </a:cubicBezTo>
                <a:close/>
                <a:moveTo>
                  <a:pt x="7234574" y="1791911"/>
                </a:moveTo>
                <a:cubicBezTo>
                  <a:pt x="7235457" y="1791911"/>
                  <a:pt x="7236780" y="1793676"/>
                  <a:pt x="7238546" y="1797205"/>
                </a:cubicBezTo>
                <a:cubicBezTo>
                  <a:pt x="7242076" y="1804266"/>
                  <a:pt x="7240312" y="1804266"/>
                  <a:pt x="7233251" y="1797205"/>
                </a:cubicBezTo>
                <a:cubicBezTo>
                  <a:pt x="7233251" y="1793676"/>
                  <a:pt x="7233692" y="1791911"/>
                  <a:pt x="7234574" y="1791911"/>
                </a:cubicBezTo>
                <a:close/>
                <a:moveTo>
                  <a:pt x="7201480" y="1786615"/>
                </a:moveTo>
                <a:lnTo>
                  <a:pt x="7212070" y="1797205"/>
                </a:lnTo>
                <a:lnTo>
                  <a:pt x="7212070" y="1786615"/>
                </a:lnTo>
                <a:cubicBezTo>
                  <a:pt x="7212070" y="1786615"/>
                  <a:pt x="7208540" y="1786615"/>
                  <a:pt x="7201480" y="1786615"/>
                </a:cubicBezTo>
                <a:close/>
                <a:moveTo>
                  <a:pt x="5316386" y="1786615"/>
                </a:moveTo>
                <a:lnTo>
                  <a:pt x="5316386" y="1807797"/>
                </a:lnTo>
                <a:cubicBezTo>
                  <a:pt x="5330506" y="1807797"/>
                  <a:pt x="5341098" y="1807797"/>
                  <a:pt x="5348158" y="1807797"/>
                </a:cubicBezTo>
                <a:cubicBezTo>
                  <a:pt x="5341098" y="1807797"/>
                  <a:pt x="5337566" y="1804266"/>
                  <a:pt x="5337566" y="1797205"/>
                </a:cubicBezTo>
                <a:cubicBezTo>
                  <a:pt x="5337566" y="1790146"/>
                  <a:pt x="5334037" y="1786615"/>
                  <a:pt x="5326977" y="1786615"/>
                </a:cubicBezTo>
                <a:close/>
                <a:moveTo>
                  <a:pt x="3929042" y="1786615"/>
                </a:moveTo>
                <a:lnTo>
                  <a:pt x="3939633" y="1797205"/>
                </a:lnTo>
                <a:lnTo>
                  <a:pt x="3950223" y="1797205"/>
                </a:lnTo>
                <a:cubicBezTo>
                  <a:pt x="3950223" y="1790146"/>
                  <a:pt x="3948458" y="1786615"/>
                  <a:pt x="3944928" y="1786615"/>
                </a:cubicBezTo>
                <a:cubicBezTo>
                  <a:pt x="3941398" y="1786615"/>
                  <a:pt x="3936102" y="1786615"/>
                  <a:pt x="3929042" y="1786615"/>
                </a:cubicBezTo>
                <a:close/>
                <a:moveTo>
                  <a:pt x="3155942" y="1786615"/>
                </a:moveTo>
                <a:cubicBezTo>
                  <a:pt x="3163002" y="1786615"/>
                  <a:pt x="3168297" y="1790146"/>
                  <a:pt x="3171829" y="1797205"/>
                </a:cubicBezTo>
                <a:cubicBezTo>
                  <a:pt x="3175358" y="1804266"/>
                  <a:pt x="3175358" y="1807797"/>
                  <a:pt x="3171829" y="1807797"/>
                </a:cubicBezTo>
                <a:cubicBezTo>
                  <a:pt x="3168297" y="1807797"/>
                  <a:pt x="3163002" y="1807797"/>
                  <a:pt x="3155942" y="1807797"/>
                </a:cubicBezTo>
                <a:lnTo>
                  <a:pt x="3145351" y="1797205"/>
                </a:lnTo>
                <a:cubicBezTo>
                  <a:pt x="3138291" y="1797205"/>
                  <a:pt x="3141821" y="1793676"/>
                  <a:pt x="3155942" y="1786615"/>
                </a:cubicBezTo>
                <a:close/>
                <a:moveTo>
                  <a:pt x="7341802" y="1781320"/>
                </a:moveTo>
                <a:cubicBezTo>
                  <a:pt x="7340038" y="1781320"/>
                  <a:pt x="7339155" y="1783086"/>
                  <a:pt x="7339155" y="1786615"/>
                </a:cubicBezTo>
                <a:lnTo>
                  <a:pt x="7349745" y="1786615"/>
                </a:lnTo>
                <a:cubicBezTo>
                  <a:pt x="7346216" y="1783086"/>
                  <a:pt x="7343567" y="1781320"/>
                  <a:pt x="7341802" y="1781320"/>
                </a:cubicBezTo>
                <a:close/>
                <a:moveTo>
                  <a:pt x="7259726" y="1781320"/>
                </a:moveTo>
                <a:cubicBezTo>
                  <a:pt x="7256197" y="1781320"/>
                  <a:pt x="7250902" y="1783086"/>
                  <a:pt x="7243841" y="1786615"/>
                </a:cubicBezTo>
                <a:cubicBezTo>
                  <a:pt x="7229722" y="1786615"/>
                  <a:pt x="7222660" y="1786615"/>
                  <a:pt x="7222660" y="1786615"/>
                </a:cubicBezTo>
                <a:lnTo>
                  <a:pt x="7233251" y="1797205"/>
                </a:lnTo>
                <a:cubicBezTo>
                  <a:pt x="7226190" y="1797205"/>
                  <a:pt x="7222660" y="1800736"/>
                  <a:pt x="7222660" y="1807797"/>
                </a:cubicBezTo>
                <a:lnTo>
                  <a:pt x="7222660" y="1818386"/>
                </a:lnTo>
                <a:lnTo>
                  <a:pt x="7233251" y="1818386"/>
                </a:lnTo>
                <a:cubicBezTo>
                  <a:pt x="7240312" y="1818386"/>
                  <a:pt x="7249136" y="1816622"/>
                  <a:pt x="7259726" y="1813092"/>
                </a:cubicBezTo>
                <a:cubicBezTo>
                  <a:pt x="7270318" y="1809561"/>
                  <a:pt x="7273847" y="1806032"/>
                  <a:pt x="7270318" y="1802501"/>
                </a:cubicBezTo>
                <a:cubicBezTo>
                  <a:pt x="7266788" y="1798970"/>
                  <a:pt x="7265022" y="1793676"/>
                  <a:pt x="7265022" y="1786615"/>
                </a:cubicBezTo>
                <a:cubicBezTo>
                  <a:pt x="7265022" y="1783086"/>
                  <a:pt x="7263258" y="1781320"/>
                  <a:pt x="7259726" y="1781320"/>
                </a:cubicBezTo>
                <a:close/>
                <a:moveTo>
                  <a:pt x="7794542" y="1776026"/>
                </a:moveTo>
                <a:cubicBezTo>
                  <a:pt x="7787482" y="1776026"/>
                  <a:pt x="7783952" y="1777790"/>
                  <a:pt x="7783952" y="1781320"/>
                </a:cubicBezTo>
                <a:cubicBezTo>
                  <a:pt x="7783952" y="1784851"/>
                  <a:pt x="7785717" y="1786615"/>
                  <a:pt x="7789248" y="1786615"/>
                </a:cubicBezTo>
                <a:cubicBezTo>
                  <a:pt x="7792778" y="1786615"/>
                  <a:pt x="7794542" y="1783085"/>
                  <a:pt x="7794542" y="1776026"/>
                </a:cubicBezTo>
                <a:close/>
                <a:moveTo>
                  <a:pt x="7688638" y="1776026"/>
                </a:moveTo>
                <a:cubicBezTo>
                  <a:pt x="7688638" y="1776026"/>
                  <a:pt x="7688638" y="1779555"/>
                  <a:pt x="7688638" y="1786615"/>
                </a:cubicBezTo>
                <a:lnTo>
                  <a:pt x="7699230" y="1797205"/>
                </a:lnTo>
                <a:cubicBezTo>
                  <a:pt x="7706290" y="1790146"/>
                  <a:pt x="7709820" y="1784851"/>
                  <a:pt x="7709820" y="1781320"/>
                </a:cubicBezTo>
                <a:cubicBezTo>
                  <a:pt x="7709820" y="1777790"/>
                  <a:pt x="7706290" y="1776026"/>
                  <a:pt x="7699230" y="1776026"/>
                </a:cubicBezTo>
                <a:close/>
                <a:moveTo>
                  <a:pt x="7286203" y="1776026"/>
                </a:moveTo>
                <a:cubicBezTo>
                  <a:pt x="7286203" y="1776026"/>
                  <a:pt x="7282674" y="1779555"/>
                  <a:pt x="7275612" y="1786615"/>
                </a:cubicBezTo>
                <a:lnTo>
                  <a:pt x="7286203" y="1786615"/>
                </a:lnTo>
                <a:close/>
                <a:moveTo>
                  <a:pt x="5221073" y="1776026"/>
                </a:moveTo>
                <a:lnTo>
                  <a:pt x="5221073" y="1786615"/>
                </a:lnTo>
                <a:lnTo>
                  <a:pt x="5231662" y="1786615"/>
                </a:lnTo>
                <a:cubicBezTo>
                  <a:pt x="5231662" y="1779555"/>
                  <a:pt x="5228133" y="1776026"/>
                  <a:pt x="5221073" y="1776026"/>
                </a:cubicBezTo>
                <a:close/>
                <a:moveTo>
                  <a:pt x="4447972" y="1776026"/>
                </a:moveTo>
                <a:lnTo>
                  <a:pt x="4416202" y="1786615"/>
                </a:lnTo>
                <a:cubicBezTo>
                  <a:pt x="4416202" y="1793676"/>
                  <a:pt x="4430322" y="1793676"/>
                  <a:pt x="4458562" y="1786615"/>
                </a:cubicBezTo>
                <a:close/>
                <a:moveTo>
                  <a:pt x="3749004" y="1776026"/>
                </a:moveTo>
                <a:cubicBezTo>
                  <a:pt x="3749004" y="1783085"/>
                  <a:pt x="3749004" y="1786615"/>
                  <a:pt x="3749004" y="1786615"/>
                </a:cubicBezTo>
                <a:cubicBezTo>
                  <a:pt x="3749004" y="1786615"/>
                  <a:pt x="3747240" y="1786615"/>
                  <a:pt x="3743710" y="1786615"/>
                </a:cubicBezTo>
                <a:cubicBezTo>
                  <a:pt x="3740180" y="1786615"/>
                  <a:pt x="3738415" y="1784851"/>
                  <a:pt x="3738415" y="1781320"/>
                </a:cubicBezTo>
                <a:cubicBezTo>
                  <a:pt x="3738415" y="1777790"/>
                  <a:pt x="3741946" y="1776026"/>
                  <a:pt x="3749004" y="1776026"/>
                </a:cubicBezTo>
                <a:close/>
                <a:moveTo>
                  <a:pt x="3335979" y="1776026"/>
                </a:moveTo>
                <a:lnTo>
                  <a:pt x="3335979" y="1786615"/>
                </a:lnTo>
                <a:cubicBezTo>
                  <a:pt x="3328920" y="1786615"/>
                  <a:pt x="3327153" y="1788380"/>
                  <a:pt x="3330685" y="1791911"/>
                </a:cubicBezTo>
                <a:cubicBezTo>
                  <a:pt x="3334214" y="1795441"/>
                  <a:pt x="3339509" y="1797205"/>
                  <a:pt x="3346570" y="1797205"/>
                </a:cubicBezTo>
                <a:cubicBezTo>
                  <a:pt x="3353630" y="1804266"/>
                  <a:pt x="3360690" y="1807797"/>
                  <a:pt x="3367751" y="1807797"/>
                </a:cubicBezTo>
                <a:cubicBezTo>
                  <a:pt x="3374810" y="1807797"/>
                  <a:pt x="3378341" y="1804266"/>
                  <a:pt x="3378341" y="1797205"/>
                </a:cubicBezTo>
                <a:lnTo>
                  <a:pt x="3388931" y="1797205"/>
                </a:lnTo>
                <a:cubicBezTo>
                  <a:pt x="3388931" y="1804266"/>
                  <a:pt x="3395992" y="1804266"/>
                  <a:pt x="3410112" y="1797205"/>
                </a:cubicBezTo>
                <a:lnTo>
                  <a:pt x="3441882" y="1797205"/>
                </a:lnTo>
                <a:cubicBezTo>
                  <a:pt x="3448943" y="1804266"/>
                  <a:pt x="3456004" y="1807797"/>
                  <a:pt x="3463064" y="1807797"/>
                </a:cubicBezTo>
                <a:cubicBezTo>
                  <a:pt x="3498365" y="1821917"/>
                  <a:pt x="3519546" y="1832507"/>
                  <a:pt x="3526607" y="1839567"/>
                </a:cubicBezTo>
                <a:lnTo>
                  <a:pt x="3516016" y="1839567"/>
                </a:lnTo>
                <a:lnTo>
                  <a:pt x="3505426" y="1839567"/>
                </a:lnTo>
                <a:lnTo>
                  <a:pt x="3558378" y="1850157"/>
                </a:lnTo>
                <a:cubicBezTo>
                  <a:pt x="3572498" y="1843098"/>
                  <a:pt x="3607799" y="1853688"/>
                  <a:pt x="3664282" y="1881930"/>
                </a:cubicBezTo>
                <a:cubicBezTo>
                  <a:pt x="3671342" y="1881930"/>
                  <a:pt x="3680167" y="1883694"/>
                  <a:pt x="3690758" y="1887224"/>
                </a:cubicBezTo>
                <a:cubicBezTo>
                  <a:pt x="3701348" y="1890755"/>
                  <a:pt x="3706644" y="1892520"/>
                  <a:pt x="3706644" y="1892520"/>
                </a:cubicBezTo>
                <a:cubicBezTo>
                  <a:pt x="3763126" y="1899580"/>
                  <a:pt x="3801956" y="1913701"/>
                  <a:pt x="3823138" y="1934882"/>
                </a:cubicBezTo>
                <a:cubicBezTo>
                  <a:pt x="3830198" y="1934882"/>
                  <a:pt x="3840788" y="1936646"/>
                  <a:pt x="3854908" y="1940176"/>
                </a:cubicBezTo>
                <a:cubicBezTo>
                  <a:pt x="3869030" y="1943707"/>
                  <a:pt x="3876090" y="1941941"/>
                  <a:pt x="3876090" y="1934882"/>
                </a:cubicBezTo>
                <a:lnTo>
                  <a:pt x="3918452" y="1956063"/>
                </a:lnTo>
                <a:lnTo>
                  <a:pt x="3907860" y="1956063"/>
                </a:lnTo>
                <a:lnTo>
                  <a:pt x="3897271" y="1966653"/>
                </a:lnTo>
                <a:cubicBezTo>
                  <a:pt x="3911392" y="1966653"/>
                  <a:pt x="3921982" y="1966653"/>
                  <a:pt x="3929042" y="1966653"/>
                </a:cubicBezTo>
                <a:cubicBezTo>
                  <a:pt x="3936102" y="1966653"/>
                  <a:pt x="3939633" y="1968417"/>
                  <a:pt x="3939633" y="1971948"/>
                </a:cubicBezTo>
                <a:cubicBezTo>
                  <a:pt x="3939633" y="1975478"/>
                  <a:pt x="3946692" y="1979007"/>
                  <a:pt x="3960812" y="1982538"/>
                </a:cubicBezTo>
                <a:cubicBezTo>
                  <a:pt x="3974934" y="1986069"/>
                  <a:pt x="3981994" y="1987834"/>
                  <a:pt x="3981994" y="1987834"/>
                </a:cubicBezTo>
                <a:lnTo>
                  <a:pt x="4013765" y="1998424"/>
                </a:lnTo>
                <a:cubicBezTo>
                  <a:pt x="4027886" y="2012544"/>
                  <a:pt x="4042006" y="2019605"/>
                  <a:pt x="4056127" y="2019605"/>
                </a:cubicBezTo>
                <a:cubicBezTo>
                  <a:pt x="4091429" y="2026665"/>
                  <a:pt x="4116140" y="2033725"/>
                  <a:pt x="4130260" y="2040786"/>
                </a:cubicBezTo>
                <a:cubicBezTo>
                  <a:pt x="4137320" y="2047846"/>
                  <a:pt x="4147910" y="2051376"/>
                  <a:pt x="4162031" y="2051376"/>
                </a:cubicBezTo>
                <a:cubicBezTo>
                  <a:pt x="4176152" y="2051376"/>
                  <a:pt x="4183212" y="2049611"/>
                  <a:pt x="4183212" y="2046080"/>
                </a:cubicBezTo>
                <a:cubicBezTo>
                  <a:pt x="4183212" y="2042550"/>
                  <a:pt x="4186743" y="2040786"/>
                  <a:pt x="4193802" y="2040786"/>
                </a:cubicBezTo>
                <a:cubicBezTo>
                  <a:pt x="4200862" y="2040786"/>
                  <a:pt x="4206158" y="2040786"/>
                  <a:pt x="4209688" y="2040786"/>
                </a:cubicBezTo>
                <a:cubicBezTo>
                  <a:pt x="4213218" y="2040786"/>
                  <a:pt x="4214983" y="2040786"/>
                  <a:pt x="4214983" y="2040786"/>
                </a:cubicBezTo>
                <a:cubicBezTo>
                  <a:pt x="4222044" y="2040786"/>
                  <a:pt x="4225574" y="2044315"/>
                  <a:pt x="4225574" y="2051376"/>
                </a:cubicBezTo>
                <a:cubicBezTo>
                  <a:pt x="4225574" y="2058436"/>
                  <a:pt x="4227339" y="2063732"/>
                  <a:pt x="4230868" y="2067261"/>
                </a:cubicBezTo>
                <a:cubicBezTo>
                  <a:pt x="4234400" y="2070792"/>
                  <a:pt x="4239695" y="2072557"/>
                  <a:pt x="4246754" y="2072557"/>
                </a:cubicBezTo>
                <a:cubicBezTo>
                  <a:pt x="4253814" y="2072557"/>
                  <a:pt x="4260874" y="2076088"/>
                  <a:pt x="4267935" y="2083146"/>
                </a:cubicBezTo>
                <a:lnTo>
                  <a:pt x="4267935" y="2093738"/>
                </a:lnTo>
                <a:cubicBezTo>
                  <a:pt x="4260874" y="2086677"/>
                  <a:pt x="4246754" y="2083146"/>
                  <a:pt x="4225574" y="2083146"/>
                </a:cubicBezTo>
                <a:cubicBezTo>
                  <a:pt x="4204393" y="2076088"/>
                  <a:pt x="4183212" y="2069026"/>
                  <a:pt x="4162031" y="2061967"/>
                </a:cubicBezTo>
                <a:cubicBezTo>
                  <a:pt x="4154970" y="2061967"/>
                  <a:pt x="4144381" y="2058436"/>
                  <a:pt x="4130260" y="2051376"/>
                </a:cubicBezTo>
                <a:cubicBezTo>
                  <a:pt x="4116140" y="2044315"/>
                  <a:pt x="4103784" y="2039021"/>
                  <a:pt x="4093194" y="2035490"/>
                </a:cubicBezTo>
                <a:cubicBezTo>
                  <a:pt x="4082604" y="2031959"/>
                  <a:pt x="4070248" y="2028430"/>
                  <a:pt x="4056127" y="2024900"/>
                </a:cubicBezTo>
                <a:cubicBezTo>
                  <a:pt x="4042006" y="2021369"/>
                  <a:pt x="4027886" y="2019605"/>
                  <a:pt x="4013765" y="2019605"/>
                </a:cubicBezTo>
                <a:lnTo>
                  <a:pt x="3939633" y="1998424"/>
                </a:lnTo>
                <a:cubicBezTo>
                  <a:pt x="3925511" y="1998424"/>
                  <a:pt x="3914921" y="2001954"/>
                  <a:pt x="3907860" y="2009015"/>
                </a:cubicBezTo>
                <a:cubicBezTo>
                  <a:pt x="3900802" y="2009015"/>
                  <a:pt x="3890210" y="2005484"/>
                  <a:pt x="3876090" y="1998424"/>
                </a:cubicBezTo>
                <a:cubicBezTo>
                  <a:pt x="3861969" y="1998424"/>
                  <a:pt x="3853144" y="1996659"/>
                  <a:pt x="3849614" y="1993128"/>
                </a:cubicBezTo>
                <a:cubicBezTo>
                  <a:pt x="3846084" y="1989598"/>
                  <a:pt x="3844319" y="1987834"/>
                  <a:pt x="3844319" y="1987834"/>
                </a:cubicBezTo>
                <a:lnTo>
                  <a:pt x="3833728" y="1977242"/>
                </a:lnTo>
                <a:lnTo>
                  <a:pt x="3812548" y="1966653"/>
                </a:lnTo>
                <a:lnTo>
                  <a:pt x="3780776" y="1956063"/>
                </a:lnTo>
                <a:cubicBezTo>
                  <a:pt x="3780776" y="1963122"/>
                  <a:pt x="3784306" y="1966653"/>
                  <a:pt x="3791367" y="1966653"/>
                </a:cubicBezTo>
                <a:cubicBezTo>
                  <a:pt x="3791367" y="1966653"/>
                  <a:pt x="3793132" y="1968417"/>
                  <a:pt x="3796662" y="1971948"/>
                </a:cubicBezTo>
                <a:cubicBezTo>
                  <a:pt x="3800192" y="1975478"/>
                  <a:pt x="3805488" y="1977242"/>
                  <a:pt x="3812548" y="1977242"/>
                </a:cubicBezTo>
                <a:cubicBezTo>
                  <a:pt x="3819607" y="1977242"/>
                  <a:pt x="3823138" y="1980773"/>
                  <a:pt x="3823138" y="1987834"/>
                </a:cubicBezTo>
                <a:cubicBezTo>
                  <a:pt x="3823138" y="1994894"/>
                  <a:pt x="3823138" y="1998424"/>
                  <a:pt x="3823138" y="1998424"/>
                </a:cubicBezTo>
                <a:lnTo>
                  <a:pt x="3801956" y="1998424"/>
                </a:lnTo>
                <a:lnTo>
                  <a:pt x="3749004" y="1956063"/>
                </a:lnTo>
                <a:lnTo>
                  <a:pt x="3717234" y="1934882"/>
                </a:lnTo>
                <a:cubicBezTo>
                  <a:pt x="3717234" y="1934882"/>
                  <a:pt x="3713703" y="1934882"/>
                  <a:pt x="3706644" y="1934882"/>
                </a:cubicBezTo>
                <a:cubicBezTo>
                  <a:pt x="3699584" y="1934882"/>
                  <a:pt x="3696052" y="1931351"/>
                  <a:pt x="3696052" y="1924290"/>
                </a:cubicBezTo>
                <a:lnTo>
                  <a:pt x="3685463" y="1924290"/>
                </a:lnTo>
                <a:cubicBezTo>
                  <a:pt x="3678402" y="1917231"/>
                  <a:pt x="3658986" y="1908405"/>
                  <a:pt x="3627215" y="1897815"/>
                </a:cubicBezTo>
                <a:cubicBezTo>
                  <a:pt x="3595444" y="1887224"/>
                  <a:pt x="3568968" y="1881930"/>
                  <a:pt x="3547788" y="1881930"/>
                </a:cubicBezTo>
                <a:cubicBezTo>
                  <a:pt x="3540728" y="1874869"/>
                  <a:pt x="3526607" y="1867809"/>
                  <a:pt x="3505426" y="1860749"/>
                </a:cubicBezTo>
                <a:cubicBezTo>
                  <a:pt x="3484244" y="1853688"/>
                  <a:pt x="3463064" y="1846628"/>
                  <a:pt x="3441882" y="1839567"/>
                </a:cubicBezTo>
                <a:cubicBezTo>
                  <a:pt x="3350099" y="1811327"/>
                  <a:pt x="3300678" y="1797205"/>
                  <a:pt x="3293618" y="1797205"/>
                </a:cubicBezTo>
                <a:close/>
                <a:moveTo>
                  <a:pt x="7709820" y="1765434"/>
                </a:moveTo>
                <a:cubicBezTo>
                  <a:pt x="7709820" y="1765434"/>
                  <a:pt x="7713348" y="1768965"/>
                  <a:pt x="7720409" y="1776026"/>
                </a:cubicBezTo>
                <a:lnTo>
                  <a:pt x="7741590" y="1765434"/>
                </a:lnTo>
                <a:close/>
                <a:moveTo>
                  <a:pt x="6555464" y="1765434"/>
                </a:moveTo>
                <a:lnTo>
                  <a:pt x="6544874" y="1776026"/>
                </a:lnTo>
                <a:cubicBezTo>
                  <a:pt x="6558994" y="1776026"/>
                  <a:pt x="6566054" y="1776026"/>
                  <a:pt x="6566054" y="1776026"/>
                </a:cubicBezTo>
                <a:close/>
                <a:moveTo>
                  <a:pt x="5231662" y="1765434"/>
                </a:moveTo>
                <a:cubicBezTo>
                  <a:pt x="5231662" y="1772495"/>
                  <a:pt x="5235194" y="1776026"/>
                  <a:pt x="5242254" y="1776026"/>
                </a:cubicBezTo>
                <a:lnTo>
                  <a:pt x="5242254" y="1765434"/>
                </a:lnTo>
                <a:close/>
                <a:moveTo>
                  <a:pt x="3060629" y="1765434"/>
                </a:moveTo>
                <a:cubicBezTo>
                  <a:pt x="3067689" y="1765434"/>
                  <a:pt x="3071218" y="1767199"/>
                  <a:pt x="3071218" y="1770730"/>
                </a:cubicBezTo>
                <a:cubicBezTo>
                  <a:pt x="3071218" y="1774261"/>
                  <a:pt x="3067689" y="1776026"/>
                  <a:pt x="3060629" y="1776026"/>
                </a:cubicBezTo>
                <a:close/>
                <a:moveTo>
                  <a:pt x="5146940" y="1754845"/>
                </a:moveTo>
                <a:lnTo>
                  <a:pt x="5146940" y="1765434"/>
                </a:lnTo>
                <a:cubicBezTo>
                  <a:pt x="5146940" y="1765434"/>
                  <a:pt x="5154000" y="1761905"/>
                  <a:pt x="5168121" y="1754845"/>
                </a:cubicBezTo>
                <a:close/>
                <a:moveTo>
                  <a:pt x="4575058" y="1754845"/>
                </a:moveTo>
                <a:lnTo>
                  <a:pt x="4564468" y="1765434"/>
                </a:lnTo>
                <a:lnTo>
                  <a:pt x="4564468" y="1776026"/>
                </a:lnTo>
                <a:cubicBezTo>
                  <a:pt x="4564468" y="1776026"/>
                  <a:pt x="4566232" y="1776026"/>
                  <a:pt x="4569762" y="1776026"/>
                </a:cubicBezTo>
                <a:cubicBezTo>
                  <a:pt x="4573292" y="1776026"/>
                  <a:pt x="4578587" y="1776026"/>
                  <a:pt x="4585647" y="1776026"/>
                </a:cubicBezTo>
                <a:cubicBezTo>
                  <a:pt x="4585647" y="1783085"/>
                  <a:pt x="4590943" y="1788380"/>
                  <a:pt x="4601532" y="1791911"/>
                </a:cubicBezTo>
                <a:cubicBezTo>
                  <a:pt x="4612124" y="1795441"/>
                  <a:pt x="4620949" y="1797205"/>
                  <a:pt x="4628010" y="1797205"/>
                </a:cubicBezTo>
                <a:cubicBezTo>
                  <a:pt x="4635070" y="1797205"/>
                  <a:pt x="4640366" y="1797205"/>
                  <a:pt x="4643895" y="1797205"/>
                </a:cubicBezTo>
                <a:cubicBezTo>
                  <a:pt x="4647424" y="1797205"/>
                  <a:pt x="4649190" y="1793676"/>
                  <a:pt x="4649190" y="1786615"/>
                </a:cubicBezTo>
                <a:cubicBezTo>
                  <a:pt x="4649190" y="1779555"/>
                  <a:pt x="4643895" y="1774261"/>
                  <a:pt x="4633305" y="1770730"/>
                </a:cubicBezTo>
                <a:cubicBezTo>
                  <a:pt x="4622714" y="1767199"/>
                  <a:pt x="4610359" y="1765434"/>
                  <a:pt x="4596238" y="1765434"/>
                </a:cubicBezTo>
                <a:cubicBezTo>
                  <a:pt x="4589178" y="1765434"/>
                  <a:pt x="4585647" y="1763670"/>
                  <a:pt x="4585647" y="1760140"/>
                </a:cubicBezTo>
                <a:cubicBezTo>
                  <a:pt x="4585647" y="1756609"/>
                  <a:pt x="4582118" y="1754845"/>
                  <a:pt x="4575058" y="1754845"/>
                </a:cubicBezTo>
                <a:close/>
                <a:moveTo>
                  <a:pt x="4379134" y="1754845"/>
                </a:moveTo>
                <a:cubicBezTo>
                  <a:pt x="4375605" y="1754845"/>
                  <a:pt x="4373839" y="1756609"/>
                  <a:pt x="4373839" y="1760140"/>
                </a:cubicBezTo>
                <a:cubicBezTo>
                  <a:pt x="4373839" y="1763670"/>
                  <a:pt x="4377370" y="1767199"/>
                  <a:pt x="4384430" y="1770730"/>
                </a:cubicBezTo>
                <a:cubicBezTo>
                  <a:pt x="4391490" y="1774261"/>
                  <a:pt x="4396785" y="1774261"/>
                  <a:pt x="4400316" y="1770730"/>
                </a:cubicBezTo>
                <a:cubicBezTo>
                  <a:pt x="4403846" y="1767199"/>
                  <a:pt x="4405610" y="1765434"/>
                  <a:pt x="4405610" y="1765434"/>
                </a:cubicBezTo>
                <a:cubicBezTo>
                  <a:pt x="4405610" y="1765434"/>
                  <a:pt x="4403846" y="1765434"/>
                  <a:pt x="4400316" y="1765434"/>
                </a:cubicBezTo>
                <a:cubicBezTo>
                  <a:pt x="4396785" y="1765434"/>
                  <a:pt x="4393256" y="1763670"/>
                  <a:pt x="4389724" y="1760140"/>
                </a:cubicBezTo>
                <a:cubicBezTo>
                  <a:pt x="4386195" y="1756609"/>
                  <a:pt x="4382664" y="1754845"/>
                  <a:pt x="4379134" y="1754845"/>
                </a:cubicBezTo>
                <a:close/>
                <a:moveTo>
                  <a:pt x="4331478" y="1754845"/>
                </a:moveTo>
                <a:lnTo>
                  <a:pt x="4352658" y="1765434"/>
                </a:lnTo>
                <a:lnTo>
                  <a:pt x="4352658" y="1754845"/>
                </a:lnTo>
                <a:close/>
                <a:moveTo>
                  <a:pt x="7667457" y="1744253"/>
                </a:moveTo>
                <a:lnTo>
                  <a:pt x="7656867" y="1754845"/>
                </a:lnTo>
                <a:lnTo>
                  <a:pt x="7667457" y="1754845"/>
                </a:lnTo>
                <a:lnTo>
                  <a:pt x="7678048" y="1765434"/>
                </a:lnTo>
                <a:lnTo>
                  <a:pt x="7699230" y="1765434"/>
                </a:lnTo>
                <a:lnTo>
                  <a:pt x="7688638" y="1754845"/>
                </a:lnTo>
                <a:cubicBezTo>
                  <a:pt x="7688638" y="1754845"/>
                  <a:pt x="7686874" y="1753080"/>
                  <a:pt x="7683344" y="1749549"/>
                </a:cubicBezTo>
                <a:cubicBezTo>
                  <a:pt x="7679813" y="1746018"/>
                  <a:pt x="7674519" y="1744253"/>
                  <a:pt x="7667457" y="1744253"/>
                </a:cubicBezTo>
                <a:close/>
                <a:moveTo>
                  <a:pt x="7455649" y="1744253"/>
                </a:moveTo>
                <a:cubicBezTo>
                  <a:pt x="7448588" y="1744253"/>
                  <a:pt x="7443293" y="1746018"/>
                  <a:pt x="7439764" y="1749549"/>
                </a:cubicBezTo>
                <a:cubicBezTo>
                  <a:pt x="7436234" y="1753080"/>
                  <a:pt x="7436234" y="1756609"/>
                  <a:pt x="7439764" y="1760140"/>
                </a:cubicBezTo>
                <a:cubicBezTo>
                  <a:pt x="7443293" y="1763670"/>
                  <a:pt x="7446824" y="1765434"/>
                  <a:pt x="7450355" y="1765434"/>
                </a:cubicBezTo>
                <a:cubicBezTo>
                  <a:pt x="7453884" y="1765434"/>
                  <a:pt x="7455649" y="1761905"/>
                  <a:pt x="7455649" y="1754845"/>
                </a:cubicBezTo>
                <a:close/>
                <a:moveTo>
                  <a:pt x="7222660" y="1744253"/>
                </a:moveTo>
                <a:cubicBezTo>
                  <a:pt x="7215600" y="1744253"/>
                  <a:pt x="7208540" y="1747784"/>
                  <a:pt x="7201480" y="1754845"/>
                </a:cubicBezTo>
                <a:lnTo>
                  <a:pt x="7159118" y="1754845"/>
                </a:lnTo>
                <a:cubicBezTo>
                  <a:pt x="7159118" y="1754845"/>
                  <a:pt x="7152058" y="1754845"/>
                  <a:pt x="7137937" y="1754845"/>
                </a:cubicBezTo>
                <a:lnTo>
                  <a:pt x="7116756" y="1754845"/>
                </a:lnTo>
                <a:cubicBezTo>
                  <a:pt x="7116756" y="1761905"/>
                  <a:pt x="7113226" y="1765434"/>
                  <a:pt x="7106166" y="1765434"/>
                </a:cubicBezTo>
                <a:lnTo>
                  <a:pt x="7106166" y="1776026"/>
                </a:lnTo>
                <a:cubicBezTo>
                  <a:pt x="7113226" y="1776026"/>
                  <a:pt x="7118522" y="1774261"/>
                  <a:pt x="7122052" y="1770730"/>
                </a:cubicBezTo>
                <a:cubicBezTo>
                  <a:pt x="7125581" y="1767199"/>
                  <a:pt x="7134408" y="1765434"/>
                  <a:pt x="7148526" y="1765434"/>
                </a:cubicBezTo>
                <a:lnTo>
                  <a:pt x="7159118" y="1776026"/>
                </a:lnTo>
                <a:lnTo>
                  <a:pt x="7159118" y="1786615"/>
                </a:lnTo>
                <a:cubicBezTo>
                  <a:pt x="7166178" y="1786615"/>
                  <a:pt x="7171474" y="1784851"/>
                  <a:pt x="7175004" y="1781320"/>
                </a:cubicBezTo>
                <a:cubicBezTo>
                  <a:pt x="7178533" y="1777790"/>
                  <a:pt x="7182064" y="1776026"/>
                  <a:pt x="7185593" y="1776026"/>
                </a:cubicBezTo>
                <a:cubicBezTo>
                  <a:pt x="7189122" y="1776026"/>
                  <a:pt x="7190889" y="1779555"/>
                  <a:pt x="7190889" y="1786615"/>
                </a:cubicBezTo>
                <a:cubicBezTo>
                  <a:pt x="7190889" y="1793676"/>
                  <a:pt x="7192655" y="1793676"/>
                  <a:pt x="7196184" y="1786615"/>
                </a:cubicBezTo>
                <a:cubicBezTo>
                  <a:pt x="7199714" y="1779555"/>
                  <a:pt x="7201480" y="1776026"/>
                  <a:pt x="7201480" y="1776026"/>
                </a:cubicBezTo>
                <a:lnTo>
                  <a:pt x="7212070" y="1776026"/>
                </a:lnTo>
                <a:cubicBezTo>
                  <a:pt x="7212070" y="1776026"/>
                  <a:pt x="7213836" y="1776026"/>
                  <a:pt x="7217366" y="1776026"/>
                </a:cubicBezTo>
                <a:cubicBezTo>
                  <a:pt x="7220895" y="1776026"/>
                  <a:pt x="7219130" y="1772495"/>
                  <a:pt x="7212070" y="1765434"/>
                </a:cubicBezTo>
                <a:cubicBezTo>
                  <a:pt x="7212070" y="1758374"/>
                  <a:pt x="7212070" y="1754845"/>
                  <a:pt x="7212070" y="1754845"/>
                </a:cubicBezTo>
                <a:close/>
                <a:moveTo>
                  <a:pt x="4744504" y="1744253"/>
                </a:moveTo>
                <a:cubicBezTo>
                  <a:pt x="4744504" y="1751314"/>
                  <a:pt x="4748034" y="1754845"/>
                  <a:pt x="4755094" y="1754845"/>
                </a:cubicBezTo>
                <a:lnTo>
                  <a:pt x="4755094" y="1744253"/>
                </a:lnTo>
                <a:close/>
                <a:moveTo>
                  <a:pt x="3902566" y="1744253"/>
                </a:moveTo>
                <a:cubicBezTo>
                  <a:pt x="3899036" y="1744253"/>
                  <a:pt x="3897271" y="1747784"/>
                  <a:pt x="3897271" y="1754845"/>
                </a:cubicBezTo>
                <a:cubicBezTo>
                  <a:pt x="3897271" y="1754845"/>
                  <a:pt x="3900802" y="1754845"/>
                  <a:pt x="3907860" y="1754845"/>
                </a:cubicBezTo>
                <a:cubicBezTo>
                  <a:pt x="3907860" y="1747784"/>
                  <a:pt x="3906096" y="1744253"/>
                  <a:pt x="3902566" y="1744253"/>
                </a:cubicBezTo>
                <a:close/>
                <a:moveTo>
                  <a:pt x="8069894" y="1733663"/>
                </a:moveTo>
                <a:lnTo>
                  <a:pt x="8101664" y="1733663"/>
                </a:lnTo>
                <a:lnTo>
                  <a:pt x="8080483" y="1744253"/>
                </a:lnTo>
                <a:cubicBezTo>
                  <a:pt x="8073423" y="1744253"/>
                  <a:pt x="8069894" y="1740724"/>
                  <a:pt x="8069894" y="1733663"/>
                </a:cubicBezTo>
                <a:close/>
                <a:moveTo>
                  <a:pt x="7625096" y="1733663"/>
                </a:moveTo>
                <a:lnTo>
                  <a:pt x="7614505" y="1744253"/>
                </a:lnTo>
                <a:cubicBezTo>
                  <a:pt x="7621567" y="1744253"/>
                  <a:pt x="7625096" y="1744253"/>
                  <a:pt x="7625096" y="1744253"/>
                </a:cubicBezTo>
                <a:cubicBezTo>
                  <a:pt x="7632156" y="1744253"/>
                  <a:pt x="7635686" y="1742489"/>
                  <a:pt x="7635686" y="1738959"/>
                </a:cubicBezTo>
                <a:cubicBezTo>
                  <a:pt x="7635686" y="1735428"/>
                  <a:pt x="7632156" y="1733663"/>
                  <a:pt x="7625096" y="1733663"/>
                </a:cubicBezTo>
                <a:close/>
                <a:moveTo>
                  <a:pt x="7529782" y="1733663"/>
                </a:moveTo>
                <a:cubicBezTo>
                  <a:pt x="7522722" y="1733663"/>
                  <a:pt x="7522722" y="1737194"/>
                  <a:pt x="7529782" y="1744253"/>
                </a:cubicBezTo>
                <a:cubicBezTo>
                  <a:pt x="7529782" y="1744253"/>
                  <a:pt x="7529782" y="1747784"/>
                  <a:pt x="7529782" y="1754845"/>
                </a:cubicBezTo>
                <a:lnTo>
                  <a:pt x="7540374" y="1754845"/>
                </a:lnTo>
                <a:cubicBezTo>
                  <a:pt x="7547434" y="1754845"/>
                  <a:pt x="7552730" y="1754845"/>
                  <a:pt x="7556259" y="1754845"/>
                </a:cubicBezTo>
                <a:cubicBezTo>
                  <a:pt x="7559788" y="1754845"/>
                  <a:pt x="7561553" y="1758374"/>
                  <a:pt x="7561553" y="1765434"/>
                </a:cubicBezTo>
                <a:cubicBezTo>
                  <a:pt x="7561553" y="1765434"/>
                  <a:pt x="7565082" y="1765434"/>
                  <a:pt x="7572144" y="1765434"/>
                </a:cubicBezTo>
                <a:cubicBezTo>
                  <a:pt x="7579204" y="1765434"/>
                  <a:pt x="7579204" y="1761905"/>
                  <a:pt x="7572144" y="1754845"/>
                </a:cubicBezTo>
                <a:cubicBezTo>
                  <a:pt x="7572144" y="1754845"/>
                  <a:pt x="7570378" y="1753080"/>
                  <a:pt x="7566848" y="1749549"/>
                </a:cubicBezTo>
                <a:cubicBezTo>
                  <a:pt x="7563319" y="1746018"/>
                  <a:pt x="7561553" y="1744253"/>
                  <a:pt x="7561553" y="1744253"/>
                </a:cubicBezTo>
                <a:cubicBezTo>
                  <a:pt x="7554492" y="1744253"/>
                  <a:pt x="7549197" y="1742489"/>
                  <a:pt x="7545668" y="1738959"/>
                </a:cubicBezTo>
                <a:cubicBezTo>
                  <a:pt x="7542138" y="1735428"/>
                  <a:pt x="7536842" y="1733663"/>
                  <a:pt x="7529782" y="1733663"/>
                </a:cubicBezTo>
                <a:close/>
                <a:moveTo>
                  <a:pt x="7498011" y="1733663"/>
                </a:moveTo>
                <a:cubicBezTo>
                  <a:pt x="7490951" y="1733663"/>
                  <a:pt x="7483890" y="1737194"/>
                  <a:pt x="7476830" y="1744253"/>
                </a:cubicBezTo>
                <a:cubicBezTo>
                  <a:pt x="7469770" y="1751314"/>
                  <a:pt x="7469770" y="1754845"/>
                  <a:pt x="7476830" y="1754845"/>
                </a:cubicBezTo>
                <a:cubicBezTo>
                  <a:pt x="7483890" y="1761905"/>
                  <a:pt x="7494482" y="1761905"/>
                  <a:pt x="7508601" y="1754845"/>
                </a:cubicBezTo>
                <a:cubicBezTo>
                  <a:pt x="7515663" y="1747784"/>
                  <a:pt x="7517426" y="1742489"/>
                  <a:pt x="7513896" y="1738959"/>
                </a:cubicBezTo>
                <a:cubicBezTo>
                  <a:pt x="7510367" y="1735428"/>
                  <a:pt x="7505072" y="1733663"/>
                  <a:pt x="7498011" y="1733663"/>
                </a:cubicBezTo>
                <a:close/>
                <a:moveTo>
                  <a:pt x="7169708" y="1733663"/>
                </a:moveTo>
                <a:cubicBezTo>
                  <a:pt x="7162648" y="1733663"/>
                  <a:pt x="7159118" y="1737194"/>
                  <a:pt x="7159118" y="1744253"/>
                </a:cubicBezTo>
                <a:lnTo>
                  <a:pt x="7169708" y="1744253"/>
                </a:lnTo>
                <a:close/>
                <a:moveTo>
                  <a:pt x="5104578" y="1733663"/>
                </a:moveTo>
                <a:cubicBezTo>
                  <a:pt x="5104578" y="1747784"/>
                  <a:pt x="5108108" y="1751314"/>
                  <a:pt x="5115169" y="1744253"/>
                </a:cubicBezTo>
                <a:cubicBezTo>
                  <a:pt x="5115169" y="1737194"/>
                  <a:pt x="5111638" y="1733663"/>
                  <a:pt x="5104578" y="1733663"/>
                </a:cubicBezTo>
                <a:close/>
                <a:moveTo>
                  <a:pt x="4278526" y="1733663"/>
                </a:moveTo>
                <a:cubicBezTo>
                  <a:pt x="4285585" y="1733663"/>
                  <a:pt x="4289116" y="1733663"/>
                  <a:pt x="4289116" y="1733663"/>
                </a:cubicBezTo>
                <a:lnTo>
                  <a:pt x="4289116" y="1744253"/>
                </a:lnTo>
                <a:cubicBezTo>
                  <a:pt x="4282056" y="1744253"/>
                  <a:pt x="4278526" y="1740724"/>
                  <a:pt x="4278526" y="1733663"/>
                </a:cubicBezTo>
                <a:close/>
                <a:moveTo>
                  <a:pt x="3918452" y="1733663"/>
                </a:moveTo>
                <a:lnTo>
                  <a:pt x="3918452" y="1744253"/>
                </a:lnTo>
                <a:cubicBezTo>
                  <a:pt x="3918452" y="1751314"/>
                  <a:pt x="3921982" y="1754845"/>
                  <a:pt x="3929042" y="1754845"/>
                </a:cubicBezTo>
                <a:cubicBezTo>
                  <a:pt x="3929042" y="1754845"/>
                  <a:pt x="3929042" y="1751314"/>
                  <a:pt x="3929042" y="1744253"/>
                </a:cubicBezTo>
                <a:cubicBezTo>
                  <a:pt x="3921982" y="1737194"/>
                  <a:pt x="3918452" y="1733663"/>
                  <a:pt x="3918452" y="1733663"/>
                </a:cubicBezTo>
                <a:close/>
                <a:moveTo>
                  <a:pt x="3664282" y="1733663"/>
                </a:moveTo>
                <a:lnTo>
                  <a:pt x="3674872" y="1733663"/>
                </a:lnTo>
                <a:cubicBezTo>
                  <a:pt x="3674872" y="1733663"/>
                  <a:pt x="3676636" y="1733663"/>
                  <a:pt x="3680167" y="1733663"/>
                </a:cubicBezTo>
                <a:cubicBezTo>
                  <a:pt x="3683698" y="1733663"/>
                  <a:pt x="3685463" y="1737194"/>
                  <a:pt x="3685463" y="1744253"/>
                </a:cubicBezTo>
                <a:lnTo>
                  <a:pt x="3674872" y="1744253"/>
                </a:lnTo>
                <a:close/>
                <a:moveTo>
                  <a:pt x="3177123" y="1733663"/>
                </a:moveTo>
                <a:cubicBezTo>
                  <a:pt x="3184183" y="1733663"/>
                  <a:pt x="3187714" y="1737194"/>
                  <a:pt x="3187714" y="1744253"/>
                </a:cubicBezTo>
                <a:lnTo>
                  <a:pt x="3177123" y="1744253"/>
                </a:lnTo>
                <a:close/>
                <a:moveTo>
                  <a:pt x="8101664" y="1723074"/>
                </a:moveTo>
                <a:cubicBezTo>
                  <a:pt x="8115785" y="1723074"/>
                  <a:pt x="8129906" y="1726603"/>
                  <a:pt x="8144027" y="1733663"/>
                </a:cubicBezTo>
                <a:cubicBezTo>
                  <a:pt x="8129906" y="1733663"/>
                  <a:pt x="8122846" y="1733663"/>
                  <a:pt x="8122846" y="1733663"/>
                </a:cubicBezTo>
                <a:close/>
                <a:moveTo>
                  <a:pt x="7974579" y="1723074"/>
                </a:moveTo>
                <a:lnTo>
                  <a:pt x="7985171" y="1733663"/>
                </a:lnTo>
                <a:cubicBezTo>
                  <a:pt x="7985171" y="1733663"/>
                  <a:pt x="7981640" y="1733663"/>
                  <a:pt x="7974579" y="1733663"/>
                </a:cubicBezTo>
                <a:close/>
                <a:moveTo>
                  <a:pt x="5740002" y="1723074"/>
                </a:moveTo>
                <a:lnTo>
                  <a:pt x="5740002" y="1733663"/>
                </a:lnTo>
                <a:lnTo>
                  <a:pt x="5750593" y="1733663"/>
                </a:lnTo>
                <a:cubicBezTo>
                  <a:pt x="5750593" y="1733663"/>
                  <a:pt x="5750593" y="1731899"/>
                  <a:pt x="5750593" y="1728368"/>
                </a:cubicBezTo>
                <a:cubicBezTo>
                  <a:pt x="5750593" y="1724838"/>
                  <a:pt x="5747064" y="1723074"/>
                  <a:pt x="5740002" y="1723074"/>
                </a:cubicBezTo>
                <a:close/>
                <a:moveTo>
                  <a:pt x="4267935" y="1723074"/>
                </a:moveTo>
                <a:cubicBezTo>
                  <a:pt x="4267935" y="1730133"/>
                  <a:pt x="4266170" y="1735428"/>
                  <a:pt x="4262640" y="1738959"/>
                </a:cubicBezTo>
                <a:cubicBezTo>
                  <a:pt x="4259110" y="1742489"/>
                  <a:pt x="4260874" y="1744253"/>
                  <a:pt x="4267935" y="1744253"/>
                </a:cubicBezTo>
                <a:lnTo>
                  <a:pt x="4289116" y="1744253"/>
                </a:lnTo>
                <a:lnTo>
                  <a:pt x="4299706" y="1744253"/>
                </a:lnTo>
                <a:cubicBezTo>
                  <a:pt x="4299706" y="1751314"/>
                  <a:pt x="4303237" y="1754845"/>
                  <a:pt x="4310297" y="1754845"/>
                </a:cubicBezTo>
                <a:cubicBezTo>
                  <a:pt x="4310297" y="1754845"/>
                  <a:pt x="4313826" y="1751314"/>
                  <a:pt x="4320887" y="1744253"/>
                </a:cubicBezTo>
                <a:cubicBezTo>
                  <a:pt x="4327948" y="1744253"/>
                  <a:pt x="4327948" y="1742489"/>
                  <a:pt x="4320887" y="1738959"/>
                </a:cubicBezTo>
                <a:cubicBezTo>
                  <a:pt x="4313826" y="1735428"/>
                  <a:pt x="4306766" y="1730133"/>
                  <a:pt x="4299706" y="1723074"/>
                </a:cubicBezTo>
                <a:close/>
                <a:moveTo>
                  <a:pt x="4225574" y="1723074"/>
                </a:moveTo>
                <a:lnTo>
                  <a:pt x="4225574" y="1733663"/>
                </a:lnTo>
                <a:cubicBezTo>
                  <a:pt x="4232633" y="1733663"/>
                  <a:pt x="4237929" y="1733663"/>
                  <a:pt x="4241460" y="1733663"/>
                </a:cubicBezTo>
                <a:cubicBezTo>
                  <a:pt x="4244989" y="1733663"/>
                  <a:pt x="4246754" y="1733663"/>
                  <a:pt x="4246754" y="1733663"/>
                </a:cubicBezTo>
                <a:cubicBezTo>
                  <a:pt x="4246754" y="1733663"/>
                  <a:pt x="4244989" y="1731899"/>
                  <a:pt x="4241460" y="1728368"/>
                </a:cubicBezTo>
                <a:cubicBezTo>
                  <a:pt x="4237929" y="1724838"/>
                  <a:pt x="4232633" y="1723074"/>
                  <a:pt x="4225574" y="1723074"/>
                </a:cubicBezTo>
                <a:close/>
                <a:moveTo>
                  <a:pt x="7396078" y="1716454"/>
                </a:moveTo>
                <a:cubicBezTo>
                  <a:pt x="7393430" y="1717337"/>
                  <a:pt x="7392107" y="1719544"/>
                  <a:pt x="7392107" y="1723074"/>
                </a:cubicBezTo>
                <a:lnTo>
                  <a:pt x="7423878" y="1723074"/>
                </a:lnTo>
                <a:cubicBezTo>
                  <a:pt x="7423878" y="1723074"/>
                  <a:pt x="7418582" y="1721309"/>
                  <a:pt x="7407992" y="1717778"/>
                </a:cubicBezTo>
                <a:cubicBezTo>
                  <a:pt x="7402697" y="1716013"/>
                  <a:pt x="7398726" y="1715572"/>
                  <a:pt x="7396078" y="1716454"/>
                </a:cubicBezTo>
                <a:close/>
                <a:moveTo>
                  <a:pt x="7317974" y="1712482"/>
                </a:moveTo>
                <a:cubicBezTo>
                  <a:pt x="7303854" y="1719543"/>
                  <a:pt x="7303854" y="1726603"/>
                  <a:pt x="7317974" y="1733663"/>
                </a:cubicBezTo>
                <a:lnTo>
                  <a:pt x="7328564" y="1723074"/>
                </a:lnTo>
                <a:cubicBezTo>
                  <a:pt x="7328564" y="1716013"/>
                  <a:pt x="7328564" y="1712482"/>
                  <a:pt x="7328564" y="1712482"/>
                </a:cubicBezTo>
                <a:close/>
                <a:moveTo>
                  <a:pt x="7063804" y="1712482"/>
                </a:moveTo>
                <a:cubicBezTo>
                  <a:pt x="7056744" y="1712482"/>
                  <a:pt x="7053214" y="1716013"/>
                  <a:pt x="7053214" y="1723074"/>
                </a:cubicBezTo>
                <a:lnTo>
                  <a:pt x="7063804" y="1723074"/>
                </a:lnTo>
                <a:cubicBezTo>
                  <a:pt x="7070866" y="1723074"/>
                  <a:pt x="7074395" y="1723074"/>
                  <a:pt x="7074395" y="1723074"/>
                </a:cubicBezTo>
                <a:cubicBezTo>
                  <a:pt x="7074395" y="1716013"/>
                  <a:pt x="7070866" y="1712482"/>
                  <a:pt x="7063804" y="1712482"/>
                </a:cubicBezTo>
                <a:close/>
                <a:moveTo>
                  <a:pt x="4649190" y="1712482"/>
                </a:moveTo>
                <a:lnTo>
                  <a:pt x="4649190" y="1723074"/>
                </a:lnTo>
                <a:lnTo>
                  <a:pt x="4659780" y="1712482"/>
                </a:lnTo>
                <a:cubicBezTo>
                  <a:pt x="4652720" y="1712482"/>
                  <a:pt x="4649190" y="1712482"/>
                  <a:pt x="4649190" y="1712482"/>
                </a:cubicBezTo>
                <a:close/>
                <a:moveTo>
                  <a:pt x="3063276" y="1709173"/>
                </a:moveTo>
                <a:cubicBezTo>
                  <a:pt x="3068571" y="1707850"/>
                  <a:pt x="3081810" y="1712482"/>
                  <a:pt x="3102990" y="1723074"/>
                </a:cubicBezTo>
                <a:cubicBezTo>
                  <a:pt x="3117111" y="1730133"/>
                  <a:pt x="3127701" y="1730133"/>
                  <a:pt x="3134762" y="1723074"/>
                </a:cubicBezTo>
                <a:cubicBezTo>
                  <a:pt x="3148882" y="1723074"/>
                  <a:pt x="3159472" y="1726603"/>
                  <a:pt x="3166533" y="1733663"/>
                </a:cubicBezTo>
                <a:lnTo>
                  <a:pt x="3155942" y="1733663"/>
                </a:lnTo>
                <a:cubicBezTo>
                  <a:pt x="3155942" y="1747784"/>
                  <a:pt x="3145351" y="1751314"/>
                  <a:pt x="3124171" y="1744253"/>
                </a:cubicBezTo>
                <a:cubicBezTo>
                  <a:pt x="3110050" y="1737194"/>
                  <a:pt x="3102990" y="1733663"/>
                  <a:pt x="3102990" y="1733663"/>
                </a:cubicBezTo>
                <a:cubicBezTo>
                  <a:pt x="3088869" y="1726603"/>
                  <a:pt x="3078279" y="1721309"/>
                  <a:pt x="3071218" y="1717778"/>
                </a:cubicBezTo>
                <a:cubicBezTo>
                  <a:pt x="3064160" y="1714247"/>
                  <a:pt x="3060629" y="1712482"/>
                  <a:pt x="3060629" y="1712482"/>
                </a:cubicBezTo>
                <a:cubicBezTo>
                  <a:pt x="3060629" y="1710718"/>
                  <a:pt x="3061511" y="1709615"/>
                  <a:pt x="3063276" y="1709173"/>
                </a:cubicBezTo>
                <a:close/>
                <a:moveTo>
                  <a:pt x="8917126" y="1701893"/>
                </a:moveTo>
                <a:lnTo>
                  <a:pt x="8927716" y="1701893"/>
                </a:lnTo>
                <a:lnTo>
                  <a:pt x="8917126" y="1712482"/>
                </a:lnTo>
                <a:close/>
                <a:moveTo>
                  <a:pt x="4405610" y="1701893"/>
                </a:moveTo>
                <a:lnTo>
                  <a:pt x="4405610" y="1712482"/>
                </a:lnTo>
                <a:lnTo>
                  <a:pt x="4416202" y="1701893"/>
                </a:lnTo>
                <a:cubicBezTo>
                  <a:pt x="4416202" y="1701893"/>
                  <a:pt x="4412670" y="1701893"/>
                  <a:pt x="4405610" y="1701893"/>
                </a:cubicBezTo>
                <a:close/>
                <a:moveTo>
                  <a:pt x="3643100" y="1701893"/>
                </a:moveTo>
                <a:lnTo>
                  <a:pt x="3653692" y="1701893"/>
                </a:lnTo>
                <a:lnTo>
                  <a:pt x="3653692" y="1712482"/>
                </a:lnTo>
                <a:cubicBezTo>
                  <a:pt x="3653692" y="1712482"/>
                  <a:pt x="3653692" y="1716013"/>
                  <a:pt x="3653692" y="1723074"/>
                </a:cubicBezTo>
                <a:lnTo>
                  <a:pt x="3643100" y="1723074"/>
                </a:lnTo>
                <a:cubicBezTo>
                  <a:pt x="3636040" y="1716013"/>
                  <a:pt x="3636040" y="1712482"/>
                  <a:pt x="3643100" y="1712482"/>
                </a:cubicBezTo>
                <a:cubicBezTo>
                  <a:pt x="3650161" y="1712482"/>
                  <a:pt x="3650161" y="1708953"/>
                  <a:pt x="3643100" y="1701893"/>
                </a:cubicBezTo>
                <a:close/>
                <a:moveTo>
                  <a:pt x="2562879" y="1701893"/>
                </a:moveTo>
                <a:lnTo>
                  <a:pt x="2615831" y="1712482"/>
                </a:lnTo>
                <a:cubicBezTo>
                  <a:pt x="2622892" y="1712482"/>
                  <a:pt x="2633481" y="1714247"/>
                  <a:pt x="2647602" y="1717778"/>
                </a:cubicBezTo>
                <a:cubicBezTo>
                  <a:pt x="2661723" y="1721309"/>
                  <a:pt x="2675844" y="1726603"/>
                  <a:pt x="2689964" y="1733663"/>
                </a:cubicBezTo>
                <a:cubicBezTo>
                  <a:pt x="2746447" y="1747784"/>
                  <a:pt x="2774687" y="1758374"/>
                  <a:pt x="2774687" y="1765434"/>
                </a:cubicBezTo>
                <a:cubicBezTo>
                  <a:pt x="2774687" y="1765434"/>
                  <a:pt x="2776452" y="1767199"/>
                  <a:pt x="2779984" y="1770730"/>
                </a:cubicBezTo>
                <a:cubicBezTo>
                  <a:pt x="2783512" y="1774261"/>
                  <a:pt x="2788808" y="1779555"/>
                  <a:pt x="2795868" y="1786615"/>
                </a:cubicBezTo>
                <a:cubicBezTo>
                  <a:pt x="2817049" y="1793676"/>
                  <a:pt x="2827639" y="1797205"/>
                  <a:pt x="2827639" y="1797205"/>
                </a:cubicBezTo>
                <a:cubicBezTo>
                  <a:pt x="2813519" y="1797205"/>
                  <a:pt x="2799399" y="1793676"/>
                  <a:pt x="2785278" y="1786615"/>
                </a:cubicBezTo>
                <a:cubicBezTo>
                  <a:pt x="2771157" y="1779555"/>
                  <a:pt x="2751742" y="1772495"/>
                  <a:pt x="2727032" y="1765434"/>
                </a:cubicBezTo>
                <a:cubicBezTo>
                  <a:pt x="2702319" y="1758374"/>
                  <a:pt x="2684669" y="1751314"/>
                  <a:pt x="2674080" y="1744253"/>
                </a:cubicBezTo>
                <a:cubicBezTo>
                  <a:pt x="2663488" y="1737194"/>
                  <a:pt x="2654663" y="1733663"/>
                  <a:pt x="2647602" y="1733663"/>
                </a:cubicBezTo>
                <a:cubicBezTo>
                  <a:pt x="2640543" y="1733663"/>
                  <a:pt x="2629952" y="1730133"/>
                  <a:pt x="2615831" y="1723074"/>
                </a:cubicBezTo>
                <a:cubicBezTo>
                  <a:pt x="2615831" y="1723074"/>
                  <a:pt x="2612301" y="1721309"/>
                  <a:pt x="2605241" y="1717778"/>
                </a:cubicBezTo>
                <a:cubicBezTo>
                  <a:pt x="2598181" y="1714247"/>
                  <a:pt x="2591120" y="1712482"/>
                  <a:pt x="2584060" y="1712482"/>
                </a:cubicBezTo>
                <a:cubicBezTo>
                  <a:pt x="2577000" y="1712482"/>
                  <a:pt x="2569938" y="1708953"/>
                  <a:pt x="2562879" y="1701893"/>
                </a:cubicBezTo>
                <a:close/>
                <a:moveTo>
                  <a:pt x="7009528" y="1695273"/>
                </a:moveTo>
                <a:cubicBezTo>
                  <a:pt x="7008646" y="1694391"/>
                  <a:pt x="7007322" y="1694832"/>
                  <a:pt x="7005558" y="1696597"/>
                </a:cubicBezTo>
                <a:cubicBezTo>
                  <a:pt x="7002026" y="1700128"/>
                  <a:pt x="6996732" y="1701893"/>
                  <a:pt x="6989670" y="1701893"/>
                </a:cubicBezTo>
                <a:lnTo>
                  <a:pt x="6989670" y="1712482"/>
                </a:lnTo>
                <a:cubicBezTo>
                  <a:pt x="6996732" y="1705422"/>
                  <a:pt x="7003792" y="1705422"/>
                  <a:pt x="7010852" y="1712482"/>
                </a:cubicBezTo>
                <a:cubicBezTo>
                  <a:pt x="7017914" y="1712482"/>
                  <a:pt x="7023208" y="1712482"/>
                  <a:pt x="7026737" y="1712482"/>
                </a:cubicBezTo>
                <a:cubicBezTo>
                  <a:pt x="7030266" y="1712482"/>
                  <a:pt x="7032033" y="1710718"/>
                  <a:pt x="7032033" y="1707187"/>
                </a:cubicBezTo>
                <a:cubicBezTo>
                  <a:pt x="7032033" y="1703657"/>
                  <a:pt x="7032033" y="1701893"/>
                  <a:pt x="7032033" y="1701893"/>
                </a:cubicBezTo>
                <a:lnTo>
                  <a:pt x="7010852" y="1701893"/>
                </a:lnTo>
                <a:cubicBezTo>
                  <a:pt x="7010852" y="1698363"/>
                  <a:pt x="7010410" y="1696156"/>
                  <a:pt x="7009528" y="1695273"/>
                </a:cubicBezTo>
                <a:close/>
                <a:moveTo>
                  <a:pt x="8345244" y="1691301"/>
                </a:moveTo>
                <a:cubicBezTo>
                  <a:pt x="8352305" y="1691301"/>
                  <a:pt x="8361130" y="1693066"/>
                  <a:pt x="8371720" y="1696597"/>
                </a:cubicBezTo>
                <a:cubicBezTo>
                  <a:pt x="8382310" y="1700128"/>
                  <a:pt x="8389372" y="1703657"/>
                  <a:pt x="8392901" y="1707187"/>
                </a:cubicBezTo>
                <a:cubicBezTo>
                  <a:pt x="8396431" y="1710718"/>
                  <a:pt x="8394666" y="1716013"/>
                  <a:pt x="8387606" y="1723074"/>
                </a:cubicBezTo>
                <a:lnTo>
                  <a:pt x="8355835" y="1723074"/>
                </a:lnTo>
                <a:cubicBezTo>
                  <a:pt x="8362895" y="1716013"/>
                  <a:pt x="8369954" y="1712482"/>
                  <a:pt x="8377016" y="1712482"/>
                </a:cubicBezTo>
                <a:lnTo>
                  <a:pt x="8355835" y="1701893"/>
                </a:lnTo>
                <a:close/>
                <a:moveTo>
                  <a:pt x="7625096" y="1691301"/>
                </a:moveTo>
                <a:cubicBezTo>
                  <a:pt x="7618034" y="1691301"/>
                  <a:pt x="7614505" y="1694832"/>
                  <a:pt x="7614505" y="1701893"/>
                </a:cubicBezTo>
                <a:cubicBezTo>
                  <a:pt x="7621567" y="1701893"/>
                  <a:pt x="7632156" y="1698362"/>
                  <a:pt x="7646278" y="1691301"/>
                </a:cubicBezTo>
                <a:close/>
                <a:moveTo>
                  <a:pt x="4172621" y="1691301"/>
                </a:moveTo>
                <a:cubicBezTo>
                  <a:pt x="4172621" y="1698362"/>
                  <a:pt x="4169092" y="1701893"/>
                  <a:pt x="4162031" y="1701893"/>
                </a:cubicBezTo>
                <a:lnTo>
                  <a:pt x="4172621" y="1723074"/>
                </a:lnTo>
                <a:cubicBezTo>
                  <a:pt x="4200862" y="1723074"/>
                  <a:pt x="4214983" y="1723074"/>
                  <a:pt x="4214983" y="1723074"/>
                </a:cubicBezTo>
                <a:cubicBezTo>
                  <a:pt x="4214983" y="1716013"/>
                  <a:pt x="4207922" y="1712482"/>
                  <a:pt x="4193802" y="1712482"/>
                </a:cubicBezTo>
                <a:lnTo>
                  <a:pt x="4193802" y="1701893"/>
                </a:lnTo>
                <a:cubicBezTo>
                  <a:pt x="4186743" y="1701893"/>
                  <a:pt x="4183212" y="1698362"/>
                  <a:pt x="4183212" y="1691301"/>
                </a:cubicBezTo>
                <a:cubicBezTo>
                  <a:pt x="4176152" y="1691301"/>
                  <a:pt x="4172621" y="1691301"/>
                  <a:pt x="4172621" y="1691301"/>
                </a:cubicBezTo>
                <a:close/>
                <a:moveTo>
                  <a:pt x="7233251" y="1680711"/>
                </a:moveTo>
                <a:lnTo>
                  <a:pt x="7222660" y="1691301"/>
                </a:lnTo>
                <a:cubicBezTo>
                  <a:pt x="7250902" y="1698362"/>
                  <a:pt x="7272082" y="1703657"/>
                  <a:pt x="7286203" y="1707187"/>
                </a:cubicBezTo>
                <a:cubicBezTo>
                  <a:pt x="7300322" y="1710718"/>
                  <a:pt x="7314444" y="1708953"/>
                  <a:pt x="7328564" y="1701893"/>
                </a:cubicBezTo>
                <a:cubicBezTo>
                  <a:pt x="7335626" y="1701893"/>
                  <a:pt x="7339155" y="1701893"/>
                  <a:pt x="7339155" y="1701893"/>
                </a:cubicBezTo>
                <a:cubicBezTo>
                  <a:pt x="7339155" y="1694832"/>
                  <a:pt x="7335626" y="1691301"/>
                  <a:pt x="7328564" y="1691301"/>
                </a:cubicBezTo>
                <a:cubicBezTo>
                  <a:pt x="7321504" y="1691301"/>
                  <a:pt x="7312678" y="1693066"/>
                  <a:pt x="7302088" y="1696597"/>
                </a:cubicBezTo>
                <a:cubicBezTo>
                  <a:pt x="7291498" y="1700128"/>
                  <a:pt x="7284437" y="1701893"/>
                  <a:pt x="7280908" y="1701893"/>
                </a:cubicBezTo>
                <a:cubicBezTo>
                  <a:pt x="7277378" y="1701893"/>
                  <a:pt x="7275612" y="1698362"/>
                  <a:pt x="7275612" y="1691301"/>
                </a:cubicBezTo>
                <a:cubicBezTo>
                  <a:pt x="7275612" y="1684242"/>
                  <a:pt x="7261492" y="1680711"/>
                  <a:pt x="7233251" y="1680711"/>
                </a:cubicBezTo>
                <a:close/>
                <a:moveTo>
                  <a:pt x="4829228" y="1680711"/>
                </a:moveTo>
                <a:cubicBezTo>
                  <a:pt x="4829228" y="1687772"/>
                  <a:pt x="4829228" y="1691301"/>
                  <a:pt x="4829228" y="1691301"/>
                </a:cubicBezTo>
                <a:cubicBezTo>
                  <a:pt x="4829228" y="1691301"/>
                  <a:pt x="4832757" y="1687772"/>
                  <a:pt x="4839818" y="1680711"/>
                </a:cubicBezTo>
                <a:cubicBezTo>
                  <a:pt x="4832757" y="1680711"/>
                  <a:pt x="4829228" y="1680711"/>
                  <a:pt x="4829228" y="1680711"/>
                </a:cubicBezTo>
                <a:close/>
                <a:moveTo>
                  <a:pt x="2986495" y="1680711"/>
                </a:moveTo>
                <a:cubicBezTo>
                  <a:pt x="2993556" y="1680711"/>
                  <a:pt x="2997086" y="1684242"/>
                  <a:pt x="2997086" y="1691301"/>
                </a:cubicBezTo>
                <a:cubicBezTo>
                  <a:pt x="2997086" y="1691301"/>
                  <a:pt x="2993556" y="1691301"/>
                  <a:pt x="2986495" y="1691301"/>
                </a:cubicBezTo>
                <a:cubicBezTo>
                  <a:pt x="2979435" y="1691301"/>
                  <a:pt x="2975906" y="1691301"/>
                  <a:pt x="2975906" y="1691301"/>
                </a:cubicBezTo>
                <a:cubicBezTo>
                  <a:pt x="2975906" y="1691301"/>
                  <a:pt x="2979435" y="1687772"/>
                  <a:pt x="2986495" y="1680711"/>
                </a:cubicBezTo>
                <a:close/>
                <a:moveTo>
                  <a:pt x="4900712" y="1675416"/>
                </a:moveTo>
                <a:cubicBezTo>
                  <a:pt x="4898948" y="1675416"/>
                  <a:pt x="4896300" y="1677182"/>
                  <a:pt x="4892770" y="1680711"/>
                </a:cubicBezTo>
                <a:lnTo>
                  <a:pt x="4903360" y="1680711"/>
                </a:lnTo>
                <a:cubicBezTo>
                  <a:pt x="4903360" y="1677182"/>
                  <a:pt x="4902478" y="1675416"/>
                  <a:pt x="4900712" y="1675416"/>
                </a:cubicBezTo>
                <a:close/>
                <a:moveTo>
                  <a:pt x="7175004" y="1670122"/>
                </a:moveTo>
                <a:cubicBezTo>
                  <a:pt x="7171474" y="1670122"/>
                  <a:pt x="7169708" y="1671886"/>
                  <a:pt x="7169708" y="1675416"/>
                </a:cubicBezTo>
                <a:cubicBezTo>
                  <a:pt x="7169708" y="1678947"/>
                  <a:pt x="7173238" y="1680711"/>
                  <a:pt x="7180299" y="1680711"/>
                </a:cubicBezTo>
                <a:cubicBezTo>
                  <a:pt x="7180299" y="1673651"/>
                  <a:pt x="7178533" y="1670122"/>
                  <a:pt x="7175004" y="1670122"/>
                </a:cubicBezTo>
                <a:close/>
                <a:moveTo>
                  <a:pt x="4913950" y="1670122"/>
                </a:moveTo>
                <a:lnTo>
                  <a:pt x="4945722" y="1691301"/>
                </a:lnTo>
                <a:cubicBezTo>
                  <a:pt x="4952782" y="1691301"/>
                  <a:pt x="4956312" y="1689537"/>
                  <a:pt x="4956312" y="1686007"/>
                </a:cubicBezTo>
                <a:cubicBezTo>
                  <a:pt x="4956312" y="1682476"/>
                  <a:pt x="4952782" y="1680711"/>
                  <a:pt x="4945722" y="1680711"/>
                </a:cubicBezTo>
                <a:cubicBezTo>
                  <a:pt x="4938661" y="1680711"/>
                  <a:pt x="4935132" y="1680711"/>
                  <a:pt x="4935132" y="1680711"/>
                </a:cubicBezTo>
                <a:cubicBezTo>
                  <a:pt x="4935132" y="1680711"/>
                  <a:pt x="4931600" y="1677181"/>
                  <a:pt x="4924540" y="1670122"/>
                </a:cubicBezTo>
                <a:cubicBezTo>
                  <a:pt x="4917480" y="1670122"/>
                  <a:pt x="4913950" y="1670122"/>
                  <a:pt x="4913950" y="1670122"/>
                </a:cubicBezTo>
                <a:close/>
                <a:moveTo>
                  <a:pt x="8207569" y="1659530"/>
                </a:moveTo>
                <a:cubicBezTo>
                  <a:pt x="8228750" y="1659530"/>
                  <a:pt x="8246401" y="1663061"/>
                  <a:pt x="8260521" y="1670122"/>
                </a:cubicBezTo>
                <a:lnTo>
                  <a:pt x="8249931" y="1680711"/>
                </a:lnTo>
                <a:cubicBezTo>
                  <a:pt x="8235810" y="1673651"/>
                  <a:pt x="8228750" y="1670122"/>
                  <a:pt x="8228750" y="1670122"/>
                </a:cubicBezTo>
                <a:close/>
                <a:moveTo>
                  <a:pt x="7836904" y="1659530"/>
                </a:moveTo>
                <a:lnTo>
                  <a:pt x="7858085" y="1659530"/>
                </a:lnTo>
                <a:lnTo>
                  <a:pt x="7879267" y="1670122"/>
                </a:lnTo>
                <a:lnTo>
                  <a:pt x="7900446" y="1670122"/>
                </a:lnTo>
                <a:cubicBezTo>
                  <a:pt x="7907508" y="1677181"/>
                  <a:pt x="7911038" y="1680711"/>
                  <a:pt x="7911038" y="1680711"/>
                </a:cubicBezTo>
                <a:cubicBezTo>
                  <a:pt x="7911038" y="1680711"/>
                  <a:pt x="7916332" y="1680711"/>
                  <a:pt x="7926923" y="1680711"/>
                </a:cubicBezTo>
                <a:cubicBezTo>
                  <a:pt x="7937513" y="1680711"/>
                  <a:pt x="7946338" y="1684242"/>
                  <a:pt x="7953398" y="1691301"/>
                </a:cubicBezTo>
                <a:cubicBezTo>
                  <a:pt x="7981640" y="1698362"/>
                  <a:pt x="8002821" y="1705422"/>
                  <a:pt x="8016942" y="1712482"/>
                </a:cubicBezTo>
                <a:lnTo>
                  <a:pt x="8027531" y="1723074"/>
                </a:lnTo>
                <a:cubicBezTo>
                  <a:pt x="8013412" y="1716013"/>
                  <a:pt x="8002821" y="1712482"/>
                  <a:pt x="7995760" y="1712482"/>
                </a:cubicBezTo>
                <a:cubicBezTo>
                  <a:pt x="7981640" y="1705422"/>
                  <a:pt x="7974579" y="1703657"/>
                  <a:pt x="7974579" y="1707187"/>
                </a:cubicBezTo>
                <a:cubicBezTo>
                  <a:pt x="7974579" y="1710718"/>
                  <a:pt x="7967519" y="1708953"/>
                  <a:pt x="7953398" y="1701893"/>
                </a:cubicBezTo>
                <a:cubicBezTo>
                  <a:pt x="7946338" y="1694832"/>
                  <a:pt x="7918098" y="1687772"/>
                  <a:pt x="7868675" y="1680711"/>
                </a:cubicBezTo>
                <a:cubicBezTo>
                  <a:pt x="7847494" y="1673651"/>
                  <a:pt x="7836904" y="1666591"/>
                  <a:pt x="7836904" y="1659530"/>
                </a:cubicBezTo>
                <a:close/>
                <a:moveTo>
                  <a:pt x="7476830" y="1659530"/>
                </a:moveTo>
                <a:cubicBezTo>
                  <a:pt x="7498011" y="1666591"/>
                  <a:pt x="7512130" y="1670122"/>
                  <a:pt x="7519192" y="1670122"/>
                </a:cubicBezTo>
                <a:lnTo>
                  <a:pt x="7519192" y="1659530"/>
                </a:lnTo>
                <a:cubicBezTo>
                  <a:pt x="7505072" y="1659530"/>
                  <a:pt x="7496245" y="1659530"/>
                  <a:pt x="7492716" y="1659530"/>
                </a:cubicBezTo>
                <a:cubicBezTo>
                  <a:pt x="7490951" y="1659530"/>
                  <a:pt x="7487861" y="1659530"/>
                  <a:pt x="7483450" y="1659530"/>
                </a:cubicBezTo>
                <a:close/>
                <a:moveTo>
                  <a:pt x="7296793" y="1659530"/>
                </a:moveTo>
                <a:lnTo>
                  <a:pt x="7286203" y="1670122"/>
                </a:lnTo>
                <a:cubicBezTo>
                  <a:pt x="7286203" y="1670122"/>
                  <a:pt x="7291498" y="1670122"/>
                  <a:pt x="7302088" y="1670122"/>
                </a:cubicBezTo>
                <a:cubicBezTo>
                  <a:pt x="7312678" y="1670122"/>
                  <a:pt x="7317974" y="1668357"/>
                  <a:pt x="7317974" y="1664826"/>
                </a:cubicBezTo>
                <a:cubicBezTo>
                  <a:pt x="7317974" y="1661295"/>
                  <a:pt x="7316208" y="1659530"/>
                  <a:pt x="7312678" y="1659530"/>
                </a:cubicBezTo>
                <a:cubicBezTo>
                  <a:pt x="7309149" y="1659530"/>
                  <a:pt x="7303854" y="1659530"/>
                  <a:pt x="7296793" y="1659530"/>
                </a:cubicBezTo>
                <a:close/>
                <a:moveTo>
                  <a:pt x="4490334" y="1659530"/>
                </a:moveTo>
                <a:lnTo>
                  <a:pt x="4490334" y="1670122"/>
                </a:lnTo>
                <a:lnTo>
                  <a:pt x="4500924" y="1670122"/>
                </a:lnTo>
                <a:cubicBezTo>
                  <a:pt x="4500924" y="1663061"/>
                  <a:pt x="4497394" y="1659530"/>
                  <a:pt x="4490334" y="1659530"/>
                </a:cubicBezTo>
                <a:close/>
                <a:moveTo>
                  <a:pt x="3219485" y="1659530"/>
                </a:moveTo>
                <a:cubicBezTo>
                  <a:pt x="3219485" y="1666591"/>
                  <a:pt x="3219485" y="1670122"/>
                  <a:pt x="3219485" y="1670122"/>
                </a:cubicBezTo>
                <a:lnTo>
                  <a:pt x="3230075" y="1670122"/>
                </a:lnTo>
                <a:close/>
                <a:moveTo>
                  <a:pt x="4003175" y="1648940"/>
                </a:moveTo>
                <a:lnTo>
                  <a:pt x="4024356" y="1648940"/>
                </a:lnTo>
                <a:lnTo>
                  <a:pt x="4024356" y="1659530"/>
                </a:lnTo>
                <a:cubicBezTo>
                  <a:pt x="4017296" y="1659530"/>
                  <a:pt x="4010236" y="1656001"/>
                  <a:pt x="4003175" y="1648940"/>
                </a:cubicBezTo>
                <a:close/>
                <a:moveTo>
                  <a:pt x="7512964" y="1644577"/>
                </a:moveTo>
                <a:lnTo>
                  <a:pt x="7509924" y="1647617"/>
                </a:lnTo>
                <a:cubicBezTo>
                  <a:pt x="7509044" y="1648499"/>
                  <a:pt x="7508601" y="1648940"/>
                  <a:pt x="7508601" y="1648940"/>
                </a:cubicBezTo>
                <a:close/>
                <a:moveTo>
                  <a:pt x="8030180" y="1643646"/>
                </a:moveTo>
                <a:cubicBezTo>
                  <a:pt x="8031945" y="1643646"/>
                  <a:pt x="8034592" y="1645411"/>
                  <a:pt x="8038123" y="1648940"/>
                </a:cubicBezTo>
                <a:lnTo>
                  <a:pt x="8027531" y="1648940"/>
                </a:lnTo>
                <a:cubicBezTo>
                  <a:pt x="8027531" y="1645411"/>
                  <a:pt x="8028414" y="1643646"/>
                  <a:pt x="8030180" y="1643646"/>
                </a:cubicBezTo>
                <a:close/>
                <a:moveTo>
                  <a:pt x="8154617" y="1638349"/>
                </a:moveTo>
                <a:lnTo>
                  <a:pt x="8175798" y="1648940"/>
                </a:lnTo>
                <a:cubicBezTo>
                  <a:pt x="8168737" y="1648940"/>
                  <a:pt x="8161677" y="1648940"/>
                  <a:pt x="8154617" y="1648940"/>
                </a:cubicBezTo>
                <a:close/>
                <a:moveTo>
                  <a:pt x="7275612" y="1638349"/>
                </a:moveTo>
                <a:cubicBezTo>
                  <a:pt x="7275612" y="1645410"/>
                  <a:pt x="7275612" y="1652470"/>
                  <a:pt x="7275612" y="1659530"/>
                </a:cubicBezTo>
                <a:lnTo>
                  <a:pt x="7296793" y="1648940"/>
                </a:lnTo>
                <a:cubicBezTo>
                  <a:pt x="7303854" y="1648940"/>
                  <a:pt x="7309149" y="1650705"/>
                  <a:pt x="7312678" y="1654235"/>
                </a:cubicBezTo>
                <a:cubicBezTo>
                  <a:pt x="7316208" y="1657766"/>
                  <a:pt x="7321504" y="1659530"/>
                  <a:pt x="7328564" y="1659530"/>
                </a:cubicBezTo>
                <a:cubicBezTo>
                  <a:pt x="7342684" y="1652470"/>
                  <a:pt x="7339155" y="1645410"/>
                  <a:pt x="7317974" y="1638349"/>
                </a:cubicBezTo>
                <a:lnTo>
                  <a:pt x="7296793" y="1638349"/>
                </a:lnTo>
                <a:close/>
                <a:moveTo>
                  <a:pt x="2859410" y="1638349"/>
                </a:moveTo>
                <a:cubicBezTo>
                  <a:pt x="2859410" y="1638349"/>
                  <a:pt x="2862941" y="1638349"/>
                  <a:pt x="2870002" y="1638349"/>
                </a:cubicBezTo>
                <a:cubicBezTo>
                  <a:pt x="2870002" y="1645410"/>
                  <a:pt x="2866471" y="1648940"/>
                  <a:pt x="2859410" y="1648940"/>
                </a:cubicBezTo>
                <a:close/>
                <a:moveTo>
                  <a:pt x="7717762" y="1633055"/>
                </a:moveTo>
                <a:cubicBezTo>
                  <a:pt x="7719528" y="1633055"/>
                  <a:pt x="7720409" y="1634820"/>
                  <a:pt x="7720409" y="1638349"/>
                </a:cubicBezTo>
                <a:cubicBezTo>
                  <a:pt x="7720409" y="1638349"/>
                  <a:pt x="7722175" y="1638349"/>
                  <a:pt x="7725704" y="1638349"/>
                </a:cubicBezTo>
                <a:cubicBezTo>
                  <a:pt x="7729234" y="1638349"/>
                  <a:pt x="7734530" y="1638349"/>
                  <a:pt x="7741590" y="1638349"/>
                </a:cubicBezTo>
                <a:lnTo>
                  <a:pt x="7762772" y="1648940"/>
                </a:lnTo>
                <a:lnTo>
                  <a:pt x="7741590" y="1648940"/>
                </a:lnTo>
                <a:lnTo>
                  <a:pt x="7709820" y="1638349"/>
                </a:lnTo>
                <a:cubicBezTo>
                  <a:pt x="7713350" y="1634820"/>
                  <a:pt x="7715998" y="1633055"/>
                  <a:pt x="7717762" y="1633055"/>
                </a:cubicBezTo>
                <a:close/>
                <a:moveTo>
                  <a:pt x="7634362" y="1630406"/>
                </a:moveTo>
                <a:cubicBezTo>
                  <a:pt x="7631716" y="1630406"/>
                  <a:pt x="7628626" y="1631290"/>
                  <a:pt x="7625096" y="1633055"/>
                </a:cubicBezTo>
                <a:cubicBezTo>
                  <a:pt x="7618034" y="1636584"/>
                  <a:pt x="7618034" y="1641880"/>
                  <a:pt x="7625096" y="1648940"/>
                </a:cubicBezTo>
                <a:lnTo>
                  <a:pt x="7646278" y="1638349"/>
                </a:lnTo>
                <a:cubicBezTo>
                  <a:pt x="7646278" y="1638349"/>
                  <a:pt x="7644511" y="1636584"/>
                  <a:pt x="7640982" y="1633055"/>
                </a:cubicBezTo>
                <a:cubicBezTo>
                  <a:pt x="7639217" y="1631290"/>
                  <a:pt x="7637010" y="1630406"/>
                  <a:pt x="7634362" y="1630406"/>
                </a:cubicBezTo>
                <a:close/>
                <a:moveTo>
                  <a:pt x="7762772" y="1627759"/>
                </a:moveTo>
                <a:lnTo>
                  <a:pt x="7773361" y="1627759"/>
                </a:lnTo>
                <a:cubicBezTo>
                  <a:pt x="7773361" y="1634820"/>
                  <a:pt x="7778656" y="1636584"/>
                  <a:pt x="7789248" y="1633055"/>
                </a:cubicBezTo>
                <a:cubicBezTo>
                  <a:pt x="7799838" y="1629524"/>
                  <a:pt x="7806898" y="1631290"/>
                  <a:pt x="7810428" y="1638349"/>
                </a:cubicBezTo>
                <a:cubicBezTo>
                  <a:pt x="7813957" y="1645410"/>
                  <a:pt x="7819253" y="1648940"/>
                  <a:pt x="7826313" y="1648940"/>
                </a:cubicBezTo>
                <a:lnTo>
                  <a:pt x="7830285" y="1648940"/>
                </a:lnTo>
                <a:cubicBezTo>
                  <a:pt x="7829403" y="1648940"/>
                  <a:pt x="7829844" y="1648940"/>
                  <a:pt x="7831609" y="1648940"/>
                </a:cubicBezTo>
                <a:lnTo>
                  <a:pt x="7836904" y="1648940"/>
                </a:lnTo>
                <a:lnTo>
                  <a:pt x="7826313" y="1659530"/>
                </a:lnTo>
                <a:lnTo>
                  <a:pt x="7805134" y="1648940"/>
                </a:lnTo>
                <a:cubicBezTo>
                  <a:pt x="7805134" y="1641880"/>
                  <a:pt x="7801604" y="1641880"/>
                  <a:pt x="7794542" y="1648940"/>
                </a:cubicBezTo>
                <a:lnTo>
                  <a:pt x="7794542" y="1638349"/>
                </a:lnTo>
                <a:cubicBezTo>
                  <a:pt x="7794542" y="1638349"/>
                  <a:pt x="7791012" y="1638349"/>
                  <a:pt x="7783952" y="1638349"/>
                </a:cubicBezTo>
                <a:cubicBezTo>
                  <a:pt x="7776892" y="1638349"/>
                  <a:pt x="7771596" y="1638349"/>
                  <a:pt x="7768067" y="1638349"/>
                </a:cubicBezTo>
                <a:cubicBezTo>
                  <a:pt x="7764538" y="1638349"/>
                  <a:pt x="7762772" y="1634820"/>
                  <a:pt x="7762772" y="1627759"/>
                </a:cubicBezTo>
                <a:close/>
                <a:moveTo>
                  <a:pt x="7582734" y="1617170"/>
                </a:moveTo>
                <a:lnTo>
                  <a:pt x="7582734" y="1627759"/>
                </a:lnTo>
                <a:cubicBezTo>
                  <a:pt x="7589794" y="1627759"/>
                  <a:pt x="7593326" y="1629524"/>
                  <a:pt x="7593326" y="1633055"/>
                </a:cubicBezTo>
                <a:cubicBezTo>
                  <a:pt x="7593326" y="1636584"/>
                  <a:pt x="7593326" y="1638349"/>
                  <a:pt x="7593326" y="1638349"/>
                </a:cubicBezTo>
                <a:cubicBezTo>
                  <a:pt x="7600386" y="1638349"/>
                  <a:pt x="7603915" y="1638349"/>
                  <a:pt x="7603915" y="1638349"/>
                </a:cubicBezTo>
                <a:close/>
                <a:moveTo>
                  <a:pt x="2774687" y="1617170"/>
                </a:moveTo>
                <a:lnTo>
                  <a:pt x="2774687" y="1627759"/>
                </a:lnTo>
                <a:cubicBezTo>
                  <a:pt x="2774687" y="1634820"/>
                  <a:pt x="2772923" y="1636584"/>
                  <a:pt x="2769392" y="1633055"/>
                </a:cubicBezTo>
                <a:cubicBezTo>
                  <a:pt x="2765863" y="1629524"/>
                  <a:pt x="2764097" y="1625995"/>
                  <a:pt x="2764097" y="1622464"/>
                </a:cubicBezTo>
                <a:cubicBezTo>
                  <a:pt x="2764097" y="1618934"/>
                  <a:pt x="2767627" y="1617170"/>
                  <a:pt x="2774687" y="1617170"/>
                </a:cubicBezTo>
                <a:close/>
                <a:moveTo>
                  <a:pt x="8022237" y="1606578"/>
                </a:moveTo>
                <a:cubicBezTo>
                  <a:pt x="8025767" y="1606578"/>
                  <a:pt x="8027531" y="1606578"/>
                  <a:pt x="8027531" y="1606578"/>
                </a:cubicBezTo>
                <a:cubicBezTo>
                  <a:pt x="8027531" y="1606578"/>
                  <a:pt x="8031061" y="1606578"/>
                  <a:pt x="8038123" y="1606578"/>
                </a:cubicBezTo>
                <a:lnTo>
                  <a:pt x="8080483" y="1617170"/>
                </a:lnTo>
                <a:cubicBezTo>
                  <a:pt x="8101664" y="1624228"/>
                  <a:pt x="8112254" y="1631290"/>
                  <a:pt x="8112254" y="1638349"/>
                </a:cubicBezTo>
                <a:lnTo>
                  <a:pt x="8101664" y="1638349"/>
                </a:lnTo>
                <a:close/>
                <a:moveTo>
                  <a:pt x="7529782" y="1606578"/>
                </a:moveTo>
                <a:lnTo>
                  <a:pt x="7529782" y="1617170"/>
                </a:lnTo>
                <a:cubicBezTo>
                  <a:pt x="7529782" y="1617170"/>
                  <a:pt x="7533312" y="1613639"/>
                  <a:pt x="7540374" y="1606578"/>
                </a:cubicBezTo>
                <a:close/>
                <a:moveTo>
                  <a:pt x="3145351" y="1606578"/>
                </a:moveTo>
                <a:lnTo>
                  <a:pt x="3166533" y="1606578"/>
                </a:lnTo>
                <a:lnTo>
                  <a:pt x="3166533" y="1617170"/>
                </a:lnTo>
                <a:cubicBezTo>
                  <a:pt x="3152412" y="1617170"/>
                  <a:pt x="3145351" y="1613639"/>
                  <a:pt x="3145351" y="1606578"/>
                </a:cubicBezTo>
                <a:close/>
                <a:moveTo>
                  <a:pt x="8610004" y="1595988"/>
                </a:moveTo>
                <a:cubicBezTo>
                  <a:pt x="8610004" y="1595988"/>
                  <a:pt x="8613533" y="1595988"/>
                  <a:pt x="8620595" y="1595988"/>
                </a:cubicBezTo>
                <a:lnTo>
                  <a:pt x="8641775" y="1595988"/>
                </a:lnTo>
                <a:lnTo>
                  <a:pt x="8652366" y="1595988"/>
                </a:lnTo>
                <a:cubicBezTo>
                  <a:pt x="8652366" y="1595988"/>
                  <a:pt x="8654131" y="1597753"/>
                  <a:pt x="8657660" y="1601283"/>
                </a:cubicBezTo>
                <a:cubicBezTo>
                  <a:pt x="8661189" y="1604814"/>
                  <a:pt x="8666487" y="1606578"/>
                  <a:pt x="8673545" y="1606578"/>
                </a:cubicBezTo>
                <a:cubicBezTo>
                  <a:pt x="8680607" y="1606578"/>
                  <a:pt x="8692962" y="1610109"/>
                  <a:pt x="8710613" y="1617170"/>
                </a:cubicBezTo>
                <a:cubicBezTo>
                  <a:pt x="8728264" y="1624228"/>
                  <a:pt x="8744149" y="1631290"/>
                  <a:pt x="8758270" y="1638349"/>
                </a:cubicBezTo>
                <a:cubicBezTo>
                  <a:pt x="8765332" y="1638349"/>
                  <a:pt x="8770626" y="1638349"/>
                  <a:pt x="8774155" y="1638349"/>
                </a:cubicBezTo>
                <a:cubicBezTo>
                  <a:pt x="8777685" y="1638349"/>
                  <a:pt x="8781217" y="1638349"/>
                  <a:pt x="8784747" y="1638349"/>
                </a:cubicBezTo>
                <a:cubicBezTo>
                  <a:pt x="8788276" y="1638349"/>
                  <a:pt x="8791807" y="1640114"/>
                  <a:pt x="8795336" y="1643645"/>
                </a:cubicBezTo>
                <a:cubicBezTo>
                  <a:pt x="8798866" y="1647176"/>
                  <a:pt x="8800632" y="1648940"/>
                  <a:pt x="8800632" y="1648940"/>
                </a:cubicBezTo>
                <a:lnTo>
                  <a:pt x="8821812" y="1670122"/>
                </a:lnTo>
                <a:cubicBezTo>
                  <a:pt x="8835932" y="1677181"/>
                  <a:pt x="8842993" y="1680711"/>
                  <a:pt x="8842993" y="1680711"/>
                </a:cubicBezTo>
                <a:lnTo>
                  <a:pt x="8800632" y="1680711"/>
                </a:lnTo>
                <a:lnTo>
                  <a:pt x="8768861" y="1659530"/>
                </a:lnTo>
                <a:cubicBezTo>
                  <a:pt x="8761799" y="1659530"/>
                  <a:pt x="8754740" y="1657766"/>
                  <a:pt x="8747679" y="1654235"/>
                </a:cubicBezTo>
                <a:cubicBezTo>
                  <a:pt x="8740620" y="1650705"/>
                  <a:pt x="8737089" y="1648940"/>
                  <a:pt x="8737089" y="1648940"/>
                </a:cubicBezTo>
                <a:cubicBezTo>
                  <a:pt x="8737089" y="1648940"/>
                  <a:pt x="8731793" y="1647176"/>
                  <a:pt x="8721203" y="1643645"/>
                </a:cubicBezTo>
                <a:cubicBezTo>
                  <a:pt x="8710613" y="1640114"/>
                  <a:pt x="8705318" y="1638349"/>
                  <a:pt x="8705318" y="1638349"/>
                </a:cubicBezTo>
                <a:cubicBezTo>
                  <a:pt x="8705318" y="1638349"/>
                  <a:pt x="8701788" y="1634820"/>
                  <a:pt x="8694728" y="1627759"/>
                </a:cubicBezTo>
                <a:cubicBezTo>
                  <a:pt x="8694728" y="1627759"/>
                  <a:pt x="8692962" y="1625995"/>
                  <a:pt x="8689432" y="1622464"/>
                </a:cubicBezTo>
                <a:cubicBezTo>
                  <a:pt x="8685903" y="1618934"/>
                  <a:pt x="8682372" y="1617170"/>
                  <a:pt x="8678843" y="1617170"/>
                </a:cubicBezTo>
                <a:cubicBezTo>
                  <a:pt x="8675313" y="1617170"/>
                  <a:pt x="8670016" y="1617170"/>
                  <a:pt x="8662957" y="1617170"/>
                </a:cubicBezTo>
                <a:cubicBezTo>
                  <a:pt x="8662957" y="1617170"/>
                  <a:pt x="8655895" y="1617170"/>
                  <a:pt x="8641775" y="1617170"/>
                </a:cubicBezTo>
                <a:cubicBezTo>
                  <a:pt x="8634714" y="1617170"/>
                  <a:pt x="8627655" y="1615403"/>
                  <a:pt x="8620595" y="1611874"/>
                </a:cubicBezTo>
                <a:cubicBezTo>
                  <a:pt x="8613533" y="1608343"/>
                  <a:pt x="8610004" y="1603047"/>
                  <a:pt x="8610004" y="1595988"/>
                </a:cubicBezTo>
                <a:close/>
                <a:moveTo>
                  <a:pt x="7900446" y="1595988"/>
                </a:moveTo>
                <a:lnTo>
                  <a:pt x="7911038" y="1595988"/>
                </a:lnTo>
                <a:lnTo>
                  <a:pt x="7911038" y="1606578"/>
                </a:lnTo>
                <a:cubicBezTo>
                  <a:pt x="7911038" y="1606578"/>
                  <a:pt x="7907508" y="1603047"/>
                  <a:pt x="7900446" y="1595988"/>
                </a:cubicBezTo>
                <a:close/>
                <a:moveTo>
                  <a:pt x="7720409" y="1595988"/>
                </a:moveTo>
                <a:cubicBezTo>
                  <a:pt x="7727471" y="1595988"/>
                  <a:pt x="7731000" y="1597753"/>
                  <a:pt x="7731000" y="1601283"/>
                </a:cubicBezTo>
                <a:cubicBezTo>
                  <a:pt x="7731000" y="1604814"/>
                  <a:pt x="7731000" y="1610109"/>
                  <a:pt x="7731000" y="1617170"/>
                </a:cubicBezTo>
                <a:lnTo>
                  <a:pt x="7731000" y="1627759"/>
                </a:lnTo>
                <a:cubicBezTo>
                  <a:pt x="7731000" y="1627759"/>
                  <a:pt x="7727471" y="1625995"/>
                  <a:pt x="7720409" y="1622464"/>
                </a:cubicBezTo>
                <a:cubicBezTo>
                  <a:pt x="7713348" y="1618934"/>
                  <a:pt x="7709820" y="1613639"/>
                  <a:pt x="7709820" y="1606578"/>
                </a:cubicBezTo>
                <a:close/>
                <a:moveTo>
                  <a:pt x="3463064" y="1595988"/>
                </a:moveTo>
                <a:cubicBezTo>
                  <a:pt x="3477184" y="1595988"/>
                  <a:pt x="3484244" y="1599518"/>
                  <a:pt x="3484244" y="1606578"/>
                </a:cubicBezTo>
                <a:cubicBezTo>
                  <a:pt x="3484244" y="1606578"/>
                  <a:pt x="3487776" y="1606578"/>
                  <a:pt x="3494834" y="1606578"/>
                </a:cubicBezTo>
                <a:cubicBezTo>
                  <a:pt x="3501895" y="1606578"/>
                  <a:pt x="3505426" y="1610109"/>
                  <a:pt x="3505426" y="1617170"/>
                </a:cubicBezTo>
                <a:cubicBezTo>
                  <a:pt x="3505426" y="1624228"/>
                  <a:pt x="3519546" y="1631290"/>
                  <a:pt x="3547788" y="1638349"/>
                </a:cubicBezTo>
                <a:cubicBezTo>
                  <a:pt x="3568968" y="1638349"/>
                  <a:pt x="3593680" y="1645410"/>
                  <a:pt x="3621920" y="1659530"/>
                </a:cubicBezTo>
                <a:cubicBezTo>
                  <a:pt x="3628980" y="1659530"/>
                  <a:pt x="3636040" y="1661295"/>
                  <a:pt x="3643100" y="1664826"/>
                </a:cubicBezTo>
                <a:cubicBezTo>
                  <a:pt x="3650161" y="1668357"/>
                  <a:pt x="3657222" y="1670122"/>
                  <a:pt x="3664282" y="1670122"/>
                </a:cubicBezTo>
                <a:lnTo>
                  <a:pt x="3738415" y="1701893"/>
                </a:lnTo>
                <a:lnTo>
                  <a:pt x="3717234" y="1701893"/>
                </a:lnTo>
                <a:cubicBezTo>
                  <a:pt x="3703113" y="1701893"/>
                  <a:pt x="3685463" y="1698362"/>
                  <a:pt x="3664282" y="1691301"/>
                </a:cubicBezTo>
                <a:lnTo>
                  <a:pt x="3611330" y="1670122"/>
                </a:lnTo>
                <a:cubicBezTo>
                  <a:pt x="3611330" y="1663061"/>
                  <a:pt x="3606034" y="1661295"/>
                  <a:pt x="3595444" y="1664826"/>
                </a:cubicBezTo>
                <a:cubicBezTo>
                  <a:pt x="3584853" y="1668357"/>
                  <a:pt x="3576028" y="1668357"/>
                  <a:pt x="3568968" y="1664826"/>
                </a:cubicBezTo>
                <a:cubicBezTo>
                  <a:pt x="3561908" y="1661295"/>
                  <a:pt x="3549552" y="1656001"/>
                  <a:pt x="3531901" y="1648940"/>
                </a:cubicBezTo>
                <a:cubicBezTo>
                  <a:pt x="3514251" y="1641880"/>
                  <a:pt x="3505426" y="1638349"/>
                  <a:pt x="3505426" y="1638349"/>
                </a:cubicBezTo>
                <a:cubicBezTo>
                  <a:pt x="3498365" y="1638349"/>
                  <a:pt x="3493070" y="1638349"/>
                  <a:pt x="3489540" y="1638349"/>
                </a:cubicBezTo>
                <a:cubicBezTo>
                  <a:pt x="3486009" y="1638349"/>
                  <a:pt x="3480714" y="1634820"/>
                  <a:pt x="3473655" y="1627759"/>
                </a:cubicBezTo>
                <a:cubicBezTo>
                  <a:pt x="3459534" y="1613639"/>
                  <a:pt x="3456004" y="1603047"/>
                  <a:pt x="3463064" y="1595988"/>
                </a:cubicBezTo>
                <a:close/>
                <a:moveTo>
                  <a:pt x="2732326" y="1595988"/>
                </a:moveTo>
                <a:lnTo>
                  <a:pt x="2753506" y="1606578"/>
                </a:lnTo>
                <a:cubicBezTo>
                  <a:pt x="2753506" y="1606578"/>
                  <a:pt x="2751742" y="1606578"/>
                  <a:pt x="2748211" y="1606578"/>
                </a:cubicBezTo>
                <a:cubicBezTo>
                  <a:pt x="2744681" y="1606578"/>
                  <a:pt x="2739385" y="1606578"/>
                  <a:pt x="2732326" y="1606578"/>
                </a:cubicBezTo>
                <a:close/>
                <a:moveTo>
                  <a:pt x="7402697" y="1585397"/>
                </a:moveTo>
                <a:cubicBezTo>
                  <a:pt x="7395636" y="1592458"/>
                  <a:pt x="7385047" y="1595988"/>
                  <a:pt x="7370926" y="1595988"/>
                </a:cubicBezTo>
                <a:lnTo>
                  <a:pt x="7360336" y="1595988"/>
                </a:lnTo>
                <a:cubicBezTo>
                  <a:pt x="7360336" y="1595988"/>
                  <a:pt x="7356806" y="1599518"/>
                  <a:pt x="7349745" y="1606578"/>
                </a:cubicBezTo>
                <a:lnTo>
                  <a:pt x="7360336" y="1606578"/>
                </a:lnTo>
                <a:cubicBezTo>
                  <a:pt x="7360336" y="1606578"/>
                  <a:pt x="7363866" y="1606578"/>
                  <a:pt x="7370926" y="1606578"/>
                </a:cubicBezTo>
                <a:lnTo>
                  <a:pt x="7392107" y="1606578"/>
                </a:lnTo>
                <a:cubicBezTo>
                  <a:pt x="7399168" y="1613639"/>
                  <a:pt x="7402697" y="1617170"/>
                  <a:pt x="7402697" y="1617170"/>
                </a:cubicBezTo>
                <a:lnTo>
                  <a:pt x="7402697" y="1595988"/>
                </a:lnTo>
                <a:close/>
                <a:moveTo>
                  <a:pt x="3929042" y="1574807"/>
                </a:moveTo>
                <a:cubicBezTo>
                  <a:pt x="3929042" y="1574807"/>
                  <a:pt x="3930806" y="1576572"/>
                  <a:pt x="3934338" y="1580103"/>
                </a:cubicBezTo>
                <a:cubicBezTo>
                  <a:pt x="3937868" y="1583632"/>
                  <a:pt x="3939633" y="1585397"/>
                  <a:pt x="3939633" y="1585397"/>
                </a:cubicBezTo>
                <a:lnTo>
                  <a:pt x="3939633" y="1574807"/>
                </a:lnTo>
                <a:close/>
                <a:moveTo>
                  <a:pt x="8547785" y="1568188"/>
                </a:moveTo>
                <a:cubicBezTo>
                  <a:pt x="8548668" y="1567306"/>
                  <a:pt x="8549991" y="1567747"/>
                  <a:pt x="8551756" y="1569512"/>
                </a:cubicBezTo>
                <a:cubicBezTo>
                  <a:pt x="8555285" y="1573043"/>
                  <a:pt x="8560582" y="1574807"/>
                  <a:pt x="8567641" y="1574807"/>
                </a:cubicBezTo>
                <a:lnTo>
                  <a:pt x="8578233" y="1585397"/>
                </a:lnTo>
                <a:lnTo>
                  <a:pt x="8557053" y="1585397"/>
                </a:lnTo>
                <a:lnTo>
                  <a:pt x="8546462" y="1574807"/>
                </a:lnTo>
                <a:cubicBezTo>
                  <a:pt x="8546462" y="1571278"/>
                  <a:pt x="8546903" y="1569071"/>
                  <a:pt x="8547785" y="1568188"/>
                </a:cubicBezTo>
                <a:close/>
                <a:moveTo>
                  <a:pt x="7455649" y="1564218"/>
                </a:moveTo>
                <a:cubicBezTo>
                  <a:pt x="7455649" y="1571276"/>
                  <a:pt x="7452120" y="1574807"/>
                  <a:pt x="7445059" y="1574807"/>
                </a:cubicBezTo>
                <a:lnTo>
                  <a:pt x="7445059" y="1585397"/>
                </a:lnTo>
                <a:lnTo>
                  <a:pt x="7476830" y="1574807"/>
                </a:lnTo>
                <a:cubicBezTo>
                  <a:pt x="7469770" y="1574807"/>
                  <a:pt x="7462711" y="1571276"/>
                  <a:pt x="7455649" y="1564218"/>
                </a:cubicBezTo>
                <a:close/>
                <a:moveTo>
                  <a:pt x="2933543" y="1564218"/>
                </a:moveTo>
                <a:lnTo>
                  <a:pt x="2954724" y="1564218"/>
                </a:lnTo>
                <a:cubicBezTo>
                  <a:pt x="2968845" y="1571276"/>
                  <a:pt x="2979435" y="1576572"/>
                  <a:pt x="2986495" y="1580103"/>
                </a:cubicBezTo>
                <a:cubicBezTo>
                  <a:pt x="2993556" y="1583632"/>
                  <a:pt x="3000616" y="1585397"/>
                  <a:pt x="3007676" y="1585397"/>
                </a:cubicBezTo>
                <a:cubicBezTo>
                  <a:pt x="3021797" y="1585397"/>
                  <a:pt x="3035918" y="1592458"/>
                  <a:pt x="3050039" y="1606578"/>
                </a:cubicBezTo>
                <a:lnTo>
                  <a:pt x="3060629" y="1606578"/>
                </a:lnTo>
                <a:cubicBezTo>
                  <a:pt x="3067689" y="1599518"/>
                  <a:pt x="3085339" y="1603047"/>
                  <a:pt x="3113581" y="1617170"/>
                </a:cubicBezTo>
                <a:cubicBezTo>
                  <a:pt x="3127701" y="1624228"/>
                  <a:pt x="3147116" y="1631290"/>
                  <a:pt x="3171829" y="1638349"/>
                </a:cubicBezTo>
                <a:cubicBezTo>
                  <a:pt x="3196539" y="1645410"/>
                  <a:pt x="3208895" y="1648940"/>
                  <a:pt x="3208895" y="1648940"/>
                </a:cubicBezTo>
                <a:lnTo>
                  <a:pt x="3251255" y="1659530"/>
                </a:lnTo>
                <a:lnTo>
                  <a:pt x="3261847" y="1659530"/>
                </a:lnTo>
                <a:lnTo>
                  <a:pt x="3272437" y="1659530"/>
                </a:lnTo>
                <a:cubicBezTo>
                  <a:pt x="3279497" y="1659530"/>
                  <a:pt x="3283027" y="1659530"/>
                  <a:pt x="3283027" y="1659530"/>
                </a:cubicBezTo>
                <a:lnTo>
                  <a:pt x="3304208" y="1670122"/>
                </a:lnTo>
                <a:lnTo>
                  <a:pt x="3357160" y="1691301"/>
                </a:lnTo>
                <a:cubicBezTo>
                  <a:pt x="3357160" y="1698362"/>
                  <a:pt x="3360690" y="1701893"/>
                  <a:pt x="3367751" y="1701893"/>
                </a:cubicBezTo>
                <a:cubicBezTo>
                  <a:pt x="3367751" y="1708953"/>
                  <a:pt x="3369516" y="1712482"/>
                  <a:pt x="3373046" y="1712482"/>
                </a:cubicBezTo>
                <a:cubicBezTo>
                  <a:pt x="3376577" y="1712482"/>
                  <a:pt x="3378341" y="1708953"/>
                  <a:pt x="3378341" y="1701893"/>
                </a:cubicBezTo>
                <a:cubicBezTo>
                  <a:pt x="3378341" y="1701893"/>
                  <a:pt x="3385401" y="1701893"/>
                  <a:pt x="3399522" y="1701893"/>
                </a:cubicBezTo>
                <a:cubicBezTo>
                  <a:pt x="3399522" y="1708953"/>
                  <a:pt x="3401287" y="1710718"/>
                  <a:pt x="3404817" y="1707187"/>
                </a:cubicBezTo>
                <a:cubicBezTo>
                  <a:pt x="3408347" y="1703657"/>
                  <a:pt x="3411876" y="1703657"/>
                  <a:pt x="3415408" y="1707187"/>
                </a:cubicBezTo>
                <a:cubicBezTo>
                  <a:pt x="3418938" y="1710718"/>
                  <a:pt x="3424232" y="1712482"/>
                  <a:pt x="3431293" y="1712482"/>
                </a:cubicBezTo>
                <a:cubicBezTo>
                  <a:pt x="3438353" y="1719543"/>
                  <a:pt x="3448943" y="1723074"/>
                  <a:pt x="3463064" y="1723074"/>
                </a:cubicBezTo>
                <a:cubicBezTo>
                  <a:pt x="3512486" y="1730133"/>
                  <a:pt x="3547788" y="1740724"/>
                  <a:pt x="3568968" y="1754845"/>
                </a:cubicBezTo>
                <a:cubicBezTo>
                  <a:pt x="3576028" y="1761905"/>
                  <a:pt x="3584853" y="1765434"/>
                  <a:pt x="3595444" y="1765434"/>
                </a:cubicBezTo>
                <a:cubicBezTo>
                  <a:pt x="3606034" y="1765434"/>
                  <a:pt x="3618390" y="1765434"/>
                  <a:pt x="3632511" y="1765434"/>
                </a:cubicBezTo>
                <a:cubicBezTo>
                  <a:pt x="3639571" y="1772495"/>
                  <a:pt x="3643100" y="1774261"/>
                  <a:pt x="3643100" y="1770730"/>
                </a:cubicBezTo>
                <a:cubicBezTo>
                  <a:pt x="3643100" y="1767199"/>
                  <a:pt x="3646632" y="1765434"/>
                  <a:pt x="3653692" y="1765434"/>
                </a:cubicBezTo>
                <a:cubicBezTo>
                  <a:pt x="3653692" y="1758374"/>
                  <a:pt x="3657222" y="1754845"/>
                  <a:pt x="3664282" y="1754845"/>
                </a:cubicBezTo>
                <a:cubicBezTo>
                  <a:pt x="3671342" y="1754845"/>
                  <a:pt x="3676636" y="1756609"/>
                  <a:pt x="3680167" y="1760140"/>
                </a:cubicBezTo>
                <a:cubicBezTo>
                  <a:pt x="3683698" y="1763670"/>
                  <a:pt x="3692523" y="1768965"/>
                  <a:pt x="3706644" y="1776026"/>
                </a:cubicBezTo>
                <a:lnTo>
                  <a:pt x="3717234" y="1786615"/>
                </a:lnTo>
                <a:cubicBezTo>
                  <a:pt x="3710174" y="1786615"/>
                  <a:pt x="3704879" y="1786615"/>
                  <a:pt x="3701348" y="1786615"/>
                </a:cubicBezTo>
                <a:cubicBezTo>
                  <a:pt x="3697818" y="1786615"/>
                  <a:pt x="3696052" y="1786615"/>
                  <a:pt x="3696052" y="1786615"/>
                </a:cubicBezTo>
                <a:lnTo>
                  <a:pt x="3696052" y="1797205"/>
                </a:lnTo>
                <a:cubicBezTo>
                  <a:pt x="3696052" y="1797205"/>
                  <a:pt x="3699584" y="1797205"/>
                  <a:pt x="3706644" y="1797205"/>
                </a:cubicBezTo>
                <a:cubicBezTo>
                  <a:pt x="3713703" y="1797205"/>
                  <a:pt x="3717234" y="1797205"/>
                  <a:pt x="3717234" y="1797205"/>
                </a:cubicBezTo>
                <a:cubicBezTo>
                  <a:pt x="3731354" y="1797205"/>
                  <a:pt x="3738415" y="1800736"/>
                  <a:pt x="3738415" y="1807797"/>
                </a:cubicBezTo>
                <a:cubicBezTo>
                  <a:pt x="3759596" y="1821917"/>
                  <a:pt x="3777246" y="1828978"/>
                  <a:pt x="3791367" y="1828978"/>
                </a:cubicBezTo>
                <a:cubicBezTo>
                  <a:pt x="3798427" y="1821917"/>
                  <a:pt x="3816078" y="1828978"/>
                  <a:pt x="3844319" y="1850157"/>
                </a:cubicBezTo>
                <a:cubicBezTo>
                  <a:pt x="3844319" y="1850157"/>
                  <a:pt x="3847850" y="1850157"/>
                  <a:pt x="3854908" y="1850157"/>
                </a:cubicBezTo>
                <a:cubicBezTo>
                  <a:pt x="3861969" y="1850157"/>
                  <a:pt x="3865500" y="1853688"/>
                  <a:pt x="3865500" y="1860749"/>
                </a:cubicBezTo>
                <a:lnTo>
                  <a:pt x="3876090" y="1860749"/>
                </a:lnTo>
                <a:cubicBezTo>
                  <a:pt x="3876090" y="1860749"/>
                  <a:pt x="3886681" y="1860749"/>
                  <a:pt x="3907860" y="1860749"/>
                </a:cubicBezTo>
                <a:cubicBezTo>
                  <a:pt x="3929042" y="1860749"/>
                  <a:pt x="3950223" y="1864279"/>
                  <a:pt x="3971404" y="1871338"/>
                </a:cubicBezTo>
                <a:lnTo>
                  <a:pt x="4003175" y="1871338"/>
                </a:lnTo>
                <a:cubicBezTo>
                  <a:pt x="4017296" y="1878399"/>
                  <a:pt x="4024356" y="1881930"/>
                  <a:pt x="4024356" y="1881930"/>
                </a:cubicBezTo>
                <a:cubicBezTo>
                  <a:pt x="4031416" y="1881930"/>
                  <a:pt x="4036710" y="1883694"/>
                  <a:pt x="4040242" y="1887224"/>
                </a:cubicBezTo>
                <a:cubicBezTo>
                  <a:pt x="4043772" y="1890755"/>
                  <a:pt x="4049066" y="1892520"/>
                  <a:pt x="4056127" y="1892520"/>
                </a:cubicBezTo>
                <a:lnTo>
                  <a:pt x="4077308" y="1881930"/>
                </a:lnTo>
                <a:cubicBezTo>
                  <a:pt x="4070248" y="1874869"/>
                  <a:pt x="4063188" y="1871338"/>
                  <a:pt x="4056127" y="1871338"/>
                </a:cubicBezTo>
                <a:cubicBezTo>
                  <a:pt x="4056127" y="1864279"/>
                  <a:pt x="4063188" y="1864279"/>
                  <a:pt x="4077308" y="1871338"/>
                </a:cubicBezTo>
                <a:cubicBezTo>
                  <a:pt x="4091429" y="1878399"/>
                  <a:pt x="4102018" y="1881930"/>
                  <a:pt x="4109079" y="1881930"/>
                </a:cubicBezTo>
                <a:cubicBezTo>
                  <a:pt x="4102018" y="1881930"/>
                  <a:pt x="4098489" y="1881930"/>
                  <a:pt x="4098489" y="1881930"/>
                </a:cubicBezTo>
                <a:cubicBezTo>
                  <a:pt x="4091429" y="1888989"/>
                  <a:pt x="4087898" y="1892520"/>
                  <a:pt x="4087898" y="1892520"/>
                </a:cubicBezTo>
                <a:cubicBezTo>
                  <a:pt x="4087898" y="1892520"/>
                  <a:pt x="4091429" y="1896050"/>
                  <a:pt x="4098489" y="1903111"/>
                </a:cubicBezTo>
                <a:lnTo>
                  <a:pt x="4109079" y="1913701"/>
                </a:lnTo>
                <a:lnTo>
                  <a:pt x="4119669" y="1924290"/>
                </a:lnTo>
                <a:cubicBezTo>
                  <a:pt x="4119669" y="1931351"/>
                  <a:pt x="4130260" y="1934882"/>
                  <a:pt x="4151441" y="1934882"/>
                </a:cubicBezTo>
                <a:cubicBezTo>
                  <a:pt x="4172621" y="1934882"/>
                  <a:pt x="4190272" y="1934882"/>
                  <a:pt x="4204393" y="1934882"/>
                </a:cubicBezTo>
                <a:cubicBezTo>
                  <a:pt x="4218514" y="1934882"/>
                  <a:pt x="4230868" y="1936646"/>
                  <a:pt x="4241460" y="1940176"/>
                </a:cubicBezTo>
                <a:cubicBezTo>
                  <a:pt x="4252050" y="1943707"/>
                  <a:pt x="4257345" y="1949002"/>
                  <a:pt x="4257345" y="1956063"/>
                </a:cubicBezTo>
                <a:cubicBezTo>
                  <a:pt x="4264404" y="1956063"/>
                  <a:pt x="4274996" y="1956063"/>
                  <a:pt x="4289116" y="1956063"/>
                </a:cubicBezTo>
                <a:lnTo>
                  <a:pt x="4278526" y="1945472"/>
                </a:lnTo>
                <a:cubicBezTo>
                  <a:pt x="4278526" y="1945472"/>
                  <a:pt x="4282056" y="1945472"/>
                  <a:pt x="4289116" y="1945472"/>
                </a:cubicBezTo>
                <a:cubicBezTo>
                  <a:pt x="4296176" y="1945472"/>
                  <a:pt x="4299706" y="1945472"/>
                  <a:pt x="4299706" y="1945472"/>
                </a:cubicBezTo>
                <a:cubicBezTo>
                  <a:pt x="4299706" y="1938411"/>
                  <a:pt x="4301470" y="1936646"/>
                  <a:pt x="4305002" y="1940176"/>
                </a:cubicBezTo>
                <a:cubicBezTo>
                  <a:pt x="4308532" y="1943707"/>
                  <a:pt x="4313826" y="1945472"/>
                  <a:pt x="4320887" y="1945472"/>
                </a:cubicBezTo>
                <a:cubicBezTo>
                  <a:pt x="4335008" y="1952532"/>
                  <a:pt x="4345598" y="1959592"/>
                  <a:pt x="4352658" y="1966653"/>
                </a:cubicBezTo>
                <a:cubicBezTo>
                  <a:pt x="4359718" y="1966653"/>
                  <a:pt x="4366778" y="1966653"/>
                  <a:pt x="4373839" y="1966653"/>
                </a:cubicBezTo>
                <a:cubicBezTo>
                  <a:pt x="4380900" y="1966653"/>
                  <a:pt x="4387960" y="1966653"/>
                  <a:pt x="4395020" y="1966653"/>
                </a:cubicBezTo>
                <a:lnTo>
                  <a:pt x="4416202" y="1977242"/>
                </a:lnTo>
                <a:cubicBezTo>
                  <a:pt x="4416202" y="1977242"/>
                  <a:pt x="4409141" y="1979007"/>
                  <a:pt x="4395020" y="1982538"/>
                </a:cubicBezTo>
                <a:cubicBezTo>
                  <a:pt x="4380900" y="1986069"/>
                  <a:pt x="4370310" y="1984303"/>
                  <a:pt x="4363249" y="1977242"/>
                </a:cubicBezTo>
                <a:cubicBezTo>
                  <a:pt x="4349128" y="1970184"/>
                  <a:pt x="4335008" y="1966653"/>
                  <a:pt x="4320887" y="1966653"/>
                </a:cubicBezTo>
                <a:lnTo>
                  <a:pt x="4289116" y="1977242"/>
                </a:lnTo>
                <a:cubicBezTo>
                  <a:pt x="4274996" y="1984303"/>
                  <a:pt x="4267935" y="1984303"/>
                  <a:pt x="4267935" y="1977242"/>
                </a:cubicBezTo>
                <a:cubicBezTo>
                  <a:pt x="4267935" y="1970184"/>
                  <a:pt x="4264404" y="1966653"/>
                  <a:pt x="4257345" y="1966653"/>
                </a:cubicBezTo>
                <a:cubicBezTo>
                  <a:pt x="4257345" y="1973713"/>
                  <a:pt x="4264404" y="1984303"/>
                  <a:pt x="4278526" y="1998424"/>
                </a:cubicBezTo>
                <a:lnTo>
                  <a:pt x="4299706" y="2009015"/>
                </a:lnTo>
                <a:lnTo>
                  <a:pt x="4342068" y="2009015"/>
                </a:lnTo>
                <a:cubicBezTo>
                  <a:pt x="4342068" y="2001954"/>
                  <a:pt x="4342068" y="1998424"/>
                  <a:pt x="4342068" y="1998424"/>
                </a:cubicBezTo>
                <a:cubicBezTo>
                  <a:pt x="4356189" y="1998424"/>
                  <a:pt x="4377370" y="2009015"/>
                  <a:pt x="4405610" y="2030194"/>
                </a:cubicBezTo>
                <a:cubicBezTo>
                  <a:pt x="4426791" y="2037255"/>
                  <a:pt x="4437382" y="2039021"/>
                  <a:pt x="4437382" y="2035490"/>
                </a:cubicBezTo>
                <a:cubicBezTo>
                  <a:pt x="4437382" y="2031959"/>
                  <a:pt x="4444442" y="2030194"/>
                  <a:pt x="4458562" y="2030194"/>
                </a:cubicBezTo>
                <a:cubicBezTo>
                  <a:pt x="4472683" y="2030194"/>
                  <a:pt x="4486804" y="2033725"/>
                  <a:pt x="4500924" y="2040786"/>
                </a:cubicBezTo>
                <a:cubicBezTo>
                  <a:pt x="4507984" y="2040786"/>
                  <a:pt x="4515045" y="2040786"/>
                  <a:pt x="4522106" y="2040786"/>
                </a:cubicBezTo>
                <a:lnTo>
                  <a:pt x="4490334" y="2019605"/>
                </a:lnTo>
                <a:cubicBezTo>
                  <a:pt x="4469154" y="2019605"/>
                  <a:pt x="4462093" y="2017840"/>
                  <a:pt x="4469154" y="2014309"/>
                </a:cubicBezTo>
                <a:cubicBezTo>
                  <a:pt x="4476214" y="2010780"/>
                  <a:pt x="4483274" y="2010780"/>
                  <a:pt x="4490334" y="2014309"/>
                </a:cubicBezTo>
                <a:cubicBezTo>
                  <a:pt x="4497394" y="2017840"/>
                  <a:pt x="4500924" y="2016074"/>
                  <a:pt x="4500924" y="2009015"/>
                </a:cubicBezTo>
                <a:cubicBezTo>
                  <a:pt x="4500924" y="2001954"/>
                  <a:pt x="4504454" y="1998424"/>
                  <a:pt x="4511514" y="1998424"/>
                </a:cubicBezTo>
                <a:lnTo>
                  <a:pt x="4522106" y="2009015"/>
                </a:lnTo>
                <a:lnTo>
                  <a:pt x="4522106" y="2019605"/>
                </a:lnTo>
                <a:lnTo>
                  <a:pt x="4543286" y="2030194"/>
                </a:lnTo>
                <a:cubicBezTo>
                  <a:pt x="4543286" y="2037255"/>
                  <a:pt x="4545051" y="2040786"/>
                  <a:pt x="4548580" y="2040786"/>
                </a:cubicBezTo>
                <a:cubicBezTo>
                  <a:pt x="4552112" y="2040786"/>
                  <a:pt x="4553876" y="2040786"/>
                  <a:pt x="4553876" y="2040786"/>
                </a:cubicBezTo>
                <a:cubicBezTo>
                  <a:pt x="4553876" y="2040786"/>
                  <a:pt x="4555641" y="2042550"/>
                  <a:pt x="4559172" y="2046080"/>
                </a:cubicBezTo>
                <a:cubicBezTo>
                  <a:pt x="4562702" y="2049611"/>
                  <a:pt x="4564468" y="2051376"/>
                  <a:pt x="4564468" y="2051376"/>
                </a:cubicBezTo>
                <a:lnTo>
                  <a:pt x="4532695" y="2051376"/>
                </a:lnTo>
                <a:lnTo>
                  <a:pt x="4522106" y="2061967"/>
                </a:lnTo>
                <a:cubicBezTo>
                  <a:pt x="4522106" y="2069026"/>
                  <a:pt x="4522106" y="2072557"/>
                  <a:pt x="4522106" y="2072557"/>
                </a:cubicBezTo>
                <a:lnTo>
                  <a:pt x="4532695" y="2083146"/>
                </a:lnTo>
                <a:cubicBezTo>
                  <a:pt x="4539756" y="2083146"/>
                  <a:pt x="4550347" y="2086677"/>
                  <a:pt x="4564468" y="2093738"/>
                </a:cubicBezTo>
                <a:lnTo>
                  <a:pt x="4606828" y="2093738"/>
                </a:lnTo>
                <a:cubicBezTo>
                  <a:pt x="4606828" y="2086677"/>
                  <a:pt x="4603299" y="2083146"/>
                  <a:pt x="4596238" y="2083146"/>
                </a:cubicBezTo>
                <a:lnTo>
                  <a:pt x="4606828" y="2083146"/>
                </a:lnTo>
                <a:cubicBezTo>
                  <a:pt x="4620949" y="2090207"/>
                  <a:pt x="4620949" y="2097267"/>
                  <a:pt x="4606828" y="2104328"/>
                </a:cubicBezTo>
                <a:lnTo>
                  <a:pt x="4617420" y="2114919"/>
                </a:lnTo>
                <a:lnTo>
                  <a:pt x="4637592" y="2113910"/>
                </a:lnTo>
                <a:lnTo>
                  <a:pt x="4628010" y="2104328"/>
                </a:lnTo>
                <a:lnTo>
                  <a:pt x="4649190" y="2104328"/>
                </a:lnTo>
                <a:lnTo>
                  <a:pt x="4639715" y="2113805"/>
                </a:lnTo>
                <a:lnTo>
                  <a:pt x="4643895" y="2113594"/>
                </a:lnTo>
                <a:cubicBezTo>
                  <a:pt x="4650955" y="2112713"/>
                  <a:pt x="4656251" y="2111389"/>
                  <a:pt x="4659780" y="2109623"/>
                </a:cubicBezTo>
                <a:cubicBezTo>
                  <a:pt x="4666840" y="2106092"/>
                  <a:pt x="4673901" y="2107858"/>
                  <a:pt x="4680962" y="2114919"/>
                </a:cubicBezTo>
                <a:cubicBezTo>
                  <a:pt x="4688022" y="2121978"/>
                  <a:pt x="4695082" y="2125509"/>
                  <a:pt x="4702142" y="2125509"/>
                </a:cubicBezTo>
                <a:lnTo>
                  <a:pt x="4733914" y="2146690"/>
                </a:lnTo>
                <a:lnTo>
                  <a:pt x="4765684" y="2157280"/>
                </a:lnTo>
                <a:cubicBezTo>
                  <a:pt x="4786866" y="2157280"/>
                  <a:pt x="4804517" y="2159044"/>
                  <a:pt x="4818636" y="2162575"/>
                </a:cubicBezTo>
                <a:cubicBezTo>
                  <a:pt x="4832757" y="2166106"/>
                  <a:pt x="4843348" y="2167871"/>
                  <a:pt x="4850408" y="2167871"/>
                </a:cubicBezTo>
                <a:cubicBezTo>
                  <a:pt x="4857469" y="2174930"/>
                  <a:pt x="4857469" y="2181992"/>
                  <a:pt x="4850408" y="2189051"/>
                </a:cubicBezTo>
                <a:cubicBezTo>
                  <a:pt x="4850408" y="2189051"/>
                  <a:pt x="4846878" y="2187286"/>
                  <a:pt x="4839818" y="2183756"/>
                </a:cubicBezTo>
                <a:cubicBezTo>
                  <a:pt x="4832757" y="2180225"/>
                  <a:pt x="4825696" y="2178461"/>
                  <a:pt x="4818636" y="2178461"/>
                </a:cubicBezTo>
                <a:lnTo>
                  <a:pt x="4776276" y="2167871"/>
                </a:lnTo>
                <a:cubicBezTo>
                  <a:pt x="4762155" y="2153750"/>
                  <a:pt x="4730384" y="2146690"/>
                  <a:pt x="4680962" y="2146690"/>
                </a:cubicBezTo>
                <a:cubicBezTo>
                  <a:pt x="4673901" y="2146690"/>
                  <a:pt x="4666840" y="2144925"/>
                  <a:pt x="4659780" y="2141394"/>
                </a:cubicBezTo>
                <a:cubicBezTo>
                  <a:pt x="4652720" y="2137863"/>
                  <a:pt x="4649190" y="2136099"/>
                  <a:pt x="4649190" y="2136099"/>
                </a:cubicBezTo>
                <a:cubicBezTo>
                  <a:pt x="4649190" y="2136099"/>
                  <a:pt x="4633305" y="2132569"/>
                  <a:pt x="4601532" y="2125509"/>
                </a:cubicBezTo>
                <a:cubicBezTo>
                  <a:pt x="4569762" y="2118448"/>
                  <a:pt x="4537991" y="2111388"/>
                  <a:pt x="4506220" y="2104328"/>
                </a:cubicBezTo>
                <a:cubicBezTo>
                  <a:pt x="4474449" y="2097267"/>
                  <a:pt x="4455032" y="2090207"/>
                  <a:pt x="4447972" y="2083146"/>
                </a:cubicBezTo>
                <a:cubicBezTo>
                  <a:pt x="4426791" y="2076088"/>
                  <a:pt x="4412670" y="2072557"/>
                  <a:pt x="4405610" y="2072557"/>
                </a:cubicBezTo>
                <a:cubicBezTo>
                  <a:pt x="4398550" y="2072557"/>
                  <a:pt x="4391490" y="2069026"/>
                  <a:pt x="4384430" y="2061967"/>
                </a:cubicBezTo>
                <a:lnTo>
                  <a:pt x="4352658" y="2051376"/>
                </a:lnTo>
                <a:cubicBezTo>
                  <a:pt x="4345598" y="2051376"/>
                  <a:pt x="4336772" y="2049611"/>
                  <a:pt x="4326182" y="2046080"/>
                </a:cubicBezTo>
                <a:cubicBezTo>
                  <a:pt x="4315592" y="2042550"/>
                  <a:pt x="4303237" y="2039021"/>
                  <a:pt x="4289116" y="2035490"/>
                </a:cubicBezTo>
                <a:cubicBezTo>
                  <a:pt x="4274996" y="2031959"/>
                  <a:pt x="4259110" y="2026665"/>
                  <a:pt x="4241460" y="2019605"/>
                </a:cubicBezTo>
                <a:cubicBezTo>
                  <a:pt x="4223808" y="2012544"/>
                  <a:pt x="4209688" y="2007250"/>
                  <a:pt x="4199098" y="2003719"/>
                </a:cubicBezTo>
                <a:cubicBezTo>
                  <a:pt x="4188508" y="2000188"/>
                  <a:pt x="4179682" y="1996659"/>
                  <a:pt x="4172621" y="1993128"/>
                </a:cubicBezTo>
                <a:cubicBezTo>
                  <a:pt x="4165562" y="1989598"/>
                  <a:pt x="4158500" y="1986069"/>
                  <a:pt x="4151441" y="1982538"/>
                </a:cubicBezTo>
                <a:cubicBezTo>
                  <a:pt x="4144381" y="1979007"/>
                  <a:pt x="4133791" y="1977242"/>
                  <a:pt x="4119669" y="1977242"/>
                </a:cubicBezTo>
                <a:cubicBezTo>
                  <a:pt x="4098489" y="1970184"/>
                  <a:pt x="4084368" y="1964888"/>
                  <a:pt x="4077308" y="1961357"/>
                </a:cubicBezTo>
                <a:cubicBezTo>
                  <a:pt x="4070248" y="1957828"/>
                  <a:pt x="4063188" y="1956063"/>
                  <a:pt x="4056127" y="1956063"/>
                </a:cubicBezTo>
                <a:cubicBezTo>
                  <a:pt x="4027886" y="1949002"/>
                  <a:pt x="4003175" y="1943707"/>
                  <a:pt x="3981994" y="1940176"/>
                </a:cubicBezTo>
                <a:cubicBezTo>
                  <a:pt x="3960812" y="1936646"/>
                  <a:pt x="3946692" y="1931351"/>
                  <a:pt x="3939633" y="1924290"/>
                </a:cubicBezTo>
                <a:cubicBezTo>
                  <a:pt x="3932572" y="1910170"/>
                  <a:pt x="3907860" y="1899580"/>
                  <a:pt x="3865500" y="1892520"/>
                </a:cubicBezTo>
                <a:cubicBezTo>
                  <a:pt x="3858440" y="1892520"/>
                  <a:pt x="3854908" y="1888989"/>
                  <a:pt x="3854908" y="1881930"/>
                </a:cubicBezTo>
                <a:cubicBezTo>
                  <a:pt x="3847850" y="1881930"/>
                  <a:pt x="3840788" y="1880165"/>
                  <a:pt x="3833728" y="1876634"/>
                </a:cubicBezTo>
                <a:cubicBezTo>
                  <a:pt x="3826668" y="1873103"/>
                  <a:pt x="3819607" y="1871338"/>
                  <a:pt x="3812548" y="1871338"/>
                </a:cubicBezTo>
                <a:cubicBezTo>
                  <a:pt x="3784306" y="1864279"/>
                  <a:pt x="3756065" y="1857218"/>
                  <a:pt x="3727824" y="1850157"/>
                </a:cubicBezTo>
                <a:cubicBezTo>
                  <a:pt x="3699584" y="1843098"/>
                  <a:pt x="3669578" y="1834272"/>
                  <a:pt x="3637805" y="1823682"/>
                </a:cubicBezTo>
                <a:cubicBezTo>
                  <a:pt x="3606034" y="1813092"/>
                  <a:pt x="3583088" y="1804266"/>
                  <a:pt x="3568968" y="1797205"/>
                </a:cubicBezTo>
                <a:cubicBezTo>
                  <a:pt x="3554847" y="1790146"/>
                  <a:pt x="3544257" y="1786615"/>
                  <a:pt x="3537196" y="1786615"/>
                </a:cubicBezTo>
                <a:lnTo>
                  <a:pt x="3494834" y="1776026"/>
                </a:lnTo>
                <a:cubicBezTo>
                  <a:pt x="3473655" y="1768965"/>
                  <a:pt x="3459534" y="1765434"/>
                  <a:pt x="3452474" y="1765434"/>
                </a:cubicBezTo>
                <a:cubicBezTo>
                  <a:pt x="3445413" y="1765434"/>
                  <a:pt x="3424232" y="1758374"/>
                  <a:pt x="3388931" y="1744253"/>
                </a:cubicBezTo>
                <a:cubicBezTo>
                  <a:pt x="3374810" y="1744253"/>
                  <a:pt x="3360690" y="1740724"/>
                  <a:pt x="3346570" y="1733663"/>
                </a:cubicBezTo>
                <a:cubicBezTo>
                  <a:pt x="3332449" y="1726603"/>
                  <a:pt x="3321858" y="1723074"/>
                  <a:pt x="3314799" y="1723074"/>
                </a:cubicBezTo>
                <a:cubicBezTo>
                  <a:pt x="3293618" y="1716013"/>
                  <a:pt x="3275967" y="1708953"/>
                  <a:pt x="3261847" y="1701893"/>
                </a:cubicBezTo>
                <a:cubicBezTo>
                  <a:pt x="3247725" y="1694832"/>
                  <a:pt x="3224781" y="1687772"/>
                  <a:pt x="3193008" y="1680711"/>
                </a:cubicBezTo>
                <a:cubicBezTo>
                  <a:pt x="3161237" y="1673651"/>
                  <a:pt x="3134762" y="1663061"/>
                  <a:pt x="3113581" y="1648940"/>
                </a:cubicBezTo>
                <a:lnTo>
                  <a:pt x="3081810" y="1638349"/>
                </a:lnTo>
                <a:lnTo>
                  <a:pt x="3081810" y="1627759"/>
                </a:lnTo>
                <a:cubicBezTo>
                  <a:pt x="3081810" y="1620699"/>
                  <a:pt x="3067689" y="1617170"/>
                  <a:pt x="3039447" y="1617170"/>
                </a:cubicBezTo>
                <a:cubicBezTo>
                  <a:pt x="3032387" y="1617170"/>
                  <a:pt x="3025327" y="1617170"/>
                  <a:pt x="3018266" y="1617170"/>
                </a:cubicBezTo>
                <a:cubicBezTo>
                  <a:pt x="3011207" y="1617170"/>
                  <a:pt x="3000616" y="1617170"/>
                  <a:pt x="2986495" y="1617170"/>
                </a:cubicBezTo>
                <a:cubicBezTo>
                  <a:pt x="2965314" y="1610109"/>
                  <a:pt x="2951194" y="1604814"/>
                  <a:pt x="2944134" y="1601283"/>
                </a:cubicBezTo>
                <a:cubicBezTo>
                  <a:pt x="2937074" y="1597753"/>
                  <a:pt x="2933543" y="1592458"/>
                  <a:pt x="2933543" y="1585397"/>
                </a:cubicBezTo>
                <a:close/>
                <a:moveTo>
                  <a:pt x="2868489" y="1562705"/>
                </a:moveTo>
                <a:lnTo>
                  <a:pt x="2880591" y="1564218"/>
                </a:lnTo>
                <a:cubicBezTo>
                  <a:pt x="2880591" y="1564218"/>
                  <a:pt x="2877061" y="1564218"/>
                  <a:pt x="2870002" y="1564218"/>
                </a:cubicBezTo>
                <a:close/>
                <a:moveTo>
                  <a:pt x="7423878" y="1553626"/>
                </a:moveTo>
                <a:cubicBezTo>
                  <a:pt x="7423878" y="1560687"/>
                  <a:pt x="7423878" y="1564218"/>
                  <a:pt x="7423878" y="1564218"/>
                </a:cubicBezTo>
                <a:cubicBezTo>
                  <a:pt x="7423878" y="1571276"/>
                  <a:pt x="7423878" y="1574807"/>
                  <a:pt x="7423878" y="1574807"/>
                </a:cubicBezTo>
                <a:cubicBezTo>
                  <a:pt x="7430938" y="1574807"/>
                  <a:pt x="7434468" y="1574807"/>
                  <a:pt x="7434468" y="1574807"/>
                </a:cubicBezTo>
                <a:cubicBezTo>
                  <a:pt x="7434468" y="1574807"/>
                  <a:pt x="7434468" y="1571276"/>
                  <a:pt x="7434468" y="1564218"/>
                </a:cubicBezTo>
                <a:close/>
                <a:moveTo>
                  <a:pt x="7349745" y="1553626"/>
                </a:moveTo>
                <a:cubicBezTo>
                  <a:pt x="7349745" y="1553626"/>
                  <a:pt x="7349745" y="1557157"/>
                  <a:pt x="7349745" y="1564218"/>
                </a:cubicBezTo>
                <a:cubicBezTo>
                  <a:pt x="7356806" y="1571276"/>
                  <a:pt x="7349745" y="1574807"/>
                  <a:pt x="7328564" y="1574807"/>
                </a:cubicBezTo>
                <a:cubicBezTo>
                  <a:pt x="7321504" y="1574807"/>
                  <a:pt x="7317974" y="1576572"/>
                  <a:pt x="7317974" y="1580103"/>
                </a:cubicBezTo>
                <a:cubicBezTo>
                  <a:pt x="7317974" y="1583632"/>
                  <a:pt x="7312678" y="1585397"/>
                  <a:pt x="7302088" y="1585397"/>
                </a:cubicBezTo>
                <a:cubicBezTo>
                  <a:pt x="7291498" y="1585397"/>
                  <a:pt x="7286203" y="1583632"/>
                  <a:pt x="7286203" y="1580103"/>
                </a:cubicBezTo>
                <a:cubicBezTo>
                  <a:pt x="7286203" y="1576572"/>
                  <a:pt x="7280908" y="1574807"/>
                  <a:pt x="7270318" y="1574807"/>
                </a:cubicBezTo>
                <a:cubicBezTo>
                  <a:pt x="7259726" y="1574807"/>
                  <a:pt x="7254432" y="1571276"/>
                  <a:pt x="7254432" y="1564218"/>
                </a:cubicBezTo>
                <a:lnTo>
                  <a:pt x="7254432" y="1574807"/>
                </a:lnTo>
                <a:cubicBezTo>
                  <a:pt x="7254432" y="1581868"/>
                  <a:pt x="7257962" y="1585397"/>
                  <a:pt x="7265022" y="1585397"/>
                </a:cubicBezTo>
                <a:cubicBezTo>
                  <a:pt x="7279142" y="1592458"/>
                  <a:pt x="7291498" y="1595988"/>
                  <a:pt x="7302088" y="1595988"/>
                </a:cubicBezTo>
                <a:cubicBezTo>
                  <a:pt x="7312678" y="1595988"/>
                  <a:pt x="7319740" y="1594224"/>
                  <a:pt x="7323270" y="1590693"/>
                </a:cubicBezTo>
                <a:cubicBezTo>
                  <a:pt x="7326799" y="1587162"/>
                  <a:pt x="7332094" y="1585397"/>
                  <a:pt x="7339155" y="1585397"/>
                </a:cubicBezTo>
                <a:cubicBezTo>
                  <a:pt x="7367396" y="1585397"/>
                  <a:pt x="7374456" y="1578338"/>
                  <a:pt x="7360336" y="1564218"/>
                </a:cubicBezTo>
                <a:cubicBezTo>
                  <a:pt x="7353274" y="1557157"/>
                  <a:pt x="7349745" y="1553626"/>
                  <a:pt x="7349745" y="1553626"/>
                </a:cubicBezTo>
                <a:close/>
                <a:moveTo>
                  <a:pt x="7286203" y="1553626"/>
                </a:moveTo>
                <a:lnTo>
                  <a:pt x="7275612" y="1564218"/>
                </a:lnTo>
                <a:cubicBezTo>
                  <a:pt x="7275612" y="1564218"/>
                  <a:pt x="7279142" y="1564218"/>
                  <a:pt x="7286203" y="1564218"/>
                </a:cubicBezTo>
                <a:cubicBezTo>
                  <a:pt x="7293264" y="1564218"/>
                  <a:pt x="7296793" y="1564218"/>
                  <a:pt x="7296793" y="1564218"/>
                </a:cubicBezTo>
                <a:close/>
                <a:moveTo>
                  <a:pt x="3791367" y="1553626"/>
                </a:moveTo>
                <a:cubicBezTo>
                  <a:pt x="3791367" y="1553626"/>
                  <a:pt x="3794898" y="1557157"/>
                  <a:pt x="3801956" y="1564218"/>
                </a:cubicBezTo>
                <a:lnTo>
                  <a:pt x="3823138" y="1553626"/>
                </a:lnTo>
                <a:close/>
                <a:moveTo>
                  <a:pt x="2562879" y="1553626"/>
                </a:moveTo>
                <a:lnTo>
                  <a:pt x="2658193" y="1574807"/>
                </a:lnTo>
                <a:lnTo>
                  <a:pt x="2637012" y="1574807"/>
                </a:lnTo>
                <a:cubicBezTo>
                  <a:pt x="2622892" y="1567747"/>
                  <a:pt x="2612301" y="1564218"/>
                  <a:pt x="2605241" y="1564218"/>
                </a:cubicBezTo>
                <a:close/>
                <a:moveTo>
                  <a:pt x="7468888" y="1547007"/>
                </a:moveTo>
                <a:cubicBezTo>
                  <a:pt x="7467122" y="1546125"/>
                  <a:pt x="7466240" y="1546566"/>
                  <a:pt x="7466240" y="1548331"/>
                </a:cubicBezTo>
                <a:cubicBezTo>
                  <a:pt x="7466240" y="1551862"/>
                  <a:pt x="7466240" y="1557157"/>
                  <a:pt x="7466240" y="1564218"/>
                </a:cubicBezTo>
                <a:cubicBezTo>
                  <a:pt x="7473300" y="1571276"/>
                  <a:pt x="7476830" y="1571276"/>
                  <a:pt x="7476830" y="1564218"/>
                </a:cubicBezTo>
                <a:lnTo>
                  <a:pt x="7476830" y="1553626"/>
                </a:lnTo>
                <a:cubicBezTo>
                  <a:pt x="7473299" y="1550097"/>
                  <a:pt x="7470652" y="1547891"/>
                  <a:pt x="7468888" y="1547007"/>
                </a:cubicBezTo>
                <a:close/>
                <a:moveTo>
                  <a:pt x="7392107" y="1543036"/>
                </a:moveTo>
                <a:lnTo>
                  <a:pt x="7392107" y="1553626"/>
                </a:lnTo>
                <a:cubicBezTo>
                  <a:pt x="7399168" y="1553626"/>
                  <a:pt x="7402697" y="1551862"/>
                  <a:pt x="7402697" y="1548331"/>
                </a:cubicBezTo>
                <a:cubicBezTo>
                  <a:pt x="7402697" y="1544801"/>
                  <a:pt x="7399168" y="1543036"/>
                  <a:pt x="7392107" y="1543036"/>
                </a:cubicBezTo>
                <a:close/>
                <a:moveTo>
                  <a:pt x="2933543" y="1543036"/>
                </a:moveTo>
                <a:cubicBezTo>
                  <a:pt x="2940604" y="1543036"/>
                  <a:pt x="2944134" y="1543036"/>
                  <a:pt x="2944134" y="1543036"/>
                </a:cubicBezTo>
                <a:lnTo>
                  <a:pt x="2965314" y="1553626"/>
                </a:lnTo>
                <a:close/>
                <a:moveTo>
                  <a:pt x="2266347" y="1543036"/>
                </a:moveTo>
                <a:cubicBezTo>
                  <a:pt x="2280468" y="1543036"/>
                  <a:pt x="2291059" y="1543036"/>
                  <a:pt x="2298119" y="1543036"/>
                </a:cubicBezTo>
                <a:cubicBezTo>
                  <a:pt x="2305179" y="1543036"/>
                  <a:pt x="2312240" y="1546566"/>
                  <a:pt x="2319299" y="1553626"/>
                </a:cubicBezTo>
                <a:cubicBezTo>
                  <a:pt x="2326360" y="1553626"/>
                  <a:pt x="2331655" y="1555391"/>
                  <a:pt x="2335186" y="1558922"/>
                </a:cubicBezTo>
                <a:cubicBezTo>
                  <a:pt x="2338715" y="1562451"/>
                  <a:pt x="2342247" y="1564218"/>
                  <a:pt x="2345776" y="1564218"/>
                </a:cubicBezTo>
                <a:cubicBezTo>
                  <a:pt x="2349306" y="1564218"/>
                  <a:pt x="2352836" y="1564218"/>
                  <a:pt x="2356365" y="1564218"/>
                </a:cubicBezTo>
                <a:cubicBezTo>
                  <a:pt x="2359897" y="1564218"/>
                  <a:pt x="2365192" y="1567747"/>
                  <a:pt x="2372252" y="1574807"/>
                </a:cubicBezTo>
                <a:cubicBezTo>
                  <a:pt x="2386373" y="1581868"/>
                  <a:pt x="2404023" y="1587162"/>
                  <a:pt x="2425203" y="1590693"/>
                </a:cubicBezTo>
                <a:cubicBezTo>
                  <a:pt x="2446385" y="1594224"/>
                  <a:pt x="2460505" y="1595988"/>
                  <a:pt x="2467566" y="1595988"/>
                </a:cubicBezTo>
                <a:lnTo>
                  <a:pt x="2520518" y="1606578"/>
                </a:lnTo>
                <a:lnTo>
                  <a:pt x="2562879" y="1617170"/>
                </a:lnTo>
                <a:lnTo>
                  <a:pt x="2562879" y="1627759"/>
                </a:lnTo>
                <a:cubicBezTo>
                  <a:pt x="2577000" y="1634820"/>
                  <a:pt x="2587591" y="1641880"/>
                  <a:pt x="2594650" y="1648940"/>
                </a:cubicBezTo>
                <a:cubicBezTo>
                  <a:pt x="2601711" y="1656001"/>
                  <a:pt x="2615831" y="1663061"/>
                  <a:pt x="2637012" y="1670122"/>
                </a:cubicBezTo>
                <a:cubicBezTo>
                  <a:pt x="2658193" y="1677181"/>
                  <a:pt x="2670548" y="1684242"/>
                  <a:pt x="2674080" y="1691301"/>
                </a:cubicBezTo>
                <a:cubicBezTo>
                  <a:pt x="2677608" y="1698362"/>
                  <a:pt x="2681138" y="1701893"/>
                  <a:pt x="2684669" y="1701893"/>
                </a:cubicBezTo>
                <a:cubicBezTo>
                  <a:pt x="2688200" y="1701893"/>
                  <a:pt x="2695259" y="1703657"/>
                  <a:pt x="2705851" y="1707187"/>
                </a:cubicBezTo>
                <a:cubicBezTo>
                  <a:pt x="2716440" y="1710718"/>
                  <a:pt x="2721735" y="1712482"/>
                  <a:pt x="2721735" y="1712482"/>
                </a:cubicBezTo>
                <a:lnTo>
                  <a:pt x="2721735" y="1723074"/>
                </a:lnTo>
                <a:cubicBezTo>
                  <a:pt x="2721735" y="1723074"/>
                  <a:pt x="2714675" y="1719543"/>
                  <a:pt x="2700554" y="1712482"/>
                </a:cubicBezTo>
                <a:cubicBezTo>
                  <a:pt x="2693495" y="1712482"/>
                  <a:pt x="2682904" y="1710718"/>
                  <a:pt x="2668783" y="1707187"/>
                </a:cubicBezTo>
                <a:cubicBezTo>
                  <a:pt x="2654663" y="1703657"/>
                  <a:pt x="2647602" y="1700128"/>
                  <a:pt x="2647602" y="1696597"/>
                </a:cubicBezTo>
                <a:cubicBezTo>
                  <a:pt x="2647602" y="1693066"/>
                  <a:pt x="2644072" y="1691301"/>
                  <a:pt x="2637012" y="1691301"/>
                </a:cubicBezTo>
                <a:cubicBezTo>
                  <a:pt x="2629952" y="1691301"/>
                  <a:pt x="2624656" y="1689537"/>
                  <a:pt x="2621125" y="1686007"/>
                </a:cubicBezTo>
                <a:cubicBezTo>
                  <a:pt x="2617596" y="1682476"/>
                  <a:pt x="2615831" y="1680711"/>
                  <a:pt x="2615831" y="1680711"/>
                </a:cubicBezTo>
                <a:lnTo>
                  <a:pt x="2584060" y="1659530"/>
                </a:lnTo>
                <a:lnTo>
                  <a:pt x="2573470" y="1648940"/>
                </a:lnTo>
                <a:cubicBezTo>
                  <a:pt x="2559349" y="1641880"/>
                  <a:pt x="2552289" y="1640114"/>
                  <a:pt x="2552289" y="1643645"/>
                </a:cubicBezTo>
                <a:cubicBezTo>
                  <a:pt x="2552289" y="1647176"/>
                  <a:pt x="2546995" y="1648940"/>
                  <a:pt x="2536402" y="1648940"/>
                </a:cubicBezTo>
                <a:cubicBezTo>
                  <a:pt x="2525813" y="1648940"/>
                  <a:pt x="2520518" y="1648940"/>
                  <a:pt x="2520518" y="1648940"/>
                </a:cubicBezTo>
                <a:cubicBezTo>
                  <a:pt x="2499337" y="1641880"/>
                  <a:pt x="2481686" y="1634820"/>
                  <a:pt x="2467566" y="1627759"/>
                </a:cubicBezTo>
                <a:cubicBezTo>
                  <a:pt x="2453445" y="1613639"/>
                  <a:pt x="2442854" y="1606578"/>
                  <a:pt x="2435794" y="1606578"/>
                </a:cubicBezTo>
                <a:lnTo>
                  <a:pt x="2414614" y="1595988"/>
                </a:lnTo>
                <a:cubicBezTo>
                  <a:pt x="2407554" y="1595988"/>
                  <a:pt x="2400493" y="1595988"/>
                  <a:pt x="2393433" y="1595988"/>
                </a:cubicBezTo>
                <a:lnTo>
                  <a:pt x="2393433" y="1606578"/>
                </a:lnTo>
                <a:cubicBezTo>
                  <a:pt x="2379312" y="1599518"/>
                  <a:pt x="2368721" y="1594224"/>
                  <a:pt x="2361662" y="1590693"/>
                </a:cubicBezTo>
                <a:cubicBezTo>
                  <a:pt x="2354601" y="1587162"/>
                  <a:pt x="2351071" y="1583632"/>
                  <a:pt x="2351071" y="1580103"/>
                </a:cubicBezTo>
                <a:cubicBezTo>
                  <a:pt x="2351071" y="1576572"/>
                  <a:pt x="2344011" y="1573043"/>
                  <a:pt x="2329890" y="1569512"/>
                </a:cubicBezTo>
                <a:cubicBezTo>
                  <a:pt x="2315769" y="1565982"/>
                  <a:pt x="2294589" y="1564218"/>
                  <a:pt x="2266347" y="1564218"/>
                </a:cubicBezTo>
                <a:cubicBezTo>
                  <a:pt x="2266347" y="1564218"/>
                  <a:pt x="2266347" y="1562451"/>
                  <a:pt x="2266347" y="1558922"/>
                </a:cubicBezTo>
                <a:cubicBezTo>
                  <a:pt x="2266347" y="1555391"/>
                  <a:pt x="2269878" y="1553626"/>
                  <a:pt x="2276938" y="1553626"/>
                </a:cubicBezTo>
                <a:close/>
                <a:moveTo>
                  <a:pt x="7307384" y="1537741"/>
                </a:moveTo>
                <a:cubicBezTo>
                  <a:pt x="7303854" y="1537742"/>
                  <a:pt x="7300324" y="1539507"/>
                  <a:pt x="7296793" y="1543036"/>
                </a:cubicBezTo>
                <a:lnTo>
                  <a:pt x="7286203" y="1543036"/>
                </a:lnTo>
                <a:cubicBezTo>
                  <a:pt x="7286203" y="1543036"/>
                  <a:pt x="7296793" y="1546566"/>
                  <a:pt x="7317974" y="1553626"/>
                </a:cubicBezTo>
                <a:lnTo>
                  <a:pt x="7339155" y="1543036"/>
                </a:lnTo>
                <a:lnTo>
                  <a:pt x="7317974" y="1543036"/>
                </a:lnTo>
                <a:cubicBezTo>
                  <a:pt x="7314443" y="1539507"/>
                  <a:pt x="7310914" y="1537742"/>
                  <a:pt x="7307384" y="1537741"/>
                </a:cubicBezTo>
                <a:close/>
                <a:moveTo>
                  <a:pt x="7577438" y="1532445"/>
                </a:moveTo>
                <a:cubicBezTo>
                  <a:pt x="7573909" y="1532445"/>
                  <a:pt x="7572144" y="1535976"/>
                  <a:pt x="7572144" y="1543036"/>
                </a:cubicBezTo>
                <a:lnTo>
                  <a:pt x="7572144" y="1553626"/>
                </a:lnTo>
                <a:cubicBezTo>
                  <a:pt x="7565082" y="1553626"/>
                  <a:pt x="7561553" y="1550095"/>
                  <a:pt x="7561553" y="1543036"/>
                </a:cubicBezTo>
                <a:lnTo>
                  <a:pt x="7529782" y="1543036"/>
                </a:lnTo>
                <a:lnTo>
                  <a:pt x="7540374" y="1553626"/>
                </a:lnTo>
                <a:cubicBezTo>
                  <a:pt x="7547434" y="1560687"/>
                  <a:pt x="7550963" y="1560687"/>
                  <a:pt x="7550963" y="1553626"/>
                </a:cubicBezTo>
                <a:cubicBezTo>
                  <a:pt x="7550963" y="1553626"/>
                  <a:pt x="7554492" y="1555391"/>
                  <a:pt x="7561553" y="1558922"/>
                </a:cubicBezTo>
                <a:cubicBezTo>
                  <a:pt x="7568615" y="1562451"/>
                  <a:pt x="7573909" y="1564218"/>
                  <a:pt x="7577438" y="1564218"/>
                </a:cubicBezTo>
                <a:cubicBezTo>
                  <a:pt x="7580970" y="1564218"/>
                  <a:pt x="7586264" y="1565982"/>
                  <a:pt x="7593326" y="1569512"/>
                </a:cubicBezTo>
                <a:cubicBezTo>
                  <a:pt x="7600386" y="1573043"/>
                  <a:pt x="7603915" y="1574807"/>
                  <a:pt x="7603915" y="1574807"/>
                </a:cubicBezTo>
                <a:lnTo>
                  <a:pt x="7625096" y="1574807"/>
                </a:lnTo>
                <a:lnTo>
                  <a:pt x="7603915" y="1564218"/>
                </a:lnTo>
                <a:cubicBezTo>
                  <a:pt x="7603915" y="1557157"/>
                  <a:pt x="7602149" y="1551862"/>
                  <a:pt x="7598620" y="1548331"/>
                </a:cubicBezTo>
                <a:cubicBezTo>
                  <a:pt x="7595090" y="1544801"/>
                  <a:pt x="7589794" y="1543036"/>
                  <a:pt x="7582734" y="1543036"/>
                </a:cubicBezTo>
                <a:cubicBezTo>
                  <a:pt x="7582734" y="1535976"/>
                  <a:pt x="7580970" y="1532445"/>
                  <a:pt x="7577438" y="1532445"/>
                </a:cubicBezTo>
                <a:close/>
                <a:moveTo>
                  <a:pt x="7349745" y="1532445"/>
                </a:moveTo>
                <a:lnTo>
                  <a:pt x="7360336" y="1543036"/>
                </a:lnTo>
                <a:lnTo>
                  <a:pt x="7370926" y="1532445"/>
                </a:lnTo>
                <a:close/>
                <a:moveTo>
                  <a:pt x="3801956" y="1532445"/>
                </a:moveTo>
                <a:lnTo>
                  <a:pt x="3812548" y="1543036"/>
                </a:lnTo>
                <a:cubicBezTo>
                  <a:pt x="3830198" y="1546566"/>
                  <a:pt x="3842554" y="1549214"/>
                  <a:pt x="3849614" y="1550979"/>
                </a:cubicBezTo>
                <a:lnTo>
                  <a:pt x="3854178" y="1552348"/>
                </a:lnTo>
                <a:lnTo>
                  <a:pt x="3849614" y="1544360"/>
                </a:lnTo>
                <a:cubicBezTo>
                  <a:pt x="3846084" y="1541713"/>
                  <a:pt x="3840790" y="1539507"/>
                  <a:pt x="3833728" y="1537741"/>
                </a:cubicBezTo>
                <a:cubicBezTo>
                  <a:pt x="3819607" y="1534210"/>
                  <a:pt x="3809017" y="1532445"/>
                  <a:pt x="3801956" y="1532445"/>
                </a:cubicBezTo>
                <a:close/>
                <a:moveTo>
                  <a:pt x="2446385" y="1532445"/>
                </a:moveTo>
                <a:cubicBezTo>
                  <a:pt x="2446385" y="1532445"/>
                  <a:pt x="2449915" y="1532445"/>
                  <a:pt x="2456975" y="1532445"/>
                </a:cubicBezTo>
                <a:lnTo>
                  <a:pt x="2456975" y="1543036"/>
                </a:lnTo>
                <a:cubicBezTo>
                  <a:pt x="2456975" y="1543036"/>
                  <a:pt x="2453445" y="1539506"/>
                  <a:pt x="2446385" y="1532445"/>
                </a:cubicBezTo>
                <a:close/>
                <a:moveTo>
                  <a:pt x="7921627" y="1521855"/>
                </a:moveTo>
                <a:cubicBezTo>
                  <a:pt x="7928688" y="1521855"/>
                  <a:pt x="7935748" y="1525386"/>
                  <a:pt x="7942808" y="1532445"/>
                </a:cubicBezTo>
                <a:cubicBezTo>
                  <a:pt x="7935748" y="1532445"/>
                  <a:pt x="7928688" y="1532445"/>
                  <a:pt x="7921627" y="1532445"/>
                </a:cubicBezTo>
                <a:close/>
                <a:moveTo>
                  <a:pt x="2488746" y="1521855"/>
                </a:moveTo>
                <a:cubicBezTo>
                  <a:pt x="2495806" y="1521855"/>
                  <a:pt x="2502867" y="1525386"/>
                  <a:pt x="2509927" y="1532445"/>
                </a:cubicBezTo>
                <a:lnTo>
                  <a:pt x="2499337" y="1532445"/>
                </a:lnTo>
                <a:close/>
                <a:moveTo>
                  <a:pt x="7593326" y="1511264"/>
                </a:moveTo>
                <a:lnTo>
                  <a:pt x="7593326" y="1521855"/>
                </a:lnTo>
                <a:cubicBezTo>
                  <a:pt x="7600386" y="1521855"/>
                  <a:pt x="7607444" y="1521855"/>
                  <a:pt x="7614505" y="1521855"/>
                </a:cubicBezTo>
                <a:cubicBezTo>
                  <a:pt x="7607444" y="1514795"/>
                  <a:pt x="7600386" y="1511264"/>
                  <a:pt x="7593326" y="1511264"/>
                </a:cubicBezTo>
                <a:close/>
                <a:moveTo>
                  <a:pt x="3950223" y="1511264"/>
                </a:moveTo>
                <a:cubicBezTo>
                  <a:pt x="3950223" y="1511264"/>
                  <a:pt x="3946692" y="1514795"/>
                  <a:pt x="3939633" y="1521855"/>
                </a:cubicBezTo>
                <a:cubicBezTo>
                  <a:pt x="3939633" y="1521855"/>
                  <a:pt x="3941398" y="1523620"/>
                  <a:pt x="3944928" y="1527151"/>
                </a:cubicBezTo>
                <a:cubicBezTo>
                  <a:pt x="3948458" y="1530680"/>
                  <a:pt x="3950223" y="1532445"/>
                  <a:pt x="3950223" y="1532445"/>
                </a:cubicBezTo>
                <a:cubicBezTo>
                  <a:pt x="3971404" y="1539506"/>
                  <a:pt x="3981994" y="1539506"/>
                  <a:pt x="3981994" y="1532445"/>
                </a:cubicBezTo>
                <a:cubicBezTo>
                  <a:pt x="3981994" y="1525386"/>
                  <a:pt x="3978464" y="1521855"/>
                  <a:pt x="3971404" y="1521855"/>
                </a:cubicBezTo>
                <a:lnTo>
                  <a:pt x="3960812" y="1521855"/>
                </a:lnTo>
                <a:close/>
                <a:moveTo>
                  <a:pt x="7466240" y="1500674"/>
                </a:moveTo>
                <a:cubicBezTo>
                  <a:pt x="7466240" y="1500674"/>
                  <a:pt x="7469770" y="1500674"/>
                  <a:pt x="7476830" y="1500674"/>
                </a:cubicBezTo>
                <a:lnTo>
                  <a:pt x="7475135" y="1506605"/>
                </a:lnTo>
                <a:close/>
                <a:moveTo>
                  <a:pt x="3865500" y="1500674"/>
                </a:moveTo>
                <a:lnTo>
                  <a:pt x="3886681" y="1511264"/>
                </a:lnTo>
                <a:lnTo>
                  <a:pt x="3876090" y="1500674"/>
                </a:lnTo>
                <a:cubicBezTo>
                  <a:pt x="3869030" y="1500674"/>
                  <a:pt x="3865500" y="1500674"/>
                  <a:pt x="3865500" y="1500674"/>
                </a:cubicBezTo>
                <a:close/>
                <a:moveTo>
                  <a:pt x="2859410" y="1492576"/>
                </a:moveTo>
                <a:lnTo>
                  <a:pt x="2875296" y="1495379"/>
                </a:lnTo>
                <a:cubicBezTo>
                  <a:pt x="2892946" y="1498910"/>
                  <a:pt x="2903537" y="1500674"/>
                  <a:pt x="2907067" y="1500674"/>
                </a:cubicBezTo>
                <a:cubicBezTo>
                  <a:pt x="2910598" y="1500674"/>
                  <a:pt x="2915893" y="1502439"/>
                  <a:pt x="2922954" y="1505970"/>
                </a:cubicBezTo>
                <a:cubicBezTo>
                  <a:pt x="2930013" y="1509499"/>
                  <a:pt x="2940604" y="1511264"/>
                  <a:pt x="2954724" y="1511264"/>
                </a:cubicBezTo>
                <a:cubicBezTo>
                  <a:pt x="2997086" y="1518324"/>
                  <a:pt x="3035918" y="1528916"/>
                  <a:pt x="3071218" y="1543036"/>
                </a:cubicBezTo>
                <a:lnTo>
                  <a:pt x="3124171" y="1553626"/>
                </a:lnTo>
                <a:lnTo>
                  <a:pt x="3187714" y="1564218"/>
                </a:lnTo>
                <a:lnTo>
                  <a:pt x="3198303" y="1564218"/>
                </a:lnTo>
                <a:cubicBezTo>
                  <a:pt x="3205364" y="1564218"/>
                  <a:pt x="3208895" y="1567747"/>
                  <a:pt x="3208895" y="1574807"/>
                </a:cubicBezTo>
                <a:cubicBezTo>
                  <a:pt x="3230075" y="1588928"/>
                  <a:pt x="3268906" y="1595988"/>
                  <a:pt x="3325389" y="1595988"/>
                </a:cubicBezTo>
                <a:lnTo>
                  <a:pt x="3378341" y="1606578"/>
                </a:lnTo>
                <a:cubicBezTo>
                  <a:pt x="3427763" y="1634820"/>
                  <a:pt x="3456004" y="1645410"/>
                  <a:pt x="3463064" y="1638349"/>
                </a:cubicBezTo>
                <a:lnTo>
                  <a:pt x="3494834" y="1659530"/>
                </a:lnTo>
                <a:cubicBezTo>
                  <a:pt x="3494834" y="1666591"/>
                  <a:pt x="3501895" y="1670122"/>
                  <a:pt x="3516016" y="1670122"/>
                </a:cubicBezTo>
                <a:cubicBezTo>
                  <a:pt x="3530136" y="1670122"/>
                  <a:pt x="3540728" y="1671886"/>
                  <a:pt x="3547788" y="1675416"/>
                </a:cubicBezTo>
                <a:cubicBezTo>
                  <a:pt x="3554847" y="1678947"/>
                  <a:pt x="3563673" y="1680711"/>
                  <a:pt x="3574263" y="1680711"/>
                </a:cubicBezTo>
                <a:cubicBezTo>
                  <a:pt x="3584853" y="1680711"/>
                  <a:pt x="3590148" y="1682476"/>
                  <a:pt x="3590148" y="1686007"/>
                </a:cubicBezTo>
                <a:cubicBezTo>
                  <a:pt x="3590148" y="1689537"/>
                  <a:pt x="3593680" y="1691301"/>
                  <a:pt x="3600740" y="1691301"/>
                </a:cubicBezTo>
                <a:cubicBezTo>
                  <a:pt x="3628980" y="1691301"/>
                  <a:pt x="3636040" y="1698362"/>
                  <a:pt x="3621920" y="1712482"/>
                </a:cubicBezTo>
                <a:lnTo>
                  <a:pt x="3600740" y="1712482"/>
                </a:lnTo>
                <a:cubicBezTo>
                  <a:pt x="3600740" y="1705422"/>
                  <a:pt x="3593680" y="1705422"/>
                  <a:pt x="3579559" y="1712482"/>
                </a:cubicBezTo>
                <a:cubicBezTo>
                  <a:pt x="3579559" y="1712482"/>
                  <a:pt x="3577794" y="1710718"/>
                  <a:pt x="3574263" y="1707187"/>
                </a:cubicBezTo>
                <a:cubicBezTo>
                  <a:pt x="3570732" y="1703657"/>
                  <a:pt x="3567203" y="1701893"/>
                  <a:pt x="3563673" y="1701893"/>
                </a:cubicBezTo>
                <a:cubicBezTo>
                  <a:pt x="3560142" y="1701893"/>
                  <a:pt x="3556613" y="1701893"/>
                  <a:pt x="3553082" y="1701893"/>
                </a:cubicBezTo>
                <a:cubicBezTo>
                  <a:pt x="3549552" y="1701893"/>
                  <a:pt x="3544257" y="1701893"/>
                  <a:pt x="3537196" y="1701893"/>
                </a:cubicBezTo>
                <a:cubicBezTo>
                  <a:pt x="3537196" y="1701893"/>
                  <a:pt x="3537196" y="1698362"/>
                  <a:pt x="3537196" y="1691301"/>
                </a:cubicBezTo>
                <a:cubicBezTo>
                  <a:pt x="3537196" y="1684242"/>
                  <a:pt x="3533667" y="1680711"/>
                  <a:pt x="3526607" y="1680711"/>
                </a:cubicBezTo>
                <a:cubicBezTo>
                  <a:pt x="3519546" y="1687772"/>
                  <a:pt x="3519546" y="1691301"/>
                  <a:pt x="3526607" y="1691301"/>
                </a:cubicBezTo>
                <a:lnTo>
                  <a:pt x="3505426" y="1691301"/>
                </a:lnTo>
                <a:cubicBezTo>
                  <a:pt x="3505426" y="1684242"/>
                  <a:pt x="3500130" y="1680711"/>
                  <a:pt x="3489540" y="1680711"/>
                </a:cubicBezTo>
                <a:cubicBezTo>
                  <a:pt x="3478949" y="1680711"/>
                  <a:pt x="3473655" y="1678947"/>
                  <a:pt x="3473655" y="1675416"/>
                </a:cubicBezTo>
                <a:cubicBezTo>
                  <a:pt x="3473655" y="1671886"/>
                  <a:pt x="3470124" y="1670122"/>
                  <a:pt x="3463064" y="1670122"/>
                </a:cubicBezTo>
                <a:lnTo>
                  <a:pt x="3441882" y="1659530"/>
                </a:lnTo>
                <a:lnTo>
                  <a:pt x="3420703" y="1659530"/>
                </a:lnTo>
                <a:cubicBezTo>
                  <a:pt x="3420703" y="1659530"/>
                  <a:pt x="3415408" y="1659530"/>
                  <a:pt x="3404817" y="1659530"/>
                </a:cubicBezTo>
                <a:cubicBezTo>
                  <a:pt x="3394226" y="1659530"/>
                  <a:pt x="3383637" y="1657766"/>
                  <a:pt x="3373046" y="1654235"/>
                </a:cubicBezTo>
                <a:cubicBezTo>
                  <a:pt x="3362456" y="1650705"/>
                  <a:pt x="3357160" y="1647176"/>
                  <a:pt x="3357160" y="1643645"/>
                </a:cubicBezTo>
                <a:cubicBezTo>
                  <a:pt x="3357160" y="1640114"/>
                  <a:pt x="3351865" y="1638349"/>
                  <a:pt x="3341274" y="1638349"/>
                </a:cubicBezTo>
                <a:cubicBezTo>
                  <a:pt x="3330685" y="1638349"/>
                  <a:pt x="3314799" y="1633055"/>
                  <a:pt x="3293618" y="1622464"/>
                </a:cubicBezTo>
                <a:cubicBezTo>
                  <a:pt x="3272437" y="1611874"/>
                  <a:pt x="3253020" y="1606578"/>
                  <a:pt x="3235370" y="1606578"/>
                </a:cubicBezTo>
                <a:cubicBezTo>
                  <a:pt x="3217721" y="1606578"/>
                  <a:pt x="3208895" y="1603047"/>
                  <a:pt x="3208895" y="1595988"/>
                </a:cubicBezTo>
                <a:cubicBezTo>
                  <a:pt x="3208895" y="1595988"/>
                  <a:pt x="3205364" y="1595988"/>
                  <a:pt x="3198303" y="1595988"/>
                </a:cubicBezTo>
                <a:cubicBezTo>
                  <a:pt x="3191243" y="1595988"/>
                  <a:pt x="3187714" y="1595988"/>
                  <a:pt x="3187714" y="1595988"/>
                </a:cubicBezTo>
                <a:cubicBezTo>
                  <a:pt x="3173593" y="1595988"/>
                  <a:pt x="3163002" y="1592458"/>
                  <a:pt x="3155942" y="1585397"/>
                </a:cubicBezTo>
                <a:cubicBezTo>
                  <a:pt x="3148882" y="1585397"/>
                  <a:pt x="3141821" y="1583632"/>
                  <a:pt x="3134762" y="1580103"/>
                </a:cubicBezTo>
                <a:cubicBezTo>
                  <a:pt x="3127701" y="1576572"/>
                  <a:pt x="3120641" y="1574807"/>
                  <a:pt x="3113581" y="1574807"/>
                </a:cubicBezTo>
                <a:cubicBezTo>
                  <a:pt x="3106520" y="1574807"/>
                  <a:pt x="3097696" y="1573043"/>
                  <a:pt x="3087104" y="1569512"/>
                </a:cubicBezTo>
                <a:cubicBezTo>
                  <a:pt x="3076514" y="1565982"/>
                  <a:pt x="3067689" y="1560687"/>
                  <a:pt x="3060629" y="1553626"/>
                </a:cubicBezTo>
                <a:cubicBezTo>
                  <a:pt x="3046508" y="1546566"/>
                  <a:pt x="3030623" y="1543036"/>
                  <a:pt x="3012972" y="1543036"/>
                </a:cubicBezTo>
                <a:cubicBezTo>
                  <a:pt x="2995320" y="1543036"/>
                  <a:pt x="2986495" y="1543036"/>
                  <a:pt x="2986495" y="1543036"/>
                </a:cubicBezTo>
                <a:cubicBezTo>
                  <a:pt x="2979435" y="1535976"/>
                  <a:pt x="2975906" y="1532445"/>
                  <a:pt x="2975906" y="1532445"/>
                </a:cubicBezTo>
                <a:cubicBezTo>
                  <a:pt x="2968845" y="1532445"/>
                  <a:pt x="2965314" y="1532445"/>
                  <a:pt x="2965314" y="1532445"/>
                </a:cubicBezTo>
                <a:cubicBezTo>
                  <a:pt x="2965314" y="1532445"/>
                  <a:pt x="2961785" y="1532445"/>
                  <a:pt x="2954724" y="1532445"/>
                </a:cubicBezTo>
                <a:cubicBezTo>
                  <a:pt x="2947664" y="1532445"/>
                  <a:pt x="2942368" y="1530680"/>
                  <a:pt x="2938840" y="1527151"/>
                </a:cubicBezTo>
                <a:cubicBezTo>
                  <a:pt x="2935308" y="1523620"/>
                  <a:pt x="2931779" y="1520091"/>
                  <a:pt x="2928248" y="1516560"/>
                </a:cubicBezTo>
                <a:cubicBezTo>
                  <a:pt x="2924719" y="1513030"/>
                  <a:pt x="2919423" y="1511264"/>
                  <a:pt x="2912362" y="1511264"/>
                </a:cubicBezTo>
                <a:lnTo>
                  <a:pt x="2891182" y="1521855"/>
                </a:lnTo>
                <a:cubicBezTo>
                  <a:pt x="2877061" y="1514795"/>
                  <a:pt x="2866471" y="1511264"/>
                  <a:pt x="2859410" y="1511264"/>
                </a:cubicBezTo>
                <a:close/>
                <a:moveTo>
                  <a:pt x="8779451" y="1490084"/>
                </a:moveTo>
                <a:lnTo>
                  <a:pt x="8779451" y="1500674"/>
                </a:lnTo>
                <a:cubicBezTo>
                  <a:pt x="8779451" y="1500674"/>
                  <a:pt x="8775920" y="1500674"/>
                  <a:pt x="8768861" y="1500674"/>
                </a:cubicBezTo>
                <a:cubicBezTo>
                  <a:pt x="8775920" y="1493614"/>
                  <a:pt x="8779451" y="1490084"/>
                  <a:pt x="8779451" y="1490084"/>
                </a:cubicBezTo>
                <a:close/>
                <a:moveTo>
                  <a:pt x="7603915" y="1490084"/>
                </a:moveTo>
                <a:lnTo>
                  <a:pt x="7593326" y="1500674"/>
                </a:lnTo>
                <a:cubicBezTo>
                  <a:pt x="7593326" y="1500674"/>
                  <a:pt x="7596855" y="1500674"/>
                  <a:pt x="7603915" y="1500674"/>
                </a:cubicBezTo>
                <a:cubicBezTo>
                  <a:pt x="7603915" y="1500674"/>
                  <a:pt x="7603915" y="1497143"/>
                  <a:pt x="7603915" y="1490084"/>
                </a:cubicBezTo>
                <a:close/>
                <a:moveTo>
                  <a:pt x="7169708" y="1490084"/>
                </a:moveTo>
                <a:cubicBezTo>
                  <a:pt x="7169708" y="1497143"/>
                  <a:pt x="7173238" y="1500674"/>
                  <a:pt x="7180299" y="1500674"/>
                </a:cubicBezTo>
                <a:lnTo>
                  <a:pt x="7180299" y="1490084"/>
                </a:lnTo>
                <a:close/>
                <a:moveTo>
                  <a:pt x="7042622" y="1490084"/>
                </a:moveTo>
                <a:cubicBezTo>
                  <a:pt x="7042622" y="1490084"/>
                  <a:pt x="7044389" y="1493614"/>
                  <a:pt x="7047918" y="1500674"/>
                </a:cubicBezTo>
                <a:cubicBezTo>
                  <a:pt x="7051448" y="1507735"/>
                  <a:pt x="7062039" y="1513030"/>
                  <a:pt x="7079689" y="1516560"/>
                </a:cubicBezTo>
                <a:cubicBezTo>
                  <a:pt x="7097341" y="1520091"/>
                  <a:pt x="7106166" y="1521855"/>
                  <a:pt x="7106166" y="1521855"/>
                </a:cubicBezTo>
                <a:lnTo>
                  <a:pt x="7137937" y="1521855"/>
                </a:lnTo>
                <a:cubicBezTo>
                  <a:pt x="7137937" y="1528916"/>
                  <a:pt x="7141466" y="1532445"/>
                  <a:pt x="7148526" y="1532445"/>
                </a:cubicBezTo>
                <a:cubicBezTo>
                  <a:pt x="7155588" y="1532445"/>
                  <a:pt x="7162648" y="1532445"/>
                  <a:pt x="7169708" y="1532445"/>
                </a:cubicBezTo>
                <a:cubicBezTo>
                  <a:pt x="7169708" y="1539506"/>
                  <a:pt x="7171474" y="1543036"/>
                  <a:pt x="7175004" y="1543036"/>
                </a:cubicBezTo>
                <a:cubicBezTo>
                  <a:pt x="7178533" y="1543036"/>
                  <a:pt x="7183828" y="1539506"/>
                  <a:pt x="7190889" y="1532445"/>
                </a:cubicBezTo>
                <a:lnTo>
                  <a:pt x="7201480" y="1553626"/>
                </a:lnTo>
                <a:cubicBezTo>
                  <a:pt x="7194418" y="1560687"/>
                  <a:pt x="7197949" y="1560687"/>
                  <a:pt x="7212070" y="1553626"/>
                </a:cubicBezTo>
                <a:cubicBezTo>
                  <a:pt x="7219130" y="1553626"/>
                  <a:pt x="7222660" y="1557157"/>
                  <a:pt x="7222660" y="1564218"/>
                </a:cubicBezTo>
                <a:lnTo>
                  <a:pt x="7243841" y="1564218"/>
                </a:lnTo>
                <a:cubicBezTo>
                  <a:pt x="7243841" y="1564218"/>
                  <a:pt x="7245607" y="1562451"/>
                  <a:pt x="7249136" y="1558922"/>
                </a:cubicBezTo>
                <a:cubicBezTo>
                  <a:pt x="7252666" y="1555391"/>
                  <a:pt x="7254432" y="1553626"/>
                  <a:pt x="7254432" y="1553626"/>
                </a:cubicBezTo>
                <a:cubicBezTo>
                  <a:pt x="7254432" y="1546566"/>
                  <a:pt x="7254432" y="1543036"/>
                  <a:pt x="7254432" y="1543036"/>
                </a:cubicBezTo>
                <a:lnTo>
                  <a:pt x="7243841" y="1532445"/>
                </a:lnTo>
                <a:cubicBezTo>
                  <a:pt x="7236780" y="1532445"/>
                  <a:pt x="7233251" y="1532445"/>
                  <a:pt x="7233251" y="1532445"/>
                </a:cubicBezTo>
                <a:cubicBezTo>
                  <a:pt x="7233251" y="1532445"/>
                  <a:pt x="7233251" y="1535976"/>
                  <a:pt x="7233251" y="1543036"/>
                </a:cubicBezTo>
                <a:cubicBezTo>
                  <a:pt x="7226190" y="1535976"/>
                  <a:pt x="7222660" y="1532445"/>
                  <a:pt x="7222660" y="1532445"/>
                </a:cubicBezTo>
                <a:cubicBezTo>
                  <a:pt x="7222660" y="1532445"/>
                  <a:pt x="7219130" y="1528916"/>
                  <a:pt x="7212070" y="1521855"/>
                </a:cubicBezTo>
                <a:cubicBezTo>
                  <a:pt x="7212070" y="1514795"/>
                  <a:pt x="7210304" y="1513030"/>
                  <a:pt x="7206774" y="1516560"/>
                </a:cubicBezTo>
                <a:cubicBezTo>
                  <a:pt x="7203245" y="1520091"/>
                  <a:pt x="7197949" y="1521855"/>
                  <a:pt x="7190889" y="1521855"/>
                </a:cubicBezTo>
                <a:lnTo>
                  <a:pt x="7180299" y="1532445"/>
                </a:lnTo>
                <a:lnTo>
                  <a:pt x="7169708" y="1521855"/>
                </a:lnTo>
                <a:cubicBezTo>
                  <a:pt x="7162648" y="1514795"/>
                  <a:pt x="7159118" y="1511264"/>
                  <a:pt x="7159118" y="1511264"/>
                </a:cubicBezTo>
                <a:cubicBezTo>
                  <a:pt x="7159118" y="1511264"/>
                  <a:pt x="7155588" y="1507735"/>
                  <a:pt x="7148526" y="1500674"/>
                </a:cubicBezTo>
                <a:cubicBezTo>
                  <a:pt x="7141466" y="1500674"/>
                  <a:pt x="7136170" y="1500674"/>
                  <a:pt x="7132641" y="1500674"/>
                </a:cubicBezTo>
                <a:cubicBezTo>
                  <a:pt x="7129112" y="1500674"/>
                  <a:pt x="7127347" y="1500674"/>
                  <a:pt x="7127347" y="1500674"/>
                </a:cubicBezTo>
                <a:cubicBezTo>
                  <a:pt x="7120285" y="1500674"/>
                  <a:pt x="7116756" y="1500674"/>
                  <a:pt x="7116756" y="1500674"/>
                </a:cubicBezTo>
                <a:cubicBezTo>
                  <a:pt x="7109696" y="1493614"/>
                  <a:pt x="7099106" y="1490084"/>
                  <a:pt x="7084985" y="1490084"/>
                </a:cubicBezTo>
                <a:cubicBezTo>
                  <a:pt x="7070866" y="1490084"/>
                  <a:pt x="7056744" y="1490084"/>
                  <a:pt x="7042622" y="1490084"/>
                </a:cubicBezTo>
                <a:close/>
                <a:moveTo>
                  <a:pt x="3198303" y="1490084"/>
                </a:moveTo>
                <a:lnTo>
                  <a:pt x="3198303" y="1500674"/>
                </a:lnTo>
                <a:lnTo>
                  <a:pt x="3208895" y="1500674"/>
                </a:lnTo>
                <a:close/>
                <a:moveTo>
                  <a:pt x="2859410" y="1490084"/>
                </a:moveTo>
                <a:lnTo>
                  <a:pt x="2859410" y="1492576"/>
                </a:lnTo>
                <a:lnTo>
                  <a:pt x="2857293" y="1492202"/>
                </a:lnTo>
                <a:close/>
                <a:moveTo>
                  <a:pt x="2827639" y="1490084"/>
                </a:moveTo>
                <a:cubicBezTo>
                  <a:pt x="2827639" y="1490084"/>
                  <a:pt x="2831170" y="1490084"/>
                  <a:pt x="2838230" y="1490084"/>
                </a:cubicBezTo>
                <a:cubicBezTo>
                  <a:pt x="2841760" y="1490084"/>
                  <a:pt x="2846615" y="1490526"/>
                  <a:pt x="2852791" y="1491408"/>
                </a:cubicBezTo>
                <a:lnTo>
                  <a:pt x="2857293" y="1492202"/>
                </a:lnTo>
                <a:lnTo>
                  <a:pt x="2848820" y="1500674"/>
                </a:lnTo>
                <a:cubicBezTo>
                  <a:pt x="2841760" y="1507735"/>
                  <a:pt x="2841760" y="1511264"/>
                  <a:pt x="2848820" y="1511264"/>
                </a:cubicBezTo>
                <a:cubicBezTo>
                  <a:pt x="2855879" y="1511264"/>
                  <a:pt x="2859410" y="1513030"/>
                  <a:pt x="2859410" y="1516560"/>
                </a:cubicBezTo>
                <a:cubicBezTo>
                  <a:pt x="2859410" y="1520091"/>
                  <a:pt x="2855879" y="1521855"/>
                  <a:pt x="2848820" y="1521855"/>
                </a:cubicBezTo>
                <a:cubicBezTo>
                  <a:pt x="2841760" y="1521855"/>
                  <a:pt x="2834700" y="1521855"/>
                  <a:pt x="2827639" y="1521855"/>
                </a:cubicBezTo>
                <a:cubicBezTo>
                  <a:pt x="2820579" y="1521855"/>
                  <a:pt x="2818815" y="1516560"/>
                  <a:pt x="2822344" y="1505970"/>
                </a:cubicBezTo>
                <a:cubicBezTo>
                  <a:pt x="2825875" y="1495379"/>
                  <a:pt x="2827639" y="1490084"/>
                  <a:pt x="2827639" y="1490084"/>
                </a:cubicBezTo>
                <a:close/>
                <a:moveTo>
                  <a:pt x="3947576" y="1484789"/>
                </a:moveTo>
                <a:cubicBezTo>
                  <a:pt x="3942280" y="1484789"/>
                  <a:pt x="3939633" y="1486555"/>
                  <a:pt x="3939633" y="1490084"/>
                </a:cubicBezTo>
                <a:lnTo>
                  <a:pt x="3950223" y="1500674"/>
                </a:lnTo>
                <a:cubicBezTo>
                  <a:pt x="3964344" y="1500674"/>
                  <a:pt x="3971404" y="1500674"/>
                  <a:pt x="3971404" y="1500674"/>
                </a:cubicBezTo>
                <a:cubicBezTo>
                  <a:pt x="3971404" y="1500674"/>
                  <a:pt x="3974934" y="1500674"/>
                  <a:pt x="3981994" y="1500674"/>
                </a:cubicBezTo>
                <a:lnTo>
                  <a:pt x="4003175" y="1511264"/>
                </a:lnTo>
                <a:cubicBezTo>
                  <a:pt x="4003175" y="1504205"/>
                  <a:pt x="3992585" y="1497143"/>
                  <a:pt x="3971404" y="1490084"/>
                </a:cubicBezTo>
                <a:cubicBezTo>
                  <a:pt x="3960812" y="1486555"/>
                  <a:pt x="3952870" y="1484789"/>
                  <a:pt x="3947576" y="1484789"/>
                </a:cubicBezTo>
                <a:close/>
                <a:moveTo>
                  <a:pt x="8726499" y="1479493"/>
                </a:moveTo>
                <a:lnTo>
                  <a:pt x="8737089" y="1479493"/>
                </a:lnTo>
                <a:lnTo>
                  <a:pt x="8726499" y="1490084"/>
                </a:lnTo>
                <a:cubicBezTo>
                  <a:pt x="8726499" y="1483024"/>
                  <a:pt x="8726499" y="1479493"/>
                  <a:pt x="8726499" y="1479493"/>
                </a:cubicBezTo>
                <a:close/>
                <a:moveTo>
                  <a:pt x="8345244" y="1479493"/>
                </a:moveTo>
                <a:cubicBezTo>
                  <a:pt x="8352305" y="1479493"/>
                  <a:pt x="8355835" y="1479493"/>
                  <a:pt x="8355835" y="1479493"/>
                </a:cubicBezTo>
                <a:lnTo>
                  <a:pt x="8345244" y="1490084"/>
                </a:lnTo>
                <a:close/>
                <a:moveTo>
                  <a:pt x="3791367" y="1479493"/>
                </a:moveTo>
                <a:cubicBezTo>
                  <a:pt x="3791367" y="1479493"/>
                  <a:pt x="3794898" y="1481258"/>
                  <a:pt x="3801956" y="1484789"/>
                </a:cubicBezTo>
                <a:cubicBezTo>
                  <a:pt x="3809017" y="1488320"/>
                  <a:pt x="3812548" y="1490084"/>
                  <a:pt x="3812548" y="1490084"/>
                </a:cubicBezTo>
                <a:cubicBezTo>
                  <a:pt x="3812548" y="1490084"/>
                  <a:pt x="3812548" y="1488320"/>
                  <a:pt x="3812548" y="1484789"/>
                </a:cubicBezTo>
                <a:cubicBezTo>
                  <a:pt x="3812548" y="1481258"/>
                  <a:pt x="3809017" y="1479493"/>
                  <a:pt x="3801956" y="1479493"/>
                </a:cubicBezTo>
                <a:close/>
                <a:moveTo>
                  <a:pt x="3102990" y="1479493"/>
                </a:moveTo>
                <a:cubicBezTo>
                  <a:pt x="3095930" y="1479493"/>
                  <a:pt x="3092399" y="1481258"/>
                  <a:pt x="3092399" y="1484789"/>
                </a:cubicBezTo>
                <a:cubicBezTo>
                  <a:pt x="3092399" y="1488320"/>
                  <a:pt x="3092399" y="1490084"/>
                  <a:pt x="3092399" y="1490084"/>
                </a:cubicBezTo>
                <a:cubicBezTo>
                  <a:pt x="3092399" y="1490084"/>
                  <a:pt x="3095930" y="1490084"/>
                  <a:pt x="3102990" y="1490084"/>
                </a:cubicBezTo>
                <a:cubicBezTo>
                  <a:pt x="3110050" y="1490084"/>
                  <a:pt x="3113581" y="1488320"/>
                  <a:pt x="3113581" y="1484789"/>
                </a:cubicBezTo>
                <a:cubicBezTo>
                  <a:pt x="3113581" y="1481258"/>
                  <a:pt x="3110050" y="1479493"/>
                  <a:pt x="3102990" y="1479493"/>
                </a:cubicBezTo>
                <a:close/>
                <a:moveTo>
                  <a:pt x="8165206" y="1468903"/>
                </a:moveTo>
                <a:lnTo>
                  <a:pt x="8175798" y="1468903"/>
                </a:lnTo>
                <a:lnTo>
                  <a:pt x="8186387" y="1479493"/>
                </a:lnTo>
                <a:cubicBezTo>
                  <a:pt x="8179327" y="1479493"/>
                  <a:pt x="8174031" y="1477728"/>
                  <a:pt x="8170502" y="1474199"/>
                </a:cubicBezTo>
                <a:cubicBezTo>
                  <a:pt x="8166973" y="1470668"/>
                  <a:pt x="8165206" y="1468903"/>
                  <a:pt x="8165206" y="1468903"/>
                </a:cubicBezTo>
                <a:close/>
                <a:moveTo>
                  <a:pt x="7529782" y="1468903"/>
                </a:moveTo>
                <a:lnTo>
                  <a:pt x="7519192" y="1479493"/>
                </a:lnTo>
                <a:lnTo>
                  <a:pt x="7540374" y="1479493"/>
                </a:lnTo>
                <a:cubicBezTo>
                  <a:pt x="7540374" y="1479493"/>
                  <a:pt x="7536842" y="1475964"/>
                  <a:pt x="7529782" y="1468903"/>
                </a:cubicBezTo>
                <a:close/>
                <a:moveTo>
                  <a:pt x="2817049" y="1468903"/>
                </a:moveTo>
                <a:lnTo>
                  <a:pt x="2827639" y="1468903"/>
                </a:lnTo>
                <a:cubicBezTo>
                  <a:pt x="2827639" y="1475964"/>
                  <a:pt x="2824109" y="1479493"/>
                  <a:pt x="2817049" y="1479493"/>
                </a:cubicBezTo>
                <a:cubicBezTo>
                  <a:pt x="2809989" y="1479493"/>
                  <a:pt x="2806458" y="1479493"/>
                  <a:pt x="2806458" y="1479493"/>
                </a:cubicBezTo>
                <a:cubicBezTo>
                  <a:pt x="2806458" y="1479493"/>
                  <a:pt x="2808223" y="1477728"/>
                  <a:pt x="2811755" y="1474199"/>
                </a:cubicBezTo>
                <a:cubicBezTo>
                  <a:pt x="2815283" y="1470668"/>
                  <a:pt x="2817049" y="1468903"/>
                  <a:pt x="2817049" y="1468903"/>
                </a:cubicBezTo>
                <a:close/>
                <a:moveTo>
                  <a:pt x="7593326" y="1458312"/>
                </a:moveTo>
                <a:lnTo>
                  <a:pt x="7593326" y="1468903"/>
                </a:lnTo>
                <a:lnTo>
                  <a:pt x="7603915" y="1468903"/>
                </a:lnTo>
                <a:cubicBezTo>
                  <a:pt x="7603915" y="1461843"/>
                  <a:pt x="7600386" y="1458312"/>
                  <a:pt x="7593326" y="1458312"/>
                </a:cubicBezTo>
                <a:close/>
                <a:moveTo>
                  <a:pt x="6979081" y="1458312"/>
                </a:moveTo>
                <a:cubicBezTo>
                  <a:pt x="6972020" y="1458312"/>
                  <a:pt x="6968491" y="1461843"/>
                  <a:pt x="6968491" y="1468903"/>
                </a:cubicBezTo>
                <a:cubicBezTo>
                  <a:pt x="6968491" y="1468903"/>
                  <a:pt x="6964960" y="1468903"/>
                  <a:pt x="6957900" y="1468903"/>
                </a:cubicBezTo>
                <a:cubicBezTo>
                  <a:pt x="6950840" y="1461843"/>
                  <a:pt x="6947310" y="1461843"/>
                  <a:pt x="6947310" y="1468903"/>
                </a:cubicBezTo>
                <a:cubicBezTo>
                  <a:pt x="6947310" y="1475964"/>
                  <a:pt x="6947310" y="1481258"/>
                  <a:pt x="6947310" y="1484789"/>
                </a:cubicBezTo>
                <a:cubicBezTo>
                  <a:pt x="6947310" y="1488320"/>
                  <a:pt x="6949074" y="1488320"/>
                  <a:pt x="6952604" y="1484789"/>
                </a:cubicBezTo>
                <a:cubicBezTo>
                  <a:pt x="6956135" y="1481258"/>
                  <a:pt x="6961429" y="1483024"/>
                  <a:pt x="6968491" y="1490084"/>
                </a:cubicBezTo>
                <a:lnTo>
                  <a:pt x="7000262" y="1490084"/>
                </a:lnTo>
                <a:cubicBezTo>
                  <a:pt x="7000262" y="1490084"/>
                  <a:pt x="7003792" y="1490084"/>
                  <a:pt x="7010852" y="1490084"/>
                </a:cubicBezTo>
                <a:lnTo>
                  <a:pt x="7021443" y="1490084"/>
                </a:lnTo>
                <a:cubicBezTo>
                  <a:pt x="7014381" y="1483024"/>
                  <a:pt x="7014381" y="1479493"/>
                  <a:pt x="7021443" y="1479493"/>
                </a:cubicBezTo>
                <a:lnTo>
                  <a:pt x="7010852" y="1468903"/>
                </a:lnTo>
                <a:lnTo>
                  <a:pt x="6989670" y="1468903"/>
                </a:lnTo>
                <a:cubicBezTo>
                  <a:pt x="6989670" y="1461843"/>
                  <a:pt x="6986141" y="1458312"/>
                  <a:pt x="6979081" y="1458312"/>
                </a:cubicBezTo>
                <a:close/>
                <a:moveTo>
                  <a:pt x="2986495" y="1458312"/>
                </a:moveTo>
                <a:cubicBezTo>
                  <a:pt x="2986495" y="1458312"/>
                  <a:pt x="2986495" y="1461843"/>
                  <a:pt x="2986495" y="1468903"/>
                </a:cubicBezTo>
                <a:cubicBezTo>
                  <a:pt x="2986495" y="1468903"/>
                  <a:pt x="2990026" y="1468903"/>
                  <a:pt x="2997086" y="1468903"/>
                </a:cubicBezTo>
                <a:close/>
                <a:moveTo>
                  <a:pt x="8196979" y="1453018"/>
                </a:moveTo>
                <a:cubicBezTo>
                  <a:pt x="8204038" y="1453018"/>
                  <a:pt x="8214629" y="1454783"/>
                  <a:pt x="8228750" y="1458312"/>
                </a:cubicBezTo>
                <a:lnTo>
                  <a:pt x="8218160" y="1458312"/>
                </a:lnTo>
                <a:cubicBezTo>
                  <a:pt x="8211098" y="1458312"/>
                  <a:pt x="8205802" y="1458312"/>
                  <a:pt x="8202273" y="1458312"/>
                </a:cubicBezTo>
                <a:cubicBezTo>
                  <a:pt x="8198743" y="1458312"/>
                  <a:pt x="8193449" y="1458312"/>
                  <a:pt x="8186387" y="1458312"/>
                </a:cubicBezTo>
                <a:cubicBezTo>
                  <a:pt x="8186387" y="1454783"/>
                  <a:pt x="8189917" y="1453018"/>
                  <a:pt x="8196979" y="1453018"/>
                </a:cubicBezTo>
                <a:close/>
                <a:moveTo>
                  <a:pt x="7806457" y="1451694"/>
                </a:moveTo>
                <a:cubicBezTo>
                  <a:pt x="7805574" y="1452577"/>
                  <a:pt x="7805134" y="1454783"/>
                  <a:pt x="7805134" y="1458312"/>
                </a:cubicBezTo>
                <a:cubicBezTo>
                  <a:pt x="7798072" y="1465372"/>
                  <a:pt x="7808663" y="1472434"/>
                  <a:pt x="7836904" y="1479493"/>
                </a:cubicBezTo>
                <a:cubicBezTo>
                  <a:pt x="7843965" y="1479493"/>
                  <a:pt x="7851024" y="1481258"/>
                  <a:pt x="7858085" y="1484789"/>
                </a:cubicBezTo>
                <a:cubicBezTo>
                  <a:pt x="7865146" y="1488320"/>
                  <a:pt x="7872205" y="1490084"/>
                  <a:pt x="7879267" y="1490084"/>
                </a:cubicBezTo>
                <a:cubicBezTo>
                  <a:pt x="7879267" y="1490084"/>
                  <a:pt x="7882796" y="1490084"/>
                  <a:pt x="7889856" y="1490084"/>
                </a:cubicBezTo>
                <a:lnTo>
                  <a:pt x="7900446" y="1479493"/>
                </a:lnTo>
                <a:cubicBezTo>
                  <a:pt x="7893386" y="1479493"/>
                  <a:pt x="7882796" y="1479493"/>
                  <a:pt x="7868675" y="1479493"/>
                </a:cubicBezTo>
                <a:lnTo>
                  <a:pt x="7858085" y="1468903"/>
                </a:lnTo>
                <a:lnTo>
                  <a:pt x="7836904" y="1468903"/>
                </a:lnTo>
                <a:cubicBezTo>
                  <a:pt x="7822784" y="1461843"/>
                  <a:pt x="7813957" y="1456547"/>
                  <a:pt x="7810428" y="1453018"/>
                </a:cubicBezTo>
                <a:cubicBezTo>
                  <a:pt x="7808663" y="1451253"/>
                  <a:pt x="7807340" y="1450812"/>
                  <a:pt x="7806457" y="1451694"/>
                </a:cubicBezTo>
                <a:close/>
                <a:moveTo>
                  <a:pt x="7392107" y="1447722"/>
                </a:moveTo>
                <a:cubicBezTo>
                  <a:pt x="7399168" y="1454783"/>
                  <a:pt x="7402697" y="1458312"/>
                  <a:pt x="7402697" y="1458312"/>
                </a:cubicBezTo>
                <a:lnTo>
                  <a:pt x="7402697" y="1479493"/>
                </a:lnTo>
                <a:cubicBezTo>
                  <a:pt x="7409759" y="1486554"/>
                  <a:pt x="7411522" y="1491849"/>
                  <a:pt x="7407992" y="1495379"/>
                </a:cubicBezTo>
                <a:cubicBezTo>
                  <a:pt x="7404463" y="1498910"/>
                  <a:pt x="7402697" y="1502439"/>
                  <a:pt x="7402697" y="1505970"/>
                </a:cubicBezTo>
                <a:cubicBezTo>
                  <a:pt x="7402697" y="1509499"/>
                  <a:pt x="7406226" y="1511264"/>
                  <a:pt x="7413288" y="1511264"/>
                </a:cubicBezTo>
                <a:cubicBezTo>
                  <a:pt x="7420348" y="1511264"/>
                  <a:pt x="7423878" y="1504205"/>
                  <a:pt x="7423878" y="1490084"/>
                </a:cubicBezTo>
                <a:cubicBezTo>
                  <a:pt x="7416818" y="1483024"/>
                  <a:pt x="7430938" y="1486554"/>
                  <a:pt x="7466240" y="1500674"/>
                </a:cubicBezTo>
                <a:cubicBezTo>
                  <a:pt x="7466240" y="1500674"/>
                  <a:pt x="7466240" y="1504205"/>
                  <a:pt x="7466240" y="1511264"/>
                </a:cubicBezTo>
                <a:cubicBezTo>
                  <a:pt x="7459178" y="1511264"/>
                  <a:pt x="7455649" y="1511264"/>
                  <a:pt x="7455649" y="1511264"/>
                </a:cubicBezTo>
                <a:lnTo>
                  <a:pt x="7434468" y="1511264"/>
                </a:lnTo>
                <a:cubicBezTo>
                  <a:pt x="7434468" y="1511264"/>
                  <a:pt x="7434468" y="1513030"/>
                  <a:pt x="7434468" y="1516560"/>
                </a:cubicBezTo>
                <a:cubicBezTo>
                  <a:pt x="7434468" y="1520091"/>
                  <a:pt x="7437999" y="1521855"/>
                  <a:pt x="7445059" y="1521855"/>
                </a:cubicBezTo>
                <a:cubicBezTo>
                  <a:pt x="7452120" y="1521855"/>
                  <a:pt x="7459178" y="1520091"/>
                  <a:pt x="7466240" y="1516560"/>
                </a:cubicBezTo>
                <a:cubicBezTo>
                  <a:pt x="7469770" y="1514795"/>
                  <a:pt x="7472418" y="1512589"/>
                  <a:pt x="7474183" y="1509941"/>
                </a:cubicBezTo>
                <a:lnTo>
                  <a:pt x="7475135" y="1506605"/>
                </a:lnTo>
                <a:lnTo>
                  <a:pt x="7480140" y="1509941"/>
                </a:lnTo>
                <a:cubicBezTo>
                  <a:pt x="7492054" y="1517883"/>
                  <a:pt x="7498011" y="1521855"/>
                  <a:pt x="7498011" y="1521855"/>
                </a:cubicBezTo>
                <a:lnTo>
                  <a:pt x="7481067" y="1530328"/>
                </a:lnTo>
                <a:lnTo>
                  <a:pt x="7487420" y="1543036"/>
                </a:lnTo>
                <a:cubicBezTo>
                  <a:pt x="7494482" y="1543036"/>
                  <a:pt x="7503307" y="1539506"/>
                  <a:pt x="7513896" y="1532445"/>
                </a:cubicBezTo>
                <a:cubicBezTo>
                  <a:pt x="7524486" y="1525386"/>
                  <a:pt x="7529782" y="1521855"/>
                  <a:pt x="7529782" y="1521855"/>
                </a:cubicBezTo>
                <a:lnTo>
                  <a:pt x="7561553" y="1521855"/>
                </a:lnTo>
                <a:cubicBezTo>
                  <a:pt x="7568615" y="1507735"/>
                  <a:pt x="7565082" y="1504205"/>
                  <a:pt x="7550963" y="1511264"/>
                </a:cubicBezTo>
                <a:lnTo>
                  <a:pt x="7529782" y="1511264"/>
                </a:lnTo>
                <a:lnTo>
                  <a:pt x="7529782" y="1500674"/>
                </a:lnTo>
                <a:cubicBezTo>
                  <a:pt x="7522722" y="1500674"/>
                  <a:pt x="7517426" y="1498910"/>
                  <a:pt x="7513896" y="1495379"/>
                </a:cubicBezTo>
                <a:cubicBezTo>
                  <a:pt x="7510367" y="1491849"/>
                  <a:pt x="7505072" y="1490084"/>
                  <a:pt x="7498011" y="1490084"/>
                </a:cubicBezTo>
                <a:lnTo>
                  <a:pt x="7413288" y="1479493"/>
                </a:lnTo>
                <a:cubicBezTo>
                  <a:pt x="7413288" y="1479493"/>
                  <a:pt x="7413288" y="1475964"/>
                  <a:pt x="7413288" y="1468903"/>
                </a:cubicBezTo>
                <a:cubicBezTo>
                  <a:pt x="7413288" y="1461843"/>
                  <a:pt x="7415053" y="1458312"/>
                  <a:pt x="7418582" y="1458312"/>
                </a:cubicBezTo>
                <a:cubicBezTo>
                  <a:pt x="7422112" y="1458312"/>
                  <a:pt x="7420348" y="1454783"/>
                  <a:pt x="7413288" y="1447722"/>
                </a:cubicBezTo>
                <a:close/>
                <a:moveTo>
                  <a:pt x="7376222" y="1447722"/>
                </a:moveTo>
                <a:cubicBezTo>
                  <a:pt x="7372692" y="1447722"/>
                  <a:pt x="7363866" y="1451253"/>
                  <a:pt x="7349745" y="1458312"/>
                </a:cubicBezTo>
                <a:lnTo>
                  <a:pt x="7360336" y="1468903"/>
                </a:lnTo>
                <a:cubicBezTo>
                  <a:pt x="7367396" y="1468903"/>
                  <a:pt x="7374456" y="1472434"/>
                  <a:pt x="7381516" y="1479493"/>
                </a:cubicBezTo>
                <a:lnTo>
                  <a:pt x="7392107" y="1479493"/>
                </a:lnTo>
                <a:cubicBezTo>
                  <a:pt x="7385047" y="1472434"/>
                  <a:pt x="7381516" y="1465372"/>
                  <a:pt x="7381516" y="1458312"/>
                </a:cubicBezTo>
                <a:cubicBezTo>
                  <a:pt x="7381516" y="1451253"/>
                  <a:pt x="7379751" y="1447722"/>
                  <a:pt x="7376222" y="1447722"/>
                </a:cubicBezTo>
                <a:close/>
                <a:moveTo>
                  <a:pt x="2806458" y="1447722"/>
                </a:moveTo>
                <a:lnTo>
                  <a:pt x="2817049" y="1458312"/>
                </a:lnTo>
                <a:cubicBezTo>
                  <a:pt x="2809989" y="1458312"/>
                  <a:pt x="2806458" y="1458312"/>
                  <a:pt x="2806458" y="1458312"/>
                </a:cubicBezTo>
                <a:lnTo>
                  <a:pt x="2795868" y="1458312"/>
                </a:lnTo>
                <a:close/>
                <a:moveTo>
                  <a:pt x="2639660" y="1441103"/>
                </a:moveTo>
                <a:cubicBezTo>
                  <a:pt x="2637895" y="1441985"/>
                  <a:pt x="2637012" y="1444193"/>
                  <a:pt x="2637012" y="1447722"/>
                </a:cubicBezTo>
                <a:cubicBezTo>
                  <a:pt x="2629952" y="1454783"/>
                  <a:pt x="2629952" y="1458312"/>
                  <a:pt x="2637012" y="1458312"/>
                </a:cubicBezTo>
                <a:lnTo>
                  <a:pt x="2658193" y="1458312"/>
                </a:lnTo>
                <a:cubicBezTo>
                  <a:pt x="2658193" y="1451253"/>
                  <a:pt x="2654663" y="1445957"/>
                  <a:pt x="2647602" y="1442427"/>
                </a:cubicBezTo>
                <a:cubicBezTo>
                  <a:pt x="2644073" y="1440662"/>
                  <a:pt x="2641424" y="1440221"/>
                  <a:pt x="2639660" y="1441103"/>
                </a:cubicBezTo>
                <a:close/>
                <a:moveTo>
                  <a:pt x="8482920" y="1437132"/>
                </a:moveTo>
                <a:cubicBezTo>
                  <a:pt x="8489980" y="1437132"/>
                  <a:pt x="8497039" y="1437132"/>
                  <a:pt x="8504100" y="1437132"/>
                </a:cubicBezTo>
                <a:lnTo>
                  <a:pt x="8493510" y="1447722"/>
                </a:lnTo>
                <a:close/>
                <a:moveTo>
                  <a:pt x="7757476" y="1437132"/>
                </a:moveTo>
                <a:cubicBezTo>
                  <a:pt x="7753946" y="1437132"/>
                  <a:pt x="7752182" y="1440662"/>
                  <a:pt x="7752182" y="1447722"/>
                </a:cubicBezTo>
                <a:lnTo>
                  <a:pt x="7762772" y="1447722"/>
                </a:lnTo>
                <a:cubicBezTo>
                  <a:pt x="7762772" y="1440662"/>
                  <a:pt x="7761005" y="1437132"/>
                  <a:pt x="7757476" y="1437132"/>
                </a:cubicBezTo>
                <a:close/>
                <a:moveTo>
                  <a:pt x="1990997" y="1437132"/>
                </a:moveTo>
                <a:lnTo>
                  <a:pt x="2001587" y="1437132"/>
                </a:lnTo>
                <a:lnTo>
                  <a:pt x="2054540" y="1458312"/>
                </a:lnTo>
                <a:cubicBezTo>
                  <a:pt x="2047480" y="1458312"/>
                  <a:pt x="2045714" y="1461843"/>
                  <a:pt x="2049245" y="1468903"/>
                </a:cubicBezTo>
                <a:cubicBezTo>
                  <a:pt x="2052774" y="1475964"/>
                  <a:pt x="2058070" y="1479493"/>
                  <a:pt x="2065130" y="1479493"/>
                </a:cubicBezTo>
                <a:cubicBezTo>
                  <a:pt x="2065130" y="1479493"/>
                  <a:pt x="2066895" y="1481258"/>
                  <a:pt x="2070426" y="1484789"/>
                </a:cubicBezTo>
                <a:cubicBezTo>
                  <a:pt x="2073955" y="1488320"/>
                  <a:pt x="2082781" y="1490084"/>
                  <a:pt x="2096901" y="1490084"/>
                </a:cubicBezTo>
                <a:lnTo>
                  <a:pt x="2171034" y="1511264"/>
                </a:lnTo>
                <a:lnTo>
                  <a:pt x="2192215" y="1532445"/>
                </a:lnTo>
                <a:cubicBezTo>
                  <a:pt x="2185155" y="1532445"/>
                  <a:pt x="2181625" y="1532445"/>
                  <a:pt x="2181625" y="1532445"/>
                </a:cubicBezTo>
                <a:cubicBezTo>
                  <a:pt x="2181625" y="1532445"/>
                  <a:pt x="2176330" y="1532445"/>
                  <a:pt x="2165738" y="1532445"/>
                </a:cubicBezTo>
                <a:cubicBezTo>
                  <a:pt x="2155149" y="1532445"/>
                  <a:pt x="2148089" y="1528916"/>
                  <a:pt x="2144559" y="1521855"/>
                </a:cubicBezTo>
                <a:cubicBezTo>
                  <a:pt x="2141028" y="1514795"/>
                  <a:pt x="2139263" y="1511264"/>
                  <a:pt x="2139263" y="1511264"/>
                </a:cubicBezTo>
                <a:cubicBezTo>
                  <a:pt x="2132203" y="1511264"/>
                  <a:pt x="2126907" y="1511264"/>
                  <a:pt x="2123378" y="1511264"/>
                </a:cubicBezTo>
                <a:cubicBezTo>
                  <a:pt x="2119847" y="1511264"/>
                  <a:pt x="2114552" y="1511264"/>
                  <a:pt x="2107491" y="1511264"/>
                </a:cubicBezTo>
                <a:cubicBezTo>
                  <a:pt x="2093371" y="1504205"/>
                  <a:pt x="2086311" y="1500674"/>
                  <a:pt x="2086311" y="1500674"/>
                </a:cubicBezTo>
                <a:cubicBezTo>
                  <a:pt x="2079251" y="1500674"/>
                  <a:pt x="2075721" y="1500674"/>
                  <a:pt x="2075721" y="1500674"/>
                </a:cubicBezTo>
                <a:cubicBezTo>
                  <a:pt x="2075721" y="1493614"/>
                  <a:pt x="2068661" y="1490084"/>
                  <a:pt x="2054540" y="1490084"/>
                </a:cubicBezTo>
                <a:cubicBezTo>
                  <a:pt x="2040419" y="1490084"/>
                  <a:pt x="2029828" y="1486554"/>
                  <a:pt x="2022769" y="1479493"/>
                </a:cubicBezTo>
                <a:lnTo>
                  <a:pt x="2001587" y="1468903"/>
                </a:lnTo>
                <a:cubicBezTo>
                  <a:pt x="1994528" y="1468903"/>
                  <a:pt x="1990997" y="1467139"/>
                  <a:pt x="1990997" y="1463608"/>
                </a:cubicBezTo>
                <a:cubicBezTo>
                  <a:pt x="1990997" y="1460077"/>
                  <a:pt x="1983936" y="1458312"/>
                  <a:pt x="1969816" y="1458312"/>
                </a:cubicBezTo>
                <a:cubicBezTo>
                  <a:pt x="1955696" y="1458312"/>
                  <a:pt x="1948635" y="1454783"/>
                  <a:pt x="1948635" y="1447722"/>
                </a:cubicBezTo>
                <a:cubicBezTo>
                  <a:pt x="1948635" y="1447722"/>
                  <a:pt x="1952166" y="1447722"/>
                  <a:pt x="1959226" y="1447722"/>
                </a:cubicBezTo>
                <a:cubicBezTo>
                  <a:pt x="1980407" y="1447722"/>
                  <a:pt x="1990997" y="1444191"/>
                  <a:pt x="1990997" y="1437132"/>
                </a:cubicBezTo>
                <a:close/>
                <a:moveTo>
                  <a:pt x="7323270" y="1431837"/>
                </a:moveTo>
                <a:cubicBezTo>
                  <a:pt x="7319740" y="1431838"/>
                  <a:pt x="7317974" y="1433603"/>
                  <a:pt x="7317974" y="1437132"/>
                </a:cubicBezTo>
                <a:cubicBezTo>
                  <a:pt x="7317974" y="1444191"/>
                  <a:pt x="7316208" y="1449487"/>
                  <a:pt x="7312678" y="1453018"/>
                </a:cubicBezTo>
                <a:cubicBezTo>
                  <a:pt x="7309149" y="1456547"/>
                  <a:pt x="7307384" y="1458312"/>
                  <a:pt x="7307384" y="1458312"/>
                </a:cubicBezTo>
                <a:lnTo>
                  <a:pt x="7349745" y="1479493"/>
                </a:lnTo>
                <a:lnTo>
                  <a:pt x="7339155" y="1468903"/>
                </a:lnTo>
                <a:cubicBezTo>
                  <a:pt x="7332094" y="1468903"/>
                  <a:pt x="7328564" y="1467139"/>
                  <a:pt x="7328564" y="1463608"/>
                </a:cubicBezTo>
                <a:cubicBezTo>
                  <a:pt x="7328564" y="1460077"/>
                  <a:pt x="7328564" y="1458312"/>
                  <a:pt x="7328564" y="1458312"/>
                </a:cubicBezTo>
                <a:lnTo>
                  <a:pt x="7339155" y="1447722"/>
                </a:lnTo>
                <a:cubicBezTo>
                  <a:pt x="7346216" y="1447722"/>
                  <a:pt x="7349745" y="1445957"/>
                  <a:pt x="7349745" y="1442427"/>
                </a:cubicBezTo>
                <a:cubicBezTo>
                  <a:pt x="7349745" y="1438897"/>
                  <a:pt x="7346216" y="1437132"/>
                  <a:pt x="7339155" y="1437132"/>
                </a:cubicBezTo>
                <a:cubicBezTo>
                  <a:pt x="7332094" y="1433603"/>
                  <a:pt x="7326799" y="1431838"/>
                  <a:pt x="7323270" y="1431837"/>
                </a:cubicBezTo>
                <a:close/>
                <a:moveTo>
                  <a:pt x="8811222" y="1426541"/>
                </a:moveTo>
                <a:cubicBezTo>
                  <a:pt x="8818282" y="1426541"/>
                  <a:pt x="8821812" y="1426541"/>
                  <a:pt x="8821812" y="1426541"/>
                </a:cubicBezTo>
                <a:cubicBezTo>
                  <a:pt x="8821812" y="1426541"/>
                  <a:pt x="8820047" y="1428306"/>
                  <a:pt x="8816517" y="1431837"/>
                </a:cubicBezTo>
                <a:cubicBezTo>
                  <a:pt x="8812988" y="1435368"/>
                  <a:pt x="8811222" y="1437132"/>
                  <a:pt x="8811222" y="1437132"/>
                </a:cubicBezTo>
                <a:cubicBezTo>
                  <a:pt x="8804162" y="1430072"/>
                  <a:pt x="8804162" y="1426541"/>
                  <a:pt x="8811222" y="1426541"/>
                </a:cubicBezTo>
                <a:close/>
                <a:moveTo>
                  <a:pt x="8334654" y="1426541"/>
                </a:moveTo>
                <a:cubicBezTo>
                  <a:pt x="8327593" y="1433602"/>
                  <a:pt x="8327593" y="1437132"/>
                  <a:pt x="8334654" y="1437132"/>
                </a:cubicBezTo>
                <a:lnTo>
                  <a:pt x="8345244" y="1426541"/>
                </a:lnTo>
                <a:cubicBezTo>
                  <a:pt x="8345244" y="1426541"/>
                  <a:pt x="8341714" y="1426541"/>
                  <a:pt x="8334654" y="1426541"/>
                </a:cubicBezTo>
                <a:close/>
                <a:moveTo>
                  <a:pt x="7974579" y="1426541"/>
                </a:moveTo>
                <a:cubicBezTo>
                  <a:pt x="7974579" y="1433602"/>
                  <a:pt x="7974579" y="1437132"/>
                  <a:pt x="7974579" y="1437132"/>
                </a:cubicBezTo>
                <a:lnTo>
                  <a:pt x="7963990" y="1437132"/>
                </a:lnTo>
                <a:cubicBezTo>
                  <a:pt x="7963990" y="1430072"/>
                  <a:pt x="7967519" y="1426541"/>
                  <a:pt x="7974579" y="1426541"/>
                </a:cubicBezTo>
                <a:close/>
                <a:moveTo>
                  <a:pt x="6883766" y="1426541"/>
                </a:moveTo>
                <a:cubicBezTo>
                  <a:pt x="6883766" y="1426541"/>
                  <a:pt x="6880237" y="1430072"/>
                  <a:pt x="6873177" y="1437132"/>
                </a:cubicBezTo>
                <a:cubicBezTo>
                  <a:pt x="6880237" y="1437132"/>
                  <a:pt x="6883766" y="1437132"/>
                  <a:pt x="6883766" y="1437132"/>
                </a:cubicBezTo>
                <a:close/>
                <a:moveTo>
                  <a:pt x="6756682" y="1426541"/>
                </a:moveTo>
                <a:cubicBezTo>
                  <a:pt x="6749621" y="1426541"/>
                  <a:pt x="6746092" y="1430072"/>
                  <a:pt x="6746092" y="1437132"/>
                </a:cubicBezTo>
                <a:cubicBezTo>
                  <a:pt x="6753152" y="1437132"/>
                  <a:pt x="6756682" y="1437132"/>
                  <a:pt x="6756682" y="1437132"/>
                </a:cubicBezTo>
                <a:cubicBezTo>
                  <a:pt x="6756682" y="1430072"/>
                  <a:pt x="6756682" y="1426541"/>
                  <a:pt x="6756682" y="1426541"/>
                </a:cubicBezTo>
                <a:close/>
                <a:moveTo>
                  <a:pt x="2732326" y="1426541"/>
                </a:moveTo>
                <a:cubicBezTo>
                  <a:pt x="2739385" y="1426541"/>
                  <a:pt x="2742916" y="1428306"/>
                  <a:pt x="2742916" y="1431837"/>
                </a:cubicBezTo>
                <a:cubicBezTo>
                  <a:pt x="2742916" y="1435368"/>
                  <a:pt x="2739385" y="1437132"/>
                  <a:pt x="2732326" y="1437132"/>
                </a:cubicBezTo>
                <a:close/>
                <a:moveTo>
                  <a:pt x="2033359" y="1426541"/>
                </a:moveTo>
                <a:lnTo>
                  <a:pt x="2043949" y="1426541"/>
                </a:lnTo>
                <a:lnTo>
                  <a:pt x="2043949" y="1437132"/>
                </a:lnTo>
                <a:close/>
                <a:moveTo>
                  <a:pt x="7243841" y="1415951"/>
                </a:moveTo>
                <a:lnTo>
                  <a:pt x="7243841" y="1426541"/>
                </a:lnTo>
                <a:lnTo>
                  <a:pt x="7254432" y="1415951"/>
                </a:lnTo>
                <a:cubicBezTo>
                  <a:pt x="7247370" y="1415951"/>
                  <a:pt x="7243841" y="1415951"/>
                  <a:pt x="7243841" y="1415951"/>
                </a:cubicBezTo>
                <a:close/>
                <a:moveTo>
                  <a:pt x="6788454" y="1415951"/>
                </a:moveTo>
                <a:cubicBezTo>
                  <a:pt x="6767272" y="1430072"/>
                  <a:pt x="6767272" y="1437132"/>
                  <a:pt x="6788454" y="1437132"/>
                </a:cubicBezTo>
                <a:cubicBezTo>
                  <a:pt x="6795514" y="1437132"/>
                  <a:pt x="6800810" y="1438897"/>
                  <a:pt x="6804340" y="1442427"/>
                </a:cubicBezTo>
                <a:cubicBezTo>
                  <a:pt x="6807868" y="1445957"/>
                  <a:pt x="6809634" y="1447722"/>
                  <a:pt x="6809634" y="1447722"/>
                </a:cubicBezTo>
                <a:cubicBezTo>
                  <a:pt x="6816696" y="1447722"/>
                  <a:pt x="6820224" y="1447722"/>
                  <a:pt x="6820224" y="1447722"/>
                </a:cubicBezTo>
                <a:lnTo>
                  <a:pt x="6830814" y="1458312"/>
                </a:lnTo>
                <a:cubicBezTo>
                  <a:pt x="6837876" y="1458312"/>
                  <a:pt x="6841406" y="1454783"/>
                  <a:pt x="6841406" y="1447722"/>
                </a:cubicBezTo>
                <a:cubicBezTo>
                  <a:pt x="6841406" y="1440662"/>
                  <a:pt x="6841406" y="1435368"/>
                  <a:pt x="6841406" y="1431837"/>
                </a:cubicBezTo>
                <a:cubicBezTo>
                  <a:pt x="6841406" y="1428306"/>
                  <a:pt x="6837876" y="1426541"/>
                  <a:pt x="6830814" y="1426541"/>
                </a:cubicBezTo>
                <a:cubicBezTo>
                  <a:pt x="6830814" y="1426541"/>
                  <a:pt x="6825520" y="1424776"/>
                  <a:pt x="6814929" y="1421247"/>
                </a:cubicBezTo>
                <a:cubicBezTo>
                  <a:pt x="6804340" y="1417716"/>
                  <a:pt x="6795514" y="1415951"/>
                  <a:pt x="6788454" y="1415951"/>
                </a:cubicBezTo>
                <a:close/>
                <a:moveTo>
                  <a:pt x="7645375" y="1408740"/>
                </a:moveTo>
                <a:lnTo>
                  <a:pt x="7664148" y="1415290"/>
                </a:lnTo>
                <a:cubicBezTo>
                  <a:pt x="7689300" y="1424557"/>
                  <a:pt x="7704524" y="1431838"/>
                  <a:pt x="7709820" y="1437132"/>
                </a:cubicBezTo>
                <a:lnTo>
                  <a:pt x="7731000" y="1437132"/>
                </a:lnTo>
                <a:cubicBezTo>
                  <a:pt x="7731000" y="1430072"/>
                  <a:pt x="7725704" y="1424776"/>
                  <a:pt x="7715115" y="1421247"/>
                </a:cubicBezTo>
                <a:cubicBezTo>
                  <a:pt x="7704524" y="1417716"/>
                  <a:pt x="7695700" y="1415951"/>
                  <a:pt x="7688638" y="1415951"/>
                </a:cubicBezTo>
                <a:close/>
                <a:moveTo>
                  <a:pt x="7963990" y="1405360"/>
                </a:moveTo>
                <a:cubicBezTo>
                  <a:pt x="7963990" y="1412420"/>
                  <a:pt x="7963990" y="1415951"/>
                  <a:pt x="7963990" y="1415951"/>
                </a:cubicBezTo>
                <a:lnTo>
                  <a:pt x="7974579" y="1415951"/>
                </a:lnTo>
                <a:cubicBezTo>
                  <a:pt x="7974579" y="1408891"/>
                  <a:pt x="7971050" y="1405360"/>
                  <a:pt x="7963990" y="1405360"/>
                </a:cubicBezTo>
                <a:close/>
                <a:moveTo>
                  <a:pt x="3590148" y="1405360"/>
                </a:moveTo>
                <a:cubicBezTo>
                  <a:pt x="3590148" y="1412420"/>
                  <a:pt x="3593680" y="1415951"/>
                  <a:pt x="3600740" y="1415951"/>
                </a:cubicBezTo>
                <a:cubicBezTo>
                  <a:pt x="3607799" y="1415951"/>
                  <a:pt x="3611330" y="1412420"/>
                  <a:pt x="3611330" y="1405360"/>
                </a:cubicBezTo>
                <a:cubicBezTo>
                  <a:pt x="3611330" y="1405360"/>
                  <a:pt x="3607799" y="1405360"/>
                  <a:pt x="3600740" y="1405360"/>
                </a:cubicBezTo>
                <a:cubicBezTo>
                  <a:pt x="3593680" y="1405360"/>
                  <a:pt x="3590148" y="1405360"/>
                  <a:pt x="3590148" y="1405360"/>
                </a:cubicBezTo>
                <a:close/>
                <a:moveTo>
                  <a:pt x="3092399" y="1405360"/>
                </a:moveTo>
                <a:cubicBezTo>
                  <a:pt x="3092399" y="1412420"/>
                  <a:pt x="3095930" y="1415951"/>
                  <a:pt x="3102990" y="1415951"/>
                </a:cubicBezTo>
                <a:lnTo>
                  <a:pt x="3102990" y="1405360"/>
                </a:lnTo>
                <a:close/>
                <a:moveTo>
                  <a:pt x="8758270" y="1394770"/>
                </a:moveTo>
                <a:cubicBezTo>
                  <a:pt x="8758270" y="1394770"/>
                  <a:pt x="8760035" y="1396535"/>
                  <a:pt x="8763564" y="1400066"/>
                </a:cubicBezTo>
                <a:cubicBezTo>
                  <a:pt x="8767095" y="1403595"/>
                  <a:pt x="8765332" y="1408891"/>
                  <a:pt x="8758270" y="1415951"/>
                </a:cubicBezTo>
                <a:cubicBezTo>
                  <a:pt x="8751208" y="1415951"/>
                  <a:pt x="8747679" y="1412420"/>
                  <a:pt x="8747679" y="1405360"/>
                </a:cubicBezTo>
                <a:cubicBezTo>
                  <a:pt x="8740620" y="1398301"/>
                  <a:pt x="8744149" y="1394770"/>
                  <a:pt x="8758270" y="1394770"/>
                </a:cubicBezTo>
                <a:close/>
                <a:moveTo>
                  <a:pt x="8387606" y="1394770"/>
                </a:moveTo>
                <a:cubicBezTo>
                  <a:pt x="8387606" y="1394770"/>
                  <a:pt x="8387606" y="1398301"/>
                  <a:pt x="8387606" y="1405360"/>
                </a:cubicBezTo>
                <a:cubicBezTo>
                  <a:pt x="8387606" y="1405360"/>
                  <a:pt x="8384076" y="1405360"/>
                  <a:pt x="8377016" y="1405360"/>
                </a:cubicBezTo>
                <a:close/>
                <a:moveTo>
                  <a:pt x="7137937" y="1394770"/>
                </a:moveTo>
                <a:lnTo>
                  <a:pt x="7137937" y="1405360"/>
                </a:lnTo>
                <a:lnTo>
                  <a:pt x="7148526" y="1405360"/>
                </a:lnTo>
                <a:cubicBezTo>
                  <a:pt x="7141466" y="1398301"/>
                  <a:pt x="7137937" y="1394770"/>
                  <a:pt x="7137937" y="1394770"/>
                </a:cubicBezTo>
                <a:close/>
                <a:moveTo>
                  <a:pt x="6836110" y="1394770"/>
                </a:moveTo>
                <a:cubicBezTo>
                  <a:pt x="6832580" y="1394770"/>
                  <a:pt x="6830814" y="1396535"/>
                  <a:pt x="6830814" y="1400066"/>
                </a:cubicBezTo>
                <a:cubicBezTo>
                  <a:pt x="6830814" y="1403595"/>
                  <a:pt x="6834344" y="1405360"/>
                  <a:pt x="6841406" y="1405360"/>
                </a:cubicBezTo>
                <a:cubicBezTo>
                  <a:pt x="6841406" y="1398301"/>
                  <a:pt x="6839640" y="1394770"/>
                  <a:pt x="6836110" y="1394770"/>
                </a:cubicBezTo>
                <a:close/>
                <a:moveTo>
                  <a:pt x="6640188" y="1394770"/>
                </a:moveTo>
                <a:cubicBezTo>
                  <a:pt x="6633127" y="1394770"/>
                  <a:pt x="6629598" y="1398301"/>
                  <a:pt x="6629598" y="1405360"/>
                </a:cubicBezTo>
                <a:lnTo>
                  <a:pt x="6640188" y="1405360"/>
                </a:lnTo>
                <a:close/>
                <a:moveTo>
                  <a:pt x="6767272" y="1384180"/>
                </a:moveTo>
                <a:lnTo>
                  <a:pt x="6767272" y="1394770"/>
                </a:lnTo>
                <a:cubicBezTo>
                  <a:pt x="6774333" y="1394770"/>
                  <a:pt x="6777862" y="1394770"/>
                  <a:pt x="6777862" y="1394770"/>
                </a:cubicBezTo>
                <a:cubicBezTo>
                  <a:pt x="6777862" y="1394770"/>
                  <a:pt x="6777862" y="1391239"/>
                  <a:pt x="6777862" y="1384180"/>
                </a:cubicBezTo>
                <a:cubicBezTo>
                  <a:pt x="6770802" y="1384180"/>
                  <a:pt x="6767272" y="1384180"/>
                  <a:pt x="6767272" y="1384180"/>
                </a:cubicBezTo>
                <a:close/>
                <a:moveTo>
                  <a:pt x="3516016" y="1384180"/>
                </a:moveTo>
                <a:cubicBezTo>
                  <a:pt x="3516016" y="1391239"/>
                  <a:pt x="3517780" y="1394770"/>
                  <a:pt x="3521311" y="1394770"/>
                </a:cubicBezTo>
                <a:cubicBezTo>
                  <a:pt x="3524842" y="1394770"/>
                  <a:pt x="3526607" y="1394770"/>
                  <a:pt x="3526607" y="1394770"/>
                </a:cubicBezTo>
                <a:cubicBezTo>
                  <a:pt x="3526607" y="1394770"/>
                  <a:pt x="3526607" y="1391239"/>
                  <a:pt x="3526607" y="1384180"/>
                </a:cubicBezTo>
                <a:cubicBezTo>
                  <a:pt x="3519546" y="1384180"/>
                  <a:pt x="3516016" y="1384180"/>
                  <a:pt x="3516016" y="1384180"/>
                </a:cubicBezTo>
                <a:close/>
                <a:moveTo>
                  <a:pt x="2562879" y="1384180"/>
                </a:moveTo>
                <a:lnTo>
                  <a:pt x="2584060" y="1384180"/>
                </a:lnTo>
                <a:cubicBezTo>
                  <a:pt x="2598181" y="1384180"/>
                  <a:pt x="2608771" y="1385945"/>
                  <a:pt x="2615831" y="1389475"/>
                </a:cubicBezTo>
                <a:cubicBezTo>
                  <a:pt x="2622892" y="1393005"/>
                  <a:pt x="2629952" y="1394770"/>
                  <a:pt x="2637012" y="1394770"/>
                </a:cubicBezTo>
                <a:cubicBezTo>
                  <a:pt x="2644072" y="1394770"/>
                  <a:pt x="2654663" y="1398301"/>
                  <a:pt x="2668783" y="1405360"/>
                </a:cubicBezTo>
                <a:cubicBezTo>
                  <a:pt x="2668783" y="1405360"/>
                  <a:pt x="2672313" y="1407125"/>
                  <a:pt x="2679374" y="1410656"/>
                </a:cubicBezTo>
                <a:cubicBezTo>
                  <a:pt x="2686433" y="1414187"/>
                  <a:pt x="2691729" y="1415951"/>
                  <a:pt x="2695259" y="1415951"/>
                </a:cubicBezTo>
                <a:cubicBezTo>
                  <a:pt x="2698790" y="1415951"/>
                  <a:pt x="2702319" y="1415951"/>
                  <a:pt x="2705851" y="1415951"/>
                </a:cubicBezTo>
                <a:cubicBezTo>
                  <a:pt x="2709379" y="1415951"/>
                  <a:pt x="2711145" y="1419481"/>
                  <a:pt x="2711145" y="1426541"/>
                </a:cubicBezTo>
                <a:lnTo>
                  <a:pt x="2700554" y="1426541"/>
                </a:lnTo>
                <a:cubicBezTo>
                  <a:pt x="2700554" y="1426541"/>
                  <a:pt x="2697023" y="1424776"/>
                  <a:pt x="2689964" y="1421247"/>
                </a:cubicBezTo>
                <a:cubicBezTo>
                  <a:pt x="2682904" y="1417716"/>
                  <a:pt x="2672313" y="1415951"/>
                  <a:pt x="2658193" y="1415951"/>
                </a:cubicBezTo>
                <a:cubicBezTo>
                  <a:pt x="2637012" y="1408891"/>
                  <a:pt x="2617596" y="1403595"/>
                  <a:pt x="2599947" y="1400066"/>
                </a:cubicBezTo>
                <a:cubicBezTo>
                  <a:pt x="2582296" y="1396535"/>
                  <a:pt x="2569938" y="1391239"/>
                  <a:pt x="2562879" y="1384180"/>
                </a:cubicBezTo>
                <a:close/>
                <a:moveTo>
                  <a:pt x="1837435" y="1384180"/>
                </a:moveTo>
                <a:cubicBezTo>
                  <a:pt x="1840966" y="1384180"/>
                  <a:pt x="1844498" y="1385945"/>
                  <a:pt x="1848026" y="1389475"/>
                </a:cubicBezTo>
                <a:cubicBezTo>
                  <a:pt x="1851558" y="1393005"/>
                  <a:pt x="1856852" y="1394770"/>
                  <a:pt x="1863912" y="1394770"/>
                </a:cubicBezTo>
                <a:lnTo>
                  <a:pt x="1885093" y="1394770"/>
                </a:lnTo>
                <a:lnTo>
                  <a:pt x="1895684" y="1405360"/>
                </a:lnTo>
                <a:cubicBezTo>
                  <a:pt x="1888623" y="1405360"/>
                  <a:pt x="1885093" y="1408891"/>
                  <a:pt x="1885093" y="1415951"/>
                </a:cubicBezTo>
                <a:lnTo>
                  <a:pt x="1874503" y="1415951"/>
                </a:lnTo>
                <a:cubicBezTo>
                  <a:pt x="1867443" y="1415951"/>
                  <a:pt x="1860382" y="1412420"/>
                  <a:pt x="1853322" y="1405360"/>
                </a:cubicBezTo>
                <a:cubicBezTo>
                  <a:pt x="1839201" y="1398301"/>
                  <a:pt x="1832141" y="1393005"/>
                  <a:pt x="1832141" y="1389475"/>
                </a:cubicBezTo>
                <a:cubicBezTo>
                  <a:pt x="1832141" y="1385945"/>
                  <a:pt x="1833905" y="1384180"/>
                  <a:pt x="1837435" y="1384180"/>
                </a:cubicBezTo>
                <a:close/>
                <a:moveTo>
                  <a:pt x="8284349" y="1378885"/>
                </a:moveTo>
                <a:cubicBezTo>
                  <a:pt x="8286113" y="1378885"/>
                  <a:pt x="8288762" y="1380651"/>
                  <a:pt x="8292291" y="1384180"/>
                </a:cubicBezTo>
                <a:lnTo>
                  <a:pt x="8281702" y="1384180"/>
                </a:lnTo>
                <a:cubicBezTo>
                  <a:pt x="8281702" y="1380651"/>
                  <a:pt x="8282584" y="1378885"/>
                  <a:pt x="8284349" y="1378885"/>
                </a:cubicBezTo>
                <a:close/>
                <a:moveTo>
                  <a:pt x="8715908" y="1373589"/>
                </a:moveTo>
                <a:cubicBezTo>
                  <a:pt x="8722969" y="1373589"/>
                  <a:pt x="8726499" y="1377120"/>
                  <a:pt x="8726499" y="1384180"/>
                </a:cubicBezTo>
                <a:cubicBezTo>
                  <a:pt x="8726499" y="1391239"/>
                  <a:pt x="8722969" y="1394770"/>
                  <a:pt x="8715908" y="1394770"/>
                </a:cubicBezTo>
                <a:cubicBezTo>
                  <a:pt x="8708847" y="1394770"/>
                  <a:pt x="8703552" y="1394770"/>
                  <a:pt x="8700022" y="1394770"/>
                </a:cubicBezTo>
                <a:cubicBezTo>
                  <a:pt x="8696493" y="1394770"/>
                  <a:pt x="8694728" y="1394770"/>
                  <a:pt x="8694728" y="1394770"/>
                </a:cubicBezTo>
                <a:cubicBezTo>
                  <a:pt x="8694728" y="1380649"/>
                  <a:pt x="8701788" y="1373589"/>
                  <a:pt x="8715908" y="1373589"/>
                </a:cubicBezTo>
                <a:close/>
                <a:moveTo>
                  <a:pt x="7921627" y="1373589"/>
                </a:moveTo>
                <a:lnTo>
                  <a:pt x="7911038" y="1384180"/>
                </a:lnTo>
                <a:cubicBezTo>
                  <a:pt x="7918098" y="1384180"/>
                  <a:pt x="7921627" y="1384180"/>
                  <a:pt x="7921627" y="1384180"/>
                </a:cubicBezTo>
                <a:close/>
                <a:moveTo>
                  <a:pt x="6640188" y="1373589"/>
                </a:moveTo>
                <a:lnTo>
                  <a:pt x="6661368" y="1384180"/>
                </a:lnTo>
                <a:cubicBezTo>
                  <a:pt x="6675488" y="1391239"/>
                  <a:pt x="6682550" y="1394770"/>
                  <a:pt x="6682550" y="1394770"/>
                </a:cubicBezTo>
                <a:cubicBezTo>
                  <a:pt x="6689610" y="1394770"/>
                  <a:pt x="6693140" y="1394770"/>
                  <a:pt x="6693140" y="1394770"/>
                </a:cubicBezTo>
                <a:cubicBezTo>
                  <a:pt x="6693140" y="1401831"/>
                  <a:pt x="6691374" y="1405360"/>
                  <a:pt x="6687844" y="1405360"/>
                </a:cubicBezTo>
                <a:cubicBezTo>
                  <a:pt x="6698435" y="1405360"/>
                  <a:pt x="6705496" y="1407125"/>
                  <a:pt x="6709025" y="1410656"/>
                </a:cubicBezTo>
                <a:cubicBezTo>
                  <a:pt x="6712554" y="1414187"/>
                  <a:pt x="6717850" y="1415951"/>
                  <a:pt x="6724910" y="1415951"/>
                </a:cubicBezTo>
                <a:cubicBezTo>
                  <a:pt x="6724910" y="1415951"/>
                  <a:pt x="6726676" y="1415951"/>
                  <a:pt x="6730206" y="1415951"/>
                </a:cubicBezTo>
                <a:cubicBezTo>
                  <a:pt x="6733736" y="1415951"/>
                  <a:pt x="6739032" y="1415951"/>
                  <a:pt x="6746092" y="1415951"/>
                </a:cubicBezTo>
                <a:lnTo>
                  <a:pt x="6756682" y="1405360"/>
                </a:lnTo>
                <a:lnTo>
                  <a:pt x="6735502" y="1394770"/>
                </a:lnTo>
                <a:cubicBezTo>
                  <a:pt x="6728440" y="1394770"/>
                  <a:pt x="6717850" y="1393005"/>
                  <a:pt x="6703730" y="1389475"/>
                </a:cubicBezTo>
                <a:cubicBezTo>
                  <a:pt x="6689610" y="1385945"/>
                  <a:pt x="6671958" y="1380649"/>
                  <a:pt x="6650778" y="1373589"/>
                </a:cubicBezTo>
                <a:close/>
                <a:moveTo>
                  <a:pt x="3116228" y="1368295"/>
                </a:moveTo>
                <a:cubicBezTo>
                  <a:pt x="3117995" y="1368295"/>
                  <a:pt x="3120641" y="1370060"/>
                  <a:pt x="3124171" y="1373589"/>
                </a:cubicBezTo>
                <a:lnTo>
                  <a:pt x="3113581" y="1373589"/>
                </a:lnTo>
                <a:cubicBezTo>
                  <a:pt x="3113581" y="1370060"/>
                  <a:pt x="3114463" y="1368295"/>
                  <a:pt x="3116228" y="1368295"/>
                </a:cubicBezTo>
                <a:close/>
                <a:moveTo>
                  <a:pt x="1735503" y="1368295"/>
                </a:moveTo>
                <a:cubicBezTo>
                  <a:pt x="1738150" y="1368295"/>
                  <a:pt x="1740357" y="1370060"/>
                  <a:pt x="1742122" y="1373589"/>
                </a:cubicBezTo>
                <a:cubicBezTo>
                  <a:pt x="1745654" y="1380649"/>
                  <a:pt x="1749183" y="1382416"/>
                  <a:pt x="1752713" y="1378885"/>
                </a:cubicBezTo>
                <a:cubicBezTo>
                  <a:pt x="1756243" y="1375354"/>
                  <a:pt x="1759772" y="1375354"/>
                  <a:pt x="1763304" y="1378885"/>
                </a:cubicBezTo>
                <a:cubicBezTo>
                  <a:pt x="1766833" y="1382416"/>
                  <a:pt x="1772128" y="1384180"/>
                  <a:pt x="1779189" y="1384180"/>
                </a:cubicBezTo>
                <a:cubicBezTo>
                  <a:pt x="1800370" y="1391239"/>
                  <a:pt x="1810960" y="1391239"/>
                  <a:pt x="1810960" y="1384180"/>
                </a:cubicBezTo>
                <a:lnTo>
                  <a:pt x="1800370" y="1405360"/>
                </a:lnTo>
                <a:cubicBezTo>
                  <a:pt x="1800370" y="1405360"/>
                  <a:pt x="1796840" y="1401831"/>
                  <a:pt x="1789779" y="1394770"/>
                </a:cubicBezTo>
                <a:lnTo>
                  <a:pt x="1726237" y="1373589"/>
                </a:lnTo>
                <a:cubicBezTo>
                  <a:pt x="1729767" y="1370060"/>
                  <a:pt x="1732856" y="1368295"/>
                  <a:pt x="1735503" y="1368295"/>
                </a:cubicBezTo>
                <a:close/>
                <a:moveTo>
                  <a:pt x="7286203" y="1362999"/>
                </a:moveTo>
                <a:cubicBezTo>
                  <a:pt x="7279142" y="1370060"/>
                  <a:pt x="7282674" y="1373589"/>
                  <a:pt x="7296793" y="1373589"/>
                </a:cubicBezTo>
                <a:lnTo>
                  <a:pt x="7317974" y="1373589"/>
                </a:lnTo>
                <a:lnTo>
                  <a:pt x="7328564" y="1384180"/>
                </a:lnTo>
                <a:lnTo>
                  <a:pt x="7349745" y="1384180"/>
                </a:lnTo>
                <a:cubicBezTo>
                  <a:pt x="7349745" y="1391239"/>
                  <a:pt x="7356806" y="1400066"/>
                  <a:pt x="7370926" y="1410656"/>
                </a:cubicBezTo>
                <a:cubicBezTo>
                  <a:pt x="7385047" y="1421247"/>
                  <a:pt x="7393872" y="1426541"/>
                  <a:pt x="7397403" y="1426541"/>
                </a:cubicBezTo>
                <a:cubicBezTo>
                  <a:pt x="7400932" y="1426541"/>
                  <a:pt x="7404463" y="1424776"/>
                  <a:pt x="7407992" y="1421247"/>
                </a:cubicBezTo>
                <a:cubicBezTo>
                  <a:pt x="7411522" y="1417716"/>
                  <a:pt x="7413288" y="1419481"/>
                  <a:pt x="7413288" y="1426541"/>
                </a:cubicBezTo>
                <a:cubicBezTo>
                  <a:pt x="7413288" y="1433602"/>
                  <a:pt x="7416818" y="1437132"/>
                  <a:pt x="7423878" y="1437132"/>
                </a:cubicBezTo>
                <a:lnTo>
                  <a:pt x="7445059" y="1437132"/>
                </a:lnTo>
                <a:cubicBezTo>
                  <a:pt x="7445059" y="1444191"/>
                  <a:pt x="7445059" y="1447722"/>
                  <a:pt x="7445059" y="1447722"/>
                </a:cubicBezTo>
                <a:lnTo>
                  <a:pt x="7455649" y="1447722"/>
                </a:lnTo>
                <a:cubicBezTo>
                  <a:pt x="7455649" y="1447722"/>
                  <a:pt x="7452120" y="1451253"/>
                  <a:pt x="7445059" y="1458312"/>
                </a:cubicBezTo>
                <a:cubicBezTo>
                  <a:pt x="7452120" y="1458312"/>
                  <a:pt x="7455649" y="1458312"/>
                  <a:pt x="7455649" y="1458312"/>
                </a:cubicBezTo>
                <a:lnTo>
                  <a:pt x="7455649" y="1447722"/>
                </a:lnTo>
                <a:lnTo>
                  <a:pt x="7466240" y="1447722"/>
                </a:lnTo>
                <a:lnTo>
                  <a:pt x="7487420" y="1458312"/>
                </a:lnTo>
                <a:cubicBezTo>
                  <a:pt x="7522722" y="1458312"/>
                  <a:pt x="7543903" y="1461843"/>
                  <a:pt x="7550963" y="1468903"/>
                </a:cubicBezTo>
                <a:lnTo>
                  <a:pt x="7561553" y="1458312"/>
                </a:lnTo>
                <a:cubicBezTo>
                  <a:pt x="7554492" y="1437132"/>
                  <a:pt x="7508601" y="1415951"/>
                  <a:pt x="7423878" y="1394770"/>
                </a:cubicBezTo>
                <a:lnTo>
                  <a:pt x="7392107" y="1384180"/>
                </a:lnTo>
                <a:cubicBezTo>
                  <a:pt x="7370926" y="1377120"/>
                  <a:pt x="7349745" y="1370060"/>
                  <a:pt x="7328564" y="1362999"/>
                </a:cubicBezTo>
                <a:close/>
                <a:moveTo>
                  <a:pt x="6788454" y="1362999"/>
                </a:moveTo>
                <a:cubicBezTo>
                  <a:pt x="6788454" y="1370060"/>
                  <a:pt x="6788454" y="1373589"/>
                  <a:pt x="6788454" y="1373589"/>
                </a:cubicBezTo>
                <a:lnTo>
                  <a:pt x="6799044" y="1362999"/>
                </a:lnTo>
                <a:cubicBezTo>
                  <a:pt x="6799044" y="1362999"/>
                  <a:pt x="6795514" y="1362999"/>
                  <a:pt x="6788454" y="1362999"/>
                </a:cubicBezTo>
                <a:close/>
                <a:moveTo>
                  <a:pt x="6460150" y="1362999"/>
                </a:moveTo>
                <a:cubicBezTo>
                  <a:pt x="6460150" y="1362999"/>
                  <a:pt x="6460150" y="1366529"/>
                  <a:pt x="6460150" y="1373589"/>
                </a:cubicBezTo>
                <a:cubicBezTo>
                  <a:pt x="6467211" y="1366529"/>
                  <a:pt x="6470740" y="1362999"/>
                  <a:pt x="6470740" y="1362999"/>
                </a:cubicBezTo>
                <a:cubicBezTo>
                  <a:pt x="6470740" y="1362999"/>
                  <a:pt x="6467211" y="1362999"/>
                  <a:pt x="6460150" y="1362999"/>
                </a:cubicBezTo>
                <a:close/>
                <a:moveTo>
                  <a:pt x="1747418" y="1362999"/>
                </a:moveTo>
                <a:lnTo>
                  <a:pt x="1768598" y="1362999"/>
                </a:lnTo>
                <a:cubicBezTo>
                  <a:pt x="1775659" y="1370060"/>
                  <a:pt x="1775659" y="1373589"/>
                  <a:pt x="1768598" y="1373589"/>
                </a:cubicBezTo>
                <a:cubicBezTo>
                  <a:pt x="1761539" y="1373589"/>
                  <a:pt x="1754477" y="1370060"/>
                  <a:pt x="1747418" y="1362999"/>
                </a:cubicBezTo>
                <a:close/>
                <a:moveTo>
                  <a:pt x="3071218" y="1352408"/>
                </a:moveTo>
                <a:lnTo>
                  <a:pt x="3081810" y="1362999"/>
                </a:lnTo>
                <a:cubicBezTo>
                  <a:pt x="3081810" y="1362999"/>
                  <a:pt x="3080045" y="1362999"/>
                  <a:pt x="3076514" y="1362999"/>
                </a:cubicBezTo>
                <a:cubicBezTo>
                  <a:pt x="3072983" y="1362999"/>
                  <a:pt x="3069454" y="1361235"/>
                  <a:pt x="3065925" y="1357704"/>
                </a:cubicBezTo>
                <a:cubicBezTo>
                  <a:pt x="3062393" y="1354173"/>
                  <a:pt x="3064160" y="1352408"/>
                  <a:pt x="3071218" y="1352408"/>
                </a:cubicBezTo>
                <a:close/>
                <a:moveTo>
                  <a:pt x="3249271" y="1349099"/>
                </a:moveTo>
                <a:cubicBezTo>
                  <a:pt x="3240004" y="1347776"/>
                  <a:pt x="3240666" y="1352408"/>
                  <a:pt x="3251255" y="1362999"/>
                </a:cubicBezTo>
                <a:lnTo>
                  <a:pt x="3261847" y="1373589"/>
                </a:lnTo>
                <a:lnTo>
                  <a:pt x="3251255" y="1373589"/>
                </a:lnTo>
                <a:lnTo>
                  <a:pt x="3240666" y="1373589"/>
                </a:lnTo>
                <a:lnTo>
                  <a:pt x="3314799" y="1384180"/>
                </a:lnTo>
                <a:cubicBezTo>
                  <a:pt x="3321858" y="1377120"/>
                  <a:pt x="3332449" y="1378885"/>
                  <a:pt x="3346570" y="1389475"/>
                </a:cubicBezTo>
                <a:cubicBezTo>
                  <a:pt x="3360690" y="1400066"/>
                  <a:pt x="3367751" y="1405360"/>
                  <a:pt x="3367751" y="1405360"/>
                </a:cubicBezTo>
                <a:cubicBezTo>
                  <a:pt x="3374810" y="1405360"/>
                  <a:pt x="3378341" y="1405360"/>
                  <a:pt x="3378341" y="1405360"/>
                </a:cubicBezTo>
                <a:cubicBezTo>
                  <a:pt x="3385401" y="1405360"/>
                  <a:pt x="3390695" y="1407125"/>
                  <a:pt x="3394226" y="1410656"/>
                </a:cubicBezTo>
                <a:cubicBezTo>
                  <a:pt x="3397758" y="1414187"/>
                  <a:pt x="3399522" y="1415951"/>
                  <a:pt x="3399522" y="1415951"/>
                </a:cubicBezTo>
                <a:lnTo>
                  <a:pt x="3463064" y="1426541"/>
                </a:lnTo>
                <a:lnTo>
                  <a:pt x="3505426" y="1437132"/>
                </a:lnTo>
                <a:cubicBezTo>
                  <a:pt x="3505426" y="1430072"/>
                  <a:pt x="3498365" y="1424776"/>
                  <a:pt x="3484244" y="1421247"/>
                </a:cubicBezTo>
                <a:cubicBezTo>
                  <a:pt x="3470124" y="1417716"/>
                  <a:pt x="3459534" y="1415951"/>
                  <a:pt x="3452474" y="1415951"/>
                </a:cubicBezTo>
                <a:cubicBezTo>
                  <a:pt x="3452474" y="1415951"/>
                  <a:pt x="3448943" y="1415951"/>
                  <a:pt x="3441882" y="1415951"/>
                </a:cubicBezTo>
                <a:cubicBezTo>
                  <a:pt x="3434824" y="1415951"/>
                  <a:pt x="3431293" y="1412420"/>
                  <a:pt x="3431293" y="1405360"/>
                </a:cubicBezTo>
                <a:lnTo>
                  <a:pt x="3388931" y="1394770"/>
                </a:lnTo>
                <a:cubicBezTo>
                  <a:pt x="3381872" y="1394770"/>
                  <a:pt x="3378341" y="1394770"/>
                  <a:pt x="3378341" y="1394770"/>
                </a:cubicBezTo>
                <a:cubicBezTo>
                  <a:pt x="3378341" y="1394770"/>
                  <a:pt x="3376577" y="1393005"/>
                  <a:pt x="3373046" y="1389475"/>
                </a:cubicBezTo>
                <a:cubicBezTo>
                  <a:pt x="3369516" y="1385945"/>
                  <a:pt x="3364220" y="1384180"/>
                  <a:pt x="3357160" y="1384180"/>
                </a:cubicBezTo>
                <a:cubicBezTo>
                  <a:pt x="3350099" y="1384180"/>
                  <a:pt x="3346570" y="1384180"/>
                  <a:pt x="3346570" y="1384180"/>
                </a:cubicBezTo>
                <a:cubicBezTo>
                  <a:pt x="3346570" y="1384180"/>
                  <a:pt x="3339509" y="1380649"/>
                  <a:pt x="3325389" y="1373589"/>
                </a:cubicBezTo>
                <a:lnTo>
                  <a:pt x="3325389" y="1362999"/>
                </a:lnTo>
                <a:lnTo>
                  <a:pt x="3304208" y="1362999"/>
                </a:lnTo>
                <a:lnTo>
                  <a:pt x="3261847" y="1352408"/>
                </a:lnTo>
                <a:cubicBezTo>
                  <a:pt x="3256552" y="1350643"/>
                  <a:pt x="3252358" y="1349540"/>
                  <a:pt x="3249271" y="1349099"/>
                </a:cubicBezTo>
                <a:close/>
                <a:moveTo>
                  <a:pt x="6478684" y="1347114"/>
                </a:moveTo>
                <a:cubicBezTo>
                  <a:pt x="6476920" y="1347114"/>
                  <a:pt x="6474271" y="1348879"/>
                  <a:pt x="6470740" y="1352408"/>
                </a:cubicBezTo>
                <a:lnTo>
                  <a:pt x="6481332" y="1352408"/>
                </a:lnTo>
                <a:cubicBezTo>
                  <a:pt x="6481332" y="1348879"/>
                  <a:pt x="6480449" y="1347114"/>
                  <a:pt x="6478684" y="1347114"/>
                </a:cubicBezTo>
                <a:close/>
                <a:moveTo>
                  <a:pt x="6779186" y="1345790"/>
                </a:moveTo>
                <a:cubicBezTo>
                  <a:pt x="6776539" y="1344906"/>
                  <a:pt x="6774333" y="1345349"/>
                  <a:pt x="6772568" y="1347114"/>
                </a:cubicBezTo>
                <a:cubicBezTo>
                  <a:pt x="6769038" y="1350643"/>
                  <a:pt x="6767272" y="1352408"/>
                  <a:pt x="6767272" y="1352408"/>
                </a:cubicBezTo>
                <a:lnTo>
                  <a:pt x="6788454" y="1352408"/>
                </a:lnTo>
                <a:cubicBezTo>
                  <a:pt x="6784923" y="1348879"/>
                  <a:pt x="6781834" y="1346673"/>
                  <a:pt x="6779186" y="1345790"/>
                </a:cubicBezTo>
                <a:close/>
                <a:moveTo>
                  <a:pt x="8144027" y="1341818"/>
                </a:moveTo>
                <a:cubicBezTo>
                  <a:pt x="8151087" y="1341818"/>
                  <a:pt x="8161677" y="1341818"/>
                  <a:pt x="8175798" y="1341818"/>
                </a:cubicBezTo>
                <a:lnTo>
                  <a:pt x="8207569" y="1362999"/>
                </a:lnTo>
                <a:cubicBezTo>
                  <a:pt x="8193449" y="1362999"/>
                  <a:pt x="8182858" y="1362999"/>
                  <a:pt x="8175798" y="1362999"/>
                </a:cubicBezTo>
                <a:cubicBezTo>
                  <a:pt x="8168737" y="1362999"/>
                  <a:pt x="8161677" y="1359468"/>
                  <a:pt x="8154617" y="1352408"/>
                </a:cubicBezTo>
                <a:cubicBezTo>
                  <a:pt x="8154617" y="1352408"/>
                  <a:pt x="8151087" y="1348879"/>
                  <a:pt x="8144027" y="1341818"/>
                </a:cubicBezTo>
                <a:close/>
                <a:moveTo>
                  <a:pt x="2478156" y="1341818"/>
                </a:moveTo>
                <a:cubicBezTo>
                  <a:pt x="2485216" y="1355939"/>
                  <a:pt x="2488746" y="1355939"/>
                  <a:pt x="2488746" y="1341818"/>
                </a:cubicBezTo>
                <a:cubicBezTo>
                  <a:pt x="2488746" y="1341818"/>
                  <a:pt x="2485216" y="1341818"/>
                  <a:pt x="2478156" y="1341818"/>
                </a:cubicBezTo>
                <a:close/>
                <a:moveTo>
                  <a:pt x="8324064" y="1331228"/>
                </a:moveTo>
                <a:cubicBezTo>
                  <a:pt x="8331124" y="1331228"/>
                  <a:pt x="8334654" y="1331228"/>
                  <a:pt x="8334654" y="1331228"/>
                </a:cubicBezTo>
                <a:cubicBezTo>
                  <a:pt x="8334654" y="1338287"/>
                  <a:pt x="8338183" y="1341818"/>
                  <a:pt x="8345244" y="1341818"/>
                </a:cubicBezTo>
                <a:cubicBezTo>
                  <a:pt x="8345244" y="1341818"/>
                  <a:pt x="8366425" y="1343583"/>
                  <a:pt x="8408787" y="1347114"/>
                </a:cubicBezTo>
                <a:cubicBezTo>
                  <a:pt x="8451148" y="1350643"/>
                  <a:pt x="8475858" y="1355939"/>
                  <a:pt x="8482920" y="1362999"/>
                </a:cubicBezTo>
                <a:cubicBezTo>
                  <a:pt x="8482920" y="1362999"/>
                  <a:pt x="8489980" y="1362999"/>
                  <a:pt x="8504100" y="1362999"/>
                </a:cubicBezTo>
                <a:cubicBezTo>
                  <a:pt x="8504100" y="1362999"/>
                  <a:pt x="8505866" y="1364764"/>
                  <a:pt x="8509395" y="1368293"/>
                </a:cubicBezTo>
                <a:cubicBezTo>
                  <a:pt x="8512925" y="1371824"/>
                  <a:pt x="8514691" y="1377120"/>
                  <a:pt x="8514691" y="1384180"/>
                </a:cubicBezTo>
                <a:cubicBezTo>
                  <a:pt x="8514691" y="1391239"/>
                  <a:pt x="8518220" y="1394770"/>
                  <a:pt x="8525281" y="1394770"/>
                </a:cubicBezTo>
                <a:cubicBezTo>
                  <a:pt x="8532341" y="1394770"/>
                  <a:pt x="8539400" y="1396535"/>
                  <a:pt x="8546462" y="1400066"/>
                </a:cubicBezTo>
                <a:cubicBezTo>
                  <a:pt x="8553522" y="1403595"/>
                  <a:pt x="8562347" y="1407125"/>
                  <a:pt x="8572938" y="1410656"/>
                </a:cubicBezTo>
                <a:cubicBezTo>
                  <a:pt x="8583528" y="1414187"/>
                  <a:pt x="8595884" y="1419481"/>
                  <a:pt x="8610004" y="1426541"/>
                </a:cubicBezTo>
                <a:cubicBezTo>
                  <a:pt x="8624124" y="1433602"/>
                  <a:pt x="8634714" y="1437132"/>
                  <a:pt x="8641775" y="1437132"/>
                </a:cubicBezTo>
                <a:cubicBezTo>
                  <a:pt x="8648836" y="1437132"/>
                  <a:pt x="8652366" y="1438897"/>
                  <a:pt x="8652366" y="1442427"/>
                </a:cubicBezTo>
                <a:cubicBezTo>
                  <a:pt x="8652366" y="1445957"/>
                  <a:pt x="8659426" y="1451253"/>
                  <a:pt x="8673545" y="1458312"/>
                </a:cubicBezTo>
                <a:lnTo>
                  <a:pt x="8694728" y="1468903"/>
                </a:lnTo>
                <a:cubicBezTo>
                  <a:pt x="8687666" y="1475964"/>
                  <a:pt x="8673545" y="1475964"/>
                  <a:pt x="8652366" y="1468903"/>
                </a:cubicBezTo>
                <a:cubicBezTo>
                  <a:pt x="8638245" y="1461843"/>
                  <a:pt x="8631185" y="1458312"/>
                  <a:pt x="8631185" y="1458312"/>
                </a:cubicBezTo>
                <a:lnTo>
                  <a:pt x="8599414" y="1447722"/>
                </a:lnTo>
                <a:cubicBezTo>
                  <a:pt x="8585294" y="1440662"/>
                  <a:pt x="8576468" y="1435368"/>
                  <a:pt x="8572938" y="1431837"/>
                </a:cubicBezTo>
                <a:cubicBezTo>
                  <a:pt x="8569409" y="1428306"/>
                  <a:pt x="8564112" y="1426541"/>
                  <a:pt x="8557053" y="1426541"/>
                </a:cubicBezTo>
                <a:lnTo>
                  <a:pt x="8546462" y="1426541"/>
                </a:lnTo>
                <a:cubicBezTo>
                  <a:pt x="8546462" y="1412420"/>
                  <a:pt x="8532341" y="1405360"/>
                  <a:pt x="8504100" y="1405360"/>
                </a:cubicBezTo>
                <a:cubicBezTo>
                  <a:pt x="8475858" y="1405360"/>
                  <a:pt x="8461739" y="1398301"/>
                  <a:pt x="8461739" y="1384180"/>
                </a:cubicBezTo>
                <a:cubicBezTo>
                  <a:pt x="8461739" y="1377120"/>
                  <a:pt x="8458209" y="1373589"/>
                  <a:pt x="8451148" y="1373589"/>
                </a:cubicBezTo>
                <a:cubicBezTo>
                  <a:pt x="8444087" y="1373589"/>
                  <a:pt x="8440558" y="1373589"/>
                  <a:pt x="8440558" y="1373589"/>
                </a:cubicBezTo>
                <a:lnTo>
                  <a:pt x="8429968" y="1362999"/>
                </a:lnTo>
                <a:lnTo>
                  <a:pt x="8429968" y="1373589"/>
                </a:lnTo>
                <a:lnTo>
                  <a:pt x="8408787" y="1384180"/>
                </a:lnTo>
                <a:cubicBezTo>
                  <a:pt x="8394666" y="1377120"/>
                  <a:pt x="8389372" y="1370060"/>
                  <a:pt x="8392901" y="1362999"/>
                </a:cubicBezTo>
                <a:cubicBezTo>
                  <a:pt x="8396431" y="1355939"/>
                  <a:pt x="8391135" y="1352408"/>
                  <a:pt x="8377016" y="1352408"/>
                </a:cubicBezTo>
                <a:cubicBezTo>
                  <a:pt x="8341714" y="1352408"/>
                  <a:pt x="8324064" y="1345349"/>
                  <a:pt x="8324064" y="1331228"/>
                </a:cubicBezTo>
                <a:close/>
                <a:moveTo>
                  <a:pt x="7201480" y="1331228"/>
                </a:moveTo>
                <a:cubicBezTo>
                  <a:pt x="7201480" y="1338287"/>
                  <a:pt x="7201480" y="1341818"/>
                  <a:pt x="7201480" y="1341818"/>
                </a:cubicBezTo>
                <a:lnTo>
                  <a:pt x="7222660" y="1341818"/>
                </a:lnTo>
                <a:lnTo>
                  <a:pt x="7233251" y="1352408"/>
                </a:lnTo>
                <a:cubicBezTo>
                  <a:pt x="7233251" y="1352408"/>
                  <a:pt x="7240312" y="1352408"/>
                  <a:pt x="7254432" y="1352408"/>
                </a:cubicBezTo>
                <a:lnTo>
                  <a:pt x="7275612" y="1352408"/>
                </a:lnTo>
                <a:lnTo>
                  <a:pt x="7254432" y="1341818"/>
                </a:lnTo>
                <a:cubicBezTo>
                  <a:pt x="7233251" y="1334758"/>
                  <a:pt x="7215600" y="1331228"/>
                  <a:pt x="7201480" y="1331228"/>
                </a:cubicBezTo>
                <a:close/>
                <a:moveTo>
                  <a:pt x="3177123" y="1331228"/>
                </a:moveTo>
                <a:lnTo>
                  <a:pt x="3177123" y="1341818"/>
                </a:lnTo>
                <a:cubicBezTo>
                  <a:pt x="3184183" y="1348879"/>
                  <a:pt x="3191243" y="1352408"/>
                  <a:pt x="3198303" y="1352408"/>
                </a:cubicBezTo>
                <a:lnTo>
                  <a:pt x="3208895" y="1352408"/>
                </a:lnTo>
                <a:cubicBezTo>
                  <a:pt x="3201834" y="1345349"/>
                  <a:pt x="3198303" y="1341818"/>
                  <a:pt x="3198303" y="1341818"/>
                </a:cubicBezTo>
                <a:close/>
                <a:moveTo>
                  <a:pt x="8478683" y="1324874"/>
                </a:moveTo>
                <a:lnTo>
                  <a:pt x="8492546" y="1328339"/>
                </a:lnTo>
                <a:lnTo>
                  <a:pt x="8493510" y="1331228"/>
                </a:lnTo>
                <a:lnTo>
                  <a:pt x="8472329" y="1331228"/>
                </a:lnTo>
                <a:close/>
                <a:moveTo>
                  <a:pt x="7050566" y="1324609"/>
                </a:moveTo>
                <a:cubicBezTo>
                  <a:pt x="7052332" y="1323725"/>
                  <a:pt x="7053214" y="1324168"/>
                  <a:pt x="7053214" y="1325933"/>
                </a:cubicBezTo>
                <a:cubicBezTo>
                  <a:pt x="7053214" y="1329464"/>
                  <a:pt x="7049684" y="1331228"/>
                  <a:pt x="7042622" y="1331228"/>
                </a:cubicBezTo>
                <a:cubicBezTo>
                  <a:pt x="7046154" y="1327697"/>
                  <a:pt x="7048800" y="1325492"/>
                  <a:pt x="7050566" y="1324609"/>
                </a:cubicBezTo>
                <a:close/>
                <a:moveTo>
                  <a:pt x="7328564" y="1320637"/>
                </a:moveTo>
                <a:lnTo>
                  <a:pt x="7317974" y="1331228"/>
                </a:lnTo>
                <a:lnTo>
                  <a:pt x="7339155" y="1331228"/>
                </a:lnTo>
                <a:cubicBezTo>
                  <a:pt x="7339155" y="1331228"/>
                  <a:pt x="7337389" y="1329464"/>
                  <a:pt x="7333860" y="1325933"/>
                </a:cubicBezTo>
                <a:cubicBezTo>
                  <a:pt x="7330330" y="1322402"/>
                  <a:pt x="7328564" y="1320637"/>
                  <a:pt x="7328564" y="1320637"/>
                </a:cubicBezTo>
                <a:close/>
                <a:moveTo>
                  <a:pt x="6375428" y="1320637"/>
                </a:moveTo>
                <a:lnTo>
                  <a:pt x="6386018" y="1331228"/>
                </a:lnTo>
                <a:cubicBezTo>
                  <a:pt x="6386018" y="1331228"/>
                  <a:pt x="6386018" y="1327697"/>
                  <a:pt x="6386018" y="1320637"/>
                </a:cubicBezTo>
                <a:cubicBezTo>
                  <a:pt x="6378957" y="1320637"/>
                  <a:pt x="6375428" y="1320637"/>
                  <a:pt x="6375428" y="1320637"/>
                </a:cubicBezTo>
                <a:close/>
                <a:moveTo>
                  <a:pt x="6322476" y="1320637"/>
                </a:moveTo>
                <a:lnTo>
                  <a:pt x="6333066" y="1331228"/>
                </a:lnTo>
                <a:cubicBezTo>
                  <a:pt x="6333066" y="1331228"/>
                  <a:pt x="6333066" y="1329464"/>
                  <a:pt x="6333066" y="1325933"/>
                </a:cubicBezTo>
                <a:cubicBezTo>
                  <a:pt x="6333066" y="1322402"/>
                  <a:pt x="6329536" y="1320637"/>
                  <a:pt x="6322476" y="1320637"/>
                </a:cubicBezTo>
                <a:close/>
                <a:moveTo>
                  <a:pt x="2817049" y="1320637"/>
                </a:moveTo>
                <a:lnTo>
                  <a:pt x="2827639" y="1331228"/>
                </a:lnTo>
                <a:lnTo>
                  <a:pt x="2880591" y="1341818"/>
                </a:lnTo>
                <a:lnTo>
                  <a:pt x="2891182" y="1341818"/>
                </a:lnTo>
                <a:cubicBezTo>
                  <a:pt x="2884122" y="1327697"/>
                  <a:pt x="2859410" y="1320637"/>
                  <a:pt x="2817049" y="1320637"/>
                </a:cubicBezTo>
                <a:close/>
                <a:moveTo>
                  <a:pt x="6448236" y="1314018"/>
                </a:moveTo>
                <a:cubicBezTo>
                  <a:pt x="6447353" y="1313136"/>
                  <a:pt x="6446030" y="1313577"/>
                  <a:pt x="6444265" y="1315341"/>
                </a:cubicBezTo>
                <a:cubicBezTo>
                  <a:pt x="6440736" y="1318872"/>
                  <a:pt x="6438970" y="1324168"/>
                  <a:pt x="6438970" y="1331228"/>
                </a:cubicBezTo>
                <a:lnTo>
                  <a:pt x="6449560" y="1320637"/>
                </a:lnTo>
                <a:cubicBezTo>
                  <a:pt x="6449560" y="1317108"/>
                  <a:pt x="6449118" y="1314902"/>
                  <a:pt x="6448236" y="1314018"/>
                </a:cubicBezTo>
                <a:close/>
                <a:moveTo>
                  <a:pt x="8228750" y="1310047"/>
                </a:moveTo>
                <a:lnTo>
                  <a:pt x="8302883" y="1320637"/>
                </a:lnTo>
                <a:lnTo>
                  <a:pt x="8292291" y="1331228"/>
                </a:lnTo>
                <a:cubicBezTo>
                  <a:pt x="8285231" y="1331228"/>
                  <a:pt x="8276406" y="1331228"/>
                  <a:pt x="8265816" y="1331228"/>
                </a:cubicBezTo>
                <a:cubicBezTo>
                  <a:pt x="8255225" y="1331228"/>
                  <a:pt x="8244635" y="1329464"/>
                  <a:pt x="8234045" y="1325933"/>
                </a:cubicBezTo>
                <a:cubicBezTo>
                  <a:pt x="8223454" y="1322402"/>
                  <a:pt x="8221689" y="1317108"/>
                  <a:pt x="8228750" y="1310047"/>
                </a:cubicBezTo>
                <a:close/>
                <a:moveTo>
                  <a:pt x="3611330" y="1310047"/>
                </a:moveTo>
                <a:cubicBezTo>
                  <a:pt x="3604269" y="1310047"/>
                  <a:pt x="3600740" y="1311812"/>
                  <a:pt x="3600740" y="1315341"/>
                </a:cubicBezTo>
                <a:cubicBezTo>
                  <a:pt x="3600740" y="1318872"/>
                  <a:pt x="3602504" y="1320637"/>
                  <a:pt x="3606034" y="1320637"/>
                </a:cubicBezTo>
                <a:cubicBezTo>
                  <a:pt x="3609565" y="1320637"/>
                  <a:pt x="3611330" y="1317108"/>
                  <a:pt x="3611330" y="1310047"/>
                </a:cubicBezTo>
                <a:close/>
                <a:moveTo>
                  <a:pt x="3177123" y="1310047"/>
                </a:moveTo>
                <a:cubicBezTo>
                  <a:pt x="3170063" y="1310047"/>
                  <a:pt x="3166533" y="1313577"/>
                  <a:pt x="3166533" y="1320637"/>
                </a:cubicBezTo>
                <a:cubicBezTo>
                  <a:pt x="3166533" y="1320637"/>
                  <a:pt x="3170063" y="1318872"/>
                  <a:pt x="3177123" y="1315341"/>
                </a:cubicBezTo>
                <a:cubicBezTo>
                  <a:pt x="3184183" y="1311812"/>
                  <a:pt x="3187714" y="1310047"/>
                  <a:pt x="3187714" y="1310047"/>
                </a:cubicBezTo>
                <a:cubicBezTo>
                  <a:pt x="3187714" y="1310047"/>
                  <a:pt x="3184183" y="1310047"/>
                  <a:pt x="3177123" y="1310047"/>
                </a:cubicBezTo>
                <a:close/>
                <a:moveTo>
                  <a:pt x="3357160" y="1299456"/>
                </a:moveTo>
                <a:lnTo>
                  <a:pt x="3357160" y="1310047"/>
                </a:lnTo>
                <a:lnTo>
                  <a:pt x="3378341" y="1310047"/>
                </a:lnTo>
                <a:cubicBezTo>
                  <a:pt x="3371280" y="1302987"/>
                  <a:pt x="3364220" y="1299456"/>
                  <a:pt x="3357160" y="1299456"/>
                </a:cubicBezTo>
                <a:close/>
                <a:moveTo>
                  <a:pt x="2912362" y="1299456"/>
                </a:moveTo>
                <a:lnTo>
                  <a:pt x="2922954" y="1299456"/>
                </a:lnTo>
                <a:lnTo>
                  <a:pt x="2922954" y="1310047"/>
                </a:lnTo>
                <a:cubicBezTo>
                  <a:pt x="2922954" y="1310047"/>
                  <a:pt x="2919423" y="1306516"/>
                  <a:pt x="2912362" y="1299456"/>
                </a:cubicBezTo>
                <a:close/>
                <a:moveTo>
                  <a:pt x="2509927" y="1299456"/>
                </a:moveTo>
                <a:cubicBezTo>
                  <a:pt x="2509927" y="1299456"/>
                  <a:pt x="2513458" y="1301221"/>
                  <a:pt x="2520518" y="1304752"/>
                </a:cubicBezTo>
                <a:cubicBezTo>
                  <a:pt x="2527577" y="1308283"/>
                  <a:pt x="2534638" y="1310047"/>
                  <a:pt x="2541698" y="1310047"/>
                </a:cubicBezTo>
                <a:cubicBezTo>
                  <a:pt x="2562879" y="1317108"/>
                  <a:pt x="2573470" y="1320637"/>
                  <a:pt x="2573470" y="1320637"/>
                </a:cubicBezTo>
                <a:cubicBezTo>
                  <a:pt x="2580529" y="1320637"/>
                  <a:pt x="2585826" y="1322402"/>
                  <a:pt x="2589355" y="1325933"/>
                </a:cubicBezTo>
                <a:cubicBezTo>
                  <a:pt x="2592886" y="1329464"/>
                  <a:pt x="2598181" y="1331228"/>
                  <a:pt x="2605241" y="1331228"/>
                </a:cubicBezTo>
                <a:cubicBezTo>
                  <a:pt x="2612301" y="1331228"/>
                  <a:pt x="2619361" y="1334758"/>
                  <a:pt x="2626422" y="1341818"/>
                </a:cubicBezTo>
                <a:cubicBezTo>
                  <a:pt x="2633481" y="1341818"/>
                  <a:pt x="2638777" y="1341818"/>
                  <a:pt x="2642307" y="1341818"/>
                </a:cubicBezTo>
                <a:cubicBezTo>
                  <a:pt x="2645838" y="1341818"/>
                  <a:pt x="2651133" y="1345349"/>
                  <a:pt x="2658193" y="1352408"/>
                </a:cubicBezTo>
                <a:cubicBezTo>
                  <a:pt x="2672313" y="1352408"/>
                  <a:pt x="2682904" y="1352408"/>
                  <a:pt x="2689964" y="1352408"/>
                </a:cubicBezTo>
                <a:lnTo>
                  <a:pt x="2721735" y="1352408"/>
                </a:lnTo>
                <a:cubicBezTo>
                  <a:pt x="2721735" y="1352408"/>
                  <a:pt x="2716440" y="1350643"/>
                  <a:pt x="2705851" y="1347114"/>
                </a:cubicBezTo>
                <a:cubicBezTo>
                  <a:pt x="2695259" y="1343583"/>
                  <a:pt x="2686433" y="1338287"/>
                  <a:pt x="2679374" y="1331228"/>
                </a:cubicBezTo>
                <a:cubicBezTo>
                  <a:pt x="2651133" y="1324168"/>
                  <a:pt x="2629952" y="1320637"/>
                  <a:pt x="2615831" y="1320637"/>
                </a:cubicBezTo>
                <a:cubicBezTo>
                  <a:pt x="2608771" y="1320637"/>
                  <a:pt x="2594650" y="1317108"/>
                  <a:pt x="2573470" y="1310047"/>
                </a:cubicBezTo>
                <a:cubicBezTo>
                  <a:pt x="2552289" y="1302987"/>
                  <a:pt x="2534638" y="1299456"/>
                  <a:pt x="2520518" y="1299456"/>
                </a:cubicBezTo>
                <a:cubicBezTo>
                  <a:pt x="2513458" y="1299456"/>
                  <a:pt x="2509927" y="1299456"/>
                  <a:pt x="2509927" y="1299456"/>
                </a:cubicBezTo>
                <a:close/>
                <a:moveTo>
                  <a:pt x="2223986" y="1299456"/>
                </a:moveTo>
                <a:cubicBezTo>
                  <a:pt x="2231046" y="1299456"/>
                  <a:pt x="2234577" y="1299456"/>
                  <a:pt x="2234577" y="1299456"/>
                </a:cubicBezTo>
                <a:lnTo>
                  <a:pt x="2223986" y="1310047"/>
                </a:lnTo>
                <a:close/>
                <a:moveTo>
                  <a:pt x="8353186" y="1294162"/>
                </a:moveTo>
                <a:cubicBezTo>
                  <a:pt x="8354951" y="1294162"/>
                  <a:pt x="8355835" y="1295927"/>
                  <a:pt x="8355835" y="1299456"/>
                </a:cubicBezTo>
                <a:lnTo>
                  <a:pt x="8345244" y="1299456"/>
                </a:lnTo>
                <a:cubicBezTo>
                  <a:pt x="8348774" y="1295927"/>
                  <a:pt x="8351422" y="1294162"/>
                  <a:pt x="8353186" y="1294162"/>
                </a:cubicBezTo>
                <a:close/>
                <a:moveTo>
                  <a:pt x="7922951" y="1292837"/>
                </a:moveTo>
                <a:cubicBezTo>
                  <a:pt x="7922070" y="1293721"/>
                  <a:pt x="7921627" y="1295927"/>
                  <a:pt x="7921627" y="1299456"/>
                </a:cubicBezTo>
                <a:cubicBezTo>
                  <a:pt x="7928688" y="1299456"/>
                  <a:pt x="7932219" y="1299456"/>
                  <a:pt x="7932219" y="1299456"/>
                </a:cubicBezTo>
                <a:cubicBezTo>
                  <a:pt x="7932219" y="1299456"/>
                  <a:pt x="7930452" y="1297691"/>
                  <a:pt x="7926923" y="1294162"/>
                </a:cubicBezTo>
                <a:cubicBezTo>
                  <a:pt x="7925158" y="1292397"/>
                  <a:pt x="7923835" y="1291956"/>
                  <a:pt x="7922951" y="1292837"/>
                </a:cubicBezTo>
                <a:close/>
                <a:moveTo>
                  <a:pt x="6333066" y="1288866"/>
                </a:moveTo>
                <a:lnTo>
                  <a:pt x="6343656" y="1299456"/>
                </a:lnTo>
                <a:cubicBezTo>
                  <a:pt x="6343656" y="1299456"/>
                  <a:pt x="6347186" y="1299456"/>
                  <a:pt x="6354246" y="1299456"/>
                </a:cubicBezTo>
                <a:close/>
                <a:moveTo>
                  <a:pt x="3155942" y="1288866"/>
                </a:moveTo>
                <a:lnTo>
                  <a:pt x="3177123" y="1299456"/>
                </a:lnTo>
                <a:lnTo>
                  <a:pt x="3187714" y="1288866"/>
                </a:lnTo>
                <a:cubicBezTo>
                  <a:pt x="3180653" y="1288866"/>
                  <a:pt x="3173593" y="1288866"/>
                  <a:pt x="3166533" y="1288866"/>
                </a:cubicBezTo>
                <a:close/>
                <a:moveTo>
                  <a:pt x="3050039" y="1288866"/>
                </a:moveTo>
                <a:lnTo>
                  <a:pt x="3155942" y="1331228"/>
                </a:lnTo>
                <a:cubicBezTo>
                  <a:pt x="3155942" y="1324168"/>
                  <a:pt x="3154177" y="1320637"/>
                  <a:pt x="3150648" y="1320637"/>
                </a:cubicBezTo>
                <a:cubicBezTo>
                  <a:pt x="3147116" y="1320637"/>
                  <a:pt x="3141821" y="1317108"/>
                  <a:pt x="3134762" y="1310047"/>
                </a:cubicBezTo>
                <a:lnTo>
                  <a:pt x="3092399" y="1299456"/>
                </a:lnTo>
                <a:close/>
                <a:moveTo>
                  <a:pt x="2276938" y="1288866"/>
                </a:moveTo>
                <a:cubicBezTo>
                  <a:pt x="2276938" y="1288866"/>
                  <a:pt x="2285763" y="1290631"/>
                  <a:pt x="2303415" y="1294162"/>
                </a:cubicBezTo>
                <a:cubicBezTo>
                  <a:pt x="2321066" y="1297691"/>
                  <a:pt x="2329890" y="1302987"/>
                  <a:pt x="2329890" y="1310047"/>
                </a:cubicBezTo>
                <a:cubicBezTo>
                  <a:pt x="2344011" y="1317108"/>
                  <a:pt x="2344011" y="1320637"/>
                  <a:pt x="2329890" y="1320637"/>
                </a:cubicBezTo>
                <a:cubicBezTo>
                  <a:pt x="2322830" y="1320637"/>
                  <a:pt x="2315769" y="1324168"/>
                  <a:pt x="2308710" y="1331228"/>
                </a:cubicBezTo>
                <a:cubicBezTo>
                  <a:pt x="2308710" y="1324168"/>
                  <a:pt x="2308710" y="1320637"/>
                  <a:pt x="2308710" y="1320637"/>
                </a:cubicBezTo>
                <a:lnTo>
                  <a:pt x="2298119" y="1310047"/>
                </a:lnTo>
                <a:close/>
                <a:moveTo>
                  <a:pt x="8440558" y="1278276"/>
                </a:moveTo>
                <a:lnTo>
                  <a:pt x="8461739" y="1278276"/>
                </a:lnTo>
                <a:lnTo>
                  <a:pt x="8472329" y="1278276"/>
                </a:lnTo>
                <a:cubicBezTo>
                  <a:pt x="8479390" y="1278276"/>
                  <a:pt x="8486449" y="1281806"/>
                  <a:pt x="8493510" y="1288866"/>
                </a:cubicBezTo>
                <a:lnTo>
                  <a:pt x="8514691" y="1299456"/>
                </a:lnTo>
                <a:cubicBezTo>
                  <a:pt x="8514691" y="1299456"/>
                  <a:pt x="8521751" y="1301221"/>
                  <a:pt x="8535871" y="1304752"/>
                </a:cubicBezTo>
                <a:cubicBezTo>
                  <a:pt x="8549991" y="1308283"/>
                  <a:pt x="8560582" y="1313577"/>
                  <a:pt x="8567641" y="1320637"/>
                </a:cubicBezTo>
                <a:cubicBezTo>
                  <a:pt x="8595884" y="1327697"/>
                  <a:pt x="8613533" y="1331228"/>
                  <a:pt x="8620595" y="1331228"/>
                </a:cubicBezTo>
                <a:cubicBezTo>
                  <a:pt x="8620595" y="1331228"/>
                  <a:pt x="8622360" y="1332993"/>
                  <a:pt x="8625889" y="1336523"/>
                </a:cubicBezTo>
                <a:cubicBezTo>
                  <a:pt x="8629419" y="1340053"/>
                  <a:pt x="8634714" y="1345349"/>
                  <a:pt x="8641775" y="1352408"/>
                </a:cubicBezTo>
                <a:cubicBezTo>
                  <a:pt x="8648836" y="1359468"/>
                  <a:pt x="8655895" y="1362999"/>
                  <a:pt x="8662957" y="1362999"/>
                </a:cubicBezTo>
                <a:cubicBezTo>
                  <a:pt x="8691199" y="1362999"/>
                  <a:pt x="8698257" y="1370060"/>
                  <a:pt x="8684137" y="1384180"/>
                </a:cubicBezTo>
                <a:cubicBezTo>
                  <a:pt x="8670016" y="1391239"/>
                  <a:pt x="8652366" y="1387710"/>
                  <a:pt x="8631185" y="1373589"/>
                </a:cubicBezTo>
                <a:cubicBezTo>
                  <a:pt x="8610004" y="1366529"/>
                  <a:pt x="8595884" y="1361235"/>
                  <a:pt x="8588824" y="1357704"/>
                </a:cubicBezTo>
                <a:cubicBezTo>
                  <a:pt x="8581762" y="1354173"/>
                  <a:pt x="8567641" y="1352408"/>
                  <a:pt x="8546462" y="1352408"/>
                </a:cubicBezTo>
                <a:cubicBezTo>
                  <a:pt x="8532341" y="1345349"/>
                  <a:pt x="8523515" y="1341818"/>
                  <a:pt x="8519985" y="1341818"/>
                </a:cubicBezTo>
                <a:cubicBezTo>
                  <a:pt x="8516456" y="1341818"/>
                  <a:pt x="8514691" y="1338287"/>
                  <a:pt x="8514691" y="1331228"/>
                </a:cubicBezTo>
                <a:cubicBezTo>
                  <a:pt x="8507630" y="1331228"/>
                  <a:pt x="8504100" y="1331228"/>
                  <a:pt x="8504100" y="1331228"/>
                </a:cubicBezTo>
                <a:lnTo>
                  <a:pt x="8492546" y="1328339"/>
                </a:lnTo>
                <a:lnTo>
                  <a:pt x="8490863" y="1323286"/>
                </a:lnTo>
                <a:cubicBezTo>
                  <a:pt x="8489098" y="1321519"/>
                  <a:pt x="8486449" y="1320637"/>
                  <a:pt x="8482920" y="1320637"/>
                </a:cubicBezTo>
                <a:lnTo>
                  <a:pt x="8478683" y="1324874"/>
                </a:lnTo>
                <a:lnTo>
                  <a:pt x="8461739" y="1320637"/>
                </a:lnTo>
                <a:lnTo>
                  <a:pt x="8440558" y="1310047"/>
                </a:lnTo>
                <a:close/>
                <a:moveTo>
                  <a:pt x="8249931" y="1278276"/>
                </a:moveTo>
                <a:cubicBezTo>
                  <a:pt x="8249931" y="1278276"/>
                  <a:pt x="8253460" y="1278276"/>
                  <a:pt x="8260521" y="1278276"/>
                </a:cubicBezTo>
                <a:lnTo>
                  <a:pt x="8249931" y="1288866"/>
                </a:lnTo>
                <a:close/>
                <a:moveTo>
                  <a:pt x="8112254" y="1278276"/>
                </a:moveTo>
                <a:lnTo>
                  <a:pt x="8133435" y="1278276"/>
                </a:lnTo>
                <a:cubicBezTo>
                  <a:pt x="8147556" y="1285335"/>
                  <a:pt x="8158146" y="1288866"/>
                  <a:pt x="8165206" y="1288866"/>
                </a:cubicBezTo>
                <a:cubicBezTo>
                  <a:pt x="8165206" y="1295927"/>
                  <a:pt x="8170502" y="1299456"/>
                  <a:pt x="8181093" y="1299456"/>
                </a:cubicBezTo>
                <a:cubicBezTo>
                  <a:pt x="8191683" y="1299456"/>
                  <a:pt x="8198743" y="1302987"/>
                  <a:pt x="8202273" y="1310047"/>
                </a:cubicBezTo>
                <a:cubicBezTo>
                  <a:pt x="8205802" y="1317108"/>
                  <a:pt x="8204039" y="1320637"/>
                  <a:pt x="8196979" y="1320637"/>
                </a:cubicBezTo>
                <a:cubicBezTo>
                  <a:pt x="8189917" y="1320637"/>
                  <a:pt x="8182858" y="1317108"/>
                  <a:pt x="8175798" y="1310047"/>
                </a:cubicBezTo>
                <a:lnTo>
                  <a:pt x="8154617" y="1299456"/>
                </a:lnTo>
                <a:cubicBezTo>
                  <a:pt x="8147556" y="1299456"/>
                  <a:pt x="8140497" y="1295927"/>
                  <a:pt x="8133435" y="1288866"/>
                </a:cubicBezTo>
                <a:cubicBezTo>
                  <a:pt x="8126375" y="1288866"/>
                  <a:pt x="8121079" y="1287101"/>
                  <a:pt x="8117550" y="1283571"/>
                </a:cubicBezTo>
                <a:cubicBezTo>
                  <a:pt x="8114020" y="1280041"/>
                  <a:pt x="8112254" y="1278276"/>
                  <a:pt x="8112254" y="1278276"/>
                </a:cubicBezTo>
                <a:close/>
                <a:moveTo>
                  <a:pt x="8069894" y="1278276"/>
                </a:moveTo>
                <a:cubicBezTo>
                  <a:pt x="8069894" y="1278276"/>
                  <a:pt x="8073423" y="1278276"/>
                  <a:pt x="8080483" y="1278276"/>
                </a:cubicBezTo>
                <a:cubicBezTo>
                  <a:pt x="8080483" y="1285335"/>
                  <a:pt x="8076954" y="1288866"/>
                  <a:pt x="8069894" y="1288866"/>
                </a:cubicBezTo>
                <a:close/>
                <a:moveTo>
                  <a:pt x="6936718" y="1278276"/>
                </a:moveTo>
                <a:cubicBezTo>
                  <a:pt x="6943780" y="1278276"/>
                  <a:pt x="6947310" y="1278276"/>
                  <a:pt x="6947310" y="1278276"/>
                </a:cubicBezTo>
                <a:lnTo>
                  <a:pt x="6947310" y="1288866"/>
                </a:lnTo>
                <a:close/>
                <a:moveTo>
                  <a:pt x="2954724" y="1278276"/>
                </a:moveTo>
                <a:lnTo>
                  <a:pt x="2975906" y="1299456"/>
                </a:lnTo>
                <a:lnTo>
                  <a:pt x="2986495" y="1310047"/>
                </a:lnTo>
                <a:lnTo>
                  <a:pt x="3018266" y="1331228"/>
                </a:lnTo>
                <a:lnTo>
                  <a:pt x="3028858" y="1341818"/>
                </a:lnTo>
                <a:cubicBezTo>
                  <a:pt x="3028858" y="1341818"/>
                  <a:pt x="3021797" y="1341818"/>
                  <a:pt x="3007676" y="1341818"/>
                </a:cubicBezTo>
                <a:cubicBezTo>
                  <a:pt x="2993556" y="1341818"/>
                  <a:pt x="2979435" y="1338287"/>
                  <a:pt x="2965314" y="1331228"/>
                </a:cubicBezTo>
                <a:cubicBezTo>
                  <a:pt x="2965314" y="1331228"/>
                  <a:pt x="2963550" y="1329464"/>
                  <a:pt x="2960019" y="1325933"/>
                </a:cubicBezTo>
                <a:cubicBezTo>
                  <a:pt x="2956489" y="1322402"/>
                  <a:pt x="2951194" y="1320637"/>
                  <a:pt x="2944134" y="1320637"/>
                </a:cubicBezTo>
                <a:lnTo>
                  <a:pt x="2944134" y="1299456"/>
                </a:lnTo>
                <a:close/>
                <a:moveTo>
                  <a:pt x="2917658" y="1278276"/>
                </a:moveTo>
                <a:cubicBezTo>
                  <a:pt x="2921189" y="1278276"/>
                  <a:pt x="2926483" y="1278276"/>
                  <a:pt x="2933543" y="1278276"/>
                </a:cubicBezTo>
                <a:lnTo>
                  <a:pt x="2922954" y="1288866"/>
                </a:lnTo>
                <a:cubicBezTo>
                  <a:pt x="2915893" y="1288866"/>
                  <a:pt x="2912362" y="1288866"/>
                  <a:pt x="2912362" y="1288866"/>
                </a:cubicBezTo>
                <a:cubicBezTo>
                  <a:pt x="2912362" y="1281806"/>
                  <a:pt x="2914127" y="1278276"/>
                  <a:pt x="2917658" y="1278276"/>
                </a:cubicBezTo>
                <a:close/>
                <a:moveTo>
                  <a:pt x="2909715" y="1272981"/>
                </a:moveTo>
                <a:cubicBezTo>
                  <a:pt x="2911481" y="1272981"/>
                  <a:pt x="2912362" y="1274745"/>
                  <a:pt x="2912362" y="1278276"/>
                </a:cubicBezTo>
                <a:lnTo>
                  <a:pt x="2901772" y="1278276"/>
                </a:lnTo>
                <a:cubicBezTo>
                  <a:pt x="2905303" y="1274745"/>
                  <a:pt x="2907949" y="1272981"/>
                  <a:pt x="2909715" y="1272981"/>
                </a:cubicBezTo>
                <a:close/>
                <a:moveTo>
                  <a:pt x="8218160" y="1267685"/>
                </a:moveTo>
                <a:cubicBezTo>
                  <a:pt x="8225220" y="1267685"/>
                  <a:pt x="8228750" y="1271216"/>
                  <a:pt x="8228750" y="1278276"/>
                </a:cubicBezTo>
                <a:cubicBezTo>
                  <a:pt x="8228750" y="1278276"/>
                  <a:pt x="8226983" y="1278276"/>
                  <a:pt x="8223454" y="1278276"/>
                </a:cubicBezTo>
                <a:cubicBezTo>
                  <a:pt x="8219925" y="1278276"/>
                  <a:pt x="8218160" y="1278276"/>
                  <a:pt x="8218160" y="1278276"/>
                </a:cubicBezTo>
                <a:close/>
                <a:moveTo>
                  <a:pt x="6534284" y="1267685"/>
                </a:moveTo>
                <a:cubicBezTo>
                  <a:pt x="6534284" y="1267685"/>
                  <a:pt x="6536050" y="1269450"/>
                  <a:pt x="6539579" y="1272981"/>
                </a:cubicBezTo>
                <a:cubicBezTo>
                  <a:pt x="6543108" y="1276510"/>
                  <a:pt x="6544874" y="1278276"/>
                  <a:pt x="6544874" y="1278276"/>
                </a:cubicBezTo>
                <a:lnTo>
                  <a:pt x="6544874" y="1288866"/>
                </a:lnTo>
                <a:lnTo>
                  <a:pt x="6576646" y="1288866"/>
                </a:lnTo>
                <a:cubicBezTo>
                  <a:pt x="6576646" y="1281806"/>
                  <a:pt x="6580175" y="1281806"/>
                  <a:pt x="6587236" y="1288866"/>
                </a:cubicBezTo>
                <a:lnTo>
                  <a:pt x="6597826" y="1288866"/>
                </a:lnTo>
                <a:lnTo>
                  <a:pt x="6566054" y="1267685"/>
                </a:lnTo>
                <a:cubicBezTo>
                  <a:pt x="6558994" y="1267685"/>
                  <a:pt x="6551935" y="1267685"/>
                  <a:pt x="6544874" y="1267685"/>
                </a:cubicBezTo>
                <a:cubicBezTo>
                  <a:pt x="6537813" y="1267685"/>
                  <a:pt x="6534284" y="1267685"/>
                  <a:pt x="6534284" y="1267685"/>
                </a:cubicBezTo>
                <a:close/>
                <a:moveTo>
                  <a:pt x="6481332" y="1267685"/>
                </a:moveTo>
                <a:cubicBezTo>
                  <a:pt x="6481332" y="1274745"/>
                  <a:pt x="6484861" y="1278276"/>
                  <a:pt x="6491922" y="1278276"/>
                </a:cubicBezTo>
                <a:lnTo>
                  <a:pt x="6491922" y="1267685"/>
                </a:lnTo>
                <a:cubicBezTo>
                  <a:pt x="6484861" y="1267685"/>
                  <a:pt x="6481332" y="1267685"/>
                  <a:pt x="6481332" y="1267685"/>
                </a:cubicBezTo>
                <a:close/>
                <a:moveTo>
                  <a:pt x="3463064" y="1267685"/>
                </a:moveTo>
                <a:lnTo>
                  <a:pt x="3473655" y="1278276"/>
                </a:lnTo>
                <a:lnTo>
                  <a:pt x="3473655" y="1267685"/>
                </a:lnTo>
                <a:cubicBezTo>
                  <a:pt x="3473655" y="1267685"/>
                  <a:pt x="3470124" y="1267685"/>
                  <a:pt x="3463064" y="1267685"/>
                </a:cubicBezTo>
                <a:close/>
                <a:moveTo>
                  <a:pt x="2435794" y="1267685"/>
                </a:moveTo>
                <a:cubicBezTo>
                  <a:pt x="2442854" y="1274745"/>
                  <a:pt x="2448151" y="1278276"/>
                  <a:pt x="2451680" y="1278276"/>
                </a:cubicBezTo>
                <a:cubicBezTo>
                  <a:pt x="2455210" y="1278276"/>
                  <a:pt x="2460505" y="1278276"/>
                  <a:pt x="2467566" y="1278276"/>
                </a:cubicBezTo>
                <a:lnTo>
                  <a:pt x="2478156" y="1278276"/>
                </a:lnTo>
                <a:cubicBezTo>
                  <a:pt x="2478156" y="1278276"/>
                  <a:pt x="2474625" y="1274745"/>
                  <a:pt x="2467566" y="1267685"/>
                </a:cubicBezTo>
                <a:close/>
                <a:moveTo>
                  <a:pt x="3092399" y="1257095"/>
                </a:moveTo>
                <a:lnTo>
                  <a:pt x="3102990" y="1278276"/>
                </a:lnTo>
                <a:lnTo>
                  <a:pt x="3134762" y="1278276"/>
                </a:lnTo>
                <a:cubicBezTo>
                  <a:pt x="3134762" y="1278276"/>
                  <a:pt x="3129466" y="1274745"/>
                  <a:pt x="3118877" y="1267685"/>
                </a:cubicBezTo>
                <a:cubicBezTo>
                  <a:pt x="3108285" y="1260625"/>
                  <a:pt x="3099460" y="1257095"/>
                  <a:pt x="3092399" y="1257095"/>
                </a:cubicBezTo>
                <a:close/>
                <a:moveTo>
                  <a:pt x="2986495" y="1257095"/>
                </a:moveTo>
                <a:lnTo>
                  <a:pt x="3018266" y="1278276"/>
                </a:lnTo>
                <a:lnTo>
                  <a:pt x="3018266" y="1267685"/>
                </a:lnTo>
                <a:close/>
                <a:moveTo>
                  <a:pt x="2663488" y="1257095"/>
                </a:moveTo>
                <a:cubicBezTo>
                  <a:pt x="2652899" y="1257095"/>
                  <a:pt x="2651133" y="1260625"/>
                  <a:pt x="2658193" y="1267685"/>
                </a:cubicBezTo>
                <a:lnTo>
                  <a:pt x="2679374" y="1267685"/>
                </a:lnTo>
                <a:lnTo>
                  <a:pt x="2700554" y="1267685"/>
                </a:lnTo>
                <a:cubicBezTo>
                  <a:pt x="2700554" y="1267685"/>
                  <a:pt x="2697023" y="1264154"/>
                  <a:pt x="2689964" y="1257095"/>
                </a:cubicBezTo>
                <a:cubicBezTo>
                  <a:pt x="2682904" y="1257095"/>
                  <a:pt x="2674080" y="1257095"/>
                  <a:pt x="2663488" y="1257095"/>
                </a:cubicBezTo>
                <a:close/>
                <a:moveTo>
                  <a:pt x="2128673" y="1257095"/>
                </a:moveTo>
                <a:lnTo>
                  <a:pt x="2223986" y="1267685"/>
                </a:lnTo>
                <a:cubicBezTo>
                  <a:pt x="2245167" y="1281806"/>
                  <a:pt x="2255757" y="1288866"/>
                  <a:pt x="2255757" y="1288866"/>
                </a:cubicBezTo>
                <a:cubicBezTo>
                  <a:pt x="2255757" y="1295927"/>
                  <a:pt x="2252227" y="1297691"/>
                  <a:pt x="2245167" y="1294162"/>
                </a:cubicBezTo>
                <a:cubicBezTo>
                  <a:pt x="2238107" y="1290631"/>
                  <a:pt x="2229282" y="1287101"/>
                  <a:pt x="2218690" y="1283571"/>
                </a:cubicBezTo>
                <a:cubicBezTo>
                  <a:pt x="2208101" y="1280041"/>
                  <a:pt x="2195745" y="1278276"/>
                  <a:pt x="2181625" y="1278276"/>
                </a:cubicBezTo>
                <a:cubicBezTo>
                  <a:pt x="2174565" y="1278276"/>
                  <a:pt x="2165738" y="1276510"/>
                  <a:pt x="2155149" y="1272981"/>
                </a:cubicBezTo>
                <a:cubicBezTo>
                  <a:pt x="2144559" y="1269450"/>
                  <a:pt x="2135733" y="1264154"/>
                  <a:pt x="2128673" y="1257095"/>
                </a:cubicBezTo>
                <a:close/>
                <a:moveTo>
                  <a:pt x="1895684" y="1257095"/>
                </a:moveTo>
                <a:cubicBezTo>
                  <a:pt x="1888623" y="1257095"/>
                  <a:pt x="1885093" y="1258860"/>
                  <a:pt x="1885093" y="1262389"/>
                </a:cubicBezTo>
                <a:cubicBezTo>
                  <a:pt x="1885093" y="1265920"/>
                  <a:pt x="1888623" y="1267685"/>
                  <a:pt x="1895684" y="1267685"/>
                </a:cubicBezTo>
                <a:cubicBezTo>
                  <a:pt x="1902744" y="1267685"/>
                  <a:pt x="1909804" y="1267685"/>
                  <a:pt x="1916864" y="1267685"/>
                </a:cubicBezTo>
                <a:close/>
                <a:moveTo>
                  <a:pt x="6153028" y="1246504"/>
                </a:moveTo>
                <a:cubicBezTo>
                  <a:pt x="6153028" y="1246504"/>
                  <a:pt x="6153028" y="1248269"/>
                  <a:pt x="6153028" y="1251800"/>
                </a:cubicBezTo>
                <a:cubicBezTo>
                  <a:pt x="6153028" y="1255331"/>
                  <a:pt x="6153028" y="1257095"/>
                  <a:pt x="6153028" y="1257095"/>
                </a:cubicBezTo>
                <a:cubicBezTo>
                  <a:pt x="6160090" y="1257095"/>
                  <a:pt x="6163620" y="1255331"/>
                  <a:pt x="6163620" y="1251800"/>
                </a:cubicBezTo>
                <a:cubicBezTo>
                  <a:pt x="6163620" y="1248269"/>
                  <a:pt x="6160090" y="1246504"/>
                  <a:pt x="6153028" y="1246504"/>
                </a:cubicBezTo>
                <a:close/>
                <a:moveTo>
                  <a:pt x="2711145" y="1246504"/>
                </a:moveTo>
                <a:cubicBezTo>
                  <a:pt x="2725266" y="1253564"/>
                  <a:pt x="2735856" y="1257095"/>
                  <a:pt x="2742916" y="1257095"/>
                </a:cubicBezTo>
                <a:lnTo>
                  <a:pt x="2732326" y="1246504"/>
                </a:lnTo>
                <a:close/>
                <a:moveTo>
                  <a:pt x="1408525" y="1246504"/>
                </a:moveTo>
                <a:lnTo>
                  <a:pt x="1419114" y="1246504"/>
                </a:lnTo>
                <a:cubicBezTo>
                  <a:pt x="1426175" y="1253564"/>
                  <a:pt x="1433235" y="1255331"/>
                  <a:pt x="1440296" y="1251800"/>
                </a:cubicBezTo>
                <a:cubicBezTo>
                  <a:pt x="1447356" y="1248269"/>
                  <a:pt x="1457946" y="1250035"/>
                  <a:pt x="1472067" y="1257095"/>
                </a:cubicBezTo>
                <a:cubicBezTo>
                  <a:pt x="1479127" y="1264154"/>
                  <a:pt x="1486187" y="1267685"/>
                  <a:pt x="1493248" y="1267685"/>
                </a:cubicBezTo>
                <a:cubicBezTo>
                  <a:pt x="1500308" y="1267685"/>
                  <a:pt x="1503838" y="1267685"/>
                  <a:pt x="1503838" y="1267685"/>
                </a:cubicBezTo>
                <a:cubicBezTo>
                  <a:pt x="1510898" y="1267685"/>
                  <a:pt x="1517959" y="1271216"/>
                  <a:pt x="1525019" y="1278276"/>
                </a:cubicBezTo>
                <a:cubicBezTo>
                  <a:pt x="1532080" y="1285335"/>
                  <a:pt x="1537375" y="1288866"/>
                  <a:pt x="1540904" y="1288866"/>
                </a:cubicBezTo>
                <a:cubicBezTo>
                  <a:pt x="1544436" y="1288866"/>
                  <a:pt x="1556790" y="1292397"/>
                  <a:pt x="1577971" y="1299456"/>
                </a:cubicBezTo>
                <a:cubicBezTo>
                  <a:pt x="1599152" y="1306516"/>
                  <a:pt x="1634453" y="1317108"/>
                  <a:pt x="1683875" y="1331228"/>
                </a:cubicBezTo>
                <a:lnTo>
                  <a:pt x="1705056" y="1341818"/>
                </a:lnTo>
                <a:cubicBezTo>
                  <a:pt x="1697995" y="1341818"/>
                  <a:pt x="1689170" y="1341818"/>
                  <a:pt x="1678581" y="1341818"/>
                </a:cubicBezTo>
                <a:cubicBezTo>
                  <a:pt x="1667989" y="1341818"/>
                  <a:pt x="1659164" y="1338287"/>
                  <a:pt x="1652104" y="1331228"/>
                </a:cubicBezTo>
                <a:lnTo>
                  <a:pt x="1609742" y="1320637"/>
                </a:lnTo>
                <a:lnTo>
                  <a:pt x="1535610" y="1299456"/>
                </a:lnTo>
                <a:cubicBezTo>
                  <a:pt x="1521489" y="1299456"/>
                  <a:pt x="1514429" y="1299456"/>
                  <a:pt x="1514429" y="1299456"/>
                </a:cubicBezTo>
                <a:lnTo>
                  <a:pt x="1482658" y="1278276"/>
                </a:lnTo>
                <a:cubicBezTo>
                  <a:pt x="1482658" y="1264154"/>
                  <a:pt x="1465007" y="1257095"/>
                  <a:pt x="1429704" y="1257095"/>
                </a:cubicBezTo>
                <a:cubicBezTo>
                  <a:pt x="1415585" y="1257095"/>
                  <a:pt x="1408525" y="1253564"/>
                  <a:pt x="1408525" y="1246504"/>
                </a:cubicBezTo>
                <a:close/>
                <a:moveTo>
                  <a:pt x="2840878" y="1241210"/>
                </a:moveTo>
                <a:cubicBezTo>
                  <a:pt x="2839114" y="1241210"/>
                  <a:pt x="2838230" y="1242975"/>
                  <a:pt x="2838230" y="1246504"/>
                </a:cubicBezTo>
                <a:cubicBezTo>
                  <a:pt x="2838230" y="1253564"/>
                  <a:pt x="2838230" y="1257095"/>
                  <a:pt x="2838230" y="1257095"/>
                </a:cubicBezTo>
                <a:cubicBezTo>
                  <a:pt x="2852351" y="1250035"/>
                  <a:pt x="2866471" y="1253564"/>
                  <a:pt x="2880591" y="1267685"/>
                </a:cubicBezTo>
                <a:lnTo>
                  <a:pt x="2870002" y="1278276"/>
                </a:lnTo>
                <a:cubicBezTo>
                  <a:pt x="2855879" y="1271216"/>
                  <a:pt x="2845290" y="1271216"/>
                  <a:pt x="2838230" y="1278276"/>
                </a:cubicBezTo>
                <a:cubicBezTo>
                  <a:pt x="2831170" y="1278276"/>
                  <a:pt x="2827639" y="1278276"/>
                  <a:pt x="2827639" y="1278276"/>
                </a:cubicBezTo>
                <a:lnTo>
                  <a:pt x="2817049" y="1267685"/>
                </a:lnTo>
                <a:cubicBezTo>
                  <a:pt x="2817049" y="1274745"/>
                  <a:pt x="2820579" y="1280041"/>
                  <a:pt x="2827639" y="1283571"/>
                </a:cubicBezTo>
                <a:cubicBezTo>
                  <a:pt x="2834700" y="1287101"/>
                  <a:pt x="2841760" y="1288866"/>
                  <a:pt x="2848820" y="1288866"/>
                </a:cubicBezTo>
                <a:cubicBezTo>
                  <a:pt x="2870002" y="1302987"/>
                  <a:pt x="2880591" y="1310047"/>
                  <a:pt x="2880591" y="1310047"/>
                </a:cubicBezTo>
                <a:cubicBezTo>
                  <a:pt x="2880591" y="1310047"/>
                  <a:pt x="2870002" y="1306516"/>
                  <a:pt x="2848820" y="1299456"/>
                </a:cubicBezTo>
                <a:cubicBezTo>
                  <a:pt x="2827639" y="1292397"/>
                  <a:pt x="2817049" y="1285335"/>
                  <a:pt x="2817049" y="1278276"/>
                </a:cubicBezTo>
                <a:lnTo>
                  <a:pt x="2753506" y="1257095"/>
                </a:lnTo>
                <a:cubicBezTo>
                  <a:pt x="2753506" y="1264154"/>
                  <a:pt x="2760567" y="1267685"/>
                  <a:pt x="2774687" y="1267685"/>
                </a:cubicBezTo>
                <a:lnTo>
                  <a:pt x="2785278" y="1278276"/>
                </a:lnTo>
                <a:lnTo>
                  <a:pt x="2795868" y="1288866"/>
                </a:lnTo>
                <a:lnTo>
                  <a:pt x="2806458" y="1299456"/>
                </a:lnTo>
                <a:lnTo>
                  <a:pt x="2806458" y="1310047"/>
                </a:lnTo>
                <a:lnTo>
                  <a:pt x="2827639" y="1310047"/>
                </a:lnTo>
                <a:lnTo>
                  <a:pt x="2859410" y="1320637"/>
                </a:lnTo>
                <a:cubicBezTo>
                  <a:pt x="2866471" y="1320637"/>
                  <a:pt x="2877061" y="1324168"/>
                  <a:pt x="2891182" y="1331228"/>
                </a:cubicBezTo>
                <a:cubicBezTo>
                  <a:pt x="2891182" y="1331228"/>
                  <a:pt x="2896477" y="1332993"/>
                  <a:pt x="2907067" y="1336523"/>
                </a:cubicBezTo>
                <a:cubicBezTo>
                  <a:pt x="2917658" y="1340053"/>
                  <a:pt x="2926483" y="1345349"/>
                  <a:pt x="2933543" y="1352408"/>
                </a:cubicBezTo>
                <a:lnTo>
                  <a:pt x="2965314" y="1362999"/>
                </a:lnTo>
                <a:lnTo>
                  <a:pt x="2944134" y="1362999"/>
                </a:lnTo>
                <a:lnTo>
                  <a:pt x="2933543" y="1362999"/>
                </a:lnTo>
                <a:lnTo>
                  <a:pt x="2954724" y="1373589"/>
                </a:lnTo>
                <a:lnTo>
                  <a:pt x="2965314" y="1362999"/>
                </a:lnTo>
                <a:lnTo>
                  <a:pt x="2997086" y="1373589"/>
                </a:lnTo>
                <a:lnTo>
                  <a:pt x="3007676" y="1384180"/>
                </a:lnTo>
                <a:cubicBezTo>
                  <a:pt x="3014737" y="1384180"/>
                  <a:pt x="3020031" y="1384180"/>
                  <a:pt x="3023562" y="1384180"/>
                </a:cubicBezTo>
                <a:cubicBezTo>
                  <a:pt x="3027093" y="1384180"/>
                  <a:pt x="3032387" y="1387710"/>
                  <a:pt x="3039447" y="1394770"/>
                </a:cubicBezTo>
                <a:lnTo>
                  <a:pt x="3039447" y="1384180"/>
                </a:lnTo>
                <a:cubicBezTo>
                  <a:pt x="3046508" y="1384180"/>
                  <a:pt x="3057098" y="1384180"/>
                  <a:pt x="3071218" y="1384180"/>
                </a:cubicBezTo>
                <a:lnTo>
                  <a:pt x="3113581" y="1405360"/>
                </a:lnTo>
                <a:cubicBezTo>
                  <a:pt x="3113581" y="1412420"/>
                  <a:pt x="3113581" y="1415951"/>
                  <a:pt x="3113581" y="1415951"/>
                </a:cubicBezTo>
                <a:lnTo>
                  <a:pt x="3124171" y="1415951"/>
                </a:lnTo>
                <a:cubicBezTo>
                  <a:pt x="3124171" y="1408891"/>
                  <a:pt x="3125935" y="1405360"/>
                  <a:pt x="3129466" y="1405360"/>
                </a:cubicBezTo>
                <a:cubicBezTo>
                  <a:pt x="3132997" y="1405360"/>
                  <a:pt x="3132997" y="1408891"/>
                  <a:pt x="3129466" y="1415951"/>
                </a:cubicBezTo>
                <a:cubicBezTo>
                  <a:pt x="3125935" y="1423012"/>
                  <a:pt x="3127701" y="1426541"/>
                  <a:pt x="3134762" y="1426541"/>
                </a:cubicBezTo>
                <a:lnTo>
                  <a:pt x="3155942" y="1426541"/>
                </a:lnTo>
                <a:lnTo>
                  <a:pt x="3155942" y="1437132"/>
                </a:lnTo>
                <a:lnTo>
                  <a:pt x="3177123" y="1447722"/>
                </a:lnTo>
                <a:cubicBezTo>
                  <a:pt x="3177123" y="1454783"/>
                  <a:pt x="3184183" y="1458312"/>
                  <a:pt x="3198303" y="1458312"/>
                </a:cubicBezTo>
                <a:lnTo>
                  <a:pt x="3208895" y="1447722"/>
                </a:lnTo>
                <a:lnTo>
                  <a:pt x="3219485" y="1447722"/>
                </a:lnTo>
                <a:cubicBezTo>
                  <a:pt x="3226545" y="1447722"/>
                  <a:pt x="3231839" y="1447722"/>
                  <a:pt x="3235370" y="1447722"/>
                </a:cubicBezTo>
                <a:cubicBezTo>
                  <a:pt x="3238901" y="1447722"/>
                  <a:pt x="3244195" y="1444191"/>
                  <a:pt x="3251255" y="1437132"/>
                </a:cubicBezTo>
                <a:lnTo>
                  <a:pt x="3261847" y="1447722"/>
                </a:lnTo>
                <a:cubicBezTo>
                  <a:pt x="3261847" y="1447722"/>
                  <a:pt x="3258316" y="1447722"/>
                  <a:pt x="3251255" y="1447722"/>
                </a:cubicBezTo>
                <a:cubicBezTo>
                  <a:pt x="3244195" y="1447722"/>
                  <a:pt x="3244195" y="1451253"/>
                  <a:pt x="3251255" y="1458312"/>
                </a:cubicBezTo>
                <a:lnTo>
                  <a:pt x="3272437" y="1458312"/>
                </a:lnTo>
                <a:lnTo>
                  <a:pt x="3283027" y="1458312"/>
                </a:lnTo>
                <a:cubicBezTo>
                  <a:pt x="3283027" y="1465372"/>
                  <a:pt x="3290088" y="1468903"/>
                  <a:pt x="3304208" y="1468903"/>
                </a:cubicBezTo>
                <a:cubicBezTo>
                  <a:pt x="3325389" y="1475964"/>
                  <a:pt x="3332449" y="1475964"/>
                  <a:pt x="3325389" y="1468903"/>
                </a:cubicBezTo>
                <a:lnTo>
                  <a:pt x="3335979" y="1468903"/>
                </a:lnTo>
                <a:cubicBezTo>
                  <a:pt x="3335979" y="1468903"/>
                  <a:pt x="3337743" y="1468903"/>
                  <a:pt x="3341274" y="1468903"/>
                </a:cubicBezTo>
                <a:cubicBezTo>
                  <a:pt x="3344806" y="1468903"/>
                  <a:pt x="3350099" y="1468903"/>
                  <a:pt x="3357160" y="1468903"/>
                </a:cubicBezTo>
                <a:cubicBezTo>
                  <a:pt x="3364220" y="1468903"/>
                  <a:pt x="3367751" y="1470668"/>
                  <a:pt x="3367751" y="1474199"/>
                </a:cubicBezTo>
                <a:cubicBezTo>
                  <a:pt x="3367751" y="1477728"/>
                  <a:pt x="3365986" y="1479493"/>
                  <a:pt x="3362456" y="1479493"/>
                </a:cubicBezTo>
                <a:cubicBezTo>
                  <a:pt x="3358926" y="1479493"/>
                  <a:pt x="3353630" y="1479493"/>
                  <a:pt x="3346570" y="1479493"/>
                </a:cubicBezTo>
                <a:lnTo>
                  <a:pt x="3357160" y="1490084"/>
                </a:lnTo>
                <a:cubicBezTo>
                  <a:pt x="3378341" y="1497143"/>
                  <a:pt x="3392461" y="1502439"/>
                  <a:pt x="3399522" y="1505970"/>
                </a:cubicBezTo>
                <a:cubicBezTo>
                  <a:pt x="3406582" y="1509499"/>
                  <a:pt x="3417172" y="1513030"/>
                  <a:pt x="3431293" y="1516560"/>
                </a:cubicBezTo>
                <a:cubicBezTo>
                  <a:pt x="3445413" y="1520091"/>
                  <a:pt x="3461299" y="1523620"/>
                  <a:pt x="3478949" y="1527151"/>
                </a:cubicBezTo>
                <a:cubicBezTo>
                  <a:pt x="3496600" y="1530680"/>
                  <a:pt x="3508956" y="1532445"/>
                  <a:pt x="3516016" y="1532445"/>
                </a:cubicBezTo>
                <a:cubicBezTo>
                  <a:pt x="3544257" y="1546566"/>
                  <a:pt x="3574263" y="1553626"/>
                  <a:pt x="3606034" y="1553626"/>
                </a:cubicBezTo>
                <a:cubicBezTo>
                  <a:pt x="3637805" y="1553626"/>
                  <a:pt x="3657222" y="1560687"/>
                  <a:pt x="3664282" y="1574807"/>
                </a:cubicBezTo>
                <a:lnTo>
                  <a:pt x="3696052" y="1585397"/>
                </a:lnTo>
                <a:lnTo>
                  <a:pt x="3727824" y="1595988"/>
                </a:lnTo>
                <a:cubicBezTo>
                  <a:pt x="3741946" y="1603047"/>
                  <a:pt x="3759596" y="1606578"/>
                  <a:pt x="3780776" y="1606578"/>
                </a:cubicBezTo>
                <a:cubicBezTo>
                  <a:pt x="3787836" y="1606578"/>
                  <a:pt x="3791367" y="1610109"/>
                  <a:pt x="3791367" y="1617170"/>
                </a:cubicBezTo>
                <a:cubicBezTo>
                  <a:pt x="3798427" y="1617170"/>
                  <a:pt x="3816078" y="1620699"/>
                  <a:pt x="3844319" y="1627759"/>
                </a:cubicBezTo>
                <a:cubicBezTo>
                  <a:pt x="3851379" y="1627759"/>
                  <a:pt x="3860204" y="1629524"/>
                  <a:pt x="3870796" y="1633055"/>
                </a:cubicBezTo>
                <a:cubicBezTo>
                  <a:pt x="3881386" y="1636584"/>
                  <a:pt x="3886681" y="1638349"/>
                  <a:pt x="3886681" y="1638349"/>
                </a:cubicBezTo>
                <a:lnTo>
                  <a:pt x="3907860" y="1648940"/>
                </a:lnTo>
                <a:cubicBezTo>
                  <a:pt x="3914921" y="1656001"/>
                  <a:pt x="3921982" y="1659530"/>
                  <a:pt x="3929042" y="1659530"/>
                </a:cubicBezTo>
                <a:cubicBezTo>
                  <a:pt x="3964344" y="1645410"/>
                  <a:pt x="3996114" y="1652470"/>
                  <a:pt x="4024356" y="1680711"/>
                </a:cubicBezTo>
                <a:cubicBezTo>
                  <a:pt x="4031416" y="1687772"/>
                  <a:pt x="4036710" y="1691301"/>
                  <a:pt x="4040242" y="1691301"/>
                </a:cubicBezTo>
                <a:cubicBezTo>
                  <a:pt x="4043772" y="1691301"/>
                  <a:pt x="4049066" y="1691301"/>
                  <a:pt x="4056127" y="1691301"/>
                </a:cubicBezTo>
                <a:cubicBezTo>
                  <a:pt x="4070248" y="1684242"/>
                  <a:pt x="4079073" y="1682476"/>
                  <a:pt x="4082604" y="1686007"/>
                </a:cubicBezTo>
                <a:cubicBezTo>
                  <a:pt x="4086133" y="1689537"/>
                  <a:pt x="4091429" y="1691301"/>
                  <a:pt x="4098489" y="1691301"/>
                </a:cubicBezTo>
                <a:cubicBezTo>
                  <a:pt x="4105548" y="1691301"/>
                  <a:pt x="4110844" y="1693066"/>
                  <a:pt x="4114374" y="1696597"/>
                </a:cubicBezTo>
                <a:cubicBezTo>
                  <a:pt x="4117904" y="1700128"/>
                  <a:pt x="4123200" y="1701893"/>
                  <a:pt x="4130260" y="1701893"/>
                </a:cubicBezTo>
                <a:lnTo>
                  <a:pt x="4130260" y="1691301"/>
                </a:lnTo>
                <a:lnTo>
                  <a:pt x="4119669" y="1670122"/>
                </a:lnTo>
                <a:cubicBezTo>
                  <a:pt x="4119669" y="1656001"/>
                  <a:pt x="4105548" y="1652470"/>
                  <a:pt x="4077308" y="1659530"/>
                </a:cubicBezTo>
                <a:cubicBezTo>
                  <a:pt x="4070248" y="1659530"/>
                  <a:pt x="4064952" y="1659530"/>
                  <a:pt x="4061422" y="1659530"/>
                </a:cubicBezTo>
                <a:cubicBezTo>
                  <a:pt x="4057892" y="1659530"/>
                  <a:pt x="4056127" y="1659530"/>
                  <a:pt x="4056127" y="1659530"/>
                </a:cubicBezTo>
                <a:cubicBezTo>
                  <a:pt x="4049066" y="1645410"/>
                  <a:pt x="4027886" y="1641880"/>
                  <a:pt x="3992585" y="1648940"/>
                </a:cubicBezTo>
                <a:cubicBezTo>
                  <a:pt x="3985524" y="1648940"/>
                  <a:pt x="3978464" y="1645410"/>
                  <a:pt x="3971404" y="1638349"/>
                </a:cubicBezTo>
                <a:lnTo>
                  <a:pt x="3960812" y="1627759"/>
                </a:lnTo>
                <a:lnTo>
                  <a:pt x="3950223" y="1627759"/>
                </a:lnTo>
                <a:cubicBezTo>
                  <a:pt x="3957284" y="1634820"/>
                  <a:pt x="3953754" y="1634820"/>
                  <a:pt x="3939633" y="1627759"/>
                </a:cubicBezTo>
                <a:cubicBezTo>
                  <a:pt x="3932572" y="1627759"/>
                  <a:pt x="3921982" y="1624228"/>
                  <a:pt x="3907860" y="1617170"/>
                </a:cubicBezTo>
                <a:cubicBezTo>
                  <a:pt x="3865500" y="1603047"/>
                  <a:pt x="3844319" y="1595988"/>
                  <a:pt x="3844319" y="1595988"/>
                </a:cubicBezTo>
                <a:lnTo>
                  <a:pt x="3823138" y="1574807"/>
                </a:lnTo>
                <a:cubicBezTo>
                  <a:pt x="3816078" y="1574807"/>
                  <a:pt x="3805488" y="1571276"/>
                  <a:pt x="3791367" y="1564218"/>
                </a:cubicBezTo>
                <a:cubicBezTo>
                  <a:pt x="3763126" y="1543036"/>
                  <a:pt x="3738415" y="1535976"/>
                  <a:pt x="3717234" y="1543036"/>
                </a:cubicBezTo>
                <a:lnTo>
                  <a:pt x="3706644" y="1543036"/>
                </a:lnTo>
                <a:lnTo>
                  <a:pt x="3696052" y="1532445"/>
                </a:lnTo>
                <a:cubicBezTo>
                  <a:pt x="3696052" y="1539506"/>
                  <a:pt x="3696052" y="1543036"/>
                  <a:pt x="3696052" y="1543036"/>
                </a:cubicBezTo>
                <a:cubicBezTo>
                  <a:pt x="3696052" y="1543036"/>
                  <a:pt x="3696052" y="1546566"/>
                  <a:pt x="3696052" y="1553626"/>
                </a:cubicBezTo>
                <a:cubicBezTo>
                  <a:pt x="3688992" y="1553626"/>
                  <a:pt x="3678402" y="1550095"/>
                  <a:pt x="3664282" y="1543036"/>
                </a:cubicBezTo>
                <a:cubicBezTo>
                  <a:pt x="3643100" y="1528916"/>
                  <a:pt x="3618390" y="1518324"/>
                  <a:pt x="3590148" y="1511264"/>
                </a:cubicBezTo>
                <a:cubicBezTo>
                  <a:pt x="3576028" y="1511264"/>
                  <a:pt x="3565438" y="1509499"/>
                  <a:pt x="3558378" y="1505970"/>
                </a:cubicBezTo>
                <a:cubicBezTo>
                  <a:pt x="3551317" y="1502439"/>
                  <a:pt x="3544257" y="1500674"/>
                  <a:pt x="3537196" y="1500674"/>
                </a:cubicBezTo>
                <a:lnTo>
                  <a:pt x="3516016" y="1500674"/>
                </a:lnTo>
                <a:cubicBezTo>
                  <a:pt x="3487776" y="1486554"/>
                  <a:pt x="3470124" y="1479493"/>
                  <a:pt x="3463064" y="1479493"/>
                </a:cubicBezTo>
                <a:lnTo>
                  <a:pt x="3452474" y="1479493"/>
                </a:lnTo>
                <a:lnTo>
                  <a:pt x="3452474" y="1468903"/>
                </a:lnTo>
                <a:lnTo>
                  <a:pt x="3452474" y="1458312"/>
                </a:lnTo>
                <a:cubicBezTo>
                  <a:pt x="3452474" y="1458312"/>
                  <a:pt x="3447178" y="1454783"/>
                  <a:pt x="3436588" y="1447722"/>
                </a:cubicBezTo>
                <a:cubicBezTo>
                  <a:pt x="3425997" y="1440662"/>
                  <a:pt x="3420703" y="1440662"/>
                  <a:pt x="3420703" y="1447722"/>
                </a:cubicBezTo>
                <a:lnTo>
                  <a:pt x="3399522" y="1447722"/>
                </a:lnTo>
                <a:cubicBezTo>
                  <a:pt x="3399522" y="1447722"/>
                  <a:pt x="3397758" y="1445957"/>
                  <a:pt x="3394226" y="1442427"/>
                </a:cubicBezTo>
                <a:cubicBezTo>
                  <a:pt x="3390695" y="1438897"/>
                  <a:pt x="3388931" y="1437132"/>
                  <a:pt x="3388931" y="1437132"/>
                </a:cubicBezTo>
                <a:cubicBezTo>
                  <a:pt x="3387166" y="1438897"/>
                  <a:pt x="3385401" y="1440221"/>
                  <a:pt x="3383637" y="1441103"/>
                </a:cubicBezTo>
                <a:lnTo>
                  <a:pt x="3379970" y="1442020"/>
                </a:lnTo>
                <a:lnTo>
                  <a:pt x="3420703" y="1458312"/>
                </a:lnTo>
                <a:cubicBezTo>
                  <a:pt x="3420703" y="1465372"/>
                  <a:pt x="3420703" y="1468903"/>
                  <a:pt x="3420703" y="1468903"/>
                </a:cubicBezTo>
                <a:cubicBezTo>
                  <a:pt x="3364220" y="1468903"/>
                  <a:pt x="3321858" y="1458312"/>
                  <a:pt x="3293618" y="1437132"/>
                </a:cubicBezTo>
                <a:cubicBezTo>
                  <a:pt x="3293618" y="1430072"/>
                  <a:pt x="3288322" y="1426541"/>
                  <a:pt x="3277733" y="1426541"/>
                </a:cubicBezTo>
                <a:cubicBezTo>
                  <a:pt x="3267141" y="1426541"/>
                  <a:pt x="3261847" y="1426541"/>
                  <a:pt x="3261847" y="1426541"/>
                </a:cubicBezTo>
                <a:lnTo>
                  <a:pt x="3261847" y="1405360"/>
                </a:lnTo>
                <a:cubicBezTo>
                  <a:pt x="3254786" y="1405360"/>
                  <a:pt x="3251255" y="1405360"/>
                  <a:pt x="3251255" y="1405360"/>
                </a:cubicBezTo>
                <a:cubicBezTo>
                  <a:pt x="3251255" y="1405360"/>
                  <a:pt x="3251255" y="1408891"/>
                  <a:pt x="3251255" y="1415951"/>
                </a:cubicBezTo>
                <a:lnTo>
                  <a:pt x="3251255" y="1426541"/>
                </a:lnTo>
                <a:cubicBezTo>
                  <a:pt x="3244195" y="1419481"/>
                  <a:pt x="3238901" y="1415951"/>
                  <a:pt x="3235370" y="1415951"/>
                </a:cubicBezTo>
                <a:cubicBezTo>
                  <a:pt x="3231839" y="1415951"/>
                  <a:pt x="3226545" y="1412420"/>
                  <a:pt x="3219485" y="1405360"/>
                </a:cubicBezTo>
                <a:lnTo>
                  <a:pt x="3230075" y="1405360"/>
                </a:lnTo>
                <a:cubicBezTo>
                  <a:pt x="3237136" y="1405360"/>
                  <a:pt x="3240666" y="1403595"/>
                  <a:pt x="3240666" y="1400066"/>
                </a:cubicBezTo>
                <a:cubicBezTo>
                  <a:pt x="3240666" y="1396535"/>
                  <a:pt x="3235370" y="1394770"/>
                  <a:pt x="3224781" y="1394770"/>
                </a:cubicBezTo>
                <a:cubicBezTo>
                  <a:pt x="3214189" y="1394770"/>
                  <a:pt x="3208895" y="1391239"/>
                  <a:pt x="3208895" y="1384180"/>
                </a:cubicBezTo>
                <a:lnTo>
                  <a:pt x="3187714" y="1373589"/>
                </a:lnTo>
                <a:cubicBezTo>
                  <a:pt x="3180653" y="1373589"/>
                  <a:pt x="3177123" y="1371824"/>
                  <a:pt x="3177123" y="1368293"/>
                </a:cubicBezTo>
                <a:cubicBezTo>
                  <a:pt x="3177123" y="1364764"/>
                  <a:pt x="3163002" y="1357704"/>
                  <a:pt x="3134762" y="1347114"/>
                </a:cubicBezTo>
                <a:cubicBezTo>
                  <a:pt x="3106520" y="1336523"/>
                  <a:pt x="3085339" y="1331228"/>
                  <a:pt x="3071218" y="1331228"/>
                </a:cubicBezTo>
                <a:cubicBezTo>
                  <a:pt x="3071218" y="1331228"/>
                  <a:pt x="3071218" y="1327697"/>
                  <a:pt x="3071218" y="1320637"/>
                </a:cubicBezTo>
                <a:lnTo>
                  <a:pt x="3039447" y="1299456"/>
                </a:lnTo>
                <a:cubicBezTo>
                  <a:pt x="2975906" y="1278276"/>
                  <a:pt x="2926483" y="1264154"/>
                  <a:pt x="2891182" y="1257095"/>
                </a:cubicBezTo>
                <a:cubicBezTo>
                  <a:pt x="2884122" y="1250035"/>
                  <a:pt x="2877061" y="1246504"/>
                  <a:pt x="2870002" y="1246504"/>
                </a:cubicBezTo>
                <a:cubicBezTo>
                  <a:pt x="2862941" y="1246504"/>
                  <a:pt x="2855879" y="1246504"/>
                  <a:pt x="2848820" y="1246504"/>
                </a:cubicBezTo>
                <a:cubicBezTo>
                  <a:pt x="2845290" y="1242975"/>
                  <a:pt x="2842642" y="1241210"/>
                  <a:pt x="2840878" y="1241210"/>
                </a:cubicBezTo>
                <a:close/>
                <a:moveTo>
                  <a:pt x="8133435" y="1235914"/>
                </a:moveTo>
                <a:cubicBezTo>
                  <a:pt x="8140497" y="1235914"/>
                  <a:pt x="8147556" y="1235914"/>
                  <a:pt x="8154617" y="1235914"/>
                </a:cubicBezTo>
                <a:cubicBezTo>
                  <a:pt x="8161677" y="1235914"/>
                  <a:pt x="8165206" y="1239445"/>
                  <a:pt x="8165206" y="1246504"/>
                </a:cubicBezTo>
                <a:cubicBezTo>
                  <a:pt x="8151087" y="1246504"/>
                  <a:pt x="8140497" y="1242975"/>
                  <a:pt x="8133435" y="1235914"/>
                </a:cubicBezTo>
                <a:close/>
                <a:moveTo>
                  <a:pt x="6735502" y="1225324"/>
                </a:moveTo>
                <a:lnTo>
                  <a:pt x="6735502" y="1235914"/>
                </a:lnTo>
                <a:cubicBezTo>
                  <a:pt x="6742562" y="1242975"/>
                  <a:pt x="6751387" y="1244739"/>
                  <a:pt x="6761977" y="1241210"/>
                </a:cubicBezTo>
                <a:cubicBezTo>
                  <a:pt x="6772568" y="1237679"/>
                  <a:pt x="6777862" y="1239445"/>
                  <a:pt x="6777862" y="1246504"/>
                </a:cubicBezTo>
                <a:cubicBezTo>
                  <a:pt x="6777862" y="1253564"/>
                  <a:pt x="6779628" y="1257095"/>
                  <a:pt x="6783158" y="1257095"/>
                </a:cubicBezTo>
                <a:cubicBezTo>
                  <a:pt x="6786688" y="1257095"/>
                  <a:pt x="6791984" y="1257095"/>
                  <a:pt x="6799044" y="1257095"/>
                </a:cubicBezTo>
                <a:lnTo>
                  <a:pt x="6820224" y="1267685"/>
                </a:lnTo>
                <a:cubicBezTo>
                  <a:pt x="6827285" y="1274745"/>
                  <a:pt x="6832580" y="1276510"/>
                  <a:pt x="6836110" y="1272981"/>
                </a:cubicBezTo>
                <a:cubicBezTo>
                  <a:pt x="6839640" y="1269450"/>
                  <a:pt x="6843170" y="1269450"/>
                  <a:pt x="6846700" y="1272981"/>
                </a:cubicBezTo>
                <a:cubicBezTo>
                  <a:pt x="6850230" y="1276510"/>
                  <a:pt x="6859056" y="1280041"/>
                  <a:pt x="6873177" y="1283571"/>
                </a:cubicBezTo>
                <a:cubicBezTo>
                  <a:pt x="6887296" y="1287101"/>
                  <a:pt x="6897888" y="1288866"/>
                  <a:pt x="6904948" y="1288866"/>
                </a:cubicBezTo>
                <a:lnTo>
                  <a:pt x="6915539" y="1278276"/>
                </a:lnTo>
                <a:cubicBezTo>
                  <a:pt x="6908477" y="1285335"/>
                  <a:pt x="6908477" y="1290631"/>
                  <a:pt x="6915539" y="1294162"/>
                </a:cubicBezTo>
                <a:cubicBezTo>
                  <a:pt x="6922600" y="1297691"/>
                  <a:pt x="6929658" y="1299456"/>
                  <a:pt x="6936718" y="1299456"/>
                </a:cubicBezTo>
                <a:cubicBezTo>
                  <a:pt x="6943780" y="1299456"/>
                  <a:pt x="6950840" y="1301221"/>
                  <a:pt x="6957900" y="1304752"/>
                </a:cubicBezTo>
                <a:cubicBezTo>
                  <a:pt x="6964960" y="1308283"/>
                  <a:pt x="6968491" y="1313577"/>
                  <a:pt x="6968491" y="1320637"/>
                </a:cubicBezTo>
                <a:cubicBezTo>
                  <a:pt x="6972020" y="1320637"/>
                  <a:pt x="6973785" y="1320637"/>
                  <a:pt x="6973785" y="1320637"/>
                </a:cubicBezTo>
                <a:lnTo>
                  <a:pt x="6989670" y="1320637"/>
                </a:lnTo>
                <a:cubicBezTo>
                  <a:pt x="6989670" y="1327697"/>
                  <a:pt x="6994966" y="1329464"/>
                  <a:pt x="7005558" y="1325933"/>
                </a:cubicBezTo>
                <a:cubicBezTo>
                  <a:pt x="7016148" y="1322402"/>
                  <a:pt x="7023208" y="1322402"/>
                  <a:pt x="7026737" y="1325933"/>
                </a:cubicBezTo>
                <a:cubicBezTo>
                  <a:pt x="7030266" y="1329464"/>
                  <a:pt x="7035562" y="1331228"/>
                  <a:pt x="7042622" y="1331228"/>
                </a:cubicBezTo>
                <a:cubicBezTo>
                  <a:pt x="7042622" y="1338287"/>
                  <a:pt x="7044389" y="1341818"/>
                  <a:pt x="7047918" y="1341818"/>
                </a:cubicBezTo>
                <a:cubicBezTo>
                  <a:pt x="7051448" y="1341818"/>
                  <a:pt x="7058510" y="1341818"/>
                  <a:pt x="7069100" y="1341818"/>
                </a:cubicBezTo>
                <a:cubicBezTo>
                  <a:pt x="7079689" y="1341818"/>
                  <a:pt x="7090280" y="1345349"/>
                  <a:pt x="7100870" y="1352408"/>
                </a:cubicBezTo>
                <a:cubicBezTo>
                  <a:pt x="7111462" y="1359468"/>
                  <a:pt x="7116756" y="1359468"/>
                  <a:pt x="7116756" y="1352408"/>
                </a:cubicBezTo>
                <a:lnTo>
                  <a:pt x="7127347" y="1362999"/>
                </a:lnTo>
                <a:cubicBezTo>
                  <a:pt x="7134408" y="1370060"/>
                  <a:pt x="7143232" y="1373589"/>
                  <a:pt x="7153822" y="1373589"/>
                </a:cubicBezTo>
                <a:cubicBezTo>
                  <a:pt x="7164414" y="1373589"/>
                  <a:pt x="7176770" y="1377120"/>
                  <a:pt x="7190889" y="1384180"/>
                </a:cubicBezTo>
                <a:cubicBezTo>
                  <a:pt x="7212070" y="1391239"/>
                  <a:pt x="7231485" y="1396535"/>
                  <a:pt x="7249136" y="1400066"/>
                </a:cubicBezTo>
                <a:cubicBezTo>
                  <a:pt x="7266788" y="1403595"/>
                  <a:pt x="7279142" y="1405360"/>
                  <a:pt x="7286203" y="1405360"/>
                </a:cubicBezTo>
                <a:lnTo>
                  <a:pt x="7296793" y="1405360"/>
                </a:lnTo>
                <a:cubicBezTo>
                  <a:pt x="7303854" y="1412420"/>
                  <a:pt x="7310914" y="1415951"/>
                  <a:pt x="7317974" y="1415951"/>
                </a:cubicBezTo>
                <a:cubicBezTo>
                  <a:pt x="7325034" y="1415951"/>
                  <a:pt x="7342684" y="1419481"/>
                  <a:pt x="7370926" y="1426541"/>
                </a:cubicBezTo>
                <a:lnTo>
                  <a:pt x="7360336" y="1415951"/>
                </a:lnTo>
                <a:lnTo>
                  <a:pt x="7339155" y="1405360"/>
                </a:lnTo>
                <a:cubicBezTo>
                  <a:pt x="7346216" y="1412420"/>
                  <a:pt x="7335626" y="1408891"/>
                  <a:pt x="7307384" y="1394770"/>
                </a:cubicBezTo>
                <a:lnTo>
                  <a:pt x="7286203" y="1394770"/>
                </a:lnTo>
                <a:lnTo>
                  <a:pt x="7275612" y="1394770"/>
                </a:lnTo>
                <a:cubicBezTo>
                  <a:pt x="7268552" y="1387710"/>
                  <a:pt x="7252666" y="1378885"/>
                  <a:pt x="7227956" y="1368293"/>
                </a:cubicBezTo>
                <a:cubicBezTo>
                  <a:pt x="7203245" y="1357704"/>
                  <a:pt x="7180299" y="1352408"/>
                  <a:pt x="7159118" y="1352408"/>
                </a:cubicBezTo>
                <a:lnTo>
                  <a:pt x="7127347" y="1331228"/>
                </a:lnTo>
                <a:cubicBezTo>
                  <a:pt x="7127347" y="1331228"/>
                  <a:pt x="7122052" y="1329464"/>
                  <a:pt x="7111462" y="1325933"/>
                </a:cubicBezTo>
                <a:cubicBezTo>
                  <a:pt x="7100870" y="1322402"/>
                  <a:pt x="7088514" y="1317108"/>
                  <a:pt x="7074395" y="1310047"/>
                </a:cubicBezTo>
                <a:lnTo>
                  <a:pt x="7042622" y="1310047"/>
                </a:lnTo>
                <a:cubicBezTo>
                  <a:pt x="7035562" y="1302987"/>
                  <a:pt x="7026737" y="1297691"/>
                  <a:pt x="7016148" y="1294162"/>
                </a:cubicBezTo>
                <a:cubicBezTo>
                  <a:pt x="7005558" y="1290631"/>
                  <a:pt x="6998496" y="1288866"/>
                  <a:pt x="6994966" y="1288866"/>
                </a:cubicBezTo>
                <a:cubicBezTo>
                  <a:pt x="6991437" y="1288866"/>
                  <a:pt x="6987906" y="1288866"/>
                  <a:pt x="6984376" y="1288866"/>
                </a:cubicBezTo>
                <a:cubicBezTo>
                  <a:pt x="6980847" y="1288866"/>
                  <a:pt x="6975552" y="1288866"/>
                  <a:pt x="6968491" y="1288866"/>
                </a:cubicBezTo>
                <a:lnTo>
                  <a:pt x="6957900" y="1278276"/>
                </a:lnTo>
                <a:lnTo>
                  <a:pt x="6904948" y="1257095"/>
                </a:lnTo>
                <a:cubicBezTo>
                  <a:pt x="6897888" y="1264154"/>
                  <a:pt x="6890828" y="1265920"/>
                  <a:pt x="6883766" y="1262389"/>
                </a:cubicBezTo>
                <a:cubicBezTo>
                  <a:pt x="6876706" y="1258860"/>
                  <a:pt x="6873177" y="1257095"/>
                  <a:pt x="6873177" y="1257095"/>
                </a:cubicBezTo>
                <a:cubicBezTo>
                  <a:pt x="6866116" y="1250035"/>
                  <a:pt x="6859056" y="1248269"/>
                  <a:pt x="6851996" y="1251800"/>
                </a:cubicBezTo>
                <a:cubicBezTo>
                  <a:pt x="6844936" y="1255331"/>
                  <a:pt x="6836110" y="1253564"/>
                  <a:pt x="6825520" y="1246504"/>
                </a:cubicBezTo>
                <a:cubicBezTo>
                  <a:pt x="6814929" y="1239445"/>
                  <a:pt x="6806104" y="1239445"/>
                  <a:pt x="6799044" y="1246504"/>
                </a:cubicBezTo>
                <a:lnTo>
                  <a:pt x="6788454" y="1235914"/>
                </a:lnTo>
                <a:lnTo>
                  <a:pt x="6767272" y="1235914"/>
                </a:lnTo>
                <a:cubicBezTo>
                  <a:pt x="6753152" y="1235914"/>
                  <a:pt x="6744326" y="1234149"/>
                  <a:pt x="6740796" y="1230619"/>
                </a:cubicBezTo>
                <a:cubicBezTo>
                  <a:pt x="6737266" y="1227089"/>
                  <a:pt x="6735502" y="1225324"/>
                  <a:pt x="6735502" y="1225324"/>
                </a:cubicBezTo>
                <a:close/>
                <a:moveTo>
                  <a:pt x="3320093" y="1225324"/>
                </a:moveTo>
                <a:cubicBezTo>
                  <a:pt x="3316564" y="1225324"/>
                  <a:pt x="3314799" y="1228854"/>
                  <a:pt x="3314799" y="1235914"/>
                </a:cubicBezTo>
                <a:cubicBezTo>
                  <a:pt x="3321858" y="1235914"/>
                  <a:pt x="3325389" y="1234149"/>
                  <a:pt x="3325389" y="1230619"/>
                </a:cubicBezTo>
                <a:cubicBezTo>
                  <a:pt x="3325389" y="1227089"/>
                  <a:pt x="3323625" y="1225324"/>
                  <a:pt x="3320093" y="1225324"/>
                </a:cubicBezTo>
                <a:close/>
                <a:moveTo>
                  <a:pt x="3124171" y="1225324"/>
                </a:moveTo>
                <a:cubicBezTo>
                  <a:pt x="3124171" y="1225324"/>
                  <a:pt x="3124171" y="1228854"/>
                  <a:pt x="3124171" y="1235914"/>
                </a:cubicBezTo>
                <a:lnTo>
                  <a:pt x="3145351" y="1246504"/>
                </a:lnTo>
                <a:cubicBezTo>
                  <a:pt x="3152412" y="1239445"/>
                  <a:pt x="3152412" y="1235914"/>
                  <a:pt x="3145351" y="1235914"/>
                </a:cubicBezTo>
                <a:cubicBezTo>
                  <a:pt x="3145351" y="1235914"/>
                  <a:pt x="3141821" y="1235914"/>
                  <a:pt x="3134762" y="1235914"/>
                </a:cubicBezTo>
                <a:cubicBezTo>
                  <a:pt x="3127701" y="1228854"/>
                  <a:pt x="3124171" y="1225324"/>
                  <a:pt x="3124171" y="1225324"/>
                </a:cubicBezTo>
                <a:close/>
                <a:moveTo>
                  <a:pt x="2975906" y="1225324"/>
                </a:moveTo>
                <a:cubicBezTo>
                  <a:pt x="2982965" y="1232383"/>
                  <a:pt x="2986495" y="1235914"/>
                  <a:pt x="2986495" y="1235914"/>
                </a:cubicBezTo>
                <a:lnTo>
                  <a:pt x="2986495" y="1225324"/>
                </a:lnTo>
                <a:cubicBezTo>
                  <a:pt x="2986495" y="1225324"/>
                  <a:pt x="2982965" y="1225324"/>
                  <a:pt x="2975906" y="1225324"/>
                </a:cubicBezTo>
                <a:close/>
                <a:moveTo>
                  <a:pt x="1196717" y="1225324"/>
                </a:moveTo>
                <a:lnTo>
                  <a:pt x="1217897" y="1235914"/>
                </a:lnTo>
                <a:lnTo>
                  <a:pt x="1228487" y="1246504"/>
                </a:lnTo>
                <a:cubicBezTo>
                  <a:pt x="1221427" y="1246504"/>
                  <a:pt x="1214367" y="1246504"/>
                  <a:pt x="1207306" y="1246504"/>
                </a:cubicBezTo>
                <a:lnTo>
                  <a:pt x="1196717" y="1235914"/>
                </a:lnTo>
                <a:cubicBezTo>
                  <a:pt x="1196717" y="1228854"/>
                  <a:pt x="1196717" y="1225324"/>
                  <a:pt x="1196717" y="1225324"/>
                </a:cubicBezTo>
                <a:close/>
                <a:moveTo>
                  <a:pt x="8059302" y="1214733"/>
                </a:moveTo>
                <a:cubicBezTo>
                  <a:pt x="8066364" y="1214733"/>
                  <a:pt x="8073423" y="1214733"/>
                  <a:pt x="8080483" y="1214733"/>
                </a:cubicBezTo>
                <a:lnTo>
                  <a:pt x="8080483" y="1225324"/>
                </a:lnTo>
                <a:cubicBezTo>
                  <a:pt x="8073423" y="1225324"/>
                  <a:pt x="8068127" y="1223558"/>
                  <a:pt x="8064598" y="1220029"/>
                </a:cubicBezTo>
                <a:cubicBezTo>
                  <a:pt x="8061068" y="1216498"/>
                  <a:pt x="8059302" y="1214733"/>
                  <a:pt x="8059302" y="1214733"/>
                </a:cubicBezTo>
                <a:close/>
                <a:moveTo>
                  <a:pt x="6703730" y="1214733"/>
                </a:moveTo>
                <a:cubicBezTo>
                  <a:pt x="6696669" y="1221793"/>
                  <a:pt x="6694906" y="1227089"/>
                  <a:pt x="6698435" y="1230619"/>
                </a:cubicBezTo>
                <a:cubicBezTo>
                  <a:pt x="6701964" y="1234149"/>
                  <a:pt x="6705496" y="1235914"/>
                  <a:pt x="6709025" y="1235914"/>
                </a:cubicBezTo>
                <a:cubicBezTo>
                  <a:pt x="6712554" y="1235914"/>
                  <a:pt x="6714320" y="1235914"/>
                  <a:pt x="6714320" y="1235914"/>
                </a:cubicBezTo>
                <a:cubicBezTo>
                  <a:pt x="6714320" y="1235914"/>
                  <a:pt x="6714320" y="1232383"/>
                  <a:pt x="6714320" y="1225324"/>
                </a:cubicBezTo>
                <a:close/>
                <a:moveTo>
                  <a:pt x="2944134" y="1214733"/>
                </a:moveTo>
                <a:cubicBezTo>
                  <a:pt x="2944134" y="1221793"/>
                  <a:pt x="2945898" y="1225324"/>
                  <a:pt x="2949429" y="1225324"/>
                </a:cubicBezTo>
                <a:cubicBezTo>
                  <a:pt x="2952960" y="1225324"/>
                  <a:pt x="2954724" y="1223558"/>
                  <a:pt x="2954724" y="1220029"/>
                </a:cubicBezTo>
                <a:cubicBezTo>
                  <a:pt x="2954724" y="1216498"/>
                  <a:pt x="2951194" y="1214733"/>
                  <a:pt x="2944134" y="1214733"/>
                </a:cubicBezTo>
                <a:close/>
                <a:moveTo>
                  <a:pt x="2795868" y="1214733"/>
                </a:moveTo>
                <a:cubicBezTo>
                  <a:pt x="2795868" y="1221793"/>
                  <a:pt x="2797633" y="1225324"/>
                  <a:pt x="2801163" y="1225324"/>
                </a:cubicBezTo>
                <a:cubicBezTo>
                  <a:pt x="2804694" y="1225324"/>
                  <a:pt x="2806458" y="1223558"/>
                  <a:pt x="2806458" y="1220029"/>
                </a:cubicBezTo>
                <a:cubicBezTo>
                  <a:pt x="2806458" y="1216498"/>
                  <a:pt x="2802927" y="1214733"/>
                  <a:pt x="2795868" y="1214733"/>
                </a:cubicBezTo>
                <a:close/>
                <a:moveTo>
                  <a:pt x="2020121" y="1214733"/>
                </a:moveTo>
                <a:cubicBezTo>
                  <a:pt x="2025416" y="1214733"/>
                  <a:pt x="2029828" y="1218264"/>
                  <a:pt x="2033359" y="1225324"/>
                </a:cubicBezTo>
                <a:lnTo>
                  <a:pt x="2022769" y="1225324"/>
                </a:lnTo>
                <a:cubicBezTo>
                  <a:pt x="2015709" y="1225324"/>
                  <a:pt x="2012178" y="1225324"/>
                  <a:pt x="2012178" y="1225324"/>
                </a:cubicBezTo>
                <a:cubicBezTo>
                  <a:pt x="2012178" y="1232383"/>
                  <a:pt x="2008648" y="1235914"/>
                  <a:pt x="2001587" y="1235914"/>
                </a:cubicBezTo>
                <a:lnTo>
                  <a:pt x="2001587" y="1225324"/>
                </a:lnTo>
                <a:cubicBezTo>
                  <a:pt x="2008648" y="1218264"/>
                  <a:pt x="2014826" y="1214733"/>
                  <a:pt x="2020121" y="1214733"/>
                </a:cubicBezTo>
                <a:close/>
                <a:moveTo>
                  <a:pt x="1959226" y="1214733"/>
                </a:moveTo>
                <a:lnTo>
                  <a:pt x="1969816" y="1214733"/>
                </a:lnTo>
                <a:cubicBezTo>
                  <a:pt x="1969816" y="1221793"/>
                  <a:pt x="1968051" y="1225324"/>
                  <a:pt x="1964522" y="1225324"/>
                </a:cubicBezTo>
                <a:cubicBezTo>
                  <a:pt x="1960991" y="1225324"/>
                  <a:pt x="1957462" y="1223558"/>
                  <a:pt x="1953930" y="1220029"/>
                </a:cubicBezTo>
                <a:cubicBezTo>
                  <a:pt x="1950402" y="1216498"/>
                  <a:pt x="1952166" y="1214733"/>
                  <a:pt x="1959226" y="1214733"/>
                </a:cubicBezTo>
                <a:close/>
                <a:moveTo>
                  <a:pt x="8027531" y="1204143"/>
                </a:moveTo>
                <a:lnTo>
                  <a:pt x="8038123" y="1204143"/>
                </a:lnTo>
                <a:lnTo>
                  <a:pt x="8038123" y="1214733"/>
                </a:lnTo>
                <a:close/>
                <a:moveTo>
                  <a:pt x="7752182" y="1204143"/>
                </a:moveTo>
                <a:cubicBezTo>
                  <a:pt x="7759242" y="1204143"/>
                  <a:pt x="7762772" y="1204143"/>
                  <a:pt x="7762772" y="1204143"/>
                </a:cubicBezTo>
                <a:lnTo>
                  <a:pt x="7752182" y="1214733"/>
                </a:lnTo>
                <a:cubicBezTo>
                  <a:pt x="7752182" y="1207673"/>
                  <a:pt x="7752182" y="1204143"/>
                  <a:pt x="7752182" y="1204143"/>
                </a:cubicBezTo>
                <a:close/>
                <a:moveTo>
                  <a:pt x="6576646" y="1204143"/>
                </a:moveTo>
                <a:lnTo>
                  <a:pt x="6587236" y="1214733"/>
                </a:lnTo>
                <a:cubicBezTo>
                  <a:pt x="6587236" y="1214733"/>
                  <a:pt x="6587236" y="1212968"/>
                  <a:pt x="6587236" y="1209437"/>
                </a:cubicBezTo>
                <a:cubicBezTo>
                  <a:pt x="6587236" y="1205908"/>
                  <a:pt x="6583706" y="1204143"/>
                  <a:pt x="6576646" y="1204143"/>
                </a:cubicBezTo>
                <a:close/>
                <a:moveTo>
                  <a:pt x="2986495" y="1204143"/>
                </a:moveTo>
                <a:cubicBezTo>
                  <a:pt x="2986495" y="1204143"/>
                  <a:pt x="2986495" y="1207673"/>
                  <a:pt x="2986495" y="1214733"/>
                </a:cubicBezTo>
                <a:cubicBezTo>
                  <a:pt x="2993556" y="1214733"/>
                  <a:pt x="2997086" y="1212968"/>
                  <a:pt x="2997086" y="1209437"/>
                </a:cubicBezTo>
                <a:cubicBezTo>
                  <a:pt x="2997086" y="1205908"/>
                  <a:pt x="2993556" y="1204143"/>
                  <a:pt x="2986495" y="1204143"/>
                </a:cubicBezTo>
                <a:close/>
                <a:moveTo>
                  <a:pt x="2467566" y="1204143"/>
                </a:moveTo>
                <a:lnTo>
                  <a:pt x="2478156" y="1204143"/>
                </a:lnTo>
                <a:cubicBezTo>
                  <a:pt x="2478156" y="1204143"/>
                  <a:pt x="2478156" y="1207673"/>
                  <a:pt x="2478156" y="1214733"/>
                </a:cubicBezTo>
                <a:cubicBezTo>
                  <a:pt x="2471096" y="1214733"/>
                  <a:pt x="2467566" y="1211202"/>
                  <a:pt x="2467566" y="1204143"/>
                </a:cubicBezTo>
                <a:close/>
                <a:moveTo>
                  <a:pt x="2160443" y="1204143"/>
                </a:moveTo>
                <a:cubicBezTo>
                  <a:pt x="2160443" y="1204143"/>
                  <a:pt x="2163974" y="1207673"/>
                  <a:pt x="2171034" y="1214733"/>
                </a:cubicBezTo>
                <a:cubicBezTo>
                  <a:pt x="2178094" y="1214733"/>
                  <a:pt x="2181625" y="1212968"/>
                  <a:pt x="2181625" y="1209437"/>
                </a:cubicBezTo>
                <a:cubicBezTo>
                  <a:pt x="2181625" y="1205908"/>
                  <a:pt x="2178094" y="1204143"/>
                  <a:pt x="2171034" y="1204143"/>
                </a:cubicBezTo>
                <a:close/>
                <a:moveTo>
                  <a:pt x="1323802" y="1204143"/>
                </a:moveTo>
                <a:cubicBezTo>
                  <a:pt x="1330861" y="1204143"/>
                  <a:pt x="1344982" y="1207673"/>
                  <a:pt x="1366162" y="1214733"/>
                </a:cubicBezTo>
                <a:lnTo>
                  <a:pt x="1355573" y="1235914"/>
                </a:lnTo>
                <a:cubicBezTo>
                  <a:pt x="1341452" y="1228854"/>
                  <a:pt x="1330861" y="1225324"/>
                  <a:pt x="1323802" y="1225324"/>
                </a:cubicBezTo>
                <a:cubicBezTo>
                  <a:pt x="1316740" y="1218264"/>
                  <a:pt x="1314975" y="1214733"/>
                  <a:pt x="1318506" y="1214733"/>
                </a:cubicBezTo>
                <a:cubicBezTo>
                  <a:pt x="1322036" y="1214733"/>
                  <a:pt x="1323802" y="1211202"/>
                  <a:pt x="1323802" y="1204143"/>
                </a:cubicBezTo>
                <a:close/>
                <a:moveTo>
                  <a:pt x="7879267" y="1198849"/>
                </a:moveTo>
                <a:cubicBezTo>
                  <a:pt x="7875736" y="1198849"/>
                  <a:pt x="7872206" y="1200614"/>
                  <a:pt x="7868675" y="1204143"/>
                </a:cubicBezTo>
                <a:lnTo>
                  <a:pt x="7879267" y="1214733"/>
                </a:lnTo>
                <a:lnTo>
                  <a:pt x="7889856" y="1214733"/>
                </a:lnTo>
                <a:lnTo>
                  <a:pt x="7889856" y="1204143"/>
                </a:lnTo>
                <a:cubicBezTo>
                  <a:pt x="7886326" y="1200614"/>
                  <a:pt x="7882796" y="1198849"/>
                  <a:pt x="7879267" y="1198849"/>
                </a:cubicBezTo>
                <a:close/>
                <a:moveTo>
                  <a:pt x="7995760" y="1193552"/>
                </a:moveTo>
                <a:lnTo>
                  <a:pt x="8006350" y="1193552"/>
                </a:lnTo>
                <a:lnTo>
                  <a:pt x="8006350" y="1204143"/>
                </a:lnTo>
                <a:close/>
                <a:moveTo>
                  <a:pt x="1461477" y="1193552"/>
                </a:moveTo>
                <a:cubicBezTo>
                  <a:pt x="1468537" y="1193552"/>
                  <a:pt x="1472067" y="1193552"/>
                  <a:pt x="1472067" y="1193552"/>
                </a:cubicBezTo>
                <a:lnTo>
                  <a:pt x="1461477" y="1204143"/>
                </a:lnTo>
                <a:cubicBezTo>
                  <a:pt x="1461477" y="1197083"/>
                  <a:pt x="1461477" y="1193552"/>
                  <a:pt x="1461477" y="1193552"/>
                </a:cubicBezTo>
                <a:close/>
                <a:moveTo>
                  <a:pt x="1080222" y="1193552"/>
                </a:moveTo>
                <a:lnTo>
                  <a:pt x="1111993" y="1193552"/>
                </a:lnTo>
                <a:lnTo>
                  <a:pt x="1138469" y="1220029"/>
                </a:lnTo>
                <a:lnTo>
                  <a:pt x="1127878" y="1214733"/>
                </a:lnTo>
                <a:cubicBezTo>
                  <a:pt x="1124348" y="1214733"/>
                  <a:pt x="1115523" y="1211202"/>
                  <a:pt x="1101402" y="1204143"/>
                </a:cubicBezTo>
                <a:cubicBezTo>
                  <a:pt x="1087282" y="1197083"/>
                  <a:pt x="1080222" y="1193552"/>
                  <a:pt x="1080222" y="1193552"/>
                </a:cubicBezTo>
                <a:close/>
                <a:moveTo>
                  <a:pt x="2671431" y="1188258"/>
                </a:moveTo>
                <a:cubicBezTo>
                  <a:pt x="2673195" y="1188258"/>
                  <a:pt x="2675844" y="1190022"/>
                  <a:pt x="2679374" y="1193552"/>
                </a:cubicBezTo>
                <a:cubicBezTo>
                  <a:pt x="2679374" y="1200612"/>
                  <a:pt x="2677608" y="1204143"/>
                  <a:pt x="2674080" y="1204143"/>
                </a:cubicBezTo>
                <a:cubicBezTo>
                  <a:pt x="2670548" y="1204143"/>
                  <a:pt x="2668783" y="1200612"/>
                  <a:pt x="2668783" y="1193552"/>
                </a:cubicBezTo>
                <a:cubicBezTo>
                  <a:pt x="2668783" y="1190022"/>
                  <a:pt x="2669666" y="1188258"/>
                  <a:pt x="2671431" y="1188258"/>
                </a:cubicBezTo>
                <a:close/>
                <a:moveTo>
                  <a:pt x="8122846" y="1182962"/>
                </a:moveTo>
                <a:cubicBezTo>
                  <a:pt x="8122846" y="1182962"/>
                  <a:pt x="8122846" y="1186493"/>
                  <a:pt x="8122846" y="1193552"/>
                </a:cubicBezTo>
                <a:cubicBezTo>
                  <a:pt x="8122846" y="1193552"/>
                  <a:pt x="8119316" y="1193552"/>
                  <a:pt x="8112254" y="1193552"/>
                </a:cubicBezTo>
                <a:close/>
                <a:moveTo>
                  <a:pt x="7953398" y="1182962"/>
                </a:moveTo>
                <a:lnTo>
                  <a:pt x="7963990" y="1182962"/>
                </a:lnTo>
                <a:lnTo>
                  <a:pt x="7974579" y="1193552"/>
                </a:lnTo>
                <a:cubicBezTo>
                  <a:pt x="7967519" y="1193552"/>
                  <a:pt x="7962223" y="1191787"/>
                  <a:pt x="7958694" y="1188258"/>
                </a:cubicBezTo>
                <a:cubicBezTo>
                  <a:pt x="7955164" y="1184727"/>
                  <a:pt x="7953398" y="1182962"/>
                  <a:pt x="7953398" y="1182962"/>
                </a:cubicBezTo>
                <a:close/>
                <a:moveTo>
                  <a:pt x="2012178" y="1182962"/>
                </a:moveTo>
                <a:cubicBezTo>
                  <a:pt x="2019238" y="1190022"/>
                  <a:pt x="2022769" y="1193552"/>
                  <a:pt x="2022769" y="1193552"/>
                </a:cubicBezTo>
                <a:lnTo>
                  <a:pt x="2022769" y="1182962"/>
                </a:lnTo>
                <a:close/>
                <a:moveTo>
                  <a:pt x="1175535" y="1182962"/>
                </a:moveTo>
                <a:cubicBezTo>
                  <a:pt x="1182596" y="1182962"/>
                  <a:pt x="1186126" y="1186493"/>
                  <a:pt x="1186126" y="1193552"/>
                </a:cubicBezTo>
                <a:cubicBezTo>
                  <a:pt x="1186126" y="1193552"/>
                  <a:pt x="1182596" y="1193552"/>
                  <a:pt x="1175535" y="1193552"/>
                </a:cubicBezTo>
                <a:cubicBezTo>
                  <a:pt x="1175535" y="1193552"/>
                  <a:pt x="1173771" y="1191787"/>
                  <a:pt x="1170240" y="1188258"/>
                </a:cubicBezTo>
                <a:cubicBezTo>
                  <a:pt x="1166711" y="1184727"/>
                  <a:pt x="1168475" y="1182962"/>
                  <a:pt x="1175535" y="1182962"/>
                </a:cubicBezTo>
                <a:close/>
                <a:moveTo>
                  <a:pt x="7889856" y="1172371"/>
                </a:moveTo>
                <a:cubicBezTo>
                  <a:pt x="7889856" y="1179431"/>
                  <a:pt x="7893386" y="1182962"/>
                  <a:pt x="7900446" y="1182962"/>
                </a:cubicBezTo>
                <a:lnTo>
                  <a:pt x="7900446" y="1172371"/>
                </a:lnTo>
                <a:cubicBezTo>
                  <a:pt x="7900446" y="1172371"/>
                  <a:pt x="7896917" y="1172371"/>
                  <a:pt x="7889856" y="1172371"/>
                </a:cubicBezTo>
                <a:close/>
                <a:moveTo>
                  <a:pt x="7868675" y="1172371"/>
                </a:moveTo>
                <a:cubicBezTo>
                  <a:pt x="7868675" y="1179431"/>
                  <a:pt x="7870441" y="1182962"/>
                  <a:pt x="7873971" y="1182962"/>
                </a:cubicBezTo>
                <a:cubicBezTo>
                  <a:pt x="7877500" y="1182962"/>
                  <a:pt x="7879267" y="1181197"/>
                  <a:pt x="7879267" y="1177666"/>
                </a:cubicBezTo>
                <a:cubicBezTo>
                  <a:pt x="7879267" y="1174137"/>
                  <a:pt x="7875736" y="1172371"/>
                  <a:pt x="7868675" y="1172371"/>
                </a:cubicBezTo>
                <a:close/>
                <a:moveTo>
                  <a:pt x="6031238" y="1172371"/>
                </a:moveTo>
                <a:cubicBezTo>
                  <a:pt x="6027709" y="1172371"/>
                  <a:pt x="6025943" y="1175902"/>
                  <a:pt x="6025943" y="1182962"/>
                </a:cubicBezTo>
                <a:lnTo>
                  <a:pt x="6036534" y="1182962"/>
                </a:lnTo>
                <a:cubicBezTo>
                  <a:pt x="6036534" y="1182962"/>
                  <a:pt x="6036534" y="1181197"/>
                  <a:pt x="6036534" y="1177666"/>
                </a:cubicBezTo>
                <a:cubicBezTo>
                  <a:pt x="6036534" y="1174137"/>
                  <a:pt x="6034768" y="1172371"/>
                  <a:pt x="6031238" y="1172371"/>
                </a:cubicBezTo>
                <a:close/>
                <a:moveTo>
                  <a:pt x="1885093" y="1172371"/>
                </a:moveTo>
                <a:lnTo>
                  <a:pt x="1885093" y="1182962"/>
                </a:lnTo>
                <a:lnTo>
                  <a:pt x="1874503" y="1182962"/>
                </a:lnTo>
                <a:cubicBezTo>
                  <a:pt x="1874503" y="1175902"/>
                  <a:pt x="1878032" y="1172371"/>
                  <a:pt x="1885093" y="1172371"/>
                </a:cubicBezTo>
                <a:close/>
                <a:moveTo>
                  <a:pt x="8888002" y="1164428"/>
                </a:moveTo>
                <a:cubicBezTo>
                  <a:pt x="8889768" y="1164428"/>
                  <a:pt x="8892415" y="1165312"/>
                  <a:pt x="8895945" y="1167077"/>
                </a:cubicBezTo>
                <a:cubicBezTo>
                  <a:pt x="8903007" y="1170606"/>
                  <a:pt x="8906536" y="1172371"/>
                  <a:pt x="8906536" y="1172371"/>
                </a:cubicBezTo>
                <a:cubicBezTo>
                  <a:pt x="8906536" y="1172371"/>
                  <a:pt x="8903007" y="1172371"/>
                  <a:pt x="8895945" y="1172371"/>
                </a:cubicBezTo>
                <a:cubicBezTo>
                  <a:pt x="8888884" y="1172371"/>
                  <a:pt x="8885355" y="1170606"/>
                  <a:pt x="8885355" y="1167077"/>
                </a:cubicBezTo>
                <a:cubicBezTo>
                  <a:pt x="8885355" y="1165312"/>
                  <a:pt x="8886236" y="1164428"/>
                  <a:pt x="8888002" y="1164428"/>
                </a:cubicBezTo>
                <a:close/>
                <a:moveTo>
                  <a:pt x="2859410" y="1161781"/>
                </a:moveTo>
                <a:cubicBezTo>
                  <a:pt x="2852351" y="1161781"/>
                  <a:pt x="2850585" y="1163546"/>
                  <a:pt x="2854115" y="1167077"/>
                </a:cubicBezTo>
                <a:cubicBezTo>
                  <a:pt x="2857646" y="1170606"/>
                  <a:pt x="2861175" y="1172371"/>
                  <a:pt x="2864707" y="1172371"/>
                </a:cubicBezTo>
                <a:cubicBezTo>
                  <a:pt x="2868235" y="1172371"/>
                  <a:pt x="2870002" y="1168841"/>
                  <a:pt x="2870002" y="1161781"/>
                </a:cubicBezTo>
                <a:cubicBezTo>
                  <a:pt x="2870002" y="1161781"/>
                  <a:pt x="2866471" y="1161781"/>
                  <a:pt x="2859410" y="1161781"/>
                </a:cubicBezTo>
                <a:close/>
                <a:moveTo>
                  <a:pt x="2075721" y="1161781"/>
                </a:moveTo>
                <a:cubicBezTo>
                  <a:pt x="2082781" y="1168841"/>
                  <a:pt x="2086311" y="1172371"/>
                  <a:pt x="2086311" y="1172371"/>
                </a:cubicBezTo>
                <a:cubicBezTo>
                  <a:pt x="2086311" y="1172371"/>
                  <a:pt x="2086311" y="1175902"/>
                  <a:pt x="2086311" y="1182962"/>
                </a:cubicBezTo>
                <a:cubicBezTo>
                  <a:pt x="2086311" y="1182962"/>
                  <a:pt x="2089841" y="1182962"/>
                  <a:pt x="2096901" y="1182962"/>
                </a:cubicBezTo>
                <a:lnTo>
                  <a:pt x="2086311" y="1193552"/>
                </a:lnTo>
                <a:lnTo>
                  <a:pt x="2075721" y="1193552"/>
                </a:lnTo>
                <a:cubicBezTo>
                  <a:pt x="2082781" y="1200612"/>
                  <a:pt x="2096901" y="1204143"/>
                  <a:pt x="2118082" y="1204143"/>
                </a:cubicBezTo>
                <a:cubicBezTo>
                  <a:pt x="2111022" y="1197083"/>
                  <a:pt x="2107491" y="1193552"/>
                  <a:pt x="2107491" y="1193552"/>
                </a:cubicBezTo>
                <a:cubicBezTo>
                  <a:pt x="2107491" y="1186493"/>
                  <a:pt x="2107491" y="1182962"/>
                  <a:pt x="2107491" y="1182962"/>
                </a:cubicBezTo>
                <a:lnTo>
                  <a:pt x="2149853" y="1182962"/>
                </a:lnTo>
                <a:cubicBezTo>
                  <a:pt x="2163974" y="1190022"/>
                  <a:pt x="2178094" y="1193552"/>
                  <a:pt x="2192215" y="1193552"/>
                </a:cubicBezTo>
                <a:cubicBezTo>
                  <a:pt x="2178094" y="1186493"/>
                  <a:pt x="2167504" y="1182962"/>
                  <a:pt x="2160443" y="1182962"/>
                </a:cubicBezTo>
                <a:cubicBezTo>
                  <a:pt x="2153384" y="1182962"/>
                  <a:pt x="2142793" y="1179431"/>
                  <a:pt x="2128673" y="1172371"/>
                </a:cubicBezTo>
                <a:cubicBezTo>
                  <a:pt x="2114552" y="1165312"/>
                  <a:pt x="2096901" y="1161781"/>
                  <a:pt x="2075721" y="1161781"/>
                </a:cubicBezTo>
                <a:close/>
                <a:moveTo>
                  <a:pt x="6502512" y="1151191"/>
                </a:moveTo>
                <a:cubicBezTo>
                  <a:pt x="6495451" y="1151191"/>
                  <a:pt x="6490156" y="1152956"/>
                  <a:pt x="6486627" y="1156485"/>
                </a:cubicBezTo>
                <a:cubicBezTo>
                  <a:pt x="6483098" y="1160016"/>
                  <a:pt x="6484861" y="1163546"/>
                  <a:pt x="6491922" y="1167077"/>
                </a:cubicBezTo>
                <a:cubicBezTo>
                  <a:pt x="6498983" y="1170606"/>
                  <a:pt x="6507807" y="1174137"/>
                  <a:pt x="6518398" y="1177666"/>
                </a:cubicBezTo>
                <a:cubicBezTo>
                  <a:pt x="6528988" y="1181197"/>
                  <a:pt x="6537813" y="1186493"/>
                  <a:pt x="6544874" y="1193552"/>
                </a:cubicBezTo>
                <a:cubicBezTo>
                  <a:pt x="6551935" y="1186493"/>
                  <a:pt x="6557230" y="1184727"/>
                  <a:pt x="6560759" y="1188258"/>
                </a:cubicBezTo>
                <a:cubicBezTo>
                  <a:pt x="6564290" y="1191787"/>
                  <a:pt x="6566054" y="1193552"/>
                  <a:pt x="6566054" y="1193552"/>
                </a:cubicBezTo>
                <a:lnTo>
                  <a:pt x="6576646" y="1193552"/>
                </a:lnTo>
                <a:lnTo>
                  <a:pt x="6597826" y="1204143"/>
                </a:lnTo>
                <a:cubicBezTo>
                  <a:pt x="6604887" y="1211202"/>
                  <a:pt x="6615477" y="1218264"/>
                  <a:pt x="6629598" y="1225324"/>
                </a:cubicBezTo>
                <a:lnTo>
                  <a:pt x="6629598" y="1214733"/>
                </a:lnTo>
                <a:cubicBezTo>
                  <a:pt x="6629598" y="1214733"/>
                  <a:pt x="6629598" y="1212968"/>
                  <a:pt x="6629598" y="1209437"/>
                </a:cubicBezTo>
                <a:cubicBezTo>
                  <a:pt x="6629598" y="1205908"/>
                  <a:pt x="6629598" y="1200612"/>
                  <a:pt x="6629598" y="1193552"/>
                </a:cubicBezTo>
                <a:lnTo>
                  <a:pt x="6640188" y="1193552"/>
                </a:lnTo>
                <a:cubicBezTo>
                  <a:pt x="6640188" y="1207673"/>
                  <a:pt x="6640188" y="1214733"/>
                  <a:pt x="6640188" y="1214733"/>
                </a:cubicBezTo>
                <a:lnTo>
                  <a:pt x="6650778" y="1204143"/>
                </a:lnTo>
                <a:lnTo>
                  <a:pt x="6661368" y="1204143"/>
                </a:lnTo>
                <a:lnTo>
                  <a:pt x="6671958" y="1204143"/>
                </a:lnTo>
                <a:cubicBezTo>
                  <a:pt x="6664898" y="1204143"/>
                  <a:pt x="6661368" y="1207673"/>
                  <a:pt x="6661368" y="1214733"/>
                </a:cubicBezTo>
                <a:cubicBezTo>
                  <a:pt x="6661368" y="1214733"/>
                  <a:pt x="6663134" y="1214733"/>
                  <a:pt x="6666664" y="1214733"/>
                </a:cubicBezTo>
                <a:cubicBezTo>
                  <a:pt x="6670194" y="1214733"/>
                  <a:pt x="6675488" y="1214733"/>
                  <a:pt x="6682550" y="1214733"/>
                </a:cubicBezTo>
                <a:lnTo>
                  <a:pt x="6693140" y="1214733"/>
                </a:lnTo>
                <a:cubicBezTo>
                  <a:pt x="6686079" y="1214733"/>
                  <a:pt x="6686079" y="1211202"/>
                  <a:pt x="6693140" y="1204143"/>
                </a:cubicBezTo>
                <a:lnTo>
                  <a:pt x="6682550" y="1193552"/>
                </a:lnTo>
                <a:cubicBezTo>
                  <a:pt x="6675488" y="1193552"/>
                  <a:pt x="6668429" y="1193552"/>
                  <a:pt x="6661368" y="1193552"/>
                </a:cubicBezTo>
                <a:cubicBezTo>
                  <a:pt x="6654307" y="1193552"/>
                  <a:pt x="6649012" y="1191787"/>
                  <a:pt x="6645483" y="1188258"/>
                </a:cubicBezTo>
                <a:cubicBezTo>
                  <a:pt x="6641954" y="1184727"/>
                  <a:pt x="6640188" y="1182962"/>
                  <a:pt x="6640188" y="1182962"/>
                </a:cubicBezTo>
                <a:lnTo>
                  <a:pt x="6629598" y="1182962"/>
                </a:lnTo>
                <a:cubicBezTo>
                  <a:pt x="6629598" y="1175902"/>
                  <a:pt x="6629598" y="1172371"/>
                  <a:pt x="6629598" y="1172371"/>
                </a:cubicBezTo>
                <a:cubicBezTo>
                  <a:pt x="6629598" y="1172371"/>
                  <a:pt x="6629598" y="1168841"/>
                  <a:pt x="6629598" y="1161781"/>
                </a:cubicBezTo>
                <a:cubicBezTo>
                  <a:pt x="6629598" y="1161781"/>
                  <a:pt x="6627832" y="1161781"/>
                  <a:pt x="6624302" y="1161781"/>
                </a:cubicBezTo>
                <a:cubicBezTo>
                  <a:pt x="6620772" y="1161781"/>
                  <a:pt x="6615477" y="1161781"/>
                  <a:pt x="6608416" y="1161781"/>
                </a:cubicBezTo>
                <a:cubicBezTo>
                  <a:pt x="6601355" y="1161781"/>
                  <a:pt x="6592531" y="1160016"/>
                  <a:pt x="6581940" y="1156485"/>
                </a:cubicBezTo>
                <a:cubicBezTo>
                  <a:pt x="6571350" y="1152956"/>
                  <a:pt x="6562525" y="1151191"/>
                  <a:pt x="6555464" y="1151191"/>
                </a:cubicBezTo>
                <a:cubicBezTo>
                  <a:pt x="6548403" y="1151191"/>
                  <a:pt x="6541344" y="1151191"/>
                  <a:pt x="6534284" y="1151191"/>
                </a:cubicBezTo>
                <a:lnTo>
                  <a:pt x="6534284" y="1161781"/>
                </a:lnTo>
                <a:cubicBezTo>
                  <a:pt x="6527223" y="1161781"/>
                  <a:pt x="6516632" y="1161781"/>
                  <a:pt x="6502512" y="1161781"/>
                </a:cubicBezTo>
                <a:close/>
                <a:moveTo>
                  <a:pt x="6100076" y="1151191"/>
                </a:moveTo>
                <a:lnTo>
                  <a:pt x="6100076" y="1161781"/>
                </a:lnTo>
                <a:cubicBezTo>
                  <a:pt x="6107138" y="1161781"/>
                  <a:pt x="6110668" y="1161781"/>
                  <a:pt x="6110668" y="1161781"/>
                </a:cubicBezTo>
                <a:close/>
                <a:moveTo>
                  <a:pt x="2329890" y="1151191"/>
                </a:moveTo>
                <a:lnTo>
                  <a:pt x="2329890" y="1161781"/>
                </a:lnTo>
                <a:lnTo>
                  <a:pt x="2340481" y="1161781"/>
                </a:lnTo>
                <a:cubicBezTo>
                  <a:pt x="2340481" y="1154721"/>
                  <a:pt x="2336950" y="1151191"/>
                  <a:pt x="2329890" y="1151191"/>
                </a:cubicBezTo>
                <a:close/>
                <a:moveTo>
                  <a:pt x="1863912" y="1151191"/>
                </a:moveTo>
                <a:cubicBezTo>
                  <a:pt x="1863912" y="1158250"/>
                  <a:pt x="1862147" y="1161781"/>
                  <a:pt x="1858616" y="1161781"/>
                </a:cubicBezTo>
                <a:cubicBezTo>
                  <a:pt x="1855087" y="1161781"/>
                  <a:pt x="1853322" y="1160016"/>
                  <a:pt x="1853322" y="1156485"/>
                </a:cubicBezTo>
                <a:cubicBezTo>
                  <a:pt x="1853322" y="1152956"/>
                  <a:pt x="1856852" y="1151191"/>
                  <a:pt x="1863912" y="1151191"/>
                </a:cubicBezTo>
                <a:close/>
                <a:moveTo>
                  <a:pt x="7433144" y="1144572"/>
                </a:moveTo>
                <a:cubicBezTo>
                  <a:pt x="7432262" y="1143688"/>
                  <a:pt x="7430938" y="1144131"/>
                  <a:pt x="7429174" y="1145896"/>
                </a:cubicBezTo>
                <a:cubicBezTo>
                  <a:pt x="7425644" y="1149426"/>
                  <a:pt x="7427408" y="1151191"/>
                  <a:pt x="7434468" y="1151191"/>
                </a:cubicBezTo>
                <a:cubicBezTo>
                  <a:pt x="7434468" y="1147662"/>
                  <a:pt x="7434026" y="1145454"/>
                  <a:pt x="7433144" y="1144572"/>
                </a:cubicBezTo>
                <a:close/>
                <a:moveTo>
                  <a:pt x="8800632" y="1140600"/>
                </a:moveTo>
                <a:cubicBezTo>
                  <a:pt x="8800632" y="1140600"/>
                  <a:pt x="8812988" y="1144131"/>
                  <a:pt x="8837697" y="1151191"/>
                </a:cubicBezTo>
                <a:cubicBezTo>
                  <a:pt x="8862409" y="1158250"/>
                  <a:pt x="8874765" y="1165312"/>
                  <a:pt x="8874765" y="1172371"/>
                </a:cubicBezTo>
                <a:lnTo>
                  <a:pt x="8832403" y="1161781"/>
                </a:lnTo>
                <a:close/>
                <a:moveTo>
                  <a:pt x="6438970" y="1140600"/>
                </a:moveTo>
                <a:cubicBezTo>
                  <a:pt x="6446031" y="1147660"/>
                  <a:pt x="6449560" y="1151191"/>
                  <a:pt x="6449560" y="1151191"/>
                </a:cubicBezTo>
                <a:cubicBezTo>
                  <a:pt x="6449560" y="1151191"/>
                  <a:pt x="6451326" y="1152956"/>
                  <a:pt x="6454855" y="1156485"/>
                </a:cubicBezTo>
                <a:cubicBezTo>
                  <a:pt x="6458384" y="1160016"/>
                  <a:pt x="6460150" y="1161781"/>
                  <a:pt x="6460150" y="1161781"/>
                </a:cubicBezTo>
                <a:lnTo>
                  <a:pt x="6470740" y="1161781"/>
                </a:lnTo>
                <a:lnTo>
                  <a:pt x="6470740" y="1151191"/>
                </a:lnTo>
                <a:lnTo>
                  <a:pt x="6460150" y="1140600"/>
                </a:lnTo>
                <a:close/>
                <a:moveTo>
                  <a:pt x="3283027" y="1140600"/>
                </a:moveTo>
                <a:cubicBezTo>
                  <a:pt x="3283027" y="1147660"/>
                  <a:pt x="3286557" y="1151191"/>
                  <a:pt x="3293618" y="1151191"/>
                </a:cubicBezTo>
                <a:cubicBezTo>
                  <a:pt x="3293618" y="1144131"/>
                  <a:pt x="3293618" y="1140600"/>
                  <a:pt x="3293618" y="1140600"/>
                </a:cubicBezTo>
                <a:close/>
                <a:moveTo>
                  <a:pt x="3018266" y="1140600"/>
                </a:moveTo>
                <a:cubicBezTo>
                  <a:pt x="3011207" y="1140600"/>
                  <a:pt x="3007676" y="1142365"/>
                  <a:pt x="3007676" y="1145896"/>
                </a:cubicBezTo>
                <a:cubicBezTo>
                  <a:pt x="3007676" y="1149426"/>
                  <a:pt x="3004146" y="1151191"/>
                  <a:pt x="2997086" y="1151191"/>
                </a:cubicBezTo>
                <a:lnTo>
                  <a:pt x="2986495" y="1151191"/>
                </a:lnTo>
                <a:lnTo>
                  <a:pt x="2997086" y="1161781"/>
                </a:lnTo>
                <a:lnTo>
                  <a:pt x="3018266" y="1161781"/>
                </a:lnTo>
                <a:lnTo>
                  <a:pt x="3028858" y="1151191"/>
                </a:lnTo>
                <a:cubicBezTo>
                  <a:pt x="3028858" y="1144131"/>
                  <a:pt x="3025327" y="1140600"/>
                  <a:pt x="3018266" y="1140600"/>
                </a:cubicBezTo>
                <a:close/>
                <a:moveTo>
                  <a:pt x="3190361" y="1135306"/>
                </a:moveTo>
                <a:cubicBezTo>
                  <a:pt x="3188596" y="1135306"/>
                  <a:pt x="3187714" y="1137070"/>
                  <a:pt x="3187714" y="1140600"/>
                </a:cubicBezTo>
                <a:lnTo>
                  <a:pt x="3198303" y="1140600"/>
                </a:lnTo>
                <a:cubicBezTo>
                  <a:pt x="3194774" y="1137070"/>
                  <a:pt x="3192125" y="1135306"/>
                  <a:pt x="3190361" y="1135306"/>
                </a:cubicBezTo>
                <a:close/>
                <a:moveTo>
                  <a:pt x="8048712" y="1130010"/>
                </a:moveTo>
                <a:lnTo>
                  <a:pt x="8069894" y="1130010"/>
                </a:lnTo>
                <a:lnTo>
                  <a:pt x="8069894" y="1140600"/>
                </a:lnTo>
                <a:cubicBezTo>
                  <a:pt x="8062833" y="1140600"/>
                  <a:pt x="8055773" y="1137070"/>
                  <a:pt x="8048712" y="1130010"/>
                </a:cubicBezTo>
                <a:close/>
                <a:moveTo>
                  <a:pt x="7752182" y="1130010"/>
                </a:moveTo>
                <a:lnTo>
                  <a:pt x="7752182" y="1140600"/>
                </a:lnTo>
                <a:cubicBezTo>
                  <a:pt x="7759242" y="1140600"/>
                  <a:pt x="7762772" y="1140600"/>
                  <a:pt x="7762772" y="1140600"/>
                </a:cubicBezTo>
                <a:cubicBezTo>
                  <a:pt x="7762772" y="1133541"/>
                  <a:pt x="7759242" y="1130010"/>
                  <a:pt x="7752182" y="1130010"/>
                </a:cubicBezTo>
                <a:close/>
                <a:moveTo>
                  <a:pt x="6417788" y="1130010"/>
                </a:moveTo>
                <a:lnTo>
                  <a:pt x="6417788" y="1140600"/>
                </a:lnTo>
                <a:lnTo>
                  <a:pt x="6423084" y="1140600"/>
                </a:lnTo>
                <a:cubicBezTo>
                  <a:pt x="6419554" y="1140600"/>
                  <a:pt x="6417788" y="1137070"/>
                  <a:pt x="6417788" y="1130010"/>
                </a:cubicBezTo>
                <a:close/>
                <a:moveTo>
                  <a:pt x="2319299" y="1130010"/>
                </a:moveTo>
                <a:lnTo>
                  <a:pt x="2308710" y="1140600"/>
                </a:lnTo>
                <a:cubicBezTo>
                  <a:pt x="2315769" y="1140600"/>
                  <a:pt x="2319299" y="1140600"/>
                  <a:pt x="2319299" y="1140600"/>
                </a:cubicBezTo>
                <a:cubicBezTo>
                  <a:pt x="2319299" y="1133541"/>
                  <a:pt x="2319299" y="1130010"/>
                  <a:pt x="2319299" y="1130010"/>
                </a:cubicBezTo>
                <a:close/>
                <a:moveTo>
                  <a:pt x="2758803" y="1126700"/>
                </a:moveTo>
                <a:cubicBezTo>
                  <a:pt x="2753506" y="1127142"/>
                  <a:pt x="2748211" y="1128245"/>
                  <a:pt x="2742916" y="1130010"/>
                </a:cubicBezTo>
                <a:lnTo>
                  <a:pt x="2732326" y="1130010"/>
                </a:lnTo>
                <a:lnTo>
                  <a:pt x="2753506" y="1140600"/>
                </a:lnTo>
                <a:cubicBezTo>
                  <a:pt x="2767627" y="1140600"/>
                  <a:pt x="2778218" y="1140600"/>
                  <a:pt x="2785278" y="1140600"/>
                </a:cubicBezTo>
                <a:lnTo>
                  <a:pt x="2795868" y="1140600"/>
                </a:lnTo>
                <a:cubicBezTo>
                  <a:pt x="2802927" y="1147660"/>
                  <a:pt x="2806458" y="1151191"/>
                  <a:pt x="2806458" y="1151191"/>
                </a:cubicBezTo>
                <a:cubicBezTo>
                  <a:pt x="2806458" y="1151191"/>
                  <a:pt x="2809989" y="1151191"/>
                  <a:pt x="2817049" y="1151191"/>
                </a:cubicBezTo>
                <a:lnTo>
                  <a:pt x="2806458" y="1140600"/>
                </a:lnTo>
                <a:cubicBezTo>
                  <a:pt x="2790573" y="1130010"/>
                  <a:pt x="2774687" y="1125376"/>
                  <a:pt x="2758803" y="1126700"/>
                </a:cubicBezTo>
                <a:close/>
                <a:moveTo>
                  <a:pt x="6473389" y="1124714"/>
                </a:moveTo>
                <a:cubicBezTo>
                  <a:pt x="6471624" y="1124714"/>
                  <a:pt x="6470740" y="1126481"/>
                  <a:pt x="6470740" y="1130010"/>
                </a:cubicBezTo>
                <a:lnTo>
                  <a:pt x="6481332" y="1130010"/>
                </a:lnTo>
                <a:cubicBezTo>
                  <a:pt x="6477800" y="1126481"/>
                  <a:pt x="6475154" y="1124714"/>
                  <a:pt x="6473389" y="1124714"/>
                </a:cubicBezTo>
                <a:close/>
                <a:moveTo>
                  <a:pt x="5847231" y="1123391"/>
                </a:moveTo>
                <a:cubicBezTo>
                  <a:pt x="5846347" y="1124273"/>
                  <a:pt x="5845908" y="1126481"/>
                  <a:pt x="5845908" y="1130010"/>
                </a:cubicBezTo>
                <a:cubicBezTo>
                  <a:pt x="5845908" y="1137070"/>
                  <a:pt x="5845908" y="1140600"/>
                  <a:pt x="5845908" y="1140600"/>
                </a:cubicBezTo>
                <a:cubicBezTo>
                  <a:pt x="5845908" y="1140600"/>
                  <a:pt x="5847672" y="1138835"/>
                  <a:pt x="5851202" y="1135306"/>
                </a:cubicBezTo>
                <a:cubicBezTo>
                  <a:pt x="5854731" y="1131775"/>
                  <a:pt x="5854731" y="1128245"/>
                  <a:pt x="5851202" y="1124714"/>
                </a:cubicBezTo>
                <a:cubicBezTo>
                  <a:pt x="5849436" y="1122950"/>
                  <a:pt x="5848113" y="1122509"/>
                  <a:pt x="5847231" y="1123391"/>
                </a:cubicBezTo>
                <a:close/>
                <a:moveTo>
                  <a:pt x="2255757" y="1119419"/>
                </a:moveTo>
                <a:lnTo>
                  <a:pt x="2255757" y="1130010"/>
                </a:lnTo>
                <a:cubicBezTo>
                  <a:pt x="2241637" y="1130010"/>
                  <a:pt x="2245167" y="1137070"/>
                  <a:pt x="2266347" y="1151191"/>
                </a:cubicBezTo>
                <a:lnTo>
                  <a:pt x="2308710" y="1151191"/>
                </a:lnTo>
                <a:cubicBezTo>
                  <a:pt x="2308710" y="1151191"/>
                  <a:pt x="2306945" y="1147660"/>
                  <a:pt x="2303415" y="1140600"/>
                </a:cubicBezTo>
                <a:cubicBezTo>
                  <a:pt x="2299884" y="1133541"/>
                  <a:pt x="2294589" y="1130010"/>
                  <a:pt x="2287529" y="1130010"/>
                </a:cubicBezTo>
                <a:cubicBezTo>
                  <a:pt x="2280468" y="1130010"/>
                  <a:pt x="2273408" y="1130010"/>
                  <a:pt x="2266347" y="1130010"/>
                </a:cubicBezTo>
                <a:close/>
                <a:moveTo>
                  <a:pt x="1906274" y="1119419"/>
                </a:moveTo>
                <a:lnTo>
                  <a:pt x="1948635" y="1140600"/>
                </a:lnTo>
                <a:lnTo>
                  <a:pt x="2012178" y="1161781"/>
                </a:lnTo>
                <a:cubicBezTo>
                  <a:pt x="2033359" y="1161781"/>
                  <a:pt x="2051009" y="1161781"/>
                  <a:pt x="2065130" y="1161781"/>
                </a:cubicBezTo>
                <a:cubicBezTo>
                  <a:pt x="2065130" y="1154721"/>
                  <a:pt x="2061600" y="1151191"/>
                  <a:pt x="2054540" y="1151191"/>
                </a:cubicBezTo>
                <a:cubicBezTo>
                  <a:pt x="2061600" y="1144131"/>
                  <a:pt x="2061600" y="1138835"/>
                  <a:pt x="2054540" y="1135306"/>
                </a:cubicBezTo>
                <a:cubicBezTo>
                  <a:pt x="2047480" y="1131775"/>
                  <a:pt x="2040419" y="1130010"/>
                  <a:pt x="2033359" y="1130010"/>
                </a:cubicBezTo>
                <a:cubicBezTo>
                  <a:pt x="2026299" y="1130010"/>
                  <a:pt x="2017472" y="1128245"/>
                  <a:pt x="2006882" y="1124714"/>
                </a:cubicBezTo>
                <a:cubicBezTo>
                  <a:pt x="1996293" y="1121184"/>
                  <a:pt x="1987466" y="1119419"/>
                  <a:pt x="1980407" y="1119419"/>
                </a:cubicBezTo>
                <a:close/>
                <a:moveTo>
                  <a:pt x="1885093" y="1119419"/>
                </a:moveTo>
                <a:lnTo>
                  <a:pt x="1874503" y="1130010"/>
                </a:lnTo>
                <a:cubicBezTo>
                  <a:pt x="1874503" y="1130010"/>
                  <a:pt x="1878032" y="1130010"/>
                  <a:pt x="1885093" y="1130010"/>
                </a:cubicBezTo>
                <a:cubicBezTo>
                  <a:pt x="1892153" y="1130010"/>
                  <a:pt x="1895684" y="1130010"/>
                  <a:pt x="1895684" y="1130010"/>
                </a:cubicBezTo>
                <a:cubicBezTo>
                  <a:pt x="1895684" y="1122950"/>
                  <a:pt x="1892153" y="1119419"/>
                  <a:pt x="1885093" y="1119419"/>
                </a:cubicBezTo>
                <a:close/>
                <a:moveTo>
                  <a:pt x="1085517" y="1119419"/>
                </a:moveTo>
                <a:cubicBezTo>
                  <a:pt x="1092577" y="1119419"/>
                  <a:pt x="1101402" y="1122950"/>
                  <a:pt x="1111993" y="1130010"/>
                </a:cubicBezTo>
                <a:cubicBezTo>
                  <a:pt x="1119053" y="1137070"/>
                  <a:pt x="1126114" y="1140600"/>
                  <a:pt x="1133174" y="1140600"/>
                </a:cubicBezTo>
                <a:lnTo>
                  <a:pt x="1249669" y="1193552"/>
                </a:lnTo>
                <a:cubicBezTo>
                  <a:pt x="1221427" y="1193552"/>
                  <a:pt x="1232018" y="1204143"/>
                  <a:pt x="1281440" y="1225324"/>
                </a:cubicBezTo>
                <a:cubicBezTo>
                  <a:pt x="1309681" y="1232383"/>
                  <a:pt x="1323802" y="1239445"/>
                  <a:pt x="1323802" y="1246504"/>
                </a:cubicBezTo>
                <a:cubicBezTo>
                  <a:pt x="1330861" y="1246504"/>
                  <a:pt x="1337922" y="1246504"/>
                  <a:pt x="1344982" y="1246504"/>
                </a:cubicBezTo>
                <a:cubicBezTo>
                  <a:pt x="1352042" y="1246504"/>
                  <a:pt x="1355573" y="1246504"/>
                  <a:pt x="1355573" y="1246504"/>
                </a:cubicBezTo>
                <a:cubicBezTo>
                  <a:pt x="1355573" y="1246504"/>
                  <a:pt x="1352042" y="1250035"/>
                  <a:pt x="1344982" y="1257095"/>
                </a:cubicBezTo>
                <a:cubicBezTo>
                  <a:pt x="1330861" y="1257095"/>
                  <a:pt x="1320271" y="1253564"/>
                  <a:pt x="1313210" y="1246504"/>
                </a:cubicBezTo>
                <a:lnTo>
                  <a:pt x="1292030" y="1235914"/>
                </a:lnTo>
                <a:cubicBezTo>
                  <a:pt x="1277910" y="1235914"/>
                  <a:pt x="1267319" y="1234149"/>
                  <a:pt x="1260258" y="1230619"/>
                </a:cubicBezTo>
                <a:cubicBezTo>
                  <a:pt x="1253199" y="1227089"/>
                  <a:pt x="1242608" y="1221793"/>
                  <a:pt x="1228487" y="1214733"/>
                </a:cubicBezTo>
                <a:cubicBezTo>
                  <a:pt x="1214367" y="1207673"/>
                  <a:pt x="1203777" y="1200612"/>
                  <a:pt x="1196717" y="1193552"/>
                </a:cubicBezTo>
                <a:cubicBezTo>
                  <a:pt x="1189655" y="1186493"/>
                  <a:pt x="1180832" y="1179431"/>
                  <a:pt x="1170240" y="1172371"/>
                </a:cubicBezTo>
                <a:cubicBezTo>
                  <a:pt x="1159651" y="1165312"/>
                  <a:pt x="1150825" y="1161781"/>
                  <a:pt x="1143765" y="1161781"/>
                </a:cubicBezTo>
                <a:cubicBezTo>
                  <a:pt x="1136703" y="1161781"/>
                  <a:pt x="1126114" y="1158250"/>
                  <a:pt x="1111993" y="1151191"/>
                </a:cubicBezTo>
                <a:lnTo>
                  <a:pt x="1080222" y="1130010"/>
                </a:lnTo>
                <a:cubicBezTo>
                  <a:pt x="1073162" y="1130010"/>
                  <a:pt x="1069631" y="1130010"/>
                  <a:pt x="1069631" y="1130010"/>
                </a:cubicBezTo>
                <a:cubicBezTo>
                  <a:pt x="1073162" y="1122950"/>
                  <a:pt x="1078457" y="1119419"/>
                  <a:pt x="1085517" y="1119419"/>
                </a:cubicBezTo>
                <a:close/>
                <a:moveTo>
                  <a:pt x="921366" y="1119419"/>
                </a:moveTo>
                <a:lnTo>
                  <a:pt x="953137" y="1130010"/>
                </a:lnTo>
                <a:lnTo>
                  <a:pt x="995498" y="1151191"/>
                </a:lnTo>
                <a:cubicBezTo>
                  <a:pt x="1002559" y="1151191"/>
                  <a:pt x="1006089" y="1152956"/>
                  <a:pt x="1006089" y="1156485"/>
                </a:cubicBezTo>
                <a:cubicBezTo>
                  <a:pt x="1006089" y="1160016"/>
                  <a:pt x="1007855" y="1161781"/>
                  <a:pt x="1011384" y="1161781"/>
                </a:cubicBezTo>
                <a:cubicBezTo>
                  <a:pt x="1014913" y="1161781"/>
                  <a:pt x="1020210" y="1165312"/>
                  <a:pt x="1027270" y="1172371"/>
                </a:cubicBezTo>
                <a:cubicBezTo>
                  <a:pt x="1041391" y="1179431"/>
                  <a:pt x="1048450" y="1182962"/>
                  <a:pt x="1048450" y="1182962"/>
                </a:cubicBezTo>
                <a:lnTo>
                  <a:pt x="1037859" y="1182962"/>
                </a:lnTo>
                <a:cubicBezTo>
                  <a:pt x="1037859" y="1182962"/>
                  <a:pt x="1027270" y="1179431"/>
                  <a:pt x="1006089" y="1172371"/>
                </a:cubicBezTo>
                <a:cubicBezTo>
                  <a:pt x="984908" y="1165312"/>
                  <a:pt x="967257" y="1158250"/>
                  <a:pt x="953137" y="1151191"/>
                </a:cubicBezTo>
                <a:lnTo>
                  <a:pt x="931956" y="1140600"/>
                </a:lnTo>
                <a:cubicBezTo>
                  <a:pt x="931956" y="1140600"/>
                  <a:pt x="928426" y="1137070"/>
                  <a:pt x="921366" y="1130010"/>
                </a:cubicBezTo>
                <a:close/>
                <a:moveTo>
                  <a:pt x="3199628" y="1111476"/>
                </a:moveTo>
                <a:cubicBezTo>
                  <a:pt x="3196981" y="1111476"/>
                  <a:pt x="3194774" y="1112360"/>
                  <a:pt x="3193008" y="1114125"/>
                </a:cubicBezTo>
                <a:cubicBezTo>
                  <a:pt x="3189479" y="1117654"/>
                  <a:pt x="3191243" y="1119419"/>
                  <a:pt x="3198303" y="1119419"/>
                </a:cubicBezTo>
                <a:lnTo>
                  <a:pt x="3219485" y="1119419"/>
                </a:lnTo>
                <a:cubicBezTo>
                  <a:pt x="3219485" y="1119419"/>
                  <a:pt x="3215954" y="1117654"/>
                  <a:pt x="3208895" y="1114125"/>
                </a:cubicBezTo>
                <a:cubicBezTo>
                  <a:pt x="3205364" y="1112360"/>
                  <a:pt x="3202276" y="1111476"/>
                  <a:pt x="3199628" y="1111476"/>
                </a:cubicBezTo>
                <a:close/>
                <a:moveTo>
                  <a:pt x="7360336" y="1108829"/>
                </a:moveTo>
                <a:cubicBezTo>
                  <a:pt x="7367396" y="1108829"/>
                  <a:pt x="7370926" y="1110594"/>
                  <a:pt x="7370926" y="1114125"/>
                </a:cubicBezTo>
                <a:cubicBezTo>
                  <a:pt x="7370926" y="1117654"/>
                  <a:pt x="7367396" y="1119419"/>
                  <a:pt x="7360336" y="1119419"/>
                </a:cubicBezTo>
                <a:cubicBezTo>
                  <a:pt x="7360336" y="1112360"/>
                  <a:pt x="7360336" y="1108829"/>
                  <a:pt x="7360336" y="1108829"/>
                </a:cubicBezTo>
                <a:close/>
                <a:moveTo>
                  <a:pt x="5920039" y="1108829"/>
                </a:moveTo>
                <a:cubicBezTo>
                  <a:pt x="5920039" y="1115889"/>
                  <a:pt x="5920039" y="1119419"/>
                  <a:pt x="5920039" y="1119419"/>
                </a:cubicBezTo>
                <a:cubicBezTo>
                  <a:pt x="5920039" y="1119419"/>
                  <a:pt x="5923568" y="1119419"/>
                  <a:pt x="5930630" y="1119419"/>
                </a:cubicBezTo>
                <a:lnTo>
                  <a:pt x="5930630" y="1108829"/>
                </a:lnTo>
                <a:close/>
                <a:moveTo>
                  <a:pt x="2155149" y="1108829"/>
                </a:moveTo>
                <a:cubicBezTo>
                  <a:pt x="2151618" y="1108829"/>
                  <a:pt x="2149853" y="1112360"/>
                  <a:pt x="2149853" y="1119419"/>
                </a:cubicBezTo>
                <a:lnTo>
                  <a:pt x="2160443" y="1119419"/>
                </a:lnTo>
                <a:lnTo>
                  <a:pt x="2171034" y="1119419"/>
                </a:lnTo>
                <a:cubicBezTo>
                  <a:pt x="2163974" y="1112360"/>
                  <a:pt x="2158678" y="1108829"/>
                  <a:pt x="2155149" y="1108829"/>
                </a:cubicBezTo>
                <a:close/>
                <a:moveTo>
                  <a:pt x="5896211" y="1103535"/>
                </a:moveTo>
                <a:cubicBezTo>
                  <a:pt x="5894446" y="1103535"/>
                  <a:pt x="5891799" y="1105300"/>
                  <a:pt x="5888268" y="1108829"/>
                </a:cubicBezTo>
                <a:lnTo>
                  <a:pt x="5898860" y="1108829"/>
                </a:lnTo>
                <a:cubicBezTo>
                  <a:pt x="5898860" y="1105300"/>
                  <a:pt x="5897976" y="1103535"/>
                  <a:pt x="5896211" y="1103535"/>
                </a:cubicBezTo>
                <a:close/>
                <a:moveTo>
                  <a:pt x="8345244" y="1098239"/>
                </a:moveTo>
                <a:cubicBezTo>
                  <a:pt x="8352305" y="1098239"/>
                  <a:pt x="8359364" y="1100004"/>
                  <a:pt x="8366425" y="1103533"/>
                </a:cubicBezTo>
                <a:cubicBezTo>
                  <a:pt x="8373486" y="1107064"/>
                  <a:pt x="8377016" y="1108829"/>
                  <a:pt x="8377016" y="1108829"/>
                </a:cubicBezTo>
                <a:close/>
                <a:moveTo>
                  <a:pt x="7286203" y="1098239"/>
                </a:moveTo>
                <a:lnTo>
                  <a:pt x="7275612" y="1108829"/>
                </a:lnTo>
                <a:lnTo>
                  <a:pt x="7296793" y="1108829"/>
                </a:lnTo>
                <a:cubicBezTo>
                  <a:pt x="7296793" y="1108829"/>
                  <a:pt x="7295028" y="1107064"/>
                  <a:pt x="7291498" y="1103533"/>
                </a:cubicBezTo>
                <a:cubicBezTo>
                  <a:pt x="7287968" y="1100004"/>
                  <a:pt x="7286203" y="1098239"/>
                  <a:pt x="7286203" y="1098239"/>
                </a:cubicBezTo>
                <a:close/>
                <a:moveTo>
                  <a:pt x="6375428" y="1098239"/>
                </a:moveTo>
                <a:lnTo>
                  <a:pt x="6375428" y="1108829"/>
                </a:lnTo>
                <a:cubicBezTo>
                  <a:pt x="6375428" y="1115889"/>
                  <a:pt x="6373662" y="1119419"/>
                  <a:pt x="6370132" y="1119419"/>
                </a:cubicBezTo>
                <a:cubicBezTo>
                  <a:pt x="6366602" y="1119419"/>
                  <a:pt x="6364836" y="1115889"/>
                  <a:pt x="6364836" y="1108829"/>
                </a:cubicBezTo>
                <a:cubicBezTo>
                  <a:pt x="6364836" y="1101769"/>
                  <a:pt x="6368367" y="1098239"/>
                  <a:pt x="6375428" y="1098239"/>
                </a:cubicBezTo>
                <a:close/>
                <a:moveTo>
                  <a:pt x="6343656" y="1098239"/>
                </a:moveTo>
                <a:cubicBezTo>
                  <a:pt x="6350717" y="1098239"/>
                  <a:pt x="6354246" y="1098239"/>
                  <a:pt x="6354246" y="1098239"/>
                </a:cubicBezTo>
                <a:lnTo>
                  <a:pt x="6333066" y="1108829"/>
                </a:lnTo>
                <a:cubicBezTo>
                  <a:pt x="6333066" y="1108829"/>
                  <a:pt x="6333066" y="1107064"/>
                  <a:pt x="6333066" y="1103533"/>
                </a:cubicBezTo>
                <a:cubicBezTo>
                  <a:pt x="6333066" y="1100004"/>
                  <a:pt x="6336595" y="1098239"/>
                  <a:pt x="6343656" y="1098239"/>
                </a:cubicBezTo>
                <a:close/>
                <a:moveTo>
                  <a:pt x="3145351" y="1098239"/>
                </a:moveTo>
                <a:lnTo>
                  <a:pt x="3155942" y="1108829"/>
                </a:lnTo>
                <a:lnTo>
                  <a:pt x="3166533" y="1108829"/>
                </a:lnTo>
                <a:cubicBezTo>
                  <a:pt x="3166533" y="1101769"/>
                  <a:pt x="3163002" y="1098239"/>
                  <a:pt x="3155942" y="1098239"/>
                </a:cubicBezTo>
                <a:cubicBezTo>
                  <a:pt x="3148882" y="1098239"/>
                  <a:pt x="3145351" y="1098239"/>
                  <a:pt x="3145351" y="1098239"/>
                </a:cubicBezTo>
                <a:close/>
                <a:moveTo>
                  <a:pt x="2171034" y="1098239"/>
                </a:moveTo>
                <a:lnTo>
                  <a:pt x="2192215" y="1119419"/>
                </a:lnTo>
                <a:lnTo>
                  <a:pt x="2223986" y="1119419"/>
                </a:lnTo>
                <a:lnTo>
                  <a:pt x="2213396" y="1108829"/>
                </a:lnTo>
                <a:lnTo>
                  <a:pt x="2192215" y="1108829"/>
                </a:lnTo>
                <a:close/>
                <a:moveTo>
                  <a:pt x="1535610" y="1098239"/>
                </a:moveTo>
                <a:lnTo>
                  <a:pt x="1535610" y="1108829"/>
                </a:lnTo>
                <a:lnTo>
                  <a:pt x="1546200" y="1119419"/>
                </a:lnTo>
                <a:close/>
                <a:moveTo>
                  <a:pt x="1895684" y="1087648"/>
                </a:moveTo>
                <a:cubicBezTo>
                  <a:pt x="1888623" y="1087648"/>
                  <a:pt x="1885093" y="1089413"/>
                  <a:pt x="1885093" y="1092944"/>
                </a:cubicBezTo>
                <a:cubicBezTo>
                  <a:pt x="1885093" y="1096474"/>
                  <a:pt x="1888623" y="1098239"/>
                  <a:pt x="1895684" y="1098239"/>
                </a:cubicBezTo>
                <a:close/>
                <a:moveTo>
                  <a:pt x="7328564" y="1077058"/>
                </a:moveTo>
                <a:lnTo>
                  <a:pt x="7328564" y="1108829"/>
                </a:lnTo>
                <a:lnTo>
                  <a:pt x="7328564" y="1119419"/>
                </a:lnTo>
                <a:cubicBezTo>
                  <a:pt x="7328564" y="1126479"/>
                  <a:pt x="7342684" y="1130010"/>
                  <a:pt x="7370926" y="1130010"/>
                </a:cubicBezTo>
                <a:cubicBezTo>
                  <a:pt x="7377986" y="1130010"/>
                  <a:pt x="7385047" y="1130010"/>
                  <a:pt x="7392107" y="1130010"/>
                </a:cubicBezTo>
                <a:cubicBezTo>
                  <a:pt x="7399168" y="1130010"/>
                  <a:pt x="7406226" y="1130010"/>
                  <a:pt x="7413288" y="1130010"/>
                </a:cubicBezTo>
                <a:cubicBezTo>
                  <a:pt x="7427408" y="1130010"/>
                  <a:pt x="7434468" y="1130010"/>
                  <a:pt x="7434468" y="1130010"/>
                </a:cubicBezTo>
                <a:lnTo>
                  <a:pt x="7423878" y="1119419"/>
                </a:lnTo>
                <a:lnTo>
                  <a:pt x="7413288" y="1119419"/>
                </a:lnTo>
                <a:lnTo>
                  <a:pt x="7402697" y="1119419"/>
                </a:lnTo>
                <a:cubicBezTo>
                  <a:pt x="7402697" y="1112360"/>
                  <a:pt x="7397403" y="1108829"/>
                  <a:pt x="7386812" y="1108829"/>
                </a:cubicBezTo>
                <a:cubicBezTo>
                  <a:pt x="7376222" y="1108829"/>
                  <a:pt x="7369160" y="1105298"/>
                  <a:pt x="7365630" y="1098239"/>
                </a:cubicBezTo>
                <a:cubicBezTo>
                  <a:pt x="7362101" y="1091179"/>
                  <a:pt x="7356806" y="1089413"/>
                  <a:pt x="7349745" y="1092944"/>
                </a:cubicBezTo>
                <a:cubicBezTo>
                  <a:pt x="7342684" y="1096474"/>
                  <a:pt x="7339155" y="1094708"/>
                  <a:pt x="7339155" y="1087648"/>
                </a:cubicBezTo>
                <a:cubicBezTo>
                  <a:pt x="7339155" y="1087648"/>
                  <a:pt x="7337389" y="1085883"/>
                  <a:pt x="7333860" y="1082354"/>
                </a:cubicBezTo>
                <a:cubicBezTo>
                  <a:pt x="7330330" y="1078823"/>
                  <a:pt x="7328564" y="1077058"/>
                  <a:pt x="7328564" y="1077058"/>
                </a:cubicBezTo>
                <a:close/>
                <a:moveTo>
                  <a:pt x="2223986" y="1077058"/>
                </a:moveTo>
                <a:lnTo>
                  <a:pt x="2234577" y="1077058"/>
                </a:lnTo>
                <a:lnTo>
                  <a:pt x="2234577" y="1087648"/>
                </a:lnTo>
                <a:cubicBezTo>
                  <a:pt x="2227517" y="1087648"/>
                  <a:pt x="2223986" y="1084118"/>
                  <a:pt x="2223986" y="1077058"/>
                </a:cubicBezTo>
                <a:close/>
                <a:moveTo>
                  <a:pt x="1842731" y="1077058"/>
                </a:moveTo>
                <a:cubicBezTo>
                  <a:pt x="1842731" y="1077058"/>
                  <a:pt x="1844498" y="1078823"/>
                  <a:pt x="1848026" y="1082354"/>
                </a:cubicBezTo>
                <a:cubicBezTo>
                  <a:pt x="1851558" y="1085883"/>
                  <a:pt x="1853322" y="1085883"/>
                  <a:pt x="1853322" y="1082354"/>
                </a:cubicBezTo>
                <a:cubicBezTo>
                  <a:pt x="1853322" y="1078823"/>
                  <a:pt x="1853322" y="1077058"/>
                  <a:pt x="1853322" y="1077058"/>
                </a:cubicBezTo>
                <a:close/>
                <a:moveTo>
                  <a:pt x="942546" y="1077058"/>
                </a:moveTo>
                <a:cubicBezTo>
                  <a:pt x="949607" y="1077058"/>
                  <a:pt x="960197" y="1080588"/>
                  <a:pt x="974318" y="1087648"/>
                </a:cubicBezTo>
                <a:cubicBezTo>
                  <a:pt x="981378" y="1094708"/>
                  <a:pt x="986674" y="1100004"/>
                  <a:pt x="990203" y="1103533"/>
                </a:cubicBezTo>
                <a:cubicBezTo>
                  <a:pt x="993734" y="1107064"/>
                  <a:pt x="995498" y="1108829"/>
                  <a:pt x="995498" y="1108829"/>
                </a:cubicBezTo>
                <a:lnTo>
                  <a:pt x="963726" y="1108829"/>
                </a:lnTo>
                <a:cubicBezTo>
                  <a:pt x="956667" y="1108829"/>
                  <a:pt x="949607" y="1107064"/>
                  <a:pt x="942546" y="1103533"/>
                </a:cubicBezTo>
                <a:cubicBezTo>
                  <a:pt x="935486" y="1100004"/>
                  <a:pt x="931956" y="1096474"/>
                  <a:pt x="931956" y="1092944"/>
                </a:cubicBezTo>
                <a:cubicBezTo>
                  <a:pt x="931956" y="1089413"/>
                  <a:pt x="931956" y="1087648"/>
                  <a:pt x="931956" y="1087648"/>
                </a:cubicBezTo>
                <a:close/>
                <a:moveTo>
                  <a:pt x="8302883" y="1066467"/>
                </a:moveTo>
                <a:lnTo>
                  <a:pt x="8313473" y="1087648"/>
                </a:lnTo>
                <a:lnTo>
                  <a:pt x="8292291" y="1087648"/>
                </a:lnTo>
                <a:cubicBezTo>
                  <a:pt x="8285231" y="1080588"/>
                  <a:pt x="8283468" y="1075293"/>
                  <a:pt x="8286997" y="1071762"/>
                </a:cubicBezTo>
                <a:cubicBezTo>
                  <a:pt x="8290527" y="1068232"/>
                  <a:pt x="8295821" y="1066467"/>
                  <a:pt x="8302883" y="1066467"/>
                </a:cubicBezTo>
                <a:close/>
                <a:moveTo>
                  <a:pt x="7974579" y="1066467"/>
                </a:moveTo>
                <a:cubicBezTo>
                  <a:pt x="7967519" y="1066467"/>
                  <a:pt x="7963990" y="1069998"/>
                  <a:pt x="7963990" y="1077058"/>
                </a:cubicBezTo>
                <a:lnTo>
                  <a:pt x="8016942" y="1098239"/>
                </a:lnTo>
                <a:cubicBezTo>
                  <a:pt x="8024002" y="1098239"/>
                  <a:pt x="8025767" y="1096474"/>
                  <a:pt x="8022237" y="1092944"/>
                </a:cubicBezTo>
                <a:cubicBezTo>
                  <a:pt x="8018706" y="1089413"/>
                  <a:pt x="8011646" y="1085883"/>
                  <a:pt x="8001056" y="1082354"/>
                </a:cubicBezTo>
                <a:cubicBezTo>
                  <a:pt x="7990465" y="1078823"/>
                  <a:pt x="7985171" y="1075293"/>
                  <a:pt x="7985171" y="1071762"/>
                </a:cubicBezTo>
                <a:cubicBezTo>
                  <a:pt x="7985171" y="1068232"/>
                  <a:pt x="7981640" y="1066467"/>
                  <a:pt x="7974579" y="1066467"/>
                </a:cubicBezTo>
                <a:close/>
                <a:moveTo>
                  <a:pt x="7932219" y="1066467"/>
                </a:moveTo>
                <a:lnTo>
                  <a:pt x="7942808" y="1077058"/>
                </a:lnTo>
                <a:cubicBezTo>
                  <a:pt x="7949869" y="1077058"/>
                  <a:pt x="7953398" y="1077058"/>
                  <a:pt x="7953398" y="1077058"/>
                </a:cubicBezTo>
                <a:cubicBezTo>
                  <a:pt x="7953398" y="1077058"/>
                  <a:pt x="7949869" y="1073527"/>
                  <a:pt x="7942808" y="1066467"/>
                </a:cubicBezTo>
                <a:close/>
                <a:moveTo>
                  <a:pt x="6153028" y="1066467"/>
                </a:moveTo>
                <a:lnTo>
                  <a:pt x="6184800" y="1077058"/>
                </a:lnTo>
                <a:lnTo>
                  <a:pt x="6195390" y="1077058"/>
                </a:lnTo>
                <a:lnTo>
                  <a:pt x="6205980" y="1087648"/>
                </a:lnTo>
                <a:cubicBezTo>
                  <a:pt x="6213042" y="1094708"/>
                  <a:pt x="6218336" y="1100004"/>
                  <a:pt x="6221866" y="1103533"/>
                </a:cubicBezTo>
                <a:cubicBezTo>
                  <a:pt x="6225396" y="1107064"/>
                  <a:pt x="6237752" y="1108829"/>
                  <a:pt x="6258932" y="1108829"/>
                </a:cubicBezTo>
                <a:cubicBezTo>
                  <a:pt x="6265994" y="1108829"/>
                  <a:pt x="6273053" y="1108829"/>
                  <a:pt x="6280114" y="1108829"/>
                </a:cubicBezTo>
                <a:cubicBezTo>
                  <a:pt x="6287174" y="1108829"/>
                  <a:pt x="6290704" y="1108829"/>
                  <a:pt x="6290704" y="1108829"/>
                </a:cubicBezTo>
                <a:cubicBezTo>
                  <a:pt x="6297765" y="1115889"/>
                  <a:pt x="6301294" y="1117654"/>
                  <a:pt x="6301294" y="1114125"/>
                </a:cubicBezTo>
                <a:cubicBezTo>
                  <a:pt x="6301294" y="1110594"/>
                  <a:pt x="6308354" y="1112360"/>
                  <a:pt x="6322476" y="1119419"/>
                </a:cubicBezTo>
                <a:cubicBezTo>
                  <a:pt x="6329536" y="1119419"/>
                  <a:pt x="6338361" y="1121184"/>
                  <a:pt x="6348950" y="1124714"/>
                </a:cubicBezTo>
                <a:cubicBezTo>
                  <a:pt x="6359542" y="1128245"/>
                  <a:pt x="6368367" y="1130010"/>
                  <a:pt x="6375428" y="1130010"/>
                </a:cubicBezTo>
                <a:lnTo>
                  <a:pt x="6386018" y="1130010"/>
                </a:lnTo>
                <a:cubicBezTo>
                  <a:pt x="6378957" y="1122950"/>
                  <a:pt x="6386018" y="1119419"/>
                  <a:pt x="6407198" y="1119419"/>
                </a:cubicBezTo>
                <a:lnTo>
                  <a:pt x="6428380" y="1119419"/>
                </a:lnTo>
                <a:cubicBezTo>
                  <a:pt x="6428380" y="1112360"/>
                  <a:pt x="6424850" y="1108829"/>
                  <a:pt x="6417788" y="1108829"/>
                </a:cubicBezTo>
                <a:cubicBezTo>
                  <a:pt x="6410728" y="1108829"/>
                  <a:pt x="6407198" y="1108829"/>
                  <a:pt x="6407198" y="1108829"/>
                </a:cubicBezTo>
                <a:cubicBezTo>
                  <a:pt x="6400138" y="1108829"/>
                  <a:pt x="6393079" y="1105298"/>
                  <a:pt x="6386018" y="1098239"/>
                </a:cubicBezTo>
                <a:lnTo>
                  <a:pt x="6375428" y="1098239"/>
                </a:lnTo>
                <a:lnTo>
                  <a:pt x="6370132" y="1098239"/>
                </a:lnTo>
                <a:cubicBezTo>
                  <a:pt x="6366602" y="1098239"/>
                  <a:pt x="6364836" y="1098239"/>
                  <a:pt x="6364836" y="1098239"/>
                </a:cubicBezTo>
                <a:cubicBezTo>
                  <a:pt x="6357776" y="1098239"/>
                  <a:pt x="6354246" y="1096474"/>
                  <a:pt x="6354246" y="1092944"/>
                </a:cubicBezTo>
                <a:cubicBezTo>
                  <a:pt x="6354246" y="1089413"/>
                  <a:pt x="6347186" y="1087648"/>
                  <a:pt x="6333066" y="1087648"/>
                </a:cubicBezTo>
                <a:cubicBezTo>
                  <a:pt x="6318946" y="1087648"/>
                  <a:pt x="6311884" y="1089413"/>
                  <a:pt x="6311884" y="1092944"/>
                </a:cubicBezTo>
                <a:cubicBezTo>
                  <a:pt x="6311884" y="1096474"/>
                  <a:pt x="6310120" y="1098239"/>
                  <a:pt x="6306590" y="1098239"/>
                </a:cubicBezTo>
                <a:cubicBezTo>
                  <a:pt x="6303060" y="1098239"/>
                  <a:pt x="6301294" y="1094708"/>
                  <a:pt x="6301294" y="1087648"/>
                </a:cubicBezTo>
                <a:cubicBezTo>
                  <a:pt x="6287174" y="1094708"/>
                  <a:pt x="6265994" y="1094708"/>
                  <a:pt x="6237752" y="1087648"/>
                </a:cubicBezTo>
                <a:cubicBezTo>
                  <a:pt x="6223632" y="1080588"/>
                  <a:pt x="6214805" y="1078823"/>
                  <a:pt x="6211276" y="1082354"/>
                </a:cubicBezTo>
                <a:cubicBezTo>
                  <a:pt x="6207746" y="1085883"/>
                  <a:pt x="6204216" y="1084118"/>
                  <a:pt x="6200686" y="1077058"/>
                </a:cubicBezTo>
                <a:cubicBezTo>
                  <a:pt x="6197156" y="1069998"/>
                  <a:pt x="6188330" y="1066467"/>
                  <a:pt x="6174209" y="1066467"/>
                </a:cubicBezTo>
                <a:cubicBezTo>
                  <a:pt x="6160090" y="1066467"/>
                  <a:pt x="6153028" y="1066467"/>
                  <a:pt x="6153028" y="1066467"/>
                </a:cubicBezTo>
                <a:close/>
                <a:moveTo>
                  <a:pt x="2337833" y="1061173"/>
                </a:moveTo>
                <a:cubicBezTo>
                  <a:pt x="2336068" y="1061173"/>
                  <a:pt x="2333420" y="1062937"/>
                  <a:pt x="2329890" y="1066467"/>
                </a:cubicBezTo>
                <a:lnTo>
                  <a:pt x="2340481" y="1066467"/>
                </a:lnTo>
                <a:cubicBezTo>
                  <a:pt x="2340481" y="1062937"/>
                  <a:pt x="2339598" y="1061173"/>
                  <a:pt x="2337833" y="1061173"/>
                </a:cubicBezTo>
                <a:close/>
                <a:moveTo>
                  <a:pt x="8324064" y="1055877"/>
                </a:moveTo>
                <a:cubicBezTo>
                  <a:pt x="8359364" y="1055877"/>
                  <a:pt x="8377016" y="1062937"/>
                  <a:pt x="8377016" y="1077058"/>
                </a:cubicBezTo>
                <a:lnTo>
                  <a:pt x="8366425" y="1066467"/>
                </a:lnTo>
                <a:cubicBezTo>
                  <a:pt x="8359364" y="1066467"/>
                  <a:pt x="8348773" y="1066467"/>
                  <a:pt x="8334654" y="1066467"/>
                </a:cubicBezTo>
                <a:close/>
                <a:moveTo>
                  <a:pt x="8186387" y="1055877"/>
                </a:moveTo>
                <a:cubicBezTo>
                  <a:pt x="8193449" y="1055877"/>
                  <a:pt x="8200508" y="1055877"/>
                  <a:pt x="8207569" y="1055877"/>
                </a:cubicBezTo>
                <a:lnTo>
                  <a:pt x="8239339" y="1066467"/>
                </a:lnTo>
                <a:cubicBezTo>
                  <a:pt x="8239339" y="1073527"/>
                  <a:pt x="8228750" y="1073527"/>
                  <a:pt x="8207569" y="1066467"/>
                </a:cubicBezTo>
                <a:close/>
                <a:moveTo>
                  <a:pt x="1747418" y="1055877"/>
                </a:moveTo>
                <a:cubicBezTo>
                  <a:pt x="1754477" y="1062937"/>
                  <a:pt x="1765068" y="1066467"/>
                  <a:pt x="1779189" y="1066467"/>
                </a:cubicBezTo>
                <a:cubicBezTo>
                  <a:pt x="1793309" y="1066467"/>
                  <a:pt x="1803900" y="1069998"/>
                  <a:pt x="1810960" y="1077058"/>
                </a:cubicBezTo>
                <a:lnTo>
                  <a:pt x="1832141" y="1087648"/>
                </a:lnTo>
                <a:cubicBezTo>
                  <a:pt x="1825080" y="1066467"/>
                  <a:pt x="1814491" y="1055877"/>
                  <a:pt x="1800370" y="1055877"/>
                </a:cubicBezTo>
                <a:cubicBezTo>
                  <a:pt x="1786249" y="1062937"/>
                  <a:pt x="1779189" y="1062937"/>
                  <a:pt x="1779189" y="1055877"/>
                </a:cubicBezTo>
                <a:cubicBezTo>
                  <a:pt x="1779189" y="1055877"/>
                  <a:pt x="1777423" y="1055877"/>
                  <a:pt x="1773893" y="1055877"/>
                </a:cubicBezTo>
                <a:cubicBezTo>
                  <a:pt x="1770364" y="1055877"/>
                  <a:pt x="1765068" y="1055877"/>
                  <a:pt x="1758008" y="1055877"/>
                </a:cubicBezTo>
                <a:close/>
                <a:moveTo>
                  <a:pt x="7495894" y="1053759"/>
                </a:moveTo>
                <a:lnTo>
                  <a:pt x="7508601" y="1055877"/>
                </a:lnTo>
                <a:lnTo>
                  <a:pt x="7498011" y="1055877"/>
                </a:lnTo>
                <a:close/>
                <a:moveTo>
                  <a:pt x="7487420" y="1045287"/>
                </a:moveTo>
                <a:lnTo>
                  <a:pt x="7495894" y="1053759"/>
                </a:lnTo>
                <a:lnTo>
                  <a:pt x="7492716" y="1053230"/>
                </a:lnTo>
                <a:cubicBezTo>
                  <a:pt x="7489186" y="1051465"/>
                  <a:pt x="7487420" y="1048817"/>
                  <a:pt x="7487420" y="1045287"/>
                </a:cubicBezTo>
                <a:close/>
                <a:moveTo>
                  <a:pt x="7445059" y="1045287"/>
                </a:moveTo>
                <a:cubicBezTo>
                  <a:pt x="7445059" y="1045287"/>
                  <a:pt x="7445059" y="1048817"/>
                  <a:pt x="7445059" y="1055877"/>
                </a:cubicBezTo>
                <a:cubicBezTo>
                  <a:pt x="7452120" y="1055877"/>
                  <a:pt x="7455649" y="1055877"/>
                  <a:pt x="7455649" y="1055877"/>
                </a:cubicBezTo>
                <a:lnTo>
                  <a:pt x="7466240" y="1055877"/>
                </a:lnTo>
                <a:cubicBezTo>
                  <a:pt x="7466240" y="1048817"/>
                  <a:pt x="7464474" y="1045287"/>
                  <a:pt x="7460944" y="1045287"/>
                </a:cubicBezTo>
                <a:cubicBezTo>
                  <a:pt x="7457415" y="1045287"/>
                  <a:pt x="7453884" y="1045287"/>
                  <a:pt x="7450355" y="1045287"/>
                </a:cubicBezTo>
                <a:cubicBezTo>
                  <a:pt x="7446824" y="1045287"/>
                  <a:pt x="7445059" y="1045287"/>
                  <a:pt x="7445059" y="1045287"/>
                </a:cubicBezTo>
                <a:close/>
                <a:moveTo>
                  <a:pt x="6227161" y="1045287"/>
                </a:moveTo>
                <a:cubicBezTo>
                  <a:pt x="6220101" y="1045287"/>
                  <a:pt x="6216572" y="1048817"/>
                  <a:pt x="6216572" y="1055877"/>
                </a:cubicBezTo>
                <a:cubicBezTo>
                  <a:pt x="6216572" y="1055877"/>
                  <a:pt x="6220101" y="1055877"/>
                  <a:pt x="6227161" y="1055877"/>
                </a:cubicBezTo>
                <a:close/>
                <a:moveTo>
                  <a:pt x="8790041" y="1034696"/>
                </a:moveTo>
                <a:lnTo>
                  <a:pt x="8811222" y="1045287"/>
                </a:lnTo>
                <a:lnTo>
                  <a:pt x="8800632" y="1045287"/>
                </a:lnTo>
                <a:cubicBezTo>
                  <a:pt x="8793570" y="1038227"/>
                  <a:pt x="8790041" y="1034696"/>
                  <a:pt x="8790041" y="1034696"/>
                </a:cubicBezTo>
                <a:close/>
                <a:moveTo>
                  <a:pt x="8249931" y="1034696"/>
                </a:moveTo>
                <a:cubicBezTo>
                  <a:pt x="8256991" y="1034696"/>
                  <a:pt x="8260521" y="1038227"/>
                  <a:pt x="8260521" y="1045287"/>
                </a:cubicBezTo>
                <a:lnTo>
                  <a:pt x="8249931" y="1045287"/>
                </a:lnTo>
                <a:cubicBezTo>
                  <a:pt x="8242869" y="1038227"/>
                  <a:pt x="8242869" y="1034696"/>
                  <a:pt x="8249931" y="1034696"/>
                </a:cubicBezTo>
                <a:close/>
                <a:moveTo>
                  <a:pt x="2181625" y="1034696"/>
                </a:moveTo>
                <a:cubicBezTo>
                  <a:pt x="2188685" y="1034696"/>
                  <a:pt x="2192215" y="1036461"/>
                  <a:pt x="2192215" y="1039992"/>
                </a:cubicBezTo>
                <a:cubicBezTo>
                  <a:pt x="2192215" y="1043522"/>
                  <a:pt x="2188685" y="1045287"/>
                  <a:pt x="2181625" y="1045287"/>
                </a:cubicBezTo>
                <a:lnTo>
                  <a:pt x="2192215" y="1066467"/>
                </a:lnTo>
                <a:lnTo>
                  <a:pt x="2213396" y="1077058"/>
                </a:lnTo>
                <a:cubicBezTo>
                  <a:pt x="2213396" y="1084118"/>
                  <a:pt x="2216926" y="1089413"/>
                  <a:pt x="2223986" y="1092944"/>
                </a:cubicBezTo>
                <a:cubicBezTo>
                  <a:pt x="2231046" y="1096474"/>
                  <a:pt x="2241637" y="1098239"/>
                  <a:pt x="2255757" y="1098239"/>
                </a:cubicBezTo>
                <a:cubicBezTo>
                  <a:pt x="2262817" y="1098239"/>
                  <a:pt x="2268114" y="1100004"/>
                  <a:pt x="2271642" y="1103533"/>
                </a:cubicBezTo>
                <a:cubicBezTo>
                  <a:pt x="2275172" y="1107064"/>
                  <a:pt x="2280468" y="1108829"/>
                  <a:pt x="2287529" y="1108829"/>
                </a:cubicBezTo>
                <a:lnTo>
                  <a:pt x="2298119" y="1108829"/>
                </a:lnTo>
                <a:cubicBezTo>
                  <a:pt x="2305179" y="1101769"/>
                  <a:pt x="2310474" y="1100004"/>
                  <a:pt x="2314005" y="1103533"/>
                </a:cubicBezTo>
                <a:cubicBezTo>
                  <a:pt x="2317535" y="1107064"/>
                  <a:pt x="2324594" y="1108829"/>
                  <a:pt x="2335186" y="1108829"/>
                </a:cubicBezTo>
                <a:cubicBezTo>
                  <a:pt x="2345776" y="1108829"/>
                  <a:pt x="2351071" y="1108829"/>
                  <a:pt x="2351071" y="1108829"/>
                </a:cubicBezTo>
                <a:lnTo>
                  <a:pt x="2340481" y="1119419"/>
                </a:lnTo>
                <a:lnTo>
                  <a:pt x="2329890" y="1130010"/>
                </a:lnTo>
                <a:cubicBezTo>
                  <a:pt x="2336950" y="1130010"/>
                  <a:pt x="2340481" y="1133541"/>
                  <a:pt x="2340481" y="1140600"/>
                </a:cubicBezTo>
                <a:cubicBezTo>
                  <a:pt x="2340481" y="1147660"/>
                  <a:pt x="2347541" y="1154721"/>
                  <a:pt x="2361662" y="1161781"/>
                </a:cubicBezTo>
                <a:cubicBezTo>
                  <a:pt x="2347541" y="1161781"/>
                  <a:pt x="2340481" y="1163546"/>
                  <a:pt x="2340481" y="1167077"/>
                </a:cubicBezTo>
                <a:cubicBezTo>
                  <a:pt x="2340481" y="1170606"/>
                  <a:pt x="2347541" y="1172371"/>
                  <a:pt x="2361662" y="1172371"/>
                </a:cubicBezTo>
                <a:cubicBezTo>
                  <a:pt x="2361662" y="1179431"/>
                  <a:pt x="2365192" y="1182962"/>
                  <a:pt x="2372252" y="1182962"/>
                </a:cubicBezTo>
                <a:cubicBezTo>
                  <a:pt x="2372252" y="1182962"/>
                  <a:pt x="2375782" y="1184727"/>
                  <a:pt x="2382842" y="1188258"/>
                </a:cubicBezTo>
                <a:cubicBezTo>
                  <a:pt x="2389902" y="1191787"/>
                  <a:pt x="2400493" y="1193552"/>
                  <a:pt x="2414614" y="1193552"/>
                </a:cubicBezTo>
                <a:cubicBezTo>
                  <a:pt x="2421673" y="1193552"/>
                  <a:pt x="2428734" y="1195317"/>
                  <a:pt x="2435794" y="1198848"/>
                </a:cubicBezTo>
                <a:cubicBezTo>
                  <a:pt x="2442854" y="1202378"/>
                  <a:pt x="2449915" y="1204143"/>
                  <a:pt x="2456975" y="1204143"/>
                </a:cubicBezTo>
                <a:cubicBezTo>
                  <a:pt x="2464034" y="1225324"/>
                  <a:pt x="2474625" y="1228854"/>
                  <a:pt x="2488746" y="1214733"/>
                </a:cubicBezTo>
                <a:cubicBezTo>
                  <a:pt x="2495806" y="1214733"/>
                  <a:pt x="2501103" y="1216498"/>
                  <a:pt x="2504632" y="1220029"/>
                </a:cubicBezTo>
                <a:cubicBezTo>
                  <a:pt x="2508162" y="1223558"/>
                  <a:pt x="2513458" y="1221793"/>
                  <a:pt x="2520518" y="1214733"/>
                </a:cubicBezTo>
                <a:cubicBezTo>
                  <a:pt x="2527577" y="1214733"/>
                  <a:pt x="2532874" y="1216498"/>
                  <a:pt x="2536402" y="1220029"/>
                </a:cubicBezTo>
                <a:cubicBezTo>
                  <a:pt x="2539934" y="1223558"/>
                  <a:pt x="2541698" y="1225324"/>
                  <a:pt x="2541698" y="1225324"/>
                </a:cubicBezTo>
                <a:cubicBezTo>
                  <a:pt x="2555819" y="1232383"/>
                  <a:pt x="2566410" y="1235914"/>
                  <a:pt x="2573470" y="1235914"/>
                </a:cubicBezTo>
                <a:lnTo>
                  <a:pt x="2573470" y="1225324"/>
                </a:lnTo>
                <a:cubicBezTo>
                  <a:pt x="2566410" y="1225324"/>
                  <a:pt x="2548758" y="1220029"/>
                  <a:pt x="2520518" y="1209437"/>
                </a:cubicBezTo>
                <a:cubicBezTo>
                  <a:pt x="2492277" y="1198848"/>
                  <a:pt x="2474625" y="1190022"/>
                  <a:pt x="2467566" y="1182962"/>
                </a:cubicBezTo>
                <a:lnTo>
                  <a:pt x="2456975" y="1182962"/>
                </a:lnTo>
                <a:cubicBezTo>
                  <a:pt x="2456975" y="1190022"/>
                  <a:pt x="2446385" y="1190022"/>
                  <a:pt x="2425203" y="1182962"/>
                </a:cubicBezTo>
                <a:cubicBezTo>
                  <a:pt x="2425203" y="1182962"/>
                  <a:pt x="2421673" y="1181197"/>
                  <a:pt x="2414614" y="1177666"/>
                </a:cubicBezTo>
                <a:cubicBezTo>
                  <a:pt x="2407554" y="1174137"/>
                  <a:pt x="2404023" y="1172371"/>
                  <a:pt x="2404023" y="1172371"/>
                </a:cubicBezTo>
                <a:cubicBezTo>
                  <a:pt x="2404023" y="1172371"/>
                  <a:pt x="2400493" y="1170606"/>
                  <a:pt x="2393433" y="1167077"/>
                </a:cubicBezTo>
                <a:cubicBezTo>
                  <a:pt x="2386373" y="1163546"/>
                  <a:pt x="2382842" y="1158250"/>
                  <a:pt x="2382842" y="1151191"/>
                </a:cubicBezTo>
                <a:lnTo>
                  <a:pt x="2382842" y="1140600"/>
                </a:lnTo>
                <a:cubicBezTo>
                  <a:pt x="2396963" y="1140600"/>
                  <a:pt x="2411084" y="1144131"/>
                  <a:pt x="2425203" y="1151191"/>
                </a:cubicBezTo>
                <a:cubicBezTo>
                  <a:pt x="2460505" y="1158250"/>
                  <a:pt x="2488746" y="1168841"/>
                  <a:pt x="2509927" y="1182962"/>
                </a:cubicBezTo>
                <a:cubicBezTo>
                  <a:pt x="2516988" y="1190022"/>
                  <a:pt x="2525813" y="1193552"/>
                  <a:pt x="2536402" y="1193552"/>
                </a:cubicBezTo>
                <a:cubicBezTo>
                  <a:pt x="2546995" y="1193552"/>
                  <a:pt x="2555819" y="1193552"/>
                  <a:pt x="2562879" y="1193552"/>
                </a:cubicBezTo>
                <a:lnTo>
                  <a:pt x="2573470" y="1193552"/>
                </a:lnTo>
                <a:cubicBezTo>
                  <a:pt x="2573470" y="1186493"/>
                  <a:pt x="2569938" y="1182962"/>
                  <a:pt x="2562879" y="1182962"/>
                </a:cubicBezTo>
                <a:cubicBezTo>
                  <a:pt x="2555819" y="1182962"/>
                  <a:pt x="2538168" y="1179431"/>
                  <a:pt x="2509927" y="1172371"/>
                </a:cubicBezTo>
                <a:lnTo>
                  <a:pt x="2478156" y="1151191"/>
                </a:lnTo>
                <a:cubicBezTo>
                  <a:pt x="2478156" y="1144131"/>
                  <a:pt x="2479922" y="1140600"/>
                  <a:pt x="2483450" y="1140600"/>
                </a:cubicBezTo>
                <a:cubicBezTo>
                  <a:pt x="2486982" y="1140600"/>
                  <a:pt x="2488746" y="1144131"/>
                  <a:pt x="2488746" y="1151191"/>
                </a:cubicBezTo>
                <a:lnTo>
                  <a:pt x="2499337" y="1151191"/>
                </a:lnTo>
                <a:lnTo>
                  <a:pt x="2520518" y="1151191"/>
                </a:lnTo>
                <a:cubicBezTo>
                  <a:pt x="2527577" y="1158250"/>
                  <a:pt x="2532874" y="1158250"/>
                  <a:pt x="2536402" y="1151191"/>
                </a:cubicBezTo>
                <a:cubicBezTo>
                  <a:pt x="2539934" y="1144131"/>
                  <a:pt x="2545229" y="1144131"/>
                  <a:pt x="2552289" y="1151191"/>
                </a:cubicBezTo>
                <a:lnTo>
                  <a:pt x="2562879" y="1161781"/>
                </a:lnTo>
                <a:lnTo>
                  <a:pt x="2552289" y="1161781"/>
                </a:lnTo>
                <a:lnTo>
                  <a:pt x="2541698" y="1161781"/>
                </a:lnTo>
                <a:cubicBezTo>
                  <a:pt x="2541698" y="1161781"/>
                  <a:pt x="2545229" y="1163546"/>
                  <a:pt x="2552289" y="1167077"/>
                </a:cubicBezTo>
                <a:cubicBezTo>
                  <a:pt x="2559349" y="1170606"/>
                  <a:pt x="2566410" y="1172371"/>
                  <a:pt x="2573470" y="1172371"/>
                </a:cubicBezTo>
                <a:lnTo>
                  <a:pt x="2594650" y="1172371"/>
                </a:lnTo>
                <a:lnTo>
                  <a:pt x="2615831" y="1182962"/>
                </a:lnTo>
                <a:cubicBezTo>
                  <a:pt x="2622892" y="1182962"/>
                  <a:pt x="2629952" y="1184727"/>
                  <a:pt x="2637012" y="1188258"/>
                </a:cubicBezTo>
                <a:cubicBezTo>
                  <a:pt x="2644072" y="1191787"/>
                  <a:pt x="2647602" y="1193552"/>
                  <a:pt x="2647602" y="1193552"/>
                </a:cubicBezTo>
                <a:cubicBezTo>
                  <a:pt x="2647602" y="1193552"/>
                  <a:pt x="2652899" y="1197083"/>
                  <a:pt x="2663488" y="1204143"/>
                </a:cubicBezTo>
                <a:cubicBezTo>
                  <a:pt x="2674080" y="1211202"/>
                  <a:pt x="2681138" y="1212968"/>
                  <a:pt x="2684669" y="1209437"/>
                </a:cubicBezTo>
                <a:cubicBezTo>
                  <a:pt x="2688200" y="1205908"/>
                  <a:pt x="2691729" y="1205908"/>
                  <a:pt x="2695259" y="1209437"/>
                </a:cubicBezTo>
                <a:cubicBezTo>
                  <a:pt x="2698790" y="1212968"/>
                  <a:pt x="2704085" y="1216498"/>
                  <a:pt x="2711145" y="1220029"/>
                </a:cubicBezTo>
                <a:cubicBezTo>
                  <a:pt x="2718205" y="1223558"/>
                  <a:pt x="2719971" y="1221793"/>
                  <a:pt x="2716440" y="1214733"/>
                </a:cubicBezTo>
                <a:cubicBezTo>
                  <a:pt x="2712911" y="1207673"/>
                  <a:pt x="2718205" y="1204143"/>
                  <a:pt x="2732326" y="1204143"/>
                </a:cubicBezTo>
                <a:cubicBezTo>
                  <a:pt x="2746447" y="1204143"/>
                  <a:pt x="2753506" y="1204143"/>
                  <a:pt x="2753506" y="1204143"/>
                </a:cubicBezTo>
                <a:lnTo>
                  <a:pt x="2679374" y="1182962"/>
                </a:lnTo>
                <a:cubicBezTo>
                  <a:pt x="2672313" y="1175902"/>
                  <a:pt x="2667019" y="1172371"/>
                  <a:pt x="2663488" y="1172371"/>
                </a:cubicBezTo>
                <a:cubicBezTo>
                  <a:pt x="2659957" y="1172371"/>
                  <a:pt x="2658193" y="1172371"/>
                  <a:pt x="2658193" y="1172371"/>
                </a:cubicBezTo>
                <a:cubicBezTo>
                  <a:pt x="2658193" y="1172371"/>
                  <a:pt x="2647602" y="1172371"/>
                  <a:pt x="2626422" y="1172371"/>
                </a:cubicBezTo>
                <a:lnTo>
                  <a:pt x="2594650" y="1161781"/>
                </a:lnTo>
                <a:lnTo>
                  <a:pt x="2573470" y="1151191"/>
                </a:lnTo>
                <a:lnTo>
                  <a:pt x="2562879" y="1140600"/>
                </a:lnTo>
                <a:cubicBezTo>
                  <a:pt x="2562879" y="1140600"/>
                  <a:pt x="2554053" y="1137070"/>
                  <a:pt x="2536402" y="1130010"/>
                </a:cubicBezTo>
                <a:cubicBezTo>
                  <a:pt x="2518752" y="1122950"/>
                  <a:pt x="2502867" y="1119419"/>
                  <a:pt x="2488746" y="1119419"/>
                </a:cubicBezTo>
                <a:cubicBezTo>
                  <a:pt x="2481686" y="1119419"/>
                  <a:pt x="2478156" y="1119419"/>
                  <a:pt x="2478156" y="1119419"/>
                </a:cubicBezTo>
                <a:lnTo>
                  <a:pt x="2467566" y="1098239"/>
                </a:lnTo>
                <a:cubicBezTo>
                  <a:pt x="2460505" y="1098239"/>
                  <a:pt x="2455210" y="1096474"/>
                  <a:pt x="2451680" y="1092944"/>
                </a:cubicBezTo>
                <a:cubicBezTo>
                  <a:pt x="2448151" y="1089413"/>
                  <a:pt x="2441090" y="1087648"/>
                  <a:pt x="2430498" y="1087648"/>
                </a:cubicBezTo>
                <a:cubicBezTo>
                  <a:pt x="2419909" y="1087648"/>
                  <a:pt x="2412848" y="1087648"/>
                  <a:pt x="2409317" y="1087648"/>
                </a:cubicBezTo>
                <a:cubicBezTo>
                  <a:pt x="2405788" y="1087648"/>
                  <a:pt x="2400493" y="1087648"/>
                  <a:pt x="2393433" y="1087648"/>
                </a:cubicBezTo>
                <a:cubicBezTo>
                  <a:pt x="2372252" y="1073527"/>
                  <a:pt x="2351071" y="1069998"/>
                  <a:pt x="2329890" y="1077058"/>
                </a:cubicBezTo>
                <a:cubicBezTo>
                  <a:pt x="2322830" y="1077058"/>
                  <a:pt x="2317535" y="1073527"/>
                  <a:pt x="2314005" y="1066467"/>
                </a:cubicBezTo>
                <a:cubicBezTo>
                  <a:pt x="2310474" y="1059408"/>
                  <a:pt x="2305179" y="1057642"/>
                  <a:pt x="2298119" y="1061173"/>
                </a:cubicBezTo>
                <a:cubicBezTo>
                  <a:pt x="2291059" y="1064702"/>
                  <a:pt x="2283998" y="1062937"/>
                  <a:pt x="2276938" y="1055877"/>
                </a:cubicBezTo>
                <a:cubicBezTo>
                  <a:pt x="2269878" y="1048817"/>
                  <a:pt x="2261053" y="1045287"/>
                  <a:pt x="2250461" y="1045287"/>
                </a:cubicBezTo>
                <a:cubicBezTo>
                  <a:pt x="2239871" y="1045287"/>
                  <a:pt x="2229282" y="1043522"/>
                  <a:pt x="2218690" y="1039992"/>
                </a:cubicBezTo>
                <a:cubicBezTo>
                  <a:pt x="2208101" y="1036461"/>
                  <a:pt x="2199275" y="1034696"/>
                  <a:pt x="2192215" y="1034696"/>
                </a:cubicBezTo>
                <a:close/>
                <a:moveTo>
                  <a:pt x="667195" y="1034696"/>
                </a:moveTo>
                <a:cubicBezTo>
                  <a:pt x="667195" y="1034696"/>
                  <a:pt x="672491" y="1038227"/>
                  <a:pt x="683080" y="1045287"/>
                </a:cubicBezTo>
                <a:cubicBezTo>
                  <a:pt x="693672" y="1052346"/>
                  <a:pt x="702497" y="1059408"/>
                  <a:pt x="709557" y="1066467"/>
                </a:cubicBezTo>
                <a:lnTo>
                  <a:pt x="730738" y="1077058"/>
                </a:lnTo>
                <a:cubicBezTo>
                  <a:pt x="716617" y="1077058"/>
                  <a:pt x="709557" y="1077058"/>
                  <a:pt x="709557" y="1077058"/>
                </a:cubicBezTo>
                <a:close/>
                <a:moveTo>
                  <a:pt x="8768861" y="1024106"/>
                </a:moveTo>
                <a:cubicBezTo>
                  <a:pt x="8775920" y="1024106"/>
                  <a:pt x="8779451" y="1027636"/>
                  <a:pt x="8779451" y="1034696"/>
                </a:cubicBezTo>
                <a:cubicBezTo>
                  <a:pt x="8772391" y="1034696"/>
                  <a:pt x="8765332" y="1034696"/>
                  <a:pt x="8758270" y="1034696"/>
                </a:cubicBezTo>
                <a:close/>
                <a:moveTo>
                  <a:pt x="8218160" y="1024106"/>
                </a:moveTo>
                <a:lnTo>
                  <a:pt x="8228750" y="1034696"/>
                </a:lnTo>
                <a:lnTo>
                  <a:pt x="8218160" y="1034696"/>
                </a:lnTo>
                <a:cubicBezTo>
                  <a:pt x="8218160" y="1027636"/>
                  <a:pt x="8218160" y="1024106"/>
                  <a:pt x="8218160" y="1024106"/>
                </a:cubicBezTo>
                <a:close/>
                <a:moveTo>
                  <a:pt x="8133435" y="1024106"/>
                </a:moveTo>
                <a:cubicBezTo>
                  <a:pt x="8133435" y="1031166"/>
                  <a:pt x="8136965" y="1034696"/>
                  <a:pt x="8144027" y="1034696"/>
                </a:cubicBezTo>
                <a:lnTo>
                  <a:pt x="8154617" y="1024106"/>
                </a:lnTo>
                <a:close/>
                <a:moveTo>
                  <a:pt x="7445059" y="1024106"/>
                </a:moveTo>
                <a:cubicBezTo>
                  <a:pt x="7445059" y="1024106"/>
                  <a:pt x="7446824" y="1025871"/>
                  <a:pt x="7450355" y="1029400"/>
                </a:cubicBezTo>
                <a:cubicBezTo>
                  <a:pt x="7453884" y="1032931"/>
                  <a:pt x="7459178" y="1034696"/>
                  <a:pt x="7466240" y="1034696"/>
                </a:cubicBezTo>
                <a:cubicBezTo>
                  <a:pt x="7473300" y="1041756"/>
                  <a:pt x="7478596" y="1048817"/>
                  <a:pt x="7482126" y="1055877"/>
                </a:cubicBezTo>
                <a:cubicBezTo>
                  <a:pt x="7485655" y="1062937"/>
                  <a:pt x="7490951" y="1066467"/>
                  <a:pt x="7498011" y="1066467"/>
                </a:cubicBezTo>
                <a:cubicBezTo>
                  <a:pt x="7505072" y="1066467"/>
                  <a:pt x="7510367" y="1066467"/>
                  <a:pt x="7513896" y="1066467"/>
                </a:cubicBezTo>
                <a:cubicBezTo>
                  <a:pt x="7517426" y="1066467"/>
                  <a:pt x="7519192" y="1069998"/>
                  <a:pt x="7519192" y="1077058"/>
                </a:cubicBezTo>
                <a:lnTo>
                  <a:pt x="7529782" y="1077058"/>
                </a:lnTo>
                <a:lnTo>
                  <a:pt x="7508601" y="1055877"/>
                </a:lnTo>
                <a:lnTo>
                  <a:pt x="7519192" y="1055877"/>
                </a:lnTo>
                <a:lnTo>
                  <a:pt x="7572144" y="1066467"/>
                </a:lnTo>
                <a:cubicBezTo>
                  <a:pt x="7593326" y="1073527"/>
                  <a:pt x="7614505" y="1080588"/>
                  <a:pt x="7635686" y="1087648"/>
                </a:cubicBezTo>
                <a:cubicBezTo>
                  <a:pt x="7678048" y="1101769"/>
                  <a:pt x="7706290" y="1108829"/>
                  <a:pt x="7720409" y="1108829"/>
                </a:cubicBezTo>
                <a:cubicBezTo>
                  <a:pt x="7727471" y="1108829"/>
                  <a:pt x="7731000" y="1110594"/>
                  <a:pt x="7731000" y="1114125"/>
                </a:cubicBezTo>
                <a:cubicBezTo>
                  <a:pt x="7731000" y="1117654"/>
                  <a:pt x="7739826" y="1121184"/>
                  <a:pt x="7757476" y="1124714"/>
                </a:cubicBezTo>
                <a:cubicBezTo>
                  <a:pt x="7775128" y="1128245"/>
                  <a:pt x="7789248" y="1131775"/>
                  <a:pt x="7799838" y="1135306"/>
                </a:cubicBezTo>
                <a:cubicBezTo>
                  <a:pt x="7810428" y="1138835"/>
                  <a:pt x="7821019" y="1138835"/>
                  <a:pt x="7831609" y="1135306"/>
                </a:cubicBezTo>
                <a:cubicBezTo>
                  <a:pt x="7842200" y="1131775"/>
                  <a:pt x="7847494" y="1130010"/>
                  <a:pt x="7847494" y="1130010"/>
                </a:cubicBezTo>
                <a:cubicBezTo>
                  <a:pt x="7861615" y="1130010"/>
                  <a:pt x="7861615" y="1126479"/>
                  <a:pt x="7847494" y="1119419"/>
                </a:cubicBezTo>
                <a:cubicBezTo>
                  <a:pt x="7840434" y="1119419"/>
                  <a:pt x="7833375" y="1115889"/>
                  <a:pt x="7826313" y="1108829"/>
                </a:cubicBezTo>
                <a:cubicBezTo>
                  <a:pt x="7812194" y="1108829"/>
                  <a:pt x="7801604" y="1107064"/>
                  <a:pt x="7794542" y="1103533"/>
                </a:cubicBezTo>
                <a:cubicBezTo>
                  <a:pt x="7787482" y="1100004"/>
                  <a:pt x="7782186" y="1098239"/>
                  <a:pt x="7778656" y="1098239"/>
                </a:cubicBezTo>
                <a:cubicBezTo>
                  <a:pt x="7775128" y="1098239"/>
                  <a:pt x="7769832" y="1096474"/>
                  <a:pt x="7762772" y="1092944"/>
                </a:cubicBezTo>
                <a:cubicBezTo>
                  <a:pt x="7755711" y="1089413"/>
                  <a:pt x="7748652" y="1087648"/>
                  <a:pt x="7741590" y="1087648"/>
                </a:cubicBezTo>
                <a:cubicBezTo>
                  <a:pt x="7699230" y="1087648"/>
                  <a:pt x="7678048" y="1084118"/>
                  <a:pt x="7678048" y="1077058"/>
                </a:cubicBezTo>
                <a:lnTo>
                  <a:pt x="7678048" y="1066467"/>
                </a:lnTo>
                <a:cubicBezTo>
                  <a:pt x="7678048" y="1066467"/>
                  <a:pt x="7674519" y="1066467"/>
                  <a:pt x="7667457" y="1066467"/>
                </a:cubicBezTo>
                <a:lnTo>
                  <a:pt x="7646278" y="1066467"/>
                </a:lnTo>
                <a:cubicBezTo>
                  <a:pt x="7639216" y="1066467"/>
                  <a:pt x="7632156" y="1064702"/>
                  <a:pt x="7625096" y="1061173"/>
                </a:cubicBezTo>
                <a:cubicBezTo>
                  <a:pt x="7618034" y="1057642"/>
                  <a:pt x="7612740" y="1055877"/>
                  <a:pt x="7609211" y="1055877"/>
                </a:cubicBezTo>
                <a:cubicBezTo>
                  <a:pt x="7605682" y="1055877"/>
                  <a:pt x="7602149" y="1055877"/>
                  <a:pt x="7598620" y="1055877"/>
                </a:cubicBezTo>
                <a:cubicBezTo>
                  <a:pt x="7595090" y="1055877"/>
                  <a:pt x="7593326" y="1055877"/>
                  <a:pt x="7593326" y="1055877"/>
                </a:cubicBezTo>
                <a:lnTo>
                  <a:pt x="7561553" y="1045287"/>
                </a:lnTo>
                <a:lnTo>
                  <a:pt x="7519192" y="1034696"/>
                </a:lnTo>
                <a:lnTo>
                  <a:pt x="7487420" y="1024106"/>
                </a:lnTo>
                <a:cubicBezTo>
                  <a:pt x="7487420" y="1031166"/>
                  <a:pt x="7480360" y="1031166"/>
                  <a:pt x="7466240" y="1024106"/>
                </a:cubicBezTo>
                <a:close/>
                <a:moveTo>
                  <a:pt x="7032033" y="1024106"/>
                </a:moveTo>
                <a:lnTo>
                  <a:pt x="7084985" y="1045287"/>
                </a:lnTo>
                <a:cubicBezTo>
                  <a:pt x="7084985" y="1038227"/>
                  <a:pt x="7077924" y="1032931"/>
                  <a:pt x="7063804" y="1029400"/>
                </a:cubicBezTo>
                <a:cubicBezTo>
                  <a:pt x="7049684" y="1025871"/>
                  <a:pt x="7039093" y="1024106"/>
                  <a:pt x="7032033" y="1024106"/>
                </a:cubicBezTo>
                <a:close/>
                <a:moveTo>
                  <a:pt x="2891182" y="1024106"/>
                </a:moveTo>
                <a:lnTo>
                  <a:pt x="2901772" y="1034696"/>
                </a:lnTo>
                <a:lnTo>
                  <a:pt x="2901772" y="1024106"/>
                </a:lnTo>
                <a:cubicBezTo>
                  <a:pt x="2901772" y="1024106"/>
                  <a:pt x="2898242" y="1024106"/>
                  <a:pt x="2891182" y="1024106"/>
                </a:cubicBezTo>
                <a:close/>
                <a:moveTo>
                  <a:pt x="1503839" y="1024106"/>
                </a:moveTo>
                <a:lnTo>
                  <a:pt x="1514429" y="1032049"/>
                </a:lnTo>
                <a:cubicBezTo>
                  <a:pt x="1517959" y="1033814"/>
                  <a:pt x="1521489" y="1034696"/>
                  <a:pt x="1525019" y="1034696"/>
                </a:cubicBezTo>
                <a:close/>
                <a:moveTo>
                  <a:pt x="783690" y="1024106"/>
                </a:moveTo>
                <a:lnTo>
                  <a:pt x="804871" y="1024106"/>
                </a:lnTo>
                <a:cubicBezTo>
                  <a:pt x="811932" y="1031166"/>
                  <a:pt x="818991" y="1034696"/>
                  <a:pt x="826051" y="1034696"/>
                </a:cubicBezTo>
                <a:lnTo>
                  <a:pt x="826051" y="1045287"/>
                </a:lnTo>
                <a:cubicBezTo>
                  <a:pt x="811932" y="1038227"/>
                  <a:pt x="803105" y="1034696"/>
                  <a:pt x="799576" y="1034696"/>
                </a:cubicBezTo>
                <a:cubicBezTo>
                  <a:pt x="796047" y="1034696"/>
                  <a:pt x="790751" y="1031166"/>
                  <a:pt x="783690" y="1024106"/>
                </a:cubicBezTo>
                <a:close/>
                <a:moveTo>
                  <a:pt x="8737089" y="1013515"/>
                </a:moveTo>
                <a:lnTo>
                  <a:pt x="8747679" y="1024106"/>
                </a:lnTo>
                <a:lnTo>
                  <a:pt x="8737089" y="1024106"/>
                </a:lnTo>
                <a:close/>
                <a:moveTo>
                  <a:pt x="8112254" y="1013515"/>
                </a:moveTo>
                <a:lnTo>
                  <a:pt x="8112254" y="1024106"/>
                </a:lnTo>
                <a:lnTo>
                  <a:pt x="8122846" y="1024106"/>
                </a:lnTo>
                <a:cubicBezTo>
                  <a:pt x="8122846" y="1024106"/>
                  <a:pt x="8119316" y="1020575"/>
                  <a:pt x="8112254" y="1013515"/>
                </a:cubicBezTo>
                <a:close/>
                <a:moveTo>
                  <a:pt x="8091075" y="1013515"/>
                </a:moveTo>
                <a:cubicBezTo>
                  <a:pt x="8091075" y="1020575"/>
                  <a:pt x="8092839" y="1024106"/>
                  <a:pt x="8096369" y="1024106"/>
                </a:cubicBezTo>
                <a:cubicBezTo>
                  <a:pt x="8099898" y="1024106"/>
                  <a:pt x="8101664" y="1022341"/>
                  <a:pt x="8101664" y="1018810"/>
                </a:cubicBezTo>
                <a:cubicBezTo>
                  <a:pt x="8101664" y="1015279"/>
                  <a:pt x="8098135" y="1013515"/>
                  <a:pt x="8091075" y="1013515"/>
                </a:cubicBezTo>
                <a:close/>
                <a:moveTo>
                  <a:pt x="7783952" y="1013515"/>
                </a:moveTo>
                <a:lnTo>
                  <a:pt x="7794542" y="1024106"/>
                </a:lnTo>
                <a:lnTo>
                  <a:pt x="7826313" y="1034696"/>
                </a:lnTo>
                <a:lnTo>
                  <a:pt x="7836904" y="1034696"/>
                </a:lnTo>
                <a:cubicBezTo>
                  <a:pt x="7836904" y="1027636"/>
                  <a:pt x="7829844" y="1022341"/>
                  <a:pt x="7815724" y="1018810"/>
                </a:cubicBezTo>
                <a:cubicBezTo>
                  <a:pt x="7801604" y="1015279"/>
                  <a:pt x="7791012" y="1013515"/>
                  <a:pt x="7783952" y="1013515"/>
                </a:cubicBezTo>
                <a:close/>
                <a:moveTo>
                  <a:pt x="2340481" y="1013515"/>
                </a:moveTo>
                <a:cubicBezTo>
                  <a:pt x="2340481" y="1013515"/>
                  <a:pt x="2351071" y="1017046"/>
                  <a:pt x="2372252" y="1024106"/>
                </a:cubicBezTo>
                <a:cubicBezTo>
                  <a:pt x="2393433" y="1031166"/>
                  <a:pt x="2411084" y="1038227"/>
                  <a:pt x="2425203" y="1045287"/>
                </a:cubicBezTo>
                <a:lnTo>
                  <a:pt x="2446385" y="1055877"/>
                </a:lnTo>
                <a:cubicBezTo>
                  <a:pt x="2460505" y="1055877"/>
                  <a:pt x="2467566" y="1057642"/>
                  <a:pt x="2467566" y="1061173"/>
                </a:cubicBezTo>
                <a:cubicBezTo>
                  <a:pt x="2467566" y="1064702"/>
                  <a:pt x="2474625" y="1066467"/>
                  <a:pt x="2488746" y="1066467"/>
                </a:cubicBezTo>
                <a:lnTo>
                  <a:pt x="2499337" y="1066467"/>
                </a:lnTo>
                <a:cubicBezTo>
                  <a:pt x="2499337" y="1073527"/>
                  <a:pt x="2506397" y="1077058"/>
                  <a:pt x="2520518" y="1077058"/>
                </a:cubicBezTo>
                <a:cubicBezTo>
                  <a:pt x="2534638" y="1077058"/>
                  <a:pt x="2552289" y="1080588"/>
                  <a:pt x="2573470" y="1087648"/>
                </a:cubicBezTo>
                <a:lnTo>
                  <a:pt x="2594650" y="1087648"/>
                </a:lnTo>
                <a:cubicBezTo>
                  <a:pt x="2587591" y="1080588"/>
                  <a:pt x="2575234" y="1075293"/>
                  <a:pt x="2557584" y="1071762"/>
                </a:cubicBezTo>
                <a:cubicBezTo>
                  <a:pt x="2539934" y="1068232"/>
                  <a:pt x="2524048" y="1062937"/>
                  <a:pt x="2509927" y="1055877"/>
                </a:cubicBezTo>
                <a:cubicBezTo>
                  <a:pt x="2481686" y="1048817"/>
                  <a:pt x="2464034" y="1045287"/>
                  <a:pt x="2456975" y="1045287"/>
                </a:cubicBezTo>
                <a:lnTo>
                  <a:pt x="2446385" y="1045287"/>
                </a:lnTo>
                <a:cubicBezTo>
                  <a:pt x="2453445" y="1045287"/>
                  <a:pt x="2453445" y="1041756"/>
                  <a:pt x="2446385" y="1034696"/>
                </a:cubicBezTo>
                <a:cubicBezTo>
                  <a:pt x="2432264" y="1034696"/>
                  <a:pt x="2411084" y="1031166"/>
                  <a:pt x="2382842" y="1024106"/>
                </a:cubicBezTo>
                <a:cubicBezTo>
                  <a:pt x="2354601" y="1017046"/>
                  <a:pt x="2340481" y="1013515"/>
                  <a:pt x="2340481" y="1013515"/>
                </a:cubicBezTo>
                <a:close/>
                <a:moveTo>
                  <a:pt x="8504100" y="1002925"/>
                </a:moveTo>
                <a:cubicBezTo>
                  <a:pt x="8511161" y="1002925"/>
                  <a:pt x="8514691" y="1002925"/>
                  <a:pt x="8514691" y="1002925"/>
                </a:cubicBezTo>
                <a:cubicBezTo>
                  <a:pt x="8514691" y="1002925"/>
                  <a:pt x="8514691" y="1006456"/>
                  <a:pt x="8514691" y="1013515"/>
                </a:cubicBezTo>
                <a:cubicBezTo>
                  <a:pt x="8514691" y="1013515"/>
                  <a:pt x="8511161" y="1013515"/>
                  <a:pt x="8504100" y="1013515"/>
                </a:cubicBezTo>
                <a:close/>
                <a:moveTo>
                  <a:pt x="7640982" y="1002925"/>
                </a:moveTo>
                <a:cubicBezTo>
                  <a:pt x="7637452" y="1002925"/>
                  <a:pt x="7635686" y="1004689"/>
                  <a:pt x="7635686" y="1008220"/>
                </a:cubicBezTo>
                <a:cubicBezTo>
                  <a:pt x="7635686" y="1011750"/>
                  <a:pt x="7646278" y="1017046"/>
                  <a:pt x="7667457" y="1024106"/>
                </a:cubicBezTo>
                <a:cubicBezTo>
                  <a:pt x="7688638" y="1031166"/>
                  <a:pt x="7702759" y="1034696"/>
                  <a:pt x="7709820" y="1034696"/>
                </a:cubicBezTo>
                <a:cubicBezTo>
                  <a:pt x="7716880" y="1034696"/>
                  <a:pt x="7722175" y="1034696"/>
                  <a:pt x="7725704" y="1034696"/>
                </a:cubicBezTo>
                <a:cubicBezTo>
                  <a:pt x="7729234" y="1034696"/>
                  <a:pt x="7731000" y="1038227"/>
                  <a:pt x="7731000" y="1045287"/>
                </a:cubicBezTo>
                <a:cubicBezTo>
                  <a:pt x="7738060" y="1045287"/>
                  <a:pt x="7757476" y="1050581"/>
                  <a:pt x="7789248" y="1061173"/>
                </a:cubicBezTo>
                <a:cubicBezTo>
                  <a:pt x="7805134" y="1066467"/>
                  <a:pt x="7817930" y="1070439"/>
                  <a:pt x="7827638" y="1073086"/>
                </a:cubicBezTo>
                <a:lnTo>
                  <a:pt x="7835275" y="1074613"/>
                </a:lnTo>
                <a:lnTo>
                  <a:pt x="7831609" y="1069115"/>
                </a:lnTo>
                <a:cubicBezTo>
                  <a:pt x="7831609" y="1067351"/>
                  <a:pt x="7833373" y="1066467"/>
                  <a:pt x="7836904" y="1066467"/>
                </a:cubicBezTo>
                <a:lnTo>
                  <a:pt x="7836904" y="1055877"/>
                </a:lnTo>
                <a:cubicBezTo>
                  <a:pt x="7829844" y="1055877"/>
                  <a:pt x="7826313" y="1055877"/>
                  <a:pt x="7826313" y="1055877"/>
                </a:cubicBezTo>
                <a:cubicBezTo>
                  <a:pt x="7819253" y="1055877"/>
                  <a:pt x="7808663" y="1054112"/>
                  <a:pt x="7794542" y="1050581"/>
                </a:cubicBezTo>
                <a:cubicBezTo>
                  <a:pt x="7780423" y="1047052"/>
                  <a:pt x="7766300" y="1043522"/>
                  <a:pt x="7752182" y="1039992"/>
                </a:cubicBezTo>
                <a:cubicBezTo>
                  <a:pt x="7738060" y="1036461"/>
                  <a:pt x="7727471" y="1031166"/>
                  <a:pt x="7720409" y="1024106"/>
                </a:cubicBezTo>
                <a:lnTo>
                  <a:pt x="7688638" y="1013515"/>
                </a:lnTo>
                <a:cubicBezTo>
                  <a:pt x="7667457" y="1006456"/>
                  <a:pt x="7655101" y="1002925"/>
                  <a:pt x="7651572" y="1002925"/>
                </a:cubicBezTo>
                <a:cubicBezTo>
                  <a:pt x="7648042" y="1002925"/>
                  <a:pt x="7644511" y="1002925"/>
                  <a:pt x="7640982" y="1002925"/>
                </a:cubicBezTo>
                <a:close/>
                <a:moveTo>
                  <a:pt x="6989670" y="1002925"/>
                </a:moveTo>
                <a:lnTo>
                  <a:pt x="6989670" y="1013515"/>
                </a:lnTo>
                <a:cubicBezTo>
                  <a:pt x="6989670" y="1013515"/>
                  <a:pt x="6993200" y="1013515"/>
                  <a:pt x="7000262" y="1013515"/>
                </a:cubicBezTo>
                <a:cubicBezTo>
                  <a:pt x="7000262" y="1006456"/>
                  <a:pt x="6998496" y="1002925"/>
                  <a:pt x="6994966" y="1002925"/>
                </a:cubicBezTo>
                <a:cubicBezTo>
                  <a:pt x="6991437" y="1002925"/>
                  <a:pt x="6989670" y="1002925"/>
                  <a:pt x="6989670" y="1002925"/>
                </a:cubicBezTo>
                <a:close/>
                <a:moveTo>
                  <a:pt x="730738" y="1002925"/>
                </a:moveTo>
                <a:lnTo>
                  <a:pt x="741329" y="1002925"/>
                </a:lnTo>
                <a:cubicBezTo>
                  <a:pt x="741329" y="1009985"/>
                  <a:pt x="737799" y="1013515"/>
                  <a:pt x="730738" y="1013515"/>
                </a:cubicBezTo>
                <a:close/>
                <a:moveTo>
                  <a:pt x="7308708" y="996306"/>
                </a:moveTo>
                <a:cubicBezTo>
                  <a:pt x="7307826" y="997188"/>
                  <a:pt x="7307384" y="999395"/>
                  <a:pt x="7307384" y="1002925"/>
                </a:cubicBezTo>
                <a:cubicBezTo>
                  <a:pt x="7314444" y="1002925"/>
                  <a:pt x="7317974" y="1002925"/>
                  <a:pt x="7317974" y="1002925"/>
                </a:cubicBezTo>
                <a:cubicBezTo>
                  <a:pt x="7317974" y="1002925"/>
                  <a:pt x="7316208" y="1001160"/>
                  <a:pt x="7312678" y="997629"/>
                </a:cubicBezTo>
                <a:cubicBezTo>
                  <a:pt x="7310914" y="995865"/>
                  <a:pt x="7309590" y="995423"/>
                  <a:pt x="7308708" y="996306"/>
                </a:cubicBezTo>
                <a:close/>
                <a:moveTo>
                  <a:pt x="5358748" y="992335"/>
                </a:moveTo>
                <a:cubicBezTo>
                  <a:pt x="5358748" y="992335"/>
                  <a:pt x="5358748" y="994100"/>
                  <a:pt x="5358748" y="997629"/>
                </a:cubicBezTo>
                <a:cubicBezTo>
                  <a:pt x="5358748" y="1001160"/>
                  <a:pt x="5362278" y="1002925"/>
                  <a:pt x="5369339" y="1002925"/>
                </a:cubicBezTo>
                <a:cubicBezTo>
                  <a:pt x="5376400" y="1002925"/>
                  <a:pt x="5379929" y="1002925"/>
                  <a:pt x="5379929" y="1002925"/>
                </a:cubicBezTo>
                <a:lnTo>
                  <a:pt x="5369339" y="992335"/>
                </a:lnTo>
                <a:cubicBezTo>
                  <a:pt x="5362278" y="992335"/>
                  <a:pt x="5358748" y="992335"/>
                  <a:pt x="5358748" y="992335"/>
                </a:cubicBezTo>
                <a:close/>
                <a:moveTo>
                  <a:pt x="1980407" y="992335"/>
                </a:moveTo>
                <a:cubicBezTo>
                  <a:pt x="1987466" y="992335"/>
                  <a:pt x="1998057" y="994100"/>
                  <a:pt x="2012178" y="997629"/>
                </a:cubicBezTo>
                <a:cubicBezTo>
                  <a:pt x="2026299" y="1001160"/>
                  <a:pt x="2035124" y="1004689"/>
                  <a:pt x="2038653" y="1008220"/>
                </a:cubicBezTo>
                <a:cubicBezTo>
                  <a:pt x="2042185" y="1011750"/>
                  <a:pt x="2047480" y="1013515"/>
                  <a:pt x="2054540" y="1013515"/>
                </a:cubicBezTo>
                <a:cubicBezTo>
                  <a:pt x="2061600" y="1013515"/>
                  <a:pt x="2065130" y="1017046"/>
                  <a:pt x="2065130" y="1024106"/>
                </a:cubicBezTo>
                <a:lnTo>
                  <a:pt x="2012178" y="1013515"/>
                </a:lnTo>
                <a:lnTo>
                  <a:pt x="2022769" y="1034696"/>
                </a:lnTo>
                <a:lnTo>
                  <a:pt x="2022769" y="1045287"/>
                </a:lnTo>
                <a:lnTo>
                  <a:pt x="2012178" y="1034696"/>
                </a:lnTo>
                <a:cubicBezTo>
                  <a:pt x="2005118" y="1027636"/>
                  <a:pt x="1998057" y="1024106"/>
                  <a:pt x="1990997" y="1024106"/>
                </a:cubicBezTo>
                <a:lnTo>
                  <a:pt x="1969816" y="1013515"/>
                </a:lnTo>
                <a:lnTo>
                  <a:pt x="1959226" y="1013515"/>
                </a:lnTo>
                <a:cubicBezTo>
                  <a:pt x="1952166" y="1013515"/>
                  <a:pt x="1948635" y="1009985"/>
                  <a:pt x="1948635" y="1002925"/>
                </a:cubicBezTo>
                <a:cubicBezTo>
                  <a:pt x="1948635" y="995865"/>
                  <a:pt x="1959226" y="992335"/>
                  <a:pt x="1980407" y="992335"/>
                </a:cubicBezTo>
                <a:close/>
                <a:moveTo>
                  <a:pt x="1577971" y="992335"/>
                </a:moveTo>
                <a:lnTo>
                  <a:pt x="1583266" y="992335"/>
                </a:lnTo>
                <a:cubicBezTo>
                  <a:pt x="1586796" y="992335"/>
                  <a:pt x="1588562" y="995865"/>
                  <a:pt x="1588562" y="1002925"/>
                </a:cubicBezTo>
                <a:close/>
                <a:moveTo>
                  <a:pt x="1270849" y="992335"/>
                </a:moveTo>
                <a:cubicBezTo>
                  <a:pt x="1277910" y="992335"/>
                  <a:pt x="1281440" y="992335"/>
                  <a:pt x="1281440" y="992335"/>
                </a:cubicBezTo>
                <a:lnTo>
                  <a:pt x="1270849" y="1002925"/>
                </a:lnTo>
                <a:cubicBezTo>
                  <a:pt x="1270849" y="1002925"/>
                  <a:pt x="1270849" y="999394"/>
                  <a:pt x="1270849" y="992335"/>
                </a:cubicBezTo>
                <a:close/>
                <a:moveTo>
                  <a:pt x="7995760" y="981744"/>
                </a:moveTo>
                <a:lnTo>
                  <a:pt x="7995760" y="992335"/>
                </a:lnTo>
                <a:lnTo>
                  <a:pt x="8006350" y="992335"/>
                </a:lnTo>
                <a:close/>
                <a:moveTo>
                  <a:pt x="1895684" y="981744"/>
                </a:moveTo>
                <a:cubicBezTo>
                  <a:pt x="1902744" y="988804"/>
                  <a:pt x="1906274" y="992335"/>
                  <a:pt x="1906274" y="992335"/>
                </a:cubicBezTo>
                <a:lnTo>
                  <a:pt x="1906274" y="981744"/>
                </a:lnTo>
                <a:cubicBezTo>
                  <a:pt x="1899214" y="981744"/>
                  <a:pt x="1895684" y="981744"/>
                  <a:pt x="1895684" y="981744"/>
                </a:cubicBezTo>
                <a:close/>
                <a:moveTo>
                  <a:pt x="543291" y="974333"/>
                </a:moveTo>
                <a:lnTo>
                  <a:pt x="545405" y="976448"/>
                </a:lnTo>
                <a:cubicBezTo>
                  <a:pt x="548937" y="979979"/>
                  <a:pt x="550701" y="981744"/>
                  <a:pt x="550701" y="981744"/>
                </a:cubicBezTo>
                <a:cubicBezTo>
                  <a:pt x="550701" y="981744"/>
                  <a:pt x="549819" y="980862"/>
                  <a:pt x="548053" y="979097"/>
                </a:cubicBezTo>
                <a:close/>
                <a:moveTo>
                  <a:pt x="7328564" y="971154"/>
                </a:moveTo>
                <a:lnTo>
                  <a:pt x="7317974" y="981744"/>
                </a:lnTo>
                <a:cubicBezTo>
                  <a:pt x="7325034" y="981744"/>
                  <a:pt x="7332094" y="983509"/>
                  <a:pt x="7339155" y="987040"/>
                </a:cubicBezTo>
                <a:cubicBezTo>
                  <a:pt x="7346216" y="990570"/>
                  <a:pt x="7353274" y="992335"/>
                  <a:pt x="7360336" y="992335"/>
                </a:cubicBezTo>
                <a:cubicBezTo>
                  <a:pt x="7367396" y="992335"/>
                  <a:pt x="7369160" y="990570"/>
                  <a:pt x="7365630" y="987040"/>
                </a:cubicBezTo>
                <a:cubicBezTo>
                  <a:pt x="7362101" y="983509"/>
                  <a:pt x="7349745" y="978214"/>
                  <a:pt x="7328564" y="971154"/>
                </a:cubicBezTo>
                <a:close/>
                <a:moveTo>
                  <a:pt x="2716440" y="971154"/>
                </a:moveTo>
                <a:cubicBezTo>
                  <a:pt x="2712911" y="971154"/>
                  <a:pt x="2711145" y="972919"/>
                  <a:pt x="2711145" y="976448"/>
                </a:cubicBezTo>
                <a:cubicBezTo>
                  <a:pt x="2711145" y="979979"/>
                  <a:pt x="2714675" y="981744"/>
                  <a:pt x="2721735" y="981744"/>
                </a:cubicBezTo>
                <a:cubicBezTo>
                  <a:pt x="2721735" y="974683"/>
                  <a:pt x="2719971" y="971154"/>
                  <a:pt x="2716440" y="971154"/>
                </a:cubicBezTo>
                <a:close/>
                <a:moveTo>
                  <a:pt x="1281440" y="971154"/>
                </a:moveTo>
                <a:lnTo>
                  <a:pt x="1302621" y="981744"/>
                </a:lnTo>
                <a:lnTo>
                  <a:pt x="1292030" y="981744"/>
                </a:lnTo>
                <a:cubicBezTo>
                  <a:pt x="1292030" y="974683"/>
                  <a:pt x="1288500" y="974683"/>
                  <a:pt x="1281440" y="981744"/>
                </a:cubicBezTo>
                <a:close/>
                <a:moveTo>
                  <a:pt x="1217897" y="971154"/>
                </a:moveTo>
                <a:lnTo>
                  <a:pt x="1228487" y="971154"/>
                </a:lnTo>
                <a:lnTo>
                  <a:pt x="1239078" y="981744"/>
                </a:lnTo>
                <a:close/>
                <a:moveTo>
                  <a:pt x="540110" y="971154"/>
                </a:moveTo>
                <a:cubicBezTo>
                  <a:pt x="540110" y="971154"/>
                  <a:pt x="540551" y="971595"/>
                  <a:pt x="541435" y="972478"/>
                </a:cubicBezTo>
                <a:lnTo>
                  <a:pt x="543291" y="974333"/>
                </a:lnTo>
                <a:close/>
                <a:moveTo>
                  <a:pt x="2139263" y="960563"/>
                </a:moveTo>
                <a:cubicBezTo>
                  <a:pt x="2139263" y="967623"/>
                  <a:pt x="2141028" y="971154"/>
                  <a:pt x="2144559" y="971154"/>
                </a:cubicBezTo>
                <a:cubicBezTo>
                  <a:pt x="2148089" y="971154"/>
                  <a:pt x="2149853" y="974683"/>
                  <a:pt x="2149853" y="981744"/>
                </a:cubicBezTo>
                <a:cubicBezTo>
                  <a:pt x="2149853" y="981744"/>
                  <a:pt x="2153384" y="981744"/>
                  <a:pt x="2160443" y="981744"/>
                </a:cubicBezTo>
                <a:cubicBezTo>
                  <a:pt x="2167504" y="981744"/>
                  <a:pt x="2179859" y="983509"/>
                  <a:pt x="2197509" y="987040"/>
                </a:cubicBezTo>
                <a:cubicBezTo>
                  <a:pt x="2215162" y="990570"/>
                  <a:pt x="2223986" y="992335"/>
                  <a:pt x="2223986" y="992335"/>
                </a:cubicBezTo>
                <a:cubicBezTo>
                  <a:pt x="2223986" y="999394"/>
                  <a:pt x="2234577" y="1002925"/>
                  <a:pt x="2255757" y="1002925"/>
                </a:cubicBezTo>
                <a:cubicBezTo>
                  <a:pt x="2269878" y="1002925"/>
                  <a:pt x="2276938" y="1006456"/>
                  <a:pt x="2276938" y="1013515"/>
                </a:cubicBezTo>
                <a:cubicBezTo>
                  <a:pt x="2283998" y="1006456"/>
                  <a:pt x="2294589" y="1006456"/>
                  <a:pt x="2308710" y="1013515"/>
                </a:cubicBezTo>
                <a:lnTo>
                  <a:pt x="2319299" y="1002925"/>
                </a:lnTo>
                <a:lnTo>
                  <a:pt x="2308710" y="1002925"/>
                </a:lnTo>
                <a:cubicBezTo>
                  <a:pt x="2315769" y="1002925"/>
                  <a:pt x="2317535" y="1001160"/>
                  <a:pt x="2314005" y="997629"/>
                </a:cubicBezTo>
                <a:cubicBezTo>
                  <a:pt x="2310474" y="994100"/>
                  <a:pt x="2305179" y="992335"/>
                  <a:pt x="2298119" y="992335"/>
                </a:cubicBezTo>
                <a:lnTo>
                  <a:pt x="2287529" y="992335"/>
                </a:lnTo>
                <a:lnTo>
                  <a:pt x="2287529" y="981744"/>
                </a:lnTo>
                <a:cubicBezTo>
                  <a:pt x="2245167" y="981744"/>
                  <a:pt x="2215162" y="978214"/>
                  <a:pt x="2197509" y="971154"/>
                </a:cubicBezTo>
                <a:cubicBezTo>
                  <a:pt x="2179859" y="964094"/>
                  <a:pt x="2163974" y="960563"/>
                  <a:pt x="2149853" y="960563"/>
                </a:cubicBezTo>
                <a:close/>
                <a:moveTo>
                  <a:pt x="1853322" y="960563"/>
                </a:moveTo>
                <a:cubicBezTo>
                  <a:pt x="1853322" y="960563"/>
                  <a:pt x="1855087" y="960563"/>
                  <a:pt x="1858616" y="960563"/>
                </a:cubicBezTo>
                <a:cubicBezTo>
                  <a:pt x="1862147" y="960563"/>
                  <a:pt x="1867443" y="960563"/>
                  <a:pt x="1874503" y="960563"/>
                </a:cubicBezTo>
                <a:lnTo>
                  <a:pt x="1916864" y="981744"/>
                </a:lnTo>
                <a:cubicBezTo>
                  <a:pt x="1909804" y="981744"/>
                  <a:pt x="1909804" y="985275"/>
                  <a:pt x="1916864" y="992335"/>
                </a:cubicBezTo>
                <a:lnTo>
                  <a:pt x="1927455" y="992335"/>
                </a:lnTo>
                <a:lnTo>
                  <a:pt x="1938045" y="981744"/>
                </a:lnTo>
                <a:lnTo>
                  <a:pt x="1938045" y="992335"/>
                </a:lnTo>
                <a:cubicBezTo>
                  <a:pt x="1938045" y="999394"/>
                  <a:pt x="1938045" y="1002925"/>
                  <a:pt x="1938045" y="1002925"/>
                </a:cubicBezTo>
                <a:cubicBezTo>
                  <a:pt x="1923924" y="1002925"/>
                  <a:pt x="1909804" y="1002925"/>
                  <a:pt x="1895684" y="1002925"/>
                </a:cubicBezTo>
                <a:cubicBezTo>
                  <a:pt x="1881563" y="995865"/>
                  <a:pt x="1867443" y="990570"/>
                  <a:pt x="1853322" y="987040"/>
                </a:cubicBezTo>
                <a:cubicBezTo>
                  <a:pt x="1839201" y="983509"/>
                  <a:pt x="1832141" y="978214"/>
                  <a:pt x="1832141" y="971154"/>
                </a:cubicBezTo>
                <a:cubicBezTo>
                  <a:pt x="1832141" y="971154"/>
                  <a:pt x="1835672" y="971154"/>
                  <a:pt x="1842731" y="971154"/>
                </a:cubicBezTo>
                <a:cubicBezTo>
                  <a:pt x="1849792" y="971154"/>
                  <a:pt x="1853322" y="967623"/>
                  <a:pt x="1853322" y="960563"/>
                </a:cubicBezTo>
                <a:close/>
                <a:moveTo>
                  <a:pt x="1472067" y="960563"/>
                </a:moveTo>
                <a:lnTo>
                  <a:pt x="1472067" y="971154"/>
                </a:lnTo>
                <a:lnTo>
                  <a:pt x="1482658" y="971154"/>
                </a:lnTo>
                <a:lnTo>
                  <a:pt x="1535610" y="992335"/>
                </a:lnTo>
                <a:cubicBezTo>
                  <a:pt x="1542670" y="992335"/>
                  <a:pt x="1546200" y="995865"/>
                  <a:pt x="1546200" y="1002925"/>
                </a:cubicBezTo>
                <a:cubicBezTo>
                  <a:pt x="1546200" y="1002925"/>
                  <a:pt x="1547964" y="1002925"/>
                  <a:pt x="1551496" y="1002925"/>
                </a:cubicBezTo>
                <a:cubicBezTo>
                  <a:pt x="1555025" y="1002925"/>
                  <a:pt x="1560320" y="1002925"/>
                  <a:pt x="1567381" y="1002925"/>
                </a:cubicBezTo>
                <a:cubicBezTo>
                  <a:pt x="1574441" y="1002925"/>
                  <a:pt x="1577971" y="1002925"/>
                  <a:pt x="1577971" y="1002925"/>
                </a:cubicBezTo>
                <a:cubicBezTo>
                  <a:pt x="1577971" y="1002925"/>
                  <a:pt x="1577971" y="1006456"/>
                  <a:pt x="1577971" y="1013515"/>
                </a:cubicBezTo>
                <a:cubicBezTo>
                  <a:pt x="1577971" y="1020575"/>
                  <a:pt x="1588562" y="1020575"/>
                  <a:pt x="1609742" y="1013515"/>
                </a:cubicBezTo>
                <a:cubicBezTo>
                  <a:pt x="1616803" y="1013515"/>
                  <a:pt x="1623863" y="1013515"/>
                  <a:pt x="1630923" y="1013515"/>
                </a:cubicBezTo>
                <a:cubicBezTo>
                  <a:pt x="1623863" y="1013515"/>
                  <a:pt x="1623863" y="1017046"/>
                  <a:pt x="1630923" y="1024106"/>
                </a:cubicBezTo>
                <a:lnTo>
                  <a:pt x="1652104" y="1024106"/>
                </a:lnTo>
                <a:lnTo>
                  <a:pt x="1662694" y="1024106"/>
                </a:lnTo>
                <a:lnTo>
                  <a:pt x="1662694" y="1034696"/>
                </a:lnTo>
                <a:lnTo>
                  <a:pt x="1683875" y="1055877"/>
                </a:lnTo>
                <a:lnTo>
                  <a:pt x="1715646" y="1066467"/>
                </a:lnTo>
                <a:lnTo>
                  <a:pt x="1673285" y="1066467"/>
                </a:lnTo>
                <a:lnTo>
                  <a:pt x="1620333" y="1055877"/>
                </a:lnTo>
                <a:cubicBezTo>
                  <a:pt x="1620333" y="1055877"/>
                  <a:pt x="1620333" y="1052346"/>
                  <a:pt x="1620333" y="1045287"/>
                </a:cubicBezTo>
                <a:cubicBezTo>
                  <a:pt x="1613272" y="1045287"/>
                  <a:pt x="1609742" y="1045287"/>
                  <a:pt x="1609742" y="1045287"/>
                </a:cubicBezTo>
                <a:cubicBezTo>
                  <a:pt x="1609742" y="1052346"/>
                  <a:pt x="1607977" y="1054112"/>
                  <a:pt x="1604448" y="1050581"/>
                </a:cubicBezTo>
                <a:cubicBezTo>
                  <a:pt x="1600916" y="1047052"/>
                  <a:pt x="1595621" y="1045287"/>
                  <a:pt x="1588562" y="1045287"/>
                </a:cubicBezTo>
                <a:cubicBezTo>
                  <a:pt x="1581501" y="1038227"/>
                  <a:pt x="1576206" y="1038227"/>
                  <a:pt x="1572677" y="1045287"/>
                </a:cubicBezTo>
                <a:cubicBezTo>
                  <a:pt x="1569145" y="1052346"/>
                  <a:pt x="1560320" y="1052346"/>
                  <a:pt x="1546200" y="1045287"/>
                </a:cubicBezTo>
                <a:cubicBezTo>
                  <a:pt x="1517959" y="1045287"/>
                  <a:pt x="1502073" y="1043522"/>
                  <a:pt x="1498544" y="1039992"/>
                </a:cubicBezTo>
                <a:cubicBezTo>
                  <a:pt x="1495012" y="1036461"/>
                  <a:pt x="1493248" y="1034696"/>
                  <a:pt x="1493248" y="1034696"/>
                </a:cubicBezTo>
                <a:cubicBezTo>
                  <a:pt x="1493248" y="1031166"/>
                  <a:pt x="1494130" y="1028519"/>
                  <a:pt x="1495895" y="1026753"/>
                </a:cubicBezTo>
                <a:lnTo>
                  <a:pt x="1503838" y="1024106"/>
                </a:lnTo>
                <a:lnTo>
                  <a:pt x="1482658" y="1013515"/>
                </a:lnTo>
                <a:cubicBezTo>
                  <a:pt x="1482658" y="1013515"/>
                  <a:pt x="1479127" y="1017046"/>
                  <a:pt x="1472067" y="1024106"/>
                </a:cubicBezTo>
                <a:cubicBezTo>
                  <a:pt x="1465007" y="1031166"/>
                  <a:pt x="1461477" y="1034696"/>
                  <a:pt x="1461477" y="1034696"/>
                </a:cubicBezTo>
                <a:lnTo>
                  <a:pt x="1450886" y="1024106"/>
                </a:lnTo>
                <a:lnTo>
                  <a:pt x="1408525" y="1034696"/>
                </a:lnTo>
                <a:cubicBezTo>
                  <a:pt x="1408525" y="1034696"/>
                  <a:pt x="1404994" y="1034696"/>
                  <a:pt x="1397934" y="1034696"/>
                </a:cubicBezTo>
                <a:cubicBezTo>
                  <a:pt x="1390874" y="1034696"/>
                  <a:pt x="1387344" y="1034696"/>
                  <a:pt x="1387344" y="1034696"/>
                </a:cubicBezTo>
                <a:cubicBezTo>
                  <a:pt x="1387344" y="1048817"/>
                  <a:pt x="1394404" y="1055877"/>
                  <a:pt x="1408525" y="1055877"/>
                </a:cubicBezTo>
                <a:lnTo>
                  <a:pt x="1419114" y="1066467"/>
                </a:lnTo>
                <a:lnTo>
                  <a:pt x="1461477" y="1077058"/>
                </a:lnTo>
                <a:cubicBezTo>
                  <a:pt x="1482658" y="1077058"/>
                  <a:pt x="1496778" y="1080588"/>
                  <a:pt x="1503838" y="1087648"/>
                </a:cubicBezTo>
                <a:cubicBezTo>
                  <a:pt x="1510898" y="1094708"/>
                  <a:pt x="1517959" y="1096474"/>
                  <a:pt x="1525019" y="1092944"/>
                </a:cubicBezTo>
                <a:cubicBezTo>
                  <a:pt x="1532080" y="1089413"/>
                  <a:pt x="1533844" y="1084118"/>
                  <a:pt x="1530314" y="1077058"/>
                </a:cubicBezTo>
                <a:cubicBezTo>
                  <a:pt x="1526783" y="1069998"/>
                  <a:pt x="1521489" y="1069998"/>
                  <a:pt x="1514429" y="1077058"/>
                </a:cubicBezTo>
                <a:lnTo>
                  <a:pt x="1514429" y="1066467"/>
                </a:lnTo>
                <a:cubicBezTo>
                  <a:pt x="1521489" y="1059408"/>
                  <a:pt x="1526783" y="1055877"/>
                  <a:pt x="1530314" y="1055877"/>
                </a:cubicBezTo>
                <a:cubicBezTo>
                  <a:pt x="1533844" y="1055877"/>
                  <a:pt x="1535610" y="1059408"/>
                  <a:pt x="1535610" y="1066467"/>
                </a:cubicBezTo>
                <a:cubicBezTo>
                  <a:pt x="1542670" y="1066467"/>
                  <a:pt x="1546200" y="1068232"/>
                  <a:pt x="1546200" y="1071762"/>
                </a:cubicBezTo>
                <a:cubicBezTo>
                  <a:pt x="1546200" y="1075293"/>
                  <a:pt x="1549730" y="1077058"/>
                  <a:pt x="1556790" y="1077058"/>
                </a:cubicBezTo>
                <a:cubicBezTo>
                  <a:pt x="1563851" y="1077058"/>
                  <a:pt x="1569145" y="1078823"/>
                  <a:pt x="1572677" y="1082354"/>
                </a:cubicBezTo>
                <a:cubicBezTo>
                  <a:pt x="1576206" y="1085883"/>
                  <a:pt x="1583266" y="1087648"/>
                  <a:pt x="1593856" y="1087648"/>
                </a:cubicBezTo>
                <a:cubicBezTo>
                  <a:pt x="1604448" y="1087648"/>
                  <a:pt x="1609742" y="1087648"/>
                  <a:pt x="1609742" y="1087648"/>
                </a:cubicBezTo>
                <a:lnTo>
                  <a:pt x="1599152" y="1098239"/>
                </a:lnTo>
                <a:cubicBezTo>
                  <a:pt x="1570911" y="1091179"/>
                  <a:pt x="1556790" y="1087648"/>
                  <a:pt x="1556790" y="1087648"/>
                </a:cubicBezTo>
                <a:cubicBezTo>
                  <a:pt x="1556790" y="1094708"/>
                  <a:pt x="1570911" y="1101769"/>
                  <a:pt x="1599152" y="1108829"/>
                </a:cubicBezTo>
                <a:cubicBezTo>
                  <a:pt x="1627393" y="1115889"/>
                  <a:pt x="1648573" y="1119419"/>
                  <a:pt x="1662694" y="1119419"/>
                </a:cubicBezTo>
                <a:lnTo>
                  <a:pt x="1673285" y="1108829"/>
                </a:lnTo>
                <a:cubicBezTo>
                  <a:pt x="1680345" y="1101769"/>
                  <a:pt x="1683875" y="1096474"/>
                  <a:pt x="1683875" y="1092944"/>
                </a:cubicBezTo>
                <a:cubicBezTo>
                  <a:pt x="1683875" y="1089413"/>
                  <a:pt x="1687405" y="1087648"/>
                  <a:pt x="1694466" y="1087648"/>
                </a:cubicBezTo>
                <a:cubicBezTo>
                  <a:pt x="1701526" y="1087648"/>
                  <a:pt x="1705056" y="1084118"/>
                  <a:pt x="1705056" y="1077058"/>
                </a:cubicBezTo>
                <a:cubicBezTo>
                  <a:pt x="1719176" y="1062937"/>
                  <a:pt x="1726237" y="1055877"/>
                  <a:pt x="1726237" y="1055877"/>
                </a:cubicBezTo>
                <a:cubicBezTo>
                  <a:pt x="1726237" y="1048817"/>
                  <a:pt x="1719176" y="1045287"/>
                  <a:pt x="1705056" y="1045287"/>
                </a:cubicBezTo>
                <a:lnTo>
                  <a:pt x="1705056" y="1034696"/>
                </a:lnTo>
                <a:cubicBezTo>
                  <a:pt x="1705056" y="1034696"/>
                  <a:pt x="1708585" y="1034696"/>
                  <a:pt x="1715646" y="1034696"/>
                </a:cubicBezTo>
                <a:cubicBezTo>
                  <a:pt x="1722707" y="1041756"/>
                  <a:pt x="1733297" y="1045287"/>
                  <a:pt x="1747418" y="1045287"/>
                </a:cubicBezTo>
                <a:cubicBezTo>
                  <a:pt x="1740357" y="1038227"/>
                  <a:pt x="1733297" y="1034696"/>
                  <a:pt x="1726237" y="1034696"/>
                </a:cubicBezTo>
                <a:lnTo>
                  <a:pt x="1715646" y="1034696"/>
                </a:lnTo>
                <a:cubicBezTo>
                  <a:pt x="1715646" y="1027636"/>
                  <a:pt x="1715646" y="1024106"/>
                  <a:pt x="1715646" y="1024106"/>
                </a:cubicBezTo>
                <a:cubicBezTo>
                  <a:pt x="1715646" y="1024106"/>
                  <a:pt x="1712116" y="1024106"/>
                  <a:pt x="1705056" y="1024106"/>
                </a:cubicBezTo>
                <a:cubicBezTo>
                  <a:pt x="1697995" y="1017046"/>
                  <a:pt x="1689170" y="1013515"/>
                  <a:pt x="1678581" y="1013515"/>
                </a:cubicBezTo>
                <a:cubicBezTo>
                  <a:pt x="1667989" y="1013515"/>
                  <a:pt x="1662694" y="1013515"/>
                  <a:pt x="1662694" y="1013515"/>
                </a:cubicBezTo>
                <a:cubicBezTo>
                  <a:pt x="1655634" y="1020575"/>
                  <a:pt x="1652104" y="1024106"/>
                  <a:pt x="1652104" y="1024106"/>
                </a:cubicBezTo>
                <a:lnTo>
                  <a:pt x="1652104" y="1013515"/>
                </a:lnTo>
                <a:lnTo>
                  <a:pt x="1641514" y="1002925"/>
                </a:lnTo>
                <a:cubicBezTo>
                  <a:pt x="1641514" y="1002925"/>
                  <a:pt x="1639748" y="1001160"/>
                  <a:pt x="1636218" y="997629"/>
                </a:cubicBezTo>
                <a:cubicBezTo>
                  <a:pt x="1632689" y="994100"/>
                  <a:pt x="1627393" y="992335"/>
                  <a:pt x="1620333" y="992335"/>
                </a:cubicBezTo>
                <a:cubicBezTo>
                  <a:pt x="1613272" y="985275"/>
                  <a:pt x="1600916" y="979979"/>
                  <a:pt x="1583266" y="976448"/>
                </a:cubicBezTo>
                <a:cubicBezTo>
                  <a:pt x="1565614" y="972919"/>
                  <a:pt x="1549730" y="971154"/>
                  <a:pt x="1535610" y="971154"/>
                </a:cubicBezTo>
                <a:cubicBezTo>
                  <a:pt x="1521489" y="971154"/>
                  <a:pt x="1507368" y="971154"/>
                  <a:pt x="1493248" y="971154"/>
                </a:cubicBezTo>
                <a:cubicBezTo>
                  <a:pt x="1500308" y="964094"/>
                  <a:pt x="1500308" y="960563"/>
                  <a:pt x="1493248" y="960563"/>
                </a:cubicBezTo>
                <a:cubicBezTo>
                  <a:pt x="1486187" y="960563"/>
                  <a:pt x="1479127" y="960563"/>
                  <a:pt x="1472067" y="960563"/>
                </a:cubicBezTo>
                <a:close/>
                <a:moveTo>
                  <a:pt x="1450886" y="960563"/>
                </a:moveTo>
                <a:cubicBezTo>
                  <a:pt x="1443826" y="960563"/>
                  <a:pt x="1440296" y="962328"/>
                  <a:pt x="1440296" y="965858"/>
                </a:cubicBezTo>
                <a:cubicBezTo>
                  <a:pt x="1440296" y="969389"/>
                  <a:pt x="1443826" y="971154"/>
                  <a:pt x="1450886" y="971154"/>
                </a:cubicBezTo>
                <a:cubicBezTo>
                  <a:pt x="1457946" y="971154"/>
                  <a:pt x="1461477" y="971154"/>
                  <a:pt x="1461477" y="971154"/>
                </a:cubicBezTo>
                <a:close/>
                <a:moveTo>
                  <a:pt x="1175535" y="960563"/>
                </a:moveTo>
                <a:lnTo>
                  <a:pt x="1186126" y="960563"/>
                </a:lnTo>
                <a:lnTo>
                  <a:pt x="1196717" y="971154"/>
                </a:lnTo>
                <a:lnTo>
                  <a:pt x="1186126" y="971154"/>
                </a:lnTo>
                <a:cubicBezTo>
                  <a:pt x="1186126" y="971154"/>
                  <a:pt x="1184361" y="969389"/>
                  <a:pt x="1180832" y="965858"/>
                </a:cubicBezTo>
                <a:cubicBezTo>
                  <a:pt x="1177300" y="962328"/>
                  <a:pt x="1175535" y="960563"/>
                  <a:pt x="1175535" y="960563"/>
                </a:cubicBezTo>
                <a:close/>
                <a:moveTo>
                  <a:pt x="2478156" y="953944"/>
                </a:moveTo>
                <a:cubicBezTo>
                  <a:pt x="2474625" y="954827"/>
                  <a:pt x="2471096" y="957033"/>
                  <a:pt x="2467566" y="960563"/>
                </a:cubicBezTo>
                <a:lnTo>
                  <a:pt x="2456975" y="960563"/>
                </a:lnTo>
                <a:cubicBezTo>
                  <a:pt x="2471096" y="960563"/>
                  <a:pt x="2479922" y="962328"/>
                  <a:pt x="2483450" y="965858"/>
                </a:cubicBezTo>
                <a:cubicBezTo>
                  <a:pt x="2486982" y="969389"/>
                  <a:pt x="2488746" y="971154"/>
                  <a:pt x="2488746" y="971154"/>
                </a:cubicBezTo>
                <a:lnTo>
                  <a:pt x="2552289" y="981744"/>
                </a:lnTo>
                <a:lnTo>
                  <a:pt x="2509927" y="960563"/>
                </a:lnTo>
                <a:cubicBezTo>
                  <a:pt x="2502867" y="960563"/>
                  <a:pt x="2495806" y="958798"/>
                  <a:pt x="2488746" y="955269"/>
                </a:cubicBezTo>
                <a:cubicBezTo>
                  <a:pt x="2485217" y="953504"/>
                  <a:pt x="2481686" y="953063"/>
                  <a:pt x="2478156" y="953944"/>
                </a:cubicBezTo>
                <a:close/>
                <a:moveTo>
                  <a:pt x="8832403" y="949973"/>
                </a:moveTo>
                <a:cubicBezTo>
                  <a:pt x="8832403" y="949973"/>
                  <a:pt x="8839463" y="951738"/>
                  <a:pt x="8853583" y="955269"/>
                </a:cubicBezTo>
                <a:cubicBezTo>
                  <a:pt x="8867703" y="958798"/>
                  <a:pt x="8883589" y="964094"/>
                  <a:pt x="8901240" y="971154"/>
                </a:cubicBezTo>
                <a:cubicBezTo>
                  <a:pt x="8918892" y="978214"/>
                  <a:pt x="8931245" y="981744"/>
                  <a:pt x="8938307" y="981744"/>
                </a:cubicBezTo>
                <a:lnTo>
                  <a:pt x="8917126" y="981744"/>
                </a:lnTo>
                <a:cubicBezTo>
                  <a:pt x="8910066" y="981744"/>
                  <a:pt x="8903007" y="979979"/>
                  <a:pt x="8895945" y="976448"/>
                </a:cubicBezTo>
                <a:cubicBezTo>
                  <a:pt x="8888884" y="972919"/>
                  <a:pt x="8881826" y="971154"/>
                  <a:pt x="8874765" y="971154"/>
                </a:cubicBezTo>
                <a:cubicBezTo>
                  <a:pt x="8853583" y="964094"/>
                  <a:pt x="8839463" y="957033"/>
                  <a:pt x="8832403" y="949973"/>
                </a:cubicBezTo>
                <a:close/>
                <a:moveTo>
                  <a:pt x="8271112" y="949973"/>
                </a:moveTo>
                <a:lnTo>
                  <a:pt x="8334654" y="960563"/>
                </a:lnTo>
                <a:cubicBezTo>
                  <a:pt x="8334654" y="967623"/>
                  <a:pt x="8331124" y="967623"/>
                  <a:pt x="8324064" y="960563"/>
                </a:cubicBezTo>
                <a:cubicBezTo>
                  <a:pt x="8324064" y="960563"/>
                  <a:pt x="8317002" y="960563"/>
                  <a:pt x="8302883" y="960563"/>
                </a:cubicBezTo>
                <a:cubicBezTo>
                  <a:pt x="8288762" y="960563"/>
                  <a:pt x="8281702" y="960563"/>
                  <a:pt x="8281702" y="960563"/>
                </a:cubicBezTo>
                <a:cubicBezTo>
                  <a:pt x="8281702" y="953504"/>
                  <a:pt x="8278172" y="949973"/>
                  <a:pt x="8271112" y="949973"/>
                </a:cubicBezTo>
                <a:close/>
                <a:moveTo>
                  <a:pt x="7254432" y="949973"/>
                </a:moveTo>
                <a:lnTo>
                  <a:pt x="7275612" y="960563"/>
                </a:lnTo>
                <a:lnTo>
                  <a:pt x="7286203" y="960563"/>
                </a:lnTo>
                <a:close/>
                <a:moveTo>
                  <a:pt x="2435794" y="949973"/>
                </a:moveTo>
                <a:lnTo>
                  <a:pt x="2435794" y="960563"/>
                </a:lnTo>
                <a:cubicBezTo>
                  <a:pt x="2435794" y="960563"/>
                  <a:pt x="2439325" y="960563"/>
                  <a:pt x="2446385" y="960563"/>
                </a:cubicBezTo>
                <a:cubicBezTo>
                  <a:pt x="2446385" y="953504"/>
                  <a:pt x="2442854" y="949973"/>
                  <a:pt x="2435794" y="949973"/>
                </a:cubicBezTo>
                <a:close/>
                <a:moveTo>
                  <a:pt x="603653" y="939383"/>
                </a:moveTo>
                <a:cubicBezTo>
                  <a:pt x="610713" y="939383"/>
                  <a:pt x="619539" y="941148"/>
                  <a:pt x="630128" y="944677"/>
                </a:cubicBezTo>
                <a:cubicBezTo>
                  <a:pt x="640720" y="948208"/>
                  <a:pt x="646015" y="953504"/>
                  <a:pt x="646015" y="960563"/>
                </a:cubicBezTo>
                <a:lnTo>
                  <a:pt x="656605" y="981744"/>
                </a:lnTo>
                <a:lnTo>
                  <a:pt x="667195" y="992335"/>
                </a:lnTo>
                <a:lnTo>
                  <a:pt x="656605" y="992335"/>
                </a:lnTo>
                <a:cubicBezTo>
                  <a:pt x="642485" y="985275"/>
                  <a:pt x="628364" y="978214"/>
                  <a:pt x="614243" y="971154"/>
                </a:cubicBezTo>
                <a:cubicBezTo>
                  <a:pt x="593062" y="957033"/>
                  <a:pt x="589533" y="946442"/>
                  <a:pt x="603653" y="939383"/>
                </a:cubicBezTo>
                <a:close/>
                <a:moveTo>
                  <a:pt x="8461739" y="928792"/>
                </a:moveTo>
                <a:lnTo>
                  <a:pt x="8482920" y="939383"/>
                </a:lnTo>
                <a:lnTo>
                  <a:pt x="8546462" y="949973"/>
                </a:lnTo>
                <a:cubicBezTo>
                  <a:pt x="8581762" y="957033"/>
                  <a:pt x="8599414" y="964094"/>
                  <a:pt x="8599414" y="971154"/>
                </a:cubicBezTo>
                <a:cubicBezTo>
                  <a:pt x="8606474" y="971154"/>
                  <a:pt x="8611770" y="971154"/>
                  <a:pt x="8615299" y="971154"/>
                </a:cubicBezTo>
                <a:cubicBezTo>
                  <a:pt x="8618829" y="971154"/>
                  <a:pt x="8622360" y="971154"/>
                  <a:pt x="8625889" y="971154"/>
                </a:cubicBezTo>
                <a:cubicBezTo>
                  <a:pt x="8629419" y="971154"/>
                  <a:pt x="8632951" y="971154"/>
                  <a:pt x="8636480" y="971154"/>
                </a:cubicBezTo>
                <a:cubicBezTo>
                  <a:pt x="8640010" y="971154"/>
                  <a:pt x="8641775" y="974683"/>
                  <a:pt x="8641775" y="981744"/>
                </a:cubicBezTo>
                <a:cubicBezTo>
                  <a:pt x="8641775" y="981744"/>
                  <a:pt x="8645304" y="981744"/>
                  <a:pt x="8652366" y="981744"/>
                </a:cubicBezTo>
                <a:lnTo>
                  <a:pt x="8662957" y="981744"/>
                </a:lnTo>
                <a:lnTo>
                  <a:pt x="8662957" y="992335"/>
                </a:lnTo>
                <a:lnTo>
                  <a:pt x="8726499" y="1013515"/>
                </a:lnTo>
                <a:cubicBezTo>
                  <a:pt x="8719437" y="1013515"/>
                  <a:pt x="8714143" y="1013515"/>
                  <a:pt x="8710613" y="1013515"/>
                </a:cubicBezTo>
                <a:cubicBezTo>
                  <a:pt x="8707084" y="1013515"/>
                  <a:pt x="8696493" y="1011750"/>
                  <a:pt x="8678843" y="1008220"/>
                </a:cubicBezTo>
                <a:cubicBezTo>
                  <a:pt x="8661189" y="1004689"/>
                  <a:pt x="8648836" y="1001160"/>
                  <a:pt x="8641775" y="997629"/>
                </a:cubicBezTo>
                <a:cubicBezTo>
                  <a:pt x="8634714" y="994100"/>
                  <a:pt x="8620595" y="992335"/>
                  <a:pt x="8599414" y="992335"/>
                </a:cubicBezTo>
                <a:lnTo>
                  <a:pt x="8557053" y="981744"/>
                </a:lnTo>
                <a:cubicBezTo>
                  <a:pt x="8557053" y="974683"/>
                  <a:pt x="8553522" y="971154"/>
                  <a:pt x="8546462" y="971154"/>
                </a:cubicBezTo>
                <a:cubicBezTo>
                  <a:pt x="8546462" y="971154"/>
                  <a:pt x="8542932" y="971154"/>
                  <a:pt x="8535871" y="971154"/>
                </a:cubicBezTo>
                <a:cubicBezTo>
                  <a:pt x="8528810" y="971154"/>
                  <a:pt x="8525281" y="971154"/>
                  <a:pt x="8525281" y="971154"/>
                </a:cubicBezTo>
                <a:cubicBezTo>
                  <a:pt x="8511161" y="964094"/>
                  <a:pt x="8495276" y="958798"/>
                  <a:pt x="8477624" y="955269"/>
                </a:cubicBezTo>
                <a:cubicBezTo>
                  <a:pt x="8459973" y="951738"/>
                  <a:pt x="8451148" y="946442"/>
                  <a:pt x="8451148" y="939383"/>
                </a:cubicBezTo>
                <a:close/>
                <a:moveTo>
                  <a:pt x="1376752" y="928792"/>
                </a:moveTo>
                <a:cubicBezTo>
                  <a:pt x="1369692" y="928792"/>
                  <a:pt x="1366162" y="930557"/>
                  <a:pt x="1366162" y="934087"/>
                </a:cubicBezTo>
                <a:cubicBezTo>
                  <a:pt x="1366162" y="937617"/>
                  <a:pt x="1369692" y="939383"/>
                  <a:pt x="1376752" y="939383"/>
                </a:cubicBezTo>
                <a:cubicBezTo>
                  <a:pt x="1390874" y="946442"/>
                  <a:pt x="1397934" y="946442"/>
                  <a:pt x="1397934" y="939383"/>
                </a:cubicBezTo>
                <a:close/>
                <a:moveTo>
                  <a:pt x="1313210" y="918202"/>
                </a:moveTo>
                <a:lnTo>
                  <a:pt x="1323802" y="928792"/>
                </a:lnTo>
                <a:cubicBezTo>
                  <a:pt x="1337922" y="935852"/>
                  <a:pt x="1348512" y="935852"/>
                  <a:pt x="1355573" y="928792"/>
                </a:cubicBezTo>
                <a:close/>
                <a:moveTo>
                  <a:pt x="1260258" y="918202"/>
                </a:moveTo>
                <a:lnTo>
                  <a:pt x="1260258" y="928792"/>
                </a:lnTo>
                <a:lnTo>
                  <a:pt x="1270849" y="918202"/>
                </a:lnTo>
                <a:cubicBezTo>
                  <a:pt x="1270849" y="918202"/>
                  <a:pt x="1267319" y="918202"/>
                  <a:pt x="1260258" y="918202"/>
                </a:cubicBezTo>
                <a:close/>
                <a:moveTo>
                  <a:pt x="1980407" y="907611"/>
                </a:moveTo>
                <a:cubicBezTo>
                  <a:pt x="1973347" y="907611"/>
                  <a:pt x="1969816" y="911142"/>
                  <a:pt x="1969816" y="918202"/>
                </a:cubicBezTo>
                <a:cubicBezTo>
                  <a:pt x="1976876" y="918202"/>
                  <a:pt x="1980407" y="918202"/>
                  <a:pt x="1980407" y="918202"/>
                </a:cubicBezTo>
                <a:cubicBezTo>
                  <a:pt x="1980407" y="918202"/>
                  <a:pt x="1980407" y="914671"/>
                  <a:pt x="1980407" y="907611"/>
                </a:cubicBezTo>
                <a:close/>
                <a:moveTo>
                  <a:pt x="381254" y="907611"/>
                </a:moveTo>
                <a:lnTo>
                  <a:pt x="413026" y="918202"/>
                </a:lnTo>
                <a:cubicBezTo>
                  <a:pt x="462448" y="932323"/>
                  <a:pt x="501279" y="953504"/>
                  <a:pt x="529521" y="981744"/>
                </a:cubicBezTo>
                <a:cubicBezTo>
                  <a:pt x="536581" y="988804"/>
                  <a:pt x="550701" y="995865"/>
                  <a:pt x="571882" y="1002925"/>
                </a:cubicBezTo>
                <a:cubicBezTo>
                  <a:pt x="578941" y="1002925"/>
                  <a:pt x="586001" y="1004689"/>
                  <a:pt x="593062" y="1008220"/>
                </a:cubicBezTo>
                <a:cubicBezTo>
                  <a:pt x="600122" y="1011750"/>
                  <a:pt x="607183" y="1013515"/>
                  <a:pt x="614243" y="1013515"/>
                </a:cubicBezTo>
                <a:cubicBezTo>
                  <a:pt x="628364" y="1027636"/>
                  <a:pt x="635425" y="1034696"/>
                  <a:pt x="635425" y="1034696"/>
                </a:cubicBezTo>
                <a:cubicBezTo>
                  <a:pt x="649545" y="1027636"/>
                  <a:pt x="656605" y="1031166"/>
                  <a:pt x="656605" y="1045287"/>
                </a:cubicBezTo>
                <a:lnTo>
                  <a:pt x="656605" y="1055877"/>
                </a:lnTo>
                <a:cubicBezTo>
                  <a:pt x="642485" y="1048817"/>
                  <a:pt x="624833" y="1041756"/>
                  <a:pt x="603653" y="1034696"/>
                </a:cubicBezTo>
                <a:cubicBezTo>
                  <a:pt x="575412" y="1020575"/>
                  <a:pt x="552466" y="1008220"/>
                  <a:pt x="534816" y="997629"/>
                </a:cubicBezTo>
                <a:cubicBezTo>
                  <a:pt x="517164" y="987040"/>
                  <a:pt x="504809" y="981744"/>
                  <a:pt x="497749" y="981744"/>
                </a:cubicBezTo>
                <a:cubicBezTo>
                  <a:pt x="490689" y="981744"/>
                  <a:pt x="462448" y="971154"/>
                  <a:pt x="413026" y="949973"/>
                </a:cubicBezTo>
                <a:cubicBezTo>
                  <a:pt x="413026" y="942913"/>
                  <a:pt x="409496" y="939383"/>
                  <a:pt x="402435" y="939383"/>
                </a:cubicBezTo>
                <a:cubicBezTo>
                  <a:pt x="395375" y="939383"/>
                  <a:pt x="388314" y="939383"/>
                  <a:pt x="381254" y="939383"/>
                </a:cubicBezTo>
                <a:cubicBezTo>
                  <a:pt x="374193" y="939383"/>
                  <a:pt x="368899" y="935852"/>
                  <a:pt x="365368" y="928792"/>
                </a:cubicBezTo>
                <a:cubicBezTo>
                  <a:pt x="361839" y="921731"/>
                  <a:pt x="361839" y="916437"/>
                  <a:pt x="365368" y="912906"/>
                </a:cubicBezTo>
                <a:cubicBezTo>
                  <a:pt x="368899" y="909375"/>
                  <a:pt x="374193" y="907611"/>
                  <a:pt x="381254" y="907611"/>
                </a:cubicBezTo>
                <a:close/>
                <a:moveTo>
                  <a:pt x="1993645" y="899668"/>
                </a:moveTo>
                <a:cubicBezTo>
                  <a:pt x="1991879" y="899668"/>
                  <a:pt x="1990997" y="900552"/>
                  <a:pt x="1990997" y="902317"/>
                </a:cubicBezTo>
                <a:cubicBezTo>
                  <a:pt x="1990997" y="905846"/>
                  <a:pt x="1998057" y="907611"/>
                  <a:pt x="2012178" y="907611"/>
                </a:cubicBezTo>
                <a:cubicBezTo>
                  <a:pt x="2026299" y="907611"/>
                  <a:pt x="2033359" y="911142"/>
                  <a:pt x="2033359" y="918202"/>
                </a:cubicBezTo>
                <a:lnTo>
                  <a:pt x="2012178" y="928792"/>
                </a:lnTo>
                <a:cubicBezTo>
                  <a:pt x="2019238" y="935852"/>
                  <a:pt x="2022769" y="939383"/>
                  <a:pt x="2022769" y="939383"/>
                </a:cubicBezTo>
                <a:cubicBezTo>
                  <a:pt x="2022769" y="946442"/>
                  <a:pt x="2033359" y="949973"/>
                  <a:pt x="2054540" y="949973"/>
                </a:cubicBezTo>
                <a:cubicBezTo>
                  <a:pt x="2075721" y="949973"/>
                  <a:pt x="2086311" y="949973"/>
                  <a:pt x="2086311" y="949973"/>
                </a:cubicBezTo>
                <a:lnTo>
                  <a:pt x="2107491" y="949973"/>
                </a:lnTo>
                <a:lnTo>
                  <a:pt x="2096901" y="939383"/>
                </a:lnTo>
                <a:lnTo>
                  <a:pt x="2086311" y="939383"/>
                </a:lnTo>
                <a:lnTo>
                  <a:pt x="2075721" y="939383"/>
                </a:lnTo>
                <a:lnTo>
                  <a:pt x="2075721" y="918202"/>
                </a:lnTo>
                <a:lnTo>
                  <a:pt x="2086311" y="918202"/>
                </a:lnTo>
                <a:cubicBezTo>
                  <a:pt x="2093371" y="918202"/>
                  <a:pt x="2089841" y="914671"/>
                  <a:pt x="2075721" y="907611"/>
                </a:cubicBezTo>
                <a:cubicBezTo>
                  <a:pt x="2068661" y="907611"/>
                  <a:pt x="2058070" y="907611"/>
                  <a:pt x="2043949" y="907611"/>
                </a:cubicBezTo>
                <a:cubicBezTo>
                  <a:pt x="2022769" y="900552"/>
                  <a:pt x="2012178" y="898786"/>
                  <a:pt x="2012178" y="902317"/>
                </a:cubicBezTo>
                <a:cubicBezTo>
                  <a:pt x="2012178" y="905846"/>
                  <a:pt x="2008648" y="905846"/>
                  <a:pt x="2001587" y="902317"/>
                </a:cubicBezTo>
                <a:cubicBezTo>
                  <a:pt x="1998057" y="900552"/>
                  <a:pt x="1995409" y="899668"/>
                  <a:pt x="1993645" y="899668"/>
                </a:cubicBezTo>
                <a:close/>
                <a:moveTo>
                  <a:pt x="8472329" y="897021"/>
                </a:moveTo>
                <a:cubicBezTo>
                  <a:pt x="8479390" y="897021"/>
                  <a:pt x="8482920" y="897021"/>
                  <a:pt x="8482920" y="897021"/>
                </a:cubicBezTo>
                <a:lnTo>
                  <a:pt x="8472329" y="907611"/>
                </a:lnTo>
                <a:close/>
                <a:moveTo>
                  <a:pt x="2425203" y="886431"/>
                </a:moveTo>
                <a:cubicBezTo>
                  <a:pt x="2425203" y="893490"/>
                  <a:pt x="2428734" y="897021"/>
                  <a:pt x="2435794" y="897021"/>
                </a:cubicBezTo>
                <a:lnTo>
                  <a:pt x="2435794" y="886431"/>
                </a:lnTo>
                <a:cubicBezTo>
                  <a:pt x="2435794" y="886431"/>
                  <a:pt x="2432264" y="886431"/>
                  <a:pt x="2425203" y="886431"/>
                </a:cubicBezTo>
                <a:close/>
                <a:moveTo>
                  <a:pt x="1874503" y="886431"/>
                </a:moveTo>
                <a:lnTo>
                  <a:pt x="1874503" y="897021"/>
                </a:lnTo>
                <a:lnTo>
                  <a:pt x="1885093" y="886431"/>
                </a:lnTo>
                <a:close/>
                <a:moveTo>
                  <a:pt x="1334392" y="886431"/>
                </a:moveTo>
                <a:lnTo>
                  <a:pt x="1323802" y="897021"/>
                </a:lnTo>
                <a:lnTo>
                  <a:pt x="1313210" y="897021"/>
                </a:lnTo>
                <a:lnTo>
                  <a:pt x="1334392" y="907611"/>
                </a:lnTo>
                <a:cubicBezTo>
                  <a:pt x="1348512" y="907611"/>
                  <a:pt x="1355573" y="909375"/>
                  <a:pt x="1355573" y="912906"/>
                </a:cubicBezTo>
                <a:cubicBezTo>
                  <a:pt x="1355573" y="916437"/>
                  <a:pt x="1357337" y="916437"/>
                  <a:pt x="1360867" y="912906"/>
                </a:cubicBezTo>
                <a:cubicBezTo>
                  <a:pt x="1364398" y="909375"/>
                  <a:pt x="1364398" y="905846"/>
                  <a:pt x="1360867" y="902317"/>
                </a:cubicBezTo>
                <a:cubicBezTo>
                  <a:pt x="1357337" y="898786"/>
                  <a:pt x="1352042" y="897021"/>
                  <a:pt x="1344982" y="897021"/>
                </a:cubicBezTo>
                <a:cubicBezTo>
                  <a:pt x="1337922" y="897021"/>
                  <a:pt x="1334392" y="893490"/>
                  <a:pt x="1334392" y="886431"/>
                </a:cubicBezTo>
                <a:close/>
                <a:moveTo>
                  <a:pt x="1281440" y="886431"/>
                </a:moveTo>
                <a:lnTo>
                  <a:pt x="1292030" y="897021"/>
                </a:lnTo>
                <a:lnTo>
                  <a:pt x="1302621" y="886431"/>
                </a:lnTo>
                <a:cubicBezTo>
                  <a:pt x="1295560" y="886431"/>
                  <a:pt x="1292030" y="886431"/>
                  <a:pt x="1292030" y="886431"/>
                </a:cubicBezTo>
                <a:cubicBezTo>
                  <a:pt x="1292030" y="886431"/>
                  <a:pt x="1288500" y="886431"/>
                  <a:pt x="1281440" y="886431"/>
                </a:cubicBezTo>
                <a:close/>
                <a:moveTo>
                  <a:pt x="8387606" y="875840"/>
                </a:moveTo>
                <a:lnTo>
                  <a:pt x="8429968" y="886431"/>
                </a:lnTo>
                <a:lnTo>
                  <a:pt x="8408787" y="886431"/>
                </a:lnTo>
                <a:cubicBezTo>
                  <a:pt x="8394666" y="879371"/>
                  <a:pt x="8387606" y="875840"/>
                  <a:pt x="8387606" y="875840"/>
                </a:cubicBezTo>
                <a:close/>
                <a:moveTo>
                  <a:pt x="6973785" y="875840"/>
                </a:moveTo>
                <a:cubicBezTo>
                  <a:pt x="6970256" y="875840"/>
                  <a:pt x="6968491" y="879371"/>
                  <a:pt x="6968491" y="886431"/>
                </a:cubicBezTo>
                <a:lnTo>
                  <a:pt x="6979081" y="886431"/>
                </a:lnTo>
                <a:cubicBezTo>
                  <a:pt x="6979081" y="879371"/>
                  <a:pt x="6977314" y="875840"/>
                  <a:pt x="6973785" y="875840"/>
                </a:cubicBezTo>
                <a:close/>
                <a:moveTo>
                  <a:pt x="2404023" y="875840"/>
                </a:moveTo>
                <a:lnTo>
                  <a:pt x="2404023" y="886431"/>
                </a:lnTo>
                <a:lnTo>
                  <a:pt x="2414614" y="886431"/>
                </a:lnTo>
                <a:cubicBezTo>
                  <a:pt x="2407554" y="879371"/>
                  <a:pt x="2404023" y="875840"/>
                  <a:pt x="2404023" y="875840"/>
                </a:cubicBezTo>
                <a:close/>
                <a:moveTo>
                  <a:pt x="2202805" y="875840"/>
                </a:moveTo>
                <a:cubicBezTo>
                  <a:pt x="2202805" y="889961"/>
                  <a:pt x="2209865" y="897021"/>
                  <a:pt x="2223986" y="897021"/>
                </a:cubicBezTo>
                <a:cubicBezTo>
                  <a:pt x="2223986" y="897021"/>
                  <a:pt x="2227517" y="897021"/>
                  <a:pt x="2234577" y="897021"/>
                </a:cubicBezTo>
                <a:cubicBezTo>
                  <a:pt x="2241637" y="897021"/>
                  <a:pt x="2248697" y="897021"/>
                  <a:pt x="2255757" y="897021"/>
                </a:cubicBezTo>
                <a:cubicBezTo>
                  <a:pt x="2262817" y="904081"/>
                  <a:pt x="2271642" y="907611"/>
                  <a:pt x="2282234" y="907611"/>
                </a:cubicBezTo>
                <a:lnTo>
                  <a:pt x="2287529" y="907611"/>
                </a:lnTo>
                <a:lnTo>
                  <a:pt x="2287529" y="897021"/>
                </a:lnTo>
                <a:cubicBezTo>
                  <a:pt x="2301649" y="904081"/>
                  <a:pt x="2305179" y="907611"/>
                  <a:pt x="2298119" y="907611"/>
                </a:cubicBezTo>
                <a:lnTo>
                  <a:pt x="2308710" y="918202"/>
                </a:lnTo>
                <a:cubicBezTo>
                  <a:pt x="2308710" y="925261"/>
                  <a:pt x="2319299" y="928792"/>
                  <a:pt x="2340481" y="928792"/>
                </a:cubicBezTo>
                <a:cubicBezTo>
                  <a:pt x="2361662" y="928792"/>
                  <a:pt x="2375782" y="932323"/>
                  <a:pt x="2382842" y="939383"/>
                </a:cubicBezTo>
                <a:lnTo>
                  <a:pt x="2393433" y="939383"/>
                </a:lnTo>
                <a:cubicBezTo>
                  <a:pt x="2393433" y="932323"/>
                  <a:pt x="2389902" y="927027"/>
                  <a:pt x="2382842" y="923496"/>
                </a:cubicBezTo>
                <a:cubicBezTo>
                  <a:pt x="2375782" y="919967"/>
                  <a:pt x="2368721" y="918202"/>
                  <a:pt x="2361662" y="918202"/>
                </a:cubicBezTo>
                <a:cubicBezTo>
                  <a:pt x="2354601" y="918202"/>
                  <a:pt x="2347541" y="914671"/>
                  <a:pt x="2340481" y="907611"/>
                </a:cubicBezTo>
                <a:cubicBezTo>
                  <a:pt x="2333421" y="907611"/>
                  <a:pt x="2328126" y="907611"/>
                  <a:pt x="2324594" y="907611"/>
                </a:cubicBezTo>
                <a:cubicBezTo>
                  <a:pt x="2321066" y="907611"/>
                  <a:pt x="2317535" y="905846"/>
                  <a:pt x="2314005" y="902317"/>
                </a:cubicBezTo>
                <a:cubicBezTo>
                  <a:pt x="2310474" y="898786"/>
                  <a:pt x="2308710" y="897021"/>
                  <a:pt x="2308710" y="897021"/>
                </a:cubicBezTo>
                <a:cubicBezTo>
                  <a:pt x="2301649" y="889961"/>
                  <a:pt x="2291059" y="886431"/>
                  <a:pt x="2276938" y="886431"/>
                </a:cubicBezTo>
                <a:lnTo>
                  <a:pt x="2223986" y="875840"/>
                </a:lnTo>
                <a:close/>
                <a:moveTo>
                  <a:pt x="2340481" y="865250"/>
                </a:moveTo>
                <a:cubicBezTo>
                  <a:pt x="2347541" y="872309"/>
                  <a:pt x="2354601" y="875840"/>
                  <a:pt x="2361662" y="875840"/>
                </a:cubicBezTo>
                <a:lnTo>
                  <a:pt x="2361662" y="865250"/>
                </a:lnTo>
                <a:close/>
                <a:moveTo>
                  <a:pt x="2186919" y="865250"/>
                </a:moveTo>
                <a:cubicBezTo>
                  <a:pt x="2183391" y="865250"/>
                  <a:pt x="2181625" y="868779"/>
                  <a:pt x="2181625" y="875840"/>
                </a:cubicBezTo>
                <a:cubicBezTo>
                  <a:pt x="2188685" y="875840"/>
                  <a:pt x="2192215" y="874075"/>
                  <a:pt x="2192215" y="870544"/>
                </a:cubicBezTo>
                <a:cubicBezTo>
                  <a:pt x="2192215" y="867015"/>
                  <a:pt x="2190449" y="865250"/>
                  <a:pt x="2186919" y="865250"/>
                </a:cubicBezTo>
                <a:close/>
                <a:moveTo>
                  <a:pt x="1525019" y="865250"/>
                </a:moveTo>
                <a:lnTo>
                  <a:pt x="1535610" y="875840"/>
                </a:lnTo>
                <a:cubicBezTo>
                  <a:pt x="1535610" y="882900"/>
                  <a:pt x="1535610" y="886431"/>
                  <a:pt x="1535610" y="886431"/>
                </a:cubicBezTo>
                <a:cubicBezTo>
                  <a:pt x="1535610" y="886431"/>
                  <a:pt x="1532080" y="886431"/>
                  <a:pt x="1525019" y="886431"/>
                </a:cubicBezTo>
                <a:cubicBezTo>
                  <a:pt x="1525019" y="886431"/>
                  <a:pt x="1525019" y="882900"/>
                  <a:pt x="1525019" y="875840"/>
                </a:cubicBezTo>
                <a:cubicBezTo>
                  <a:pt x="1525019" y="868779"/>
                  <a:pt x="1525019" y="865250"/>
                  <a:pt x="1525019" y="865250"/>
                </a:cubicBezTo>
                <a:close/>
                <a:moveTo>
                  <a:pt x="1228487" y="865250"/>
                </a:moveTo>
                <a:cubicBezTo>
                  <a:pt x="1235548" y="872309"/>
                  <a:pt x="1242608" y="875840"/>
                  <a:pt x="1249669" y="875840"/>
                </a:cubicBezTo>
                <a:lnTo>
                  <a:pt x="1239078" y="865250"/>
                </a:lnTo>
                <a:close/>
                <a:moveTo>
                  <a:pt x="1207306" y="865250"/>
                </a:moveTo>
                <a:cubicBezTo>
                  <a:pt x="1200247" y="872309"/>
                  <a:pt x="1200247" y="875840"/>
                  <a:pt x="1207306" y="875840"/>
                </a:cubicBezTo>
                <a:lnTo>
                  <a:pt x="1217897" y="865250"/>
                </a:lnTo>
                <a:close/>
                <a:moveTo>
                  <a:pt x="1143765" y="854659"/>
                </a:moveTo>
                <a:cubicBezTo>
                  <a:pt x="1143765" y="868779"/>
                  <a:pt x="1154354" y="875840"/>
                  <a:pt x="1175535" y="875840"/>
                </a:cubicBezTo>
                <a:lnTo>
                  <a:pt x="1186126" y="875840"/>
                </a:lnTo>
                <a:cubicBezTo>
                  <a:pt x="1179066" y="868779"/>
                  <a:pt x="1172005" y="865250"/>
                  <a:pt x="1164945" y="865250"/>
                </a:cubicBezTo>
                <a:close/>
                <a:moveTo>
                  <a:pt x="1556790" y="844069"/>
                </a:moveTo>
                <a:lnTo>
                  <a:pt x="1556790" y="854659"/>
                </a:lnTo>
                <a:cubicBezTo>
                  <a:pt x="1556790" y="854659"/>
                  <a:pt x="1560320" y="854659"/>
                  <a:pt x="1567381" y="854659"/>
                </a:cubicBezTo>
                <a:cubicBezTo>
                  <a:pt x="1560320" y="847600"/>
                  <a:pt x="1556790" y="844069"/>
                  <a:pt x="1556790" y="844069"/>
                </a:cubicBezTo>
                <a:close/>
                <a:moveTo>
                  <a:pt x="952474" y="837450"/>
                </a:moveTo>
                <a:cubicBezTo>
                  <a:pt x="940561" y="838332"/>
                  <a:pt x="926661" y="840538"/>
                  <a:pt x="910775" y="844069"/>
                </a:cubicBezTo>
                <a:lnTo>
                  <a:pt x="900185" y="854659"/>
                </a:lnTo>
                <a:lnTo>
                  <a:pt x="921366" y="865250"/>
                </a:lnTo>
                <a:cubicBezTo>
                  <a:pt x="935486" y="872309"/>
                  <a:pt x="946076" y="875840"/>
                  <a:pt x="953137" y="875840"/>
                </a:cubicBezTo>
                <a:lnTo>
                  <a:pt x="974318" y="886431"/>
                </a:lnTo>
                <a:cubicBezTo>
                  <a:pt x="974318" y="886431"/>
                  <a:pt x="988439" y="889961"/>
                  <a:pt x="1016678" y="897021"/>
                </a:cubicBezTo>
                <a:lnTo>
                  <a:pt x="1037859" y="918202"/>
                </a:lnTo>
                <a:lnTo>
                  <a:pt x="1048450" y="918202"/>
                </a:lnTo>
                <a:cubicBezTo>
                  <a:pt x="1069631" y="911142"/>
                  <a:pt x="1087282" y="918202"/>
                  <a:pt x="1101402" y="939383"/>
                </a:cubicBezTo>
                <a:cubicBezTo>
                  <a:pt x="1094343" y="939383"/>
                  <a:pt x="1090813" y="939383"/>
                  <a:pt x="1090813" y="939383"/>
                </a:cubicBezTo>
                <a:cubicBezTo>
                  <a:pt x="1069631" y="939383"/>
                  <a:pt x="1069631" y="942913"/>
                  <a:pt x="1090813" y="949973"/>
                </a:cubicBezTo>
                <a:lnTo>
                  <a:pt x="1122583" y="960563"/>
                </a:lnTo>
                <a:lnTo>
                  <a:pt x="1164945" y="971154"/>
                </a:lnTo>
                <a:cubicBezTo>
                  <a:pt x="1172005" y="971154"/>
                  <a:pt x="1179066" y="971154"/>
                  <a:pt x="1186126" y="971154"/>
                </a:cubicBezTo>
                <a:cubicBezTo>
                  <a:pt x="1186126" y="978214"/>
                  <a:pt x="1189655" y="981744"/>
                  <a:pt x="1196717" y="981744"/>
                </a:cubicBezTo>
                <a:cubicBezTo>
                  <a:pt x="1203777" y="981744"/>
                  <a:pt x="1210836" y="981744"/>
                  <a:pt x="1217897" y="981744"/>
                </a:cubicBezTo>
                <a:cubicBezTo>
                  <a:pt x="1224958" y="988804"/>
                  <a:pt x="1232018" y="992335"/>
                  <a:pt x="1239078" y="992335"/>
                </a:cubicBezTo>
                <a:lnTo>
                  <a:pt x="1260258" y="1002925"/>
                </a:lnTo>
                <a:lnTo>
                  <a:pt x="1270849" y="1002925"/>
                </a:lnTo>
                <a:lnTo>
                  <a:pt x="1281440" y="1002925"/>
                </a:lnTo>
                <a:lnTo>
                  <a:pt x="1260258" y="1013515"/>
                </a:lnTo>
                <a:lnTo>
                  <a:pt x="1249669" y="1013515"/>
                </a:lnTo>
                <a:cubicBezTo>
                  <a:pt x="1249669" y="1006456"/>
                  <a:pt x="1246138" y="1002925"/>
                  <a:pt x="1239078" y="1002925"/>
                </a:cubicBezTo>
                <a:cubicBezTo>
                  <a:pt x="1232018" y="1002925"/>
                  <a:pt x="1224958" y="999394"/>
                  <a:pt x="1217897" y="992335"/>
                </a:cubicBezTo>
                <a:cubicBezTo>
                  <a:pt x="1217897" y="992335"/>
                  <a:pt x="1217897" y="995865"/>
                  <a:pt x="1217897" y="1002925"/>
                </a:cubicBezTo>
                <a:cubicBezTo>
                  <a:pt x="1217897" y="1009985"/>
                  <a:pt x="1214367" y="1009985"/>
                  <a:pt x="1207306" y="1002925"/>
                </a:cubicBezTo>
                <a:lnTo>
                  <a:pt x="1207306" y="1013515"/>
                </a:lnTo>
                <a:cubicBezTo>
                  <a:pt x="1214367" y="1013515"/>
                  <a:pt x="1219663" y="1011750"/>
                  <a:pt x="1223192" y="1008220"/>
                </a:cubicBezTo>
                <a:cubicBezTo>
                  <a:pt x="1226721" y="1004689"/>
                  <a:pt x="1230252" y="1006456"/>
                  <a:pt x="1233784" y="1013515"/>
                </a:cubicBezTo>
                <a:cubicBezTo>
                  <a:pt x="1237313" y="1020575"/>
                  <a:pt x="1246138" y="1024106"/>
                  <a:pt x="1260258" y="1024106"/>
                </a:cubicBezTo>
                <a:cubicBezTo>
                  <a:pt x="1274379" y="1024106"/>
                  <a:pt x="1281440" y="1025871"/>
                  <a:pt x="1281440" y="1029400"/>
                </a:cubicBezTo>
                <a:cubicBezTo>
                  <a:pt x="1281440" y="1032931"/>
                  <a:pt x="1284970" y="1031166"/>
                  <a:pt x="1292030" y="1024106"/>
                </a:cubicBezTo>
                <a:lnTo>
                  <a:pt x="1313210" y="1034696"/>
                </a:lnTo>
                <a:cubicBezTo>
                  <a:pt x="1320271" y="1034696"/>
                  <a:pt x="1334392" y="1034696"/>
                  <a:pt x="1355573" y="1034696"/>
                </a:cubicBezTo>
                <a:lnTo>
                  <a:pt x="1366162" y="1024106"/>
                </a:lnTo>
                <a:cubicBezTo>
                  <a:pt x="1359103" y="1024106"/>
                  <a:pt x="1348512" y="1020575"/>
                  <a:pt x="1334392" y="1013515"/>
                </a:cubicBezTo>
                <a:lnTo>
                  <a:pt x="1313210" y="1002925"/>
                </a:lnTo>
                <a:lnTo>
                  <a:pt x="1323802" y="1002925"/>
                </a:lnTo>
                <a:lnTo>
                  <a:pt x="1355573" y="1013515"/>
                </a:lnTo>
                <a:lnTo>
                  <a:pt x="1376752" y="1013515"/>
                </a:lnTo>
                <a:cubicBezTo>
                  <a:pt x="1369692" y="1006456"/>
                  <a:pt x="1366162" y="1002925"/>
                  <a:pt x="1366162" y="1002925"/>
                </a:cubicBezTo>
                <a:lnTo>
                  <a:pt x="1355573" y="1002925"/>
                </a:lnTo>
                <a:cubicBezTo>
                  <a:pt x="1341452" y="1002925"/>
                  <a:pt x="1334392" y="997629"/>
                  <a:pt x="1334392" y="987040"/>
                </a:cubicBezTo>
                <a:cubicBezTo>
                  <a:pt x="1334392" y="976448"/>
                  <a:pt x="1337922" y="971154"/>
                  <a:pt x="1344982" y="971154"/>
                </a:cubicBezTo>
                <a:lnTo>
                  <a:pt x="1344982" y="960563"/>
                </a:lnTo>
                <a:lnTo>
                  <a:pt x="1323802" y="949973"/>
                </a:lnTo>
                <a:cubicBezTo>
                  <a:pt x="1309681" y="949973"/>
                  <a:pt x="1297325" y="946442"/>
                  <a:pt x="1286734" y="939383"/>
                </a:cubicBezTo>
                <a:cubicBezTo>
                  <a:pt x="1276144" y="932323"/>
                  <a:pt x="1263788" y="932323"/>
                  <a:pt x="1249669" y="939383"/>
                </a:cubicBezTo>
                <a:lnTo>
                  <a:pt x="1228487" y="928792"/>
                </a:lnTo>
                <a:cubicBezTo>
                  <a:pt x="1228487" y="921731"/>
                  <a:pt x="1224958" y="918202"/>
                  <a:pt x="1217897" y="918202"/>
                </a:cubicBezTo>
                <a:lnTo>
                  <a:pt x="1217897" y="928792"/>
                </a:lnTo>
                <a:cubicBezTo>
                  <a:pt x="1210836" y="928792"/>
                  <a:pt x="1203777" y="928792"/>
                  <a:pt x="1196717" y="928792"/>
                </a:cubicBezTo>
                <a:lnTo>
                  <a:pt x="1196717" y="918202"/>
                </a:lnTo>
                <a:lnTo>
                  <a:pt x="1196717" y="907611"/>
                </a:lnTo>
                <a:cubicBezTo>
                  <a:pt x="1189655" y="914671"/>
                  <a:pt x="1182596" y="914671"/>
                  <a:pt x="1175535" y="907611"/>
                </a:cubicBezTo>
                <a:lnTo>
                  <a:pt x="1154354" y="907611"/>
                </a:lnTo>
                <a:lnTo>
                  <a:pt x="1154354" y="918202"/>
                </a:lnTo>
                <a:lnTo>
                  <a:pt x="1143765" y="907611"/>
                </a:lnTo>
                <a:cubicBezTo>
                  <a:pt x="1150825" y="907611"/>
                  <a:pt x="1150825" y="904081"/>
                  <a:pt x="1143765" y="897021"/>
                </a:cubicBezTo>
                <a:lnTo>
                  <a:pt x="1122583" y="886431"/>
                </a:lnTo>
                <a:cubicBezTo>
                  <a:pt x="1122583" y="886431"/>
                  <a:pt x="1119053" y="882900"/>
                  <a:pt x="1111993" y="875840"/>
                </a:cubicBezTo>
                <a:lnTo>
                  <a:pt x="1074928" y="875840"/>
                </a:lnTo>
                <a:cubicBezTo>
                  <a:pt x="1078457" y="875840"/>
                  <a:pt x="1083751" y="879371"/>
                  <a:pt x="1090813" y="886431"/>
                </a:cubicBezTo>
                <a:cubicBezTo>
                  <a:pt x="1097872" y="886431"/>
                  <a:pt x="1101402" y="886431"/>
                  <a:pt x="1101402" y="886431"/>
                </a:cubicBezTo>
                <a:lnTo>
                  <a:pt x="1048450" y="897021"/>
                </a:lnTo>
                <a:cubicBezTo>
                  <a:pt x="1020210" y="889961"/>
                  <a:pt x="1006089" y="879371"/>
                  <a:pt x="1006089" y="865250"/>
                </a:cubicBezTo>
                <a:cubicBezTo>
                  <a:pt x="1006089" y="844069"/>
                  <a:pt x="988217" y="834803"/>
                  <a:pt x="952474" y="837450"/>
                </a:cubicBezTo>
                <a:close/>
                <a:moveTo>
                  <a:pt x="1736827" y="833478"/>
                </a:moveTo>
                <a:lnTo>
                  <a:pt x="1747418" y="833478"/>
                </a:lnTo>
                <a:lnTo>
                  <a:pt x="1745300" y="834538"/>
                </a:lnTo>
                <a:close/>
                <a:moveTo>
                  <a:pt x="1323802" y="830169"/>
                </a:moveTo>
                <a:cubicBezTo>
                  <a:pt x="1334392" y="828845"/>
                  <a:pt x="1344982" y="833478"/>
                  <a:pt x="1355573" y="844069"/>
                </a:cubicBezTo>
                <a:lnTo>
                  <a:pt x="1355573" y="854659"/>
                </a:lnTo>
                <a:cubicBezTo>
                  <a:pt x="1355573" y="854659"/>
                  <a:pt x="1352042" y="854659"/>
                  <a:pt x="1344982" y="854659"/>
                </a:cubicBezTo>
                <a:cubicBezTo>
                  <a:pt x="1344982" y="854659"/>
                  <a:pt x="1343217" y="852894"/>
                  <a:pt x="1339688" y="849365"/>
                </a:cubicBezTo>
                <a:cubicBezTo>
                  <a:pt x="1336156" y="845834"/>
                  <a:pt x="1330861" y="844069"/>
                  <a:pt x="1323802" y="844069"/>
                </a:cubicBezTo>
                <a:lnTo>
                  <a:pt x="1313210" y="833478"/>
                </a:lnTo>
                <a:cubicBezTo>
                  <a:pt x="1316740" y="831713"/>
                  <a:pt x="1320271" y="830610"/>
                  <a:pt x="1323802" y="830169"/>
                </a:cubicBezTo>
                <a:close/>
                <a:moveTo>
                  <a:pt x="2221339" y="828183"/>
                </a:moveTo>
                <a:cubicBezTo>
                  <a:pt x="2219573" y="828183"/>
                  <a:pt x="2216926" y="829948"/>
                  <a:pt x="2213396" y="833478"/>
                </a:cubicBezTo>
                <a:lnTo>
                  <a:pt x="2223986" y="833478"/>
                </a:lnTo>
                <a:cubicBezTo>
                  <a:pt x="2223986" y="829948"/>
                  <a:pt x="2223104" y="828183"/>
                  <a:pt x="2221339" y="828183"/>
                </a:cubicBezTo>
                <a:close/>
                <a:moveTo>
                  <a:pt x="2065130" y="822888"/>
                </a:moveTo>
                <a:lnTo>
                  <a:pt x="2054540" y="833478"/>
                </a:lnTo>
                <a:cubicBezTo>
                  <a:pt x="2061600" y="847600"/>
                  <a:pt x="2075721" y="856423"/>
                  <a:pt x="2096901" y="859954"/>
                </a:cubicBezTo>
                <a:cubicBezTo>
                  <a:pt x="2118082" y="863485"/>
                  <a:pt x="2132203" y="861719"/>
                  <a:pt x="2139263" y="854659"/>
                </a:cubicBezTo>
                <a:lnTo>
                  <a:pt x="2086311" y="833478"/>
                </a:lnTo>
                <a:cubicBezTo>
                  <a:pt x="2079251" y="833478"/>
                  <a:pt x="2072190" y="829948"/>
                  <a:pt x="2065130" y="822888"/>
                </a:cubicBezTo>
                <a:close/>
                <a:moveTo>
                  <a:pt x="1111993" y="822888"/>
                </a:moveTo>
                <a:cubicBezTo>
                  <a:pt x="1111993" y="829948"/>
                  <a:pt x="1115523" y="833478"/>
                  <a:pt x="1122583" y="833478"/>
                </a:cubicBezTo>
                <a:cubicBezTo>
                  <a:pt x="1129644" y="833478"/>
                  <a:pt x="1133174" y="829948"/>
                  <a:pt x="1133174" y="822888"/>
                </a:cubicBezTo>
                <a:close/>
                <a:moveTo>
                  <a:pt x="873709" y="817592"/>
                </a:moveTo>
                <a:cubicBezTo>
                  <a:pt x="870178" y="817593"/>
                  <a:pt x="868414" y="819358"/>
                  <a:pt x="868414" y="822888"/>
                </a:cubicBezTo>
                <a:cubicBezTo>
                  <a:pt x="868414" y="822888"/>
                  <a:pt x="871943" y="822888"/>
                  <a:pt x="879003" y="822888"/>
                </a:cubicBezTo>
                <a:cubicBezTo>
                  <a:pt x="893124" y="822888"/>
                  <a:pt x="900185" y="824652"/>
                  <a:pt x="900185" y="828183"/>
                </a:cubicBezTo>
                <a:cubicBezTo>
                  <a:pt x="900185" y="831713"/>
                  <a:pt x="905480" y="833478"/>
                  <a:pt x="916070" y="833478"/>
                </a:cubicBezTo>
                <a:cubicBezTo>
                  <a:pt x="926661" y="833478"/>
                  <a:pt x="931956" y="829948"/>
                  <a:pt x="931956" y="822888"/>
                </a:cubicBezTo>
                <a:lnTo>
                  <a:pt x="921366" y="822888"/>
                </a:lnTo>
                <a:lnTo>
                  <a:pt x="889594" y="822888"/>
                </a:lnTo>
                <a:cubicBezTo>
                  <a:pt x="882534" y="819358"/>
                  <a:pt x="877238" y="817593"/>
                  <a:pt x="873709" y="817592"/>
                </a:cubicBezTo>
                <a:close/>
                <a:moveTo>
                  <a:pt x="1376752" y="812298"/>
                </a:moveTo>
                <a:cubicBezTo>
                  <a:pt x="1376752" y="819357"/>
                  <a:pt x="1392640" y="828183"/>
                  <a:pt x="1424410" y="838773"/>
                </a:cubicBezTo>
                <a:cubicBezTo>
                  <a:pt x="1456181" y="849365"/>
                  <a:pt x="1475596" y="854659"/>
                  <a:pt x="1482658" y="854659"/>
                </a:cubicBezTo>
                <a:lnTo>
                  <a:pt x="1493248" y="844069"/>
                </a:lnTo>
                <a:cubicBezTo>
                  <a:pt x="1493248" y="844069"/>
                  <a:pt x="1486187" y="842304"/>
                  <a:pt x="1472067" y="838773"/>
                </a:cubicBezTo>
                <a:cubicBezTo>
                  <a:pt x="1457946" y="835244"/>
                  <a:pt x="1449121" y="831713"/>
                  <a:pt x="1445590" y="828183"/>
                </a:cubicBezTo>
                <a:cubicBezTo>
                  <a:pt x="1442060" y="824652"/>
                  <a:pt x="1435000" y="822888"/>
                  <a:pt x="1424410" y="822888"/>
                </a:cubicBezTo>
                <a:cubicBezTo>
                  <a:pt x="1413820" y="822888"/>
                  <a:pt x="1408525" y="819357"/>
                  <a:pt x="1408525" y="812298"/>
                </a:cubicBezTo>
                <a:close/>
                <a:moveTo>
                  <a:pt x="836642" y="812298"/>
                </a:moveTo>
                <a:cubicBezTo>
                  <a:pt x="829582" y="812298"/>
                  <a:pt x="829582" y="815827"/>
                  <a:pt x="836642" y="822888"/>
                </a:cubicBezTo>
                <a:cubicBezTo>
                  <a:pt x="850763" y="837009"/>
                  <a:pt x="864884" y="844069"/>
                  <a:pt x="879003" y="844069"/>
                </a:cubicBezTo>
                <a:lnTo>
                  <a:pt x="879003" y="833478"/>
                </a:lnTo>
                <a:cubicBezTo>
                  <a:pt x="871943" y="833478"/>
                  <a:pt x="864884" y="829948"/>
                  <a:pt x="857823" y="822888"/>
                </a:cubicBezTo>
                <a:cubicBezTo>
                  <a:pt x="850763" y="815827"/>
                  <a:pt x="843703" y="812298"/>
                  <a:pt x="836642" y="812298"/>
                </a:cubicBezTo>
                <a:close/>
                <a:moveTo>
                  <a:pt x="8175798" y="801707"/>
                </a:moveTo>
                <a:lnTo>
                  <a:pt x="8175798" y="812298"/>
                </a:lnTo>
                <a:cubicBezTo>
                  <a:pt x="8182858" y="812298"/>
                  <a:pt x="8189917" y="812298"/>
                  <a:pt x="8196979" y="812298"/>
                </a:cubicBezTo>
                <a:cubicBezTo>
                  <a:pt x="8189917" y="805238"/>
                  <a:pt x="8182858" y="801707"/>
                  <a:pt x="8175798" y="801707"/>
                </a:cubicBezTo>
                <a:close/>
                <a:moveTo>
                  <a:pt x="8112254" y="801707"/>
                </a:moveTo>
                <a:lnTo>
                  <a:pt x="8080483" y="812298"/>
                </a:lnTo>
                <a:lnTo>
                  <a:pt x="8112254" y="812298"/>
                </a:lnTo>
                <a:cubicBezTo>
                  <a:pt x="8112254" y="805238"/>
                  <a:pt x="8112254" y="801707"/>
                  <a:pt x="8112254" y="801707"/>
                </a:cubicBezTo>
                <a:close/>
                <a:moveTo>
                  <a:pt x="794281" y="801707"/>
                </a:moveTo>
                <a:cubicBezTo>
                  <a:pt x="794281" y="808767"/>
                  <a:pt x="794281" y="812298"/>
                  <a:pt x="794281" y="812298"/>
                </a:cubicBezTo>
                <a:lnTo>
                  <a:pt x="804871" y="812298"/>
                </a:lnTo>
                <a:close/>
                <a:moveTo>
                  <a:pt x="1419114" y="791117"/>
                </a:moveTo>
                <a:lnTo>
                  <a:pt x="1461477" y="801707"/>
                </a:lnTo>
                <a:cubicBezTo>
                  <a:pt x="1461477" y="794648"/>
                  <a:pt x="1457946" y="791117"/>
                  <a:pt x="1450886" y="791117"/>
                </a:cubicBezTo>
                <a:cubicBezTo>
                  <a:pt x="1443826" y="791117"/>
                  <a:pt x="1436766" y="791117"/>
                  <a:pt x="1429704" y="791117"/>
                </a:cubicBezTo>
                <a:close/>
                <a:moveTo>
                  <a:pt x="836642" y="791117"/>
                </a:moveTo>
                <a:lnTo>
                  <a:pt x="826051" y="801707"/>
                </a:lnTo>
                <a:cubicBezTo>
                  <a:pt x="833112" y="801707"/>
                  <a:pt x="836642" y="801707"/>
                  <a:pt x="836642" y="801707"/>
                </a:cubicBezTo>
                <a:lnTo>
                  <a:pt x="857823" y="801707"/>
                </a:lnTo>
                <a:close/>
                <a:moveTo>
                  <a:pt x="762510" y="791117"/>
                </a:moveTo>
                <a:lnTo>
                  <a:pt x="751919" y="801707"/>
                </a:lnTo>
                <a:cubicBezTo>
                  <a:pt x="758980" y="801707"/>
                  <a:pt x="764274" y="803471"/>
                  <a:pt x="767805" y="807002"/>
                </a:cubicBezTo>
                <a:cubicBezTo>
                  <a:pt x="771334" y="810533"/>
                  <a:pt x="773099" y="808767"/>
                  <a:pt x="773099" y="801707"/>
                </a:cubicBezTo>
                <a:close/>
                <a:moveTo>
                  <a:pt x="1450886" y="780526"/>
                </a:moveTo>
                <a:cubicBezTo>
                  <a:pt x="1450886" y="787586"/>
                  <a:pt x="1454416" y="791117"/>
                  <a:pt x="1461477" y="791117"/>
                </a:cubicBezTo>
                <a:lnTo>
                  <a:pt x="1472067" y="780526"/>
                </a:lnTo>
                <a:cubicBezTo>
                  <a:pt x="1472067" y="780526"/>
                  <a:pt x="1468537" y="780526"/>
                  <a:pt x="1461477" y="780526"/>
                </a:cubicBezTo>
                <a:close/>
                <a:moveTo>
                  <a:pt x="8083132" y="775231"/>
                </a:moveTo>
                <a:cubicBezTo>
                  <a:pt x="8081366" y="775231"/>
                  <a:pt x="8080483" y="776996"/>
                  <a:pt x="8080483" y="780526"/>
                </a:cubicBezTo>
                <a:lnTo>
                  <a:pt x="8091075" y="780526"/>
                </a:lnTo>
                <a:cubicBezTo>
                  <a:pt x="8087544" y="776996"/>
                  <a:pt x="8084897" y="775231"/>
                  <a:pt x="8083132" y="775231"/>
                </a:cubicBezTo>
                <a:close/>
                <a:moveTo>
                  <a:pt x="8271112" y="769936"/>
                </a:moveTo>
                <a:cubicBezTo>
                  <a:pt x="8285231" y="769936"/>
                  <a:pt x="8295821" y="771701"/>
                  <a:pt x="8302883" y="775231"/>
                </a:cubicBezTo>
                <a:cubicBezTo>
                  <a:pt x="8309943" y="778761"/>
                  <a:pt x="8313473" y="780526"/>
                  <a:pt x="8313473" y="780526"/>
                </a:cubicBezTo>
                <a:cubicBezTo>
                  <a:pt x="8320533" y="780526"/>
                  <a:pt x="8324064" y="780526"/>
                  <a:pt x="8324064" y="780526"/>
                </a:cubicBezTo>
                <a:cubicBezTo>
                  <a:pt x="8324064" y="780526"/>
                  <a:pt x="8327593" y="780526"/>
                  <a:pt x="8334654" y="780526"/>
                </a:cubicBezTo>
                <a:cubicBezTo>
                  <a:pt x="8334654" y="787586"/>
                  <a:pt x="8341714" y="791117"/>
                  <a:pt x="8355835" y="791117"/>
                </a:cubicBezTo>
                <a:lnTo>
                  <a:pt x="8366425" y="791117"/>
                </a:lnTo>
                <a:cubicBezTo>
                  <a:pt x="8359364" y="784057"/>
                  <a:pt x="8359364" y="780526"/>
                  <a:pt x="8366425" y="780526"/>
                </a:cubicBezTo>
                <a:lnTo>
                  <a:pt x="8377016" y="780526"/>
                </a:lnTo>
                <a:cubicBezTo>
                  <a:pt x="8377016" y="787586"/>
                  <a:pt x="8377016" y="791117"/>
                  <a:pt x="8377016" y="791117"/>
                </a:cubicBezTo>
                <a:cubicBezTo>
                  <a:pt x="8377016" y="791117"/>
                  <a:pt x="8380545" y="791117"/>
                  <a:pt x="8387606" y="791117"/>
                </a:cubicBezTo>
                <a:lnTo>
                  <a:pt x="8398196" y="801707"/>
                </a:lnTo>
                <a:cubicBezTo>
                  <a:pt x="8391135" y="801707"/>
                  <a:pt x="8384076" y="801707"/>
                  <a:pt x="8377016" y="801707"/>
                </a:cubicBezTo>
                <a:cubicBezTo>
                  <a:pt x="8362895" y="801707"/>
                  <a:pt x="8352305" y="801707"/>
                  <a:pt x="8345244" y="801707"/>
                </a:cubicBezTo>
                <a:lnTo>
                  <a:pt x="8271112" y="791117"/>
                </a:lnTo>
                <a:cubicBezTo>
                  <a:pt x="8264050" y="784057"/>
                  <a:pt x="8260521" y="780526"/>
                  <a:pt x="8260521" y="780526"/>
                </a:cubicBezTo>
                <a:cubicBezTo>
                  <a:pt x="8253460" y="787586"/>
                  <a:pt x="8249931" y="787586"/>
                  <a:pt x="8249931" y="780526"/>
                </a:cubicBezTo>
                <a:cubicBezTo>
                  <a:pt x="8249931" y="773467"/>
                  <a:pt x="8256991" y="769936"/>
                  <a:pt x="8271112" y="769936"/>
                </a:cubicBezTo>
                <a:close/>
                <a:moveTo>
                  <a:pt x="1387344" y="769936"/>
                </a:moveTo>
                <a:lnTo>
                  <a:pt x="1376752" y="780526"/>
                </a:lnTo>
                <a:lnTo>
                  <a:pt x="1397934" y="780526"/>
                </a:lnTo>
                <a:cubicBezTo>
                  <a:pt x="1397934" y="773467"/>
                  <a:pt x="1394404" y="769936"/>
                  <a:pt x="1387344" y="769936"/>
                </a:cubicBezTo>
                <a:close/>
                <a:moveTo>
                  <a:pt x="931956" y="769936"/>
                </a:moveTo>
                <a:cubicBezTo>
                  <a:pt x="931956" y="769936"/>
                  <a:pt x="931956" y="773467"/>
                  <a:pt x="931956" y="780526"/>
                </a:cubicBezTo>
                <a:cubicBezTo>
                  <a:pt x="939016" y="780526"/>
                  <a:pt x="942546" y="778761"/>
                  <a:pt x="942546" y="775231"/>
                </a:cubicBezTo>
                <a:cubicBezTo>
                  <a:pt x="942546" y="771701"/>
                  <a:pt x="939016" y="769936"/>
                  <a:pt x="931956" y="769936"/>
                </a:cubicBezTo>
                <a:close/>
                <a:moveTo>
                  <a:pt x="901508" y="763317"/>
                </a:moveTo>
                <a:cubicBezTo>
                  <a:pt x="900626" y="764199"/>
                  <a:pt x="900185" y="766406"/>
                  <a:pt x="900185" y="769936"/>
                </a:cubicBezTo>
                <a:cubicBezTo>
                  <a:pt x="900185" y="769936"/>
                  <a:pt x="901951" y="769936"/>
                  <a:pt x="905480" y="769936"/>
                </a:cubicBezTo>
                <a:cubicBezTo>
                  <a:pt x="909009" y="769936"/>
                  <a:pt x="910775" y="769936"/>
                  <a:pt x="910775" y="769936"/>
                </a:cubicBezTo>
                <a:cubicBezTo>
                  <a:pt x="910775" y="769936"/>
                  <a:pt x="909009" y="768171"/>
                  <a:pt x="905480" y="764640"/>
                </a:cubicBezTo>
                <a:cubicBezTo>
                  <a:pt x="903715" y="762875"/>
                  <a:pt x="902391" y="762434"/>
                  <a:pt x="901508" y="763317"/>
                </a:cubicBezTo>
                <a:close/>
                <a:moveTo>
                  <a:pt x="1816256" y="756036"/>
                </a:moveTo>
                <a:cubicBezTo>
                  <a:pt x="1814491" y="756478"/>
                  <a:pt x="1812724" y="757581"/>
                  <a:pt x="1810960" y="759346"/>
                </a:cubicBezTo>
                <a:cubicBezTo>
                  <a:pt x="1810960" y="766405"/>
                  <a:pt x="1814491" y="769936"/>
                  <a:pt x="1821551" y="769936"/>
                </a:cubicBezTo>
                <a:lnTo>
                  <a:pt x="1832141" y="769936"/>
                </a:lnTo>
                <a:cubicBezTo>
                  <a:pt x="1826845" y="759346"/>
                  <a:pt x="1821551" y="754712"/>
                  <a:pt x="1816256" y="756036"/>
                </a:cubicBezTo>
                <a:close/>
                <a:moveTo>
                  <a:pt x="1239078" y="727574"/>
                </a:moveTo>
                <a:lnTo>
                  <a:pt x="1239078" y="738165"/>
                </a:lnTo>
                <a:cubicBezTo>
                  <a:pt x="1239078" y="738165"/>
                  <a:pt x="1242608" y="738165"/>
                  <a:pt x="1249669" y="738165"/>
                </a:cubicBezTo>
                <a:cubicBezTo>
                  <a:pt x="1242608" y="731104"/>
                  <a:pt x="1239078" y="727574"/>
                  <a:pt x="1239078" y="727574"/>
                </a:cubicBezTo>
                <a:close/>
                <a:moveTo>
                  <a:pt x="984908" y="727574"/>
                </a:moveTo>
                <a:cubicBezTo>
                  <a:pt x="984908" y="727574"/>
                  <a:pt x="988439" y="727574"/>
                  <a:pt x="995498" y="727574"/>
                </a:cubicBezTo>
                <a:lnTo>
                  <a:pt x="1006089" y="727574"/>
                </a:lnTo>
                <a:cubicBezTo>
                  <a:pt x="1006089" y="727574"/>
                  <a:pt x="1002559" y="731104"/>
                  <a:pt x="995498" y="738165"/>
                </a:cubicBezTo>
                <a:cubicBezTo>
                  <a:pt x="988439" y="738165"/>
                  <a:pt x="984908" y="738165"/>
                  <a:pt x="984908" y="738165"/>
                </a:cubicBezTo>
                <a:cubicBezTo>
                  <a:pt x="984908" y="731104"/>
                  <a:pt x="984908" y="727574"/>
                  <a:pt x="984908" y="727574"/>
                </a:cubicBezTo>
                <a:close/>
                <a:moveTo>
                  <a:pt x="8652366" y="716984"/>
                </a:moveTo>
                <a:cubicBezTo>
                  <a:pt x="8652366" y="716984"/>
                  <a:pt x="8655895" y="716984"/>
                  <a:pt x="8662957" y="716984"/>
                </a:cubicBezTo>
                <a:lnTo>
                  <a:pt x="8652366" y="727574"/>
                </a:lnTo>
                <a:cubicBezTo>
                  <a:pt x="8652366" y="720515"/>
                  <a:pt x="8652366" y="716984"/>
                  <a:pt x="8652366" y="716984"/>
                </a:cubicBezTo>
                <a:close/>
                <a:moveTo>
                  <a:pt x="8377016" y="716984"/>
                </a:moveTo>
                <a:lnTo>
                  <a:pt x="8387606" y="727574"/>
                </a:lnTo>
                <a:lnTo>
                  <a:pt x="8408787" y="727574"/>
                </a:lnTo>
                <a:cubicBezTo>
                  <a:pt x="8408787" y="720515"/>
                  <a:pt x="8405257" y="716984"/>
                  <a:pt x="8398196" y="716984"/>
                </a:cubicBezTo>
                <a:cubicBezTo>
                  <a:pt x="8391135" y="716984"/>
                  <a:pt x="8384076" y="716984"/>
                  <a:pt x="8377016" y="716984"/>
                </a:cubicBezTo>
                <a:close/>
                <a:moveTo>
                  <a:pt x="8122846" y="716984"/>
                </a:moveTo>
                <a:lnTo>
                  <a:pt x="8112254" y="738165"/>
                </a:lnTo>
                <a:lnTo>
                  <a:pt x="8154617" y="738165"/>
                </a:lnTo>
                <a:cubicBezTo>
                  <a:pt x="8154617" y="731104"/>
                  <a:pt x="8152850" y="725809"/>
                  <a:pt x="8149321" y="722279"/>
                </a:cubicBezTo>
                <a:cubicBezTo>
                  <a:pt x="8145791" y="718748"/>
                  <a:pt x="8136965" y="716984"/>
                  <a:pt x="8122846" y="716984"/>
                </a:cubicBezTo>
                <a:close/>
                <a:moveTo>
                  <a:pt x="8069894" y="716984"/>
                </a:moveTo>
                <a:cubicBezTo>
                  <a:pt x="8084013" y="731104"/>
                  <a:pt x="8091075" y="731104"/>
                  <a:pt x="8091075" y="716984"/>
                </a:cubicBezTo>
                <a:cubicBezTo>
                  <a:pt x="8084013" y="716984"/>
                  <a:pt x="8080483" y="716984"/>
                  <a:pt x="8080483" y="716984"/>
                </a:cubicBezTo>
                <a:close/>
                <a:moveTo>
                  <a:pt x="8610004" y="706394"/>
                </a:moveTo>
                <a:lnTo>
                  <a:pt x="8620595" y="706394"/>
                </a:lnTo>
                <a:cubicBezTo>
                  <a:pt x="8620595" y="713453"/>
                  <a:pt x="8617065" y="716984"/>
                  <a:pt x="8610004" y="716984"/>
                </a:cubicBezTo>
                <a:close/>
                <a:moveTo>
                  <a:pt x="8504100" y="706394"/>
                </a:moveTo>
                <a:lnTo>
                  <a:pt x="8514691" y="706394"/>
                </a:lnTo>
                <a:cubicBezTo>
                  <a:pt x="8514691" y="713453"/>
                  <a:pt x="8511161" y="716984"/>
                  <a:pt x="8504100" y="716984"/>
                </a:cubicBezTo>
                <a:close/>
                <a:moveTo>
                  <a:pt x="8546462" y="702864"/>
                </a:moveTo>
                <a:lnTo>
                  <a:pt x="8546462" y="706394"/>
                </a:lnTo>
                <a:cubicBezTo>
                  <a:pt x="8539400" y="706394"/>
                  <a:pt x="8535871" y="706394"/>
                  <a:pt x="8535871" y="706394"/>
                </a:cubicBezTo>
                <a:close/>
                <a:moveTo>
                  <a:pt x="1207306" y="695803"/>
                </a:moveTo>
                <a:lnTo>
                  <a:pt x="1196717" y="706394"/>
                </a:lnTo>
                <a:lnTo>
                  <a:pt x="1207306" y="706394"/>
                </a:lnTo>
                <a:cubicBezTo>
                  <a:pt x="1214367" y="706394"/>
                  <a:pt x="1217897" y="704629"/>
                  <a:pt x="1217897" y="701098"/>
                </a:cubicBezTo>
                <a:cubicBezTo>
                  <a:pt x="1217897" y="697567"/>
                  <a:pt x="1214367" y="695803"/>
                  <a:pt x="1207306" y="695803"/>
                </a:cubicBezTo>
                <a:close/>
                <a:moveTo>
                  <a:pt x="1111993" y="695803"/>
                </a:moveTo>
                <a:lnTo>
                  <a:pt x="1111993" y="706394"/>
                </a:lnTo>
                <a:lnTo>
                  <a:pt x="1133174" y="706394"/>
                </a:lnTo>
                <a:close/>
                <a:moveTo>
                  <a:pt x="921366" y="695803"/>
                </a:moveTo>
                <a:lnTo>
                  <a:pt x="910775" y="706394"/>
                </a:lnTo>
                <a:lnTo>
                  <a:pt x="931956" y="716984"/>
                </a:lnTo>
                <a:lnTo>
                  <a:pt x="953137" y="727574"/>
                </a:lnTo>
                <a:lnTo>
                  <a:pt x="931956" y="727574"/>
                </a:lnTo>
                <a:lnTo>
                  <a:pt x="953137" y="738165"/>
                </a:lnTo>
                <a:lnTo>
                  <a:pt x="953137" y="727574"/>
                </a:lnTo>
                <a:cubicBezTo>
                  <a:pt x="953137" y="727574"/>
                  <a:pt x="956667" y="725809"/>
                  <a:pt x="963726" y="722279"/>
                </a:cubicBezTo>
                <a:cubicBezTo>
                  <a:pt x="970788" y="718748"/>
                  <a:pt x="974318" y="720515"/>
                  <a:pt x="974318" y="727574"/>
                </a:cubicBezTo>
                <a:lnTo>
                  <a:pt x="984908" y="738165"/>
                </a:lnTo>
                <a:lnTo>
                  <a:pt x="1006089" y="748755"/>
                </a:lnTo>
                <a:lnTo>
                  <a:pt x="1037859" y="769936"/>
                </a:lnTo>
                <a:cubicBezTo>
                  <a:pt x="1037859" y="769936"/>
                  <a:pt x="1046686" y="773467"/>
                  <a:pt x="1064336" y="780526"/>
                </a:cubicBezTo>
                <a:cubicBezTo>
                  <a:pt x="1081986" y="787586"/>
                  <a:pt x="1097872" y="794648"/>
                  <a:pt x="1111993" y="801707"/>
                </a:cubicBezTo>
                <a:cubicBezTo>
                  <a:pt x="1119053" y="801707"/>
                  <a:pt x="1127878" y="805238"/>
                  <a:pt x="1138469" y="812298"/>
                </a:cubicBezTo>
                <a:cubicBezTo>
                  <a:pt x="1149059" y="819357"/>
                  <a:pt x="1150825" y="822888"/>
                  <a:pt x="1143765" y="822888"/>
                </a:cubicBezTo>
                <a:cubicBezTo>
                  <a:pt x="1143765" y="829948"/>
                  <a:pt x="1145529" y="833478"/>
                  <a:pt x="1149059" y="833478"/>
                </a:cubicBezTo>
                <a:cubicBezTo>
                  <a:pt x="1152590" y="833478"/>
                  <a:pt x="1154354" y="833478"/>
                  <a:pt x="1154354" y="833478"/>
                </a:cubicBezTo>
                <a:cubicBezTo>
                  <a:pt x="1161415" y="833478"/>
                  <a:pt x="1161415" y="829948"/>
                  <a:pt x="1154354" y="822888"/>
                </a:cubicBezTo>
                <a:lnTo>
                  <a:pt x="1164945" y="822888"/>
                </a:lnTo>
                <a:cubicBezTo>
                  <a:pt x="1164945" y="822888"/>
                  <a:pt x="1177300" y="826419"/>
                  <a:pt x="1202011" y="833478"/>
                </a:cubicBezTo>
                <a:cubicBezTo>
                  <a:pt x="1226721" y="840538"/>
                  <a:pt x="1242608" y="840538"/>
                  <a:pt x="1249669" y="833478"/>
                </a:cubicBezTo>
                <a:cubicBezTo>
                  <a:pt x="1249669" y="833478"/>
                  <a:pt x="1253199" y="835244"/>
                  <a:pt x="1260258" y="838773"/>
                </a:cubicBezTo>
                <a:cubicBezTo>
                  <a:pt x="1267319" y="842304"/>
                  <a:pt x="1272615" y="842304"/>
                  <a:pt x="1276144" y="838773"/>
                </a:cubicBezTo>
                <a:cubicBezTo>
                  <a:pt x="1279675" y="835244"/>
                  <a:pt x="1284970" y="835244"/>
                  <a:pt x="1292030" y="838773"/>
                </a:cubicBezTo>
                <a:cubicBezTo>
                  <a:pt x="1299090" y="842304"/>
                  <a:pt x="1304385" y="844069"/>
                  <a:pt x="1307915" y="844069"/>
                </a:cubicBezTo>
                <a:cubicBezTo>
                  <a:pt x="1311446" y="844069"/>
                  <a:pt x="1318506" y="847600"/>
                  <a:pt x="1329096" y="854659"/>
                </a:cubicBezTo>
                <a:cubicBezTo>
                  <a:pt x="1339688" y="861719"/>
                  <a:pt x="1348512" y="868779"/>
                  <a:pt x="1355573" y="875840"/>
                </a:cubicBezTo>
                <a:lnTo>
                  <a:pt x="1376752" y="886431"/>
                </a:lnTo>
                <a:cubicBezTo>
                  <a:pt x="1376752" y="900552"/>
                  <a:pt x="1404994" y="907611"/>
                  <a:pt x="1461477" y="907611"/>
                </a:cubicBezTo>
                <a:lnTo>
                  <a:pt x="1450886" y="897021"/>
                </a:lnTo>
                <a:lnTo>
                  <a:pt x="1461477" y="897021"/>
                </a:lnTo>
                <a:lnTo>
                  <a:pt x="1482658" y="907611"/>
                </a:lnTo>
                <a:cubicBezTo>
                  <a:pt x="1510898" y="928792"/>
                  <a:pt x="1539139" y="939383"/>
                  <a:pt x="1567381" y="939383"/>
                </a:cubicBezTo>
                <a:cubicBezTo>
                  <a:pt x="1581501" y="939383"/>
                  <a:pt x="1588562" y="941148"/>
                  <a:pt x="1588562" y="944677"/>
                </a:cubicBezTo>
                <a:cubicBezTo>
                  <a:pt x="1588562" y="948208"/>
                  <a:pt x="1593856" y="949973"/>
                  <a:pt x="1604448" y="949973"/>
                </a:cubicBezTo>
                <a:cubicBezTo>
                  <a:pt x="1615037" y="949973"/>
                  <a:pt x="1630923" y="955269"/>
                  <a:pt x="1652104" y="965858"/>
                </a:cubicBezTo>
                <a:cubicBezTo>
                  <a:pt x="1673285" y="976448"/>
                  <a:pt x="1692701" y="983509"/>
                  <a:pt x="1710352" y="987040"/>
                </a:cubicBezTo>
                <a:cubicBezTo>
                  <a:pt x="1728001" y="990570"/>
                  <a:pt x="1740357" y="994100"/>
                  <a:pt x="1747418" y="997629"/>
                </a:cubicBezTo>
                <a:cubicBezTo>
                  <a:pt x="1754477" y="1001160"/>
                  <a:pt x="1759772" y="1002925"/>
                  <a:pt x="1763304" y="1002925"/>
                </a:cubicBezTo>
                <a:cubicBezTo>
                  <a:pt x="1766833" y="1002925"/>
                  <a:pt x="1772128" y="1006456"/>
                  <a:pt x="1779189" y="1013515"/>
                </a:cubicBezTo>
                <a:cubicBezTo>
                  <a:pt x="1786249" y="1020575"/>
                  <a:pt x="1796840" y="1024106"/>
                  <a:pt x="1810960" y="1024106"/>
                </a:cubicBezTo>
                <a:lnTo>
                  <a:pt x="1832141" y="1024106"/>
                </a:lnTo>
                <a:cubicBezTo>
                  <a:pt x="1846261" y="1031166"/>
                  <a:pt x="1855087" y="1032931"/>
                  <a:pt x="1858616" y="1029400"/>
                </a:cubicBezTo>
                <a:cubicBezTo>
                  <a:pt x="1862147" y="1025871"/>
                  <a:pt x="1869208" y="1027636"/>
                  <a:pt x="1879797" y="1034696"/>
                </a:cubicBezTo>
                <a:cubicBezTo>
                  <a:pt x="1890389" y="1041756"/>
                  <a:pt x="1899214" y="1045287"/>
                  <a:pt x="1906274" y="1045287"/>
                </a:cubicBezTo>
                <a:cubicBezTo>
                  <a:pt x="1913334" y="1038227"/>
                  <a:pt x="1920395" y="1038227"/>
                  <a:pt x="1927455" y="1045287"/>
                </a:cubicBezTo>
                <a:cubicBezTo>
                  <a:pt x="1934515" y="1052346"/>
                  <a:pt x="1938045" y="1055877"/>
                  <a:pt x="1938045" y="1055877"/>
                </a:cubicBezTo>
                <a:cubicBezTo>
                  <a:pt x="1945105" y="1048817"/>
                  <a:pt x="1952166" y="1045287"/>
                  <a:pt x="1959226" y="1045287"/>
                </a:cubicBezTo>
                <a:cubicBezTo>
                  <a:pt x="1952166" y="1038227"/>
                  <a:pt x="1952166" y="1031166"/>
                  <a:pt x="1959226" y="1024106"/>
                </a:cubicBezTo>
                <a:cubicBezTo>
                  <a:pt x="1966286" y="1017046"/>
                  <a:pt x="1976876" y="1024106"/>
                  <a:pt x="1990997" y="1045287"/>
                </a:cubicBezTo>
                <a:lnTo>
                  <a:pt x="1980407" y="1045287"/>
                </a:lnTo>
                <a:cubicBezTo>
                  <a:pt x="1980407" y="1045287"/>
                  <a:pt x="1980407" y="1048817"/>
                  <a:pt x="1980407" y="1055877"/>
                </a:cubicBezTo>
                <a:lnTo>
                  <a:pt x="2054540" y="1077058"/>
                </a:lnTo>
                <a:cubicBezTo>
                  <a:pt x="2061600" y="1077058"/>
                  <a:pt x="2066895" y="1077058"/>
                  <a:pt x="2070426" y="1077058"/>
                </a:cubicBezTo>
                <a:cubicBezTo>
                  <a:pt x="2073955" y="1077058"/>
                  <a:pt x="2077485" y="1077058"/>
                  <a:pt x="2081016" y="1077058"/>
                </a:cubicBezTo>
                <a:cubicBezTo>
                  <a:pt x="2084546" y="1077058"/>
                  <a:pt x="2089841" y="1077058"/>
                  <a:pt x="2096901" y="1077058"/>
                </a:cubicBezTo>
                <a:cubicBezTo>
                  <a:pt x="2096901" y="1069998"/>
                  <a:pt x="2093371" y="1066467"/>
                  <a:pt x="2086311" y="1066467"/>
                </a:cubicBezTo>
                <a:cubicBezTo>
                  <a:pt x="2079251" y="1066467"/>
                  <a:pt x="2073955" y="1064702"/>
                  <a:pt x="2070426" y="1061173"/>
                </a:cubicBezTo>
                <a:cubicBezTo>
                  <a:pt x="2066895" y="1057642"/>
                  <a:pt x="2061600" y="1052346"/>
                  <a:pt x="2054540" y="1045287"/>
                </a:cubicBezTo>
                <a:lnTo>
                  <a:pt x="2065130" y="1045287"/>
                </a:lnTo>
                <a:lnTo>
                  <a:pt x="2075721" y="1045287"/>
                </a:lnTo>
                <a:lnTo>
                  <a:pt x="2078367" y="1045287"/>
                </a:lnTo>
                <a:cubicBezTo>
                  <a:pt x="2083663" y="1045287"/>
                  <a:pt x="2089841" y="1045287"/>
                  <a:pt x="2096901" y="1045287"/>
                </a:cubicBezTo>
                <a:cubicBezTo>
                  <a:pt x="2111022" y="1045287"/>
                  <a:pt x="2121612" y="1041756"/>
                  <a:pt x="2128673" y="1034696"/>
                </a:cubicBezTo>
                <a:lnTo>
                  <a:pt x="2139263" y="1034696"/>
                </a:lnTo>
                <a:lnTo>
                  <a:pt x="2118082" y="1013515"/>
                </a:lnTo>
                <a:cubicBezTo>
                  <a:pt x="2111022" y="1013515"/>
                  <a:pt x="2105726" y="1011750"/>
                  <a:pt x="2102197" y="1008220"/>
                </a:cubicBezTo>
                <a:cubicBezTo>
                  <a:pt x="2098666" y="1004689"/>
                  <a:pt x="2096901" y="1002925"/>
                  <a:pt x="2096901" y="1002925"/>
                </a:cubicBezTo>
                <a:cubicBezTo>
                  <a:pt x="2096901" y="1002925"/>
                  <a:pt x="2086311" y="999394"/>
                  <a:pt x="2065130" y="992335"/>
                </a:cubicBezTo>
                <a:lnTo>
                  <a:pt x="2012178" y="981744"/>
                </a:lnTo>
                <a:cubicBezTo>
                  <a:pt x="2005118" y="974683"/>
                  <a:pt x="1994528" y="971154"/>
                  <a:pt x="1980407" y="971154"/>
                </a:cubicBezTo>
                <a:cubicBezTo>
                  <a:pt x="1966286" y="964094"/>
                  <a:pt x="1955696" y="960563"/>
                  <a:pt x="1948635" y="960563"/>
                </a:cubicBezTo>
                <a:cubicBezTo>
                  <a:pt x="1941576" y="960563"/>
                  <a:pt x="1936281" y="958798"/>
                  <a:pt x="1932749" y="955269"/>
                </a:cubicBezTo>
                <a:cubicBezTo>
                  <a:pt x="1929220" y="951738"/>
                  <a:pt x="1911570" y="944677"/>
                  <a:pt x="1879797" y="934087"/>
                </a:cubicBezTo>
                <a:cubicBezTo>
                  <a:pt x="1848026" y="923496"/>
                  <a:pt x="1818020" y="914671"/>
                  <a:pt x="1789779" y="907611"/>
                </a:cubicBezTo>
                <a:cubicBezTo>
                  <a:pt x="1733297" y="893490"/>
                  <a:pt x="1705056" y="886431"/>
                  <a:pt x="1705056" y="886431"/>
                </a:cubicBezTo>
                <a:lnTo>
                  <a:pt x="1683875" y="875840"/>
                </a:lnTo>
                <a:cubicBezTo>
                  <a:pt x="1676815" y="875840"/>
                  <a:pt x="1666224" y="875840"/>
                  <a:pt x="1652104" y="875840"/>
                </a:cubicBezTo>
                <a:lnTo>
                  <a:pt x="1641514" y="875840"/>
                </a:lnTo>
                <a:lnTo>
                  <a:pt x="1662694" y="886431"/>
                </a:lnTo>
                <a:cubicBezTo>
                  <a:pt x="1669755" y="886431"/>
                  <a:pt x="1680345" y="889961"/>
                  <a:pt x="1694466" y="897021"/>
                </a:cubicBezTo>
                <a:cubicBezTo>
                  <a:pt x="1701526" y="904081"/>
                  <a:pt x="1708585" y="909375"/>
                  <a:pt x="1715646" y="912906"/>
                </a:cubicBezTo>
                <a:cubicBezTo>
                  <a:pt x="1722707" y="916437"/>
                  <a:pt x="1726237" y="918202"/>
                  <a:pt x="1726237" y="918202"/>
                </a:cubicBezTo>
                <a:cubicBezTo>
                  <a:pt x="1733297" y="918202"/>
                  <a:pt x="1754477" y="923496"/>
                  <a:pt x="1789779" y="934087"/>
                </a:cubicBezTo>
                <a:cubicBezTo>
                  <a:pt x="1825080" y="944677"/>
                  <a:pt x="1835672" y="949973"/>
                  <a:pt x="1821551" y="949973"/>
                </a:cubicBezTo>
                <a:lnTo>
                  <a:pt x="1800370" y="960563"/>
                </a:lnTo>
                <a:cubicBezTo>
                  <a:pt x="1800370" y="960563"/>
                  <a:pt x="1796840" y="957033"/>
                  <a:pt x="1789779" y="949973"/>
                </a:cubicBezTo>
                <a:lnTo>
                  <a:pt x="1747418" y="939383"/>
                </a:lnTo>
                <a:lnTo>
                  <a:pt x="1736827" y="928792"/>
                </a:lnTo>
                <a:cubicBezTo>
                  <a:pt x="1729767" y="921731"/>
                  <a:pt x="1722707" y="921731"/>
                  <a:pt x="1715646" y="928792"/>
                </a:cubicBezTo>
                <a:lnTo>
                  <a:pt x="1715646" y="918202"/>
                </a:lnTo>
                <a:lnTo>
                  <a:pt x="1705056" y="918202"/>
                </a:lnTo>
                <a:cubicBezTo>
                  <a:pt x="1697995" y="918202"/>
                  <a:pt x="1690936" y="918202"/>
                  <a:pt x="1683875" y="918202"/>
                </a:cubicBezTo>
                <a:cubicBezTo>
                  <a:pt x="1683875" y="925261"/>
                  <a:pt x="1683875" y="928792"/>
                  <a:pt x="1683875" y="928792"/>
                </a:cubicBezTo>
                <a:lnTo>
                  <a:pt x="1673285" y="918202"/>
                </a:lnTo>
                <a:cubicBezTo>
                  <a:pt x="1680345" y="918202"/>
                  <a:pt x="1683875" y="916437"/>
                  <a:pt x="1683875" y="912906"/>
                </a:cubicBezTo>
                <a:cubicBezTo>
                  <a:pt x="1683875" y="909375"/>
                  <a:pt x="1683875" y="907611"/>
                  <a:pt x="1683875" y="907611"/>
                </a:cubicBezTo>
                <a:lnTo>
                  <a:pt x="1652104" y="907611"/>
                </a:lnTo>
                <a:lnTo>
                  <a:pt x="1620333" y="907611"/>
                </a:lnTo>
                <a:lnTo>
                  <a:pt x="1599152" y="897021"/>
                </a:lnTo>
                <a:cubicBezTo>
                  <a:pt x="1592091" y="897021"/>
                  <a:pt x="1585032" y="897021"/>
                  <a:pt x="1577971" y="897021"/>
                </a:cubicBezTo>
                <a:lnTo>
                  <a:pt x="1599152" y="886431"/>
                </a:lnTo>
                <a:cubicBezTo>
                  <a:pt x="1599152" y="893490"/>
                  <a:pt x="1602682" y="897021"/>
                  <a:pt x="1609742" y="897021"/>
                </a:cubicBezTo>
                <a:lnTo>
                  <a:pt x="1609742" y="886431"/>
                </a:lnTo>
                <a:cubicBezTo>
                  <a:pt x="1602682" y="886431"/>
                  <a:pt x="1599152" y="882900"/>
                  <a:pt x="1599152" y="875840"/>
                </a:cubicBezTo>
                <a:lnTo>
                  <a:pt x="1567381" y="865250"/>
                </a:lnTo>
                <a:lnTo>
                  <a:pt x="1525019" y="854659"/>
                </a:lnTo>
                <a:lnTo>
                  <a:pt x="1503838" y="854659"/>
                </a:lnTo>
                <a:cubicBezTo>
                  <a:pt x="1503838" y="861719"/>
                  <a:pt x="1493248" y="865250"/>
                  <a:pt x="1472067" y="865250"/>
                </a:cubicBezTo>
                <a:lnTo>
                  <a:pt x="1440296" y="854659"/>
                </a:lnTo>
                <a:cubicBezTo>
                  <a:pt x="1433235" y="847600"/>
                  <a:pt x="1424410" y="842304"/>
                  <a:pt x="1413820" y="838773"/>
                </a:cubicBezTo>
                <a:cubicBezTo>
                  <a:pt x="1403229" y="835244"/>
                  <a:pt x="1394404" y="833478"/>
                  <a:pt x="1387344" y="833478"/>
                </a:cubicBezTo>
                <a:lnTo>
                  <a:pt x="1292030" y="801707"/>
                </a:lnTo>
                <a:cubicBezTo>
                  <a:pt x="1292030" y="801707"/>
                  <a:pt x="1292030" y="798177"/>
                  <a:pt x="1292030" y="791117"/>
                </a:cubicBezTo>
                <a:lnTo>
                  <a:pt x="1270849" y="780526"/>
                </a:lnTo>
                <a:lnTo>
                  <a:pt x="1228487" y="769936"/>
                </a:lnTo>
                <a:cubicBezTo>
                  <a:pt x="1221427" y="769936"/>
                  <a:pt x="1217897" y="769936"/>
                  <a:pt x="1217897" y="769936"/>
                </a:cubicBezTo>
                <a:cubicBezTo>
                  <a:pt x="1217897" y="776996"/>
                  <a:pt x="1217897" y="782290"/>
                  <a:pt x="1217897" y="785821"/>
                </a:cubicBezTo>
                <a:cubicBezTo>
                  <a:pt x="1217897" y="789352"/>
                  <a:pt x="1221427" y="794648"/>
                  <a:pt x="1228487" y="801707"/>
                </a:cubicBezTo>
                <a:cubicBezTo>
                  <a:pt x="1242608" y="808767"/>
                  <a:pt x="1253199" y="814062"/>
                  <a:pt x="1260258" y="817592"/>
                </a:cubicBezTo>
                <a:cubicBezTo>
                  <a:pt x="1267319" y="821123"/>
                  <a:pt x="1270849" y="824652"/>
                  <a:pt x="1270849" y="828183"/>
                </a:cubicBezTo>
                <a:cubicBezTo>
                  <a:pt x="1270849" y="831713"/>
                  <a:pt x="1269084" y="831713"/>
                  <a:pt x="1265555" y="828183"/>
                </a:cubicBezTo>
                <a:cubicBezTo>
                  <a:pt x="1262023" y="824652"/>
                  <a:pt x="1249669" y="819357"/>
                  <a:pt x="1228487" y="812298"/>
                </a:cubicBezTo>
                <a:lnTo>
                  <a:pt x="1196717" y="791117"/>
                </a:lnTo>
                <a:cubicBezTo>
                  <a:pt x="1203777" y="791117"/>
                  <a:pt x="1207306" y="784057"/>
                  <a:pt x="1207306" y="769936"/>
                </a:cubicBezTo>
                <a:lnTo>
                  <a:pt x="1196717" y="759346"/>
                </a:lnTo>
                <a:lnTo>
                  <a:pt x="1196717" y="748755"/>
                </a:lnTo>
                <a:lnTo>
                  <a:pt x="1207306" y="748755"/>
                </a:lnTo>
                <a:cubicBezTo>
                  <a:pt x="1207306" y="748755"/>
                  <a:pt x="1205541" y="746990"/>
                  <a:pt x="1202011" y="743460"/>
                </a:cubicBezTo>
                <a:cubicBezTo>
                  <a:pt x="1198481" y="739930"/>
                  <a:pt x="1193186" y="738165"/>
                  <a:pt x="1186126" y="738165"/>
                </a:cubicBezTo>
                <a:cubicBezTo>
                  <a:pt x="1179066" y="731104"/>
                  <a:pt x="1172005" y="725809"/>
                  <a:pt x="1164945" y="722279"/>
                </a:cubicBezTo>
                <a:cubicBezTo>
                  <a:pt x="1157884" y="718748"/>
                  <a:pt x="1150825" y="716984"/>
                  <a:pt x="1143765" y="716984"/>
                </a:cubicBezTo>
                <a:lnTo>
                  <a:pt x="1122583" y="727574"/>
                </a:lnTo>
                <a:lnTo>
                  <a:pt x="1143765" y="727574"/>
                </a:lnTo>
                <a:lnTo>
                  <a:pt x="1164945" y="738165"/>
                </a:lnTo>
                <a:cubicBezTo>
                  <a:pt x="1179066" y="738165"/>
                  <a:pt x="1182596" y="745225"/>
                  <a:pt x="1175535" y="759346"/>
                </a:cubicBezTo>
                <a:cubicBezTo>
                  <a:pt x="1175535" y="759346"/>
                  <a:pt x="1164945" y="755815"/>
                  <a:pt x="1143765" y="748755"/>
                </a:cubicBezTo>
                <a:cubicBezTo>
                  <a:pt x="1129644" y="748755"/>
                  <a:pt x="1119053" y="748755"/>
                  <a:pt x="1111993" y="748755"/>
                </a:cubicBezTo>
                <a:lnTo>
                  <a:pt x="1133174" y="769936"/>
                </a:lnTo>
                <a:lnTo>
                  <a:pt x="1143765" y="769936"/>
                </a:lnTo>
                <a:lnTo>
                  <a:pt x="1154354" y="769936"/>
                </a:lnTo>
                <a:cubicBezTo>
                  <a:pt x="1161415" y="769936"/>
                  <a:pt x="1163179" y="771701"/>
                  <a:pt x="1159651" y="775231"/>
                </a:cubicBezTo>
                <a:cubicBezTo>
                  <a:pt x="1156119" y="778761"/>
                  <a:pt x="1157884" y="784057"/>
                  <a:pt x="1164945" y="791117"/>
                </a:cubicBezTo>
                <a:lnTo>
                  <a:pt x="1154354" y="791117"/>
                </a:lnTo>
                <a:lnTo>
                  <a:pt x="1133174" y="780526"/>
                </a:lnTo>
                <a:cubicBezTo>
                  <a:pt x="1133174" y="794648"/>
                  <a:pt x="1111993" y="791117"/>
                  <a:pt x="1069631" y="769936"/>
                </a:cubicBezTo>
                <a:cubicBezTo>
                  <a:pt x="1055511" y="762875"/>
                  <a:pt x="1046686" y="759346"/>
                  <a:pt x="1043155" y="759346"/>
                </a:cubicBezTo>
                <a:cubicBezTo>
                  <a:pt x="1039626" y="759346"/>
                  <a:pt x="1034330" y="755815"/>
                  <a:pt x="1027270" y="748755"/>
                </a:cubicBezTo>
                <a:lnTo>
                  <a:pt x="1037859" y="748755"/>
                </a:lnTo>
                <a:cubicBezTo>
                  <a:pt x="1037859" y="741694"/>
                  <a:pt x="1034330" y="738165"/>
                  <a:pt x="1027270" y="738165"/>
                </a:cubicBezTo>
                <a:cubicBezTo>
                  <a:pt x="1020210" y="738165"/>
                  <a:pt x="1016678" y="736400"/>
                  <a:pt x="1016678" y="732869"/>
                </a:cubicBezTo>
                <a:cubicBezTo>
                  <a:pt x="1016678" y="729338"/>
                  <a:pt x="1013149" y="724044"/>
                  <a:pt x="1006089" y="716984"/>
                </a:cubicBezTo>
                <a:cubicBezTo>
                  <a:pt x="999028" y="709923"/>
                  <a:pt x="988439" y="706394"/>
                  <a:pt x="974318" y="706394"/>
                </a:cubicBezTo>
                <a:lnTo>
                  <a:pt x="953137" y="706394"/>
                </a:lnTo>
                <a:cubicBezTo>
                  <a:pt x="953137" y="699334"/>
                  <a:pt x="949607" y="695803"/>
                  <a:pt x="942546" y="695803"/>
                </a:cubicBezTo>
                <a:close/>
                <a:moveTo>
                  <a:pt x="8673545" y="685213"/>
                </a:moveTo>
                <a:lnTo>
                  <a:pt x="8684137" y="695803"/>
                </a:lnTo>
                <a:cubicBezTo>
                  <a:pt x="8684137" y="695803"/>
                  <a:pt x="8680607" y="695803"/>
                  <a:pt x="8673545" y="695803"/>
                </a:cubicBezTo>
                <a:cubicBezTo>
                  <a:pt x="8673545" y="695803"/>
                  <a:pt x="8670016" y="695803"/>
                  <a:pt x="8662957" y="695803"/>
                </a:cubicBezTo>
                <a:cubicBezTo>
                  <a:pt x="8662957" y="688742"/>
                  <a:pt x="8666487" y="685213"/>
                  <a:pt x="8673545" y="685213"/>
                </a:cubicBezTo>
                <a:close/>
                <a:moveTo>
                  <a:pt x="8535871" y="685213"/>
                </a:moveTo>
                <a:lnTo>
                  <a:pt x="8567641" y="695803"/>
                </a:lnTo>
                <a:lnTo>
                  <a:pt x="8546462" y="702864"/>
                </a:lnTo>
                <a:lnTo>
                  <a:pt x="8546462" y="695803"/>
                </a:lnTo>
                <a:cubicBezTo>
                  <a:pt x="8532341" y="695803"/>
                  <a:pt x="8528810" y="692273"/>
                  <a:pt x="8535871" y="685213"/>
                </a:cubicBezTo>
                <a:close/>
                <a:moveTo>
                  <a:pt x="8207569" y="685213"/>
                </a:moveTo>
                <a:cubicBezTo>
                  <a:pt x="8200508" y="692273"/>
                  <a:pt x="8200508" y="695803"/>
                  <a:pt x="8207569" y="695803"/>
                </a:cubicBezTo>
                <a:cubicBezTo>
                  <a:pt x="8214629" y="695803"/>
                  <a:pt x="8218160" y="692273"/>
                  <a:pt x="8218160" y="685213"/>
                </a:cubicBezTo>
                <a:cubicBezTo>
                  <a:pt x="8211098" y="685213"/>
                  <a:pt x="8207569" y="685213"/>
                  <a:pt x="8207569" y="685213"/>
                </a:cubicBezTo>
                <a:close/>
                <a:moveTo>
                  <a:pt x="7974579" y="685213"/>
                </a:moveTo>
                <a:lnTo>
                  <a:pt x="7974579" y="695803"/>
                </a:lnTo>
                <a:cubicBezTo>
                  <a:pt x="7988700" y="695803"/>
                  <a:pt x="7995760" y="695803"/>
                  <a:pt x="7995760" y="695803"/>
                </a:cubicBezTo>
                <a:cubicBezTo>
                  <a:pt x="7995760" y="688742"/>
                  <a:pt x="7993994" y="685213"/>
                  <a:pt x="7990465" y="685213"/>
                </a:cubicBezTo>
                <a:cubicBezTo>
                  <a:pt x="7986935" y="685213"/>
                  <a:pt x="7981640" y="685213"/>
                  <a:pt x="7974579" y="685213"/>
                </a:cubicBezTo>
                <a:close/>
                <a:moveTo>
                  <a:pt x="1630923" y="685213"/>
                </a:moveTo>
                <a:cubicBezTo>
                  <a:pt x="1630923" y="692273"/>
                  <a:pt x="1634453" y="695803"/>
                  <a:pt x="1641514" y="695803"/>
                </a:cubicBezTo>
                <a:lnTo>
                  <a:pt x="1641514" y="685213"/>
                </a:lnTo>
                <a:close/>
                <a:moveTo>
                  <a:pt x="1164945" y="685213"/>
                </a:moveTo>
                <a:lnTo>
                  <a:pt x="1175535" y="695803"/>
                </a:lnTo>
                <a:cubicBezTo>
                  <a:pt x="1182596" y="688742"/>
                  <a:pt x="1182596" y="685213"/>
                  <a:pt x="1175535" y="685213"/>
                </a:cubicBezTo>
                <a:cubicBezTo>
                  <a:pt x="1175535" y="685213"/>
                  <a:pt x="1172005" y="685213"/>
                  <a:pt x="1164945" y="685213"/>
                </a:cubicBezTo>
                <a:close/>
                <a:moveTo>
                  <a:pt x="1037859" y="685213"/>
                </a:moveTo>
                <a:lnTo>
                  <a:pt x="1048450" y="706394"/>
                </a:lnTo>
                <a:cubicBezTo>
                  <a:pt x="1048450" y="706394"/>
                  <a:pt x="1048450" y="702863"/>
                  <a:pt x="1048450" y="695803"/>
                </a:cubicBezTo>
                <a:close/>
                <a:moveTo>
                  <a:pt x="455387" y="685213"/>
                </a:moveTo>
                <a:cubicBezTo>
                  <a:pt x="441266" y="685213"/>
                  <a:pt x="434206" y="688742"/>
                  <a:pt x="434206" y="695803"/>
                </a:cubicBezTo>
                <a:cubicBezTo>
                  <a:pt x="441266" y="709923"/>
                  <a:pt x="465977" y="716984"/>
                  <a:pt x="508339" y="716984"/>
                </a:cubicBezTo>
                <a:cubicBezTo>
                  <a:pt x="515400" y="716984"/>
                  <a:pt x="520695" y="716984"/>
                  <a:pt x="524224" y="716984"/>
                </a:cubicBezTo>
                <a:cubicBezTo>
                  <a:pt x="527755" y="716984"/>
                  <a:pt x="529521" y="720515"/>
                  <a:pt x="529521" y="727574"/>
                </a:cubicBezTo>
                <a:lnTo>
                  <a:pt x="550701" y="727574"/>
                </a:lnTo>
                <a:cubicBezTo>
                  <a:pt x="550701" y="720515"/>
                  <a:pt x="550701" y="716984"/>
                  <a:pt x="550701" y="716984"/>
                </a:cubicBezTo>
                <a:cubicBezTo>
                  <a:pt x="550701" y="709923"/>
                  <a:pt x="545405" y="706394"/>
                  <a:pt x="534816" y="706394"/>
                </a:cubicBezTo>
                <a:cubicBezTo>
                  <a:pt x="524224" y="706394"/>
                  <a:pt x="515400" y="702863"/>
                  <a:pt x="508339" y="695803"/>
                </a:cubicBezTo>
                <a:cubicBezTo>
                  <a:pt x="508339" y="695803"/>
                  <a:pt x="504809" y="695803"/>
                  <a:pt x="497749" y="695803"/>
                </a:cubicBezTo>
                <a:cubicBezTo>
                  <a:pt x="490689" y="695803"/>
                  <a:pt x="483629" y="695803"/>
                  <a:pt x="476569" y="695803"/>
                </a:cubicBezTo>
                <a:cubicBezTo>
                  <a:pt x="469508" y="695803"/>
                  <a:pt x="462448" y="692273"/>
                  <a:pt x="455387" y="685213"/>
                </a:cubicBezTo>
                <a:close/>
                <a:moveTo>
                  <a:pt x="8832403" y="674621"/>
                </a:moveTo>
                <a:cubicBezTo>
                  <a:pt x="8832403" y="681682"/>
                  <a:pt x="8832403" y="685213"/>
                  <a:pt x="8832403" y="685213"/>
                </a:cubicBezTo>
                <a:cubicBezTo>
                  <a:pt x="8825341" y="685213"/>
                  <a:pt x="8821812" y="685213"/>
                  <a:pt x="8821812" y="685213"/>
                </a:cubicBezTo>
                <a:close/>
                <a:moveTo>
                  <a:pt x="1607094" y="658738"/>
                </a:moveTo>
                <a:cubicBezTo>
                  <a:pt x="1605330" y="658738"/>
                  <a:pt x="1602682" y="660502"/>
                  <a:pt x="1599152" y="664031"/>
                </a:cubicBezTo>
                <a:lnTo>
                  <a:pt x="1599152" y="674621"/>
                </a:lnTo>
                <a:cubicBezTo>
                  <a:pt x="1606212" y="674621"/>
                  <a:pt x="1609742" y="672857"/>
                  <a:pt x="1609742" y="669327"/>
                </a:cubicBezTo>
                <a:cubicBezTo>
                  <a:pt x="1609742" y="665796"/>
                  <a:pt x="1609742" y="664031"/>
                  <a:pt x="1609742" y="664031"/>
                </a:cubicBezTo>
                <a:cubicBezTo>
                  <a:pt x="1609742" y="660502"/>
                  <a:pt x="1608859" y="658738"/>
                  <a:pt x="1607094" y="658738"/>
                </a:cubicBezTo>
                <a:close/>
                <a:moveTo>
                  <a:pt x="8673545" y="642851"/>
                </a:moveTo>
                <a:lnTo>
                  <a:pt x="8684137" y="642851"/>
                </a:lnTo>
                <a:lnTo>
                  <a:pt x="8673545" y="653442"/>
                </a:lnTo>
                <a:close/>
                <a:moveTo>
                  <a:pt x="783690" y="632261"/>
                </a:moveTo>
                <a:lnTo>
                  <a:pt x="804871" y="642851"/>
                </a:lnTo>
                <a:cubicBezTo>
                  <a:pt x="818991" y="656971"/>
                  <a:pt x="826051" y="664031"/>
                  <a:pt x="826051" y="664031"/>
                </a:cubicBezTo>
                <a:cubicBezTo>
                  <a:pt x="833112" y="664031"/>
                  <a:pt x="841936" y="665796"/>
                  <a:pt x="852528" y="669327"/>
                </a:cubicBezTo>
                <a:cubicBezTo>
                  <a:pt x="863118" y="672857"/>
                  <a:pt x="868414" y="678152"/>
                  <a:pt x="868414" y="685213"/>
                </a:cubicBezTo>
                <a:cubicBezTo>
                  <a:pt x="868414" y="692273"/>
                  <a:pt x="857823" y="692273"/>
                  <a:pt x="836642" y="685213"/>
                </a:cubicBezTo>
                <a:cubicBezTo>
                  <a:pt x="815462" y="678152"/>
                  <a:pt x="801341" y="669327"/>
                  <a:pt x="794281" y="658736"/>
                </a:cubicBezTo>
                <a:cubicBezTo>
                  <a:pt x="787220" y="648146"/>
                  <a:pt x="783690" y="642851"/>
                  <a:pt x="783690" y="642851"/>
                </a:cubicBezTo>
                <a:lnTo>
                  <a:pt x="783690" y="653442"/>
                </a:lnTo>
                <a:cubicBezTo>
                  <a:pt x="797810" y="653442"/>
                  <a:pt x="794281" y="656971"/>
                  <a:pt x="773099" y="664031"/>
                </a:cubicBezTo>
                <a:lnTo>
                  <a:pt x="783690" y="674621"/>
                </a:lnTo>
                <a:cubicBezTo>
                  <a:pt x="826051" y="702863"/>
                  <a:pt x="854293" y="709923"/>
                  <a:pt x="868414" y="695803"/>
                </a:cubicBezTo>
                <a:cubicBezTo>
                  <a:pt x="868414" y="695803"/>
                  <a:pt x="870178" y="697567"/>
                  <a:pt x="873709" y="701098"/>
                </a:cubicBezTo>
                <a:cubicBezTo>
                  <a:pt x="877238" y="704629"/>
                  <a:pt x="882534" y="706394"/>
                  <a:pt x="889594" y="706394"/>
                </a:cubicBezTo>
                <a:lnTo>
                  <a:pt x="900185" y="706394"/>
                </a:lnTo>
                <a:lnTo>
                  <a:pt x="900185" y="695803"/>
                </a:lnTo>
                <a:lnTo>
                  <a:pt x="889594" y="706394"/>
                </a:lnTo>
                <a:lnTo>
                  <a:pt x="879003" y="685213"/>
                </a:lnTo>
                <a:lnTo>
                  <a:pt x="900185" y="685213"/>
                </a:lnTo>
                <a:cubicBezTo>
                  <a:pt x="907245" y="685213"/>
                  <a:pt x="909009" y="681682"/>
                  <a:pt x="905480" y="674621"/>
                </a:cubicBezTo>
                <a:cubicBezTo>
                  <a:pt x="901951" y="667562"/>
                  <a:pt x="900185" y="664031"/>
                  <a:pt x="900185" y="664031"/>
                </a:cubicBezTo>
                <a:cubicBezTo>
                  <a:pt x="900185" y="664031"/>
                  <a:pt x="903715" y="664031"/>
                  <a:pt x="910775" y="664031"/>
                </a:cubicBezTo>
                <a:cubicBezTo>
                  <a:pt x="917836" y="664031"/>
                  <a:pt x="921366" y="667562"/>
                  <a:pt x="921366" y="674621"/>
                </a:cubicBezTo>
                <a:lnTo>
                  <a:pt x="931956" y="685213"/>
                </a:lnTo>
                <a:cubicBezTo>
                  <a:pt x="939016" y="685213"/>
                  <a:pt x="942546" y="685213"/>
                  <a:pt x="942546" y="685213"/>
                </a:cubicBezTo>
                <a:cubicBezTo>
                  <a:pt x="949607" y="685213"/>
                  <a:pt x="961961" y="686978"/>
                  <a:pt x="979613" y="690507"/>
                </a:cubicBezTo>
                <a:cubicBezTo>
                  <a:pt x="997263" y="694038"/>
                  <a:pt x="1009619" y="695803"/>
                  <a:pt x="1016678" y="695803"/>
                </a:cubicBezTo>
                <a:lnTo>
                  <a:pt x="1006089" y="674621"/>
                </a:lnTo>
                <a:cubicBezTo>
                  <a:pt x="984908" y="674621"/>
                  <a:pt x="967257" y="671092"/>
                  <a:pt x="953137" y="664031"/>
                </a:cubicBezTo>
                <a:cubicBezTo>
                  <a:pt x="946076" y="664031"/>
                  <a:pt x="937251" y="662267"/>
                  <a:pt x="926661" y="658736"/>
                </a:cubicBezTo>
                <a:cubicBezTo>
                  <a:pt x="916070" y="655207"/>
                  <a:pt x="907245" y="653442"/>
                  <a:pt x="900185" y="653442"/>
                </a:cubicBezTo>
                <a:cubicBezTo>
                  <a:pt x="886065" y="653442"/>
                  <a:pt x="877238" y="651677"/>
                  <a:pt x="873709" y="648146"/>
                </a:cubicBezTo>
                <a:cubicBezTo>
                  <a:pt x="870178" y="644615"/>
                  <a:pt x="861353" y="642851"/>
                  <a:pt x="847233" y="642851"/>
                </a:cubicBezTo>
                <a:lnTo>
                  <a:pt x="826051" y="632261"/>
                </a:lnTo>
                <a:lnTo>
                  <a:pt x="804871" y="632261"/>
                </a:lnTo>
                <a:close/>
                <a:moveTo>
                  <a:pt x="296531" y="613727"/>
                </a:moveTo>
                <a:cubicBezTo>
                  <a:pt x="298296" y="613727"/>
                  <a:pt x="300060" y="614611"/>
                  <a:pt x="301826" y="616375"/>
                </a:cubicBezTo>
                <a:cubicBezTo>
                  <a:pt x="305356" y="619905"/>
                  <a:pt x="307121" y="621670"/>
                  <a:pt x="307121" y="621670"/>
                </a:cubicBezTo>
                <a:lnTo>
                  <a:pt x="296531" y="621670"/>
                </a:lnTo>
                <a:cubicBezTo>
                  <a:pt x="289471" y="621670"/>
                  <a:pt x="287706" y="619905"/>
                  <a:pt x="291235" y="616375"/>
                </a:cubicBezTo>
                <a:cubicBezTo>
                  <a:pt x="293001" y="614611"/>
                  <a:pt x="294766" y="613727"/>
                  <a:pt x="296531" y="613727"/>
                </a:cubicBezTo>
                <a:close/>
                <a:moveTo>
                  <a:pt x="730738" y="611080"/>
                </a:moveTo>
                <a:cubicBezTo>
                  <a:pt x="730738" y="611080"/>
                  <a:pt x="734268" y="614611"/>
                  <a:pt x="741329" y="621670"/>
                </a:cubicBezTo>
                <a:cubicBezTo>
                  <a:pt x="741329" y="621670"/>
                  <a:pt x="744858" y="621670"/>
                  <a:pt x="751919" y="621670"/>
                </a:cubicBezTo>
                <a:lnTo>
                  <a:pt x="741329" y="611080"/>
                </a:lnTo>
                <a:cubicBezTo>
                  <a:pt x="734268" y="611080"/>
                  <a:pt x="730738" y="611080"/>
                  <a:pt x="730738" y="611080"/>
                </a:cubicBezTo>
                <a:close/>
                <a:moveTo>
                  <a:pt x="8006350" y="589899"/>
                </a:moveTo>
                <a:lnTo>
                  <a:pt x="8016942" y="600490"/>
                </a:lnTo>
                <a:cubicBezTo>
                  <a:pt x="8038123" y="607549"/>
                  <a:pt x="8048712" y="607549"/>
                  <a:pt x="8048712" y="600490"/>
                </a:cubicBezTo>
                <a:cubicBezTo>
                  <a:pt x="8048712" y="593430"/>
                  <a:pt x="8043417" y="589899"/>
                  <a:pt x="8032827" y="589899"/>
                </a:cubicBezTo>
                <a:cubicBezTo>
                  <a:pt x="8022237" y="589899"/>
                  <a:pt x="8016942" y="589899"/>
                  <a:pt x="8016942" y="589899"/>
                </a:cubicBezTo>
                <a:close/>
                <a:moveTo>
                  <a:pt x="667195" y="589899"/>
                </a:moveTo>
                <a:lnTo>
                  <a:pt x="656605" y="600490"/>
                </a:lnTo>
                <a:cubicBezTo>
                  <a:pt x="663665" y="600490"/>
                  <a:pt x="670726" y="596959"/>
                  <a:pt x="677786" y="589899"/>
                </a:cubicBezTo>
                <a:close/>
                <a:moveTo>
                  <a:pt x="487158" y="589899"/>
                </a:moveTo>
                <a:cubicBezTo>
                  <a:pt x="487158" y="596959"/>
                  <a:pt x="490689" y="600490"/>
                  <a:pt x="497749" y="600490"/>
                </a:cubicBezTo>
                <a:lnTo>
                  <a:pt x="497749" y="589899"/>
                </a:lnTo>
                <a:cubicBezTo>
                  <a:pt x="497749" y="589899"/>
                  <a:pt x="494218" y="589899"/>
                  <a:pt x="487158" y="589899"/>
                </a:cubicBezTo>
                <a:close/>
                <a:moveTo>
                  <a:pt x="8377016" y="579309"/>
                </a:moveTo>
                <a:lnTo>
                  <a:pt x="8398196" y="589899"/>
                </a:lnTo>
                <a:lnTo>
                  <a:pt x="8387606" y="589899"/>
                </a:lnTo>
                <a:close/>
                <a:moveTo>
                  <a:pt x="465977" y="579309"/>
                </a:moveTo>
                <a:lnTo>
                  <a:pt x="465977" y="589899"/>
                </a:lnTo>
                <a:cubicBezTo>
                  <a:pt x="473037" y="589899"/>
                  <a:pt x="476569" y="589899"/>
                  <a:pt x="476569" y="589899"/>
                </a:cubicBezTo>
                <a:cubicBezTo>
                  <a:pt x="476569" y="582838"/>
                  <a:pt x="473037" y="579309"/>
                  <a:pt x="465977" y="579309"/>
                </a:cubicBezTo>
                <a:close/>
                <a:moveTo>
                  <a:pt x="8324064" y="558128"/>
                </a:moveTo>
                <a:cubicBezTo>
                  <a:pt x="8324064" y="558128"/>
                  <a:pt x="8327593" y="559892"/>
                  <a:pt x="8334654" y="563423"/>
                </a:cubicBezTo>
                <a:cubicBezTo>
                  <a:pt x="8341714" y="566953"/>
                  <a:pt x="8345244" y="568718"/>
                  <a:pt x="8345244" y="568718"/>
                </a:cubicBezTo>
                <a:lnTo>
                  <a:pt x="8334654" y="568718"/>
                </a:lnTo>
                <a:close/>
                <a:moveTo>
                  <a:pt x="931956" y="558128"/>
                </a:moveTo>
                <a:cubicBezTo>
                  <a:pt x="931956" y="565188"/>
                  <a:pt x="931956" y="568718"/>
                  <a:pt x="931956" y="568718"/>
                </a:cubicBezTo>
                <a:cubicBezTo>
                  <a:pt x="939016" y="568718"/>
                  <a:pt x="942546" y="568718"/>
                  <a:pt x="942546" y="568718"/>
                </a:cubicBezTo>
                <a:cubicBezTo>
                  <a:pt x="942546" y="568718"/>
                  <a:pt x="942546" y="572248"/>
                  <a:pt x="942546" y="579309"/>
                </a:cubicBezTo>
                <a:cubicBezTo>
                  <a:pt x="935486" y="579309"/>
                  <a:pt x="924895" y="579309"/>
                  <a:pt x="910775" y="579309"/>
                </a:cubicBezTo>
                <a:lnTo>
                  <a:pt x="889594" y="579309"/>
                </a:lnTo>
                <a:lnTo>
                  <a:pt x="910775" y="589899"/>
                </a:lnTo>
                <a:cubicBezTo>
                  <a:pt x="917836" y="589899"/>
                  <a:pt x="924895" y="589899"/>
                  <a:pt x="931956" y="589899"/>
                </a:cubicBezTo>
                <a:lnTo>
                  <a:pt x="942546" y="600490"/>
                </a:lnTo>
                <a:cubicBezTo>
                  <a:pt x="949607" y="593430"/>
                  <a:pt x="953137" y="589899"/>
                  <a:pt x="953137" y="589899"/>
                </a:cubicBezTo>
                <a:cubicBezTo>
                  <a:pt x="953137" y="589899"/>
                  <a:pt x="953137" y="593430"/>
                  <a:pt x="953137" y="600490"/>
                </a:cubicBezTo>
                <a:lnTo>
                  <a:pt x="974318" y="600490"/>
                </a:lnTo>
                <a:cubicBezTo>
                  <a:pt x="988439" y="600490"/>
                  <a:pt x="995498" y="604019"/>
                  <a:pt x="995498" y="611080"/>
                </a:cubicBezTo>
                <a:cubicBezTo>
                  <a:pt x="995498" y="611080"/>
                  <a:pt x="997263" y="611080"/>
                  <a:pt x="1000795" y="611080"/>
                </a:cubicBezTo>
                <a:cubicBezTo>
                  <a:pt x="1004323" y="611080"/>
                  <a:pt x="1009619" y="611080"/>
                  <a:pt x="1016678" y="611080"/>
                </a:cubicBezTo>
                <a:lnTo>
                  <a:pt x="1016678" y="621670"/>
                </a:lnTo>
                <a:lnTo>
                  <a:pt x="1006089" y="632261"/>
                </a:lnTo>
                <a:cubicBezTo>
                  <a:pt x="1013149" y="639321"/>
                  <a:pt x="1023740" y="642851"/>
                  <a:pt x="1037859" y="642851"/>
                </a:cubicBezTo>
                <a:cubicBezTo>
                  <a:pt x="1044920" y="642851"/>
                  <a:pt x="1050215" y="644615"/>
                  <a:pt x="1053747" y="648146"/>
                </a:cubicBezTo>
                <a:cubicBezTo>
                  <a:pt x="1057275" y="651677"/>
                  <a:pt x="1059041" y="653442"/>
                  <a:pt x="1059041" y="653442"/>
                </a:cubicBezTo>
                <a:cubicBezTo>
                  <a:pt x="1066101" y="653442"/>
                  <a:pt x="1069631" y="653442"/>
                  <a:pt x="1069631" y="653442"/>
                </a:cubicBezTo>
                <a:lnTo>
                  <a:pt x="1069631" y="642851"/>
                </a:lnTo>
                <a:lnTo>
                  <a:pt x="1059041" y="632261"/>
                </a:lnTo>
                <a:lnTo>
                  <a:pt x="1111993" y="653442"/>
                </a:lnTo>
                <a:cubicBezTo>
                  <a:pt x="1111993" y="660501"/>
                  <a:pt x="1111993" y="664031"/>
                  <a:pt x="1111993" y="664031"/>
                </a:cubicBezTo>
                <a:cubicBezTo>
                  <a:pt x="1111993" y="664031"/>
                  <a:pt x="1115523" y="664031"/>
                  <a:pt x="1122583" y="664031"/>
                </a:cubicBezTo>
                <a:cubicBezTo>
                  <a:pt x="1122583" y="656971"/>
                  <a:pt x="1129644" y="655207"/>
                  <a:pt x="1143765" y="658736"/>
                </a:cubicBezTo>
                <a:cubicBezTo>
                  <a:pt x="1157884" y="662267"/>
                  <a:pt x="1168475" y="664031"/>
                  <a:pt x="1175535" y="664031"/>
                </a:cubicBezTo>
                <a:cubicBezTo>
                  <a:pt x="1175535" y="664031"/>
                  <a:pt x="1175535" y="667562"/>
                  <a:pt x="1175535" y="674621"/>
                </a:cubicBezTo>
                <a:cubicBezTo>
                  <a:pt x="1182596" y="674621"/>
                  <a:pt x="1186126" y="674621"/>
                  <a:pt x="1186126" y="674621"/>
                </a:cubicBezTo>
                <a:lnTo>
                  <a:pt x="1217897" y="685213"/>
                </a:lnTo>
                <a:lnTo>
                  <a:pt x="1260258" y="695803"/>
                </a:lnTo>
                <a:cubicBezTo>
                  <a:pt x="1274379" y="702863"/>
                  <a:pt x="1302621" y="709923"/>
                  <a:pt x="1344982" y="716984"/>
                </a:cubicBezTo>
                <a:cubicBezTo>
                  <a:pt x="1352042" y="716984"/>
                  <a:pt x="1355573" y="720515"/>
                  <a:pt x="1355573" y="727574"/>
                </a:cubicBezTo>
                <a:cubicBezTo>
                  <a:pt x="1355573" y="727574"/>
                  <a:pt x="1362633" y="729338"/>
                  <a:pt x="1376752" y="732869"/>
                </a:cubicBezTo>
                <a:cubicBezTo>
                  <a:pt x="1390874" y="736400"/>
                  <a:pt x="1408525" y="741694"/>
                  <a:pt x="1429704" y="748755"/>
                </a:cubicBezTo>
                <a:cubicBezTo>
                  <a:pt x="1472067" y="762875"/>
                  <a:pt x="1498544" y="771701"/>
                  <a:pt x="1509133" y="775231"/>
                </a:cubicBezTo>
                <a:cubicBezTo>
                  <a:pt x="1519723" y="778761"/>
                  <a:pt x="1537375" y="784057"/>
                  <a:pt x="1562085" y="791117"/>
                </a:cubicBezTo>
                <a:cubicBezTo>
                  <a:pt x="1586796" y="798177"/>
                  <a:pt x="1602682" y="801707"/>
                  <a:pt x="1609742" y="801707"/>
                </a:cubicBezTo>
                <a:cubicBezTo>
                  <a:pt x="1637984" y="815827"/>
                  <a:pt x="1662694" y="822888"/>
                  <a:pt x="1683875" y="822888"/>
                </a:cubicBezTo>
                <a:lnTo>
                  <a:pt x="1673285" y="812298"/>
                </a:lnTo>
                <a:lnTo>
                  <a:pt x="1715646" y="833478"/>
                </a:lnTo>
                <a:lnTo>
                  <a:pt x="1726237" y="844069"/>
                </a:lnTo>
                <a:lnTo>
                  <a:pt x="1745300" y="834538"/>
                </a:lnTo>
                <a:lnTo>
                  <a:pt x="1747418" y="834803"/>
                </a:lnTo>
                <a:cubicBezTo>
                  <a:pt x="1750947" y="835685"/>
                  <a:pt x="1754477" y="837009"/>
                  <a:pt x="1758008" y="838773"/>
                </a:cubicBezTo>
                <a:cubicBezTo>
                  <a:pt x="1765068" y="842304"/>
                  <a:pt x="1772128" y="845834"/>
                  <a:pt x="1779189" y="849365"/>
                </a:cubicBezTo>
                <a:cubicBezTo>
                  <a:pt x="1786249" y="852894"/>
                  <a:pt x="1793309" y="854659"/>
                  <a:pt x="1800370" y="854659"/>
                </a:cubicBezTo>
                <a:cubicBezTo>
                  <a:pt x="1814491" y="854659"/>
                  <a:pt x="1830377" y="856423"/>
                  <a:pt x="1848026" y="859954"/>
                </a:cubicBezTo>
                <a:cubicBezTo>
                  <a:pt x="1865678" y="863485"/>
                  <a:pt x="1876268" y="867015"/>
                  <a:pt x="1879797" y="870544"/>
                </a:cubicBezTo>
                <a:cubicBezTo>
                  <a:pt x="1883329" y="874075"/>
                  <a:pt x="1892153" y="875840"/>
                  <a:pt x="1906274" y="875840"/>
                </a:cubicBezTo>
                <a:cubicBezTo>
                  <a:pt x="1913334" y="875840"/>
                  <a:pt x="1918628" y="877605"/>
                  <a:pt x="1922160" y="881135"/>
                </a:cubicBezTo>
                <a:cubicBezTo>
                  <a:pt x="1925689" y="884665"/>
                  <a:pt x="1927455" y="886431"/>
                  <a:pt x="1927455" y="886431"/>
                </a:cubicBezTo>
                <a:lnTo>
                  <a:pt x="1938045" y="886431"/>
                </a:lnTo>
                <a:cubicBezTo>
                  <a:pt x="1938045" y="893490"/>
                  <a:pt x="1948635" y="897021"/>
                  <a:pt x="1969816" y="897021"/>
                </a:cubicBezTo>
                <a:lnTo>
                  <a:pt x="2001587" y="897021"/>
                </a:lnTo>
                <a:lnTo>
                  <a:pt x="1980407" y="886431"/>
                </a:lnTo>
                <a:cubicBezTo>
                  <a:pt x="1966286" y="879371"/>
                  <a:pt x="1952166" y="874075"/>
                  <a:pt x="1938045" y="870544"/>
                </a:cubicBezTo>
                <a:cubicBezTo>
                  <a:pt x="1923924" y="867015"/>
                  <a:pt x="1913334" y="865250"/>
                  <a:pt x="1906274" y="865250"/>
                </a:cubicBezTo>
                <a:cubicBezTo>
                  <a:pt x="1906274" y="858190"/>
                  <a:pt x="1902744" y="854659"/>
                  <a:pt x="1895684" y="854659"/>
                </a:cubicBezTo>
                <a:lnTo>
                  <a:pt x="1832141" y="833478"/>
                </a:lnTo>
                <a:cubicBezTo>
                  <a:pt x="1825080" y="833478"/>
                  <a:pt x="1816256" y="829948"/>
                  <a:pt x="1805665" y="822888"/>
                </a:cubicBezTo>
                <a:cubicBezTo>
                  <a:pt x="1795074" y="815827"/>
                  <a:pt x="1786249" y="812298"/>
                  <a:pt x="1779189" y="812298"/>
                </a:cubicBezTo>
                <a:cubicBezTo>
                  <a:pt x="1772128" y="812298"/>
                  <a:pt x="1763304" y="810533"/>
                  <a:pt x="1752713" y="807002"/>
                </a:cubicBezTo>
                <a:cubicBezTo>
                  <a:pt x="1742122" y="803471"/>
                  <a:pt x="1733297" y="801707"/>
                  <a:pt x="1726237" y="801707"/>
                </a:cubicBezTo>
                <a:cubicBezTo>
                  <a:pt x="1705056" y="794648"/>
                  <a:pt x="1680345" y="785821"/>
                  <a:pt x="1652104" y="775231"/>
                </a:cubicBezTo>
                <a:cubicBezTo>
                  <a:pt x="1623863" y="764640"/>
                  <a:pt x="1606212" y="759346"/>
                  <a:pt x="1599152" y="759346"/>
                </a:cubicBezTo>
                <a:cubicBezTo>
                  <a:pt x="1599152" y="759346"/>
                  <a:pt x="1595621" y="759346"/>
                  <a:pt x="1588562" y="759346"/>
                </a:cubicBezTo>
                <a:lnTo>
                  <a:pt x="1514429" y="727574"/>
                </a:lnTo>
                <a:cubicBezTo>
                  <a:pt x="1514429" y="727574"/>
                  <a:pt x="1512663" y="727574"/>
                  <a:pt x="1509133" y="727574"/>
                </a:cubicBezTo>
                <a:cubicBezTo>
                  <a:pt x="1505604" y="727574"/>
                  <a:pt x="1500308" y="724044"/>
                  <a:pt x="1493248" y="716984"/>
                </a:cubicBezTo>
                <a:lnTo>
                  <a:pt x="1472067" y="716984"/>
                </a:lnTo>
                <a:cubicBezTo>
                  <a:pt x="1457946" y="716984"/>
                  <a:pt x="1450886" y="713453"/>
                  <a:pt x="1450886" y="706394"/>
                </a:cubicBezTo>
                <a:lnTo>
                  <a:pt x="1355573" y="674621"/>
                </a:lnTo>
                <a:cubicBezTo>
                  <a:pt x="1348512" y="674621"/>
                  <a:pt x="1343217" y="674621"/>
                  <a:pt x="1339688" y="674621"/>
                </a:cubicBezTo>
                <a:cubicBezTo>
                  <a:pt x="1336156" y="674621"/>
                  <a:pt x="1334392" y="671092"/>
                  <a:pt x="1334392" y="664031"/>
                </a:cubicBezTo>
                <a:cubicBezTo>
                  <a:pt x="1327331" y="664031"/>
                  <a:pt x="1322036" y="665796"/>
                  <a:pt x="1318506" y="669327"/>
                </a:cubicBezTo>
                <a:cubicBezTo>
                  <a:pt x="1314975" y="672857"/>
                  <a:pt x="1309681" y="672857"/>
                  <a:pt x="1302621" y="669327"/>
                </a:cubicBezTo>
                <a:cubicBezTo>
                  <a:pt x="1295560" y="665796"/>
                  <a:pt x="1292030" y="660501"/>
                  <a:pt x="1292030" y="653442"/>
                </a:cubicBezTo>
                <a:cubicBezTo>
                  <a:pt x="1292030" y="653442"/>
                  <a:pt x="1288500" y="653442"/>
                  <a:pt x="1281440" y="653442"/>
                </a:cubicBezTo>
                <a:lnTo>
                  <a:pt x="1270849" y="653442"/>
                </a:lnTo>
                <a:lnTo>
                  <a:pt x="1260258" y="642851"/>
                </a:lnTo>
                <a:lnTo>
                  <a:pt x="1249669" y="642851"/>
                </a:lnTo>
                <a:lnTo>
                  <a:pt x="1239078" y="653442"/>
                </a:lnTo>
                <a:lnTo>
                  <a:pt x="1228487" y="653442"/>
                </a:lnTo>
                <a:cubicBezTo>
                  <a:pt x="1193186" y="646382"/>
                  <a:pt x="1168475" y="635790"/>
                  <a:pt x="1154354" y="621670"/>
                </a:cubicBezTo>
                <a:lnTo>
                  <a:pt x="1196717" y="632261"/>
                </a:lnTo>
                <a:cubicBezTo>
                  <a:pt x="1203777" y="632261"/>
                  <a:pt x="1207306" y="632261"/>
                  <a:pt x="1207306" y="632261"/>
                </a:cubicBezTo>
                <a:lnTo>
                  <a:pt x="1186126" y="611080"/>
                </a:lnTo>
                <a:lnTo>
                  <a:pt x="1175535" y="611080"/>
                </a:lnTo>
                <a:cubicBezTo>
                  <a:pt x="1175535" y="611080"/>
                  <a:pt x="1172005" y="609315"/>
                  <a:pt x="1164945" y="605784"/>
                </a:cubicBezTo>
                <a:cubicBezTo>
                  <a:pt x="1157884" y="602255"/>
                  <a:pt x="1154354" y="600490"/>
                  <a:pt x="1154354" y="600490"/>
                </a:cubicBezTo>
                <a:cubicBezTo>
                  <a:pt x="1133174" y="600490"/>
                  <a:pt x="1119053" y="596959"/>
                  <a:pt x="1111993" y="589899"/>
                </a:cubicBezTo>
                <a:cubicBezTo>
                  <a:pt x="1104932" y="582838"/>
                  <a:pt x="1097872" y="579309"/>
                  <a:pt x="1090813" y="579309"/>
                </a:cubicBezTo>
                <a:lnTo>
                  <a:pt x="1101402" y="600490"/>
                </a:lnTo>
                <a:cubicBezTo>
                  <a:pt x="1122583" y="607549"/>
                  <a:pt x="1133174" y="614611"/>
                  <a:pt x="1133174" y="621670"/>
                </a:cubicBezTo>
                <a:cubicBezTo>
                  <a:pt x="1133174" y="628730"/>
                  <a:pt x="1129644" y="628730"/>
                  <a:pt x="1122583" y="621670"/>
                </a:cubicBezTo>
                <a:lnTo>
                  <a:pt x="1101402" y="621670"/>
                </a:lnTo>
                <a:cubicBezTo>
                  <a:pt x="1094343" y="621670"/>
                  <a:pt x="1089046" y="618140"/>
                  <a:pt x="1085517" y="611080"/>
                </a:cubicBezTo>
                <a:cubicBezTo>
                  <a:pt x="1081986" y="604019"/>
                  <a:pt x="1074928" y="600490"/>
                  <a:pt x="1064336" y="600490"/>
                </a:cubicBezTo>
                <a:cubicBezTo>
                  <a:pt x="1053747" y="600490"/>
                  <a:pt x="1051980" y="596959"/>
                  <a:pt x="1059041" y="589899"/>
                </a:cubicBezTo>
                <a:lnTo>
                  <a:pt x="1037859" y="568718"/>
                </a:lnTo>
                <a:lnTo>
                  <a:pt x="1027270" y="579309"/>
                </a:lnTo>
                <a:lnTo>
                  <a:pt x="1016678" y="589899"/>
                </a:lnTo>
                <a:cubicBezTo>
                  <a:pt x="1009619" y="582838"/>
                  <a:pt x="997263" y="575778"/>
                  <a:pt x="979613" y="568718"/>
                </a:cubicBezTo>
                <a:cubicBezTo>
                  <a:pt x="961961" y="561659"/>
                  <a:pt x="949607" y="558128"/>
                  <a:pt x="942546" y="558128"/>
                </a:cubicBezTo>
                <a:close/>
                <a:moveTo>
                  <a:pt x="7929570" y="554817"/>
                </a:moveTo>
                <a:cubicBezTo>
                  <a:pt x="7924274" y="555260"/>
                  <a:pt x="7918098" y="556363"/>
                  <a:pt x="7911038" y="558128"/>
                </a:cubicBezTo>
                <a:lnTo>
                  <a:pt x="7932219" y="568718"/>
                </a:lnTo>
                <a:lnTo>
                  <a:pt x="7953398" y="568718"/>
                </a:lnTo>
                <a:cubicBezTo>
                  <a:pt x="7953398" y="558128"/>
                  <a:pt x="7945456" y="553494"/>
                  <a:pt x="7929570" y="554817"/>
                </a:cubicBezTo>
                <a:close/>
                <a:moveTo>
                  <a:pt x="7847494" y="547538"/>
                </a:moveTo>
                <a:cubicBezTo>
                  <a:pt x="7847494" y="547538"/>
                  <a:pt x="7851024" y="551067"/>
                  <a:pt x="7858085" y="558128"/>
                </a:cubicBezTo>
                <a:cubicBezTo>
                  <a:pt x="7865146" y="558128"/>
                  <a:pt x="7872205" y="554597"/>
                  <a:pt x="7879267" y="547538"/>
                </a:cubicBezTo>
                <a:lnTo>
                  <a:pt x="7858085" y="547538"/>
                </a:lnTo>
                <a:cubicBezTo>
                  <a:pt x="7851024" y="547538"/>
                  <a:pt x="7847494" y="547538"/>
                  <a:pt x="7847494" y="547538"/>
                </a:cubicBezTo>
                <a:close/>
                <a:moveTo>
                  <a:pt x="1016678" y="547538"/>
                </a:moveTo>
                <a:lnTo>
                  <a:pt x="1027270" y="558128"/>
                </a:lnTo>
                <a:lnTo>
                  <a:pt x="1037859" y="547538"/>
                </a:lnTo>
                <a:cubicBezTo>
                  <a:pt x="1037859" y="547538"/>
                  <a:pt x="1030799" y="547538"/>
                  <a:pt x="1016678" y="547538"/>
                </a:cubicBezTo>
                <a:close/>
                <a:moveTo>
                  <a:pt x="7834257" y="542242"/>
                </a:moveTo>
                <a:cubicBezTo>
                  <a:pt x="7832493" y="542242"/>
                  <a:pt x="7829844" y="544007"/>
                  <a:pt x="7826313" y="547538"/>
                </a:cubicBezTo>
                <a:lnTo>
                  <a:pt x="7836904" y="547538"/>
                </a:lnTo>
                <a:cubicBezTo>
                  <a:pt x="7836904" y="544007"/>
                  <a:pt x="7836022" y="542242"/>
                  <a:pt x="7834257" y="542242"/>
                </a:cubicBezTo>
                <a:close/>
                <a:moveTo>
                  <a:pt x="828700" y="540919"/>
                </a:moveTo>
                <a:cubicBezTo>
                  <a:pt x="826934" y="540036"/>
                  <a:pt x="826051" y="540477"/>
                  <a:pt x="826051" y="542242"/>
                </a:cubicBezTo>
                <a:cubicBezTo>
                  <a:pt x="826051" y="545772"/>
                  <a:pt x="829582" y="551067"/>
                  <a:pt x="836642" y="558128"/>
                </a:cubicBezTo>
                <a:cubicBezTo>
                  <a:pt x="843703" y="565188"/>
                  <a:pt x="854293" y="565188"/>
                  <a:pt x="868414" y="558128"/>
                </a:cubicBezTo>
                <a:cubicBezTo>
                  <a:pt x="875474" y="558128"/>
                  <a:pt x="875474" y="554597"/>
                  <a:pt x="868414" y="547538"/>
                </a:cubicBezTo>
                <a:cubicBezTo>
                  <a:pt x="861353" y="547538"/>
                  <a:pt x="850763" y="547538"/>
                  <a:pt x="836642" y="547538"/>
                </a:cubicBezTo>
                <a:cubicBezTo>
                  <a:pt x="833112" y="544007"/>
                  <a:pt x="830464" y="541801"/>
                  <a:pt x="828700" y="540919"/>
                </a:cubicBezTo>
                <a:close/>
                <a:moveTo>
                  <a:pt x="8271112" y="536947"/>
                </a:moveTo>
                <a:cubicBezTo>
                  <a:pt x="8271112" y="536947"/>
                  <a:pt x="8274641" y="540477"/>
                  <a:pt x="8281702" y="547538"/>
                </a:cubicBezTo>
                <a:lnTo>
                  <a:pt x="8271112" y="547538"/>
                </a:lnTo>
                <a:close/>
                <a:moveTo>
                  <a:pt x="900185" y="536947"/>
                </a:moveTo>
                <a:lnTo>
                  <a:pt x="910775" y="558128"/>
                </a:lnTo>
                <a:cubicBezTo>
                  <a:pt x="910775" y="558128"/>
                  <a:pt x="914305" y="558128"/>
                  <a:pt x="921366" y="558128"/>
                </a:cubicBezTo>
                <a:cubicBezTo>
                  <a:pt x="914305" y="558128"/>
                  <a:pt x="910775" y="554597"/>
                  <a:pt x="910775" y="547538"/>
                </a:cubicBezTo>
                <a:cubicBezTo>
                  <a:pt x="910775" y="540477"/>
                  <a:pt x="907245" y="536947"/>
                  <a:pt x="900185" y="536947"/>
                </a:cubicBezTo>
                <a:close/>
                <a:moveTo>
                  <a:pt x="7794542" y="526357"/>
                </a:moveTo>
                <a:lnTo>
                  <a:pt x="7794542" y="536947"/>
                </a:lnTo>
                <a:lnTo>
                  <a:pt x="7805134" y="526357"/>
                </a:lnTo>
                <a:cubicBezTo>
                  <a:pt x="7798072" y="526357"/>
                  <a:pt x="7794542" y="526357"/>
                  <a:pt x="7794542" y="526357"/>
                </a:cubicBezTo>
                <a:close/>
                <a:moveTo>
                  <a:pt x="957108" y="519737"/>
                </a:moveTo>
                <a:cubicBezTo>
                  <a:pt x="954462" y="520620"/>
                  <a:pt x="953137" y="522827"/>
                  <a:pt x="953137" y="526357"/>
                </a:cubicBezTo>
                <a:lnTo>
                  <a:pt x="939016" y="526357"/>
                </a:lnTo>
                <a:lnTo>
                  <a:pt x="974318" y="547538"/>
                </a:lnTo>
                <a:cubicBezTo>
                  <a:pt x="974318" y="547538"/>
                  <a:pt x="976082" y="544007"/>
                  <a:pt x="979613" y="536947"/>
                </a:cubicBezTo>
                <a:cubicBezTo>
                  <a:pt x="983142" y="529886"/>
                  <a:pt x="979613" y="524592"/>
                  <a:pt x="969022" y="521061"/>
                </a:cubicBezTo>
                <a:cubicBezTo>
                  <a:pt x="963727" y="519296"/>
                  <a:pt x="959756" y="518855"/>
                  <a:pt x="957108" y="519737"/>
                </a:cubicBezTo>
                <a:close/>
                <a:moveTo>
                  <a:pt x="7900446" y="515766"/>
                </a:moveTo>
                <a:lnTo>
                  <a:pt x="7911038" y="526357"/>
                </a:lnTo>
                <a:cubicBezTo>
                  <a:pt x="7911038" y="526357"/>
                  <a:pt x="7911038" y="522826"/>
                  <a:pt x="7911038" y="515766"/>
                </a:cubicBezTo>
                <a:cubicBezTo>
                  <a:pt x="7903976" y="515766"/>
                  <a:pt x="7900446" y="515766"/>
                  <a:pt x="7900446" y="515766"/>
                </a:cubicBezTo>
                <a:close/>
                <a:moveTo>
                  <a:pt x="921366" y="515766"/>
                </a:moveTo>
                <a:lnTo>
                  <a:pt x="930190" y="521061"/>
                </a:lnTo>
                <a:lnTo>
                  <a:pt x="929308" y="518414"/>
                </a:lnTo>
                <a:cubicBezTo>
                  <a:pt x="927544" y="516649"/>
                  <a:pt x="924896" y="515766"/>
                  <a:pt x="921366" y="515766"/>
                </a:cubicBezTo>
                <a:close/>
                <a:moveTo>
                  <a:pt x="7921627" y="494584"/>
                </a:moveTo>
                <a:lnTo>
                  <a:pt x="7942808" y="515766"/>
                </a:lnTo>
                <a:lnTo>
                  <a:pt x="7942808" y="505176"/>
                </a:lnTo>
                <a:cubicBezTo>
                  <a:pt x="7935748" y="505176"/>
                  <a:pt x="7932219" y="503411"/>
                  <a:pt x="7932219" y="499880"/>
                </a:cubicBezTo>
                <a:cubicBezTo>
                  <a:pt x="7932219" y="496351"/>
                  <a:pt x="7928688" y="494584"/>
                  <a:pt x="7921627" y="494584"/>
                </a:cubicBezTo>
                <a:close/>
                <a:moveTo>
                  <a:pt x="7646278" y="494584"/>
                </a:moveTo>
                <a:cubicBezTo>
                  <a:pt x="7653338" y="501645"/>
                  <a:pt x="7656867" y="505176"/>
                  <a:pt x="7656867" y="505176"/>
                </a:cubicBezTo>
                <a:cubicBezTo>
                  <a:pt x="7663928" y="505176"/>
                  <a:pt x="7663928" y="501645"/>
                  <a:pt x="7656867" y="494584"/>
                </a:cubicBezTo>
                <a:cubicBezTo>
                  <a:pt x="7649807" y="494584"/>
                  <a:pt x="7646278" y="494584"/>
                  <a:pt x="7646278" y="494584"/>
                </a:cubicBezTo>
                <a:close/>
                <a:moveTo>
                  <a:pt x="444797" y="494584"/>
                </a:moveTo>
                <a:cubicBezTo>
                  <a:pt x="451857" y="494584"/>
                  <a:pt x="458918" y="494584"/>
                  <a:pt x="465977" y="494584"/>
                </a:cubicBezTo>
                <a:cubicBezTo>
                  <a:pt x="473037" y="494584"/>
                  <a:pt x="476569" y="498115"/>
                  <a:pt x="476569" y="505176"/>
                </a:cubicBezTo>
                <a:lnTo>
                  <a:pt x="476569" y="515766"/>
                </a:lnTo>
                <a:cubicBezTo>
                  <a:pt x="476569" y="515766"/>
                  <a:pt x="473037" y="512236"/>
                  <a:pt x="465977" y="505176"/>
                </a:cubicBezTo>
                <a:cubicBezTo>
                  <a:pt x="458918" y="505176"/>
                  <a:pt x="448327" y="505176"/>
                  <a:pt x="434206" y="505176"/>
                </a:cubicBezTo>
                <a:close/>
                <a:moveTo>
                  <a:pt x="614243" y="483994"/>
                </a:moveTo>
                <a:cubicBezTo>
                  <a:pt x="614243" y="491055"/>
                  <a:pt x="612478" y="494584"/>
                  <a:pt x="608947" y="494584"/>
                </a:cubicBezTo>
                <a:cubicBezTo>
                  <a:pt x="605418" y="494584"/>
                  <a:pt x="603653" y="492820"/>
                  <a:pt x="603653" y="489290"/>
                </a:cubicBezTo>
                <a:cubicBezTo>
                  <a:pt x="603653" y="485759"/>
                  <a:pt x="607183" y="483994"/>
                  <a:pt x="614243" y="483994"/>
                </a:cubicBezTo>
                <a:close/>
                <a:moveTo>
                  <a:pt x="296531" y="483994"/>
                </a:moveTo>
                <a:cubicBezTo>
                  <a:pt x="310652" y="483994"/>
                  <a:pt x="323008" y="485759"/>
                  <a:pt x="333597" y="489290"/>
                </a:cubicBezTo>
                <a:cubicBezTo>
                  <a:pt x="344187" y="492820"/>
                  <a:pt x="354778" y="496351"/>
                  <a:pt x="365368" y="499880"/>
                </a:cubicBezTo>
                <a:cubicBezTo>
                  <a:pt x="375959" y="503411"/>
                  <a:pt x="381254" y="506940"/>
                  <a:pt x="381254" y="510471"/>
                </a:cubicBezTo>
                <a:cubicBezTo>
                  <a:pt x="381254" y="514001"/>
                  <a:pt x="379489" y="515766"/>
                  <a:pt x="375959" y="515766"/>
                </a:cubicBezTo>
                <a:cubicBezTo>
                  <a:pt x="372429" y="515766"/>
                  <a:pt x="367133" y="515766"/>
                  <a:pt x="360074" y="515766"/>
                </a:cubicBezTo>
                <a:lnTo>
                  <a:pt x="338893" y="515766"/>
                </a:lnTo>
                <a:lnTo>
                  <a:pt x="317712" y="505176"/>
                </a:lnTo>
                <a:cubicBezTo>
                  <a:pt x="317712" y="505176"/>
                  <a:pt x="315946" y="503411"/>
                  <a:pt x="312416" y="499880"/>
                </a:cubicBezTo>
                <a:cubicBezTo>
                  <a:pt x="308887" y="496351"/>
                  <a:pt x="303592" y="494584"/>
                  <a:pt x="296531" y="494584"/>
                </a:cubicBezTo>
                <a:close/>
                <a:moveTo>
                  <a:pt x="773099" y="481642"/>
                </a:moveTo>
                <a:lnTo>
                  <a:pt x="782367" y="482671"/>
                </a:lnTo>
                <a:lnTo>
                  <a:pt x="783690" y="483994"/>
                </a:lnTo>
                <a:cubicBezTo>
                  <a:pt x="776630" y="483994"/>
                  <a:pt x="773099" y="483994"/>
                  <a:pt x="773099" y="483994"/>
                </a:cubicBezTo>
                <a:close/>
                <a:moveTo>
                  <a:pt x="7762772" y="473405"/>
                </a:moveTo>
                <a:lnTo>
                  <a:pt x="7773361" y="483994"/>
                </a:lnTo>
                <a:lnTo>
                  <a:pt x="7805134" y="483994"/>
                </a:lnTo>
                <a:cubicBezTo>
                  <a:pt x="7805134" y="483994"/>
                  <a:pt x="7801604" y="482230"/>
                  <a:pt x="7794542" y="478699"/>
                </a:cubicBezTo>
                <a:cubicBezTo>
                  <a:pt x="7787482" y="475169"/>
                  <a:pt x="7783952" y="473405"/>
                  <a:pt x="7783952" y="473405"/>
                </a:cubicBezTo>
                <a:close/>
                <a:moveTo>
                  <a:pt x="667195" y="473405"/>
                </a:moveTo>
                <a:cubicBezTo>
                  <a:pt x="667195" y="480463"/>
                  <a:pt x="670726" y="483994"/>
                  <a:pt x="677786" y="483994"/>
                </a:cubicBezTo>
                <a:lnTo>
                  <a:pt x="688377" y="473405"/>
                </a:lnTo>
                <a:cubicBezTo>
                  <a:pt x="681316" y="473405"/>
                  <a:pt x="676020" y="473405"/>
                  <a:pt x="672491" y="473405"/>
                </a:cubicBezTo>
                <a:cubicBezTo>
                  <a:pt x="668962" y="473405"/>
                  <a:pt x="667195" y="473405"/>
                  <a:pt x="667195" y="473405"/>
                </a:cubicBezTo>
                <a:close/>
                <a:moveTo>
                  <a:pt x="582473" y="473405"/>
                </a:moveTo>
                <a:cubicBezTo>
                  <a:pt x="589533" y="473405"/>
                  <a:pt x="593062" y="473405"/>
                  <a:pt x="593062" y="473405"/>
                </a:cubicBezTo>
                <a:cubicBezTo>
                  <a:pt x="593062" y="473405"/>
                  <a:pt x="593062" y="476934"/>
                  <a:pt x="593062" y="483994"/>
                </a:cubicBezTo>
                <a:cubicBezTo>
                  <a:pt x="593062" y="483994"/>
                  <a:pt x="589533" y="483994"/>
                  <a:pt x="582473" y="483994"/>
                </a:cubicBezTo>
                <a:close/>
                <a:moveTo>
                  <a:pt x="773099" y="452224"/>
                </a:moveTo>
                <a:lnTo>
                  <a:pt x="783690" y="462813"/>
                </a:lnTo>
                <a:cubicBezTo>
                  <a:pt x="797810" y="462813"/>
                  <a:pt x="804871" y="464578"/>
                  <a:pt x="804871" y="468109"/>
                </a:cubicBezTo>
                <a:cubicBezTo>
                  <a:pt x="804871" y="464578"/>
                  <a:pt x="808401" y="462813"/>
                  <a:pt x="815462" y="462813"/>
                </a:cubicBezTo>
                <a:close/>
                <a:moveTo>
                  <a:pt x="487158" y="441632"/>
                </a:moveTo>
                <a:lnTo>
                  <a:pt x="561291" y="462813"/>
                </a:lnTo>
                <a:cubicBezTo>
                  <a:pt x="554231" y="469874"/>
                  <a:pt x="547170" y="469874"/>
                  <a:pt x="540110" y="462813"/>
                </a:cubicBezTo>
                <a:cubicBezTo>
                  <a:pt x="533049" y="462813"/>
                  <a:pt x="527755" y="461049"/>
                  <a:pt x="524224" y="457519"/>
                </a:cubicBezTo>
                <a:cubicBezTo>
                  <a:pt x="520695" y="453988"/>
                  <a:pt x="515400" y="452224"/>
                  <a:pt x="508339" y="452224"/>
                </a:cubicBezTo>
                <a:cubicBezTo>
                  <a:pt x="501279" y="452224"/>
                  <a:pt x="494218" y="448693"/>
                  <a:pt x="487158" y="441632"/>
                </a:cubicBezTo>
                <a:close/>
                <a:moveTo>
                  <a:pt x="730738" y="431043"/>
                </a:moveTo>
                <a:cubicBezTo>
                  <a:pt x="737799" y="431043"/>
                  <a:pt x="743095" y="432807"/>
                  <a:pt x="746624" y="436338"/>
                </a:cubicBezTo>
                <a:cubicBezTo>
                  <a:pt x="750153" y="439868"/>
                  <a:pt x="751919" y="441632"/>
                  <a:pt x="751919" y="441632"/>
                </a:cubicBezTo>
                <a:lnTo>
                  <a:pt x="751919" y="431043"/>
                </a:lnTo>
                <a:close/>
                <a:moveTo>
                  <a:pt x="646015" y="420453"/>
                </a:moveTo>
                <a:cubicBezTo>
                  <a:pt x="646015" y="427512"/>
                  <a:pt x="646015" y="431043"/>
                  <a:pt x="646015" y="431043"/>
                </a:cubicBezTo>
                <a:lnTo>
                  <a:pt x="656605" y="420453"/>
                </a:lnTo>
                <a:cubicBezTo>
                  <a:pt x="656605" y="420453"/>
                  <a:pt x="653074" y="420453"/>
                  <a:pt x="646015" y="420453"/>
                </a:cubicBezTo>
                <a:close/>
                <a:moveTo>
                  <a:pt x="593062" y="409861"/>
                </a:moveTo>
                <a:cubicBezTo>
                  <a:pt x="593062" y="409861"/>
                  <a:pt x="593062" y="413392"/>
                  <a:pt x="593062" y="420453"/>
                </a:cubicBezTo>
                <a:lnTo>
                  <a:pt x="614243" y="420453"/>
                </a:lnTo>
                <a:lnTo>
                  <a:pt x="603653" y="409861"/>
                </a:lnTo>
                <a:lnTo>
                  <a:pt x="598357" y="409861"/>
                </a:lnTo>
                <a:close/>
                <a:moveTo>
                  <a:pt x="614243" y="388680"/>
                </a:moveTo>
                <a:cubicBezTo>
                  <a:pt x="607183" y="388680"/>
                  <a:pt x="603653" y="392211"/>
                  <a:pt x="603653" y="399272"/>
                </a:cubicBezTo>
                <a:cubicBezTo>
                  <a:pt x="610713" y="399272"/>
                  <a:pt x="614243" y="399272"/>
                  <a:pt x="614243" y="399272"/>
                </a:cubicBezTo>
                <a:close/>
                <a:moveTo>
                  <a:pt x="402435" y="388680"/>
                </a:moveTo>
                <a:cubicBezTo>
                  <a:pt x="409496" y="388680"/>
                  <a:pt x="416556" y="392211"/>
                  <a:pt x="423617" y="399272"/>
                </a:cubicBezTo>
                <a:cubicBezTo>
                  <a:pt x="430676" y="406332"/>
                  <a:pt x="434206" y="409861"/>
                  <a:pt x="434206" y="409861"/>
                </a:cubicBezTo>
                <a:lnTo>
                  <a:pt x="444797" y="420453"/>
                </a:lnTo>
                <a:lnTo>
                  <a:pt x="465977" y="431043"/>
                </a:lnTo>
                <a:cubicBezTo>
                  <a:pt x="451857" y="431043"/>
                  <a:pt x="444797" y="429278"/>
                  <a:pt x="444797" y="425747"/>
                </a:cubicBezTo>
                <a:cubicBezTo>
                  <a:pt x="444797" y="422217"/>
                  <a:pt x="441266" y="420453"/>
                  <a:pt x="434206" y="420453"/>
                </a:cubicBezTo>
                <a:lnTo>
                  <a:pt x="381254" y="399272"/>
                </a:lnTo>
                <a:cubicBezTo>
                  <a:pt x="388314" y="392211"/>
                  <a:pt x="395375" y="388680"/>
                  <a:pt x="402435" y="388680"/>
                </a:cubicBezTo>
                <a:close/>
                <a:moveTo>
                  <a:pt x="0" y="388680"/>
                </a:moveTo>
                <a:lnTo>
                  <a:pt x="10590" y="388680"/>
                </a:lnTo>
                <a:lnTo>
                  <a:pt x="10590" y="399272"/>
                </a:lnTo>
                <a:cubicBezTo>
                  <a:pt x="10590" y="399272"/>
                  <a:pt x="8825" y="397507"/>
                  <a:pt x="5295" y="393976"/>
                </a:cubicBezTo>
                <a:cubicBezTo>
                  <a:pt x="1765" y="390445"/>
                  <a:pt x="0" y="388680"/>
                  <a:pt x="0" y="388680"/>
                </a:cubicBezTo>
                <a:close/>
                <a:moveTo>
                  <a:pt x="542759" y="383386"/>
                </a:moveTo>
                <a:cubicBezTo>
                  <a:pt x="540994" y="383386"/>
                  <a:pt x="540110" y="385151"/>
                  <a:pt x="540110" y="388680"/>
                </a:cubicBezTo>
                <a:lnTo>
                  <a:pt x="550701" y="388680"/>
                </a:lnTo>
                <a:cubicBezTo>
                  <a:pt x="547170" y="385151"/>
                  <a:pt x="544523" y="383386"/>
                  <a:pt x="542759" y="383386"/>
                </a:cubicBezTo>
                <a:close/>
                <a:moveTo>
                  <a:pt x="413026" y="367501"/>
                </a:moveTo>
                <a:cubicBezTo>
                  <a:pt x="420085" y="367501"/>
                  <a:pt x="427145" y="371030"/>
                  <a:pt x="434206" y="378091"/>
                </a:cubicBezTo>
                <a:cubicBezTo>
                  <a:pt x="413026" y="378091"/>
                  <a:pt x="402435" y="376326"/>
                  <a:pt x="402435" y="372795"/>
                </a:cubicBezTo>
                <a:cubicBezTo>
                  <a:pt x="402435" y="369265"/>
                  <a:pt x="405964" y="367501"/>
                  <a:pt x="413026" y="367501"/>
                </a:cubicBezTo>
                <a:close/>
                <a:moveTo>
                  <a:pt x="338893" y="367501"/>
                </a:moveTo>
                <a:lnTo>
                  <a:pt x="360074" y="367501"/>
                </a:lnTo>
                <a:cubicBezTo>
                  <a:pt x="367133" y="374560"/>
                  <a:pt x="372429" y="379855"/>
                  <a:pt x="375959" y="383386"/>
                </a:cubicBezTo>
                <a:cubicBezTo>
                  <a:pt x="379489" y="386916"/>
                  <a:pt x="381254" y="388680"/>
                  <a:pt x="381254" y="388680"/>
                </a:cubicBezTo>
                <a:lnTo>
                  <a:pt x="360074" y="388680"/>
                </a:lnTo>
                <a:cubicBezTo>
                  <a:pt x="360074" y="381621"/>
                  <a:pt x="356544" y="378091"/>
                  <a:pt x="349483" y="378091"/>
                </a:cubicBezTo>
                <a:lnTo>
                  <a:pt x="338893" y="378091"/>
                </a:lnTo>
                <a:cubicBezTo>
                  <a:pt x="345953" y="378091"/>
                  <a:pt x="345953" y="374560"/>
                  <a:pt x="338893" y="367501"/>
                </a:cubicBezTo>
                <a:close/>
                <a:moveTo>
                  <a:pt x="370664" y="356909"/>
                </a:moveTo>
                <a:cubicBezTo>
                  <a:pt x="377724" y="363970"/>
                  <a:pt x="377724" y="367501"/>
                  <a:pt x="370664" y="367501"/>
                </a:cubicBezTo>
                <a:cubicBezTo>
                  <a:pt x="363604" y="367501"/>
                  <a:pt x="360074" y="365736"/>
                  <a:pt x="360074" y="362205"/>
                </a:cubicBezTo>
                <a:cubicBezTo>
                  <a:pt x="360074" y="358674"/>
                  <a:pt x="363604" y="356909"/>
                  <a:pt x="370664" y="356909"/>
                </a:cubicBezTo>
                <a:close/>
                <a:moveTo>
                  <a:pt x="7508601" y="335728"/>
                </a:moveTo>
                <a:lnTo>
                  <a:pt x="7508601" y="346320"/>
                </a:lnTo>
                <a:lnTo>
                  <a:pt x="7498011" y="346320"/>
                </a:lnTo>
                <a:close/>
                <a:moveTo>
                  <a:pt x="476569" y="335728"/>
                </a:moveTo>
                <a:lnTo>
                  <a:pt x="476569" y="346320"/>
                </a:lnTo>
                <a:cubicBezTo>
                  <a:pt x="483629" y="353380"/>
                  <a:pt x="488924" y="356909"/>
                  <a:pt x="492453" y="356909"/>
                </a:cubicBezTo>
                <a:cubicBezTo>
                  <a:pt x="495984" y="356909"/>
                  <a:pt x="497749" y="353380"/>
                  <a:pt x="497749" y="346320"/>
                </a:cubicBezTo>
                <a:lnTo>
                  <a:pt x="487158" y="335728"/>
                </a:lnTo>
                <a:cubicBezTo>
                  <a:pt x="480097" y="335728"/>
                  <a:pt x="476569" y="335728"/>
                  <a:pt x="476569" y="335728"/>
                </a:cubicBezTo>
                <a:close/>
                <a:moveTo>
                  <a:pt x="532167" y="330434"/>
                </a:moveTo>
                <a:cubicBezTo>
                  <a:pt x="530402" y="330434"/>
                  <a:pt x="529521" y="332199"/>
                  <a:pt x="529521" y="335728"/>
                </a:cubicBezTo>
                <a:lnTo>
                  <a:pt x="540110" y="335728"/>
                </a:lnTo>
                <a:cubicBezTo>
                  <a:pt x="536581" y="332199"/>
                  <a:pt x="533933" y="330434"/>
                  <a:pt x="532167" y="330434"/>
                </a:cubicBezTo>
                <a:close/>
                <a:moveTo>
                  <a:pt x="497749" y="325139"/>
                </a:moveTo>
                <a:lnTo>
                  <a:pt x="508339" y="335728"/>
                </a:lnTo>
                <a:cubicBezTo>
                  <a:pt x="508339" y="335728"/>
                  <a:pt x="508339" y="332199"/>
                  <a:pt x="508339" y="325139"/>
                </a:cubicBezTo>
                <a:close/>
                <a:moveTo>
                  <a:pt x="413026" y="293368"/>
                </a:moveTo>
                <a:cubicBezTo>
                  <a:pt x="420085" y="300428"/>
                  <a:pt x="423617" y="303957"/>
                  <a:pt x="423617" y="303957"/>
                </a:cubicBezTo>
                <a:cubicBezTo>
                  <a:pt x="423617" y="303957"/>
                  <a:pt x="421851" y="303957"/>
                  <a:pt x="418320" y="303957"/>
                </a:cubicBezTo>
                <a:cubicBezTo>
                  <a:pt x="414791" y="303957"/>
                  <a:pt x="411260" y="303957"/>
                  <a:pt x="407730" y="303957"/>
                </a:cubicBezTo>
                <a:cubicBezTo>
                  <a:pt x="404200" y="303957"/>
                  <a:pt x="402435" y="302193"/>
                  <a:pt x="402435" y="298662"/>
                </a:cubicBezTo>
                <a:cubicBezTo>
                  <a:pt x="402435" y="295132"/>
                  <a:pt x="405964" y="293368"/>
                  <a:pt x="413026" y="293368"/>
                </a:cubicBezTo>
                <a:close/>
                <a:moveTo>
                  <a:pt x="275350" y="282776"/>
                </a:moveTo>
                <a:cubicBezTo>
                  <a:pt x="275350" y="282776"/>
                  <a:pt x="282411" y="282776"/>
                  <a:pt x="296531" y="282776"/>
                </a:cubicBezTo>
                <a:lnTo>
                  <a:pt x="296531" y="293368"/>
                </a:lnTo>
                <a:cubicBezTo>
                  <a:pt x="282411" y="293368"/>
                  <a:pt x="275350" y="289837"/>
                  <a:pt x="275350" y="282776"/>
                </a:cubicBezTo>
                <a:close/>
                <a:moveTo>
                  <a:pt x="643367" y="256301"/>
                </a:moveTo>
                <a:cubicBezTo>
                  <a:pt x="641603" y="256301"/>
                  <a:pt x="638955" y="258066"/>
                  <a:pt x="635425" y="261597"/>
                </a:cubicBezTo>
                <a:cubicBezTo>
                  <a:pt x="635425" y="261597"/>
                  <a:pt x="635425" y="263361"/>
                  <a:pt x="635425" y="266891"/>
                </a:cubicBezTo>
                <a:cubicBezTo>
                  <a:pt x="635425" y="270422"/>
                  <a:pt x="631895" y="272186"/>
                  <a:pt x="624833" y="272186"/>
                </a:cubicBezTo>
                <a:cubicBezTo>
                  <a:pt x="610713" y="272186"/>
                  <a:pt x="614243" y="275717"/>
                  <a:pt x="635425" y="282776"/>
                </a:cubicBezTo>
                <a:cubicBezTo>
                  <a:pt x="642485" y="282776"/>
                  <a:pt x="656605" y="286307"/>
                  <a:pt x="677786" y="293368"/>
                </a:cubicBezTo>
                <a:lnTo>
                  <a:pt x="720147" y="293368"/>
                </a:lnTo>
                <a:cubicBezTo>
                  <a:pt x="713087" y="286307"/>
                  <a:pt x="691905" y="279247"/>
                  <a:pt x="656605" y="272186"/>
                </a:cubicBezTo>
                <a:cubicBezTo>
                  <a:pt x="649545" y="272186"/>
                  <a:pt x="644249" y="272186"/>
                  <a:pt x="640720" y="272186"/>
                </a:cubicBezTo>
                <a:cubicBezTo>
                  <a:pt x="637189" y="272186"/>
                  <a:pt x="638953" y="268656"/>
                  <a:pt x="646015" y="261597"/>
                </a:cubicBezTo>
                <a:cubicBezTo>
                  <a:pt x="646015" y="258066"/>
                  <a:pt x="645131" y="256301"/>
                  <a:pt x="643367" y="256301"/>
                </a:cubicBezTo>
                <a:close/>
                <a:moveTo>
                  <a:pt x="7212070" y="240416"/>
                </a:moveTo>
                <a:cubicBezTo>
                  <a:pt x="7212070" y="240416"/>
                  <a:pt x="7213836" y="242180"/>
                  <a:pt x="7217366" y="245710"/>
                </a:cubicBezTo>
                <a:cubicBezTo>
                  <a:pt x="7220895" y="249241"/>
                  <a:pt x="7222660" y="251005"/>
                  <a:pt x="7222660" y="251005"/>
                </a:cubicBezTo>
                <a:lnTo>
                  <a:pt x="7222660" y="240416"/>
                </a:lnTo>
                <a:close/>
                <a:moveTo>
                  <a:pt x="21179" y="240416"/>
                </a:moveTo>
                <a:lnTo>
                  <a:pt x="31771" y="240416"/>
                </a:lnTo>
                <a:lnTo>
                  <a:pt x="31771" y="251005"/>
                </a:lnTo>
                <a:close/>
                <a:moveTo>
                  <a:pt x="529521" y="229824"/>
                </a:moveTo>
                <a:lnTo>
                  <a:pt x="550701" y="240416"/>
                </a:lnTo>
                <a:cubicBezTo>
                  <a:pt x="550701" y="233355"/>
                  <a:pt x="548937" y="229824"/>
                  <a:pt x="545405" y="229824"/>
                </a:cubicBezTo>
                <a:cubicBezTo>
                  <a:pt x="541876" y="229824"/>
                  <a:pt x="536581" y="229824"/>
                  <a:pt x="529521" y="229824"/>
                </a:cubicBezTo>
                <a:close/>
                <a:moveTo>
                  <a:pt x="42361" y="219234"/>
                </a:moveTo>
                <a:lnTo>
                  <a:pt x="52952" y="229824"/>
                </a:lnTo>
                <a:lnTo>
                  <a:pt x="42361" y="229824"/>
                </a:lnTo>
                <a:cubicBezTo>
                  <a:pt x="35300" y="222765"/>
                  <a:pt x="35300" y="219234"/>
                  <a:pt x="42361" y="219234"/>
                </a:cubicBezTo>
                <a:close/>
                <a:moveTo>
                  <a:pt x="455387" y="208645"/>
                </a:moveTo>
                <a:cubicBezTo>
                  <a:pt x="441266" y="208645"/>
                  <a:pt x="434206" y="210409"/>
                  <a:pt x="434206" y="213939"/>
                </a:cubicBezTo>
                <a:cubicBezTo>
                  <a:pt x="434206" y="217470"/>
                  <a:pt x="437737" y="222765"/>
                  <a:pt x="444797" y="229824"/>
                </a:cubicBezTo>
                <a:cubicBezTo>
                  <a:pt x="451857" y="222765"/>
                  <a:pt x="462448" y="219234"/>
                  <a:pt x="476569" y="219234"/>
                </a:cubicBezTo>
                <a:cubicBezTo>
                  <a:pt x="476569" y="219234"/>
                  <a:pt x="476569" y="217470"/>
                  <a:pt x="476569" y="213939"/>
                </a:cubicBezTo>
                <a:cubicBezTo>
                  <a:pt x="476569" y="210409"/>
                  <a:pt x="469508" y="208645"/>
                  <a:pt x="455387" y="208645"/>
                </a:cubicBezTo>
                <a:close/>
                <a:moveTo>
                  <a:pt x="317712" y="198053"/>
                </a:moveTo>
                <a:lnTo>
                  <a:pt x="349483" y="208645"/>
                </a:lnTo>
                <a:cubicBezTo>
                  <a:pt x="370664" y="215704"/>
                  <a:pt x="381254" y="219234"/>
                  <a:pt x="381254" y="219234"/>
                </a:cubicBezTo>
                <a:cubicBezTo>
                  <a:pt x="381254" y="205114"/>
                  <a:pt x="363604" y="198053"/>
                  <a:pt x="328302" y="198053"/>
                </a:cubicBezTo>
                <a:close/>
                <a:moveTo>
                  <a:pt x="296531" y="187463"/>
                </a:moveTo>
                <a:lnTo>
                  <a:pt x="307121" y="198053"/>
                </a:lnTo>
                <a:lnTo>
                  <a:pt x="307121" y="187463"/>
                </a:lnTo>
                <a:cubicBezTo>
                  <a:pt x="307121" y="187463"/>
                  <a:pt x="303592" y="187463"/>
                  <a:pt x="296531" y="187463"/>
                </a:cubicBezTo>
                <a:close/>
                <a:moveTo>
                  <a:pt x="476569" y="166282"/>
                </a:moveTo>
                <a:lnTo>
                  <a:pt x="476569" y="176872"/>
                </a:lnTo>
                <a:cubicBezTo>
                  <a:pt x="483629" y="176872"/>
                  <a:pt x="490689" y="176872"/>
                  <a:pt x="497749" y="176872"/>
                </a:cubicBezTo>
                <a:lnTo>
                  <a:pt x="487158" y="166282"/>
                </a:lnTo>
                <a:cubicBezTo>
                  <a:pt x="480097" y="166282"/>
                  <a:pt x="476569" y="166282"/>
                  <a:pt x="476569" y="166282"/>
                </a:cubicBezTo>
                <a:close/>
                <a:moveTo>
                  <a:pt x="7137937" y="155691"/>
                </a:moveTo>
                <a:lnTo>
                  <a:pt x="7159118" y="176872"/>
                </a:lnTo>
                <a:cubicBezTo>
                  <a:pt x="7152058" y="183933"/>
                  <a:pt x="7144997" y="180403"/>
                  <a:pt x="7137937" y="166282"/>
                </a:cubicBezTo>
                <a:cubicBezTo>
                  <a:pt x="7137937" y="166282"/>
                  <a:pt x="7137937" y="162751"/>
                  <a:pt x="7137937" y="155691"/>
                </a:cubicBezTo>
                <a:close/>
                <a:moveTo>
                  <a:pt x="7042622" y="155691"/>
                </a:moveTo>
                <a:cubicBezTo>
                  <a:pt x="7042622" y="155691"/>
                  <a:pt x="7046154" y="155691"/>
                  <a:pt x="7053214" y="155691"/>
                </a:cubicBezTo>
                <a:cubicBezTo>
                  <a:pt x="7060274" y="155691"/>
                  <a:pt x="7063804" y="157457"/>
                  <a:pt x="7063804" y="160987"/>
                </a:cubicBezTo>
                <a:cubicBezTo>
                  <a:pt x="7063804" y="164518"/>
                  <a:pt x="7056744" y="166282"/>
                  <a:pt x="7042622" y="166282"/>
                </a:cubicBezTo>
                <a:cubicBezTo>
                  <a:pt x="7035562" y="166282"/>
                  <a:pt x="7032033" y="164518"/>
                  <a:pt x="7032033" y="160987"/>
                </a:cubicBezTo>
                <a:cubicBezTo>
                  <a:pt x="7032033" y="157457"/>
                  <a:pt x="7035562" y="155691"/>
                  <a:pt x="7042622" y="155691"/>
                </a:cubicBezTo>
                <a:close/>
                <a:moveTo>
                  <a:pt x="7053214" y="123920"/>
                </a:moveTo>
                <a:lnTo>
                  <a:pt x="7116756" y="145101"/>
                </a:lnTo>
                <a:lnTo>
                  <a:pt x="7084985" y="145101"/>
                </a:lnTo>
                <a:cubicBezTo>
                  <a:pt x="7063804" y="138041"/>
                  <a:pt x="7053214" y="130981"/>
                  <a:pt x="7053214" y="123920"/>
                </a:cubicBezTo>
                <a:close/>
                <a:moveTo>
                  <a:pt x="6979081" y="102739"/>
                </a:moveTo>
                <a:lnTo>
                  <a:pt x="6989670" y="102739"/>
                </a:lnTo>
                <a:cubicBezTo>
                  <a:pt x="6989670" y="102739"/>
                  <a:pt x="6989670" y="106270"/>
                  <a:pt x="6989670" y="113330"/>
                </a:cubicBezTo>
                <a:cubicBezTo>
                  <a:pt x="6982610" y="113330"/>
                  <a:pt x="6979081" y="109799"/>
                  <a:pt x="6979081" y="102739"/>
                </a:cubicBezTo>
                <a:close/>
                <a:moveTo>
                  <a:pt x="64866" y="96121"/>
                </a:moveTo>
                <a:cubicBezTo>
                  <a:pt x="69278" y="95239"/>
                  <a:pt x="74133" y="95680"/>
                  <a:pt x="79427" y="97445"/>
                </a:cubicBezTo>
                <a:cubicBezTo>
                  <a:pt x="90018" y="100974"/>
                  <a:pt x="97078" y="104504"/>
                  <a:pt x="100608" y="108035"/>
                </a:cubicBezTo>
                <a:cubicBezTo>
                  <a:pt x="104139" y="111566"/>
                  <a:pt x="109433" y="113330"/>
                  <a:pt x="116494" y="113330"/>
                </a:cubicBezTo>
                <a:cubicBezTo>
                  <a:pt x="109433" y="120391"/>
                  <a:pt x="98843" y="120391"/>
                  <a:pt x="84723" y="113330"/>
                </a:cubicBezTo>
                <a:lnTo>
                  <a:pt x="63542" y="102739"/>
                </a:lnTo>
                <a:lnTo>
                  <a:pt x="52952" y="102739"/>
                </a:lnTo>
                <a:cubicBezTo>
                  <a:pt x="56481" y="99210"/>
                  <a:pt x="60453" y="97004"/>
                  <a:pt x="64866" y="96121"/>
                </a:cubicBezTo>
                <a:close/>
                <a:moveTo>
                  <a:pt x="6883766" y="60378"/>
                </a:moveTo>
                <a:lnTo>
                  <a:pt x="6926129" y="81559"/>
                </a:lnTo>
                <a:cubicBezTo>
                  <a:pt x="6919068" y="81559"/>
                  <a:pt x="6904948" y="81559"/>
                  <a:pt x="6883766" y="81559"/>
                </a:cubicBezTo>
                <a:cubicBezTo>
                  <a:pt x="6876706" y="74499"/>
                  <a:pt x="6876706" y="67439"/>
                  <a:pt x="6883766" y="60378"/>
                </a:cubicBezTo>
                <a:close/>
                <a:moveTo>
                  <a:pt x="6862587" y="60378"/>
                </a:moveTo>
                <a:cubicBezTo>
                  <a:pt x="6869648" y="60378"/>
                  <a:pt x="6873177" y="63908"/>
                  <a:pt x="6873177" y="70968"/>
                </a:cubicBezTo>
                <a:lnTo>
                  <a:pt x="6862587" y="70968"/>
                </a:lnTo>
                <a:cubicBezTo>
                  <a:pt x="6862587" y="70968"/>
                  <a:pt x="6862587" y="67439"/>
                  <a:pt x="6862587" y="60378"/>
                </a:cubicBezTo>
                <a:close/>
                <a:moveTo>
                  <a:pt x="232989" y="60378"/>
                </a:moveTo>
                <a:cubicBezTo>
                  <a:pt x="240048" y="60378"/>
                  <a:pt x="243579" y="63908"/>
                  <a:pt x="243579" y="70968"/>
                </a:cubicBezTo>
                <a:cubicBezTo>
                  <a:pt x="243579" y="78029"/>
                  <a:pt x="240048" y="81559"/>
                  <a:pt x="232989" y="81559"/>
                </a:cubicBezTo>
                <a:close/>
                <a:moveTo>
                  <a:pt x="148265" y="60378"/>
                </a:moveTo>
                <a:cubicBezTo>
                  <a:pt x="155325" y="60378"/>
                  <a:pt x="158856" y="60378"/>
                  <a:pt x="158856" y="60378"/>
                </a:cubicBezTo>
                <a:cubicBezTo>
                  <a:pt x="158856" y="60378"/>
                  <a:pt x="158856" y="62143"/>
                  <a:pt x="158856" y="65674"/>
                </a:cubicBezTo>
                <a:cubicBezTo>
                  <a:pt x="158856" y="69203"/>
                  <a:pt x="158856" y="70968"/>
                  <a:pt x="158856" y="70968"/>
                </a:cubicBezTo>
                <a:cubicBezTo>
                  <a:pt x="158856" y="70968"/>
                  <a:pt x="155325" y="67439"/>
                  <a:pt x="148265" y="60378"/>
                </a:cubicBezTo>
                <a:close/>
                <a:moveTo>
                  <a:pt x="190627" y="49787"/>
                </a:moveTo>
                <a:lnTo>
                  <a:pt x="201217" y="49787"/>
                </a:lnTo>
                <a:cubicBezTo>
                  <a:pt x="201217" y="49787"/>
                  <a:pt x="202983" y="51552"/>
                  <a:pt x="206512" y="55083"/>
                </a:cubicBezTo>
                <a:cubicBezTo>
                  <a:pt x="210043" y="58614"/>
                  <a:pt x="211808" y="60378"/>
                  <a:pt x="211808" y="60378"/>
                </a:cubicBezTo>
                <a:cubicBezTo>
                  <a:pt x="211808" y="60378"/>
                  <a:pt x="208277" y="62143"/>
                  <a:pt x="201217" y="65674"/>
                </a:cubicBezTo>
                <a:cubicBezTo>
                  <a:pt x="194158" y="69203"/>
                  <a:pt x="187096" y="70968"/>
                  <a:pt x="180037" y="70968"/>
                </a:cubicBezTo>
                <a:cubicBezTo>
                  <a:pt x="194158" y="63908"/>
                  <a:pt x="197688" y="56847"/>
                  <a:pt x="190627" y="49787"/>
                </a:cubicBezTo>
                <a:close/>
                <a:moveTo>
                  <a:pt x="308703" y="0"/>
                </a:moveTo>
                <a:lnTo>
                  <a:pt x="6631666" y="0"/>
                </a:lnTo>
                <a:lnTo>
                  <a:pt x="6640188" y="2131"/>
                </a:lnTo>
                <a:cubicBezTo>
                  <a:pt x="6647248" y="5662"/>
                  <a:pt x="6654307" y="7426"/>
                  <a:pt x="6661368" y="7426"/>
                </a:cubicBezTo>
                <a:cubicBezTo>
                  <a:pt x="6682550" y="21547"/>
                  <a:pt x="6696669" y="28607"/>
                  <a:pt x="6703730" y="28607"/>
                </a:cubicBezTo>
                <a:cubicBezTo>
                  <a:pt x="6710791" y="35666"/>
                  <a:pt x="6717850" y="40962"/>
                  <a:pt x="6724910" y="44493"/>
                </a:cubicBezTo>
                <a:cubicBezTo>
                  <a:pt x="6731972" y="48022"/>
                  <a:pt x="6735502" y="49787"/>
                  <a:pt x="6735502" y="49787"/>
                </a:cubicBezTo>
                <a:cubicBezTo>
                  <a:pt x="6742562" y="56847"/>
                  <a:pt x="6749621" y="60378"/>
                  <a:pt x="6756682" y="60378"/>
                </a:cubicBezTo>
                <a:cubicBezTo>
                  <a:pt x="6799044" y="60378"/>
                  <a:pt x="6820224" y="67439"/>
                  <a:pt x="6820224" y="81559"/>
                </a:cubicBezTo>
                <a:cubicBezTo>
                  <a:pt x="6820224" y="81559"/>
                  <a:pt x="6827285" y="81559"/>
                  <a:pt x="6841406" y="81559"/>
                </a:cubicBezTo>
                <a:cubicBezTo>
                  <a:pt x="6841406" y="81559"/>
                  <a:pt x="6843170" y="83324"/>
                  <a:pt x="6846700" y="86854"/>
                </a:cubicBezTo>
                <a:cubicBezTo>
                  <a:pt x="6850230" y="90385"/>
                  <a:pt x="6855525" y="92149"/>
                  <a:pt x="6862587" y="92149"/>
                </a:cubicBezTo>
                <a:cubicBezTo>
                  <a:pt x="6869648" y="99210"/>
                  <a:pt x="6876706" y="102739"/>
                  <a:pt x="6883766" y="102739"/>
                </a:cubicBezTo>
                <a:cubicBezTo>
                  <a:pt x="6890828" y="102739"/>
                  <a:pt x="6896122" y="104504"/>
                  <a:pt x="6899652" y="108035"/>
                </a:cubicBezTo>
                <a:cubicBezTo>
                  <a:pt x="6903183" y="111566"/>
                  <a:pt x="6908477" y="113330"/>
                  <a:pt x="6915539" y="113330"/>
                </a:cubicBezTo>
                <a:cubicBezTo>
                  <a:pt x="6922600" y="113330"/>
                  <a:pt x="6926129" y="113330"/>
                  <a:pt x="6926129" y="113330"/>
                </a:cubicBezTo>
                <a:cubicBezTo>
                  <a:pt x="6919068" y="120391"/>
                  <a:pt x="6920833" y="125685"/>
                  <a:pt x="6931424" y="129216"/>
                </a:cubicBezTo>
                <a:cubicBezTo>
                  <a:pt x="6942014" y="132747"/>
                  <a:pt x="6950840" y="134511"/>
                  <a:pt x="6957900" y="134511"/>
                </a:cubicBezTo>
                <a:lnTo>
                  <a:pt x="6968491" y="134511"/>
                </a:lnTo>
                <a:lnTo>
                  <a:pt x="6957900" y="145101"/>
                </a:lnTo>
                <a:cubicBezTo>
                  <a:pt x="6964960" y="145101"/>
                  <a:pt x="6987906" y="152162"/>
                  <a:pt x="7026737" y="166282"/>
                </a:cubicBezTo>
                <a:cubicBezTo>
                  <a:pt x="7065570" y="180403"/>
                  <a:pt x="7081456" y="183933"/>
                  <a:pt x="7074395" y="176872"/>
                </a:cubicBezTo>
                <a:lnTo>
                  <a:pt x="7084985" y="166282"/>
                </a:lnTo>
                <a:cubicBezTo>
                  <a:pt x="7099106" y="173343"/>
                  <a:pt x="7109696" y="178637"/>
                  <a:pt x="7116756" y="182168"/>
                </a:cubicBezTo>
                <a:cubicBezTo>
                  <a:pt x="7123818" y="185699"/>
                  <a:pt x="7127347" y="190993"/>
                  <a:pt x="7127347" y="198053"/>
                </a:cubicBezTo>
                <a:lnTo>
                  <a:pt x="7137937" y="208645"/>
                </a:lnTo>
                <a:lnTo>
                  <a:pt x="7137937" y="198053"/>
                </a:lnTo>
                <a:lnTo>
                  <a:pt x="7159118" y="208645"/>
                </a:lnTo>
                <a:lnTo>
                  <a:pt x="7180299" y="219234"/>
                </a:lnTo>
                <a:lnTo>
                  <a:pt x="7222660" y="229824"/>
                </a:lnTo>
                <a:cubicBezTo>
                  <a:pt x="7236780" y="236885"/>
                  <a:pt x="7245607" y="243945"/>
                  <a:pt x="7249136" y="251005"/>
                </a:cubicBezTo>
                <a:cubicBezTo>
                  <a:pt x="7252666" y="258066"/>
                  <a:pt x="7261492" y="261597"/>
                  <a:pt x="7275612" y="261597"/>
                </a:cubicBezTo>
                <a:cubicBezTo>
                  <a:pt x="7289732" y="261597"/>
                  <a:pt x="7300322" y="265126"/>
                  <a:pt x="7307384" y="272186"/>
                </a:cubicBezTo>
                <a:lnTo>
                  <a:pt x="7307384" y="282776"/>
                </a:lnTo>
                <a:lnTo>
                  <a:pt x="7317974" y="282776"/>
                </a:lnTo>
                <a:lnTo>
                  <a:pt x="7370926" y="293368"/>
                </a:lnTo>
                <a:cubicBezTo>
                  <a:pt x="7377986" y="293368"/>
                  <a:pt x="7385047" y="295132"/>
                  <a:pt x="7392107" y="298662"/>
                </a:cubicBezTo>
                <a:cubicBezTo>
                  <a:pt x="7399168" y="302193"/>
                  <a:pt x="7402697" y="303957"/>
                  <a:pt x="7402697" y="303957"/>
                </a:cubicBezTo>
                <a:cubicBezTo>
                  <a:pt x="7430938" y="303957"/>
                  <a:pt x="7437999" y="311018"/>
                  <a:pt x="7423878" y="325139"/>
                </a:cubicBezTo>
                <a:cubicBezTo>
                  <a:pt x="7423878" y="318078"/>
                  <a:pt x="7420348" y="314549"/>
                  <a:pt x="7413288" y="314549"/>
                </a:cubicBezTo>
                <a:lnTo>
                  <a:pt x="7413288" y="325139"/>
                </a:lnTo>
                <a:cubicBezTo>
                  <a:pt x="7420348" y="332199"/>
                  <a:pt x="7423878" y="332199"/>
                  <a:pt x="7423878" y="325139"/>
                </a:cubicBezTo>
                <a:cubicBezTo>
                  <a:pt x="7423878" y="332199"/>
                  <a:pt x="7423878" y="335728"/>
                  <a:pt x="7423878" y="335728"/>
                </a:cubicBezTo>
                <a:cubicBezTo>
                  <a:pt x="7423878" y="335728"/>
                  <a:pt x="7427408" y="339259"/>
                  <a:pt x="7434468" y="346320"/>
                </a:cubicBezTo>
                <a:cubicBezTo>
                  <a:pt x="7434468" y="360440"/>
                  <a:pt x="7437999" y="369265"/>
                  <a:pt x="7445059" y="372795"/>
                </a:cubicBezTo>
                <a:cubicBezTo>
                  <a:pt x="7452120" y="376326"/>
                  <a:pt x="7459178" y="378091"/>
                  <a:pt x="7466240" y="378091"/>
                </a:cubicBezTo>
                <a:lnTo>
                  <a:pt x="7487420" y="378091"/>
                </a:lnTo>
                <a:lnTo>
                  <a:pt x="7466240" y="367501"/>
                </a:lnTo>
                <a:cubicBezTo>
                  <a:pt x="7452120" y="367501"/>
                  <a:pt x="7445059" y="363970"/>
                  <a:pt x="7445059" y="356909"/>
                </a:cubicBezTo>
                <a:cubicBezTo>
                  <a:pt x="7445059" y="356909"/>
                  <a:pt x="7445059" y="355145"/>
                  <a:pt x="7445059" y="351614"/>
                </a:cubicBezTo>
                <a:cubicBezTo>
                  <a:pt x="7445059" y="348084"/>
                  <a:pt x="7441530" y="342789"/>
                  <a:pt x="7434468" y="335728"/>
                </a:cubicBezTo>
                <a:lnTo>
                  <a:pt x="7445059" y="335728"/>
                </a:lnTo>
                <a:cubicBezTo>
                  <a:pt x="7466240" y="342789"/>
                  <a:pt x="7473300" y="346320"/>
                  <a:pt x="7466240" y="346320"/>
                </a:cubicBezTo>
                <a:lnTo>
                  <a:pt x="7490068" y="354262"/>
                </a:lnTo>
                <a:lnTo>
                  <a:pt x="7498011" y="346320"/>
                </a:lnTo>
                <a:cubicBezTo>
                  <a:pt x="7505072" y="346320"/>
                  <a:pt x="7508601" y="349849"/>
                  <a:pt x="7508601" y="356909"/>
                </a:cubicBezTo>
                <a:lnTo>
                  <a:pt x="7498011" y="356909"/>
                </a:lnTo>
                <a:cubicBezTo>
                  <a:pt x="7505072" y="363970"/>
                  <a:pt x="7512130" y="367501"/>
                  <a:pt x="7519192" y="367501"/>
                </a:cubicBezTo>
                <a:lnTo>
                  <a:pt x="7529782" y="367501"/>
                </a:lnTo>
                <a:cubicBezTo>
                  <a:pt x="7529782" y="367501"/>
                  <a:pt x="7529782" y="363970"/>
                  <a:pt x="7529782" y="356909"/>
                </a:cubicBezTo>
                <a:lnTo>
                  <a:pt x="7540374" y="367501"/>
                </a:lnTo>
                <a:lnTo>
                  <a:pt x="7572144" y="378091"/>
                </a:lnTo>
                <a:cubicBezTo>
                  <a:pt x="7579204" y="378091"/>
                  <a:pt x="7584500" y="379855"/>
                  <a:pt x="7588030" y="383386"/>
                </a:cubicBezTo>
                <a:cubicBezTo>
                  <a:pt x="7591559" y="386916"/>
                  <a:pt x="7603915" y="392211"/>
                  <a:pt x="7625096" y="399272"/>
                </a:cubicBezTo>
                <a:cubicBezTo>
                  <a:pt x="7766300" y="434573"/>
                  <a:pt x="7889856" y="469874"/>
                  <a:pt x="7995760" y="505176"/>
                </a:cubicBezTo>
                <a:lnTo>
                  <a:pt x="8080483" y="526357"/>
                </a:lnTo>
                <a:cubicBezTo>
                  <a:pt x="8101664" y="533416"/>
                  <a:pt x="8136965" y="544007"/>
                  <a:pt x="8186387" y="558128"/>
                </a:cubicBezTo>
                <a:cubicBezTo>
                  <a:pt x="8186387" y="558128"/>
                  <a:pt x="8188154" y="559892"/>
                  <a:pt x="8191683" y="563423"/>
                </a:cubicBezTo>
                <a:cubicBezTo>
                  <a:pt x="8195213" y="566953"/>
                  <a:pt x="8200508" y="568718"/>
                  <a:pt x="8207569" y="568718"/>
                </a:cubicBezTo>
                <a:cubicBezTo>
                  <a:pt x="8214629" y="568718"/>
                  <a:pt x="8232279" y="572248"/>
                  <a:pt x="8260521" y="579309"/>
                </a:cubicBezTo>
                <a:cubicBezTo>
                  <a:pt x="8352305" y="607549"/>
                  <a:pt x="8408787" y="625200"/>
                  <a:pt x="8429968" y="632261"/>
                </a:cubicBezTo>
                <a:cubicBezTo>
                  <a:pt x="8437028" y="632261"/>
                  <a:pt x="8447618" y="634026"/>
                  <a:pt x="8461739" y="637555"/>
                </a:cubicBezTo>
                <a:cubicBezTo>
                  <a:pt x="8475858" y="641086"/>
                  <a:pt x="8488214" y="644615"/>
                  <a:pt x="8498805" y="648146"/>
                </a:cubicBezTo>
                <a:cubicBezTo>
                  <a:pt x="8509395" y="651677"/>
                  <a:pt x="8514691" y="653442"/>
                  <a:pt x="8514691" y="653442"/>
                </a:cubicBezTo>
                <a:cubicBezTo>
                  <a:pt x="8514691" y="653442"/>
                  <a:pt x="8504100" y="653442"/>
                  <a:pt x="8482920" y="653442"/>
                </a:cubicBezTo>
                <a:cubicBezTo>
                  <a:pt x="8482920" y="653442"/>
                  <a:pt x="8479390" y="653442"/>
                  <a:pt x="8472329" y="653442"/>
                </a:cubicBezTo>
                <a:cubicBezTo>
                  <a:pt x="8465268" y="653442"/>
                  <a:pt x="8458209" y="653442"/>
                  <a:pt x="8451148" y="653442"/>
                </a:cubicBezTo>
                <a:cubicBezTo>
                  <a:pt x="8444087" y="653442"/>
                  <a:pt x="8438792" y="651677"/>
                  <a:pt x="8435262" y="648146"/>
                </a:cubicBezTo>
                <a:cubicBezTo>
                  <a:pt x="8431733" y="644615"/>
                  <a:pt x="8429968" y="642851"/>
                  <a:pt x="8429968" y="642851"/>
                </a:cubicBezTo>
                <a:cubicBezTo>
                  <a:pt x="8422906" y="635790"/>
                  <a:pt x="8414082" y="632261"/>
                  <a:pt x="8403491" y="632261"/>
                </a:cubicBezTo>
                <a:cubicBezTo>
                  <a:pt x="8392901" y="632261"/>
                  <a:pt x="8384076" y="632261"/>
                  <a:pt x="8377016" y="632261"/>
                </a:cubicBezTo>
                <a:cubicBezTo>
                  <a:pt x="8369954" y="625200"/>
                  <a:pt x="8362895" y="621670"/>
                  <a:pt x="8355835" y="621670"/>
                </a:cubicBezTo>
                <a:cubicBezTo>
                  <a:pt x="8348773" y="621670"/>
                  <a:pt x="8338183" y="621670"/>
                  <a:pt x="8324064" y="621670"/>
                </a:cubicBezTo>
                <a:cubicBezTo>
                  <a:pt x="8302883" y="614611"/>
                  <a:pt x="8288762" y="611080"/>
                  <a:pt x="8281702" y="611080"/>
                </a:cubicBezTo>
                <a:cubicBezTo>
                  <a:pt x="8274641" y="611080"/>
                  <a:pt x="8271112" y="611080"/>
                  <a:pt x="8271112" y="611080"/>
                </a:cubicBezTo>
                <a:lnTo>
                  <a:pt x="8207569" y="589899"/>
                </a:lnTo>
                <a:cubicBezTo>
                  <a:pt x="8179327" y="582838"/>
                  <a:pt x="8161677" y="577544"/>
                  <a:pt x="8154617" y="574013"/>
                </a:cubicBezTo>
                <a:cubicBezTo>
                  <a:pt x="8147556" y="570482"/>
                  <a:pt x="8144027" y="568718"/>
                  <a:pt x="8144027" y="568718"/>
                </a:cubicBezTo>
                <a:cubicBezTo>
                  <a:pt x="8144027" y="561659"/>
                  <a:pt x="8142261" y="558128"/>
                  <a:pt x="8138731" y="558128"/>
                </a:cubicBezTo>
                <a:cubicBezTo>
                  <a:pt x="8135202" y="558128"/>
                  <a:pt x="8133435" y="558128"/>
                  <a:pt x="8133435" y="558128"/>
                </a:cubicBezTo>
                <a:lnTo>
                  <a:pt x="8101664" y="558128"/>
                </a:lnTo>
                <a:cubicBezTo>
                  <a:pt x="8094604" y="551067"/>
                  <a:pt x="8091075" y="551067"/>
                  <a:pt x="8091075" y="558128"/>
                </a:cubicBezTo>
                <a:lnTo>
                  <a:pt x="8059302" y="536947"/>
                </a:lnTo>
                <a:lnTo>
                  <a:pt x="8048712" y="536947"/>
                </a:lnTo>
                <a:cubicBezTo>
                  <a:pt x="8041652" y="536947"/>
                  <a:pt x="8034593" y="536947"/>
                  <a:pt x="8027531" y="536947"/>
                </a:cubicBezTo>
                <a:cubicBezTo>
                  <a:pt x="8020471" y="536947"/>
                  <a:pt x="8013412" y="536947"/>
                  <a:pt x="8006350" y="536947"/>
                </a:cubicBezTo>
                <a:cubicBezTo>
                  <a:pt x="7999290" y="536947"/>
                  <a:pt x="7993994" y="535182"/>
                  <a:pt x="7990465" y="531651"/>
                </a:cubicBezTo>
                <a:cubicBezTo>
                  <a:pt x="7986935" y="528122"/>
                  <a:pt x="7983404" y="526357"/>
                  <a:pt x="7979875" y="526357"/>
                </a:cubicBezTo>
                <a:cubicBezTo>
                  <a:pt x="7976346" y="526357"/>
                  <a:pt x="7971050" y="526357"/>
                  <a:pt x="7963990" y="526357"/>
                </a:cubicBezTo>
                <a:cubicBezTo>
                  <a:pt x="7956928" y="526357"/>
                  <a:pt x="7953398" y="526357"/>
                  <a:pt x="7953398" y="526357"/>
                </a:cubicBezTo>
                <a:lnTo>
                  <a:pt x="7921627" y="515766"/>
                </a:lnTo>
                <a:cubicBezTo>
                  <a:pt x="7921627" y="515766"/>
                  <a:pt x="7921627" y="517530"/>
                  <a:pt x="7921627" y="521061"/>
                </a:cubicBezTo>
                <a:cubicBezTo>
                  <a:pt x="7921627" y="524592"/>
                  <a:pt x="7925157" y="526357"/>
                  <a:pt x="7932219" y="526357"/>
                </a:cubicBezTo>
                <a:cubicBezTo>
                  <a:pt x="7939279" y="526357"/>
                  <a:pt x="7944575" y="528122"/>
                  <a:pt x="7948104" y="531651"/>
                </a:cubicBezTo>
                <a:cubicBezTo>
                  <a:pt x="7951634" y="535182"/>
                  <a:pt x="7953398" y="536947"/>
                  <a:pt x="7953398" y="536947"/>
                </a:cubicBezTo>
                <a:cubicBezTo>
                  <a:pt x="7953398" y="536947"/>
                  <a:pt x="7955164" y="536947"/>
                  <a:pt x="7958694" y="536947"/>
                </a:cubicBezTo>
                <a:cubicBezTo>
                  <a:pt x="7962223" y="536947"/>
                  <a:pt x="7965754" y="536947"/>
                  <a:pt x="7969284" y="536947"/>
                </a:cubicBezTo>
                <a:cubicBezTo>
                  <a:pt x="7972815" y="536947"/>
                  <a:pt x="7978109" y="538711"/>
                  <a:pt x="7985171" y="542242"/>
                </a:cubicBezTo>
                <a:cubicBezTo>
                  <a:pt x="7992231" y="545772"/>
                  <a:pt x="7999290" y="549303"/>
                  <a:pt x="8006350" y="552832"/>
                </a:cubicBezTo>
                <a:cubicBezTo>
                  <a:pt x="8013412" y="556363"/>
                  <a:pt x="8016942" y="556363"/>
                  <a:pt x="8016942" y="552832"/>
                </a:cubicBezTo>
                <a:cubicBezTo>
                  <a:pt x="8016942" y="549303"/>
                  <a:pt x="8020471" y="551067"/>
                  <a:pt x="8027531" y="558128"/>
                </a:cubicBezTo>
                <a:cubicBezTo>
                  <a:pt x="8034593" y="558128"/>
                  <a:pt x="8039887" y="559892"/>
                  <a:pt x="8043417" y="563423"/>
                </a:cubicBezTo>
                <a:cubicBezTo>
                  <a:pt x="8046946" y="566953"/>
                  <a:pt x="8052242" y="568718"/>
                  <a:pt x="8059302" y="568718"/>
                </a:cubicBezTo>
                <a:cubicBezTo>
                  <a:pt x="8080483" y="568718"/>
                  <a:pt x="8096369" y="570482"/>
                  <a:pt x="8106960" y="574013"/>
                </a:cubicBezTo>
                <a:cubicBezTo>
                  <a:pt x="8117550" y="577544"/>
                  <a:pt x="8124610" y="581074"/>
                  <a:pt x="8128141" y="584603"/>
                </a:cubicBezTo>
                <a:cubicBezTo>
                  <a:pt x="8131671" y="588134"/>
                  <a:pt x="8136965" y="589899"/>
                  <a:pt x="8144027" y="589899"/>
                </a:cubicBezTo>
                <a:lnTo>
                  <a:pt x="8154617" y="589899"/>
                </a:lnTo>
                <a:lnTo>
                  <a:pt x="8154617" y="600490"/>
                </a:lnTo>
                <a:lnTo>
                  <a:pt x="8165206" y="600490"/>
                </a:lnTo>
                <a:lnTo>
                  <a:pt x="8165206" y="589899"/>
                </a:lnTo>
                <a:cubicBezTo>
                  <a:pt x="8172268" y="596959"/>
                  <a:pt x="8175798" y="600490"/>
                  <a:pt x="8175798" y="600490"/>
                </a:cubicBezTo>
                <a:lnTo>
                  <a:pt x="8196979" y="611080"/>
                </a:lnTo>
                <a:cubicBezTo>
                  <a:pt x="8204039" y="604019"/>
                  <a:pt x="8216394" y="604019"/>
                  <a:pt x="8234045" y="611080"/>
                </a:cubicBezTo>
                <a:cubicBezTo>
                  <a:pt x="8251695" y="618140"/>
                  <a:pt x="8281702" y="625200"/>
                  <a:pt x="8324064" y="632261"/>
                </a:cubicBezTo>
                <a:cubicBezTo>
                  <a:pt x="8338183" y="639321"/>
                  <a:pt x="8350539" y="642851"/>
                  <a:pt x="8361130" y="642851"/>
                </a:cubicBezTo>
                <a:cubicBezTo>
                  <a:pt x="8371720" y="642851"/>
                  <a:pt x="8378781" y="644615"/>
                  <a:pt x="8382310" y="648146"/>
                </a:cubicBezTo>
                <a:cubicBezTo>
                  <a:pt x="8385840" y="651677"/>
                  <a:pt x="8391135" y="649911"/>
                  <a:pt x="8398196" y="642851"/>
                </a:cubicBezTo>
                <a:lnTo>
                  <a:pt x="8398196" y="653442"/>
                </a:lnTo>
                <a:cubicBezTo>
                  <a:pt x="8398196" y="653442"/>
                  <a:pt x="8408787" y="656971"/>
                  <a:pt x="8429968" y="664031"/>
                </a:cubicBezTo>
                <a:cubicBezTo>
                  <a:pt x="8444087" y="664031"/>
                  <a:pt x="8454678" y="664031"/>
                  <a:pt x="8461739" y="664031"/>
                </a:cubicBezTo>
                <a:cubicBezTo>
                  <a:pt x="8468799" y="664031"/>
                  <a:pt x="8472329" y="664031"/>
                  <a:pt x="8472329" y="664031"/>
                </a:cubicBezTo>
                <a:cubicBezTo>
                  <a:pt x="8472329" y="671092"/>
                  <a:pt x="8479390" y="674621"/>
                  <a:pt x="8493510" y="674621"/>
                </a:cubicBezTo>
                <a:lnTo>
                  <a:pt x="8525281" y="685213"/>
                </a:lnTo>
                <a:cubicBezTo>
                  <a:pt x="8518220" y="685213"/>
                  <a:pt x="8514691" y="685213"/>
                  <a:pt x="8514691" y="685213"/>
                </a:cubicBezTo>
                <a:cubicBezTo>
                  <a:pt x="8514691" y="692273"/>
                  <a:pt x="8511161" y="695803"/>
                  <a:pt x="8504100" y="695803"/>
                </a:cubicBezTo>
                <a:cubicBezTo>
                  <a:pt x="8497039" y="695803"/>
                  <a:pt x="8493510" y="695803"/>
                  <a:pt x="8493510" y="695803"/>
                </a:cubicBezTo>
                <a:cubicBezTo>
                  <a:pt x="8493510" y="702863"/>
                  <a:pt x="8493510" y="706394"/>
                  <a:pt x="8493510" y="706394"/>
                </a:cubicBezTo>
                <a:cubicBezTo>
                  <a:pt x="8493510" y="706394"/>
                  <a:pt x="8489980" y="706394"/>
                  <a:pt x="8482920" y="706394"/>
                </a:cubicBezTo>
                <a:lnTo>
                  <a:pt x="8472329" y="706394"/>
                </a:lnTo>
                <a:cubicBezTo>
                  <a:pt x="8479390" y="699334"/>
                  <a:pt x="8479390" y="695803"/>
                  <a:pt x="8472329" y="695803"/>
                </a:cubicBezTo>
                <a:cubicBezTo>
                  <a:pt x="8465268" y="695803"/>
                  <a:pt x="8459973" y="695803"/>
                  <a:pt x="8456443" y="695803"/>
                </a:cubicBezTo>
                <a:cubicBezTo>
                  <a:pt x="8452914" y="695803"/>
                  <a:pt x="8445853" y="699334"/>
                  <a:pt x="8435262" y="706394"/>
                </a:cubicBezTo>
                <a:cubicBezTo>
                  <a:pt x="8424672" y="713453"/>
                  <a:pt x="8419377" y="713453"/>
                  <a:pt x="8419377" y="706394"/>
                </a:cubicBezTo>
                <a:cubicBezTo>
                  <a:pt x="8419377" y="699334"/>
                  <a:pt x="8419377" y="695803"/>
                  <a:pt x="8419377" y="695803"/>
                </a:cubicBezTo>
                <a:lnTo>
                  <a:pt x="8408787" y="685213"/>
                </a:lnTo>
                <a:cubicBezTo>
                  <a:pt x="8408787" y="685213"/>
                  <a:pt x="8407021" y="685213"/>
                  <a:pt x="8403491" y="685213"/>
                </a:cubicBezTo>
                <a:cubicBezTo>
                  <a:pt x="8399962" y="685213"/>
                  <a:pt x="8394666" y="685213"/>
                  <a:pt x="8387606" y="685213"/>
                </a:cubicBezTo>
                <a:cubicBezTo>
                  <a:pt x="8387606" y="678152"/>
                  <a:pt x="8384076" y="678152"/>
                  <a:pt x="8377016" y="685213"/>
                </a:cubicBezTo>
                <a:lnTo>
                  <a:pt x="8366425" y="685213"/>
                </a:lnTo>
                <a:lnTo>
                  <a:pt x="8302883" y="653442"/>
                </a:lnTo>
                <a:cubicBezTo>
                  <a:pt x="8281702" y="653442"/>
                  <a:pt x="8264050" y="651677"/>
                  <a:pt x="8249931" y="648146"/>
                </a:cubicBezTo>
                <a:cubicBezTo>
                  <a:pt x="8235810" y="644615"/>
                  <a:pt x="8223454" y="642851"/>
                  <a:pt x="8212864" y="642851"/>
                </a:cubicBezTo>
                <a:cubicBezTo>
                  <a:pt x="8202273" y="642851"/>
                  <a:pt x="8191683" y="639321"/>
                  <a:pt x="8181093" y="632261"/>
                </a:cubicBezTo>
                <a:cubicBezTo>
                  <a:pt x="8170502" y="625200"/>
                  <a:pt x="8156383" y="621670"/>
                  <a:pt x="8138731" y="621670"/>
                </a:cubicBezTo>
                <a:cubicBezTo>
                  <a:pt x="8121079" y="621670"/>
                  <a:pt x="8110490" y="619905"/>
                  <a:pt x="8106960" y="616375"/>
                </a:cubicBezTo>
                <a:cubicBezTo>
                  <a:pt x="8103431" y="612844"/>
                  <a:pt x="8098135" y="609315"/>
                  <a:pt x="8091075" y="605784"/>
                </a:cubicBezTo>
                <a:cubicBezTo>
                  <a:pt x="8084013" y="602255"/>
                  <a:pt x="8076954" y="604019"/>
                  <a:pt x="8069894" y="611080"/>
                </a:cubicBezTo>
                <a:cubicBezTo>
                  <a:pt x="8084013" y="611080"/>
                  <a:pt x="8092839" y="614611"/>
                  <a:pt x="8096369" y="621670"/>
                </a:cubicBezTo>
                <a:cubicBezTo>
                  <a:pt x="8099898" y="628730"/>
                  <a:pt x="8105194" y="632261"/>
                  <a:pt x="8112254" y="632261"/>
                </a:cubicBezTo>
                <a:cubicBezTo>
                  <a:pt x="8140497" y="632261"/>
                  <a:pt x="8154617" y="635790"/>
                  <a:pt x="8154617" y="642851"/>
                </a:cubicBezTo>
                <a:cubicBezTo>
                  <a:pt x="8154617" y="649911"/>
                  <a:pt x="8158146" y="653442"/>
                  <a:pt x="8165206" y="653442"/>
                </a:cubicBezTo>
                <a:lnTo>
                  <a:pt x="8207569" y="664031"/>
                </a:lnTo>
                <a:cubicBezTo>
                  <a:pt x="8214629" y="664031"/>
                  <a:pt x="8221689" y="664031"/>
                  <a:pt x="8228750" y="664031"/>
                </a:cubicBezTo>
                <a:cubicBezTo>
                  <a:pt x="8228750" y="656971"/>
                  <a:pt x="8230516" y="655207"/>
                  <a:pt x="8234045" y="658736"/>
                </a:cubicBezTo>
                <a:cubicBezTo>
                  <a:pt x="8237575" y="662267"/>
                  <a:pt x="8242869" y="664031"/>
                  <a:pt x="8249931" y="664031"/>
                </a:cubicBezTo>
                <a:cubicBezTo>
                  <a:pt x="8256991" y="671092"/>
                  <a:pt x="8264050" y="674621"/>
                  <a:pt x="8271112" y="674621"/>
                </a:cubicBezTo>
                <a:cubicBezTo>
                  <a:pt x="8292291" y="674621"/>
                  <a:pt x="8295821" y="678152"/>
                  <a:pt x="8281702" y="685213"/>
                </a:cubicBezTo>
                <a:lnTo>
                  <a:pt x="8260521" y="695803"/>
                </a:lnTo>
                <a:lnTo>
                  <a:pt x="8271112" y="706394"/>
                </a:lnTo>
                <a:cubicBezTo>
                  <a:pt x="8334654" y="727574"/>
                  <a:pt x="8369954" y="734634"/>
                  <a:pt x="8377016" y="727574"/>
                </a:cubicBezTo>
                <a:lnTo>
                  <a:pt x="8355835" y="716984"/>
                </a:lnTo>
                <a:lnTo>
                  <a:pt x="8313473" y="706394"/>
                </a:lnTo>
                <a:cubicBezTo>
                  <a:pt x="8313473" y="706394"/>
                  <a:pt x="8309943" y="704629"/>
                  <a:pt x="8302883" y="701098"/>
                </a:cubicBezTo>
                <a:cubicBezTo>
                  <a:pt x="8295821" y="697567"/>
                  <a:pt x="8292291" y="699334"/>
                  <a:pt x="8292291" y="706394"/>
                </a:cubicBezTo>
                <a:lnTo>
                  <a:pt x="8292291" y="695803"/>
                </a:lnTo>
                <a:cubicBezTo>
                  <a:pt x="8299353" y="688742"/>
                  <a:pt x="8302883" y="685213"/>
                  <a:pt x="8302883" y="685213"/>
                </a:cubicBezTo>
                <a:lnTo>
                  <a:pt x="8324064" y="685213"/>
                </a:lnTo>
                <a:cubicBezTo>
                  <a:pt x="8345244" y="685213"/>
                  <a:pt x="8355835" y="688742"/>
                  <a:pt x="8355835" y="695803"/>
                </a:cubicBezTo>
                <a:cubicBezTo>
                  <a:pt x="8362895" y="702863"/>
                  <a:pt x="8373486" y="702863"/>
                  <a:pt x="8387606" y="695803"/>
                </a:cubicBezTo>
                <a:lnTo>
                  <a:pt x="8408787" y="716984"/>
                </a:lnTo>
                <a:lnTo>
                  <a:pt x="8419377" y="727574"/>
                </a:lnTo>
                <a:lnTo>
                  <a:pt x="8429968" y="727574"/>
                </a:lnTo>
                <a:cubicBezTo>
                  <a:pt x="8429968" y="727574"/>
                  <a:pt x="8433497" y="727574"/>
                  <a:pt x="8440558" y="727574"/>
                </a:cubicBezTo>
                <a:lnTo>
                  <a:pt x="8461739" y="727574"/>
                </a:lnTo>
                <a:lnTo>
                  <a:pt x="8472329" y="738165"/>
                </a:lnTo>
                <a:cubicBezTo>
                  <a:pt x="8472329" y="752286"/>
                  <a:pt x="8472329" y="759346"/>
                  <a:pt x="8472329" y="759346"/>
                </a:cubicBezTo>
                <a:cubicBezTo>
                  <a:pt x="8479390" y="759346"/>
                  <a:pt x="8486449" y="762875"/>
                  <a:pt x="8493510" y="769936"/>
                </a:cubicBezTo>
                <a:cubicBezTo>
                  <a:pt x="8479390" y="776996"/>
                  <a:pt x="8468799" y="780526"/>
                  <a:pt x="8461739" y="780526"/>
                </a:cubicBezTo>
                <a:lnTo>
                  <a:pt x="8461739" y="769936"/>
                </a:lnTo>
                <a:cubicBezTo>
                  <a:pt x="8461739" y="769936"/>
                  <a:pt x="8458209" y="773467"/>
                  <a:pt x="8451148" y="780526"/>
                </a:cubicBezTo>
                <a:lnTo>
                  <a:pt x="8408787" y="769936"/>
                </a:lnTo>
                <a:cubicBezTo>
                  <a:pt x="8394666" y="769936"/>
                  <a:pt x="8373486" y="769936"/>
                  <a:pt x="8345244" y="769936"/>
                </a:cubicBezTo>
                <a:cubicBezTo>
                  <a:pt x="8317002" y="769936"/>
                  <a:pt x="8302883" y="769936"/>
                  <a:pt x="8302883" y="769936"/>
                </a:cubicBezTo>
                <a:cubicBezTo>
                  <a:pt x="8295821" y="769936"/>
                  <a:pt x="8292291" y="766405"/>
                  <a:pt x="8292291" y="759346"/>
                </a:cubicBezTo>
                <a:cubicBezTo>
                  <a:pt x="8292291" y="752286"/>
                  <a:pt x="8292291" y="748755"/>
                  <a:pt x="8292291" y="748755"/>
                </a:cubicBezTo>
                <a:cubicBezTo>
                  <a:pt x="8292291" y="748755"/>
                  <a:pt x="8288762" y="752286"/>
                  <a:pt x="8281702" y="759346"/>
                </a:cubicBezTo>
                <a:lnTo>
                  <a:pt x="8249931" y="748755"/>
                </a:lnTo>
                <a:cubicBezTo>
                  <a:pt x="8249931" y="748755"/>
                  <a:pt x="8246401" y="748755"/>
                  <a:pt x="8239339" y="748755"/>
                </a:cubicBezTo>
                <a:cubicBezTo>
                  <a:pt x="8232279" y="748755"/>
                  <a:pt x="8226983" y="748755"/>
                  <a:pt x="8223454" y="748755"/>
                </a:cubicBezTo>
                <a:cubicBezTo>
                  <a:pt x="8219925" y="748755"/>
                  <a:pt x="8216394" y="748755"/>
                  <a:pt x="8212864" y="748755"/>
                </a:cubicBezTo>
                <a:cubicBezTo>
                  <a:pt x="8209335" y="748755"/>
                  <a:pt x="8207569" y="748755"/>
                  <a:pt x="8207569" y="748755"/>
                </a:cubicBezTo>
                <a:lnTo>
                  <a:pt x="8175798" y="738165"/>
                </a:lnTo>
                <a:cubicBezTo>
                  <a:pt x="8175798" y="745225"/>
                  <a:pt x="8177564" y="748755"/>
                  <a:pt x="8181093" y="748755"/>
                </a:cubicBezTo>
                <a:cubicBezTo>
                  <a:pt x="8184623" y="748755"/>
                  <a:pt x="8189917" y="748755"/>
                  <a:pt x="8196979" y="748755"/>
                </a:cubicBezTo>
                <a:lnTo>
                  <a:pt x="8218160" y="759346"/>
                </a:lnTo>
                <a:cubicBezTo>
                  <a:pt x="8225220" y="759346"/>
                  <a:pt x="8230516" y="759346"/>
                  <a:pt x="8234045" y="759346"/>
                </a:cubicBezTo>
                <a:cubicBezTo>
                  <a:pt x="8237575" y="759346"/>
                  <a:pt x="8239339" y="762875"/>
                  <a:pt x="8239339" y="769936"/>
                </a:cubicBezTo>
                <a:cubicBezTo>
                  <a:pt x="8239339" y="769936"/>
                  <a:pt x="8237575" y="771701"/>
                  <a:pt x="8234045" y="775231"/>
                </a:cubicBezTo>
                <a:cubicBezTo>
                  <a:pt x="8230516" y="778761"/>
                  <a:pt x="8225220" y="780526"/>
                  <a:pt x="8218160" y="780526"/>
                </a:cubicBezTo>
                <a:cubicBezTo>
                  <a:pt x="8211098" y="780526"/>
                  <a:pt x="8207569" y="780526"/>
                  <a:pt x="8207569" y="780526"/>
                </a:cubicBezTo>
                <a:lnTo>
                  <a:pt x="8398196" y="822888"/>
                </a:lnTo>
                <a:cubicBezTo>
                  <a:pt x="8426438" y="829948"/>
                  <a:pt x="8447618" y="833478"/>
                  <a:pt x="8461739" y="833478"/>
                </a:cubicBezTo>
                <a:lnTo>
                  <a:pt x="8482920" y="844069"/>
                </a:lnTo>
                <a:lnTo>
                  <a:pt x="8461739" y="844069"/>
                </a:lnTo>
                <a:lnTo>
                  <a:pt x="8398196" y="854659"/>
                </a:lnTo>
                <a:lnTo>
                  <a:pt x="8377016" y="854659"/>
                </a:lnTo>
                <a:cubicBezTo>
                  <a:pt x="8369954" y="854659"/>
                  <a:pt x="8362895" y="854659"/>
                  <a:pt x="8355835" y="854659"/>
                </a:cubicBezTo>
                <a:cubicBezTo>
                  <a:pt x="8348773" y="854659"/>
                  <a:pt x="8345244" y="851129"/>
                  <a:pt x="8345244" y="844069"/>
                </a:cubicBezTo>
                <a:cubicBezTo>
                  <a:pt x="8338183" y="844069"/>
                  <a:pt x="8331124" y="844069"/>
                  <a:pt x="8324064" y="844069"/>
                </a:cubicBezTo>
                <a:cubicBezTo>
                  <a:pt x="8281702" y="851129"/>
                  <a:pt x="8246401" y="847600"/>
                  <a:pt x="8218160" y="833478"/>
                </a:cubicBezTo>
                <a:cubicBezTo>
                  <a:pt x="8218160" y="833478"/>
                  <a:pt x="8216394" y="833478"/>
                  <a:pt x="8212864" y="833478"/>
                </a:cubicBezTo>
                <a:cubicBezTo>
                  <a:pt x="8209335" y="833478"/>
                  <a:pt x="8204039" y="833478"/>
                  <a:pt x="8196979" y="833478"/>
                </a:cubicBezTo>
                <a:lnTo>
                  <a:pt x="8196979" y="844069"/>
                </a:lnTo>
                <a:cubicBezTo>
                  <a:pt x="8204039" y="844069"/>
                  <a:pt x="8214629" y="847600"/>
                  <a:pt x="8228750" y="854659"/>
                </a:cubicBezTo>
                <a:cubicBezTo>
                  <a:pt x="8242869" y="861719"/>
                  <a:pt x="8253460" y="865250"/>
                  <a:pt x="8260521" y="865250"/>
                </a:cubicBezTo>
                <a:cubicBezTo>
                  <a:pt x="8288762" y="879371"/>
                  <a:pt x="8306412" y="882900"/>
                  <a:pt x="8313473" y="875840"/>
                </a:cubicBezTo>
                <a:cubicBezTo>
                  <a:pt x="8320533" y="868779"/>
                  <a:pt x="8334654" y="868779"/>
                  <a:pt x="8355835" y="875840"/>
                </a:cubicBezTo>
                <a:cubicBezTo>
                  <a:pt x="8369954" y="882900"/>
                  <a:pt x="8377016" y="889961"/>
                  <a:pt x="8377016" y="897021"/>
                </a:cubicBezTo>
                <a:cubicBezTo>
                  <a:pt x="8362895" y="897021"/>
                  <a:pt x="8355835" y="893490"/>
                  <a:pt x="8355835" y="886431"/>
                </a:cubicBezTo>
                <a:lnTo>
                  <a:pt x="8334654" y="886431"/>
                </a:lnTo>
                <a:lnTo>
                  <a:pt x="8408787" y="918202"/>
                </a:lnTo>
                <a:lnTo>
                  <a:pt x="8440558" y="928792"/>
                </a:lnTo>
                <a:cubicBezTo>
                  <a:pt x="8440558" y="935852"/>
                  <a:pt x="8437028" y="939383"/>
                  <a:pt x="8429968" y="939383"/>
                </a:cubicBezTo>
                <a:cubicBezTo>
                  <a:pt x="8422906" y="939383"/>
                  <a:pt x="8408787" y="939383"/>
                  <a:pt x="8387606" y="939383"/>
                </a:cubicBezTo>
                <a:cubicBezTo>
                  <a:pt x="8380545" y="939383"/>
                  <a:pt x="8371720" y="937617"/>
                  <a:pt x="8361130" y="934087"/>
                </a:cubicBezTo>
                <a:cubicBezTo>
                  <a:pt x="8350539" y="930557"/>
                  <a:pt x="8345244" y="928792"/>
                  <a:pt x="8345244" y="928792"/>
                </a:cubicBezTo>
                <a:cubicBezTo>
                  <a:pt x="8338183" y="921731"/>
                  <a:pt x="8332888" y="919967"/>
                  <a:pt x="8329358" y="923496"/>
                </a:cubicBezTo>
                <a:cubicBezTo>
                  <a:pt x="8325829" y="927027"/>
                  <a:pt x="8317002" y="925261"/>
                  <a:pt x="8302883" y="918202"/>
                </a:cubicBezTo>
                <a:cubicBezTo>
                  <a:pt x="8302883" y="918202"/>
                  <a:pt x="8299353" y="916437"/>
                  <a:pt x="8292291" y="912906"/>
                </a:cubicBezTo>
                <a:cubicBezTo>
                  <a:pt x="8285231" y="909375"/>
                  <a:pt x="8281702" y="907611"/>
                  <a:pt x="8281702" y="907611"/>
                </a:cubicBezTo>
                <a:cubicBezTo>
                  <a:pt x="8274641" y="907611"/>
                  <a:pt x="8271112" y="907611"/>
                  <a:pt x="8271112" y="907611"/>
                </a:cubicBezTo>
                <a:lnTo>
                  <a:pt x="8260521" y="897021"/>
                </a:lnTo>
                <a:lnTo>
                  <a:pt x="8249931" y="897021"/>
                </a:lnTo>
                <a:cubicBezTo>
                  <a:pt x="8242869" y="897021"/>
                  <a:pt x="8232279" y="895256"/>
                  <a:pt x="8218160" y="891725"/>
                </a:cubicBezTo>
                <a:cubicBezTo>
                  <a:pt x="8204039" y="888196"/>
                  <a:pt x="8191683" y="886431"/>
                  <a:pt x="8181093" y="886431"/>
                </a:cubicBezTo>
                <a:cubicBezTo>
                  <a:pt x="8170502" y="886431"/>
                  <a:pt x="8165206" y="886431"/>
                  <a:pt x="8165206" y="886431"/>
                </a:cubicBezTo>
                <a:cubicBezTo>
                  <a:pt x="8151087" y="886431"/>
                  <a:pt x="8136965" y="879371"/>
                  <a:pt x="8122846" y="865250"/>
                </a:cubicBezTo>
                <a:cubicBezTo>
                  <a:pt x="8115785" y="858190"/>
                  <a:pt x="8110490" y="856423"/>
                  <a:pt x="8106960" y="859954"/>
                </a:cubicBezTo>
                <a:cubicBezTo>
                  <a:pt x="8103431" y="863485"/>
                  <a:pt x="8094604" y="865250"/>
                  <a:pt x="8080483" y="865250"/>
                </a:cubicBezTo>
                <a:cubicBezTo>
                  <a:pt x="8066364" y="865250"/>
                  <a:pt x="8055773" y="863485"/>
                  <a:pt x="8048712" y="859954"/>
                </a:cubicBezTo>
                <a:cubicBezTo>
                  <a:pt x="8041652" y="856423"/>
                  <a:pt x="8024002" y="851129"/>
                  <a:pt x="7995760" y="844069"/>
                </a:cubicBezTo>
                <a:lnTo>
                  <a:pt x="7974579" y="844069"/>
                </a:lnTo>
                <a:lnTo>
                  <a:pt x="7889856" y="812298"/>
                </a:lnTo>
                <a:lnTo>
                  <a:pt x="7900446" y="822888"/>
                </a:lnTo>
                <a:cubicBezTo>
                  <a:pt x="7900446" y="822888"/>
                  <a:pt x="7907508" y="824652"/>
                  <a:pt x="7921627" y="828183"/>
                </a:cubicBezTo>
                <a:cubicBezTo>
                  <a:pt x="7935748" y="831713"/>
                  <a:pt x="7949869" y="837009"/>
                  <a:pt x="7963990" y="844069"/>
                </a:cubicBezTo>
                <a:cubicBezTo>
                  <a:pt x="7971050" y="851129"/>
                  <a:pt x="7979875" y="856423"/>
                  <a:pt x="7990465" y="859954"/>
                </a:cubicBezTo>
                <a:cubicBezTo>
                  <a:pt x="8001056" y="863485"/>
                  <a:pt x="8011646" y="865250"/>
                  <a:pt x="8022237" y="865250"/>
                </a:cubicBezTo>
                <a:cubicBezTo>
                  <a:pt x="8032827" y="865250"/>
                  <a:pt x="8038123" y="868779"/>
                  <a:pt x="8038123" y="875840"/>
                </a:cubicBezTo>
                <a:lnTo>
                  <a:pt x="8069894" y="886431"/>
                </a:lnTo>
                <a:cubicBezTo>
                  <a:pt x="8069894" y="886431"/>
                  <a:pt x="8071658" y="886431"/>
                  <a:pt x="8075189" y="886431"/>
                </a:cubicBezTo>
                <a:cubicBezTo>
                  <a:pt x="8078719" y="886431"/>
                  <a:pt x="8084013" y="886431"/>
                  <a:pt x="8091075" y="886431"/>
                </a:cubicBezTo>
                <a:cubicBezTo>
                  <a:pt x="8098135" y="886431"/>
                  <a:pt x="8103431" y="888196"/>
                  <a:pt x="8106960" y="891725"/>
                </a:cubicBezTo>
                <a:cubicBezTo>
                  <a:pt x="8110490" y="895256"/>
                  <a:pt x="8108725" y="897021"/>
                  <a:pt x="8101664" y="897021"/>
                </a:cubicBezTo>
                <a:cubicBezTo>
                  <a:pt x="8094604" y="897021"/>
                  <a:pt x="8091075" y="900552"/>
                  <a:pt x="8091075" y="907611"/>
                </a:cubicBezTo>
                <a:cubicBezTo>
                  <a:pt x="8091075" y="907611"/>
                  <a:pt x="8094604" y="907611"/>
                  <a:pt x="8101664" y="907611"/>
                </a:cubicBezTo>
                <a:cubicBezTo>
                  <a:pt x="8108725" y="907611"/>
                  <a:pt x="8119316" y="907611"/>
                  <a:pt x="8133435" y="907611"/>
                </a:cubicBezTo>
                <a:cubicBezTo>
                  <a:pt x="8147556" y="907611"/>
                  <a:pt x="8158146" y="911142"/>
                  <a:pt x="8165206" y="918202"/>
                </a:cubicBezTo>
                <a:cubicBezTo>
                  <a:pt x="8172268" y="939383"/>
                  <a:pt x="8179327" y="942913"/>
                  <a:pt x="8186387" y="928792"/>
                </a:cubicBezTo>
                <a:lnTo>
                  <a:pt x="8218160" y="928792"/>
                </a:lnTo>
                <a:lnTo>
                  <a:pt x="8239339" y="939383"/>
                </a:lnTo>
                <a:lnTo>
                  <a:pt x="8281702" y="960563"/>
                </a:lnTo>
                <a:lnTo>
                  <a:pt x="8292291" y="971154"/>
                </a:lnTo>
                <a:lnTo>
                  <a:pt x="8334654" y="981744"/>
                </a:lnTo>
                <a:cubicBezTo>
                  <a:pt x="8377016" y="995865"/>
                  <a:pt x="8417612" y="1008220"/>
                  <a:pt x="8456443" y="1018810"/>
                </a:cubicBezTo>
                <a:cubicBezTo>
                  <a:pt x="8495276" y="1029400"/>
                  <a:pt x="8532341" y="1034696"/>
                  <a:pt x="8567641" y="1034696"/>
                </a:cubicBezTo>
                <a:cubicBezTo>
                  <a:pt x="8588824" y="1034696"/>
                  <a:pt x="8599414" y="1038227"/>
                  <a:pt x="8599414" y="1045287"/>
                </a:cubicBezTo>
                <a:lnTo>
                  <a:pt x="8610004" y="1045287"/>
                </a:lnTo>
                <a:cubicBezTo>
                  <a:pt x="8595884" y="1045287"/>
                  <a:pt x="8585294" y="1047052"/>
                  <a:pt x="8578233" y="1050581"/>
                </a:cubicBezTo>
                <a:cubicBezTo>
                  <a:pt x="8571172" y="1054112"/>
                  <a:pt x="8567641" y="1055877"/>
                  <a:pt x="8567641" y="1055877"/>
                </a:cubicBezTo>
                <a:cubicBezTo>
                  <a:pt x="8567641" y="1062937"/>
                  <a:pt x="8567641" y="1066467"/>
                  <a:pt x="8567641" y="1066467"/>
                </a:cubicBezTo>
                <a:cubicBezTo>
                  <a:pt x="8567641" y="1066467"/>
                  <a:pt x="8571172" y="1066467"/>
                  <a:pt x="8578233" y="1066467"/>
                </a:cubicBezTo>
                <a:cubicBezTo>
                  <a:pt x="8578233" y="1073527"/>
                  <a:pt x="8581762" y="1077058"/>
                  <a:pt x="8588824" y="1077058"/>
                </a:cubicBezTo>
                <a:cubicBezTo>
                  <a:pt x="8595884" y="1077058"/>
                  <a:pt x="8604709" y="1078823"/>
                  <a:pt x="8615299" y="1082354"/>
                </a:cubicBezTo>
                <a:cubicBezTo>
                  <a:pt x="8625889" y="1085883"/>
                  <a:pt x="8634714" y="1087648"/>
                  <a:pt x="8641775" y="1087648"/>
                </a:cubicBezTo>
                <a:lnTo>
                  <a:pt x="8662957" y="1098239"/>
                </a:lnTo>
                <a:cubicBezTo>
                  <a:pt x="8670016" y="1098239"/>
                  <a:pt x="8687666" y="1105298"/>
                  <a:pt x="8715908" y="1119419"/>
                </a:cubicBezTo>
                <a:lnTo>
                  <a:pt x="8790041" y="1140600"/>
                </a:lnTo>
                <a:cubicBezTo>
                  <a:pt x="8790041" y="1147660"/>
                  <a:pt x="8744149" y="1137070"/>
                  <a:pt x="8652366" y="1108829"/>
                </a:cubicBezTo>
                <a:cubicBezTo>
                  <a:pt x="8638245" y="1101769"/>
                  <a:pt x="8624124" y="1096474"/>
                  <a:pt x="8610004" y="1092944"/>
                </a:cubicBezTo>
                <a:cubicBezTo>
                  <a:pt x="8595884" y="1089413"/>
                  <a:pt x="8583528" y="1085883"/>
                  <a:pt x="8572938" y="1082354"/>
                </a:cubicBezTo>
                <a:cubicBezTo>
                  <a:pt x="8562347" y="1078823"/>
                  <a:pt x="8553522" y="1077058"/>
                  <a:pt x="8546462" y="1077058"/>
                </a:cubicBezTo>
                <a:lnTo>
                  <a:pt x="8493510" y="1055877"/>
                </a:lnTo>
                <a:cubicBezTo>
                  <a:pt x="8472329" y="1055877"/>
                  <a:pt x="8454678" y="1055877"/>
                  <a:pt x="8440558" y="1055877"/>
                </a:cubicBezTo>
                <a:cubicBezTo>
                  <a:pt x="8426438" y="1055877"/>
                  <a:pt x="8419377" y="1054112"/>
                  <a:pt x="8419377" y="1050581"/>
                </a:cubicBezTo>
                <a:cubicBezTo>
                  <a:pt x="8419377" y="1047052"/>
                  <a:pt x="8410552" y="1043522"/>
                  <a:pt x="8392901" y="1039992"/>
                </a:cubicBezTo>
                <a:cubicBezTo>
                  <a:pt x="8375250" y="1036461"/>
                  <a:pt x="8364660" y="1034696"/>
                  <a:pt x="8361130" y="1034696"/>
                </a:cubicBezTo>
                <a:cubicBezTo>
                  <a:pt x="8357600" y="1034696"/>
                  <a:pt x="8348773" y="1031166"/>
                  <a:pt x="8334654" y="1024106"/>
                </a:cubicBezTo>
                <a:lnTo>
                  <a:pt x="8302883" y="1013515"/>
                </a:lnTo>
                <a:lnTo>
                  <a:pt x="8271112" y="1013515"/>
                </a:lnTo>
                <a:cubicBezTo>
                  <a:pt x="8256991" y="1006456"/>
                  <a:pt x="8248165" y="1004689"/>
                  <a:pt x="8244635" y="1008220"/>
                </a:cubicBezTo>
                <a:cubicBezTo>
                  <a:pt x="8241106" y="1011750"/>
                  <a:pt x="8235810" y="1008220"/>
                  <a:pt x="8228750" y="997629"/>
                </a:cubicBezTo>
                <a:cubicBezTo>
                  <a:pt x="8221689" y="987040"/>
                  <a:pt x="8216394" y="985275"/>
                  <a:pt x="8212864" y="992335"/>
                </a:cubicBezTo>
                <a:cubicBezTo>
                  <a:pt x="8209335" y="999394"/>
                  <a:pt x="8198743" y="997629"/>
                  <a:pt x="8181093" y="987040"/>
                </a:cubicBezTo>
                <a:cubicBezTo>
                  <a:pt x="8163442" y="976448"/>
                  <a:pt x="8152850" y="972919"/>
                  <a:pt x="8149321" y="976448"/>
                </a:cubicBezTo>
                <a:cubicBezTo>
                  <a:pt x="8145791" y="979979"/>
                  <a:pt x="8138731" y="981744"/>
                  <a:pt x="8128141" y="981744"/>
                </a:cubicBezTo>
                <a:cubicBezTo>
                  <a:pt x="8117550" y="981744"/>
                  <a:pt x="8110490" y="979979"/>
                  <a:pt x="8106960" y="976448"/>
                </a:cubicBezTo>
                <a:cubicBezTo>
                  <a:pt x="8103431" y="972919"/>
                  <a:pt x="8096369" y="971154"/>
                  <a:pt x="8085779" y="971154"/>
                </a:cubicBezTo>
                <a:cubicBezTo>
                  <a:pt x="8075189" y="971154"/>
                  <a:pt x="8069894" y="967623"/>
                  <a:pt x="8069894" y="960563"/>
                </a:cubicBezTo>
                <a:lnTo>
                  <a:pt x="8038123" y="960563"/>
                </a:lnTo>
                <a:cubicBezTo>
                  <a:pt x="8024002" y="953504"/>
                  <a:pt x="8009880" y="949973"/>
                  <a:pt x="7995760" y="949973"/>
                </a:cubicBezTo>
                <a:cubicBezTo>
                  <a:pt x="7995760" y="949973"/>
                  <a:pt x="7993994" y="949973"/>
                  <a:pt x="7990465" y="949973"/>
                </a:cubicBezTo>
                <a:cubicBezTo>
                  <a:pt x="7986935" y="949973"/>
                  <a:pt x="7985171" y="953504"/>
                  <a:pt x="7985171" y="960563"/>
                </a:cubicBezTo>
                <a:cubicBezTo>
                  <a:pt x="7985171" y="960563"/>
                  <a:pt x="7995760" y="965858"/>
                  <a:pt x="8016942" y="976448"/>
                </a:cubicBezTo>
                <a:cubicBezTo>
                  <a:pt x="8038123" y="987040"/>
                  <a:pt x="8052242" y="992335"/>
                  <a:pt x="8059302" y="992335"/>
                </a:cubicBezTo>
                <a:lnTo>
                  <a:pt x="8080483" y="992335"/>
                </a:lnTo>
                <a:cubicBezTo>
                  <a:pt x="8087545" y="992335"/>
                  <a:pt x="8108725" y="997629"/>
                  <a:pt x="8144027" y="1008220"/>
                </a:cubicBezTo>
                <a:cubicBezTo>
                  <a:pt x="8179327" y="1018810"/>
                  <a:pt x="8196979" y="1024106"/>
                  <a:pt x="8196979" y="1024106"/>
                </a:cubicBezTo>
                <a:lnTo>
                  <a:pt x="8196979" y="1034696"/>
                </a:lnTo>
                <a:cubicBezTo>
                  <a:pt x="8189917" y="1027636"/>
                  <a:pt x="8182858" y="1025871"/>
                  <a:pt x="8175798" y="1029400"/>
                </a:cubicBezTo>
                <a:cubicBezTo>
                  <a:pt x="8168737" y="1032931"/>
                  <a:pt x="8165206" y="1034696"/>
                  <a:pt x="8165206" y="1034696"/>
                </a:cubicBezTo>
                <a:cubicBezTo>
                  <a:pt x="8165206" y="1048817"/>
                  <a:pt x="8154617" y="1052346"/>
                  <a:pt x="8133435" y="1045287"/>
                </a:cubicBezTo>
                <a:cubicBezTo>
                  <a:pt x="8119316" y="1038227"/>
                  <a:pt x="8108725" y="1034696"/>
                  <a:pt x="8101664" y="1034696"/>
                </a:cubicBezTo>
                <a:cubicBezTo>
                  <a:pt x="8094604" y="1034696"/>
                  <a:pt x="8076954" y="1031166"/>
                  <a:pt x="8048712" y="1024106"/>
                </a:cubicBezTo>
                <a:cubicBezTo>
                  <a:pt x="7992231" y="1002925"/>
                  <a:pt x="7960460" y="995865"/>
                  <a:pt x="7953398" y="1002925"/>
                </a:cubicBezTo>
                <a:lnTo>
                  <a:pt x="8144027" y="1066467"/>
                </a:lnTo>
                <a:lnTo>
                  <a:pt x="8196979" y="1087648"/>
                </a:lnTo>
                <a:lnTo>
                  <a:pt x="8175798" y="1087648"/>
                </a:lnTo>
                <a:lnTo>
                  <a:pt x="8165206" y="1087648"/>
                </a:lnTo>
                <a:cubicBezTo>
                  <a:pt x="8172268" y="1094708"/>
                  <a:pt x="8182858" y="1100004"/>
                  <a:pt x="8196979" y="1103533"/>
                </a:cubicBezTo>
                <a:cubicBezTo>
                  <a:pt x="8211098" y="1107064"/>
                  <a:pt x="8221689" y="1112360"/>
                  <a:pt x="8228750" y="1119419"/>
                </a:cubicBezTo>
                <a:lnTo>
                  <a:pt x="8260521" y="1130010"/>
                </a:lnTo>
                <a:lnTo>
                  <a:pt x="8281702" y="1130010"/>
                </a:lnTo>
                <a:lnTo>
                  <a:pt x="8302883" y="1140600"/>
                </a:lnTo>
                <a:cubicBezTo>
                  <a:pt x="8352305" y="1147660"/>
                  <a:pt x="8387606" y="1158250"/>
                  <a:pt x="8408787" y="1172371"/>
                </a:cubicBezTo>
                <a:cubicBezTo>
                  <a:pt x="8415847" y="1172371"/>
                  <a:pt x="8424672" y="1172371"/>
                  <a:pt x="8435262" y="1172371"/>
                </a:cubicBezTo>
                <a:cubicBezTo>
                  <a:pt x="8445853" y="1172371"/>
                  <a:pt x="8451148" y="1175902"/>
                  <a:pt x="8451148" y="1182962"/>
                </a:cubicBezTo>
                <a:cubicBezTo>
                  <a:pt x="8451148" y="1182962"/>
                  <a:pt x="8454678" y="1184727"/>
                  <a:pt x="8461739" y="1188258"/>
                </a:cubicBezTo>
                <a:cubicBezTo>
                  <a:pt x="8468799" y="1191787"/>
                  <a:pt x="8479390" y="1193552"/>
                  <a:pt x="8493510" y="1193552"/>
                </a:cubicBezTo>
                <a:cubicBezTo>
                  <a:pt x="8514691" y="1200612"/>
                  <a:pt x="8528810" y="1207673"/>
                  <a:pt x="8535871" y="1214733"/>
                </a:cubicBezTo>
                <a:cubicBezTo>
                  <a:pt x="8535871" y="1214733"/>
                  <a:pt x="8532341" y="1214733"/>
                  <a:pt x="8525281" y="1214733"/>
                </a:cubicBezTo>
                <a:cubicBezTo>
                  <a:pt x="8518220" y="1214733"/>
                  <a:pt x="8511161" y="1214733"/>
                  <a:pt x="8504100" y="1214733"/>
                </a:cubicBezTo>
                <a:cubicBezTo>
                  <a:pt x="8489980" y="1207673"/>
                  <a:pt x="8475858" y="1204143"/>
                  <a:pt x="8461739" y="1204143"/>
                </a:cubicBezTo>
                <a:cubicBezTo>
                  <a:pt x="8454678" y="1197083"/>
                  <a:pt x="8447618" y="1193552"/>
                  <a:pt x="8440558" y="1193552"/>
                </a:cubicBezTo>
                <a:cubicBezTo>
                  <a:pt x="8433497" y="1193552"/>
                  <a:pt x="8426438" y="1193552"/>
                  <a:pt x="8419377" y="1193552"/>
                </a:cubicBezTo>
                <a:lnTo>
                  <a:pt x="8355835" y="1172371"/>
                </a:lnTo>
                <a:cubicBezTo>
                  <a:pt x="8327593" y="1165312"/>
                  <a:pt x="8309943" y="1160016"/>
                  <a:pt x="8302883" y="1156485"/>
                </a:cubicBezTo>
                <a:cubicBezTo>
                  <a:pt x="8295821" y="1152956"/>
                  <a:pt x="8288762" y="1151191"/>
                  <a:pt x="8281702" y="1151191"/>
                </a:cubicBezTo>
                <a:lnTo>
                  <a:pt x="8207569" y="1130010"/>
                </a:lnTo>
                <a:cubicBezTo>
                  <a:pt x="8207569" y="1130010"/>
                  <a:pt x="8200508" y="1130010"/>
                  <a:pt x="8186387" y="1130010"/>
                </a:cubicBezTo>
                <a:lnTo>
                  <a:pt x="8133435" y="1119419"/>
                </a:lnTo>
                <a:cubicBezTo>
                  <a:pt x="8126375" y="1112360"/>
                  <a:pt x="8119316" y="1108829"/>
                  <a:pt x="8112254" y="1108829"/>
                </a:cubicBezTo>
                <a:cubicBezTo>
                  <a:pt x="8105194" y="1108829"/>
                  <a:pt x="8096369" y="1107064"/>
                  <a:pt x="8085779" y="1103533"/>
                </a:cubicBezTo>
                <a:cubicBezTo>
                  <a:pt x="8075189" y="1100004"/>
                  <a:pt x="8069894" y="1098239"/>
                  <a:pt x="8069894" y="1098239"/>
                </a:cubicBezTo>
                <a:cubicBezTo>
                  <a:pt x="8062833" y="1105298"/>
                  <a:pt x="8059302" y="1108829"/>
                  <a:pt x="8059302" y="1108829"/>
                </a:cubicBezTo>
                <a:cubicBezTo>
                  <a:pt x="8059302" y="1108829"/>
                  <a:pt x="8059302" y="1105298"/>
                  <a:pt x="8059302" y="1098239"/>
                </a:cubicBezTo>
                <a:cubicBezTo>
                  <a:pt x="8052242" y="1098239"/>
                  <a:pt x="8046946" y="1098239"/>
                  <a:pt x="8043417" y="1098239"/>
                </a:cubicBezTo>
                <a:cubicBezTo>
                  <a:pt x="8039887" y="1098239"/>
                  <a:pt x="8038123" y="1098239"/>
                  <a:pt x="8038123" y="1098239"/>
                </a:cubicBezTo>
                <a:lnTo>
                  <a:pt x="8027531" y="1108829"/>
                </a:lnTo>
                <a:lnTo>
                  <a:pt x="8016942" y="1108829"/>
                </a:lnTo>
                <a:lnTo>
                  <a:pt x="8016942" y="1119419"/>
                </a:lnTo>
                <a:cubicBezTo>
                  <a:pt x="7981640" y="1119419"/>
                  <a:pt x="7953398" y="1108829"/>
                  <a:pt x="7932219" y="1087648"/>
                </a:cubicBezTo>
                <a:lnTo>
                  <a:pt x="7921627" y="1087648"/>
                </a:lnTo>
                <a:cubicBezTo>
                  <a:pt x="7914567" y="1087648"/>
                  <a:pt x="7911038" y="1087648"/>
                  <a:pt x="7911038" y="1087648"/>
                </a:cubicBezTo>
                <a:cubicBezTo>
                  <a:pt x="7911038" y="1087648"/>
                  <a:pt x="7907508" y="1084118"/>
                  <a:pt x="7900446" y="1077058"/>
                </a:cubicBezTo>
                <a:cubicBezTo>
                  <a:pt x="7900446" y="1077058"/>
                  <a:pt x="7893386" y="1077058"/>
                  <a:pt x="7879267" y="1077058"/>
                </a:cubicBezTo>
                <a:lnTo>
                  <a:pt x="7868675" y="1077058"/>
                </a:lnTo>
                <a:cubicBezTo>
                  <a:pt x="7868675" y="1077058"/>
                  <a:pt x="7872205" y="1080588"/>
                  <a:pt x="7879267" y="1087648"/>
                </a:cubicBezTo>
                <a:cubicBezTo>
                  <a:pt x="7879267" y="1087648"/>
                  <a:pt x="7879267" y="1091179"/>
                  <a:pt x="7879267" y="1098239"/>
                </a:cubicBezTo>
                <a:cubicBezTo>
                  <a:pt x="7886327" y="1091179"/>
                  <a:pt x="7893386" y="1091179"/>
                  <a:pt x="7900446" y="1098239"/>
                </a:cubicBezTo>
                <a:cubicBezTo>
                  <a:pt x="7907508" y="1105298"/>
                  <a:pt x="7914567" y="1108829"/>
                  <a:pt x="7921627" y="1108829"/>
                </a:cubicBezTo>
                <a:cubicBezTo>
                  <a:pt x="7928688" y="1108829"/>
                  <a:pt x="7933983" y="1108829"/>
                  <a:pt x="7937513" y="1108829"/>
                </a:cubicBezTo>
                <a:cubicBezTo>
                  <a:pt x="7941042" y="1108829"/>
                  <a:pt x="7942808" y="1108829"/>
                  <a:pt x="7942808" y="1108829"/>
                </a:cubicBezTo>
                <a:cubicBezTo>
                  <a:pt x="7949869" y="1122950"/>
                  <a:pt x="7967519" y="1130010"/>
                  <a:pt x="7995760" y="1130010"/>
                </a:cubicBezTo>
                <a:cubicBezTo>
                  <a:pt x="8045183" y="1130010"/>
                  <a:pt x="8069894" y="1137070"/>
                  <a:pt x="8069894" y="1151191"/>
                </a:cubicBezTo>
                <a:cubicBezTo>
                  <a:pt x="8069894" y="1158250"/>
                  <a:pt x="8062833" y="1161781"/>
                  <a:pt x="8048712" y="1161781"/>
                </a:cubicBezTo>
                <a:cubicBezTo>
                  <a:pt x="8027531" y="1161781"/>
                  <a:pt x="8031061" y="1165312"/>
                  <a:pt x="8059302" y="1172371"/>
                </a:cubicBezTo>
                <a:cubicBezTo>
                  <a:pt x="8066364" y="1179431"/>
                  <a:pt x="8076954" y="1184727"/>
                  <a:pt x="8091075" y="1188258"/>
                </a:cubicBezTo>
                <a:cubicBezTo>
                  <a:pt x="8105194" y="1191787"/>
                  <a:pt x="8117550" y="1195317"/>
                  <a:pt x="8128141" y="1198848"/>
                </a:cubicBezTo>
                <a:cubicBezTo>
                  <a:pt x="8138731" y="1202378"/>
                  <a:pt x="8144027" y="1204143"/>
                  <a:pt x="8144027" y="1204143"/>
                </a:cubicBezTo>
                <a:lnTo>
                  <a:pt x="8154617" y="1204143"/>
                </a:lnTo>
                <a:lnTo>
                  <a:pt x="8154617" y="1214733"/>
                </a:lnTo>
                <a:cubicBezTo>
                  <a:pt x="8161677" y="1214733"/>
                  <a:pt x="8166973" y="1214733"/>
                  <a:pt x="8170502" y="1214733"/>
                </a:cubicBezTo>
                <a:cubicBezTo>
                  <a:pt x="8174031" y="1214733"/>
                  <a:pt x="8179327" y="1212968"/>
                  <a:pt x="8186387" y="1209437"/>
                </a:cubicBezTo>
                <a:cubicBezTo>
                  <a:pt x="8193449" y="1205908"/>
                  <a:pt x="8198743" y="1204143"/>
                  <a:pt x="8202273" y="1204143"/>
                </a:cubicBezTo>
                <a:cubicBezTo>
                  <a:pt x="8205802" y="1204143"/>
                  <a:pt x="8207569" y="1207673"/>
                  <a:pt x="8207569" y="1214733"/>
                </a:cubicBezTo>
                <a:lnTo>
                  <a:pt x="8218160" y="1225324"/>
                </a:lnTo>
                <a:cubicBezTo>
                  <a:pt x="8218160" y="1218264"/>
                  <a:pt x="8218160" y="1214733"/>
                  <a:pt x="8218160" y="1214733"/>
                </a:cubicBezTo>
                <a:lnTo>
                  <a:pt x="8228750" y="1214733"/>
                </a:lnTo>
                <a:cubicBezTo>
                  <a:pt x="8242869" y="1214733"/>
                  <a:pt x="8249931" y="1218264"/>
                  <a:pt x="8249931" y="1225324"/>
                </a:cubicBezTo>
                <a:cubicBezTo>
                  <a:pt x="8249931" y="1239445"/>
                  <a:pt x="8267581" y="1246504"/>
                  <a:pt x="8302883" y="1246504"/>
                </a:cubicBezTo>
                <a:lnTo>
                  <a:pt x="8334654" y="1257095"/>
                </a:lnTo>
                <a:cubicBezTo>
                  <a:pt x="8348773" y="1264154"/>
                  <a:pt x="8361130" y="1265920"/>
                  <a:pt x="8371720" y="1262389"/>
                </a:cubicBezTo>
                <a:cubicBezTo>
                  <a:pt x="8382310" y="1258860"/>
                  <a:pt x="8394666" y="1260625"/>
                  <a:pt x="8408787" y="1267685"/>
                </a:cubicBezTo>
                <a:cubicBezTo>
                  <a:pt x="8422906" y="1274745"/>
                  <a:pt x="8429968" y="1281806"/>
                  <a:pt x="8429968" y="1288866"/>
                </a:cubicBezTo>
                <a:lnTo>
                  <a:pt x="8355835" y="1278276"/>
                </a:lnTo>
                <a:cubicBezTo>
                  <a:pt x="8348773" y="1271216"/>
                  <a:pt x="8338183" y="1267685"/>
                  <a:pt x="8324064" y="1267685"/>
                </a:cubicBezTo>
                <a:lnTo>
                  <a:pt x="8281702" y="1257095"/>
                </a:lnTo>
                <a:cubicBezTo>
                  <a:pt x="8267581" y="1250035"/>
                  <a:pt x="8256991" y="1246504"/>
                  <a:pt x="8249931" y="1246504"/>
                </a:cubicBezTo>
                <a:cubicBezTo>
                  <a:pt x="8242869" y="1246504"/>
                  <a:pt x="8221689" y="1239445"/>
                  <a:pt x="8186387" y="1225324"/>
                </a:cubicBezTo>
                <a:cubicBezTo>
                  <a:pt x="8094604" y="1197083"/>
                  <a:pt x="8024002" y="1175902"/>
                  <a:pt x="7974579" y="1161781"/>
                </a:cubicBezTo>
                <a:cubicBezTo>
                  <a:pt x="7946338" y="1147660"/>
                  <a:pt x="7928688" y="1144131"/>
                  <a:pt x="7921627" y="1151191"/>
                </a:cubicBezTo>
                <a:lnTo>
                  <a:pt x="7911038" y="1140600"/>
                </a:lnTo>
                <a:cubicBezTo>
                  <a:pt x="7903976" y="1133541"/>
                  <a:pt x="7893386" y="1133541"/>
                  <a:pt x="7879267" y="1140600"/>
                </a:cubicBezTo>
                <a:lnTo>
                  <a:pt x="7847494" y="1140600"/>
                </a:lnTo>
                <a:lnTo>
                  <a:pt x="7868675" y="1151191"/>
                </a:lnTo>
                <a:cubicBezTo>
                  <a:pt x="7875736" y="1158250"/>
                  <a:pt x="7889856" y="1165312"/>
                  <a:pt x="7911038" y="1172371"/>
                </a:cubicBezTo>
                <a:lnTo>
                  <a:pt x="7932219" y="1182962"/>
                </a:lnTo>
                <a:lnTo>
                  <a:pt x="7942808" y="1193552"/>
                </a:lnTo>
                <a:lnTo>
                  <a:pt x="7953398" y="1204143"/>
                </a:lnTo>
                <a:lnTo>
                  <a:pt x="7900446" y="1193552"/>
                </a:lnTo>
                <a:cubicBezTo>
                  <a:pt x="7893386" y="1186493"/>
                  <a:pt x="7889856" y="1186493"/>
                  <a:pt x="7889856" y="1193552"/>
                </a:cubicBezTo>
                <a:lnTo>
                  <a:pt x="7911038" y="1204143"/>
                </a:lnTo>
                <a:cubicBezTo>
                  <a:pt x="7918098" y="1204143"/>
                  <a:pt x="7925157" y="1205908"/>
                  <a:pt x="7932219" y="1209437"/>
                </a:cubicBezTo>
                <a:cubicBezTo>
                  <a:pt x="7939279" y="1212968"/>
                  <a:pt x="7942808" y="1214733"/>
                  <a:pt x="7942808" y="1214733"/>
                </a:cubicBezTo>
                <a:cubicBezTo>
                  <a:pt x="7949869" y="1221793"/>
                  <a:pt x="7956928" y="1225324"/>
                  <a:pt x="7963990" y="1225324"/>
                </a:cubicBezTo>
                <a:cubicBezTo>
                  <a:pt x="7971050" y="1225324"/>
                  <a:pt x="7976346" y="1225324"/>
                  <a:pt x="7979875" y="1225324"/>
                </a:cubicBezTo>
                <a:cubicBezTo>
                  <a:pt x="7983404" y="1225324"/>
                  <a:pt x="7985171" y="1225324"/>
                  <a:pt x="7985171" y="1225324"/>
                </a:cubicBezTo>
                <a:cubicBezTo>
                  <a:pt x="7985171" y="1232383"/>
                  <a:pt x="7995760" y="1239445"/>
                  <a:pt x="8016942" y="1246504"/>
                </a:cubicBezTo>
                <a:cubicBezTo>
                  <a:pt x="8038123" y="1253564"/>
                  <a:pt x="8052242" y="1257095"/>
                  <a:pt x="8059302" y="1257095"/>
                </a:cubicBezTo>
                <a:lnTo>
                  <a:pt x="8069894" y="1267685"/>
                </a:lnTo>
                <a:cubicBezTo>
                  <a:pt x="8062833" y="1274745"/>
                  <a:pt x="8055773" y="1274745"/>
                  <a:pt x="8048712" y="1267685"/>
                </a:cubicBezTo>
                <a:cubicBezTo>
                  <a:pt x="8048712" y="1267685"/>
                  <a:pt x="8045183" y="1267685"/>
                  <a:pt x="8038123" y="1267685"/>
                </a:cubicBezTo>
                <a:lnTo>
                  <a:pt x="8027531" y="1267685"/>
                </a:lnTo>
                <a:cubicBezTo>
                  <a:pt x="8020471" y="1253564"/>
                  <a:pt x="7995760" y="1246504"/>
                  <a:pt x="7953398" y="1246504"/>
                </a:cubicBezTo>
                <a:cubicBezTo>
                  <a:pt x="7946338" y="1246504"/>
                  <a:pt x="7939279" y="1244739"/>
                  <a:pt x="7932219" y="1241210"/>
                </a:cubicBezTo>
                <a:cubicBezTo>
                  <a:pt x="7925157" y="1237679"/>
                  <a:pt x="7921627" y="1235914"/>
                  <a:pt x="7921627" y="1235914"/>
                </a:cubicBezTo>
                <a:cubicBezTo>
                  <a:pt x="7914567" y="1235914"/>
                  <a:pt x="7903976" y="1235914"/>
                  <a:pt x="7889856" y="1235914"/>
                </a:cubicBezTo>
                <a:lnTo>
                  <a:pt x="7868675" y="1225324"/>
                </a:lnTo>
                <a:cubicBezTo>
                  <a:pt x="7854556" y="1218264"/>
                  <a:pt x="7847494" y="1218264"/>
                  <a:pt x="7847494" y="1225324"/>
                </a:cubicBezTo>
                <a:cubicBezTo>
                  <a:pt x="7840434" y="1225324"/>
                  <a:pt x="7836904" y="1221793"/>
                  <a:pt x="7836904" y="1214733"/>
                </a:cubicBezTo>
                <a:cubicBezTo>
                  <a:pt x="7836904" y="1214733"/>
                  <a:pt x="7829844" y="1214733"/>
                  <a:pt x="7815724" y="1214733"/>
                </a:cubicBezTo>
                <a:cubicBezTo>
                  <a:pt x="7808663" y="1214733"/>
                  <a:pt x="7801604" y="1212968"/>
                  <a:pt x="7794542" y="1209437"/>
                </a:cubicBezTo>
                <a:cubicBezTo>
                  <a:pt x="7787482" y="1205908"/>
                  <a:pt x="7783952" y="1204143"/>
                  <a:pt x="7783952" y="1204143"/>
                </a:cubicBezTo>
                <a:cubicBezTo>
                  <a:pt x="7755711" y="1190022"/>
                  <a:pt x="7738060" y="1186493"/>
                  <a:pt x="7731000" y="1193552"/>
                </a:cubicBezTo>
                <a:cubicBezTo>
                  <a:pt x="7731000" y="1207673"/>
                  <a:pt x="7716880" y="1207673"/>
                  <a:pt x="7688638" y="1193552"/>
                </a:cubicBezTo>
                <a:cubicBezTo>
                  <a:pt x="7681578" y="1186493"/>
                  <a:pt x="7663928" y="1179431"/>
                  <a:pt x="7635686" y="1172371"/>
                </a:cubicBezTo>
                <a:cubicBezTo>
                  <a:pt x="7628626" y="1172371"/>
                  <a:pt x="7621567" y="1170606"/>
                  <a:pt x="7614505" y="1167077"/>
                </a:cubicBezTo>
                <a:cubicBezTo>
                  <a:pt x="7607444" y="1163546"/>
                  <a:pt x="7600386" y="1160016"/>
                  <a:pt x="7593326" y="1156485"/>
                </a:cubicBezTo>
                <a:cubicBezTo>
                  <a:pt x="7586264" y="1152956"/>
                  <a:pt x="7577438" y="1149426"/>
                  <a:pt x="7566848" y="1145896"/>
                </a:cubicBezTo>
                <a:cubicBezTo>
                  <a:pt x="7556259" y="1142365"/>
                  <a:pt x="7547434" y="1140600"/>
                  <a:pt x="7540374" y="1140600"/>
                </a:cubicBezTo>
                <a:cubicBezTo>
                  <a:pt x="7519192" y="1140600"/>
                  <a:pt x="7501540" y="1137070"/>
                  <a:pt x="7487420" y="1130010"/>
                </a:cubicBezTo>
                <a:lnTo>
                  <a:pt x="7466240" y="1140600"/>
                </a:lnTo>
                <a:cubicBezTo>
                  <a:pt x="7473300" y="1147660"/>
                  <a:pt x="7494482" y="1151191"/>
                  <a:pt x="7529782" y="1151191"/>
                </a:cubicBezTo>
                <a:cubicBezTo>
                  <a:pt x="7536842" y="1158250"/>
                  <a:pt x="7540374" y="1163546"/>
                  <a:pt x="7540374" y="1167077"/>
                </a:cubicBezTo>
                <a:cubicBezTo>
                  <a:pt x="7540374" y="1170606"/>
                  <a:pt x="7547434" y="1168841"/>
                  <a:pt x="7561553" y="1161781"/>
                </a:cubicBezTo>
                <a:lnTo>
                  <a:pt x="7572144" y="1172371"/>
                </a:lnTo>
                <a:lnTo>
                  <a:pt x="7593326" y="1182962"/>
                </a:lnTo>
                <a:cubicBezTo>
                  <a:pt x="7607444" y="1182962"/>
                  <a:pt x="7618034" y="1184727"/>
                  <a:pt x="7625096" y="1188258"/>
                </a:cubicBezTo>
                <a:cubicBezTo>
                  <a:pt x="7632156" y="1191787"/>
                  <a:pt x="7640982" y="1193552"/>
                  <a:pt x="7651572" y="1193552"/>
                </a:cubicBezTo>
                <a:cubicBezTo>
                  <a:pt x="7662163" y="1193552"/>
                  <a:pt x="7667457" y="1197083"/>
                  <a:pt x="7667457" y="1204143"/>
                </a:cubicBezTo>
                <a:cubicBezTo>
                  <a:pt x="7674519" y="1204143"/>
                  <a:pt x="7678048" y="1204143"/>
                  <a:pt x="7678048" y="1204143"/>
                </a:cubicBezTo>
                <a:cubicBezTo>
                  <a:pt x="7678048" y="1204143"/>
                  <a:pt x="7678048" y="1207673"/>
                  <a:pt x="7678048" y="1214733"/>
                </a:cubicBezTo>
                <a:lnTo>
                  <a:pt x="7688638" y="1214733"/>
                </a:lnTo>
                <a:lnTo>
                  <a:pt x="7773361" y="1235914"/>
                </a:lnTo>
                <a:lnTo>
                  <a:pt x="7783952" y="1235914"/>
                </a:lnTo>
                <a:cubicBezTo>
                  <a:pt x="7783952" y="1235914"/>
                  <a:pt x="7785717" y="1235914"/>
                  <a:pt x="7789248" y="1235914"/>
                </a:cubicBezTo>
                <a:cubicBezTo>
                  <a:pt x="7792778" y="1235914"/>
                  <a:pt x="7801604" y="1239445"/>
                  <a:pt x="7815724" y="1246504"/>
                </a:cubicBezTo>
                <a:lnTo>
                  <a:pt x="7847494" y="1257095"/>
                </a:lnTo>
                <a:cubicBezTo>
                  <a:pt x="7854556" y="1257095"/>
                  <a:pt x="7861615" y="1258860"/>
                  <a:pt x="7868675" y="1262389"/>
                </a:cubicBezTo>
                <a:cubicBezTo>
                  <a:pt x="7875736" y="1265920"/>
                  <a:pt x="7879267" y="1267685"/>
                  <a:pt x="7879267" y="1267685"/>
                </a:cubicBezTo>
                <a:cubicBezTo>
                  <a:pt x="7879267" y="1267685"/>
                  <a:pt x="7882796" y="1269450"/>
                  <a:pt x="7889856" y="1272981"/>
                </a:cubicBezTo>
                <a:cubicBezTo>
                  <a:pt x="7896917" y="1276510"/>
                  <a:pt x="7914567" y="1278276"/>
                  <a:pt x="7942808" y="1278276"/>
                </a:cubicBezTo>
                <a:lnTo>
                  <a:pt x="7974579" y="1288866"/>
                </a:lnTo>
                <a:cubicBezTo>
                  <a:pt x="7967519" y="1295927"/>
                  <a:pt x="7963990" y="1299456"/>
                  <a:pt x="7963990" y="1299456"/>
                </a:cubicBezTo>
                <a:cubicBezTo>
                  <a:pt x="7963990" y="1306516"/>
                  <a:pt x="7960460" y="1310047"/>
                  <a:pt x="7953398" y="1310047"/>
                </a:cubicBezTo>
                <a:lnTo>
                  <a:pt x="7985171" y="1310047"/>
                </a:lnTo>
                <a:cubicBezTo>
                  <a:pt x="7992231" y="1302987"/>
                  <a:pt x="8001056" y="1301221"/>
                  <a:pt x="8011646" y="1304752"/>
                </a:cubicBezTo>
                <a:cubicBezTo>
                  <a:pt x="8022237" y="1308283"/>
                  <a:pt x="8031061" y="1313577"/>
                  <a:pt x="8038123" y="1320637"/>
                </a:cubicBezTo>
                <a:cubicBezTo>
                  <a:pt x="8038123" y="1320637"/>
                  <a:pt x="8041652" y="1322402"/>
                  <a:pt x="8048712" y="1325933"/>
                </a:cubicBezTo>
                <a:cubicBezTo>
                  <a:pt x="8055773" y="1329464"/>
                  <a:pt x="8062833" y="1327697"/>
                  <a:pt x="8069894" y="1320637"/>
                </a:cubicBezTo>
                <a:lnTo>
                  <a:pt x="8122846" y="1341818"/>
                </a:lnTo>
                <a:cubicBezTo>
                  <a:pt x="8122846" y="1341818"/>
                  <a:pt x="8119316" y="1341818"/>
                  <a:pt x="8112254" y="1341818"/>
                </a:cubicBezTo>
                <a:cubicBezTo>
                  <a:pt x="8105194" y="1341818"/>
                  <a:pt x="8101664" y="1341818"/>
                  <a:pt x="8101664" y="1341818"/>
                </a:cubicBezTo>
                <a:cubicBezTo>
                  <a:pt x="8101664" y="1348879"/>
                  <a:pt x="8122846" y="1359468"/>
                  <a:pt x="8165206" y="1373589"/>
                </a:cubicBezTo>
                <a:cubicBezTo>
                  <a:pt x="8172268" y="1373589"/>
                  <a:pt x="8177564" y="1373589"/>
                  <a:pt x="8181093" y="1373589"/>
                </a:cubicBezTo>
                <a:cubicBezTo>
                  <a:pt x="8184623" y="1373589"/>
                  <a:pt x="8186387" y="1373589"/>
                  <a:pt x="8186387" y="1373589"/>
                </a:cubicBezTo>
                <a:cubicBezTo>
                  <a:pt x="8193449" y="1373589"/>
                  <a:pt x="8196979" y="1377120"/>
                  <a:pt x="8196979" y="1384180"/>
                </a:cubicBezTo>
                <a:cubicBezTo>
                  <a:pt x="8274641" y="1405360"/>
                  <a:pt x="8341714" y="1419481"/>
                  <a:pt x="8398196" y="1426541"/>
                </a:cubicBezTo>
                <a:cubicBezTo>
                  <a:pt x="8426438" y="1426541"/>
                  <a:pt x="8447618" y="1430072"/>
                  <a:pt x="8461739" y="1437132"/>
                </a:cubicBezTo>
                <a:lnTo>
                  <a:pt x="8472329" y="1437132"/>
                </a:lnTo>
                <a:lnTo>
                  <a:pt x="8461739" y="1447722"/>
                </a:lnTo>
                <a:cubicBezTo>
                  <a:pt x="8454678" y="1447722"/>
                  <a:pt x="8447618" y="1447722"/>
                  <a:pt x="8440558" y="1447722"/>
                </a:cubicBezTo>
                <a:cubicBezTo>
                  <a:pt x="8433497" y="1447722"/>
                  <a:pt x="8429968" y="1447722"/>
                  <a:pt x="8429968" y="1447722"/>
                </a:cubicBezTo>
                <a:lnTo>
                  <a:pt x="8408787" y="1458312"/>
                </a:lnTo>
                <a:lnTo>
                  <a:pt x="8387606" y="1458312"/>
                </a:lnTo>
                <a:cubicBezTo>
                  <a:pt x="8373486" y="1451253"/>
                  <a:pt x="8359364" y="1445957"/>
                  <a:pt x="8345244" y="1442427"/>
                </a:cubicBezTo>
                <a:cubicBezTo>
                  <a:pt x="8331124" y="1438897"/>
                  <a:pt x="8320533" y="1438897"/>
                  <a:pt x="8313473" y="1442427"/>
                </a:cubicBezTo>
                <a:cubicBezTo>
                  <a:pt x="8306412" y="1445957"/>
                  <a:pt x="8299353" y="1444191"/>
                  <a:pt x="8292291" y="1437132"/>
                </a:cubicBezTo>
                <a:cubicBezTo>
                  <a:pt x="8285231" y="1430072"/>
                  <a:pt x="8278172" y="1430072"/>
                  <a:pt x="8271112" y="1437132"/>
                </a:cubicBezTo>
                <a:cubicBezTo>
                  <a:pt x="8264050" y="1437132"/>
                  <a:pt x="8258756" y="1435368"/>
                  <a:pt x="8255225" y="1431837"/>
                </a:cubicBezTo>
                <a:cubicBezTo>
                  <a:pt x="8251695" y="1428306"/>
                  <a:pt x="8249931" y="1426541"/>
                  <a:pt x="8249931" y="1426541"/>
                </a:cubicBezTo>
                <a:cubicBezTo>
                  <a:pt x="8249931" y="1426541"/>
                  <a:pt x="8246401" y="1426541"/>
                  <a:pt x="8239339" y="1426541"/>
                </a:cubicBezTo>
                <a:cubicBezTo>
                  <a:pt x="8232279" y="1426541"/>
                  <a:pt x="8225220" y="1423012"/>
                  <a:pt x="8218160" y="1415951"/>
                </a:cubicBezTo>
                <a:cubicBezTo>
                  <a:pt x="8211098" y="1408891"/>
                  <a:pt x="8200508" y="1405360"/>
                  <a:pt x="8186387" y="1405360"/>
                </a:cubicBezTo>
                <a:cubicBezTo>
                  <a:pt x="8179327" y="1412420"/>
                  <a:pt x="8172268" y="1414187"/>
                  <a:pt x="8165206" y="1410656"/>
                </a:cubicBezTo>
                <a:cubicBezTo>
                  <a:pt x="8158146" y="1407125"/>
                  <a:pt x="8151087" y="1405360"/>
                  <a:pt x="8144027" y="1405360"/>
                </a:cubicBezTo>
                <a:cubicBezTo>
                  <a:pt x="8129906" y="1405360"/>
                  <a:pt x="8119316" y="1405360"/>
                  <a:pt x="8112254" y="1405360"/>
                </a:cubicBezTo>
                <a:lnTo>
                  <a:pt x="8112254" y="1384180"/>
                </a:lnTo>
                <a:lnTo>
                  <a:pt x="8112254" y="1373589"/>
                </a:lnTo>
                <a:lnTo>
                  <a:pt x="8101664" y="1373589"/>
                </a:lnTo>
                <a:cubicBezTo>
                  <a:pt x="8101664" y="1359468"/>
                  <a:pt x="8098135" y="1362999"/>
                  <a:pt x="8091075" y="1384180"/>
                </a:cubicBezTo>
                <a:lnTo>
                  <a:pt x="8091075" y="1394770"/>
                </a:lnTo>
                <a:cubicBezTo>
                  <a:pt x="8084013" y="1394770"/>
                  <a:pt x="8071658" y="1389475"/>
                  <a:pt x="8054008" y="1378885"/>
                </a:cubicBezTo>
                <a:cubicBezTo>
                  <a:pt x="8036356" y="1368293"/>
                  <a:pt x="8025767" y="1364764"/>
                  <a:pt x="8022237" y="1368293"/>
                </a:cubicBezTo>
                <a:cubicBezTo>
                  <a:pt x="8018706" y="1371824"/>
                  <a:pt x="8011646" y="1373589"/>
                  <a:pt x="8001056" y="1373589"/>
                </a:cubicBezTo>
                <a:cubicBezTo>
                  <a:pt x="7990465" y="1373589"/>
                  <a:pt x="7985171" y="1370060"/>
                  <a:pt x="7985171" y="1362999"/>
                </a:cubicBezTo>
                <a:cubicBezTo>
                  <a:pt x="7985171" y="1362999"/>
                  <a:pt x="7981640" y="1362999"/>
                  <a:pt x="7974579" y="1362999"/>
                </a:cubicBezTo>
                <a:cubicBezTo>
                  <a:pt x="7967519" y="1362999"/>
                  <a:pt x="7963990" y="1362999"/>
                  <a:pt x="7963990" y="1362999"/>
                </a:cubicBezTo>
                <a:lnTo>
                  <a:pt x="7942808" y="1352408"/>
                </a:lnTo>
                <a:cubicBezTo>
                  <a:pt x="7942808" y="1352408"/>
                  <a:pt x="7939279" y="1352408"/>
                  <a:pt x="7932219" y="1352408"/>
                </a:cubicBezTo>
                <a:cubicBezTo>
                  <a:pt x="7925157" y="1352408"/>
                  <a:pt x="7925157" y="1355939"/>
                  <a:pt x="7932219" y="1362999"/>
                </a:cubicBezTo>
                <a:lnTo>
                  <a:pt x="7953398" y="1373589"/>
                </a:lnTo>
                <a:cubicBezTo>
                  <a:pt x="7960460" y="1373589"/>
                  <a:pt x="7963990" y="1375354"/>
                  <a:pt x="7963990" y="1378885"/>
                </a:cubicBezTo>
                <a:cubicBezTo>
                  <a:pt x="7963990" y="1382416"/>
                  <a:pt x="7974579" y="1384180"/>
                  <a:pt x="7995760" y="1384180"/>
                </a:cubicBezTo>
                <a:cubicBezTo>
                  <a:pt x="8002821" y="1384180"/>
                  <a:pt x="8009880" y="1385945"/>
                  <a:pt x="8016942" y="1389475"/>
                </a:cubicBezTo>
                <a:cubicBezTo>
                  <a:pt x="8024002" y="1393005"/>
                  <a:pt x="8029298" y="1396535"/>
                  <a:pt x="8032827" y="1400066"/>
                </a:cubicBezTo>
                <a:cubicBezTo>
                  <a:pt x="8036356" y="1403595"/>
                  <a:pt x="8043417" y="1407125"/>
                  <a:pt x="8054008" y="1410656"/>
                </a:cubicBezTo>
                <a:cubicBezTo>
                  <a:pt x="8064598" y="1414187"/>
                  <a:pt x="8073423" y="1415951"/>
                  <a:pt x="8080483" y="1415951"/>
                </a:cubicBezTo>
                <a:cubicBezTo>
                  <a:pt x="8108725" y="1423012"/>
                  <a:pt x="8129906" y="1430072"/>
                  <a:pt x="8144027" y="1437132"/>
                </a:cubicBezTo>
                <a:lnTo>
                  <a:pt x="8154617" y="1447722"/>
                </a:lnTo>
                <a:cubicBezTo>
                  <a:pt x="8140497" y="1440662"/>
                  <a:pt x="8133435" y="1438897"/>
                  <a:pt x="8133435" y="1442427"/>
                </a:cubicBezTo>
                <a:cubicBezTo>
                  <a:pt x="8133435" y="1445957"/>
                  <a:pt x="8129906" y="1447722"/>
                  <a:pt x="8122846" y="1447722"/>
                </a:cubicBezTo>
                <a:cubicBezTo>
                  <a:pt x="8115785" y="1447722"/>
                  <a:pt x="8112254" y="1447722"/>
                  <a:pt x="8112254" y="1447722"/>
                </a:cubicBezTo>
                <a:cubicBezTo>
                  <a:pt x="8112254" y="1447722"/>
                  <a:pt x="8112254" y="1451253"/>
                  <a:pt x="8112254" y="1458312"/>
                </a:cubicBezTo>
                <a:cubicBezTo>
                  <a:pt x="8112254" y="1465372"/>
                  <a:pt x="8108725" y="1465372"/>
                  <a:pt x="8101664" y="1458312"/>
                </a:cubicBezTo>
                <a:lnTo>
                  <a:pt x="8091075" y="1447722"/>
                </a:lnTo>
                <a:lnTo>
                  <a:pt x="8080483" y="1437132"/>
                </a:lnTo>
                <a:lnTo>
                  <a:pt x="8069894" y="1426541"/>
                </a:lnTo>
                <a:cubicBezTo>
                  <a:pt x="8055773" y="1426541"/>
                  <a:pt x="8045183" y="1430072"/>
                  <a:pt x="8038123" y="1437132"/>
                </a:cubicBezTo>
                <a:cubicBezTo>
                  <a:pt x="8031061" y="1437132"/>
                  <a:pt x="8027531" y="1435368"/>
                  <a:pt x="8027531" y="1431837"/>
                </a:cubicBezTo>
                <a:cubicBezTo>
                  <a:pt x="8027531" y="1428306"/>
                  <a:pt x="8024002" y="1426541"/>
                  <a:pt x="8016942" y="1426541"/>
                </a:cubicBezTo>
                <a:lnTo>
                  <a:pt x="8016942" y="1415951"/>
                </a:lnTo>
                <a:cubicBezTo>
                  <a:pt x="8009880" y="1415951"/>
                  <a:pt x="8006350" y="1417716"/>
                  <a:pt x="8006350" y="1421247"/>
                </a:cubicBezTo>
                <a:cubicBezTo>
                  <a:pt x="8006350" y="1424776"/>
                  <a:pt x="7995760" y="1426541"/>
                  <a:pt x="7974579" y="1426541"/>
                </a:cubicBezTo>
                <a:cubicBezTo>
                  <a:pt x="7960460" y="1419481"/>
                  <a:pt x="7953398" y="1419481"/>
                  <a:pt x="7953398" y="1426541"/>
                </a:cubicBezTo>
                <a:lnTo>
                  <a:pt x="7932219" y="1426541"/>
                </a:lnTo>
                <a:lnTo>
                  <a:pt x="7932219" y="1415951"/>
                </a:lnTo>
                <a:cubicBezTo>
                  <a:pt x="7925157" y="1408891"/>
                  <a:pt x="7907508" y="1405360"/>
                  <a:pt x="7879267" y="1405360"/>
                </a:cubicBezTo>
                <a:cubicBezTo>
                  <a:pt x="7872205" y="1405360"/>
                  <a:pt x="7868675" y="1403595"/>
                  <a:pt x="7868675" y="1400066"/>
                </a:cubicBezTo>
                <a:cubicBezTo>
                  <a:pt x="7868675" y="1396535"/>
                  <a:pt x="7861615" y="1394770"/>
                  <a:pt x="7847494" y="1394770"/>
                </a:cubicBezTo>
                <a:cubicBezTo>
                  <a:pt x="7826313" y="1394770"/>
                  <a:pt x="7822784" y="1398301"/>
                  <a:pt x="7836904" y="1405360"/>
                </a:cubicBezTo>
                <a:cubicBezTo>
                  <a:pt x="7843965" y="1412420"/>
                  <a:pt x="7889856" y="1426541"/>
                  <a:pt x="7974579" y="1447722"/>
                </a:cubicBezTo>
                <a:lnTo>
                  <a:pt x="8069894" y="1479493"/>
                </a:lnTo>
                <a:lnTo>
                  <a:pt x="8059302" y="1479493"/>
                </a:lnTo>
                <a:lnTo>
                  <a:pt x="8038123" y="1479493"/>
                </a:lnTo>
                <a:cubicBezTo>
                  <a:pt x="8045183" y="1486554"/>
                  <a:pt x="8059302" y="1493614"/>
                  <a:pt x="8080483" y="1500674"/>
                </a:cubicBezTo>
                <a:cubicBezTo>
                  <a:pt x="8087545" y="1507735"/>
                  <a:pt x="8094604" y="1513030"/>
                  <a:pt x="8101664" y="1516560"/>
                </a:cubicBezTo>
                <a:cubicBezTo>
                  <a:pt x="8108725" y="1520091"/>
                  <a:pt x="8112254" y="1521855"/>
                  <a:pt x="8112254" y="1521855"/>
                </a:cubicBezTo>
                <a:cubicBezTo>
                  <a:pt x="8119316" y="1521855"/>
                  <a:pt x="8126375" y="1521855"/>
                  <a:pt x="8133435" y="1521855"/>
                </a:cubicBezTo>
                <a:lnTo>
                  <a:pt x="8154617" y="1532445"/>
                </a:lnTo>
                <a:lnTo>
                  <a:pt x="8175798" y="1532445"/>
                </a:lnTo>
                <a:cubicBezTo>
                  <a:pt x="8225220" y="1539506"/>
                  <a:pt x="8264050" y="1550095"/>
                  <a:pt x="8292291" y="1564218"/>
                </a:cubicBezTo>
                <a:cubicBezTo>
                  <a:pt x="8292291" y="1571276"/>
                  <a:pt x="8295821" y="1574807"/>
                  <a:pt x="8302883" y="1574807"/>
                </a:cubicBezTo>
                <a:cubicBezTo>
                  <a:pt x="8309943" y="1574807"/>
                  <a:pt x="8317002" y="1574807"/>
                  <a:pt x="8324064" y="1574807"/>
                </a:cubicBezTo>
                <a:lnTo>
                  <a:pt x="8334654" y="1585397"/>
                </a:lnTo>
                <a:lnTo>
                  <a:pt x="8377016" y="1595988"/>
                </a:lnTo>
                <a:cubicBezTo>
                  <a:pt x="8398196" y="1603047"/>
                  <a:pt x="8412316" y="1606578"/>
                  <a:pt x="8419377" y="1606578"/>
                </a:cubicBezTo>
                <a:cubicBezTo>
                  <a:pt x="8412316" y="1606578"/>
                  <a:pt x="8405257" y="1606578"/>
                  <a:pt x="8398196" y="1606578"/>
                </a:cubicBezTo>
                <a:cubicBezTo>
                  <a:pt x="8391135" y="1606578"/>
                  <a:pt x="8384076" y="1606578"/>
                  <a:pt x="8377016" y="1606578"/>
                </a:cubicBezTo>
                <a:cubicBezTo>
                  <a:pt x="8362895" y="1599518"/>
                  <a:pt x="8341714" y="1592458"/>
                  <a:pt x="8313473" y="1585397"/>
                </a:cubicBezTo>
                <a:cubicBezTo>
                  <a:pt x="8256991" y="1571276"/>
                  <a:pt x="8211098" y="1557157"/>
                  <a:pt x="8175798" y="1543036"/>
                </a:cubicBezTo>
                <a:cubicBezTo>
                  <a:pt x="8168737" y="1543036"/>
                  <a:pt x="8161677" y="1543036"/>
                  <a:pt x="8154617" y="1543036"/>
                </a:cubicBezTo>
                <a:lnTo>
                  <a:pt x="8091075" y="1532445"/>
                </a:lnTo>
                <a:cubicBezTo>
                  <a:pt x="8084013" y="1525386"/>
                  <a:pt x="8073423" y="1521855"/>
                  <a:pt x="8059302" y="1521855"/>
                </a:cubicBezTo>
                <a:cubicBezTo>
                  <a:pt x="8045183" y="1521855"/>
                  <a:pt x="8038123" y="1520091"/>
                  <a:pt x="8038123" y="1516560"/>
                </a:cubicBezTo>
                <a:cubicBezTo>
                  <a:pt x="8038123" y="1513030"/>
                  <a:pt x="8034593" y="1511264"/>
                  <a:pt x="8027531" y="1511264"/>
                </a:cubicBezTo>
                <a:lnTo>
                  <a:pt x="7963990" y="1500674"/>
                </a:lnTo>
                <a:cubicBezTo>
                  <a:pt x="7949869" y="1493614"/>
                  <a:pt x="7942808" y="1493614"/>
                  <a:pt x="7942808" y="1500674"/>
                </a:cubicBezTo>
                <a:cubicBezTo>
                  <a:pt x="7935748" y="1500674"/>
                  <a:pt x="7932219" y="1500674"/>
                  <a:pt x="7932219" y="1500674"/>
                </a:cubicBezTo>
                <a:cubicBezTo>
                  <a:pt x="7925157" y="1493614"/>
                  <a:pt x="7918098" y="1490084"/>
                  <a:pt x="7911038" y="1490084"/>
                </a:cubicBezTo>
                <a:cubicBezTo>
                  <a:pt x="7903976" y="1490084"/>
                  <a:pt x="7903976" y="1493614"/>
                  <a:pt x="7911038" y="1500674"/>
                </a:cubicBezTo>
                <a:cubicBezTo>
                  <a:pt x="7903976" y="1500674"/>
                  <a:pt x="7898682" y="1500674"/>
                  <a:pt x="7895152" y="1500674"/>
                </a:cubicBezTo>
                <a:cubicBezTo>
                  <a:pt x="7891623" y="1500674"/>
                  <a:pt x="7889856" y="1502439"/>
                  <a:pt x="7889856" y="1505970"/>
                </a:cubicBezTo>
                <a:cubicBezTo>
                  <a:pt x="7889856" y="1509499"/>
                  <a:pt x="7886327" y="1511264"/>
                  <a:pt x="7879267" y="1511264"/>
                </a:cubicBezTo>
                <a:cubicBezTo>
                  <a:pt x="7872205" y="1511264"/>
                  <a:pt x="7858085" y="1507735"/>
                  <a:pt x="7836904" y="1500674"/>
                </a:cubicBezTo>
                <a:cubicBezTo>
                  <a:pt x="7808663" y="1486554"/>
                  <a:pt x="7791012" y="1479493"/>
                  <a:pt x="7783952" y="1479493"/>
                </a:cubicBezTo>
                <a:cubicBezTo>
                  <a:pt x="7776892" y="1479493"/>
                  <a:pt x="7771596" y="1477728"/>
                  <a:pt x="7768067" y="1474199"/>
                </a:cubicBezTo>
                <a:cubicBezTo>
                  <a:pt x="7764538" y="1470668"/>
                  <a:pt x="7759242" y="1468903"/>
                  <a:pt x="7752182" y="1468903"/>
                </a:cubicBezTo>
                <a:cubicBezTo>
                  <a:pt x="7738060" y="1468903"/>
                  <a:pt x="7725704" y="1465372"/>
                  <a:pt x="7715115" y="1458312"/>
                </a:cubicBezTo>
                <a:cubicBezTo>
                  <a:pt x="7704524" y="1451253"/>
                  <a:pt x="7697464" y="1449487"/>
                  <a:pt x="7693934" y="1453018"/>
                </a:cubicBezTo>
                <a:cubicBezTo>
                  <a:pt x="7690404" y="1456547"/>
                  <a:pt x="7685108" y="1454783"/>
                  <a:pt x="7678048" y="1447722"/>
                </a:cubicBezTo>
                <a:cubicBezTo>
                  <a:pt x="7670986" y="1440662"/>
                  <a:pt x="7660396" y="1437132"/>
                  <a:pt x="7646278" y="1437132"/>
                </a:cubicBezTo>
                <a:lnTo>
                  <a:pt x="7603915" y="1415951"/>
                </a:lnTo>
                <a:cubicBezTo>
                  <a:pt x="7589794" y="1415951"/>
                  <a:pt x="7579204" y="1415951"/>
                  <a:pt x="7572144" y="1415951"/>
                </a:cubicBezTo>
                <a:lnTo>
                  <a:pt x="7519192" y="1394770"/>
                </a:lnTo>
                <a:cubicBezTo>
                  <a:pt x="7512130" y="1387710"/>
                  <a:pt x="7501540" y="1384180"/>
                  <a:pt x="7487420" y="1384180"/>
                </a:cubicBezTo>
                <a:lnTo>
                  <a:pt x="7476830" y="1394770"/>
                </a:lnTo>
                <a:cubicBezTo>
                  <a:pt x="7476830" y="1401831"/>
                  <a:pt x="7483890" y="1405360"/>
                  <a:pt x="7498011" y="1405360"/>
                </a:cubicBezTo>
                <a:cubicBezTo>
                  <a:pt x="7512130" y="1405360"/>
                  <a:pt x="7519192" y="1407125"/>
                  <a:pt x="7519192" y="1410656"/>
                </a:cubicBezTo>
                <a:cubicBezTo>
                  <a:pt x="7519192" y="1414187"/>
                  <a:pt x="7522722" y="1417716"/>
                  <a:pt x="7529782" y="1421247"/>
                </a:cubicBezTo>
                <a:cubicBezTo>
                  <a:pt x="7536842" y="1424776"/>
                  <a:pt x="7543903" y="1424776"/>
                  <a:pt x="7550963" y="1421247"/>
                </a:cubicBezTo>
                <a:cubicBezTo>
                  <a:pt x="7558024" y="1417716"/>
                  <a:pt x="7568615" y="1419481"/>
                  <a:pt x="7582734" y="1426541"/>
                </a:cubicBezTo>
                <a:lnTo>
                  <a:pt x="7635686" y="1437132"/>
                </a:lnTo>
                <a:cubicBezTo>
                  <a:pt x="7635686" y="1444191"/>
                  <a:pt x="7635686" y="1447722"/>
                  <a:pt x="7635686" y="1447722"/>
                </a:cubicBezTo>
                <a:cubicBezTo>
                  <a:pt x="7635686" y="1447722"/>
                  <a:pt x="7637452" y="1449487"/>
                  <a:pt x="7640982" y="1453018"/>
                </a:cubicBezTo>
                <a:cubicBezTo>
                  <a:pt x="7644511" y="1456547"/>
                  <a:pt x="7649807" y="1458312"/>
                  <a:pt x="7656867" y="1458312"/>
                </a:cubicBezTo>
                <a:cubicBezTo>
                  <a:pt x="7663928" y="1458312"/>
                  <a:pt x="7676282" y="1463608"/>
                  <a:pt x="7693934" y="1474199"/>
                </a:cubicBezTo>
                <a:cubicBezTo>
                  <a:pt x="7711586" y="1484789"/>
                  <a:pt x="7722175" y="1486554"/>
                  <a:pt x="7725704" y="1479493"/>
                </a:cubicBezTo>
                <a:cubicBezTo>
                  <a:pt x="7729234" y="1472434"/>
                  <a:pt x="7732765" y="1468903"/>
                  <a:pt x="7736296" y="1468903"/>
                </a:cubicBezTo>
                <a:cubicBezTo>
                  <a:pt x="7739826" y="1468903"/>
                  <a:pt x="7741590" y="1472434"/>
                  <a:pt x="7741590" y="1479493"/>
                </a:cubicBezTo>
                <a:lnTo>
                  <a:pt x="7773361" y="1511264"/>
                </a:lnTo>
                <a:cubicBezTo>
                  <a:pt x="7801604" y="1518324"/>
                  <a:pt x="7815724" y="1523620"/>
                  <a:pt x="7815724" y="1527151"/>
                </a:cubicBezTo>
                <a:cubicBezTo>
                  <a:pt x="7815724" y="1530680"/>
                  <a:pt x="7819253" y="1532445"/>
                  <a:pt x="7826313" y="1532445"/>
                </a:cubicBezTo>
                <a:lnTo>
                  <a:pt x="7879267" y="1543036"/>
                </a:lnTo>
                <a:cubicBezTo>
                  <a:pt x="7886327" y="1550095"/>
                  <a:pt x="7907508" y="1560687"/>
                  <a:pt x="7942808" y="1574807"/>
                </a:cubicBezTo>
                <a:cubicBezTo>
                  <a:pt x="7978109" y="1588928"/>
                  <a:pt x="7999290" y="1595988"/>
                  <a:pt x="8006350" y="1595988"/>
                </a:cubicBezTo>
                <a:cubicBezTo>
                  <a:pt x="8013412" y="1595988"/>
                  <a:pt x="8016942" y="1595988"/>
                  <a:pt x="8016942" y="1595988"/>
                </a:cubicBezTo>
                <a:cubicBezTo>
                  <a:pt x="8016942" y="1603047"/>
                  <a:pt x="8018706" y="1606578"/>
                  <a:pt x="8022237" y="1606578"/>
                </a:cubicBezTo>
                <a:lnTo>
                  <a:pt x="7995760" y="1595988"/>
                </a:lnTo>
                <a:cubicBezTo>
                  <a:pt x="7981640" y="1595988"/>
                  <a:pt x="7960460" y="1590693"/>
                  <a:pt x="7932219" y="1580103"/>
                </a:cubicBezTo>
                <a:cubicBezTo>
                  <a:pt x="7903976" y="1569512"/>
                  <a:pt x="7888090" y="1567747"/>
                  <a:pt x="7884561" y="1574807"/>
                </a:cubicBezTo>
                <a:cubicBezTo>
                  <a:pt x="7881031" y="1581868"/>
                  <a:pt x="7877500" y="1581868"/>
                  <a:pt x="7873971" y="1574807"/>
                </a:cubicBezTo>
                <a:cubicBezTo>
                  <a:pt x="7870441" y="1567747"/>
                  <a:pt x="7861615" y="1560687"/>
                  <a:pt x="7847494" y="1553626"/>
                </a:cubicBezTo>
                <a:cubicBezTo>
                  <a:pt x="7833375" y="1546566"/>
                  <a:pt x="7822784" y="1543036"/>
                  <a:pt x="7815724" y="1543036"/>
                </a:cubicBezTo>
                <a:lnTo>
                  <a:pt x="7826313" y="1553626"/>
                </a:lnTo>
                <a:cubicBezTo>
                  <a:pt x="7833375" y="1553626"/>
                  <a:pt x="7833375" y="1557157"/>
                  <a:pt x="7826313" y="1564218"/>
                </a:cubicBezTo>
                <a:lnTo>
                  <a:pt x="7836904" y="1574807"/>
                </a:lnTo>
                <a:lnTo>
                  <a:pt x="7826313" y="1574807"/>
                </a:lnTo>
                <a:cubicBezTo>
                  <a:pt x="7812194" y="1567747"/>
                  <a:pt x="7805134" y="1562451"/>
                  <a:pt x="7805134" y="1558922"/>
                </a:cubicBezTo>
                <a:cubicBezTo>
                  <a:pt x="7805134" y="1555391"/>
                  <a:pt x="7801604" y="1553626"/>
                  <a:pt x="7794542" y="1553626"/>
                </a:cubicBezTo>
                <a:lnTo>
                  <a:pt x="7794542" y="1564218"/>
                </a:lnTo>
                <a:lnTo>
                  <a:pt x="7783952" y="1553626"/>
                </a:lnTo>
                <a:lnTo>
                  <a:pt x="7752182" y="1543036"/>
                </a:lnTo>
                <a:cubicBezTo>
                  <a:pt x="7752182" y="1543036"/>
                  <a:pt x="7748652" y="1541272"/>
                  <a:pt x="7741590" y="1537741"/>
                </a:cubicBezTo>
                <a:cubicBezTo>
                  <a:pt x="7734530" y="1534210"/>
                  <a:pt x="7731000" y="1532445"/>
                  <a:pt x="7731000" y="1532445"/>
                </a:cubicBezTo>
                <a:cubicBezTo>
                  <a:pt x="7716880" y="1532445"/>
                  <a:pt x="7713348" y="1535976"/>
                  <a:pt x="7720409" y="1543036"/>
                </a:cubicBezTo>
                <a:lnTo>
                  <a:pt x="7709820" y="1543036"/>
                </a:lnTo>
                <a:cubicBezTo>
                  <a:pt x="7709820" y="1535976"/>
                  <a:pt x="7704524" y="1532445"/>
                  <a:pt x="7693934" y="1532445"/>
                </a:cubicBezTo>
                <a:cubicBezTo>
                  <a:pt x="7683344" y="1532445"/>
                  <a:pt x="7678048" y="1525386"/>
                  <a:pt x="7678048" y="1511264"/>
                </a:cubicBezTo>
                <a:cubicBezTo>
                  <a:pt x="7678048" y="1497143"/>
                  <a:pt x="7674519" y="1490084"/>
                  <a:pt x="7667457" y="1490084"/>
                </a:cubicBezTo>
                <a:lnTo>
                  <a:pt x="7651572" y="1490084"/>
                </a:lnTo>
                <a:cubicBezTo>
                  <a:pt x="7655101" y="1490084"/>
                  <a:pt x="7660396" y="1493614"/>
                  <a:pt x="7667457" y="1500674"/>
                </a:cubicBezTo>
                <a:lnTo>
                  <a:pt x="7667457" y="1511264"/>
                </a:lnTo>
                <a:cubicBezTo>
                  <a:pt x="7667457" y="1511264"/>
                  <a:pt x="7663928" y="1516560"/>
                  <a:pt x="7656867" y="1527151"/>
                </a:cubicBezTo>
                <a:cubicBezTo>
                  <a:pt x="7649807" y="1537741"/>
                  <a:pt x="7640982" y="1543036"/>
                  <a:pt x="7630390" y="1543036"/>
                </a:cubicBezTo>
                <a:cubicBezTo>
                  <a:pt x="7619800" y="1543036"/>
                  <a:pt x="7614505" y="1544801"/>
                  <a:pt x="7614505" y="1548331"/>
                </a:cubicBezTo>
                <a:cubicBezTo>
                  <a:pt x="7614505" y="1551862"/>
                  <a:pt x="7618034" y="1555391"/>
                  <a:pt x="7625096" y="1558922"/>
                </a:cubicBezTo>
                <a:cubicBezTo>
                  <a:pt x="7632156" y="1562451"/>
                  <a:pt x="7639216" y="1564218"/>
                  <a:pt x="7646278" y="1564218"/>
                </a:cubicBezTo>
                <a:cubicBezTo>
                  <a:pt x="7639216" y="1571276"/>
                  <a:pt x="7642746" y="1574807"/>
                  <a:pt x="7656867" y="1574807"/>
                </a:cubicBezTo>
                <a:cubicBezTo>
                  <a:pt x="7678048" y="1574807"/>
                  <a:pt x="7688638" y="1578338"/>
                  <a:pt x="7688638" y="1585397"/>
                </a:cubicBezTo>
                <a:lnTo>
                  <a:pt x="7667457" y="1585397"/>
                </a:lnTo>
                <a:cubicBezTo>
                  <a:pt x="7667457" y="1592458"/>
                  <a:pt x="7667457" y="1595988"/>
                  <a:pt x="7667457" y="1595988"/>
                </a:cubicBezTo>
                <a:lnTo>
                  <a:pt x="7667457" y="1606578"/>
                </a:lnTo>
                <a:cubicBezTo>
                  <a:pt x="7667457" y="1606578"/>
                  <a:pt x="7665692" y="1604814"/>
                  <a:pt x="7662163" y="1601283"/>
                </a:cubicBezTo>
                <a:cubicBezTo>
                  <a:pt x="7658634" y="1597753"/>
                  <a:pt x="7649807" y="1592458"/>
                  <a:pt x="7635686" y="1585397"/>
                </a:cubicBezTo>
                <a:lnTo>
                  <a:pt x="7614505" y="1595988"/>
                </a:lnTo>
                <a:lnTo>
                  <a:pt x="7656867" y="1606578"/>
                </a:lnTo>
                <a:cubicBezTo>
                  <a:pt x="7663928" y="1613639"/>
                  <a:pt x="7670986" y="1620699"/>
                  <a:pt x="7678048" y="1627759"/>
                </a:cubicBezTo>
                <a:lnTo>
                  <a:pt x="7678048" y="1638349"/>
                </a:lnTo>
                <a:lnTo>
                  <a:pt x="7667457" y="1638349"/>
                </a:lnTo>
                <a:cubicBezTo>
                  <a:pt x="7667457" y="1645410"/>
                  <a:pt x="7663928" y="1648940"/>
                  <a:pt x="7656867" y="1648940"/>
                </a:cubicBezTo>
                <a:lnTo>
                  <a:pt x="7688638" y="1670122"/>
                </a:lnTo>
                <a:lnTo>
                  <a:pt x="7699230" y="1680711"/>
                </a:lnTo>
                <a:lnTo>
                  <a:pt x="7678048" y="1691301"/>
                </a:lnTo>
                <a:cubicBezTo>
                  <a:pt x="7670986" y="1691301"/>
                  <a:pt x="7665692" y="1691301"/>
                  <a:pt x="7662163" y="1691301"/>
                </a:cubicBezTo>
                <a:cubicBezTo>
                  <a:pt x="7658634" y="1691301"/>
                  <a:pt x="7656867" y="1694832"/>
                  <a:pt x="7656867" y="1701893"/>
                </a:cubicBezTo>
                <a:cubicBezTo>
                  <a:pt x="7656867" y="1701893"/>
                  <a:pt x="7660396" y="1701893"/>
                  <a:pt x="7667457" y="1701893"/>
                </a:cubicBezTo>
                <a:lnTo>
                  <a:pt x="7678048" y="1712482"/>
                </a:lnTo>
                <a:cubicBezTo>
                  <a:pt x="7678048" y="1712482"/>
                  <a:pt x="7678048" y="1716013"/>
                  <a:pt x="7678048" y="1723074"/>
                </a:cubicBezTo>
                <a:lnTo>
                  <a:pt x="7667457" y="1723074"/>
                </a:lnTo>
                <a:lnTo>
                  <a:pt x="7646278" y="1723074"/>
                </a:lnTo>
                <a:lnTo>
                  <a:pt x="7667457" y="1733663"/>
                </a:lnTo>
                <a:cubicBezTo>
                  <a:pt x="7674519" y="1733663"/>
                  <a:pt x="7679813" y="1733663"/>
                  <a:pt x="7683344" y="1733663"/>
                </a:cubicBezTo>
                <a:cubicBezTo>
                  <a:pt x="7686874" y="1733663"/>
                  <a:pt x="7692168" y="1733663"/>
                  <a:pt x="7699230" y="1733663"/>
                </a:cubicBezTo>
                <a:cubicBezTo>
                  <a:pt x="7706290" y="1733663"/>
                  <a:pt x="7709820" y="1733663"/>
                  <a:pt x="7709820" y="1733663"/>
                </a:cubicBezTo>
                <a:cubicBezTo>
                  <a:pt x="7716880" y="1733663"/>
                  <a:pt x="7720409" y="1735428"/>
                  <a:pt x="7720409" y="1738959"/>
                </a:cubicBezTo>
                <a:cubicBezTo>
                  <a:pt x="7720409" y="1742489"/>
                  <a:pt x="7720409" y="1744253"/>
                  <a:pt x="7720409" y="1744253"/>
                </a:cubicBezTo>
                <a:lnTo>
                  <a:pt x="7731000" y="1744253"/>
                </a:lnTo>
                <a:cubicBezTo>
                  <a:pt x="7731000" y="1737194"/>
                  <a:pt x="7727471" y="1733663"/>
                  <a:pt x="7720409" y="1733663"/>
                </a:cubicBezTo>
                <a:cubicBezTo>
                  <a:pt x="7720409" y="1726603"/>
                  <a:pt x="7720409" y="1723074"/>
                  <a:pt x="7720409" y="1723074"/>
                </a:cubicBezTo>
                <a:cubicBezTo>
                  <a:pt x="7720409" y="1723074"/>
                  <a:pt x="7725704" y="1724838"/>
                  <a:pt x="7736296" y="1728368"/>
                </a:cubicBezTo>
                <a:cubicBezTo>
                  <a:pt x="7746886" y="1731899"/>
                  <a:pt x="7759242" y="1737194"/>
                  <a:pt x="7773361" y="1744253"/>
                </a:cubicBezTo>
                <a:cubicBezTo>
                  <a:pt x="7787482" y="1751314"/>
                  <a:pt x="7798072" y="1754845"/>
                  <a:pt x="7805134" y="1754845"/>
                </a:cubicBezTo>
                <a:cubicBezTo>
                  <a:pt x="7812194" y="1761905"/>
                  <a:pt x="7819253" y="1765434"/>
                  <a:pt x="7826313" y="1765434"/>
                </a:cubicBezTo>
                <a:cubicBezTo>
                  <a:pt x="7833375" y="1765434"/>
                  <a:pt x="7838671" y="1767199"/>
                  <a:pt x="7842200" y="1770730"/>
                </a:cubicBezTo>
                <a:cubicBezTo>
                  <a:pt x="7845729" y="1774261"/>
                  <a:pt x="7854556" y="1777790"/>
                  <a:pt x="7868675" y="1781320"/>
                </a:cubicBezTo>
                <a:cubicBezTo>
                  <a:pt x="7882796" y="1784851"/>
                  <a:pt x="7893386" y="1786615"/>
                  <a:pt x="7900446" y="1786615"/>
                </a:cubicBezTo>
                <a:cubicBezTo>
                  <a:pt x="7907508" y="1786615"/>
                  <a:pt x="7909271" y="1790146"/>
                  <a:pt x="7905742" y="1797205"/>
                </a:cubicBezTo>
                <a:cubicBezTo>
                  <a:pt x="7902212" y="1804266"/>
                  <a:pt x="7896917" y="1807797"/>
                  <a:pt x="7889856" y="1807797"/>
                </a:cubicBezTo>
                <a:cubicBezTo>
                  <a:pt x="7889856" y="1814857"/>
                  <a:pt x="7886327" y="1818386"/>
                  <a:pt x="7879267" y="1818386"/>
                </a:cubicBezTo>
                <a:cubicBezTo>
                  <a:pt x="7872205" y="1818386"/>
                  <a:pt x="7868675" y="1818386"/>
                  <a:pt x="7868675" y="1818386"/>
                </a:cubicBezTo>
                <a:lnTo>
                  <a:pt x="7858085" y="1818386"/>
                </a:lnTo>
                <a:cubicBezTo>
                  <a:pt x="7858085" y="1811327"/>
                  <a:pt x="7854556" y="1807797"/>
                  <a:pt x="7847494" y="1807797"/>
                </a:cubicBezTo>
                <a:cubicBezTo>
                  <a:pt x="7840434" y="1807797"/>
                  <a:pt x="7838671" y="1806032"/>
                  <a:pt x="7842200" y="1802501"/>
                </a:cubicBezTo>
                <a:cubicBezTo>
                  <a:pt x="7845729" y="1798970"/>
                  <a:pt x="7843965" y="1795441"/>
                  <a:pt x="7836904" y="1791911"/>
                </a:cubicBezTo>
                <a:cubicBezTo>
                  <a:pt x="7829844" y="1788380"/>
                  <a:pt x="7822784" y="1784851"/>
                  <a:pt x="7815724" y="1781320"/>
                </a:cubicBezTo>
                <a:cubicBezTo>
                  <a:pt x="7808663" y="1777790"/>
                  <a:pt x="7801604" y="1779555"/>
                  <a:pt x="7794542" y="1786615"/>
                </a:cubicBezTo>
                <a:cubicBezTo>
                  <a:pt x="7794542" y="1793676"/>
                  <a:pt x="7792778" y="1797205"/>
                  <a:pt x="7789248" y="1797205"/>
                </a:cubicBezTo>
                <a:cubicBezTo>
                  <a:pt x="7785717" y="1797205"/>
                  <a:pt x="7780423" y="1795441"/>
                  <a:pt x="7773361" y="1791911"/>
                </a:cubicBezTo>
                <a:cubicBezTo>
                  <a:pt x="7766300" y="1788380"/>
                  <a:pt x="7761005" y="1786615"/>
                  <a:pt x="7757476" y="1786615"/>
                </a:cubicBezTo>
                <a:cubicBezTo>
                  <a:pt x="7753946" y="1786615"/>
                  <a:pt x="7752182" y="1790146"/>
                  <a:pt x="7752182" y="1797205"/>
                </a:cubicBezTo>
                <a:lnTo>
                  <a:pt x="7741590" y="1797205"/>
                </a:lnTo>
                <a:cubicBezTo>
                  <a:pt x="7734530" y="1790146"/>
                  <a:pt x="7731000" y="1786615"/>
                  <a:pt x="7731000" y="1786615"/>
                </a:cubicBezTo>
                <a:lnTo>
                  <a:pt x="7731000" y="1797205"/>
                </a:lnTo>
                <a:cubicBezTo>
                  <a:pt x="7731000" y="1804266"/>
                  <a:pt x="7731000" y="1811327"/>
                  <a:pt x="7731000" y="1818386"/>
                </a:cubicBezTo>
                <a:lnTo>
                  <a:pt x="7741590" y="1828978"/>
                </a:lnTo>
                <a:cubicBezTo>
                  <a:pt x="7741590" y="1828978"/>
                  <a:pt x="7738060" y="1828978"/>
                  <a:pt x="7731000" y="1828978"/>
                </a:cubicBezTo>
                <a:cubicBezTo>
                  <a:pt x="7731000" y="1836037"/>
                  <a:pt x="7731000" y="1839567"/>
                  <a:pt x="7731000" y="1839567"/>
                </a:cubicBezTo>
                <a:lnTo>
                  <a:pt x="7752182" y="1860749"/>
                </a:lnTo>
                <a:cubicBezTo>
                  <a:pt x="7759242" y="1867809"/>
                  <a:pt x="7761005" y="1873103"/>
                  <a:pt x="7757476" y="1876634"/>
                </a:cubicBezTo>
                <a:cubicBezTo>
                  <a:pt x="7753946" y="1880165"/>
                  <a:pt x="7755711" y="1885459"/>
                  <a:pt x="7762772" y="1892520"/>
                </a:cubicBezTo>
                <a:lnTo>
                  <a:pt x="7752182" y="1903111"/>
                </a:lnTo>
                <a:cubicBezTo>
                  <a:pt x="7745120" y="1896050"/>
                  <a:pt x="7739826" y="1894284"/>
                  <a:pt x="7736296" y="1897815"/>
                </a:cubicBezTo>
                <a:cubicBezTo>
                  <a:pt x="7732765" y="1901345"/>
                  <a:pt x="7732765" y="1906640"/>
                  <a:pt x="7736296" y="1913701"/>
                </a:cubicBezTo>
                <a:cubicBezTo>
                  <a:pt x="7739826" y="1920761"/>
                  <a:pt x="7741590" y="1924290"/>
                  <a:pt x="7741590" y="1924290"/>
                </a:cubicBezTo>
                <a:lnTo>
                  <a:pt x="7752182" y="1934882"/>
                </a:lnTo>
                <a:cubicBezTo>
                  <a:pt x="7759242" y="1934882"/>
                  <a:pt x="7764538" y="1931351"/>
                  <a:pt x="7768067" y="1924290"/>
                </a:cubicBezTo>
                <a:cubicBezTo>
                  <a:pt x="7771596" y="1917231"/>
                  <a:pt x="7773361" y="1910170"/>
                  <a:pt x="7773361" y="1903111"/>
                </a:cubicBezTo>
                <a:lnTo>
                  <a:pt x="7783952" y="1903111"/>
                </a:lnTo>
                <a:cubicBezTo>
                  <a:pt x="7783952" y="1910170"/>
                  <a:pt x="7787482" y="1913701"/>
                  <a:pt x="7794542" y="1913701"/>
                </a:cubicBezTo>
                <a:cubicBezTo>
                  <a:pt x="7794542" y="1913701"/>
                  <a:pt x="7798072" y="1913701"/>
                  <a:pt x="7805134" y="1913701"/>
                </a:cubicBezTo>
                <a:cubicBezTo>
                  <a:pt x="7805134" y="1920761"/>
                  <a:pt x="7808663" y="1924290"/>
                  <a:pt x="7815724" y="1924290"/>
                </a:cubicBezTo>
                <a:lnTo>
                  <a:pt x="7805134" y="1924290"/>
                </a:lnTo>
                <a:cubicBezTo>
                  <a:pt x="7791012" y="1917231"/>
                  <a:pt x="7782186" y="1917231"/>
                  <a:pt x="7778656" y="1924290"/>
                </a:cubicBezTo>
                <a:cubicBezTo>
                  <a:pt x="7775128" y="1931351"/>
                  <a:pt x="7775128" y="1936646"/>
                  <a:pt x="7778656" y="1940176"/>
                </a:cubicBezTo>
                <a:cubicBezTo>
                  <a:pt x="7782186" y="1943707"/>
                  <a:pt x="7780423" y="1945472"/>
                  <a:pt x="7773361" y="1945472"/>
                </a:cubicBezTo>
                <a:lnTo>
                  <a:pt x="7773361" y="1956063"/>
                </a:lnTo>
                <a:lnTo>
                  <a:pt x="7762772" y="1956063"/>
                </a:lnTo>
                <a:lnTo>
                  <a:pt x="7783952" y="1966653"/>
                </a:lnTo>
                <a:lnTo>
                  <a:pt x="7783952" y="1956063"/>
                </a:lnTo>
                <a:lnTo>
                  <a:pt x="7783952" y="1945472"/>
                </a:lnTo>
                <a:cubicBezTo>
                  <a:pt x="7791012" y="1945472"/>
                  <a:pt x="7796308" y="1947236"/>
                  <a:pt x="7799838" y="1950767"/>
                </a:cubicBezTo>
                <a:cubicBezTo>
                  <a:pt x="7803368" y="1954297"/>
                  <a:pt x="7801604" y="1956063"/>
                  <a:pt x="7794542" y="1956063"/>
                </a:cubicBezTo>
                <a:lnTo>
                  <a:pt x="7794542" y="1977242"/>
                </a:lnTo>
                <a:cubicBezTo>
                  <a:pt x="7780423" y="1977242"/>
                  <a:pt x="7775128" y="1980773"/>
                  <a:pt x="7778656" y="1987834"/>
                </a:cubicBezTo>
                <a:cubicBezTo>
                  <a:pt x="7782186" y="1994894"/>
                  <a:pt x="7776892" y="1998424"/>
                  <a:pt x="7762772" y="1998424"/>
                </a:cubicBezTo>
                <a:cubicBezTo>
                  <a:pt x="7748652" y="1998424"/>
                  <a:pt x="7741590" y="1994894"/>
                  <a:pt x="7741590" y="1987834"/>
                </a:cubicBezTo>
                <a:cubicBezTo>
                  <a:pt x="7734530" y="1987834"/>
                  <a:pt x="7729234" y="1987834"/>
                  <a:pt x="7725704" y="1987834"/>
                </a:cubicBezTo>
                <a:cubicBezTo>
                  <a:pt x="7722175" y="1987834"/>
                  <a:pt x="7716880" y="1987834"/>
                  <a:pt x="7709820" y="1987834"/>
                </a:cubicBezTo>
                <a:cubicBezTo>
                  <a:pt x="7716880" y="1994894"/>
                  <a:pt x="7713348" y="1998424"/>
                  <a:pt x="7699230" y="1998424"/>
                </a:cubicBezTo>
                <a:cubicBezTo>
                  <a:pt x="7692168" y="1991363"/>
                  <a:pt x="7681578" y="1987834"/>
                  <a:pt x="7667457" y="1987834"/>
                </a:cubicBezTo>
                <a:cubicBezTo>
                  <a:pt x="7653338" y="1980773"/>
                  <a:pt x="7642746" y="1977242"/>
                  <a:pt x="7635686" y="1977242"/>
                </a:cubicBezTo>
                <a:lnTo>
                  <a:pt x="7646278" y="1987834"/>
                </a:lnTo>
                <a:lnTo>
                  <a:pt x="7656867" y="1998424"/>
                </a:lnTo>
                <a:cubicBezTo>
                  <a:pt x="7663928" y="1998424"/>
                  <a:pt x="7670986" y="2001954"/>
                  <a:pt x="7678048" y="2009015"/>
                </a:cubicBezTo>
                <a:cubicBezTo>
                  <a:pt x="7685108" y="2016074"/>
                  <a:pt x="7692168" y="2019605"/>
                  <a:pt x="7699230" y="2019605"/>
                </a:cubicBezTo>
                <a:lnTo>
                  <a:pt x="7709820" y="2030194"/>
                </a:lnTo>
                <a:lnTo>
                  <a:pt x="7709820" y="2040786"/>
                </a:lnTo>
                <a:lnTo>
                  <a:pt x="7731000" y="2051376"/>
                </a:lnTo>
                <a:lnTo>
                  <a:pt x="7783952" y="2061967"/>
                </a:lnTo>
                <a:cubicBezTo>
                  <a:pt x="7783952" y="2061967"/>
                  <a:pt x="7785717" y="2063732"/>
                  <a:pt x="7789248" y="2067261"/>
                </a:cubicBezTo>
                <a:cubicBezTo>
                  <a:pt x="7792778" y="2070792"/>
                  <a:pt x="7798072" y="2076088"/>
                  <a:pt x="7805134" y="2083146"/>
                </a:cubicBezTo>
                <a:lnTo>
                  <a:pt x="7815724" y="2093738"/>
                </a:lnTo>
                <a:cubicBezTo>
                  <a:pt x="7822784" y="2093738"/>
                  <a:pt x="7828079" y="2095502"/>
                  <a:pt x="7831609" y="2099033"/>
                </a:cubicBezTo>
                <a:cubicBezTo>
                  <a:pt x="7835138" y="2102563"/>
                  <a:pt x="7838671" y="2102563"/>
                  <a:pt x="7842200" y="2099033"/>
                </a:cubicBezTo>
                <a:cubicBezTo>
                  <a:pt x="7845729" y="2095502"/>
                  <a:pt x="7849260" y="2097267"/>
                  <a:pt x="7852790" y="2104328"/>
                </a:cubicBezTo>
                <a:cubicBezTo>
                  <a:pt x="7856319" y="2111388"/>
                  <a:pt x="7859850" y="2113154"/>
                  <a:pt x="7863380" y="2109623"/>
                </a:cubicBezTo>
                <a:cubicBezTo>
                  <a:pt x="7866909" y="2106092"/>
                  <a:pt x="7872205" y="2107858"/>
                  <a:pt x="7879267" y="2114919"/>
                </a:cubicBezTo>
                <a:cubicBezTo>
                  <a:pt x="7893386" y="2129040"/>
                  <a:pt x="7905742" y="2137863"/>
                  <a:pt x="7916332" y="2141394"/>
                </a:cubicBezTo>
                <a:cubicBezTo>
                  <a:pt x="7926923" y="2144925"/>
                  <a:pt x="7949869" y="2157280"/>
                  <a:pt x="7985171" y="2178461"/>
                </a:cubicBezTo>
                <a:cubicBezTo>
                  <a:pt x="8013412" y="2185521"/>
                  <a:pt x="8039887" y="2197877"/>
                  <a:pt x="8064598" y="2215527"/>
                </a:cubicBezTo>
                <a:cubicBezTo>
                  <a:pt x="8089309" y="2233177"/>
                  <a:pt x="8101664" y="2249063"/>
                  <a:pt x="8101664" y="2263184"/>
                </a:cubicBezTo>
                <a:cubicBezTo>
                  <a:pt x="8101664" y="2270244"/>
                  <a:pt x="8103431" y="2275540"/>
                  <a:pt x="8106960" y="2279069"/>
                </a:cubicBezTo>
                <a:cubicBezTo>
                  <a:pt x="8110490" y="2282600"/>
                  <a:pt x="8110490" y="2284365"/>
                  <a:pt x="8106960" y="2284365"/>
                </a:cubicBezTo>
                <a:cubicBezTo>
                  <a:pt x="8103431" y="2284365"/>
                  <a:pt x="8101664" y="2280834"/>
                  <a:pt x="8101664" y="2273775"/>
                </a:cubicBezTo>
                <a:cubicBezTo>
                  <a:pt x="8101664" y="2266715"/>
                  <a:pt x="8091075" y="2263184"/>
                  <a:pt x="8069894" y="2263184"/>
                </a:cubicBezTo>
                <a:cubicBezTo>
                  <a:pt x="8062833" y="2263184"/>
                  <a:pt x="8059302" y="2263184"/>
                  <a:pt x="8059302" y="2263184"/>
                </a:cubicBezTo>
                <a:cubicBezTo>
                  <a:pt x="8052242" y="2263184"/>
                  <a:pt x="8045183" y="2259654"/>
                  <a:pt x="8038123" y="2252594"/>
                </a:cubicBezTo>
                <a:lnTo>
                  <a:pt x="8006350" y="2242004"/>
                </a:lnTo>
                <a:cubicBezTo>
                  <a:pt x="8006350" y="2242004"/>
                  <a:pt x="8002821" y="2242004"/>
                  <a:pt x="7995760" y="2242004"/>
                </a:cubicBezTo>
                <a:lnTo>
                  <a:pt x="7953398" y="2220823"/>
                </a:lnTo>
                <a:cubicBezTo>
                  <a:pt x="7946338" y="2227882"/>
                  <a:pt x="7941042" y="2231413"/>
                  <a:pt x="7937513" y="2231413"/>
                </a:cubicBezTo>
                <a:cubicBezTo>
                  <a:pt x="7933983" y="2231413"/>
                  <a:pt x="7928688" y="2227882"/>
                  <a:pt x="7921627" y="2220823"/>
                </a:cubicBezTo>
                <a:lnTo>
                  <a:pt x="7911038" y="2220823"/>
                </a:lnTo>
                <a:cubicBezTo>
                  <a:pt x="7918098" y="2227882"/>
                  <a:pt x="7960460" y="2249063"/>
                  <a:pt x="8038123" y="2284365"/>
                </a:cubicBezTo>
                <a:lnTo>
                  <a:pt x="8080483" y="2316136"/>
                </a:lnTo>
                <a:lnTo>
                  <a:pt x="8101664" y="2337317"/>
                </a:lnTo>
                <a:lnTo>
                  <a:pt x="8112254" y="2358498"/>
                </a:lnTo>
                <a:cubicBezTo>
                  <a:pt x="8105194" y="2358498"/>
                  <a:pt x="8098135" y="2354967"/>
                  <a:pt x="8091075" y="2347908"/>
                </a:cubicBezTo>
                <a:lnTo>
                  <a:pt x="8080483" y="2347908"/>
                </a:lnTo>
                <a:cubicBezTo>
                  <a:pt x="8080483" y="2347908"/>
                  <a:pt x="8076954" y="2347908"/>
                  <a:pt x="8069894" y="2347908"/>
                </a:cubicBezTo>
                <a:cubicBezTo>
                  <a:pt x="8062833" y="2340848"/>
                  <a:pt x="8059302" y="2337317"/>
                  <a:pt x="8059302" y="2337317"/>
                </a:cubicBezTo>
                <a:lnTo>
                  <a:pt x="8006350" y="2305546"/>
                </a:lnTo>
                <a:cubicBezTo>
                  <a:pt x="8006350" y="2305546"/>
                  <a:pt x="8008116" y="2307311"/>
                  <a:pt x="8011646" y="2310841"/>
                </a:cubicBezTo>
                <a:cubicBezTo>
                  <a:pt x="8015175" y="2314371"/>
                  <a:pt x="8016942" y="2316136"/>
                  <a:pt x="8016942" y="2316136"/>
                </a:cubicBezTo>
                <a:lnTo>
                  <a:pt x="7995760" y="2316136"/>
                </a:lnTo>
                <a:cubicBezTo>
                  <a:pt x="7995760" y="2316136"/>
                  <a:pt x="7995760" y="2314371"/>
                  <a:pt x="7995760" y="2310841"/>
                </a:cubicBezTo>
                <a:cubicBezTo>
                  <a:pt x="7995760" y="2307311"/>
                  <a:pt x="7992231" y="2303781"/>
                  <a:pt x="7985171" y="2300250"/>
                </a:cubicBezTo>
                <a:cubicBezTo>
                  <a:pt x="7978109" y="2296721"/>
                  <a:pt x="7972815" y="2293190"/>
                  <a:pt x="7969284" y="2289660"/>
                </a:cubicBezTo>
                <a:cubicBezTo>
                  <a:pt x="7965754" y="2286129"/>
                  <a:pt x="7963990" y="2280834"/>
                  <a:pt x="7963990" y="2273775"/>
                </a:cubicBezTo>
                <a:cubicBezTo>
                  <a:pt x="7963990" y="2266715"/>
                  <a:pt x="7946338" y="2259654"/>
                  <a:pt x="7911038" y="2252594"/>
                </a:cubicBezTo>
                <a:cubicBezTo>
                  <a:pt x="7889856" y="2245533"/>
                  <a:pt x="7875736" y="2238473"/>
                  <a:pt x="7868675" y="2231413"/>
                </a:cubicBezTo>
                <a:cubicBezTo>
                  <a:pt x="7868675" y="2231413"/>
                  <a:pt x="7866909" y="2229648"/>
                  <a:pt x="7863380" y="2226117"/>
                </a:cubicBezTo>
                <a:cubicBezTo>
                  <a:pt x="7859850" y="2222588"/>
                  <a:pt x="7854556" y="2220823"/>
                  <a:pt x="7847494" y="2220823"/>
                </a:cubicBezTo>
                <a:cubicBezTo>
                  <a:pt x="7833375" y="2220823"/>
                  <a:pt x="7826313" y="2219058"/>
                  <a:pt x="7826313" y="2215527"/>
                </a:cubicBezTo>
                <a:cubicBezTo>
                  <a:pt x="7826313" y="2211996"/>
                  <a:pt x="7824548" y="2210232"/>
                  <a:pt x="7821019" y="2210232"/>
                </a:cubicBezTo>
                <a:cubicBezTo>
                  <a:pt x="7817490" y="2210232"/>
                  <a:pt x="7815724" y="2213763"/>
                  <a:pt x="7815724" y="2220823"/>
                </a:cubicBezTo>
                <a:lnTo>
                  <a:pt x="7783952" y="2199642"/>
                </a:lnTo>
                <a:lnTo>
                  <a:pt x="7762772" y="2189051"/>
                </a:lnTo>
                <a:cubicBezTo>
                  <a:pt x="7748652" y="2181992"/>
                  <a:pt x="7739826" y="2176696"/>
                  <a:pt x="7736296" y="2173165"/>
                </a:cubicBezTo>
                <a:cubicBezTo>
                  <a:pt x="7732765" y="2169636"/>
                  <a:pt x="7734530" y="2167871"/>
                  <a:pt x="7741590" y="2167871"/>
                </a:cubicBezTo>
                <a:cubicBezTo>
                  <a:pt x="7741590" y="2160811"/>
                  <a:pt x="7741590" y="2157280"/>
                  <a:pt x="7741590" y="2157280"/>
                </a:cubicBezTo>
                <a:cubicBezTo>
                  <a:pt x="7741590" y="2157280"/>
                  <a:pt x="7738060" y="2157280"/>
                  <a:pt x="7731000" y="2157280"/>
                </a:cubicBezTo>
                <a:lnTo>
                  <a:pt x="7752182" y="2146690"/>
                </a:lnTo>
                <a:cubicBezTo>
                  <a:pt x="7766300" y="2146690"/>
                  <a:pt x="7769832" y="2143159"/>
                  <a:pt x="7762772" y="2136099"/>
                </a:cubicBezTo>
                <a:lnTo>
                  <a:pt x="7773361" y="2125509"/>
                </a:lnTo>
                <a:lnTo>
                  <a:pt x="7773361" y="2114919"/>
                </a:lnTo>
                <a:lnTo>
                  <a:pt x="7752182" y="2114919"/>
                </a:lnTo>
                <a:cubicBezTo>
                  <a:pt x="7752182" y="2114919"/>
                  <a:pt x="7748652" y="2118448"/>
                  <a:pt x="7741590" y="2125509"/>
                </a:cubicBezTo>
                <a:lnTo>
                  <a:pt x="7731000" y="2125509"/>
                </a:lnTo>
                <a:cubicBezTo>
                  <a:pt x="7731000" y="2118448"/>
                  <a:pt x="7734530" y="2114919"/>
                  <a:pt x="7741590" y="2114919"/>
                </a:cubicBezTo>
                <a:lnTo>
                  <a:pt x="7741590" y="2104328"/>
                </a:lnTo>
                <a:lnTo>
                  <a:pt x="7752182" y="2093738"/>
                </a:lnTo>
                <a:cubicBezTo>
                  <a:pt x="7731000" y="2079617"/>
                  <a:pt x="7713348" y="2072557"/>
                  <a:pt x="7699230" y="2072557"/>
                </a:cubicBezTo>
                <a:lnTo>
                  <a:pt x="7678048" y="2061967"/>
                </a:lnTo>
                <a:cubicBezTo>
                  <a:pt x="7670986" y="2054906"/>
                  <a:pt x="7663928" y="2049611"/>
                  <a:pt x="7656867" y="2046080"/>
                </a:cubicBezTo>
                <a:cubicBezTo>
                  <a:pt x="7649807" y="2042550"/>
                  <a:pt x="7640982" y="2037255"/>
                  <a:pt x="7630390" y="2030194"/>
                </a:cubicBezTo>
                <a:cubicBezTo>
                  <a:pt x="7619800" y="2023136"/>
                  <a:pt x="7605682" y="2016074"/>
                  <a:pt x="7588030" y="2009015"/>
                </a:cubicBezTo>
                <a:cubicBezTo>
                  <a:pt x="7570378" y="2001954"/>
                  <a:pt x="7561553" y="1994894"/>
                  <a:pt x="7561553" y="1987834"/>
                </a:cubicBezTo>
                <a:lnTo>
                  <a:pt x="7550963" y="1977242"/>
                </a:lnTo>
                <a:cubicBezTo>
                  <a:pt x="7550963" y="1984303"/>
                  <a:pt x="7547434" y="1987834"/>
                  <a:pt x="7540374" y="1987834"/>
                </a:cubicBezTo>
                <a:lnTo>
                  <a:pt x="7529782" y="1987834"/>
                </a:lnTo>
                <a:cubicBezTo>
                  <a:pt x="7536842" y="1987834"/>
                  <a:pt x="7538607" y="1989598"/>
                  <a:pt x="7535078" y="1993128"/>
                </a:cubicBezTo>
                <a:cubicBezTo>
                  <a:pt x="7531548" y="1996659"/>
                  <a:pt x="7529782" y="1998424"/>
                  <a:pt x="7529782" y="1998424"/>
                </a:cubicBezTo>
                <a:cubicBezTo>
                  <a:pt x="7529782" y="2005484"/>
                  <a:pt x="7526252" y="2005484"/>
                  <a:pt x="7519192" y="1998424"/>
                </a:cubicBezTo>
                <a:cubicBezTo>
                  <a:pt x="7512130" y="1991363"/>
                  <a:pt x="7508601" y="1987834"/>
                  <a:pt x="7508601" y="1987834"/>
                </a:cubicBezTo>
                <a:lnTo>
                  <a:pt x="7508601" y="1998424"/>
                </a:lnTo>
                <a:cubicBezTo>
                  <a:pt x="7508601" y="1998424"/>
                  <a:pt x="7508601" y="2001954"/>
                  <a:pt x="7508601" y="2009015"/>
                </a:cubicBezTo>
                <a:lnTo>
                  <a:pt x="7498011" y="1998424"/>
                </a:lnTo>
                <a:cubicBezTo>
                  <a:pt x="7490951" y="1991363"/>
                  <a:pt x="7487420" y="1987834"/>
                  <a:pt x="7487420" y="1987834"/>
                </a:cubicBezTo>
                <a:cubicBezTo>
                  <a:pt x="7487420" y="1987834"/>
                  <a:pt x="7489186" y="1986069"/>
                  <a:pt x="7492716" y="1982538"/>
                </a:cubicBezTo>
                <a:cubicBezTo>
                  <a:pt x="7496245" y="1979007"/>
                  <a:pt x="7496245" y="1977242"/>
                  <a:pt x="7492716" y="1977242"/>
                </a:cubicBezTo>
                <a:cubicBezTo>
                  <a:pt x="7489186" y="1977242"/>
                  <a:pt x="7487420" y="1977242"/>
                  <a:pt x="7487420" y="1977242"/>
                </a:cubicBezTo>
                <a:cubicBezTo>
                  <a:pt x="7480360" y="1970184"/>
                  <a:pt x="7480360" y="1966653"/>
                  <a:pt x="7487420" y="1966653"/>
                </a:cubicBezTo>
                <a:lnTo>
                  <a:pt x="7476830" y="1966653"/>
                </a:lnTo>
                <a:lnTo>
                  <a:pt x="7466240" y="1945472"/>
                </a:lnTo>
                <a:cubicBezTo>
                  <a:pt x="7473300" y="1945472"/>
                  <a:pt x="7480360" y="1949002"/>
                  <a:pt x="7487420" y="1956063"/>
                </a:cubicBezTo>
                <a:cubicBezTo>
                  <a:pt x="7494482" y="1963122"/>
                  <a:pt x="7501540" y="1964888"/>
                  <a:pt x="7508601" y="1961357"/>
                </a:cubicBezTo>
                <a:cubicBezTo>
                  <a:pt x="7515663" y="1957828"/>
                  <a:pt x="7515663" y="1952532"/>
                  <a:pt x="7508601" y="1945472"/>
                </a:cubicBezTo>
                <a:lnTo>
                  <a:pt x="7487420" y="1924290"/>
                </a:lnTo>
                <a:cubicBezTo>
                  <a:pt x="7487420" y="1924290"/>
                  <a:pt x="7483890" y="1924290"/>
                  <a:pt x="7476830" y="1924290"/>
                </a:cubicBezTo>
                <a:lnTo>
                  <a:pt x="7466240" y="1924290"/>
                </a:lnTo>
                <a:cubicBezTo>
                  <a:pt x="7459178" y="1924290"/>
                  <a:pt x="7452120" y="1924290"/>
                  <a:pt x="7445059" y="1924290"/>
                </a:cubicBezTo>
                <a:cubicBezTo>
                  <a:pt x="7445059" y="1924290"/>
                  <a:pt x="7441530" y="1926055"/>
                  <a:pt x="7434468" y="1929586"/>
                </a:cubicBezTo>
                <a:cubicBezTo>
                  <a:pt x="7427408" y="1933117"/>
                  <a:pt x="7423878" y="1938411"/>
                  <a:pt x="7423878" y="1945472"/>
                </a:cubicBezTo>
                <a:lnTo>
                  <a:pt x="7413288" y="1956063"/>
                </a:lnTo>
                <a:cubicBezTo>
                  <a:pt x="7420348" y="1956063"/>
                  <a:pt x="7423878" y="1959592"/>
                  <a:pt x="7423878" y="1966653"/>
                </a:cubicBezTo>
                <a:cubicBezTo>
                  <a:pt x="7423878" y="1973713"/>
                  <a:pt x="7415053" y="1977242"/>
                  <a:pt x="7397403" y="1977242"/>
                </a:cubicBezTo>
                <a:cubicBezTo>
                  <a:pt x="7379751" y="1977242"/>
                  <a:pt x="7360336" y="1975478"/>
                  <a:pt x="7339155" y="1971948"/>
                </a:cubicBezTo>
                <a:cubicBezTo>
                  <a:pt x="7317974" y="1968417"/>
                  <a:pt x="7303854" y="1964888"/>
                  <a:pt x="7296793" y="1961357"/>
                </a:cubicBezTo>
                <a:cubicBezTo>
                  <a:pt x="7289732" y="1957828"/>
                  <a:pt x="7284437" y="1956063"/>
                  <a:pt x="7280908" y="1956063"/>
                </a:cubicBezTo>
                <a:cubicBezTo>
                  <a:pt x="7277378" y="1956063"/>
                  <a:pt x="7272082" y="1956063"/>
                  <a:pt x="7265022" y="1956063"/>
                </a:cubicBezTo>
                <a:lnTo>
                  <a:pt x="7265022" y="1966653"/>
                </a:lnTo>
                <a:cubicBezTo>
                  <a:pt x="7279142" y="1966653"/>
                  <a:pt x="7289732" y="1973713"/>
                  <a:pt x="7296793" y="1987834"/>
                </a:cubicBezTo>
                <a:lnTo>
                  <a:pt x="7317974" y="1998424"/>
                </a:lnTo>
                <a:lnTo>
                  <a:pt x="7286203" y="1998424"/>
                </a:lnTo>
                <a:cubicBezTo>
                  <a:pt x="7265022" y="1998424"/>
                  <a:pt x="7254432" y="1994894"/>
                  <a:pt x="7254432" y="1987834"/>
                </a:cubicBezTo>
                <a:cubicBezTo>
                  <a:pt x="7247370" y="1987834"/>
                  <a:pt x="7243841" y="1987834"/>
                  <a:pt x="7243841" y="1987834"/>
                </a:cubicBezTo>
                <a:cubicBezTo>
                  <a:pt x="7243841" y="1987834"/>
                  <a:pt x="7243841" y="1991363"/>
                  <a:pt x="7243841" y="1998424"/>
                </a:cubicBezTo>
                <a:lnTo>
                  <a:pt x="7201480" y="2009015"/>
                </a:lnTo>
                <a:lnTo>
                  <a:pt x="7201480" y="1987834"/>
                </a:lnTo>
                <a:cubicBezTo>
                  <a:pt x="7194418" y="1987834"/>
                  <a:pt x="7187360" y="1986069"/>
                  <a:pt x="7180299" y="1982538"/>
                </a:cubicBezTo>
                <a:cubicBezTo>
                  <a:pt x="7173238" y="1979007"/>
                  <a:pt x="7169708" y="1977242"/>
                  <a:pt x="7169708" y="1977242"/>
                </a:cubicBezTo>
                <a:cubicBezTo>
                  <a:pt x="7169708" y="1977242"/>
                  <a:pt x="7169708" y="1980773"/>
                  <a:pt x="7169708" y="1987834"/>
                </a:cubicBezTo>
                <a:lnTo>
                  <a:pt x="7159118" y="1998424"/>
                </a:lnTo>
                <a:cubicBezTo>
                  <a:pt x="7159118" y="1998424"/>
                  <a:pt x="7157352" y="2000188"/>
                  <a:pt x="7153822" y="2003719"/>
                </a:cubicBezTo>
                <a:cubicBezTo>
                  <a:pt x="7150293" y="2007250"/>
                  <a:pt x="7148526" y="2012544"/>
                  <a:pt x="7148526" y="2019605"/>
                </a:cubicBezTo>
                <a:cubicBezTo>
                  <a:pt x="7148526" y="2033725"/>
                  <a:pt x="7155588" y="2033725"/>
                  <a:pt x="7169708" y="2019605"/>
                </a:cubicBezTo>
                <a:cubicBezTo>
                  <a:pt x="7169708" y="2012544"/>
                  <a:pt x="7173238" y="2012544"/>
                  <a:pt x="7180299" y="2019605"/>
                </a:cubicBezTo>
                <a:cubicBezTo>
                  <a:pt x="7187360" y="2026665"/>
                  <a:pt x="7190889" y="2026665"/>
                  <a:pt x="7190889" y="2019605"/>
                </a:cubicBezTo>
                <a:cubicBezTo>
                  <a:pt x="7197949" y="2019605"/>
                  <a:pt x="7201480" y="2021369"/>
                  <a:pt x="7201480" y="2024900"/>
                </a:cubicBezTo>
                <a:cubicBezTo>
                  <a:pt x="7201480" y="2028430"/>
                  <a:pt x="7205010" y="2030194"/>
                  <a:pt x="7212070" y="2030194"/>
                </a:cubicBezTo>
                <a:cubicBezTo>
                  <a:pt x="7212070" y="2044315"/>
                  <a:pt x="7226190" y="2044315"/>
                  <a:pt x="7254432" y="2030194"/>
                </a:cubicBezTo>
                <a:lnTo>
                  <a:pt x="7265022" y="2030194"/>
                </a:lnTo>
                <a:lnTo>
                  <a:pt x="7265022" y="2040786"/>
                </a:lnTo>
                <a:lnTo>
                  <a:pt x="7286203" y="2030194"/>
                </a:lnTo>
                <a:lnTo>
                  <a:pt x="7292822" y="2030194"/>
                </a:lnTo>
                <a:cubicBezTo>
                  <a:pt x="7295470" y="2030194"/>
                  <a:pt x="7296793" y="2030194"/>
                  <a:pt x="7296793" y="2030194"/>
                </a:cubicBezTo>
                <a:lnTo>
                  <a:pt x="7265022" y="2051376"/>
                </a:lnTo>
                <a:cubicBezTo>
                  <a:pt x="7250902" y="2051376"/>
                  <a:pt x="7243841" y="2054906"/>
                  <a:pt x="7243841" y="2061967"/>
                </a:cubicBezTo>
                <a:lnTo>
                  <a:pt x="7243841" y="2072557"/>
                </a:lnTo>
                <a:lnTo>
                  <a:pt x="7275612" y="2093738"/>
                </a:lnTo>
                <a:cubicBezTo>
                  <a:pt x="7289732" y="2093738"/>
                  <a:pt x="7300322" y="2097267"/>
                  <a:pt x="7307384" y="2104328"/>
                </a:cubicBezTo>
                <a:cubicBezTo>
                  <a:pt x="7314444" y="2104328"/>
                  <a:pt x="7317974" y="2104328"/>
                  <a:pt x="7317974" y="2104328"/>
                </a:cubicBezTo>
                <a:cubicBezTo>
                  <a:pt x="7317974" y="2104328"/>
                  <a:pt x="7321504" y="2104328"/>
                  <a:pt x="7328564" y="2104328"/>
                </a:cubicBezTo>
                <a:cubicBezTo>
                  <a:pt x="7328564" y="2104328"/>
                  <a:pt x="7330330" y="2107858"/>
                  <a:pt x="7333860" y="2114919"/>
                </a:cubicBezTo>
                <a:cubicBezTo>
                  <a:pt x="7337389" y="2121978"/>
                  <a:pt x="7335626" y="2125509"/>
                  <a:pt x="7328564" y="2125509"/>
                </a:cubicBezTo>
                <a:lnTo>
                  <a:pt x="7307384" y="2125509"/>
                </a:lnTo>
                <a:cubicBezTo>
                  <a:pt x="7300322" y="2132569"/>
                  <a:pt x="7293264" y="2136099"/>
                  <a:pt x="7286203" y="2136099"/>
                </a:cubicBezTo>
                <a:lnTo>
                  <a:pt x="7286203" y="2125509"/>
                </a:lnTo>
                <a:lnTo>
                  <a:pt x="7275612" y="2114919"/>
                </a:lnTo>
                <a:cubicBezTo>
                  <a:pt x="7268552" y="2114919"/>
                  <a:pt x="7266788" y="2118448"/>
                  <a:pt x="7270318" y="2125509"/>
                </a:cubicBezTo>
                <a:cubicBezTo>
                  <a:pt x="7273847" y="2132569"/>
                  <a:pt x="7272082" y="2136099"/>
                  <a:pt x="7265022" y="2136099"/>
                </a:cubicBezTo>
                <a:cubicBezTo>
                  <a:pt x="7265022" y="2129040"/>
                  <a:pt x="7259726" y="2123744"/>
                  <a:pt x="7249136" y="2120213"/>
                </a:cubicBezTo>
                <a:cubicBezTo>
                  <a:pt x="7238546" y="2116684"/>
                  <a:pt x="7231485" y="2113154"/>
                  <a:pt x="7227956" y="2109623"/>
                </a:cubicBezTo>
                <a:cubicBezTo>
                  <a:pt x="7224426" y="2106092"/>
                  <a:pt x="7222660" y="2104328"/>
                  <a:pt x="7222660" y="2104328"/>
                </a:cubicBezTo>
                <a:lnTo>
                  <a:pt x="7201480" y="2104328"/>
                </a:lnTo>
                <a:lnTo>
                  <a:pt x="7148526" y="2093738"/>
                </a:lnTo>
                <a:lnTo>
                  <a:pt x="7132641" y="2093738"/>
                </a:lnTo>
                <a:cubicBezTo>
                  <a:pt x="7136170" y="2093738"/>
                  <a:pt x="7137937" y="2091973"/>
                  <a:pt x="7137937" y="2088442"/>
                </a:cubicBezTo>
                <a:cubicBezTo>
                  <a:pt x="7137937" y="2084911"/>
                  <a:pt x="7136170" y="2081382"/>
                  <a:pt x="7132641" y="2077852"/>
                </a:cubicBezTo>
                <a:cubicBezTo>
                  <a:pt x="7129112" y="2074321"/>
                  <a:pt x="7125581" y="2074321"/>
                  <a:pt x="7122052" y="2077852"/>
                </a:cubicBezTo>
                <a:cubicBezTo>
                  <a:pt x="7118522" y="2081382"/>
                  <a:pt x="7118522" y="2084911"/>
                  <a:pt x="7122052" y="2088442"/>
                </a:cubicBezTo>
                <a:cubicBezTo>
                  <a:pt x="7125581" y="2091973"/>
                  <a:pt x="7129112" y="2093738"/>
                  <a:pt x="7132641" y="2093738"/>
                </a:cubicBezTo>
                <a:lnTo>
                  <a:pt x="7111462" y="2093738"/>
                </a:lnTo>
                <a:cubicBezTo>
                  <a:pt x="7100870" y="2093738"/>
                  <a:pt x="7095574" y="2095502"/>
                  <a:pt x="7095574" y="2099033"/>
                </a:cubicBezTo>
                <a:cubicBezTo>
                  <a:pt x="7095574" y="2102563"/>
                  <a:pt x="7093810" y="2104328"/>
                  <a:pt x="7090280" y="2104328"/>
                </a:cubicBezTo>
                <a:cubicBezTo>
                  <a:pt x="7086751" y="2104328"/>
                  <a:pt x="7081456" y="2104328"/>
                  <a:pt x="7074395" y="2104328"/>
                </a:cubicBezTo>
                <a:lnTo>
                  <a:pt x="7063804" y="2104328"/>
                </a:lnTo>
                <a:lnTo>
                  <a:pt x="7063804" y="2114919"/>
                </a:lnTo>
                <a:cubicBezTo>
                  <a:pt x="7056744" y="2114919"/>
                  <a:pt x="7053214" y="2111388"/>
                  <a:pt x="7053214" y="2104328"/>
                </a:cubicBezTo>
                <a:cubicBezTo>
                  <a:pt x="7053214" y="2090207"/>
                  <a:pt x="7056744" y="2086677"/>
                  <a:pt x="7063804" y="2093738"/>
                </a:cubicBezTo>
                <a:cubicBezTo>
                  <a:pt x="7070866" y="2093738"/>
                  <a:pt x="7076160" y="2091973"/>
                  <a:pt x="7079689" y="2088442"/>
                </a:cubicBezTo>
                <a:cubicBezTo>
                  <a:pt x="7083218" y="2084911"/>
                  <a:pt x="7081456" y="2083146"/>
                  <a:pt x="7074395" y="2083146"/>
                </a:cubicBezTo>
                <a:cubicBezTo>
                  <a:pt x="7067333" y="2083146"/>
                  <a:pt x="7063804" y="2083146"/>
                  <a:pt x="7063804" y="2083146"/>
                </a:cubicBezTo>
                <a:cubicBezTo>
                  <a:pt x="7063804" y="2076088"/>
                  <a:pt x="7062039" y="2072557"/>
                  <a:pt x="7058510" y="2072557"/>
                </a:cubicBezTo>
                <a:cubicBezTo>
                  <a:pt x="7054978" y="2072557"/>
                  <a:pt x="7051448" y="2072557"/>
                  <a:pt x="7047918" y="2072557"/>
                </a:cubicBezTo>
                <a:cubicBezTo>
                  <a:pt x="7044389" y="2072557"/>
                  <a:pt x="7040858" y="2074321"/>
                  <a:pt x="7037328" y="2077852"/>
                </a:cubicBezTo>
                <a:cubicBezTo>
                  <a:pt x="7033799" y="2081382"/>
                  <a:pt x="7028504" y="2083146"/>
                  <a:pt x="7021443" y="2083146"/>
                </a:cubicBezTo>
                <a:cubicBezTo>
                  <a:pt x="7014381" y="2083146"/>
                  <a:pt x="7010852" y="2083146"/>
                  <a:pt x="7010852" y="2083146"/>
                </a:cubicBezTo>
                <a:cubicBezTo>
                  <a:pt x="7010852" y="2090207"/>
                  <a:pt x="7000262" y="2093738"/>
                  <a:pt x="6979081" y="2093738"/>
                </a:cubicBezTo>
                <a:lnTo>
                  <a:pt x="6968491" y="2093738"/>
                </a:lnTo>
                <a:cubicBezTo>
                  <a:pt x="6968491" y="2086677"/>
                  <a:pt x="6966725" y="2083146"/>
                  <a:pt x="6963196" y="2083146"/>
                </a:cubicBezTo>
                <a:cubicBezTo>
                  <a:pt x="6959666" y="2083146"/>
                  <a:pt x="6957900" y="2083146"/>
                  <a:pt x="6957900" y="2083146"/>
                </a:cubicBezTo>
                <a:cubicBezTo>
                  <a:pt x="6943780" y="2083146"/>
                  <a:pt x="6936718" y="2083146"/>
                  <a:pt x="6936718" y="2083146"/>
                </a:cubicBezTo>
                <a:cubicBezTo>
                  <a:pt x="6936718" y="2076088"/>
                  <a:pt x="6934954" y="2072557"/>
                  <a:pt x="6931424" y="2072557"/>
                </a:cubicBezTo>
                <a:cubicBezTo>
                  <a:pt x="6927895" y="2072557"/>
                  <a:pt x="6926129" y="2072557"/>
                  <a:pt x="6926129" y="2072557"/>
                </a:cubicBezTo>
                <a:lnTo>
                  <a:pt x="6894358" y="2072557"/>
                </a:lnTo>
                <a:cubicBezTo>
                  <a:pt x="6894358" y="2065496"/>
                  <a:pt x="6890828" y="2061967"/>
                  <a:pt x="6883766" y="2061967"/>
                </a:cubicBezTo>
                <a:cubicBezTo>
                  <a:pt x="6876706" y="2061967"/>
                  <a:pt x="6873177" y="2058436"/>
                  <a:pt x="6873177" y="2051376"/>
                </a:cubicBezTo>
                <a:cubicBezTo>
                  <a:pt x="6873177" y="2051376"/>
                  <a:pt x="6871410" y="2051376"/>
                  <a:pt x="6867881" y="2051376"/>
                </a:cubicBezTo>
                <a:cubicBezTo>
                  <a:pt x="6864352" y="2051376"/>
                  <a:pt x="6859056" y="2051376"/>
                  <a:pt x="6851996" y="2051376"/>
                </a:cubicBezTo>
                <a:lnTo>
                  <a:pt x="6820224" y="2051376"/>
                </a:lnTo>
                <a:cubicBezTo>
                  <a:pt x="6813164" y="2044315"/>
                  <a:pt x="6799044" y="2037255"/>
                  <a:pt x="6777862" y="2030194"/>
                </a:cubicBezTo>
                <a:cubicBezTo>
                  <a:pt x="6770802" y="2030194"/>
                  <a:pt x="6761977" y="2030194"/>
                  <a:pt x="6751387" y="2030194"/>
                </a:cubicBezTo>
                <a:cubicBezTo>
                  <a:pt x="6740796" y="2030194"/>
                  <a:pt x="6730206" y="2028430"/>
                  <a:pt x="6719616" y="2024900"/>
                </a:cubicBezTo>
                <a:cubicBezTo>
                  <a:pt x="6709025" y="2021369"/>
                  <a:pt x="6700200" y="2019605"/>
                  <a:pt x="6693140" y="2019605"/>
                </a:cubicBezTo>
                <a:lnTo>
                  <a:pt x="6693140" y="2030194"/>
                </a:lnTo>
                <a:cubicBezTo>
                  <a:pt x="6714320" y="2044315"/>
                  <a:pt x="6728440" y="2047846"/>
                  <a:pt x="6735502" y="2040786"/>
                </a:cubicBezTo>
                <a:lnTo>
                  <a:pt x="6746092" y="2040786"/>
                </a:lnTo>
                <a:cubicBezTo>
                  <a:pt x="6753152" y="2047846"/>
                  <a:pt x="6754916" y="2051376"/>
                  <a:pt x="6751387" y="2051376"/>
                </a:cubicBezTo>
                <a:cubicBezTo>
                  <a:pt x="6747858" y="2051376"/>
                  <a:pt x="6739032" y="2051376"/>
                  <a:pt x="6724910" y="2051376"/>
                </a:cubicBezTo>
                <a:cubicBezTo>
                  <a:pt x="6703730" y="2051376"/>
                  <a:pt x="6686079" y="2051376"/>
                  <a:pt x="6671958" y="2051376"/>
                </a:cubicBezTo>
                <a:lnTo>
                  <a:pt x="6661368" y="2030194"/>
                </a:lnTo>
                <a:lnTo>
                  <a:pt x="6650778" y="2030194"/>
                </a:lnTo>
                <a:cubicBezTo>
                  <a:pt x="6643717" y="2030194"/>
                  <a:pt x="6640188" y="2033725"/>
                  <a:pt x="6640188" y="2040786"/>
                </a:cubicBezTo>
                <a:lnTo>
                  <a:pt x="6640188" y="2035490"/>
                </a:lnTo>
                <a:cubicBezTo>
                  <a:pt x="6640188" y="2031959"/>
                  <a:pt x="6640188" y="2030194"/>
                  <a:pt x="6640188" y="2030194"/>
                </a:cubicBezTo>
                <a:cubicBezTo>
                  <a:pt x="6640188" y="2009015"/>
                  <a:pt x="6633127" y="1998424"/>
                  <a:pt x="6619006" y="1998424"/>
                </a:cubicBezTo>
                <a:lnTo>
                  <a:pt x="6576646" y="1987834"/>
                </a:lnTo>
                <a:cubicBezTo>
                  <a:pt x="6583706" y="1987834"/>
                  <a:pt x="6589002" y="1984303"/>
                  <a:pt x="6592531" y="1977242"/>
                </a:cubicBezTo>
                <a:cubicBezTo>
                  <a:pt x="6596060" y="1970184"/>
                  <a:pt x="6594296" y="1966653"/>
                  <a:pt x="6587236" y="1966653"/>
                </a:cubicBezTo>
                <a:lnTo>
                  <a:pt x="6576646" y="1966653"/>
                </a:lnTo>
                <a:lnTo>
                  <a:pt x="6513102" y="1956063"/>
                </a:lnTo>
                <a:lnTo>
                  <a:pt x="6502512" y="1956063"/>
                </a:lnTo>
                <a:cubicBezTo>
                  <a:pt x="6502512" y="1963122"/>
                  <a:pt x="6498983" y="1966653"/>
                  <a:pt x="6491922" y="1966653"/>
                </a:cubicBezTo>
                <a:cubicBezTo>
                  <a:pt x="6484861" y="1966653"/>
                  <a:pt x="6484861" y="1963122"/>
                  <a:pt x="6491922" y="1956063"/>
                </a:cubicBezTo>
                <a:lnTo>
                  <a:pt x="6481332" y="1945472"/>
                </a:lnTo>
                <a:cubicBezTo>
                  <a:pt x="6474271" y="1945472"/>
                  <a:pt x="6470740" y="1945472"/>
                  <a:pt x="6470740" y="1945472"/>
                </a:cubicBezTo>
                <a:cubicBezTo>
                  <a:pt x="6470740" y="1945472"/>
                  <a:pt x="6470740" y="1943707"/>
                  <a:pt x="6470740" y="1940176"/>
                </a:cubicBezTo>
                <a:cubicBezTo>
                  <a:pt x="6470740" y="1936646"/>
                  <a:pt x="6467211" y="1938411"/>
                  <a:pt x="6460150" y="1945472"/>
                </a:cubicBezTo>
                <a:cubicBezTo>
                  <a:pt x="6460150" y="1945472"/>
                  <a:pt x="6463680" y="1947236"/>
                  <a:pt x="6470740" y="1950767"/>
                </a:cubicBezTo>
                <a:cubicBezTo>
                  <a:pt x="6477802" y="1954297"/>
                  <a:pt x="6477802" y="1959592"/>
                  <a:pt x="6470740" y="1966653"/>
                </a:cubicBezTo>
                <a:cubicBezTo>
                  <a:pt x="6470740" y="1959592"/>
                  <a:pt x="6463680" y="1956063"/>
                  <a:pt x="6449560" y="1956063"/>
                </a:cubicBezTo>
                <a:lnTo>
                  <a:pt x="6438970" y="1945472"/>
                </a:lnTo>
                <a:cubicBezTo>
                  <a:pt x="6446031" y="1945472"/>
                  <a:pt x="6446031" y="1941941"/>
                  <a:pt x="6438970" y="1934882"/>
                </a:cubicBezTo>
                <a:cubicBezTo>
                  <a:pt x="6424850" y="1927821"/>
                  <a:pt x="6414259" y="1931351"/>
                  <a:pt x="6407198" y="1945472"/>
                </a:cubicBezTo>
                <a:cubicBezTo>
                  <a:pt x="6407198" y="1952532"/>
                  <a:pt x="6401903" y="1952532"/>
                  <a:pt x="6391313" y="1945472"/>
                </a:cubicBezTo>
                <a:cubicBezTo>
                  <a:pt x="6380723" y="1938411"/>
                  <a:pt x="6375428" y="1931351"/>
                  <a:pt x="6375428" y="1924290"/>
                </a:cubicBezTo>
                <a:lnTo>
                  <a:pt x="6333066" y="1934882"/>
                </a:lnTo>
                <a:lnTo>
                  <a:pt x="6343656" y="1945472"/>
                </a:lnTo>
                <a:lnTo>
                  <a:pt x="6354246" y="1934882"/>
                </a:lnTo>
                <a:cubicBezTo>
                  <a:pt x="6361306" y="1934882"/>
                  <a:pt x="6368367" y="1934882"/>
                  <a:pt x="6375428" y="1934882"/>
                </a:cubicBezTo>
                <a:lnTo>
                  <a:pt x="6375428" y="1945472"/>
                </a:lnTo>
                <a:cubicBezTo>
                  <a:pt x="6375428" y="1952532"/>
                  <a:pt x="6378957" y="1956063"/>
                  <a:pt x="6386018" y="1956063"/>
                </a:cubicBezTo>
                <a:cubicBezTo>
                  <a:pt x="6400138" y="1963122"/>
                  <a:pt x="6403669" y="1970184"/>
                  <a:pt x="6396608" y="1977242"/>
                </a:cubicBezTo>
                <a:lnTo>
                  <a:pt x="6364836" y="1977242"/>
                </a:lnTo>
                <a:lnTo>
                  <a:pt x="6311884" y="1966653"/>
                </a:lnTo>
                <a:cubicBezTo>
                  <a:pt x="6311884" y="1959592"/>
                  <a:pt x="6306590" y="1954297"/>
                  <a:pt x="6295998" y="1950767"/>
                </a:cubicBezTo>
                <a:cubicBezTo>
                  <a:pt x="6285409" y="1947236"/>
                  <a:pt x="6276584" y="1949002"/>
                  <a:pt x="6269524" y="1956063"/>
                </a:cubicBezTo>
                <a:lnTo>
                  <a:pt x="6311884" y="1977242"/>
                </a:lnTo>
                <a:cubicBezTo>
                  <a:pt x="6318946" y="1977242"/>
                  <a:pt x="6322476" y="1977242"/>
                  <a:pt x="6322476" y="1977242"/>
                </a:cubicBezTo>
                <a:cubicBezTo>
                  <a:pt x="6322476" y="1977242"/>
                  <a:pt x="6326005" y="1977242"/>
                  <a:pt x="6333066" y="1977242"/>
                </a:cubicBezTo>
                <a:cubicBezTo>
                  <a:pt x="6347186" y="1991363"/>
                  <a:pt x="6357776" y="1998424"/>
                  <a:pt x="6364836" y="1998424"/>
                </a:cubicBezTo>
                <a:lnTo>
                  <a:pt x="6375428" y="1998424"/>
                </a:lnTo>
                <a:lnTo>
                  <a:pt x="6386018" y="2009015"/>
                </a:lnTo>
                <a:cubicBezTo>
                  <a:pt x="6393079" y="2009015"/>
                  <a:pt x="6400138" y="2009015"/>
                  <a:pt x="6407198" y="2009015"/>
                </a:cubicBezTo>
                <a:cubicBezTo>
                  <a:pt x="6414259" y="2009015"/>
                  <a:pt x="6417788" y="2012544"/>
                  <a:pt x="6417788" y="2019605"/>
                </a:cubicBezTo>
                <a:lnTo>
                  <a:pt x="6446030" y="2026665"/>
                </a:lnTo>
                <a:lnTo>
                  <a:pt x="6438970" y="2019605"/>
                </a:lnTo>
                <a:cubicBezTo>
                  <a:pt x="6438970" y="2019605"/>
                  <a:pt x="6444265" y="2019605"/>
                  <a:pt x="6454855" y="2019605"/>
                </a:cubicBezTo>
                <a:cubicBezTo>
                  <a:pt x="6465446" y="2019605"/>
                  <a:pt x="6470740" y="2023136"/>
                  <a:pt x="6470740" y="2030194"/>
                </a:cubicBezTo>
                <a:lnTo>
                  <a:pt x="6460150" y="2030194"/>
                </a:lnTo>
                <a:cubicBezTo>
                  <a:pt x="6474271" y="2030194"/>
                  <a:pt x="6483098" y="2033725"/>
                  <a:pt x="6486627" y="2040786"/>
                </a:cubicBezTo>
                <a:cubicBezTo>
                  <a:pt x="6490156" y="2047846"/>
                  <a:pt x="6491922" y="2051376"/>
                  <a:pt x="6491922" y="2051376"/>
                </a:cubicBezTo>
                <a:lnTo>
                  <a:pt x="6491922" y="2040786"/>
                </a:lnTo>
                <a:lnTo>
                  <a:pt x="6513102" y="2040786"/>
                </a:lnTo>
                <a:lnTo>
                  <a:pt x="6513102" y="2051376"/>
                </a:lnTo>
                <a:lnTo>
                  <a:pt x="6513102" y="2061967"/>
                </a:lnTo>
                <a:cubicBezTo>
                  <a:pt x="6513102" y="2061967"/>
                  <a:pt x="6527223" y="2065496"/>
                  <a:pt x="6555464" y="2072557"/>
                </a:cubicBezTo>
                <a:lnTo>
                  <a:pt x="6608416" y="2083146"/>
                </a:lnTo>
                <a:lnTo>
                  <a:pt x="6597826" y="2072557"/>
                </a:lnTo>
                <a:lnTo>
                  <a:pt x="6597826" y="2061967"/>
                </a:lnTo>
                <a:cubicBezTo>
                  <a:pt x="6597826" y="2069026"/>
                  <a:pt x="6604887" y="2072557"/>
                  <a:pt x="6619006" y="2072557"/>
                </a:cubicBezTo>
                <a:lnTo>
                  <a:pt x="6640188" y="2093738"/>
                </a:lnTo>
                <a:lnTo>
                  <a:pt x="6650778" y="2093738"/>
                </a:lnTo>
                <a:cubicBezTo>
                  <a:pt x="6650778" y="2093738"/>
                  <a:pt x="6656073" y="2095502"/>
                  <a:pt x="6666664" y="2099033"/>
                </a:cubicBezTo>
                <a:cubicBezTo>
                  <a:pt x="6677254" y="2102563"/>
                  <a:pt x="6686079" y="2106092"/>
                  <a:pt x="6693140" y="2109623"/>
                </a:cubicBezTo>
                <a:cubicBezTo>
                  <a:pt x="6700200" y="2113154"/>
                  <a:pt x="6709025" y="2116684"/>
                  <a:pt x="6719616" y="2120213"/>
                </a:cubicBezTo>
                <a:cubicBezTo>
                  <a:pt x="6730206" y="2123744"/>
                  <a:pt x="6735502" y="2125509"/>
                  <a:pt x="6735502" y="2125509"/>
                </a:cubicBezTo>
                <a:cubicBezTo>
                  <a:pt x="6749621" y="2125509"/>
                  <a:pt x="6760212" y="2125509"/>
                  <a:pt x="6767272" y="2125509"/>
                </a:cubicBezTo>
                <a:lnTo>
                  <a:pt x="6777862" y="2136099"/>
                </a:lnTo>
                <a:lnTo>
                  <a:pt x="6756682" y="2136099"/>
                </a:lnTo>
                <a:lnTo>
                  <a:pt x="6767272" y="2146690"/>
                </a:lnTo>
                <a:cubicBezTo>
                  <a:pt x="6781392" y="2153750"/>
                  <a:pt x="6791984" y="2157280"/>
                  <a:pt x="6799044" y="2157280"/>
                </a:cubicBezTo>
                <a:lnTo>
                  <a:pt x="6799044" y="2146690"/>
                </a:lnTo>
                <a:lnTo>
                  <a:pt x="6809634" y="2136099"/>
                </a:lnTo>
                <a:cubicBezTo>
                  <a:pt x="6816696" y="2136099"/>
                  <a:pt x="6820224" y="2136099"/>
                  <a:pt x="6820224" y="2136099"/>
                </a:cubicBezTo>
                <a:lnTo>
                  <a:pt x="6830814" y="2136099"/>
                </a:lnTo>
                <a:cubicBezTo>
                  <a:pt x="6830814" y="2143159"/>
                  <a:pt x="6830814" y="2146690"/>
                  <a:pt x="6830814" y="2146690"/>
                </a:cubicBezTo>
                <a:cubicBezTo>
                  <a:pt x="6837876" y="2146690"/>
                  <a:pt x="6837876" y="2150221"/>
                  <a:pt x="6830814" y="2157280"/>
                </a:cubicBezTo>
                <a:cubicBezTo>
                  <a:pt x="6830814" y="2164340"/>
                  <a:pt x="6844936" y="2171400"/>
                  <a:pt x="6873177" y="2178461"/>
                </a:cubicBezTo>
                <a:cubicBezTo>
                  <a:pt x="6880237" y="2178461"/>
                  <a:pt x="6885532" y="2178461"/>
                  <a:pt x="6889062" y="2178461"/>
                </a:cubicBezTo>
                <a:cubicBezTo>
                  <a:pt x="6892592" y="2178461"/>
                  <a:pt x="6894358" y="2174930"/>
                  <a:pt x="6894358" y="2167871"/>
                </a:cubicBezTo>
                <a:lnTo>
                  <a:pt x="6915539" y="2167871"/>
                </a:lnTo>
                <a:cubicBezTo>
                  <a:pt x="6936718" y="2174930"/>
                  <a:pt x="6950840" y="2178461"/>
                  <a:pt x="6957900" y="2178461"/>
                </a:cubicBezTo>
                <a:lnTo>
                  <a:pt x="6968491" y="2178461"/>
                </a:lnTo>
                <a:lnTo>
                  <a:pt x="6968491" y="2189051"/>
                </a:lnTo>
                <a:cubicBezTo>
                  <a:pt x="6975552" y="2196111"/>
                  <a:pt x="6980847" y="2197877"/>
                  <a:pt x="6984376" y="2194346"/>
                </a:cubicBezTo>
                <a:cubicBezTo>
                  <a:pt x="6987906" y="2190817"/>
                  <a:pt x="6991437" y="2189051"/>
                  <a:pt x="6994966" y="2189051"/>
                </a:cubicBezTo>
                <a:cubicBezTo>
                  <a:pt x="6998496" y="2189051"/>
                  <a:pt x="7000262" y="2190817"/>
                  <a:pt x="7000262" y="2194346"/>
                </a:cubicBezTo>
                <a:cubicBezTo>
                  <a:pt x="7000262" y="2197877"/>
                  <a:pt x="7000262" y="2199642"/>
                  <a:pt x="7000262" y="2199642"/>
                </a:cubicBezTo>
                <a:cubicBezTo>
                  <a:pt x="6993200" y="2199642"/>
                  <a:pt x="6989670" y="2199642"/>
                  <a:pt x="6989670" y="2199642"/>
                </a:cubicBezTo>
                <a:cubicBezTo>
                  <a:pt x="6989670" y="2199642"/>
                  <a:pt x="6989670" y="2203173"/>
                  <a:pt x="6989670" y="2210232"/>
                </a:cubicBezTo>
                <a:cubicBezTo>
                  <a:pt x="6996732" y="2210232"/>
                  <a:pt x="7002026" y="2208467"/>
                  <a:pt x="7005558" y="2204937"/>
                </a:cubicBezTo>
                <a:cubicBezTo>
                  <a:pt x="7009087" y="2201407"/>
                  <a:pt x="7017914" y="2199642"/>
                  <a:pt x="7032033" y="2199642"/>
                </a:cubicBezTo>
                <a:cubicBezTo>
                  <a:pt x="7039093" y="2199642"/>
                  <a:pt x="7046154" y="2201407"/>
                  <a:pt x="7053214" y="2204937"/>
                </a:cubicBezTo>
                <a:cubicBezTo>
                  <a:pt x="7060274" y="2208467"/>
                  <a:pt x="7067333" y="2210232"/>
                  <a:pt x="7074395" y="2210232"/>
                </a:cubicBezTo>
                <a:lnTo>
                  <a:pt x="7084985" y="2220823"/>
                </a:lnTo>
                <a:cubicBezTo>
                  <a:pt x="7092045" y="2220823"/>
                  <a:pt x="7097341" y="2219058"/>
                  <a:pt x="7100870" y="2215527"/>
                </a:cubicBezTo>
                <a:cubicBezTo>
                  <a:pt x="7104400" y="2211996"/>
                  <a:pt x="7109696" y="2213763"/>
                  <a:pt x="7116756" y="2220823"/>
                </a:cubicBezTo>
                <a:cubicBezTo>
                  <a:pt x="7130876" y="2220823"/>
                  <a:pt x="7141466" y="2220823"/>
                  <a:pt x="7148526" y="2220823"/>
                </a:cubicBezTo>
                <a:cubicBezTo>
                  <a:pt x="7155588" y="2220823"/>
                  <a:pt x="7162648" y="2224352"/>
                  <a:pt x="7169708" y="2231413"/>
                </a:cubicBezTo>
                <a:cubicBezTo>
                  <a:pt x="7183828" y="2231413"/>
                  <a:pt x="7190889" y="2231413"/>
                  <a:pt x="7190889" y="2231413"/>
                </a:cubicBezTo>
                <a:lnTo>
                  <a:pt x="7201480" y="2242004"/>
                </a:lnTo>
                <a:cubicBezTo>
                  <a:pt x="7215600" y="2242004"/>
                  <a:pt x="7224426" y="2243769"/>
                  <a:pt x="7227956" y="2247298"/>
                </a:cubicBezTo>
                <a:cubicBezTo>
                  <a:pt x="7231485" y="2250829"/>
                  <a:pt x="7240312" y="2252594"/>
                  <a:pt x="7254432" y="2252594"/>
                </a:cubicBezTo>
                <a:lnTo>
                  <a:pt x="7254432" y="2263184"/>
                </a:lnTo>
                <a:cubicBezTo>
                  <a:pt x="7261492" y="2263184"/>
                  <a:pt x="7265022" y="2266715"/>
                  <a:pt x="7265022" y="2273775"/>
                </a:cubicBezTo>
                <a:cubicBezTo>
                  <a:pt x="7265022" y="2280834"/>
                  <a:pt x="7252666" y="2284365"/>
                  <a:pt x="7227956" y="2284365"/>
                </a:cubicBezTo>
                <a:cubicBezTo>
                  <a:pt x="7203245" y="2284365"/>
                  <a:pt x="7187360" y="2284365"/>
                  <a:pt x="7180299" y="2284365"/>
                </a:cubicBezTo>
                <a:cubicBezTo>
                  <a:pt x="7173238" y="2284365"/>
                  <a:pt x="7166178" y="2284365"/>
                  <a:pt x="7159118" y="2284365"/>
                </a:cubicBezTo>
                <a:cubicBezTo>
                  <a:pt x="7152058" y="2284365"/>
                  <a:pt x="7144997" y="2284365"/>
                  <a:pt x="7137937" y="2284365"/>
                </a:cubicBezTo>
                <a:lnTo>
                  <a:pt x="7169708" y="2294956"/>
                </a:lnTo>
                <a:cubicBezTo>
                  <a:pt x="7205010" y="2294956"/>
                  <a:pt x="7222660" y="2294956"/>
                  <a:pt x="7222660" y="2294956"/>
                </a:cubicBezTo>
                <a:lnTo>
                  <a:pt x="7222660" y="2305546"/>
                </a:lnTo>
                <a:lnTo>
                  <a:pt x="7233251" y="2316136"/>
                </a:lnTo>
                <a:lnTo>
                  <a:pt x="7254432" y="2326727"/>
                </a:lnTo>
                <a:lnTo>
                  <a:pt x="7243841" y="2326727"/>
                </a:lnTo>
                <a:lnTo>
                  <a:pt x="7233251" y="2326727"/>
                </a:lnTo>
                <a:cubicBezTo>
                  <a:pt x="7240312" y="2326727"/>
                  <a:pt x="7240312" y="2330256"/>
                  <a:pt x="7233251" y="2337317"/>
                </a:cubicBezTo>
                <a:lnTo>
                  <a:pt x="7212070" y="2326727"/>
                </a:lnTo>
                <a:lnTo>
                  <a:pt x="7212070" y="2321431"/>
                </a:lnTo>
                <a:cubicBezTo>
                  <a:pt x="7212070" y="2324962"/>
                  <a:pt x="7208540" y="2326727"/>
                  <a:pt x="7201480" y="2326727"/>
                </a:cubicBezTo>
                <a:lnTo>
                  <a:pt x="7190889" y="2326727"/>
                </a:lnTo>
                <a:lnTo>
                  <a:pt x="7159118" y="2316136"/>
                </a:lnTo>
                <a:lnTo>
                  <a:pt x="7084985" y="2294956"/>
                </a:lnTo>
                <a:cubicBezTo>
                  <a:pt x="7070866" y="2294956"/>
                  <a:pt x="7060274" y="2291425"/>
                  <a:pt x="7053214" y="2284365"/>
                </a:cubicBezTo>
                <a:cubicBezTo>
                  <a:pt x="7046154" y="2277304"/>
                  <a:pt x="7042622" y="2273775"/>
                  <a:pt x="7042622" y="2273775"/>
                </a:cubicBezTo>
                <a:cubicBezTo>
                  <a:pt x="7042622" y="2273775"/>
                  <a:pt x="7046154" y="2270244"/>
                  <a:pt x="7053214" y="2263184"/>
                </a:cubicBezTo>
                <a:lnTo>
                  <a:pt x="7063804" y="2252594"/>
                </a:lnTo>
                <a:cubicBezTo>
                  <a:pt x="7063804" y="2252594"/>
                  <a:pt x="7063804" y="2256125"/>
                  <a:pt x="7063804" y="2263184"/>
                </a:cubicBezTo>
                <a:cubicBezTo>
                  <a:pt x="7063804" y="2270244"/>
                  <a:pt x="7067333" y="2273775"/>
                  <a:pt x="7074395" y="2273775"/>
                </a:cubicBezTo>
                <a:cubicBezTo>
                  <a:pt x="7081456" y="2280834"/>
                  <a:pt x="7088514" y="2284365"/>
                  <a:pt x="7095574" y="2284365"/>
                </a:cubicBezTo>
                <a:cubicBezTo>
                  <a:pt x="7102636" y="2284365"/>
                  <a:pt x="7109696" y="2280834"/>
                  <a:pt x="7116756" y="2273775"/>
                </a:cubicBezTo>
                <a:lnTo>
                  <a:pt x="7127347" y="2263184"/>
                </a:lnTo>
                <a:cubicBezTo>
                  <a:pt x="7120285" y="2263184"/>
                  <a:pt x="7113226" y="2263184"/>
                  <a:pt x="7106166" y="2263184"/>
                </a:cubicBezTo>
                <a:cubicBezTo>
                  <a:pt x="7077924" y="2256125"/>
                  <a:pt x="7063804" y="2249063"/>
                  <a:pt x="7063804" y="2242004"/>
                </a:cubicBezTo>
                <a:lnTo>
                  <a:pt x="7042622" y="2231413"/>
                </a:lnTo>
                <a:lnTo>
                  <a:pt x="7042622" y="2242004"/>
                </a:lnTo>
                <a:lnTo>
                  <a:pt x="7021443" y="2242004"/>
                </a:lnTo>
                <a:cubicBezTo>
                  <a:pt x="7014381" y="2242004"/>
                  <a:pt x="7007322" y="2242004"/>
                  <a:pt x="7000262" y="2242004"/>
                </a:cubicBezTo>
                <a:cubicBezTo>
                  <a:pt x="7000262" y="2249063"/>
                  <a:pt x="7007322" y="2256125"/>
                  <a:pt x="7021443" y="2263184"/>
                </a:cubicBezTo>
                <a:lnTo>
                  <a:pt x="7010852" y="2263184"/>
                </a:lnTo>
                <a:cubicBezTo>
                  <a:pt x="7010852" y="2263184"/>
                  <a:pt x="7007322" y="2263184"/>
                  <a:pt x="7000262" y="2263184"/>
                </a:cubicBezTo>
                <a:cubicBezTo>
                  <a:pt x="7000262" y="2270244"/>
                  <a:pt x="6994966" y="2272010"/>
                  <a:pt x="6984376" y="2268479"/>
                </a:cubicBezTo>
                <a:cubicBezTo>
                  <a:pt x="6973785" y="2264948"/>
                  <a:pt x="6968491" y="2266715"/>
                  <a:pt x="6968491" y="2273775"/>
                </a:cubicBezTo>
                <a:lnTo>
                  <a:pt x="6957900" y="2284365"/>
                </a:lnTo>
                <a:cubicBezTo>
                  <a:pt x="6964960" y="2291425"/>
                  <a:pt x="6968491" y="2294956"/>
                  <a:pt x="6968491" y="2294956"/>
                </a:cubicBezTo>
                <a:cubicBezTo>
                  <a:pt x="6968491" y="2294956"/>
                  <a:pt x="6964960" y="2294956"/>
                  <a:pt x="6957900" y="2294956"/>
                </a:cubicBezTo>
                <a:lnTo>
                  <a:pt x="6957900" y="2305546"/>
                </a:lnTo>
                <a:cubicBezTo>
                  <a:pt x="6964960" y="2305546"/>
                  <a:pt x="6966725" y="2309077"/>
                  <a:pt x="6963196" y="2316136"/>
                </a:cubicBezTo>
                <a:cubicBezTo>
                  <a:pt x="6959666" y="2323196"/>
                  <a:pt x="6961429" y="2326727"/>
                  <a:pt x="6968491" y="2326727"/>
                </a:cubicBezTo>
                <a:cubicBezTo>
                  <a:pt x="6975552" y="2326727"/>
                  <a:pt x="6975552" y="2330256"/>
                  <a:pt x="6968491" y="2337317"/>
                </a:cubicBezTo>
                <a:cubicBezTo>
                  <a:pt x="6961429" y="2337317"/>
                  <a:pt x="6957900" y="2333787"/>
                  <a:pt x="6957900" y="2326727"/>
                </a:cubicBezTo>
                <a:lnTo>
                  <a:pt x="6873177" y="2305546"/>
                </a:lnTo>
                <a:cubicBezTo>
                  <a:pt x="6851996" y="2305546"/>
                  <a:pt x="6841406" y="2302015"/>
                  <a:pt x="6841406" y="2294956"/>
                </a:cubicBezTo>
                <a:cubicBezTo>
                  <a:pt x="6834344" y="2294956"/>
                  <a:pt x="6830814" y="2294956"/>
                  <a:pt x="6830814" y="2294956"/>
                </a:cubicBezTo>
                <a:cubicBezTo>
                  <a:pt x="6830814" y="2294956"/>
                  <a:pt x="6827285" y="2298485"/>
                  <a:pt x="6820224" y="2305546"/>
                </a:cubicBezTo>
                <a:cubicBezTo>
                  <a:pt x="6820224" y="2305546"/>
                  <a:pt x="6818458" y="2303781"/>
                  <a:pt x="6814929" y="2300250"/>
                </a:cubicBezTo>
                <a:cubicBezTo>
                  <a:pt x="6811400" y="2296721"/>
                  <a:pt x="6802573" y="2294956"/>
                  <a:pt x="6788454" y="2294956"/>
                </a:cubicBezTo>
                <a:cubicBezTo>
                  <a:pt x="6795514" y="2287896"/>
                  <a:pt x="6795514" y="2284365"/>
                  <a:pt x="6788454" y="2284365"/>
                </a:cubicBezTo>
                <a:lnTo>
                  <a:pt x="6799044" y="2252594"/>
                </a:lnTo>
                <a:cubicBezTo>
                  <a:pt x="6813164" y="2259654"/>
                  <a:pt x="6830814" y="2266715"/>
                  <a:pt x="6851996" y="2273775"/>
                </a:cubicBezTo>
                <a:cubicBezTo>
                  <a:pt x="6859056" y="2273775"/>
                  <a:pt x="6864352" y="2275540"/>
                  <a:pt x="6867881" y="2279069"/>
                </a:cubicBezTo>
                <a:cubicBezTo>
                  <a:pt x="6871410" y="2282600"/>
                  <a:pt x="6876706" y="2284365"/>
                  <a:pt x="6883766" y="2284365"/>
                </a:cubicBezTo>
                <a:lnTo>
                  <a:pt x="6894358" y="2284365"/>
                </a:lnTo>
                <a:cubicBezTo>
                  <a:pt x="6880237" y="2270244"/>
                  <a:pt x="6859056" y="2263184"/>
                  <a:pt x="6830814" y="2263184"/>
                </a:cubicBezTo>
                <a:cubicBezTo>
                  <a:pt x="6816696" y="2256125"/>
                  <a:pt x="6809634" y="2249063"/>
                  <a:pt x="6809634" y="2242004"/>
                </a:cubicBezTo>
                <a:cubicBezTo>
                  <a:pt x="6809634" y="2242004"/>
                  <a:pt x="6806104" y="2242004"/>
                  <a:pt x="6799044" y="2242004"/>
                </a:cubicBezTo>
                <a:cubicBezTo>
                  <a:pt x="6791984" y="2242004"/>
                  <a:pt x="6788454" y="2234944"/>
                  <a:pt x="6788454" y="2220823"/>
                </a:cubicBezTo>
                <a:cubicBezTo>
                  <a:pt x="6788454" y="2213763"/>
                  <a:pt x="6791984" y="2210232"/>
                  <a:pt x="6799044" y="2210232"/>
                </a:cubicBezTo>
                <a:cubicBezTo>
                  <a:pt x="6806104" y="2210232"/>
                  <a:pt x="6809634" y="2210232"/>
                  <a:pt x="6809634" y="2210232"/>
                </a:cubicBezTo>
                <a:lnTo>
                  <a:pt x="6777862" y="2199642"/>
                </a:lnTo>
                <a:cubicBezTo>
                  <a:pt x="6777862" y="2199642"/>
                  <a:pt x="6777862" y="2203173"/>
                  <a:pt x="6777862" y="2210232"/>
                </a:cubicBezTo>
                <a:cubicBezTo>
                  <a:pt x="6770802" y="2210232"/>
                  <a:pt x="6765506" y="2210232"/>
                  <a:pt x="6761977" y="2210232"/>
                </a:cubicBezTo>
                <a:cubicBezTo>
                  <a:pt x="6758448" y="2210232"/>
                  <a:pt x="6760212" y="2213763"/>
                  <a:pt x="6767272" y="2220823"/>
                </a:cubicBezTo>
                <a:cubicBezTo>
                  <a:pt x="6767272" y="2227882"/>
                  <a:pt x="6767272" y="2231413"/>
                  <a:pt x="6767272" y="2231413"/>
                </a:cubicBezTo>
                <a:lnTo>
                  <a:pt x="6735502" y="2231413"/>
                </a:lnTo>
                <a:lnTo>
                  <a:pt x="6724910" y="2231413"/>
                </a:lnTo>
                <a:cubicBezTo>
                  <a:pt x="6724910" y="2231413"/>
                  <a:pt x="6723146" y="2231413"/>
                  <a:pt x="6719616" y="2231413"/>
                </a:cubicBezTo>
                <a:cubicBezTo>
                  <a:pt x="6716086" y="2231413"/>
                  <a:pt x="6710791" y="2231413"/>
                  <a:pt x="6703730" y="2231413"/>
                </a:cubicBezTo>
                <a:cubicBezTo>
                  <a:pt x="6703730" y="2231413"/>
                  <a:pt x="6701964" y="2233177"/>
                  <a:pt x="6698435" y="2236708"/>
                </a:cubicBezTo>
                <a:cubicBezTo>
                  <a:pt x="6694906" y="2240238"/>
                  <a:pt x="6693140" y="2242004"/>
                  <a:pt x="6693140" y="2242004"/>
                </a:cubicBezTo>
                <a:lnTo>
                  <a:pt x="6693140" y="2252594"/>
                </a:lnTo>
                <a:cubicBezTo>
                  <a:pt x="6686079" y="2245533"/>
                  <a:pt x="6682550" y="2238473"/>
                  <a:pt x="6682550" y="2231413"/>
                </a:cubicBezTo>
                <a:lnTo>
                  <a:pt x="6680785" y="2228766"/>
                </a:lnTo>
                <a:lnTo>
                  <a:pt x="6679901" y="2230089"/>
                </a:lnTo>
                <a:cubicBezTo>
                  <a:pt x="6678136" y="2230972"/>
                  <a:pt x="6675490" y="2231413"/>
                  <a:pt x="6671958" y="2231413"/>
                </a:cubicBezTo>
                <a:cubicBezTo>
                  <a:pt x="6671958" y="2227882"/>
                  <a:pt x="6672401" y="2225235"/>
                  <a:pt x="6673282" y="2223470"/>
                </a:cubicBezTo>
                <a:lnTo>
                  <a:pt x="6674076" y="2222941"/>
                </a:lnTo>
                <a:lnTo>
                  <a:pt x="6661368" y="2220823"/>
                </a:lnTo>
                <a:lnTo>
                  <a:pt x="6629598" y="2220823"/>
                </a:lnTo>
                <a:cubicBezTo>
                  <a:pt x="6629598" y="2206702"/>
                  <a:pt x="6636658" y="2203173"/>
                  <a:pt x="6650778" y="2210232"/>
                </a:cubicBezTo>
                <a:cubicBezTo>
                  <a:pt x="6657839" y="2210232"/>
                  <a:pt x="6664898" y="2210232"/>
                  <a:pt x="6671958" y="2210232"/>
                </a:cubicBezTo>
                <a:cubicBezTo>
                  <a:pt x="6671958" y="2210232"/>
                  <a:pt x="6675488" y="2210232"/>
                  <a:pt x="6682550" y="2210232"/>
                </a:cubicBezTo>
                <a:lnTo>
                  <a:pt x="6724910" y="2210232"/>
                </a:lnTo>
                <a:cubicBezTo>
                  <a:pt x="6731972" y="2210232"/>
                  <a:pt x="6737266" y="2208467"/>
                  <a:pt x="6740796" y="2204937"/>
                </a:cubicBezTo>
                <a:cubicBezTo>
                  <a:pt x="6744326" y="2201407"/>
                  <a:pt x="6742562" y="2199642"/>
                  <a:pt x="6735502" y="2199642"/>
                </a:cubicBezTo>
                <a:lnTo>
                  <a:pt x="6735502" y="2189051"/>
                </a:lnTo>
                <a:cubicBezTo>
                  <a:pt x="6742562" y="2189051"/>
                  <a:pt x="6746092" y="2185521"/>
                  <a:pt x="6746092" y="2178461"/>
                </a:cubicBezTo>
                <a:cubicBezTo>
                  <a:pt x="6746092" y="2171400"/>
                  <a:pt x="6744326" y="2167871"/>
                  <a:pt x="6740796" y="2167871"/>
                </a:cubicBezTo>
                <a:cubicBezTo>
                  <a:pt x="6737266" y="2167871"/>
                  <a:pt x="6731972" y="2167871"/>
                  <a:pt x="6724910" y="2167871"/>
                </a:cubicBezTo>
                <a:cubicBezTo>
                  <a:pt x="6717850" y="2160811"/>
                  <a:pt x="6707260" y="2157280"/>
                  <a:pt x="6693140" y="2157280"/>
                </a:cubicBezTo>
                <a:lnTo>
                  <a:pt x="6661368" y="2157280"/>
                </a:lnTo>
                <a:lnTo>
                  <a:pt x="6650778" y="2157280"/>
                </a:lnTo>
                <a:cubicBezTo>
                  <a:pt x="6643717" y="2164340"/>
                  <a:pt x="6643717" y="2167871"/>
                  <a:pt x="6650778" y="2167871"/>
                </a:cubicBezTo>
                <a:cubicBezTo>
                  <a:pt x="6657839" y="2167871"/>
                  <a:pt x="6663134" y="2169636"/>
                  <a:pt x="6666664" y="2173165"/>
                </a:cubicBezTo>
                <a:cubicBezTo>
                  <a:pt x="6670194" y="2176696"/>
                  <a:pt x="6675488" y="2178461"/>
                  <a:pt x="6682550" y="2178461"/>
                </a:cubicBezTo>
                <a:lnTo>
                  <a:pt x="6661368" y="2178461"/>
                </a:lnTo>
                <a:cubicBezTo>
                  <a:pt x="6654307" y="2178461"/>
                  <a:pt x="6645483" y="2176696"/>
                  <a:pt x="6634892" y="2173165"/>
                </a:cubicBezTo>
                <a:cubicBezTo>
                  <a:pt x="6624302" y="2169636"/>
                  <a:pt x="6622536" y="2171400"/>
                  <a:pt x="6629598" y="2178461"/>
                </a:cubicBezTo>
                <a:lnTo>
                  <a:pt x="6619006" y="2189051"/>
                </a:lnTo>
                <a:lnTo>
                  <a:pt x="6587236" y="2199642"/>
                </a:lnTo>
                <a:lnTo>
                  <a:pt x="6587236" y="2189051"/>
                </a:lnTo>
                <a:lnTo>
                  <a:pt x="6576646" y="2178461"/>
                </a:lnTo>
                <a:lnTo>
                  <a:pt x="6566054" y="2189051"/>
                </a:lnTo>
                <a:lnTo>
                  <a:pt x="6555464" y="2189051"/>
                </a:lnTo>
                <a:cubicBezTo>
                  <a:pt x="6541344" y="2181992"/>
                  <a:pt x="6523694" y="2178461"/>
                  <a:pt x="6502512" y="2178461"/>
                </a:cubicBezTo>
                <a:lnTo>
                  <a:pt x="6491922" y="2167871"/>
                </a:lnTo>
                <a:lnTo>
                  <a:pt x="6491922" y="2157280"/>
                </a:lnTo>
                <a:cubicBezTo>
                  <a:pt x="6498983" y="2150221"/>
                  <a:pt x="6502512" y="2146690"/>
                  <a:pt x="6502512" y="2146690"/>
                </a:cubicBezTo>
                <a:lnTo>
                  <a:pt x="6523694" y="2167871"/>
                </a:lnTo>
                <a:cubicBezTo>
                  <a:pt x="6530754" y="2174930"/>
                  <a:pt x="6537813" y="2178461"/>
                  <a:pt x="6544874" y="2178461"/>
                </a:cubicBezTo>
                <a:cubicBezTo>
                  <a:pt x="6551935" y="2178461"/>
                  <a:pt x="6558994" y="2174930"/>
                  <a:pt x="6566054" y="2167871"/>
                </a:cubicBezTo>
                <a:cubicBezTo>
                  <a:pt x="6587236" y="2167871"/>
                  <a:pt x="6601355" y="2167871"/>
                  <a:pt x="6608416" y="2167871"/>
                </a:cubicBezTo>
                <a:lnTo>
                  <a:pt x="6597826" y="2146690"/>
                </a:lnTo>
                <a:cubicBezTo>
                  <a:pt x="6590765" y="2146690"/>
                  <a:pt x="6585470" y="2144925"/>
                  <a:pt x="6581940" y="2141394"/>
                </a:cubicBezTo>
                <a:cubicBezTo>
                  <a:pt x="6578410" y="2137863"/>
                  <a:pt x="6564290" y="2136099"/>
                  <a:pt x="6539579" y="2136099"/>
                </a:cubicBezTo>
                <a:cubicBezTo>
                  <a:pt x="6514868" y="2136099"/>
                  <a:pt x="6500746" y="2134334"/>
                  <a:pt x="6497217" y="2130804"/>
                </a:cubicBezTo>
                <a:cubicBezTo>
                  <a:pt x="6493688" y="2127273"/>
                  <a:pt x="6486627" y="2127273"/>
                  <a:pt x="6476036" y="2130804"/>
                </a:cubicBezTo>
                <a:cubicBezTo>
                  <a:pt x="6470740" y="2132569"/>
                  <a:pt x="6466328" y="2133894"/>
                  <a:pt x="6462798" y="2134775"/>
                </a:cubicBezTo>
                <a:lnTo>
                  <a:pt x="6460150" y="2135216"/>
                </a:lnTo>
                <a:lnTo>
                  <a:pt x="6460150" y="2104328"/>
                </a:lnTo>
                <a:cubicBezTo>
                  <a:pt x="6460150" y="2104328"/>
                  <a:pt x="6460150" y="2100798"/>
                  <a:pt x="6460150" y="2093738"/>
                </a:cubicBezTo>
                <a:lnTo>
                  <a:pt x="6417788" y="2072557"/>
                </a:lnTo>
                <a:lnTo>
                  <a:pt x="6428380" y="2083146"/>
                </a:lnTo>
                <a:cubicBezTo>
                  <a:pt x="6435440" y="2090207"/>
                  <a:pt x="6438970" y="2093738"/>
                  <a:pt x="6438970" y="2093738"/>
                </a:cubicBezTo>
                <a:lnTo>
                  <a:pt x="6428380" y="2114919"/>
                </a:lnTo>
                <a:lnTo>
                  <a:pt x="6407198" y="2104328"/>
                </a:lnTo>
                <a:cubicBezTo>
                  <a:pt x="6400138" y="2097267"/>
                  <a:pt x="6389547" y="2093738"/>
                  <a:pt x="6375428" y="2093738"/>
                </a:cubicBezTo>
                <a:cubicBezTo>
                  <a:pt x="6368367" y="2093738"/>
                  <a:pt x="6364836" y="2093738"/>
                  <a:pt x="6364836" y="2093738"/>
                </a:cubicBezTo>
                <a:lnTo>
                  <a:pt x="6343656" y="2104328"/>
                </a:lnTo>
                <a:cubicBezTo>
                  <a:pt x="6364836" y="2111388"/>
                  <a:pt x="6375428" y="2118448"/>
                  <a:pt x="6375428" y="2125509"/>
                </a:cubicBezTo>
                <a:lnTo>
                  <a:pt x="6386018" y="2136099"/>
                </a:lnTo>
                <a:lnTo>
                  <a:pt x="6396608" y="2146690"/>
                </a:lnTo>
                <a:lnTo>
                  <a:pt x="6407198" y="2157280"/>
                </a:lnTo>
                <a:lnTo>
                  <a:pt x="6428380" y="2167871"/>
                </a:lnTo>
                <a:lnTo>
                  <a:pt x="6470740" y="2189051"/>
                </a:lnTo>
                <a:cubicBezTo>
                  <a:pt x="6470740" y="2189051"/>
                  <a:pt x="6467211" y="2189051"/>
                  <a:pt x="6460150" y="2189051"/>
                </a:cubicBezTo>
                <a:cubicBezTo>
                  <a:pt x="6453090" y="2181992"/>
                  <a:pt x="6446031" y="2181992"/>
                  <a:pt x="6438970" y="2189051"/>
                </a:cubicBezTo>
                <a:lnTo>
                  <a:pt x="6428380" y="2199642"/>
                </a:lnTo>
                <a:lnTo>
                  <a:pt x="6396608" y="2189051"/>
                </a:lnTo>
                <a:cubicBezTo>
                  <a:pt x="6389547" y="2189051"/>
                  <a:pt x="6386018" y="2189051"/>
                  <a:pt x="6386018" y="2189051"/>
                </a:cubicBezTo>
                <a:cubicBezTo>
                  <a:pt x="6378957" y="2181992"/>
                  <a:pt x="6371898" y="2178461"/>
                  <a:pt x="6364836" y="2178461"/>
                </a:cubicBezTo>
                <a:lnTo>
                  <a:pt x="6364836" y="2189051"/>
                </a:lnTo>
                <a:lnTo>
                  <a:pt x="6364836" y="2210232"/>
                </a:lnTo>
                <a:lnTo>
                  <a:pt x="6354246" y="2210232"/>
                </a:lnTo>
                <a:cubicBezTo>
                  <a:pt x="6340127" y="2203173"/>
                  <a:pt x="6334832" y="2197877"/>
                  <a:pt x="6338361" y="2194346"/>
                </a:cubicBezTo>
                <a:cubicBezTo>
                  <a:pt x="6341890" y="2190817"/>
                  <a:pt x="6343656" y="2185521"/>
                  <a:pt x="6343656" y="2178461"/>
                </a:cubicBezTo>
                <a:cubicBezTo>
                  <a:pt x="6343656" y="2171400"/>
                  <a:pt x="6347186" y="2167871"/>
                  <a:pt x="6354246" y="2167871"/>
                </a:cubicBezTo>
                <a:lnTo>
                  <a:pt x="6343656" y="2157280"/>
                </a:lnTo>
                <a:lnTo>
                  <a:pt x="6333066" y="2146690"/>
                </a:lnTo>
                <a:cubicBezTo>
                  <a:pt x="6333066" y="2139629"/>
                  <a:pt x="6333066" y="2136099"/>
                  <a:pt x="6333066" y="2136099"/>
                </a:cubicBezTo>
                <a:cubicBezTo>
                  <a:pt x="6326005" y="2136099"/>
                  <a:pt x="6326005" y="2134334"/>
                  <a:pt x="6333066" y="2130804"/>
                </a:cubicBezTo>
                <a:cubicBezTo>
                  <a:pt x="6333066" y="2134334"/>
                  <a:pt x="6336595" y="2136099"/>
                  <a:pt x="6343656" y="2136099"/>
                </a:cubicBezTo>
                <a:lnTo>
                  <a:pt x="6354246" y="2125509"/>
                </a:lnTo>
                <a:cubicBezTo>
                  <a:pt x="6354246" y="2125509"/>
                  <a:pt x="6350717" y="2125509"/>
                  <a:pt x="6343656" y="2125509"/>
                </a:cubicBezTo>
                <a:lnTo>
                  <a:pt x="6336324" y="2126731"/>
                </a:lnTo>
                <a:lnTo>
                  <a:pt x="6338361" y="2124185"/>
                </a:lnTo>
                <a:cubicBezTo>
                  <a:pt x="6338361" y="2121538"/>
                  <a:pt x="6336596" y="2118448"/>
                  <a:pt x="6333066" y="2114919"/>
                </a:cubicBezTo>
                <a:cubicBezTo>
                  <a:pt x="6333066" y="2114919"/>
                  <a:pt x="6331300" y="2114919"/>
                  <a:pt x="6327771" y="2114919"/>
                </a:cubicBezTo>
                <a:cubicBezTo>
                  <a:pt x="6324240" y="2114919"/>
                  <a:pt x="6322476" y="2118448"/>
                  <a:pt x="6322476" y="2125509"/>
                </a:cubicBezTo>
                <a:cubicBezTo>
                  <a:pt x="6315414" y="2132569"/>
                  <a:pt x="6311884" y="2132569"/>
                  <a:pt x="6311884" y="2125509"/>
                </a:cubicBezTo>
                <a:lnTo>
                  <a:pt x="6280114" y="2104328"/>
                </a:lnTo>
                <a:cubicBezTo>
                  <a:pt x="6273053" y="2104328"/>
                  <a:pt x="6265994" y="2100798"/>
                  <a:pt x="6258932" y="2093738"/>
                </a:cubicBezTo>
                <a:cubicBezTo>
                  <a:pt x="6251872" y="2093738"/>
                  <a:pt x="6248342" y="2095502"/>
                  <a:pt x="6248342" y="2099033"/>
                </a:cubicBezTo>
                <a:cubicBezTo>
                  <a:pt x="6248342" y="2102563"/>
                  <a:pt x="6251872" y="2104328"/>
                  <a:pt x="6258932" y="2104328"/>
                </a:cubicBezTo>
                <a:cubicBezTo>
                  <a:pt x="6265994" y="2104328"/>
                  <a:pt x="6269524" y="2107858"/>
                  <a:pt x="6269524" y="2114919"/>
                </a:cubicBezTo>
                <a:lnTo>
                  <a:pt x="6258932" y="2114919"/>
                </a:lnTo>
                <a:cubicBezTo>
                  <a:pt x="6244813" y="2114919"/>
                  <a:pt x="6237752" y="2116684"/>
                  <a:pt x="6237752" y="2120213"/>
                </a:cubicBezTo>
                <a:lnTo>
                  <a:pt x="6237752" y="2114919"/>
                </a:lnTo>
                <a:lnTo>
                  <a:pt x="6227161" y="2093738"/>
                </a:lnTo>
                <a:lnTo>
                  <a:pt x="6216572" y="2114919"/>
                </a:lnTo>
                <a:cubicBezTo>
                  <a:pt x="6216572" y="2121978"/>
                  <a:pt x="6216572" y="2127273"/>
                  <a:pt x="6216572" y="2130804"/>
                </a:cubicBezTo>
                <a:cubicBezTo>
                  <a:pt x="6216572" y="2134334"/>
                  <a:pt x="6213042" y="2136099"/>
                  <a:pt x="6205980" y="2136099"/>
                </a:cubicBezTo>
                <a:cubicBezTo>
                  <a:pt x="6198920" y="2136099"/>
                  <a:pt x="6193624" y="2134334"/>
                  <a:pt x="6190094" y="2130804"/>
                </a:cubicBezTo>
                <a:cubicBezTo>
                  <a:pt x="6186565" y="2127273"/>
                  <a:pt x="6181270" y="2123744"/>
                  <a:pt x="6174209" y="2120213"/>
                </a:cubicBezTo>
                <a:cubicBezTo>
                  <a:pt x="6167149" y="2116684"/>
                  <a:pt x="6161853" y="2114919"/>
                  <a:pt x="6158324" y="2114919"/>
                </a:cubicBezTo>
                <a:cubicBezTo>
                  <a:pt x="6154794" y="2114919"/>
                  <a:pt x="6149498" y="2111388"/>
                  <a:pt x="6142438" y="2104328"/>
                </a:cubicBezTo>
                <a:lnTo>
                  <a:pt x="6153028" y="2093738"/>
                </a:lnTo>
                <a:lnTo>
                  <a:pt x="6142438" y="2083146"/>
                </a:lnTo>
                <a:lnTo>
                  <a:pt x="6131847" y="2083146"/>
                </a:lnTo>
                <a:cubicBezTo>
                  <a:pt x="6124786" y="2083146"/>
                  <a:pt x="6124786" y="2086677"/>
                  <a:pt x="6131847" y="2093738"/>
                </a:cubicBezTo>
                <a:lnTo>
                  <a:pt x="6110668" y="2083146"/>
                </a:lnTo>
                <a:cubicBezTo>
                  <a:pt x="6107136" y="2079617"/>
                  <a:pt x="6102724" y="2076970"/>
                  <a:pt x="6097429" y="2075204"/>
                </a:cubicBezTo>
                <a:lnTo>
                  <a:pt x="6091251" y="2074323"/>
                </a:lnTo>
                <a:lnTo>
                  <a:pt x="6098752" y="2081823"/>
                </a:lnTo>
                <a:cubicBezTo>
                  <a:pt x="6101401" y="2084471"/>
                  <a:pt x="6103607" y="2086677"/>
                  <a:pt x="6105372" y="2088442"/>
                </a:cubicBezTo>
                <a:cubicBezTo>
                  <a:pt x="6108901" y="2091973"/>
                  <a:pt x="6110668" y="2093738"/>
                  <a:pt x="6110668" y="2093738"/>
                </a:cubicBezTo>
                <a:cubicBezTo>
                  <a:pt x="6103606" y="2093738"/>
                  <a:pt x="6093016" y="2093738"/>
                  <a:pt x="6078895" y="2093738"/>
                </a:cubicBezTo>
                <a:cubicBezTo>
                  <a:pt x="6071834" y="2093738"/>
                  <a:pt x="6064776" y="2091973"/>
                  <a:pt x="6057716" y="2088442"/>
                </a:cubicBezTo>
                <a:cubicBezTo>
                  <a:pt x="6050654" y="2084911"/>
                  <a:pt x="6043594" y="2083146"/>
                  <a:pt x="6036534" y="2083146"/>
                </a:cubicBezTo>
                <a:lnTo>
                  <a:pt x="5994172" y="2072557"/>
                </a:lnTo>
                <a:cubicBezTo>
                  <a:pt x="5987112" y="2072557"/>
                  <a:pt x="5974757" y="2067261"/>
                  <a:pt x="5957106" y="2056671"/>
                </a:cubicBezTo>
                <a:cubicBezTo>
                  <a:pt x="5939456" y="2046080"/>
                  <a:pt x="5927100" y="2040786"/>
                  <a:pt x="5920039" y="2040786"/>
                </a:cubicBezTo>
                <a:cubicBezTo>
                  <a:pt x="5912978" y="2040786"/>
                  <a:pt x="5909449" y="2039021"/>
                  <a:pt x="5909449" y="2035490"/>
                </a:cubicBezTo>
                <a:cubicBezTo>
                  <a:pt x="5909449" y="2031959"/>
                  <a:pt x="5898860" y="2030194"/>
                  <a:pt x="5877678" y="2030194"/>
                </a:cubicBezTo>
                <a:lnTo>
                  <a:pt x="5835316" y="2019605"/>
                </a:lnTo>
                <a:lnTo>
                  <a:pt x="5803545" y="2019605"/>
                </a:lnTo>
                <a:cubicBezTo>
                  <a:pt x="5803545" y="2026665"/>
                  <a:pt x="5800016" y="2026665"/>
                  <a:pt x="5792954" y="2019605"/>
                </a:cubicBezTo>
                <a:lnTo>
                  <a:pt x="5782364" y="2030194"/>
                </a:lnTo>
                <a:cubicBezTo>
                  <a:pt x="5782364" y="2030194"/>
                  <a:pt x="5778834" y="2030194"/>
                  <a:pt x="5771774" y="2030194"/>
                </a:cubicBezTo>
                <a:cubicBezTo>
                  <a:pt x="5764714" y="2030194"/>
                  <a:pt x="5761183" y="2026665"/>
                  <a:pt x="5761183" y="2019605"/>
                </a:cubicBezTo>
                <a:cubicBezTo>
                  <a:pt x="5761183" y="2012544"/>
                  <a:pt x="5757654" y="2009015"/>
                  <a:pt x="5750593" y="2009015"/>
                </a:cubicBezTo>
                <a:cubicBezTo>
                  <a:pt x="5750593" y="2009015"/>
                  <a:pt x="5748828" y="2007250"/>
                  <a:pt x="5745298" y="2003719"/>
                </a:cubicBezTo>
                <a:cubicBezTo>
                  <a:pt x="5741768" y="2000188"/>
                  <a:pt x="5736472" y="1998424"/>
                  <a:pt x="5729412" y="1998424"/>
                </a:cubicBezTo>
                <a:cubicBezTo>
                  <a:pt x="5729412" y="1991363"/>
                  <a:pt x="5724116" y="1989598"/>
                  <a:pt x="5713526" y="1993128"/>
                </a:cubicBezTo>
                <a:cubicBezTo>
                  <a:pt x="5702936" y="1996659"/>
                  <a:pt x="5695876" y="2000188"/>
                  <a:pt x="5692346" y="2003719"/>
                </a:cubicBezTo>
                <a:cubicBezTo>
                  <a:pt x="5688816" y="2007250"/>
                  <a:pt x="5672930" y="2007250"/>
                  <a:pt x="5644689" y="2003719"/>
                </a:cubicBezTo>
                <a:cubicBezTo>
                  <a:pt x="5616448" y="2000188"/>
                  <a:pt x="5598798" y="1998424"/>
                  <a:pt x="5591737" y="1998424"/>
                </a:cubicBezTo>
                <a:lnTo>
                  <a:pt x="5581147" y="1987834"/>
                </a:lnTo>
                <a:lnTo>
                  <a:pt x="5591737" y="1987834"/>
                </a:lnTo>
                <a:lnTo>
                  <a:pt x="5591737" y="1977242"/>
                </a:lnTo>
                <a:cubicBezTo>
                  <a:pt x="5591737" y="1977242"/>
                  <a:pt x="5591737" y="1973713"/>
                  <a:pt x="5591737" y="1966653"/>
                </a:cubicBezTo>
                <a:lnTo>
                  <a:pt x="5602327" y="1966653"/>
                </a:lnTo>
                <a:lnTo>
                  <a:pt x="5612918" y="1956063"/>
                </a:lnTo>
                <a:cubicBezTo>
                  <a:pt x="5612918" y="1956063"/>
                  <a:pt x="5609387" y="1956063"/>
                  <a:pt x="5602327" y="1956063"/>
                </a:cubicBezTo>
                <a:lnTo>
                  <a:pt x="5591737" y="1956063"/>
                </a:lnTo>
                <a:cubicBezTo>
                  <a:pt x="5591737" y="1956063"/>
                  <a:pt x="5588208" y="1959592"/>
                  <a:pt x="5581147" y="1966653"/>
                </a:cubicBezTo>
                <a:lnTo>
                  <a:pt x="5581147" y="1977242"/>
                </a:lnTo>
                <a:lnTo>
                  <a:pt x="5538785" y="1966653"/>
                </a:lnTo>
                <a:cubicBezTo>
                  <a:pt x="5524664" y="1959592"/>
                  <a:pt x="5514074" y="1959592"/>
                  <a:pt x="5507014" y="1966653"/>
                </a:cubicBezTo>
                <a:lnTo>
                  <a:pt x="5496423" y="1956063"/>
                </a:lnTo>
                <a:cubicBezTo>
                  <a:pt x="5496423" y="1949002"/>
                  <a:pt x="5492894" y="1945472"/>
                  <a:pt x="5485833" y="1945472"/>
                </a:cubicBezTo>
                <a:lnTo>
                  <a:pt x="5485833" y="1956063"/>
                </a:lnTo>
                <a:lnTo>
                  <a:pt x="5475243" y="1956063"/>
                </a:lnTo>
                <a:lnTo>
                  <a:pt x="5454062" y="1945472"/>
                </a:lnTo>
                <a:lnTo>
                  <a:pt x="5443471" y="1945472"/>
                </a:lnTo>
                <a:cubicBezTo>
                  <a:pt x="5450531" y="1952532"/>
                  <a:pt x="5450531" y="1956063"/>
                  <a:pt x="5443471" y="1956063"/>
                </a:cubicBezTo>
                <a:lnTo>
                  <a:pt x="5454062" y="1966653"/>
                </a:lnTo>
                <a:lnTo>
                  <a:pt x="5475243" y="1966653"/>
                </a:lnTo>
                <a:cubicBezTo>
                  <a:pt x="5475243" y="1973713"/>
                  <a:pt x="5478772" y="1977242"/>
                  <a:pt x="5485833" y="1977242"/>
                </a:cubicBezTo>
                <a:lnTo>
                  <a:pt x="5496423" y="1977242"/>
                </a:lnTo>
                <a:cubicBezTo>
                  <a:pt x="5496423" y="1977242"/>
                  <a:pt x="5503483" y="1980773"/>
                  <a:pt x="5517604" y="1987834"/>
                </a:cubicBezTo>
                <a:cubicBezTo>
                  <a:pt x="5531724" y="1994894"/>
                  <a:pt x="5542314" y="1994894"/>
                  <a:pt x="5549375" y="1987834"/>
                </a:cubicBezTo>
                <a:cubicBezTo>
                  <a:pt x="5549375" y="1994894"/>
                  <a:pt x="5552906" y="2000188"/>
                  <a:pt x="5559966" y="2003719"/>
                </a:cubicBezTo>
                <a:cubicBezTo>
                  <a:pt x="5567026" y="2007250"/>
                  <a:pt x="5570556" y="2005484"/>
                  <a:pt x="5570556" y="1998424"/>
                </a:cubicBezTo>
                <a:lnTo>
                  <a:pt x="5591737" y="1998424"/>
                </a:lnTo>
                <a:cubicBezTo>
                  <a:pt x="5591737" y="2005484"/>
                  <a:pt x="5597032" y="2010780"/>
                  <a:pt x="5607622" y="2014309"/>
                </a:cubicBezTo>
                <a:cubicBezTo>
                  <a:pt x="5618214" y="2017840"/>
                  <a:pt x="5630568" y="2019605"/>
                  <a:pt x="5644689" y="2019605"/>
                </a:cubicBezTo>
                <a:cubicBezTo>
                  <a:pt x="5651750" y="2019605"/>
                  <a:pt x="5657045" y="2021369"/>
                  <a:pt x="5660574" y="2024900"/>
                </a:cubicBezTo>
                <a:cubicBezTo>
                  <a:pt x="5664106" y="2028430"/>
                  <a:pt x="5674695" y="2031959"/>
                  <a:pt x="5692346" y="2035490"/>
                </a:cubicBezTo>
                <a:cubicBezTo>
                  <a:pt x="5709997" y="2039021"/>
                  <a:pt x="5718822" y="2040786"/>
                  <a:pt x="5718822" y="2040786"/>
                </a:cubicBezTo>
                <a:cubicBezTo>
                  <a:pt x="5725882" y="2040786"/>
                  <a:pt x="5732943" y="2042550"/>
                  <a:pt x="5740002" y="2046080"/>
                </a:cubicBezTo>
                <a:cubicBezTo>
                  <a:pt x="5747064" y="2049611"/>
                  <a:pt x="5754124" y="2051376"/>
                  <a:pt x="5761183" y="2051376"/>
                </a:cubicBezTo>
                <a:cubicBezTo>
                  <a:pt x="5803545" y="2065496"/>
                  <a:pt x="5828256" y="2072557"/>
                  <a:pt x="5835316" y="2072557"/>
                </a:cubicBezTo>
                <a:cubicBezTo>
                  <a:pt x="5842376" y="2072557"/>
                  <a:pt x="5845908" y="2072557"/>
                  <a:pt x="5845908" y="2072557"/>
                </a:cubicBezTo>
                <a:cubicBezTo>
                  <a:pt x="5852968" y="2072557"/>
                  <a:pt x="5856497" y="2076088"/>
                  <a:pt x="5856497" y="2083146"/>
                </a:cubicBezTo>
                <a:cubicBezTo>
                  <a:pt x="5856497" y="2083146"/>
                  <a:pt x="5860026" y="2084911"/>
                  <a:pt x="5867087" y="2088442"/>
                </a:cubicBezTo>
                <a:cubicBezTo>
                  <a:pt x="5874148" y="2091973"/>
                  <a:pt x="5884738" y="2093738"/>
                  <a:pt x="5898860" y="2093738"/>
                </a:cubicBezTo>
                <a:lnTo>
                  <a:pt x="5930630" y="2104328"/>
                </a:lnTo>
                <a:lnTo>
                  <a:pt x="5951812" y="2104328"/>
                </a:lnTo>
                <a:cubicBezTo>
                  <a:pt x="5951812" y="2104328"/>
                  <a:pt x="5948280" y="2100798"/>
                  <a:pt x="5941220" y="2093738"/>
                </a:cubicBezTo>
                <a:lnTo>
                  <a:pt x="5951812" y="2093738"/>
                </a:lnTo>
                <a:lnTo>
                  <a:pt x="5962401" y="2093738"/>
                </a:lnTo>
                <a:lnTo>
                  <a:pt x="5951812" y="2083146"/>
                </a:lnTo>
                <a:cubicBezTo>
                  <a:pt x="5958872" y="2083146"/>
                  <a:pt x="5972991" y="2086677"/>
                  <a:pt x="5994172" y="2093738"/>
                </a:cubicBezTo>
                <a:cubicBezTo>
                  <a:pt x="6001234" y="2093738"/>
                  <a:pt x="6004764" y="2093738"/>
                  <a:pt x="6004764" y="2093738"/>
                </a:cubicBezTo>
                <a:cubicBezTo>
                  <a:pt x="6004764" y="2093738"/>
                  <a:pt x="6004764" y="2095502"/>
                  <a:pt x="6004764" y="2099033"/>
                </a:cubicBezTo>
                <a:cubicBezTo>
                  <a:pt x="6004764" y="2102563"/>
                  <a:pt x="6006528" y="2106092"/>
                  <a:pt x="6010058" y="2109623"/>
                </a:cubicBezTo>
                <a:cubicBezTo>
                  <a:pt x="6013587" y="2113154"/>
                  <a:pt x="6018882" y="2116684"/>
                  <a:pt x="6025943" y="2120213"/>
                </a:cubicBezTo>
                <a:cubicBezTo>
                  <a:pt x="6033005" y="2123744"/>
                  <a:pt x="6038299" y="2125509"/>
                  <a:pt x="6041830" y="2125509"/>
                </a:cubicBezTo>
                <a:cubicBezTo>
                  <a:pt x="6045360" y="2125509"/>
                  <a:pt x="6047124" y="2129040"/>
                  <a:pt x="6047124" y="2136099"/>
                </a:cubicBezTo>
                <a:cubicBezTo>
                  <a:pt x="6054186" y="2129040"/>
                  <a:pt x="6078895" y="2132569"/>
                  <a:pt x="6121257" y="2146690"/>
                </a:cubicBezTo>
                <a:lnTo>
                  <a:pt x="6153028" y="2167871"/>
                </a:lnTo>
                <a:lnTo>
                  <a:pt x="6184800" y="2178461"/>
                </a:lnTo>
                <a:cubicBezTo>
                  <a:pt x="6191861" y="2185521"/>
                  <a:pt x="6204216" y="2192581"/>
                  <a:pt x="6221866" y="2199642"/>
                </a:cubicBezTo>
                <a:cubicBezTo>
                  <a:pt x="6239517" y="2206702"/>
                  <a:pt x="6251872" y="2206702"/>
                  <a:pt x="6258932" y="2199642"/>
                </a:cubicBezTo>
                <a:lnTo>
                  <a:pt x="6216572" y="2167871"/>
                </a:lnTo>
                <a:lnTo>
                  <a:pt x="6195390" y="2146690"/>
                </a:lnTo>
                <a:cubicBezTo>
                  <a:pt x="6195390" y="2139629"/>
                  <a:pt x="6202450" y="2139629"/>
                  <a:pt x="6216572" y="2146690"/>
                </a:cubicBezTo>
                <a:cubicBezTo>
                  <a:pt x="6230690" y="2146690"/>
                  <a:pt x="6234222" y="2150221"/>
                  <a:pt x="6227161" y="2157280"/>
                </a:cubicBezTo>
                <a:cubicBezTo>
                  <a:pt x="6227161" y="2157280"/>
                  <a:pt x="6230690" y="2160811"/>
                  <a:pt x="6237752" y="2167871"/>
                </a:cubicBezTo>
                <a:cubicBezTo>
                  <a:pt x="6244813" y="2174930"/>
                  <a:pt x="6250108" y="2176696"/>
                  <a:pt x="6253638" y="2173165"/>
                </a:cubicBezTo>
                <a:cubicBezTo>
                  <a:pt x="6257168" y="2169636"/>
                  <a:pt x="6262462" y="2166106"/>
                  <a:pt x="6269524" y="2162575"/>
                </a:cubicBezTo>
                <a:cubicBezTo>
                  <a:pt x="6276584" y="2159044"/>
                  <a:pt x="6283642" y="2160811"/>
                  <a:pt x="6290704" y="2167871"/>
                </a:cubicBezTo>
                <a:lnTo>
                  <a:pt x="6269524" y="2189051"/>
                </a:lnTo>
                <a:lnTo>
                  <a:pt x="6258932" y="2189051"/>
                </a:lnTo>
                <a:cubicBezTo>
                  <a:pt x="6287174" y="2196111"/>
                  <a:pt x="6297765" y="2206702"/>
                  <a:pt x="6290704" y="2220823"/>
                </a:cubicBezTo>
                <a:lnTo>
                  <a:pt x="6343656" y="2242004"/>
                </a:lnTo>
                <a:cubicBezTo>
                  <a:pt x="6350717" y="2242004"/>
                  <a:pt x="6354246" y="2240238"/>
                  <a:pt x="6354246" y="2236708"/>
                </a:cubicBezTo>
                <a:cubicBezTo>
                  <a:pt x="6354246" y="2233177"/>
                  <a:pt x="6354246" y="2231413"/>
                  <a:pt x="6354246" y="2231413"/>
                </a:cubicBezTo>
                <a:cubicBezTo>
                  <a:pt x="6354246" y="2224352"/>
                  <a:pt x="6357776" y="2220823"/>
                  <a:pt x="6364836" y="2220823"/>
                </a:cubicBezTo>
                <a:cubicBezTo>
                  <a:pt x="6371898" y="2220823"/>
                  <a:pt x="6371898" y="2224352"/>
                  <a:pt x="6364836" y="2231413"/>
                </a:cubicBezTo>
                <a:cubicBezTo>
                  <a:pt x="6364836" y="2238473"/>
                  <a:pt x="6364836" y="2242004"/>
                  <a:pt x="6364836" y="2242004"/>
                </a:cubicBezTo>
                <a:lnTo>
                  <a:pt x="6375428" y="2252594"/>
                </a:lnTo>
                <a:cubicBezTo>
                  <a:pt x="6389547" y="2273775"/>
                  <a:pt x="6389547" y="2280834"/>
                  <a:pt x="6375428" y="2273775"/>
                </a:cubicBezTo>
                <a:cubicBezTo>
                  <a:pt x="6375428" y="2273775"/>
                  <a:pt x="6375428" y="2277304"/>
                  <a:pt x="6375428" y="2284365"/>
                </a:cubicBezTo>
                <a:cubicBezTo>
                  <a:pt x="6368367" y="2284365"/>
                  <a:pt x="6361306" y="2284365"/>
                  <a:pt x="6354246" y="2284365"/>
                </a:cubicBezTo>
                <a:cubicBezTo>
                  <a:pt x="6347186" y="2284365"/>
                  <a:pt x="6340127" y="2284365"/>
                  <a:pt x="6333066" y="2284365"/>
                </a:cubicBezTo>
                <a:cubicBezTo>
                  <a:pt x="6326005" y="2284365"/>
                  <a:pt x="6322476" y="2284365"/>
                  <a:pt x="6322476" y="2284365"/>
                </a:cubicBezTo>
                <a:cubicBezTo>
                  <a:pt x="6322476" y="2284365"/>
                  <a:pt x="6318946" y="2280834"/>
                  <a:pt x="6311884" y="2273775"/>
                </a:cubicBezTo>
                <a:cubicBezTo>
                  <a:pt x="6304824" y="2266715"/>
                  <a:pt x="6295998" y="2263184"/>
                  <a:pt x="6285409" y="2263184"/>
                </a:cubicBezTo>
                <a:cubicBezTo>
                  <a:pt x="6274818" y="2263184"/>
                  <a:pt x="6269524" y="2261419"/>
                  <a:pt x="6269524" y="2257889"/>
                </a:cubicBezTo>
                <a:cubicBezTo>
                  <a:pt x="6269524" y="2254359"/>
                  <a:pt x="6265994" y="2252594"/>
                  <a:pt x="6258932" y="2252594"/>
                </a:cubicBezTo>
                <a:lnTo>
                  <a:pt x="6237752" y="2252594"/>
                </a:lnTo>
                <a:cubicBezTo>
                  <a:pt x="6237752" y="2252594"/>
                  <a:pt x="6234222" y="2250829"/>
                  <a:pt x="6227161" y="2247298"/>
                </a:cubicBezTo>
                <a:cubicBezTo>
                  <a:pt x="6220101" y="2243769"/>
                  <a:pt x="6216572" y="2242004"/>
                  <a:pt x="6216572" y="2242004"/>
                </a:cubicBezTo>
                <a:cubicBezTo>
                  <a:pt x="6202450" y="2242004"/>
                  <a:pt x="6193624" y="2240238"/>
                  <a:pt x="6190094" y="2236708"/>
                </a:cubicBezTo>
                <a:cubicBezTo>
                  <a:pt x="6186565" y="2233177"/>
                  <a:pt x="6177738" y="2231413"/>
                  <a:pt x="6163620" y="2231413"/>
                </a:cubicBezTo>
                <a:cubicBezTo>
                  <a:pt x="6142438" y="2224352"/>
                  <a:pt x="6126553" y="2220823"/>
                  <a:pt x="6115962" y="2220823"/>
                </a:cubicBezTo>
                <a:cubicBezTo>
                  <a:pt x="6105372" y="2220823"/>
                  <a:pt x="6096546" y="2217292"/>
                  <a:pt x="6089486" y="2210232"/>
                </a:cubicBezTo>
                <a:cubicBezTo>
                  <a:pt x="6082426" y="2203173"/>
                  <a:pt x="6075366" y="2199642"/>
                  <a:pt x="6068305" y="2199642"/>
                </a:cubicBezTo>
                <a:cubicBezTo>
                  <a:pt x="6068305" y="2199642"/>
                  <a:pt x="6064776" y="2197877"/>
                  <a:pt x="6057716" y="2194346"/>
                </a:cubicBezTo>
                <a:cubicBezTo>
                  <a:pt x="6050654" y="2190817"/>
                  <a:pt x="6043594" y="2189051"/>
                  <a:pt x="6036534" y="2189051"/>
                </a:cubicBezTo>
                <a:cubicBezTo>
                  <a:pt x="6008293" y="2181992"/>
                  <a:pt x="5994172" y="2185521"/>
                  <a:pt x="5994172" y="2199642"/>
                </a:cubicBezTo>
                <a:cubicBezTo>
                  <a:pt x="5994172" y="2199642"/>
                  <a:pt x="6001234" y="2201407"/>
                  <a:pt x="6015353" y="2204937"/>
                </a:cubicBezTo>
                <a:cubicBezTo>
                  <a:pt x="6029474" y="2208467"/>
                  <a:pt x="6040064" y="2206702"/>
                  <a:pt x="6047124" y="2199642"/>
                </a:cubicBezTo>
                <a:lnTo>
                  <a:pt x="6068305" y="2220823"/>
                </a:lnTo>
                <a:cubicBezTo>
                  <a:pt x="6068305" y="2234944"/>
                  <a:pt x="6085957" y="2242004"/>
                  <a:pt x="6121257" y="2242004"/>
                </a:cubicBezTo>
                <a:cubicBezTo>
                  <a:pt x="6128318" y="2242004"/>
                  <a:pt x="6133613" y="2243769"/>
                  <a:pt x="6137142" y="2247298"/>
                </a:cubicBezTo>
                <a:cubicBezTo>
                  <a:pt x="6140672" y="2250829"/>
                  <a:pt x="6149498" y="2252594"/>
                  <a:pt x="6163620" y="2252594"/>
                </a:cubicBezTo>
                <a:lnTo>
                  <a:pt x="6227161" y="2273775"/>
                </a:lnTo>
                <a:cubicBezTo>
                  <a:pt x="6234222" y="2280834"/>
                  <a:pt x="6237752" y="2284365"/>
                  <a:pt x="6237752" y="2284365"/>
                </a:cubicBezTo>
                <a:cubicBezTo>
                  <a:pt x="6237752" y="2277304"/>
                  <a:pt x="6239517" y="2275540"/>
                  <a:pt x="6243046" y="2279069"/>
                </a:cubicBezTo>
                <a:cubicBezTo>
                  <a:pt x="6246576" y="2282600"/>
                  <a:pt x="6248342" y="2284365"/>
                  <a:pt x="6248342" y="2284365"/>
                </a:cubicBezTo>
                <a:cubicBezTo>
                  <a:pt x="6248342" y="2291425"/>
                  <a:pt x="6244813" y="2294956"/>
                  <a:pt x="6237752" y="2294956"/>
                </a:cubicBezTo>
                <a:cubicBezTo>
                  <a:pt x="6230690" y="2294956"/>
                  <a:pt x="6225396" y="2294956"/>
                  <a:pt x="6221866" y="2294956"/>
                </a:cubicBezTo>
                <a:cubicBezTo>
                  <a:pt x="6218336" y="2294956"/>
                  <a:pt x="6216572" y="2294956"/>
                  <a:pt x="6216572" y="2294956"/>
                </a:cubicBezTo>
                <a:lnTo>
                  <a:pt x="6216572" y="2305546"/>
                </a:lnTo>
                <a:cubicBezTo>
                  <a:pt x="6223632" y="2312606"/>
                  <a:pt x="6223632" y="2316136"/>
                  <a:pt x="6216572" y="2316136"/>
                </a:cubicBezTo>
                <a:cubicBezTo>
                  <a:pt x="6209510" y="2316136"/>
                  <a:pt x="6205980" y="2314371"/>
                  <a:pt x="6205980" y="2310841"/>
                </a:cubicBezTo>
                <a:cubicBezTo>
                  <a:pt x="6205980" y="2307311"/>
                  <a:pt x="6202450" y="2305546"/>
                  <a:pt x="6195390" y="2305546"/>
                </a:cubicBezTo>
                <a:cubicBezTo>
                  <a:pt x="6195390" y="2298485"/>
                  <a:pt x="6191861" y="2294956"/>
                  <a:pt x="6184800" y="2294956"/>
                </a:cubicBezTo>
                <a:cubicBezTo>
                  <a:pt x="6177738" y="2294956"/>
                  <a:pt x="6175976" y="2293190"/>
                  <a:pt x="6179505" y="2289660"/>
                </a:cubicBezTo>
                <a:cubicBezTo>
                  <a:pt x="6183034" y="2286129"/>
                  <a:pt x="6181270" y="2284365"/>
                  <a:pt x="6174209" y="2284365"/>
                </a:cubicBezTo>
                <a:lnTo>
                  <a:pt x="6142438" y="2263184"/>
                </a:lnTo>
                <a:cubicBezTo>
                  <a:pt x="6128318" y="2256125"/>
                  <a:pt x="6117728" y="2252594"/>
                  <a:pt x="6110668" y="2252594"/>
                </a:cubicBezTo>
                <a:cubicBezTo>
                  <a:pt x="6103606" y="2252594"/>
                  <a:pt x="6093016" y="2252594"/>
                  <a:pt x="6078895" y="2252594"/>
                </a:cubicBezTo>
                <a:lnTo>
                  <a:pt x="6057716" y="2242004"/>
                </a:lnTo>
                <a:lnTo>
                  <a:pt x="6047124" y="2242004"/>
                </a:lnTo>
                <a:cubicBezTo>
                  <a:pt x="6040064" y="2242004"/>
                  <a:pt x="6033005" y="2242004"/>
                  <a:pt x="6025943" y="2242004"/>
                </a:cubicBezTo>
                <a:lnTo>
                  <a:pt x="5983582" y="2231413"/>
                </a:lnTo>
                <a:cubicBezTo>
                  <a:pt x="5983582" y="2231413"/>
                  <a:pt x="5976520" y="2229648"/>
                  <a:pt x="5962401" y="2226117"/>
                </a:cubicBezTo>
                <a:cubicBezTo>
                  <a:pt x="5948280" y="2222588"/>
                  <a:pt x="5923568" y="2217292"/>
                  <a:pt x="5888268" y="2210232"/>
                </a:cubicBezTo>
                <a:cubicBezTo>
                  <a:pt x="5831786" y="2203173"/>
                  <a:pt x="5778834" y="2192581"/>
                  <a:pt x="5729412" y="2178461"/>
                </a:cubicBezTo>
                <a:cubicBezTo>
                  <a:pt x="5701170" y="2171400"/>
                  <a:pt x="5676460" y="2164340"/>
                  <a:pt x="5655279" y="2157280"/>
                </a:cubicBezTo>
                <a:lnTo>
                  <a:pt x="5623508" y="2157280"/>
                </a:lnTo>
                <a:lnTo>
                  <a:pt x="5581147" y="2125509"/>
                </a:lnTo>
                <a:cubicBezTo>
                  <a:pt x="5545846" y="2125509"/>
                  <a:pt x="5521135" y="2118448"/>
                  <a:pt x="5507014" y="2104328"/>
                </a:cubicBezTo>
                <a:cubicBezTo>
                  <a:pt x="5507014" y="2104328"/>
                  <a:pt x="5503483" y="2104328"/>
                  <a:pt x="5496423" y="2104328"/>
                </a:cubicBezTo>
                <a:lnTo>
                  <a:pt x="5475243" y="2093738"/>
                </a:lnTo>
                <a:cubicBezTo>
                  <a:pt x="5475243" y="2093738"/>
                  <a:pt x="5475243" y="2090207"/>
                  <a:pt x="5475243" y="2083146"/>
                </a:cubicBezTo>
                <a:lnTo>
                  <a:pt x="5432881" y="2061967"/>
                </a:lnTo>
                <a:cubicBezTo>
                  <a:pt x="5425820" y="2054906"/>
                  <a:pt x="5415230" y="2051376"/>
                  <a:pt x="5401110" y="2051376"/>
                </a:cubicBezTo>
                <a:lnTo>
                  <a:pt x="5369339" y="2040786"/>
                </a:lnTo>
                <a:lnTo>
                  <a:pt x="5348158" y="2030194"/>
                </a:lnTo>
                <a:cubicBezTo>
                  <a:pt x="5341098" y="2030194"/>
                  <a:pt x="5334037" y="2030194"/>
                  <a:pt x="5326977" y="2030194"/>
                </a:cubicBezTo>
                <a:lnTo>
                  <a:pt x="5326977" y="2019605"/>
                </a:lnTo>
                <a:lnTo>
                  <a:pt x="5348158" y="2009015"/>
                </a:lnTo>
                <a:lnTo>
                  <a:pt x="5326977" y="2009015"/>
                </a:lnTo>
                <a:cubicBezTo>
                  <a:pt x="5305796" y="1994894"/>
                  <a:pt x="5291675" y="1991363"/>
                  <a:pt x="5284614" y="1998424"/>
                </a:cubicBezTo>
                <a:lnTo>
                  <a:pt x="5274025" y="2009015"/>
                </a:lnTo>
                <a:cubicBezTo>
                  <a:pt x="5274025" y="2001954"/>
                  <a:pt x="5274025" y="1998424"/>
                  <a:pt x="5274025" y="1998424"/>
                </a:cubicBezTo>
                <a:lnTo>
                  <a:pt x="5252844" y="1998424"/>
                </a:lnTo>
                <a:cubicBezTo>
                  <a:pt x="5238723" y="1998424"/>
                  <a:pt x="5231662" y="1998424"/>
                  <a:pt x="5231662" y="1998424"/>
                </a:cubicBezTo>
                <a:lnTo>
                  <a:pt x="5231662" y="2009015"/>
                </a:lnTo>
                <a:cubicBezTo>
                  <a:pt x="5252844" y="2016074"/>
                  <a:pt x="5266964" y="2021369"/>
                  <a:pt x="5274025" y="2024900"/>
                </a:cubicBezTo>
                <a:cubicBezTo>
                  <a:pt x="5281085" y="2028430"/>
                  <a:pt x="5284614" y="2031959"/>
                  <a:pt x="5284614" y="2035490"/>
                </a:cubicBezTo>
                <a:cubicBezTo>
                  <a:pt x="5284614" y="2039021"/>
                  <a:pt x="5289910" y="2044315"/>
                  <a:pt x="5300500" y="2051376"/>
                </a:cubicBezTo>
                <a:cubicBezTo>
                  <a:pt x="5311092" y="2058436"/>
                  <a:pt x="5319916" y="2061967"/>
                  <a:pt x="5326977" y="2061967"/>
                </a:cubicBezTo>
                <a:lnTo>
                  <a:pt x="5326977" y="2051376"/>
                </a:lnTo>
                <a:lnTo>
                  <a:pt x="5337566" y="2040786"/>
                </a:lnTo>
                <a:cubicBezTo>
                  <a:pt x="5344627" y="2047846"/>
                  <a:pt x="5351688" y="2051376"/>
                  <a:pt x="5358748" y="2051376"/>
                </a:cubicBezTo>
                <a:cubicBezTo>
                  <a:pt x="5365808" y="2051376"/>
                  <a:pt x="5369339" y="2053140"/>
                  <a:pt x="5369339" y="2056671"/>
                </a:cubicBezTo>
                <a:cubicBezTo>
                  <a:pt x="5369339" y="2060202"/>
                  <a:pt x="5371104" y="2061967"/>
                  <a:pt x="5374634" y="2061967"/>
                </a:cubicBezTo>
                <a:cubicBezTo>
                  <a:pt x="5378164" y="2061967"/>
                  <a:pt x="5383458" y="2061967"/>
                  <a:pt x="5390518" y="2061967"/>
                </a:cubicBezTo>
                <a:cubicBezTo>
                  <a:pt x="5404640" y="2069026"/>
                  <a:pt x="5416996" y="2074321"/>
                  <a:pt x="5427586" y="2077852"/>
                </a:cubicBezTo>
                <a:cubicBezTo>
                  <a:pt x="5438176" y="2081382"/>
                  <a:pt x="5447002" y="2090207"/>
                  <a:pt x="5454062" y="2104328"/>
                </a:cubicBezTo>
                <a:cubicBezTo>
                  <a:pt x="5454062" y="2104328"/>
                  <a:pt x="5457592" y="2106092"/>
                  <a:pt x="5464652" y="2109623"/>
                </a:cubicBezTo>
                <a:cubicBezTo>
                  <a:pt x="5471712" y="2113154"/>
                  <a:pt x="5475243" y="2114919"/>
                  <a:pt x="5475243" y="2114919"/>
                </a:cubicBezTo>
                <a:cubicBezTo>
                  <a:pt x="5482304" y="2114919"/>
                  <a:pt x="5485833" y="2114919"/>
                  <a:pt x="5485833" y="2114919"/>
                </a:cubicBezTo>
                <a:cubicBezTo>
                  <a:pt x="5492894" y="2114919"/>
                  <a:pt x="5496423" y="2114919"/>
                  <a:pt x="5496423" y="2114919"/>
                </a:cubicBezTo>
                <a:cubicBezTo>
                  <a:pt x="5510544" y="2114919"/>
                  <a:pt x="5535256" y="2125509"/>
                  <a:pt x="5570556" y="2146690"/>
                </a:cubicBezTo>
                <a:lnTo>
                  <a:pt x="5612918" y="2157280"/>
                </a:lnTo>
                <a:cubicBezTo>
                  <a:pt x="5627039" y="2157280"/>
                  <a:pt x="5642924" y="2160811"/>
                  <a:pt x="5660574" y="2167871"/>
                </a:cubicBezTo>
                <a:cubicBezTo>
                  <a:pt x="5678226" y="2174930"/>
                  <a:pt x="5697641" y="2181992"/>
                  <a:pt x="5718822" y="2189051"/>
                </a:cubicBezTo>
                <a:lnTo>
                  <a:pt x="5803545" y="2231413"/>
                </a:lnTo>
                <a:cubicBezTo>
                  <a:pt x="5796484" y="2231413"/>
                  <a:pt x="5792954" y="2231413"/>
                  <a:pt x="5792954" y="2231413"/>
                </a:cubicBezTo>
                <a:cubicBezTo>
                  <a:pt x="5792954" y="2231413"/>
                  <a:pt x="5789424" y="2231413"/>
                  <a:pt x="5782364" y="2231413"/>
                </a:cubicBezTo>
                <a:cubicBezTo>
                  <a:pt x="5782364" y="2224352"/>
                  <a:pt x="5778834" y="2220823"/>
                  <a:pt x="5771774" y="2220823"/>
                </a:cubicBezTo>
                <a:cubicBezTo>
                  <a:pt x="5764714" y="2220823"/>
                  <a:pt x="5759418" y="2219058"/>
                  <a:pt x="5755888" y="2215527"/>
                </a:cubicBezTo>
                <a:cubicBezTo>
                  <a:pt x="5752358" y="2211996"/>
                  <a:pt x="5745298" y="2208467"/>
                  <a:pt x="5734708" y="2204937"/>
                </a:cubicBezTo>
                <a:cubicBezTo>
                  <a:pt x="5724116" y="2201407"/>
                  <a:pt x="5715292" y="2199642"/>
                  <a:pt x="5708232" y="2199642"/>
                </a:cubicBezTo>
                <a:lnTo>
                  <a:pt x="5729412" y="2220823"/>
                </a:lnTo>
                <a:cubicBezTo>
                  <a:pt x="5736472" y="2213763"/>
                  <a:pt x="5740002" y="2213763"/>
                  <a:pt x="5740002" y="2220823"/>
                </a:cubicBezTo>
                <a:cubicBezTo>
                  <a:pt x="5740002" y="2227882"/>
                  <a:pt x="5750593" y="2233177"/>
                  <a:pt x="5771774" y="2236708"/>
                </a:cubicBezTo>
                <a:cubicBezTo>
                  <a:pt x="5792954" y="2240238"/>
                  <a:pt x="5807076" y="2242004"/>
                  <a:pt x="5814135" y="2242004"/>
                </a:cubicBezTo>
                <a:cubicBezTo>
                  <a:pt x="5814135" y="2242004"/>
                  <a:pt x="5815901" y="2240238"/>
                  <a:pt x="5819430" y="2236708"/>
                </a:cubicBezTo>
                <a:cubicBezTo>
                  <a:pt x="5822962" y="2233177"/>
                  <a:pt x="5824726" y="2231413"/>
                  <a:pt x="5824726" y="2231413"/>
                </a:cubicBezTo>
                <a:cubicBezTo>
                  <a:pt x="5838847" y="2231413"/>
                  <a:pt x="5849436" y="2234944"/>
                  <a:pt x="5856497" y="2242004"/>
                </a:cubicBezTo>
                <a:cubicBezTo>
                  <a:pt x="5863558" y="2249063"/>
                  <a:pt x="5867087" y="2254359"/>
                  <a:pt x="5867087" y="2257889"/>
                </a:cubicBezTo>
                <a:cubicBezTo>
                  <a:pt x="5867087" y="2261419"/>
                  <a:pt x="5870616" y="2264948"/>
                  <a:pt x="5877678" y="2268479"/>
                </a:cubicBezTo>
                <a:cubicBezTo>
                  <a:pt x="5884738" y="2272010"/>
                  <a:pt x="5891798" y="2273775"/>
                  <a:pt x="5898860" y="2273775"/>
                </a:cubicBezTo>
                <a:lnTo>
                  <a:pt x="5920039" y="2273775"/>
                </a:lnTo>
                <a:cubicBezTo>
                  <a:pt x="5920039" y="2280834"/>
                  <a:pt x="5927100" y="2284365"/>
                  <a:pt x="5941220" y="2284365"/>
                </a:cubicBezTo>
                <a:lnTo>
                  <a:pt x="5941220" y="2294956"/>
                </a:lnTo>
                <a:lnTo>
                  <a:pt x="5951812" y="2305546"/>
                </a:lnTo>
                <a:cubicBezTo>
                  <a:pt x="5958872" y="2305546"/>
                  <a:pt x="5962401" y="2307311"/>
                  <a:pt x="5962401" y="2310841"/>
                </a:cubicBezTo>
                <a:cubicBezTo>
                  <a:pt x="5962401" y="2314371"/>
                  <a:pt x="5937690" y="2312606"/>
                  <a:pt x="5888268" y="2305546"/>
                </a:cubicBezTo>
                <a:cubicBezTo>
                  <a:pt x="5874148" y="2305546"/>
                  <a:pt x="5860026" y="2305546"/>
                  <a:pt x="5845908" y="2305546"/>
                </a:cubicBezTo>
                <a:lnTo>
                  <a:pt x="5824726" y="2294956"/>
                </a:lnTo>
                <a:cubicBezTo>
                  <a:pt x="5817666" y="2294956"/>
                  <a:pt x="5814135" y="2294956"/>
                  <a:pt x="5814135" y="2294956"/>
                </a:cubicBezTo>
                <a:cubicBezTo>
                  <a:pt x="5814135" y="2294956"/>
                  <a:pt x="5814135" y="2298485"/>
                  <a:pt x="5814135" y="2305546"/>
                </a:cubicBezTo>
                <a:cubicBezTo>
                  <a:pt x="5814135" y="2312606"/>
                  <a:pt x="5812370" y="2316136"/>
                  <a:pt x="5808840" y="2316136"/>
                </a:cubicBezTo>
                <a:cubicBezTo>
                  <a:pt x="5805311" y="2316136"/>
                  <a:pt x="5800016" y="2312606"/>
                  <a:pt x="5792954" y="2305546"/>
                </a:cubicBezTo>
                <a:cubicBezTo>
                  <a:pt x="5785895" y="2305546"/>
                  <a:pt x="5782364" y="2305546"/>
                  <a:pt x="5782364" y="2305546"/>
                </a:cubicBezTo>
                <a:lnTo>
                  <a:pt x="5771774" y="2305546"/>
                </a:lnTo>
                <a:cubicBezTo>
                  <a:pt x="5764714" y="2305546"/>
                  <a:pt x="5762949" y="2302015"/>
                  <a:pt x="5766478" y="2294956"/>
                </a:cubicBezTo>
                <a:cubicBezTo>
                  <a:pt x="5770010" y="2287896"/>
                  <a:pt x="5770010" y="2284365"/>
                  <a:pt x="5766478" y="2284365"/>
                </a:cubicBezTo>
                <a:cubicBezTo>
                  <a:pt x="5762949" y="2284365"/>
                  <a:pt x="5761183" y="2287896"/>
                  <a:pt x="5761183" y="2294956"/>
                </a:cubicBezTo>
                <a:cubicBezTo>
                  <a:pt x="5754124" y="2294956"/>
                  <a:pt x="5750593" y="2291425"/>
                  <a:pt x="5750593" y="2284365"/>
                </a:cubicBezTo>
                <a:cubicBezTo>
                  <a:pt x="5750593" y="2277304"/>
                  <a:pt x="5743532" y="2277304"/>
                  <a:pt x="5729412" y="2284365"/>
                </a:cubicBezTo>
                <a:lnTo>
                  <a:pt x="5718822" y="2284365"/>
                </a:lnTo>
                <a:cubicBezTo>
                  <a:pt x="5718822" y="2277304"/>
                  <a:pt x="5722352" y="2273775"/>
                  <a:pt x="5729412" y="2273775"/>
                </a:cubicBezTo>
                <a:lnTo>
                  <a:pt x="5708232" y="2263184"/>
                </a:lnTo>
                <a:lnTo>
                  <a:pt x="5687051" y="2263184"/>
                </a:lnTo>
                <a:lnTo>
                  <a:pt x="5697641" y="2273775"/>
                </a:lnTo>
                <a:lnTo>
                  <a:pt x="5676460" y="2273775"/>
                </a:lnTo>
                <a:cubicBezTo>
                  <a:pt x="5669400" y="2273775"/>
                  <a:pt x="5664106" y="2273775"/>
                  <a:pt x="5660574" y="2273775"/>
                </a:cubicBezTo>
                <a:cubicBezTo>
                  <a:pt x="5657045" y="2273775"/>
                  <a:pt x="5658810" y="2277304"/>
                  <a:pt x="5665870" y="2284365"/>
                </a:cubicBezTo>
                <a:lnTo>
                  <a:pt x="5655279" y="2294956"/>
                </a:lnTo>
                <a:cubicBezTo>
                  <a:pt x="5655279" y="2287896"/>
                  <a:pt x="5653514" y="2284365"/>
                  <a:pt x="5649984" y="2284365"/>
                </a:cubicBezTo>
                <a:cubicBezTo>
                  <a:pt x="5646454" y="2284365"/>
                  <a:pt x="5644689" y="2280834"/>
                  <a:pt x="5644689" y="2273775"/>
                </a:cubicBezTo>
                <a:cubicBezTo>
                  <a:pt x="5644689" y="2273775"/>
                  <a:pt x="5641160" y="2270244"/>
                  <a:pt x="5634099" y="2263184"/>
                </a:cubicBezTo>
                <a:cubicBezTo>
                  <a:pt x="5641160" y="2263184"/>
                  <a:pt x="5644689" y="2259654"/>
                  <a:pt x="5644689" y="2252594"/>
                </a:cubicBezTo>
                <a:cubicBezTo>
                  <a:pt x="5644689" y="2245533"/>
                  <a:pt x="5630568" y="2242004"/>
                  <a:pt x="5602327" y="2242004"/>
                </a:cubicBezTo>
                <a:cubicBezTo>
                  <a:pt x="5581147" y="2242004"/>
                  <a:pt x="5563496" y="2242004"/>
                  <a:pt x="5549375" y="2242004"/>
                </a:cubicBezTo>
                <a:lnTo>
                  <a:pt x="5528195" y="2242004"/>
                </a:lnTo>
                <a:cubicBezTo>
                  <a:pt x="5542314" y="2242004"/>
                  <a:pt x="5549375" y="2243769"/>
                  <a:pt x="5549375" y="2247298"/>
                </a:cubicBezTo>
                <a:cubicBezTo>
                  <a:pt x="5549375" y="2250829"/>
                  <a:pt x="5552906" y="2252594"/>
                  <a:pt x="5559966" y="2252594"/>
                </a:cubicBezTo>
                <a:lnTo>
                  <a:pt x="5549375" y="2263184"/>
                </a:lnTo>
                <a:lnTo>
                  <a:pt x="5507014" y="2252594"/>
                </a:lnTo>
                <a:lnTo>
                  <a:pt x="5507014" y="2242004"/>
                </a:lnTo>
                <a:lnTo>
                  <a:pt x="5496423" y="2220823"/>
                </a:lnTo>
                <a:cubicBezTo>
                  <a:pt x="5489362" y="2213763"/>
                  <a:pt x="5485833" y="2210232"/>
                  <a:pt x="5485833" y="2210232"/>
                </a:cubicBezTo>
                <a:lnTo>
                  <a:pt x="5443471" y="2210232"/>
                </a:lnTo>
                <a:lnTo>
                  <a:pt x="5422291" y="2220823"/>
                </a:lnTo>
                <a:lnTo>
                  <a:pt x="5432881" y="2220823"/>
                </a:lnTo>
                <a:cubicBezTo>
                  <a:pt x="5439942" y="2220823"/>
                  <a:pt x="5447002" y="2224352"/>
                  <a:pt x="5454062" y="2231413"/>
                </a:cubicBezTo>
                <a:lnTo>
                  <a:pt x="5454062" y="2242004"/>
                </a:lnTo>
                <a:cubicBezTo>
                  <a:pt x="5447002" y="2234944"/>
                  <a:pt x="5436410" y="2231413"/>
                  <a:pt x="5422291" y="2231413"/>
                </a:cubicBezTo>
                <a:cubicBezTo>
                  <a:pt x="5401110" y="2231413"/>
                  <a:pt x="5388754" y="2231413"/>
                  <a:pt x="5385224" y="2231413"/>
                </a:cubicBezTo>
                <a:cubicBezTo>
                  <a:pt x="5381694" y="2231413"/>
                  <a:pt x="5379929" y="2227882"/>
                  <a:pt x="5379929" y="2220823"/>
                </a:cubicBezTo>
                <a:cubicBezTo>
                  <a:pt x="5379929" y="2213763"/>
                  <a:pt x="5383458" y="2210232"/>
                  <a:pt x="5390518" y="2210232"/>
                </a:cubicBezTo>
                <a:cubicBezTo>
                  <a:pt x="5397579" y="2210232"/>
                  <a:pt x="5401110" y="2206702"/>
                  <a:pt x="5401110" y="2199642"/>
                </a:cubicBezTo>
                <a:lnTo>
                  <a:pt x="5411700" y="2199642"/>
                </a:lnTo>
                <a:cubicBezTo>
                  <a:pt x="5411700" y="2199642"/>
                  <a:pt x="5413464" y="2199642"/>
                  <a:pt x="5416996" y="2199642"/>
                </a:cubicBezTo>
                <a:cubicBezTo>
                  <a:pt x="5420525" y="2199642"/>
                  <a:pt x="5422291" y="2197877"/>
                  <a:pt x="5422291" y="2194346"/>
                </a:cubicBezTo>
                <a:cubicBezTo>
                  <a:pt x="5422291" y="2190817"/>
                  <a:pt x="5418760" y="2189051"/>
                  <a:pt x="5411700" y="2189051"/>
                </a:cubicBezTo>
                <a:cubicBezTo>
                  <a:pt x="5404640" y="2189051"/>
                  <a:pt x="5397579" y="2189051"/>
                  <a:pt x="5390518" y="2189051"/>
                </a:cubicBezTo>
                <a:cubicBezTo>
                  <a:pt x="5383458" y="2189051"/>
                  <a:pt x="5376400" y="2187286"/>
                  <a:pt x="5369339" y="2183756"/>
                </a:cubicBezTo>
                <a:cubicBezTo>
                  <a:pt x="5362278" y="2180225"/>
                  <a:pt x="5358748" y="2178461"/>
                  <a:pt x="5358748" y="2178461"/>
                </a:cubicBezTo>
                <a:cubicBezTo>
                  <a:pt x="5337566" y="2171400"/>
                  <a:pt x="5319916" y="2167871"/>
                  <a:pt x="5305796" y="2167871"/>
                </a:cubicBezTo>
                <a:lnTo>
                  <a:pt x="5295206" y="2167871"/>
                </a:lnTo>
                <a:lnTo>
                  <a:pt x="5326977" y="2189051"/>
                </a:lnTo>
                <a:cubicBezTo>
                  <a:pt x="5376400" y="2203173"/>
                  <a:pt x="5376400" y="2210232"/>
                  <a:pt x="5326977" y="2210232"/>
                </a:cubicBezTo>
                <a:cubicBezTo>
                  <a:pt x="5298736" y="2210232"/>
                  <a:pt x="5282850" y="2208467"/>
                  <a:pt x="5279320" y="2204937"/>
                </a:cubicBezTo>
                <a:cubicBezTo>
                  <a:pt x="5275790" y="2201407"/>
                  <a:pt x="5270494" y="2199642"/>
                  <a:pt x="5263434" y="2199642"/>
                </a:cubicBezTo>
                <a:cubicBezTo>
                  <a:pt x="5256373" y="2199642"/>
                  <a:pt x="5249314" y="2199642"/>
                  <a:pt x="5242254" y="2199642"/>
                </a:cubicBezTo>
                <a:cubicBezTo>
                  <a:pt x="5242254" y="2192581"/>
                  <a:pt x="5238723" y="2189051"/>
                  <a:pt x="5231662" y="2189051"/>
                </a:cubicBezTo>
                <a:cubicBezTo>
                  <a:pt x="5224602" y="2181992"/>
                  <a:pt x="5221073" y="2178461"/>
                  <a:pt x="5221073" y="2178461"/>
                </a:cubicBezTo>
                <a:lnTo>
                  <a:pt x="5157530" y="2167871"/>
                </a:lnTo>
                <a:cubicBezTo>
                  <a:pt x="5157530" y="2174930"/>
                  <a:pt x="5164590" y="2181992"/>
                  <a:pt x="5178710" y="2189051"/>
                </a:cubicBezTo>
                <a:lnTo>
                  <a:pt x="5189302" y="2199642"/>
                </a:lnTo>
                <a:cubicBezTo>
                  <a:pt x="5182242" y="2192581"/>
                  <a:pt x="5178710" y="2192581"/>
                  <a:pt x="5178710" y="2199642"/>
                </a:cubicBezTo>
                <a:cubicBezTo>
                  <a:pt x="5171650" y="2199642"/>
                  <a:pt x="5168121" y="2199642"/>
                  <a:pt x="5168121" y="2199642"/>
                </a:cubicBezTo>
                <a:lnTo>
                  <a:pt x="5146940" y="2189051"/>
                </a:lnTo>
                <a:lnTo>
                  <a:pt x="5115169" y="2189051"/>
                </a:lnTo>
                <a:cubicBezTo>
                  <a:pt x="5115169" y="2181992"/>
                  <a:pt x="5115169" y="2178461"/>
                  <a:pt x="5115169" y="2178461"/>
                </a:cubicBezTo>
                <a:cubicBezTo>
                  <a:pt x="5108108" y="2178461"/>
                  <a:pt x="5104578" y="2174930"/>
                  <a:pt x="5104578" y="2167871"/>
                </a:cubicBezTo>
                <a:lnTo>
                  <a:pt x="5136350" y="2178461"/>
                </a:lnTo>
                <a:cubicBezTo>
                  <a:pt x="5143410" y="2185521"/>
                  <a:pt x="5146940" y="2185521"/>
                  <a:pt x="5146940" y="2178461"/>
                </a:cubicBezTo>
                <a:cubicBezTo>
                  <a:pt x="5154000" y="2171400"/>
                  <a:pt x="5143410" y="2164340"/>
                  <a:pt x="5115169" y="2157280"/>
                </a:cubicBezTo>
                <a:cubicBezTo>
                  <a:pt x="5101048" y="2157280"/>
                  <a:pt x="5090458" y="2160811"/>
                  <a:pt x="5083398" y="2167871"/>
                </a:cubicBezTo>
                <a:lnTo>
                  <a:pt x="5072806" y="2167871"/>
                </a:lnTo>
                <a:lnTo>
                  <a:pt x="5051626" y="2167871"/>
                </a:lnTo>
                <a:cubicBezTo>
                  <a:pt x="5044565" y="2167871"/>
                  <a:pt x="5041036" y="2166106"/>
                  <a:pt x="5041036" y="2162575"/>
                </a:cubicBezTo>
                <a:cubicBezTo>
                  <a:pt x="5041036" y="2159044"/>
                  <a:pt x="5042800" y="2157280"/>
                  <a:pt x="5046332" y="2157280"/>
                </a:cubicBezTo>
                <a:cubicBezTo>
                  <a:pt x="5049861" y="2157280"/>
                  <a:pt x="5055156" y="2157280"/>
                  <a:pt x="5062217" y="2157280"/>
                </a:cubicBezTo>
                <a:cubicBezTo>
                  <a:pt x="5069277" y="2157280"/>
                  <a:pt x="5072806" y="2157280"/>
                  <a:pt x="5072806" y="2157280"/>
                </a:cubicBezTo>
                <a:cubicBezTo>
                  <a:pt x="5072806" y="2143159"/>
                  <a:pt x="5058686" y="2136099"/>
                  <a:pt x="5030446" y="2136099"/>
                </a:cubicBezTo>
                <a:lnTo>
                  <a:pt x="4988084" y="2136099"/>
                </a:lnTo>
                <a:cubicBezTo>
                  <a:pt x="4995144" y="2136099"/>
                  <a:pt x="4998674" y="2132569"/>
                  <a:pt x="4998674" y="2125509"/>
                </a:cubicBezTo>
                <a:lnTo>
                  <a:pt x="4966902" y="2136099"/>
                </a:lnTo>
                <a:lnTo>
                  <a:pt x="4966902" y="2125509"/>
                </a:lnTo>
                <a:cubicBezTo>
                  <a:pt x="4959842" y="2125509"/>
                  <a:pt x="4951017" y="2125509"/>
                  <a:pt x="4940428" y="2125509"/>
                </a:cubicBezTo>
                <a:cubicBezTo>
                  <a:pt x="4929836" y="2125509"/>
                  <a:pt x="4924540" y="2121978"/>
                  <a:pt x="4924540" y="2114919"/>
                </a:cubicBezTo>
                <a:cubicBezTo>
                  <a:pt x="4924540" y="2100798"/>
                  <a:pt x="4942192" y="2100798"/>
                  <a:pt x="4977492" y="2114919"/>
                </a:cubicBezTo>
                <a:cubicBezTo>
                  <a:pt x="5012794" y="2121978"/>
                  <a:pt x="5037506" y="2121978"/>
                  <a:pt x="5051626" y="2114919"/>
                </a:cubicBezTo>
                <a:cubicBezTo>
                  <a:pt x="5065746" y="2114919"/>
                  <a:pt x="5065746" y="2111388"/>
                  <a:pt x="5051626" y="2104328"/>
                </a:cubicBezTo>
                <a:cubicBezTo>
                  <a:pt x="5044565" y="2104328"/>
                  <a:pt x="5035740" y="2106092"/>
                  <a:pt x="5025150" y="2109623"/>
                </a:cubicBezTo>
                <a:cubicBezTo>
                  <a:pt x="5014559" y="2113154"/>
                  <a:pt x="5005734" y="2113154"/>
                  <a:pt x="4998674" y="2109623"/>
                </a:cubicBezTo>
                <a:cubicBezTo>
                  <a:pt x="4991613" y="2106092"/>
                  <a:pt x="4988084" y="2104328"/>
                  <a:pt x="4988084" y="2104328"/>
                </a:cubicBezTo>
                <a:cubicBezTo>
                  <a:pt x="4981024" y="2097267"/>
                  <a:pt x="4970432" y="2093738"/>
                  <a:pt x="4956312" y="2093738"/>
                </a:cubicBezTo>
                <a:cubicBezTo>
                  <a:pt x="4942192" y="2086677"/>
                  <a:pt x="4931600" y="2079617"/>
                  <a:pt x="4924540" y="2072557"/>
                </a:cubicBezTo>
                <a:cubicBezTo>
                  <a:pt x="4924540" y="2065496"/>
                  <a:pt x="4921011" y="2061967"/>
                  <a:pt x="4913950" y="2061967"/>
                </a:cubicBezTo>
                <a:lnTo>
                  <a:pt x="4903360" y="2061967"/>
                </a:lnTo>
                <a:cubicBezTo>
                  <a:pt x="4889240" y="2061967"/>
                  <a:pt x="4880415" y="2060202"/>
                  <a:pt x="4876884" y="2056671"/>
                </a:cubicBezTo>
                <a:cubicBezTo>
                  <a:pt x="4873354" y="2053140"/>
                  <a:pt x="4868059" y="2051376"/>
                  <a:pt x="4860998" y="2051376"/>
                </a:cubicBezTo>
                <a:cubicBezTo>
                  <a:pt x="4853938" y="2051376"/>
                  <a:pt x="4846878" y="2051376"/>
                  <a:pt x="4839818" y="2051376"/>
                </a:cubicBezTo>
                <a:cubicBezTo>
                  <a:pt x="4832757" y="2051376"/>
                  <a:pt x="4822167" y="2047846"/>
                  <a:pt x="4808046" y="2040786"/>
                </a:cubicBezTo>
                <a:cubicBezTo>
                  <a:pt x="4808046" y="2040786"/>
                  <a:pt x="4804517" y="2040786"/>
                  <a:pt x="4797456" y="2040786"/>
                </a:cubicBezTo>
                <a:cubicBezTo>
                  <a:pt x="4790396" y="2040786"/>
                  <a:pt x="4786866" y="2040786"/>
                  <a:pt x="4786866" y="2040786"/>
                </a:cubicBezTo>
                <a:cubicBezTo>
                  <a:pt x="4779805" y="2033725"/>
                  <a:pt x="4772744" y="2030194"/>
                  <a:pt x="4765684" y="2030194"/>
                </a:cubicBezTo>
                <a:cubicBezTo>
                  <a:pt x="4765684" y="2037255"/>
                  <a:pt x="4763920" y="2039021"/>
                  <a:pt x="4760390" y="2035490"/>
                </a:cubicBezTo>
                <a:cubicBezTo>
                  <a:pt x="4756859" y="2031959"/>
                  <a:pt x="4755094" y="2030194"/>
                  <a:pt x="4755094" y="2030194"/>
                </a:cubicBezTo>
                <a:cubicBezTo>
                  <a:pt x="4748034" y="2030194"/>
                  <a:pt x="4744504" y="2030194"/>
                  <a:pt x="4744504" y="2030194"/>
                </a:cubicBezTo>
                <a:cubicBezTo>
                  <a:pt x="4730384" y="2030194"/>
                  <a:pt x="4723324" y="2028430"/>
                  <a:pt x="4723324" y="2024900"/>
                </a:cubicBezTo>
                <a:cubicBezTo>
                  <a:pt x="4723324" y="2021369"/>
                  <a:pt x="4719792" y="2019605"/>
                  <a:pt x="4712732" y="2019605"/>
                </a:cubicBezTo>
                <a:lnTo>
                  <a:pt x="4649190" y="1998424"/>
                </a:lnTo>
                <a:cubicBezTo>
                  <a:pt x="4642130" y="1998424"/>
                  <a:pt x="4629774" y="1998424"/>
                  <a:pt x="4612124" y="1998424"/>
                </a:cubicBezTo>
                <a:cubicBezTo>
                  <a:pt x="4594472" y="1998424"/>
                  <a:pt x="4585647" y="1998424"/>
                  <a:pt x="4585647" y="1998424"/>
                </a:cubicBezTo>
                <a:lnTo>
                  <a:pt x="4575058" y="1998424"/>
                </a:lnTo>
                <a:cubicBezTo>
                  <a:pt x="4567997" y="1998424"/>
                  <a:pt x="4557406" y="1994894"/>
                  <a:pt x="4543286" y="1987834"/>
                </a:cubicBezTo>
                <a:cubicBezTo>
                  <a:pt x="4543286" y="1987834"/>
                  <a:pt x="4539756" y="1986069"/>
                  <a:pt x="4532695" y="1982538"/>
                </a:cubicBezTo>
                <a:cubicBezTo>
                  <a:pt x="4525635" y="1979007"/>
                  <a:pt x="4522106" y="1977242"/>
                  <a:pt x="4522106" y="1977242"/>
                </a:cubicBezTo>
                <a:lnTo>
                  <a:pt x="4500924" y="1966653"/>
                </a:lnTo>
                <a:cubicBezTo>
                  <a:pt x="4493864" y="1966653"/>
                  <a:pt x="4490334" y="1964888"/>
                  <a:pt x="4490334" y="1961357"/>
                </a:cubicBezTo>
                <a:cubicBezTo>
                  <a:pt x="4490334" y="1957828"/>
                  <a:pt x="4490334" y="1956063"/>
                  <a:pt x="4490334" y="1956063"/>
                </a:cubicBezTo>
                <a:cubicBezTo>
                  <a:pt x="4490334" y="1956063"/>
                  <a:pt x="4486804" y="1952532"/>
                  <a:pt x="4479743" y="1945472"/>
                </a:cubicBezTo>
                <a:lnTo>
                  <a:pt x="4458562" y="1934882"/>
                </a:lnTo>
                <a:cubicBezTo>
                  <a:pt x="4458562" y="1927821"/>
                  <a:pt x="4463858" y="1924290"/>
                  <a:pt x="4474449" y="1924290"/>
                </a:cubicBezTo>
                <a:cubicBezTo>
                  <a:pt x="4485038" y="1924290"/>
                  <a:pt x="4490334" y="1924290"/>
                  <a:pt x="4490334" y="1924290"/>
                </a:cubicBezTo>
                <a:cubicBezTo>
                  <a:pt x="4490334" y="1931351"/>
                  <a:pt x="4493864" y="1934882"/>
                  <a:pt x="4500924" y="1934882"/>
                </a:cubicBezTo>
                <a:cubicBezTo>
                  <a:pt x="4507984" y="1934882"/>
                  <a:pt x="4515045" y="1934882"/>
                  <a:pt x="4522106" y="1934882"/>
                </a:cubicBezTo>
                <a:lnTo>
                  <a:pt x="4553876" y="1934882"/>
                </a:lnTo>
                <a:lnTo>
                  <a:pt x="4532695" y="1924290"/>
                </a:lnTo>
                <a:cubicBezTo>
                  <a:pt x="4518576" y="1917231"/>
                  <a:pt x="4507984" y="1913701"/>
                  <a:pt x="4500924" y="1913701"/>
                </a:cubicBezTo>
                <a:lnTo>
                  <a:pt x="4500924" y="1903111"/>
                </a:lnTo>
                <a:lnTo>
                  <a:pt x="4458562" y="1903111"/>
                </a:lnTo>
                <a:cubicBezTo>
                  <a:pt x="4451502" y="1903111"/>
                  <a:pt x="4447972" y="1906640"/>
                  <a:pt x="4447972" y="1913701"/>
                </a:cubicBezTo>
                <a:cubicBezTo>
                  <a:pt x="4447972" y="1920761"/>
                  <a:pt x="4446208" y="1922526"/>
                  <a:pt x="4442676" y="1918996"/>
                </a:cubicBezTo>
                <a:cubicBezTo>
                  <a:pt x="4439147" y="1915465"/>
                  <a:pt x="4437382" y="1913701"/>
                  <a:pt x="4437382" y="1913701"/>
                </a:cubicBezTo>
                <a:cubicBezTo>
                  <a:pt x="4437382" y="1913701"/>
                  <a:pt x="4437382" y="1917231"/>
                  <a:pt x="4437382" y="1924290"/>
                </a:cubicBezTo>
                <a:cubicBezTo>
                  <a:pt x="4437382" y="1931351"/>
                  <a:pt x="4433852" y="1931351"/>
                  <a:pt x="4426791" y="1924290"/>
                </a:cubicBezTo>
                <a:lnTo>
                  <a:pt x="4395020" y="1913701"/>
                </a:lnTo>
                <a:cubicBezTo>
                  <a:pt x="4387960" y="1913701"/>
                  <a:pt x="4384430" y="1917231"/>
                  <a:pt x="4384430" y="1924290"/>
                </a:cubicBezTo>
                <a:cubicBezTo>
                  <a:pt x="4384430" y="1931351"/>
                  <a:pt x="4391490" y="1934882"/>
                  <a:pt x="4405610" y="1934882"/>
                </a:cubicBezTo>
                <a:cubicBezTo>
                  <a:pt x="4412670" y="1934882"/>
                  <a:pt x="4419730" y="1938411"/>
                  <a:pt x="4426791" y="1945472"/>
                </a:cubicBezTo>
                <a:cubicBezTo>
                  <a:pt x="4426791" y="1945472"/>
                  <a:pt x="4425026" y="1945472"/>
                  <a:pt x="4421497" y="1945472"/>
                </a:cubicBezTo>
                <a:cubicBezTo>
                  <a:pt x="4417966" y="1945472"/>
                  <a:pt x="4416202" y="1945472"/>
                  <a:pt x="4416202" y="1945472"/>
                </a:cubicBezTo>
                <a:cubicBezTo>
                  <a:pt x="4409141" y="1945472"/>
                  <a:pt x="4398550" y="1943707"/>
                  <a:pt x="4384430" y="1940176"/>
                </a:cubicBezTo>
                <a:cubicBezTo>
                  <a:pt x="4370310" y="1936646"/>
                  <a:pt x="4361483" y="1933117"/>
                  <a:pt x="4357954" y="1929586"/>
                </a:cubicBezTo>
                <a:cubicBezTo>
                  <a:pt x="4354424" y="1926055"/>
                  <a:pt x="4345598" y="1924290"/>
                  <a:pt x="4331478" y="1924290"/>
                </a:cubicBezTo>
                <a:lnTo>
                  <a:pt x="4320887" y="1913701"/>
                </a:lnTo>
                <a:cubicBezTo>
                  <a:pt x="4335008" y="1913701"/>
                  <a:pt x="4338538" y="1906640"/>
                  <a:pt x="4331478" y="1892520"/>
                </a:cubicBezTo>
                <a:cubicBezTo>
                  <a:pt x="4331478" y="1885459"/>
                  <a:pt x="4333243" y="1881930"/>
                  <a:pt x="4336772" y="1881930"/>
                </a:cubicBezTo>
                <a:cubicBezTo>
                  <a:pt x="4340304" y="1881930"/>
                  <a:pt x="4345598" y="1881930"/>
                  <a:pt x="4352658" y="1881930"/>
                </a:cubicBezTo>
                <a:lnTo>
                  <a:pt x="4363249" y="1871338"/>
                </a:lnTo>
                <a:cubicBezTo>
                  <a:pt x="4356189" y="1871338"/>
                  <a:pt x="4352658" y="1869574"/>
                  <a:pt x="4352658" y="1866044"/>
                </a:cubicBezTo>
                <a:cubicBezTo>
                  <a:pt x="4352658" y="1862513"/>
                  <a:pt x="4347364" y="1860749"/>
                  <a:pt x="4336772" y="1860749"/>
                </a:cubicBezTo>
                <a:cubicBezTo>
                  <a:pt x="4326182" y="1860749"/>
                  <a:pt x="4320887" y="1860749"/>
                  <a:pt x="4320887" y="1860749"/>
                </a:cubicBezTo>
                <a:cubicBezTo>
                  <a:pt x="4313826" y="1853688"/>
                  <a:pt x="4308532" y="1850157"/>
                  <a:pt x="4305002" y="1850157"/>
                </a:cubicBezTo>
                <a:cubicBezTo>
                  <a:pt x="4301470" y="1850157"/>
                  <a:pt x="4296176" y="1850157"/>
                  <a:pt x="4289116" y="1850157"/>
                </a:cubicBezTo>
                <a:cubicBezTo>
                  <a:pt x="4274996" y="1843098"/>
                  <a:pt x="4264404" y="1837803"/>
                  <a:pt x="4257345" y="1834272"/>
                </a:cubicBezTo>
                <a:cubicBezTo>
                  <a:pt x="4250285" y="1830742"/>
                  <a:pt x="4246754" y="1832507"/>
                  <a:pt x="4246754" y="1839567"/>
                </a:cubicBezTo>
                <a:cubicBezTo>
                  <a:pt x="4246754" y="1846628"/>
                  <a:pt x="4246754" y="1850157"/>
                  <a:pt x="4246754" y="1850157"/>
                </a:cubicBezTo>
                <a:lnTo>
                  <a:pt x="4257345" y="1860749"/>
                </a:lnTo>
                <a:cubicBezTo>
                  <a:pt x="4264404" y="1860749"/>
                  <a:pt x="4267935" y="1860749"/>
                  <a:pt x="4267935" y="1860749"/>
                </a:cubicBezTo>
                <a:lnTo>
                  <a:pt x="4278526" y="1871338"/>
                </a:lnTo>
                <a:lnTo>
                  <a:pt x="4278526" y="1881930"/>
                </a:lnTo>
                <a:lnTo>
                  <a:pt x="4246754" y="1871338"/>
                </a:lnTo>
                <a:lnTo>
                  <a:pt x="4225574" y="1860749"/>
                </a:lnTo>
                <a:lnTo>
                  <a:pt x="4246754" y="1860749"/>
                </a:lnTo>
                <a:lnTo>
                  <a:pt x="4225574" y="1850157"/>
                </a:lnTo>
                <a:cubicBezTo>
                  <a:pt x="4218514" y="1850157"/>
                  <a:pt x="4213218" y="1850157"/>
                  <a:pt x="4209688" y="1850157"/>
                </a:cubicBezTo>
                <a:cubicBezTo>
                  <a:pt x="4206158" y="1850157"/>
                  <a:pt x="4204393" y="1853688"/>
                  <a:pt x="4204393" y="1860749"/>
                </a:cubicBezTo>
                <a:lnTo>
                  <a:pt x="4193802" y="1871338"/>
                </a:lnTo>
                <a:lnTo>
                  <a:pt x="4246754" y="1881930"/>
                </a:lnTo>
                <a:cubicBezTo>
                  <a:pt x="4260874" y="1896050"/>
                  <a:pt x="4267935" y="1903111"/>
                  <a:pt x="4267935" y="1903111"/>
                </a:cubicBezTo>
                <a:lnTo>
                  <a:pt x="4214983" y="1892520"/>
                </a:lnTo>
                <a:cubicBezTo>
                  <a:pt x="4207922" y="1892520"/>
                  <a:pt x="4197333" y="1890755"/>
                  <a:pt x="4183212" y="1887224"/>
                </a:cubicBezTo>
                <a:cubicBezTo>
                  <a:pt x="4169092" y="1883694"/>
                  <a:pt x="4158500" y="1878399"/>
                  <a:pt x="4151441" y="1871338"/>
                </a:cubicBezTo>
                <a:lnTo>
                  <a:pt x="4140850" y="1860749"/>
                </a:lnTo>
                <a:cubicBezTo>
                  <a:pt x="4154970" y="1860749"/>
                  <a:pt x="4162031" y="1860749"/>
                  <a:pt x="4162031" y="1860749"/>
                </a:cubicBezTo>
                <a:cubicBezTo>
                  <a:pt x="4162031" y="1853688"/>
                  <a:pt x="4160266" y="1848393"/>
                  <a:pt x="4156736" y="1844863"/>
                </a:cubicBezTo>
                <a:cubicBezTo>
                  <a:pt x="4153206" y="1841332"/>
                  <a:pt x="4154970" y="1839567"/>
                  <a:pt x="4162031" y="1839567"/>
                </a:cubicBezTo>
                <a:lnTo>
                  <a:pt x="4140850" y="1839567"/>
                </a:lnTo>
                <a:cubicBezTo>
                  <a:pt x="4133791" y="1839567"/>
                  <a:pt x="4128496" y="1837803"/>
                  <a:pt x="4124964" y="1834272"/>
                </a:cubicBezTo>
                <a:cubicBezTo>
                  <a:pt x="4121435" y="1830742"/>
                  <a:pt x="4119669" y="1828978"/>
                  <a:pt x="4119669" y="1828978"/>
                </a:cubicBezTo>
                <a:lnTo>
                  <a:pt x="4130260" y="1828978"/>
                </a:lnTo>
                <a:cubicBezTo>
                  <a:pt x="4130260" y="1821917"/>
                  <a:pt x="4126729" y="1818386"/>
                  <a:pt x="4119669" y="1818386"/>
                </a:cubicBezTo>
                <a:cubicBezTo>
                  <a:pt x="4112610" y="1818386"/>
                  <a:pt x="4105548" y="1821917"/>
                  <a:pt x="4098489" y="1828978"/>
                </a:cubicBezTo>
                <a:cubicBezTo>
                  <a:pt x="4098489" y="1828978"/>
                  <a:pt x="4094958" y="1828978"/>
                  <a:pt x="4087898" y="1828978"/>
                </a:cubicBezTo>
                <a:cubicBezTo>
                  <a:pt x="4080839" y="1821917"/>
                  <a:pt x="4077308" y="1821917"/>
                  <a:pt x="4077308" y="1828978"/>
                </a:cubicBezTo>
                <a:lnTo>
                  <a:pt x="4087898" y="1839567"/>
                </a:lnTo>
                <a:lnTo>
                  <a:pt x="4098489" y="1850157"/>
                </a:lnTo>
                <a:lnTo>
                  <a:pt x="4066717" y="1839567"/>
                </a:lnTo>
                <a:lnTo>
                  <a:pt x="4056127" y="1839567"/>
                </a:lnTo>
                <a:cubicBezTo>
                  <a:pt x="4056127" y="1846628"/>
                  <a:pt x="4054362" y="1850157"/>
                  <a:pt x="4050832" y="1850157"/>
                </a:cubicBezTo>
                <a:cubicBezTo>
                  <a:pt x="4047302" y="1850157"/>
                  <a:pt x="4045537" y="1851923"/>
                  <a:pt x="4045537" y="1855453"/>
                </a:cubicBezTo>
                <a:cubicBezTo>
                  <a:pt x="4045537" y="1858984"/>
                  <a:pt x="4034946" y="1860749"/>
                  <a:pt x="4013765" y="1860749"/>
                </a:cubicBezTo>
                <a:cubicBezTo>
                  <a:pt x="4006706" y="1860749"/>
                  <a:pt x="3997880" y="1860749"/>
                  <a:pt x="3987290" y="1860749"/>
                </a:cubicBezTo>
                <a:cubicBezTo>
                  <a:pt x="3976698" y="1860749"/>
                  <a:pt x="3971404" y="1860749"/>
                  <a:pt x="3971404" y="1860749"/>
                </a:cubicBezTo>
                <a:cubicBezTo>
                  <a:pt x="3943162" y="1846628"/>
                  <a:pt x="3921982" y="1839567"/>
                  <a:pt x="3907860" y="1839567"/>
                </a:cubicBezTo>
                <a:cubicBezTo>
                  <a:pt x="3907860" y="1839567"/>
                  <a:pt x="3900802" y="1836037"/>
                  <a:pt x="3886681" y="1828978"/>
                </a:cubicBezTo>
                <a:cubicBezTo>
                  <a:pt x="3886681" y="1828978"/>
                  <a:pt x="3883150" y="1827213"/>
                  <a:pt x="3876090" y="1823682"/>
                </a:cubicBezTo>
                <a:cubicBezTo>
                  <a:pt x="3869030" y="1820151"/>
                  <a:pt x="3865500" y="1818386"/>
                  <a:pt x="3865500" y="1818386"/>
                </a:cubicBezTo>
                <a:lnTo>
                  <a:pt x="3844319" y="1818386"/>
                </a:lnTo>
                <a:lnTo>
                  <a:pt x="3823138" y="1807797"/>
                </a:lnTo>
                <a:cubicBezTo>
                  <a:pt x="3801956" y="1807797"/>
                  <a:pt x="3780776" y="1800736"/>
                  <a:pt x="3759596" y="1786615"/>
                </a:cubicBezTo>
                <a:lnTo>
                  <a:pt x="3770186" y="1786615"/>
                </a:lnTo>
                <a:lnTo>
                  <a:pt x="3791367" y="1786615"/>
                </a:lnTo>
                <a:lnTo>
                  <a:pt x="3770186" y="1776026"/>
                </a:lnTo>
                <a:cubicBezTo>
                  <a:pt x="3763126" y="1768965"/>
                  <a:pt x="3756065" y="1765434"/>
                  <a:pt x="3749004" y="1765434"/>
                </a:cubicBezTo>
                <a:lnTo>
                  <a:pt x="3706644" y="1744253"/>
                </a:lnTo>
                <a:cubicBezTo>
                  <a:pt x="3706644" y="1744253"/>
                  <a:pt x="3715469" y="1746018"/>
                  <a:pt x="3733119" y="1749549"/>
                </a:cubicBezTo>
                <a:cubicBezTo>
                  <a:pt x="3750770" y="1753080"/>
                  <a:pt x="3763126" y="1751314"/>
                  <a:pt x="3770186" y="1744253"/>
                </a:cubicBezTo>
                <a:cubicBezTo>
                  <a:pt x="3805488" y="1730133"/>
                  <a:pt x="3821373" y="1716013"/>
                  <a:pt x="3817842" y="1701893"/>
                </a:cubicBezTo>
                <a:cubicBezTo>
                  <a:pt x="3814312" y="1687772"/>
                  <a:pt x="3784306" y="1677181"/>
                  <a:pt x="3727824" y="1670122"/>
                </a:cubicBezTo>
                <a:cubicBezTo>
                  <a:pt x="3713703" y="1663061"/>
                  <a:pt x="3703113" y="1659530"/>
                  <a:pt x="3696052" y="1659530"/>
                </a:cubicBezTo>
                <a:cubicBezTo>
                  <a:pt x="3688992" y="1659530"/>
                  <a:pt x="3680167" y="1657766"/>
                  <a:pt x="3669578" y="1654235"/>
                </a:cubicBezTo>
                <a:cubicBezTo>
                  <a:pt x="3658986" y="1650705"/>
                  <a:pt x="3650161" y="1648940"/>
                  <a:pt x="3643100" y="1648940"/>
                </a:cubicBezTo>
                <a:lnTo>
                  <a:pt x="3621920" y="1638349"/>
                </a:lnTo>
                <a:lnTo>
                  <a:pt x="3579559" y="1627759"/>
                </a:lnTo>
                <a:cubicBezTo>
                  <a:pt x="3579559" y="1627759"/>
                  <a:pt x="3577794" y="1625995"/>
                  <a:pt x="3574263" y="1622464"/>
                </a:cubicBezTo>
                <a:cubicBezTo>
                  <a:pt x="3570732" y="1618934"/>
                  <a:pt x="3568968" y="1617170"/>
                  <a:pt x="3568968" y="1617170"/>
                </a:cubicBezTo>
                <a:cubicBezTo>
                  <a:pt x="3561908" y="1617170"/>
                  <a:pt x="3556613" y="1615403"/>
                  <a:pt x="3553082" y="1611874"/>
                </a:cubicBezTo>
                <a:cubicBezTo>
                  <a:pt x="3549552" y="1608343"/>
                  <a:pt x="3544257" y="1606578"/>
                  <a:pt x="3537196" y="1606578"/>
                </a:cubicBezTo>
                <a:cubicBezTo>
                  <a:pt x="3530136" y="1606578"/>
                  <a:pt x="3517780" y="1603047"/>
                  <a:pt x="3500130" y="1595988"/>
                </a:cubicBezTo>
                <a:cubicBezTo>
                  <a:pt x="3482480" y="1588928"/>
                  <a:pt x="3463064" y="1578338"/>
                  <a:pt x="3441882" y="1564218"/>
                </a:cubicBezTo>
                <a:cubicBezTo>
                  <a:pt x="3434824" y="1564218"/>
                  <a:pt x="3429529" y="1564218"/>
                  <a:pt x="3425997" y="1564218"/>
                </a:cubicBezTo>
                <a:cubicBezTo>
                  <a:pt x="3422468" y="1564218"/>
                  <a:pt x="3418938" y="1564218"/>
                  <a:pt x="3415408" y="1564218"/>
                </a:cubicBezTo>
                <a:cubicBezTo>
                  <a:pt x="3411876" y="1564218"/>
                  <a:pt x="3408347" y="1564218"/>
                  <a:pt x="3404817" y="1564218"/>
                </a:cubicBezTo>
                <a:cubicBezTo>
                  <a:pt x="3401287" y="1564218"/>
                  <a:pt x="3399522" y="1560687"/>
                  <a:pt x="3399522" y="1553626"/>
                </a:cubicBezTo>
                <a:cubicBezTo>
                  <a:pt x="3392461" y="1553626"/>
                  <a:pt x="3381872" y="1550095"/>
                  <a:pt x="3367751" y="1543036"/>
                </a:cubicBezTo>
                <a:cubicBezTo>
                  <a:pt x="3360690" y="1543036"/>
                  <a:pt x="3353630" y="1543036"/>
                  <a:pt x="3346570" y="1543036"/>
                </a:cubicBezTo>
                <a:cubicBezTo>
                  <a:pt x="3339509" y="1543036"/>
                  <a:pt x="3332449" y="1539506"/>
                  <a:pt x="3325389" y="1532445"/>
                </a:cubicBezTo>
                <a:lnTo>
                  <a:pt x="3293618" y="1532445"/>
                </a:lnTo>
                <a:cubicBezTo>
                  <a:pt x="3293618" y="1532445"/>
                  <a:pt x="3293618" y="1535976"/>
                  <a:pt x="3293618" y="1543036"/>
                </a:cubicBezTo>
                <a:lnTo>
                  <a:pt x="3335979" y="1564218"/>
                </a:lnTo>
                <a:cubicBezTo>
                  <a:pt x="3350099" y="1564218"/>
                  <a:pt x="3357160" y="1564218"/>
                  <a:pt x="3357160" y="1564218"/>
                </a:cubicBezTo>
                <a:cubicBezTo>
                  <a:pt x="3357160" y="1564218"/>
                  <a:pt x="3358926" y="1565982"/>
                  <a:pt x="3362456" y="1569512"/>
                </a:cubicBezTo>
                <a:cubicBezTo>
                  <a:pt x="3365986" y="1573043"/>
                  <a:pt x="3367751" y="1574807"/>
                  <a:pt x="3367751" y="1574807"/>
                </a:cubicBezTo>
                <a:lnTo>
                  <a:pt x="3378341" y="1595988"/>
                </a:lnTo>
                <a:lnTo>
                  <a:pt x="3357160" y="1595988"/>
                </a:lnTo>
                <a:cubicBezTo>
                  <a:pt x="3350099" y="1595988"/>
                  <a:pt x="3348335" y="1592458"/>
                  <a:pt x="3351865" y="1585397"/>
                </a:cubicBezTo>
                <a:cubicBezTo>
                  <a:pt x="3355395" y="1578338"/>
                  <a:pt x="3346570" y="1574807"/>
                  <a:pt x="3325389" y="1574807"/>
                </a:cubicBezTo>
                <a:lnTo>
                  <a:pt x="3283027" y="1564218"/>
                </a:lnTo>
                <a:lnTo>
                  <a:pt x="3261847" y="1553626"/>
                </a:lnTo>
                <a:lnTo>
                  <a:pt x="3166533" y="1521855"/>
                </a:lnTo>
                <a:cubicBezTo>
                  <a:pt x="3159472" y="1514795"/>
                  <a:pt x="3154177" y="1513030"/>
                  <a:pt x="3150648" y="1516560"/>
                </a:cubicBezTo>
                <a:cubicBezTo>
                  <a:pt x="3147116" y="1520091"/>
                  <a:pt x="3143587" y="1521855"/>
                  <a:pt x="3140056" y="1521855"/>
                </a:cubicBezTo>
                <a:cubicBezTo>
                  <a:pt x="3136527" y="1521855"/>
                  <a:pt x="3134762" y="1518324"/>
                  <a:pt x="3134762" y="1511264"/>
                </a:cubicBezTo>
                <a:lnTo>
                  <a:pt x="3124171" y="1500674"/>
                </a:lnTo>
                <a:cubicBezTo>
                  <a:pt x="3124171" y="1500674"/>
                  <a:pt x="3124171" y="1504205"/>
                  <a:pt x="3124171" y="1511264"/>
                </a:cubicBezTo>
                <a:cubicBezTo>
                  <a:pt x="3124171" y="1518324"/>
                  <a:pt x="3110050" y="1514795"/>
                  <a:pt x="3081810" y="1500674"/>
                </a:cubicBezTo>
                <a:lnTo>
                  <a:pt x="3050039" y="1490084"/>
                </a:lnTo>
                <a:cubicBezTo>
                  <a:pt x="3050039" y="1490084"/>
                  <a:pt x="3046508" y="1490084"/>
                  <a:pt x="3039447" y="1490084"/>
                </a:cubicBezTo>
                <a:cubicBezTo>
                  <a:pt x="3032387" y="1490084"/>
                  <a:pt x="3028858" y="1490084"/>
                  <a:pt x="3028858" y="1490084"/>
                </a:cubicBezTo>
                <a:lnTo>
                  <a:pt x="3018266" y="1479493"/>
                </a:lnTo>
                <a:cubicBezTo>
                  <a:pt x="3025327" y="1479493"/>
                  <a:pt x="3028858" y="1477728"/>
                  <a:pt x="3028858" y="1474199"/>
                </a:cubicBezTo>
                <a:cubicBezTo>
                  <a:pt x="3028858" y="1470668"/>
                  <a:pt x="3025327" y="1468903"/>
                  <a:pt x="3018266" y="1468903"/>
                </a:cubicBezTo>
                <a:cubicBezTo>
                  <a:pt x="2990026" y="1475964"/>
                  <a:pt x="2975906" y="1472434"/>
                  <a:pt x="2975906" y="1458312"/>
                </a:cubicBezTo>
                <a:cubicBezTo>
                  <a:pt x="2968845" y="1451253"/>
                  <a:pt x="2961785" y="1447722"/>
                  <a:pt x="2954724" y="1447722"/>
                </a:cubicBezTo>
                <a:lnTo>
                  <a:pt x="2933543" y="1437132"/>
                </a:lnTo>
                <a:lnTo>
                  <a:pt x="2944134" y="1437132"/>
                </a:lnTo>
                <a:lnTo>
                  <a:pt x="2975906" y="1437132"/>
                </a:lnTo>
                <a:lnTo>
                  <a:pt x="2965314" y="1426541"/>
                </a:lnTo>
                <a:cubicBezTo>
                  <a:pt x="2972375" y="1426541"/>
                  <a:pt x="2967079" y="1423012"/>
                  <a:pt x="2949429" y="1415951"/>
                </a:cubicBezTo>
                <a:cubicBezTo>
                  <a:pt x="2931779" y="1408891"/>
                  <a:pt x="2914127" y="1403595"/>
                  <a:pt x="2896477" y="1400066"/>
                </a:cubicBezTo>
                <a:cubicBezTo>
                  <a:pt x="2878827" y="1396535"/>
                  <a:pt x="2870002" y="1394770"/>
                  <a:pt x="2870002" y="1394770"/>
                </a:cubicBezTo>
                <a:lnTo>
                  <a:pt x="2880591" y="1405360"/>
                </a:lnTo>
                <a:cubicBezTo>
                  <a:pt x="2887652" y="1405360"/>
                  <a:pt x="2891182" y="1407125"/>
                  <a:pt x="2891182" y="1410656"/>
                </a:cubicBezTo>
                <a:cubicBezTo>
                  <a:pt x="2891182" y="1414187"/>
                  <a:pt x="2891182" y="1415951"/>
                  <a:pt x="2891182" y="1415951"/>
                </a:cubicBezTo>
                <a:lnTo>
                  <a:pt x="2901772" y="1426541"/>
                </a:lnTo>
                <a:cubicBezTo>
                  <a:pt x="2894712" y="1426541"/>
                  <a:pt x="2891182" y="1426541"/>
                  <a:pt x="2891182" y="1426541"/>
                </a:cubicBezTo>
                <a:lnTo>
                  <a:pt x="2817049" y="1426541"/>
                </a:lnTo>
                <a:cubicBezTo>
                  <a:pt x="2817049" y="1426541"/>
                  <a:pt x="2806458" y="1423012"/>
                  <a:pt x="2785278" y="1415951"/>
                </a:cubicBezTo>
                <a:cubicBezTo>
                  <a:pt x="2771157" y="1415951"/>
                  <a:pt x="2758803" y="1414187"/>
                  <a:pt x="2748211" y="1410656"/>
                </a:cubicBezTo>
                <a:cubicBezTo>
                  <a:pt x="2737621" y="1407125"/>
                  <a:pt x="2730560" y="1405360"/>
                  <a:pt x="2727032" y="1405360"/>
                </a:cubicBezTo>
                <a:cubicBezTo>
                  <a:pt x="2723500" y="1405360"/>
                  <a:pt x="2714675" y="1403595"/>
                  <a:pt x="2700554" y="1400066"/>
                </a:cubicBezTo>
                <a:cubicBezTo>
                  <a:pt x="2686433" y="1396535"/>
                  <a:pt x="2672313" y="1394770"/>
                  <a:pt x="2658193" y="1394770"/>
                </a:cubicBezTo>
                <a:cubicBezTo>
                  <a:pt x="2629952" y="1387710"/>
                  <a:pt x="2612301" y="1380649"/>
                  <a:pt x="2605241" y="1373589"/>
                </a:cubicBezTo>
                <a:cubicBezTo>
                  <a:pt x="2598181" y="1366529"/>
                  <a:pt x="2589355" y="1362999"/>
                  <a:pt x="2578765" y="1362999"/>
                </a:cubicBezTo>
                <a:cubicBezTo>
                  <a:pt x="2568173" y="1362999"/>
                  <a:pt x="2555819" y="1362999"/>
                  <a:pt x="2541698" y="1362999"/>
                </a:cubicBezTo>
                <a:cubicBezTo>
                  <a:pt x="2513458" y="1348879"/>
                  <a:pt x="2499337" y="1348879"/>
                  <a:pt x="2499337" y="1362999"/>
                </a:cubicBezTo>
                <a:cubicBezTo>
                  <a:pt x="2492277" y="1362999"/>
                  <a:pt x="2483450" y="1359468"/>
                  <a:pt x="2472861" y="1352408"/>
                </a:cubicBezTo>
                <a:cubicBezTo>
                  <a:pt x="2462272" y="1345349"/>
                  <a:pt x="2456975" y="1343583"/>
                  <a:pt x="2456975" y="1347114"/>
                </a:cubicBezTo>
                <a:cubicBezTo>
                  <a:pt x="2456975" y="1350643"/>
                  <a:pt x="2451680" y="1348879"/>
                  <a:pt x="2441090" y="1341818"/>
                </a:cubicBezTo>
                <a:cubicBezTo>
                  <a:pt x="2430498" y="1334758"/>
                  <a:pt x="2421673" y="1334758"/>
                  <a:pt x="2414614" y="1341818"/>
                </a:cubicBezTo>
                <a:cubicBezTo>
                  <a:pt x="2386373" y="1341818"/>
                  <a:pt x="2368721" y="1331228"/>
                  <a:pt x="2361662" y="1310047"/>
                </a:cubicBezTo>
                <a:cubicBezTo>
                  <a:pt x="2361662" y="1302987"/>
                  <a:pt x="2361662" y="1299456"/>
                  <a:pt x="2361662" y="1299456"/>
                </a:cubicBezTo>
                <a:cubicBezTo>
                  <a:pt x="2361662" y="1292397"/>
                  <a:pt x="2359897" y="1288866"/>
                  <a:pt x="2356365" y="1288866"/>
                </a:cubicBezTo>
                <a:cubicBezTo>
                  <a:pt x="2352836" y="1288866"/>
                  <a:pt x="2347541" y="1288866"/>
                  <a:pt x="2340481" y="1288866"/>
                </a:cubicBezTo>
                <a:cubicBezTo>
                  <a:pt x="2333421" y="1288866"/>
                  <a:pt x="2328126" y="1285335"/>
                  <a:pt x="2324594" y="1278276"/>
                </a:cubicBezTo>
                <a:cubicBezTo>
                  <a:pt x="2321066" y="1271216"/>
                  <a:pt x="2305179" y="1267685"/>
                  <a:pt x="2276938" y="1267685"/>
                </a:cubicBezTo>
                <a:lnTo>
                  <a:pt x="2234577" y="1257095"/>
                </a:lnTo>
                <a:lnTo>
                  <a:pt x="2245167" y="1246504"/>
                </a:lnTo>
                <a:cubicBezTo>
                  <a:pt x="2259288" y="1253564"/>
                  <a:pt x="2269878" y="1255331"/>
                  <a:pt x="2276938" y="1251800"/>
                </a:cubicBezTo>
                <a:cubicBezTo>
                  <a:pt x="2283998" y="1248269"/>
                  <a:pt x="2291059" y="1246504"/>
                  <a:pt x="2298119" y="1246504"/>
                </a:cubicBezTo>
                <a:lnTo>
                  <a:pt x="2319299" y="1246504"/>
                </a:lnTo>
                <a:lnTo>
                  <a:pt x="2329890" y="1246504"/>
                </a:lnTo>
                <a:lnTo>
                  <a:pt x="2340481" y="1257095"/>
                </a:lnTo>
                <a:cubicBezTo>
                  <a:pt x="2347541" y="1257095"/>
                  <a:pt x="2354601" y="1257095"/>
                  <a:pt x="2361662" y="1257095"/>
                </a:cubicBezTo>
                <a:cubicBezTo>
                  <a:pt x="2382842" y="1257095"/>
                  <a:pt x="2393433" y="1260625"/>
                  <a:pt x="2393433" y="1267685"/>
                </a:cubicBezTo>
                <a:cubicBezTo>
                  <a:pt x="2393433" y="1274745"/>
                  <a:pt x="2400493" y="1278276"/>
                  <a:pt x="2414614" y="1278276"/>
                </a:cubicBezTo>
                <a:lnTo>
                  <a:pt x="2414614" y="1267685"/>
                </a:lnTo>
                <a:lnTo>
                  <a:pt x="2414614" y="1257095"/>
                </a:lnTo>
                <a:cubicBezTo>
                  <a:pt x="2414614" y="1257095"/>
                  <a:pt x="2411084" y="1255331"/>
                  <a:pt x="2404023" y="1251800"/>
                </a:cubicBezTo>
                <a:cubicBezTo>
                  <a:pt x="2396963" y="1248269"/>
                  <a:pt x="2388138" y="1248269"/>
                  <a:pt x="2377546" y="1251800"/>
                </a:cubicBezTo>
                <a:cubicBezTo>
                  <a:pt x="2366957" y="1255331"/>
                  <a:pt x="2361662" y="1253564"/>
                  <a:pt x="2361662" y="1246504"/>
                </a:cubicBezTo>
                <a:cubicBezTo>
                  <a:pt x="2361662" y="1246504"/>
                  <a:pt x="2361662" y="1244739"/>
                  <a:pt x="2361662" y="1241210"/>
                </a:cubicBezTo>
                <a:cubicBezTo>
                  <a:pt x="2361662" y="1237679"/>
                  <a:pt x="2358132" y="1235914"/>
                  <a:pt x="2351071" y="1235914"/>
                </a:cubicBezTo>
                <a:cubicBezTo>
                  <a:pt x="2344011" y="1235914"/>
                  <a:pt x="2336950" y="1234149"/>
                  <a:pt x="2329890" y="1230619"/>
                </a:cubicBezTo>
                <a:cubicBezTo>
                  <a:pt x="2322830" y="1227089"/>
                  <a:pt x="2315769" y="1225324"/>
                  <a:pt x="2308710" y="1225324"/>
                </a:cubicBezTo>
                <a:cubicBezTo>
                  <a:pt x="2287529" y="1218264"/>
                  <a:pt x="2273408" y="1211202"/>
                  <a:pt x="2266347" y="1204143"/>
                </a:cubicBezTo>
                <a:cubicBezTo>
                  <a:pt x="2259288" y="1204143"/>
                  <a:pt x="2252227" y="1204143"/>
                  <a:pt x="2245167" y="1204143"/>
                </a:cubicBezTo>
                <a:cubicBezTo>
                  <a:pt x="2238107" y="1204143"/>
                  <a:pt x="2231046" y="1204143"/>
                  <a:pt x="2223986" y="1204143"/>
                </a:cubicBezTo>
                <a:lnTo>
                  <a:pt x="2213396" y="1204143"/>
                </a:lnTo>
                <a:cubicBezTo>
                  <a:pt x="2220456" y="1204143"/>
                  <a:pt x="2225751" y="1207673"/>
                  <a:pt x="2229282" y="1214733"/>
                </a:cubicBezTo>
                <a:cubicBezTo>
                  <a:pt x="2232811" y="1221793"/>
                  <a:pt x="2234577" y="1225324"/>
                  <a:pt x="2234577" y="1225324"/>
                </a:cubicBezTo>
                <a:lnTo>
                  <a:pt x="2234577" y="1246504"/>
                </a:lnTo>
                <a:cubicBezTo>
                  <a:pt x="2227517" y="1246504"/>
                  <a:pt x="2223986" y="1246504"/>
                  <a:pt x="2223986" y="1246504"/>
                </a:cubicBezTo>
                <a:cubicBezTo>
                  <a:pt x="2223986" y="1246504"/>
                  <a:pt x="2223986" y="1242975"/>
                  <a:pt x="2223986" y="1235914"/>
                </a:cubicBezTo>
                <a:cubicBezTo>
                  <a:pt x="2223986" y="1228854"/>
                  <a:pt x="2220456" y="1225324"/>
                  <a:pt x="2213396" y="1225324"/>
                </a:cubicBezTo>
                <a:cubicBezTo>
                  <a:pt x="2206335" y="1225324"/>
                  <a:pt x="2202805" y="1228854"/>
                  <a:pt x="2202805" y="1235914"/>
                </a:cubicBezTo>
                <a:lnTo>
                  <a:pt x="2181625" y="1246504"/>
                </a:lnTo>
                <a:lnTo>
                  <a:pt x="2171034" y="1246504"/>
                </a:lnTo>
                <a:cubicBezTo>
                  <a:pt x="2171034" y="1246504"/>
                  <a:pt x="2167504" y="1244739"/>
                  <a:pt x="2160443" y="1241210"/>
                </a:cubicBezTo>
                <a:cubicBezTo>
                  <a:pt x="2153384" y="1237679"/>
                  <a:pt x="2146323" y="1235914"/>
                  <a:pt x="2139263" y="1235914"/>
                </a:cubicBezTo>
                <a:cubicBezTo>
                  <a:pt x="2132203" y="1228854"/>
                  <a:pt x="2121612" y="1225324"/>
                  <a:pt x="2107491" y="1225324"/>
                </a:cubicBezTo>
                <a:cubicBezTo>
                  <a:pt x="2093371" y="1225324"/>
                  <a:pt x="2082781" y="1221793"/>
                  <a:pt x="2075721" y="1214733"/>
                </a:cubicBezTo>
                <a:cubicBezTo>
                  <a:pt x="2075721" y="1214733"/>
                  <a:pt x="2072190" y="1214733"/>
                  <a:pt x="2065130" y="1214733"/>
                </a:cubicBezTo>
                <a:cubicBezTo>
                  <a:pt x="2058070" y="1214733"/>
                  <a:pt x="2051009" y="1211202"/>
                  <a:pt x="2043949" y="1204143"/>
                </a:cubicBezTo>
                <a:cubicBezTo>
                  <a:pt x="2029828" y="1204143"/>
                  <a:pt x="2021003" y="1202378"/>
                  <a:pt x="2017472" y="1198848"/>
                </a:cubicBezTo>
                <a:cubicBezTo>
                  <a:pt x="2013943" y="1195317"/>
                  <a:pt x="2001587" y="1193552"/>
                  <a:pt x="1980407" y="1193552"/>
                </a:cubicBezTo>
                <a:cubicBezTo>
                  <a:pt x="1980407" y="1193552"/>
                  <a:pt x="1976876" y="1193552"/>
                  <a:pt x="1969816" y="1193552"/>
                </a:cubicBezTo>
                <a:cubicBezTo>
                  <a:pt x="1962756" y="1193552"/>
                  <a:pt x="1959226" y="1190022"/>
                  <a:pt x="1959226" y="1182962"/>
                </a:cubicBezTo>
                <a:lnTo>
                  <a:pt x="1938045" y="1193552"/>
                </a:lnTo>
                <a:cubicBezTo>
                  <a:pt x="1938045" y="1186493"/>
                  <a:pt x="1934515" y="1186493"/>
                  <a:pt x="1927455" y="1193552"/>
                </a:cubicBezTo>
                <a:lnTo>
                  <a:pt x="1927455" y="1204143"/>
                </a:lnTo>
                <a:lnTo>
                  <a:pt x="1916864" y="1214733"/>
                </a:lnTo>
                <a:lnTo>
                  <a:pt x="1906274" y="1193552"/>
                </a:lnTo>
                <a:cubicBezTo>
                  <a:pt x="1920395" y="1193552"/>
                  <a:pt x="1923924" y="1186493"/>
                  <a:pt x="1916864" y="1172371"/>
                </a:cubicBezTo>
                <a:cubicBezTo>
                  <a:pt x="1909804" y="1165312"/>
                  <a:pt x="1902744" y="1163546"/>
                  <a:pt x="1895684" y="1167077"/>
                </a:cubicBezTo>
                <a:cubicBezTo>
                  <a:pt x="1888623" y="1170606"/>
                  <a:pt x="1881563" y="1167077"/>
                  <a:pt x="1874503" y="1156485"/>
                </a:cubicBezTo>
                <a:cubicBezTo>
                  <a:pt x="1867443" y="1145896"/>
                  <a:pt x="1863912" y="1137070"/>
                  <a:pt x="1863912" y="1130010"/>
                </a:cubicBezTo>
                <a:cubicBezTo>
                  <a:pt x="1870972" y="1130010"/>
                  <a:pt x="1874503" y="1126479"/>
                  <a:pt x="1874503" y="1119419"/>
                </a:cubicBezTo>
                <a:lnTo>
                  <a:pt x="1853322" y="1119419"/>
                </a:lnTo>
                <a:cubicBezTo>
                  <a:pt x="1853322" y="1126479"/>
                  <a:pt x="1851558" y="1130010"/>
                  <a:pt x="1848026" y="1130010"/>
                </a:cubicBezTo>
                <a:cubicBezTo>
                  <a:pt x="1844498" y="1130010"/>
                  <a:pt x="1835672" y="1130010"/>
                  <a:pt x="1821551" y="1130010"/>
                </a:cubicBezTo>
                <a:cubicBezTo>
                  <a:pt x="1814491" y="1130010"/>
                  <a:pt x="1807430" y="1130010"/>
                  <a:pt x="1800370" y="1130010"/>
                </a:cubicBezTo>
                <a:cubicBezTo>
                  <a:pt x="1807430" y="1130010"/>
                  <a:pt x="1810960" y="1133541"/>
                  <a:pt x="1810960" y="1140600"/>
                </a:cubicBezTo>
                <a:lnTo>
                  <a:pt x="1821551" y="1151191"/>
                </a:lnTo>
                <a:cubicBezTo>
                  <a:pt x="1835672" y="1151191"/>
                  <a:pt x="1839201" y="1158250"/>
                  <a:pt x="1832141" y="1172371"/>
                </a:cubicBezTo>
                <a:cubicBezTo>
                  <a:pt x="1825080" y="1179431"/>
                  <a:pt x="1807430" y="1179431"/>
                  <a:pt x="1779189" y="1172371"/>
                </a:cubicBezTo>
                <a:cubicBezTo>
                  <a:pt x="1772128" y="1172371"/>
                  <a:pt x="1758008" y="1168841"/>
                  <a:pt x="1736827" y="1161781"/>
                </a:cubicBezTo>
                <a:lnTo>
                  <a:pt x="1726237" y="1161781"/>
                </a:lnTo>
                <a:cubicBezTo>
                  <a:pt x="1740357" y="1161781"/>
                  <a:pt x="1747418" y="1158250"/>
                  <a:pt x="1747418" y="1151191"/>
                </a:cubicBezTo>
                <a:cubicBezTo>
                  <a:pt x="1747418" y="1144131"/>
                  <a:pt x="1743888" y="1140600"/>
                  <a:pt x="1736827" y="1140600"/>
                </a:cubicBezTo>
                <a:lnTo>
                  <a:pt x="1694466" y="1140600"/>
                </a:lnTo>
                <a:lnTo>
                  <a:pt x="1673285" y="1140600"/>
                </a:lnTo>
                <a:lnTo>
                  <a:pt x="1652104" y="1140600"/>
                </a:lnTo>
                <a:cubicBezTo>
                  <a:pt x="1652104" y="1147660"/>
                  <a:pt x="1655634" y="1151191"/>
                  <a:pt x="1662694" y="1151191"/>
                </a:cubicBezTo>
                <a:cubicBezTo>
                  <a:pt x="1669755" y="1151191"/>
                  <a:pt x="1673285" y="1154721"/>
                  <a:pt x="1673285" y="1161781"/>
                </a:cubicBezTo>
                <a:cubicBezTo>
                  <a:pt x="1680345" y="1161781"/>
                  <a:pt x="1690936" y="1163546"/>
                  <a:pt x="1705056" y="1167077"/>
                </a:cubicBezTo>
                <a:cubicBezTo>
                  <a:pt x="1719176" y="1170606"/>
                  <a:pt x="1726237" y="1172371"/>
                  <a:pt x="1726237" y="1172371"/>
                </a:cubicBezTo>
                <a:lnTo>
                  <a:pt x="1736827" y="1172371"/>
                </a:lnTo>
                <a:cubicBezTo>
                  <a:pt x="1736827" y="1172371"/>
                  <a:pt x="1736827" y="1174137"/>
                  <a:pt x="1736827" y="1177666"/>
                </a:cubicBezTo>
                <a:cubicBezTo>
                  <a:pt x="1736827" y="1181197"/>
                  <a:pt x="1740357" y="1182962"/>
                  <a:pt x="1747418" y="1182962"/>
                </a:cubicBezTo>
                <a:lnTo>
                  <a:pt x="1758008" y="1182962"/>
                </a:lnTo>
                <a:cubicBezTo>
                  <a:pt x="1765068" y="1190022"/>
                  <a:pt x="1772128" y="1193552"/>
                  <a:pt x="1779189" y="1193552"/>
                </a:cubicBezTo>
                <a:lnTo>
                  <a:pt x="1810960" y="1193552"/>
                </a:lnTo>
                <a:cubicBezTo>
                  <a:pt x="1818020" y="1200612"/>
                  <a:pt x="1828611" y="1204143"/>
                  <a:pt x="1842731" y="1204143"/>
                </a:cubicBezTo>
                <a:lnTo>
                  <a:pt x="1853322" y="1214733"/>
                </a:lnTo>
                <a:lnTo>
                  <a:pt x="1895684" y="1225324"/>
                </a:lnTo>
                <a:cubicBezTo>
                  <a:pt x="1909804" y="1225324"/>
                  <a:pt x="1923924" y="1232383"/>
                  <a:pt x="1938045" y="1246504"/>
                </a:cubicBezTo>
                <a:cubicBezTo>
                  <a:pt x="1952166" y="1253564"/>
                  <a:pt x="1959226" y="1253564"/>
                  <a:pt x="1959226" y="1246504"/>
                </a:cubicBezTo>
                <a:cubicBezTo>
                  <a:pt x="1966286" y="1246504"/>
                  <a:pt x="1990997" y="1253564"/>
                  <a:pt x="2033359" y="1267685"/>
                </a:cubicBezTo>
                <a:cubicBezTo>
                  <a:pt x="2047480" y="1274745"/>
                  <a:pt x="2054540" y="1278276"/>
                  <a:pt x="2054540" y="1278276"/>
                </a:cubicBezTo>
                <a:lnTo>
                  <a:pt x="2086311" y="1288866"/>
                </a:lnTo>
                <a:cubicBezTo>
                  <a:pt x="2093371" y="1288866"/>
                  <a:pt x="2098666" y="1290631"/>
                  <a:pt x="2102197" y="1294162"/>
                </a:cubicBezTo>
                <a:cubicBezTo>
                  <a:pt x="2105726" y="1297691"/>
                  <a:pt x="2111022" y="1299456"/>
                  <a:pt x="2118082" y="1299456"/>
                </a:cubicBezTo>
                <a:cubicBezTo>
                  <a:pt x="2125142" y="1299456"/>
                  <a:pt x="2128673" y="1299456"/>
                  <a:pt x="2128673" y="1299456"/>
                </a:cubicBezTo>
                <a:lnTo>
                  <a:pt x="2149853" y="1310047"/>
                </a:lnTo>
                <a:cubicBezTo>
                  <a:pt x="2163974" y="1310047"/>
                  <a:pt x="2174565" y="1313577"/>
                  <a:pt x="2181625" y="1320637"/>
                </a:cubicBezTo>
                <a:cubicBezTo>
                  <a:pt x="2188685" y="1327697"/>
                  <a:pt x="2199275" y="1331228"/>
                  <a:pt x="2213396" y="1331228"/>
                </a:cubicBezTo>
                <a:cubicBezTo>
                  <a:pt x="2234577" y="1317108"/>
                  <a:pt x="2248697" y="1320637"/>
                  <a:pt x="2255757" y="1341818"/>
                </a:cubicBezTo>
                <a:cubicBezTo>
                  <a:pt x="2262817" y="1348879"/>
                  <a:pt x="2273408" y="1355939"/>
                  <a:pt x="2287529" y="1362999"/>
                </a:cubicBezTo>
                <a:cubicBezTo>
                  <a:pt x="2301649" y="1370060"/>
                  <a:pt x="2310474" y="1371824"/>
                  <a:pt x="2314005" y="1368293"/>
                </a:cubicBezTo>
                <a:cubicBezTo>
                  <a:pt x="2317535" y="1364764"/>
                  <a:pt x="2326360" y="1362999"/>
                  <a:pt x="2340481" y="1362999"/>
                </a:cubicBezTo>
                <a:cubicBezTo>
                  <a:pt x="2340481" y="1362999"/>
                  <a:pt x="2342247" y="1364764"/>
                  <a:pt x="2345776" y="1368293"/>
                </a:cubicBezTo>
                <a:cubicBezTo>
                  <a:pt x="2349306" y="1371824"/>
                  <a:pt x="2354601" y="1373589"/>
                  <a:pt x="2361662" y="1373589"/>
                </a:cubicBezTo>
                <a:cubicBezTo>
                  <a:pt x="2361662" y="1380649"/>
                  <a:pt x="2372252" y="1387710"/>
                  <a:pt x="2393433" y="1394770"/>
                </a:cubicBezTo>
                <a:lnTo>
                  <a:pt x="2425203" y="1405360"/>
                </a:lnTo>
                <a:cubicBezTo>
                  <a:pt x="2425203" y="1412420"/>
                  <a:pt x="2430498" y="1415951"/>
                  <a:pt x="2441090" y="1415951"/>
                </a:cubicBezTo>
                <a:cubicBezTo>
                  <a:pt x="2451680" y="1415951"/>
                  <a:pt x="2458740" y="1417716"/>
                  <a:pt x="2462272" y="1421247"/>
                </a:cubicBezTo>
                <a:cubicBezTo>
                  <a:pt x="2465800" y="1424776"/>
                  <a:pt x="2481686" y="1430072"/>
                  <a:pt x="2509927" y="1437132"/>
                </a:cubicBezTo>
                <a:cubicBezTo>
                  <a:pt x="2516988" y="1437132"/>
                  <a:pt x="2525813" y="1437132"/>
                  <a:pt x="2536402" y="1437132"/>
                </a:cubicBezTo>
                <a:cubicBezTo>
                  <a:pt x="2546995" y="1437132"/>
                  <a:pt x="2552289" y="1437132"/>
                  <a:pt x="2552289" y="1437132"/>
                </a:cubicBezTo>
                <a:cubicBezTo>
                  <a:pt x="2559349" y="1444191"/>
                  <a:pt x="2566410" y="1447722"/>
                  <a:pt x="2573470" y="1447722"/>
                </a:cubicBezTo>
                <a:lnTo>
                  <a:pt x="2562879" y="1415951"/>
                </a:lnTo>
                <a:lnTo>
                  <a:pt x="2552289" y="1405360"/>
                </a:lnTo>
                <a:cubicBezTo>
                  <a:pt x="2559349" y="1405360"/>
                  <a:pt x="2575234" y="1407125"/>
                  <a:pt x="2599947" y="1410656"/>
                </a:cubicBezTo>
                <a:cubicBezTo>
                  <a:pt x="2624656" y="1414187"/>
                  <a:pt x="2640543" y="1419481"/>
                  <a:pt x="2647602" y="1426541"/>
                </a:cubicBezTo>
                <a:lnTo>
                  <a:pt x="2658193" y="1426541"/>
                </a:lnTo>
                <a:cubicBezTo>
                  <a:pt x="2672313" y="1426541"/>
                  <a:pt x="2688200" y="1430072"/>
                  <a:pt x="2705851" y="1437132"/>
                </a:cubicBezTo>
                <a:cubicBezTo>
                  <a:pt x="2723500" y="1444191"/>
                  <a:pt x="2735856" y="1447722"/>
                  <a:pt x="2742916" y="1447722"/>
                </a:cubicBezTo>
                <a:lnTo>
                  <a:pt x="2764097" y="1458312"/>
                </a:lnTo>
                <a:cubicBezTo>
                  <a:pt x="2785278" y="1458312"/>
                  <a:pt x="2795868" y="1461843"/>
                  <a:pt x="2795868" y="1468903"/>
                </a:cubicBezTo>
                <a:cubicBezTo>
                  <a:pt x="2788808" y="1468903"/>
                  <a:pt x="2778218" y="1468903"/>
                  <a:pt x="2764097" y="1468903"/>
                </a:cubicBezTo>
                <a:cubicBezTo>
                  <a:pt x="2749975" y="1468903"/>
                  <a:pt x="2742916" y="1465372"/>
                  <a:pt x="2742916" y="1458312"/>
                </a:cubicBezTo>
                <a:lnTo>
                  <a:pt x="2700554" y="1458312"/>
                </a:lnTo>
                <a:cubicBezTo>
                  <a:pt x="2686433" y="1465372"/>
                  <a:pt x="2679374" y="1468903"/>
                  <a:pt x="2679374" y="1468903"/>
                </a:cubicBezTo>
                <a:cubicBezTo>
                  <a:pt x="2693495" y="1483024"/>
                  <a:pt x="2732326" y="1490084"/>
                  <a:pt x="2795868" y="1490084"/>
                </a:cubicBezTo>
                <a:cubicBezTo>
                  <a:pt x="2802927" y="1490084"/>
                  <a:pt x="2806458" y="1493614"/>
                  <a:pt x="2806458" y="1500674"/>
                </a:cubicBezTo>
                <a:cubicBezTo>
                  <a:pt x="2806458" y="1521855"/>
                  <a:pt x="2809989" y="1534210"/>
                  <a:pt x="2817049" y="1537741"/>
                </a:cubicBezTo>
                <a:cubicBezTo>
                  <a:pt x="2824109" y="1541272"/>
                  <a:pt x="2829404" y="1544801"/>
                  <a:pt x="2832936" y="1548331"/>
                </a:cubicBezTo>
                <a:cubicBezTo>
                  <a:pt x="2836464" y="1551862"/>
                  <a:pt x="2841760" y="1550095"/>
                  <a:pt x="2848820" y="1543036"/>
                </a:cubicBezTo>
                <a:lnTo>
                  <a:pt x="2870002" y="1543036"/>
                </a:lnTo>
                <a:cubicBezTo>
                  <a:pt x="2862941" y="1543036"/>
                  <a:pt x="2859410" y="1546566"/>
                  <a:pt x="2859410" y="1553626"/>
                </a:cubicBezTo>
                <a:cubicBezTo>
                  <a:pt x="2862940" y="1557157"/>
                  <a:pt x="2865589" y="1559804"/>
                  <a:pt x="2867353" y="1561569"/>
                </a:cubicBezTo>
                <a:lnTo>
                  <a:pt x="2868489" y="1562705"/>
                </a:lnTo>
                <a:lnTo>
                  <a:pt x="2795868" y="1553626"/>
                </a:lnTo>
                <a:cubicBezTo>
                  <a:pt x="2788808" y="1546566"/>
                  <a:pt x="2774687" y="1543036"/>
                  <a:pt x="2753506" y="1543036"/>
                </a:cubicBezTo>
                <a:cubicBezTo>
                  <a:pt x="2746447" y="1543036"/>
                  <a:pt x="2735856" y="1541272"/>
                  <a:pt x="2721735" y="1537741"/>
                </a:cubicBezTo>
                <a:cubicBezTo>
                  <a:pt x="2707615" y="1534210"/>
                  <a:pt x="2697023" y="1528916"/>
                  <a:pt x="2689964" y="1521855"/>
                </a:cubicBezTo>
                <a:cubicBezTo>
                  <a:pt x="2661723" y="1514795"/>
                  <a:pt x="2644072" y="1511264"/>
                  <a:pt x="2637012" y="1511264"/>
                </a:cubicBezTo>
                <a:cubicBezTo>
                  <a:pt x="2637012" y="1511264"/>
                  <a:pt x="2633481" y="1511264"/>
                  <a:pt x="2626422" y="1511264"/>
                </a:cubicBezTo>
                <a:cubicBezTo>
                  <a:pt x="2619361" y="1511264"/>
                  <a:pt x="2612301" y="1507735"/>
                  <a:pt x="2605241" y="1500674"/>
                </a:cubicBezTo>
                <a:cubicBezTo>
                  <a:pt x="2591120" y="1500674"/>
                  <a:pt x="2566410" y="1493614"/>
                  <a:pt x="2531108" y="1479493"/>
                </a:cubicBezTo>
                <a:lnTo>
                  <a:pt x="2478156" y="1458312"/>
                </a:lnTo>
                <a:cubicBezTo>
                  <a:pt x="2471096" y="1458312"/>
                  <a:pt x="2465800" y="1458312"/>
                  <a:pt x="2462272" y="1458312"/>
                </a:cubicBezTo>
                <a:cubicBezTo>
                  <a:pt x="2458740" y="1458312"/>
                  <a:pt x="2453445" y="1458312"/>
                  <a:pt x="2446385" y="1458312"/>
                </a:cubicBezTo>
                <a:cubicBezTo>
                  <a:pt x="2418144" y="1458312"/>
                  <a:pt x="2386373" y="1447722"/>
                  <a:pt x="2351071" y="1426541"/>
                </a:cubicBezTo>
                <a:cubicBezTo>
                  <a:pt x="2351071" y="1426541"/>
                  <a:pt x="2345776" y="1426541"/>
                  <a:pt x="2335186" y="1426541"/>
                </a:cubicBezTo>
                <a:cubicBezTo>
                  <a:pt x="2324594" y="1426541"/>
                  <a:pt x="2319299" y="1423012"/>
                  <a:pt x="2319299" y="1415951"/>
                </a:cubicBezTo>
                <a:cubicBezTo>
                  <a:pt x="2319299" y="1408891"/>
                  <a:pt x="2315769" y="1405360"/>
                  <a:pt x="2308710" y="1405360"/>
                </a:cubicBezTo>
                <a:lnTo>
                  <a:pt x="2298119" y="1405360"/>
                </a:lnTo>
                <a:cubicBezTo>
                  <a:pt x="2298119" y="1398301"/>
                  <a:pt x="2285763" y="1394770"/>
                  <a:pt x="2261053" y="1394770"/>
                </a:cubicBezTo>
                <a:cubicBezTo>
                  <a:pt x="2236341" y="1394770"/>
                  <a:pt x="2223986" y="1394770"/>
                  <a:pt x="2223986" y="1394770"/>
                </a:cubicBezTo>
                <a:lnTo>
                  <a:pt x="2171034" y="1362999"/>
                </a:lnTo>
                <a:cubicBezTo>
                  <a:pt x="2171034" y="1362999"/>
                  <a:pt x="2158679" y="1359468"/>
                  <a:pt x="2133967" y="1352408"/>
                </a:cubicBezTo>
                <a:cubicBezTo>
                  <a:pt x="2109258" y="1345349"/>
                  <a:pt x="2089841" y="1341818"/>
                  <a:pt x="2075721" y="1341818"/>
                </a:cubicBezTo>
                <a:cubicBezTo>
                  <a:pt x="1906274" y="1299456"/>
                  <a:pt x="1810960" y="1271216"/>
                  <a:pt x="1789779" y="1257095"/>
                </a:cubicBezTo>
                <a:lnTo>
                  <a:pt x="1747418" y="1235914"/>
                </a:lnTo>
                <a:cubicBezTo>
                  <a:pt x="1726237" y="1228854"/>
                  <a:pt x="1712116" y="1225324"/>
                  <a:pt x="1705056" y="1225324"/>
                </a:cubicBezTo>
                <a:cubicBezTo>
                  <a:pt x="1705056" y="1218264"/>
                  <a:pt x="1703291" y="1214733"/>
                  <a:pt x="1699760" y="1214733"/>
                </a:cubicBezTo>
                <a:cubicBezTo>
                  <a:pt x="1696231" y="1214733"/>
                  <a:pt x="1690936" y="1214733"/>
                  <a:pt x="1683875" y="1214733"/>
                </a:cubicBezTo>
                <a:cubicBezTo>
                  <a:pt x="1669755" y="1214733"/>
                  <a:pt x="1611508" y="1197083"/>
                  <a:pt x="1509133" y="1161781"/>
                </a:cubicBezTo>
                <a:cubicBezTo>
                  <a:pt x="1406758" y="1126479"/>
                  <a:pt x="1344982" y="1105298"/>
                  <a:pt x="1323802" y="1098239"/>
                </a:cubicBezTo>
                <a:cubicBezTo>
                  <a:pt x="1323802" y="1091179"/>
                  <a:pt x="1318506" y="1085883"/>
                  <a:pt x="1307915" y="1082354"/>
                </a:cubicBezTo>
                <a:cubicBezTo>
                  <a:pt x="1297325" y="1078823"/>
                  <a:pt x="1288500" y="1077058"/>
                  <a:pt x="1281440" y="1077058"/>
                </a:cubicBezTo>
                <a:cubicBezTo>
                  <a:pt x="1203777" y="1048817"/>
                  <a:pt x="1157884" y="1031166"/>
                  <a:pt x="1143765" y="1024106"/>
                </a:cubicBezTo>
                <a:cubicBezTo>
                  <a:pt x="1136703" y="1017046"/>
                  <a:pt x="1129644" y="1015279"/>
                  <a:pt x="1122583" y="1018810"/>
                </a:cubicBezTo>
                <a:cubicBezTo>
                  <a:pt x="1115523" y="1022341"/>
                  <a:pt x="1111993" y="1022341"/>
                  <a:pt x="1111993" y="1018810"/>
                </a:cubicBezTo>
                <a:cubicBezTo>
                  <a:pt x="1111993" y="1015279"/>
                  <a:pt x="1108463" y="1013515"/>
                  <a:pt x="1101402" y="1013515"/>
                </a:cubicBezTo>
                <a:cubicBezTo>
                  <a:pt x="1094343" y="1013515"/>
                  <a:pt x="1067865" y="1002925"/>
                  <a:pt x="1021974" y="981744"/>
                </a:cubicBezTo>
                <a:cubicBezTo>
                  <a:pt x="976082" y="960563"/>
                  <a:pt x="935486" y="944677"/>
                  <a:pt x="900185" y="934087"/>
                </a:cubicBezTo>
                <a:cubicBezTo>
                  <a:pt x="864884" y="923496"/>
                  <a:pt x="833112" y="911142"/>
                  <a:pt x="804871" y="897021"/>
                </a:cubicBezTo>
                <a:cubicBezTo>
                  <a:pt x="776630" y="882900"/>
                  <a:pt x="758980" y="875840"/>
                  <a:pt x="751919" y="875840"/>
                </a:cubicBezTo>
                <a:cubicBezTo>
                  <a:pt x="751919" y="875840"/>
                  <a:pt x="748389" y="874075"/>
                  <a:pt x="741329" y="870544"/>
                </a:cubicBezTo>
                <a:cubicBezTo>
                  <a:pt x="734268" y="867015"/>
                  <a:pt x="723678" y="865250"/>
                  <a:pt x="709557" y="865250"/>
                </a:cubicBezTo>
                <a:cubicBezTo>
                  <a:pt x="688377" y="851129"/>
                  <a:pt x="674256" y="844069"/>
                  <a:pt x="667195" y="844069"/>
                </a:cubicBezTo>
                <a:cubicBezTo>
                  <a:pt x="660135" y="844069"/>
                  <a:pt x="656605" y="840538"/>
                  <a:pt x="656605" y="833478"/>
                </a:cubicBezTo>
                <a:cubicBezTo>
                  <a:pt x="656605" y="833478"/>
                  <a:pt x="654840" y="833478"/>
                  <a:pt x="651309" y="833478"/>
                </a:cubicBezTo>
                <a:cubicBezTo>
                  <a:pt x="647780" y="833478"/>
                  <a:pt x="642485" y="829948"/>
                  <a:pt x="635425" y="822888"/>
                </a:cubicBezTo>
                <a:cubicBezTo>
                  <a:pt x="621304" y="822888"/>
                  <a:pt x="600122" y="815827"/>
                  <a:pt x="571882" y="801707"/>
                </a:cubicBezTo>
                <a:cubicBezTo>
                  <a:pt x="543641" y="787586"/>
                  <a:pt x="511870" y="769936"/>
                  <a:pt x="476569" y="748755"/>
                </a:cubicBezTo>
                <a:cubicBezTo>
                  <a:pt x="441266" y="727574"/>
                  <a:pt x="413026" y="711688"/>
                  <a:pt x="391845" y="701098"/>
                </a:cubicBezTo>
                <a:cubicBezTo>
                  <a:pt x="370664" y="690507"/>
                  <a:pt x="353014" y="685213"/>
                  <a:pt x="338893" y="685213"/>
                </a:cubicBezTo>
                <a:cubicBezTo>
                  <a:pt x="338893" y="678152"/>
                  <a:pt x="338893" y="674621"/>
                  <a:pt x="338893" y="674621"/>
                </a:cubicBezTo>
                <a:cubicBezTo>
                  <a:pt x="338893" y="667562"/>
                  <a:pt x="335362" y="664031"/>
                  <a:pt x="328302" y="664031"/>
                </a:cubicBezTo>
                <a:lnTo>
                  <a:pt x="285940" y="642851"/>
                </a:lnTo>
                <a:lnTo>
                  <a:pt x="328302" y="653442"/>
                </a:lnTo>
                <a:cubicBezTo>
                  <a:pt x="349483" y="660501"/>
                  <a:pt x="374193" y="667562"/>
                  <a:pt x="402435" y="674621"/>
                </a:cubicBezTo>
                <a:lnTo>
                  <a:pt x="455387" y="674621"/>
                </a:lnTo>
                <a:cubicBezTo>
                  <a:pt x="455387" y="674621"/>
                  <a:pt x="458918" y="674621"/>
                  <a:pt x="465977" y="674621"/>
                </a:cubicBezTo>
                <a:cubicBezTo>
                  <a:pt x="473037" y="674621"/>
                  <a:pt x="480097" y="674621"/>
                  <a:pt x="487158" y="674621"/>
                </a:cubicBezTo>
                <a:lnTo>
                  <a:pt x="603653" y="685213"/>
                </a:lnTo>
                <a:cubicBezTo>
                  <a:pt x="596593" y="685213"/>
                  <a:pt x="586001" y="683448"/>
                  <a:pt x="571882" y="679917"/>
                </a:cubicBezTo>
                <a:cubicBezTo>
                  <a:pt x="557761" y="676386"/>
                  <a:pt x="540110" y="667562"/>
                  <a:pt x="518930" y="653442"/>
                </a:cubicBezTo>
                <a:cubicBezTo>
                  <a:pt x="511870" y="646382"/>
                  <a:pt x="504809" y="641086"/>
                  <a:pt x="497749" y="637555"/>
                </a:cubicBezTo>
                <a:cubicBezTo>
                  <a:pt x="490689" y="634026"/>
                  <a:pt x="483629" y="628730"/>
                  <a:pt x="476569" y="621670"/>
                </a:cubicBezTo>
                <a:cubicBezTo>
                  <a:pt x="469508" y="621670"/>
                  <a:pt x="460683" y="618140"/>
                  <a:pt x="450091" y="611080"/>
                </a:cubicBezTo>
                <a:cubicBezTo>
                  <a:pt x="439501" y="604019"/>
                  <a:pt x="434206" y="600490"/>
                  <a:pt x="434206" y="600490"/>
                </a:cubicBezTo>
                <a:lnTo>
                  <a:pt x="402435" y="579309"/>
                </a:lnTo>
                <a:cubicBezTo>
                  <a:pt x="395375" y="565188"/>
                  <a:pt x="388314" y="559892"/>
                  <a:pt x="381254" y="563423"/>
                </a:cubicBezTo>
                <a:cubicBezTo>
                  <a:pt x="374193" y="566953"/>
                  <a:pt x="372429" y="566953"/>
                  <a:pt x="375959" y="563423"/>
                </a:cubicBezTo>
                <a:cubicBezTo>
                  <a:pt x="379489" y="559892"/>
                  <a:pt x="374193" y="554597"/>
                  <a:pt x="360074" y="547538"/>
                </a:cubicBezTo>
                <a:cubicBezTo>
                  <a:pt x="374193" y="547538"/>
                  <a:pt x="388314" y="551067"/>
                  <a:pt x="402435" y="558128"/>
                </a:cubicBezTo>
                <a:lnTo>
                  <a:pt x="423617" y="568718"/>
                </a:lnTo>
                <a:cubicBezTo>
                  <a:pt x="423617" y="561659"/>
                  <a:pt x="427145" y="558128"/>
                  <a:pt x="434206" y="558128"/>
                </a:cubicBezTo>
                <a:lnTo>
                  <a:pt x="444797" y="558128"/>
                </a:lnTo>
                <a:lnTo>
                  <a:pt x="455387" y="568718"/>
                </a:lnTo>
                <a:lnTo>
                  <a:pt x="487158" y="568718"/>
                </a:lnTo>
                <a:lnTo>
                  <a:pt x="434206" y="547538"/>
                </a:lnTo>
                <a:lnTo>
                  <a:pt x="434206" y="536947"/>
                </a:lnTo>
                <a:cubicBezTo>
                  <a:pt x="427145" y="536947"/>
                  <a:pt x="421851" y="535182"/>
                  <a:pt x="418320" y="531651"/>
                </a:cubicBezTo>
                <a:cubicBezTo>
                  <a:pt x="414791" y="528122"/>
                  <a:pt x="413026" y="526357"/>
                  <a:pt x="413026" y="526357"/>
                </a:cubicBezTo>
                <a:cubicBezTo>
                  <a:pt x="398905" y="526357"/>
                  <a:pt x="391845" y="526357"/>
                  <a:pt x="391845" y="526357"/>
                </a:cubicBezTo>
                <a:cubicBezTo>
                  <a:pt x="391845" y="519296"/>
                  <a:pt x="393610" y="515766"/>
                  <a:pt x="397139" y="515766"/>
                </a:cubicBezTo>
                <a:cubicBezTo>
                  <a:pt x="400670" y="515766"/>
                  <a:pt x="409496" y="515766"/>
                  <a:pt x="423617" y="515766"/>
                </a:cubicBezTo>
                <a:cubicBezTo>
                  <a:pt x="437737" y="522826"/>
                  <a:pt x="448327" y="526357"/>
                  <a:pt x="455387" y="526357"/>
                </a:cubicBezTo>
                <a:lnTo>
                  <a:pt x="444797" y="536947"/>
                </a:lnTo>
                <a:lnTo>
                  <a:pt x="508339" y="568718"/>
                </a:lnTo>
                <a:cubicBezTo>
                  <a:pt x="508339" y="568718"/>
                  <a:pt x="506574" y="568718"/>
                  <a:pt x="503043" y="568718"/>
                </a:cubicBezTo>
                <a:cubicBezTo>
                  <a:pt x="499514" y="568718"/>
                  <a:pt x="497749" y="572248"/>
                  <a:pt x="497749" y="579309"/>
                </a:cubicBezTo>
                <a:cubicBezTo>
                  <a:pt x="497749" y="579309"/>
                  <a:pt x="501279" y="579309"/>
                  <a:pt x="508339" y="579309"/>
                </a:cubicBezTo>
                <a:cubicBezTo>
                  <a:pt x="508339" y="586368"/>
                  <a:pt x="508339" y="589899"/>
                  <a:pt x="508339" y="589899"/>
                </a:cubicBezTo>
                <a:cubicBezTo>
                  <a:pt x="508339" y="589899"/>
                  <a:pt x="511870" y="586368"/>
                  <a:pt x="518930" y="579309"/>
                </a:cubicBezTo>
                <a:lnTo>
                  <a:pt x="550701" y="579309"/>
                </a:lnTo>
                <a:cubicBezTo>
                  <a:pt x="557761" y="586368"/>
                  <a:pt x="563056" y="589899"/>
                  <a:pt x="566587" y="589899"/>
                </a:cubicBezTo>
                <a:cubicBezTo>
                  <a:pt x="570116" y="589899"/>
                  <a:pt x="575412" y="589899"/>
                  <a:pt x="582473" y="589899"/>
                </a:cubicBezTo>
                <a:lnTo>
                  <a:pt x="582473" y="600490"/>
                </a:lnTo>
                <a:cubicBezTo>
                  <a:pt x="582473" y="600490"/>
                  <a:pt x="601889" y="605784"/>
                  <a:pt x="640720" y="616375"/>
                </a:cubicBezTo>
                <a:cubicBezTo>
                  <a:pt x="679551" y="626965"/>
                  <a:pt x="702497" y="632261"/>
                  <a:pt x="709557" y="632261"/>
                </a:cubicBezTo>
                <a:lnTo>
                  <a:pt x="614243" y="589899"/>
                </a:lnTo>
                <a:cubicBezTo>
                  <a:pt x="600122" y="582838"/>
                  <a:pt x="586001" y="575778"/>
                  <a:pt x="571882" y="568718"/>
                </a:cubicBezTo>
                <a:lnTo>
                  <a:pt x="540110" y="558128"/>
                </a:lnTo>
                <a:cubicBezTo>
                  <a:pt x="540110" y="558128"/>
                  <a:pt x="538345" y="556363"/>
                  <a:pt x="534816" y="552832"/>
                </a:cubicBezTo>
                <a:cubicBezTo>
                  <a:pt x="531285" y="549303"/>
                  <a:pt x="522460" y="544007"/>
                  <a:pt x="508339" y="536947"/>
                </a:cubicBezTo>
                <a:lnTo>
                  <a:pt x="487158" y="526357"/>
                </a:lnTo>
                <a:lnTo>
                  <a:pt x="540110" y="526357"/>
                </a:lnTo>
                <a:cubicBezTo>
                  <a:pt x="617774" y="540477"/>
                  <a:pt x="656605" y="547538"/>
                  <a:pt x="656605" y="547538"/>
                </a:cubicBezTo>
                <a:cubicBezTo>
                  <a:pt x="656605" y="547538"/>
                  <a:pt x="656605" y="545772"/>
                  <a:pt x="656605" y="542242"/>
                </a:cubicBezTo>
                <a:cubicBezTo>
                  <a:pt x="656605" y="538711"/>
                  <a:pt x="653074" y="536947"/>
                  <a:pt x="646015" y="536947"/>
                </a:cubicBezTo>
                <a:lnTo>
                  <a:pt x="656605" y="526357"/>
                </a:lnTo>
                <a:cubicBezTo>
                  <a:pt x="670726" y="533416"/>
                  <a:pt x="683080" y="538711"/>
                  <a:pt x="693672" y="542242"/>
                </a:cubicBezTo>
                <a:cubicBezTo>
                  <a:pt x="704261" y="545772"/>
                  <a:pt x="713087" y="547538"/>
                  <a:pt x="720147" y="547538"/>
                </a:cubicBezTo>
                <a:lnTo>
                  <a:pt x="730738" y="547538"/>
                </a:lnTo>
                <a:lnTo>
                  <a:pt x="720147" y="536947"/>
                </a:lnTo>
                <a:lnTo>
                  <a:pt x="741329" y="536947"/>
                </a:lnTo>
                <a:lnTo>
                  <a:pt x="730738" y="526357"/>
                </a:lnTo>
                <a:lnTo>
                  <a:pt x="741329" y="526357"/>
                </a:lnTo>
                <a:cubicBezTo>
                  <a:pt x="755449" y="533416"/>
                  <a:pt x="767805" y="536947"/>
                  <a:pt x="778395" y="536947"/>
                </a:cubicBezTo>
                <a:cubicBezTo>
                  <a:pt x="788984" y="536947"/>
                  <a:pt x="790751" y="533416"/>
                  <a:pt x="783690" y="526357"/>
                </a:cubicBezTo>
                <a:lnTo>
                  <a:pt x="783690" y="515766"/>
                </a:lnTo>
                <a:cubicBezTo>
                  <a:pt x="783690" y="515766"/>
                  <a:pt x="787220" y="515766"/>
                  <a:pt x="794281" y="515766"/>
                </a:cubicBezTo>
                <a:lnTo>
                  <a:pt x="836642" y="515766"/>
                </a:lnTo>
                <a:lnTo>
                  <a:pt x="847233" y="536947"/>
                </a:lnTo>
                <a:lnTo>
                  <a:pt x="879003" y="536947"/>
                </a:lnTo>
                <a:cubicBezTo>
                  <a:pt x="879003" y="536947"/>
                  <a:pt x="873709" y="535182"/>
                  <a:pt x="863118" y="531651"/>
                </a:cubicBezTo>
                <a:cubicBezTo>
                  <a:pt x="852528" y="528122"/>
                  <a:pt x="847233" y="522826"/>
                  <a:pt x="847233" y="515766"/>
                </a:cubicBezTo>
                <a:lnTo>
                  <a:pt x="868414" y="515766"/>
                </a:lnTo>
                <a:lnTo>
                  <a:pt x="879003" y="505176"/>
                </a:lnTo>
                <a:cubicBezTo>
                  <a:pt x="879003" y="505176"/>
                  <a:pt x="875474" y="501645"/>
                  <a:pt x="868414" y="494584"/>
                </a:cubicBezTo>
                <a:cubicBezTo>
                  <a:pt x="840172" y="487525"/>
                  <a:pt x="815462" y="483994"/>
                  <a:pt x="794281" y="483994"/>
                </a:cubicBezTo>
                <a:lnTo>
                  <a:pt x="782367" y="482671"/>
                </a:lnTo>
                <a:lnTo>
                  <a:pt x="773099" y="473405"/>
                </a:lnTo>
                <a:lnTo>
                  <a:pt x="773099" y="481642"/>
                </a:lnTo>
                <a:lnTo>
                  <a:pt x="770452" y="481347"/>
                </a:lnTo>
                <a:cubicBezTo>
                  <a:pt x="765156" y="479583"/>
                  <a:pt x="762510" y="476934"/>
                  <a:pt x="762510" y="473405"/>
                </a:cubicBezTo>
                <a:cubicBezTo>
                  <a:pt x="755449" y="459284"/>
                  <a:pt x="734268" y="448693"/>
                  <a:pt x="698966" y="441632"/>
                </a:cubicBezTo>
                <a:cubicBezTo>
                  <a:pt x="691905" y="441632"/>
                  <a:pt x="684847" y="438103"/>
                  <a:pt x="677786" y="431043"/>
                </a:cubicBezTo>
                <a:cubicBezTo>
                  <a:pt x="677786" y="423982"/>
                  <a:pt x="677786" y="420453"/>
                  <a:pt x="677786" y="420453"/>
                </a:cubicBezTo>
                <a:cubicBezTo>
                  <a:pt x="684847" y="420453"/>
                  <a:pt x="688377" y="416922"/>
                  <a:pt x="688377" y="409861"/>
                </a:cubicBezTo>
                <a:cubicBezTo>
                  <a:pt x="681316" y="409861"/>
                  <a:pt x="677786" y="409861"/>
                  <a:pt x="677786" y="409861"/>
                </a:cubicBezTo>
                <a:cubicBezTo>
                  <a:pt x="663665" y="416922"/>
                  <a:pt x="667195" y="431043"/>
                  <a:pt x="688377" y="452224"/>
                </a:cubicBezTo>
                <a:cubicBezTo>
                  <a:pt x="695437" y="452224"/>
                  <a:pt x="700732" y="453988"/>
                  <a:pt x="704261" y="457519"/>
                </a:cubicBezTo>
                <a:cubicBezTo>
                  <a:pt x="707793" y="461049"/>
                  <a:pt x="709557" y="462813"/>
                  <a:pt x="709557" y="462813"/>
                </a:cubicBezTo>
                <a:cubicBezTo>
                  <a:pt x="716617" y="469874"/>
                  <a:pt x="720147" y="469874"/>
                  <a:pt x="720147" y="462813"/>
                </a:cubicBezTo>
                <a:cubicBezTo>
                  <a:pt x="727208" y="462813"/>
                  <a:pt x="730738" y="462813"/>
                  <a:pt x="730738" y="462813"/>
                </a:cubicBezTo>
                <a:cubicBezTo>
                  <a:pt x="730738" y="462813"/>
                  <a:pt x="730738" y="466344"/>
                  <a:pt x="730738" y="473405"/>
                </a:cubicBezTo>
                <a:cubicBezTo>
                  <a:pt x="723678" y="480463"/>
                  <a:pt x="725443" y="482230"/>
                  <a:pt x="736034" y="478699"/>
                </a:cubicBezTo>
                <a:cubicBezTo>
                  <a:pt x="746624" y="475169"/>
                  <a:pt x="751919" y="475169"/>
                  <a:pt x="751919" y="478699"/>
                </a:cubicBezTo>
                <a:cubicBezTo>
                  <a:pt x="751919" y="482230"/>
                  <a:pt x="755449" y="487525"/>
                  <a:pt x="762510" y="494584"/>
                </a:cubicBezTo>
                <a:lnTo>
                  <a:pt x="762510" y="515766"/>
                </a:lnTo>
                <a:cubicBezTo>
                  <a:pt x="762510" y="515766"/>
                  <a:pt x="755449" y="512236"/>
                  <a:pt x="741329" y="505176"/>
                </a:cubicBezTo>
                <a:cubicBezTo>
                  <a:pt x="734268" y="505176"/>
                  <a:pt x="727208" y="503411"/>
                  <a:pt x="720147" y="499880"/>
                </a:cubicBezTo>
                <a:cubicBezTo>
                  <a:pt x="713087" y="496351"/>
                  <a:pt x="709557" y="498115"/>
                  <a:pt x="709557" y="505176"/>
                </a:cubicBezTo>
                <a:lnTo>
                  <a:pt x="667195" y="494584"/>
                </a:lnTo>
                <a:cubicBezTo>
                  <a:pt x="667195" y="487525"/>
                  <a:pt x="663665" y="483994"/>
                  <a:pt x="656605" y="483994"/>
                </a:cubicBezTo>
                <a:cubicBezTo>
                  <a:pt x="649545" y="483994"/>
                  <a:pt x="646015" y="483994"/>
                  <a:pt x="646015" y="483994"/>
                </a:cubicBezTo>
                <a:cubicBezTo>
                  <a:pt x="638953" y="483994"/>
                  <a:pt x="635425" y="480463"/>
                  <a:pt x="635425" y="473405"/>
                </a:cubicBezTo>
                <a:cubicBezTo>
                  <a:pt x="635425" y="466344"/>
                  <a:pt x="638953" y="462813"/>
                  <a:pt x="646015" y="462813"/>
                </a:cubicBezTo>
                <a:cubicBezTo>
                  <a:pt x="653074" y="462813"/>
                  <a:pt x="656605" y="462813"/>
                  <a:pt x="656605" y="462813"/>
                </a:cubicBezTo>
                <a:lnTo>
                  <a:pt x="635425" y="452224"/>
                </a:lnTo>
                <a:cubicBezTo>
                  <a:pt x="635425" y="452224"/>
                  <a:pt x="631895" y="452224"/>
                  <a:pt x="624833" y="452224"/>
                </a:cubicBezTo>
                <a:cubicBezTo>
                  <a:pt x="596593" y="423982"/>
                  <a:pt x="564822" y="413392"/>
                  <a:pt x="529521" y="420453"/>
                </a:cubicBezTo>
                <a:lnTo>
                  <a:pt x="508339" y="409861"/>
                </a:lnTo>
                <a:cubicBezTo>
                  <a:pt x="515400" y="402801"/>
                  <a:pt x="515400" y="397507"/>
                  <a:pt x="508339" y="393976"/>
                </a:cubicBezTo>
                <a:cubicBezTo>
                  <a:pt x="501279" y="390445"/>
                  <a:pt x="476569" y="385151"/>
                  <a:pt x="434206" y="378091"/>
                </a:cubicBezTo>
                <a:lnTo>
                  <a:pt x="423617" y="356909"/>
                </a:lnTo>
                <a:lnTo>
                  <a:pt x="381254" y="346320"/>
                </a:lnTo>
                <a:cubicBezTo>
                  <a:pt x="374193" y="339259"/>
                  <a:pt x="370664" y="335728"/>
                  <a:pt x="370664" y="335728"/>
                </a:cubicBezTo>
                <a:lnTo>
                  <a:pt x="360074" y="335728"/>
                </a:lnTo>
                <a:lnTo>
                  <a:pt x="349483" y="335728"/>
                </a:lnTo>
                <a:lnTo>
                  <a:pt x="338893" y="325139"/>
                </a:lnTo>
                <a:cubicBezTo>
                  <a:pt x="331833" y="325139"/>
                  <a:pt x="331833" y="321608"/>
                  <a:pt x="338893" y="314549"/>
                </a:cubicBezTo>
                <a:cubicBezTo>
                  <a:pt x="345953" y="307488"/>
                  <a:pt x="360074" y="307488"/>
                  <a:pt x="381254" y="314549"/>
                </a:cubicBezTo>
                <a:cubicBezTo>
                  <a:pt x="388314" y="314549"/>
                  <a:pt x="400670" y="316313"/>
                  <a:pt x="418320" y="319843"/>
                </a:cubicBezTo>
                <a:cubicBezTo>
                  <a:pt x="435971" y="323374"/>
                  <a:pt x="451857" y="323374"/>
                  <a:pt x="465977" y="319843"/>
                </a:cubicBezTo>
                <a:cubicBezTo>
                  <a:pt x="480097" y="316313"/>
                  <a:pt x="487158" y="314549"/>
                  <a:pt x="487158" y="314549"/>
                </a:cubicBezTo>
                <a:lnTo>
                  <a:pt x="455387" y="293368"/>
                </a:lnTo>
                <a:cubicBezTo>
                  <a:pt x="455387" y="293368"/>
                  <a:pt x="451857" y="291603"/>
                  <a:pt x="444797" y="288072"/>
                </a:cubicBezTo>
                <a:cubicBezTo>
                  <a:pt x="437737" y="284541"/>
                  <a:pt x="427145" y="279247"/>
                  <a:pt x="413026" y="272186"/>
                </a:cubicBezTo>
                <a:cubicBezTo>
                  <a:pt x="391845" y="265126"/>
                  <a:pt x="377724" y="265126"/>
                  <a:pt x="370664" y="272186"/>
                </a:cubicBezTo>
                <a:cubicBezTo>
                  <a:pt x="363604" y="272186"/>
                  <a:pt x="360074" y="272186"/>
                  <a:pt x="360074" y="272186"/>
                </a:cubicBezTo>
                <a:lnTo>
                  <a:pt x="360074" y="261597"/>
                </a:lnTo>
                <a:lnTo>
                  <a:pt x="338893" y="251005"/>
                </a:lnTo>
                <a:cubicBezTo>
                  <a:pt x="324772" y="243945"/>
                  <a:pt x="315946" y="235120"/>
                  <a:pt x="312416" y="224530"/>
                </a:cubicBezTo>
                <a:cubicBezTo>
                  <a:pt x="308887" y="213939"/>
                  <a:pt x="303592" y="208645"/>
                  <a:pt x="296531" y="208645"/>
                </a:cubicBezTo>
                <a:cubicBezTo>
                  <a:pt x="289471" y="208645"/>
                  <a:pt x="282411" y="205114"/>
                  <a:pt x="275350" y="198053"/>
                </a:cubicBezTo>
                <a:lnTo>
                  <a:pt x="275350" y="187463"/>
                </a:lnTo>
                <a:lnTo>
                  <a:pt x="264760" y="176872"/>
                </a:lnTo>
                <a:cubicBezTo>
                  <a:pt x="243579" y="169813"/>
                  <a:pt x="232989" y="166282"/>
                  <a:pt x="232989" y="166282"/>
                </a:cubicBezTo>
                <a:cubicBezTo>
                  <a:pt x="232989" y="159222"/>
                  <a:pt x="231223" y="155691"/>
                  <a:pt x="227693" y="155691"/>
                </a:cubicBezTo>
                <a:cubicBezTo>
                  <a:pt x="224162" y="155691"/>
                  <a:pt x="222398" y="155691"/>
                  <a:pt x="222398" y="155691"/>
                </a:cubicBezTo>
                <a:cubicBezTo>
                  <a:pt x="208277" y="155691"/>
                  <a:pt x="197688" y="155691"/>
                  <a:pt x="190627" y="155691"/>
                </a:cubicBezTo>
                <a:lnTo>
                  <a:pt x="201217" y="145101"/>
                </a:lnTo>
                <a:cubicBezTo>
                  <a:pt x="208277" y="145101"/>
                  <a:pt x="215337" y="145101"/>
                  <a:pt x="222398" y="145101"/>
                </a:cubicBezTo>
                <a:lnTo>
                  <a:pt x="243579" y="145101"/>
                </a:lnTo>
                <a:cubicBezTo>
                  <a:pt x="250640" y="152162"/>
                  <a:pt x="268289" y="155691"/>
                  <a:pt x="296531" y="155691"/>
                </a:cubicBezTo>
                <a:lnTo>
                  <a:pt x="338893" y="166282"/>
                </a:lnTo>
                <a:lnTo>
                  <a:pt x="349483" y="176872"/>
                </a:lnTo>
                <a:cubicBezTo>
                  <a:pt x="349483" y="176872"/>
                  <a:pt x="356544" y="180403"/>
                  <a:pt x="370664" y="187463"/>
                </a:cubicBezTo>
                <a:lnTo>
                  <a:pt x="391845" y="208645"/>
                </a:lnTo>
                <a:cubicBezTo>
                  <a:pt x="405964" y="208645"/>
                  <a:pt x="409496" y="205114"/>
                  <a:pt x="402435" y="198053"/>
                </a:cubicBezTo>
                <a:lnTo>
                  <a:pt x="402435" y="176872"/>
                </a:lnTo>
                <a:lnTo>
                  <a:pt x="413026" y="166282"/>
                </a:lnTo>
                <a:lnTo>
                  <a:pt x="423617" y="166282"/>
                </a:lnTo>
                <a:cubicBezTo>
                  <a:pt x="423617" y="166282"/>
                  <a:pt x="425381" y="168047"/>
                  <a:pt x="428912" y="171578"/>
                </a:cubicBezTo>
                <a:cubicBezTo>
                  <a:pt x="432441" y="175107"/>
                  <a:pt x="437737" y="176872"/>
                  <a:pt x="444797" y="176872"/>
                </a:cubicBezTo>
                <a:lnTo>
                  <a:pt x="455387" y="176872"/>
                </a:lnTo>
                <a:lnTo>
                  <a:pt x="444797" y="166282"/>
                </a:lnTo>
                <a:lnTo>
                  <a:pt x="423617" y="145101"/>
                </a:lnTo>
                <a:lnTo>
                  <a:pt x="370664" y="113330"/>
                </a:lnTo>
                <a:cubicBezTo>
                  <a:pt x="363604" y="113330"/>
                  <a:pt x="360074" y="109799"/>
                  <a:pt x="360074" y="102739"/>
                </a:cubicBezTo>
                <a:lnTo>
                  <a:pt x="338893" y="102739"/>
                </a:lnTo>
                <a:cubicBezTo>
                  <a:pt x="338893" y="109799"/>
                  <a:pt x="331833" y="109799"/>
                  <a:pt x="317712" y="102739"/>
                </a:cubicBezTo>
                <a:lnTo>
                  <a:pt x="296531" y="102739"/>
                </a:lnTo>
                <a:cubicBezTo>
                  <a:pt x="289471" y="102739"/>
                  <a:pt x="285940" y="102739"/>
                  <a:pt x="285940" y="102739"/>
                </a:cubicBezTo>
                <a:lnTo>
                  <a:pt x="264760" y="92149"/>
                </a:lnTo>
                <a:lnTo>
                  <a:pt x="254169" y="81559"/>
                </a:lnTo>
                <a:cubicBezTo>
                  <a:pt x="254169" y="74499"/>
                  <a:pt x="257700" y="74499"/>
                  <a:pt x="264760" y="81559"/>
                </a:cubicBezTo>
                <a:lnTo>
                  <a:pt x="307121" y="70968"/>
                </a:lnTo>
                <a:lnTo>
                  <a:pt x="307121" y="60378"/>
                </a:lnTo>
                <a:cubicBezTo>
                  <a:pt x="300060" y="60378"/>
                  <a:pt x="289471" y="56847"/>
                  <a:pt x="275350" y="49787"/>
                </a:cubicBezTo>
                <a:lnTo>
                  <a:pt x="264760" y="28607"/>
                </a:lnTo>
                <a:cubicBezTo>
                  <a:pt x="271820" y="28607"/>
                  <a:pt x="275350" y="28607"/>
                  <a:pt x="275350" y="28607"/>
                </a:cubicBezTo>
                <a:cubicBezTo>
                  <a:pt x="275350" y="28607"/>
                  <a:pt x="271820" y="25077"/>
                  <a:pt x="264760" y="18016"/>
                </a:cubicBezTo>
                <a:cubicBezTo>
                  <a:pt x="264760" y="10956"/>
                  <a:pt x="266525" y="7426"/>
                  <a:pt x="270055" y="7426"/>
                </a:cubicBezTo>
                <a:cubicBezTo>
                  <a:pt x="273585" y="7426"/>
                  <a:pt x="278881" y="10956"/>
                  <a:pt x="285940" y="18016"/>
                </a:cubicBezTo>
                <a:cubicBezTo>
                  <a:pt x="293001" y="25077"/>
                  <a:pt x="294766" y="30372"/>
                  <a:pt x="291235" y="33902"/>
                </a:cubicBezTo>
                <a:cubicBezTo>
                  <a:pt x="287706" y="37433"/>
                  <a:pt x="289471" y="40962"/>
                  <a:pt x="296531" y="44493"/>
                </a:cubicBezTo>
                <a:cubicBezTo>
                  <a:pt x="303592" y="48022"/>
                  <a:pt x="307121" y="46258"/>
                  <a:pt x="307121" y="39197"/>
                </a:cubicBezTo>
                <a:cubicBezTo>
                  <a:pt x="307121" y="32137"/>
                  <a:pt x="307121" y="25077"/>
                  <a:pt x="307121" y="18016"/>
                </a:cubicBezTo>
                <a:lnTo>
                  <a:pt x="317712" y="39197"/>
                </a:lnTo>
                <a:cubicBezTo>
                  <a:pt x="324772" y="74499"/>
                  <a:pt x="342423" y="78029"/>
                  <a:pt x="370664" y="49787"/>
                </a:cubicBezTo>
                <a:cubicBezTo>
                  <a:pt x="370664" y="49787"/>
                  <a:pt x="372429" y="51552"/>
                  <a:pt x="375959" y="55083"/>
                </a:cubicBezTo>
                <a:cubicBezTo>
                  <a:pt x="379489" y="58614"/>
                  <a:pt x="388314" y="60378"/>
                  <a:pt x="402435" y="60378"/>
                </a:cubicBezTo>
                <a:cubicBezTo>
                  <a:pt x="402435" y="60378"/>
                  <a:pt x="405964" y="60378"/>
                  <a:pt x="413026" y="60378"/>
                </a:cubicBezTo>
                <a:cubicBezTo>
                  <a:pt x="413026" y="53318"/>
                  <a:pt x="409496" y="48022"/>
                  <a:pt x="402435" y="44493"/>
                </a:cubicBezTo>
                <a:cubicBezTo>
                  <a:pt x="395375" y="40962"/>
                  <a:pt x="388314" y="42728"/>
                  <a:pt x="381254" y="49787"/>
                </a:cubicBezTo>
                <a:lnTo>
                  <a:pt x="370664" y="49787"/>
                </a:lnTo>
                <a:cubicBezTo>
                  <a:pt x="377724" y="49787"/>
                  <a:pt x="377724" y="46258"/>
                  <a:pt x="370664" y="39197"/>
                </a:cubicBezTo>
                <a:cubicBezTo>
                  <a:pt x="363604" y="32137"/>
                  <a:pt x="353014" y="25077"/>
                  <a:pt x="338893" y="18016"/>
                </a:cubicBezTo>
                <a:cubicBezTo>
                  <a:pt x="338893" y="18016"/>
                  <a:pt x="335362" y="16251"/>
                  <a:pt x="328302" y="12721"/>
                </a:cubicBezTo>
                <a:cubicBezTo>
                  <a:pt x="321241" y="9191"/>
                  <a:pt x="317712" y="7426"/>
                  <a:pt x="317712" y="7426"/>
                </a:cubicBezTo>
                <a:cubicBezTo>
                  <a:pt x="317712" y="7426"/>
                  <a:pt x="315946" y="7426"/>
                  <a:pt x="312416" y="7426"/>
                </a:cubicBezTo>
                <a:close/>
                <a:moveTo>
                  <a:pt x="285940" y="0"/>
                </a:moveTo>
                <a:lnTo>
                  <a:pt x="296531" y="0"/>
                </a:lnTo>
                <a:lnTo>
                  <a:pt x="296531" y="7426"/>
                </a:lnTo>
                <a:cubicBezTo>
                  <a:pt x="296531" y="7426"/>
                  <a:pt x="293001" y="7426"/>
                  <a:pt x="285940" y="7426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40E575-75D0-4511-BE24-65258C32779F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6" name="Rectangle 25"/>
          <p:cNvSpPr/>
          <p:nvPr userDrawn="1"/>
        </p:nvSpPr>
        <p:spPr>
          <a:xfrm>
            <a:off x="8345716" y="4885619"/>
            <a:ext cx="1596571" cy="15965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400" dirty="0">
                <a:solidFill>
                  <a:schemeClr val="tx2"/>
                </a:solidFill>
                <a:latin typeface="+mj-lt"/>
              </a:rPr>
              <a:t>01</a:t>
            </a:r>
            <a:endParaRPr kumimoji="1" lang="ja-JP" alt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9942287" y="6482190"/>
            <a:ext cx="1596571" cy="15965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400" dirty="0">
                <a:solidFill>
                  <a:schemeClr val="tx2"/>
                </a:solidFill>
                <a:latin typeface="+mj-lt"/>
              </a:rPr>
              <a:t>03</a:t>
            </a:r>
            <a:endParaRPr kumimoji="1" lang="ja-JP" alt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6749145" y="6482190"/>
            <a:ext cx="1596571" cy="15965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400" dirty="0">
                <a:solidFill>
                  <a:schemeClr val="tx2"/>
                </a:solidFill>
                <a:latin typeface="+mj-lt"/>
              </a:rPr>
              <a:t>02</a:t>
            </a:r>
            <a:endParaRPr kumimoji="1" lang="ja-JP" altLang="en-US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9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970402" y="6842989"/>
            <a:ext cx="5528319" cy="813436"/>
          </a:xfrm>
        </p:spPr>
        <p:txBody>
          <a:bodyPr anchor="b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11774724" y="6842989"/>
            <a:ext cx="5519807" cy="813436"/>
          </a:xfr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6381142" y="3825989"/>
            <a:ext cx="5525718" cy="858742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1768813" y="7656425"/>
            <a:ext cx="5525718" cy="1596575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970402" y="7656425"/>
            <a:ext cx="5525718" cy="1596575"/>
          </a:xfrm>
        </p:spPr>
        <p:txBody>
          <a:bodyPr anchor="t">
            <a:normAutofit/>
          </a:bodyPr>
          <a:lstStyle>
            <a:lvl1pPr marL="0" indent="0" algn="r">
              <a:spcBef>
                <a:spcPts val="0"/>
              </a:spcBef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6381141" y="2245911"/>
            <a:ext cx="5525718" cy="1596575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Title 1"/>
          <p:cNvSpPr>
            <a:spLocks noGrp="1"/>
          </p:cNvSpPr>
          <p:nvPr>
            <p:ph type="title" hasCustomPrompt="1"/>
          </p:nvPr>
        </p:nvSpPr>
        <p:spPr>
          <a:xfrm>
            <a:off x="2411837" y="404856"/>
            <a:ext cx="13464326" cy="1640168"/>
          </a:xfrm>
        </p:spPr>
        <p:txBody>
          <a:bodyPr/>
          <a:lstStyle>
            <a:lvl1pPr algn="ctr">
              <a:lnSpc>
                <a:spcPct val="100000"/>
              </a:lnSpc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630556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6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: Shape 68"/>
          <p:cNvSpPr/>
          <p:nvPr userDrawn="1"/>
        </p:nvSpPr>
        <p:spPr>
          <a:xfrm>
            <a:off x="4955493" y="0"/>
            <a:ext cx="8938307" cy="2993922"/>
          </a:xfrm>
          <a:custGeom>
            <a:avLst/>
            <a:gdLst>
              <a:gd name="connsiteX0" fmla="*/ 6841406 w 8938307"/>
              <a:gd name="connsiteY0" fmla="*/ 2962151 h 2993922"/>
              <a:gd name="connsiteX1" fmla="*/ 6926129 w 8938307"/>
              <a:gd name="connsiteY1" fmla="*/ 2993922 h 2993922"/>
              <a:gd name="connsiteX2" fmla="*/ 6862587 w 8938307"/>
              <a:gd name="connsiteY2" fmla="*/ 2983332 h 2993922"/>
              <a:gd name="connsiteX3" fmla="*/ 6841406 w 8938307"/>
              <a:gd name="connsiteY3" fmla="*/ 2962151 h 2993922"/>
              <a:gd name="connsiteX4" fmla="*/ 7961341 w 8938307"/>
              <a:gd name="connsiteY4" fmla="*/ 2893314 h 2993922"/>
              <a:gd name="connsiteX5" fmla="*/ 7963990 w 8938307"/>
              <a:gd name="connsiteY5" fmla="*/ 2898609 h 2993922"/>
              <a:gd name="connsiteX6" fmla="*/ 7953398 w 8938307"/>
              <a:gd name="connsiteY6" fmla="*/ 2898609 h 2993922"/>
              <a:gd name="connsiteX7" fmla="*/ 7961341 w 8938307"/>
              <a:gd name="connsiteY7" fmla="*/ 2893314 h 2993922"/>
              <a:gd name="connsiteX8" fmla="*/ 7625096 w 8938307"/>
              <a:gd name="connsiteY8" fmla="*/ 2845657 h 2993922"/>
              <a:gd name="connsiteX9" fmla="*/ 7667457 w 8938307"/>
              <a:gd name="connsiteY9" fmla="*/ 2845657 h 2993922"/>
              <a:gd name="connsiteX10" fmla="*/ 7667457 w 8938307"/>
              <a:gd name="connsiteY10" fmla="*/ 2856247 h 2993922"/>
              <a:gd name="connsiteX11" fmla="*/ 7646278 w 8938307"/>
              <a:gd name="connsiteY11" fmla="*/ 2856247 h 2993922"/>
              <a:gd name="connsiteX12" fmla="*/ 7625096 w 8938307"/>
              <a:gd name="connsiteY12" fmla="*/ 2845657 h 2993922"/>
              <a:gd name="connsiteX13" fmla="*/ 7572144 w 8938307"/>
              <a:gd name="connsiteY13" fmla="*/ 2835066 h 2993922"/>
              <a:gd name="connsiteX14" fmla="*/ 7593326 w 8938307"/>
              <a:gd name="connsiteY14" fmla="*/ 2835066 h 2993922"/>
              <a:gd name="connsiteX15" fmla="*/ 7593326 w 8938307"/>
              <a:gd name="connsiteY15" fmla="*/ 2845657 h 2993922"/>
              <a:gd name="connsiteX16" fmla="*/ 7752182 w 8938307"/>
              <a:gd name="connsiteY16" fmla="*/ 2750343 h 2993922"/>
              <a:gd name="connsiteX17" fmla="*/ 7773361 w 8938307"/>
              <a:gd name="connsiteY17" fmla="*/ 2760933 h 2993922"/>
              <a:gd name="connsiteX18" fmla="*/ 7815724 w 8938307"/>
              <a:gd name="connsiteY18" fmla="*/ 2771524 h 2993922"/>
              <a:gd name="connsiteX19" fmla="*/ 7863380 w 8938307"/>
              <a:gd name="connsiteY19" fmla="*/ 2798000 h 2993922"/>
              <a:gd name="connsiteX20" fmla="*/ 7942808 w 8938307"/>
              <a:gd name="connsiteY20" fmla="*/ 2835066 h 2993922"/>
              <a:gd name="connsiteX21" fmla="*/ 8048712 w 8938307"/>
              <a:gd name="connsiteY21" fmla="*/ 2888018 h 2993922"/>
              <a:gd name="connsiteX22" fmla="*/ 8096369 w 8938307"/>
              <a:gd name="connsiteY22" fmla="*/ 2909199 h 2993922"/>
              <a:gd name="connsiteX23" fmla="*/ 8128141 w 8938307"/>
              <a:gd name="connsiteY23" fmla="*/ 2930380 h 2993922"/>
              <a:gd name="connsiteX24" fmla="*/ 8133435 w 8938307"/>
              <a:gd name="connsiteY24" fmla="*/ 2940970 h 2993922"/>
              <a:gd name="connsiteX25" fmla="*/ 8133435 w 8938307"/>
              <a:gd name="connsiteY25" fmla="*/ 2962151 h 2993922"/>
              <a:gd name="connsiteX26" fmla="*/ 8122846 w 8938307"/>
              <a:gd name="connsiteY26" fmla="*/ 2951561 h 2993922"/>
              <a:gd name="connsiteX27" fmla="*/ 8106960 w 8938307"/>
              <a:gd name="connsiteY27" fmla="*/ 2946266 h 2993922"/>
              <a:gd name="connsiteX28" fmla="*/ 8101664 w 8938307"/>
              <a:gd name="connsiteY28" fmla="*/ 2940970 h 2993922"/>
              <a:gd name="connsiteX29" fmla="*/ 8080483 w 8938307"/>
              <a:gd name="connsiteY29" fmla="*/ 2940970 h 2993922"/>
              <a:gd name="connsiteX30" fmla="*/ 8059302 w 8938307"/>
              <a:gd name="connsiteY30" fmla="*/ 2919791 h 2993922"/>
              <a:gd name="connsiteX31" fmla="*/ 8032827 w 8938307"/>
              <a:gd name="connsiteY31" fmla="*/ 2909199 h 2993922"/>
              <a:gd name="connsiteX32" fmla="*/ 8032827 w 8938307"/>
              <a:gd name="connsiteY32" fmla="*/ 2914495 h 2993922"/>
              <a:gd name="connsiteX33" fmla="*/ 8038123 w 8938307"/>
              <a:gd name="connsiteY33" fmla="*/ 2925085 h 2993922"/>
              <a:gd name="connsiteX34" fmla="*/ 8011646 w 8938307"/>
              <a:gd name="connsiteY34" fmla="*/ 2909199 h 2993922"/>
              <a:gd name="connsiteX35" fmla="*/ 7985171 w 8938307"/>
              <a:gd name="connsiteY35" fmla="*/ 2877428 h 2993922"/>
              <a:gd name="connsiteX36" fmla="*/ 7921627 w 8938307"/>
              <a:gd name="connsiteY36" fmla="*/ 2845657 h 2993922"/>
              <a:gd name="connsiteX37" fmla="*/ 7889856 w 8938307"/>
              <a:gd name="connsiteY37" fmla="*/ 2824476 h 2993922"/>
              <a:gd name="connsiteX38" fmla="*/ 7879267 w 8938307"/>
              <a:gd name="connsiteY38" fmla="*/ 2824476 h 2993922"/>
              <a:gd name="connsiteX39" fmla="*/ 7868675 w 8938307"/>
              <a:gd name="connsiteY39" fmla="*/ 2824476 h 2993922"/>
              <a:gd name="connsiteX40" fmla="*/ 7847494 w 8938307"/>
              <a:gd name="connsiteY40" fmla="*/ 2813885 h 2993922"/>
              <a:gd name="connsiteX41" fmla="*/ 7836904 w 8938307"/>
              <a:gd name="connsiteY41" fmla="*/ 2813885 h 2993922"/>
              <a:gd name="connsiteX42" fmla="*/ 7826313 w 8938307"/>
              <a:gd name="connsiteY42" fmla="*/ 2803295 h 2993922"/>
              <a:gd name="connsiteX43" fmla="*/ 7815724 w 8938307"/>
              <a:gd name="connsiteY43" fmla="*/ 2803295 h 2993922"/>
              <a:gd name="connsiteX44" fmla="*/ 7783952 w 8938307"/>
              <a:gd name="connsiteY44" fmla="*/ 2782114 h 2993922"/>
              <a:gd name="connsiteX45" fmla="*/ 6068305 w 8938307"/>
              <a:gd name="connsiteY45" fmla="*/ 2739753 h 2993922"/>
              <a:gd name="connsiteX46" fmla="*/ 6089486 w 8938307"/>
              <a:gd name="connsiteY46" fmla="*/ 2750343 h 2993922"/>
              <a:gd name="connsiteX47" fmla="*/ 6073601 w 8938307"/>
              <a:gd name="connsiteY47" fmla="*/ 2745048 h 2993922"/>
              <a:gd name="connsiteX48" fmla="*/ 6068305 w 8938307"/>
              <a:gd name="connsiteY48" fmla="*/ 2739753 h 2993922"/>
              <a:gd name="connsiteX49" fmla="*/ 7709820 w 8938307"/>
              <a:gd name="connsiteY49" fmla="*/ 2729162 h 2993922"/>
              <a:gd name="connsiteX50" fmla="*/ 7731000 w 8938307"/>
              <a:gd name="connsiteY50" fmla="*/ 2739753 h 2993922"/>
              <a:gd name="connsiteX51" fmla="*/ 7731000 w 8938307"/>
              <a:gd name="connsiteY51" fmla="*/ 2750343 h 2993922"/>
              <a:gd name="connsiteX52" fmla="*/ 7720409 w 8938307"/>
              <a:gd name="connsiteY52" fmla="*/ 2739753 h 2993922"/>
              <a:gd name="connsiteX53" fmla="*/ 7715115 w 8938307"/>
              <a:gd name="connsiteY53" fmla="*/ 2734458 h 2993922"/>
              <a:gd name="connsiteX54" fmla="*/ 7709820 w 8938307"/>
              <a:gd name="connsiteY54" fmla="*/ 2729162 h 2993922"/>
              <a:gd name="connsiteX55" fmla="*/ 7699230 w 8938307"/>
              <a:gd name="connsiteY55" fmla="*/ 2707981 h 2993922"/>
              <a:gd name="connsiteX56" fmla="*/ 7709820 w 8938307"/>
              <a:gd name="connsiteY56" fmla="*/ 2718572 h 2993922"/>
              <a:gd name="connsiteX57" fmla="*/ 7699230 w 8938307"/>
              <a:gd name="connsiteY57" fmla="*/ 2718572 h 2993922"/>
              <a:gd name="connsiteX58" fmla="*/ 5983582 w 8938307"/>
              <a:gd name="connsiteY58" fmla="*/ 2707981 h 2993922"/>
              <a:gd name="connsiteX59" fmla="*/ 5994172 w 8938307"/>
              <a:gd name="connsiteY59" fmla="*/ 2707981 h 2993922"/>
              <a:gd name="connsiteX60" fmla="*/ 6068305 w 8938307"/>
              <a:gd name="connsiteY60" fmla="*/ 2739753 h 2993922"/>
              <a:gd name="connsiteX61" fmla="*/ 5983582 w 8938307"/>
              <a:gd name="connsiteY61" fmla="*/ 2707981 h 2993922"/>
              <a:gd name="connsiteX62" fmla="*/ 7656867 w 8938307"/>
              <a:gd name="connsiteY62" fmla="*/ 2697391 h 2993922"/>
              <a:gd name="connsiteX63" fmla="*/ 7667457 w 8938307"/>
              <a:gd name="connsiteY63" fmla="*/ 2702687 h 2993922"/>
              <a:gd name="connsiteX64" fmla="*/ 7672752 w 8938307"/>
              <a:gd name="connsiteY64" fmla="*/ 2707981 h 2993922"/>
              <a:gd name="connsiteX65" fmla="*/ 7688638 w 8938307"/>
              <a:gd name="connsiteY65" fmla="*/ 2718572 h 2993922"/>
              <a:gd name="connsiteX66" fmla="*/ 7688638 w 8938307"/>
              <a:gd name="connsiteY66" fmla="*/ 2729162 h 2993922"/>
              <a:gd name="connsiteX67" fmla="*/ 7683344 w 8938307"/>
              <a:gd name="connsiteY67" fmla="*/ 2729162 h 2993922"/>
              <a:gd name="connsiteX68" fmla="*/ 7678048 w 8938307"/>
              <a:gd name="connsiteY68" fmla="*/ 2718572 h 2993922"/>
              <a:gd name="connsiteX69" fmla="*/ 7656867 w 8938307"/>
              <a:gd name="connsiteY69" fmla="*/ 2707981 h 2993922"/>
              <a:gd name="connsiteX70" fmla="*/ 6290704 w 8938307"/>
              <a:gd name="connsiteY70" fmla="*/ 2665620 h 2993922"/>
              <a:gd name="connsiteX71" fmla="*/ 6301294 w 8938307"/>
              <a:gd name="connsiteY71" fmla="*/ 2665620 h 2993922"/>
              <a:gd name="connsiteX72" fmla="*/ 6322476 w 8938307"/>
              <a:gd name="connsiteY72" fmla="*/ 2676210 h 2993922"/>
              <a:gd name="connsiteX73" fmla="*/ 6311884 w 8938307"/>
              <a:gd name="connsiteY73" fmla="*/ 2676210 h 2993922"/>
              <a:gd name="connsiteX74" fmla="*/ 6290704 w 8938307"/>
              <a:gd name="connsiteY74" fmla="*/ 2676210 h 2993922"/>
              <a:gd name="connsiteX75" fmla="*/ 6555464 w 8938307"/>
              <a:gd name="connsiteY75" fmla="*/ 2602077 h 2993922"/>
              <a:gd name="connsiteX76" fmla="*/ 6555464 w 8938307"/>
              <a:gd name="connsiteY76" fmla="*/ 2612668 h 2993922"/>
              <a:gd name="connsiteX77" fmla="*/ 6544874 w 8938307"/>
              <a:gd name="connsiteY77" fmla="*/ 2612668 h 2993922"/>
              <a:gd name="connsiteX78" fmla="*/ 6555464 w 8938307"/>
              <a:gd name="connsiteY78" fmla="*/ 2602077 h 2993922"/>
              <a:gd name="connsiteX79" fmla="*/ 7434468 w 8938307"/>
              <a:gd name="connsiteY79" fmla="*/ 2591487 h 2993922"/>
              <a:gd name="connsiteX80" fmla="*/ 7445059 w 8938307"/>
              <a:gd name="connsiteY80" fmla="*/ 2591487 h 2993922"/>
              <a:gd name="connsiteX81" fmla="*/ 7450355 w 8938307"/>
              <a:gd name="connsiteY81" fmla="*/ 2602077 h 2993922"/>
              <a:gd name="connsiteX82" fmla="*/ 7434468 w 8938307"/>
              <a:gd name="connsiteY82" fmla="*/ 2591487 h 2993922"/>
              <a:gd name="connsiteX83" fmla="*/ 6904948 w 8938307"/>
              <a:gd name="connsiteY83" fmla="*/ 2591487 h 2993922"/>
              <a:gd name="connsiteX84" fmla="*/ 6936718 w 8938307"/>
              <a:gd name="connsiteY84" fmla="*/ 2602077 h 2993922"/>
              <a:gd name="connsiteX85" fmla="*/ 6952604 w 8938307"/>
              <a:gd name="connsiteY85" fmla="*/ 2602077 h 2993922"/>
              <a:gd name="connsiteX86" fmla="*/ 6957900 w 8938307"/>
              <a:gd name="connsiteY86" fmla="*/ 2602077 h 2993922"/>
              <a:gd name="connsiteX87" fmla="*/ 6957900 w 8938307"/>
              <a:gd name="connsiteY87" fmla="*/ 2612668 h 2993922"/>
              <a:gd name="connsiteX88" fmla="*/ 6968491 w 8938307"/>
              <a:gd name="connsiteY88" fmla="*/ 2612668 h 2993922"/>
              <a:gd name="connsiteX89" fmla="*/ 6984376 w 8938307"/>
              <a:gd name="connsiteY89" fmla="*/ 2612668 h 2993922"/>
              <a:gd name="connsiteX90" fmla="*/ 7010852 w 8938307"/>
              <a:gd name="connsiteY90" fmla="*/ 2612668 h 2993922"/>
              <a:gd name="connsiteX91" fmla="*/ 7053214 w 8938307"/>
              <a:gd name="connsiteY91" fmla="*/ 2633849 h 2993922"/>
              <a:gd name="connsiteX92" fmla="*/ 7084985 w 8938307"/>
              <a:gd name="connsiteY92" fmla="*/ 2633849 h 2993922"/>
              <a:gd name="connsiteX93" fmla="*/ 7095574 w 8938307"/>
              <a:gd name="connsiteY93" fmla="*/ 2644439 h 2993922"/>
              <a:gd name="connsiteX94" fmla="*/ 7116756 w 8938307"/>
              <a:gd name="connsiteY94" fmla="*/ 2644439 h 2993922"/>
              <a:gd name="connsiteX95" fmla="*/ 7127347 w 8938307"/>
              <a:gd name="connsiteY95" fmla="*/ 2655029 h 2993922"/>
              <a:gd name="connsiteX96" fmla="*/ 7116756 w 8938307"/>
              <a:gd name="connsiteY96" fmla="*/ 2655029 h 2993922"/>
              <a:gd name="connsiteX97" fmla="*/ 7053214 w 8938307"/>
              <a:gd name="connsiteY97" fmla="*/ 2644439 h 2993922"/>
              <a:gd name="connsiteX98" fmla="*/ 7063804 w 8938307"/>
              <a:gd name="connsiteY98" fmla="*/ 2655029 h 2993922"/>
              <a:gd name="connsiteX99" fmla="*/ 7053214 w 8938307"/>
              <a:gd name="connsiteY99" fmla="*/ 2655029 h 2993922"/>
              <a:gd name="connsiteX100" fmla="*/ 7063804 w 8938307"/>
              <a:gd name="connsiteY100" fmla="*/ 2665620 h 2993922"/>
              <a:gd name="connsiteX101" fmla="*/ 7095574 w 8938307"/>
              <a:gd name="connsiteY101" fmla="*/ 2660325 h 2993922"/>
              <a:gd name="connsiteX102" fmla="*/ 7100870 w 8938307"/>
              <a:gd name="connsiteY102" fmla="*/ 2655029 h 2993922"/>
              <a:gd name="connsiteX103" fmla="*/ 7095574 w 8938307"/>
              <a:gd name="connsiteY103" fmla="*/ 2665620 h 2993922"/>
              <a:gd name="connsiteX104" fmla="*/ 7106166 w 8938307"/>
              <a:gd name="connsiteY104" fmla="*/ 2676210 h 2993922"/>
              <a:gd name="connsiteX105" fmla="*/ 7063804 w 8938307"/>
              <a:gd name="connsiteY105" fmla="*/ 2676210 h 2993922"/>
              <a:gd name="connsiteX106" fmla="*/ 7010852 w 8938307"/>
              <a:gd name="connsiteY106" fmla="*/ 2665620 h 2993922"/>
              <a:gd name="connsiteX107" fmla="*/ 7010852 w 8938307"/>
              <a:gd name="connsiteY107" fmla="*/ 2655029 h 2993922"/>
              <a:gd name="connsiteX108" fmla="*/ 7021443 w 8938307"/>
              <a:gd name="connsiteY108" fmla="*/ 2644439 h 2993922"/>
              <a:gd name="connsiteX109" fmla="*/ 7016148 w 8938307"/>
              <a:gd name="connsiteY109" fmla="*/ 2644439 h 2993922"/>
              <a:gd name="connsiteX110" fmla="*/ 7000262 w 8938307"/>
              <a:gd name="connsiteY110" fmla="*/ 2644439 h 2993922"/>
              <a:gd name="connsiteX111" fmla="*/ 6989670 w 8938307"/>
              <a:gd name="connsiteY111" fmla="*/ 2644439 h 2993922"/>
              <a:gd name="connsiteX112" fmla="*/ 6989670 w 8938307"/>
              <a:gd name="connsiteY112" fmla="*/ 2655029 h 2993922"/>
              <a:gd name="connsiteX113" fmla="*/ 6979081 w 8938307"/>
              <a:gd name="connsiteY113" fmla="*/ 2644439 h 2993922"/>
              <a:gd name="connsiteX114" fmla="*/ 6968491 w 8938307"/>
              <a:gd name="connsiteY114" fmla="*/ 2633849 h 2993922"/>
              <a:gd name="connsiteX115" fmla="*/ 6947310 w 8938307"/>
              <a:gd name="connsiteY115" fmla="*/ 2644439 h 2993922"/>
              <a:gd name="connsiteX116" fmla="*/ 6936718 w 8938307"/>
              <a:gd name="connsiteY116" fmla="*/ 2633849 h 2993922"/>
              <a:gd name="connsiteX117" fmla="*/ 6904948 w 8938307"/>
              <a:gd name="connsiteY117" fmla="*/ 2633849 h 2993922"/>
              <a:gd name="connsiteX118" fmla="*/ 6899652 w 8938307"/>
              <a:gd name="connsiteY118" fmla="*/ 2633849 h 2993922"/>
              <a:gd name="connsiteX119" fmla="*/ 6883766 w 8938307"/>
              <a:gd name="connsiteY119" fmla="*/ 2633849 h 2993922"/>
              <a:gd name="connsiteX120" fmla="*/ 6862587 w 8938307"/>
              <a:gd name="connsiteY120" fmla="*/ 2644439 h 2993922"/>
              <a:gd name="connsiteX121" fmla="*/ 6873177 w 8938307"/>
              <a:gd name="connsiteY121" fmla="*/ 2644439 h 2993922"/>
              <a:gd name="connsiteX122" fmla="*/ 6873177 w 8938307"/>
              <a:gd name="connsiteY122" fmla="*/ 2649735 h 2993922"/>
              <a:gd name="connsiteX123" fmla="*/ 6846700 w 8938307"/>
              <a:gd name="connsiteY123" fmla="*/ 2649735 h 2993922"/>
              <a:gd name="connsiteX124" fmla="*/ 6799044 w 8938307"/>
              <a:gd name="connsiteY124" fmla="*/ 2633849 h 2993922"/>
              <a:gd name="connsiteX125" fmla="*/ 6767272 w 8938307"/>
              <a:gd name="connsiteY125" fmla="*/ 2612668 h 2993922"/>
              <a:gd name="connsiteX126" fmla="*/ 6799044 w 8938307"/>
              <a:gd name="connsiteY126" fmla="*/ 2623258 h 2993922"/>
              <a:gd name="connsiteX127" fmla="*/ 6814929 w 8938307"/>
              <a:gd name="connsiteY127" fmla="*/ 2628554 h 2993922"/>
              <a:gd name="connsiteX128" fmla="*/ 6830814 w 8938307"/>
              <a:gd name="connsiteY128" fmla="*/ 2633849 h 2993922"/>
              <a:gd name="connsiteX129" fmla="*/ 6841406 w 8938307"/>
              <a:gd name="connsiteY129" fmla="*/ 2623258 h 2993922"/>
              <a:gd name="connsiteX130" fmla="*/ 6851996 w 8938307"/>
              <a:gd name="connsiteY130" fmla="*/ 2623258 h 2993922"/>
              <a:gd name="connsiteX131" fmla="*/ 6862587 w 8938307"/>
              <a:gd name="connsiteY131" fmla="*/ 2623258 h 2993922"/>
              <a:gd name="connsiteX132" fmla="*/ 6883766 w 8938307"/>
              <a:gd name="connsiteY132" fmla="*/ 2617962 h 2993922"/>
              <a:gd name="connsiteX133" fmla="*/ 6889062 w 8938307"/>
              <a:gd name="connsiteY133" fmla="*/ 2602077 h 2993922"/>
              <a:gd name="connsiteX134" fmla="*/ 6904948 w 8938307"/>
              <a:gd name="connsiteY134" fmla="*/ 2591487 h 2993922"/>
              <a:gd name="connsiteX135" fmla="*/ 6230187 w 8938307"/>
              <a:gd name="connsiteY135" fmla="*/ 2586949 h 2993922"/>
              <a:gd name="connsiteX136" fmla="*/ 6237752 w 8938307"/>
              <a:gd name="connsiteY136" fmla="*/ 2602077 h 2993922"/>
              <a:gd name="connsiteX137" fmla="*/ 6227161 w 8938307"/>
              <a:gd name="connsiteY137" fmla="*/ 2591487 h 2993922"/>
              <a:gd name="connsiteX138" fmla="*/ 7265022 w 8938307"/>
              <a:gd name="connsiteY138" fmla="*/ 2580897 h 2993922"/>
              <a:gd name="connsiteX139" fmla="*/ 7275612 w 8938307"/>
              <a:gd name="connsiteY139" fmla="*/ 2580897 h 2993922"/>
              <a:gd name="connsiteX140" fmla="*/ 7286203 w 8938307"/>
              <a:gd name="connsiteY140" fmla="*/ 2591487 h 2993922"/>
              <a:gd name="connsiteX141" fmla="*/ 7307384 w 8938307"/>
              <a:gd name="connsiteY141" fmla="*/ 2591487 h 2993922"/>
              <a:gd name="connsiteX142" fmla="*/ 7317974 w 8938307"/>
              <a:gd name="connsiteY142" fmla="*/ 2602077 h 2993922"/>
              <a:gd name="connsiteX143" fmla="*/ 7307384 w 8938307"/>
              <a:gd name="connsiteY143" fmla="*/ 2602077 h 2993922"/>
              <a:gd name="connsiteX144" fmla="*/ 7275612 w 8938307"/>
              <a:gd name="connsiteY144" fmla="*/ 2591487 h 2993922"/>
              <a:gd name="connsiteX145" fmla="*/ 6227161 w 8938307"/>
              <a:gd name="connsiteY145" fmla="*/ 2580897 h 2993922"/>
              <a:gd name="connsiteX146" fmla="*/ 6232457 w 8938307"/>
              <a:gd name="connsiteY146" fmla="*/ 2583544 h 2993922"/>
              <a:gd name="connsiteX147" fmla="*/ 6230187 w 8938307"/>
              <a:gd name="connsiteY147" fmla="*/ 2586949 h 2993922"/>
              <a:gd name="connsiteX148" fmla="*/ 7529782 w 8938307"/>
              <a:gd name="connsiteY148" fmla="*/ 2570306 h 2993922"/>
              <a:gd name="connsiteX149" fmla="*/ 7540374 w 8938307"/>
              <a:gd name="connsiteY149" fmla="*/ 2580897 h 2993922"/>
              <a:gd name="connsiteX150" fmla="*/ 7550963 w 8938307"/>
              <a:gd name="connsiteY150" fmla="*/ 2580897 h 2993922"/>
              <a:gd name="connsiteX151" fmla="*/ 7540374 w 8938307"/>
              <a:gd name="connsiteY151" fmla="*/ 2591487 h 2993922"/>
              <a:gd name="connsiteX152" fmla="*/ 7540374 w 8938307"/>
              <a:gd name="connsiteY152" fmla="*/ 2602077 h 2993922"/>
              <a:gd name="connsiteX153" fmla="*/ 7529782 w 8938307"/>
              <a:gd name="connsiteY153" fmla="*/ 2602077 h 2993922"/>
              <a:gd name="connsiteX154" fmla="*/ 7519192 w 8938307"/>
              <a:gd name="connsiteY154" fmla="*/ 2591487 h 2993922"/>
              <a:gd name="connsiteX155" fmla="*/ 7508601 w 8938307"/>
              <a:gd name="connsiteY155" fmla="*/ 2591487 h 2993922"/>
              <a:gd name="connsiteX156" fmla="*/ 7519192 w 8938307"/>
              <a:gd name="connsiteY156" fmla="*/ 2580897 h 2993922"/>
              <a:gd name="connsiteX157" fmla="*/ 7455649 w 8938307"/>
              <a:gd name="connsiteY157" fmla="*/ 2570306 h 2993922"/>
              <a:gd name="connsiteX158" fmla="*/ 7466240 w 8938307"/>
              <a:gd name="connsiteY158" fmla="*/ 2580897 h 2993922"/>
              <a:gd name="connsiteX159" fmla="*/ 7455649 w 8938307"/>
              <a:gd name="connsiteY159" fmla="*/ 2580897 h 2993922"/>
              <a:gd name="connsiteX160" fmla="*/ 6979081 w 8938307"/>
              <a:gd name="connsiteY160" fmla="*/ 2570306 h 2993922"/>
              <a:gd name="connsiteX161" fmla="*/ 7021443 w 8938307"/>
              <a:gd name="connsiteY161" fmla="*/ 2586192 h 2993922"/>
              <a:gd name="connsiteX162" fmla="*/ 7053214 w 8938307"/>
              <a:gd name="connsiteY162" fmla="*/ 2591487 h 2993922"/>
              <a:gd name="connsiteX163" fmla="*/ 6989670 w 8938307"/>
              <a:gd name="connsiteY163" fmla="*/ 2591487 h 2993922"/>
              <a:gd name="connsiteX164" fmla="*/ 5994172 w 8938307"/>
              <a:gd name="connsiteY164" fmla="*/ 2570306 h 2993922"/>
              <a:gd name="connsiteX165" fmla="*/ 6015353 w 8938307"/>
              <a:gd name="connsiteY165" fmla="*/ 2575602 h 2993922"/>
              <a:gd name="connsiteX166" fmla="*/ 6031238 w 8938307"/>
              <a:gd name="connsiteY166" fmla="*/ 2575602 h 2993922"/>
              <a:gd name="connsiteX167" fmla="*/ 6084190 w 8938307"/>
              <a:gd name="connsiteY167" fmla="*/ 2586192 h 2993922"/>
              <a:gd name="connsiteX168" fmla="*/ 6142438 w 8938307"/>
              <a:gd name="connsiteY168" fmla="*/ 2612668 h 2993922"/>
              <a:gd name="connsiteX169" fmla="*/ 6163620 w 8938307"/>
              <a:gd name="connsiteY169" fmla="*/ 2623258 h 2993922"/>
              <a:gd name="connsiteX170" fmla="*/ 6174209 w 8938307"/>
              <a:gd name="connsiteY170" fmla="*/ 2623258 h 2993922"/>
              <a:gd name="connsiteX171" fmla="*/ 6184800 w 8938307"/>
              <a:gd name="connsiteY171" fmla="*/ 2633849 h 2993922"/>
              <a:gd name="connsiteX172" fmla="*/ 6221866 w 8938307"/>
              <a:gd name="connsiteY172" fmla="*/ 2644439 h 2993922"/>
              <a:gd name="connsiteX173" fmla="*/ 6237752 w 8938307"/>
              <a:gd name="connsiteY173" fmla="*/ 2655029 h 2993922"/>
              <a:gd name="connsiteX174" fmla="*/ 6195390 w 8938307"/>
              <a:gd name="connsiteY174" fmla="*/ 2644439 h 2993922"/>
              <a:gd name="connsiteX175" fmla="*/ 6147734 w 8938307"/>
              <a:gd name="connsiteY175" fmla="*/ 2628554 h 2993922"/>
              <a:gd name="connsiteX176" fmla="*/ 6121257 w 8938307"/>
              <a:gd name="connsiteY176" fmla="*/ 2623258 h 2993922"/>
              <a:gd name="connsiteX177" fmla="*/ 6110668 w 8938307"/>
              <a:gd name="connsiteY177" fmla="*/ 2623258 h 2993922"/>
              <a:gd name="connsiteX178" fmla="*/ 6100076 w 8938307"/>
              <a:gd name="connsiteY178" fmla="*/ 2612668 h 2993922"/>
              <a:gd name="connsiteX179" fmla="*/ 6078895 w 8938307"/>
              <a:gd name="connsiteY179" fmla="*/ 2602077 h 2993922"/>
              <a:gd name="connsiteX180" fmla="*/ 6025943 w 8938307"/>
              <a:gd name="connsiteY180" fmla="*/ 2591487 h 2993922"/>
              <a:gd name="connsiteX181" fmla="*/ 5983582 w 8938307"/>
              <a:gd name="connsiteY181" fmla="*/ 2570306 h 2993922"/>
              <a:gd name="connsiteX182" fmla="*/ 5994172 w 8938307"/>
              <a:gd name="connsiteY182" fmla="*/ 2580897 h 2993922"/>
              <a:gd name="connsiteX183" fmla="*/ 5983582 w 8938307"/>
              <a:gd name="connsiteY183" fmla="*/ 2575602 h 2993922"/>
              <a:gd name="connsiteX184" fmla="*/ 5983582 w 8938307"/>
              <a:gd name="connsiteY184" fmla="*/ 2570306 h 2993922"/>
              <a:gd name="connsiteX185" fmla="*/ 7159118 w 8938307"/>
              <a:gd name="connsiteY185" fmla="*/ 2559716 h 2993922"/>
              <a:gd name="connsiteX186" fmla="*/ 7176327 w 8938307"/>
              <a:gd name="connsiteY186" fmla="*/ 2561040 h 2993922"/>
              <a:gd name="connsiteX187" fmla="*/ 7243841 w 8938307"/>
              <a:gd name="connsiteY187" fmla="*/ 2580897 h 2993922"/>
              <a:gd name="connsiteX188" fmla="*/ 7222660 w 8938307"/>
              <a:gd name="connsiteY188" fmla="*/ 2580897 h 2993922"/>
              <a:gd name="connsiteX189" fmla="*/ 7175004 w 8938307"/>
              <a:gd name="connsiteY189" fmla="*/ 2567659 h 2993922"/>
              <a:gd name="connsiteX190" fmla="*/ 7688638 w 8938307"/>
              <a:gd name="connsiteY190" fmla="*/ 2538535 h 2993922"/>
              <a:gd name="connsiteX191" fmla="*/ 7699230 w 8938307"/>
              <a:gd name="connsiteY191" fmla="*/ 2538535 h 2993922"/>
              <a:gd name="connsiteX192" fmla="*/ 7688638 w 8938307"/>
              <a:gd name="connsiteY192" fmla="*/ 2549125 h 2993922"/>
              <a:gd name="connsiteX193" fmla="*/ 7275612 w 8938307"/>
              <a:gd name="connsiteY193" fmla="*/ 2538535 h 2993922"/>
              <a:gd name="connsiteX194" fmla="*/ 7296793 w 8938307"/>
              <a:gd name="connsiteY194" fmla="*/ 2538535 h 2993922"/>
              <a:gd name="connsiteX195" fmla="*/ 7360336 w 8938307"/>
              <a:gd name="connsiteY195" fmla="*/ 2549125 h 2993922"/>
              <a:gd name="connsiteX196" fmla="*/ 7370926 w 8938307"/>
              <a:gd name="connsiteY196" fmla="*/ 2538535 h 2993922"/>
              <a:gd name="connsiteX197" fmla="*/ 7381516 w 8938307"/>
              <a:gd name="connsiteY197" fmla="*/ 2549125 h 2993922"/>
              <a:gd name="connsiteX198" fmla="*/ 7402697 w 8938307"/>
              <a:gd name="connsiteY198" fmla="*/ 2559716 h 2993922"/>
              <a:gd name="connsiteX199" fmla="*/ 7423878 w 8938307"/>
              <a:gd name="connsiteY199" fmla="*/ 2565010 h 2993922"/>
              <a:gd name="connsiteX200" fmla="*/ 7434468 w 8938307"/>
              <a:gd name="connsiteY200" fmla="*/ 2559716 h 2993922"/>
              <a:gd name="connsiteX201" fmla="*/ 7434468 w 8938307"/>
              <a:gd name="connsiteY201" fmla="*/ 2570306 h 2993922"/>
              <a:gd name="connsiteX202" fmla="*/ 7423878 w 8938307"/>
              <a:gd name="connsiteY202" fmla="*/ 2580897 h 2993922"/>
              <a:gd name="connsiteX203" fmla="*/ 7392107 w 8938307"/>
              <a:gd name="connsiteY203" fmla="*/ 2570306 h 2993922"/>
              <a:gd name="connsiteX204" fmla="*/ 7360336 w 8938307"/>
              <a:gd name="connsiteY204" fmla="*/ 2570306 h 2993922"/>
              <a:gd name="connsiteX205" fmla="*/ 7116756 w 8938307"/>
              <a:gd name="connsiteY205" fmla="*/ 2538535 h 2993922"/>
              <a:gd name="connsiteX206" fmla="*/ 7132641 w 8938307"/>
              <a:gd name="connsiteY206" fmla="*/ 2543831 h 2993922"/>
              <a:gd name="connsiteX207" fmla="*/ 7141909 w 8938307"/>
              <a:gd name="connsiteY207" fmla="*/ 2550449 h 2993922"/>
              <a:gd name="connsiteX208" fmla="*/ 7159116 w 8938307"/>
              <a:gd name="connsiteY208" fmla="*/ 2559715 h 2993922"/>
              <a:gd name="connsiteX209" fmla="*/ 7137937 w 8938307"/>
              <a:gd name="connsiteY209" fmla="*/ 2549125 h 2993922"/>
              <a:gd name="connsiteX210" fmla="*/ 7116756 w 8938307"/>
              <a:gd name="connsiteY210" fmla="*/ 2549125 h 2993922"/>
              <a:gd name="connsiteX211" fmla="*/ 6629598 w 8938307"/>
              <a:gd name="connsiteY211" fmla="*/ 2538535 h 2993922"/>
              <a:gd name="connsiteX212" fmla="*/ 6650778 w 8938307"/>
              <a:gd name="connsiteY212" fmla="*/ 2549125 h 2993922"/>
              <a:gd name="connsiteX213" fmla="*/ 6682550 w 8938307"/>
              <a:gd name="connsiteY213" fmla="*/ 2549125 h 2993922"/>
              <a:gd name="connsiteX214" fmla="*/ 6693140 w 8938307"/>
              <a:gd name="connsiteY214" fmla="*/ 2538535 h 2993922"/>
              <a:gd name="connsiteX215" fmla="*/ 6703730 w 8938307"/>
              <a:gd name="connsiteY215" fmla="*/ 2538535 h 2993922"/>
              <a:gd name="connsiteX216" fmla="*/ 6703730 w 8938307"/>
              <a:gd name="connsiteY216" fmla="*/ 2549125 h 2993922"/>
              <a:gd name="connsiteX217" fmla="*/ 6777862 w 8938307"/>
              <a:gd name="connsiteY217" fmla="*/ 2570306 h 2993922"/>
              <a:gd name="connsiteX218" fmla="*/ 6809634 w 8938307"/>
              <a:gd name="connsiteY218" fmla="*/ 2591487 h 2993922"/>
              <a:gd name="connsiteX219" fmla="*/ 6820224 w 8938307"/>
              <a:gd name="connsiteY219" fmla="*/ 2591487 h 2993922"/>
              <a:gd name="connsiteX220" fmla="*/ 6846700 w 8938307"/>
              <a:gd name="connsiteY220" fmla="*/ 2591487 h 2993922"/>
              <a:gd name="connsiteX221" fmla="*/ 6873177 w 8938307"/>
              <a:gd name="connsiteY221" fmla="*/ 2602077 h 2993922"/>
              <a:gd name="connsiteX222" fmla="*/ 6809634 w 8938307"/>
              <a:gd name="connsiteY222" fmla="*/ 2602077 h 2993922"/>
              <a:gd name="connsiteX223" fmla="*/ 6783158 w 8938307"/>
              <a:gd name="connsiteY223" fmla="*/ 2591487 h 2993922"/>
              <a:gd name="connsiteX224" fmla="*/ 6756682 w 8938307"/>
              <a:gd name="connsiteY224" fmla="*/ 2602077 h 2993922"/>
              <a:gd name="connsiteX225" fmla="*/ 6735502 w 8938307"/>
              <a:gd name="connsiteY225" fmla="*/ 2602077 h 2993922"/>
              <a:gd name="connsiteX226" fmla="*/ 6714320 w 8938307"/>
              <a:gd name="connsiteY226" fmla="*/ 2607373 h 2993922"/>
              <a:gd name="connsiteX227" fmla="*/ 6703730 w 8938307"/>
              <a:gd name="connsiteY227" fmla="*/ 2612668 h 2993922"/>
              <a:gd name="connsiteX228" fmla="*/ 6693140 w 8938307"/>
              <a:gd name="connsiteY228" fmla="*/ 2602077 h 2993922"/>
              <a:gd name="connsiteX229" fmla="*/ 6682550 w 8938307"/>
              <a:gd name="connsiteY229" fmla="*/ 2591487 h 2993922"/>
              <a:gd name="connsiteX230" fmla="*/ 6682550 w 8938307"/>
              <a:gd name="connsiteY230" fmla="*/ 2580897 h 2993922"/>
              <a:gd name="connsiteX231" fmla="*/ 6671958 w 8938307"/>
              <a:gd name="connsiteY231" fmla="*/ 2570306 h 2993922"/>
              <a:gd name="connsiteX232" fmla="*/ 6661368 w 8938307"/>
              <a:gd name="connsiteY232" fmla="*/ 2570306 h 2993922"/>
              <a:gd name="connsiteX233" fmla="*/ 6640188 w 8938307"/>
              <a:gd name="connsiteY233" fmla="*/ 2549125 h 2993922"/>
              <a:gd name="connsiteX234" fmla="*/ 6078895 w 8938307"/>
              <a:gd name="connsiteY234" fmla="*/ 2538535 h 2993922"/>
              <a:gd name="connsiteX235" fmla="*/ 6110668 w 8938307"/>
              <a:gd name="connsiteY235" fmla="*/ 2559716 h 2993922"/>
              <a:gd name="connsiteX236" fmla="*/ 6131847 w 8938307"/>
              <a:gd name="connsiteY236" fmla="*/ 2559716 h 2993922"/>
              <a:gd name="connsiteX237" fmla="*/ 6147734 w 8938307"/>
              <a:gd name="connsiteY237" fmla="*/ 2559716 h 2993922"/>
              <a:gd name="connsiteX238" fmla="*/ 6174209 w 8938307"/>
              <a:gd name="connsiteY238" fmla="*/ 2559716 h 2993922"/>
              <a:gd name="connsiteX239" fmla="*/ 6163620 w 8938307"/>
              <a:gd name="connsiteY239" fmla="*/ 2570306 h 2993922"/>
              <a:gd name="connsiteX240" fmla="*/ 6147734 w 8938307"/>
              <a:gd name="connsiteY240" fmla="*/ 2575602 h 2993922"/>
              <a:gd name="connsiteX241" fmla="*/ 6142438 w 8938307"/>
              <a:gd name="connsiteY241" fmla="*/ 2580897 h 2993922"/>
              <a:gd name="connsiteX242" fmla="*/ 6131847 w 8938307"/>
              <a:gd name="connsiteY242" fmla="*/ 2580897 h 2993922"/>
              <a:gd name="connsiteX243" fmla="*/ 6110668 w 8938307"/>
              <a:gd name="connsiteY243" fmla="*/ 2570306 h 2993922"/>
              <a:gd name="connsiteX244" fmla="*/ 6100076 w 8938307"/>
              <a:gd name="connsiteY244" fmla="*/ 2559716 h 2993922"/>
              <a:gd name="connsiteX245" fmla="*/ 5326977 w 8938307"/>
              <a:gd name="connsiteY245" fmla="*/ 2538535 h 2993922"/>
              <a:gd name="connsiteX246" fmla="*/ 5337566 w 8938307"/>
              <a:gd name="connsiteY246" fmla="*/ 2538535 h 2993922"/>
              <a:gd name="connsiteX247" fmla="*/ 5358748 w 8938307"/>
              <a:gd name="connsiteY247" fmla="*/ 2549125 h 2993922"/>
              <a:gd name="connsiteX248" fmla="*/ 5326977 w 8938307"/>
              <a:gd name="connsiteY248" fmla="*/ 2538535 h 2993922"/>
              <a:gd name="connsiteX249" fmla="*/ 6280114 w 8938307"/>
              <a:gd name="connsiteY249" fmla="*/ 2527944 h 2993922"/>
              <a:gd name="connsiteX250" fmla="*/ 6311884 w 8938307"/>
              <a:gd name="connsiteY250" fmla="*/ 2538535 h 2993922"/>
              <a:gd name="connsiteX251" fmla="*/ 6290704 w 8938307"/>
              <a:gd name="connsiteY251" fmla="*/ 2538535 h 2993922"/>
              <a:gd name="connsiteX252" fmla="*/ 7434468 w 8938307"/>
              <a:gd name="connsiteY252" fmla="*/ 2517354 h 2993922"/>
              <a:gd name="connsiteX253" fmla="*/ 7434468 w 8938307"/>
              <a:gd name="connsiteY253" fmla="*/ 2538535 h 2993922"/>
              <a:gd name="connsiteX254" fmla="*/ 7423878 w 8938307"/>
              <a:gd name="connsiteY254" fmla="*/ 2527944 h 2993922"/>
              <a:gd name="connsiteX255" fmla="*/ 7434468 w 8938307"/>
              <a:gd name="connsiteY255" fmla="*/ 2517354 h 2993922"/>
              <a:gd name="connsiteX256" fmla="*/ 6343656 w 8938307"/>
              <a:gd name="connsiteY256" fmla="*/ 2517354 h 2993922"/>
              <a:gd name="connsiteX257" fmla="*/ 6354246 w 8938307"/>
              <a:gd name="connsiteY257" fmla="*/ 2527944 h 2993922"/>
              <a:gd name="connsiteX258" fmla="*/ 6343656 w 8938307"/>
              <a:gd name="connsiteY258" fmla="*/ 2527944 h 2993922"/>
              <a:gd name="connsiteX259" fmla="*/ 6343656 w 8938307"/>
              <a:gd name="connsiteY259" fmla="*/ 2517354 h 2993922"/>
              <a:gd name="connsiteX260" fmla="*/ 7159118 w 8938307"/>
              <a:gd name="connsiteY260" fmla="*/ 2506764 h 2993922"/>
              <a:gd name="connsiteX261" fmla="*/ 7169708 w 8938307"/>
              <a:gd name="connsiteY261" fmla="*/ 2506764 h 2993922"/>
              <a:gd name="connsiteX262" fmla="*/ 7180299 w 8938307"/>
              <a:gd name="connsiteY262" fmla="*/ 2506764 h 2993922"/>
              <a:gd name="connsiteX263" fmla="*/ 7169708 w 8938307"/>
              <a:gd name="connsiteY263" fmla="*/ 2517354 h 2993922"/>
              <a:gd name="connsiteX264" fmla="*/ 7053214 w 8938307"/>
              <a:gd name="connsiteY264" fmla="*/ 2506764 h 2993922"/>
              <a:gd name="connsiteX265" fmla="*/ 7074395 w 8938307"/>
              <a:gd name="connsiteY265" fmla="*/ 2517354 h 2993922"/>
              <a:gd name="connsiteX266" fmla="*/ 7084985 w 8938307"/>
              <a:gd name="connsiteY266" fmla="*/ 2527944 h 2993922"/>
              <a:gd name="connsiteX267" fmla="*/ 7074395 w 8938307"/>
              <a:gd name="connsiteY267" fmla="*/ 2527944 h 2993922"/>
              <a:gd name="connsiteX268" fmla="*/ 7063804 w 8938307"/>
              <a:gd name="connsiteY268" fmla="*/ 2527944 h 2993922"/>
              <a:gd name="connsiteX269" fmla="*/ 7042622 w 8938307"/>
              <a:gd name="connsiteY269" fmla="*/ 2527944 h 2993922"/>
              <a:gd name="connsiteX270" fmla="*/ 7032033 w 8938307"/>
              <a:gd name="connsiteY270" fmla="*/ 2527944 h 2993922"/>
              <a:gd name="connsiteX271" fmla="*/ 7021443 w 8938307"/>
              <a:gd name="connsiteY271" fmla="*/ 2538535 h 2993922"/>
              <a:gd name="connsiteX272" fmla="*/ 7010852 w 8938307"/>
              <a:gd name="connsiteY272" fmla="*/ 2527944 h 2993922"/>
              <a:gd name="connsiteX273" fmla="*/ 7021443 w 8938307"/>
              <a:gd name="connsiteY273" fmla="*/ 2527944 h 2993922"/>
              <a:gd name="connsiteX274" fmla="*/ 7042622 w 8938307"/>
              <a:gd name="connsiteY274" fmla="*/ 2517354 h 2993922"/>
              <a:gd name="connsiteX275" fmla="*/ 7053214 w 8938307"/>
              <a:gd name="connsiteY275" fmla="*/ 2506764 h 2993922"/>
              <a:gd name="connsiteX276" fmla="*/ 6830814 w 8938307"/>
              <a:gd name="connsiteY276" fmla="*/ 2506764 h 2993922"/>
              <a:gd name="connsiteX277" fmla="*/ 6851996 w 8938307"/>
              <a:gd name="connsiteY277" fmla="*/ 2506764 h 2993922"/>
              <a:gd name="connsiteX278" fmla="*/ 6851996 w 8938307"/>
              <a:gd name="connsiteY278" fmla="*/ 2517354 h 2993922"/>
              <a:gd name="connsiteX279" fmla="*/ 6830814 w 8938307"/>
              <a:gd name="connsiteY279" fmla="*/ 2506764 h 2993922"/>
              <a:gd name="connsiteX280" fmla="*/ 6205980 w 8938307"/>
              <a:gd name="connsiteY280" fmla="*/ 2506764 h 2993922"/>
              <a:gd name="connsiteX281" fmla="*/ 6216572 w 8938307"/>
              <a:gd name="connsiteY281" fmla="*/ 2506764 h 2993922"/>
              <a:gd name="connsiteX282" fmla="*/ 6237752 w 8938307"/>
              <a:gd name="connsiteY282" fmla="*/ 2517354 h 2993922"/>
              <a:gd name="connsiteX283" fmla="*/ 6205980 w 8938307"/>
              <a:gd name="connsiteY283" fmla="*/ 2506764 h 2993922"/>
              <a:gd name="connsiteX284" fmla="*/ 8080483 w 8938307"/>
              <a:gd name="connsiteY284" fmla="*/ 2496173 h 2993922"/>
              <a:gd name="connsiteX285" fmla="*/ 8091075 w 8938307"/>
              <a:gd name="connsiteY285" fmla="*/ 2506764 h 2993922"/>
              <a:gd name="connsiteX286" fmla="*/ 8080483 w 8938307"/>
              <a:gd name="connsiteY286" fmla="*/ 2506764 h 2993922"/>
              <a:gd name="connsiteX287" fmla="*/ 7095574 w 8938307"/>
              <a:gd name="connsiteY287" fmla="*/ 2496173 h 2993922"/>
              <a:gd name="connsiteX288" fmla="*/ 7148526 w 8938307"/>
              <a:gd name="connsiteY288" fmla="*/ 2506764 h 2993922"/>
              <a:gd name="connsiteX289" fmla="*/ 7116756 w 8938307"/>
              <a:gd name="connsiteY289" fmla="*/ 2506764 h 2993922"/>
              <a:gd name="connsiteX290" fmla="*/ 6703730 w 8938307"/>
              <a:gd name="connsiteY290" fmla="*/ 2496173 h 2993922"/>
              <a:gd name="connsiteX291" fmla="*/ 6714320 w 8938307"/>
              <a:gd name="connsiteY291" fmla="*/ 2501469 h 2993922"/>
              <a:gd name="connsiteX292" fmla="*/ 6709025 w 8938307"/>
              <a:gd name="connsiteY292" fmla="*/ 2506764 h 2993922"/>
              <a:gd name="connsiteX293" fmla="*/ 6703730 w 8938307"/>
              <a:gd name="connsiteY293" fmla="*/ 2496173 h 2993922"/>
              <a:gd name="connsiteX294" fmla="*/ 5263434 w 8938307"/>
              <a:gd name="connsiteY294" fmla="*/ 2496173 h 2993922"/>
              <a:gd name="connsiteX295" fmla="*/ 5274025 w 8938307"/>
              <a:gd name="connsiteY295" fmla="*/ 2517354 h 2993922"/>
              <a:gd name="connsiteX296" fmla="*/ 5252844 w 8938307"/>
              <a:gd name="connsiteY296" fmla="*/ 2517354 h 2993922"/>
              <a:gd name="connsiteX297" fmla="*/ 5242254 w 8938307"/>
              <a:gd name="connsiteY297" fmla="*/ 2506764 h 2993922"/>
              <a:gd name="connsiteX298" fmla="*/ 7137937 w 8938307"/>
              <a:gd name="connsiteY298" fmla="*/ 2485583 h 2993922"/>
              <a:gd name="connsiteX299" fmla="*/ 7159118 w 8938307"/>
              <a:gd name="connsiteY299" fmla="*/ 2490879 h 2993922"/>
              <a:gd name="connsiteX300" fmla="*/ 7169708 w 8938307"/>
              <a:gd name="connsiteY300" fmla="*/ 2496173 h 2993922"/>
              <a:gd name="connsiteX301" fmla="*/ 7159118 w 8938307"/>
              <a:gd name="connsiteY301" fmla="*/ 2506764 h 2993922"/>
              <a:gd name="connsiteX302" fmla="*/ 7159118 w 8938307"/>
              <a:gd name="connsiteY302" fmla="*/ 2496173 h 2993922"/>
              <a:gd name="connsiteX303" fmla="*/ 6947310 w 8938307"/>
              <a:gd name="connsiteY303" fmla="*/ 2485583 h 2993922"/>
              <a:gd name="connsiteX304" fmla="*/ 6963196 w 8938307"/>
              <a:gd name="connsiteY304" fmla="*/ 2485583 h 2993922"/>
              <a:gd name="connsiteX305" fmla="*/ 6968491 w 8938307"/>
              <a:gd name="connsiteY305" fmla="*/ 2485583 h 2993922"/>
              <a:gd name="connsiteX306" fmla="*/ 6947310 w 8938307"/>
              <a:gd name="connsiteY306" fmla="*/ 2496173 h 2993922"/>
              <a:gd name="connsiteX307" fmla="*/ 6936718 w 8938307"/>
              <a:gd name="connsiteY307" fmla="*/ 2496173 h 2993922"/>
              <a:gd name="connsiteX308" fmla="*/ 6947310 w 8938307"/>
              <a:gd name="connsiteY308" fmla="*/ 2485583 h 2993922"/>
              <a:gd name="connsiteX309" fmla="*/ 5721469 w 8938307"/>
              <a:gd name="connsiteY309" fmla="*/ 2482273 h 2993922"/>
              <a:gd name="connsiteX310" fmla="*/ 5761183 w 8938307"/>
              <a:gd name="connsiteY310" fmla="*/ 2496173 h 2993922"/>
              <a:gd name="connsiteX311" fmla="*/ 5729412 w 8938307"/>
              <a:gd name="connsiteY311" fmla="*/ 2496173 h 2993922"/>
              <a:gd name="connsiteX312" fmla="*/ 5697641 w 8938307"/>
              <a:gd name="connsiteY312" fmla="*/ 2485583 h 2993922"/>
              <a:gd name="connsiteX313" fmla="*/ 5721469 w 8938307"/>
              <a:gd name="connsiteY313" fmla="*/ 2482273 h 2993922"/>
              <a:gd name="connsiteX314" fmla="*/ 5665870 w 8938307"/>
              <a:gd name="connsiteY314" fmla="*/ 2474992 h 2993922"/>
              <a:gd name="connsiteX315" fmla="*/ 5676460 w 8938307"/>
              <a:gd name="connsiteY315" fmla="*/ 2474992 h 2993922"/>
              <a:gd name="connsiteX316" fmla="*/ 5671166 w 8938307"/>
              <a:gd name="connsiteY316" fmla="*/ 2485583 h 2993922"/>
              <a:gd name="connsiteX317" fmla="*/ 5665870 w 8938307"/>
              <a:gd name="connsiteY317" fmla="*/ 2474992 h 2993922"/>
              <a:gd name="connsiteX318" fmla="*/ 7443736 w 8938307"/>
              <a:gd name="connsiteY318" fmla="*/ 2469698 h 2993922"/>
              <a:gd name="connsiteX319" fmla="*/ 7445059 w 8938307"/>
              <a:gd name="connsiteY319" fmla="*/ 2474992 h 2993922"/>
              <a:gd name="connsiteX320" fmla="*/ 7445059 w 8938307"/>
              <a:gd name="connsiteY320" fmla="*/ 2485583 h 2993922"/>
              <a:gd name="connsiteX321" fmla="*/ 7439764 w 8938307"/>
              <a:gd name="connsiteY321" fmla="*/ 2474992 h 2993922"/>
              <a:gd name="connsiteX322" fmla="*/ 7443736 w 8938307"/>
              <a:gd name="connsiteY322" fmla="*/ 2469698 h 2993922"/>
              <a:gd name="connsiteX323" fmla="*/ 7111462 w 8938307"/>
              <a:gd name="connsiteY323" fmla="*/ 2469698 h 2993922"/>
              <a:gd name="connsiteX324" fmla="*/ 7120728 w 8938307"/>
              <a:gd name="connsiteY324" fmla="*/ 2476317 h 2993922"/>
              <a:gd name="connsiteX325" fmla="*/ 7137937 w 8938307"/>
              <a:gd name="connsiteY325" fmla="*/ 2485583 h 2993922"/>
              <a:gd name="connsiteX326" fmla="*/ 7122052 w 8938307"/>
              <a:gd name="connsiteY326" fmla="*/ 2485583 h 2993922"/>
              <a:gd name="connsiteX327" fmla="*/ 7116756 w 8938307"/>
              <a:gd name="connsiteY327" fmla="*/ 2474992 h 2993922"/>
              <a:gd name="connsiteX328" fmla="*/ 6947310 w 8938307"/>
              <a:gd name="connsiteY328" fmla="*/ 2464402 h 2993922"/>
              <a:gd name="connsiteX329" fmla="*/ 6957900 w 8938307"/>
              <a:gd name="connsiteY329" fmla="*/ 2464402 h 2993922"/>
              <a:gd name="connsiteX330" fmla="*/ 6952604 w 8938307"/>
              <a:gd name="connsiteY330" fmla="*/ 2474992 h 2993922"/>
              <a:gd name="connsiteX331" fmla="*/ 6947310 w 8938307"/>
              <a:gd name="connsiteY331" fmla="*/ 2464402 h 2993922"/>
              <a:gd name="connsiteX332" fmla="*/ 6364836 w 8938307"/>
              <a:gd name="connsiteY332" fmla="*/ 2464402 h 2993922"/>
              <a:gd name="connsiteX333" fmla="*/ 6343656 w 8938307"/>
              <a:gd name="connsiteY333" fmla="*/ 2474992 h 2993922"/>
              <a:gd name="connsiteX334" fmla="*/ 6364836 w 8938307"/>
              <a:gd name="connsiteY334" fmla="*/ 2474992 h 2993922"/>
              <a:gd name="connsiteX335" fmla="*/ 6386018 w 8938307"/>
              <a:gd name="connsiteY335" fmla="*/ 2485583 h 2993922"/>
              <a:gd name="connsiteX336" fmla="*/ 6380723 w 8938307"/>
              <a:gd name="connsiteY336" fmla="*/ 2496173 h 2993922"/>
              <a:gd name="connsiteX337" fmla="*/ 6396608 w 8938307"/>
              <a:gd name="connsiteY337" fmla="*/ 2496173 h 2993922"/>
              <a:gd name="connsiteX338" fmla="*/ 6396608 w 8938307"/>
              <a:gd name="connsiteY338" fmla="*/ 2474992 h 2993922"/>
              <a:gd name="connsiteX339" fmla="*/ 6386018 w 8938307"/>
              <a:gd name="connsiteY339" fmla="*/ 2474992 h 2993922"/>
              <a:gd name="connsiteX340" fmla="*/ 6248342 w 8938307"/>
              <a:gd name="connsiteY340" fmla="*/ 2464402 h 2993922"/>
              <a:gd name="connsiteX341" fmla="*/ 6248342 w 8938307"/>
              <a:gd name="connsiteY341" fmla="*/ 2474992 h 2993922"/>
              <a:gd name="connsiteX342" fmla="*/ 6237752 w 8938307"/>
              <a:gd name="connsiteY342" fmla="*/ 2474992 h 2993922"/>
              <a:gd name="connsiteX343" fmla="*/ 6785806 w 8938307"/>
              <a:gd name="connsiteY343" fmla="*/ 2459106 h 2993922"/>
              <a:gd name="connsiteX344" fmla="*/ 6788454 w 8938307"/>
              <a:gd name="connsiteY344" fmla="*/ 2464402 h 2993922"/>
              <a:gd name="connsiteX345" fmla="*/ 6777862 w 8938307"/>
              <a:gd name="connsiteY345" fmla="*/ 2464402 h 2993922"/>
              <a:gd name="connsiteX346" fmla="*/ 6785806 w 8938307"/>
              <a:gd name="connsiteY346" fmla="*/ 2459106 h 2993922"/>
              <a:gd name="connsiteX347" fmla="*/ 6513102 w 8938307"/>
              <a:gd name="connsiteY347" fmla="*/ 2453812 h 2993922"/>
              <a:gd name="connsiteX348" fmla="*/ 6555464 w 8938307"/>
              <a:gd name="connsiteY348" fmla="*/ 2464402 h 2993922"/>
              <a:gd name="connsiteX349" fmla="*/ 6534284 w 8938307"/>
              <a:gd name="connsiteY349" fmla="*/ 2464402 h 2993922"/>
              <a:gd name="connsiteX350" fmla="*/ 6513102 w 8938307"/>
              <a:gd name="connsiteY350" fmla="*/ 2453812 h 2993922"/>
              <a:gd name="connsiteX351" fmla="*/ 6025943 w 8938307"/>
              <a:gd name="connsiteY351" fmla="*/ 2453812 h 2993922"/>
              <a:gd name="connsiteX352" fmla="*/ 6036534 w 8938307"/>
              <a:gd name="connsiteY352" fmla="*/ 2453812 h 2993922"/>
              <a:gd name="connsiteX353" fmla="*/ 6068305 w 8938307"/>
              <a:gd name="connsiteY353" fmla="*/ 2464402 h 2993922"/>
              <a:gd name="connsiteX354" fmla="*/ 6036534 w 8938307"/>
              <a:gd name="connsiteY354" fmla="*/ 2464402 h 2993922"/>
              <a:gd name="connsiteX355" fmla="*/ 7701876 w 8938307"/>
              <a:gd name="connsiteY355" fmla="*/ 2436602 h 2993922"/>
              <a:gd name="connsiteX356" fmla="*/ 7709820 w 8938307"/>
              <a:gd name="connsiteY356" fmla="*/ 2437927 h 2993922"/>
              <a:gd name="connsiteX357" fmla="*/ 7752182 w 8938307"/>
              <a:gd name="connsiteY357" fmla="*/ 2443221 h 2993922"/>
              <a:gd name="connsiteX358" fmla="*/ 7794542 w 8938307"/>
              <a:gd name="connsiteY358" fmla="*/ 2453812 h 2993922"/>
              <a:gd name="connsiteX359" fmla="*/ 7783952 w 8938307"/>
              <a:gd name="connsiteY359" fmla="*/ 2464402 h 2993922"/>
              <a:gd name="connsiteX360" fmla="*/ 7741590 w 8938307"/>
              <a:gd name="connsiteY360" fmla="*/ 2453812 h 2993922"/>
              <a:gd name="connsiteX361" fmla="*/ 7699230 w 8938307"/>
              <a:gd name="connsiteY361" fmla="*/ 2443221 h 2993922"/>
              <a:gd name="connsiteX362" fmla="*/ 7701876 w 8938307"/>
              <a:gd name="connsiteY362" fmla="*/ 2436602 h 2993922"/>
              <a:gd name="connsiteX363" fmla="*/ 7286203 w 8938307"/>
              <a:gd name="connsiteY363" fmla="*/ 2432631 h 2993922"/>
              <a:gd name="connsiteX364" fmla="*/ 7307384 w 8938307"/>
              <a:gd name="connsiteY364" fmla="*/ 2432631 h 2993922"/>
              <a:gd name="connsiteX365" fmla="*/ 7307384 w 8938307"/>
              <a:gd name="connsiteY365" fmla="*/ 2443221 h 2993922"/>
              <a:gd name="connsiteX366" fmla="*/ 7291498 w 8938307"/>
              <a:gd name="connsiteY366" fmla="*/ 2443221 h 2993922"/>
              <a:gd name="connsiteX367" fmla="*/ 7286203 w 8938307"/>
              <a:gd name="connsiteY367" fmla="*/ 2432631 h 2993922"/>
              <a:gd name="connsiteX368" fmla="*/ 7116756 w 8938307"/>
              <a:gd name="connsiteY368" fmla="*/ 2432631 h 2993922"/>
              <a:gd name="connsiteX369" fmla="*/ 7127347 w 8938307"/>
              <a:gd name="connsiteY369" fmla="*/ 2443221 h 2993922"/>
              <a:gd name="connsiteX370" fmla="*/ 7116756 w 8938307"/>
              <a:gd name="connsiteY370" fmla="*/ 2443221 h 2993922"/>
              <a:gd name="connsiteX371" fmla="*/ 7106166 w 8938307"/>
              <a:gd name="connsiteY371" fmla="*/ 2443221 h 2993922"/>
              <a:gd name="connsiteX372" fmla="*/ 7116756 w 8938307"/>
              <a:gd name="connsiteY372" fmla="*/ 2432631 h 2993922"/>
              <a:gd name="connsiteX373" fmla="*/ 5920039 w 8938307"/>
              <a:gd name="connsiteY373" fmla="*/ 2432631 h 2993922"/>
              <a:gd name="connsiteX374" fmla="*/ 5930630 w 8938307"/>
              <a:gd name="connsiteY374" fmla="*/ 2432631 h 2993922"/>
              <a:gd name="connsiteX375" fmla="*/ 6015353 w 8938307"/>
              <a:gd name="connsiteY375" fmla="*/ 2453812 h 2993922"/>
              <a:gd name="connsiteX376" fmla="*/ 5994172 w 8938307"/>
              <a:gd name="connsiteY376" fmla="*/ 2453812 h 2993922"/>
              <a:gd name="connsiteX377" fmla="*/ 5951812 w 8938307"/>
              <a:gd name="connsiteY377" fmla="*/ 2443221 h 2993922"/>
              <a:gd name="connsiteX378" fmla="*/ 5930630 w 8938307"/>
              <a:gd name="connsiteY378" fmla="*/ 2437927 h 2993922"/>
              <a:gd name="connsiteX379" fmla="*/ 5920039 w 8938307"/>
              <a:gd name="connsiteY379" fmla="*/ 2432631 h 2993922"/>
              <a:gd name="connsiteX380" fmla="*/ 6354246 w 8938307"/>
              <a:gd name="connsiteY380" fmla="*/ 2422040 h 2993922"/>
              <a:gd name="connsiteX381" fmla="*/ 6364836 w 8938307"/>
              <a:gd name="connsiteY381" fmla="*/ 2432631 h 2993922"/>
              <a:gd name="connsiteX382" fmla="*/ 6364836 w 8938307"/>
              <a:gd name="connsiteY382" fmla="*/ 2437927 h 2993922"/>
              <a:gd name="connsiteX383" fmla="*/ 6375428 w 8938307"/>
              <a:gd name="connsiteY383" fmla="*/ 2443221 h 2993922"/>
              <a:gd name="connsiteX384" fmla="*/ 6386018 w 8938307"/>
              <a:gd name="connsiteY384" fmla="*/ 2453812 h 2993922"/>
              <a:gd name="connsiteX385" fmla="*/ 6449560 w 8938307"/>
              <a:gd name="connsiteY385" fmla="*/ 2474992 h 2993922"/>
              <a:gd name="connsiteX386" fmla="*/ 6460150 w 8938307"/>
              <a:gd name="connsiteY386" fmla="*/ 2485583 h 2993922"/>
              <a:gd name="connsiteX387" fmla="*/ 6481332 w 8938307"/>
              <a:gd name="connsiteY387" fmla="*/ 2485583 h 2993922"/>
              <a:gd name="connsiteX388" fmla="*/ 6534284 w 8938307"/>
              <a:gd name="connsiteY388" fmla="*/ 2496173 h 2993922"/>
              <a:gd name="connsiteX389" fmla="*/ 6587236 w 8938307"/>
              <a:gd name="connsiteY389" fmla="*/ 2506764 h 2993922"/>
              <a:gd name="connsiteX390" fmla="*/ 6608416 w 8938307"/>
              <a:gd name="connsiteY390" fmla="*/ 2517354 h 2993922"/>
              <a:gd name="connsiteX391" fmla="*/ 6619006 w 8938307"/>
              <a:gd name="connsiteY391" fmla="*/ 2517354 h 2993922"/>
              <a:gd name="connsiteX392" fmla="*/ 6640188 w 8938307"/>
              <a:gd name="connsiteY392" fmla="*/ 2527944 h 2993922"/>
              <a:gd name="connsiteX393" fmla="*/ 6650778 w 8938307"/>
              <a:gd name="connsiteY393" fmla="*/ 2538535 h 2993922"/>
              <a:gd name="connsiteX394" fmla="*/ 6640188 w 8938307"/>
              <a:gd name="connsiteY394" fmla="*/ 2538535 h 2993922"/>
              <a:gd name="connsiteX395" fmla="*/ 6629598 w 8938307"/>
              <a:gd name="connsiteY395" fmla="*/ 2538535 h 2993922"/>
              <a:gd name="connsiteX396" fmla="*/ 6619006 w 8938307"/>
              <a:gd name="connsiteY396" fmla="*/ 2538535 h 2993922"/>
              <a:gd name="connsiteX397" fmla="*/ 6624302 w 8938307"/>
              <a:gd name="connsiteY397" fmla="*/ 2554421 h 2993922"/>
              <a:gd name="connsiteX398" fmla="*/ 6613711 w 8938307"/>
              <a:gd name="connsiteY398" fmla="*/ 2559716 h 2993922"/>
              <a:gd name="connsiteX399" fmla="*/ 6608416 w 8938307"/>
              <a:gd name="connsiteY399" fmla="*/ 2549125 h 2993922"/>
              <a:gd name="connsiteX400" fmla="*/ 6576646 w 8938307"/>
              <a:gd name="connsiteY400" fmla="*/ 2538535 h 2993922"/>
              <a:gd name="connsiteX401" fmla="*/ 6513102 w 8938307"/>
              <a:gd name="connsiteY401" fmla="*/ 2517354 h 2993922"/>
              <a:gd name="connsiteX402" fmla="*/ 6460150 w 8938307"/>
              <a:gd name="connsiteY402" fmla="*/ 2506764 h 2993922"/>
              <a:gd name="connsiteX403" fmla="*/ 6454855 w 8938307"/>
              <a:gd name="connsiteY403" fmla="*/ 2496173 h 2993922"/>
              <a:gd name="connsiteX404" fmla="*/ 6449560 w 8938307"/>
              <a:gd name="connsiteY404" fmla="*/ 2480287 h 2993922"/>
              <a:gd name="connsiteX405" fmla="*/ 6438970 w 8938307"/>
              <a:gd name="connsiteY405" fmla="*/ 2474992 h 2993922"/>
              <a:gd name="connsiteX406" fmla="*/ 6433675 w 8938307"/>
              <a:gd name="connsiteY406" fmla="*/ 2485583 h 2993922"/>
              <a:gd name="connsiteX407" fmla="*/ 6423084 w 8938307"/>
              <a:gd name="connsiteY407" fmla="*/ 2501469 h 2993922"/>
              <a:gd name="connsiteX408" fmla="*/ 6407198 w 8938307"/>
              <a:gd name="connsiteY408" fmla="*/ 2506764 h 2993922"/>
              <a:gd name="connsiteX409" fmla="*/ 6396608 w 8938307"/>
              <a:gd name="connsiteY409" fmla="*/ 2517354 h 2993922"/>
              <a:gd name="connsiteX410" fmla="*/ 6375428 w 8938307"/>
              <a:gd name="connsiteY410" fmla="*/ 2517354 h 2993922"/>
              <a:gd name="connsiteX411" fmla="*/ 6364836 w 8938307"/>
              <a:gd name="connsiteY411" fmla="*/ 2517354 h 2993922"/>
              <a:gd name="connsiteX412" fmla="*/ 6359542 w 8938307"/>
              <a:gd name="connsiteY412" fmla="*/ 2512058 h 2993922"/>
              <a:gd name="connsiteX413" fmla="*/ 6354246 w 8938307"/>
              <a:gd name="connsiteY413" fmla="*/ 2506764 h 2993922"/>
              <a:gd name="connsiteX414" fmla="*/ 6348950 w 8938307"/>
              <a:gd name="connsiteY414" fmla="*/ 2496173 h 2993922"/>
              <a:gd name="connsiteX415" fmla="*/ 6343656 w 8938307"/>
              <a:gd name="connsiteY415" fmla="*/ 2496173 h 2993922"/>
              <a:gd name="connsiteX416" fmla="*/ 6333066 w 8938307"/>
              <a:gd name="connsiteY416" fmla="*/ 2485583 h 2993922"/>
              <a:gd name="connsiteX417" fmla="*/ 6333066 w 8938307"/>
              <a:gd name="connsiteY417" fmla="*/ 2464402 h 2993922"/>
              <a:gd name="connsiteX418" fmla="*/ 6301294 w 8938307"/>
              <a:gd name="connsiteY418" fmla="*/ 2443221 h 2993922"/>
              <a:gd name="connsiteX419" fmla="*/ 6280114 w 8938307"/>
              <a:gd name="connsiteY419" fmla="*/ 2432631 h 2993922"/>
              <a:gd name="connsiteX420" fmla="*/ 6285409 w 8938307"/>
              <a:gd name="connsiteY420" fmla="*/ 2432631 h 2993922"/>
              <a:gd name="connsiteX421" fmla="*/ 6290704 w 8938307"/>
              <a:gd name="connsiteY421" fmla="*/ 2432631 h 2993922"/>
              <a:gd name="connsiteX422" fmla="*/ 6333066 w 8938307"/>
              <a:gd name="connsiteY422" fmla="*/ 2432631 h 2993922"/>
              <a:gd name="connsiteX423" fmla="*/ 6333066 w 8938307"/>
              <a:gd name="connsiteY423" fmla="*/ 2416746 h 2993922"/>
              <a:gd name="connsiteX424" fmla="*/ 6343656 w 8938307"/>
              <a:gd name="connsiteY424" fmla="*/ 2422040 h 2993922"/>
              <a:gd name="connsiteX425" fmla="*/ 6333066 w 8938307"/>
              <a:gd name="connsiteY425" fmla="*/ 2422040 h 2993922"/>
              <a:gd name="connsiteX426" fmla="*/ 6322476 w 8938307"/>
              <a:gd name="connsiteY426" fmla="*/ 2422040 h 2993922"/>
              <a:gd name="connsiteX427" fmla="*/ 6333066 w 8938307"/>
              <a:gd name="connsiteY427" fmla="*/ 2416746 h 2993922"/>
              <a:gd name="connsiteX428" fmla="*/ 6926129 w 8938307"/>
              <a:gd name="connsiteY428" fmla="*/ 2411450 h 2993922"/>
              <a:gd name="connsiteX429" fmla="*/ 6957900 w 8938307"/>
              <a:gd name="connsiteY429" fmla="*/ 2416746 h 2993922"/>
              <a:gd name="connsiteX430" fmla="*/ 6989670 w 8938307"/>
              <a:gd name="connsiteY430" fmla="*/ 2422040 h 2993922"/>
              <a:gd name="connsiteX431" fmla="*/ 6957900 w 8938307"/>
              <a:gd name="connsiteY431" fmla="*/ 2422040 h 2993922"/>
              <a:gd name="connsiteX432" fmla="*/ 6936718 w 8938307"/>
              <a:gd name="connsiteY432" fmla="*/ 2422040 h 2993922"/>
              <a:gd name="connsiteX433" fmla="*/ 6724910 w 8938307"/>
              <a:gd name="connsiteY433" fmla="*/ 2411450 h 2993922"/>
              <a:gd name="connsiteX434" fmla="*/ 6730206 w 8938307"/>
              <a:gd name="connsiteY434" fmla="*/ 2422040 h 2993922"/>
              <a:gd name="connsiteX435" fmla="*/ 6735502 w 8938307"/>
              <a:gd name="connsiteY435" fmla="*/ 2422040 h 2993922"/>
              <a:gd name="connsiteX436" fmla="*/ 6730206 w 8938307"/>
              <a:gd name="connsiteY436" fmla="*/ 2432631 h 2993922"/>
              <a:gd name="connsiteX437" fmla="*/ 6724910 w 8938307"/>
              <a:gd name="connsiteY437" fmla="*/ 2432631 h 2993922"/>
              <a:gd name="connsiteX438" fmla="*/ 6724910 w 8938307"/>
              <a:gd name="connsiteY438" fmla="*/ 2422040 h 2993922"/>
              <a:gd name="connsiteX439" fmla="*/ 6068305 w 8938307"/>
              <a:gd name="connsiteY439" fmla="*/ 2411450 h 2993922"/>
              <a:gd name="connsiteX440" fmla="*/ 6084190 w 8938307"/>
              <a:gd name="connsiteY440" fmla="*/ 2411450 h 2993922"/>
              <a:gd name="connsiteX441" fmla="*/ 6110668 w 8938307"/>
              <a:gd name="connsiteY441" fmla="*/ 2411450 h 2993922"/>
              <a:gd name="connsiteX442" fmla="*/ 6142438 w 8938307"/>
              <a:gd name="connsiteY442" fmla="*/ 2422040 h 2993922"/>
              <a:gd name="connsiteX443" fmla="*/ 6078895 w 8938307"/>
              <a:gd name="connsiteY443" fmla="*/ 2422040 h 2993922"/>
              <a:gd name="connsiteX444" fmla="*/ 5644689 w 8938307"/>
              <a:gd name="connsiteY444" fmla="*/ 2411450 h 2993922"/>
              <a:gd name="connsiteX445" fmla="*/ 5655279 w 8938307"/>
              <a:gd name="connsiteY445" fmla="*/ 2422040 h 2993922"/>
              <a:gd name="connsiteX446" fmla="*/ 5649984 w 8938307"/>
              <a:gd name="connsiteY446" fmla="*/ 2427335 h 2993922"/>
              <a:gd name="connsiteX447" fmla="*/ 5634099 w 8938307"/>
              <a:gd name="connsiteY447" fmla="*/ 2422040 h 2993922"/>
              <a:gd name="connsiteX448" fmla="*/ 7193536 w 8938307"/>
              <a:gd name="connsiteY448" fmla="*/ 2406154 h 2993922"/>
              <a:gd name="connsiteX449" fmla="*/ 7201480 w 8938307"/>
              <a:gd name="connsiteY449" fmla="*/ 2411450 h 2993922"/>
              <a:gd name="connsiteX450" fmla="*/ 7190889 w 8938307"/>
              <a:gd name="connsiteY450" fmla="*/ 2411450 h 2993922"/>
              <a:gd name="connsiteX451" fmla="*/ 7193536 w 8938307"/>
              <a:gd name="connsiteY451" fmla="*/ 2406154 h 2993922"/>
              <a:gd name="connsiteX452" fmla="*/ 6796396 w 8938307"/>
              <a:gd name="connsiteY452" fmla="*/ 2406154 h 2993922"/>
              <a:gd name="connsiteX453" fmla="*/ 6799044 w 8938307"/>
              <a:gd name="connsiteY453" fmla="*/ 2411450 h 2993922"/>
              <a:gd name="connsiteX454" fmla="*/ 6788454 w 8938307"/>
              <a:gd name="connsiteY454" fmla="*/ 2411450 h 2993922"/>
              <a:gd name="connsiteX455" fmla="*/ 6796396 w 8938307"/>
              <a:gd name="connsiteY455" fmla="*/ 2406154 h 2993922"/>
              <a:gd name="connsiteX456" fmla="*/ 6904948 w 8938307"/>
              <a:gd name="connsiteY456" fmla="*/ 2400860 h 2993922"/>
              <a:gd name="connsiteX457" fmla="*/ 6904948 w 8938307"/>
              <a:gd name="connsiteY457" fmla="*/ 2411450 h 2993922"/>
              <a:gd name="connsiteX458" fmla="*/ 6883766 w 8938307"/>
              <a:gd name="connsiteY458" fmla="*/ 2411450 h 2993922"/>
              <a:gd name="connsiteX459" fmla="*/ 6904948 w 8938307"/>
              <a:gd name="connsiteY459" fmla="*/ 2400860 h 2993922"/>
              <a:gd name="connsiteX460" fmla="*/ 6269524 w 8938307"/>
              <a:gd name="connsiteY460" fmla="*/ 2400860 h 2993922"/>
              <a:gd name="connsiteX461" fmla="*/ 6280114 w 8938307"/>
              <a:gd name="connsiteY461" fmla="*/ 2406154 h 2993922"/>
              <a:gd name="connsiteX462" fmla="*/ 6269524 w 8938307"/>
              <a:gd name="connsiteY462" fmla="*/ 2411450 h 2993922"/>
              <a:gd name="connsiteX463" fmla="*/ 6269524 w 8938307"/>
              <a:gd name="connsiteY463" fmla="*/ 2400860 h 2993922"/>
              <a:gd name="connsiteX464" fmla="*/ 6243046 w 8938307"/>
              <a:gd name="connsiteY464" fmla="*/ 2400860 h 2993922"/>
              <a:gd name="connsiteX465" fmla="*/ 6253638 w 8938307"/>
              <a:gd name="connsiteY465" fmla="*/ 2400860 h 2993922"/>
              <a:gd name="connsiteX466" fmla="*/ 6248342 w 8938307"/>
              <a:gd name="connsiteY466" fmla="*/ 2411450 h 2993922"/>
              <a:gd name="connsiteX467" fmla="*/ 6237752 w 8938307"/>
              <a:gd name="connsiteY467" fmla="*/ 2411450 h 2993922"/>
              <a:gd name="connsiteX468" fmla="*/ 6243046 w 8938307"/>
              <a:gd name="connsiteY468" fmla="*/ 2400860 h 2993922"/>
              <a:gd name="connsiteX469" fmla="*/ 6098752 w 8938307"/>
              <a:gd name="connsiteY469" fmla="*/ 2394241 h 2993922"/>
              <a:gd name="connsiteX470" fmla="*/ 6100076 w 8938307"/>
              <a:gd name="connsiteY470" fmla="*/ 2400860 h 2993922"/>
              <a:gd name="connsiteX471" fmla="*/ 6089486 w 8938307"/>
              <a:gd name="connsiteY471" fmla="*/ 2400860 h 2993922"/>
              <a:gd name="connsiteX472" fmla="*/ 6094782 w 8938307"/>
              <a:gd name="connsiteY472" fmla="*/ 2395565 h 2993922"/>
              <a:gd name="connsiteX473" fmla="*/ 6098752 w 8938307"/>
              <a:gd name="connsiteY473" fmla="*/ 2394241 h 2993922"/>
              <a:gd name="connsiteX474" fmla="*/ 6597826 w 8938307"/>
              <a:gd name="connsiteY474" fmla="*/ 2379679 h 2993922"/>
              <a:gd name="connsiteX475" fmla="*/ 6619006 w 8938307"/>
              <a:gd name="connsiteY475" fmla="*/ 2379679 h 2993922"/>
              <a:gd name="connsiteX476" fmla="*/ 6629598 w 8938307"/>
              <a:gd name="connsiteY476" fmla="*/ 2400860 h 2993922"/>
              <a:gd name="connsiteX477" fmla="*/ 6634892 w 8938307"/>
              <a:gd name="connsiteY477" fmla="*/ 2400860 h 2993922"/>
              <a:gd name="connsiteX478" fmla="*/ 6650778 w 8938307"/>
              <a:gd name="connsiteY478" fmla="*/ 2400860 h 2993922"/>
              <a:gd name="connsiteX479" fmla="*/ 6661368 w 8938307"/>
              <a:gd name="connsiteY479" fmla="*/ 2400860 h 2993922"/>
              <a:gd name="connsiteX480" fmla="*/ 6661368 w 8938307"/>
              <a:gd name="connsiteY480" fmla="*/ 2390269 h 2993922"/>
              <a:gd name="connsiteX481" fmla="*/ 6671958 w 8938307"/>
              <a:gd name="connsiteY481" fmla="*/ 2390269 h 2993922"/>
              <a:gd name="connsiteX482" fmla="*/ 6671958 w 8938307"/>
              <a:gd name="connsiteY482" fmla="*/ 2400860 h 2993922"/>
              <a:gd name="connsiteX483" fmla="*/ 6682550 w 8938307"/>
              <a:gd name="connsiteY483" fmla="*/ 2400860 h 2993922"/>
              <a:gd name="connsiteX484" fmla="*/ 6693140 w 8938307"/>
              <a:gd name="connsiteY484" fmla="*/ 2411450 h 2993922"/>
              <a:gd name="connsiteX485" fmla="*/ 6671958 w 8938307"/>
              <a:gd name="connsiteY485" fmla="*/ 2411450 h 2993922"/>
              <a:gd name="connsiteX486" fmla="*/ 6650778 w 8938307"/>
              <a:gd name="connsiteY486" fmla="*/ 2422040 h 2993922"/>
              <a:gd name="connsiteX487" fmla="*/ 6640188 w 8938307"/>
              <a:gd name="connsiteY487" fmla="*/ 2422040 h 2993922"/>
              <a:gd name="connsiteX488" fmla="*/ 6619006 w 8938307"/>
              <a:gd name="connsiteY488" fmla="*/ 2400860 h 2993922"/>
              <a:gd name="connsiteX489" fmla="*/ 6608416 w 8938307"/>
              <a:gd name="connsiteY489" fmla="*/ 2384973 h 2993922"/>
              <a:gd name="connsiteX490" fmla="*/ 6597826 w 8938307"/>
              <a:gd name="connsiteY490" fmla="*/ 2379679 h 2993922"/>
              <a:gd name="connsiteX491" fmla="*/ 6153028 w 8938307"/>
              <a:gd name="connsiteY491" fmla="*/ 2379679 h 2993922"/>
              <a:gd name="connsiteX492" fmla="*/ 6195390 w 8938307"/>
              <a:gd name="connsiteY492" fmla="*/ 2390269 h 2993922"/>
              <a:gd name="connsiteX493" fmla="*/ 6237752 w 8938307"/>
              <a:gd name="connsiteY493" fmla="*/ 2400860 h 2993922"/>
              <a:gd name="connsiteX494" fmla="*/ 6205980 w 8938307"/>
              <a:gd name="connsiteY494" fmla="*/ 2400860 h 2993922"/>
              <a:gd name="connsiteX495" fmla="*/ 6184800 w 8938307"/>
              <a:gd name="connsiteY495" fmla="*/ 2400860 h 2993922"/>
              <a:gd name="connsiteX496" fmla="*/ 6163620 w 8938307"/>
              <a:gd name="connsiteY496" fmla="*/ 2400860 h 2993922"/>
              <a:gd name="connsiteX497" fmla="*/ 6163620 w 8938307"/>
              <a:gd name="connsiteY497" fmla="*/ 2395565 h 2993922"/>
              <a:gd name="connsiteX498" fmla="*/ 6153028 w 8938307"/>
              <a:gd name="connsiteY498" fmla="*/ 2390269 h 2993922"/>
              <a:gd name="connsiteX499" fmla="*/ 6791101 w 8938307"/>
              <a:gd name="connsiteY499" fmla="*/ 2374383 h 2993922"/>
              <a:gd name="connsiteX500" fmla="*/ 6788454 w 8938307"/>
              <a:gd name="connsiteY500" fmla="*/ 2379679 h 2993922"/>
              <a:gd name="connsiteX501" fmla="*/ 6799044 w 8938307"/>
              <a:gd name="connsiteY501" fmla="*/ 2379679 h 2993922"/>
              <a:gd name="connsiteX502" fmla="*/ 6791101 w 8938307"/>
              <a:gd name="connsiteY502" fmla="*/ 2374383 h 2993922"/>
              <a:gd name="connsiteX503" fmla="*/ 7635686 w 8938307"/>
              <a:gd name="connsiteY503" fmla="*/ 2369088 h 2993922"/>
              <a:gd name="connsiteX504" fmla="*/ 7646278 w 8938307"/>
              <a:gd name="connsiteY504" fmla="*/ 2379679 h 2993922"/>
              <a:gd name="connsiteX505" fmla="*/ 7638334 w 8938307"/>
              <a:gd name="connsiteY505" fmla="*/ 2379679 h 2993922"/>
              <a:gd name="connsiteX506" fmla="*/ 7625096 w 8938307"/>
              <a:gd name="connsiteY506" fmla="*/ 2379679 h 2993922"/>
              <a:gd name="connsiteX507" fmla="*/ 7630390 w 8938307"/>
              <a:gd name="connsiteY507" fmla="*/ 2374383 h 2993922"/>
              <a:gd name="connsiteX508" fmla="*/ 7635686 w 8938307"/>
              <a:gd name="connsiteY508" fmla="*/ 2369088 h 2993922"/>
              <a:gd name="connsiteX509" fmla="*/ 7540374 w 8938307"/>
              <a:gd name="connsiteY509" fmla="*/ 2369088 h 2993922"/>
              <a:gd name="connsiteX510" fmla="*/ 7540374 w 8938307"/>
              <a:gd name="connsiteY510" fmla="*/ 2379679 h 2993922"/>
              <a:gd name="connsiteX511" fmla="*/ 7529782 w 8938307"/>
              <a:gd name="connsiteY511" fmla="*/ 2379679 h 2993922"/>
              <a:gd name="connsiteX512" fmla="*/ 7540374 w 8938307"/>
              <a:gd name="connsiteY512" fmla="*/ 2369088 h 2993922"/>
              <a:gd name="connsiteX513" fmla="*/ 7487420 w 8938307"/>
              <a:gd name="connsiteY513" fmla="*/ 2369088 h 2993922"/>
              <a:gd name="connsiteX514" fmla="*/ 7498011 w 8938307"/>
              <a:gd name="connsiteY514" fmla="*/ 2369088 h 2993922"/>
              <a:gd name="connsiteX515" fmla="*/ 7508601 w 8938307"/>
              <a:gd name="connsiteY515" fmla="*/ 2369088 h 2993922"/>
              <a:gd name="connsiteX516" fmla="*/ 7498011 w 8938307"/>
              <a:gd name="connsiteY516" fmla="*/ 2379679 h 2993922"/>
              <a:gd name="connsiteX517" fmla="*/ 7487420 w 8938307"/>
              <a:gd name="connsiteY517" fmla="*/ 2379679 h 2993922"/>
              <a:gd name="connsiteX518" fmla="*/ 7487420 w 8938307"/>
              <a:gd name="connsiteY518" fmla="*/ 2369088 h 2993922"/>
              <a:gd name="connsiteX519" fmla="*/ 5930630 w 8938307"/>
              <a:gd name="connsiteY519" fmla="*/ 2369088 h 2993922"/>
              <a:gd name="connsiteX520" fmla="*/ 5951812 w 8938307"/>
              <a:gd name="connsiteY520" fmla="*/ 2369088 h 2993922"/>
              <a:gd name="connsiteX521" fmla="*/ 5951812 w 8938307"/>
              <a:gd name="connsiteY521" fmla="*/ 2379679 h 2993922"/>
              <a:gd name="connsiteX522" fmla="*/ 5930630 w 8938307"/>
              <a:gd name="connsiteY522" fmla="*/ 2369088 h 2993922"/>
              <a:gd name="connsiteX523" fmla="*/ 5761183 w 8938307"/>
              <a:gd name="connsiteY523" fmla="*/ 2369088 h 2993922"/>
              <a:gd name="connsiteX524" fmla="*/ 5782364 w 8938307"/>
              <a:gd name="connsiteY524" fmla="*/ 2369088 h 2993922"/>
              <a:gd name="connsiteX525" fmla="*/ 5803545 w 8938307"/>
              <a:gd name="connsiteY525" fmla="*/ 2379679 h 2993922"/>
              <a:gd name="connsiteX526" fmla="*/ 5798250 w 8938307"/>
              <a:gd name="connsiteY526" fmla="*/ 2384973 h 2993922"/>
              <a:gd name="connsiteX527" fmla="*/ 5787660 w 8938307"/>
              <a:gd name="connsiteY527" fmla="*/ 2384973 h 2993922"/>
              <a:gd name="connsiteX528" fmla="*/ 5771774 w 8938307"/>
              <a:gd name="connsiteY528" fmla="*/ 2379679 h 2993922"/>
              <a:gd name="connsiteX529" fmla="*/ 5655279 w 8938307"/>
              <a:gd name="connsiteY529" fmla="*/ 2369088 h 2993922"/>
              <a:gd name="connsiteX530" fmla="*/ 5676460 w 8938307"/>
              <a:gd name="connsiteY530" fmla="*/ 2379679 h 2993922"/>
              <a:gd name="connsiteX531" fmla="*/ 5676460 w 8938307"/>
              <a:gd name="connsiteY531" fmla="*/ 2390269 h 2993922"/>
              <a:gd name="connsiteX532" fmla="*/ 5655279 w 8938307"/>
              <a:gd name="connsiteY532" fmla="*/ 2390269 h 2993922"/>
              <a:gd name="connsiteX533" fmla="*/ 5644689 w 8938307"/>
              <a:gd name="connsiteY533" fmla="*/ 2390269 h 2993922"/>
              <a:gd name="connsiteX534" fmla="*/ 5655279 w 8938307"/>
              <a:gd name="connsiteY534" fmla="*/ 2379679 h 2993922"/>
              <a:gd name="connsiteX535" fmla="*/ 5655279 w 8938307"/>
              <a:gd name="connsiteY535" fmla="*/ 2369088 h 2993922"/>
              <a:gd name="connsiteX536" fmla="*/ 5591737 w 8938307"/>
              <a:gd name="connsiteY536" fmla="*/ 2369088 h 2993922"/>
              <a:gd name="connsiteX537" fmla="*/ 5612918 w 8938307"/>
              <a:gd name="connsiteY537" fmla="*/ 2369088 h 2993922"/>
              <a:gd name="connsiteX538" fmla="*/ 5602327 w 8938307"/>
              <a:gd name="connsiteY538" fmla="*/ 2379679 h 2993922"/>
              <a:gd name="connsiteX539" fmla="*/ 7400050 w 8938307"/>
              <a:gd name="connsiteY539" fmla="*/ 2363793 h 2993922"/>
              <a:gd name="connsiteX540" fmla="*/ 7402697 w 8938307"/>
              <a:gd name="connsiteY540" fmla="*/ 2369088 h 2993922"/>
              <a:gd name="connsiteX541" fmla="*/ 7392107 w 8938307"/>
              <a:gd name="connsiteY541" fmla="*/ 2369088 h 2993922"/>
              <a:gd name="connsiteX542" fmla="*/ 7400050 w 8938307"/>
              <a:gd name="connsiteY542" fmla="*/ 2363793 h 2993922"/>
              <a:gd name="connsiteX543" fmla="*/ 7095574 w 8938307"/>
              <a:gd name="connsiteY543" fmla="*/ 2358498 h 2993922"/>
              <a:gd name="connsiteX544" fmla="*/ 7106166 w 8938307"/>
              <a:gd name="connsiteY544" fmla="*/ 2358498 h 2993922"/>
              <a:gd name="connsiteX545" fmla="*/ 7116756 w 8938307"/>
              <a:gd name="connsiteY545" fmla="*/ 2358498 h 2993922"/>
              <a:gd name="connsiteX546" fmla="*/ 7106166 w 8938307"/>
              <a:gd name="connsiteY546" fmla="*/ 2369088 h 2993922"/>
              <a:gd name="connsiteX547" fmla="*/ 6184800 w 8938307"/>
              <a:gd name="connsiteY547" fmla="*/ 2358498 h 2993922"/>
              <a:gd name="connsiteX548" fmla="*/ 6195390 w 8938307"/>
              <a:gd name="connsiteY548" fmla="*/ 2358498 h 2993922"/>
              <a:gd name="connsiteX549" fmla="*/ 6195390 w 8938307"/>
              <a:gd name="connsiteY549" fmla="*/ 2363793 h 2993922"/>
              <a:gd name="connsiteX550" fmla="*/ 6195390 w 8938307"/>
              <a:gd name="connsiteY550" fmla="*/ 2369088 h 2993922"/>
              <a:gd name="connsiteX551" fmla="*/ 6126553 w 8938307"/>
              <a:gd name="connsiteY551" fmla="*/ 2358498 h 2993922"/>
              <a:gd name="connsiteX552" fmla="*/ 6137142 w 8938307"/>
              <a:gd name="connsiteY552" fmla="*/ 2369088 h 2993922"/>
              <a:gd name="connsiteX553" fmla="*/ 6121257 w 8938307"/>
              <a:gd name="connsiteY553" fmla="*/ 2379679 h 2993922"/>
              <a:gd name="connsiteX554" fmla="*/ 6100076 w 8938307"/>
              <a:gd name="connsiteY554" fmla="*/ 2369088 h 2993922"/>
              <a:gd name="connsiteX555" fmla="*/ 6110668 w 8938307"/>
              <a:gd name="connsiteY555" fmla="*/ 2369088 h 2993922"/>
              <a:gd name="connsiteX556" fmla="*/ 6121257 w 8938307"/>
              <a:gd name="connsiteY556" fmla="*/ 2369088 h 2993922"/>
              <a:gd name="connsiteX557" fmla="*/ 6126553 w 8938307"/>
              <a:gd name="connsiteY557" fmla="*/ 2358498 h 2993922"/>
              <a:gd name="connsiteX558" fmla="*/ 5475243 w 8938307"/>
              <a:gd name="connsiteY558" fmla="*/ 2358498 h 2993922"/>
              <a:gd name="connsiteX559" fmla="*/ 5485833 w 8938307"/>
              <a:gd name="connsiteY559" fmla="*/ 2358498 h 2993922"/>
              <a:gd name="connsiteX560" fmla="*/ 5507014 w 8938307"/>
              <a:gd name="connsiteY560" fmla="*/ 2369088 h 2993922"/>
              <a:gd name="connsiteX561" fmla="*/ 5538785 w 8938307"/>
              <a:gd name="connsiteY561" fmla="*/ 2379679 h 2993922"/>
              <a:gd name="connsiteX562" fmla="*/ 5559966 w 8938307"/>
              <a:gd name="connsiteY562" fmla="*/ 2379679 h 2993922"/>
              <a:gd name="connsiteX563" fmla="*/ 5581147 w 8938307"/>
              <a:gd name="connsiteY563" fmla="*/ 2379679 h 2993922"/>
              <a:gd name="connsiteX564" fmla="*/ 5517604 w 8938307"/>
              <a:gd name="connsiteY564" fmla="*/ 2390269 h 2993922"/>
              <a:gd name="connsiteX565" fmla="*/ 5496423 w 8938307"/>
              <a:gd name="connsiteY565" fmla="*/ 2379679 h 2993922"/>
              <a:gd name="connsiteX566" fmla="*/ 7892505 w 8938307"/>
              <a:gd name="connsiteY566" fmla="*/ 2353202 h 2993922"/>
              <a:gd name="connsiteX567" fmla="*/ 7911038 w 8938307"/>
              <a:gd name="connsiteY567" fmla="*/ 2358498 h 2993922"/>
              <a:gd name="connsiteX568" fmla="*/ 7932219 w 8938307"/>
              <a:gd name="connsiteY568" fmla="*/ 2369088 h 2993922"/>
              <a:gd name="connsiteX569" fmla="*/ 7953398 w 8938307"/>
              <a:gd name="connsiteY569" fmla="*/ 2379679 h 2993922"/>
              <a:gd name="connsiteX570" fmla="*/ 7963990 w 8938307"/>
              <a:gd name="connsiteY570" fmla="*/ 2379679 h 2993922"/>
              <a:gd name="connsiteX571" fmla="*/ 7953398 w 8938307"/>
              <a:gd name="connsiteY571" fmla="*/ 2390269 h 2993922"/>
              <a:gd name="connsiteX572" fmla="*/ 7963990 w 8938307"/>
              <a:gd name="connsiteY572" fmla="*/ 2395565 h 2993922"/>
              <a:gd name="connsiteX573" fmla="*/ 7985171 w 8938307"/>
              <a:gd name="connsiteY573" fmla="*/ 2400860 h 2993922"/>
              <a:gd name="connsiteX574" fmla="*/ 8069894 w 8938307"/>
              <a:gd name="connsiteY574" fmla="*/ 2443221 h 2993922"/>
              <a:gd name="connsiteX575" fmla="*/ 8175798 w 8938307"/>
              <a:gd name="connsiteY575" fmla="*/ 2485583 h 2993922"/>
              <a:gd name="connsiteX576" fmla="*/ 8223454 w 8938307"/>
              <a:gd name="connsiteY576" fmla="*/ 2517354 h 2993922"/>
              <a:gd name="connsiteX577" fmla="*/ 8249931 w 8938307"/>
              <a:gd name="connsiteY577" fmla="*/ 2538535 h 2993922"/>
              <a:gd name="connsiteX578" fmla="*/ 8255225 w 8938307"/>
              <a:gd name="connsiteY578" fmla="*/ 2549125 h 2993922"/>
              <a:gd name="connsiteX579" fmla="*/ 8260521 w 8938307"/>
              <a:gd name="connsiteY579" fmla="*/ 2559716 h 2993922"/>
              <a:gd name="connsiteX580" fmla="*/ 8249931 w 8938307"/>
              <a:gd name="connsiteY580" fmla="*/ 2559716 h 2993922"/>
              <a:gd name="connsiteX581" fmla="*/ 8228750 w 8938307"/>
              <a:gd name="connsiteY581" fmla="*/ 2549125 h 2993922"/>
              <a:gd name="connsiteX582" fmla="*/ 8212864 w 8938307"/>
              <a:gd name="connsiteY582" fmla="*/ 2554421 h 2993922"/>
              <a:gd name="connsiteX583" fmla="*/ 8207569 w 8938307"/>
              <a:gd name="connsiteY583" fmla="*/ 2543831 h 2993922"/>
              <a:gd name="connsiteX584" fmla="*/ 8186387 w 8938307"/>
              <a:gd name="connsiteY584" fmla="*/ 2522650 h 2993922"/>
              <a:gd name="connsiteX585" fmla="*/ 8154617 w 8938307"/>
              <a:gd name="connsiteY585" fmla="*/ 2517354 h 2993922"/>
              <a:gd name="connsiteX586" fmla="*/ 8165206 w 8938307"/>
              <a:gd name="connsiteY586" fmla="*/ 2527944 h 2993922"/>
              <a:gd name="connsiteX587" fmla="*/ 8112254 w 8938307"/>
              <a:gd name="connsiteY587" fmla="*/ 2485583 h 2993922"/>
              <a:gd name="connsiteX588" fmla="*/ 8048712 w 8938307"/>
              <a:gd name="connsiteY588" fmla="*/ 2453812 h 2993922"/>
              <a:gd name="connsiteX589" fmla="*/ 8016942 w 8938307"/>
              <a:gd name="connsiteY589" fmla="*/ 2432631 h 2993922"/>
              <a:gd name="connsiteX590" fmla="*/ 8001056 w 8938307"/>
              <a:gd name="connsiteY590" fmla="*/ 2427335 h 2993922"/>
              <a:gd name="connsiteX591" fmla="*/ 7990465 w 8938307"/>
              <a:gd name="connsiteY591" fmla="*/ 2422040 h 2993922"/>
              <a:gd name="connsiteX592" fmla="*/ 7974579 w 8938307"/>
              <a:gd name="connsiteY592" fmla="*/ 2422040 h 2993922"/>
              <a:gd name="connsiteX593" fmla="*/ 7963990 w 8938307"/>
              <a:gd name="connsiteY593" fmla="*/ 2411450 h 2993922"/>
              <a:gd name="connsiteX594" fmla="*/ 7953398 w 8938307"/>
              <a:gd name="connsiteY594" fmla="*/ 2411450 h 2993922"/>
              <a:gd name="connsiteX595" fmla="*/ 7942808 w 8938307"/>
              <a:gd name="connsiteY595" fmla="*/ 2400860 h 2993922"/>
              <a:gd name="connsiteX596" fmla="*/ 7921627 w 8938307"/>
              <a:gd name="connsiteY596" fmla="*/ 2390269 h 2993922"/>
              <a:gd name="connsiteX597" fmla="*/ 7911038 w 8938307"/>
              <a:gd name="connsiteY597" fmla="*/ 2379679 h 2993922"/>
              <a:gd name="connsiteX598" fmla="*/ 7879267 w 8938307"/>
              <a:gd name="connsiteY598" fmla="*/ 2358498 h 2993922"/>
              <a:gd name="connsiteX599" fmla="*/ 7892505 w 8938307"/>
              <a:gd name="connsiteY599" fmla="*/ 2353202 h 2993922"/>
              <a:gd name="connsiteX600" fmla="*/ 7180299 w 8938307"/>
              <a:gd name="connsiteY600" fmla="*/ 2347908 h 2993922"/>
              <a:gd name="connsiteX601" fmla="*/ 7212070 w 8938307"/>
              <a:gd name="connsiteY601" fmla="*/ 2358498 h 2993922"/>
              <a:gd name="connsiteX602" fmla="*/ 7227956 w 8938307"/>
              <a:gd name="connsiteY602" fmla="*/ 2369088 h 2993922"/>
              <a:gd name="connsiteX603" fmla="*/ 7233251 w 8938307"/>
              <a:gd name="connsiteY603" fmla="*/ 2379679 h 2993922"/>
              <a:gd name="connsiteX604" fmla="*/ 7190889 w 8938307"/>
              <a:gd name="connsiteY604" fmla="*/ 2379679 h 2993922"/>
              <a:gd name="connsiteX605" fmla="*/ 7180299 w 8938307"/>
              <a:gd name="connsiteY605" fmla="*/ 2369088 h 2993922"/>
              <a:gd name="connsiteX606" fmla="*/ 7190889 w 8938307"/>
              <a:gd name="connsiteY606" fmla="*/ 2358498 h 2993922"/>
              <a:gd name="connsiteX607" fmla="*/ 7180299 w 8938307"/>
              <a:gd name="connsiteY607" fmla="*/ 2358498 h 2993922"/>
              <a:gd name="connsiteX608" fmla="*/ 5835316 w 8938307"/>
              <a:gd name="connsiteY608" fmla="*/ 2337317 h 2993922"/>
              <a:gd name="connsiteX609" fmla="*/ 5856497 w 8938307"/>
              <a:gd name="connsiteY609" fmla="*/ 2347908 h 2993922"/>
              <a:gd name="connsiteX610" fmla="*/ 5824726 w 8938307"/>
              <a:gd name="connsiteY610" fmla="*/ 2347908 h 2993922"/>
              <a:gd name="connsiteX611" fmla="*/ 5533490 w 8938307"/>
              <a:gd name="connsiteY611" fmla="*/ 2337317 h 2993922"/>
              <a:gd name="connsiteX612" fmla="*/ 5538785 w 8938307"/>
              <a:gd name="connsiteY612" fmla="*/ 2337317 h 2993922"/>
              <a:gd name="connsiteX613" fmla="*/ 5517604 w 8938307"/>
              <a:gd name="connsiteY613" fmla="*/ 2358498 h 2993922"/>
              <a:gd name="connsiteX614" fmla="*/ 5517604 w 8938307"/>
              <a:gd name="connsiteY614" fmla="*/ 2347908 h 2993922"/>
              <a:gd name="connsiteX615" fmla="*/ 5533490 w 8938307"/>
              <a:gd name="connsiteY615" fmla="*/ 2337317 h 2993922"/>
              <a:gd name="connsiteX616" fmla="*/ 7450355 w 8938307"/>
              <a:gd name="connsiteY616" fmla="*/ 2332021 h 2993922"/>
              <a:gd name="connsiteX617" fmla="*/ 7455649 w 8938307"/>
              <a:gd name="connsiteY617" fmla="*/ 2337317 h 2993922"/>
              <a:gd name="connsiteX618" fmla="*/ 7445059 w 8938307"/>
              <a:gd name="connsiteY618" fmla="*/ 2347908 h 2993922"/>
              <a:gd name="connsiteX619" fmla="*/ 7434468 w 8938307"/>
              <a:gd name="connsiteY619" fmla="*/ 2337317 h 2993922"/>
              <a:gd name="connsiteX620" fmla="*/ 7450355 w 8938307"/>
              <a:gd name="connsiteY620" fmla="*/ 2332021 h 2993922"/>
              <a:gd name="connsiteX621" fmla="*/ 7274290 w 8938307"/>
              <a:gd name="connsiteY621" fmla="*/ 2330698 h 2993922"/>
              <a:gd name="connsiteX622" fmla="*/ 7280908 w 8938307"/>
              <a:gd name="connsiteY622" fmla="*/ 2332021 h 2993922"/>
              <a:gd name="connsiteX623" fmla="*/ 7280908 w 8938307"/>
              <a:gd name="connsiteY623" fmla="*/ 2342612 h 2993922"/>
              <a:gd name="connsiteX624" fmla="*/ 7265022 w 8938307"/>
              <a:gd name="connsiteY624" fmla="*/ 2347908 h 2993922"/>
              <a:gd name="connsiteX625" fmla="*/ 7265022 w 8938307"/>
              <a:gd name="connsiteY625" fmla="*/ 2337317 h 2993922"/>
              <a:gd name="connsiteX626" fmla="*/ 7274290 w 8938307"/>
              <a:gd name="connsiteY626" fmla="*/ 2330698 h 2993922"/>
              <a:gd name="connsiteX627" fmla="*/ 7805134 w 8938307"/>
              <a:gd name="connsiteY627" fmla="*/ 2326727 h 2993922"/>
              <a:gd name="connsiteX628" fmla="*/ 7815724 w 8938307"/>
              <a:gd name="connsiteY628" fmla="*/ 2326727 h 2993922"/>
              <a:gd name="connsiteX629" fmla="*/ 7815724 w 8938307"/>
              <a:gd name="connsiteY629" fmla="*/ 2337317 h 2993922"/>
              <a:gd name="connsiteX630" fmla="*/ 7810428 w 8938307"/>
              <a:gd name="connsiteY630" fmla="*/ 2337317 h 2993922"/>
              <a:gd name="connsiteX631" fmla="*/ 7805134 w 8938307"/>
              <a:gd name="connsiteY631" fmla="*/ 2337317 h 2993922"/>
              <a:gd name="connsiteX632" fmla="*/ 7805134 w 8938307"/>
              <a:gd name="connsiteY632" fmla="*/ 2326727 h 2993922"/>
              <a:gd name="connsiteX633" fmla="*/ 7582734 w 8938307"/>
              <a:gd name="connsiteY633" fmla="*/ 2326727 h 2993922"/>
              <a:gd name="connsiteX634" fmla="*/ 7593326 w 8938307"/>
              <a:gd name="connsiteY634" fmla="*/ 2326727 h 2993922"/>
              <a:gd name="connsiteX635" fmla="*/ 7582734 w 8938307"/>
              <a:gd name="connsiteY635" fmla="*/ 2337317 h 2993922"/>
              <a:gd name="connsiteX636" fmla="*/ 7492716 w 8938307"/>
              <a:gd name="connsiteY636" fmla="*/ 2326727 h 2993922"/>
              <a:gd name="connsiteX637" fmla="*/ 7519192 w 8938307"/>
              <a:gd name="connsiteY637" fmla="*/ 2326727 h 2993922"/>
              <a:gd name="connsiteX638" fmla="*/ 7519192 w 8938307"/>
              <a:gd name="connsiteY638" fmla="*/ 2337317 h 2993922"/>
              <a:gd name="connsiteX639" fmla="*/ 7476830 w 8938307"/>
              <a:gd name="connsiteY639" fmla="*/ 2337317 h 2993922"/>
              <a:gd name="connsiteX640" fmla="*/ 7492716 w 8938307"/>
              <a:gd name="connsiteY640" fmla="*/ 2326727 h 2993922"/>
              <a:gd name="connsiteX641" fmla="*/ 7053214 w 8938307"/>
              <a:gd name="connsiteY641" fmla="*/ 2326727 h 2993922"/>
              <a:gd name="connsiteX642" fmla="*/ 7063804 w 8938307"/>
              <a:gd name="connsiteY642" fmla="*/ 2337317 h 2993922"/>
              <a:gd name="connsiteX643" fmla="*/ 7053214 w 8938307"/>
              <a:gd name="connsiteY643" fmla="*/ 2337317 h 2993922"/>
              <a:gd name="connsiteX644" fmla="*/ 7053214 w 8938307"/>
              <a:gd name="connsiteY644" fmla="*/ 2326727 h 2993922"/>
              <a:gd name="connsiteX645" fmla="*/ 5782364 w 8938307"/>
              <a:gd name="connsiteY645" fmla="*/ 2326727 h 2993922"/>
              <a:gd name="connsiteX646" fmla="*/ 5792954 w 8938307"/>
              <a:gd name="connsiteY646" fmla="*/ 2326727 h 2993922"/>
              <a:gd name="connsiteX647" fmla="*/ 5808840 w 8938307"/>
              <a:gd name="connsiteY647" fmla="*/ 2332021 h 2993922"/>
              <a:gd name="connsiteX648" fmla="*/ 5814135 w 8938307"/>
              <a:gd name="connsiteY648" fmla="*/ 2337317 h 2993922"/>
              <a:gd name="connsiteX649" fmla="*/ 5792954 w 8938307"/>
              <a:gd name="connsiteY649" fmla="*/ 2337317 h 2993922"/>
              <a:gd name="connsiteX650" fmla="*/ 5718822 w 8938307"/>
              <a:gd name="connsiteY650" fmla="*/ 2326727 h 2993922"/>
              <a:gd name="connsiteX651" fmla="*/ 5718822 w 8938307"/>
              <a:gd name="connsiteY651" fmla="*/ 2337317 h 2993922"/>
              <a:gd name="connsiteX652" fmla="*/ 5718822 w 8938307"/>
              <a:gd name="connsiteY652" fmla="*/ 2342612 h 2993922"/>
              <a:gd name="connsiteX653" fmla="*/ 5729412 w 8938307"/>
              <a:gd name="connsiteY653" fmla="*/ 2347908 h 2993922"/>
              <a:gd name="connsiteX654" fmla="*/ 5729412 w 8938307"/>
              <a:gd name="connsiteY654" fmla="*/ 2358498 h 2993922"/>
              <a:gd name="connsiteX655" fmla="*/ 5655279 w 8938307"/>
              <a:gd name="connsiteY655" fmla="*/ 2358498 h 2993922"/>
              <a:gd name="connsiteX656" fmla="*/ 5644689 w 8938307"/>
              <a:gd name="connsiteY656" fmla="*/ 2358498 h 2993922"/>
              <a:gd name="connsiteX657" fmla="*/ 5644689 w 8938307"/>
              <a:gd name="connsiteY657" fmla="*/ 2353202 h 2993922"/>
              <a:gd name="connsiteX658" fmla="*/ 5634099 w 8938307"/>
              <a:gd name="connsiteY658" fmla="*/ 2347908 h 2993922"/>
              <a:gd name="connsiteX659" fmla="*/ 5623508 w 8938307"/>
              <a:gd name="connsiteY659" fmla="*/ 2347908 h 2993922"/>
              <a:gd name="connsiteX660" fmla="*/ 5618214 w 8938307"/>
              <a:gd name="connsiteY660" fmla="*/ 2347908 h 2993922"/>
              <a:gd name="connsiteX661" fmla="*/ 5602327 w 8938307"/>
              <a:gd name="connsiteY661" fmla="*/ 2337317 h 2993922"/>
              <a:gd name="connsiteX662" fmla="*/ 5655279 w 8938307"/>
              <a:gd name="connsiteY662" fmla="*/ 2347908 h 2993922"/>
              <a:gd name="connsiteX663" fmla="*/ 5708232 w 8938307"/>
              <a:gd name="connsiteY663" fmla="*/ 2337317 h 2993922"/>
              <a:gd name="connsiteX664" fmla="*/ 5718822 w 8938307"/>
              <a:gd name="connsiteY664" fmla="*/ 2326727 h 2993922"/>
              <a:gd name="connsiteX665" fmla="*/ 5665870 w 8938307"/>
              <a:gd name="connsiteY665" fmla="*/ 2326727 h 2993922"/>
              <a:gd name="connsiteX666" fmla="*/ 5665870 w 8938307"/>
              <a:gd name="connsiteY666" fmla="*/ 2337317 h 2993922"/>
              <a:gd name="connsiteX667" fmla="*/ 5644689 w 8938307"/>
              <a:gd name="connsiteY667" fmla="*/ 2337317 h 2993922"/>
              <a:gd name="connsiteX668" fmla="*/ 6047124 w 8938307"/>
              <a:gd name="connsiteY668" fmla="*/ 2321431 h 2993922"/>
              <a:gd name="connsiteX669" fmla="*/ 6057716 w 8938307"/>
              <a:gd name="connsiteY669" fmla="*/ 2326727 h 2993922"/>
              <a:gd name="connsiteX670" fmla="*/ 6049772 w 8938307"/>
              <a:gd name="connsiteY670" fmla="*/ 2325403 h 2993922"/>
              <a:gd name="connsiteX671" fmla="*/ 7836904 w 8938307"/>
              <a:gd name="connsiteY671" fmla="*/ 2316136 h 2993922"/>
              <a:gd name="connsiteX672" fmla="*/ 7858085 w 8938307"/>
              <a:gd name="connsiteY672" fmla="*/ 2337317 h 2993922"/>
              <a:gd name="connsiteX673" fmla="*/ 7868675 w 8938307"/>
              <a:gd name="connsiteY673" fmla="*/ 2353202 h 2993922"/>
              <a:gd name="connsiteX674" fmla="*/ 7858085 w 8938307"/>
              <a:gd name="connsiteY674" fmla="*/ 2358498 h 2993922"/>
              <a:gd name="connsiteX675" fmla="*/ 7847494 w 8938307"/>
              <a:gd name="connsiteY675" fmla="*/ 2347908 h 2993922"/>
              <a:gd name="connsiteX676" fmla="*/ 7836904 w 8938307"/>
              <a:gd name="connsiteY676" fmla="*/ 2332021 h 2993922"/>
              <a:gd name="connsiteX677" fmla="*/ 7826313 w 8938307"/>
              <a:gd name="connsiteY677" fmla="*/ 2326727 h 2993922"/>
              <a:gd name="connsiteX678" fmla="*/ 7312678 w 8938307"/>
              <a:gd name="connsiteY678" fmla="*/ 2316136 h 2993922"/>
              <a:gd name="connsiteX679" fmla="*/ 7317974 w 8938307"/>
              <a:gd name="connsiteY679" fmla="*/ 2316136 h 2993922"/>
              <a:gd name="connsiteX680" fmla="*/ 7307384 w 8938307"/>
              <a:gd name="connsiteY680" fmla="*/ 2326727 h 2993922"/>
              <a:gd name="connsiteX681" fmla="*/ 7302088 w 8938307"/>
              <a:gd name="connsiteY681" fmla="*/ 2321431 h 2993922"/>
              <a:gd name="connsiteX682" fmla="*/ 7312678 w 8938307"/>
              <a:gd name="connsiteY682" fmla="*/ 2316136 h 2993922"/>
              <a:gd name="connsiteX683" fmla="*/ 7010852 w 8938307"/>
              <a:gd name="connsiteY683" fmla="*/ 2316136 h 2993922"/>
              <a:gd name="connsiteX684" fmla="*/ 7021443 w 8938307"/>
              <a:gd name="connsiteY684" fmla="*/ 2326727 h 2993922"/>
              <a:gd name="connsiteX685" fmla="*/ 7010852 w 8938307"/>
              <a:gd name="connsiteY685" fmla="*/ 2337317 h 2993922"/>
              <a:gd name="connsiteX686" fmla="*/ 7000262 w 8938307"/>
              <a:gd name="connsiteY686" fmla="*/ 2326727 h 2993922"/>
              <a:gd name="connsiteX687" fmla="*/ 7010852 w 8938307"/>
              <a:gd name="connsiteY687" fmla="*/ 2316136 h 2993922"/>
              <a:gd name="connsiteX688" fmla="*/ 6036534 w 8938307"/>
              <a:gd name="connsiteY688" fmla="*/ 2316136 h 2993922"/>
              <a:gd name="connsiteX689" fmla="*/ 6044477 w 8938307"/>
              <a:gd name="connsiteY689" fmla="*/ 2317461 h 2993922"/>
              <a:gd name="connsiteX690" fmla="*/ 6047124 w 8938307"/>
              <a:gd name="connsiteY690" fmla="*/ 2321431 h 2993922"/>
              <a:gd name="connsiteX691" fmla="*/ 6004764 w 8938307"/>
              <a:gd name="connsiteY691" fmla="*/ 2316136 h 2993922"/>
              <a:gd name="connsiteX692" fmla="*/ 6004764 w 8938307"/>
              <a:gd name="connsiteY692" fmla="*/ 2326727 h 2993922"/>
              <a:gd name="connsiteX693" fmla="*/ 6015353 w 8938307"/>
              <a:gd name="connsiteY693" fmla="*/ 2321431 h 2993922"/>
              <a:gd name="connsiteX694" fmla="*/ 6004764 w 8938307"/>
              <a:gd name="connsiteY694" fmla="*/ 2316136 h 2993922"/>
              <a:gd name="connsiteX695" fmla="*/ 5401110 w 8938307"/>
              <a:gd name="connsiteY695" fmla="*/ 2316136 h 2993922"/>
              <a:gd name="connsiteX696" fmla="*/ 5485833 w 8938307"/>
              <a:gd name="connsiteY696" fmla="*/ 2326727 h 2993922"/>
              <a:gd name="connsiteX697" fmla="*/ 5496423 w 8938307"/>
              <a:gd name="connsiteY697" fmla="*/ 2347908 h 2993922"/>
              <a:gd name="connsiteX698" fmla="*/ 5480538 w 8938307"/>
              <a:gd name="connsiteY698" fmla="*/ 2342612 h 2993922"/>
              <a:gd name="connsiteX699" fmla="*/ 5448766 w 8938307"/>
              <a:gd name="connsiteY699" fmla="*/ 2332021 h 2993922"/>
              <a:gd name="connsiteX700" fmla="*/ 5416996 w 8938307"/>
              <a:gd name="connsiteY700" fmla="*/ 2321431 h 2993922"/>
              <a:gd name="connsiteX701" fmla="*/ 5401110 w 8938307"/>
              <a:gd name="connsiteY701" fmla="*/ 2316136 h 2993922"/>
              <a:gd name="connsiteX702" fmla="*/ 7773361 w 8938307"/>
              <a:gd name="connsiteY702" fmla="*/ 2305546 h 2993922"/>
              <a:gd name="connsiteX703" fmla="*/ 7783952 w 8938307"/>
              <a:gd name="connsiteY703" fmla="*/ 2305546 h 2993922"/>
              <a:gd name="connsiteX704" fmla="*/ 7794542 w 8938307"/>
              <a:gd name="connsiteY704" fmla="*/ 2316136 h 2993922"/>
              <a:gd name="connsiteX705" fmla="*/ 7789248 w 8938307"/>
              <a:gd name="connsiteY705" fmla="*/ 2316136 h 2993922"/>
              <a:gd name="connsiteX706" fmla="*/ 7783952 w 8938307"/>
              <a:gd name="connsiteY706" fmla="*/ 2316136 h 2993922"/>
              <a:gd name="connsiteX707" fmla="*/ 7667457 w 8938307"/>
              <a:gd name="connsiteY707" fmla="*/ 2305546 h 2993922"/>
              <a:gd name="connsiteX708" fmla="*/ 7678048 w 8938307"/>
              <a:gd name="connsiteY708" fmla="*/ 2305546 h 2993922"/>
              <a:gd name="connsiteX709" fmla="*/ 7683344 w 8938307"/>
              <a:gd name="connsiteY709" fmla="*/ 2310841 h 2993922"/>
              <a:gd name="connsiteX710" fmla="*/ 7699230 w 8938307"/>
              <a:gd name="connsiteY710" fmla="*/ 2316136 h 2993922"/>
              <a:gd name="connsiteX711" fmla="*/ 7678048 w 8938307"/>
              <a:gd name="connsiteY711" fmla="*/ 2316136 h 2993922"/>
              <a:gd name="connsiteX712" fmla="*/ 7550963 w 8938307"/>
              <a:gd name="connsiteY712" fmla="*/ 2305546 h 2993922"/>
              <a:gd name="connsiteX713" fmla="*/ 7561553 w 8938307"/>
              <a:gd name="connsiteY713" fmla="*/ 2305546 h 2993922"/>
              <a:gd name="connsiteX714" fmla="*/ 7550963 w 8938307"/>
              <a:gd name="connsiteY714" fmla="*/ 2316136 h 2993922"/>
              <a:gd name="connsiteX715" fmla="*/ 7550963 w 8938307"/>
              <a:gd name="connsiteY715" fmla="*/ 2305546 h 2993922"/>
              <a:gd name="connsiteX716" fmla="*/ 5655279 w 8938307"/>
              <a:gd name="connsiteY716" fmla="*/ 2305546 h 2993922"/>
              <a:gd name="connsiteX717" fmla="*/ 5676460 w 8938307"/>
              <a:gd name="connsiteY717" fmla="*/ 2316136 h 2993922"/>
              <a:gd name="connsiteX718" fmla="*/ 5665870 w 8938307"/>
              <a:gd name="connsiteY718" fmla="*/ 2316136 h 2993922"/>
              <a:gd name="connsiteX719" fmla="*/ 5644689 w 8938307"/>
              <a:gd name="connsiteY719" fmla="*/ 2316136 h 2993922"/>
              <a:gd name="connsiteX720" fmla="*/ 5655279 w 8938307"/>
              <a:gd name="connsiteY720" fmla="*/ 2305546 h 2993922"/>
              <a:gd name="connsiteX721" fmla="*/ 4871588 w 8938307"/>
              <a:gd name="connsiteY721" fmla="*/ 2305546 h 2993922"/>
              <a:gd name="connsiteX722" fmla="*/ 4882180 w 8938307"/>
              <a:gd name="connsiteY722" fmla="*/ 2316136 h 2993922"/>
              <a:gd name="connsiteX723" fmla="*/ 4871588 w 8938307"/>
              <a:gd name="connsiteY723" fmla="*/ 2316136 h 2993922"/>
              <a:gd name="connsiteX724" fmla="*/ 4765684 w 8938307"/>
              <a:gd name="connsiteY724" fmla="*/ 2305546 h 2993922"/>
              <a:gd name="connsiteX725" fmla="*/ 4776276 w 8938307"/>
              <a:gd name="connsiteY725" fmla="*/ 2305546 h 2993922"/>
              <a:gd name="connsiteX726" fmla="*/ 4776276 w 8938307"/>
              <a:gd name="connsiteY726" fmla="*/ 2316136 h 2993922"/>
              <a:gd name="connsiteX727" fmla="*/ 4765684 w 8938307"/>
              <a:gd name="connsiteY727" fmla="*/ 2316136 h 2993922"/>
              <a:gd name="connsiteX728" fmla="*/ 6092134 w 8938307"/>
              <a:gd name="connsiteY728" fmla="*/ 2302237 h 2993922"/>
              <a:gd name="connsiteX729" fmla="*/ 6131847 w 8938307"/>
              <a:gd name="connsiteY729" fmla="*/ 2316136 h 2993922"/>
              <a:gd name="connsiteX730" fmla="*/ 6195390 w 8938307"/>
              <a:gd name="connsiteY730" fmla="*/ 2337317 h 2993922"/>
              <a:gd name="connsiteX731" fmla="*/ 6205980 w 8938307"/>
              <a:gd name="connsiteY731" fmla="*/ 2347908 h 2993922"/>
              <a:gd name="connsiteX732" fmla="*/ 6184800 w 8938307"/>
              <a:gd name="connsiteY732" fmla="*/ 2347908 h 2993922"/>
              <a:gd name="connsiteX733" fmla="*/ 6158324 w 8938307"/>
              <a:gd name="connsiteY733" fmla="*/ 2342612 h 2993922"/>
              <a:gd name="connsiteX734" fmla="*/ 6121257 w 8938307"/>
              <a:gd name="connsiteY734" fmla="*/ 2326727 h 2993922"/>
              <a:gd name="connsiteX735" fmla="*/ 6089486 w 8938307"/>
              <a:gd name="connsiteY735" fmla="*/ 2305546 h 2993922"/>
              <a:gd name="connsiteX736" fmla="*/ 6092134 w 8938307"/>
              <a:gd name="connsiteY736" fmla="*/ 2302237 h 2993922"/>
              <a:gd name="connsiteX737" fmla="*/ 6407198 w 8938307"/>
              <a:gd name="connsiteY737" fmla="*/ 2294956 h 2993922"/>
              <a:gd name="connsiteX738" fmla="*/ 6417788 w 8938307"/>
              <a:gd name="connsiteY738" fmla="*/ 2294956 h 2993922"/>
              <a:gd name="connsiteX739" fmla="*/ 6423084 w 8938307"/>
              <a:gd name="connsiteY739" fmla="*/ 2305546 h 2993922"/>
              <a:gd name="connsiteX740" fmla="*/ 6417788 w 8938307"/>
              <a:gd name="connsiteY740" fmla="*/ 2305546 h 2993922"/>
              <a:gd name="connsiteX741" fmla="*/ 5708232 w 8938307"/>
              <a:gd name="connsiteY741" fmla="*/ 2294956 h 2993922"/>
              <a:gd name="connsiteX742" fmla="*/ 5718822 w 8938307"/>
              <a:gd name="connsiteY742" fmla="*/ 2294956 h 2993922"/>
              <a:gd name="connsiteX743" fmla="*/ 5729412 w 8938307"/>
              <a:gd name="connsiteY743" fmla="*/ 2300250 h 2993922"/>
              <a:gd name="connsiteX744" fmla="*/ 5718822 w 8938307"/>
              <a:gd name="connsiteY744" fmla="*/ 2305546 h 2993922"/>
              <a:gd name="connsiteX745" fmla="*/ 5713526 w 8938307"/>
              <a:gd name="connsiteY745" fmla="*/ 2300250 h 2993922"/>
              <a:gd name="connsiteX746" fmla="*/ 5708232 w 8938307"/>
              <a:gd name="connsiteY746" fmla="*/ 2294956 h 2993922"/>
              <a:gd name="connsiteX747" fmla="*/ 7302088 w 8938307"/>
              <a:gd name="connsiteY747" fmla="*/ 2284365 h 2993922"/>
              <a:gd name="connsiteX748" fmla="*/ 7307384 w 8938307"/>
              <a:gd name="connsiteY748" fmla="*/ 2284365 h 2993922"/>
              <a:gd name="connsiteX749" fmla="*/ 7296793 w 8938307"/>
              <a:gd name="connsiteY749" fmla="*/ 2294956 h 2993922"/>
              <a:gd name="connsiteX750" fmla="*/ 7302088 w 8938307"/>
              <a:gd name="connsiteY750" fmla="*/ 2284365 h 2993922"/>
              <a:gd name="connsiteX751" fmla="*/ 5972991 w 8938307"/>
              <a:gd name="connsiteY751" fmla="*/ 2284365 h 2993922"/>
              <a:gd name="connsiteX752" fmla="*/ 5983582 w 8938307"/>
              <a:gd name="connsiteY752" fmla="*/ 2294956 h 2993922"/>
              <a:gd name="connsiteX753" fmla="*/ 6015353 w 8938307"/>
              <a:gd name="connsiteY753" fmla="*/ 2305546 h 2993922"/>
              <a:gd name="connsiteX754" fmla="*/ 6036534 w 8938307"/>
              <a:gd name="connsiteY754" fmla="*/ 2316136 h 2993922"/>
              <a:gd name="connsiteX755" fmla="*/ 6036534 w 8938307"/>
              <a:gd name="connsiteY755" fmla="*/ 2326727 h 2993922"/>
              <a:gd name="connsiteX756" fmla="*/ 6036534 w 8938307"/>
              <a:gd name="connsiteY756" fmla="*/ 2337317 h 2993922"/>
              <a:gd name="connsiteX757" fmla="*/ 6047124 w 8938307"/>
              <a:gd name="connsiteY757" fmla="*/ 2337317 h 2993922"/>
              <a:gd name="connsiteX758" fmla="*/ 6057716 w 8938307"/>
              <a:gd name="connsiteY758" fmla="*/ 2347908 h 2993922"/>
              <a:gd name="connsiteX759" fmla="*/ 6078895 w 8938307"/>
              <a:gd name="connsiteY759" fmla="*/ 2358498 h 2993922"/>
              <a:gd name="connsiteX760" fmla="*/ 6100076 w 8938307"/>
              <a:gd name="connsiteY760" fmla="*/ 2358498 h 2993922"/>
              <a:gd name="connsiteX761" fmla="*/ 6078895 w 8938307"/>
              <a:gd name="connsiteY761" fmla="*/ 2369088 h 2993922"/>
              <a:gd name="connsiteX762" fmla="*/ 6047124 w 8938307"/>
              <a:gd name="connsiteY762" fmla="*/ 2358498 h 2993922"/>
              <a:gd name="connsiteX763" fmla="*/ 6047124 w 8938307"/>
              <a:gd name="connsiteY763" fmla="*/ 2347908 h 2993922"/>
              <a:gd name="connsiteX764" fmla="*/ 6036534 w 8938307"/>
              <a:gd name="connsiteY764" fmla="*/ 2347908 h 2993922"/>
              <a:gd name="connsiteX765" fmla="*/ 6015353 w 8938307"/>
              <a:gd name="connsiteY765" fmla="*/ 2353202 h 2993922"/>
              <a:gd name="connsiteX766" fmla="*/ 5988878 w 8938307"/>
              <a:gd name="connsiteY766" fmla="*/ 2342612 h 2993922"/>
              <a:gd name="connsiteX767" fmla="*/ 5962401 w 8938307"/>
              <a:gd name="connsiteY767" fmla="*/ 2337317 h 2993922"/>
              <a:gd name="connsiteX768" fmla="*/ 5941220 w 8938307"/>
              <a:gd name="connsiteY768" fmla="*/ 2337317 h 2993922"/>
              <a:gd name="connsiteX769" fmla="*/ 5983582 w 8938307"/>
              <a:gd name="connsiteY769" fmla="*/ 2316136 h 2993922"/>
              <a:gd name="connsiteX770" fmla="*/ 5994172 w 8938307"/>
              <a:gd name="connsiteY770" fmla="*/ 2305546 h 2993922"/>
              <a:gd name="connsiteX771" fmla="*/ 5972991 w 8938307"/>
              <a:gd name="connsiteY771" fmla="*/ 2294956 h 2993922"/>
              <a:gd name="connsiteX772" fmla="*/ 5962401 w 8938307"/>
              <a:gd name="connsiteY772" fmla="*/ 2294956 h 2993922"/>
              <a:gd name="connsiteX773" fmla="*/ 4808046 w 8938307"/>
              <a:gd name="connsiteY773" fmla="*/ 2284365 h 2993922"/>
              <a:gd name="connsiteX774" fmla="*/ 4808046 w 8938307"/>
              <a:gd name="connsiteY774" fmla="*/ 2294956 h 2993922"/>
              <a:gd name="connsiteX775" fmla="*/ 4797456 w 8938307"/>
              <a:gd name="connsiteY775" fmla="*/ 2294956 h 2993922"/>
              <a:gd name="connsiteX776" fmla="*/ 7688638 w 8938307"/>
              <a:gd name="connsiteY776" fmla="*/ 2273775 h 2993922"/>
              <a:gd name="connsiteX777" fmla="*/ 7709820 w 8938307"/>
              <a:gd name="connsiteY777" fmla="*/ 2273775 h 2993922"/>
              <a:gd name="connsiteX778" fmla="*/ 7699230 w 8938307"/>
              <a:gd name="connsiteY778" fmla="*/ 2284365 h 2993922"/>
              <a:gd name="connsiteX779" fmla="*/ 7021443 w 8938307"/>
              <a:gd name="connsiteY779" fmla="*/ 2273775 h 2993922"/>
              <a:gd name="connsiteX780" fmla="*/ 7032033 w 8938307"/>
              <a:gd name="connsiteY780" fmla="*/ 2284365 h 2993922"/>
              <a:gd name="connsiteX781" fmla="*/ 7021443 w 8938307"/>
              <a:gd name="connsiteY781" fmla="*/ 2284365 h 2993922"/>
              <a:gd name="connsiteX782" fmla="*/ 7021443 w 8938307"/>
              <a:gd name="connsiteY782" fmla="*/ 2273775 h 2993922"/>
              <a:gd name="connsiteX783" fmla="*/ 6608416 w 8938307"/>
              <a:gd name="connsiteY783" fmla="*/ 2273775 h 2993922"/>
              <a:gd name="connsiteX784" fmla="*/ 6619006 w 8938307"/>
              <a:gd name="connsiteY784" fmla="*/ 2284365 h 2993922"/>
              <a:gd name="connsiteX785" fmla="*/ 6608416 w 8938307"/>
              <a:gd name="connsiteY785" fmla="*/ 2284365 h 2993922"/>
              <a:gd name="connsiteX786" fmla="*/ 5295206 w 8938307"/>
              <a:gd name="connsiteY786" fmla="*/ 2273775 h 2993922"/>
              <a:gd name="connsiteX787" fmla="*/ 5348158 w 8938307"/>
              <a:gd name="connsiteY787" fmla="*/ 2294956 h 2993922"/>
              <a:gd name="connsiteX788" fmla="*/ 5358748 w 8938307"/>
              <a:gd name="connsiteY788" fmla="*/ 2294956 h 2993922"/>
              <a:gd name="connsiteX789" fmla="*/ 5369339 w 8938307"/>
              <a:gd name="connsiteY789" fmla="*/ 2294956 h 2993922"/>
              <a:gd name="connsiteX790" fmla="*/ 5369339 w 8938307"/>
              <a:gd name="connsiteY790" fmla="*/ 2305546 h 2993922"/>
              <a:gd name="connsiteX791" fmla="*/ 5342862 w 8938307"/>
              <a:gd name="connsiteY791" fmla="*/ 2305546 h 2993922"/>
              <a:gd name="connsiteX792" fmla="*/ 5311092 w 8938307"/>
              <a:gd name="connsiteY792" fmla="*/ 2294956 h 2993922"/>
              <a:gd name="connsiteX793" fmla="*/ 5295206 w 8938307"/>
              <a:gd name="connsiteY793" fmla="*/ 2284365 h 2993922"/>
              <a:gd name="connsiteX794" fmla="*/ 8175798 w 8938307"/>
              <a:gd name="connsiteY794" fmla="*/ 2263184 h 2993922"/>
              <a:gd name="connsiteX795" fmla="*/ 8181093 w 8938307"/>
              <a:gd name="connsiteY795" fmla="*/ 2263184 h 2993922"/>
              <a:gd name="connsiteX796" fmla="*/ 8186387 w 8938307"/>
              <a:gd name="connsiteY796" fmla="*/ 2268479 h 2993922"/>
              <a:gd name="connsiteX797" fmla="*/ 8175798 w 8938307"/>
              <a:gd name="connsiteY797" fmla="*/ 2273775 h 2993922"/>
              <a:gd name="connsiteX798" fmla="*/ 8175798 w 8938307"/>
              <a:gd name="connsiteY798" fmla="*/ 2263184 h 2993922"/>
              <a:gd name="connsiteX799" fmla="*/ 6163620 w 8938307"/>
              <a:gd name="connsiteY799" fmla="*/ 2263184 h 2993922"/>
              <a:gd name="connsiteX800" fmla="*/ 6163620 w 8938307"/>
              <a:gd name="connsiteY800" fmla="*/ 2273775 h 2993922"/>
              <a:gd name="connsiteX801" fmla="*/ 6174209 w 8938307"/>
              <a:gd name="connsiteY801" fmla="*/ 2268479 h 2993922"/>
              <a:gd name="connsiteX802" fmla="*/ 6174209 w 8938307"/>
              <a:gd name="connsiteY802" fmla="*/ 2263184 h 2993922"/>
              <a:gd name="connsiteX803" fmla="*/ 6163620 w 8938307"/>
              <a:gd name="connsiteY803" fmla="*/ 2263184 h 2993922"/>
              <a:gd name="connsiteX804" fmla="*/ 5814135 w 8938307"/>
              <a:gd name="connsiteY804" fmla="*/ 2263184 h 2993922"/>
              <a:gd name="connsiteX805" fmla="*/ 5835316 w 8938307"/>
              <a:gd name="connsiteY805" fmla="*/ 2273775 h 2993922"/>
              <a:gd name="connsiteX806" fmla="*/ 5824726 w 8938307"/>
              <a:gd name="connsiteY806" fmla="*/ 2263184 h 2993922"/>
              <a:gd name="connsiteX807" fmla="*/ 5581147 w 8938307"/>
              <a:gd name="connsiteY807" fmla="*/ 2263184 h 2993922"/>
              <a:gd name="connsiteX808" fmla="*/ 5623508 w 8938307"/>
              <a:gd name="connsiteY808" fmla="*/ 2284365 h 2993922"/>
              <a:gd name="connsiteX809" fmla="*/ 5602327 w 8938307"/>
              <a:gd name="connsiteY809" fmla="*/ 2284365 h 2993922"/>
              <a:gd name="connsiteX810" fmla="*/ 5591737 w 8938307"/>
              <a:gd name="connsiteY810" fmla="*/ 2284365 h 2993922"/>
              <a:gd name="connsiteX811" fmla="*/ 5591737 w 8938307"/>
              <a:gd name="connsiteY811" fmla="*/ 2294956 h 2993922"/>
              <a:gd name="connsiteX812" fmla="*/ 5581147 w 8938307"/>
              <a:gd name="connsiteY812" fmla="*/ 2273775 h 2993922"/>
              <a:gd name="connsiteX813" fmla="*/ 5581147 w 8938307"/>
              <a:gd name="connsiteY813" fmla="*/ 2263184 h 2993922"/>
              <a:gd name="connsiteX814" fmla="*/ 5475243 w 8938307"/>
              <a:gd name="connsiteY814" fmla="*/ 2263184 h 2993922"/>
              <a:gd name="connsiteX815" fmla="*/ 5496423 w 8938307"/>
              <a:gd name="connsiteY815" fmla="*/ 2273775 h 2993922"/>
              <a:gd name="connsiteX816" fmla="*/ 5485833 w 8938307"/>
              <a:gd name="connsiteY816" fmla="*/ 2273775 h 2993922"/>
              <a:gd name="connsiteX817" fmla="*/ 5475243 w 8938307"/>
              <a:gd name="connsiteY817" fmla="*/ 2284365 h 2993922"/>
              <a:gd name="connsiteX818" fmla="*/ 5475243 w 8938307"/>
              <a:gd name="connsiteY818" fmla="*/ 2294956 h 2993922"/>
              <a:gd name="connsiteX819" fmla="*/ 5464652 w 8938307"/>
              <a:gd name="connsiteY819" fmla="*/ 2289660 h 2993922"/>
              <a:gd name="connsiteX820" fmla="*/ 5464652 w 8938307"/>
              <a:gd name="connsiteY820" fmla="*/ 2284365 h 2993922"/>
              <a:gd name="connsiteX821" fmla="*/ 5464652 w 8938307"/>
              <a:gd name="connsiteY821" fmla="*/ 2273775 h 2993922"/>
              <a:gd name="connsiteX822" fmla="*/ 8165206 w 8938307"/>
              <a:gd name="connsiteY822" fmla="*/ 2252594 h 2993922"/>
              <a:gd name="connsiteX823" fmla="*/ 8165206 w 8938307"/>
              <a:gd name="connsiteY823" fmla="*/ 2263184 h 2993922"/>
              <a:gd name="connsiteX824" fmla="*/ 8154617 w 8938307"/>
              <a:gd name="connsiteY824" fmla="*/ 2263184 h 2993922"/>
              <a:gd name="connsiteX825" fmla="*/ 7190889 w 8938307"/>
              <a:gd name="connsiteY825" fmla="*/ 2252594 h 2993922"/>
              <a:gd name="connsiteX826" fmla="*/ 7190889 w 8938307"/>
              <a:gd name="connsiteY826" fmla="*/ 2263184 h 2993922"/>
              <a:gd name="connsiteX827" fmla="*/ 7201480 w 8938307"/>
              <a:gd name="connsiteY827" fmla="*/ 2263184 h 2993922"/>
              <a:gd name="connsiteX828" fmla="*/ 7212070 w 8938307"/>
              <a:gd name="connsiteY828" fmla="*/ 2252594 h 2993922"/>
              <a:gd name="connsiteX829" fmla="*/ 7201480 w 8938307"/>
              <a:gd name="connsiteY829" fmla="*/ 2252594 h 2993922"/>
              <a:gd name="connsiteX830" fmla="*/ 7190889 w 8938307"/>
              <a:gd name="connsiteY830" fmla="*/ 2252594 h 2993922"/>
              <a:gd name="connsiteX831" fmla="*/ 7047918 w 8938307"/>
              <a:gd name="connsiteY831" fmla="*/ 2252594 h 2993922"/>
              <a:gd name="connsiteX832" fmla="*/ 7053214 w 8938307"/>
              <a:gd name="connsiteY832" fmla="*/ 2252594 h 2993922"/>
              <a:gd name="connsiteX833" fmla="*/ 7042622 w 8938307"/>
              <a:gd name="connsiteY833" fmla="*/ 2263184 h 2993922"/>
              <a:gd name="connsiteX834" fmla="*/ 7037328 w 8938307"/>
              <a:gd name="connsiteY834" fmla="*/ 2257889 h 2993922"/>
              <a:gd name="connsiteX835" fmla="*/ 7047918 w 8938307"/>
              <a:gd name="connsiteY835" fmla="*/ 2252594 h 2993922"/>
              <a:gd name="connsiteX836" fmla="*/ 6735502 w 8938307"/>
              <a:gd name="connsiteY836" fmla="*/ 2252594 h 2993922"/>
              <a:gd name="connsiteX837" fmla="*/ 6740796 w 8938307"/>
              <a:gd name="connsiteY837" fmla="*/ 2257889 h 2993922"/>
              <a:gd name="connsiteX838" fmla="*/ 6746092 w 8938307"/>
              <a:gd name="connsiteY838" fmla="*/ 2263184 h 2993922"/>
              <a:gd name="connsiteX839" fmla="*/ 6735502 w 8938307"/>
              <a:gd name="connsiteY839" fmla="*/ 2263184 h 2993922"/>
              <a:gd name="connsiteX840" fmla="*/ 6714320 w 8938307"/>
              <a:gd name="connsiteY840" fmla="*/ 2252594 h 2993922"/>
              <a:gd name="connsiteX841" fmla="*/ 6724910 w 8938307"/>
              <a:gd name="connsiteY841" fmla="*/ 2257889 h 2993922"/>
              <a:gd name="connsiteX842" fmla="*/ 6714320 w 8938307"/>
              <a:gd name="connsiteY842" fmla="*/ 2263184 h 2993922"/>
              <a:gd name="connsiteX843" fmla="*/ 6714320 w 8938307"/>
              <a:gd name="connsiteY843" fmla="*/ 2252594 h 2993922"/>
              <a:gd name="connsiteX844" fmla="*/ 6401903 w 8938307"/>
              <a:gd name="connsiteY844" fmla="*/ 2252594 h 2993922"/>
              <a:gd name="connsiteX845" fmla="*/ 6407198 w 8938307"/>
              <a:gd name="connsiteY845" fmla="*/ 2257889 h 2993922"/>
              <a:gd name="connsiteX846" fmla="*/ 6417788 w 8938307"/>
              <a:gd name="connsiteY846" fmla="*/ 2263184 h 2993922"/>
              <a:gd name="connsiteX847" fmla="*/ 6433675 w 8938307"/>
              <a:gd name="connsiteY847" fmla="*/ 2273775 h 2993922"/>
              <a:gd name="connsiteX848" fmla="*/ 6454855 w 8938307"/>
              <a:gd name="connsiteY848" fmla="*/ 2284365 h 2993922"/>
              <a:gd name="connsiteX849" fmla="*/ 6476036 w 8938307"/>
              <a:gd name="connsiteY849" fmla="*/ 2289660 h 2993922"/>
              <a:gd name="connsiteX850" fmla="*/ 6486627 w 8938307"/>
              <a:gd name="connsiteY850" fmla="*/ 2294956 h 2993922"/>
              <a:gd name="connsiteX851" fmla="*/ 6523694 w 8938307"/>
              <a:gd name="connsiteY851" fmla="*/ 2300250 h 2993922"/>
              <a:gd name="connsiteX852" fmla="*/ 6566054 w 8938307"/>
              <a:gd name="connsiteY852" fmla="*/ 2316136 h 2993922"/>
              <a:gd name="connsiteX853" fmla="*/ 6576646 w 8938307"/>
              <a:gd name="connsiteY853" fmla="*/ 2316136 h 2993922"/>
              <a:gd name="connsiteX854" fmla="*/ 6603121 w 8938307"/>
              <a:gd name="connsiteY854" fmla="*/ 2321431 h 2993922"/>
              <a:gd name="connsiteX855" fmla="*/ 6629598 w 8938307"/>
              <a:gd name="connsiteY855" fmla="*/ 2326727 h 2993922"/>
              <a:gd name="connsiteX856" fmla="*/ 6640188 w 8938307"/>
              <a:gd name="connsiteY856" fmla="*/ 2326727 h 2993922"/>
              <a:gd name="connsiteX857" fmla="*/ 6650778 w 8938307"/>
              <a:gd name="connsiteY857" fmla="*/ 2326727 h 2993922"/>
              <a:gd name="connsiteX858" fmla="*/ 6671958 w 8938307"/>
              <a:gd name="connsiteY858" fmla="*/ 2337317 h 2993922"/>
              <a:gd name="connsiteX859" fmla="*/ 6703730 w 8938307"/>
              <a:gd name="connsiteY859" fmla="*/ 2347908 h 2993922"/>
              <a:gd name="connsiteX860" fmla="*/ 6719616 w 8938307"/>
              <a:gd name="connsiteY860" fmla="*/ 2347908 h 2993922"/>
              <a:gd name="connsiteX861" fmla="*/ 6724910 w 8938307"/>
              <a:gd name="connsiteY861" fmla="*/ 2347908 h 2993922"/>
              <a:gd name="connsiteX862" fmla="*/ 6735502 w 8938307"/>
              <a:gd name="connsiteY862" fmla="*/ 2358498 h 2993922"/>
              <a:gd name="connsiteX863" fmla="*/ 6746092 w 8938307"/>
              <a:gd name="connsiteY863" fmla="*/ 2369088 h 2993922"/>
              <a:gd name="connsiteX864" fmla="*/ 6746092 w 8938307"/>
              <a:gd name="connsiteY864" fmla="*/ 2379679 h 2993922"/>
              <a:gd name="connsiteX865" fmla="*/ 6756682 w 8938307"/>
              <a:gd name="connsiteY865" fmla="*/ 2390269 h 2993922"/>
              <a:gd name="connsiteX866" fmla="*/ 6767272 w 8938307"/>
              <a:gd name="connsiteY866" fmla="*/ 2384973 h 2993922"/>
              <a:gd name="connsiteX867" fmla="*/ 6777862 w 8938307"/>
              <a:gd name="connsiteY867" fmla="*/ 2369088 h 2993922"/>
              <a:gd name="connsiteX868" fmla="*/ 6756682 w 8938307"/>
              <a:gd name="connsiteY868" fmla="*/ 2347908 h 2993922"/>
              <a:gd name="connsiteX869" fmla="*/ 6730206 w 8938307"/>
              <a:gd name="connsiteY869" fmla="*/ 2332021 h 2993922"/>
              <a:gd name="connsiteX870" fmla="*/ 6703730 w 8938307"/>
              <a:gd name="connsiteY870" fmla="*/ 2326727 h 2993922"/>
              <a:gd name="connsiteX871" fmla="*/ 6682550 w 8938307"/>
              <a:gd name="connsiteY871" fmla="*/ 2326727 h 2993922"/>
              <a:gd name="connsiteX872" fmla="*/ 6703730 w 8938307"/>
              <a:gd name="connsiteY872" fmla="*/ 2321431 h 2993922"/>
              <a:gd name="connsiteX873" fmla="*/ 6724910 w 8938307"/>
              <a:gd name="connsiteY873" fmla="*/ 2316136 h 2993922"/>
              <a:gd name="connsiteX874" fmla="*/ 6730206 w 8938307"/>
              <a:gd name="connsiteY874" fmla="*/ 2326727 h 2993922"/>
              <a:gd name="connsiteX875" fmla="*/ 6746092 w 8938307"/>
              <a:gd name="connsiteY875" fmla="*/ 2326727 h 2993922"/>
              <a:gd name="connsiteX876" fmla="*/ 6767272 w 8938307"/>
              <a:gd name="connsiteY876" fmla="*/ 2337317 h 2993922"/>
              <a:gd name="connsiteX877" fmla="*/ 6809634 w 8938307"/>
              <a:gd name="connsiteY877" fmla="*/ 2347908 h 2993922"/>
              <a:gd name="connsiteX878" fmla="*/ 6894358 w 8938307"/>
              <a:gd name="connsiteY878" fmla="*/ 2379679 h 2993922"/>
              <a:gd name="connsiteX879" fmla="*/ 6904948 w 8938307"/>
              <a:gd name="connsiteY879" fmla="*/ 2379679 h 2993922"/>
              <a:gd name="connsiteX880" fmla="*/ 6926129 w 8938307"/>
              <a:gd name="connsiteY880" fmla="*/ 2390269 h 2993922"/>
              <a:gd name="connsiteX881" fmla="*/ 6936718 w 8938307"/>
              <a:gd name="connsiteY881" fmla="*/ 2400860 h 2993922"/>
              <a:gd name="connsiteX882" fmla="*/ 6926129 w 8938307"/>
              <a:gd name="connsiteY882" fmla="*/ 2400860 h 2993922"/>
              <a:gd name="connsiteX883" fmla="*/ 6894358 w 8938307"/>
              <a:gd name="connsiteY883" fmla="*/ 2390269 h 2993922"/>
              <a:gd name="connsiteX884" fmla="*/ 6883766 w 8938307"/>
              <a:gd name="connsiteY884" fmla="*/ 2400860 h 2993922"/>
              <a:gd name="connsiteX885" fmla="*/ 6873177 w 8938307"/>
              <a:gd name="connsiteY885" fmla="*/ 2400860 h 2993922"/>
              <a:gd name="connsiteX886" fmla="*/ 6857292 w 8938307"/>
              <a:gd name="connsiteY886" fmla="*/ 2400860 h 2993922"/>
              <a:gd name="connsiteX887" fmla="*/ 6841406 w 8938307"/>
              <a:gd name="connsiteY887" fmla="*/ 2406154 h 2993922"/>
              <a:gd name="connsiteX888" fmla="*/ 6851996 w 8938307"/>
              <a:gd name="connsiteY888" fmla="*/ 2411450 h 2993922"/>
              <a:gd name="connsiteX889" fmla="*/ 6857292 w 8938307"/>
              <a:gd name="connsiteY889" fmla="*/ 2416746 h 2993922"/>
              <a:gd name="connsiteX890" fmla="*/ 6862587 w 8938307"/>
              <a:gd name="connsiteY890" fmla="*/ 2422040 h 2993922"/>
              <a:gd name="connsiteX891" fmla="*/ 6873177 w 8938307"/>
              <a:gd name="connsiteY891" fmla="*/ 2422040 h 2993922"/>
              <a:gd name="connsiteX892" fmla="*/ 6889062 w 8938307"/>
              <a:gd name="connsiteY892" fmla="*/ 2427335 h 2993922"/>
              <a:gd name="connsiteX893" fmla="*/ 6894358 w 8938307"/>
              <a:gd name="connsiteY893" fmla="*/ 2432631 h 2993922"/>
              <a:gd name="connsiteX894" fmla="*/ 6904948 w 8938307"/>
              <a:gd name="connsiteY894" fmla="*/ 2443221 h 2993922"/>
              <a:gd name="connsiteX895" fmla="*/ 6904948 w 8938307"/>
              <a:gd name="connsiteY895" fmla="*/ 2432631 h 2993922"/>
              <a:gd name="connsiteX896" fmla="*/ 6915539 w 8938307"/>
              <a:gd name="connsiteY896" fmla="*/ 2432631 h 2993922"/>
              <a:gd name="connsiteX897" fmla="*/ 6936718 w 8938307"/>
              <a:gd name="connsiteY897" fmla="*/ 2432631 h 2993922"/>
              <a:gd name="connsiteX898" fmla="*/ 6947310 w 8938307"/>
              <a:gd name="connsiteY898" fmla="*/ 2437927 h 2993922"/>
              <a:gd name="connsiteX899" fmla="*/ 6968491 w 8938307"/>
              <a:gd name="connsiteY899" fmla="*/ 2443221 h 2993922"/>
              <a:gd name="connsiteX900" fmla="*/ 7032033 w 8938307"/>
              <a:gd name="connsiteY900" fmla="*/ 2453812 h 2993922"/>
              <a:gd name="connsiteX901" fmla="*/ 7042622 w 8938307"/>
              <a:gd name="connsiteY901" fmla="*/ 2453812 h 2993922"/>
              <a:gd name="connsiteX902" fmla="*/ 7063804 w 8938307"/>
              <a:gd name="connsiteY902" fmla="*/ 2453812 h 2993922"/>
              <a:gd name="connsiteX903" fmla="*/ 7084985 w 8938307"/>
              <a:gd name="connsiteY903" fmla="*/ 2453812 h 2993922"/>
              <a:gd name="connsiteX904" fmla="*/ 7095574 w 8938307"/>
              <a:gd name="connsiteY904" fmla="*/ 2474992 h 2993922"/>
              <a:gd name="connsiteX905" fmla="*/ 7106166 w 8938307"/>
              <a:gd name="connsiteY905" fmla="*/ 2485583 h 2993922"/>
              <a:gd name="connsiteX906" fmla="*/ 7084985 w 8938307"/>
              <a:gd name="connsiteY906" fmla="*/ 2485583 h 2993922"/>
              <a:gd name="connsiteX907" fmla="*/ 7053214 w 8938307"/>
              <a:gd name="connsiteY907" fmla="*/ 2464402 h 2993922"/>
              <a:gd name="connsiteX908" fmla="*/ 7032033 w 8938307"/>
              <a:gd name="connsiteY908" fmla="*/ 2459106 h 2993922"/>
              <a:gd name="connsiteX909" fmla="*/ 7000262 w 8938307"/>
              <a:gd name="connsiteY909" fmla="*/ 2453812 h 2993922"/>
              <a:gd name="connsiteX910" fmla="*/ 6926129 w 8938307"/>
              <a:gd name="connsiteY910" fmla="*/ 2459106 h 2993922"/>
              <a:gd name="connsiteX911" fmla="*/ 6883766 w 8938307"/>
              <a:gd name="connsiteY911" fmla="*/ 2448517 h 2993922"/>
              <a:gd name="connsiteX912" fmla="*/ 6873177 w 8938307"/>
              <a:gd name="connsiteY912" fmla="*/ 2453812 h 2993922"/>
              <a:gd name="connsiteX913" fmla="*/ 6851996 w 8938307"/>
              <a:gd name="connsiteY913" fmla="*/ 2464402 h 2993922"/>
              <a:gd name="connsiteX914" fmla="*/ 6841406 w 8938307"/>
              <a:gd name="connsiteY914" fmla="*/ 2453812 h 2993922"/>
              <a:gd name="connsiteX915" fmla="*/ 6846700 w 8938307"/>
              <a:gd name="connsiteY915" fmla="*/ 2448517 h 2993922"/>
              <a:gd name="connsiteX916" fmla="*/ 6862587 w 8938307"/>
              <a:gd name="connsiteY916" fmla="*/ 2443221 h 2993922"/>
              <a:gd name="connsiteX917" fmla="*/ 6873177 w 8938307"/>
              <a:gd name="connsiteY917" fmla="*/ 2443221 h 2993922"/>
              <a:gd name="connsiteX918" fmla="*/ 6862587 w 8938307"/>
              <a:gd name="connsiteY918" fmla="*/ 2432631 h 2993922"/>
              <a:gd name="connsiteX919" fmla="*/ 6830814 w 8938307"/>
              <a:gd name="connsiteY919" fmla="*/ 2443221 h 2993922"/>
              <a:gd name="connsiteX920" fmla="*/ 6809634 w 8938307"/>
              <a:gd name="connsiteY920" fmla="*/ 2453812 h 2993922"/>
              <a:gd name="connsiteX921" fmla="*/ 6788454 w 8938307"/>
              <a:gd name="connsiteY921" fmla="*/ 2443221 h 2993922"/>
              <a:gd name="connsiteX922" fmla="*/ 6756682 w 8938307"/>
              <a:gd name="connsiteY922" fmla="*/ 2422040 h 2993922"/>
              <a:gd name="connsiteX923" fmla="*/ 6767272 w 8938307"/>
              <a:gd name="connsiteY923" fmla="*/ 2427335 h 2993922"/>
              <a:gd name="connsiteX924" fmla="*/ 6809634 w 8938307"/>
              <a:gd name="connsiteY924" fmla="*/ 2432631 h 2993922"/>
              <a:gd name="connsiteX925" fmla="*/ 6830814 w 8938307"/>
              <a:gd name="connsiteY925" fmla="*/ 2422040 h 2993922"/>
              <a:gd name="connsiteX926" fmla="*/ 6820224 w 8938307"/>
              <a:gd name="connsiteY926" fmla="*/ 2422040 h 2993922"/>
              <a:gd name="connsiteX927" fmla="*/ 6809634 w 8938307"/>
              <a:gd name="connsiteY927" fmla="*/ 2411450 h 2993922"/>
              <a:gd name="connsiteX928" fmla="*/ 6820224 w 8938307"/>
              <a:gd name="connsiteY928" fmla="*/ 2400860 h 2993922"/>
              <a:gd name="connsiteX929" fmla="*/ 6825520 w 8938307"/>
              <a:gd name="connsiteY929" fmla="*/ 2400860 h 2993922"/>
              <a:gd name="connsiteX930" fmla="*/ 6830814 w 8938307"/>
              <a:gd name="connsiteY930" fmla="*/ 2390269 h 2993922"/>
              <a:gd name="connsiteX931" fmla="*/ 6830814 w 8938307"/>
              <a:gd name="connsiteY931" fmla="*/ 2379679 h 2993922"/>
              <a:gd name="connsiteX932" fmla="*/ 6814929 w 8938307"/>
              <a:gd name="connsiteY932" fmla="*/ 2374383 h 2993922"/>
              <a:gd name="connsiteX933" fmla="*/ 6809634 w 8938307"/>
              <a:gd name="connsiteY933" fmla="*/ 2384973 h 2993922"/>
              <a:gd name="connsiteX934" fmla="*/ 6799044 w 8938307"/>
              <a:gd name="connsiteY934" fmla="*/ 2384973 h 2993922"/>
              <a:gd name="connsiteX935" fmla="*/ 6783158 w 8938307"/>
              <a:gd name="connsiteY935" fmla="*/ 2390269 h 2993922"/>
              <a:gd name="connsiteX936" fmla="*/ 6761977 w 8938307"/>
              <a:gd name="connsiteY936" fmla="*/ 2400860 h 2993922"/>
              <a:gd name="connsiteX937" fmla="*/ 6735502 w 8938307"/>
              <a:gd name="connsiteY937" fmla="*/ 2390269 h 2993922"/>
              <a:gd name="connsiteX938" fmla="*/ 6724910 w 8938307"/>
              <a:gd name="connsiteY938" fmla="*/ 2390269 h 2993922"/>
              <a:gd name="connsiteX939" fmla="*/ 6640188 w 8938307"/>
              <a:gd name="connsiteY939" fmla="*/ 2379679 h 2993922"/>
              <a:gd name="connsiteX940" fmla="*/ 6587236 w 8938307"/>
              <a:gd name="connsiteY940" fmla="*/ 2358498 h 2993922"/>
              <a:gd name="connsiteX941" fmla="*/ 6555464 w 8938307"/>
              <a:gd name="connsiteY941" fmla="*/ 2347908 h 2993922"/>
              <a:gd name="connsiteX942" fmla="*/ 6534284 w 8938307"/>
              <a:gd name="connsiteY942" fmla="*/ 2347908 h 2993922"/>
              <a:gd name="connsiteX943" fmla="*/ 6544874 w 8938307"/>
              <a:gd name="connsiteY943" fmla="*/ 2369088 h 2993922"/>
              <a:gd name="connsiteX944" fmla="*/ 6534284 w 8938307"/>
              <a:gd name="connsiteY944" fmla="*/ 2379679 h 2993922"/>
              <a:gd name="connsiteX945" fmla="*/ 6513102 w 8938307"/>
              <a:gd name="connsiteY945" fmla="*/ 2369088 h 2993922"/>
              <a:gd name="connsiteX946" fmla="*/ 6523694 w 8938307"/>
              <a:gd name="connsiteY946" fmla="*/ 2369088 h 2993922"/>
              <a:gd name="connsiteX947" fmla="*/ 6523694 w 8938307"/>
              <a:gd name="connsiteY947" fmla="*/ 2358498 h 2993922"/>
              <a:gd name="connsiteX948" fmla="*/ 6523694 w 8938307"/>
              <a:gd name="connsiteY948" fmla="*/ 2347908 h 2993922"/>
              <a:gd name="connsiteX949" fmla="*/ 6513102 w 8938307"/>
              <a:gd name="connsiteY949" fmla="*/ 2347908 h 2993922"/>
              <a:gd name="connsiteX950" fmla="*/ 6502512 w 8938307"/>
              <a:gd name="connsiteY950" fmla="*/ 2358498 h 2993922"/>
              <a:gd name="connsiteX951" fmla="*/ 6491922 w 8938307"/>
              <a:gd name="connsiteY951" fmla="*/ 2347908 h 2993922"/>
              <a:gd name="connsiteX952" fmla="*/ 6491922 w 8938307"/>
              <a:gd name="connsiteY952" fmla="*/ 2337317 h 2993922"/>
              <a:gd name="connsiteX953" fmla="*/ 6470740 w 8938307"/>
              <a:gd name="connsiteY953" fmla="*/ 2326727 h 2993922"/>
              <a:gd name="connsiteX954" fmla="*/ 6460150 w 8938307"/>
              <a:gd name="connsiteY954" fmla="*/ 2326727 h 2993922"/>
              <a:gd name="connsiteX955" fmla="*/ 6460150 w 8938307"/>
              <a:gd name="connsiteY955" fmla="*/ 2337317 h 2993922"/>
              <a:gd name="connsiteX956" fmla="*/ 6470740 w 8938307"/>
              <a:gd name="connsiteY956" fmla="*/ 2337317 h 2993922"/>
              <a:gd name="connsiteX957" fmla="*/ 6386018 w 8938307"/>
              <a:gd name="connsiteY957" fmla="*/ 2337317 h 2993922"/>
              <a:gd name="connsiteX958" fmla="*/ 6343656 w 8938307"/>
              <a:gd name="connsiteY958" fmla="*/ 2337317 h 2993922"/>
              <a:gd name="connsiteX959" fmla="*/ 6327771 w 8938307"/>
              <a:gd name="connsiteY959" fmla="*/ 2332021 h 2993922"/>
              <a:gd name="connsiteX960" fmla="*/ 6301294 w 8938307"/>
              <a:gd name="connsiteY960" fmla="*/ 2321431 h 2993922"/>
              <a:gd name="connsiteX961" fmla="*/ 6280114 w 8938307"/>
              <a:gd name="connsiteY961" fmla="*/ 2316136 h 2993922"/>
              <a:gd name="connsiteX962" fmla="*/ 6269524 w 8938307"/>
              <a:gd name="connsiteY962" fmla="*/ 2316136 h 2993922"/>
              <a:gd name="connsiteX963" fmla="*/ 6264228 w 8938307"/>
              <a:gd name="connsiteY963" fmla="*/ 2316136 h 2993922"/>
              <a:gd name="connsiteX964" fmla="*/ 6248342 w 8938307"/>
              <a:gd name="connsiteY964" fmla="*/ 2305546 h 2993922"/>
              <a:gd name="connsiteX965" fmla="*/ 6264228 w 8938307"/>
              <a:gd name="connsiteY965" fmla="*/ 2305546 h 2993922"/>
              <a:gd name="connsiteX966" fmla="*/ 6258932 w 8938307"/>
              <a:gd name="connsiteY966" fmla="*/ 2294956 h 2993922"/>
              <a:gd name="connsiteX967" fmla="*/ 6290704 w 8938307"/>
              <a:gd name="connsiteY967" fmla="*/ 2294956 h 2993922"/>
              <a:gd name="connsiteX968" fmla="*/ 6317180 w 8938307"/>
              <a:gd name="connsiteY968" fmla="*/ 2300250 h 2993922"/>
              <a:gd name="connsiteX969" fmla="*/ 6343656 w 8938307"/>
              <a:gd name="connsiteY969" fmla="*/ 2305546 h 2993922"/>
              <a:gd name="connsiteX970" fmla="*/ 6407198 w 8938307"/>
              <a:gd name="connsiteY970" fmla="*/ 2316136 h 2993922"/>
              <a:gd name="connsiteX971" fmla="*/ 6438970 w 8938307"/>
              <a:gd name="connsiteY971" fmla="*/ 2316136 h 2993922"/>
              <a:gd name="connsiteX972" fmla="*/ 6428380 w 8938307"/>
              <a:gd name="connsiteY972" fmla="*/ 2300250 h 2993922"/>
              <a:gd name="connsiteX973" fmla="*/ 6428380 w 8938307"/>
              <a:gd name="connsiteY973" fmla="*/ 2294956 h 2993922"/>
              <a:gd name="connsiteX974" fmla="*/ 6438970 w 8938307"/>
              <a:gd name="connsiteY974" fmla="*/ 2305546 h 2993922"/>
              <a:gd name="connsiteX975" fmla="*/ 6449560 w 8938307"/>
              <a:gd name="connsiteY975" fmla="*/ 2300250 h 2993922"/>
              <a:gd name="connsiteX976" fmla="*/ 6449560 w 8938307"/>
              <a:gd name="connsiteY976" fmla="*/ 2294956 h 2993922"/>
              <a:gd name="connsiteX977" fmla="*/ 6438970 w 8938307"/>
              <a:gd name="connsiteY977" fmla="*/ 2294956 h 2993922"/>
              <a:gd name="connsiteX978" fmla="*/ 6428380 w 8938307"/>
              <a:gd name="connsiteY978" fmla="*/ 2294956 h 2993922"/>
              <a:gd name="connsiteX979" fmla="*/ 6417788 w 8938307"/>
              <a:gd name="connsiteY979" fmla="*/ 2284365 h 2993922"/>
              <a:gd name="connsiteX980" fmla="*/ 6401903 w 8938307"/>
              <a:gd name="connsiteY980" fmla="*/ 2279069 h 2993922"/>
              <a:gd name="connsiteX981" fmla="*/ 6396608 w 8938307"/>
              <a:gd name="connsiteY981" fmla="*/ 2263184 h 2993922"/>
              <a:gd name="connsiteX982" fmla="*/ 6401903 w 8938307"/>
              <a:gd name="connsiteY982" fmla="*/ 2252594 h 2993922"/>
              <a:gd name="connsiteX983" fmla="*/ 5994172 w 8938307"/>
              <a:gd name="connsiteY983" fmla="*/ 2252594 h 2993922"/>
              <a:gd name="connsiteX984" fmla="*/ 6004764 w 8938307"/>
              <a:gd name="connsiteY984" fmla="*/ 2252594 h 2993922"/>
              <a:gd name="connsiteX985" fmla="*/ 5994172 w 8938307"/>
              <a:gd name="connsiteY985" fmla="*/ 2263184 h 2993922"/>
              <a:gd name="connsiteX986" fmla="*/ 4702142 w 8938307"/>
              <a:gd name="connsiteY986" fmla="*/ 2252594 h 2993922"/>
              <a:gd name="connsiteX987" fmla="*/ 4723324 w 8938307"/>
              <a:gd name="connsiteY987" fmla="*/ 2252594 h 2993922"/>
              <a:gd name="connsiteX988" fmla="*/ 4765684 w 8938307"/>
              <a:gd name="connsiteY988" fmla="*/ 2273775 h 2993922"/>
              <a:gd name="connsiteX989" fmla="*/ 4765684 w 8938307"/>
              <a:gd name="connsiteY989" fmla="*/ 2284365 h 2993922"/>
              <a:gd name="connsiteX990" fmla="*/ 4744504 w 8938307"/>
              <a:gd name="connsiteY990" fmla="*/ 2279069 h 2993922"/>
              <a:gd name="connsiteX991" fmla="*/ 4733914 w 8938307"/>
              <a:gd name="connsiteY991" fmla="*/ 2273775 h 2993922"/>
              <a:gd name="connsiteX992" fmla="*/ 4702142 w 8938307"/>
              <a:gd name="connsiteY992" fmla="*/ 2263184 h 2993922"/>
              <a:gd name="connsiteX993" fmla="*/ 7847494 w 8938307"/>
              <a:gd name="connsiteY993" fmla="*/ 2242004 h 2993922"/>
              <a:gd name="connsiteX994" fmla="*/ 7858085 w 8938307"/>
              <a:gd name="connsiteY994" fmla="*/ 2242004 h 2993922"/>
              <a:gd name="connsiteX995" fmla="*/ 7847494 w 8938307"/>
              <a:gd name="connsiteY995" fmla="*/ 2252594 h 2993922"/>
              <a:gd name="connsiteX996" fmla="*/ 7720409 w 8938307"/>
              <a:gd name="connsiteY996" fmla="*/ 2242004 h 2993922"/>
              <a:gd name="connsiteX997" fmla="*/ 7773361 w 8938307"/>
              <a:gd name="connsiteY997" fmla="*/ 2252594 h 2993922"/>
              <a:gd name="connsiteX998" fmla="*/ 7741590 w 8938307"/>
              <a:gd name="connsiteY998" fmla="*/ 2252594 h 2993922"/>
              <a:gd name="connsiteX999" fmla="*/ 7720409 w 8938307"/>
              <a:gd name="connsiteY999" fmla="*/ 2242004 h 2993922"/>
              <a:gd name="connsiteX1000" fmla="*/ 7127347 w 8938307"/>
              <a:gd name="connsiteY1000" fmla="*/ 2242004 h 2993922"/>
              <a:gd name="connsiteX1001" fmla="*/ 7127347 w 8938307"/>
              <a:gd name="connsiteY1001" fmla="*/ 2252594 h 2993922"/>
              <a:gd name="connsiteX1002" fmla="*/ 7148526 w 8938307"/>
              <a:gd name="connsiteY1002" fmla="*/ 2252594 h 2993922"/>
              <a:gd name="connsiteX1003" fmla="*/ 7127347 w 8938307"/>
              <a:gd name="connsiteY1003" fmla="*/ 2242004 h 2993922"/>
              <a:gd name="connsiteX1004" fmla="*/ 6904948 w 8938307"/>
              <a:gd name="connsiteY1004" fmla="*/ 2242004 h 2993922"/>
              <a:gd name="connsiteX1005" fmla="*/ 6904948 w 8938307"/>
              <a:gd name="connsiteY1005" fmla="*/ 2252594 h 2993922"/>
              <a:gd name="connsiteX1006" fmla="*/ 6915539 w 8938307"/>
              <a:gd name="connsiteY1006" fmla="*/ 2257889 h 2993922"/>
              <a:gd name="connsiteX1007" fmla="*/ 6915539 w 8938307"/>
              <a:gd name="connsiteY1007" fmla="*/ 2273775 h 2993922"/>
              <a:gd name="connsiteX1008" fmla="*/ 6904948 w 8938307"/>
              <a:gd name="connsiteY1008" fmla="*/ 2279069 h 2993922"/>
              <a:gd name="connsiteX1009" fmla="*/ 6910244 w 8938307"/>
              <a:gd name="connsiteY1009" fmla="*/ 2284365 h 2993922"/>
              <a:gd name="connsiteX1010" fmla="*/ 6920833 w 8938307"/>
              <a:gd name="connsiteY1010" fmla="*/ 2284365 h 2993922"/>
              <a:gd name="connsiteX1011" fmla="*/ 6926129 w 8938307"/>
              <a:gd name="connsiteY1011" fmla="*/ 2279069 h 2993922"/>
              <a:gd name="connsiteX1012" fmla="*/ 6936718 w 8938307"/>
              <a:gd name="connsiteY1012" fmla="*/ 2273775 h 2993922"/>
              <a:gd name="connsiteX1013" fmla="*/ 6947310 w 8938307"/>
              <a:gd name="connsiteY1013" fmla="*/ 2268479 h 2993922"/>
              <a:gd name="connsiteX1014" fmla="*/ 6957900 w 8938307"/>
              <a:gd name="connsiteY1014" fmla="*/ 2263184 h 2993922"/>
              <a:gd name="connsiteX1015" fmla="*/ 6957900 w 8938307"/>
              <a:gd name="connsiteY1015" fmla="*/ 2252594 h 2993922"/>
              <a:gd name="connsiteX1016" fmla="*/ 6947310 w 8938307"/>
              <a:gd name="connsiteY1016" fmla="*/ 2257889 h 2993922"/>
              <a:gd name="connsiteX1017" fmla="*/ 6936718 w 8938307"/>
              <a:gd name="connsiteY1017" fmla="*/ 2252594 h 2993922"/>
              <a:gd name="connsiteX1018" fmla="*/ 6926129 w 8938307"/>
              <a:gd name="connsiteY1018" fmla="*/ 2242004 h 2993922"/>
              <a:gd name="connsiteX1019" fmla="*/ 6915539 w 8938307"/>
              <a:gd name="connsiteY1019" fmla="*/ 2242004 h 2993922"/>
              <a:gd name="connsiteX1020" fmla="*/ 6910244 w 8938307"/>
              <a:gd name="connsiteY1020" fmla="*/ 2242004 h 2993922"/>
              <a:gd name="connsiteX1021" fmla="*/ 6650778 w 8938307"/>
              <a:gd name="connsiteY1021" fmla="*/ 2242004 h 2993922"/>
              <a:gd name="connsiteX1022" fmla="*/ 6661368 w 8938307"/>
              <a:gd name="connsiteY1022" fmla="*/ 2242004 h 2993922"/>
              <a:gd name="connsiteX1023" fmla="*/ 6650778 w 8938307"/>
              <a:gd name="connsiteY1023" fmla="*/ 2252594 h 2993922"/>
              <a:gd name="connsiteX1024" fmla="*/ 6640188 w 8938307"/>
              <a:gd name="connsiteY1024" fmla="*/ 2247298 h 2993922"/>
              <a:gd name="connsiteX1025" fmla="*/ 6650778 w 8938307"/>
              <a:gd name="connsiteY1025" fmla="*/ 2242004 h 2993922"/>
              <a:gd name="connsiteX1026" fmla="*/ 6619006 w 8938307"/>
              <a:gd name="connsiteY1026" fmla="*/ 2242004 h 2993922"/>
              <a:gd name="connsiteX1027" fmla="*/ 6629598 w 8938307"/>
              <a:gd name="connsiteY1027" fmla="*/ 2242004 h 2993922"/>
              <a:gd name="connsiteX1028" fmla="*/ 6629598 w 8938307"/>
              <a:gd name="connsiteY1028" fmla="*/ 2252594 h 2993922"/>
              <a:gd name="connsiteX1029" fmla="*/ 6619006 w 8938307"/>
              <a:gd name="connsiteY1029" fmla="*/ 2242004 h 2993922"/>
              <a:gd name="connsiteX1030" fmla="*/ 6491922 w 8938307"/>
              <a:gd name="connsiteY1030" fmla="*/ 2242004 h 2993922"/>
              <a:gd name="connsiteX1031" fmla="*/ 6523694 w 8938307"/>
              <a:gd name="connsiteY1031" fmla="*/ 2252594 h 2993922"/>
              <a:gd name="connsiteX1032" fmla="*/ 6544874 w 8938307"/>
              <a:gd name="connsiteY1032" fmla="*/ 2252594 h 2993922"/>
              <a:gd name="connsiteX1033" fmla="*/ 6555464 w 8938307"/>
              <a:gd name="connsiteY1033" fmla="*/ 2263184 h 2993922"/>
              <a:gd name="connsiteX1034" fmla="*/ 6566054 w 8938307"/>
              <a:gd name="connsiteY1034" fmla="*/ 2273775 h 2993922"/>
              <a:gd name="connsiteX1035" fmla="*/ 6523694 w 8938307"/>
              <a:gd name="connsiteY1035" fmla="*/ 2263184 h 2993922"/>
              <a:gd name="connsiteX1036" fmla="*/ 6491922 w 8938307"/>
              <a:gd name="connsiteY1036" fmla="*/ 2242004 h 2993922"/>
              <a:gd name="connsiteX1037" fmla="*/ 7815724 w 8938307"/>
              <a:gd name="connsiteY1037" fmla="*/ 2231413 h 2993922"/>
              <a:gd name="connsiteX1038" fmla="*/ 7821019 w 8938307"/>
              <a:gd name="connsiteY1038" fmla="*/ 2236708 h 2993922"/>
              <a:gd name="connsiteX1039" fmla="*/ 7826313 w 8938307"/>
              <a:gd name="connsiteY1039" fmla="*/ 2242004 h 2993922"/>
              <a:gd name="connsiteX1040" fmla="*/ 7815724 w 8938307"/>
              <a:gd name="connsiteY1040" fmla="*/ 2242004 h 2993922"/>
              <a:gd name="connsiteX1041" fmla="*/ 6830814 w 8938307"/>
              <a:gd name="connsiteY1041" fmla="*/ 2231413 h 2993922"/>
              <a:gd name="connsiteX1042" fmla="*/ 6825520 w 8938307"/>
              <a:gd name="connsiteY1042" fmla="*/ 2236708 h 2993922"/>
              <a:gd name="connsiteX1043" fmla="*/ 6857292 w 8938307"/>
              <a:gd name="connsiteY1043" fmla="*/ 2242004 h 2993922"/>
              <a:gd name="connsiteX1044" fmla="*/ 6883766 w 8938307"/>
              <a:gd name="connsiteY1044" fmla="*/ 2236708 h 2993922"/>
              <a:gd name="connsiteX1045" fmla="*/ 6862587 w 8938307"/>
              <a:gd name="connsiteY1045" fmla="*/ 2231413 h 2993922"/>
              <a:gd name="connsiteX1046" fmla="*/ 6830814 w 8938307"/>
              <a:gd name="connsiteY1046" fmla="*/ 2231413 h 2993922"/>
              <a:gd name="connsiteX1047" fmla="*/ 6460150 w 8938307"/>
              <a:gd name="connsiteY1047" fmla="*/ 2231413 h 2993922"/>
              <a:gd name="connsiteX1048" fmla="*/ 6470740 w 8938307"/>
              <a:gd name="connsiteY1048" fmla="*/ 2242004 h 2993922"/>
              <a:gd name="connsiteX1049" fmla="*/ 6460150 w 8938307"/>
              <a:gd name="connsiteY1049" fmla="*/ 2242004 h 2993922"/>
              <a:gd name="connsiteX1050" fmla="*/ 4617420 w 8938307"/>
              <a:gd name="connsiteY1050" fmla="*/ 2231413 h 2993922"/>
              <a:gd name="connsiteX1051" fmla="*/ 4628010 w 8938307"/>
              <a:gd name="connsiteY1051" fmla="*/ 2231413 h 2993922"/>
              <a:gd name="connsiteX1052" fmla="*/ 4649190 w 8938307"/>
              <a:gd name="connsiteY1052" fmla="*/ 2247298 h 2993922"/>
              <a:gd name="connsiteX1053" fmla="*/ 4649190 w 8938307"/>
              <a:gd name="connsiteY1053" fmla="*/ 2252594 h 2993922"/>
              <a:gd name="connsiteX1054" fmla="*/ 4638599 w 8938307"/>
              <a:gd name="connsiteY1054" fmla="*/ 2242004 h 2993922"/>
              <a:gd name="connsiteX1055" fmla="*/ 4617420 w 8938307"/>
              <a:gd name="connsiteY1055" fmla="*/ 2231413 h 2993922"/>
              <a:gd name="connsiteX1056" fmla="*/ 6980404 w 8938307"/>
              <a:gd name="connsiteY1056" fmla="*/ 2214204 h 2993922"/>
              <a:gd name="connsiteX1057" fmla="*/ 6973785 w 8938307"/>
              <a:gd name="connsiteY1057" fmla="*/ 2215527 h 2993922"/>
              <a:gd name="connsiteX1058" fmla="*/ 6952604 w 8938307"/>
              <a:gd name="connsiteY1058" fmla="*/ 2220823 h 2993922"/>
              <a:gd name="connsiteX1059" fmla="*/ 6936718 w 8938307"/>
              <a:gd name="connsiteY1059" fmla="*/ 2220823 h 2993922"/>
              <a:gd name="connsiteX1060" fmla="*/ 6989670 w 8938307"/>
              <a:gd name="connsiteY1060" fmla="*/ 2231413 h 2993922"/>
              <a:gd name="connsiteX1061" fmla="*/ 6989670 w 8938307"/>
              <a:gd name="connsiteY1061" fmla="*/ 2220823 h 2993922"/>
              <a:gd name="connsiteX1062" fmla="*/ 6980404 w 8938307"/>
              <a:gd name="connsiteY1062" fmla="*/ 2214204 h 2993922"/>
              <a:gd name="connsiteX1063" fmla="*/ 7932219 w 8938307"/>
              <a:gd name="connsiteY1063" fmla="*/ 2210232 h 2993922"/>
              <a:gd name="connsiteX1064" fmla="*/ 7937513 w 8938307"/>
              <a:gd name="connsiteY1064" fmla="*/ 2220823 h 2993922"/>
              <a:gd name="connsiteX1065" fmla="*/ 7942808 w 8938307"/>
              <a:gd name="connsiteY1065" fmla="*/ 2215527 h 2993922"/>
              <a:gd name="connsiteX1066" fmla="*/ 7932219 w 8938307"/>
              <a:gd name="connsiteY1066" fmla="*/ 2210232 h 2993922"/>
              <a:gd name="connsiteX1067" fmla="*/ 6857292 w 8938307"/>
              <a:gd name="connsiteY1067" fmla="*/ 2210232 h 2993922"/>
              <a:gd name="connsiteX1068" fmla="*/ 6851996 w 8938307"/>
              <a:gd name="connsiteY1068" fmla="*/ 2220823 h 2993922"/>
              <a:gd name="connsiteX1069" fmla="*/ 6857292 w 8938307"/>
              <a:gd name="connsiteY1069" fmla="*/ 2215527 h 2993922"/>
              <a:gd name="connsiteX1070" fmla="*/ 6857292 w 8938307"/>
              <a:gd name="connsiteY1070" fmla="*/ 2210232 h 2993922"/>
              <a:gd name="connsiteX1071" fmla="*/ 5522900 w 8938307"/>
              <a:gd name="connsiteY1071" fmla="*/ 2210232 h 2993922"/>
              <a:gd name="connsiteX1072" fmla="*/ 5507014 w 8938307"/>
              <a:gd name="connsiteY1072" fmla="*/ 2220823 h 2993922"/>
              <a:gd name="connsiteX1073" fmla="*/ 5517604 w 8938307"/>
              <a:gd name="connsiteY1073" fmla="*/ 2220823 h 2993922"/>
              <a:gd name="connsiteX1074" fmla="*/ 5538785 w 8938307"/>
              <a:gd name="connsiteY1074" fmla="*/ 2220823 h 2993922"/>
              <a:gd name="connsiteX1075" fmla="*/ 5528195 w 8938307"/>
              <a:gd name="connsiteY1075" fmla="*/ 2210232 h 2993922"/>
              <a:gd name="connsiteX1076" fmla="*/ 5522900 w 8938307"/>
              <a:gd name="connsiteY1076" fmla="*/ 2210232 h 2993922"/>
              <a:gd name="connsiteX1077" fmla="*/ 5210482 w 8938307"/>
              <a:gd name="connsiteY1077" fmla="*/ 2210232 h 2993922"/>
              <a:gd name="connsiteX1078" fmla="*/ 5242254 w 8938307"/>
              <a:gd name="connsiteY1078" fmla="*/ 2210232 h 2993922"/>
              <a:gd name="connsiteX1079" fmla="*/ 5263434 w 8938307"/>
              <a:gd name="connsiteY1079" fmla="*/ 2220823 h 2993922"/>
              <a:gd name="connsiteX1080" fmla="*/ 5221073 w 8938307"/>
              <a:gd name="connsiteY1080" fmla="*/ 2220823 h 2993922"/>
              <a:gd name="connsiteX1081" fmla="*/ 7317974 w 8938307"/>
              <a:gd name="connsiteY1081" fmla="*/ 2199642 h 2993922"/>
              <a:gd name="connsiteX1082" fmla="*/ 7360336 w 8938307"/>
              <a:gd name="connsiteY1082" fmla="*/ 2220823 h 2993922"/>
              <a:gd name="connsiteX1083" fmla="*/ 7328564 w 8938307"/>
              <a:gd name="connsiteY1083" fmla="*/ 2210232 h 2993922"/>
              <a:gd name="connsiteX1084" fmla="*/ 6460150 w 8938307"/>
              <a:gd name="connsiteY1084" fmla="*/ 2199642 h 2993922"/>
              <a:gd name="connsiteX1085" fmla="*/ 6513102 w 8938307"/>
              <a:gd name="connsiteY1085" fmla="*/ 2210232 h 2993922"/>
              <a:gd name="connsiteX1086" fmla="*/ 6528988 w 8938307"/>
              <a:gd name="connsiteY1086" fmla="*/ 2204937 h 2993922"/>
              <a:gd name="connsiteX1087" fmla="*/ 6544874 w 8938307"/>
              <a:gd name="connsiteY1087" fmla="*/ 2210232 h 2993922"/>
              <a:gd name="connsiteX1088" fmla="*/ 6544874 w 8938307"/>
              <a:gd name="connsiteY1088" fmla="*/ 2215527 h 2993922"/>
              <a:gd name="connsiteX1089" fmla="*/ 6544874 w 8938307"/>
              <a:gd name="connsiteY1089" fmla="*/ 2220823 h 2993922"/>
              <a:gd name="connsiteX1090" fmla="*/ 6555464 w 8938307"/>
              <a:gd name="connsiteY1090" fmla="*/ 2220823 h 2993922"/>
              <a:gd name="connsiteX1091" fmla="*/ 6566054 w 8938307"/>
              <a:gd name="connsiteY1091" fmla="*/ 2231413 h 2993922"/>
              <a:gd name="connsiteX1092" fmla="*/ 6555464 w 8938307"/>
              <a:gd name="connsiteY1092" fmla="*/ 2231413 h 2993922"/>
              <a:gd name="connsiteX1093" fmla="*/ 6534284 w 8938307"/>
              <a:gd name="connsiteY1093" fmla="*/ 2231413 h 2993922"/>
              <a:gd name="connsiteX1094" fmla="*/ 6523694 w 8938307"/>
              <a:gd name="connsiteY1094" fmla="*/ 2231413 h 2993922"/>
              <a:gd name="connsiteX1095" fmla="*/ 4988084 w 8938307"/>
              <a:gd name="connsiteY1095" fmla="*/ 2199642 h 2993922"/>
              <a:gd name="connsiteX1096" fmla="*/ 4998674 w 8938307"/>
              <a:gd name="connsiteY1096" fmla="*/ 2199642 h 2993922"/>
              <a:gd name="connsiteX1097" fmla="*/ 5009265 w 8938307"/>
              <a:gd name="connsiteY1097" fmla="*/ 2210232 h 2993922"/>
              <a:gd name="connsiteX1098" fmla="*/ 5035740 w 8938307"/>
              <a:gd name="connsiteY1098" fmla="*/ 2204937 h 2993922"/>
              <a:gd name="connsiteX1099" fmla="*/ 5078102 w 8938307"/>
              <a:gd name="connsiteY1099" fmla="*/ 2215527 h 2993922"/>
              <a:gd name="connsiteX1100" fmla="*/ 5115169 w 8938307"/>
              <a:gd name="connsiteY1100" fmla="*/ 2231413 h 2993922"/>
              <a:gd name="connsiteX1101" fmla="*/ 5104578 w 8938307"/>
              <a:gd name="connsiteY1101" fmla="*/ 2231413 h 2993922"/>
              <a:gd name="connsiteX1102" fmla="*/ 5104578 w 8938307"/>
              <a:gd name="connsiteY1102" fmla="*/ 2242004 h 2993922"/>
              <a:gd name="connsiteX1103" fmla="*/ 5115169 w 8938307"/>
              <a:gd name="connsiteY1103" fmla="*/ 2231413 h 2993922"/>
              <a:gd name="connsiteX1104" fmla="*/ 5157530 w 8938307"/>
              <a:gd name="connsiteY1104" fmla="*/ 2242004 h 2993922"/>
              <a:gd name="connsiteX1105" fmla="*/ 5221073 w 8938307"/>
              <a:gd name="connsiteY1105" fmla="*/ 2252594 h 2993922"/>
              <a:gd name="connsiteX1106" fmla="*/ 5263434 w 8938307"/>
              <a:gd name="connsiteY1106" fmla="*/ 2263184 h 2993922"/>
              <a:gd name="connsiteX1107" fmla="*/ 5263434 w 8938307"/>
              <a:gd name="connsiteY1107" fmla="*/ 2294956 h 2993922"/>
              <a:gd name="connsiteX1108" fmla="*/ 5284614 w 8938307"/>
              <a:gd name="connsiteY1108" fmla="*/ 2305546 h 2993922"/>
              <a:gd name="connsiteX1109" fmla="*/ 5295206 w 8938307"/>
              <a:gd name="connsiteY1109" fmla="*/ 2305546 h 2993922"/>
              <a:gd name="connsiteX1110" fmla="*/ 5316386 w 8938307"/>
              <a:gd name="connsiteY1110" fmla="*/ 2305546 h 2993922"/>
              <a:gd name="connsiteX1111" fmla="*/ 5321681 w 8938307"/>
              <a:gd name="connsiteY1111" fmla="*/ 2316136 h 2993922"/>
              <a:gd name="connsiteX1112" fmla="*/ 5326977 w 8938307"/>
              <a:gd name="connsiteY1112" fmla="*/ 2316136 h 2993922"/>
              <a:gd name="connsiteX1113" fmla="*/ 5337566 w 8938307"/>
              <a:gd name="connsiteY1113" fmla="*/ 2316136 h 2993922"/>
              <a:gd name="connsiteX1114" fmla="*/ 5422291 w 8938307"/>
              <a:gd name="connsiteY1114" fmla="*/ 2337317 h 2993922"/>
              <a:gd name="connsiteX1115" fmla="*/ 5432881 w 8938307"/>
              <a:gd name="connsiteY1115" fmla="*/ 2342612 h 2993922"/>
              <a:gd name="connsiteX1116" fmla="*/ 5422291 w 8938307"/>
              <a:gd name="connsiteY1116" fmla="*/ 2353202 h 2993922"/>
              <a:gd name="connsiteX1117" fmla="*/ 5390518 w 8938307"/>
              <a:gd name="connsiteY1117" fmla="*/ 2353202 h 2993922"/>
              <a:gd name="connsiteX1118" fmla="*/ 5348158 w 8938307"/>
              <a:gd name="connsiteY1118" fmla="*/ 2342612 h 2993922"/>
              <a:gd name="connsiteX1119" fmla="*/ 5316386 w 8938307"/>
              <a:gd name="connsiteY1119" fmla="*/ 2326727 h 2993922"/>
              <a:gd name="connsiteX1120" fmla="*/ 5274025 w 8938307"/>
              <a:gd name="connsiteY1120" fmla="*/ 2316136 h 2993922"/>
              <a:gd name="connsiteX1121" fmla="*/ 5252844 w 8938307"/>
              <a:gd name="connsiteY1121" fmla="*/ 2305546 h 2993922"/>
              <a:gd name="connsiteX1122" fmla="*/ 5221073 w 8938307"/>
              <a:gd name="connsiteY1122" fmla="*/ 2294956 h 2993922"/>
              <a:gd name="connsiteX1123" fmla="*/ 5173416 w 8938307"/>
              <a:gd name="connsiteY1123" fmla="*/ 2289660 h 2993922"/>
              <a:gd name="connsiteX1124" fmla="*/ 5125758 w 8938307"/>
              <a:gd name="connsiteY1124" fmla="*/ 2279069 h 2993922"/>
              <a:gd name="connsiteX1125" fmla="*/ 5083398 w 8938307"/>
              <a:gd name="connsiteY1125" fmla="*/ 2263184 h 2993922"/>
              <a:gd name="connsiteX1126" fmla="*/ 5056921 w 8938307"/>
              <a:gd name="connsiteY1126" fmla="*/ 2257889 h 2993922"/>
              <a:gd name="connsiteX1127" fmla="*/ 5041036 w 8938307"/>
              <a:gd name="connsiteY1127" fmla="*/ 2252594 h 2993922"/>
              <a:gd name="connsiteX1128" fmla="*/ 4966902 w 8938307"/>
              <a:gd name="connsiteY1128" fmla="*/ 2220823 h 2993922"/>
              <a:gd name="connsiteX1129" fmla="*/ 4966902 w 8938307"/>
              <a:gd name="connsiteY1129" fmla="*/ 2210232 h 2993922"/>
              <a:gd name="connsiteX1130" fmla="*/ 4977492 w 8938307"/>
              <a:gd name="connsiteY1130" fmla="*/ 2210232 h 2993922"/>
              <a:gd name="connsiteX1131" fmla="*/ 4988084 w 8938307"/>
              <a:gd name="connsiteY1131" fmla="*/ 2210232 h 2993922"/>
              <a:gd name="connsiteX1132" fmla="*/ 4670372 w 8938307"/>
              <a:gd name="connsiteY1132" fmla="*/ 2199642 h 2993922"/>
              <a:gd name="connsiteX1133" fmla="*/ 4675666 w 8938307"/>
              <a:gd name="connsiteY1133" fmla="*/ 2204937 h 2993922"/>
              <a:gd name="connsiteX1134" fmla="*/ 4691551 w 8938307"/>
              <a:gd name="connsiteY1134" fmla="*/ 2210232 h 2993922"/>
              <a:gd name="connsiteX1135" fmla="*/ 4680962 w 8938307"/>
              <a:gd name="connsiteY1135" fmla="*/ 2210232 h 2993922"/>
              <a:gd name="connsiteX1136" fmla="*/ 4670372 w 8938307"/>
              <a:gd name="connsiteY1136" fmla="*/ 2210232 h 2993922"/>
              <a:gd name="connsiteX1137" fmla="*/ 5925334 w 8938307"/>
              <a:gd name="connsiteY1137" fmla="*/ 2194346 h 2993922"/>
              <a:gd name="connsiteX1138" fmla="*/ 5920039 w 8938307"/>
              <a:gd name="connsiteY1138" fmla="*/ 2199642 h 2993922"/>
              <a:gd name="connsiteX1139" fmla="*/ 5930630 w 8938307"/>
              <a:gd name="connsiteY1139" fmla="*/ 2199642 h 2993922"/>
              <a:gd name="connsiteX1140" fmla="*/ 5941220 w 8938307"/>
              <a:gd name="connsiteY1140" fmla="*/ 2199642 h 2993922"/>
              <a:gd name="connsiteX1141" fmla="*/ 5925334 w 8938307"/>
              <a:gd name="connsiteY1141" fmla="*/ 2194346 h 2993922"/>
              <a:gd name="connsiteX1142" fmla="*/ 7476830 w 8938307"/>
              <a:gd name="connsiteY1142" fmla="*/ 2189051 h 2993922"/>
              <a:gd name="connsiteX1143" fmla="*/ 7487420 w 8938307"/>
              <a:gd name="connsiteY1143" fmla="*/ 2189051 h 2993922"/>
              <a:gd name="connsiteX1144" fmla="*/ 7487420 w 8938307"/>
              <a:gd name="connsiteY1144" fmla="*/ 2199642 h 2993922"/>
              <a:gd name="connsiteX1145" fmla="*/ 7476830 w 8938307"/>
              <a:gd name="connsiteY1145" fmla="*/ 2189051 h 2993922"/>
              <a:gd name="connsiteX1146" fmla="*/ 6682550 w 8938307"/>
              <a:gd name="connsiteY1146" fmla="*/ 2189051 h 2993922"/>
              <a:gd name="connsiteX1147" fmla="*/ 6682550 w 8938307"/>
              <a:gd name="connsiteY1147" fmla="*/ 2199642 h 2993922"/>
              <a:gd name="connsiteX1148" fmla="*/ 6671958 w 8938307"/>
              <a:gd name="connsiteY1148" fmla="*/ 2199642 h 2993922"/>
              <a:gd name="connsiteX1149" fmla="*/ 6491922 w 8938307"/>
              <a:gd name="connsiteY1149" fmla="*/ 2189051 h 2993922"/>
              <a:gd name="connsiteX1150" fmla="*/ 6502512 w 8938307"/>
              <a:gd name="connsiteY1150" fmla="*/ 2199642 h 2993922"/>
              <a:gd name="connsiteX1151" fmla="*/ 6497217 w 8938307"/>
              <a:gd name="connsiteY1151" fmla="*/ 2199642 h 2993922"/>
              <a:gd name="connsiteX1152" fmla="*/ 6491922 w 8938307"/>
              <a:gd name="connsiteY1152" fmla="*/ 2194346 h 2993922"/>
              <a:gd name="connsiteX1153" fmla="*/ 6491922 w 8938307"/>
              <a:gd name="connsiteY1153" fmla="*/ 2189051 h 2993922"/>
              <a:gd name="connsiteX1154" fmla="*/ 6301294 w 8938307"/>
              <a:gd name="connsiteY1154" fmla="*/ 2189051 h 2993922"/>
              <a:gd name="connsiteX1155" fmla="*/ 6311884 w 8938307"/>
              <a:gd name="connsiteY1155" fmla="*/ 2189051 h 2993922"/>
              <a:gd name="connsiteX1156" fmla="*/ 6311884 w 8938307"/>
              <a:gd name="connsiteY1156" fmla="*/ 2199642 h 2993922"/>
              <a:gd name="connsiteX1157" fmla="*/ 6301294 w 8938307"/>
              <a:gd name="connsiteY1157" fmla="*/ 2189051 h 2993922"/>
              <a:gd name="connsiteX1158" fmla="*/ 5909449 w 8938307"/>
              <a:gd name="connsiteY1158" fmla="*/ 2189051 h 2993922"/>
              <a:gd name="connsiteX1159" fmla="*/ 5909449 w 8938307"/>
              <a:gd name="connsiteY1159" fmla="*/ 2199642 h 2993922"/>
              <a:gd name="connsiteX1160" fmla="*/ 5920039 w 8938307"/>
              <a:gd name="connsiteY1160" fmla="*/ 2189051 h 2993922"/>
              <a:gd name="connsiteX1161" fmla="*/ 5909449 w 8938307"/>
              <a:gd name="connsiteY1161" fmla="*/ 2189051 h 2993922"/>
              <a:gd name="connsiteX1162" fmla="*/ 4903360 w 8938307"/>
              <a:gd name="connsiteY1162" fmla="*/ 2189051 h 2993922"/>
              <a:gd name="connsiteX1163" fmla="*/ 4913950 w 8938307"/>
              <a:gd name="connsiteY1163" fmla="*/ 2189051 h 2993922"/>
              <a:gd name="connsiteX1164" fmla="*/ 4924540 w 8938307"/>
              <a:gd name="connsiteY1164" fmla="*/ 2199642 h 2993922"/>
              <a:gd name="connsiteX1165" fmla="*/ 4903360 w 8938307"/>
              <a:gd name="connsiteY1165" fmla="*/ 2199642 h 2993922"/>
              <a:gd name="connsiteX1166" fmla="*/ 4204393 w 8938307"/>
              <a:gd name="connsiteY1166" fmla="*/ 2189051 h 2993922"/>
              <a:gd name="connsiteX1167" fmla="*/ 4257345 w 8938307"/>
              <a:gd name="connsiteY1167" fmla="*/ 2204937 h 2993922"/>
              <a:gd name="connsiteX1168" fmla="*/ 4289116 w 8938307"/>
              <a:gd name="connsiteY1168" fmla="*/ 2220823 h 2993922"/>
              <a:gd name="connsiteX1169" fmla="*/ 4225574 w 8938307"/>
              <a:gd name="connsiteY1169" fmla="*/ 2210232 h 2993922"/>
              <a:gd name="connsiteX1170" fmla="*/ 4204393 w 8938307"/>
              <a:gd name="connsiteY1170" fmla="*/ 2189051 h 2993922"/>
              <a:gd name="connsiteX1171" fmla="*/ 7868675 w 8938307"/>
              <a:gd name="connsiteY1171" fmla="*/ 2178461 h 2993922"/>
              <a:gd name="connsiteX1172" fmla="*/ 7879267 w 8938307"/>
              <a:gd name="connsiteY1172" fmla="*/ 2183756 h 2993922"/>
              <a:gd name="connsiteX1173" fmla="*/ 7868675 w 8938307"/>
              <a:gd name="connsiteY1173" fmla="*/ 2189051 h 2993922"/>
              <a:gd name="connsiteX1174" fmla="*/ 7858085 w 8938307"/>
              <a:gd name="connsiteY1174" fmla="*/ 2183756 h 2993922"/>
              <a:gd name="connsiteX1175" fmla="*/ 7868675 w 8938307"/>
              <a:gd name="connsiteY1175" fmla="*/ 2178461 h 2993922"/>
              <a:gd name="connsiteX1176" fmla="*/ 7635686 w 8938307"/>
              <a:gd name="connsiteY1176" fmla="*/ 2178461 h 2993922"/>
              <a:gd name="connsiteX1177" fmla="*/ 7625096 w 8938307"/>
              <a:gd name="connsiteY1177" fmla="*/ 2189051 h 2993922"/>
              <a:gd name="connsiteX1178" fmla="*/ 7635686 w 8938307"/>
              <a:gd name="connsiteY1178" fmla="*/ 2189051 h 2993922"/>
              <a:gd name="connsiteX1179" fmla="*/ 6936718 w 8938307"/>
              <a:gd name="connsiteY1179" fmla="*/ 2178461 h 2993922"/>
              <a:gd name="connsiteX1180" fmla="*/ 6936718 w 8938307"/>
              <a:gd name="connsiteY1180" fmla="*/ 2189051 h 2993922"/>
              <a:gd name="connsiteX1181" fmla="*/ 6947310 w 8938307"/>
              <a:gd name="connsiteY1181" fmla="*/ 2178461 h 2993922"/>
              <a:gd name="connsiteX1182" fmla="*/ 6703730 w 8938307"/>
              <a:gd name="connsiteY1182" fmla="*/ 2178461 h 2993922"/>
              <a:gd name="connsiteX1183" fmla="*/ 6724910 w 8938307"/>
              <a:gd name="connsiteY1183" fmla="*/ 2189051 h 2993922"/>
              <a:gd name="connsiteX1184" fmla="*/ 6703730 w 8938307"/>
              <a:gd name="connsiteY1184" fmla="*/ 2189051 h 2993922"/>
              <a:gd name="connsiteX1185" fmla="*/ 5867087 w 8938307"/>
              <a:gd name="connsiteY1185" fmla="*/ 2178461 h 2993922"/>
              <a:gd name="connsiteX1186" fmla="*/ 5867087 w 8938307"/>
              <a:gd name="connsiteY1186" fmla="*/ 2189051 h 2993922"/>
              <a:gd name="connsiteX1187" fmla="*/ 5888268 w 8938307"/>
              <a:gd name="connsiteY1187" fmla="*/ 2189051 h 2993922"/>
              <a:gd name="connsiteX1188" fmla="*/ 5867087 w 8938307"/>
              <a:gd name="connsiteY1188" fmla="*/ 2178461 h 2993922"/>
              <a:gd name="connsiteX1189" fmla="*/ 7720409 w 8938307"/>
              <a:gd name="connsiteY1189" fmla="*/ 2167871 h 2993922"/>
              <a:gd name="connsiteX1190" fmla="*/ 7720409 w 8938307"/>
              <a:gd name="connsiteY1190" fmla="*/ 2178461 h 2993922"/>
              <a:gd name="connsiteX1191" fmla="*/ 7720409 w 8938307"/>
              <a:gd name="connsiteY1191" fmla="*/ 2189051 h 2993922"/>
              <a:gd name="connsiteX1192" fmla="*/ 7709820 w 8938307"/>
              <a:gd name="connsiteY1192" fmla="*/ 2178461 h 2993922"/>
              <a:gd name="connsiteX1193" fmla="*/ 7720409 w 8938307"/>
              <a:gd name="connsiteY1193" fmla="*/ 2167871 h 2993922"/>
              <a:gd name="connsiteX1194" fmla="*/ 6121257 w 8938307"/>
              <a:gd name="connsiteY1194" fmla="*/ 2157280 h 2993922"/>
              <a:gd name="connsiteX1195" fmla="*/ 6121257 w 8938307"/>
              <a:gd name="connsiteY1195" fmla="*/ 2167871 h 2993922"/>
              <a:gd name="connsiteX1196" fmla="*/ 6153028 w 8938307"/>
              <a:gd name="connsiteY1196" fmla="*/ 2178461 h 2993922"/>
              <a:gd name="connsiteX1197" fmla="*/ 6142438 w 8938307"/>
              <a:gd name="connsiteY1197" fmla="*/ 2167871 h 2993922"/>
              <a:gd name="connsiteX1198" fmla="*/ 6121257 w 8938307"/>
              <a:gd name="connsiteY1198" fmla="*/ 2157280 h 2993922"/>
              <a:gd name="connsiteX1199" fmla="*/ 7564202 w 8938307"/>
              <a:gd name="connsiteY1199" fmla="*/ 2150660 h 2993922"/>
              <a:gd name="connsiteX1200" fmla="*/ 7561553 w 8938307"/>
              <a:gd name="connsiteY1200" fmla="*/ 2151985 h 2993922"/>
              <a:gd name="connsiteX1201" fmla="*/ 7572144 w 8938307"/>
              <a:gd name="connsiteY1201" fmla="*/ 2167871 h 2993922"/>
              <a:gd name="connsiteX1202" fmla="*/ 7582734 w 8938307"/>
              <a:gd name="connsiteY1202" fmla="*/ 2167871 h 2993922"/>
              <a:gd name="connsiteX1203" fmla="*/ 7572144 w 8938307"/>
              <a:gd name="connsiteY1203" fmla="*/ 2157280 h 2993922"/>
              <a:gd name="connsiteX1204" fmla="*/ 7564202 w 8938307"/>
              <a:gd name="connsiteY1204" fmla="*/ 2150660 h 2993922"/>
              <a:gd name="connsiteX1205" fmla="*/ 7805134 w 8938307"/>
              <a:gd name="connsiteY1205" fmla="*/ 2146690 h 2993922"/>
              <a:gd name="connsiteX1206" fmla="*/ 7783952 w 8938307"/>
              <a:gd name="connsiteY1206" fmla="*/ 2157280 h 2993922"/>
              <a:gd name="connsiteX1207" fmla="*/ 7805134 w 8938307"/>
              <a:gd name="connsiteY1207" fmla="*/ 2157280 h 2993922"/>
              <a:gd name="connsiteX1208" fmla="*/ 7805134 w 8938307"/>
              <a:gd name="connsiteY1208" fmla="*/ 2146690 h 2993922"/>
              <a:gd name="connsiteX1209" fmla="*/ 6957900 w 8938307"/>
              <a:gd name="connsiteY1209" fmla="*/ 2146690 h 2993922"/>
              <a:gd name="connsiteX1210" fmla="*/ 6968491 w 8938307"/>
              <a:gd name="connsiteY1210" fmla="*/ 2157280 h 2993922"/>
              <a:gd name="connsiteX1211" fmla="*/ 6957900 w 8938307"/>
              <a:gd name="connsiteY1211" fmla="*/ 2157280 h 2993922"/>
              <a:gd name="connsiteX1212" fmla="*/ 4331478 w 8938307"/>
              <a:gd name="connsiteY1212" fmla="*/ 2146690 h 2993922"/>
              <a:gd name="connsiteX1213" fmla="*/ 4395020 w 8938307"/>
              <a:gd name="connsiteY1213" fmla="*/ 2167871 h 2993922"/>
              <a:gd name="connsiteX1214" fmla="*/ 4426791 w 8938307"/>
              <a:gd name="connsiteY1214" fmla="*/ 2178461 h 2993922"/>
              <a:gd name="connsiteX1215" fmla="*/ 4458562 w 8938307"/>
              <a:gd name="connsiteY1215" fmla="*/ 2189051 h 2993922"/>
              <a:gd name="connsiteX1216" fmla="*/ 4447972 w 8938307"/>
              <a:gd name="connsiteY1216" fmla="*/ 2199642 h 2993922"/>
              <a:gd name="connsiteX1217" fmla="*/ 4426791 w 8938307"/>
              <a:gd name="connsiteY1217" fmla="*/ 2210232 h 2993922"/>
              <a:gd name="connsiteX1218" fmla="*/ 4384430 w 8938307"/>
              <a:gd name="connsiteY1218" fmla="*/ 2189051 h 2993922"/>
              <a:gd name="connsiteX1219" fmla="*/ 4352658 w 8938307"/>
              <a:gd name="connsiteY1219" fmla="*/ 2167871 h 2993922"/>
              <a:gd name="connsiteX1220" fmla="*/ 4342068 w 8938307"/>
              <a:gd name="connsiteY1220" fmla="*/ 2157280 h 2993922"/>
              <a:gd name="connsiteX1221" fmla="*/ 7519192 w 8938307"/>
              <a:gd name="connsiteY1221" fmla="*/ 2136099 h 2993922"/>
              <a:gd name="connsiteX1222" fmla="*/ 7508601 w 8938307"/>
              <a:gd name="connsiteY1222" fmla="*/ 2146690 h 2993922"/>
              <a:gd name="connsiteX1223" fmla="*/ 7519192 w 8938307"/>
              <a:gd name="connsiteY1223" fmla="*/ 2157280 h 2993922"/>
              <a:gd name="connsiteX1224" fmla="*/ 7519192 w 8938307"/>
              <a:gd name="connsiteY1224" fmla="*/ 2146690 h 2993922"/>
              <a:gd name="connsiteX1225" fmla="*/ 6301294 w 8938307"/>
              <a:gd name="connsiteY1225" fmla="*/ 2136099 h 2993922"/>
              <a:gd name="connsiteX1226" fmla="*/ 6311884 w 8938307"/>
              <a:gd name="connsiteY1226" fmla="*/ 2136099 h 2993922"/>
              <a:gd name="connsiteX1227" fmla="*/ 6311884 w 8938307"/>
              <a:gd name="connsiteY1227" fmla="*/ 2157280 h 2993922"/>
              <a:gd name="connsiteX1228" fmla="*/ 6290704 w 8938307"/>
              <a:gd name="connsiteY1228" fmla="*/ 2157280 h 2993922"/>
              <a:gd name="connsiteX1229" fmla="*/ 6280114 w 8938307"/>
              <a:gd name="connsiteY1229" fmla="*/ 2146690 h 2993922"/>
              <a:gd name="connsiteX1230" fmla="*/ 6290704 w 8938307"/>
              <a:gd name="connsiteY1230" fmla="*/ 2146690 h 2993922"/>
              <a:gd name="connsiteX1231" fmla="*/ 6295998 w 8938307"/>
              <a:gd name="connsiteY1231" fmla="*/ 2146690 h 2993922"/>
              <a:gd name="connsiteX1232" fmla="*/ 6301294 w 8938307"/>
              <a:gd name="connsiteY1232" fmla="*/ 2136099 h 2993922"/>
              <a:gd name="connsiteX1233" fmla="*/ 5814135 w 8938307"/>
              <a:gd name="connsiteY1233" fmla="*/ 2136099 h 2993922"/>
              <a:gd name="connsiteX1234" fmla="*/ 5819430 w 8938307"/>
              <a:gd name="connsiteY1234" fmla="*/ 2141394 h 2993922"/>
              <a:gd name="connsiteX1235" fmla="*/ 5835316 w 8938307"/>
              <a:gd name="connsiteY1235" fmla="*/ 2146690 h 2993922"/>
              <a:gd name="connsiteX1236" fmla="*/ 5856497 w 8938307"/>
              <a:gd name="connsiteY1236" fmla="*/ 2146690 h 2993922"/>
              <a:gd name="connsiteX1237" fmla="*/ 5867087 w 8938307"/>
              <a:gd name="connsiteY1237" fmla="*/ 2157280 h 2993922"/>
              <a:gd name="connsiteX1238" fmla="*/ 5920039 w 8938307"/>
              <a:gd name="connsiteY1238" fmla="*/ 2178461 h 2993922"/>
              <a:gd name="connsiteX1239" fmla="*/ 5930630 w 8938307"/>
              <a:gd name="connsiteY1239" fmla="*/ 2178461 h 2993922"/>
              <a:gd name="connsiteX1240" fmla="*/ 5962401 w 8938307"/>
              <a:gd name="connsiteY1240" fmla="*/ 2189051 h 2993922"/>
              <a:gd name="connsiteX1241" fmla="*/ 5972991 w 8938307"/>
              <a:gd name="connsiteY1241" fmla="*/ 2189051 h 2993922"/>
              <a:gd name="connsiteX1242" fmla="*/ 5983582 w 8938307"/>
              <a:gd name="connsiteY1242" fmla="*/ 2189051 h 2993922"/>
              <a:gd name="connsiteX1243" fmla="*/ 5983582 w 8938307"/>
              <a:gd name="connsiteY1243" fmla="*/ 2178461 h 2993922"/>
              <a:gd name="connsiteX1244" fmla="*/ 5972991 w 8938307"/>
              <a:gd name="connsiteY1244" fmla="*/ 2178461 h 2993922"/>
              <a:gd name="connsiteX1245" fmla="*/ 5930630 w 8938307"/>
              <a:gd name="connsiteY1245" fmla="*/ 2167871 h 2993922"/>
              <a:gd name="connsiteX1246" fmla="*/ 5909449 w 8938307"/>
              <a:gd name="connsiteY1246" fmla="*/ 2146690 h 2993922"/>
              <a:gd name="connsiteX1247" fmla="*/ 5898860 w 8938307"/>
              <a:gd name="connsiteY1247" fmla="*/ 2146690 h 2993922"/>
              <a:gd name="connsiteX1248" fmla="*/ 5861792 w 8938307"/>
              <a:gd name="connsiteY1248" fmla="*/ 2141394 h 2993922"/>
              <a:gd name="connsiteX1249" fmla="*/ 5824726 w 8938307"/>
              <a:gd name="connsiteY1249" fmla="*/ 2136099 h 2993922"/>
              <a:gd name="connsiteX1250" fmla="*/ 5194596 w 8938307"/>
              <a:gd name="connsiteY1250" fmla="*/ 2136099 h 2993922"/>
              <a:gd name="connsiteX1251" fmla="*/ 5178710 w 8938307"/>
              <a:gd name="connsiteY1251" fmla="*/ 2141394 h 2993922"/>
              <a:gd name="connsiteX1252" fmla="*/ 5178710 w 8938307"/>
              <a:gd name="connsiteY1252" fmla="*/ 2146690 h 2993922"/>
              <a:gd name="connsiteX1253" fmla="*/ 5231662 w 8938307"/>
              <a:gd name="connsiteY1253" fmla="*/ 2157280 h 2993922"/>
              <a:gd name="connsiteX1254" fmla="*/ 5252844 w 8938307"/>
              <a:gd name="connsiteY1254" fmla="*/ 2157280 h 2993922"/>
              <a:gd name="connsiteX1255" fmla="*/ 5231662 w 8938307"/>
              <a:gd name="connsiteY1255" fmla="*/ 2151985 h 2993922"/>
              <a:gd name="connsiteX1256" fmla="*/ 5210482 w 8938307"/>
              <a:gd name="connsiteY1256" fmla="*/ 2141394 h 2993922"/>
              <a:gd name="connsiteX1257" fmla="*/ 5194596 w 8938307"/>
              <a:gd name="connsiteY1257" fmla="*/ 2136099 h 2993922"/>
              <a:gd name="connsiteX1258" fmla="*/ 6460150 w 8938307"/>
              <a:gd name="connsiteY1258" fmla="*/ 2135216 h 2993922"/>
              <a:gd name="connsiteX1259" fmla="*/ 6460150 w 8938307"/>
              <a:gd name="connsiteY1259" fmla="*/ 2136099 h 2993922"/>
              <a:gd name="connsiteX1260" fmla="*/ 6450884 w 8938307"/>
              <a:gd name="connsiteY1260" fmla="*/ 2138747 h 2993922"/>
              <a:gd name="connsiteX1261" fmla="*/ 6454855 w 8938307"/>
              <a:gd name="connsiteY1261" fmla="*/ 2136099 h 2993922"/>
              <a:gd name="connsiteX1262" fmla="*/ 5092664 w 8938307"/>
              <a:gd name="connsiteY1262" fmla="*/ 2129481 h 2993922"/>
              <a:gd name="connsiteX1263" fmla="*/ 5088692 w 8938307"/>
              <a:gd name="connsiteY1263" fmla="*/ 2130804 h 2993922"/>
              <a:gd name="connsiteX1264" fmla="*/ 5093988 w 8938307"/>
              <a:gd name="connsiteY1264" fmla="*/ 2136099 h 2993922"/>
              <a:gd name="connsiteX1265" fmla="*/ 5092664 w 8938307"/>
              <a:gd name="connsiteY1265" fmla="*/ 2129481 h 2993922"/>
              <a:gd name="connsiteX1266" fmla="*/ 7466240 w 8938307"/>
              <a:gd name="connsiteY1266" fmla="*/ 2128156 h 2993922"/>
              <a:gd name="connsiteX1267" fmla="*/ 7471534 w 8938307"/>
              <a:gd name="connsiteY1267" fmla="*/ 2130804 h 2993922"/>
              <a:gd name="connsiteX1268" fmla="*/ 7476830 w 8938307"/>
              <a:gd name="connsiteY1268" fmla="*/ 2136099 h 2993922"/>
              <a:gd name="connsiteX1269" fmla="*/ 7468888 w 8938307"/>
              <a:gd name="connsiteY1269" fmla="*/ 2146690 h 2993922"/>
              <a:gd name="connsiteX1270" fmla="*/ 7466240 w 8938307"/>
              <a:gd name="connsiteY1270" fmla="*/ 2136099 h 2993922"/>
              <a:gd name="connsiteX1271" fmla="*/ 7460944 w 8938307"/>
              <a:gd name="connsiteY1271" fmla="*/ 2130804 h 2993922"/>
              <a:gd name="connsiteX1272" fmla="*/ 7466240 w 8938307"/>
              <a:gd name="connsiteY1272" fmla="*/ 2128156 h 2993922"/>
              <a:gd name="connsiteX1273" fmla="*/ 6408522 w 8938307"/>
              <a:gd name="connsiteY1273" fmla="*/ 2128156 h 2993922"/>
              <a:gd name="connsiteX1274" fmla="*/ 6417788 w 8938307"/>
              <a:gd name="connsiteY1274" fmla="*/ 2130804 h 2993922"/>
              <a:gd name="connsiteX1275" fmla="*/ 6428380 w 8938307"/>
              <a:gd name="connsiteY1275" fmla="*/ 2136099 h 2993922"/>
              <a:gd name="connsiteX1276" fmla="*/ 6446250 w 8938307"/>
              <a:gd name="connsiteY1276" fmla="*/ 2140071 h 2993922"/>
              <a:gd name="connsiteX1277" fmla="*/ 6450884 w 8938307"/>
              <a:gd name="connsiteY1277" fmla="*/ 2138747 h 2993922"/>
              <a:gd name="connsiteX1278" fmla="*/ 6449560 w 8938307"/>
              <a:gd name="connsiteY1278" fmla="*/ 2146690 h 2993922"/>
              <a:gd name="connsiteX1279" fmla="*/ 6396608 w 8938307"/>
              <a:gd name="connsiteY1279" fmla="*/ 2146690 h 2993922"/>
              <a:gd name="connsiteX1280" fmla="*/ 6401903 w 8938307"/>
              <a:gd name="connsiteY1280" fmla="*/ 2130804 h 2993922"/>
              <a:gd name="connsiteX1281" fmla="*/ 6408522 w 8938307"/>
              <a:gd name="connsiteY1281" fmla="*/ 2128156 h 2993922"/>
              <a:gd name="connsiteX1282" fmla="*/ 6336324 w 8938307"/>
              <a:gd name="connsiteY1282" fmla="*/ 2126731 h 2993922"/>
              <a:gd name="connsiteX1283" fmla="*/ 6333066 w 8938307"/>
              <a:gd name="connsiteY1283" fmla="*/ 2130804 h 2993922"/>
              <a:gd name="connsiteX1284" fmla="*/ 6335714 w 8938307"/>
              <a:gd name="connsiteY1284" fmla="*/ 2126832 h 2993922"/>
              <a:gd name="connsiteX1285" fmla="*/ 7794542 w 8938307"/>
              <a:gd name="connsiteY1285" fmla="*/ 2125509 h 2993922"/>
              <a:gd name="connsiteX1286" fmla="*/ 7789248 w 8938307"/>
              <a:gd name="connsiteY1286" fmla="*/ 2136099 h 2993922"/>
              <a:gd name="connsiteX1287" fmla="*/ 7815724 w 8938307"/>
              <a:gd name="connsiteY1287" fmla="*/ 2146690 h 2993922"/>
              <a:gd name="connsiteX1288" fmla="*/ 7836904 w 8938307"/>
              <a:gd name="connsiteY1288" fmla="*/ 2157280 h 2993922"/>
              <a:gd name="connsiteX1289" fmla="*/ 7836904 w 8938307"/>
              <a:gd name="connsiteY1289" fmla="*/ 2167871 h 2993922"/>
              <a:gd name="connsiteX1290" fmla="*/ 7836904 w 8938307"/>
              <a:gd name="connsiteY1290" fmla="*/ 2178461 h 2993922"/>
              <a:gd name="connsiteX1291" fmla="*/ 7836904 w 8938307"/>
              <a:gd name="connsiteY1291" fmla="*/ 2183756 h 2993922"/>
              <a:gd name="connsiteX1292" fmla="*/ 7847494 w 8938307"/>
              <a:gd name="connsiteY1292" fmla="*/ 2199642 h 2993922"/>
              <a:gd name="connsiteX1293" fmla="*/ 7900446 w 8938307"/>
              <a:gd name="connsiteY1293" fmla="*/ 2199642 h 2993922"/>
              <a:gd name="connsiteX1294" fmla="*/ 7932219 w 8938307"/>
              <a:gd name="connsiteY1294" fmla="*/ 2199642 h 2993922"/>
              <a:gd name="connsiteX1295" fmla="*/ 7942808 w 8938307"/>
              <a:gd name="connsiteY1295" fmla="*/ 2189051 h 2993922"/>
              <a:gd name="connsiteX1296" fmla="*/ 7921627 w 8938307"/>
              <a:gd name="connsiteY1296" fmla="*/ 2178461 h 2993922"/>
              <a:gd name="connsiteX1297" fmla="*/ 7905742 w 8938307"/>
              <a:gd name="connsiteY1297" fmla="*/ 2173165 h 2993922"/>
              <a:gd name="connsiteX1298" fmla="*/ 7889856 w 8938307"/>
              <a:gd name="connsiteY1298" fmla="*/ 2167871 h 2993922"/>
              <a:gd name="connsiteX1299" fmla="*/ 7873971 w 8938307"/>
              <a:gd name="connsiteY1299" fmla="*/ 2167871 h 2993922"/>
              <a:gd name="connsiteX1300" fmla="*/ 7858085 w 8938307"/>
              <a:gd name="connsiteY1300" fmla="*/ 2157280 h 2993922"/>
              <a:gd name="connsiteX1301" fmla="*/ 7858085 w 8938307"/>
              <a:gd name="connsiteY1301" fmla="*/ 2146690 h 2993922"/>
              <a:gd name="connsiteX1302" fmla="*/ 7847494 w 8938307"/>
              <a:gd name="connsiteY1302" fmla="*/ 2146690 h 2993922"/>
              <a:gd name="connsiteX1303" fmla="*/ 7826313 w 8938307"/>
              <a:gd name="connsiteY1303" fmla="*/ 2136099 h 2993922"/>
              <a:gd name="connsiteX1304" fmla="*/ 7805134 w 8938307"/>
              <a:gd name="connsiteY1304" fmla="*/ 2125509 h 2993922"/>
              <a:gd name="connsiteX1305" fmla="*/ 7794542 w 8938307"/>
              <a:gd name="connsiteY1305" fmla="*/ 2125509 h 2993922"/>
              <a:gd name="connsiteX1306" fmla="*/ 5051626 w 8938307"/>
              <a:gd name="connsiteY1306" fmla="*/ 2125509 h 2993922"/>
              <a:gd name="connsiteX1307" fmla="*/ 5051626 w 8938307"/>
              <a:gd name="connsiteY1307" fmla="*/ 2136099 h 2993922"/>
              <a:gd name="connsiteX1308" fmla="*/ 5062217 w 8938307"/>
              <a:gd name="connsiteY1308" fmla="*/ 2125509 h 2993922"/>
              <a:gd name="connsiteX1309" fmla="*/ 4310297 w 8938307"/>
              <a:gd name="connsiteY1309" fmla="*/ 2125509 h 2993922"/>
              <a:gd name="connsiteX1310" fmla="*/ 4320887 w 8938307"/>
              <a:gd name="connsiteY1310" fmla="*/ 2136099 h 2993922"/>
              <a:gd name="connsiteX1311" fmla="*/ 4299706 w 8938307"/>
              <a:gd name="connsiteY1311" fmla="*/ 2136099 h 2993922"/>
              <a:gd name="connsiteX1312" fmla="*/ 4310297 w 8938307"/>
              <a:gd name="connsiteY1312" fmla="*/ 2125509 h 2993922"/>
              <a:gd name="connsiteX1313" fmla="*/ 6109342 w 8938307"/>
              <a:gd name="connsiteY1313" fmla="*/ 2122200 h 2993922"/>
              <a:gd name="connsiteX1314" fmla="*/ 6121257 w 8938307"/>
              <a:gd name="connsiteY1314" fmla="*/ 2136099 h 2993922"/>
              <a:gd name="connsiteX1315" fmla="*/ 6100076 w 8938307"/>
              <a:gd name="connsiteY1315" fmla="*/ 2136099 h 2993922"/>
              <a:gd name="connsiteX1316" fmla="*/ 6100076 w 8938307"/>
              <a:gd name="connsiteY1316" fmla="*/ 2125509 h 2993922"/>
              <a:gd name="connsiteX1317" fmla="*/ 6109342 w 8938307"/>
              <a:gd name="connsiteY1317" fmla="*/ 2122200 h 2993922"/>
              <a:gd name="connsiteX1318" fmla="*/ 6237752 w 8938307"/>
              <a:gd name="connsiteY1318" fmla="*/ 2120213 h 2993922"/>
              <a:gd name="connsiteX1319" fmla="*/ 6243046 w 8938307"/>
              <a:gd name="connsiteY1319" fmla="*/ 2125509 h 2993922"/>
              <a:gd name="connsiteX1320" fmla="*/ 6248342 w 8938307"/>
              <a:gd name="connsiteY1320" fmla="*/ 2136099 h 2993922"/>
              <a:gd name="connsiteX1321" fmla="*/ 6248342 w 8938307"/>
              <a:gd name="connsiteY1321" fmla="*/ 2146690 h 2993922"/>
              <a:gd name="connsiteX1322" fmla="*/ 6237752 w 8938307"/>
              <a:gd name="connsiteY1322" fmla="*/ 2130804 h 2993922"/>
              <a:gd name="connsiteX1323" fmla="*/ 6237752 w 8938307"/>
              <a:gd name="connsiteY1323" fmla="*/ 2124185 h 2993922"/>
              <a:gd name="connsiteX1324" fmla="*/ 5681756 w 8938307"/>
              <a:gd name="connsiteY1324" fmla="*/ 2120213 h 2993922"/>
              <a:gd name="connsiteX1325" fmla="*/ 5676460 w 8938307"/>
              <a:gd name="connsiteY1325" fmla="*/ 2125509 h 2993922"/>
              <a:gd name="connsiteX1326" fmla="*/ 5687051 w 8938307"/>
              <a:gd name="connsiteY1326" fmla="*/ 2130804 h 2993922"/>
              <a:gd name="connsiteX1327" fmla="*/ 5708232 w 8938307"/>
              <a:gd name="connsiteY1327" fmla="*/ 2136099 h 2993922"/>
              <a:gd name="connsiteX1328" fmla="*/ 5697641 w 8938307"/>
              <a:gd name="connsiteY1328" fmla="*/ 2125509 h 2993922"/>
              <a:gd name="connsiteX1329" fmla="*/ 5681756 w 8938307"/>
              <a:gd name="connsiteY1329" fmla="*/ 2120213 h 2993922"/>
              <a:gd name="connsiteX1330" fmla="*/ 7370926 w 8938307"/>
              <a:gd name="connsiteY1330" fmla="*/ 2114919 h 2993922"/>
              <a:gd name="connsiteX1331" fmla="*/ 7376222 w 8938307"/>
              <a:gd name="connsiteY1331" fmla="*/ 2120213 h 2993922"/>
              <a:gd name="connsiteX1332" fmla="*/ 7376222 w 8938307"/>
              <a:gd name="connsiteY1332" fmla="*/ 2125509 h 2993922"/>
              <a:gd name="connsiteX1333" fmla="*/ 7386812 w 8938307"/>
              <a:gd name="connsiteY1333" fmla="*/ 2130804 h 2993922"/>
              <a:gd name="connsiteX1334" fmla="*/ 7392107 w 8938307"/>
              <a:gd name="connsiteY1334" fmla="*/ 2146690 h 2993922"/>
              <a:gd name="connsiteX1335" fmla="*/ 7376222 w 8938307"/>
              <a:gd name="connsiteY1335" fmla="*/ 2130804 h 2993922"/>
              <a:gd name="connsiteX1336" fmla="*/ 7360336 w 8938307"/>
              <a:gd name="connsiteY1336" fmla="*/ 2125509 h 2993922"/>
              <a:gd name="connsiteX1337" fmla="*/ 7349745 w 8938307"/>
              <a:gd name="connsiteY1337" fmla="*/ 2125509 h 2993922"/>
              <a:gd name="connsiteX1338" fmla="*/ 7370926 w 8938307"/>
              <a:gd name="connsiteY1338" fmla="*/ 2114919 h 2993922"/>
              <a:gd name="connsiteX1339" fmla="*/ 6947310 w 8938307"/>
              <a:gd name="connsiteY1339" fmla="*/ 2114919 h 2993922"/>
              <a:gd name="connsiteX1340" fmla="*/ 6968491 w 8938307"/>
              <a:gd name="connsiteY1340" fmla="*/ 2114919 h 2993922"/>
              <a:gd name="connsiteX1341" fmla="*/ 6989670 w 8938307"/>
              <a:gd name="connsiteY1341" fmla="*/ 2114919 h 2993922"/>
              <a:gd name="connsiteX1342" fmla="*/ 6979081 w 8938307"/>
              <a:gd name="connsiteY1342" fmla="*/ 2125509 h 2993922"/>
              <a:gd name="connsiteX1343" fmla="*/ 6989670 w 8938307"/>
              <a:gd name="connsiteY1343" fmla="*/ 2136099 h 2993922"/>
              <a:gd name="connsiteX1344" fmla="*/ 7032033 w 8938307"/>
              <a:gd name="connsiteY1344" fmla="*/ 2157280 h 2993922"/>
              <a:gd name="connsiteX1345" fmla="*/ 7000262 w 8938307"/>
              <a:gd name="connsiteY1345" fmla="*/ 2146690 h 2993922"/>
              <a:gd name="connsiteX1346" fmla="*/ 6957900 w 8938307"/>
              <a:gd name="connsiteY1346" fmla="*/ 2125509 h 2993922"/>
              <a:gd name="connsiteX1347" fmla="*/ 6947310 w 8938307"/>
              <a:gd name="connsiteY1347" fmla="*/ 2114919 h 2993922"/>
              <a:gd name="connsiteX1348" fmla="*/ 6894358 w 8938307"/>
              <a:gd name="connsiteY1348" fmla="*/ 2114919 h 2993922"/>
              <a:gd name="connsiteX1349" fmla="*/ 6926129 w 8938307"/>
              <a:gd name="connsiteY1349" fmla="*/ 2125509 h 2993922"/>
              <a:gd name="connsiteX1350" fmla="*/ 6894358 w 8938307"/>
              <a:gd name="connsiteY1350" fmla="*/ 2125509 h 2993922"/>
              <a:gd name="connsiteX1351" fmla="*/ 6894358 w 8938307"/>
              <a:gd name="connsiteY1351" fmla="*/ 2114919 h 2993922"/>
              <a:gd name="connsiteX1352" fmla="*/ 6534284 w 8938307"/>
              <a:gd name="connsiteY1352" fmla="*/ 2114919 h 2993922"/>
              <a:gd name="connsiteX1353" fmla="*/ 6534284 w 8938307"/>
              <a:gd name="connsiteY1353" fmla="*/ 2125509 h 2993922"/>
              <a:gd name="connsiteX1354" fmla="*/ 6544874 w 8938307"/>
              <a:gd name="connsiteY1354" fmla="*/ 2114919 h 2993922"/>
              <a:gd name="connsiteX1355" fmla="*/ 6534284 w 8938307"/>
              <a:gd name="connsiteY1355" fmla="*/ 2114919 h 2993922"/>
              <a:gd name="connsiteX1356" fmla="*/ 7159118 w 8938307"/>
              <a:gd name="connsiteY1356" fmla="*/ 2104328 h 2993922"/>
              <a:gd name="connsiteX1357" fmla="*/ 7212070 w 8938307"/>
              <a:gd name="connsiteY1357" fmla="*/ 2125509 h 2993922"/>
              <a:gd name="connsiteX1358" fmla="*/ 7227956 w 8938307"/>
              <a:gd name="connsiteY1358" fmla="*/ 2141394 h 2993922"/>
              <a:gd name="connsiteX1359" fmla="*/ 7243841 w 8938307"/>
              <a:gd name="connsiteY1359" fmla="*/ 2136099 h 2993922"/>
              <a:gd name="connsiteX1360" fmla="*/ 7265022 w 8938307"/>
              <a:gd name="connsiteY1360" fmla="*/ 2146690 h 2993922"/>
              <a:gd name="connsiteX1361" fmla="*/ 7270318 w 8938307"/>
              <a:gd name="connsiteY1361" fmla="*/ 2157280 h 2993922"/>
              <a:gd name="connsiteX1362" fmla="*/ 7275612 w 8938307"/>
              <a:gd name="connsiteY1362" fmla="*/ 2157280 h 2993922"/>
              <a:gd name="connsiteX1363" fmla="*/ 7291498 w 8938307"/>
              <a:gd name="connsiteY1363" fmla="*/ 2151985 h 2993922"/>
              <a:gd name="connsiteX1364" fmla="*/ 7307384 w 8938307"/>
              <a:gd name="connsiteY1364" fmla="*/ 2157280 h 2993922"/>
              <a:gd name="connsiteX1365" fmla="*/ 7328564 w 8938307"/>
              <a:gd name="connsiteY1365" fmla="*/ 2167871 h 2993922"/>
              <a:gd name="connsiteX1366" fmla="*/ 7339155 w 8938307"/>
              <a:gd name="connsiteY1366" fmla="*/ 2167871 h 2993922"/>
              <a:gd name="connsiteX1367" fmla="*/ 7344450 w 8938307"/>
              <a:gd name="connsiteY1367" fmla="*/ 2157280 h 2993922"/>
              <a:gd name="connsiteX1368" fmla="*/ 7349745 w 8938307"/>
              <a:gd name="connsiteY1368" fmla="*/ 2167871 h 2993922"/>
              <a:gd name="connsiteX1369" fmla="*/ 7381516 w 8938307"/>
              <a:gd name="connsiteY1369" fmla="*/ 2178461 h 2993922"/>
              <a:gd name="connsiteX1370" fmla="*/ 7402697 w 8938307"/>
              <a:gd name="connsiteY1370" fmla="*/ 2178461 h 2993922"/>
              <a:gd name="connsiteX1371" fmla="*/ 7423878 w 8938307"/>
              <a:gd name="connsiteY1371" fmla="*/ 2189051 h 2993922"/>
              <a:gd name="connsiteX1372" fmla="*/ 7445059 w 8938307"/>
              <a:gd name="connsiteY1372" fmla="*/ 2199642 h 2993922"/>
              <a:gd name="connsiteX1373" fmla="*/ 7466240 w 8938307"/>
              <a:gd name="connsiteY1373" fmla="*/ 2199642 h 2993922"/>
              <a:gd name="connsiteX1374" fmla="*/ 7445059 w 8938307"/>
              <a:gd name="connsiteY1374" fmla="*/ 2210232 h 2993922"/>
              <a:gd name="connsiteX1375" fmla="*/ 7423878 w 8938307"/>
              <a:gd name="connsiteY1375" fmla="*/ 2199642 h 2993922"/>
              <a:gd name="connsiteX1376" fmla="*/ 7397403 w 8938307"/>
              <a:gd name="connsiteY1376" fmla="*/ 2194346 h 2993922"/>
              <a:gd name="connsiteX1377" fmla="*/ 7381516 w 8938307"/>
              <a:gd name="connsiteY1377" fmla="*/ 2189051 h 2993922"/>
              <a:gd name="connsiteX1378" fmla="*/ 7376222 w 8938307"/>
              <a:gd name="connsiteY1378" fmla="*/ 2194346 h 2993922"/>
              <a:gd name="connsiteX1379" fmla="*/ 7365630 w 8938307"/>
              <a:gd name="connsiteY1379" fmla="*/ 2189051 h 2993922"/>
              <a:gd name="connsiteX1380" fmla="*/ 7349745 w 8938307"/>
              <a:gd name="connsiteY1380" fmla="*/ 2189051 h 2993922"/>
              <a:gd name="connsiteX1381" fmla="*/ 7339155 w 8938307"/>
              <a:gd name="connsiteY1381" fmla="*/ 2189051 h 2993922"/>
              <a:gd name="connsiteX1382" fmla="*/ 7296793 w 8938307"/>
              <a:gd name="connsiteY1382" fmla="*/ 2178461 h 2993922"/>
              <a:gd name="connsiteX1383" fmla="*/ 7222660 w 8938307"/>
              <a:gd name="connsiteY1383" fmla="*/ 2146690 h 2993922"/>
              <a:gd name="connsiteX1384" fmla="*/ 7217366 w 8938307"/>
              <a:gd name="connsiteY1384" fmla="*/ 2141394 h 2993922"/>
              <a:gd name="connsiteX1385" fmla="*/ 7201480 w 8938307"/>
              <a:gd name="connsiteY1385" fmla="*/ 2136099 h 2993922"/>
              <a:gd name="connsiteX1386" fmla="*/ 7185593 w 8938307"/>
              <a:gd name="connsiteY1386" fmla="*/ 2141394 h 2993922"/>
              <a:gd name="connsiteX1387" fmla="*/ 7169708 w 8938307"/>
              <a:gd name="connsiteY1387" fmla="*/ 2146690 h 2993922"/>
              <a:gd name="connsiteX1388" fmla="*/ 7148526 w 8938307"/>
              <a:gd name="connsiteY1388" fmla="*/ 2146690 h 2993922"/>
              <a:gd name="connsiteX1389" fmla="*/ 7137937 w 8938307"/>
              <a:gd name="connsiteY1389" fmla="*/ 2146690 h 2993922"/>
              <a:gd name="connsiteX1390" fmla="*/ 7137937 w 8938307"/>
              <a:gd name="connsiteY1390" fmla="*/ 2136099 h 2993922"/>
              <a:gd name="connsiteX1391" fmla="*/ 7137937 w 8938307"/>
              <a:gd name="connsiteY1391" fmla="*/ 2125509 h 2993922"/>
              <a:gd name="connsiteX1392" fmla="*/ 7143232 w 8938307"/>
              <a:gd name="connsiteY1392" fmla="*/ 2125509 h 2993922"/>
              <a:gd name="connsiteX1393" fmla="*/ 7159118 w 8938307"/>
              <a:gd name="connsiteY1393" fmla="*/ 2125509 h 2993922"/>
              <a:gd name="connsiteX1394" fmla="*/ 7164414 w 8938307"/>
              <a:gd name="connsiteY1394" fmla="*/ 2120213 h 2993922"/>
              <a:gd name="connsiteX1395" fmla="*/ 7159118 w 8938307"/>
              <a:gd name="connsiteY1395" fmla="*/ 2114919 h 2993922"/>
              <a:gd name="connsiteX1396" fmla="*/ 6915539 w 8938307"/>
              <a:gd name="connsiteY1396" fmla="*/ 2104328 h 2993922"/>
              <a:gd name="connsiteX1397" fmla="*/ 6920833 w 8938307"/>
              <a:gd name="connsiteY1397" fmla="*/ 2104328 h 2993922"/>
              <a:gd name="connsiteX1398" fmla="*/ 6926129 w 8938307"/>
              <a:gd name="connsiteY1398" fmla="*/ 2114919 h 2993922"/>
              <a:gd name="connsiteX1399" fmla="*/ 6904948 w 8938307"/>
              <a:gd name="connsiteY1399" fmla="*/ 2114919 h 2993922"/>
              <a:gd name="connsiteX1400" fmla="*/ 4755094 w 8938307"/>
              <a:gd name="connsiteY1400" fmla="*/ 2104328 h 2993922"/>
              <a:gd name="connsiteX1401" fmla="*/ 4765684 w 8938307"/>
              <a:gd name="connsiteY1401" fmla="*/ 2114919 h 2993922"/>
              <a:gd name="connsiteX1402" fmla="*/ 4755094 w 8938307"/>
              <a:gd name="connsiteY1402" fmla="*/ 2114919 h 2993922"/>
              <a:gd name="connsiteX1403" fmla="*/ 4755094 w 8938307"/>
              <a:gd name="connsiteY1403" fmla="*/ 2104328 h 2993922"/>
              <a:gd name="connsiteX1404" fmla="*/ 3918452 w 8938307"/>
              <a:gd name="connsiteY1404" fmla="*/ 2104328 h 2993922"/>
              <a:gd name="connsiteX1405" fmla="*/ 3939633 w 8938307"/>
              <a:gd name="connsiteY1405" fmla="*/ 2109623 h 2993922"/>
              <a:gd name="connsiteX1406" fmla="*/ 3960812 w 8938307"/>
              <a:gd name="connsiteY1406" fmla="*/ 2125509 h 2993922"/>
              <a:gd name="connsiteX1407" fmla="*/ 3934338 w 8938307"/>
              <a:gd name="connsiteY1407" fmla="*/ 2114919 h 2993922"/>
              <a:gd name="connsiteX1408" fmla="*/ 3923746 w 8938307"/>
              <a:gd name="connsiteY1408" fmla="*/ 2109623 h 2993922"/>
              <a:gd name="connsiteX1409" fmla="*/ 3918452 w 8938307"/>
              <a:gd name="connsiteY1409" fmla="*/ 2104328 h 2993922"/>
              <a:gd name="connsiteX1410" fmla="*/ 8800632 w 8938307"/>
              <a:gd name="connsiteY1410" fmla="*/ 2093738 h 2993922"/>
              <a:gd name="connsiteX1411" fmla="*/ 8800632 w 8938307"/>
              <a:gd name="connsiteY1411" fmla="*/ 2104328 h 2993922"/>
              <a:gd name="connsiteX1412" fmla="*/ 8790041 w 8938307"/>
              <a:gd name="connsiteY1412" fmla="*/ 2104328 h 2993922"/>
              <a:gd name="connsiteX1413" fmla="*/ 8800632 w 8938307"/>
              <a:gd name="connsiteY1413" fmla="*/ 2093738 h 2993922"/>
              <a:gd name="connsiteX1414" fmla="*/ 7942808 w 8938307"/>
              <a:gd name="connsiteY1414" fmla="*/ 2093738 h 2993922"/>
              <a:gd name="connsiteX1415" fmla="*/ 7953398 w 8938307"/>
              <a:gd name="connsiteY1415" fmla="*/ 2093738 h 2993922"/>
              <a:gd name="connsiteX1416" fmla="*/ 7953398 w 8938307"/>
              <a:gd name="connsiteY1416" fmla="*/ 2104328 h 2993922"/>
              <a:gd name="connsiteX1417" fmla="*/ 7937513 w 8938307"/>
              <a:gd name="connsiteY1417" fmla="*/ 2099033 h 2993922"/>
              <a:gd name="connsiteX1418" fmla="*/ 7942808 w 8938307"/>
              <a:gd name="connsiteY1418" fmla="*/ 2093738 h 2993922"/>
              <a:gd name="connsiteX1419" fmla="*/ 7021443 w 8938307"/>
              <a:gd name="connsiteY1419" fmla="*/ 2093738 h 2993922"/>
              <a:gd name="connsiteX1420" fmla="*/ 7032033 w 8938307"/>
              <a:gd name="connsiteY1420" fmla="*/ 2104328 h 2993922"/>
              <a:gd name="connsiteX1421" fmla="*/ 7021443 w 8938307"/>
              <a:gd name="connsiteY1421" fmla="*/ 2104328 h 2993922"/>
              <a:gd name="connsiteX1422" fmla="*/ 6830814 w 8938307"/>
              <a:gd name="connsiteY1422" fmla="*/ 2093738 h 2993922"/>
              <a:gd name="connsiteX1423" fmla="*/ 6841406 w 8938307"/>
              <a:gd name="connsiteY1423" fmla="*/ 2093738 h 2993922"/>
              <a:gd name="connsiteX1424" fmla="*/ 6851996 w 8938307"/>
              <a:gd name="connsiteY1424" fmla="*/ 2093738 h 2993922"/>
              <a:gd name="connsiteX1425" fmla="*/ 6851996 w 8938307"/>
              <a:gd name="connsiteY1425" fmla="*/ 2114919 h 2993922"/>
              <a:gd name="connsiteX1426" fmla="*/ 6830814 w 8938307"/>
              <a:gd name="connsiteY1426" fmla="*/ 2104328 h 2993922"/>
              <a:gd name="connsiteX1427" fmla="*/ 6820224 w 8938307"/>
              <a:gd name="connsiteY1427" fmla="*/ 2104328 h 2993922"/>
              <a:gd name="connsiteX1428" fmla="*/ 6830814 w 8938307"/>
              <a:gd name="connsiteY1428" fmla="*/ 2093738 h 2993922"/>
              <a:gd name="connsiteX1429" fmla="*/ 5517604 w 8938307"/>
              <a:gd name="connsiteY1429" fmla="*/ 2093738 h 2993922"/>
              <a:gd name="connsiteX1430" fmla="*/ 5538785 w 8938307"/>
              <a:gd name="connsiteY1430" fmla="*/ 2104328 h 2993922"/>
              <a:gd name="connsiteX1431" fmla="*/ 5554670 w 8938307"/>
              <a:gd name="connsiteY1431" fmla="*/ 2104328 h 2993922"/>
              <a:gd name="connsiteX1432" fmla="*/ 5559966 w 8938307"/>
              <a:gd name="connsiteY1432" fmla="*/ 2114919 h 2993922"/>
              <a:gd name="connsiteX1433" fmla="*/ 5581147 w 8938307"/>
              <a:gd name="connsiteY1433" fmla="*/ 2114919 h 2993922"/>
              <a:gd name="connsiteX1434" fmla="*/ 5644689 w 8938307"/>
              <a:gd name="connsiteY1434" fmla="*/ 2136099 h 2993922"/>
              <a:gd name="connsiteX1435" fmla="*/ 5655279 w 8938307"/>
              <a:gd name="connsiteY1435" fmla="*/ 2136099 h 2993922"/>
              <a:gd name="connsiteX1436" fmla="*/ 5665870 w 8938307"/>
              <a:gd name="connsiteY1436" fmla="*/ 2141394 h 2993922"/>
              <a:gd name="connsiteX1437" fmla="*/ 5671166 w 8938307"/>
              <a:gd name="connsiteY1437" fmla="*/ 2146690 h 2993922"/>
              <a:gd name="connsiteX1438" fmla="*/ 5687051 w 8938307"/>
              <a:gd name="connsiteY1438" fmla="*/ 2146690 h 2993922"/>
              <a:gd name="connsiteX1439" fmla="*/ 5761183 w 8938307"/>
              <a:gd name="connsiteY1439" fmla="*/ 2167871 h 2993922"/>
              <a:gd name="connsiteX1440" fmla="*/ 5824726 w 8938307"/>
              <a:gd name="connsiteY1440" fmla="*/ 2178461 h 2993922"/>
              <a:gd name="connsiteX1441" fmla="*/ 5819430 w 8938307"/>
              <a:gd name="connsiteY1441" fmla="*/ 2167871 h 2993922"/>
              <a:gd name="connsiteX1442" fmla="*/ 5814135 w 8938307"/>
              <a:gd name="connsiteY1442" fmla="*/ 2162575 h 2993922"/>
              <a:gd name="connsiteX1443" fmla="*/ 5803545 w 8938307"/>
              <a:gd name="connsiteY1443" fmla="*/ 2167871 h 2993922"/>
              <a:gd name="connsiteX1444" fmla="*/ 5792954 w 8938307"/>
              <a:gd name="connsiteY1444" fmla="*/ 2167871 h 2993922"/>
              <a:gd name="connsiteX1445" fmla="*/ 5782364 w 8938307"/>
              <a:gd name="connsiteY1445" fmla="*/ 2157280 h 2993922"/>
              <a:gd name="connsiteX1446" fmla="*/ 5761183 w 8938307"/>
              <a:gd name="connsiteY1446" fmla="*/ 2162575 h 2993922"/>
              <a:gd name="connsiteX1447" fmla="*/ 5740002 w 8938307"/>
              <a:gd name="connsiteY1447" fmla="*/ 2157280 h 2993922"/>
              <a:gd name="connsiteX1448" fmla="*/ 5665870 w 8938307"/>
              <a:gd name="connsiteY1448" fmla="*/ 2125509 h 2993922"/>
              <a:gd name="connsiteX1449" fmla="*/ 5665870 w 8938307"/>
              <a:gd name="connsiteY1449" fmla="*/ 2114919 h 2993922"/>
              <a:gd name="connsiteX1450" fmla="*/ 5655279 w 8938307"/>
              <a:gd name="connsiteY1450" fmla="*/ 2114919 h 2993922"/>
              <a:gd name="connsiteX1451" fmla="*/ 5665870 w 8938307"/>
              <a:gd name="connsiteY1451" fmla="*/ 2125509 h 2993922"/>
              <a:gd name="connsiteX1452" fmla="*/ 5634099 w 8938307"/>
              <a:gd name="connsiteY1452" fmla="*/ 2114919 h 2993922"/>
              <a:gd name="connsiteX1453" fmla="*/ 5644689 w 8938307"/>
              <a:gd name="connsiteY1453" fmla="*/ 2114919 h 2993922"/>
              <a:gd name="connsiteX1454" fmla="*/ 5644689 w 8938307"/>
              <a:gd name="connsiteY1454" fmla="*/ 2104328 h 2993922"/>
              <a:gd name="connsiteX1455" fmla="*/ 5639394 w 8938307"/>
              <a:gd name="connsiteY1455" fmla="*/ 2104328 h 2993922"/>
              <a:gd name="connsiteX1456" fmla="*/ 5634099 w 8938307"/>
              <a:gd name="connsiteY1456" fmla="*/ 2114919 h 2993922"/>
              <a:gd name="connsiteX1457" fmla="*/ 5581147 w 8938307"/>
              <a:gd name="connsiteY1457" fmla="*/ 2114919 h 2993922"/>
              <a:gd name="connsiteX1458" fmla="*/ 5549375 w 8938307"/>
              <a:gd name="connsiteY1458" fmla="*/ 2093738 h 2993922"/>
              <a:gd name="connsiteX1459" fmla="*/ 5522900 w 8938307"/>
              <a:gd name="connsiteY1459" fmla="*/ 2093738 h 2993922"/>
              <a:gd name="connsiteX1460" fmla="*/ 5517604 w 8938307"/>
              <a:gd name="connsiteY1460" fmla="*/ 2093738 h 2993922"/>
              <a:gd name="connsiteX1461" fmla="*/ 4331478 w 8938307"/>
              <a:gd name="connsiteY1461" fmla="*/ 2093738 h 2993922"/>
              <a:gd name="connsiteX1462" fmla="*/ 4331478 w 8938307"/>
              <a:gd name="connsiteY1462" fmla="*/ 2104328 h 2993922"/>
              <a:gd name="connsiteX1463" fmla="*/ 4342068 w 8938307"/>
              <a:gd name="connsiteY1463" fmla="*/ 2104328 h 2993922"/>
              <a:gd name="connsiteX1464" fmla="*/ 4331478 w 8938307"/>
              <a:gd name="connsiteY1464" fmla="*/ 2093738 h 2993922"/>
              <a:gd name="connsiteX1465" fmla="*/ 8091075 w 8938307"/>
              <a:gd name="connsiteY1465" fmla="*/ 2083146 h 2993922"/>
              <a:gd name="connsiteX1466" fmla="*/ 8091075 w 8938307"/>
              <a:gd name="connsiteY1466" fmla="*/ 2093738 h 2993922"/>
              <a:gd name="connsiteX1467" fmla="*/ 8080483 w 8938307"/>
              <a:gd name="connsiteY1467" fmla="*/ 2093738 h 2993922"/>
              <a:gd name="connsiteX1468" fmla="*/ 7911038 w 8938307"/>
              <a:gd name="connsiteY1468" fmla="*/ 2083146 h 2993922"/>
              <a:gd name="connsiteX1469" fmla="*/ 7921627 w 8938307"/>
              <a:gd name="connsiteY1469" fmla="*/ 2083146 h 2993922"/>
              <a:gd name="connsiteX1470" fmla="*/ 7926923 w 8938307"/>
              <a:gd name="connsiteY1470" fmla="*/ 2083146 h 2993922"/>
              <a:gd name="connsiteX1471" fmla="*/ 7921627 w 8938307"/>
              <a:gd name="connsiteY1471" fmla="*/ 2093738 h 2993922"/>
              <a:gd name="connsiteX1472" fmla="*/ 7911038 w 8938307"/>
              <a:gd name="connsiteY1472" fmla="*/ 2083146 h 2993922"/>
              <a:gd name="connsiteX1473" fmla="*/ 7466240 w 8938307"/>
              <a:gd name="connsiteY1473" fmla="*/ 2083146 h 2993922"/>
              <a:gd name="connsiteX1474" fmla="*/ 7476830 w 8938307"/>
              <a:gd name="connsiteY1474" fmla="*/ 2083146 h 2993922"/>
              <a:gd name="connsiteX1475" fmla="*/ 7476830 w 8938307"/>
              <a:gd name="connsiteY1475" fmla="*/ 2093738 h 2993922"/>
              <a:gd name="connsiteX1476" fmla="*/ 7032033 w 8938307"/>
              <a:gd name="connsiteY1476" fmla="*/ 2083146 h 2993922"/>
              <a:gd name="connsiteX1477" fmla="*/ 7042622 w 8938307"/>
              <a:gd name="connsiteY1477" fmla="*/ 2083146 h 2993922"/>
              <a:gd name="connsiteX1478" fmla="*/ 7042622 w 8938307"/>
              <a:gd name="connsiteY1478" fmla="*/ 2093738 h 2993922"/>
              <a:gd name="connsiteX1479" fmla="*/ 6566054 w 8938307"/>
              <a:gd name="connsiteY1479" fmla="*/ 2083146 h 2993922"/>
              <a:gd name="connsiteX1480" fmla="*/ 6555464 w 8938307"/>
              <a:gd name="connsiteY1480" fmla="*/ 2093738 h 2993922"/>
              <a:gd name="connsiteX1481" fmla="*/ 6566054 w 8938307"/>
              <a:gd name="connsiteY1481" fmla="*/ 2093738 h 2993922"/>
              <a:gd name="connsiteX1482" fmla="*/ 6566054 w 8938307"/>
              <a:gd name="connsiteY1482" fmla="*/ 2083146 h 2993922"/>
              <a:gd name="connsiteX1483" fmla="*/ 5702936 w 8938307"/>
              <a:gd name="connsiteY1483" fmla="*/ 2083146 h 2993922"/>
              <a:gd name="connsiteX1484" fmla="*/ 5687051 w 8938307"/>
              <a:gd name="connsiteY1484" fmla="*/ 2093738 h 2993922"/>
              <a:gd name="connsiteX1485" fmla="*/ 5697641 w 8938307"/>
              <a:gd name="connsiteY1485" fmla="*/ 2104328 h 2993922"/>
              <a:gd name="connsiteX1486" fmla="*/ 5718822 w 8938307"/>
              <a:gd name="connsiteY1486" fmla="*/ 2104328 h 2993922"/>
              <a:gd name="connsiteX1487" fmla="*/ 5724116 w 8938307"/>
              <a:gd name="connsiteY1487" fmla="*/ 2088442 h 2993922"/>
              <a:gd name="connsiteX1488" fmla="*/ 5702936 w 8938307"/>
              <a:gd name="connsiteY1488" fmla="*/ 2083146 h 2993922"/>
              <a:gd name="connsiteX1489" fmla="*/ 4808046 w 8938307"/>
              <a:gd name="connsiteY1489" fmla="*/ 2083146 h 2993922"/>
              <a:gd name="connsiteX1490" fmla="*/ 4829228 w 8938307"/>
              <a:gd name="connsiteY1490" fmla="*/ 2088442 h 2993922"/>
              <a:gd name="connsiteX1491" fmla="*/ 4839818 w 8938307"/>
              <a:gd name="connsiteY1491" fmla="*/ 2093738 h 2993922"/>
              <a:gd name="connsiteX1492" fmla="*/ 4797456 w 8938307"/>
              <a:gd name="connsiteY1492" fmla="*/ 2093738 h 2993922"/>
              <a:gd name="connsiteX1493" fmla="*/ 4765684 w 8938307"/>
              <a:gd name="connsiteY1493" fmla="*/ 2083146 h 2993922"/>
              <a:gd name="connsiteX1494" fmla="*/ 4776276 w 8938307"/>
              <a:gd name="connsiteY1494" fmla="*/ 2083146 h 2993922"/>
              <a:gd name="connsiteX1495" fmla="*/ 4765684 w 8938307"/>
              <a:gd name="connsiteY1495" fmla="*/ 2093738 h 2993922"/>
              <a:gd name="connsiteX1496" fmla="*/ 4755094 w 8938307"/>
              <a:gd name="connsiteY1496" fmla="*/ 2088442 h 2993922"/>
              <a:gd name="connsiteX1497" fmla="*/ 4765684 w 8938307"/>
              <a:gd name="connsiteY1497" fmla="*/ 2083146 h 2993922"/>
              <a:gd name="connsiteX1498" fmla="*/ 4628010 w 8938307"/>
              <a:gd name="connsiteY1498" fmla="*/ 2083146 h 2993922"/>
              <a:gd name="connsiteX1499" fmla="*/ 4638599 w 8938307"/>
              <a:gd name="connsiteY1499" fmla="*/ 2093738 h 2993922"/>
              <a:gd name="connsiteX1500" fmla="*/ 4628010 w 8938307"/>
              <a:gd name="connsiteY1500" fmla="*/ 2093738 h 2993922"/>
              <a:gd name="connsiteX1501" fmla="*/ 4628010 w 8938307"/>
              <a:gd name="connsiteY1501" fmla="*/ 2083146 h 2993922"/>
              <a:gd name="connsiteX1502" fmla="*/ 4328830 w 8938307"/>
              <a:gd name="connsiteY1502" fmla="*/ 2080169 h 2993922"/>
              <a:gd name="connsiteX1503" fmla="*/ 4352658 w 8938307"/>
              <a:gd name="connsiteY1503" fmla="*/ 2099033 h 2993922"/>
              <a:gd name="connsiteX1504" fmla="*/ 4384430 w 8938307"/>
              <a:gd name="connsiteY1504" fmla="*/ 2114919 h 2993922"/>
              <a:gd name="connsiteX1505" fmla="*/ 4447972 w 8938307"/>
              <a:gd name="connsiteY1505" fmla="*/ 2114919 h 2993922"/>
              <a:gd name="connsiteX1506" fmla="*/ 4511514 w 8938307"/>
              <a:gd name="connsiteY1506" fmla="*/ 2146690 h 2993922"/>
              <a:gd name="connsiteX1507" fmla="*/ 4553876 w 8938307"/>
              <a:gd name="connsiteY1507" fmla="*/ 2167871 h 2993922"/>
              <a:gd name="connsiteX1508" fmla="*/ 4585647 w 8938307"/>
              <a:gd name="connsiteY1508" fmla="*/ 2178461 h 2993922"/>
              <a:gd name="connsiteX1509" fmla="*/ 4659780 w 8938307"/>
              <a:gd name="connsiteY1509" fmla="*/ 2199642 h 2993922"/>
              <a:gd name="connsiteX1510" fmla="*/ 4575058 w 8938307"/>
              <a:gd name="connsiteY1510" fmla="*/ 2189051 h 2993922"/>
              <a:gd name="connsiteX1511" fmla="*/ 4342068 w 8938307"/>
              <a:gd name="connsiteY1511" fmla="*/ 2125509 h 2993922"/>
              <a:gd name="connsiteX1512" fmla="*/ 4299706 w 8938307"/>
              <a:gd name="connsiteY1512" fmla="*/ 2104328 h 2993922"/>
              <a:gd name="connsiteX1513" fmla="*/ 4289116 w 8938307"/>
              <a:gd name="connsiteY1513" fmla="*/ 2104328 h 2993922"/>
              <a:gd name="connsiteX1514" fmla="*/ 4278526 w 8938307"/>
              <a:gd name="connsiteY1514" fmla="*/ 2093738 h 2993922"/>
              <a:gd name="connsiteX1515" fmla="*/ 4289116 w 8938307"/>
              <a:gd name="connsiteY1515" fmla="*/ 2093738 h 2993922"/>
              <a:gd name="connsiteX1516" fmla="*/ 4310297 w 8938307"/>
              <a:gd name="connsiteY1516" fmla="*/ 2083146 h 2993922"/>
              <a:gd name="connsiteX1517" fmla="*/ 4328830 w 8938307"/>
              <a:gd name="connsiteY1517" fmla="*/ 2080169 h 2993922"/>
              <a:gd name="connsiteX1518" fmla="*/ 7529782 w 8938307"/>
              <a:gd name="connsiteY1518" fmla="*/ 2072557 h 2993922"/>
              <a:gd name="connsiteX1519" fmla="*/ 7540374 w 8938307"/>
              <a:gd name="connsiteY1519" fmla="*/ 2083146 h 2993922"/>
              <a:gd name="connsiteX1520" fmla="*/ 7529782 w 8938307"/>
              <a:gd name="connsiteY1520" fmla="*/ 2083146 h 2993922"/>
              <a:gd name="connsiteX1521" fmla="*/ 7370926 w 8938307"/>
              <a:gd name="connsiteY1521" fmla="*/ 2072557 h 2993922"/>
              <a:gd name="connsiteX1522" fmla="*/ 7381516 w 8938307"/>
              <a:gd name="connsiteY1522" fmla="*/ 2072557 h 2993922"/>
              <a:gd name="connsiteX1523" fmla="*/ 7370926 w 8938307"/>
              <a:gd name="connsiteY1523" fmla="*/ 2083146 h 2993922"/>
              <a:gd name="connsiteX1524" fmla="*/ 7376222 w 8938307"/>
              <a:gd name="connsiteY1524" fmla="*/ 2093738 h 2993922"/>
              <a:gd name="connsiteX1525" fmla="*/ 7392107 w 8938307"/>
              <a:gd name="connsiteY1525" fmla="*/ 2093738 h 2993922"/>
              <a:gd name="connsiteX1526" fmla="*/ 7413288 w 8938307"/>
              <a:gd name="connsiteY1526" fmla="*/ 2099033 h 2993922"/>
              <a:gd name="connsiteX1527" fmla="*/ 7423878 w 8938307"/>
              <a:gd name="connsiteY1527" fmla="*/ 2104328 h 2993922"/>
              <a:gd name="connsiteX1528" fmla="*/ 7413288 w 8938307"/>
              <a:gd name="connsiteY1528" fmla="*/ 2114919 h 2993922"/>
              <a:gd name="connsiteX1529" fmla="*/ 7392107 w 8938307"/>
              <a:gd name="connsiteY1529" fmla="*/ 2104328 h 2993922"/>
              <a:gd name="connsiteX1530" fmla="*/ 7349745 w 8938307"/>
              <a:gd name="connsiteY1530" fmla="*/ 2104328 h 2993922"/>
              <a:gd name="connsiteX1531" fmla="*/ 7349745 w 8938307"/>
              <a:gd name="connsiteY1531" fmla="*/ 2093738 h 2993922"/>
              <a:gd name="connsiteX1532" fmla="*/ 7360336 w 8938307"/>
              <a:gd name="connsiteY1532" fmla="*/ 2083146 h 2993922"/>
              <a:gd name="connsiteX1533" fmla="*/ 7370926 w 8938307"/>
              <a:gd name="connsiteY1533" fmla="*/ 2072557 h 2993922"/>
              <a:gd name="connsiteX1534" fmla="*/ 7296793 w 8938307"/>
              <a:gd name="connsiteY1534" fmla="*/ 2072557 h 2993922"/>
              <a:gd name="connsiteX1535" fmla="*/ 7323270 w 8938307"/>
              <a:gd name="connsiteY1535" fmla="*/ 2083146 h 2993922"/>
              <a:gd name="connsiteX1536" fmla="*/ 7328564 w 8938307"/>
              <a:gd name="connsiteY1536" fmla="*/ 2093738 h 2993922"/>
              <a:gd name="connsiteX1537" fmla="*/ 7307384 w 8938307"/>
              <a:gd name="connsiteY1537" fmla="*/ 2083146 h 2993922"/>
              <a:gd name="connsiteX1538" fmla="*/ 6195390 w 8938307"/>
              <a:gd name="connsiteY1538" fmla="*/ 2072557 h 2993922"/>
              <a:gd name="connsiteX1539" fmla="*/ 6184800 w 8938307"/>
              <a:gd name="connsiteY1539" fmla="*/ 2104328 h 2993922"/>
              <a:gd name="connsiteX1540" fmla="*/ 6195390 w 8938307"/>
              <a:gd name="connsiteY1540" fmla="*/ 2114919 h 2993922"/>
              <a:gd name="connsiteX1541" fmla="*/ 6205980 w 8938307"/>
              <a:gd name="connsiteY1541" fmla="*/ 2104328 h 2993922"/>
              <a:gd name="connsiteX1542" fmla="*/ 6205980 w 8938307"/>
              <a:gd name="connsiteY1542" fmla="*/ 2083146 h 2993922"/>
              <a:gd name="connsiteX1543" fmla="*/ 6195390 w 8938307"/>
              <a:gd name="connsiteY1543" fmla="*/ 2072557 h 2993922"/>
              <a:gd name="connsiteX1544" fmla="*/ 5655279 w 8938307"/>
              <a:gd name="connsiteY1544" fmla="*/ 2072557 h 2993922"/>
              <a:gd name="connsiteX1545" fmla="*/ 5660574 w 8938307"/>
              <a:gd name="connsiteY1545" fmla="*/ 2088442 h 2993922"/>
              <a:gd name="connsiteX1546" fmla="*/ 5665870 w 8938307"/>
              <a:gd name="connsiteY1546" fmla="*/ 2088442 h 2993922"/>
              <a:gd name="connsiteX1547" fmla="*/ 5665870 w 8938307"/>
              <a:gd name="connsiteY1547" fmla="*/ 2072557 h 2993922"/>
              <a:gd name="connsiteX1548" fmla="*/ 5655279 w 8938307"/>
              <a:gd name="connsiteY1548" fmla="*/ 2072557 h 2993922"/>
              <a:gd name="connsiteX1549" fmla="*/ 7567510 w 8938307"/>
              <a:gd name="connsiteY1549" fmla="*/ 2069248 h 2993922"/>
              <a:gd name="connsiteX1550" fmla="*/ 7572144 w 8938307"/>
              <a:gd name="connsiteY1550" fmla="*/ 2072557 h 2993922"/>
              <a:gd name="connsiteX1551" fmla="*/ 7593326 w 8938307"/>
              <a:gd name="connsiteY1551" fmla="*/ 2083146 h 2993922"/>
              <a:gd name="connsiteX1552" fmla="*/ 7609211 w 8938307"/>
              <a:gd name="connsiteY1552" fmla="*/ 2083146 h 2993922"/>
              <a:gd name="connsiteX1553" fmla="*/ 7614505 w 8938307"/>
              <a:gd name="connsiteY1553" fmla="*/ 2083146 h 2993922"/>
              <a:gd name="connsiteX1554" fmla="*/ 7625096 w 8938307"/>
              <a:gd name="connsiteY1554" fmla="*/ 2093738 h 2993922"/>
              <a:gd name="connsiteX1555" fmla="*/ 7635686 w 8938307"/>
              <a:gd name="connsiteY1555" fmla="*/ 2083146 h 2993922"/>
              <a:gd name="connsiteX1556" fmla="*/ 7646278 w 8938307"/>
              <a:gd name="connsiteY1556" fmla="*/ 2083146 h 2993922"/>
              <a:gd name="connsiteX1557" fmla="*/ 7656867 w 8938307"/>
              <a:gd name="connsiteY1557" fmla="*/ 2093738 h 2993922"/>
              <a:gd name="connsiteX1558" fmla="*/ 7667457 w 8938307"/>
              <a:gd name="connsiteY1558" fmla="*/ 2093738 h 2993922"/>
              <a:gd name="connsiteX1559" fmla="*/ 7678048 w 8938307"/>
              <a:gd name="connsiteY1559" fmla="*/ 2104328 h 2993922"/>
              <a:gd name="connsiteX1560" fmla="*/ 7688638 w 8938307"/>
              <a:gd name="connsiteY1560" fmla="*/ 2114919 h 2993922"/>
              <a:gd name="connsiteX1561" fmla="*/ 7699230 w 8938307"/>
              <a:gd name="connsiteY1561" fmla="*/ 2125509 h 2993922"/>
              <a:gd name="connsiteX1562" fmla="*/ 7699230 w 8938307"/>
              <a:gd name="connsiteY1562" fmla="*/ 2114919 h 2993922"/>
              <a:gd name="connsiteX1563" fmla="*/ 7709820 w 8938307"/>
              <a:gd name="connsiteY1563" fmla="*/ 2114919 h 2993922"/>
              <a:gd name="connsiteX1564" fmla="*/ 7720409 w 8938307"/>
              <a:gd name="connsiteY1564" fmla="*/ 2125509 h 2993922"/>
              <a:gd name="connsiteX1565" fmla="*/ 7720409 w 8938307"/>
              <a:gd name="connsiteY1565" fmla="*/ 2136099 h 2993922"/>
              <a:gd name="connsiteX1566" fmla="*/ 7731000 w 8938307"/>
              <a:gd name="connsiteY1566" fmla="*/ 2136099 h 2993922"/>
              <a:gd name="connsiteX1567" fmla="*/ 7731000 w 8938307"/>
              <a:gd name="connsiteY1567" fmla="*/ 2141394 h 2993922"/>
              <a:gd name="connsiteX1568" fmla="*/ 7725704 w 8938307"/>
              <a:gd name="connsiteY1568" fmla="*/ 2146690 h 2993922"/>
              <a:gd name="connsiteX1569" fmla="*/ 7720409 w 8938307"/>
              <a:gd name="connsiteY1569" fmla="*/ 2146690 h 2993922"/>
              <a:gd name="connsiteX1570" fmla="*/ 7709820 w 8938307"/>
              <a:gd name="connsiteY1570" fmla="*/ 2157280 h 2993922"/>
              <a:gd name="connsiteX1571" fmla="*/ 7699230 w 8938307"/>
              <a:gd name="connsiteY1571" fmla="*/ 2146690 h 2993922"/>
              <a:gd name="connsiteX1572" fmla="*/ 7667457 w 8938307"/>
              <a:gd name="connsiteY1572" fmla="*/ 2114919 h 2993922"/>
              <a:gd name="connsiteX1573" fmla="*/ 7678048 w 8938307"/>
              <a:gd name="connsiteY1573" fmla="*/ 2125509 h 2993922"/>
              <a:gd name="connsiteX1574" fmla="*/ 7656867 w 8938307"/>
              <a:gd name="connsiteY1574" fmla="*/ 2125509 h 2993922"/>
              <a:gd name="connsiteX1575" fmla="*/ 7646278 w 8938307"/>
              <a:gd name="connsiteY1575" fmla="*/ 2136099 h 2993922"/>
              <a:gd name="connsiteX1576" fmla="*/ 7656867 w 8938307"/>
              <a:gd name="connsiteY1576" fmla="*/ 2141394 h 2993922"/>
              <a:gd name="connsiteX1577" fmla="*/ 7646278 w 8938307"/>
              <a:gd name="connsiteY1577" fmla="*/ 2157280 h 2993922"/>
              <a:gd name="connsiteX1578" fmla="*/ 7635686 w 8938307"/>
              <a:gd name="connsiteY1578" fmla="*/ 2167871 h 2993922"/>
              <a:gd name="connsiteX1579" fmla="*/ 7646278 w 8938307"/>
              <a:gd name="connsiteY1579" fmla="*/ 2167871 h 2993922"/>
              <a:gd name="connsiteX1580" fmla="*/ 7672752 w 8938307"/>
              <a:gd name="connsiteY1580" fmla="*/ 2162575 h 2993922"/>
              <a:gd name="connsiteX1581" fmla="*/ 7678048 w 8938307"/>
              <a:gd name="connsiteY1581" fmla="*/ 2189051 h 2993922"/>
              <a:gd name="connsiteX1582" fmla="*/ 7688638 w 8938307"/>
              <a:gd name="connsiteY1582" fmla="*/ 2220823 h 2993922"/>
              <a:gd name="connsiteX1583" fmla="*/ 7667457 w 8938307"/>
              <a:gd name="connsiteY1583" fmla="*/ 2231413 h 2993922"/>
              <a:gd name="connsiteX1584" fmla="*/ 7646278 w 8938307"/>
              <a:gd name="connsiteY1584" fmla="*/ 2242004 h 2993922"/>
              <a:gd name="connsiteX1585" fmla="*/ 7656867 w 8938307"/>
              <a:gd name="connsiteY1585" fmla="*/ 2247298 h 2993922"/>
              <a:gd name="connsiteX1586" fmla="*/ 7656867 w 8938307"/>
              <a:gd name="connsiteY1586" fmla="*/ 2252594 h 2993922"/>
              <a:gd name="connsiteX1587" fmla="*/ 7646278 w 8938307"/>
              <a:gd name="connsiteY1587" fmla="*/ 2252594 h 2993922"/>
              <a:gd name="connsiteX1588" fmla="*/ 7635686 w 8938307"/>
              <a:gd name="connsiteY1588" fmla="*/ 2252594 h 2993922"/>
              <a:gd name="connsiteX1589" fmla="*/ 7625096 w 8938307"/>
              <a:gd name="connsiteY1589" fmla="*/ 2252594 h 2993922"/>
              <a:gd name="connsiteX1590" fmla="*/ 7603915 w 8938307"/>
              <a:gd name="connsiteY1590" fmla="*/ 2252594 h 2993922"/>
              <a:gd name="connsiteX1591" fmla="*/ 7561553 w 8938307"/>
              <a:gd name="connsiteY1591" fmla="*/ 2242004 h 2993922"/>
              <a:gd name="connsiteX1592" fmla="*/ 7550963 w 8938307"/>
              <a:gd name="connsiteY1592" fmla="*/ 2231413 h 2993922"/>
              <a:gd name="connsiteX1593" fmla="*/ 7561553 w 8938307"/>
              <a:gd name="connsiteY1593" fmla="*/ 2231413 h 2993922"/>
              <a:gd name="connsiteX1594" fmla="*/ 7598620 w 8938307"/>
              <a:gd name="connsiteY1594" fmla="*/ 2236708 h 2993922"/>
              <a:gd name="connsiteX1595" fmla="*/ 7635686 w 8938307"/>
              <a:gd name="connsiteY1595" fmla="*/ 2231413 h 2993922"/>
              <a:gd name="connsiteX1596" fmla="*/ 7635686 w 8938307"/>
              <a:gd name="connsiteY1596" fmla="*/ 2220823 h 2993922"/>
              <a:gd name="connsiteX1597" fmla="*/ 7646278 w 8938307"/>
              <a:gd name="connsiteY1597" fmla="*/ 2220823 h 2993922"/>
              <a:gd name="connsiteX1598" fmla="*/ 7656867 w 8938307"/>
              <a:gd name="connsiteY1598" fmla="*/ 2210232 h 2993922"/>
              <a:gd name="connsiteX1599" fmla="*/ 7635686 w 8938307"/>
              <a:gd name="connsiteY1599" fmla="*/ 2199642 h 2993922"/>
              <a:gd name="connsiteX1600" fmla="*/ 7603915 w 8938307"/>
              <a:gd name="connsiteY1600" fmla="*/ 2194346 h 2993922"/>
              <a:gd name="connsiteX1601" fmla="*/ 7577438 w 8938307"/>
              <a:gd name="connsiteY1601" fmla="*/ 2189051 h 2993922"/>
              <a:gd name="connsiteX1602" fmla="*/ 7572144 w 8938307"/>
              <a:gd name="connsiteY1602" fmla="*/ 2178461 h 2993922"/>
              <a:gd name="connsiteX1603" fmla="*/ 7572144 w 8938307"/>
              <a:gd name="connsiteY1603" fmla="*/ 2189051 h 2993922"/>
              <a:gd name="connsiteX1604" fmla="*/ 7572144 w 8938307"/>
              <a:gd name="connsiteY1604" fmla="*/ 2210232 h 2993922"/>
              <a:gd name="connsiteX1605" fmla="*/ 7566848 w 8938307"/>
              <a:gd name="connsiteY1605" fmla="*/ 2210232 h 2993922"/>
              <a:gd name="connsiteX1606" fmla="*/ 7561553 w 8938307"/>
              <a:gd name="connsiteY1606" fmla="*/ 2199642 h 2993922"/>
              <a:gd name="connsiteX1607" fmla="*/ 7556259 w 8938307"/>
              <a:gd name="connsiteY1607" fmla="*/ 2189051 h 2993922"/>
              <a:gd name="connsiteX1608" fmla="*/ 7540374 w 8938307"/>
              <a:gd name="connsiteY1608" fmla="*/ 2183756 h 2993922"/>
              <a:gd name="connsiteX1609" fmla="*/ 7498011 w 8938307"/>
              <a:gd name="connsiteY1609" fmla="*/ 2178461 h 2993922"/>
              <a:gd name="connsiteX1610" fmla="*/ 7423878 w 8938307"/>
              <a:gd name="connsiteY1610" fmla="*/ 2157280 h 2993922"/>
              <a:gd name="connsiteX1611" fmla="*/ 7407992 w 8938307"/>
              <a:gd name="connsiteY1611" fmla="*/ 2157280 h 2993922"/>
              <a:gd name="connsiteX1612" fmla="*/ 7402697 w 8938307"/>
              <a:gd name="connsiteY1612" fmla="*/ 2146690 h 2993922"/>
              <a:gd name="connsiteX1613" fmla="*/ 7413288 w 8938307"/>
              <a:gd name="connsiteY1613" fmla="*/ 2136099 h 2993922"/>
              <a:gd name="connsiteX1614" fmla="*/ 7423878 w 8938307"/>
              <a:gd name="connsiteY1614" fmla="*/ 2136099 h 2993922"/>
              <a:gd name="connsiteX1615" fmla="*/ 7423878 w 8938307"/>
              <a:gd name="connsiteY1615" fmla="*/ 2125509 h 2993922"/>
              <a:gd name="connsiteX1616" fmla="*/ 7445059 w 8938307"/>
              <a:gd name="connsiteY1616" fmla="*/ 2136099 h 2993922"/>
              <a:gd name="connsiteX1617" fmla="*/ 7434468 w 8938307"/>
              <a:gd name="connsiteY1617" fmla="*/ 2136099 h 2993922"/>
              <a:gd name="connsiteX1618" fmla="*/ 7423878 w 8938307"/>
              <a:gd name="connsiteY1618" fmla="*/ 2146690 h 2993922"/>
              <a:gd name="connsiteX1619" fmla="*/ 7468888 w 8938307"/>
              <a:gd name="connsiteY1619" fmla="*/ 2146690 h 2993922"/>
              <a:gd name="connsiteX1620" fmla="*/ 7487420 w 8938307"/>
              <a:gd name="connsiteY1620" fmla="*/ 2146690 h 2993922"/>
              <a:gd name="connsiteX1621" fmla="*/ 7487420 w 8938307"/>
              <a:gd name="connsiteY1621" fmla="*/ 2125509 h 2993922"/>
              <a:gd name="connsiteX1622" fmla="*/ 7508601 w 8938307"/>
              <a:gd name="connsiteY1622" fmla="*/ 2125509 h 2993922"/>
              <a:gd name="connsiteX1623" fmla="*/ 7508601 w 8938307"/>
              <a:gd name="connsiteY1623" fmla="*/ 2114919 h 2993922"/>
              <a:gd name="connsiteX1624" fmla="*/ 7498011 w 8938307"/>
              <a:gd name="connsiteY1624" fmla="*/ 2104328 h 2993922"/>
              <a:gd name="connsiteX1625" fmla="*/ 7508601 w 8938307"/>
              <a:gd name="connsiteY1625" fmla="*/ 2104328 h 2993922"/>
              <a:gd name="connsiteX1626" fmla="*/ 7519192 w 8938307"/>
              <a:gd name="connsiteY1626" fmla="*/ 2104328 h 2993922"/>
              <a:gd name="connsiteX1627" fmla="*/ 7524486 w 8938307"/>
              <a:gd name="connsiteY1627" fmla="*/ 2125509 h 2993922"/>
              <a:gd name="connsiteX1628" fmla="*/ 7535078 w 8938307"/>
              <a:gd name="connsiteY1628" fmla="*/ 2130804 h 2993922"/>
              <a:gd name="connsiteX1629" fmla="*/ 7540374 w 8938307"/>
              <a:gd name="connsiteY1629" fmla="*/ 2114919 h 2993922"/>
              <a:gd name="connsiteX1630" fmla="*/ 7561553 w 8938307"/>
              <a:gd name="connsiteY1630" fmla="*/ 2125509 h 2993922"/>
              <a:gd name="connsiteX1631" fmla="*/ 7603915 w 8938307"/>
              <a:gd name="connsiteY1631" fmla="*/ 2136099 h 2993922"/>
              <a:gd name="connsiteX1632" fmla="*/ 7603915 w 8938307"/>
              <a:gd name="connsiteY1632" fmla="*/ 2125509 h 2993922"/>
              <a:gd name="connsiteX1633" fmla="*/ 7603915 w 8938307"/>
              <a:gd name="connsiteY1633" fmla="*/ 2114919 h 2993922"/>
              <a:gd name="connsiteX1634" fmla="*/ 7625096 w 8938307"/>
              <a:gd name="connsiteY1634" fmla="*/ 2120213 h 2993922"/>
              <a:gd name="connsiteX1635" fmla="*/ 7630390 w 8938307"/>
              <a:gd name="connsiteY1635" fmla="*/ 2109623 h 2993922"/>
              <a:gd name="connsiteX1636" fmla="*/ 7614505 w 8938307"/>
              <a:gd name="connsiteY1636" fmla="*/ 2104328 h 2993922"/>
              <a:gd name="connsiteX1637" fmla="*/ 7598620 w 8938307"/>
              <a:gd name="connsiteY1637" fmla="*/ 2099033 h 2993922"/>
              <a:gd name="connsiteX1638" fmla="*/ 7593326 w 8938307"/>
              <a:gd name="connsiteY1638" fmla="*/ 2093738 h 2993922"/>
              <a:gd name="connsiteX1639" fmla="*/ 7561553 w 8938307"/>
              <a:gd name="connsiteY1639" fmla="*/ 2083146 h 2993922"/>
              <a:gd name="connsiteX1640" fmla="*/ 7567510 w 8938307"/>
              <a:gd name="connsiteY1640" fmla="*/ 2069248 h 2993922"/>
              <a:gd name="connsiteX1641" fmla="*/ 7413288 w 8938307"/>
              <a:gd name="connsiteY1641" fmla="*/ 2067261 h 2993922"/>
              <a:gd name="connsiteX1642" fmla="*/ 7418582 w 8938307"/>
              <a:gd name="connsiteY1642" fmla="*/ 2072557 h 2993922"/>
              <a:gd name="connsiteX1643" fmla="*/ 7413288 w 8938307"/>
              <a:gd name="connsiteY1643" fmla="*/ 2083146 h 2993922"/>
              <a:gd name="connsiteX1644" fmla="*/ 7407992 w 8938307"/>
              <a:gd name="connsiteY1644" fmla="*/ 2072557 h 2993922"/>
              <a:gd name="connsiteX1645" fmla="*/ 7413288 w 8938307"/>
              <a:gd name="connsiteY1645" fmla="*/ 2067261 h 2993922"/>
              <a:gd name="connsiteX1646" fmla="*/ 7593326 w 8938307"/>
              <a:gd name="connsiteY1646" fmla="*/ 2061967 h 2993922"/>
              <a:gd name="connsiteX1647" fmla="*/ 7603915 w 8938307"/>
              <a:gd name="connsiteY1647" fmla="*/ 2061967 h 2993922"/>
              <a:gd name="connsiteX1648" fmla="*/ 7593326 w 8938307"/>
              <a:gd name="connsiteY1648" fmla="*/ 2072557 h 2993922"/>
              <a:gd name="connsiteX1649" fmla="*/ 7593326 w 8938307"/>
              <a:gd name="connsiteY1649" fmla="*/ 2061967 h 2993922"/>
              <a:gd name="connsiteX1650" fmla="*/ 7487420 w 8938307"/>
              <a:gd name="connsiteY1650" fmla="*/ 2061967 h 2993922"/>
              <a:gd name="connsiteX1651" fmla="*/ 7487420 w 8938307"/>
              <a:gd name="connsiteY1651" fmla="*/ 2072557 h 2993922"/>
              <a:gd name="connsiteX1652" fmla="*/ 7476830 w 8938307"/>
              <a:gd name="connsiteY1652" fmla="*/ 2072557 h 2993922"/>
              <a:gd name="connsiteX1653" fmla="*/ 6153028 w 8938307"/>
              <a:gd name="connsiteY1653" fmla="*/ 2061967 h 2993922"/>
              <a:gd name="connsiteX1654" fmla="*/ 6131847 w 8938307"/>
              <a:gd name="connsiteY1654" fmla="*/ 2072557 h 2993922"/>
              <a:gd name="connsiteX1655" fmla="*/ 6147734 w 8938307"/>
              <a:gd name="connsiteY1655" fmla="*/ 2072557 h 2993922"/>
              <a:gd name="connsiteX1656" fmla="*/ 6153028 w 8938307"/>
              <a:gd name="connsiteY1656" fmla="*/ 2072557 h 2993922"/>
              <a:gd name="connsiteX1657" fmla="*/ 4977492 w 8938307"/>
              <a:gd name="connsiteY1657" fmla="*/ 2061967 h 2993922"/>
              <a:gd name="connsiteX1658" fmla="*/ 4988084 w 8938307"/>
              <a:gd name="connsiteY1658" fmla="*/ 2072557 h 2993922"/>
              <a:gd name="connsiteX1659" fmla="*/ 4998674 w 8938307"/>
              <a:gd name="connsiteY1659" fmla="*/ 2072557 h 2993922"/>
              <a:gd name="connsiteX1660" fmla="*/ 4988084 w 8938307"/>
              <a:gd name="connsiteY1660" fmla="*/ 2061967 h 2993922"/>
              <a:gd name="connsiteX1661" fmla="*/ 4977492 w 8938307"/>
              <a:gd name="connsiteY1661" fmla="*/ 2061967 h 2993922"/>
              <a:gd name="connsiteX1662" fmla="*/ 7329889 w 8938307"/>
              <a:gd name="connsiteY1662" fmla="*/ 2056671 h 2993922"/>
              <a:gd name="connsiteX1663" fmla="*/ 7333860 w 8938307"/>
              <a:gd name="connsiteY1663" fmla="*/ 2061967 h 2993922"/>
              <a:gd name="connsiteX1664" fmla="*/ 7349745 w 8938307"/>
              <a:gd name="connsiteY1664" fmla="*/ 2067261 h 2993922"/>
              <a:gd name="connsiteX1665" fmla="*/ 7360336 w 8938307"/>
              <a:gd name="connsiteY1665" fmla="*/ 2072557 h 2993922"/>
              <a:gd name="connsiteX1666" fmla="*/ 7339155 w 8938307"/>
              <a:gd name="connsiteY1666" fmla="*/ 2072557 h 2993922"/>
              <a:gd name="connsiteX1667" fmla="*/ 7317974 w 8938307"/>
              <a:gd name="connsiteY1667" fmla="*/ 2072557 h 2993922"/>
              <a:gd name="connsiteX1668" fmla="*/ 7328564 w 8938307"/>
              <a:gd name="connsiteY1668" fmla="*/ 2061967 h 2993922"/>
              <a:gd name="connsiteX1669" fmla="*/ 7329889 w 8938307"/>
              <a:gd name="connsiteY1669" fmla="*/ 2056671 h 2993922"/>
              <a:gd name="connsiteX1670" fmla="*/ 6674607 w 8938307"/>
              <a:gd name="connsiteY1670" fmla="*/ 2055348 h 2993922"/>
              <a:gd name="connsiteX1671" fmla="*/ 6682550 w 8938307"/>
              <a:gd name="connsiteY1671" fmla="*/ 2061967 h 2993922"/>
              <a:gd name="connsiteX1672" fmla="*/ 6682550 w 8938307"/>
              <a:gd name="connsiteY1672" fmla="*/ 2072557 h 2993922"/>
              <a:gd name="connsiteX1673" fmla="*/ 6682550 w 8938307"/>
              <a:gd name="connsiteY1673" fmla="*/ 2083146 h 2993922"/>
              <a:gd name="connsiteX1674" fmla="*/ 6682550 w 8938307"/>
              <a:gd name="connsiteY1674" fmla="*/ 2093738 h 2993922"/>
              <a:gd name="connsiteX1675" fmla="*/ 6650778 w 8938307"/>
              <a:gd name="connsiteY1675" fmla="*/ 2093738 h 2993922"/>
              <a:gd name="connsiteX1676" fmla="*/ 6650778 w 8938307"/>
              <a:gd name="connsiteY1676" fmla="*/ 2083146 h 2993922"/>
              <a:gd name="connsiteX1677" fmla="*/ 6666664 w 8938307"/>
              <a:gd name="connsiteY1677" fmla="*/ 2083146 h 2993922"/>
              <a:gd name="connsiteX1678" fmla="*/ 6671958 w 8938307"/>
              <a:gd name="connsiteY1678" fmla="*/ 2083146 h 2993922"/>
              <a:gd name="connsiteX1679" fmla="*/ 6671958 w 8938307"/>
              <a:gd name="connsiteY1679" fmla="*/ 2072557 h 2993922"/>
              <a:gd name="connsiteX1680" fmla="*/ 6671958 w 8938307"/>
              <a:gd name="connsiteY1680" fmla="*/ 2061967 h 2993922"/>
              <a:gd name="connsiteX1681" fmla="*/ 6671958 w 8938307"/>
              <a:gd name="connsiteY1681" fmla="*/ 2056671 h 2993922"/>
              <a:gd name="connsiteX1682" fmla="*/ 6674607 w 8938307"/>
              <a:gd name="connsiteY1682" fmla="*/ 2055348 h 2993922"/>
              <a:gd name="connsiteX1683" fmla="*/ 5559966 w 8938307"/>
              <a:gd name="connsiteY1683" fmla="*/ 2051376 h 2993922"/>
              <a:gd name="connsiteX1684" fmla="*/ 5570556 w 8938307"/>
              <a:gd name="connsiteY1684" fmla="*/ 2061967 h 2993922"/>
              <a:gd name="connsiteX1685" fmla="*/ 5570556 w 8938307"/>
              <a:gd name="connsiteY1685" fmla="*/ 2051376 h 2993922"/>
              <a:gd name="connsiteX1686" fmla="*/ 5559966 w 8938307"/>
              <a:gd name="connsiteY1686" fmla="*/ 2051376 h 2993922"/>
              <a:gd name="connsiteX1687" fmla="*/ 4045537 w 8938307"/>
              <a:gd name="connsiteY1687" fmla="*/ 2051376 h 2993922"/>
              <a:gd name="connsiteX1688" fmla="*/ 4087898 w 8938307"/>
              <a:gd name="connsiteY1688" fmla="*/ 2061967 h 2993922"/>
              <a:gd name="connsiteX1689" fmla="*/ 4077308 w 8938307"/>
              <a:gd name="connsiteY1689" fmla="*/ 2072557 h 2993922"/>
              <a:gd name="connsiteX1690" fmla="*/ 4045537 w 8938307"/>
              <a:gd name="connsiteY1690" fmla="*/ 2072557 h 2993922"/>
              <a:gd name="connsiteX1691" fmla="*/ 4045537 w 8938307"/>
              <a:gd name="connsiteY1691" fmla="*/ 2061967 h 2993922"/>
              <a:gd name="connsiteX1692" fmla="*/ 7768067 w 8938307"/>
              <a:gd name="connsiteY1692" fmla="*/ 2040786 h 2993922"/>
              <a:gd name="connsiteX1693" fmla="*/ 7773361 w 8938307"/>
              <a:gd name="connsiteY1693" fmla="*/ 2051376 h 2993922"/>
              <a:gd name="connsiteX1694" fmla="*/ 7762772 w 8938307"/>
              <a:gd name="connsiteY1694" fmla="*/ 2046080 h 2993922"/>
              <a:gd name="connsiteX1695" fmla="*/ 7768067 w 8938307"/>
              <a:gd name="connsiteY1695" fmla="*/ 2040786 h 2993922"/>
              <a:gd name="connsiteX1696" fmla="*/ 6142438 w 8938307"/>
              <a:gd name="connsiteY1696" fmla="*/ 2040786 h 2993922"/>
              <a:gd name="connsiteX1697" fmla="*/ 6142438 w 8938307"/>
              <a:gd name="connsiteY1697" fmla="*/ 2046080 h 2993922"/>
              <a:gd name="connsiteX1698" fmla="*/ 6153028 w 8938307"/>
              <a:gd name="connsiteY1698" fmla="*/ 2040786 h 2993922"/>
              <a:gd name="connsiteX1699" fmla="*/ 6153028 w 8938307"/>
              <a:gd name="connsiteY1699" fmla="*/ 2051376 h 2993922"/>
              <a:gd name="connsiteX1700" fmla="*/ 6174209 w 8938307"/>
              <a:gd name="connsiteY1700" fmla="*/ 2051376 h 2993922"/>
              <a:gd name="connsiteX1701" fmla="*/ 6195390 w 8938307"/>
              <a:gd name="connsiteY1701" fmla="*/ 2061967 h 2993922"/>
              <a:gd name="connsiteX1702" fmla="*/ 6216572 w 8938307"/>
              <a:gd name="connsiteY1702" fmla="*/ 2072557 h 2993922"/>
              <a:gd name="connsiteX1703" fmla="*/ 6216572 w 8938307"/>
              <a:gd name="connsiteY1703" fmla="*/ 2061967 h 2993922"/>
              <a:gd name="connsiteX1704" fmla="*/ 6195390 w 8938307"/>
              <a:gd name="connsiteY1704" fmla="*/ 2056671 h 2993922"/>
              <a:gd name="connsiteX1705" fmla="*/ 6174209 w 8938307"/>
              <a:gd name="connsiteY1705" fmla="*/ 2051376 h 2993922"/>
              <a:gd name="connsiteX1706" fmla="*/ 6163620 w 8938307"/>
              <a:gd name="connsiteY1706" fmla="*/ 2046080 h 2993922"/>
              <a:gd name="connsiteX1707" fmla="*/ 6163620 w 8938307"/>
              <a:gd name="connsiteY1707" fmla="*/ 2040786 h 2993922"/>
              <a:gd name="connsiteX1708" fmla="*/ 6153028 w 8938307"/>
              <a:gd name="connsiteY1708" fmla="*/ 2040786 h 2993922"/>
              <a:gd name="connsiteX1709" fmla="*/ 6142438 w 8938307"/>
              <a:gd name="connsiteY1709" fmla="*/ 2040786 h 2993922"/>
              <a:gd name="connsiteX1710" fmla="*/ 4691551 w 8938307"/>
              <a:gd name="connsiteY1710" fmla="*/ 2040786 h 2993922"/>
              <a:gd name="connsiteX1711" fmla="*/ 4691551 w 8938307"/>
              <a:gd name="connsiteY1711" fmla="*/ 2051376 h 2993922"/>
              <a:gd name="connsiteX1712" fmla="*/ 4702142 w 8938307"/>
              <a:gd name="connsiteY1712" fmla="*/ 2051376 h 2993922"/>
              <a:gd name="connsiteX1713" fmla="*/ 4702142 w 8938307"/>
              <a:gd name="connsiteY1713" fmla="*/ 2061967 h 2993922"/>
              <a:gd name="connsiteX1714" fmla="*/ 4670372 w 8938307"/>
              <a:gd name="connsiteY1714" fmla="*/ 2061967 h 2993922"/>
              <a:gd name="connsiteX1715" fmla="*/ 4691551 w 8938307"/>
              <a:gd name="connsiteY1715" fmla="*/ 2040786 h 2993922"/>
              <a:gd name="connsiteX1716" fmla="*/ 4649190 w 8938307"/>
              <a:gd name="connsiteY1716" fmla="*/ 2040786 h 2993922"/>
              <a:gd name="connsiteX1717" fmla="*/ 4659780 w 8938307"/>
              <a:gd name="connsiteY1717" fmla="*/ 2061967 h 2993922"/>
              <a:gd name="connsiteX1718" fmla="*/ 4638599 w 8938307"/>
              <a:gd name="connsiteY1718" fmla="*/ 2061967 h 2993922"/>
              <a:gd name="connsiteX1719" fmla="*/ 4649190 w 8938307"/>
              <a:gd name="connsiteY1719" fmla="*/ 2040786 h 2993922"/>
              <a:gd name="connsiteX1720" fmla="*/ 7171032 w 8938307"/>
              <a:gd name="connsiteY1720" fmla="*/ 2034167 h 2993922"/>
              <a:gd name="connsiteX1721" fmla="*/ 7169708 w 8938307"/>
              <a:gd name="connsiteY1721" fmla="*/ 2040786 h 2993922"/>
              <a:gd name="connsiteX1722" fmla="*/ 7180299 w 8938307"/>
              <a:gd name="connsiteY1722" fmla="*/ 2040786 h 2993922"/>
              <a:gd name="connsiteX1723" fmla="*/ 7180299 w 8938307"/>
              <a:gd name="connsiteY1723" fmla="*/ 2051376 h 2993922"/>
              <a:gd name="connsiteX1724" fmla="*/ 7212070 w 8938307"/>
              <a:gd name="connsiteY1724" fmla="*/ 2051376 h 2993922"/>
              <a:gd name="connsiteX1725" fmla="*/ 7212070 w 8938307"/>
              <a:gd name="connsiteY1725" fmla="*/ 2040786 h 2993922"/>
              <a:gd name="connsiteX1726" fmla="*/ 7201480 w 8938307"/>
              <a:gd name="connsiteY1726" fmla="*/ 2040786 h 2993922"/>
              <a:gd name="connsiteX1727" fmla="*/ 7190889 w 8938307"/>
              <a:gd name="connsiteY1727" fmla="*/ 2040786 h 2993922"/>
              <a:gd name="connsiteX1728" fmla="*/ 7175004 w 8938307"/>
              <a:gd name="connsiteY1728" fmla="*/ 2035490 h 2993922"/>
              <a:gd name="connsiteX1729" fmla="*/ 7171032 w 8938307"/>
              <a:gd name="connsiteY1729" fmla="*/ 2034167 h 2993922"/>
              <a:gd name="connsiteX1730" fmla="*/ 7783952 w 8938307"/>
              <a:gd name="connsiteY1730" fmla="*/ 2030194 h 2993922"/>
              <a:gd name="connsiteX1731" fmla="*/ 7789248 w 8938307"/>
              <a:gd name="connsiteY1731" fmla="*/ 2030194 h 2993922"/>
              <a:gd name="connsiteX1732" fmla="*/ 7794542 w 8938307"/>
              <a:gd name="connsiteY1732" fmla="*/ 2040786 h 2993922"/>
              <a:gd name="connsiteX1733" fmla="*/ 7783952 w 8938307"/>
              <a:gd name="connsiteY1733" fmla="*/ 2040786 h 2993922"/>
              <a:gd name="connsiteX1734" fmla="*/ 7413288 w 8938307"/>
              <a:gd name="connsiteY1734" fmla="*/ 2030194 h 2993922"/>
              <a:gd name="connsiteX1735" fmla="*/ 7423878 w 8938307"/>
              <a:gd name="connsiteY1735" fmla="*/ 2030194 h 2993922"/>
              <a:gd name="connsiteX1736" fmla="*/ 7429174 w 8938307"/>
              <a:gd name="connsiteY1736" fmla="*/ 2035490 h 2993922"/>
              <a:gd name="connsiteX1737" fmla="*/ 7434468 w 8938307"/>
              <a:gd name="connsiteY1737" fmla="*/ 2040786 h 2993922"/>
              <a:gd name="connsiteX1738" fmla="*/ 7423878 w 8938307"/>
              <a:gd name="connsiteY1738" fmla="*/ 2051376 h 2993922"/>
              <a:gd name="connsiteX1739" fmla="*/ 7423878 w 8938307"/>
              <a:gd name="connsiteY1739" fmla="*/ 2061967 h 2993922"/>
              <a:gd name="connsiteX1740" fmla="*/ 7413288 w 8938307"/>
              <a:gd name="connsiteY1740" fmla="*/ 2061967 h 2993922"/>
              <a:gd name="connsiteX1741" fmla="*/ 7402697 w 8938307"/>
              <a:gd name="connsiteY1741" fmla="*/ 2061967 h 2993922"/>
              <a:gd name="connsiteX1742" fmla="*/ 7407992 w 8938307"/>
              <a:gd name="connsiteY1742" fmla="*/ 2056671 h 2993922"/>
              <a:gd name="connsiteX1743" fmla="*/ 7407992 w 8938307"/>
              <a:gd name="connsiteY1743" fmla="*/ 2046080 h 2993922"/>
              <a:gd name="connsiteX1744" fmla="*/ 7413288 w 8938307"/>
              <a:gd name="connsiteY1744" fmla="*/ 2030194 h 2993922"/>
              <a:gd name="connsiteX1745" fmla="*/ 6587236 w 8938307"/>
              <a:gd name="connsiteY1745" fmla="*/ 2030194 h 2993922"/>
              <a:gd name="connsiteX1746" fmla="*/ 6597826 w 8938307"/>
              <a:gd name="connsiteY1746" fmla="*/ 2030194 h 2993922"/>
              <a:gd name="connsiteX1747" fmla="*/ 6597826 w 8938307"/>
              <a:gd name="connsiteY1747" fmla="*/ 2040786 h 2993922"/>
              <a:gd name="connsiteX1748" fmla="*/ 5507014 w 8938307"/>
              <a:gd name="connsiteY1748" fmla="*/ 2030194 h 2993922"/>
              <a:gd name="connsiteX1749" fmla="*/ 5517604 w 8938307"/>
              <a:gd name="connsiteY1749" fmla="*/ 2051376 h 2993922"/>
              <a:gd name="connsiteX1750" fmla="*/ 5528195 w 8938307"/>
              <a:gd name="connsiteY1750" fmla="*/ 2040786 h 2993922"/>
              <a:gd name="connsiteX1751" fmla="*/ 5522900 w 8938307"/>
              <a:gd name="connsiteY1751" fmla="*/ 2035490 h 2993922"/>
              <a:gd name="connsiteX1752" fmla="*/ 5507014 w 8938307"/>
              <a:gd name="connsiteY1752" fmla="*/ 2030194 h 2993922"/>
              <a:gd name="connsiteX1753" fmla="*/ 4034946 w 8938307"/>
              <a:gd name="connsiteY1753" fmla="*/ 2030194 h 2993922"/>
              <a:gd name="connsiteX1754" fmla="*/ 4045537 w 8938307"/>
              <a:gd name="connsiteY1754" fmla="*/ 2030194 h 2993922"/>
              <a:gd name="connsiteX1755" fmla="*/ 4045537 w 8938307"/>
              <a:gd name="connsiteY1755" fmla="*/ 2040786 h 2993922"/>
              <a:gd name="connsiteX1756" fmla="*/ 3918452 w 8938307"/>
              <a:gd name="connsiteY1756" fmla="*/ 2030194 h 2993922"/>
              <a:gd name="connsiteX1757" fmla="*/ 3929042 w 8938307"/>
              <a:gd name="connsiteY1757" fmla="*/ 2030194 h 2993922"/>
              <a:gd name="connsiteX1758" fmla="*/ 3939633 w 8938307"/>
              <a:gd name="connsiteY1758" fmla="*/ 2040786 h 2993922"/>
              <a:gd name="connsiteX1759" fmla="*/ 3929042 w 8938307"/>
              <a:gd name="connsiteY1759" fmla="*/ 2040786 h 2993922"/>
              <a:gd name="connsiteX1760" fmla="*/ 3918452 w 8938307"/>
              <a:gd name="connsiteY1760" fmla="*/ 2030194 h 2993922"/>
              <a:gd name="connsiteX1761" fmla="*/ 5403757 w 8938307"/>
              <a:gd name="connsiteY1761" fmla="*/ 2024900 h 2993922"/>
              <a:gd name="connsiteX1762" fmla="*/ 5401110 w 8938307"/>
              <a:gd name="connsiteY1762" fmla="*/ 2030194 h 2993922"/>
              <a:gd name="connsiteX1763" fmla="*/ 5411700 w 8938307"/>
              <a:gd name="connsiteY1763" fmla="*/ 2030194 h 2993922"/>
              <a:gd name="connsiteX1764" fmla="*/ 5403757 w 8938307"/>
              <a:gd name="connsiteY1764" fmla="*/ 2024900 h 2993922"/>
              <a:gd name="connsiteX1765" fmla="*/ 7741590 w 8938307"/>
              <a:gd name="connsiteY1765" fmla="*/ 2019605 h 2993922"/>
              <a:gd name="connsiteX1766" fmla="*/ 7762772 w 8938307"/>
              <a:gd name="connsiteY1766" fmla="*/ 2040786 h 2993922"/>
              <a:gd name="connsiteX1767" fmla="*/ 7752182 w 8938307"/>
              <a:gd name="connsiteY1767" fmla="*/ 2040786 h 2993922"/>
              <a:gd name="connsiteX1768" fmla="*/ 7736296 w 8938307"/>
              <a:gd name="connsiteY1768" fmla="*/ 2035490 h 2993922"/>
              <a:gd name="connsiteX1769" fmla="*/ 7720409 w 8938307"/>
              <a:gd name="connsiteY1769" fmla="*/ 2024900 h 2993922"/>
              <a:gd name="connsiteX1770" fmla="*/ 7741590 w 8938307"/>
              <a:gd name="connsiteY1770" fmla="*/ 2019605 h 2993922"/>
              <a:gd name="connsiteX1771" fmla="*/ 7243841 w 8938307"/>
              <a:gd name="connsiteY1771" fmla="*/ 2019605 h 2993922"/>
              <a:gd name="connsiteX1772" fmla="*/ 7254432 w 8938307"/>
              <a:gd name="connsiteY1772" fmla="*/ 2024900 h 2993922"/>
              <a:gd name="connsiteX1773" fmla="*/ 7249136 w 8938307"/>
              <a:gd name="connsiteY1773" fmla="*/ 2030194 h 2993922"/>
              <a:gd name="connsiteX1774" fmla="*/ 7243841 w 8938307"/>
              <a:gd name="connsiteY1774" fmla="*/ 2019605 h 2993922"/>
              <a:gd name="connsiteX1775" fmla="*/ 5734708 w 8938307"/>
              <a:gd name="connsiteY1775" fmla="*/ 2019605 h 2993922"/>
              <a:gd name="connsiteX1776" fmla="*/ 5740002 w 8938307"/>
              <a:gd name="connsiteY1776" fmla="*/ 2030194 h 2993922"/>
              <a:gd name="connsiteX1777" fmla="*/ 5729412 w 8938307"/>
              <a:gd name="connsiteY1777" fmla="*/ 2030194 h 2993922"/>
              <a:gd name="connsiteX1778" fmla="*/ 5734708 w 8938307"/>
              <a:gd name="connsiteY1778" fmla="*/ 2019605 h 2993922"/>
              <a:gd name="connsiteX1779" fmla="*/ 3950223 w 8938307"/>
              <a:gd name="connsiteY1779" fmla="*/ 2019605 h 2993922"/>
              <a:gd name="connsiteX1780" fmla="*/ 4003175 w 8938307"/>
              <a:gd name="connsiteY1780" fmla="*/ 2030194 h 2993922"/>
              <a:gd name="connsiteX1781" fmla="*/ 4013765 w 8938307"/>
              <a:gd name="connsiteY1781" fmla="*/ 2051376 h 2993922"/>
              <a:gd name="connsiteX1782" fmla="*/ 3971404 w 8938307"/>
              <a:gd name="connsiteY1782" fmla="*/ 2030194 h 2993922"/>
              <a:gd name="connsiteX1783" fmla="*/ 7341802 w 8938307"/>
              <a:gd name="connsiteY1783" fmla="*/ 2012985 h 2993922"/>
              <a:gd name="connsiteX1784" fmla="*/ 7349745 w 8938307"/>
              <a:gd name="connsiteY1784" fmla="*/ 2014309 h 2993922"/>
              <a:gd name="connsiteX1785" fmla="*/ 7360336 w 8938307"/>
              <a:gd name="connsiteY1785" fmla="*/ 2019605 h 2993922"/>
              <a:gd name="connsiteX1786" fmla="*/ 7370926 w 8938307"/>
              <a:gd name="connsiteY1786" fmla="*/ 2040786 h 2993922"/>
              <a:gd name="connsiteX1787" fmla="*/ 7355040 w 8938307"/>
              <a:gd name="connsiteY1787" fmla="*/ 2040786 h 2993922"/>
              <a:gd name="connsiteX1788" fmla="*/ 7349745 w 8938307"/>
              <a:gd name="connsiteY1788" fmla="*/ 2030194 h 2993922"/>
              <a:gd name="connsiteX1789" fmla="*/ 7339155 w 8938307"/>
              <a:gd name="connsiteY1789" fmla="*/ 2019605 h 2993922"/>
              <a:gd name="connsiteX1790" fmla="*/ 7341802 w 8938307"/>
              <a:gd name="connsiteY1790" fmla="*/ 2012985 h 2993922"/>
              <a:gd name="connsiteX1791" fmla="*/ 7762772 w 8938307"/>
              <a:gd name="connsiteY1791" fmla="*/ 2009015 h 2993922"/>
              <a:gd name="connsiteX1792" fmla="*/ 7773361 w 8938307"/>
              <a:gd name="connsiteY1792" fmla="*/ 2009015 h 2993922"/>
              <a:gd name="connsiteX1793" fmla="*/ 7762772 w 8938307"/>
              <a:gd name="connsiteY1793" fmla="*/ 2019605 h 2993922"/>
              <a:gd name="connsiteX1794" fmla="*/ 7317974 w 8938307"/>
              <a:gd name="connsiteY1794" fmla="*/ 2009015 h 2993922"/>
              <a:gd name="connsiteX1795" fmla="*/ 7328564 w 8938307"/>
              <a:gd name="connsiteY1795" fmla="*/ 2019605 h 2993922"/>
              <a:gd name="connsiteX1796" fmla="*/ 7328564 w 8938307"/>
              <a:gd name="connsiteY1796" fmla="*/ 2030194 h 2993922"/>
              <a:gd name="connsiteX1797" fmla="*/ 7317974 w 8938307"/>
              <a:gd name="connsiteY1797" fmla="*/ 2030194 h 2993922"/>
              <a:gd name="connsiteX1798" fmla="*/ 7317974 w 8938307"/>
              <a:gd name="connsiteY1798" fmla="*/ 2019605 h 2993922"/>
              <a:gd name="connsiteX1799" fmla="*/ 6650778 w 8938307"/>
              <a:gd name="connsiteY1799" fmla="*/ 2009015 h 2993922"/>
              <a:gd name="connsiteX1800" fmla="*/ 6650778 w 8938307"/>
              <a:gd name="connsiteY1800" fmla="*/ 2019605 h 2993922"/>
              <a:gd name="connsiteX1801" fmla="*/ 6671958 w 8938307"/>
              <a:gd name="connsiteY1801" fmla="*/ 2009015 h 2993922"/>
              <a:gd name="connsiteX1802" fmla="*/ 6333066 w 8938307"/>
              <a:gd name="connsiteY1802" fmla="*/ 2009015 h 2993922"/>
              <a:gd name="connsiteX1803" fmla="*/ 6311884 w 8938307"/>
              <a:gd name="connsiteY1803" fmla="*/ 2019605 h 2993922"/>
              <a:gd name="connsiteX1804" fmla="*/ 6311884 w 8938307"/>
              <a:gd name="connsiteY1804" fmla="*/ 2030194 h 2993922"/>
              <a:gd name="connsiteX1805" fmla="*/ 6343656 w 8938307"/>
              <a:gd name="connsiteY1805" fmla="*/ 2035490 h 2993922"/>
              <a:gd name="connsiteX1806" fmla="*/ 6364836 w 8938307"/>
              <a:gd name="connsiteY1806" fmla="*/ 2040786 h 2993922"/>
              <a:gd name="connsiteX1807" fmla="*/ 6386018 w 8938307"/>
              <a:gd name="connsiteY1807" fmla="*/ 2040786 h 2993922"/>
              <a:gd name="connsiteX1808" fmla="*/ 6386018 w 8938307"/>
              <a:gd name="connsiteY1808" fmla="*/ 2030194 h 2993922"/>
              <a:gd name="connsiteX1809" fmla="*/ 6386018 w 8938307"/>
              <a:gd name="connsiteY1809" fmla="*/ 2019605 h 2993922"/>
              <a:gd name="connsiteX1810" fmla="*/ 6370132 w 8938307"/>
              <a:gd name="connsiteY1810" fmla="*/ 2014309 h 2993922"/>
              <a:gd name="connsiteX1811" fmla="*/ 6354246 w 8938307"/>
              <a:gd name="connsiteY1811" fmla="*/ 2019605 h 2993922"/>
              <a:gd name="connsiteX1812" fmla="*/ 6333066 w 8938307"/>
              <a:gd name="connsiteY1812" fmla="*/ 2009015 h 2993922"/>
              <a:gd name="connsiteX1813" fmla="*/ 5263434 w 8938307"/>
              <a:gd name="connsiteY1813" fmla="*/ 2009015 h 2993922"/>
              <a:gd name="connsiteX1814" fmla="*/ 5274025 w 8938307"/>
              <a:gd name="connsiteY1814" fmla="*/ 2009015 h 2993922"/>
              <a:gd name="connsiteX1815" fmla="*/ 5263434 w 8938307"/>
              <a:gd name="connsiteY1815" fmla="*/ 2019605 h 2993922"/>
              <a:gd name="connsiteX1816" fmla="*/ 3783424 w 8938307"/>
              <a:gd name="connsiteY1816" fmla="*/ 2001072 h 2993922"/>
              <a:gd name="connsiteX1817" fmla="*/ 3791367 w 8938307"/>
              <a:gd name="connsiteY1817" fmla="*/ 2003719 h 2993922"/>
              <a:gd name="connsiteX1818" fmla="*/ 3801956 w 8938307"/>
              <a:gd name="connsiteY1818" fmla="*/ 2009015 h 2993922"/>
              <a:gd name="connsiteX1819" fmla="*/ 3780776 w 8938307"/>
              <a:gd name="connsiteY1819" fmla="*/ 2009015 h 2993922"/>
              <a:gd name="connsiteX1820" fmla="*/ 3780776 w 8938307"/>
              <a:gd name="connsiteY1820" fmla="*/ 2003719 h 2993922"/>
              <a:gd name="connsiteX1821" fmla="*/ 3783424 w 8938307"/>
              <a:gd name="connsiteY1821" fmla="*/ 2001072 h 2993922"/>
              <a:gd name="connsiteX1822" fmla="*/ 7540374 w 8938307"/>
              <a:gd name="connsiteY1822" fmla="*/ 1998424 h 2993922"/>
              <a:gd name="connsiteX1823" fmla="*/ 7550963 w 8938307"/>
              <a:gd name="connsiteY1823" fmla="*/ 1998424 h 2993922"/>
              <a:gd name="connsiteX1824" fmla="*/ 7540374 w 8938307"/>
              <a:gd name="connsiteY1824" fmla="*/ 2009015 h 2993922"/>
              <a:gd name="connsiteX1825" fmla="*/ 7540374 w 8938307"/>
              <a:gd name="connsiteY1825" fmla="*/ 1998424 h 2993922"/>
              <a:gd name="connsiteX1826" fmla="*/ 7339155 w 8938307"/>
              <a:gd name="connsiteY1826" fmla="*/ 1998424 h 2993922"/>
              <a:gd name="connsiteX1827" fmla="*/ 7349745 w 8938307"/>
              <a:gd name="connsiteY1827" fmla="*/ 1998424 h 2993922"/>
              <a:gd name="connsiteX1828" fmla="*/ 7339155 w 8938307"/>
              <a:gd name="connsiteY1828" fmla="*/ 2009015 h 2993922"/>
              <a:gd name="connsiteX1829" fmla="*/ 7047918 w 8938307"/>
              <a:gd name="connsiteY1829" fmla="*/ 1998424 h 2993922"/>
              <a:gd name="connsiteX1830" fmla="*/ 7047918 w 8938307"/>
              <a:gd name="connsiteY1830" fmla="*/ 2003719 h 2993922"/>
              <a:gd name="connsiteX1831" fmla="*/ 7074395 w 8938307"/>
              <a:gd name="connsiteY1831" fmla="*/ 2014309 h 2993922"/>
              <a:gd name="connsiteX1832" fmla="*/ 7100870 w 8938307"/>
              <a:gd name="connsiteY1832" fmla="*/ 2019605 h 2993922"/>
              <a:gd name="connsiteX1833" fmla="*/ 7116756 w 8938307"/>
              <a:gd name="connsiteY1833" fmla="*/ 2019605 h 2993922"/>
              <a:gd name="connsiteX1834" fmla="*/ 7127347 w 8938307"/>
              <a:gd name="connsiteY1834" fmla="*/ 2019605 h 2993922"/>
              <a:gd name="connsiteX1835" fmla="*/ 7127347 w 8938307"/>
              <a:gd name="connsiteY1835" fmla="*/ 2009015 h 2993922"/>
              <a:gd name="connsiteX1836" fmla="*/ 7137937 w 8938307"/>
              <a:gd name="connsiteY1836" fmla="*/ 2009015 h 2993922"/>
              <a:gd name="connsiteX1837" fmla="*/ 7095574 w 8938307"/>
              <a:gd name="connsiteY1837" fmla="*/ 1998424 h 2993922"/>
              <a:gd name="connsiteX1838" fmla="*/ 7074395 w 8938307"/>
              <a:gd name="connsiteY1838" fmla="*/ 1998424 h 2993922"/>
              <a:gd name="connsiteX1839" fmla="*/ 7053214 w 8938307"/>
              <a:gd name="connsiteY1839" fmla="*/ 1998424 h 2993922"/>
              <a:gd name="connsiteX1840" fmla="*/ 7047918 w 8938307"/>
              <a:gd name="connsiteY1840" fmla="*/ 1998424 h 2993922"/>
              <a:gd name="connsiteX1841" fmla="*/ 8493510 w 8938307"/>
              <a:gd name="connsiteY1841" fmla="*/ 1987834 h 2993922"/>
              <a:gd name="connsiteX1842" fmla="*/ 8504100 w 8938307"/>
              <a:gd name="connsiteY1842" fmla="*/ 1987834 h 2993922"/>
              <a:gd name="connsiteX1843" fmla="*/ 8514691 w 8938307"/>
              <a:gd name="connsiteY1843" fmla="*/ 1987834 h 2993922"/>
              <a:gd name="connsiteX1844" fmla="*/ 8525281 w 8938307"/>
              <a:gd name="connsiteY1844" fmla="*/ 1987834 h 2993922"/>
              <a:gd name="connsiteX1845" fmla="*/ 8541166 w 8938307"/>
              <a:gd name="connsiteY1845" fmla="*/ 1998424 h 2993922"/>
              <a:gd name="connsiteX1846" fmla="*/ 8546462 w 8938307"/>
              <a:gd name="connsiteY1846" fmla="*/ 1998424 h 2993922"/>
              <a:gd name="connsiteX1847" fmla="*/ 8631185 w 8938307"/>
              <a:gd name="connsiteY1847" fmla="*/ 2030194 h 2993922"/>
              <a:gd name="connsiteX1848" fmla="*/ 8647070 w 8938307"/>
              <a:gd name="connsiteY1848" fmla="*/ 2035490 h 2993922"/>
              <a:gd name="connsiteX1849" fmla="*/ 8662957 w 8938307"/>
              <a:gd name="connsiteY1849" fmla="*/ 2040786 h 2993922"/>
              <a:gd name="connsiteX1850" fmla="*/ 8673545 w 8938307"/>
              <a:gd name="connsiteY1850" fmla="*/ 2040786 h 2993922"/>
              <a:gd name="connsiteX1851" fmla="*/ 8694728 w 8938307"/>
              <a:gd name="connsiteY1851" fmla="*/ 2061967 h 2993922"/>
              <a:gd name="connsiteX1852" fmla="*/ 8715908 w 8938307"/>
              <a:gd name="connsiteY1852" fmla="*/ 2072557 h 2993922"/>
              <a:gd name="connsiteX1853" fmla="*/ 8684137 w 8938307"/>
              <a:gd name="connsiteY1853" fmla="*/ 2072557 h 2993922"/>
              <a:gd name="connsiteX1854" fmla="*/ 8641775 w 8938307"/>
              <a:gd name="connsiteY1854" fmla="*/ 2051376 h 2993922"/>
              <a:gd name="connsiteX1855" fmla="*/ 8610004 w 8938307"/>
              <a:gd name="connsiteY1855" fmla="*/ 2040786 h 2993922"/>
              <a:gd name="connsiteX1856" fmla="*/ 8578233 w 8938307"/>
              <a:gd name="connsiteY1856" fmla="*/ 2030194 h 2993922"/>
              <a:gd name="connsiteX1857" fmla="*/ 8567641 w 8938307"/>
              <a:gd name="connsiteY1857" fmla="*/ 2024900 h 2993922"/>
              <a:gd name="connsiteX1858" fmla="*/ 8514691 w 8938307"/>
              <a:gd name="connsiteY1858" fmla="*/ 2009015 h 2993922"/>
              <a:gd name="connsiteX1859" fmla="*/ 7423878 w 8938307"/>
              <a:gd name="connsiteY1859" fmla="*/ 1987834 h 2993922"/>
              <a:gd name="connsiteX1860" fmla="*/ 7434468 w 8938307"/>
              <a:gd name="connsiteY1860" fmla="*/ 1993128 h 2993922"/>
              <a:gd name="connsiteX1861" fmla="*/ 7423878 w 8938307"/>
              <a:gd name="connsiteY1861" fmla="*/ 1998424 h 2993922"/>
              <a:gd name="connsiteX1862" fmla="*/ 7413288 w 8938307"/>
              <a:gd name="connsiteY1862" fmla="*/ 1998424 h 2993922"/>
              <a:gd name="connsiteX1863" fmla="*/ 7423878 w 8938307"/>
              <a:gd name="connsiteY1863" fmla="*/ 1987834 h 2993922"/>
              <a:gd name="connsiteX1864" fmla="*/ 5972991 w 8938307"/>
              <a:gd name="connsiteY1864" fmla="*/ 1987834 h 2993922"/>
              <a:gd name="connsiteX1865" fmla="*/ 5972991 w 8938307"/>
              <a:gd name="connsiteY1865" fmla="*/ 2009015 h 2993922"/>
              <a:gd name="connsiteX1866" fmla="*/ 6036534 w 8938307"/>
              <a:gd name="connsiteY1866" fmla="*/ 2030194 h 2993922"/>
              <a:gd name="connsiteX1867" fmla="*/ 6057716 w 8938307"/>
              <a:gd name="connsiteY1867" fmla="*/ 2019605 h 2993922"/>
              <a:gd name="connsiteX1868" fmla="*/ 6068305 w 8938307"/>
              <a:gd name="connsiteY1868" fmla="*/ 2030194 h 2993922"/>
              <a:gd name="connsiteX1869" fmla="*/ 6089486 w 8938307"/>
              <a:gd name="connsiteY1869" fmla="*/ 2030194 h 2993922"/>
              <a:gd name="connsiteX1870" fmla="*/ 6036534 w 8938307"/>
              <a:gd name="connsiteY1870" fmla="*/ 2009015 h 2993922"/>
              <a:gd name="connsiteX1871" fmla="*/ 6025943 w 8938307"/>
              <a:gd name="connsiteY1871" fmla="*/ 2009015 h 2993922"/>
              <a:gd name="connsiteX1872" fmla="*/ 6015353 w 8938307"/>
              <a:gd name="connsiteY1872" fmla="*/ 2003719 h 2993922"/>
              <a:gd name="connsiteX1873" fmla="*/ 6025943 w 8938307"/>
              <a:gd name="connsiteY1873" fmla="*/ 1998424 h 2993922"/>
              <a:gd name="connsiteX1874" fmla="*/ 5994172 w 8938307"/>
              <a:gd name="connsiteY1874" fmla="*/ 1987834 h 2993922"/>
              <a:gd name="connsiteX1875" fmla="*/ 5379929 w 8938307"/>
              <a:gd name="connsiteY1875" fmla="*/ 1987834 h 2993922"/>
              <a:gd name="connsiteX1876" fmla="*/ 5369339 w 8938307"/>
              <a:gd name="connsiteY1876" fmla="*/ 1993128 h 2993922"/>
              <a:gd name="connsiteX1877" fmla="*/ 5379929 w 8938307"/>
              <a:gd name="connsiteY1877" fmla="*/ 1998424 h 2993922"/>
              <a:gd name="connsiteX1878" fmla="*/ 5401110 w 8938307"/>
              <a:gd name="connsiteY1878" fmla="*/ 2009015 h 2993922"/>
              <a:gd name="connsiteX1879" fmla="*/ 5411700 w 8938307"/>
              <a:gd name="connsiteY1879" fmla="*/ 2014309 h 2993922"/>
              <a:gd name="connsiteX1880" fmla="*/ 5432881 w 8938307"/>
              <a:gd name="connsiteY1880" fmla="*/ 2019605 h 2993922"/>
              <a:gd name="connsiteX1881" fmla="*/ 5454062 w 8938307"/>
              <a:gd name="connsiteY1881" fmla="*/ 2019605 h 2993922"/>
              <a:gd name="connsiteX1882" fmla="*/ 5443471 w 8938307"/>
              <a:gd name="connsiteY1882" fmla="*/ 2014309 h 2993922"/>
              <a:gd name="connsiteX1883" fmla="*/ 5422291 w 8938307"/>
              <a:gd name="connsiteY1883" fmla="*/ 2009015 h 2993922"/>
              <a:gd name="connsiteX1884" fmla="*/ 5395814 w 8938307"/>
              <a:gd name="connsiteY1884" fmla="*/ 1993128 h 2993922"/>
              <a:gd name="connsiteX1885" fmla="*/ 5379929 w 8938307"/>
              <a:gd name="connsiteY1885" fmla="*/ 1987834 h 2993922"/>
              <a:gd name="connsiteX1886" fmla="*/ 4490334 w 8938307"/>
              <a:gd name="connsiteY1886" fmla="*/ 1987834 h 2993922"/>
              <a:gd name="connsiteX1887" fmla="*/ 4490334 w 8938307"/>
              <a:gd name="connsiteY1887" fmla="*/ 1998424 h 2993922"/>
              <a:gd name="connsiteX1888" fmla="*/ 4479743 w 8938307"/>
              <a:gd name="connsiteY1888" fmla="*/ 1998424 h 2993922"/>
              <a:gd name="connsiteX1889" fmla="*/ 4479743 w 8938307"/>
              <a:gd name="connsiteY1889" fmla="*/ 1993128 h 2993922"/>
              <a:gd name="connsiteX1890" fmla="*/ 4490334 w 8938307"/>
              <a:gd name="connsiteY1890" fmla="*/ 1987834 h 2993922"/>
              <a:gd name="connsiteX1891" fmla="*/ 4426791 w 8938307"/>
              <a:gd name="connsiteY1891" fmla="*/ 1987834 h 2993922"/>
              <a:gd name="connsiteX1892" fmla="*/ 4458562 w 8938307"/>
              <a:gd name="connsiteY1892" fmla="*/ 2009015 h 2993922"/>
              <a:gd name="connsiteX1893" fmla="*/ 4426791 w 8938307"/>
              <a:gd name="connsiteY1893" fmla="*/ 2009015 h 2993922"/>
              <a:gd name="connsiteX1894" fmla="*/ 7339155 w 8938307"/>
              <a:gd name="connsiteY1894" fmla="*/ 1977242 h 2993922"/>
              <a:gd name="connsiteX1895" fmla="*/ 7349745 w 8938307"/>
              <a:gd name="connsiteY1895" fmla="*/ 1977242 h 2993922"/>
              <a:gd name="connsiteX1896" fmla="*/ 7360336 w 8938307"/>
              <a:gd name="connsiteY1896" fmla="*/ 1977242 h 2993922"/>
              <a:gd name="connsiteX1897" fmla="*/ 7360336 w 8938307"/>
              <a:gd name="connsiteY1897" fmla="*/ 1982538 h 2993922"/>
              <a:gd name="connsiteX1898" fmla="*/ 7349745 w 8938307"/>
              <a:gd name="connsiteY1898" fmla="*/ 1987834 h 2993922"/>
              <a:gd name="connsiteX1899" fmla="*/ 7339155 w 8938307"/>
              <a:gd name="connsiteY1899" fmla="*/ 1977242 h 2993922"/>
              <a:gd name="connsiteX1900" fmla="*/ 6550169 w 8938307"/>
              <a:gd name="connsiteY1900" fmla="*/ 1977242 h 2993922"/>
              <a:gd name="connsiteX1901" fmla="*/ 6566054 w 8938307"/>
              <a:gd name="connsiteY1901" fmla="*/ 1977242 h 2993922"/>
              <a:gd name="connsiteX1902" fmla="*/ 6576646 w 8938307"/>
              <a:gd name="connsiteY1902" fmla="*/ 1977242 h 2993922"/>
              <a:gd name="connsiteX1903" fmla="*/ 6576646 w 8938307"/>
              <a:gd name="connsiteY1903" fmla="*/ 1987834 h 2993922"/>
              <a:gd name="connsiteX1904" fmla="*/ 6566054 w 8938307"/>
              <a:gd name="connsiteY1904" fmla="*/ 1987834 h 2993922"/>
              <a:gd name="connsiteX1905" fmla="*/ 6550169 w 8938307"/>
              <a:gd name="connsiteY1905" fmla="*/ 1977242 h 2993922"/>
              <a:gd name="connsiteX1906" fmla="*/ 6428380 w 8938307"/>
              <a:gd name="connsiteY1906" fmla="*/ 1977242 h 2993922"/>
              <a:gd name="connsiteX1907" fmla="*/ 6438970 w 8938307"/>
              <a:gd name="connsiteY1907" fmla="*/ 1977242 h 2993922"/>
              <a:gd name="connsiteX1908" fmla="*/ 6481332 w 8938307"/>
              <a:gd name="connsiteY1908" fmla="*/ 1977242 h 2993922"/>
              <a:gd name="connsiteX1909" fmla="*/ 6523694 w 8938307"/>
              <a:gd name="connsiteY1909" fmla="*/ 1977242 h 2993922"/>
              <a:gd name="connsiteX1910" fmla="*/ 6534284 w 8938307"/>
              <a:gd name="connsiteY1910" fmla="*/ 1977242 h 2993922"/>
              <a:gd name="connsiteX1911" fmla="*/ 6544874 w 8938307"/>
              <a:gd name="connsiteY1911" fmla="*/ 1977242 h 2993922"/>
              <a:gd name="connsiteX1912" fmla="*/ 6550169 w 8938307"/>
              <a:gd name="connsiteY1912" fmla="*/ 1977242 h 2993922"/>
              <a:gd name="connsiteX1913" fmla="*/ 6534284 w 8938307"/>
              <a:gd name="connsiteY1913" fmla="*/ 1982538 h 2993922"/>
              <a:gd name="connsiteX1914" fmla="*/ 6539579 w 8938307"/>
              <a:gd name="connsiteY1914" fmla="*/ 1987834 h 2993922"/>
              <a:gd name="connsiteX1915" fmla="*/ 6544874 w 8938307"/>
              <a:gd name="connsiteY1915" fmla="*/ 1998424 h 2993922"/>
              <a:gd name="connsiteX1916" fmla="*/ 6555464 w 8938307"/>
              <a:gd name="connsiteY1916" fmla="*/ 2009015 h 2993922"/>
              <a:gd name="connsiteX1917" fmla="*/ 6560759 w 8938307"/>
              <a:gd name="connsiteY1917" fmla="*/ 2014309 h 2993922"/>
              <a:gd name="connsiteX1918" fmla="*/ 6534284 w 8938307"/>
              <a:gd name="connsiteY1918" fmla="*/ 2009015 h 2993922"/>
              <a:gd name="connsiteX1919" fmla="*/ 6491922 w 8938307"/>
              <a:gd name="connsiteY1919" fmla="*/ 1998424 h 2993922"/>
              <a:gd name="connsiteX1920" fmla="*/ 6476036 w 8938307"/>
              <a:gd name="connsiteY1920" fmla="*/ 1993128 h 2993922"/>
              <a:gd name="connsiteX1921" fmla="*/ 6470740 w 8938307"/>
              <a:gd name="connsiteY1921" fmla="*/ 1987834 h 2993922"/>
              <a:gd name="connsiteX1922" fmla="*/ 6470740 w 8938307"/>
              <a:gd name="connsiteY1922" fmla="*/ 1998424 h 2993922"/>
              <a:gd name="connsiteX1923" fmla="*/ 6470740 w 8938307"/>
              <a:gd name="connsiteY1923" fmla="*/ 2009015 h 2993922"/>
              <a:gd name="connsiteX1924" fmla="*/ 6449560 w 8938307"/>
              <a:gd name="connsiteY1924" fmla="*/ 1993128 h 2993922"/>
              <a:gd name="connsiteX1925" fmla="*/ 6428380 w 8938307"/>
              <a:gd name="connsiteY1925" fmla="*/ 1977242 h 2993922"/>
              <a:gd name="connsiteX1926" fmla="*/ 5146940 w 8938307"/>
              <a:gd name="connsiteY1926" fmla="*/ 1977242 h 2993922"/>
              <a:gd name="connsiteX1927" fmla="*/ 5168121 w 8938307"/>
              <a:gd name="connsiteY1927" fmla="*/ 1987834 h 2993922"/>
              <a:gd name="connsiteX1928" fmla="*/ 5157530 w 8938307"/>
              <a:gd name="connsiteY1928" fmla="*/ 1987834 h 2993922"/>
              <a:gd name="connsiteX1929" fmla="*/ 5146940 w 8938307"/>
              <a:gd name="connsiteY1929" fmla="*/ 1987834 h 2993922"/>
              <a:gd name="connsiteX1930" fmla="*/ 5157530 w 8938307"/>
              <a:gd name="connsiteY1930" fmla="*/ 1998424 h 2993922"/>
              <a:gd name="connsiteX1931" fmla="*/ 5178710 w 8938307"/>
              <a:gd name="connsiteY1931" fmla="*/ 1987834 h 2993922"/>
              <a:gd name="connsiteX1932" fmla="*/ 5157530 w 8938307"/>
              <a:gd name="connsiteY1932" fmla="*/ 1977242 h 2993922"/>
              <a:gd name="connsiteX1933" fmla="*/ 5009265 w 8938307"/>
              <a:gd name="connsiteY1933" fmla="*/ 1977242 h 2993922"/>
              <a:gd name="connsiteX1934" fmla="*/ 5009265 w 8938307"/>
              <a:gd name="connsiteY1934" fmla="*/ 1987834 h 2993922"/>
              <a:gd name="connsiteX1935" fmla="*/ 5019854 w 8938307"/>
              <a:gd name="connsiteY1935" fmla="*/ 1977242 h 2993922"/>
              <a:gd name="connsiteX1936" fmla="*/ 5009265 w 8938307"/>
              <a:gd name="connsiteY1936" fmla="*/ 1977242 h 2993922"/>
              <a:gd name="connsiteX1937" fmla="*/ 7104842 w 8938307"/>
              <a:gd name="connsiteY1937" fmla="*/ 1971948 h 2993922"/>
              <a:gd name="connsiteX1938" fmla="*/ 7095574 w 8938307"/>
              <a:gd name="connsiteY1938" fmla="*/ 1977242 h 2993922"/>
              <a:gd name="connsiteX1939" fmla="*/ 7106166 w 8938307"/>
              <a:gd name="connsiteY1939" fmla="*/ 1987834 h 2993922"/>
              <a:gd name="connsiteX1940" fmla="*/ 7116756 w 8938307"/>
              <a:gd name="connsiteY1940" fmla="*/ 1987834 h 2993922"/>
              <a:gd name="connsiteX1941" fmla="*/ 7111462 w 8938307"/>
              <a:gd name="connsiteY1941" fmla="*/ 1977242 h 2993922"/>
              <a:gd name="connsiteX1942" fmla="*/ 7104842 w 8938307"/>
              <a:gd name="connsiteY1942" fmla="*/ 1971948 h 2993922"/>
              <a:gd name="connsiteX1943" fmla="*/ 7635686 w 8938307"/>
              <a:gd name="connsiteY1943" fmla="*/ 1966653 h 2993922"/>
              <a:gd name="connsiteX1944" fmla="*/ 7646278 w 8938307"/>
              <a:gd name="connsiteY1944" fmla="*/ 1977242 h 2993922"/>
              <a:gd name="connsiteX1945" fmla="*/ 7667457 w 8938307"/>
              <a:gd name="connsiteY1945" fmla="*/ 1966653 h 2993922"/>
              <a:gd name="connsiteX1946" fmla="*/ 7651572 w 8938307"/>
              <a:gd name="connsiteY1946" fmla="*/ 1966653 h 2993922"/>
              <a:gd name="connsiteX1947" fmla="*/ 7635686 w 8938307"/>
              <a:gd name="connsiteY1947" fmla="*/ 1966653 h 2993922"/>
              <a:gd name="connsiteX1948" fmla="*/ 6608416 w 8938307"/>
              <a:gd name="connsiteY1948" fmla="*/ 1966653 h 2993922"/>
              <a:gd name="connsiteX1949" fmla="*/ 6619006 w 8938307"/>
              <a:gd name="connsiteY1949" fmla="*/ 1977242 h 2993922"/>
              <a:gd name="connsiteX1950" fmla="*/ 6629598 w 8938307"/>
              <a:gd name="connsiteY1950" fmla="*/ 1966653 h 2993922"/>
              <a:gd name="connsiteX1951" fmla="*/ 6619006 w 8938307"/>
              <a:gd name="connsiteY1951" fmla="*/ 1966653 h 2993922"/>
              <a:gd name="connsiteX1952" fmla="*/ 6608416 w 8938307"/>
              <a:gd name="connsiteY1952" fmla="*/ 1966653 h 2993922"/>
              <a:gd name="connsiteX1953" fmla="*/ 6174209 w 8938307"/>
              <a:gd name="connsiteY1953" fmla="*/ 1966653 h 2993922"/>
              <a:gd name="connsiteX1954" fmla="*/ 6174209 w 8938307"/>
              <a:gd name="connsiteY1954" fmla="*/ 1977242 h 2993922"/>
              <a:gd name="connsiteX1955" fmla="*/ 6184800 w 8938307"/>
              <a:gd name="connsiteY1955" fmla="*/ 1977242 h 2993922"/>
              <a:gd name="connsiteX1956" fmla="*/ 6174209 w 8938307"/>
              <a:gd name="connsiteY1956" fmla="*/ 1966653 h 2993922"/>
              <a:gd name="connsiteX1957" fmla="*/ 5941220 w 8938307"/>
              <a:gd name="connsiteY1957" fmla="*/ 1966653 h 2993922"/>
              <a:gd name="connsiteX1958" fmla="*/ 5930630 w 8938307"/>
              <a:gd name="connsiteY1958" fmla="*/ 1977242 h 2993922"/>
              <a:gd name="connsiteX1959" fmla="*/ 5930630 w 8938307"/>
              <a:gd name="connsiteY1959" fmla="*/ 1987834 h 2993922"/>
              <a:gd name="connsiteX1960" fmla="*/ 5941220 w 8938307"/>
              <a:gd name="connsiteY1960" fmla="*/ 1987834 h 2993922"/>
              <a:gd name="connsiteX1961" fmla="*/ 5962401 w 8938307"/>
              <a:gd name="connsiteY1961" fmla="*/ 1987834 h 2993922"/>
              <a:gd name="connsiteX1962" fmla="*/ 5951812 w 8938307"/>
              <a:gd name="connsiteY1962" fmla="*/ 1977242 h 2993922"/>
              <a:gd name="connsiteX1963" fmla="*/ 5941220 w 8938307"/>
              <a:gd name="connsiteY1963" fmla="*/ 1966653 h 2993922"/>
              <a:gd name="connsiteX1964" fmla="*/ 5845908 w 8938307"/>
              <a:gd name="connsiteY1964" fmla="*/ 1966653 h 2993922"/>
              <a:gd name="connsiteX1965" fmla="*/ 5830020 w 8938307"/>
              <a:gd name="connsiteY1965" fmla="*/ 1977242 h 2993922"/>
              <a:gd name="connsiteX1966" fmla="*/ 5845908 w 8938307"/>
              <a:gd name="connsiteY1966" fmla="*/ 1998424 h 2993922"/>
              <a:gd name="connsiteX1967" fmla="*/ 5877678 w 8938307"/>
              <a:gd name="connsiteY1967" fmla="*/ 1998424 h 2993922"/>
              <a:gd name="connsiteX1968" fmla="*/ 5882972 w 8938307"/>
              <a:gd name="connsiteY1968" fmla="*/ 1977242 h 2993922"/>
              <a:gd name="connsiteX1969" fmla="*/ 5867087 w 8938307"/>
              <a:gd name="connsiteY1969" fmla="*/ 1977242 h 2993922"/>
              <a:gd name="connsiteX1970" fmla="*/ 5856497 w 8938307"/>
              <a:gd name="connsiteY1970" fmla="*/ 1966653 h 2993922"/>
              <a:gd name="connsiteX1971" fmla="*/ 5845908 w 8938307"/>
              <a:gd name="connsiteY1971" fmla="*/ 1966653 h 2993922"/>
              <a:gd name="connsiteX1972" fmla="*/ 5687051 w 8938307"/>
              <a:gd name="connsiteY1972" fmla="*/ 1966653 h 2993922"/>
              <a:gd name="connsiteX1973" fmla="*/ 5676460 w 8938307"/>
              <a:gd name="connsiteY1973" fmla="*/ 1977242 h 2993922"/>
              <a:gd name="connsiteX1974" fmla="*/ 5681756 w 8938307"/>
              <a:gd name="connsiteY1974" fmla="*/ 1987834 h 2993922"/>
              <a:gd name="connsiteX1975" fmla="*/ 5687051 w 8938307"/>
              <a:gd name="connsiteY1975" fmla="*/ 1977242 h 2993922"/>
              <a:gd name="connsiteX1976" fmla="*/ 5687051 w 8938307"/>
              <a:gd name="connsiteY1976" fmla="*/ 1966653 h 2993922"/>
              <a:gd name="connsiteX1977" fmla="*/ 8424672 w 8938307"/>
              <a:gd name="connsiteY1977" fmla="*/ 1963344 h 2993922"/>
              <a:gd name="connsiteX1978" fmla="*/ 8440558 w 8938307"/>
              <a:gd name="connsiteY1978" fmla="*/ 1977242 h 2993922"/>
              <a:gd name="connsiteX1979" fmla="*/ 8451148 w 8938307"/>
              <a:gd name="connsiteY1979" fmla="*/ 1987834 h 2993922"/>
              <a:gd name="connsiteX1980" fmla="*/ 8429968 w 8938307"/>
              <a:gd name="connsiteY1980" fmla="*/ 1977242 h 2993922"/>
              <a:gd name="connsiteX1981" fmla="*/ 8419377 w 8938307"/>
              <a:gd name="connsiteY1981" fmla="*/ 1966653 h 2993922"/>
              <a:gd name="connsiteX1982" fmla="*/ 8424672 w 8938307"/>
              <a:gd name="connsiteY1982" fmla="*/ 1963344 h 2993922"/>
              <a:gd name="connsiteX1983" fmla="*/ 7540374 w 8938307"/>
              <a:gd name="connsiteY1983" fmla="*/ 1956063 h 2993922"/>
              <a:gd name="connsiteX1984" fmla="*/ 7529782 w 8938307"/>
              <a:gd name="connsiteY1984" fmla="*/ 1966653 h 2993922"/>
              <a:gd name="connsiteX1985" fmla="*/ 7540374 w 8938307"/>
              <a:gd name="connsiteY1985" fmla="*/ 1966653 h 2993922"/>
              <a:gd name="connsiteX1986" fmla="*/ 7434468 w 8938307"/>
              <a:gd name="connsiteY1986" fmla="*/ 1956063 h 2993922"/>
              <a:gd name="connsiteX1987" fmla="*/ 7445059 w 8938307"/>
              <a:gd name="connsiteY1987" fmla="*/ 1966653 h 2993922"/>
              <a:gd name="connsiteX1988" fmla="*/ 7455649 w 8938307"/>
              <a:gd name="connsiteY1988" fmla="*/ 1977242 h 2993922"/>
              <a:gd name="connsiteX1989" fmla="*/ 7466240 w 8938307"/>
              <a:gd name="connsiteY1989" fmla="*/ 1982538 h 2993922"/>
              <a:gd name="connsiteX1990" fmla="*/ 7455649 w 8938307"/>
              <a:gd name="connsiteY1990" fmla="*/ 1987834 h 2993922"/>
              <a:gd name="connsiteX1991" fmla="*/ 7445059 w 8938307"/>
              <a:gd name="connsiteY1991" fmla="*/ 1987834 h 2993922"/>
              <a:gd name="connsiteX1992" fmla="*/ 7434468 w 8938307"/>
              <a:gd name="connsiteY1992" fmla="*/ 1977242 h 2993922"/>
              <a:gd name="connsiteX1993" fmla="*/ 7233251 w 8938307"/>
              <a:gd name="connsiteY1993" fmla="*/ 1956063 h 2993922"/>
              <a:gd name="connsiteX1994" fmla="*/ 7233251 w 8938307"/>
              <a:gd name="connsiteY1994" fmla="*/ 1966653 h 2993922"/>
              <a:gd name="connsiteX1995" fmla="*/ 7243841 w 8938307"/>
              <a:gd name="connsiteY1995" fmla="*/ 1971948 h 2993922"/>
              <a:gd name="connsiteX1996" fmla="*/ 7254432 w 8938307"/>
              <a:gd name="connsiteY1996" fmla="*/ 1966653 h 2993922"/>
              <a:gd name="connsiteX1997" fmla="*/ 7254432 w 8938307"/>
              <a:gd name="connsiteY1997" fmla="*/ 1956063 h 2993922"/>
              <a:gd name="connsiteX1998" fmla="*/ 7243841 w 8938307"/>
              <a:gd name="connsiteY1998" fmla="*/ 1956063 h 2993922"/>
              <a:gd name="connsiteX1999" fmla="*/ 5623508 w 8938307"/>
              <a:gd name="connsiteY1999" fmla="*/ 1956063 h 2993922"/>
              <a:gd name="connsiteX2000" fmla="*/ 5634099 w 8938307"/>
              <a:gd name="connsiteY2000" fmla="*/ 1966653 h 2993922"/>
              <a:gd name="connsiteX2001" fmla="*/ 5649984 w 8938307"/>
              <a:gd name="connsiteY2001" fmla="*/ 1977242 h 2993922"/>
              <a:gd name="connsiteX2002" fmla="*/ 5655279 w 8938307"/>
              <a:gd name="connsiteY2002" fmla="*/ 1966653 h 2993922"/>
              <a:gd name="connsiteX2003" fmla="*/ 5623508 w 8938307"/>
              <a:gd name="connsiteY2003" fmla="*/ 1956063 h 2993922"/>
              <a:gd name="connsiteX2004" fmla="*/ 5570556 w 8938307"/>
              <a:gd name="connsiteY2004" fmla="*/ 1956063 h 2993922"/>
              <a:gd name="connsiteX2005" fmla="*/ 5559966 w 8938307"/>
              <a:gd name="connsiteY2005" fmla="*/ 1966653 h 2993922"/>
              <a:gd name="connsiteX2006" fmla="*/ 5570556 w 8938307"/>
              <a:gd name="connsiteY2006" fmla="*/ 1961357 h 2993922"/>
              <a:gd name="connsiteX2007" fmla="*/ 5570556 w 8938307"/>
              <a:gd name="connsiteY2007" fmla="*/ 1956063 h 2993922"/>
              <a:gd name="connsiteX2008" fmla="*/ 5115169 w 8938307"/>
              <a:gd name="connsiteY2008" fmla="*/ 1956063 h 2993922"/>
              <a:gd name="connsiteX2009" fmla="*/ 5104578 w 8938307"/>
              <a:gd name="connsiteY2009" fmla="*/ 1966653 h 2993922"/>
              <a:gd name="connsiteX2010" fmla="*/ 5104578 w 8938307"/>
              <a:gd name="connsiteY2010" fmla="*/ 1977242 h 2993922"/>
              <a:gd name="connsiteX2011" fmla="*/ 5115169 w 8938307"/>
              <a:gd name="connsiteY2011" fmla="*/ 1977242 h 2993922"/>
              <a:gd name="connsiteX2012" fmla="*/ 5125758 w 8938307"/>
              <a:gd name="connsiteY2012" fmla="*/ 1966653 h 2993922"/>
              <a:gd name="connsiteX2013" fmla="*/ 5125758 w 8938307"/>
              <a:gd name="connsiteY2013" fmla="*/ 1961357 h 2993922"/>
              <a:gd name="connsiteX2014" fmla="*/ 5115169 w 8938307"/>
              <a:gd name="connsiteY2014" fmla="*/ 1956063 h 2993922"/>
              <a:gd name="connsiteX2015" fmla="*/ 4522106 w 8938307"/>
              <a:gd name="connsiteY2015" fmla="*/ 1956063 h 2993922"/>
              <a:gd name="connsiteX2016" fmla="*/ 4522106 w 8938307"/>
              <a:gd name="connsiteY2016" fmla="*/ 1966653 h 2993922"/>
              <a:gd name="connsiteX2017" fmla="*/ 4532695 w 8938307"/>
              <a:gd name="connsiteY2017" fmla="*/ 1966653 h 2993922"/>
              <a:gd name="connsiteX2018" fmla="*/ 4522106 w 8938307"/>
              <a:gd name="connsiteY2018" fmla="*/ 1956063 h 2993922"/>
              <a:gd name="connsiteX2019" fmla="*/ 4160708 w 8938307"/>
              <a:gd name="connsiteY2019" fmla="*/ 1949444 h 2993922"/>
              <a:gd name="connsiteX2020" fmla="*/ 4156736 w 8938307"/>
              <a:gd name="connsiteY2020" fmla="*/ 1950767 h 2993922"/>
              <a:gd name="connsiteX2021" fmla="*/ 4162031 w 8938307"/>
              <a:gd name="connsiteY2021" fmla="*/ 1961357 h 2993922"/>
              <a:gd name="connsiteX2022" fmla="*/ 4172621 w 8938307"/>
              <a:gd name="connsiteY2022" fmla="*/ 1966653 h 2993922"/>
              <a:gd name="connsiteX2023" fmla="*/ 4162031 w 8938307"/>
              <a:gd name="connsiteY2023" fmla="*/ 1956063 h 2993922"/>
              <a:gd name="connsiteX2024" fmla="*/ 4160708 w 8938307"/>
              <a:gd name="connsiteY2024" fmla="*/ 1949444 h 2993922"/>
              <a:gd name="connsiteX2025" fmla="*/ 7699230 w 8938307"/>
              <a:gd name="connsiteY2025" fmla="*/ 1945472 h 2993922"/>
              <a:gd name="connsiteX2026" fmla="*/ 7699230 w 8938307"/>
              <a:gd name="connsiteY2026" fmla="*/ 1966653 h 2993922"/>
              <a:gd name="connsiteX2027" fmla="*/ 7720409 w 8938307"/>
              <a:gd name="connsiteY2027" fmla="*/ 1966653 h 2993922"/>
              <a:gd name="connsiteX2028" fmla="*/ 7731000 w 8938307"/>
              <a:gd name="connsiteY2028" fmla="*/ 1966653 h 2993922"/>
              <a:gd name="connsiteX2029" fmla="*/ 7709820 w 8938307"/>
              <a:gd name="connsiteY2029" fmla="*/ 1956063 h 2993922"/>
              <a:gd name="connsiteX2030" fmla="*/ 7699230 w 8938307"/>
              <a:gd name="connsiteY2030" fmla="*/ 1945472 h 2993922"/>
              <a:gd name="connsiteX2031" fmla="*/ 7646278 w 8938307"/>
              <a:gd name="connsiteY2031" fmla="*/ 1945472 h 2993922"/>
              <a:gd name="connsiteX2032" fmla="*/ 7656867 w 8938307"/>
              <a:gd name="connsiteY2032" fmla="*/ 1956063 h 2993922"/>
              <a:gd name="connsiteX2033" fmla="*/ 7656867 w 8938307"/>
              <a:gd name="connsiteY2033" fmla="*/ 1945472 h 2993922"/>
              <a:gd name="connsiteX2034" fmla="*/ 7646278 w 8938307"/>
              <a:gd name="connsiteY2034" fmla="*/ 1945472 h 2993922"/>
              <a:gd name="connsiteX2035" fmla="*/ 7593326 w 8938307"/>
              <a:gd name="connsiteY2035" fmla="*/ 1945472 h 2993922"/>
              <a:gd name="connsiteX2036" fmla="*/ 7582734 w 8938307"/>
              <a:gd name="connsiteY2036" fmla="*/ 1977242 h 2993922"/>
              <a:gd name="connsiteX2037" fmla="*/ 7593326 w 8938307"/>
              <a:gd name="connsiteY2037" fmla="*/ 1966653 h 2993922"/>
              <a:gd name="connsiteX2038" fmla="*/ 7370926 w 8938307"/>
              <a:gd name="connsiteY2038" fmla="*/ 1945472 h 2993922"/>
              <a:gd name="connsiteX2039" fmla="*/ 7370926 w 8938307"/>
              <a:gd name="connsiteY2039" fmla="*/ 1956063 h 2993922"/>
              <a:gd name="connsiteX2040" fmla="*/ 7381516 w 8938307"/>
              <a:gd name="connsiteY2040" fmla="*/ 1956063 h 2993922"/>
              <a:gd name="connsiteX2041" fmla="*/ 7376222 w 8938307"/>
              <a:gd name="connsiteY2041" fmla="*/ 1945472 h 2993922"/>
              <a:gd name="connsiteX2042" fmla="*/ 7370926 w 8938307"/>
              <a:gd name="connsiteY2042" fmla="*/ 1945472 h 2993922"/>
              <a:gd name="connsiteX2043" fmla="*/ 3685463 w 8938307"/>
              <a:gd name="connsiteY2043" fmla="*/ 1945472 h 2993922"/>
              <a:gd name="connsiteX2044" fmla="*/ 3706644 w 8938307"/>
              <a:gd name="connsiteY2044" fmla="*/ 1945472 h 2993922"/>
              <a:gd name="connsiteX2045" fmla="*/ 3706644 w 8938307"/>
              <a:gd name="connsiteY2045" fmla="*/ 1956063 h 2993922"/>
              <a:gd name="connsiteX2046" fmla="*/ 3685463 w 8938307"/>
              <a:gd name="connsiteY2046" fmla="*/ 1945472 h 2993922"/>
              <a:gd name="connsiteX2047" fmla="*/ 7519192 w 8938307"/>
              <a:gd name="connsiteY2047" fmla="*/ 1934882 h 2993922"/>
              <a:gd name="connsiteX2048" fmla="*/ 7519192 w 8938307"/>
              <a:gd name="connsiteY2048" fmla="*/ 1945472 h 2993922"/>
              <a:gd name="connsiteX2049" fmla="*/ 7519192 w 8938307"/>
              <a:gd name="connsiteY2049" fmla="*/ 1956063 h 2993922"/>
              <a:gd name="connsiteX2050" fmla="*/ 7529782 w 8938307"/>
              <a:gd name="connsiteY2050" fmla="*/ 1945472 h 2993922"/>
              <a:gd name="connsiteX2051" fmla="*/ 7519192 w 8938307"/>
              <a:gd name="connsiteY2051" fmla="*/ 1934882 h 2993922"/>
              <a:gd name="connsiteX2052" fmla="*/ 7434468 w 8938307"/>
              <a:gd name="connsiteY2052" fmla="*/ 1934882 h 2993922"/>
              <a:gd name="connsiteX2053" fmla="*/ 7445059 w 8938307"/>
              <a:gd name="connsiteY2053" fmla="*/ 1934882 h 2993922"/>
              <a:gd name="connsiteX2054" fmla="*/ 7445059 w 8938307"/>
              <a:gd name="connsiteY2054" fmla="*/ 1945472 h 2993922"/>
              <a:gd name="connsiteX2055" fmla="*/ 7434468 w 8938307"/>
              <a:gd name="connsiteY2055" fmla="*/ 1934882 h 2993922"/>
              <a:gd name="connsiteX2056" fmla="*/ 7296793 w 8938307"/>
              <a:gd name="connsiteY2056" fmla="*/ 1934882 h 2993922"/>
              <a:gd name="connsiteX2057" fmla="*/ 7317974 w 8938307"/>
              <a:gd name="connsiteY2057" fmla="*/ 1945472 h 2993922"/>
              <a:gd name="connsiteX2058" fmla="*/ 7317974 w 8938307"/>
              <a:gd name="connsiteY2058" fmla="*/ 1934882 h 2993922"/>
              <a:gd name="connsiteX2059" fmla="*/ 7169708 w 8938307"/>
              <a:gd name="connsiteY2059" fmla="*/ 1934882 h 2993922"/>
              <a:gd name="connsiteX2060" fmla="*/ 7175004 w 8938307"/>
              <a:gd name="connsiteY2060" fmla="*/ 1950767 h 2993922"/>
              <a:gd name="connsiteX2061" fmla="*/ 7190889 w 8938307"/>
              <a:gd name="connsiteY2061" fmla="*/ 1956063 h 2993922"/>
              <a:gd name="connsiteX2062" fmla="*/ 7180299 w 8938307"/>
              <a:gd name="connsiteY2062" fmla="*/ 1934882 h 2993922"/>
              <a:gd name="connsiteX2063" fmla="*/ 7137937 w 8938307"/>
              <a:gd name="connsiteY2063" fmla="*/ 1934882 h 2993922"/>
              <a:gd name="connsiteX2064" fmla="*/ 7148526 w 8938307"/>
              <a:gd name="connsiteY2064" fmla="*/ 1945472 h 2993922"/>
              <a:gd name="connsiteX2065" fmla="*/ 7159118 w 8938307"/>
              <a:gd name="connsiteY2065" fmla="*/ 1934882 h 2993922"/>
              <a:gd name="connsiteX2066" fmla="*/ 5856497 w 8938307"/>
              <a:gd name="connsiteY2066" fmla="*/ 1934882 h 2993922"/>
              <a:gd name="connsiteX2067" fmla="*/ 5867087 w 8938307"/>
              <a:gd name="connsiteY2067" fmla="*/ 1945472 h 2993922"/>
              <a:gd name="connsiteX2068" fmla="*/ 5867087 w 8938307"/>
              <a:gd name="connsiteY2068" fmla="*/ 1934882 h 2993922"/>
              <a:gd name="connsiteX2069" fmla="*/ 5856497 w 8938307"/>
              <a:gd name="connsiteY2069" fmla="*/ 1934882 h 2993922"/>
              <a:gd name="connsiteX2070" fmla="*/ 5528195 w 8938307"/>
              <a:gd name="connsiteY2070" fmla="*/ 1934882 h 2993922"/>
              <a:gd name="connsiteX2071" fmla="*/ 5528195 w 8938307"/>
              <a:gd name="connsiteY2071" fmla="*/ 1945472 h 2993922"/>
              <a:gd name="connsiteX2072" fmla="*/ 5538785 w 8938307"/>
              <a:gd name="connsiteY2072" fmla="*/ 1945472 h 2993922"/>
              <a:gd name="connsiteX2073" fmla="*/ 5538785 w 8938307"/>
              <a:gd name="connsiteY2073" fmla="*/ 1934882 h 2993922"/>
              <a:gd name="connsiteX2074" fmla="*/ 5528195 w 8938307"/>
              <a:gd name="connsiteY2074" fmla="*/ 1934882 h 2993922"/>
              <a:gd name="connsiteX2075" fmla="*/ 5125758 w 8938307"/>
              <a:gd name="connsiteY2075" fmla="*/ 1934882 h 2993922"/>
              <a:gd name="connsiteX2076" fmla="*/ 5136350 w 8938307"/>
              <a:gd name="connsiteY2076" fmla="*/ 1945472 h 2993922"/>
              <a:gd name="connsiteX2077" fmla="*/ 5146940 w 8938307"/>
              <a:gd name="connsiteY2077" fmla="*/ 1945472 h 2993922"/>
              <a:gd name="connsiteX2078" fmla="*/ 5146940 w 8938307"/>
              <a:gd name="connsiteY2078" fmla="*/ 1934882 h 2993922"/>
              <a:gd name="connsiteX2079" fmla="*/ 5136350 w 8938307"/>
              <a:gd name="connsiteY2079" fmla="*/ 1934882 h 2993922"/>
              <a:gd name="connsiteX2080" fmla="*/ 5125758 w 8938307"/>
              <a:gd name="connsiteY2080" fmla="*/ 1934882 h 2993922"/>
              <a:gd name="connsiteX2081" fmla="*/ 4098489 w 8938307"/>
              <a:gd name="connsiteY2081" fmla="*/ 1934882 h 2993922"/>
              <a:gd name="connsiteX2082" fmla="*/ 4087898 w 8938307"/>
              <a:gd name="connsiteY2082" fmla="*/ 1945472 h 2993922"/>
              <a:gd name="connsiteX2083" fmla="*/ 4098489 w 8938307"/>
              <a:gd name="connsiteY2083" fmla="*/ 1945472 h 2993922"/>
              <a:gd name="connsiteX2084" fmla="*/ 7257080 w 8938307"/>
              <a:gd name="connsiteY2084" fmla="*/ 1929586 h 2993922"/>
              <a:gd name="connsiteX2085" fmla="*/ 7254432 w 8938307"/>
              <a:gd name="connsiteY2085" fmla="*/ 1934882 h 2993922"/>
              <a:gd name="connsiteX2086" fmla="*/ 7265022 w 8938307"/>
              <a:gd name="connsiteY2086" fmla="*/ 1934882 h 2993922"/>
              <a:gd name="connsiteX2087" fmla="*/ 7257080 w 8938307"/>
              <a:gd name="connsiteY2087" fmla="*/ 1929586 h 2993922"/>
              <a:gd name="connsiteX2088" fmla="*/ 6194067 w 8938307"/>
              <a:gd name="connsiteY2088" fmla="*/ 1929586 h 2993922"/>
              <a:gd name="connsiteX2089" fmla="*/ 6184800 w 8938307"/>
              <a:gd name="connsiteY2089" fmla="*/ 1934882 h 2993922"/>
              <a:gd name="connsiteX2090" fmla="*/ 6200686 w 8938307"/>
              <a:gd name="connsiteY2090" fmla="*/ 1950767 h 2993922"/>
              <a:gd name="connsiteX2091" fmla="*/ 6248342 w 8938307"/>
              <a:gd name="connsiteY2091" fmla="*/ 1956063 h 2993922"/>
              <a:gd name="connsiteX2092" fmla="*/ 6237752 w 8938307"/>
              <a:gd name="connsiteY2092" fmla="*/ 1945472 h 2993922"/>
              <a:gd name="connsiteX2093" fmla="*/ 6216572 w 8938307"/>
              <a:gd name="connsiteY2093" fmla="*/ 1934882 h 2993922"/>
              <a:gd name="connsiteX2094" fmla="*/ 6200686 w 8938307"/>
              <a:gd name="connsiteY2094" fmla="*/ 1934882 h 2993922"/>
              <a:gd name="connsiteX2095" fmla="*/ 6194067 w 8938307"/>
              <a:gd name="connsiteY2095" fmla="*/ 1929586 h 2993922"/>
              <a:gd name="connsiteX2096" fmla="*/ 7212070 w 8938307"/>
              <a:gd name="connsiteY2096" fmla="*/ 1924290 h 2993922"/>
              <a:gd name="connsiteX2097" fmla="*/ 7201480 w 8938307"/>
              <a:gd name="connsiteY2097" fmla="*/ 1934882 h 2993922"/>
              <a:gd name="connsiteX2098" fmla="*/ 7196184 w 8938307"/>
              <a:gd name="connsiteY2098" fmla="*/ 1945472 h 2993922"/>
              <a:gd name="connsiteX2099" fmla="*/ 7190889 w 8938307"/>
              <a:gd name="connsiteY2099" fmla="*/ 1950767 h 2993922"/>
              <a:gd name="connsiteX2100" fmla="*/ 7206774 w 8938307"/>
              <a:gd name="connsiteY2100" fmla="*/ 1950767 h 2993922"/>
              <a:gd name="connsiteX2101" fmla="*/ 7222660 w 8938307"/>
              <a:gd name="connsiteY2101" fmla="*/ 1945472 h 2993922"/>
              <a:gd name="connsiteX2102" fmla="*/ 7222660 w 8938307"/>
              <a:gd name="connsiteY2102" fmla="*/ 1934882 h 2993922"/>
              <a:gd name="connsiteX2103" fmla="*/ 7233251 w 8938307"/>
              <a:gd name="connsiteY2103" fmla="*/ 1929586 h 2993922"/>
              <a:gd name="connsiteX2104" fmla="*/ 7222660 w 8938307"/>
              <a:gd name="connsiteY2104" fmla="*/ 1924290 h 2993922"/>
              <a:gd name="connsiteX2105" fmla="*/ 5994172 w 8938307"/>
              <a:gd name="connsiteY2105" fmla="*/ 1924290 h 2993922"/>
              <a:gd name="connsiteX2106" fmla="*/ 6004764 w 8938307"/>
              <a:gd name="connsiteY2106" fmla="*/ 1934882 h 2993922"/>
              <a:gd name="connsiteX2107" fmla="*/ 6015353 w 8938307"/>
              <a:gd name="connsiteY2107" fmla="*/ 1934882 h 2993922"/>
              <a:gd name="connsiteX2108" fmla="*/ 5994172 w 8938307"/>
              <a:gd name="connsiteY2108" fmla="*/ 1924290 h 2993922"/>
              <a:gd name="connsiteX2109" fmla="*/ 5814135 w 8938307"/>
              <a:gd name="connsiteY2109" fmla="*/ 1924290 h 2993922"/>
              <a:gd name="connsiteX2110" fmla="*/ 5803545 w 8938307"/>
              <a:gd name="connsiteY2110" fmla="*/ 1934882 h 2993922"/>
              <a:gd name="connsiteX2111" fmla="*/ 5803545 w 8938307"/>
              <a:gd name="connsiteY2111" fmla="*/ 1945472 h 2993922"/>
              <a:gd name="connsiteX2112" fmla="*/ 5814135 w 8938307"/>
              <a:gd name="connsiteY2112" fmla="*/ 1945472 h 2993922"/>
              <a:gd name="connsiteX2113" fmla="*/ 5824726 w 8938307"/>
              <a:gd name="connsiteY2113" fmla="*/ 1934882 h 2993922"/>
              <a:gd name="connsiteX2114" fmla="*/ 5830020 w 8938307"/>
              <a:gd name="connsiteY2114" fmla="*/ 1929586 h 2993922"/>
              <a:gd name="connsiteX2115" fmla="*/ 5814135 w 8938307"/>
              <a:gd name="connsiteY2115" fmla="*/ 1924290 h 2993922"/>
              <a:gd name="connsiteX2116" fmla="*/ 5729412 w 8938307"/>
              <a:gd name="connsiteY2116" fmla="*/ 1924290 h 2993922"/>
              <a:gd name="connsiteX2117" fmla="*/ 5718822 w 8938307"/>
              <a:gd name="connsiteY2117" fmla="*/ 1934882 h 2993922"/>
              <a:gd name="connsiteX2118" fmla="*/ 5750593 w 8938307"/>
              <a:gd name="connsiteY2118" fmla="*/ 1945472 h 2993922"/>
              <a:gd name="connsiteX2119" fmla="*/ 5750593 w 8938307"/>
              <a:gd name="connsiteY2119" fmla="*/ 1934882 h 2993922"/>
              <a:gd name="connsiteX2120" fmla="*/ 5734708 w 8938307"/>
              <a:gd name="connsiteY2120" fmla="*/ 1934882 h 2993922"/>
              <a:gd name="connsiteX2121" fmla="*/ 5729412 w 8938307"/>
              <a:gd name="connsiteY2121" fmla="*/ 1924290 h 2993922"/>
              <a:gd name="connsiteX2122" fmla="*/ 5507014 w 8938307"/>
              <a:gd name="connsiteY2122" fmla="*/ 1924290 h 2993922"/>
              <a:gd name="connsiteX2123" fmla="*/ 5507014 w 8938307"/>
              <a:gd name="connsiteY2123" fmla="*/ 1934882 h 2993922"/>
              <a:gd name="connsiteX2124" fmla="*/ 5517604 w 8938307"/>
              <a:gd name="connsiteY2124" fmla="*/ 1934882 h 2993922"/>
              <a:gd name="connsiteX2125" fmla="*/ 5517604 w 8938307"/>
              <a:gd name="connsiteY2125" fmla="*/ 1924290 h 2993922"/>
              <a:gd name="connsiteX2126" fmla="*/ 5507014 w 8938307"/>
              <a:gd name="connsiteY2126" fmla="*/ 1924290 h 2993922"/>
              <a:gd name="connsiteX2127" fmla="*/ 5395814 w 8938307"/>
              <a:gd name="connsiteY2127" fmla="*/ 1924290 h 2993922"/>
              <a:gd name="connsiteX2128" fmla="*/ 5401110 w 8938307"/>
              <a:gd name="connsiteY2128" fmla="*/ 1934882 h 2993922"/>
              <a:gd name="connsiteX2129" fmla="*/ 5416996 w 8938307"/>
              <a:gd name="connsiteY2129" fmla="*/ 1945472 h 2993922"/>
              <a:gd name="connsiteX2130" fmla="*/ 5422291 w 8938307"/>
              <a:gd name="connsiteY2130" fmla="*/ 1934882 h 2993922"/>
              <a:gd name="connsiteX2131" fmla="*/ 5411700 w 8938307"/>
              <a:gd name="connsiteY2131" fmla="*/ 1934882 h 2993922"/>
              <a:gd name="connsiteX2132" fmla="*/ 5406404 w 8938307"/>
              <a:gd name="connsiteY2132" fmla="*/ 1934882 h 2993922"/>
              <a:gd name="connsiteX2133" fmla="*/ 5401110 w 8938307"/>
              <a:gd name="connsiteY2133" fmla="*/ 1924290 h 2993922"/>
              <a:gd name="connsiteX2134" fmla="*/ 5395814 w 8938307"/>
              <a:gd name="connsiteY2134" fmla="*/ 1924290 h 2993922"/>
              <a:gd name="connsiteX2135" fmla="*/ 4236164 w 8938307"/>
              <a:gd name="connsiteY2135" fmla="*/ 1924290 h 2993922"/>
              <a:gd name="connsiteX2136" fmla="*/ 4246754 w 8938307"/>
              <a:gd name="connsiteY2136" fmla="*/ 1924290 h 2993922"/>
              <a:gd name="connsiteX2137" fmla="*/ 4236164 w 8938307"/>
              <a:gd name="connsiteY2137" fmla="*/ 1934882 h 2993922"/>
              <a:gd name="connsiteX2138" fmla="*/ 7234573 w 8938307"/>
              <a:gd name="connsiteY2138" fmla="*/ 1916348 h 2993922"/>
              <a:gd name="connsiteX2139" fmla="*/ 7227956 w 8938307"/>
              <a:gd name="connsiteY2139" fmla="*/ 1918996 h 2993922"/>
              <a:gd name="connsiteX2140" fmla="*/ 7238546 w 8938307"/>
              <a:gd name="connsiteY2140" fmla="*/ 1924290 h 2993922"/>
              <a:gd name="connsiteX2141" fmla="*/ 7243841 w 8938307"/>
              <a:gd name="connsiteY2141" fmla="*/ 1918996 h 2993922"/>
              <a:gd name="connsiteX2142" fmla="*/ 7234573 w 8938307"/>
              <a:gd name="connsiteY2142" fmla="*/ 1916348 h 2993922"/>
              <a:gd name="connsiteX2143" fmla="*/ 7974579 w 8938307"/>
              <a:gd name="connsiteY2143" fmla="*/ 1913701 h 2993922"/>
              <a:gd name="connsiteX2144" fmla="*/ 7985171 w 8938307"/>
              <a:gd name="connsiteY2144" fmla="*/ 1924290 h 2993922"/>
              <a:gd name="connsiteX2145" fmla="*/ 7974579 w 8938307"/>
              <a:gd name="connsiteY2145" fmla="*/ 1924290 h 2993922"/>
              <a:gd name="connsiteX2146" fmla="*/ 7974579 w 8938307"/>
              <a:gd name="connsiteY2146" fmla="*/ 1913701 h 2993922"/>
              <a:gd name="connsiteX2147" fmla="*/ 5972991 w 8938307"/>
              <a:gd name="connsiteY2147" fmla="*/ 1913701 h 2993922"/>
              <a:gd name="connsiteX2148" fmla="*/ 5983582 w 8938307"/>
              <a:gd name="connsiteY2148" fmla="*/ 1924290 h 2993922"/>
              <a:gd name="connsiteX2149" fmla="*/ 5983582 w 8938307"/>
              <a:gd name="connsiteY2149" fmla="*/ 1913701 h 2993922"/>
              <a:gd name="connsiteX2150" fmla="*/ 5443471 w 8938307"/>
              <a:gd name="connsiteY2150" fmla="*/ 1913701 h 2993922"/>
              <a:gd name="connsiteX2151" fmla="*/ 5448766 w 8938307"/>
              <a:gd name="connsiteY2151" fmla="*/ 1924290 h 2993922"/>
              <a:gd name="connsiteX2152" fmla="*/ 5454062 w 8938307"/>
              <a:gd name="connsiteY2152" fmla="*/ 1913701 h 2993922"/>
              <a:gd name="connsiteX2153" fmla="*/ 5443471 w 8938307"/>
              <a:gd name="connsiteY2153" fmla="*/ 1913701 h 2993922"/>
              <a:gd name="connsiteX2154" fmla="*/ 5358748 w 8938307"/>
              <a:gd name="connsiteY2154" fmla="*/ 1913701 h 2993922"/>
              <a:gd name="connsiteX2155" fmla="*/ 5348158 w 8938307"/>
              <a:gd name="connsiteY2155" fmla="*/ 1924290 h 2993922"/>
              <a:gd name="connsiteX2156" fmla="*/ 5369339 w 8938307"/>
              <a:gd name="connsiteY2156" fmla="*/ 1913701 h 2993922"/>
              <a:gd name="connsiteX2157" fmla="*/ 7611858 w 8938307"/>
              <a:gd name="connsiteY2157" fmla="*/ 1908405 h 2993922"/>
              <a:gd name="connsiteX2158" fmla="*/ 7603915 w 8938307"/>
              <a:gd name="connsiteY2158" fmla="*/ 1913701 h 2993922"/>
              <a:gd name="connsiteX2159" fmla="*/ 7614505 w 8938307"/>
              <a:gd name="connsiteY2159" fmla="*/ 1913701 h 2993922"/>
              <a:gd name="connsiteX2160" fmla="*/ 7611858 w 8938307"/>
              <a:gd name="connsiteY2160" fmla="*/ 1908405 h 2993922"/>
              <a:gd name="connsiteX2161" fmla="*/ 5943868 w 8938307"/>
              <a:gd name="connsiteY2161" fmla="*/ 1908405 h 2993922"/>
              <a:gd name="connsiteX2162" fmla="*/ 5941220 w 8938307"/>
              <a:gd name="connsiteY2162" fmla="*/ 1913701 h 2993922"/>
              <a:gd name="connsiteX2163" fmla="*/ 5946516 w 8938307"/>
              <a:gd name="connsiteY2163" fmla="*/ 1924290 h 2993922"/>
              <a:gd name="connsiteX2164" fmla="*/ 5951812 w 8938307"/>
              <a:gd name="connsiteY2164" fmla="*/ 1913701 h 2993922"/>
              <a:gd name="connsiteX2165" fmla="*/ 5943868 w 8938307"/>
              <a:gd name="connsiteY2165" fmla="*/ 1908405 h 2993922"/>
              <a:gd name="connsiteX2166" fmla="*/ 7911038 w 8938307"/>
              <a:gd name="connsiteY2166" fmla="*/ 1903111 h 2993922"/>
              <a:gd name="connsiteX2167" fmla="*/ 7921627 w 8938307"/>
              <a:gd name="connsiteY2167" fmla="*/ 1913701 h 2993922"/>
              <a:gd name="connsiteX2168" fmla="*/ 7911038 w 8938307"/>
              <a:gd name="connsiteY2168" fmla="*/ 1913701 h 2993922"/>
              <a:gd name="connsiteX2169" fmla="*/ 7911038 w 8938307"/>
              <a:gd name="connsiteY2169" fmla="*/ 1903111 h 2993922"/>
              <a:gd name="connsiteX2170" fmla="*/ 7725704 w 8938307"/>
              <a:gd name="connsiteY2170" fmla="*/ 1903111 h 2993922"/>
              <a:gd name="connsiteX2171" fmla="*/ 7720409 w 8938307"/>
              <a:gd name="connsiteY2171" fmla="*/ 1913701 h 2993922"/>
              <a:gd name="connsiteX2172" fmla="*/ 7720409 w 8938307"/>
              <a:gd name="connsiteY2172" fmla="*/ 1924290 h 2993922"/>
              <a:gd name="connsiteX2173" fmla="*/ 7731000 w 8938307"/>
              <a:gd name="connsiteY2173" fmla="*/ 1913701 h 2993922"/>
              <a:gd name="connsiteX2174" fmla="*/ 7725704 w 8938307"/>
              <a:gd name="connsiteY2174" fmla="*/ 1903111 h 2993922"/>
              <a:gd name="connsiteX2175" fmla="*/ 7423878 w 8938307"/>
              <a:gd name="connsiteY2175" fmla="*/ 1903111 h 2993922"/>
              <a:gd name="connsiteX2176" fmla="*/ 7413288 w 8938307"/>
              <a:gd name="connsiteY2176" fmla="*/ 1913701 h 2993922"/>
              <a:gd name="connsiteX2177" fmla="*/ 7434468 w 8938307"/>
              <a:gd name="connsiteY2177" fmla="*/ 1913701 h 2993922"/>
              <a:gd name="connsiteX2178" fmla="*/ 7423878 w 8938307"/>
              <a:gd name="connsiteY2178" fmla="*/ 1903111 h 2993922"/>
              <a:gd name="connsiteX2179" fmla="*/ 7169708 w 8938307"/>
              <a:gd name="connsiteY2179" fmla="*/ 1903111 h 2993922"/>
              <a:gd name="connsiteX2180" fmla="*/ 7169708 w 8938307"/>
              <a:gd name="connsiteY2180" fmla="*/ 1904434 h 2993922"/>
              <a:gd name="connsiteX2181" fmla="*/ 7169708 w 8938307"/>
              <a:gd name="connsiteY2181" fmla="*/ 1913701 h 2993922"/>
              <a:gd name="connsiteX2182" fmla="*/ 7185593 w 8938307"/>
              <a:gd name="connsiteY2182" fmla="*/ 1924290 h 2993922"/>
              <a:gd name="connsiteX2183" fmla="*/ 7201480 w 8938307"/>
              <a:gd name="connsiteY2183" fmla="*/ 1913701 h 2993922"/>
              <a:gd name="connsiteX2184" fmla="*/ 7201480 w 8938307"/>
              <a:gd name="connsiteY2184" fmla="*/ 1903111 h 2993922"/>
              <a:gd name="connsiteX2185" fmla="*/ 7190889 w 8938307"/>
              <a:gd name="connsiteY2185" fmla="*/ 1903111 h 2993922"/>
              <a:gd name="connsiteX2186" fmla="*/ 7095574 w 8938307"/>
              <a:gd name="connsiteY2186" fmla="*/ 1903111 h 2993922"/>
              <a:gd name="connsiteX2187" fmla="*/ 7095574 w 8938307"/>
              <a:gd name="connsiteY2187" fmla="*/ 1924290 h 2993922"/>
              <a:gd name="connsiteX2188" fmla="*/ 7127347 w 8938307"/>
              <a:gd name="connsiteY2188" fmla="*/ 1924290 h 2993922"/>
              <a:gd name="connsiteX2189" fmla="*/ 7116756 w 8938307"/>
              <a:gd name="connsiteY2189" fmla="*/ 1913701 h 2993922"/>
              <a:gd name="connsiteX2190" fmla="*/ 7106166 w 8938307"/>
              <a:gd name="connsiteY2190" fmla="*/ 1913701 h 2993922"/>
              <a:gd name="connsiteX2191" fmla="*/ 7095574 w 8938307"/>
              <a:gd name="connsiteY2191" fmla="*/ 1903111 h 2993922"/>
              <a:gd name="connsiteX2192" fmla="*/ 6253638 w 8938307"/>
              <a:gd name="connsiteY2192" fmla="*/ 1903111 h 2993922"/>
              <a:gd name="connsiteX2193" fmla="*/ 6248342 w 8938307"/>
              <a:gd name="connsiteY2193" fmla="*/ 1908405 h 2993922"/>
              <a:gd name="connsiteX2194" fmla="*/ 6258932 w 8938307"/>
              <a:gd name="connsiteY2194" fmla="*/ 1913701 h 2993922"/>
              <a:gd name="connsiteX2195" fmla="*/ 6253638 w 8938307"/>
              <a:gd name="connsiteY2195" fmla="*/ 1903111 h 2993922"/>
              <a:gd name="connsiteX2196" fmla="*/ 5697641 w 8938307"/>
              <a:gd name="connsiteY2196" fmla="*/ 1903111 h 2993922"/>
              <a:gd name="connsiteX2197" fmla="*/ 5708232 w 8938307"/>
              <a:gd name="connsiteY2197" fmla="*/ 1913701 h 2993922"/>
              <a:gd name="connsiteX2198" fmla="*/ 5708232 w 8938307"/>
              <a:gd name="connsiteY2198" fmla="*/ 1903111 h 2993922"/>
              <a:gd name="connsiteX2199" fmla="*/ 7002910 w 8938307"/>
              <a:gd name="connsiteY2199" fmla="*/ 1896491 h 2993922"/>
              <a:gd name="connsiteX2200" fmla="*/ 7000262 w 8938307"/>
              <a:gd name="connsiteY2200" fmla="*/ 1903111 h 2993922"/>
              <a:gd name="connsiteX2201" fmla="*/ 6973785 w 8938307"/>
              <a:gd name="connsiteY2201" fmla="*/ 1897815 h 2993922"/>
              <a:gd name="connsiteX2202" fmla="*/ 6961872 w 8938307"/>
              <a:gd name="connsiteY2202" fmla="*/ 1896492 h 2993922"/>
              <a:gd name="connsiteX2203" fmla="*/ 6957900 w 8938307"/>
              <a:gd name="connsiteY2203" fmla="*/ 1903111 h 2993922"/>
              <a:gd name="connsiteX2204" fmla="*/ 6979081 w 8938307"/>
              <a:gd name="connsiteY2204" fmla="*/ 1903111 h 2993922"/>
              <a:gd name="connsiteX2205" fmla="*/ 7000262 w 8938307"/>
              <a:gd name="connsiteY2205" fmla="*/ 1903111 h 2993922"/>
              <a:gd name="connsiteX2206" fmla="*/ 7021443 w 8938307"/>
              <a:gd name="connsiteY2206" fmla="*/ 1913701 h 2993922"/>
              <a:gd name="connsiteX2207" fmla="*/ 7010852 w 8938307"/>
              <a:gd name="connsiteY2207" fmla="*/ 1897815 h 2993922"/>
              <a:gd name="connsiteX2208" fmla="*/ 7002910 w 8938307"/>
              <a:gd name="connsiteY2208" fmla="*/ 1896491 h 2993922"/>
              <a:gd name="connsiteX2209" fmla="*/ 7868675 w 8938307"/>
              <a:gd name="connsiteY2209" fmla="*/ 1892520 h 2993922"/>
              <a:gd name="connsiteX2210" fmla="*/ 7873971 w 8938307"/>
              <a:gd name="connsiteY2210" fmla="*/ 1897815 h 2993922"/>
              <a:gd name="connsiteX2211" fmla="*/ 7879267 w 8938307"/>
              <a:gd name="connsiteY2211" fmla="*/ 1903111 h 2993922"/>
              <a:gd name="connsiteX2212" fmla="*/ 7868675 w 8938307"/>
              <a:gd name="connsiteY2212" fmla="*/ 1903111 h 2993922"/>
              <a:gd name="connsiteX2213" fmla="*/ 7455649 w 8938307"/>
              <a:gd name="connsiteY2213" fmla="*/ 1892520 h 2993922"/>
              <a:gd name="connsiteX2214" fmla="*/ 7450355 w 8938307"/>
              <a:gd name="connsiteY2214" fmla="*/ 1908405 h 2993922"/>
              <a:gd name="connsiteX2215" fmla="*/ 7466240 w 8938307"/>
              <a:gd name="connsiteY2215" fmla="*/ 1913701 h 2993922"/>
              <a:gd name="connsiteX2216" fmla="*/ 7370926 w 8938307"/>
              <a:gd name="connsiteY2216" fmla="*/ 1892520 h 2993922"/>
              <a:gd name="connsiteX2217" fmla="*/ 7376222 w 8938307"/>
              <a:gd name="connsiteY2217" fmla="*/ 1903111 h 2993922"/>
              <a:gd name="connsiteX2218" fmla="*/ 7381516 w 8938307"/>
              <a:gd name="connsiteY2218" fmla="*/ 1892520 h 2993922"/>
              <a:gd name="connsiteX2219" fmla="*/ 7370926 w 8938307"/>
              <a:gd name="connsiteY2219" fmla="*/ 1892520 h 2993922"/>
              <a:gd name="connsiteX2220" fmla="*/ 7159118 w 8938307"/>
              <a:gd name="connsiteY2220" fmla="*/ 1892520 h 2993922"/>
              <a:gd name="connsiteX2221" fmla="*/ 7169708 w 8938307"/>
              <a:gd name="connsiteY2221" fmla="*/ 1897815 h 2993922"/>
              <a:gd name="connsiteX2222" fmla="*/ 7169708 w 8938307"/>
              <a:gd name="connsiteY2222" fmla="*/ 1892520 h 2993922"/>
              <a:gd name="connsiteX2223" fmla="*/ 6904948 w 8938307"/>
              <a:gd name="connsiteY2223" fmla="*/ 1892520 h 2993922"/>
              <a:gd name="connsiteX2224" fmla="*/ 6915539 w 8938307"/>
              <a:gd name="connsiteY2224" fmla="*/ 1903111 h 2993922"/>
              <a:gd name="connsiteX2225" fmla="*/ 6926129 w 8938307"/>
              <a:gd name="connsiteY2225" fmla="*/ 1892520 h 2993922"/>
              <a:gd name="connsiteX2226" fmla="*/ 6904948 w 8938307"/>
              <a:gd name="connsiteY2226" fmla="*/ 1892520 h 2993922"/>
              <a:gd name="connsiteX2227" fmla="*/ 5427586 w 8938307"/>
              <a:gd name="connsiteY2227" fmla="*/ 1892520 h 2993922"/>
              <a:gd name="connsiteX2228" fmla="*/ 5422291 w 8938307"/>
              <a:gd name="connsiteY2228" fmla="*/ 1903111 h 2993922"/>
              <a:gd name="connsiteX2229" fmla="*/ 5432881 w 8938307"/>
              <a:gd name="connsiteY2229" fmla="*/ 1897815 h 2993922"/>
              <a:gd name="connsiteX2230" fmla="*/ 5427586 w 8938307"/>
              <a:gd name="connsiteY2230" fmla="*/ 1892520 h 2993922"/>
              <a:gd name="connsiteX2231" fmla="*/ 7614505 w 8938307"/>
              <a:gd name="connsiteY2231" fmla="*/ 1881930 h 2993922"/>
              <a:gd name="connsiteX2232" fmla="*/ 7614505 w 8938307"/>
              <a:gd name="connsiteY2232" fmla="*/ 1892520 h 2993922"/>
              <a:gd name="connsiteX2233" fmla="*/ 7635686 w 8938307"/>
              <a:gd name="connsiteY2233" fmla="*/ 1892520 h 2993922"/>
              <a:gd name="connsiteX2234" fmla="*/ 7625096 w 8938307"/>
              <a:gd name="connsiteY2234" fmla="*/ 1887224 h 2993922"/>
              <a:gd name="connsiteX2235" fmla="*/ 7614505 w 8938307"/>
              <a:gd name="connsiteY2235" fmla="*/ 1881930 h 2993922"/>
              <a:gd name="connsiteX2236" fmla="*/ 6216572 w 8938307"/>
              <a:gd name="connsiteY2236" fmla="*/ 1881930 h 2993922"/>
              <a:gd name="connsiteX2237" fmla="*/ 6216572 w 8938307"/>
              <a:gd name="connsiteY2237" fmla="*/ 1892520 h 2993922"/>
              <a:gd name="connsiteX2238" fmla="*/ 6227161 w 8938307"/>
              <a:gd name="connsiteY2238" fmla="*/ 1892520 h 2993922"/>
              <a:gd name="connsiteX2239" fmla="*/ 6216572 w 8938307"/>
              <a:gd name="connsiteY2239" fmla="*/ 1881930 h 2993922"/>
              <a:gd name="connsiteX2240" fmla="*/ 6057716 w 8938307"/>
              <a:gd name="connsiteY2240" fmla="*/ 1881930 h 2993922"/>
              <a:gd name="connsiteX2241" fmla="*/ 6068305 w 8938307"/>
              <a:gd name="connsiteY2241" fmla="*/ 1892520 h 2993922"/>
              <a:gd name="connsiteX2242" fmla="*/ 6068305 w 8938307"/>
              <a:gd name="connsiteY2242" fmla="*/ 1881930 h 2993922"/>
              <a:gd name="connsiteX2243" fmla="*/ 4151441 w 8938307"/>
              <a:gd name="connsiteY2243" fmla="*/ 1881930 h 2993922"/>
              <a:gd name="connsiteX2244" fmla="*/ 4162031 w 8938307"/>
              <a:gd name="connsiteY2244" fmla="*/ 1892520 h 2993922"/>
              <a:gd name="connsiteX2245" fmla="*/ 4151441 w 8938307"/>
              <a:gd name="connsiteY2245" fmla="*/ 1892520 h 2993922"/>
              <a:gd name="connsiteX2246" fmla="*/ 4140850 w 8938307"/>
              <a:gd name="connsiteY2246" fmla="*/ 1892520 h 2993922"/>
              <a:gd name="connsiteX2247" fmla="*/ 4151441 w 8938307"/>
              <a:gd name="connsiteY2247" fmla="*/ 1881930 h 2993922"/>
              <a:gd name="connsiteX2248" fmla="*/ 3518664 w 8938307"/>
              <a:gd name="connsiteY2248" fmla="*/ 1878619 h 2993922"/>
              <a:gd name="connsiteX2249" fmla="*/ 3558378 w 8938307"/>
              <a:gd name="connsiteY2249" fmla="*/ 1892520 h 2993922"/>
              <a:gd name="connsiteX2250" fmla="*/ 3579559 w 8938307"/>
              <a:gd name="connsiteY2250" fmla="*/ 1903111 h 2993922"/>
              <a:gd name="connsiteX2251" fmla="*/ 3590148 w 8938307"/>
              <a:gd name="connsiteY2251" fmla="*/ 1903111 h 2993922"/>
              <a:gd name="connsiteX2252" fmla="*/ 3606034 w 8938307"/>
              <a:gd name="connsiteY2252" fmla="*/ 1913701 h 2993922"/>
              <a:gd name="connsiteX2253" fmla="*/ 3643100 w 8938307"/>
              <a:gd name="connsiteY2253" fmla="*/ 1929586 h 2993922"/>
              <a:gd name="connsiteX2254" fmla="*/ 3674872 w 8938307"/>
              <a:gd name="connsiteY2254" fmla="*/ 1934882 h 2993922"/>
              <a:gd name="connsiteX2255" fmla="*/ 3674872 w 8938307"/>
              <a:gd name="connsiteY2255" fmla="*/ 1945472 h 2993922"/>
              <a:gd name="connsiteX2256" fmla="*/ 3627215 w 8938307"/>
              <a:gd name="connsiteY2256" fmla="*/ 1934882 h 2993922"/>
              <a:gd name="connsiteX2257" fmla="*/ 3563673 w 8938307"/>
              <a:gd name="connsiteY2257" fmla="*/ 1913701 h 2993922"/>
              <a:gd name="connsiteX2258" fmla="*/ 3537196 w 8938307"/>
              <a:gd name="connsiteY2258" fmla="*/ 1892520 h 2993922"/>
              <a:gd name="connsiteX2259" fmla="*/ 3516016 w 8938307"/>
              <a:gd name="connsiteY2259" fmla="*/ 1881930 h 2993922"/>
              <a:gd name="connsiteX2260" fmla="*/ 3518664 w 8938307"/>
              <a:gd name="connsiteY2260" fmla="*/ 1878619 h 2993922"/>
              <a:gd name="connsiteX2261" fmla="*/ 6881120 w 8938307"/>
              <a:gd name="connsiteY2261" fmla="*/ 1876634 h 2993922"/>
              <a:gd name="connsiteX2262" fmla="*/ 6873177 w 8938307"/>
              <a:gd name="connsiteY2262" fmla="*/ 1881930 h 2993922"/>
              <a:gd name="connsiteX2263" fmla="*/ 6883766 w 8938307"/>
              <a:gd name="connsiteY2263" fmla="*/ 1881930 h 2993922"/>
              <a:gd name="connsiteX2264" fmla="*/ 6881120 w 8938307"/>
              <a:gd name="connsiteY2264" fmla="*/ 1876634 h 2993922"/>
              <a:gd name="connsiteX2265" fmla="*/ 5631782 w 8938307"/>
              <a:gd name="connsiteY2265" fmla="*/ 1875641 h 2993922"/>
              <a:gd name="connsiteX2266" fmla="*/ 5628804 w 8938307"/>
              <a:gd name="connsiteY2266" fmla="*/ 1876634 h 2993922"/>
              <a:gd name="connsiteX2267" fmla="*/ 5623508 w 8938307"/>
              <a:gd name="connsiteY2267" fmla="*/ 1887224 h 2993922"/>
              <a:gd name="connsiteX2268" fmla="*/ 5612918 w 8938307"/>
              <a:gd name="connsiteY2268" fmla="*/ 1892520 h 2993922"/>
              <a:gd name="connsiteX2269" fmla="*/ 5612918 w 8938307"/>
              <a:gd name="connsiteY2269" fmla="*/ 1903111 h 2993922"/>
              <a:gd name="connsiteX2270" fmla="*/ 5623508 w 8938307"/>
              <a:gd name="connsiteY2270" fmla="*/ 1913701 h 2993922"/>
              <a:gd name="connsiteX2271" fmla="*/ 5634099 w 8938307"/>
              <a:gd name="connsiteY2271" fmla="*/ 1913701 h 2993922"/>
              <a:gd name="connsiteX2272" fmla="*/ 5655279 w 8938307"/>
              <a:gd name="connsiteY2272" fmla="*/ 1924290 h 2993922"/>
              <a:gd name="connsiteX2273" fmla="*/ 5673813 w 8938307"/>
              <a:gd name="connsiteY2273" fmla="*/ 1924290 h 2993922"/>
              <a:gd name="connsiteX2274" fmla="*/ 5676460 w 8938307"/>
              <a:gd name="connsiteY2274" fmla="*/ 1924290 h 2993922"/>
              <a:gd name="connsiteX2275" fmla="*/ 5676460 w 8938307"/>
              <a:gd name="connsiteY2275" fmla="*/ 1913701 h 2993922"/>
              <a:gd name="connsiteX2276" fmla="*/ 5687051 w 8938307"/>
              <a:gd name="connsiteY2276" fmla="*/ 1908405 h 2993922"/>
              <a:gd name="connsiteX2277" fmla="*/ 5676460 w 8938307"/>
              <a:gd name="connsiteY2277" fmla="*/ 1897815 h 2993922"/>
              <a:gd name="connsiteX2278" fmla="*/ 5665870 w 8938307"/>
              <a:gd name="connsiteY2278" fmla="*/ 1892520 h 2993922"/>
              <a:gd name="connsiteX2279" fmla="*/ 5644689 w 8938307"/>
              <a:gd name="connsiteY2279" fmla="*/ 1892520 h 2993922"/>
              <a:gd name="connsiteX2280" fmla="*/ 5631782 w 8938307"/>
              <a:gd name="connsiteY2280" fmla="*/ 1875641 h 2993922"/>
              <a:gd name="connsiteX2281" fmla="*/ 7688638 w 8938307"/>
              <a:gd name="connsiteY2281" fmla="*/ 1871338 h 2993922"/>
              <a:gd name="connsiteX2282" fmla="*/ 7688638 w 8938307"/>
              <a:gd name="connsiteY2282" fmla="*/ 1881930 h 2993922"/>
              <a:gd name="connsiteX2283" fmla="*/ 7699230 w 8938307"/>
              <a:gd name="connsiteY2283" fmla="*/ 1881930 h 2993922"/>
              <a:gd name="connsiteX2284" fmla="*/ 7720409 w 8938307"/>
              <a:gd name="connsiteY2284" fmla="*/ 1881930 h 2993922"/>
              <a:gd name="connsiteX2285" fmla="*/ 7715115 w 8938307"/>
              <a:gd name="connsiteY2285" fmla="*/ 1876634 h 2993922"/>
              <a:gd name="connsiteX2286" fmla="*/ 7699230 w 8938307"/>
              <a:gd name="connsiteY2286" fmla="*/ 1871338 h 2993922"/>
              <a:gd name="connsiteX2287" fmla="*/ 7280908 w 8938307"/>
              <a:gd name="connsiteY2287" fmla="*/ 1871338 h 2993922"/>
              <a:gd name="connsiteX2288" fmla="*/ 7275612 w 8938307"/>
              <a:gd name="connsiteY2288" fmla="*/ 1876634 h 2993922"/>
              <a:gd name="connsiteX2289" fmla="*/ 7286203 w 8938307"/>
              <a:gd name="connsiteY2289" fmla="*/ 1881930 h 2993922"/>
              <a:gd name="connsiteX2290" fmla="*/ 7280908 w 8938307"/>
              <a:gd name="connsiteY2290" fmla="*/ 1871338 h 2993922"/>
              <a:gd name="connsiteX2291" fmla="*/ 7839551 w 8938307"/>
              <a:gd name="connsiteY2291" fmla="*/ 1866044 h 2993922"/>
              <a:gd name="connsiteX2292" fmla="*/ 7847494 w 8938307"/>
              <a:gd name="connsiteY2292" fmla="*/ 1871338 h 2993922"/>
              <a:gd name="connsiteX2293" fmla="*/ 7836904 w 8938307"/>
              <a:gd name="connsiteY2293" fmla="*/ 1881930 h 2993922"/>
              <a:gd name="connsiteX2294" fmla="*/ 7826313 w 8938307"/>
              <a:gd name="connsiteY2294" fmla="*/ 1881930 h 2993922"/>
              <a:gd name="connsiteX2295" fmla="*/ 7836904 w 8938307"/>
              <a:gd name="connsiteY2295" fmla="*/ 1871338 h 2993922"/>
              <a:gd name="connsiteX2296" fmla="*/ 7839551 w 8938307"/>
              <a:gd name="connsiteY2296" fmla="*/ 1866044 h 2993922"/>
              <a:gd name="connsiteX2297" fmla="*/ 6817578 w 8938307"/>
              <a:gd name="connsiteY2297" fmla="*/ 1866044 h 2993922"/>
              <a:gd name="connsiteX2298" fmla="*/ 6809634 w 8938307"/>
              <a:gd name="connsiteY2298" fmla="*/ 1871338 h 2993922"/>
              <a:gd name="connsiteX2299" fmla="*/ 6820224 w 8938307"/>
              <a:gd name="connsiteY2299" fmla="*/ 1871338 h 2993922"/>
              <a:gd name="connsiteX2300" fmla="*/ 6817578 w 8938307"/>
              <a:gd name="connsiteY2300" fmla="*/ 1866044 h 2993922"/>
              <a:gd name="connsiteX2301" fmla="*/ 4890122 w 8938307"/>
              <a:gd name="connsiteY2301" fmla="*/ 1866044 h 2993922"/>
              <a:gd name="connsiteX2302" fmla="*/ 4882180 w 8938307"/>
              <a:gd name="connsiteY2302" fmla="*/ 1871338 h 2993922"/>
              <a:gd name="connsiteX2303" fmla="*/ 4892770 w 8938307"/>
              <a:gd name="connsiteY2303" fmla="*/ 1871338 h 2993922"/>
              <a:gd name="connsiteX2304" fmla="*/ 4890122 w 8938307"/>
              <a:gd name="connsiteY2304" fmla="*/ 1866044 h 2993922"/>
              <a:gd name="connsiteX2305" fmla="*/ 4293087 w 8938307"/>
              <a:gd name="connsiteY2305" fmla="*/ 1866044 h 2993922"/>
              <a:gd name="connsiteX2306" fmla="*/ 4305002 w 8938307"/>
              <a:gd name="connsiteY2306" fmla="*/ 1871338 h 2993922"/>
              <a:gd name="connsiteX2307" fmla="*/ 4320887 w 8938307"/>
              <a:gd name="connsiteY2307" fmla="*/ 1881930 h 2993922"/>
              <a:gd name="connsiteX2308" fmla="*/ 4299706 w 8938307"/>
              <a:gd name="connsiteY2308" fmla="*/ 1881930 h 2993922"/>
              <a:gd name="connsiteX2309" fmla="*/ 4289116 w 8938307"/>
              <a:gd name="connsiteY2309" fmla="*/ 1871338 h 2993922"/>
              <a:gd name="connsiteX2310" fmla="*/ 4293087 w 8938307"/>
              <a:gd name="connsiteY2310" fmla="*/ 1866044 h 2993922"/>
              <a:gd name="connsiteX2311" fmla="*/ 7625096 w 8938307"/>
              <a:gd name="connsiteY2311" fmla="*/ 1860749 h 2993922"/>
              <a:gd name="connsiteX2312" fmla="*/ 7614505 w 8938307"/>
              <a:gd name="connsiteY2312" fmla="*/ 1871338 h 2993922"/>
              <a:gd name="connsiteX2313" fmla="*/ 7635686 w 8938307"/>
              <a:gd name="connsiteY2313" fmla="*/ 1860749 h 2993922"/>
              <a:gd name="connsiteX2314" fmla="*/ 7625096 w 8938307"/>
              <a:gd name="connsiteY2314" fmla="*/ 1860749 h 2993922"/>
              <a:gd name="connsiteX2315" fmla="*/ 7529782 w 8938307"/>
              <a:gd name="connsiteY2315" fmla="*/ 1860749 h 2993922"/>
              <a:gd name="connsiteX2316" fmla="*/ 7540374 w 8938307"/>
              <a:gd name="connsiteY2316" fmla="*/ 1871338 h 2993922"/>
              <a:gd name="connsiteX2317" fmla="*/ 7540374 w 8938307"/>
              <a:gd name="connsiteY2317" fmla="*/ 1860749 h 2993922"/>
              <a:gd name="connsiteX2318" fmla="*/ 6883766 w 8938307"/>
              <a:gd name="connsiteY2318" fmla="*/ 1860749 h 2993922"/>
              <a:gd name="connsiteX2319" fmla="*/ 6894358 w 8938307"/>
              <a:gd name="connsiteY2319" fmla="*/ 1871338 h 2993922"/>
              <a:gd name="connsiteX2320" fmla="*/ 6915539 w 8938307"/>
              <a:gd name="connsiteY2320" fmla="*/ 1881930 h 2993922"/>
              <a:gd name="connsiteX2321" fmla="*/ 6904948 w 8938307"/>
              <a:gd name="connsiteY2321" fmla="*/ 1871338 h 2993922"/>
              <a:gd name="connsiteX2322" fmla="*/ 6904948 w 8938307"/>
              <a:gd name="connsiteY2322" fmla="*/ 1860749 h 2993922"/>
              <a:gd name="connsiteX2323" fmla="*/ 6894358 w 8938307"/>
              <a:gd name="connsiteY2323" fmla="*/ 1860749 h 2993922"/>
              <a:gd name="connsiteX2324" fmla="*/ 6883766 w 8938307"/>
              <a:gd name="connsiteY2324" fmla="*/ 1860749 h 2993922"/>
              <a:gd name="connsiteX2325" fmla="*/ 6746092 w 8938307"/>
              <a:gd name="connsiteY2325" fmla="*/ 1860749 h 2993922"/>
              <a:gd name="connsiteX2326" fmla="*/ 6756682 w 8938307"/>
              <a:gd name="connsiteY2326" fmla="*/ 1871338 h 2993922"/>
              <a:gd name="connsiteX2327" fmla="*/ 6756682 w 8938307"/>
              <a:gd name="connsiteY2327" fmla="*/ 1866044 h 2993922"/>
              <a:gd name="connsiteX2328" fmla="*/ 6746092 w 8938307"/>
              <a:gd name="connsiteY2328" fmla="*/ 1860749 h 2993922"/>
              <a:gd name="connsiteX2329" fmla="*/ 6004764 w 8938307"/>
              <a:gd name="connsiteY2329" fmla="*/ 1860749 h 2993922"/>
              <a:gd name="connsiteX2330" fmla="*/ 6004764 w 8938307"/>
              <a:gd name="connsiteY2330" fmla="*/ 1871338 h 2993922"/>
              <a:gd name="connsiteX2331" fmla="*/ 6015353 w 8938307"/>
              <a:gd name="connsiteY2331" fmla="*/ 1860749 h 2993922"/>
              <a:gd name="connsiteX2332" fmla="*/ 5835316 w 8938307"/>
              <a:gd name="connsiteY2332" fmla="*/ 1860749 h 2993922"/>
              <a:gd name="connsiteX2333" fmla="*/ 5830020 w 8938307"/>
              <a:gd name="connsiteY2333" fmla="*/ 1866044 h 2993922"/>
              <a:gd name="connsiteX2334" fmla="*/ 5835316 w 8938307"/>
              <a:gd name="connsiteY2334" fmla="*/ 1871338 h 2993922"/>
              <a:gd name="connsiteX2335" fmla="*/ 5835316 w 8938307"/>
              <a:gd name="connsiteY2335" fmla="*/ 1860749 h 2993922"/>
              <a:gd name="connsiteX2336" fmla="*/ 4670372 w 8938307"/>
              <a:gd name="connsiteY2336" fmla="*/ 1860749 h 2993922"/>
              <a:gd name="connsiteX2337" fmla="*/ 4659780 w 8938307"/>
              <a:gd name="connsiteY2337" fmla="*/ 1871338 h 2993922"/>
              <a:gd name="connsiteX2338" fmla="*/ 4680962 w 8938307"/>
              <a:gd name="connsiteY2338" fmla="*/ 1871338 h 2993922"/>
              <a:gd name="connsiteX2339" fmla="*/ 8313473 w 8938307"/>
              <a:gd name="connsiteY2339" fmla="*/ 1850157 h 2993922"/>
              <a:gd name="connsiteX2340" fmla="*/ 8345244 w 8938307"/>
              <a:gd name="connsiteY2340" fmla="*/ 1860749 h 2993922"/>
              <a:gd name="connsiteX2341" fmla="*/ 8324064 w 8938307"/>
              <a:gd name="connsiteY2341" fmla="*/ 1860749 h 2993922"/>
              <a:gd name="connsiteX2342" fmla="*/ 7169708 w 8938307"/>
              <a:gd name="connsiteY2342" fmla="*/ 1850157 h 2993922"/>
              <a:gd name="connsiteX2343" fmla="*/ 7180299 w 8938307"/>
              <a:gd name="connsiteY2343" fmla="*/ 1860749 h 2993922"/>
              <a:gd name="connsiteX2344" fmla="*/ 7180299 w 8938307"/>
              <a:gd name="connsiteY2344" fmla="*/ 1850157 h 2993922"/>
              <a:gd name="connsiteX2345" fmla="*/ 5528195 w 8938307"/>
              <a:gd name="connsiteY2345" fmla="*/ 1850157 h 2993922"/>
              <a:gd name="connsiteX2346" fmla="*/ 5528195 w 8938307"/>
              <a:gd name="connsiteY2346" fmla="*/ 1860749 h 2993922"/>
              <a:gd name="connsiteX2347" fmla="*/ 5517604 w 8938307"/>
              <a:gd name="connsiteY2347" fmla="*/ 1860749 h 2993922"/>
              <a:gd name="connsiteX2348" fmla="*/ 5528195 w 8938307"/>
              <a:gd name="connsiteY2348" fmla="*/ 1850157 h 2993922"/>
              <a:gd name="connsiteX2349" fmla="*/ 4744504 w 8938307"/>
              <a:gd name="connsiteY2349" fmla="*/ 1850157 h 2993922"/>
              <a:gd name="connsiteX2350" fmla="*/ 4733914 w 8938307"/>
              <a:gd name="connsiteY2350" fmla="*/ 1860749 h 2993922"/>
              <a:gd name="connsiteX2351" fmla="*/ 4755094 w 8938307"/>
              <a:gd name="connsiteY2351" fmla="*/ 1860749 h 2993922"/>
              <a:gd name="connsiteX2352" fmla="*/ 4776276 w 8938307"/>
              <a:gd name="connsiteY2352" fmla="*/ 1871338 h 2993922"/>
              <a:gd name="connsiteX2353" fmla="*/ 4808046 w 8938307"/>
              <a:gd name="connsiteY2353" fmla="*/ 1881930 h 2993922"/>
              <a:gd name="connsiteX2354" fmla="*/ 4834523 w 8938307"/>
              <a:gd name="connsiteY2354" fmla="*/ 1897815 h 2993922"/>
              <a:gd name="connsiteX2355" fmla="*/ 4882180 w 8938307"/>
              <a:gd name="connsiteY2355" fmla="*/ 1903111 h 2993922"/>
              <a:gd name="connsiteX2356" fmla="*/ 4892770 w 8938307"/>
              <a:gd name="connsiteY2356" fmla="*/ 1908405 h 2993922"/>
              <a:gd name="connsiteX2357" fmla="*/ 4903360 w 8938307"/>
              <a:gd name="connsiteY2357" fmla="*/ 1913701 h 2993922"/>
              <a:gd name="connsiteX2358" fmla="*/ 4913950 w 8938307"/>
              <a:gd name="connsiteY2358" fmla="*/ 1924290 h 2993922"/>
              <a:gd name="connsiteX2359" fmla="*/ 4892770 w 8938307"/>
              <a:gd name="connsiteY2359" fmla="*/ 1924290 h 2993922"/>
              <a:gd name="connsiteX2360" fmla="*/ 4871588 w 8938307"/>
              <a:gd name="connsiteY2360" fmla="*/ 1908405 h 2993922"/>
              <a:gd name="connsiteX2361" fmla="*/ 4860998 w 8938307"/>
              <a:gd name="connsiteY2361" fmla="*/ 1913701 h 2993922"/>
              <a:gd name="connsiteX2362" fmla="*/ 4850408 w 8938307"/>
              <a:gd name="connsiteY2362" fmla="*/ 1913701 h 2993922"/>
              <a:gd name="connsiteX2363" fmla="*/ 4839818 w 8938307"/>
              <a:gd name="connsiteY2363" fmla="*/ 1903111 h 2993922"/>
              <a:gd name="connsiteX2364" fmla="*/ 4776276 w 8938307"/>
              <a:gd name="connsiteY2364" fmla="*/ 1892520 h 2993922"/>
              <a:gd name="connsiteX2365" fmla="*/ 4765684 w 8938307"/>
              <a:gd name="connsiteY2365" fmla="*/ 1892520 h 2993922"/>
              <a:gd name="connsiteX2366" fmla="*/ 4755094 w 8938307"/>
              <a:gd name="connsiteY2366" fmla="*/ 1892520 h 2993922"/>
              <a:gd name="connsiteX2367" fmla="*/ 4723324 w 8938307"/>
              <a:gd name="connsiteY2367" fmla="*/ 1871338 h 2993922"/>
              <a:gd name="connsiteX2368" fmla="*/ 4723324 w 8938307"/>
              <a:gd name="connsiteY2368" fmla="*/ 1892520 h 2993922"/>
              <a:gd name="connsiteX2369" fmla="*/ 4744504 w 8938307"/>
              <a:gd name="connsiteY2369" fmla="*/ 1897815 h 2993922"/>
              <a:gd name="connsiteX2370" fmla="*/ 4760390 w 8938307"/>
              <a:gd name="connsiteY2370" fmla="*/ 1908405 h 2993922"/>
              <a:gd name="connsiteX2371" fmla="*/ 4786866 w 8938307"/>
              <a:gd name="connsiteY2371" fmla="*/ 1913701 h 2993922"/>
              <a:gd name="connsiteX2372" fmla="*/ 4802751 w 8938307"/>
              <a:gd name="connsiteY2372" fmla="*/ 1918996 h 2993922"/>
              <a:gd name="connsiteX2373" fmla="*/ 4808046 w 8938307"/>
              <a:gd name="connsiteY2373" fmla="*/ 1924290 h 2993922"/>
              <a:gd name="connsiteX2374" fmla="*/ 4829228 w 8938307"/>
              <a:gd name="connsiteY2374" fmla="*/ 1934882 h 2993922"/>
              <a:gd name="connsiteX2375" fmla="*/ 4839818 w 8938307"/>
              <a:gd name="connsiteY2375" fmla="*/ 1934882 h 2993922"/>
              <a:gd name="connsiteX2376" fmla="*/ 4892770 w 8938307"/>
              <a:gd name="connsiteY2376" fmla="*/ 1945472 h 2993922"/>
              <a:gd name="connsiteX2377" fmla="*/ 4898065 w 8938307"/>
              <a:gd name="connsiteY2377" fmla="*/ 1934882 h 2993922"/>
              <a:gd name="connsiteX2378" fmla="*/ 4903360 w 8938307"/>
              <a:gd name="connsiteY2378" fmla="*/ 1945472 h 2993922"/>
              <a:gd name="connsiteX2379" fmla="*/ 4956312 w 8938307"/>
              <a:gd name="connsiteY2379" fmla="*/ 1966653 h 2993922"/>
              <a:gd name="connsiteX2380" fmla="*/ 4977492 w 8938307"/>
              <a:gd name="connsiteY2380" fmla="*/ 1966653 h 2993922"/>
              <a:gd name="connsiteX2381" fmla="*/ 4966902 w 8938307"/>
              <a:gd name="connsiteY2381" fmla="*/ 1956063 h 2993922"/>
              <a:gd name="connsiteX2382" fmla="*/ 4977492 w 8938307"/>
              <a:gd name="connsiteY2382" fmla="*/ 1945472 h 2993922"/>
              <a:gd name="connsiteX2383" fmla="*/ 5009265 w 8938307"/>
              <a:gd name="connsiteY2383" fmla="*/ 1961357 h 2993922"/>
              <a:gd name="connsiteX2384" fmla="*/ 5062217 w 8938307"/>
              <a:gd name="connsiteY2384" fmla="*/ 1966653 h 2993922"/>
              <a:gd name="connsiteX2385" fmla="*/ 5093988 w 8938307"/>
              <a:gd name="connsiteY2385" fmla="*/ 1966653 h 2993922"/>
              <a:gd name="connsiteX2386" fmla="*/ 5088692 w 8938307"/>
              <a:gd name="connsiteY2386" fmla="*/ 1961357 h 2993922"/>
              <a:gd name="connsiteX2387" fmla="*/ 5072806 w 8938307"/>
              <a:gd name="connsiteY2387" fmla="*/ 1956063 h 2993922"/>
              <a:gd name="connsiteX2388" fmla="*/ 5062217 w 8938307"/>
              <a:gd name="connsiteY2388" fmla="*/ 1945472 h 2993922"/>
              <a:gd name="connsiteX2389" fmla="*/ 5030446 w 8938307"/>
              <a:gd name="connsiteY2389" fmla="*/ 1945472 h 2993922"/>
              <a:gd name="connsiteX2390" fmla="*/ 5009265 w 8938307"/>
              <a:gd name="connsiteY2390" fmla="*/ 1934882 h 2993922"/>
              <a:gd name="connsiteX2391" fmla="*/ 4988084 w 8938307"/>
              <a:gd name="connsiteY2391" fmla="*/ 1924290 h 2993922"/>
              <a:gd name="connsiteX2392" fmla="*/ 4982788 w 8938307"/>
              <a:gd name="connsiteY2392" fmla="*/ 1940176 h 2993922"/>
              <a:gd name="connsiteX2393" fmla="*/ 4977492 w 8938307"/>
              <a:gd name="connsiteY2393" fmla="*/ 1934882 h 2993922"/>
              <a:gd name="connsiteX2394" fmla="*/ 4977492 w 8938307"/>
              <a:gd name="connsiteY2394" fmla="*/ 1924290 h 2993922"/>
              <a:gd name="connsiteX2395" fmla="*/ 4966902 w 8938307"/>
              <a:gd name="connsiteY2395" fmla="*/ 1913701 h 2993922"/>
              <a:gd name="connsiteX2396" fmla="*/ 4966902 w 8938307"/>
              <a:gd name="connsiteY2396" fmla="*/ 1903111 h 2993922"/>
              <a:gd name="connsiteX2397" fmla="*/ 4988084 w 8938307"/>
              <a:gd name="connsiteY2397" fmla="*/ 1903111 h 2993922"/>
              <a:gd name="connsiteX2398" fmla="*/ 5030446 w 8938307"/>
              <a:gd name="connsiteY2398" fmla="*/ 1913701 h 2993922"/>
              <a:gd name="connsiteX2399" fmla="*/ 5030446 w 8938307"/>
              <a:gd name="connsiteY2399" fmla="*/ 1924290 h 2993922"/>
              <a:gd name="connsiteX2400" fmla="*/ 5041036 w 8938307"/>
              <a:gd name="connsiteY2400" fmla="*/ 1929586 h 2993922"/>
              <a:gd name="connsiteX2401" fmla="*/ 5051626 w 8938307"/>
              <a:gd name="connsiteY2401" fmla="*/ 1934882 h 2993922"/>
              <a:gd name="connsiteX2402" fmla="*/ 5078102 w 8938307"/>
              <a:gd name="connsiteY2402" fmla="*/ 1940176 h 2993922"/>
              <a:gd name="connsiteX2403" fmla="*/ 5099284 w 8938307"/>
              <a:gd name="connsiteY2403" fmla="*/ 1934882 h 2993922"/>
              <a:gd name="connsiteX2404" fmla="*/ 5115169 w 8938307"/>
              <a:gd name="connsiteY2404" fmla="*/ 1924290 h 2993922"/>
              <a:gd name="connsiteX2405" fmla="*/ 5041036 w 8938307"/>
              <a:gd name="connsiteY2405" fmla="*/ 1903111 h 2993922"/>
              <a:gd name="connsiteX2406" fmla="*/ 5030446 w 8938307"/>
              <a:gd name="connsiteY2406" fmla="*/ 1913701 h 2993922"/>
              <a:gd name="connsiteX2407" fmla="*/ 5030446 w 8938307"/>
              <a:gd name="connsiteY2407" fmla="*/ 1903111 h 2993922"/>
              <a:gd name="connsiteX2408" fmla="*/ 4977492 w 8938307"/>
              <a:gd name="connsiteY2408" fmla="*/ 1892520 h 2993922"/>
              <a:gd name="connsiteX2409" fmla="*/ 4956312 w 8938307"/>
              <a:gd name="connsiteY2409" fmla="*/ 1892520 h 2993922"/>
              <a:gd name="connsiteX2410" fmla="*/ 4935132 w 8938307"/>
              <a:gd name="connsiteY2410" fmla="*/ 1903111 h 2993922"/>
              <a:gd name="connsiteX2411" fmla="*/ 4903360 w 8938307"/>
              <a:gd name="connsiteY2411" fmla="*/ 1903111 h 2993922"/>
              <a:gd name="connsiteX2412" fmla="*/ 4860998 w 8938307"/>
              <a:gd name="connsiteY2412" fmla="*/ 1881930 h 2993922"/>
              <a:gd name="connsiteX2413" fmla="*/ 4834523 w 8938307"/>
              <a:gd name="connsiteY2413" fmla="*/ 1876634 h 2993922"/>
              <a:gd name="connsiteX2414" fmla="*/ 4808046 w 8938307"/>
              <a:gd name="connsiteY2414" fmla="*/ 1871338 h 2993922"/>
              <a:gd name="connsiteX2415" fmla="*/ 4755094 w 8938307"/>
              <a:gd name="connsiteY2415" fmla="*/ 1860749 h 2993922"/>
              <a:gd name="connsiteX2416" fmla="*/ 4744504 w 8938307"/>
              <a:gd name="connsiteY2416" fmla="*/ 1850157 h 2993922"/>
              <a:gd name="connsiteX2417" fmla="*/ 7149852 w 8938307"/>
              <a:gd name="connsiteY2417" fmla="*/ 1843540 h 2993922"/>
              <a:gd name="connsiteX2418" fmla="*/ 7148526 w 8938307"/>
              <a:gd name="connsiteY2418" fmla="*/ 1850157 h 2993922"/>
              <a:gd name="connsiteX2419" fmla="*/ 7159118 w 8938307"/>
              <a:gd name="connsiteY2419" fmla="*/ 1850157 h 2993922"/>
              <a:gd name="connsiteX2420" fmla="*/ 7153822 w 8938307"/>
              <a:gd name="connsiteY2420" fmla="*/ 1844863 h 2993922"/>
              <a:gd name="connsiteX2421" fmla="*/ 7149852 w 8938307"/>
              <a:gd name="connsiteY2421" fmla="*/ 1843540 h 2993922"/>
              <a:gd name="connsiteX2422" fmla="*/ 7942808 w 8938307"/>
              <a:gd name="connsiteY2422" fmla="*/ 1839567 h 2993922"/>
              <a:gd name="connsiteX2423" fmla="*/ 7953398 w 8938307"/>
              <a:gd name="connsiteY2423" fmla="*/ 1850157 h 2993922"/>
              <a:gd name="connsiteX2424" fmla="*/ 7942808 w 8938307"/>
              <a:gd name="connsiteY2424" fmla="*/ 1850157 h 2993922"/>
              <a:gd name="connsiteX2425" fmla="*/ 7582734 w 8938307"/>
              <a:gd name="connsiteY2425" fmla="*/ 1839567 h 2993922"/>
              <a:gd name="connsiteX2426" fmla="*/ 7582734 w 8938307"/>
              <a:gd name="connsiteY2426" fmla="*/ 1844863 h 2993922"/>
              <a:gd name="connsiteX2427" fmla="*/ 7572144 w 8938307"/>
              <a:gd name="connsiteY2427" fmla="*/ 1850157 h 2993922"/>
              <a:gd name="connsiteX2428" fmla="*/ 7561553 w 8938307"/>
              <a:gd name="connsiteY2428" fmla="*/ 1871338 h 2993922"/>
              <a:gd name="connsiteX2429" fmla="*/ 7550963 w 8938307"/>
              <a:gd name="connsiteY2429" fmla="*/ 1881930 h 2993922"/>
              <a:gd name="connsiteX2430" fmla="*/ 7529782 w 8938307"/>
              <a:gd name="connsiteY2430" fmla="*/ 1892520 h 2993922"/>
              <a:gd name="connsiteX2431" fmla="*/ 7519192 w 8938307"/>
              <a:gd name="connsiteY2431" fmla="*/ 1903111 h 2993922"/>
              <a:gd name="connsiteX2432" fmla="*/ 7529782 w 8938307"/>
              <a:gd name="connsiteY2432" fmla="*/ 1903111 h 2993922"/>
              <a:gd name="connsiteX2433" fmla="*/ 7550963 w 8938307"/>
              <a:gd name="connsiteY2433" fmla="*/ 1903111 h 2993922"/>
              <a:gd name="connsiteX2434" fmla="*/ 7582734 w 8938307"/>
              <a:gd name="connsiteY2434" fmla="*/ 1881930 h 2993922"/>
              <a:gd name="connsiteX2435" fmla="*/ 7577438 w 8938307"/>
              <a:gd name="connsiteY2435" fmla="*/ 1876634 h 2993922"/>
              <a:gd name="connsiteX2436" fmla="*/ 7572144 w 8938307"/>
              <a:gd name="connsiteY2436" fmla="*/ 1860749 h 2993922"/>
              <a:gd name="connsiteX2437" fmla="*/ 7593326 w 8938307"/>
              <a:gd name="connsiteY2437" fmla="*/ 1850157 h 2993922"/>
              <a:gd name="connsiteX2438" fmla="*/ 7582734 w 8938307"/>
              <a:gd name="connsiteY2438" fmla="*/ 1839567 h 2993922"/>
              <a:gd name="connsiteX2439" fmla="*/ 4680962 w 8938307"/>
              <a:gd name="connsiteY2439" fmla="*/ 1839567 h 2993922"/>
              <a:gd name="connsiteX2440" fmla="*/ 4680962 w 8938307"/>
              <a:gd name="connsiteY2440" fmla="*/ 1850157 h 2993922"/>
              <a:gd name="connsiteX2441" fmla="*/ 4691551 w 8938307"/>
              <a:gd name="connsiteY2441" fmla="*/ 1850157 h 2993922"/>
              <a:gd name="connsiteX2442" fmla="*/ 4680962 w 8938307"/>
              <a:gd name="connsiteY2442" fmla="*/ 1839567 h 2993922"/>
              <a:gd name="connsiteX2443" fmla="*/ 3406141 w 8938307"/>
              <a:gd name="connsiteY2443" fmla="*/ 1836920 h 2993922"/>
              <a:gd name="connsiteX2444" fmla="*/ 3441882 w 8938307"/>
              <a:gd name="connsiteY2444" fmla="*/ 1860749 h 2993922"/>
              <a:gd name="connsiteX2445" fmla="*/ 3452474 w 8938307"/>
              <a:gd name="connsiteY2445" fmla="*/ 1860749 h 2993922"/>
              <a:gd name="connsiteX2446" fmla="*/ 3463064 w 8938307"/>
              <a:gd name="connsiteY2446" fmla="*/ 1860749 h 2993922"/>
              <a:gd name="connsiteX2447" fmla="*/ 3473655 w 8938307"/>
              <a:gd name="connsiteY2447" fmla="*/ 1881930 h 2993922"/>
              <a:gd name="connsiteX2448" fmla="*/ 3463064 w 8938307"/>
              <a:gd name="connsiteY2448" fmla="*/ 1881930 h 2993922"/>
              <a:gd name="connsiteX2449" fmla="*/ 3441882 w 8938307"/>
              <a:gd name="connsiteY2449" fmla="*/ 1881930 h 2993922"/>
              <a:gd name="connsiteX2450" fmla="*/ 3410112 w 8938307"/>
              <a:gd name="connsiteY2450" fmla="*/ 1881930 h 2993922"/>
              <a:gd name="connsiteX2451" fmla="*/ 3388931 w 8938307"/>
              <a:gd name="connsiteY2451" fmla="*/ 1892520 h 2993922"/>
              <a:gd name="connsiteX2452" fmla="*/ 3378341 w 8938307"/>
              <a:gd name="connsiteY2452" fmla="*/ 1881930 h 2993922"/>
              <a:gd name="connsiteX2453" fmla="*/ 3346570 w 8938307"/>
              <a:gd name="connsiteY2453" fmla="*/ 1860749 h 2993922"/>
              <a:gd name="connsiteX2454" fmla="*/ 3399522 w 8938307"/>
              <a:gd name="connsiteY2454" fmla="*/ 1860749 h 2993922"/>
              <a:gd name="connsiteX2455" fmla="*/ 3388931 w 8938307"/>
              <a:gd name="connsiteY2455" fmla="*/ 1839567 h 2993922"/>
              <a:gd name="connsiteX2456" fmla="*/ 3378341 w 8938307"/>
              <a:gd name="connsiteY2456" fmla="*/ 1839567 h 2993922"/>
              <a:gd name="connsiteX2457" fmla="*/ 3406141 w 8938307"/>
              <a:gd name="connsiteY2457" fmla="*/ 1836920 h 2993922"/>
              <a:gd name="connsiteX2458" fmla="*/ 4810694 w 8938307"/>
              <a:gd name="connsiteY2458" fmla="*/ 1831625 h 2993922"/>
              <a:gd name="connsiteX2459" fmla="*/ 4797456 w 8938307"/>
              <a:gd name="connsiteY2459" fmla="*/ 1834272 h 2993922"/>
              <a:gd name="connsiteX2460" fmla="*/ 4786866 w 8938307"/>
              <a:gd name="connsiteY2460" fmla="*/ 1839567 h 2993922"/>
              <a:gd name="connsiteX2461" fmla="*/ 4797456 w 8938307"/>
              <a:gd name="connsiteY2461" fmla="*/ 1850157 h 2993922"/>
              <a:gd name="connsiteX2462" fmla="*/ 4818636 w 8938307"/>
              <a:gd name="connsiteY2462" fmla="*/ 1860749 h 2993922"/>
              <a:gd name="connsiteX2463" fmla="*/ 4829228 w 8938307"/>
              <a:gd name="connsiteY2463" fmla="*/ 1850157 h 2993922"/>
              <a:gd name="connsiteX2464" fmla="*/ 4839818 w 8938307"/>
              <a:gd name="connsiteY2464" fmla="*/ 1850157 h 2993922"/>
              <a:gd name="connsiteX2465" fmla="*/ 4860998 w 8938307"/>
              <a:gd name="connsiteY2465" fmla="*/ 1839567 h 2993922"/>
              <a:gd name="connsiteX2466" fmla="*/ 4829228 w 8938307"/>
              <a:gd name="connsiteY2466" fmla="*/ 1834272 h 2993922"/>
              <a:gd name="connsiteX2467" fmla="*/ 4810694 w 8938307"/>
              <a:gd name="connsiteY2467" fmla="*/ 1831625 h 2993922"/>
              <a:gd name="connsiteX2468" fmla="*/ 7635686 w 8938307"/>
              <a:gd name="connsiteY2468" fmla="*/ 1828978 h 2993922"/>
              <a:gd name="connsiteX2469" fmla="*/ 7640982 w 8938307"/>
              <a:gd name="connsiteY2469" fmla="*/ 1834272 h 2993922"/>
              <a:gd name="connsiteX2470" fmla="*/ 7646278 w 8938307"/>
              <a:gd name="connsiteY2470" fmla="*/ 1839567 h 2993922"/>
              <a:gd name="connsiteX2471" fmla="*/ 7656867 w 8938307"/>
              <a:gd name="connsiteY2471" fmla="*/ 1834272 h 2993922"/>
              <a:gd name="connsiteX2472" fmla="*/ 7646278 w 8938307"/>
              <a:gd name="connsiteY2472" fmla="*/ 1828978 h 2993922"/>
              <a:gd name="connsiteX2473" fmla="*/ 7635686 w 8938307"/>
              <a:gd name="connsiteY2473" fmla="*/ 1828978 h 2993922"/>
              <a:gd name="connsiteX2474" fmla="*/ 7492716 w 8938307"/>
              <a:gd name="connsiteY2474" fmla="*/ 1828978 h 2993922"/>
              <a:gd name="connsiteX2475" fmla="*/ 7445059 w 8938307"/>
              <a:gd name="connsiteY2475" fmla="*/ 1839567 h 2993922"/>
              <a:gd name="connsiteX2476" fmla="*/ 7450355 w 8938307"/>
              <a:gd name="connsiteY2476" fmla="*/ 1844863 h 2993922"/>
              <a:gd name="connsiteX2477" fmla="*/ 7460944 w 8938307"/>
              <a:gd name="connsiteY2477" fmla="*/ 1850157 h 2993922"/>
              <a:gd name="connsiteX2478" fmla="*/ 7466240 w 8938307"/>
              <a:gd name="connsiteY2478" fmla="*/ 1850157 h 2993922"/>
              <a:gd name="connsiteX2479" fmla="*/ 7466240 w 8938307"/>
              <a:gd name="connsiteY2479" fmla="*/ 1860749 h 2993922"/>
              <a:gd name="connsiteX2480" fmla="*/ 7482126 w 8938307"/>
              <a:gd name="connsiteY2480" fmla="*/ 1855453 h 2993922"/>
              <a:gd name="connsiteX2481" fmla="*/ 7513896 w 8938307"/>
              <a:gd name="connsiteY2481" fmla="*/ 1850157 h 2993922"/>
              <a:gd name="connsiteX2482" fmla="*/ 7529782 w 8938307"/>
              <a:gd name="connsiteY2482" fmla="*/ 1844863 h 2993922"/>
              <a:gd name="connsiteX2483" fmla="*/ 7535078 w 8938307"/>
              <a:gd name="connsiteY2483" fmla="*/ 1834272 h 2993922"/>
              <a:gd name="connsiteX2484" fmla="*/ 7492716 w 8938307"/>
              <a:gd name="connsiteY2484" fmla="*/ 1828978 h 2993922"/>
              <a:gd name="connsiteX2485" fmla="*/ 6015353 w 8938307"/>
              <a:gd name="connsiteY2485" fmla="*/ 1828978 h 2993922"/>
              <a:gd name="connsiteX2486" fmla="*/ 6004764 w 8938307"/>
              <a:gd name="connsiteY2486" fmla="*/ 1839567 h 2993922"/>
              <a:gd name="connsiteX2487" fmla="*/ 6015353 w 8938307"/>
              <a:gd name="connsiteY2487" fmla="*/ 1839567 h 2993922"/>
              <a:gd name="connsiteX2488" fmla="*/ 6004764 w 8938307"/>
              <a:gd name="connsiteY2488" fmla="*/ 1850157 h 2993922"/>
              <a:gd name="connsiteX2489" fmla="*/ 6015353 w 8938307"/>
              <a:gd name="connsiteY2489" fmla="*/ 1850157 h 2993922"/>
              <a:gd name="connsiteX2490" fmla="*/ 6020649 w 8938307"/>
              <a:gd name="connsiteY2490" fmla="*/ 1844863 h 2993922"/>
              <a:gd name="connsiteX2491" fmla="*/ 6025943 w 8938307"/>
              <a:gd name="connsiteY2491" fmla="*/ 1834272 h 2993922"/>
              <a:gd name="connsiteX2492" fmla="*/ 6015353 w 8938307"/>
              <a:gd name="connsiteY2492" fmla="*/ 1828978 h 2993922"/>
              <a:gd name="connsiteX2493" fmla="*/ 5348158 w 8938307"/>
              <a:gd name="connsiteY2493" fmla="*/ 1828978 h 2993922"/>
              <a:gd name="connsiteX2494" fmla="*/ 5337566 w 8938307"/>
              <a:gd name="connsiteY2494" fmla="*/ 1834272 h 2993922"/>
              <a:gd name="connsiteX2495" fmla="*/ 5348158 w 8938307"/>
              <a:gd name="connsiteY2495" fmla="*/ 1839567 h 2993922"/>
              <a:gd name="connsiteX2496" fmla="*/ 5337566 w 8938307"/>
              <a:gd name="connsiteY2496" fmla="*/ 1850157 h 2993922"/>
              <a:gd name="connsiteX2497" fmla="*/ 5348158 w 8938307"/>
              <a:gd name="connsiteY2497" fmla="*/ 1850157 h 2993922"/>
              <a:gd name="connsiteX2498" fmla="*/ 5348158 w 8938307"/>
              <a:gd name="connsiteY2498" fmla="*/ 1839567 h 2993922"/>
              <a:gd name="connsiteX2499" fmla="*/ 5358748 w 8938307"/>
              <a:gd name="connsiteY2499" fmla="*/ 1834272 h 2993922"/>
              <a:gd name="connsiteX2500" fmla="*/ 5348158 w 8938307"/>
              <a:gd name="connsiteY2500" fmla="*/ 1828978 h 2993922"/>
              <a:gd name="connsiteX2501" fmla="*/ 4013765 w 8938307"/>
              <a:gd name="connsiteY2501" fmla="*/ 1828978 h 2993922"/>
              <a:gd name="connsiteX2502" fmla="*/ 4003175 w 8938307"/>
              <a:gd name="connsiteY2502" fmla="*/ 1834272 h 2993922"/>
              <a:gd name="connsiteX2503" fmla="*/ 4008470 w 8938307"/>
              <a:gd name="connsiteY2503" fmla="*/ 1839567 h 2993922"/>
              <a:gd name="connsiteX2504" fmla="*/ 4013765 w 8938307"/>
              <a:gd name="connsiteY2504" fmla="*/ 1828978 h 2993922"/>
              <a:gd name="connsiteX2505" fmla="*/ 5951812 w 8938307"/>
              <a:gd name="connsiteY2505" fmla="*/ 1818386 h 2993922"/>
              <a:gd name="connsiteX2506" fmla="*/ 5957106 w 8938307"/>
              <a:gd name="connsiteY2506" fmla="*/ 1823682 h 2993922"/>
              <a:gd name="connsiteX2507" fmla="*/ 5962401 w 8938307"/>
              <a:gd name="connsiteY2507" fmla="*/ 1828978 h 2993922"/>
              <a:gd name="connsiteX2508" fmla="*/ 5972991 w 8938307"/>
              <a:gd name="connsiteY2508" fmla="*/ 1818386 h 2993922"/>
              <a:gd name="connsiteX2509" fmla="*/ 5411700 w 8938307"/>
              <a:gd name="connsiteY2509" fmla="*/ 1818386 h 2993922"/>
              <a:gd name="connsiteX2510" fmla="*/ 5411700 w 8938307"/>
              <a:gd name="connsiteY2510" fmla="*/ 1839567 h 2993922"/>
              <a:gd name="connsiteX2511" fmla="*/ 5422291 w 8938307"/>
              <a:gd name="connsiteY2511" fmla="*/ 1839567 h 2993922"/>
              <a:gd name="connsiteX2512" fmla="*/ 5459356 w 8938307"/>
              <a:gd name="connsiteY2512" fmla="*/ 1855453 h 2993922"/>
              <a:gd name="connsiteX2513" fmla="*/ 5496423 w 8938307"/>
              <a:gd name="connsiteY2513" fmla="*/ 1881930 h 2993922"/>
              <a:gd name="connsiteX2514" fmla="*/ 5517604 w 8938307"/>
              <a:gd name="connsiteY2514" fmla="*/ 1881930 h 2993922"/>
              <a:gd name="connsiteX2515" fmla="*/ 5538785 w 8938307"/>
              <a:gd name="connsiteY2515" fmla="*/ 1887224 h 2993922"/>
              <a:gd name="connsiteX2516" fmla="*/ 5549375 w 8938307"/>
              <a:gd name="connsiteY2516" fmla="*/ 1892520 h 2993922"/>
              <a:gd name="connsiteX2517" fmla="*/ 5570556 w 8938307"/>
              <a:gd name="connsiteY2517" fmla="*/ 1881930 h 2993922"/>
              <a:gd name="connsiteX2518" fmla="*/ 5581147 w 8938307"/>
              <a:gd name="connsiteY2518" fmla="*/ 1871338 h 2993922"/>
              <a:gd name="connsiteX2519" fmla="*/ 5591737 w 8938307"/>
              <a:gd name="connsiteY2519" fmla="*/ 1871338 h 2993922"/>
              <a:gd name="connsiteX2520" fmla="*/ 5602327 w 8938307"/>
              <a:gd name="connsiteY2520" fmla="*/ 1860749 h 2993922"/>
              <a:gd name="connsiteX2521" fmla="*/ 5586442 w 8938307"/>
              <a:gd name="connsiteY2521" fmla="*/ 1855453 h 2993922"/>
              <a:gd name="connsiteX2522" fmla="*/ 5581147 w 8938307"/>
              <a:gd name="connsiteY2522" fmla="*/ 1850157 h 2993922"/>
              <a:gd name="connsiteX2523" fmla="*/ 5559966 w 8938307"/>
              <a:gd name="connsiteY2523" fmla="*/ 1850157 h 2993922"/>
              <a:gd name="connsiteX2524" fmla="*/ 5544080 w 8938307"/>
              <a:gd name="connsiteY2524" fmla="*/ 1850157 h 2993922"/>
              <a:gd name="connsiteX2525" fmla="*/ 5533490 w 8938307"/>
              <a:gd name="connsiteY2525" fmla="*/ 1844863 h 2993922"/>
              <a:gd name="connsiteX2526" fmla="*/ 5517604 w 8938307"/>
              <a:gd name="connsiteY2526" fmla="*/ 1839567 h 2993922"/>
              <a:gd name="connsiteX2527" fmla="*/ 5501718 w 8938307"/>
              <a:gd name="connsiteY2527" fmla="*/ 1828978 h 2993922"/>
              <a:gd name="connsiteX2528" fmla="*/ 5469948 w 8938307"/>
              <a:gd name="connsiteY2528" fmla="*/ 1818386 h 2993922"/>
              <a:gd name="connsiteX2529" fmla="*/ 5438176 w 8938307"/>
              <a:gd name="connsiteY2529" fmla="*/ 1823682 h 2993922"/>
              <a:gd name="connsiteX2530" fmla="*/ 5422291 w 8938307"/>
              <a:gd name="connsiteY2530" fmla="*/ 1828978 h 2993922"/>
              <a:gd name="connsiteX2531" fmla="*/ 5411700 w 8938307"/>
              <a:gd name="connsiteY2531" fmla="*/ 1818386 h 2993922"/>
              <a:gd name="connsiteX2532" fmla="*/ 5390518 w 8938307"/>
              <a:gd name="connsiteY2532" fmla="*/ 1818386 h 2993922"/>
              <a:gd name="connsiteX2533" fmla="*/ 5395814 w 8938307"/>
              <a:gd name="connsiteY2533" fmla="*/ 1828978 h 2993922"/>
              <a:gd name="connsiteX2534" fmla="*/ 5401110 w 8938307"/>
              <a:gd name="connsiteY2534" fmla="*/ 1823682 h 2993922"/>
              <a:gd name="connsiteX2535" fmla="*/ 5390518 w 8938307"/>
              <a:gd name="connsiteY2535" fmla="*/ 1818386 h 2993922"/>
              <a:gd name="connsiteX2536" fmla="*/ 4744504 w 8938307"/>
              <a:gd name="connsiteY2536" fmla="*/ 1818386 h 2993922"/>
              <a:gd name="connsiteX2537" fmla="*/ 4755094 w 8938307"/>
              <a:gd name="connsiteY2537" fmla="*/ 1828978 h 2993922"/>
              <a:gd name="connsiteX2538" fmla="*/ 4755094 w 8938307"/>
              <a:gd name="connsiteY2538" fmla="*/ 1823682 h 2993922"/>
              <a:gd name="connsiteX2539" fmla="*/ 4744504 w 8938307"/>
              <a:gd name="connsiteY2539" fmla="*/ 1818386 h 2993922"/>
              <a:gd name="connsiteX2540" fmla="*/ 4151441 w 8938307"/>
              <a:gd name="connsiteY2540" fmla="*/ 1818386 h 2993922"/>
              <a:gd name="connsiteX2541" fmla="*/ 4162031 w 8938307"/>
              <a:gd name="connsiteY2541" fmla="*/ 1828978 h 2993922"/>
              <a:gd name="connsiteX2542" fmla="*/ 4162031 w 8938307"/>
              <a:gd name="connsiteY2542" fmla="*/ 1818386 h 2993922"/>
              <a:gd name="connsiteX2543" fmla="*/ 4530048 w 8938307"/>
              <a:gd name="connsiteY2543" fmla="*/ 1813092 h 2993922"/>
              <a:gd name="connsiteX2544" fmla="*/ 4511514 w 8938307"/>
              <a:gd name="connsiteY2544" fmla="*/ 1818386 h 2993922"/>
              <a:gd name="connsiteX2545" fmla="*/ 4537991 w 8938307"/>
              <a:gd name="connsiteY2545" fmla="*/ 1828978 h 2993922"/>
              <a:gd name="connsiteX2546" fmla="*/ 4596238 w 8938307"/>
              <a:gd name="connsiteY2546" fmla="*/ 1844863 h 2993922"/>
              <a:gd name="connsiteX2547" fmla="*/ 4633305 w 8938307"/>
              <a:gd name="connsiteY2547" fmla="*/ 1850157 h 2993922"/>
              <a:gd name="connsiteX2548" fmla="*/ 4633305 w 8938307"/>
              <a:gd name="connsiteY2548" fmla="*/ 1844863 h 2993922"/>
              <a:gd name="connsiteX2549" fmla="*/ 4617420 w 8938307"/>
              <a:gd name="connsiteY2549" fmla="*/ 1839567 h 2993922"/>
              <a:gd name="connsiteX2550" fmla="*/ 4606828 w 8938307"/>
              <a:gd name="connsiteY2550" fmla="*/ 1839567 h 2993922"/>
              <a:gd name="connsiteX2551" fmla="*/ 4564468 w 8938307"/>
              <a:gd name="connsiteY2551" fmla="*/ 1818386 h 2993922"/>
              <a:gd name="connsiteX2552" fmla="*/ 4530048 w 8938307"/>
              <a:gd name="connsiteY2552" fmla="*/ 1813092 h 2993922"/>
              <a:gd name="connsiteX2553" fmla="*/ 7414612 w 8938307"/>
              <a:gd name="connsiteY2553" fmla="*/ 1811767 h 2993922"/>
              <a:gd name="connsiteX2554" fmla="*/ 7407992 w 8938307"/>
              <a:gd name="connsiteY2554" fmla="*/ 1813092 h 2993922"/>
              <a:gd name="connsiteX2555" fmla="*/ 7413288 w 8938307"/>
              <a:gd name="connsiteY2555" fmla="*/ 1828978 h 2993922"/>
              <a:gd name="connsiteX2556" fmla="*/ 7423878 w 8938307"/>
              <a:gd name="connsiteY2556" fmla="*/ 1839567 h 2993922"/>
              <a:gd name="connsiteX2557" fmla="*/ 7423878 w 8938307"/>
              <a:gd name="connsiteY2557" fmla="*/ 1818386 h 2993922"/>
              <a:gd name="connsiteX2558" fmla="*/ 7414612 w 8938307"/>
              <a:gd name="connsiteY2558" fmla="*/ 1811767 h 2993922"/>
              <a:gd name="connsiteX2559" fmla="*/ 5855174 w 8938307"/>
              <a:gd name="connsiteY2559" fmla="*/ 1811767 h 2993922"/>
              <a:gd name="connsiteX2560" fmla="*/ 5851202 w 8938307"/>
              <a:gd name="connsiteY2560" fmla="*/ 1813092 h 2993922"/>
              <a:gd name="connsiteX2561" fmla="*/ 5845908 w 8938307"/>
              <a:gd name="connsiteY2561" fmla="*/ 1818386 h 2993922"/>
              <a:gd name="connsiteX2562" fmla="*/ 5856497 w 8938307"/>
              <a:gd name="connsiteY2562" fmla="*/ 1818386 h 2993922"/>
              <a:gd name="connsiteX2563" fmla="*/ 5855174 w 8938307"/>
              <a:gd name="connsiteY2563" fmla="*/ 1811767 h 2993922"/>
              <a:gd name="connsiteX2564" fmla="*/ 7900446 w 8938307"/>
              <a:gd name="connsiteY2564" fmla="*/ 1807797 h 2993922"/>
              <a:gd name="connsiteX2565" fmla="*/ 7905742 w 8938307"/>
              <a:gd name="connsiteY2565" fmla="*/ 1807797 h 2993922"/>
              <a:gd name="connsiteX2566" fmla="*/ 7932219 w 8938307"/>
              <a:gd name="connsiteY2566" fmla="*/ 1807797 h 2993922"/>
              <a:gd name="connsiteX2567" fmla="*/ 7969284 w 8938307"/>
              <a:gd name="connsiteY2567" fmla="*/ 1823682 h 2993922"/>
              <a:gd name="connsiteX2568" fmla="*/ 7985171 w 8938307"/>
              <a:gd name="connsiteY2568" fmla="*/ 1828978 h 2993922"/>
              <a:gd name="connsiteX2569" fmla="*/ 7995760 w 8938307"/>
              <a:gd name="connsiteY2569" fmla="*/ 1834272 h 2993922"/>
              <a:gd name="connsiteX2570" fmla="*/ 8006350 w 8938307"/>
              <a:gd name="connsiteY2570" fmla="*/ 1839567 h 2993922"/>
              <a:gd name="connsiteX2571" fmla="*/ 8016942 w 8938307"/>
              <a:gd name="connsiteY2571" fmla="*/ 1850157 h 2993922"/>
              <a:gd name="connsiteX2572" fmla="*/ 7995760 w 8938307"/>
              <a:gd name="connsiteY2572" fmla="*/ 1839567 h 2993922"/>
              <a:gd name="connsiteX2573" fmla="*/ 7921627 w 8938307"/>
              <a:gd name="connsiteY2573" fmla="*/ 1828978 h 2993922"/>
              <a:gd name="connsiteX2574" fmla="*/ 7911038 w 8938307"/>
              <a:gd name="connsiteY2574" fmla="*/ 1828978 h 2993922"/>
              <a:gd name="connsiteX2575" fmla="*/ 7905742 w 8938307"/>
              <a:gd name="connsiteY2575" fmla="*/ 1839567 h 2993922"/>
              <a:gd name="connsiteX2576" fmla="*/ 7900446 w 8938307"/>
              <a:gd name="connsiteY2576" fmla="*/ 1828978 h 2993922"/>
              <a:gd name="connsiteX2577" fmla="*/ 7900446 w 8938307"/>
              <a:gd name="connsiteY2577" fmla="*/ 1818386 h 2993922"/>
              <a:gd name="connsiteX2578" fmla="*/ 7370926 w 8938307"/>
              <a:gd name="connsiteY2578" fmla="*/ 1807797 h 2993922"/>
              <a:gd name="connsiteX2579" fmla="*/ 7360336 w 8938307"/>
              <a:gd name="connsiteY2579" fmla="*/ 1818386 h 2993922"/>
              <a:gd name="connsiteX2580" fmla="*/ 7370926 w 8938307"/>
              <a:gd name="connsiteY2580" fmla="*/ 1818386 h 2993922"/>
              <a:gd name="connsiteX2581" fmla="*/ 7370926 w 8938307"/>
              <a:gd name="connsiteY2581" fmla="*/ 1807797 h 2993922"/>
              <a:gd name="connsiteX2582" fmla="*/ 5274025 w 8938307"/>
              <a:gd name="connsiteY2582" fmla="*/ 1807797 h 2993922"/>
              <a:gd name="connsiteX2583" fmla="*/ 5284614 w 8938307"/>
              <a:gd name="connsiteY2583" fmla="*/ 1818386 h 2993922"/>
              <a:gd name="connsiteX2584" fmla="*/ 5326977 w 8938307"/>
              <a:gd name="connsiteY2584" fmla="*/ 1828978 h 2993922"/>
              <a:gd name="connsiteX2585" fmla="*/ 5316386 w 8938307"/>
              <a:gd name="connsiteY2585" fmla="*/ 1818386 h 2993922"/>
              <a:gd name="connsiteX2586" fmla="*/ 5300500 w 8938307"/>
              <a:gd name="connsiteY2586" fmla="*/ 1813092 h 2993922"/>
              <a:gd name="connsiteX2587" fmla="*/ 5289910 w 8938307"/>
              <a:gd name="connsiteY2587" fmla="*/ 1807797 h 2993922"/>
              <a:gd name="connsiteX2588" fmla="*/ 5284614 w 8938307"/>
              <a:gd name="connsiteY2588" fmla="*/ 1807797 h 2993922"/>
              <a:gd name="connsiteX2589" fmla="*/ 5274025 w 8938307"/>
              <a:gd name="connsiteY2589" fmla="*/ 1807797 h 2993922"/>
              <a:gd name="connsiteX2590" fmla="*/ 4723324 w 8938307"/>
              <a:gd name="connsiteY2590" fmla="*/ 1807797 h 2993922"/>
              <a:gd name="connsiteX2591" fmla="*/ 4707438 w 8938307"/>
              <a:gd name="connsiteY2591" fmla="*/ 1813092 h 2993922"/>
              <a:gd name="connsiteX2592" fmla="*/ 4712732 w 8938307"/>
              <a:gd name="connsiteY2592" fmla="*/ 1818386 h 2993922"/>
              <a:gd name="connsiteX2593" fmla="*/ 4723324 w 8938307"/>
              <a:gd name="connsiteY2593" fmla="*/ 1818386 h 2993922"/>
              <a:gd name="connsiteX2594" fmla="*/ 4723324 w 8938307"/>
              <a:gd name="connsiteY2594" fmla="*/ 1807797 h 2993922"/>
              <a:gd name="connsiteX2595" fmla="*/ 3876090 w 8938307"/>
              <a:gd name="connsiteY2595" fmla="*/ 1807797 h 2993922"/>
              <a:gd name="connsiteX2596" fmla="*/ 3897271 w 8938307"/>
              <a:gd name="connsiteY2596" fmla="*/ 1818386 h 2993922"/>
              <a:gd name="connsiteX2597" fmla="*/ 3897271 w 8938307"/>
              <a:gd name="connsiteY2597" fmla="*/ 1807797 h 2993922"/>
              <a:gd name="connsiteX2598" fmla="*/ 3886681 w 8938307"/>
              <a:gd name="connsiteY2598" fmla="*/ 1807797 h 2993922"/>
              <a:gd name="connsiteX2599" fmla="*/ 3876090 w 8938307"/>
              <a:gd name="connsiteY2599" fmla="*/ 1807797 h 2993922"/>
              <a:gd name="connsiteX2600" fmla="*/ 7509924 w 8938307"/>
              <a:gd name="connsiteY2600" fmla="*/ 1801177 h 2993922"/>
              <a:gd name="connsiteX2601" fmla="*/ 7503307 w 8938307"/>
              <a:gd name="connsiteY2601" fmla="*/ 1802501 h 2993922"/>
              <a:gd name="connsiteX2602" fmla="*/ 7466240 w 8938307"/>
              <a:gd name="connsiteY2602" fmla="*/ 1807797 h 2993922"/>
              <a:gd name="connsiteX2603" fmla="*/ 7455649 w 8938307"/>
              <a:gd name="connsiteY2603" fmla="*/ 1807797 h 2993922"/>
              <a:gd name="connsiteX2604" fmla="*/ 7508601 w 8938307"/>
              <a:gd name="connsiteY2604" fmla="*/ 1828978 h 2993922"/>
              <a:gd name="connsiteX2605" fmla="*/ 7508601 w 8938307"/>
              <a:gd name="connsiteY2605" fmla="*/ 1818386 h 2993922"/>
              <a:gd name="connsiteX2606" fmla="*/ 7519192 w 8938307"/>
              <a:gd name="connsiteY2606" fmla="*/ 1807797 h 2993922"/>
              <a:gd name="connsiteX2607" fmla="*/ 7509924 w 8938307"/>
              <a:gd name="connsiteY2607" fmla="*/ 1801177 h 2993922"/>
              <a:gd name="connsiteX2608" fmla="*/ 7434468 w 8938307"/>
              <a:gd name="connsiteY2608" fmla="*/ 1797205 h 2993922"/>
              <a:gd name="connsiteX2609" fmla="*/ 7434468 w 8938307"/>
              <a:gd name="connsiteY2609" fmla="*/ 1807797 h 2993922"/>
              <a:gd name="connsiteX2610" fmla="*/ 7445059 w 8938307"/>
              <a:gd name="connsiteY2610" fmla="*/ 1807797 h 2993922"/>
              <a:gd name="connsiteX2611" fmla="*/ 7386812 w 8938307"/>
              <a:gd name="connsiteY2611" fmla="*/ 1797205 h 2993922"/>
              <a:gd name="connsiteX2612" fmla="*/ 7381516 w 8938307"/>
              <a:gd name="connsiteY2612" fmla="*/ 1807797 h 2993922"/>
              <a:gd name="connsiteX2613" fmla="*/ 7392107 w 8938307"/>
              <a:gd name="connsiteY2613" fmla="*/ 1818386 h 2993922"/>
              <a:gd name="connsiteX2614" fmla="*/ 7397403 w 8938307"/>
              <a:gd name="connsiteY2614" fmla="*/ 1813092 h 2993922"/>
              <a:gd name="connsiteX2615" fmla="*/ 7402697 w 8938307"/>
              <a:gd name="connsiteY2615" fmla="*/ 1807797 h 2993922"/>
              <a:gd name="connsiteX2616" fmla="*/ 7392107 w 8938307"/>
              <a:gd name="connsiteY2616" fmla="*/ 1797205 h 2993922"/>
              <a:gd name="connsiteX2617" fmla="*/ 7386812 w 8938307"/>
              <a:gd name="connsiteY2617" fmla="*/ 1797205 h 2993922"/>
              <a:gd name="connsiteX2618" fmla="*/ 7307384 w 8938307"/>
              <a:gd name="connsiteY2618" fmla="*/ 1797205 h 2993922"/>
              <a:gd name="connsiteX2619" fmla="*/ 7296793 w 8938307"/>
              <a:gd name="connsiteY2619" fmla="*/ 1807797 h 2993922"/>
              <a:gd name="connsiteX2620" fmla="*/ 7296793 w 8938307"/>
              <a:gd name="connsiteY2620" fmla="*/ 1818386 h 2993922"/>
              <a:gd name="connsiteX2621" fmla="*/ 7307384 w 8938307"/>
              <a:gd name="connsiteY2621" fmla="*/ 1818386 h 2993922"/>
              <a:gd name="connsiteX2622" fmla="*/ 7317974 w 8938307"/>
              <a:gd name="connsiteY2622" fmla="*/ 1807797 h 2993922"/>
              <a:gd name="connsiteX2623" fmla="*/ 7317974 w 8938307"/>
              <a:gd name="connsiteY2623" fmla="*/ 1797205 h 2993922"/>
              <a:gd name="connsiteX2624" fmla="*/ 7307384 w 8938307"/>
              <a:gd name="connsiteY2624" fmla="*/ 1797205 h 2993922"/>
              <a:gd name="connsiteX2625" fmla="*/ 4490334 w 8938307"/>
              <a:gd name="connsiteY2625" fmla="*/ 1797205 h 2993922"/>
              <a:gd name="connsiteX2626" fmla="*/ 4490334 w 8938307"/>
              <a:gd name="connsiteY2626" fmla="*/ 1818386 h 2993922"/>
              <a:gd name="connsiteX2627" fmla="*/ 4500924 w 8938307"/>
              <a:gd name="connsiteY2627" fmla="*/ 1818386 h 2993922"/>
              <a:gd name="connsiteX2628" fmla="*/ 4500924 w 8938307"/>
              <a:gd name="connsiteY2628" fmla="*/ 1807797 h 2993922"/>
              <a:gd name="connsiteX2629" fmla="*/ 2838230 w 8938307"/>
              <a:gd name="connsiteY2629" fmla="*/ 1797205 h 2993922"/>
              <a:gd name="connsiteX2630" fmla="*/ 2875296 w 8938307"/>
              <a:gd name="connsiteY2630" fmla="*/ 1813092 h 2993922"/>
              <a:gd name="connsiteX2631" fmla="*/ 2922954 w 8938307"/>
              <a:gd name="connsiteY2631" fmla="*/ 1828978 h 2993922"/>
              <a:gd name="connsiteX2632" fmla="*/ 2954724 w 8938307"/>
              <a:gd name="connsiteY2632" fmla="*/ 1850157 h 2993922"/>
              <a:gd name="connsiteX2633" fmla="*/ 3018266 w 8938307"/>
              <a:gd name="connsiteY2633" fmla="*/ 1871338 h 2993922"/>
              <a:gd name="connsiteX2634" fmla="*/ 3050039 w 8938307"/>
              <a:gd name="connsiteY2634" fmla="*/ 1887224 h 2993922"/>
              <a:gd name="connsiteX2635" fmla="*/ 3071218 w 8938307"/>
              <a:gd name="connsiteY2635" fmla="*/ 1892520 h 2993922"/>
              <a:gd name="connsiteX2636" fmla="*/ 3124171 w 8938307"/>
              <a:gd name="connsiteY2636" fmla="*/ 1918996 h 2993922"/>
              <a:gd name="connsiteX2637" fmla="*/ 3155942 w 8938307"/>
              <a:gd name="connsiteY2637" fmla="*/ 1934882 h 2993922"/>
              <a:gd name="connsiteX2638" fmla="*/ 3124171 w 8938307"/>
              <a:gd name="connsiteY2638" fmla="*/ 1934882 h 2993922"/>
              <a:gd name="connsiteX2639" fmla="*/ 3018266 w 8938307"/>
              <a:gd name="connsiteY2639" fmla="*/ 1892520 h 2993922"/>
              <a:gd name="connsiteX2640" fmla="*/ 2997086 w 8938307"/>
              <a:gd name="connsiteY2640" fmla="*/ 1881930 h 2993922"/>
              <a:gd name="connsiteX2641" fmla="*/ 2922954 w 8938307"/>
              <a:gd name="connsiteY2641" fmla="*/ 1850157 h 2993922"/>
              <a:gd name="connsiteX2642" fmla="*/ 2870002 w 8938307"/>
              <a:gd name="connsiteY2642" fmla="*/ 1828978 h 2993922"/>
              <a:gd name="connsiteX2643" fmla="*/ 2854115 w 8938307"/>
              <a:gd name="connsiteY2643" fmla="*/ 1823682 h 2993922"/>
              <a:gd name="connsiteX2644" fmla="*/ 2838230 w 8938307"/>
              <a:gd name="connsiteY2644" fmla="*/ 1818386 h 2993922"/>
              <a:gd name="connsiteX2645" fmla="*/ 4665738 w 8938307"/>
              <a:gd name="connsiteY2645" fmla="*/ 1793896 h 2993922"/>
              <a:gd name="connsiteX2646" fmla="*/ 4659780 w 8938307"/>
              <a:gd name="connsiteY2646" fmla="*/ 1797205 h 2993922"/>
              <a:gd name="connsiteX2647" fmla="*/ 4659780 w 8938307"/>
              <a:gd name="connsiteY2647" fmla="*/ 1813092 h 2993922"/>
              <a:gd name="connsiteX2648" fmla="*/ 4670372 w 8938307"/>
              <a:gd name="connsiteY2648" fmla="*/ 1807797 h 2993922"/>
              <a:gd name="connsiteX2649" fmla="*/ 4675666 w 8938307"/>
              <a:gd name="connsiteY2649" fmla="*/ 1807797 h 2993922"/>
              <a:gd name="connsiteX2650" fmla="*/ 4680962 w 8938307"/>
              <a:gd name="connsiteY2650" fmla="*/ 1818386 h 2993922"/>
              <a:gd name="connsiteX2651" fmla="*/ 4702142 w 8938307"/>
              <a:gd name="connsiteY2651" fmla="*/ 1818386 h 2993922"/>
              <a:gd name="connsiteX2652" fmla="*/ 4691551 w 8938307"/>
              <a:gd name="connsiteY2652" fmla="*/ 1807797 h 2993922"/>
              <a:gd name="connsiteX2653" fmla="*/ 4665738 w 8938307"/>
              <a:gd name="connsiteY2653" fmla="*/ 1793896 h 2993922"/>
              <a:gd name="connsiteX2654" fmla="*/ 7234574 w 8938307"/>
              <a:gd name="connsiteY2654" fmla="*/ 1791911 h 2993922"/>
              <a:gd name="connsiteX2655" fmla="*/ 7238546 w 8938307"/>
              <a:gd name="connsiteY2655" fmla="*/ 1797205 h 2993922"/>
              <a:gd name="connsiteX2656" fmla="*/ 7233251 w 8938307"/>
              <a:gd name="connsiteY2656" fmla="*/ 1797205 h 2993922"/>
              <a:gd name="connsiteX2657" fmla="*/ 7234574 w 8938307"/>
              <a:gd name="connsiteY2657" fmla="*/ 1791911 h 2993922"/>
              <a:gd name="connsiteX2658" fmla="*/ 7201480 w 8938307"/>
              <a:gd name="connsiteY2658" fmla="*/ 1786615 h 2993922"/>
              <a:gd name="connsiteX2659" fmla="*/ 7212070 w 8938307"/>
              <a:gd name="connsiteY2659" fmla="*/ 1797205 h 2993922"/>
              <a:gd name="connsiteX2660" fmla="*/ 7212070 w 8938307"/>
              <a:gd name="connsiteY2660" fmla="*/ 1786615 h 2993922"/>
              <a:gd name="connsiteX2661" fmla="*/ 7201480 w 8938307"/>
              <a:gd name="connsiteY2661" fmla="*/ 1786615 h 2993922"/>
              <a:gd name="connsiteX2662" fmla="*/ 5316386 w 8938307"/>
              <a:gd name="connsiteY2662" fmla="*/ 1786615 h 2993922"/>
              <a:gd name="connsiteX2663" fmla="*/ 5316386 w 8938307"/>
              <a:gd name="connsiteY2663" fmla="*/ 1807797 h 2993922"/>
              <a:gd name="connsiteX2664" fmla="*/ 5348158 w 8938307"/>
              <a:gd name="connsiteY2664" fmla="*/ 1807797 h 2993922"/>
              <a:gd name="connsiteX2665" fmla="*/ 5337566 w 8938307"/>
              <a:gd name="connsiteY2665" fmla="*/ 1797205 h 2993922"/>
              <a:gd name="connsiteX2666" fmla="*/ 5326977 w 8938307"/>
              <a:gd name="connsiteY2666" fmla="*/ 1786615 h 2993922"/>
              <a:gd name="connsiteX2667" fmla="*/ 3929042 w 8938307"/>
              <a:gd name="connsiteY2667" fmla="*/ 1786615 h 2993922"/>
              <a:gd name="connsiteX2668" fmla="*/ 3939633 w 8938307"/>
              <a:gd name="connsiteY2668" fmla="*/ 1797205 h 2993922"/>
              <a:gd name="connsiteX2669" fmla="*/ 3950223 w 8938307"/>
              <a:gd name="connsiteY2669" fmla="*/ 1797205 h 2993922"/>
              <a:gd name="connsiteX2670" fmla="*/ 3944928 w 8938307"/>
              <a:gd name="connsiteY2670" fmla="*/ 1786615 h 2993922"/>
              <a:gd name="connsiteX2671" fmla="*/ 3929042 w 8938307"/>
              <a:gd name="connsiteY2671" fmla="*/ 1786615 h 2993922"/>
              <a:gd name="connsiteX2672" fmla="*/ 3155942 w 8938307"/>
              <a:gd name="connsiteY2672" fmla="*/ 1786615 h 2993922"/>
              <a:gd name="connsiteX2673" fmla="*/ 3171829 w 8938307"/>
              <a:gd name="connsiteY2673" fmla="*/ 1797205 h 2993922"/>
              <a:gd name="connsiteX2674" fmla="*/ 3171829 w 8938307"/>
              <a:gd name="connsiteY2674" fmla="*/ 1807797 h 2993922"/>
              <a:gd name="connsiteX2675" fmla="*/ 3155942 w 8938307"/>
              <a:gd name="connsiteY2675" fmla="*/ 1807797 h 2993922"/>
              <a:gd name="connsiteX2676" fmla="*/ 3145351 w 8938307"/>
              <a:gd name="connsiteY2676" fmla="*/ 1797205 h 2993922"/>
              <a:gd name="connsiteX2677" fmla="*/ 3155942 w 8938307"/>
              <a:gd name="connsiteY2677" fmla="*/ 1786615 h 2993922"/>
              <a:gd name="connsiteX2678" fmla="*/ 7341802 w 8938307"/>
              <a:gd name="connsiteY2678" fmla="*/ 1781320 h 2993922"/>
              <a:gd name="connsiteX2679" fmla="*/ 7339155 w 8938307"/>
              <a:gd name="connsiteY2679" fmla="*/ 1786615 h 2993922"/>
              <a:gd name="connsiteX2680" fmla="*/ 7349745 w 8938307"/>
              <a:gd name="connsiteY2680" fmla="*/ 1786615 h 2993922"/>
              <a:gd name="connsiteX2681" fmla="*/ 7341802 w 8938307"/>
              <a:gd name="connsiteY2681" fmla="*/ 1781320 h 2993922"/>
              <a:gd name="connsiteX2682" fmla="*/ 7259726 w 8938307"/>
              <a:gd name="connsiteY2682" fmla="*/ 1781320 h 2993922"/>
              <a:gd name="connsiteX2683" fmla="*/ 7243841 w 8938307"/>
              <a:gd name="connsiteY2683" fmla="*/ 1786615 h 2993922"/>
              <a:gd name="connsiteX2684" fmla="*/ 7222660 w 8938307"/>
              <a:gd name="connsiteY2684" fmla="*/ 1786615 h 2993922"/>
              <a:gd name="connsiteX2685" fmla="*/ 7233251 w 8938307"/>
              <a:gd name="connsiteY2685" fmla="*/ 1797205 h 2993922"/>
              <a:gd name="connsiteX2686" fmla="*/ 7222660 w 8938307"/>
              <a:gd name="connsiteY2686" fmla="*/ 1807797 h 2993922"/>
              <a:gd name="connsiteX2687" fmla="*/ 7222660 w 8938307"/>
              <a:gd name="connsiteY2687" fmla="*/ 1818386 h 2993922"/>
              <a:gd name="connsiteX2688" fmla="*/ 7233251 w 8938307"/>
              <a:gd name="connsiteY2688" fmla="*/ 1818386 h 2993922"/>
              <a:gd name="connsiteX2689" fmla="*/ 7259726 w 8938307"/>
              <a:gd name="connsiteY2689" fmla="*/ 1813092 h 2993922"/>
              <a:gd name="connsiteX2690" fmla="*/ 7270318 w 8938307"/>
              <a:gd name="connsiteY2690" fmla="*/ 1802501 h 2993922"/>
              <a:gd name="connsiteX2691" fmla="*/ 7265022 w 8938307"/>
              <a:gd name="connsiteY2691" fmla="*/ 1786615 h 2993922"/>
              <a:gd name="connsiteX2692" fmla="*/ 7259726 w 8938307"/>
              <a:gd name="connsiteY2692" fmla="*/ 1781320 h 2993922"/>
              <a:gd name="connsiteX2693" fmla="*/ 7794542 w 8938307"/>
              <a:gd name="connsiteY2693" fmla="*/ 1776026 h 2993922"/>
              <a:gd name="connsiteX2694" fmla="*/ 7783952 w 8938307"/>
              <a:gd name="connsiteY2694" fmla="*/ 1781320 h 2993922"/>
              <a:gd name="connsiteX2695" fmla="*/ 7789248 w 8938307"/>
              <a:gd name="connsiteY2695" fmla="*/ 1786615 h 2993922"/>
              <a:gd name="connsiteX2696" fmla="*/ 7794542 w 8938307"/>
              <a:gd name="connsiteY2696" fmla="*/ 1776026 h 2993922"/>
              <a:gd name="connsiteX2697" fmla="*/ 7688638 w 8938307"/>
              <a:gd name="connsiteY2697" fmla="*/ 1776026 h 2993922"/>
              <a:gd name="connsiteX2698" fmla="*/ 7688638 w 8938307"/>
              <a:gd name="connsiteY2698" fmla="*/ 1786615 h 2993922"/>
              <a:gd name="connsiteX2699" fmla="*/ 7699230 w 8938307"/>
              <a:gd name="connsiteY2699" fmla="*/ 1797205 h 2993922"/>
              <a:gd name="connsiteX2700" fmla="*/ 7709820 w 8938307"/>
              <a:gd name="connsiteY2700" fmla="*/ 1781320 h 2993922"/>
              <a:gd name="connsiteX2701" fmla="*/ 7699230 w 8938307"/>
              <a:gd name="connsiteY2701" fmla="*/ 1776026 h 2993922"/>
              <a:gd name="connsiteX2702" fmla="*/ 7286203 w 8938307"/>
              <a:gd name="connsiteY2702" fmla="*/ 1776026 h 2993922"/>
              <a:gd name="connsiteX2703" fmla="*/ 7275612 w 8938307"/>
              <a:gd name="connsiteY2703" fmla="*/ 1786615 h 2993922"/>
              <a:gd name="connsiteX2704" fmla="*/ 7286203 w 8938307"/>
              <a:gd name="connsiteY2704" fmla="*/ 1786615 h 2993922"/>
              <a:gd name="connsiteX2705" fmla="*/ 5221073 w 8938307"/>
              <a:gd name="connsiteY2705" fmla="*/ 1776026 h 2993922"/>
              <a:gd name="connsiteX2706" fmla="*/ 5221073 w 8938307"/>
              <a:gd name="connsiteY2706" fmla="*/ 1786615 h 2993922"/>
              <a:gd name="connsiteX2707" fmla="*/ 5231662 w 8938307"/>
              <a:gd name="connsiteY2707" fmla="*/ 1786615 h 2993922"/>
              <a:gd name="connsiteX2708" fmla="*/ 5221073 w 8938307"/>
              <a:gd name="connsiteY2708" fmla="*/ 1776026 h 2993922"/>
              <a:gd name="connsiteX2709" fmla="*/ 4447972 w 8938307"/>
              <a:gd name="connsiteY2709" fmla="*/ 1776026 h 2993922"/>
              <a:gd name="connsiteX2710" fmla="*/ 4416202 w 8938307"/>
              <a:gd name="connsiteY2710" fmla="*/ 1786615 h 2993922"/>
              <a:gd name="connsiteX2711" fmla="*/ 4458562 w 8938307"/>
              <a:gd name="connsiteY2711" fmla="*/ 1786615 h 2993922"/>
              <a:gd name="connsiteX2712" fmla="*/ 3749004 w 8938307"/>
              <a:gd name="connsiteY2712" fmla="*/ 1776026 h 2993922"/>
              <a:gd name="connsiteX2713" fmla="*/ 3749004 w 8938307"/>
              <a:gd name="connsiteY2713" fmla="*/ 1786615 h 2993922"/>
              <a:gd name="connsiteX2714" fmla="*/ 3743710 w 8938307"/>
              <a:gd name="connsiteY2714" fmla="*/ 1786615 h 2993922"/>
              <a:gd name="connsiteX2715" fmla="*/ 3738415 w 8938307"/>
              <a:gd name="connsiteY2715" fmla="*/ 1781320 h 2993922"/>
              <a:gd name="connsiteX2716" fmla="*/ 3749004 w 8938307"/>
              <a:gd name="connsiteY2716" fmla="*/ 1776026 h 2993922"/>
              <a:gd name="connsiteX2717" fmla="*/ 3335979 w 8938307"/>
              <a:gd name="connsiteY2717" fmla="*/ 1776026 h 2993922"/>
              <a:gd name="connsiteX2718" fmla="*/ 3335979 w 8938307"/>
              <a:gd name="connsiteY2718" fmla="*/ 1786615 h 2993922"/>
              <a:gd name="connsiteX2719" fmla="*/ 3330685 w 8938307"/>
              <a:gd name="connsiteY2719" fmla="*/ 1791911 h 2993922"/>
              <a:gd name="connsiteX2720" fmla="*/ 3346570 w 8938307"/>
              <a:gd name="connsiteY2720" fmla="*/ 1797205 h 2993922"/>
              <a:gd name="connsiteX2721" fmla="*/ 3367751 w 8938307"/>
              <a:gd name="connsiteY2721" fmla="*/ 1807797 h 2993922"/>
              <a:gd name="connsiteX2722" fmla="*/ 3378341 w 8938307"/>
              <a:gd name="connsiteY2722" fmla="*/ 1797205 h 2993922"/>
              <a:gd name="connsiteX2723" fmla="*/ 3388931 w 8938307"/>
              <a:gd name="connsiteY2723" fmla="*/ 1797205 h 2993922"/>
              <a:gd name="connsiteX2724" fmla="*/ 3410112 w 8938307"/>
              <a:gd name="connsiteY2724" fmla="*/ 1797205 h 2993922"/>
              <a:gd name="connsiteX2725" fmla="*/ 3441882 w 8938307"/>
              <a:gd name="connsiteY2725" fmla="*/ 1797205 h 2993922"/>
              <a:gd name="connsiteX2726" fmla="*/ 3463064 w 8938307"/>
              <a:gd name="connsiteY2726" fmla="*/ 1807797 h 2993922"/>
              <a:gd name="connsiteX2727" fmla="*/ 3526607 w 8938307"/>
              <a:gd name="connsiteY2727" fmla="*/ 1839567 h 2993922"/>
              <a:gd name="connsiteX2728" fmla="*/ 3516016 w 8938307"/>
              <a:gd name="connsiteY2728" fmla="*/ 1839567 h 2993922"/>
              <a:gd name="connsiteX2729" fmla="*/ 3505426 w 8938307"/>
              <a:gd name="connsiteY2729" fmla="*/ 1839567 h 2993922"/>
              <a:gd name="connsiteX2730" fmla="*/ 3558378 w 8938307"/>
              <a:gd name="connsiteY2730" fmla="*/ 1850157 h 2993922"/>
              <a:gd name="connsiteX2731" fmla="*/ 3664282 w 8938307"/>
              <a:gd name="connsiteY2731" fmla="*/ 1881930 h 2993922"/>
              <a:gd name="connsiteX2732" fmla="*/ 3690758 w 8938307"/>
              <a:gd name="connsiteY2732" fmla="*/ 1887224 h 2993922"/>
              <a:gd name="connsiteX2733" fmla="*/ 3706644 w 8938307"/>
              <a:gd name="connsiteY2733" fmla="*/ 1892520 h 2993922"/>
              <a:gd name="connsiteX2734" fmla="*/ 3823138 w 8938307"/>
              <a:gd name="connsiteY2734" fmla="*/ 1934882 h 2993922"/>
              <a:gd name="connsiteX2735" fmla="*/ 3854908 w 8938307"/>
              <a:gd name="connsiteY2735" fmla="*/ 1940176 h 2993922"/>
              <a:gd name="connsiteX2736" fmla="*/ 3876090 w 8938307"/>
              <a:gd name="connsiteY2736" fmla="*/ 1934882 h 2993922"/>
              <a:gd name="connsiteX2737" fmla="*/ 3918452 w 8938307"/>
              <a:gd name="connsiteY2737" fmla="*/ 1956063 h 2993922"/>
              <a:gd name="connsiteX2738" fmla="*/ 3907860 w 8938307"/>
              <a:gd name="connsiteY2738" fmla="*/ 1956063 h 2993922"/>
              <a:gd name="connsiteX2739" fmla="*/ 3897271 w 8938307"/>
              <a:gd name="connsiteY2739" fmla="*/ 1966653 h 2993922"/>
              <a:gd name="connsiteX2740" fmla="*/ 3929042 w 8938307"/>
              <a:gd name="connsiteY2740" fmla="*/ 1966653 h 2993922"/>
              <a:gd name="connsiteX2741" fmla="*/ 3939633 w 8938307"/>
              <a:gd name="connsiteY2741" fmla="*/ 1971948 h 2993922"/>
              <a:gd name="connsiteX2742" fmla="*/ 3960812 w 8938307"/>
              <a:gd name="connsiteY2742" fmla="*/ 1982538 h 2993922"/>
              <a:gd name="connsiteX2743" fmla="*/ 3981994 w 8938307"/>
              <a:gd name="connsiteY2743" fmla="*/ 1987834 h 2993922"/>
              <a:gd name="connsiteX2744" fmla="*/ 4013765 w 8938307"/>
              <a:gd name="connsiteY2744" fmla="*/ 1998424 h 2993922"/>
              <a:gd name="connsiteX2745" fmla="*/ 4056127 w 8938307"/>
              <a:gd name="connsiteY2745" fmla="*/ 2019605 h 2993922"/>
              <a:gd name="connsiteX2746" fmla="*/ 4130260 w 8938307"/>
              <a:gd name="connsiteY2746" fmla="*/ 2040786 h 2993922"/>
              <a:gd name="connsiteX2747" fmla="*/ 4162031 w 8938307"/>
              <a:gd name="connsiteY2747" fmla="*/ 2051376 h 2993922"/>
              <a:gd name="connsiteX2748" fmla="*/ 4183212 w 8938307"/>
              <a:gd name="connsiteY2748" fmla="*/ 2046080 h 2993922"/>
              <a:gd name="connsiteX2749" fmla="*/ 4193802 w 8938307"/>
              <a:gd name="connsiteY2749" fmla="*/ 2040786 h 2993922"/>
              <a:gd name="connsiteX2750" fmla="*/ 4209688 w 8938307"/>
              <a:gd name="connsiteY2750" fmla="*/ 2040786 h 2993922"/>
              <a:gd name="connsiteX2751" fmla="*/ 4214983 w 8938307"/>
              <a:gd name="connsiteY2751" fmla="*/ 2040786 h 2993922"/>
              <a:gd name="connsiteX2752" fmla="*/ 4225574 w 8938307"/>
              <a:gd name="connsiteY2752" fmla="*/ 2051376 h 2993922"/>
              <a:gd name="connsiteX2753" fmla="*/ 4230868 w 8938307"/>
              <a:gd name="connsiteY2753" fmla="*/ 2067261 h 2993922"/>
              <a:gd name="connsiteX2754" fmla="*/ 4246754 w 8938307"/>
              <a:gd name="connsiteY2754" fmla="*/ 2072557 h 2993922"/>
              <a:gd name="connsiteX2755" fmla="*/ 4267935 w 8938307"/>
              <a:gd name="connsiteY2755" fmla="*/ 2083146 h 2993922"/>
              <a:gd name="connsiteX2756" fmla="*/ 4267935 w 8938307"/>
              <a:gd name="connsiteY2756" fmla="*/ 2093738 h 2993922"/>
              <a:gd name="connsiteX2757" fmla="*/ 4225574 w 8938307"/>
              <a:gd name="connsiteY2757" fmla="*/ 2083146 h 2993922"/>
              <a:gd name="connsiteX2758" fmla="*/ 4162031 w 8938307"/>
              <a:gd name="connsiteY2758" fmla="*/ 2061967 h 2993922"/>
              <a:gd name="connsiteX2759" fmla="*/ 4130260 w 8938307"/>
              <a:gd name="connsiteY2759" fmla="*/ 2051376 h 2993922"/>
              <a:gd name="connsiteX2760" fmla="*/ 4093194 w 8938307"/>
              <a:gd name="connsiteY2760" fmla="*/ 2035490 h 2993922"/>
              <a:gd name="connsiteX2761" fmla="*/ 4056127 w 8938307"/>
              <a:gd name="connsiteY2761" fmla="*/ 2024900 h 2993922"/>
              <a:gd name="connsiteX2762" fmla="*/ 4013765 w 8938307"/>
              <a:gd name="connsiteY2762" fmla="*/ 2019605 h 2993922"/>
              <a:gd name="connsiteX2763" fmla="*/ 3939633 w 8938307"/>
              <a:gd name="connsiteY2763" fmla="*/ 1998424 h 2993922"/>
              <a:gd name="connsiteX2764" fmla="*/ 3907860 w 8938307"/>
              <a:gd name="connsiteY2764" fmla="*/ 2009015 h 2993922"/>
              <a:gd name="connsiteX2765" fmla="*/ 3876090 w 8938307"/>
              <a:gd name="connsiteY2765" fmla="*/ 1998424 h 2993922"/>
              <a:gd name="connsiteX2766" fmla="*/ 3849614 w 8938307"/>
              <a:gd name="connsiteY2766" fmla="*/ 1993128 h 2993922"/>
              <a:gd name="connsiteX2767" fmla="*/ 3844319 w 8938307"/>
              <a:gd name="connsiteY2767" fmla="*/ 1987834 h 2993922"/>
              <a:gd name="connsiteX2768" fmla="*/ 3833728 w 8938307"/>
              <a:gd name="connsiteY2768" fmla="*/ 1977242 h 2993922"/>
              <a:gd name="connsiteX2769" fmla="*/ 3812548 w 8938307"/>
              <a:gd name="connsiteY2769" fmla="*/ 1966653 h 2993922"/>
              <a:gd name="connsiteX2770" fmla="*/ 3780776 w 8938307"/>
              <a:gd name="connsiteY2770" fmla="*/ 1956063 h 2993922"/>
              <a:gd name="connsiteX2771" fmla="*/ 3791367 w 8938307"/>
              <a:gd name="connsiteY2771" fmla="*/ 1966653 h 2993922"/>
              <a:gd name="connsiteX2772" fmla="*/ 3796662 w 8938307"/>
              <a:gd name="connsiteY2772" fmla="*/ 1971948 h 2993922"/>
              <a:gd name="connsiteX2773" fmla="*/ 3812548 w 8938307"/>
              <a:gd name="connsiteY2773" fmla="*/ 1977242 h 2993922"/>
              <a:gd name="connsiteX2774" fmla="*/ 3823138 w 8938307"/>
              <a:gd name="connsiteY2774" fmla="*/ 1987834 h 2993922"/>
              <a:gd name="connsiteX2775" fmla="*/ 3823138 w 8938307"/>
              <a:gd name="connsiteY2775" fmla="*/ 1998424 h 2993922"/>
              <a:gd name="connsiteX2776" fmla="*/ 3801956 w 8938307"/>
              <a:gd name="connsiteY2776" fmla="*/ 1998424 h 2993922"/>
              <a:gd name="connsiteX2777" fmla="*/ 3749004 w 8938307"/>
              <a:gd name="connsiteY2777" fmla="*/ 1956063 h 2993922"/>
              <a:gd name="connsiteX2778" fmla="*/ 3717234 w 8938307"/>
              <a:gd name="connsiteY2778" fmla="*/ 1934882 h 2993922"/>
              <a:gd name="connsiteX2779" fmla="*/ 3706644 w 8938307"/>
              <a:gd name="connsiteY2779" fmla="*/ 1934882 h 2993922"/>
              <a:gd name="connsiteX2780" fmla="*/ 3696052 w 8938307"/>
              <a:gd name="connsiteY2780" fmla="*/ 1924290 h 2993922"/>
              <a:gd name="connsiteX2781" fmla="*/ 3685463 w 8938307"/>
              <a:gd name="connsiteY2781" fmla="*/ 1924290 h 2993922"/>
              <a:gd name="connsiteX2782" fmla="*/ 3627215 w 8938307"/>
              <a:gd name="connsiteY2782" fmla="*/ 1897815 h 2993922"/>
              <a:gd name="connsiteX2783" fmla="*/ 3547788 w 8938307"/>
              <a:gd name="connsiteY2783" fmla="*/ 1881930 h 2993922"/>
              <a:gd name="connsiteX2784" fmla="*/ 3505426 w 8938307"/>
              <a:gd name="connsiteY2784" fmla="*/ 1860749 h 2993922"/>
              <a:gd name="connsiteX2785" fmla="*/ 3441882 w 8938307"/>
              <a:gd name="connsiteY2785" fmla="*/ 1839567 h 2993922"/>
              <a:gd name="connsiteX2786" fmla="*/ 3293618 w 8938307"/>
              <a:gd name="connsiteY2786" fmla="*/ 1797205 h 2993922"/>
              <a:gd name="connsiteX2787" fmla="*/ 7709820 w 8938307"/>
              <a:gd name="connsiteY2787" fmla="*/ 1765434 h 2993922"/>
              <a:gd name="connsiteX2788" fmla="*/ 7720409 w 8938307"/>
              <a:gd name="connsiteY2788" fmla="*/ 1776026 h 2993922"/>
              <a:gd name="connsiteX2789" fmla="*/ 7741590 w 8938307"/>
              <a:gd name="connsiteY2789" fmla="*/ 1765434 h 2993922"/>
              <a:gd name="connsiteX2790" fmla="*/ 6555464 w 8938307"/>
              <a:gd name="connsiteY2790" fmla="*/ 1765434 h 2993922"/>
              <a:gd name="connsiteX2791" fmla="*/ 6544874 w 8938307"/>
              <a:gd name="connsiteY2791" fmla="*/ 1776026 h 2993922"/>
              <a:gd name="connsiteX2792" fmla="*/ 6566054 w 8938307"/>
              <a:gd name="connsiteY2792" fmla="*/ 1776026 h 2993922"/>
              <a:gd name="connsiteX2793" fmla="*/ 5231662 w 8938307"/>
              <a:gd name="connsiteY2793" fmla="*/ 1765434 h 2993922"/>
              <a:gd name="connsiteX2794" fmla="*/ 5242254 w 8938307"/>
              <a:gd name="connsiteY2794" fmla="*/ 1776026 h 2993922"/>
              <a:gd name="connsiteX2795" fmla="*/ 5242254 w 8938307"/>
              <a:gd name="connsiteY2795" fmla="*/ 1765434 h 2993922"/>
              <a:gd name="connsiteX2796" fmla="*/ 3060629 w 8938307"/>
              <a:gd name="connsiteY2796" fmla="*/ 1765434 h 2993922"/>
              <a:gd name="connsiteX2797" fmla="*/ 3071218 w 8938307"/>
              <a:gd name="connsiteY2797" fmla="*/ 1770730 h 2993922"/>
              <a:gd name="connsiteX2798" fmla="*/ 3060629 w 8938307"/>
              <a:gd name="connsiteY2798" fmla="*/ 1776026 h 2993922"/>
              <a:gd name="connsiteX2799" fmla="*/ 5146940 w 8938307"/>
              <a:gd name="connsiteY2799" fmla="*/ 1754845 h 2993922"/>
              <a:gd name="connsiteX2800" fmla="*/ 5146940 w 8938307"/>
              <a:gd name="connsiteY2800" fmla="*/ 1765434 h 2993922"/>
              <a:gd name="connsiteX2801" fmla="*/ 5168121 w 8938307"/>
              <a:gd name="connsiteY2801" fmla="*/ 1754845 h 2993922"/>
              <a:gd name="connsiteX2802" fmla="*/ 4575058 w 8938307"/>
              <a:gd name="connsiteY2802" fmla="*/ 1754845 h 2993922"/>
              <a:gd name="connsiteX2803" fmla="*/ 4564468 w 8938307"/>
              <a:gd name="connsiteY2803" fmla="*/ 1765434 h 2993922"/>
              <a:gd name="connsiteX2804" fmla="*/ 4564468 w 8938307"/>
              <a:gd name="connsiteY2804" fmla="*/ 1776026 h 2993922"/>
              <a:gd name="connsiteX2805" fmla="*/ 4569762 w 8938307"/>
              <a:gd name="connsiteY2805" fmla="*/ 1776026 h 2993922"/>
              <a:gd name="connsiteX2806" fmla="*/ 4585647 w 8938307"/>
              <a:gd name="connsiteY2806" fmla="*/ 1776026 h 2993922"/>
              <a:gd name="connsiteX2807" fmla="*/ 4601532 w 8938307"/>
              <a:gd name="connsiteY2807" fmla="*/ 1791911 h 2993922"/>
              <a:gd name="connsiteX2808" fmla="*/ 4628010 w 8938307"/>
              <a:gd name="connsiteY2808" fmla="*/ 1797205 h 2993922"/>
              <a:gd name="connsiteX2809" fmla="*/ 4643895 w 8938307"/>
              <a:gd name="connsiteY2809" fmla="*/ 1797205 h 2993922"/>
              <a:gd name="connsiteX2810" fmla="*/ 4649190 w 8938307"/>
              <a:gd name="connsiteY2810" fmla="*/ 1786615 h 2993922"/>
              <a:gd name="connsiteX2811" fmla="*/ 4633305 w 8938307"/>
              <a:gd name="connsiteY2811" fmla="*/ 1770730 h 2993922"/>
              <a:gd name="connsiteX2812" fmla="*/ 4596238 w 8938307"/>
              <a:gd name="connsiteY2812" fmla="*/ 1765434 h 2993922"/>
              <a:gd name="connsiteX2813" fmla="*/ 4585647 w 8938307"/>
              <a:gd name="connsiteY2813" fmla="*/ 1760140 h 2993922"/>
              <a:gd name="connsiteX2814" fmla="*/ 4575058 w 8938307"/>
              <a:gd name="connsiteY2814" fmla="*/ 1754845 h 2993922"/>
              <a:gd name="connsiteX2815" fmla="*/ 4379134 w 8938307"/>
              <a:gd name="connsiteY2815" fmla="*/ 1754845 h 2993922"/>
              <a:gd name="connsiteX2816" fmla="*/ 4373839 w 8938307"/>
              <a:gd name="connsiteY2816" fmla="*/ 1760140 h 2993922"/>
              <a:gd name="connsiteX2817" fmla="*/ 4384430 w 8938307"/>
              <a:gd name="connsiteY2817" fmla="*/ 1770730 h 2993922"/>
              <a:gd name="connsiteX2818" fmla="*/ 4400316 w 8938307"/>
              <a:gd name="connsiteY2818" fmla="*/ 1770730 h 2993922"/>
              <a:gd name="connsiteX2819" fmla="*/ 4405610 w 8938307"/>
              <a:gd name="connsiteY2819" fmla="*/ 1765434 h 2993922"/>
              <a:gd name="connsiteX2820" fmla="*/ 4400316 w 8938307"/>
              <a:gd name="connsiteY2820" fmla="*/ 1765434 h 2993922"/>
              <a:gd name="connsiteX2821" fmla="*/ 4389724 w 8938307"/>
              <a:gd name="connsiteY2821" fmla="*/ 1760140 h 2993922"/>
              <a:gd name="connsiteX2822" fmla="*/ 4379134 w 8938307"/>
              <a:gd name="connsiteY2822" fmla="*/ 1754845 h 2993922"/>
              <a:gd name="connsiteX2823" fmla="*/ 4331478 w 8938307"/>
              <a:gd name="connsiteY2823" fmla="*/ 1754845 h 2993922"/>
              <a:gd name="connsiteX2824" fmla="*/ 4352658 w 8938307"/>
              <a:gd name="connsiteY2824" fmla="*/ 1765434 h 2993922"/>
              <a:gd name="connsiteX2825" fmla="*/ 4352658 w 8938307"/>
              <a:gd name="connsiteY2825" fmla="*/ 1754845 h 2993922"/>
              <a:gd name="connsiteX2826" fmla="*/ 7667457 w 8938307"/>
              <a:gd name="connsiteY2826" fmla="*/ 1744253 h 2993922"/>
              <a:gd name="connsiteX2827" fmla="*/ 7656867 w 8938307"/>
              <a:gd name="connsiteY2827" fmla="*/ 1754845 h 2993922"/>
              <a:gd name="connsiteX2828" fmla="*/ 7667457 w 8938307"/>
              <a:gd name="connsiteY2828" fmla="*/ 1754845 h 2993922"/>
              <a:gd name="connsiteX2829" fmla="*/ 7678048 w 8938307"/>
              <a:gd name="connsiteY2829" fmla="*/ 1765434 h 2993922"/>
              <a:gd name="connsiteX2830" fmla="*/ 7699230 w 8938307"/>
              <a:gd name="connsiteY2830" fmla="*/ 1765434 h 2993922"/>
              <a:gd name="connsiteX2831" fmla="*/ 7688638 w 8938307"/>
              <a:gd name="connsiteY2831" fmla="*/ 1754845 h 2993922"/>
              <a:gd name="connsiteX2832" fmla="*/ 7683344 w 8938307"/>
              <a:gd name="connsiteY2832" fmla="*/ 1749549 h 2993922"/>
              <a:gd name="connsiteX2833" fmla="*/ 7667457 w 8938307"/>
              <a:gd name="connsiteY2833" fmla="*/ 1744253 h 2993922"/>
              <a:gd name="connsiteX2834" fmla="*/ 7455649 w 8938307"/>
              <a:gd name="connsiteY2834" fmla="*/ 1744253 h 2993922"/>
              <a:gd name="connsiteX2835" fmla="*/ 7439764 w 8938307"/>
              <a:gd name="connsiteY2835" fmla="*/ 1749549 h 2993922"/>
              <a:gd name="connsiteX2836" fmla="*/ 7439764 w 8938307"/>
              <a:gd name="connsiteY2836" fmla="*/ 1760140 h 2993922"/>
              <a:gd name="connsiteX2837" fmla="*/ 7450355 w 8938307"/>
              <a:gd name="connsiteY2837" fmla="*/ 1765434 h 2993922"/>
              <a:gd name="connsiteX2838" fmla="*/ 7455649 w 8938307"/>
              <a:gd name="connsiteY2838" fmla="*/ 1754845 h 2993922"/>
              <a:gd name="connsiteX2839" fmla="*/ 7222660 w 8938307"/>
              <a:gd name="connsiteY2839" fmla="*/ 1744253 h 2993922"/>
              <a:gd name="connsiteX2840" fmla="*/ 7201480 w 8938307"/>
              <a:gd name="connsiteY2840" fmla="*/ 1754845 h 2993922"/>
              <a:gd name="connsiteX2841" fmla="*/ 7159118 w 8938307"/>
              <a:gd name="connsiteY2841" fmla="*/ 1754845 h 2993922"/>
              <a:gd name="connsiteX2842" fmla="*/ 7137937 w 8938307"/>
              <a:gd name="connsiteY2842" fmla="*/ 1754845 h 2993922"/>
              <a:gd name="connsiteX2843" fmla="*/ 7116756 w 8938307"/>
              <a:gd name="connsiteY2843" fmla="*/ 1754845 h 2993922"/>
              <a:gd name="connsiteX2844" fmla="*/ 7106166 w 8938307"/>
              <a:gd name="connsiteY2844" fmla="*/ 1765434 h 2993922"/>
              <a:gd name="connsiteX2845" fmla="*/ 7106166 w 8938307"/>
              <a:gd name="connsiteY2845" fmla="*/ 1776026 h 2993922"/>
              <a:gd name="connsiteX2846" fmla="*/ 7122052 w 8938307"/>
              <a:gd name="connsiteY2846" fmla="*/ 1770730 h 2993922"/>
              <a:gd name="connsiteX2847" fmla="*/ 7148526 w 8938307"/>
              <a:gd name="connsiteY2847" fmla="*/ 1765434 h 2993922"/>
              <a:gd name="connsiteX2848" fmla="*/ 7159118 w 8938307"/>
              <a:gd name="connsiteY2848" fmla="*/ 1776026 h 2993922"/>
              <a:gd name="connsiteX2849" fmla="*/ 7159118 w 8938307"/>
              <a:gd name="connsiteY2849" fmla="*/ 1786615 h 2993922"/>
              <a:gd name="connsiteX2850" fmla="*/ 7175004 w 8938307"/>
              <a:gd name="connsiteY2850" fmla="*/ 1781320 h 2993922"/>
              <a:gd name="connsiteX2851" fmla="*/ 7185593 w 8938307"/>
              <a:gd name="connsiteY2851" fmla="*/ 1776026 h 2993922"/>
              <a:gd name="connsiteX2852" fmla="*/ 7190889 w 8938307"/>
              <a:gd name="connsiteY2852" fmla="*/ 1786615 h 2993922"/>
              <a:gd name="connsiteX2853" fmla="*/ 7196184 w 8938307"/>
              <a:gd name="connsiteY2853" fmla="*/ 1786615 h 2993922"/>
              <a:gd name="connsiteX2854" fmla="*/ 7201480 w 8938307"/>
              <a:gd name="connsiteY2854" fmla="*/ 1776026 h 2993922"/>
              <a:gd name="connsiteX2855" fmla="*/ 7212070 w 8938307"/>
              <a:gd name="connsiteY2855" fmla="*/ 1776026 h 2993922"/>
              <a:gd name="connsiteX2856" fmla="*/ 7217366 w 8938307"/>
              <a:gd name="connsiteY2856" fmla="*/ 1776026 h 2993922"/>
              <a:gd name="connsiteX2857" fmla="*/ 7212070 w 8938307"/>
              <a:gd name="connsiteY2857" fmla="*/ 1765434 h 2993922"/>
              <a:gd name="connsiteX2858" fmla="*/ 7212070 w 8938307"/>
              <a:gd name="connsiteY2858" fmla="*/ 1754845 h 2993922"/>
              <a:gd name="connsiteX2859" fmla="*/ 4744504 w 8938307"/>
              <a:gd name="connsiteY2859" fmla="*/ 1744253 h 2993922"/>
              <a:gd name="connsiteX2860" fmla="*/ 4755094 w 8938307"/>
              <a:gd name="connsiteY2860" fmla="*/ 1754845 h 2993922"/>
              <a:gd name="connsiteX2861" fmla="*/ 4755094 w 8938307"/>
              <a:gd name="connsiteY2861" fmla="*/ 1744253 h 2993922"/>
              <a:gd name="connsiteX2862" fmla="*/ 3902566 w 8938307"/>
              <a:gd name="connsiteY2862" fmla="*/ 1744253 h 2993922"/>
              <a:gd name="connsiteX2863" fmla="*/ 3897271 w 8938307"/>
              <a:gd name="connsiteY2863" fmla="*/ 1754845 h 2993922"/>
              <a:gd name="connsiteX2864" fmla="*/ 3907860 w 8938307"/>
              <a:gd name="connsiteY2864" fmla="*/ 1754845 h 2993922"/>
              <a:gd name="connsiteX2865" fmla="*/ 3902566 w 8938307"/>
              <a:gd name="connsiteY2865" fmla="*/ 1744253 h 2993922"/>
              <a:gd name="connsiteX2866" fmla="*/ 8069894 w 8938307"/>
              <a:gd name="connsiteY2866" fmla="*/ 1733663 h 2993922"/>
              <a:gd name="connsiteX2867" fmla="*/ 8101664 w 8938307"/>
              <a:gd name="connsiteY2867" fmla="*/ 1733663 h 2993922"/>
              <a:gd name="connsiteX2868" fmla="*/ 8080483 w 8938307"/>
              <a:gd name="connsiteY2868" fmla="*/ 1744253 h 2993922"/>
              <a:gd name="connsiteX2869" fmla="*/ 8069894 w 8938307"/>
              <a:gd name="connsiteY2869" fmla="*/ 1733663 h 2993922"/>
              <a:gd name="connsiteX2870" fmla="*/ 7625096 w 8938307"/>
              <a:gd name="connsiteY2870" fmla="*/ 1733663 h 2993922"/>
              <a:gd name="connsiteX2871" fmla="*/ 7614505 w 8938307"/>
              <a:gd name="connsiteY2871" fmla="*/ 1744253 h 2993922"/>
              <a:gd name="connsiteX2872" fmla="*/ 7625096 w 8938307"/>
              <a:gd name="connsiteY2872" fmla="*/ 1744253 h 2993922"/>
              <a:gd name="connsiteX2873" fmla="*/ 7635686 w 8938307"/>
              <a:gd name="connsiteY2873" fmla="*/ 1738959 h 2993922"/>
              <a:gd name="connsiteX2874" fmla="*/ 7625096 w 8938307"/>
              <a:gd name="connsiteY2874" fmla="*/ 1733663 h 2993922"/>
              <a:gd name="connsiteX2875" fmla="*/ 7529782 w 8938307"/>
              <a:gd name="connsiteY2875" fmla="*/ 1733663 h 2993922"/>
              <a:gd name="connsiteX2876" fmla="*/ 7529782 w 8938307"/>
              <a:gd name="connsiteY2876" fmla="*/ 1744253 h 2993922"/>
              <a:gd name="connsiteX2877" fmla="*/ 7529782 w 8938307"/>
              <a:gd name="connsiteY2877" fmla="*/ 1754845 h 2993922"/>
              <a:gd name="connsiteX2878" fmla="*/ 7540374 w 8938307"/>
              <a:gd name="connsiteY2878" fmla="*/ 1754845 h 2993922"/>
              <a:gd name="connsiteX2879" fmla="*/ 7556259 w 8938307"/>
              <a:gd name="connsiteY2879" fmla="*/ 1754845 h 2993922"/>
              <a:gd name="connsiteX2880" fmla="*/ 7561553 w 8938307"/>
              <a:gd name="connsiteY2880" fmla="*/ 1765434 h 2993922"/>
              <a:gd name="connsiteX2881" fmla="*/ 7572144 w 8938307"/>
              <a:gd name="connsiteY2881" fmla="*/ 1765434 h 2993922"/>
              <a:gd name="connsiteX2882" fmla="*/ 7572144 w 8938307"/>
              <a:gd name="connsiteY2882" fmla="*/ 1754845 h 2993922"/>
              <a:gd name="connsiteX2883" fmla="*/ 7566848 w 8938307"/>
              <a:gd name="connsiteY2883" fmla="*/ 1749549 h 2993922"/>
              <a:gd name="connsiteX2884" fmla="*/ 7561553 w 8938307"/>
              <a:gd name="connsiteY2884" fmla="*/ 1744253 h 2993922"/>
              <a:gd name="connsiteX2885" fmla="*/ 7545668 w 8938307"/>
              <a:gd name="connsiteY2885" fmla="*/ 1738959 h 2993922"/>
              <a:gd name="connsiteX2886" fmla="*/ 7529782 w 8938307"/>
              <a:gd name="connsiteY2886" fmla="*/ 1733663 h 2993922"/>
              <a:gd name="connsiteX2887" fmla="*/ 7498011 w 8938307"/>
              <a:gd name="connsiteY2887" fmla="*/ 1733663 h 2993922"/>
              <a:gd name="connsiteX2888" fmla="*/ 7476830 w 8938307"/>
              <a:gd name="connsiteY2888" fmla="*/ 1744253 h 2993922"/>
              <a:gd name="connsiteX2889" fmla="*/ 7476830 w 8938307"/>
              <a:gd name="connsiteY2889" fmla="*/ 1754845 h 2993922"/>
              <a:gd name="connsiteX2890" fmla="*/ 7508601 w 8938307"/>
              <a:gd name="connsiteY2890" fmla="*/ 1754845 h 2993922"/>
              <a:gd name="connsiteX2891" fmla="*/ 7513896 w 8938307"/>
              <a:gd name="connsiteY2891" fmla="*/ 1738959 h 2993922"/>
              <a:gd name="connsiteX2892" fmla="*/ 7498011 w 8938307"/>
              <a:gd name="connsiteY2892" fmla="*/ 1733663 h 2993922"/>
              <a:gd name="connsiteX2893" fmla="*/ 7169708 w 8938307"/>
              <a:gd name="connsiteY2893" fmla="*/ 1733663 h 2993922"/>
              <a:gd name="connsiteX2894" fmla="*/ 7159118 w 8938307"/>
              <a:gd name="connsiteY2894" fmla="*/ 1744253 h 2993922"/>
              <a:gd name="connsiteX2895" fmla="*/ 7169708 w 8938307"/>
              <a:gd name="connsiteY2895" fmla="*/ 1744253 h 2993922"/>
              <a:gd name="connsiteX2896" fmla="*/ 5104578 w 8938307"/>
              <a:gd name="connsiteY2896" fmla="*/ 1733663 h 2993922"/>
              <a:gd name="connsiteX2897" fmla="*/ 5115169 w 8938307"/>
              <a:gd name="connsiteY2897" fmla="*/ 1744253 h 2993922"/>
              <a:gd name="connsiteX2898" fmla="*/ 5104578 w 8938307"/>
              <a:gd name="connsiteY2898" fmla="*/ 1733663 h 2993922"/>
              <a:gd name="connsiteX2899" fmla="*/ 4278526 w 8938307"/>
              <a:gd name="connsiteY2899" fmla="*/ 1733663 h 2993922"/>
              <a:gd name="connsiteX2900" fmla="*/ 4289116 w 8938307"/>
              <a:gd name="connsiteY2900" fmla="*/ 1733663 h 2993922"/>
              <a:gd name="connsiteX2901" fmla="*/ 4289116 w 8938307"/>
              <a:gd name="connsiteY2901" fmla="*/ 1744253 h 2993922"/>
              <a:gd name="connsiteX2902" fmla="*/ 4278526 w 8938307"/>
              <a:gd name="connsiteY2902" fmla="*/ 1733663 h 2993922"/>
              <a:gd name="connsiteX2903" fmla="*/ 3918452 w 8938307"/>
              <a:gd name="connsiteY2903" fmla="*/ 1733663 h 2993922"/>
              <a:gd name="connsiteX2904" fmla="*/ 3918452 w 8938307"/>
              <a:gd name="connsiteY2904" fmla="*/ 1744253 h 2993922"/>
              <a:gd name="connsiteX2905" fmla="*/ 3929042 w 8938307"/>
              <a:gd name="connsiteY2905" fmla="*/ 1754845 h 2993922"/>
              <a:gd name="connsiteX2906" fmla="*/ 3929042 w 8938307"/>
              <a:gd name="connsiteY2906" fmla="*/ 1744253 h 2993922"/>
              <a:gd name="connsiteX2907" fmla="*/ 3918452 w 8938307"/>
              <a:gd name="connsiteY2907" fmla="*/ 1733663 h 2993922"/>
              <a:gd name="connsiteX2908" fmla="*/ 3664282 w 8938307"/>
              <a:gd name="connsiteY2908" fmla="*/ 1733663 h 2993922"/>
              <a:gd name="connsiteX2909" fmla="*/ 3674872 w 8938307"/>
              <a:gd name="connsiteY2909" fmla="*/ 1733663 h 2993922"/>
              <a:gd name="connsiteX2910" fmla="*/ 3680167 w 8938307"/>
              <a:gd name="connsiteY2910" fmla="*/ 1733663 h 2993922"/>
              <a:gd name="connsiteX2911" fmla="*/ 3685463 w 8938307"/>
              <a:gd name="connsiteY2911" fmla="*/ 1744253 h 2993922"/>
              <a:gd name="connsiteX2912" fmla="*/ 3674872 w 8938307"/>
              <a:gd name="connsiteY2912" fmla="*/ 1744253 h 2993922"/>
              <a:gd name="connsiteX2913" fmla="*/ 3177123 w 8938307"/>
              <a:gd name="connsiteY2913" fmla="*/ 1733663 h 2993922"/>
              <a:gd name="connsiteX2914" fmla="*/ 3187714 w 8938307"/>
              <a:gd name="connsiteY2914" fmla="*/ 1744253 h 2993922"/>
              <a:gd name="connsiteX2915" fmla="*/ 3177123 w 8938307"/>
              <a:gd name="connsiteY2915" fmla="*/ 1744253 h 2993922"/>
              <a:gd name="connsiteX2916" fmla="*/ 8101664 w 8938307"/>
              <a:gd name="connsiteY2916" fmla="*/ 1723074 h 2993922"/>
              <a:gd name="connsiteX2917" fmla="*/ 8144027 w 8938307"/>
              <a:gd name="connsiteY2917" fmla="*/ 1733663 h 2993922"/>
              <a:gd name="connsiteX2918" fmla="*/ 8122846 w 8938307"/>
              <a:gd name="connsiteY2918" fmla="*/ 1733663 h 2993922"/>
              <a:gd name="connsiteX2919" fmla="*/ 7974579 w 8938307"/>
              <a:gd name="connsiteY2919" fmla="*/ 1723074 h 2993922"/>
              <a:gd name="connsiteX2920" fmla="*/ 7985171 w 8938307"/>
              <a:gd name="connsiteY2920" fmla="*/ 1733663 h 2993922"/>
              <a:gd name="connsiteX2921" fmla="*/ 7974579 w 8938307"/>
              <a:gd name="connsiteY2921" fmla="*/ 1733663 h 2993922"/>
              <a:gd name="connsiteX2922" fmla="*/ 5740002 w 8938307"/>
              <a:gd name="connsiteY2922" fmla="*/ 1723074 h 2993922"/>
              <a:gd name="connsiteX2923" fmla="*/ 5740002 w 8938307"/>
              <a:gd name="connsiteY2923" fmla="*/ 1733663 h 2993922"/>
              <a:gd name="connsiteX2924" fmla="*/ 5750593 w 8938307"/>
              <a:gd name="connsiteY2924" fmla="*/ 1733663 h 2993922"/>
              <a:gd name="connsiteX2925" fmla="*/ 5750593 w 8938307"/>
              <a:gd name="connsiteY2925" fmla="*/ 1728368 h 2993922"/>
              <a:gd name="connsiteX2926" fmla="*/ 5740002 w 8938307"/>
              <a:gd name="connsiteY2926" fmla="*/ 1723074 h 2993922"/>
              <a:gd name="connsiteX2927" fmla="*/ 4267935 w 8938307"/>
              <a:gd name="connsiteY2927" fmla="*/ 1723074 h 2993922"/>
              <a:gd name="connsiteX2928" fmla="*/ 4262640 w 8938307"/>
              <a:gd name="connsiteY2928" fmla="*/ 1738959 h 2993922"/>
              <a:gd name="connsiteX2929" fmla="*/ 4267935 w 8938307"/>
              <a:gd name="connsiteY2929" fmla="*/ 1744253 h 2993922"/>
              <a:gd name="connsiteX2930" fmla="*/ 4289116 w 8938307"/>
              <a:gd name="connsiteY2930" fmla="*/ 1744253 h 2993922"/>
              <a:gd name="connsiteX2931" fmla="*/ 4299706 w 8938307"/>
              <a:gd name="connsiteY2931" fmla="*/ 1744253 h 2993922"/>
              <a:gd name="connsiteX2932" fmla="*/ 4310297 w 8938307"/>
              <a:gd name="connsiteY2932" fmla="*/ 1754845 h 2993922"/>
              <a:gd name="connsiteX2933" fmla="*/ 4320887 w 8938307"/>
              <a:gd name="connsiteY2933" fmla="*/ 1744253 h 2993922"/>
              <a:gd name="connsiteX2934" fmla="*/ 4320887 w 8938307"/>
              <a:gd name="connsiteY2934" fmla="*/ 1738959 h 2993922"/>
              <a:gd name="connsiteX2935" fmla="*/ 4299706 w 8938307"/>
              <a:gd name="connsiteY2935" fmla="*/ 1723074 h 2993922"/>
              <a:gd name="connsiteX2936" fmla="*/ 4225574 w 8938307"/>
              <a:gd name="connsiteY2936" fmla="*/ 1723074 h 2993922"/>
              <a:gd name="connsiteX2937" fmla="*/ 4225574 w 8938307"/>
              <a:gd name="connsiteY2937" fmla="*/ 1733663 h 2993922"/>
              <a:gd name="connsiteX2938" fmla="*/ 4241460 w 8938307"/>
              <a:gd name="connsiteY2938" fmla="*/ 1733663 h 2993922"/>
              <a:gd name="connsiteX2939" fmla="*/ 4246754 w 8938307"/>
              <a:gd name="connsiteY2939" fmla="*/ 1733663 h 2993922"/>
              <a:gd name="connsiteX2940" fmla="*/ 4241460 w 8938307"/>
              <a:gd name="connsiteY2940" fmla="*/ 1728368 h 2993922"/>
              <a:gd name="connsiteX2941" fmla="*/ 4225574 w 8938307"/>
              <a:gd name="connsiteY2941" fmla="*/ 1723074 h 2993922"/>
              <a:gd name="connsiteX2942" fmla="*/ 7396078 w 8938307"/>
              <a:gd name="connsiteY2942" fmla="*/ 1716454 h 2993922"/>
              <a:gd name="connsiteX2943" fmla="*/ 7392107 w 8938307"/>
              <a:gd name="connsiteY2943" fmla="*/ 1723074 h 2993922"/>
              <a:gd name="connsiteX2944" fmla="*/ 7423878 w 8938307"/>
              <a:gd name="connsiteY2944" fmla="*/ 1723074 h 2993922"/>
              <a:gd name="connsiteX2945" fmla="*/ 7407992 w 8938307"/>
              <a:gd name="connsiteY2945" fmla="*/ 1717778 h 2993922"/>
              <a:gd name="connsiteX2946" fmla="*/ 7396078 w 8938307"/>
              <a:gd name="connsiteY2946" fmla="*/ 1716454 h 2993922"/>
              <a:gd name="connsiteX2947" fmla="*/ 7317974 w 8938307"/>
              <a:gd name="connsiteY2947" fmla="*/ 1712482 h 2993922"/>
              <a:gd name="connsiteX2948" fmla="*/ 7317974 w 8938307"/>
              <a:gd name="connsiteY2948" fmla="*/ 1733663 h 2993922"/>
              <a:gd name="connsiteX2949" fmla="*/ 7328564 w 8938307"/>
              <a:gd name="connsiteY2949" fmla="*/ 1723074 h 2993922"/>
              <a:gd name="connsiteX2950" fmla="*/ 7328564 w 8938307"/>
              <a:gd name="connsiteY2950" fmla="*/ 1712482 h 2993922"/>
              <a:gd name="connsiteX2951" fmla="*/ 7063804 w 8938307"/>
              <a:gd name="connsiteY2951" fmla="*/ 1712482 h 2993922"/>
              <a:gd name="connsiteX2952" fmla="*/ 7053214 w 8938307"/>
              <a:gd name="connsiteY2952" fmla="*/ 1723074 h 2993922"/>
              <a:gd name="connsiteX2953" fmla="*/ 7063804 w 8938307"/>
              <a:gd name="connsiteY2953" fmla="*/ 1723074 h 2993922"/>
              <a:gd name="connsiteX2954" fmla="*/ 7074395 w 8938307"/>
              <a:gd name="connsiteY2954" fmla="*/ 1723074 h 2993922"/>
              <a:gd name="connsiteX2955" fmla="*/ 7063804 w 8938307"/>
              <a:gd name="connsiteY2955" fmla="*/ 1712482 h 2993922"/>
              <a:gd name="connsiteX2956" fmla="*/ 4649190 w 8938307"/>
              <a:gd name="connsiteY2956" fmla="*/ 1712482 h 2993922"/>
              <a:gd name="connsiteX2957" fmla="*/ 4649190 w 8938307"/>
              <a:gd name="connsiteY2957" fmla="*/ 1723074 h 2993922"/>
              <a:gd name="connsiteX2958" fmla="*/ 4659780 w 8938307"/>
              <a:gd name="connsiteY2958" fmla="*/ 1712482 h 2993922"/>
              <a:gd name="connsiteX2959" fmla="*/ 4649190 w 8938307"/>
              <a:gd name="connsiteY2959" fmla="*/ 1712482 h 2993922"/>
              <a:gd name="connsiteX2960" fmla="*/ 3063276 w 8938307"/>
              <a:gd name="connsiteY2960" fmla="*/ 1709173 h 2993922"/>
              <a:gd name="connsiteX2961" fmla="*/ 3102990 w 8938307"/>
              <a:gd name="connsiteY2961" fmla="*/ 1723074 h 2993922"/>
              <a:gd name="connsiteX2962" fmla="*/ 3134762 w 8938307"/>
              <a:gd name="connsiteY2962" fmla="*/ 1723074 h 2993922"/>
              <a:gd name="connsiteX2963" fmla="*/ 3166533 w 8938307"/>
              <a:gd name="connsiteY2963" fmla="*/ 1733663 h 2993922"/>
              <a:gd name="connsiteX2964" fmla="*/ 3155942 w 8938307"/>
              <a:gd name="connsiteY2964" fmla="*/ 1733663 h 2993922"/>
              <a:gd name="connsiteX2965" fmla="*/ 3124171 w 8938307"/>
              <a:gd name="connsiteY2965" fmla="*/ 1744253 h 2993922"/>
              <a:gd name="connsiteX2966" fmla="*/ 3102990 w 8938307"/>
              <a:gd name="connsiteY2966" fmla="*/ 1733663 h 2993922"/>
              <a:gd name="connsiteX2967" fmla="*/ 3071218 w 8938307"/>
              <a:gd name="connsiteY2967" fmla="*/ 1717778 h 2993922"/>
              <a:gd name="connsiteX2968" fmla="*/ 3060629 w 8938307"/>
              <a:gd name="connsiteY2968" fmla="*/ 1712482 h 2993922"/>
              <a:gd name="connsiteX2969" fmla="*/ 3063276 w 8938307"/>
              <a:gd name="connsiteY2969" fmla="*/ 1709173 h 2993922"/>
              <a:gd name="connsiteX2970" fmla="*/ 8917126 w 8938307"/>
              <a:gd name="connsiteY2970" fmla="*/ 1701893 h 2993922"/>
              <a:gd name="connsiteX2971" fmla="*/ 8927716 w 8938307"/>
              <a:gd name="connsiteY2971" fmla="*/ 1701893 h 2993922"/>
              <a:gd name="connsiteX2972" fmla="*/ 8917126 w 8938307"/>
              <a:gd name="connsiteY2972" fmla="*/ 1712482 h 2993922"/>
              <a:gd name="connsiteX2973" fmla="*/ 4405610 w 8938307"/>
              <a:gd name="connsiteY2973" fmla="*/ 1701893 h 2993922"/>
              <a:gd name="connsiteX2974" fmla="*/ 4405610 w 8938307"/>
              <a:gd name="connsiteY2974" fmla="*/ 1712482 h 2993922"/>
              <a:gd name="connsiteX2975" fmla="*/ 4416202 w 8938307"/>
              <a:gd name="connsiteY2975" fmla="*/ 1701893 h 2993922"/>
              <a:gd name="connsiteX2976" fmla="*/ 4405610 w 8938307"/>
              <a:gd name="connsiteY2976" fmla="*/ 1701893 h 2993922"/>
              <a:gd name="connsiteX2977" fmla="*/ 3643100 w 8938307"/>
              <a:gd name="connsiteY2977" fmla="*/ 1701893 h 2993922"/>
              <a:gd name="connsiteX2978" fmla="*/ 3653692 w 8938307"/>
              <a:gd name="connsiteY2978" fmla="*/ 1701893 h 2993922"/>
              <a:gd name="connsiteX2979" fmla="*/ 3653692 w 8938307"/>
              <a:gd name="connsiteY2979" fmla="*/ 1712482 h 2993922"/>
              <a:gd name="connsiteX2980" fmla="*/ 3653692 w 8938307"/>
              <a:gd name="connsiteY2980" fmla="*/ 1723074 h 2993922"/>
              <a:gd name="connsiteX2981" fmla="*/ 3643100 w 8938307"/>
              <a:gd name="connsiteY2981" fmla="*/ 1723074 h 2993922"/>
              <a:gd name="connsiteX2982" fmla="*/ 3643100 w 8938307"/>
              <a:gd name="connsiteY2982" fmla="*/ 1712482 h 2993922"/>
              <a:gd name="connsiteX2983" fmla="*/ 3643100 w 8938307"/>
              <a:gd name="connsiteY2983" fmla="*/ 1701893 h 2993922"/>
              <a:gd name="connsiteX2984" fmla="*/ 2562879 w 8938307"/>
              <a:gd name="connsiteY2984" fmla="*/ 1701893 h 2993922"/>
              <a:gd name="connsiteX2985" fmla="*/ 2615831 w 8938307"/>
              <a:gd name="connsiteY2985" fmla="*/ 1712482 h 2993922"/>
              <a:gd name="connsiteX2986" fmla="*/ 2647602 w 8938307"/>
              <a:gd name="connsiteY2986" fmla="*/ 1717778 h 2993922"/>
              <a:gd name="connsiteX2987" fmla="*/ 2689964 w 8938307"/>
              <a:gd name="connsiteY2987" fmla="*/ 1733663 h 2993922"/>
              <a:gd name="connsiteX2988" fmla="*/ 2774687 w 8938307"/>
              <a:gd name="connsiteY2988" fmla="*/ 1765434 h 2993922"/>
              <a:gd name="connsiteX2989" fmla="*/ 2779984 w 8938307"/>
              <a:gd name="connsiteY2989" fmla="*/ 1770730 h 2993922"/>
              <a:gd name="connsiteX2990" fmla="*/ 2795868 w 8938307"/>
              <a:gd name="connsiteY2990" fmla="*/ 1786615 h 2993922"/>
              <a:gd name="connsiteX2991" fmla="*/ 2827639 w 8938307"/>
              <a:gd name="connsiteY2991" fmla="*/ 1797205 h 2993922"/>
              <a:gd name="connsiteX2992" fmla="*/ 2785278 w 8938307"/>
              <a:gd name="connsiteY2992" fmla="*/ 1786615 h 2993922"/>
              <a:gd name="connsiteX2993" fmla="*/ 2727032 w 8938307"/>
              <a:gd name="connsiteY2993" fmla="*/ 1765434 h 2993922"/>
              <a:gd name="connsiteX2994" fmla="*/ 2674080 w 8938307"/>
              <a:gd name="connsiteY2994" fmla="*/ 1744253 h 2993922"/>
              <a:gd name="connsiteX2995" fmla="*/ 2647602 w 8938307"/>
              <a:gd name="connsiteY2995" fmla="*/ 1733663 h 2993922"/>
              <a:gd name="connsiteX2996" fmla="*/ 2615831 w 8938307"/>
              <a:gd name="connsiteY2996" fmla="*/ 1723074 h 2993922"/>
              <a:gd name="connsiteX2997" fmla="*/ 2605241 w 8938307"/>
              <a:gd name="connsiteY2997" fmla="*/ 1717778 h 2993922"/>
              <a:gd name="connsiteX2998" fmla="*/ 2584060 w 8938307"/>
              <a:gd name="connsiteY2998" fmla="*/ 1712482 h 2993922"/>
              <a:gd name="connsiteX2999" fmla="*/ 2562879 w 8938307"/>
              <a:gd name="connsiteY2999" fmla="*/ 1701893 h 2993922"/>
              <a:gd name="connsiteX3000" fmla="*/ 7009528 w 8938307"/>
              <a:gd name="connsiteY3000" fmla="*/ 1695273 h 2993922"/>
              <a:gd name="connsiteX3001" fmla="*/ 7005558 w 8938307"/>
              <a:gd name="connsiteY3001" fmla="*/ 1696597 h 2993922"/>
              <a:gd name="connsiteX3002" fmla="*/ 6989670 w 8938307"/>
              <a:gd name="connsiteY3002" fmla="*/ 1701893 h 2993922"/>
              <a:gd name="connsiteX3003" fmla="*/ 6989670 w 8938307"/>
              <a:gd name="connsiteY3003" fmla="*/ 1712482 h 2993922"/>
              <a:gd name="connsiteX3004" fmla="*/ 7010852 w 8938307"/>
              <a:gd name="connsiteY3004" fmla="*/ 1712482 h 2993922"/>
              <a:gd name="connsiteX3005" fmla="*/ 7026737 w 8938307"/>
              <a:gd name="connsiteY3005" fmla="*/ 1712482 h 2993922"/>
              <a:gd name="connsiteX3006" fmla="*/ 7032033 w 8938307"/>
              <a:gd name="connsiteY3006" fmla="*/ 1707187 h 2993922"/>
              <a:gd name="connsiteX3007" fmla="*/ 7032033 w 8938307"/>
              <a:gd name="connsiteY3007" fmla="*/ 1701893 h 2993922"/>
              <a:gd name="connsiteX3008" fmla="*/ 7010852 w 8938307"/>
              <a:gd name="connsiteY3008" fmla="*/ 1701893 h 2993922"/>
              <a:gd name="connsiteX3009" fmla="*/ 7009528 w 8938307"/>
              <a:gd name="connsiteY3009" fmla="*/ 1695273 h 2993922"/>
              <a:gd name="connsiteX3010" fmla="*/ 8345244 w 8938307"/>
              <a:gd name="connsiteY3010" fmla="*/ 1691301 h 2993922"/>
              <a:gd name="connsiteX3011" fmla="*/ 8371720 w 8938307"/>
              <a:gd name="connsiteY3011" fmla="*/ 1696597 h 2993922"/>
              <a:gd name="connsiteX3012" fmla="*/ 8392901 w 8938307"/>
              <a:gd name="connsiteY3012" fmla="*/ 1707187 h 2993922"/>
              <a:gd name="connsiteX3013" fmla="*/ 8387606 w 8938307"/>
              <a:gd name="connsiteY3013" fmla="*/ 1723074 h 2993922"/>
              <a:gd name="connsiteX3014" fmla="*/ 8355835 w 8938307"/>
              <a:gd name="connsiteY3014" fmla="*/ 1723074 h 2993922"/>
              <a:gd name="connsiteX3015" fmla="*/ 8377016 w 8938307"/>
              <a:gd name="connsiteY3015" fmla="*/ 1712482 h 2993922"/>
              <a:gd name="connsiteX3016" fmla="*/ 8355835 w 8938307"/>
              <a:gd name="connsiteY3016" fmla="*/ 1701893 h 2993922"/>
              <a:gd name="connsiteX3017" fmla="*/ 7625096 w 8938307"/>
              <a:gd name="connsiteY3017" fmla="*/ 1691301 h 2993922"/>
              <a:gd name="connsiteX3018" fmla="*/ 7614505 w 8938307"/>
              <a:gd name="connsiteY3018" fmla="*/ 1701893 h 2993922"/>
              <a:gd name="connsiteX3019" fmla="*/ 7646278 w 8938307"/>
              <a:gd name="connsiteY3019" fmla="*/ 1691301 h 2993922"/>
              <a:gd name="connsiteX3020" fmla="*/ 4172621 w 8938307"/>
              <a:gd name="connsiteY3020" fmla="*/ 1691301 h 2993922"/>
              <a:gd name="connsiteX3021" fmla="*/ 4162031 w 8938307"/>
              <a:gd name="connsiteY3021" fmla="*/ 1701893 h 2993922"/>
              <a:gd name="connsiteX3022" fmla="*/ 4172621 w 8938307"/>
              <a:gd name="connsiteY3022" fmla="*/ 1723074 h 2993922"/>
              <a:gd name="connsiteX3023" fmla="*/ 4214983 w 8938307"/>
              <a:gd name="connsiteY3023" fmla="*/ 1723074 h 2993922"/>
              <a:gd name="connsiteX3024" fmla="*/ 4193802 w 8938307"/>
              <a:gd name="connsiteY3024" fmla="*/ 1712482 h 2993922"/>
              <a:gd name="connsiteX3025" fmla="*/ 4193802 w 8938307"/>
              <a:gd name="connsiteY3025" fmla="*/ 1701893 h 2993922"/>
              <a:gd name="connsiteX3026" fmla="*/ 4183212 w 8938307"/>
              <a:gd name="connsiteY3026" fmla="*/ 1691301 h 2993922"/>
              <a:gd name="connsiteX3027" fmla="*/ 4172621 w 8938307"/>
              <a:gd name="connsiteY3027" fmla="*/ 1691301 h 2993922"/>
              <a:gd name="connsiteX3028" fmla="*/ 7233251 w 8938307"/>
              <a:gd name="connsiteY3028" fmla="*/ 1680711 h 2993922"/>
              <a:gd name="connsiteX3029" fmla="*/ 7222660 w 8938307"/>
              <a:gd name="connsiteY3029" fmla="*/ 1691301 h 2993922"/>
              <a:gd name="connsiteX3030" fmla="*/ 7286203 w 8938307"/>
              <a:gd name="connsiteY3030" fmla="*/ 1707187 h 2993922"/>
              <a:gd name="connsiteX3031" fmla="*/ 7328564 w 8938307"/>
              <a:gd name="connsiteY3031" fmla="*/ 1701893 h 2993922"/>
              <a:gd name="connsiteX3032" fmla="*/ 7339155 w 8938307"/>
              <a:gd name="connsiteY3032" fmla="*/ 1701893 h 2993922"/>
              <a:gd name="connsiteX3033" fmla="*/ 7328564 w 8938307"/>
              <a:gd name="connsiteY3033" fmla="*/ 1691301 h 2993922"/>
              <a:gd name="connsiteX3034" fmla="*/ 7302088 w 8938307"/>
              <a:gd name="connsiteY3034" fmla="*/ 1696597 h 2993922"/>
              <a:gd name="connsiteX3035" fmla="*/ 7280908 w 8938307"/>
              <a:gd name="connsiteY3035" fmla="*/ 1701893 h 2993922"/>
              <a:gd name="connsiteX3036" fmla="*/ 7275612 w 8938307"/>
              <a:gd name="connsiteY3036" fmla="*/ 1691301 h 2993922"/>
              <a:gd name="connsiteX3037" fmla="*/ 7233251 w 8938307"/>
              <a:gd name="connsiteY3037" fmla="*/ 1680711 h 2993922"/>
              <a:gd name="connsiteX3038" fmla="*/ 4829228 w 8938307"/>
              <a:gd name="connsiteY3038" fmla="*/ 1680711 h 2993922"/>
              <a:gd name="connsiteX3039" fmla="*/ 4829228 w 8938307"/>
              <a:gd name="connsiteY3039" fmla="*/ 1691301 h 2993922"/>
              <a:gd name="connsiteX3040" fmla="*/ 4839818 w 8938307"/>
              <a:gd name="connsiteY3040" fmla="*/ 1680711 h 2993922"/>
              <a:gd name="connsiteX3041" fmla="*/ 4829228 w 8938307"/>
              <a:gd name="connsiteY3041" fmla="*/ 1680711 h 2993922"/>
              <a:gd name="connsiteX3042" fmla="*/ 2986495 w 8938307"/>
              <a:gd name="connsiteY3042" fmla="*/ 1680711 h 2993922"/>
              <a:gd name="connsiteX3043" fmla="*/ 2997086 w 8938307"/>
              <a:gd name="connsiteY3043" fmla="*/ 1691301 h 2993922"/>
              <a:gd name="connsiteX3044" fmla="*/ 2986495 w 8938307"/>
              <a:gd name="connsiteY3044" fmla="*/ 1691301 h 2993922"/>
              <a:gd name="connsiteX3045" fmla="*/ 2975906 w 8938307"/>
              <a:gd name="connsiteY3045" fmla="*/ 1691301 h 2993922"/>
              <a:gd name="connsiteX3046" fmla="*/ 2986495 w 8938307"/>
              <a:gd name="connsiteY3046" fmla="*/ 1680711 h 2993922"/>
              <a:gd name="connsiteX3047" fmla="*/ 4900712 w 8938307"/>
              <a:gd name="connsiteY3047" fmla="*/ 1675416 h 2993922"/>
              <a:gd name="connsiteX3048" fmla="*/ 4892770 w 8938307"/>
              <a:gd name="connsiteY3048" fmla="*/ 1680711 h 2993922"/>
              <a:gd name="connsiteX3049" fmla="*/ 4903360 w 8938307"/>
              <a:gd name="connsiteY3049" fmla="*/ 1680711 h 2993922"/>
              <a:gd name="connsiteX3050" fmla="*/ 4900712 w 8938307"/>
              <a:gd name="connsiteY3050" fmla="*/ 1675416 h 2993922"/>
              <a:gd name="connsiteX3051" fmla="*/ 7175004 w 8938307"/>
              <a:gd name="connsiteY3051" fmla="*/ 1670122 h 2993922"/>
              <a:gd name="connsiteX3052" fmla="*/ 7169708 w 8938307"/>
              <a:gd name="connsiteY3052" fmla="*/ 1675416 h 2993922"/>
              <a:gd name="connsiteX3053" fmla="*/ 7180299 w 8938307"/>
              <a:gd name="connsiteY3053" fmla="*/ 1680711 h 2993922"/>
              <a:gd name="connsiteX3054" fmla="*/ 7175004 w 8938307"/>
              <a:gd name="connsiteY3054" fmla="*/ 1670122 h 2993922"/>
              <a:gd name="connsiteX3055" fmla="*/ 4913950 w 8938307"/>
              <a:gd name="connsiteY3055" fmla="*/ 1670122 h 2993922"/>
              <a:gd name="connsiteX3056" fmla="*/ 4945722 w 8938307"/>
              <a:gd name="connsiteY3056" fmla="*/ 1691301 h 2993922"/>
              <a:gd name="connsiteX3057" fmla="*/ 4956312 w 8938307"/>
              <a:gd name="connsiteY3057" fmla="*/ 1686007 h 2993922"/>
              <a:gd name="connsiteX3058" fmla="*/ 4945722 w 8938307"/>
              <a:gd name="connsiteY3058" fmla="*/ 1680711 h 2993922"/>
              <a:gd name="connsiteX3059" fmla="*/ 4935132 w 8938307"/>
              <a:gd name="connsiteY3059" fmla="*/ 1680711 h 2993922"/>
              <a:gd name="connsiteX3060" fmla="*/ 4924540 w 8938307"/>
              <a:gd name="connsiteY3060" fmla="*/ 1670122 h 2993922"/>
              <a:gd name="connsiteX3061" fmla="*/ 4913950 w 8938307"/>
              <a:gd name="connsiteY3061" fmla="*/ 1670122 h 2993922"/>
              <a:gd name="connsiteX3062" fmla="*/ 8207569 w 8938307"/>
              <a:gd name="connsiteY3062" fmla="*/ 1659530 h 2993922"/>
              <a:gd name="connsiteX3063" fmla="*/ 8260521 w 8938307"/>
              <a:gd name="connsiteY3063" fmla="*/ 1670122 h 2993922"/>
              <a:gd name="connsiteX3064" fmla="*/ 8249931 w 8938307"/>
              <a:gd name="connsiteY3064" fmla="*/ 1680711 h 2993922"/>
              <a:gd name="connsiteX3065" fmla="*/ 8228750 w 8938307"/>
              <a:gd name="connsiteY3065" fmla="*/ 1670122 h 2993922"/>
              <a:gd name="connsiteX3066" fmla="*/ 7836904 w 8938307"/>
              <a:gd name="connsiteY3066" fmla="*/ 1659530 h 2993922"/>
              <a:gd name="connsiteX3067" fmla="*/ 7858085 w 8938307"/>
              <a:gd name="connsiteY3067" fmla="*/ 1659530 h 2993922"/>
              <a:gd name="connsiteX3068" fmla="*/ 7879267 w 8938307"/>
              <a:gd name="connsiteY3068" fmla="*/ 1670122 h 2993922"/>
              <a:gd name="connsiteX3069" fmla="*/ 7900446 w 8938307"/>
              <a:gd name="connsiteY3069" fmla="*/ 1670122 h 2993922"/>
              <a:gd name="connsiteX3070" fmla="*/ 7911038 w 8938307"/>
              <a:gd name="connsiteY3070" fmla="*/ 1680711 h 2993922"/>
              <a:gd name="connsiteX3071" fmla="*/ 7926923 w 8938307"/>
              <a:gd name="connsiteY3071" fmla="*/ 1680711 h 2993922"/>
              <a:gd name="connsiteX3072" fmla="*/ 7953398 w 8938307"/>
              <a:gd name="connsiteY3072" fmla="*/ 1691301 h 2993922"/>
              <a:gd name="connsiteX3073" fmla="*/ 8016942 w 8938307"/>
              <a:gd name="connsiteY3073" fmla="*/ 1712482 h 2993922"/>
              <a:gd name="connsiteX3074" fmla="*/ 8027531 w 8938307"/>
              <a:gd name="connsiteY3074" fmla="*/ 1723074 h 2993922"/>
              <a:gd name="connsiteX3075" fmla="*/ 7995760 w 8938307"/>
              <a:gd name="connsiteY3075" fmla="*/ 1712482 h 2993922"/>
              <a:gd name="connsiteX3076" fmla="*/ 7974579 w 8938307"/>
              <a:gd name="connsiteY3076" fmla="*/ 1707187 h 2993922"/>
              <a:gd name="connsiteX3077" fmla="*/ 7953398 w 8938307"/>
              <a:gd name="connsiteY3077" fmla="*/ 1701893 h 2993922"/>
              <a:gd name="connsiteX3078" fmla="*/ 7868675 w 8938307"/>
              <a:gd name="connsiteY3078" fmla="*/ 1680711 h 2993922"/>
              <a:gd name="connsiteX3079" fmla="*/ 7836904 w 8938307"/>
              <a:gd name="connsiteY3079" fmla="*/ 1659530 h 2993922"/>
              <a:gd name="connsiteX3080" fmla="*/ 7476830 w 8938307"/>
              <a:gd name="connsiteY3080" fmla="*/ 1659530 h 2993922"/>
              <a:gd name="connsiteX3081" fmla="*/ 7519192 w 8938307"/>
              <a:gd name="connsiteY3081" fmla="*/ 1670122 h 2993922"/>
              <a:gd name="connsiteX3082" fmla="*/ 7519192 w 8938307"/>
              <a:gd name="connsiteY3082" fmla="*/ 1659530 h 2993922"/>
              <a:gd name="connsiteX3083" fmla="*/ 7492716 w 8938307"/>
              <a:gd name="connsiteY3083" fmla="*/ 1659530 h 2993922"/>
              <a:gd name="connsiteX3084" fmla="*/ 7483450 w 8938307"/>
              <a:gd name="connsiteY3084" fmla="*/ 1659530 h 2993922"/>
              <a:gd name="connsiteX3085" fmla="*/ 7296793 w 8938307"/>
              <a:gd name="connsiteY3085" fmla="*/ 1659530 h 2993922"/>
              <a:gd name="connsiteX3086" fmla="*/ 7286203 w 8938307"/>
              <a:gd name="connsiteY3086" fmla="*/ 1670122 h 2993922"/>
              <a:gd name="connsiteX3087" fmla="*/ 7302088 w 8938307"/>
              <a:gd name="connsiteY3087" fmla="*/ 1670122 h 2993922"/>
              <a:gd name="connsiteX3088" fmla="*/ 7317974 w 8938307"/>
              <a:gd name="connsiteY3088" fmla="*/ 1664826 h 2993922"/>
              <a:gd name="connsiteX3089" fmla="*/ 7312678 w 8938307"/>
              <a:gd name="connsiteY3089" fmla="*/ 1659530 h 2993922"/>
              <a:gd name="connsiteX3090" fmla="*/ 7296793 w 8938307"/>
              <a:gd name="connsiteY3090" fmla="*/ 1659530 h 2993922"/>
              <a:gd name="connsiteX3091" fmla="*/ 4490334 w 8938307"/>
              <a:gd name="connsiteY3091" fmla="*/ 1659530 h 2993922"/>
              <a:gd name="connsiteX3092" fmla="*/ 4490334 w 8938307"/>
              <a:gd name="connsiteY3092" fmla="*/ 1670122 h 2993922"/>
              <a:gd name="connsiteX3093" fmla="*/ 4500924 w 8938307"/>
              <a:gd name="connsiteY3093" fmla="*/ 1670122 h 2993922"/>
              <a:gd name="connsiteX3094" fmla="*/ 4490334 w 8938307"/>
              <a:gd name="connsiteY3094" fmla="*/ 1659530 h 2993922"/>
              <a:gd name="connsiteX3095" fmla="*/ 3219485 w 8938307"/>
              <a:gd name="connsiteY3095" fmla="*/ 1659530 h 2993922"/>
              <a:gd name="connsiteX3096" fmla="*/ 3219485 w 8938307"/>
              <a:gd name="connsiteY3096" fmla="*/ 1670122 h 2993922"/>
              <a:gd name="connsiteX3097" fmla="*/ 3230075 w 8938307"/>
              <a:gd name="connsiteY3097" fmla="*/ 1670122 h 2993922"/>
              <a:gd name="connsiteX3098" fmla="*/ 4003175 w 8938307"/>
              <a:gd name="connsiteY3098" fmla="*/ 1648940 h 2993922"/>
              <a:gd name="connsiteX3099" fmla="*/ 4024356 w 8938307"/>
              <a:gd name="connsiteY3099" fmla="*/ 1648940 h 2993922"/>
              <a:gd name="connsiteX3100" fmla="*/ 4024356 w 8938307"/>
              <a:gd name="connsiteY3100" fmla="*/ 1659530 h 2993922"/>
              <a:gd name="connsiteX3101" fmla="*/ 4003175 w 8938307"/>
              <a:gd name="connsiteY3101" fmla="*/ 1648940 h 2993922"/>
              <a:gd name="connsiteX3102" fmla="*/ 7512964 w 8938307"/>
              <a:gd name="connsiteY3102" fmla="*/ 1644577 h 2993922"/>
              <a:gd name="connsiteX3103" fmla="*/ 7509924 w 8938307"/>
              <a:gd name="connsiteY3103" fmla="*/ 1647617 h 2993922"/>
              <a:gd name="connsiteX3104" fmla="*/ 7508601 w 8938307"/>
              <a:gd name="connsiteY3104" fmla="*/ 1648940 h 2993922"/>
              <a:gd name="connsiteX3105" fmla="*/ 8030180 w 8938307"/>
              <a:gd name="connsiteY3105" fmla="*/ 1643646 h 2993922"/>
              <a:gd name="connsiteX3106" fmla="*/ 8038123 w 8938307"/>
              <a:gd name="connsiteY3106" fmla="*/ 1648940 h 2993922"/>
              <a:gd name="connsiteX3107" fmla="*/ 8027531 w 8938307"/>
              <a:gd name="connsiteY3107" fmla="*/ 1648940 h 2993922"/>
              <a:gd name="connsiteX3108" fmla="*/ 8030180 w 8938307"/>
              <a:gd name="connsiteY3108" fmla="*/ 1643646 h 2993922"/>
              <a:gd name="connsiteX3109" fmla="*/ 8154617 w 8938307"/>
              <a:gd name="connsiteY3109" fmla="*/ 1638349 h 2993922"/>
              <a:gd name="connsiteX3110" fmla="*/ 8175798 w 8938307"/>
              <a:gd name="connsiteY3110" fmla="*/ 1648940 h 2993922"/>
              <a:gd name="connsiteX3111" fmla="*/ 8154617 w 8938307"/>
              <a:gd name="connsiteY3111" fmla="*/ 1648940 h 2993922"/>
              <a:gd name="connsiteX3112" fmla="*/ 7275612 w 8938307"/>
              <a:gd name="connsiteY3112" fmla="*/ 1638349 h 2993922"/>
              <a:gd name="connsiteX3113" fmla="*/ 7275612 w 8938307"/>
              <a:gd name="connsiteY3113" fmla="*/ 1659530 h 2993922"/>
              <a:gd name="connsiteX3114" fmla="*/ 7296793 w 8938307"/>
              <a:gd name="connsiteY3114" fmla="*/ 1648940 h 2993922"/>
              <a:gd name="connsiteX3115" fmla="*/ 7312678 w 8938307"/>
              <a:gd name="connsiteY3115" fmla="*/ 1654235 h 2993922"/>
              <a:gd name="connsiteX3116" fmla="*/ 7328564 w 8938307"/>
              <a:gd name="connsiteY3116" fmla="*/ 1659530 h 2993922"/>
              <a:gd name="connsiteX3117" fmla="*/ 7317974 w 8938307"/>
              <a:gd name="connsiteY3117" fmla="*/ 1638349 h 2993922"/>
              <a:gd name="connsiteX3118" fmla="*/ 7296793 w 8938307"/>
              <a:gd name="connsiteY3118" fmla="*/ 1638349 h 2993922"/>
              <a:gd name="connsiteX3119" fmla="*/ 2859410 w 8938307"/>
              <a:gd name="connsiteY3119" fmla="*/ 1638349 h 2993922"/>
              <a:gd name="connsiteX3120" fmla="*/ 2870002 w 8938307"/>
              <a:gd name="connsiteY3120" fmla="*/ 1638349 h 2993922"/>
              <a:gd name="connsiteX3121" fmla="*/ 2859410 w 8938307"/>
              <a:gd name="connsiteY3121" fmla="*/ 1648940 h 2993922"/>
              <a:gd name="connsiteX3122" fmla="*/ 7717762 w 8938307"/>
              <a:gd name="connsiteY3122" fmla="*/ 1633055 h 2993922"/>
              <a:gd name="connsiteX3123" fmla="*/ 7720409 w 8938307"/>
              <a:gd name="connsiteY3123" fmla="*/ 1638349 h 2993922"/>
              <a:gd name="connsiteX3124" fmla="*/ 7725704 w 8938307"/>
              <a:gd name="connsiteY3124" fmla="*/ 1638349 h 2993922"/>
              <a:gd name="connsiteX3125" fmla="*/ 7741590 w 8938307"/>
              <a:gd name="connsiteY3125" fmla="*/ 1638349 h 2993922"/>
              <a:gd name="connsiteX3126" fmla="*/ 7762772 w 8938307"/>
              <a:gd name="connsiteY3126" fmla="*/ 1648940 h 2993922"/>
              <a:gd name="connsiteX3127" fmla="*/ 7741590 w 8938307"/>
              <a:gd name="connsiteY3127" fmla="*/ 1648940 h 2993922"/>
              <a:gd name="connsiteX3128" fmla="*/ 7709820 w 8938307"/>
              <a:gd name="connsiteY3128" fmla="*/ 1638349 h 2993922"/>
              <a:gd name="connsiteX3129" fmla="*/ 7717762 w 8938307"/>
              <a:gd name="connsiteY3129" fmla="*/ 1633055 h 2993922"/>
              <a:gd name="connsiteX3130" fmla="*/ 7634362 w 8938307"/>
              <a:gd name="connsiteY3130" fmla="*/ 1630406 h 2993922"/>
              <a:gd name="connsiteX3131" fmla="*/ 7625096 w 8938307"/>
              <a:gd name="connsiteY3131" fmla="*/ 1633055 h 2993922"/>
              <a:gd name="connsiteX3132" fmla="*/ 7625096 w 8938307"/>
              <a:gd name="connsiteY3132" fmla="*/ 1648940 h 2993922"/>
              <a:gd name="connsiteX3133" fmla="*/ 7646278 w 8938307"/>
              <a:gd name="connsiteY3133" fmla="*/ 1638349 h 2993922"/>
              <a:gd name="connsiteX3134" fmla="*/ 7640982 w 8938307"/>
              <a:gd name="connsiteY3134" fmla="*/ 1633055 h 2993922"/>
              <a:gd name="connsiteX3135" fmla="*/ 7634362 w 8938307"/>
              <a:gd name="connsiteY3135" fmla="*/ 1630406 h 2993922"/>
              <a:gd name="connsiteX3136" fmla="*/ 7762772 w 8938307"/>
              <a:gd name="connsiteY3136" fmla="*/ 1627759 h 2993922"/>
              <a:gd name="connsiteX3137" fmla="*/ 7773361 w 8938307"/>
              <a:gd name="connsiteY3137" fmla="*/ 1627759 h 2993922"/>
              <a:gd name="connsiteX3138" fmla="*/ 7789248 w 8938307"/>
              <a:gd name="connsiteY3138" fmla="*/ 1633055 h 2993922"/>
              <a:gd name="connsiteX3139" fmla="*/ 7810428 w 8938307"/>
              <a:gd name="connsiteY3139" fmla="*/ 1638349 h 2993922"/>
              <a:gd name="connsiteX3140" fmla="*/ 7826313 w 8938307"/>
              <a:gd name="connsiteY3140" fmla="*/ 1648940 h 2993922"/>
              <a:gd name="connsiteX3141" fmla="*/ 7830285 w 8938307"/>
              <a:gd name="connsiteY3141" fmla="*/ 1648940 h 2993922"/>
              <a:gd name="connsiteX3142" fmla="*/ 7831609 w 8938307"/>
              <a:gd name="connsiteY3142" fmla="*/ 1648940 h 2993922"/>
              <a:gd name="connsiteX3143" fmla="*/ 7836904 w 8938307"/>
              <a:gd name="connsiteY3143" fmla="*/ 1648940 h 2993922"/>
              <a:gd name="connsiteX3144" fmla="*/ 7826313 w 8938307"/>
              <a:gd name="connsiteY3144" fmla="*/ 1659530 h 2993922"/>
              <a:gd name="connsiteX3145" fmla="*/ 7805134 w 8938307"/>
              <a:gd name="connsiteY3145" fmla="*/ 1648940 h 2993922"/>
              <a:gd name="connsiteX3146" fmla="*/ 7794542 w 8938307"/>
              <a:gd name="connsiteY3146" fmla="*/ 1648940 h 2993922"/>
              <a:gd name="connsiteX3147" fmla="*/ 7794542 w 8938307"/>
              <a:gd name="connsiteY3147" fmla="*/ 1638349 h 2993922"/>
              <a:gd name="connsiteX3148" fmla="*/ 7783952 w 8938307"/>
              <a:gd name="connsiteY3148" fmla="*/ 1638349 h 2993922"/>
              <a:gd name="connsiteX3149" fmla="*/ 7768067 w 8938307"/>
              <a:gd name="connsiteY3149" fmla="*/ 1638349 h 2993922"/>
              <a:gd name="connsiteX3150" fmla="*/ 7762772 w 8938307"/>
              <a:gd name="connsiteY3150" fmla="*/ 1627759 h 2993922"/>
              <a:gd name="connsiteX3151" fmla="*/ 7582734 w 8938307"/>
              <a:gd name="connsiteY3151" fmla="*/ 1617170 h 2993922"/>
              <a:gd name="connsiteX3152" fmla="*/ 7582734 w 8938307"/>
              <a:gd name="connsiteY3152" fmla="*/ 1627759 h 2993922"/>
              <a:gd name="connsiteX3153" fmla="*/ 7593326 w 8938307"/>
              <a:gd name="connsiteY3153" fmla="*/ 1633055 h 2993922"/>
              <a:gd name="connsiteX3154" fmla="*/ 7593326 w 8938307"/>
              <a:gd name="connsiteY3154" fmla="*/ 1638349 h 2993922"/>
              <a:gd name="connsiteX3155" fmla="*/ 7603915 w 8938307"/>
              <a:gd name="connsiteY3155" fmla="*/ 1638349 h 2993922"/>
              <a:gd name="connsiteX3156" fmla="*/ 2774687 w 8938307"/>
              <a:gd name="connsiteY3156" fmla="*/ 1617170 h 2993922"/>
              <a:gd name="connsiteX3157" fmla="*/ 2774687 w 8938307"/>
              <a:gd name="connsiteY3157" fmla="*/ 1627759 h 2993922"/>
              <a:gd name="connsiteX3158" fmla="*/ 2769392 w 8938307"/>
              <a:gd name="connsiteY3158" fmla="*/ 1633055 h 2993922"/>
              <a:gd name="connsiteX3159" fmla="*/ 2764097 w 8938307"/>
              <a:gd name="connsiteY3159" fmla="*/ 1622464 h 2993922"/>
              <a:gd name="connsiteX3160" fmla="*/ 2774687 w 8938307"/>
              <a:gd name="connsiteY3160" fmla="*/ 1617170 h 2993922"/>
              <a:gd name="connsiteX3161" fmla="*/ 8022237 w 8938307"/>
              <a:gd name="connsiteY3161" fmla="*/ 1606578 h 2993922"/>
              <a:gd name="connsiteX3162" fmla="*/ 8027531 w 8938307"/>
              <a:gd name="connsiteY3162" fmla="*/ 1606578 h 2993922"/>
              <a:gd name="connsiteX3163" fmla="*/ 8038123 w 8938307"/>
              <a:gd name="connsiteY3163" fmla="*/ 1606578 h 2993922"/>
              <a:gd name="connsiteX3164" fmla="*/ 8080483 w 8938307"/>
              <a:gd name="connsiteY3164" fmla="*/ 1617170 h 2993922"/>
              <a:gd name="connsiteX3165" fmla="*/ 8112254 w 8938307"/>
              <a:gd name="connsiteY3165" fmla="*/ 1638349 h 2993922"/>
              <a:gd name="connsiteX3166" fmla="*/ 8101664 w 8938307"/>
              <a:gd name="connsiteY3166" fmla="*/ 1638349 h 2993922"/>
              <a:gd name="connsiteX3167" fmla="*/ 7529782 w 8938307"/>
              <a:gd name="connsiteY3167" fmla="*/ 1606578 h 2993922"/>
              <a:gd name="connsiteX3168" fmla="*/ 7529782 w 8938307"/>
              <a:gd name="connsiteY3168" fmla="*/ 1617170 h 2993922"/>
              <a:gd name="connsiteX3169" fmla="*/ 7540374 w 8938307"/>
              <a:gd name="connsiteY3169" fmla="*/ 1606578 h 2993922"/>
              <a:gd name="connsiteX3170" fmla="*/ 3145351 w 8938307"/>
              <a:gd name="connsiteY3170" fmla="*/ 1606578 h 2993922"/>
              <a:gd name="connsiteX3171" fmla="*/ 3166533 w 8938307"/>
              <a:gd name="connsiteY3171" fmla="*/ 1606578 h 2993922"/>
              <a:gd name="connsiteX3172" fmla="*/ 3166533 w 8938307"/>
              <a:gd name="connsiteY3172" fmla="*/ 1617170 h 2993922"/>
              <a:gd name="connsiteX3173" fmla="*/ 3145351 w 8938307"/>
              <a:gd name="connsiteY3173" fmla="*/ 1606578 h 2993922"/>
              <a:gd name="connsiteX3174" fmla="*/ 8610004 w 8938307"/>
              <a:gd name="connsiteY3174" fmla="*/ 1595988 h 2993922"/>
              <a:gd name="connsiteX3175" fmla="*/ 8620595 w 8938307"/>
              <a:gd name="connsiteY3175" fmla="*/ 1595988 h 2993922"/>
              <a:gd name="connsiteX3176" fmla="*/ 8641775 w 8938307"/>
              <a:gd name="connsiteY3176" fmla="*/ 1595988 h 2993922"/>
              <a:gd name="connsiteX3177" fmla="*/ 8652366 w 8938307"/>
              <a:gd name="connsiteY3177" fmla="*/ 1595988 h 2993922"/>
              <a:gd name="connsiteX3178" fmla="*/ 8657660 w 8938307"/>
              <a:gd name="connsiteY3178" fmla="*/ 1601283 h 2993922"/>
              <a:gd name="connsiteX3179" fmla="*/ 8673545 w 8938307"/>
              <a:gd name="connsiteY3179" fmla="*/ 1606578 h 2993922"/>
              <a:gd name="connsiteX3180" fmla="*/ 8710613 w 8938307"/>
              <a:gd name="connsiteY3180" fmla="*/ 1617170 h 2993922"/>
              <a:gd name="connsiteX3181" fmla="*/ 8758270 w 8938307"/>
              <a:gd name="connsiteY3181" fmla="*/ 1638349 h 2993922"/>
              <a:gd name="connsiteX3182" fmla="*/ 8774155 w 8938307"/>
              <a:gd name="connsiteY3182" fmla="*/ 1638349 h 2993922"/>
              <a:gd name="connsiteX3183" fmla="*/ 8784747 w 8938307"/>
              <a:gd name="connsiteY3183" fmla="*/ 1638349 h 2993922"/>
              <a:gd name="connsiteX3184" fmla="*/ 8795336 w 8938307"/>
              <a:gd name="connsiteY3184" fmla="*/ 1643645 h 2993922"/>
              <a:gd name="connsiteX3185" fmla="*/ 8800632 w 8938307"/>
              <a:gd name="connsiteY3185" fmla="*/ 1648940 h 2993922"/>
              <a:gd name="connsiteX3186" fmla="*/ 8821812 w 8938307"/>
              <a:gd name="connsiteY3186" fmla="*/ 1670122 h 2993922"/>
              <a:gd name="connsiteX3187" fmla="*/ 8842993 w 8938307"/>
              <a:gd name="connsiteY3187" fmla="*/ 1680711 h 2993922"/>
              <a:gd name="connsiteX3188" fmla="*/ 8800632 w 8938307"/>
              <a:gd name="connsiteY3188" fmla="*/ 1680711 h 2993922"/>
              <a:gd name="connsiteX3189" fmla="*/ 8768861 w 8938307"/>
              <a:gd name="connsiteY3189" fmla="*/ 1659530 h 2993922"/>
              <a:gd name="connsiteX3190" fmla="*/ 8747679 w 8938307"/>
              <a:gd name="connsiteY3190" fmla="*/ 1654235 h 2993922"/>
              <a:gd name="connsiteX3191" fmla="*/ 8737089 w 8938307"/>
              <a:gd name="connsiteY3191" fmla="*/ 1648940 h 2993922"/>
              <a:gd name="connsiteX3192" fmla="*/ 8721203 w 8938307"/>
              <a:gd name="connsiteY3192" fmla="*/ 1643645 h 2993922"/>
              <a:gd name="connsiteX3193" fmla="*/ 8705318 w 8938307"/>
              <a:gd name="connsiteY3193" fmla="*/ 1638349 h 2993922"/>
              <a:gd name="connsiteX3194" fmla="*/ 8694728 w 8938307"/>
              <a:gd name="connsiteY3194" fmla="*/ 1627759 h 2993922"/>
              <a:gd name="connsiteX3195" fmla="*/ 8689432 w 8938307"/>
              <a:gd name="connsiteY3195" fmla="*/ 1622464 h 2993922"/>
              <a:gd name="connsiteX3196" fmla="*/ 8678843 w 8938307"/>
              <a:gd name="connsiteY3196" fmla="*/ 1617170 h 2993922"/>
              <a:gd name="connsiteX3197" fmla="*/ 8662957 w 8938307"/>
              <a:gd name="connsiteY3197" fmla="*/ 1617170 h 2993922"/>
              <a:gd name="connsiteX3198" fmla="*/ 8641775 w 8938307"/>
              <a:gd name="connsiteY3198" fmla="*/ 1617170 h 2993922"/>
              <a:gd name="connsiteX3199" fmla="*/ 8620595 w 8938307"/>
              <a:gd name="connsiteY3199" fmla="*/ 1611874 h 2993922"/>
              <a:gd name="connsiteX3200" fmla="*/ 8610004 w 8938307"/>
              <a:gd name="connsiteY3200" fmla="*/ 1595988 h 2993922"/>
              <a:gd name="connsiteX3201" fmla="*/ 7900446 w 8938307"/>
              <a:gd name="connsiteY3201" fmla="*/ 1595988 h 2993922"/>
              <a:gd name="connsiteX3202" fmla="*/ 7911038 w 8938307"/>
              <a:gd name="connsiteY3202" fmla="*/ 1595988 h 2993922"/>
              <a:gd name="connsiteX3203" fmla="*/ 7911038 w 8938307"/>
              <a:gd name="connsiteY3203" fmla="*/ 1606578 h 2993922"/>
              <a:gd name="connsiteX3204" fmla="*/ 7900446 w 8938307"/>
              <a:gd name="connsiteY3204" fmla="*/ 1595988 h 2993922"/>
              <a:gd name="connsiteX3205" fmla="*/ 7720409 w 8938307"/>
              <a:gd name="connsiteY3205" fmla="*/ 1595988 h 2993922"/>
              <a:gd name="connsiteX3206" fmla="*/ 7731000 w 8938307"/>
              <a:gd name="connsiteY3206" fmla="*/ 1601283 h 2993922"/>
              <a:gd name="connsiteX3207" fmla="*/ 7731000 w 8938307"/>
              <a:gd name="connsiteY3207" fmla="*/ 1617170 h 2993922"/>
              <a:gd name="connsiteX3208" fmla="*/ 7731000 w 8938307"/>
              <a:gd name="connsiteY3208" fmla="*/ 1627759 h 2993922"/>
              <a:gd name="connsiteX3209" fmla="*/ 7720409 w 8938307"/>
              <a:gd name="connsiteY3209" fmla="*/ 1622464 h 2993922"/>
              <a:gd name="connsiteX3210" fmla="*/ 7709820 w 8938307"/>
              <a:gd name="connsiteY3210" fmla="*/ 1606578 h 2993922"/>
              <a:gd name="connsiteX3211" fmla="*/ 3463064 w 8938307"/>
              <a:gd name="connsiteY3211" fmla="*/ 1595988 h 2993922"/>
              <a:gd name="connsiteX3212" fmla="*/ 3484244 w 8938307"/>
              <a:gd name="connsiteY3212" fmla="*/ 1606578 h 2993922"/>
              <a:gd name="connsiteX3213" fmla="*/ 3494834 w 8938307"/>
              <a:gd name="connsiteY3213" fmla="*/ 1606578 h 2993922"/>
              <a:gd name="connsiteX3214" fmla="*/ 3505426 w 8938307"/>
              <a:gd name="connsiteY3214" fmla="*/ 1617170 h 2993922"/>
              <a:gd name="connsiteX3215" fmla="*/ 3547788 w 8938307"/>
              <a:gd name="connsiteY3215" fmla="*/ 1638349 h 2993922"/>
              <a:gd name="connsiteX3216" fmla="*/ 3621920 w 8938307"/>
              <a:gd name="connsiteY3216" fmla="*/ 1659530 h 2993922"/>
              <a:gd name="connsiteX3217" fmla="*/ 3643100 w 8938307"/>
              <a:gd name="connsiteY3217" fmla="*/ 1664826 h 2993922"/>
              <a:gd name="connsiteX3218" fmla="*/ 3664282 w 8938307"/>
              <a:gd name="connsiteY3218" fmla="*/ 1670122 h 2993922"/>
              <a:gd name="connsiteX3219" fmla="*/ 3738415 w 8938307"/>
              <a:gd name="connsiteY3219" fmla="*/ 1701893 h 2993922"/>
              <a:gd name="connsiteX3220" fmla="*/ 3717234 w 8938307"/>
              <a:gd name="connsiteY3220" fmla="*/ 1701893 h 2993922"/>
              <a:gd name="connsiteX3221" fmla="*/ 3664282 w 8938307"/>
              <a:gd name="connsiteY3221" fmla="*/ 1691301 h 2993922"/>
              <a:gd name="connsiteX3222" fmla="*/ 3611330 w 8938307"/>
              <a:gd name="connsiteY3222" fmla="*/ 1670122 h 2993922"/>
              <a:gd name="connsiteX3223" fmla="*/ 3595444 w 8938307"/>
              <a:gd name="connsiteY3223" fmla="*/ 1664826 h 2993922"/>
              <a:gd name="connsiteX3224" fmla="*/ 3568968 w 8938307"/>
              <a:gd name="connsiteY3224" fmla="*/ 1664826 h 2993922"/>
              <a:gd name="connsiteX3225" fmla="*/ 3531901 w 8938307"/>
              <a:gd name="connsiteY3225" fmla="*/ 1648940 h 2993922"/>
              <a:gd name="connsiteX3226" fmla="*/ 3505426 w 8938307"/>
              <a:gd name="connsiteY3226" fmla="*/ 1638349 h 2993922"/>
              <a:gd name="connsiteX3227" fmla="*/ 3489540 w 8938307"/>
              <a:gd name="connsiteY3227" fmla="*/ 1638349 h 2993922"/>
              <a:gd name="connsiteX3228" fmla="*/ 3473655 w 8938307"/>
              <a:gd name="connsiteY3228" fmla="*/ 1627759 h 2993922"/>
              <a:gd name="connsiteX3229" fmla="*/ 3463064 w 8938307"/>
              <a:gd name="connsiteY3229" fmla="*/ 1595988 h 2993922"/>
              <a:gd name="connsiteX3230" fmla="*/ 2732326 w 8938307"/>
              <a:gd name="connsiteY3230" fmla="*/ 1595988 h 2993922"/>
              <a:gd name="connsiteX3231" fmla="*/ 2753506 w 8938307"/>
              <a:gd name="connsiteY3231" fmla="*/ 1606578 h 2993922"/>
              <a:gd name="connsiteX3232" fmla="*/ 2748211 w 8938307"/>
              <a:gd name="connsiteY3232" fmla="*/ 1606578 h 2993922"/>
              <a:gd name="connsiteX3233" fmla="*/ 2732326 w 8938307"/>
              <a:gd name="connsiteY3233" fmla="*/ 1606578 h 2993922"/>
              <a:gd name="connsiteX3234" fmla="*/ 7402697 w 8938307"/>
              <a:gd name="connsiteY3234" fmla="*/ 1585397 h 2993922"/>
              <a:gd name="connsiteX3235" fmla="*/ 7370926 w 8938307"/>
              <a:gd name="connsiteY3235" fmla="*/ 1595988 h 2993922"/>
              <a:gd name="connsiteX3236" fmla="*/ 7360336 w 8938307"/>
              <a:gd name="connsiteY3236" fmla="*/ 1595988 h 2993922"/>
              <a:gd name="connsiteX3237" fmla="*/ 7349745 w 8938307"/>
              <a:gd name="connsiteY3237" fmla="*/ 1606578 h 2993922"/>
              <a:gd name="connsiteX3238" fmla="*/ 7360336 w 8938307"/>
              <a:gd name="connsiteY3238" fmla="*/ 1606578 h 2993922"/>
              <a:gd name="connsiteX3239" fmla="*/ 7370926 w 8938307"/>
              <a:gd name="connsiteY3239" fmla="*/ 1606578 h 2993922"/>
              <a:gd name="connsiteX3240" fmla="*/ 7392107 w 8938307"/>
              <a:gd name="connsiteY3240" fmla="*/ 1606578 h 2993922"/>
              <a:gd name="connsiteX3241" fmla="*/ 7402697 w 8938307"/>
              <a:gd name="connsiteY3241" fmla="*/ 1617170 h 2993922"/>
              <a:gd name="connsiteX3242" fmla="*/ 7402697 w 8938307"/>
              <a:gd name="connsiteY3242" fmla="*/ 1595988 h 2993922"/>
              <a:gd name="connsiteX3243" fmla="*/ 3929042 w 8938307"/>
              <a:gd name="connsiteY3243" fmla="*/ 1574807 h 2993922"/>
              <a:gd name="connsiteX3244" fmla="*/ 3934338 w 8938307"/>
              <a:gd name="connsiteY3244" fmla="*/ 1580103 h 2993922"/>
              <a:gd name="connsiteX3245" fmla="*/ 3939633 w 8938307"/>
              <a:gd name="connsiteY3245" fmla="*/ 1585397 h 2993922"/>
              <a:gd name="connsiteX3246" fmla="*/ 3939633 w 8938307"/>
              <a:gd name="connsiteY3246" fmla="*/ 1574807 h 2993922"/>
              <a:gd name="connsiteX3247" fmla="*/ 8547785 w 8938307"/>
              <a:gd name="connsiteY3247" fmla="*/ 1568188 h 2993922"/>
              <a:gd name="connsiteX3248" fmla="*/ 8551756 w 8938307"/>
              <a:gd name="connsiteY3248" fmla="*/ 1569512 h 2993922"/>
              <a:gd name="connsiteX3249" fmla="*/ 8567641 w 8938307"/>
              <a:gd name="connsiteY3249" fmla="*/ 1574807 h 2993922"/>
              <a:gd name="connsiteX3250" fmla="*/ 8578233 w 8938307"/>
              <a:gd name="connsiteY3250" fmla="*/ 1585397 h 2993922"/>
              <a:gd name="connsiteX3251" fmla="*/ 8557053 w 8938307"/>
              <a:gd name="connsiteY3251" fmla="*/ 1585397 h 2993922"/>
              <a:gd name="connsiteX3252" fmla="*/ 8546462 w 8938307"/>
              <a:gd name="connsiteY3252" fmla="*/ 1574807 h 2993922"/>
              <a:gd name="connsiteX3253" fmla="*/ 8547785 w 8938307"/>
              <a:gd name="connsiteY3253" fmla="*/ 1568188 h 2993922"/>
              <a:gd name="connsiteX3254" fmla="*/ 7455649 w 8938307"/>
              <a:gd name="connsiteY3254" fmla="*/ 1564218 h 2993922"/>
              <a:gd name="connsiteX3255" fmla="*/ 7445059 w 8938307"/>
              <a:gd name="connsiteY3255" fmla="*/ 1574807 h 2993922"/>
              <a:gd name="connsiteX3256" fmla="*/ 7445059 w 8938307"/>
              <a:gd name="connsiteY3256" fmla="*/ 1585397 h 2993922"/>
              <a:gd name="connsiteX3257" fmla="*/ 7476830 w 8938307"/>
              <a:gd name="connsiteY3257" fmla="*/ 1574807 h 2993922"/>
              <a:gd name="connsiteX3258" fmla="*/ 7455649 w 8938307"/>
              <a:gd name="connsiteY3258" fmla="*/ 1564218 h 2993922"/>
              <a:gd name="connsiteX3259" fmla="*/ 2933543 w 8938307"/>
              <a:gd name="connsiteY3259" fmla="*/ 1564218 h 2993922"/>
              <a:gd name="connsiteX3260" fmla="*/ 2954724 w 8938307"/>
              <a:gd name="connsiteY3260" fmla="*/ 1564218 h 2993922"/>
              <a:gd name="connsiteX3261" fmla="*/ 2986495 w 8938307"/>
              <a:gd name="connsiteY3261" fmla="*/ 1580103 h 2993922"/>
              <a:gd name="connsiteX3262" fmla="*/ 3007676 w 8938307"/>
              <a:gd name="connsiteY3262" fmla="*/ 1585397 h 2993922"/>
              <a:gd name="connsiteX3263" fmla="*/ 3050039 w 8938307"/>
              <a:gd name="connsiteY3263" fmla="*/ 1606578 h 2993922"/>
              <a:gd name="connsiteX3264" fmla="*/ 3060629 w 8938307"/>
              <a:gd name="connsiteY3264" fmla="*/ 1606578 h 2993922"/>
              <a:gd name="connsiteX3265" fmla="*/ 3113581 w 8938307"/>
              <a:gd name="connsiteY3265" fmla="*/ 1617170 h 2993922"/>
              <a:gd name="connsiteX3266" fmla="*/ 3171829 w 8938307"/>
              <a:gd name="connsiteY3266" fmla="*/ 1638349 h 2993922"/>
              <a:gd name="connsiteX3267" fmla="*/ 3208895 w 8938307"/>
              <a:gd name="connsiteY3267" fmla="*/ 1648940 h 2993922"/>
              <a:gd name="connsiteX3268" fmla="*/ 3251255 w 8938307"/>
              <a:gd name="connsiteY3268" fmla="*/ 1659530 h 2993922"/>
              <a:gd name="connsiteX3269" fmla="*/ 3261847 w 8938307"/>
              <a:gd name="connsiteY3269" fmla="*/ 1659530 h 2993922"/>
              <a:gd name="connsiteX3270" fmla="*/ 3272437 w 8938307"/>
              <a:gd name="connsiteY3270" fmla="*/ 1659530 h 2993922"/>
              <a:gd name="connsiteX3271" fmla="*/ 3283027 w 8938307"/>
              <a:gd name="connsiteY3271" fmla="*/ 1659530 h 2993922"/>
              <a:gd name="connsiteX3272" fmla="*/ 3304208 w 8938307"/>
              <a:gd name="connsiteY3272" fmla="*/ 1670122 h 2993922"/>
              <a:gd name="connsiteX3273" fmla="*/ 3357160 w 8938307"/>
              <a:gd name="connsiteY3273" fmla="*/ 1691301 h 2993922"/>
              <a:gd name="connsiteX3274" fmla="*/ 3367751 w 8938307"/>
              <a:gd name="connsiteY3274" fmla="*/ 1701893 h 2993922"/>
              <a:gd name="connsiteX3275" fmla="*/ 3373046 w 8938307"/>
              <a:gd name="connsiteY3275" fmla="*/ 1712482 h 2993922"/>
              <a:gd name="connsiteX3276" fmla="*/ 3378341 w 8938307"/>
              <a:gd name="connsiteY3276" fmla="*/ 1701893 h 2993922"/>
              <a:gd name="connsiteX3277" fmla="*/ 3399522 w 8938307"/>
              <a:gd name="connsiteY3277" fmla="*/ 1701893 h 2993922"/>
              <a:gd name="connsiteX3278" fmla="*/ 3404817 w 8938307"/>
              <a:gd name="connsiteY3278" fmla="*/ 1707187 h 2993922"/>
              <a:gd name="connsiteX3279" fmla="*/ 3415408 w 8938307"/>
              <a:gd name="connsiteY3279" fmla="*/ 1707187 h 2993922"/>
              <a:gd name="connsiteX3280" fmla="*/ 3431293 w 8938307"/>
              <a:gd name="connsiteY3280" fmla="*/ 1712482 h 2993922"/>
              <a:gd name="connsiteX3281" fmla="*/ 3463064 w 8938307"/>
              <a:gd name="connsiteY3281" fmla="*/ 1723074 h 2993922"/>
              <a:gd name="connsiteX3282" fmla="*/ 3568968 w 8938307"/>
              <a:gd name="connsiteY3282" fmla="*/ 1754845 h 2993922"/>
              <a:gd name="connsiteX3283" fmla="*/ 3595444 w 8938307"/>
              <a:gd name="connsiteY3283" fmla="*/ 1765434 h 2993922"/>
              <a:gd name="connsiteX3284" fmla="*/ 3632511 w 8938307"/>
              <a:gd name="connsiteY3284" fmla="*/ 1765434 h 2993922"/>
              <a:gd name="connsiteX3285" fmla="*/ 3643100 w 8938307"/>
              <a:gd name="connsiteY3285" fmla="*/ 1770730 h 2993922"/>
              <a:gd name="connsiteX3286" fmla="*/ 3653692 w 8938307"/>
              <a:gd name="connsiteY3286" fmla="*/ 1765434 h 2993922"/>
              <a:gd name="connsiteX3287" fmla="*/ 3664282 w 8938307"/>
              <a:gd name="connsiteY3287" fmla="*/ 1754845 h 2993922"/>
              <a:gd name="connsiteX3288" fmla="*/ 3680167 w 8938307"/>
              <a:gd name="connsiteY3288" fmla="*/ 1760140 h 2993922"/>
              <a:gd name="connsiteX3289" fmla="*/ 3706644 w 8938307"/>
              <a:gd name="connsiteY3289" fmla="*/ 1776026 h 2993922"/>
              <a:gd name="connsiteX3290" fmla="*/ 3717234 w 8938307"/>
              <a:gd name="connsiteY3290" fmla="*/ 1786615 h 2993922"/>
              <a:gd name="connsiteX3291" fmla="*/ 3701348 w 8938307"/>
              <a:gd name="connsiteY3291" fmla="*/ 1786615 h 2993922"/>
              <a:gd name="connsiteX3292" fmla="*/ 3696052 w 8938307"/>
              <a:gd name="connsiteY3292" fmla="*/ 1786615 h 2993922"/>
              <a:gd name="connsiteX3293" fmla="*/ 3696052 w 8938307"/>
              <a:gd name="connsiteY3293" fmla="*/ 1797205 h 2993922"/>
              <a:gd name="connsiteX3294" fmla="*/ 3706644 w 8938307"/>
              <a:gd name="connsiteY3294" fmla="*/ 1797205 h 2993922"/>
              <a:gd name="connsiteX3295" fmla="*/ 3717234 w 8938307"/>
              <a:gd name="connsiteY3295" fmla="*/ 1797205 h 2993922"/>
              <a:gd name="connsiteX3296" fmla="*/ 3738415 w 8938307"/>
              <a:gd name="connsiteY3296" fmla="*/ 1807797 h 2993922"/>
              <a:gd name="connsiteX3297" fmla="*/ 3791367 w 8938307"/>
              <a:gd name="connsiteY3297" fmla="*/ 1828978 h 2993922"/>
              <a:gd name="connsiteX3298" fmla="*/ 3844319 w 8938307"/>
              <a:gd name="connsiteY3298" fmla="*/ 1850157 h 2993922"/>
              <a:gd name="connsiteX3299" fmla="*/ 3854908 w 8938307"/>
              <a:gd name="connsiteY3299" fmla="*/ 1850157 h 2993922"/>
              <a:gd name="connsiteX3300" fmla="*/ 3865500 w 8938307"/>
              <a:gd name="connsiteY3300" fmla="*/ 1860749 h 2993922"/>
              <a:gd name="connsiteX3301" fmla="*/ 3876090 w 8938307"/>
              <a:gd name="connsiteY3301" fmla="*/ 1860749 h 2993922"/>
              <a:gd name="connsiteX3302" fmla="*/ 3907860 w 8938307"/>
              <a:gd name="connsiteY3302" fmla="*/ 1860749 h 2993922"/>
              <a:gd name="connsiteX3303" fmla="*/ 3971404 w 8938307"/>
              <a:gd name="connsiteY3303" fmla="*/ 1871338 h 2993922"/>
              <a:gd name="connsiteX3304" fmla="*/ 4003175 w 8938307"/>
              <a:gd name="connsiteY3304" fmla="*/ 1871338 h 2993922"/>
              <a:gd name="connsiteX3305" fmla="*/ 4024356 w 8938307"/>
              <a:gd name="connsiteY3305" fmla="*/ 1881930 h 2993922"/>
              <a:gd name="connsiteX3306" fmla="*/ 4040242 w 8938307"/>
              <a:gd name="connsiteY3306" fmla="*/ 1887224 h 2993922"/>
              <a:gd name="connsiteX3307" fmla="*/ 4056127 w 8938307"/>
              <a:gd name="connsiteY3307" fmla="*/ 1892520 h 2993922"/>
              <a:gd name="connsiteX3308" fmla="*/ 4077308 w 8938307"/>
              <a:gd name="connsiteY3308" fmla="*/ 1881930 h 2993922"/>
              <a:gd name="connsiteX3309" fmla="*/ 4056127 w 8938307"/>
              <a:gd name="connsiteY3309" fmla="*/ 1871338 h 2993922"/>
              <a:gd name="connsiteX3310" fmla="*/ 4077308 w 8938307"/>
              <a:gd name="connsiteY3310" fmla="*/ 1871338 h 2993922"/>
              <a:gd name="connsiteX3311" fmla="*/ 4109079 w 8938307"/>
              <a:gd name="connsiteY3311" fmla="*/ 1881930 h 2993922"/>
              <a:gd name="connsiteX3312" fmla="*/ 4098489 w 8938307"/>
              <a:gd name="connsiteY3312" fmla="*/ 1881930 h 2993922"/>
              <a:gd name="connsiteX3313" fmla="*/ 4087898 w 8938307"/>
              <a:gd name="connsiteY3313" fmla="*/ 1892520 h 2993922"/>
              <a:gd name="connsiteX3314" fmla="*/ 4098489 w 8938307"/>
              <a:gd name="connsiteY3314" fmla="*/ 1903111 h 2993922"/>
              <a:gd name="connsiteX3315" fmla="*/ 4109079 w 8938307"/>
              <a:gd name="connsiteY3315" fmla="*/ 1913701 h 2993922"/>
              <a:gd name="connsiteX3316" fmla="*/ 4119669 w 8938307"/>
              <a:gd name="connsiteY3316" fmla="*/ 1924290 h 2993922"/>
              <a:gd name="connsiteX3317" fmla="*/ 4151441 w 8938307"/>
              <a:gd name="connsiteY3317" fmla="*/ 1934882 h 2993922"/>
              <a:gd name="connsiteX3318" fmla="*/ 4204393 w 8938307"/>
              <a:gd name="connsiteY3318" fmla="*/ 1934882 h 2993922"/>
              <a:gd name="connsiteX3319" fmla="*/ 4241460 w 8938307"/>
              <a:gd name="connsiteY3319" fmla="*/ 1940176 h 2993922"/>
              <a:gd name="connsiteX3320" fmla="*/ 4257345 w 8938307"/>
              <a:gd name="connsiteY3320" fmla="*/ 1956063 h 2993922"/>
              <a:gd name="connsiteX3321" fmla="*/ 4289116 w 8938307"/>
              <a:gd name="connsiteY3321" fmla="*/ 1956063 h 2993922"/>
              <a:gd name="connsiteX3322" fmla="*/ 4278526 w 8938307"/>
              <a:gd name="connsiteY3322" fmla="*/ 1945472 h 2993922"/>
              <a:gd name="connsiteX3323" fmla="*/ 4289116 w 8938307"/>
              <a:gd name="connsiteY3323" fmla="*/ 1945472 h 2993922"/>
              <a:gd name="connsiteX3324" fmla="*/ 4299706 w 8938307"/>
              <a:gd name="connsiteY3324" fmla="*/ 1945472 h 2993922"/>
              <a:gd name="connsiteX3325" fmla="*/ 4305002 w 8938307"/>
              <a:gd name="connsiteY3325" fmla="*/ 1940176 h 2993922"/>
              <a:gd name="connsiteX3326" fmla="*/ 4320887 w 8938307"/>
              <a:gd name="connsiteY3326" fmla="*/ 1945472 h 2993922"/>
              <a:gd name="connsiteX3327" fmla="*/ 4352658 w 8938307"/>
              <a:gd name="connsiteY3327" fmla="*/ 1966653 h 2993922"/>
              <a:gd name="connsiteX3328" fmla="*/ 4373839 w 8938307"/>
              <a:gd name="connsiteY3328" fmla="*/ 1966653 h 2993922"/>
              <a:gd name="connsiteX3329" fmla="*/ 4395020 w 8938307"/>
              <a:gd name="connsiteY3329" fmla="*/ 1966653 h 2993922"/>
              <a:gd name="connsiteX3330" fmla="*/ 4416202 w 8938307"/>
              <a:gd name="connsiteY3330" fmla="*/ 1977242 h 2993922"/>
              <a:gd name="connsiteX3331" fmla="*/ 4395020 w 8938307"/>
              <a:gd name="connsiteY3331" fmla="*/ 1982538 h 2993922"/>
              <a:gd name="connsiteX3332" fmla="*/ 4363249 w 8938307"/>
              <a:gd name="connsiteY3332" fmla="*/ 1977242 h 2993922"/>
              <a:gd name="connsiteX3333" fmla="*/ 4320887 w 8938307"/>
              <a:gd name="connsiteY3333" fmla="*/ 1966653 h 2993922"/>
              <a:gd name="connsiteX3334" fmla="*/ 4289116 w 8938307"/>
              <a:gd name="connsiteY3334" fmla="*/ 1977242 h 2993922"/>
              <a:gd name="connsiteX3335" fmla="*/ 4267935 w 8938307"/>
              <a:gd name="connsiteY3335" fmla="*/ 1977242 h 2993922"/>
              <a:gd name="connsiteX3336" fmla="*/ 4257345 w 8938307"/>
              <a:gd name="connsiteY3336" fmla="*/ 1966653 h 2993922"/>
              <a:gd name="connsiteX3337" fmla="*/ 4278526 w 8938307"/>
              <a:gd name="connsiteY3337" fmla="*/ 1998424 h 2993922"/>
              <a:gd name="connsiteX3338" fmla="*/ 4299706 w 8938307"/>
              <a:gd name="connsiteY3338" fmla="*/ 2009015 h 2993922"/>
              <a:gd name="connsiteX3339" fmla="*/ 4342068 w 8938307"/>
              <a:gd name="connsiteY3339" fmla="*/ 2009015 h 2993922"/>
              <a:gd name="connsiteX3340" fmla="*/ 4342068 w 8938307"/>
              <a:gd name="connsiteY3340" fmla="*/ 1998424 h 2993922"/>
              <a:gd name="connsiteX3341" fmla="*/ 4405610 w 8938307"/>
              <a:gd name="connsiteY3341" fmla="*/ 2030194 h 2993922"/>
              <a:gd name="connsiteX3342" fmla="*/ 4437382 w 8938307"/>
              <a:gd name="connsiteY3342" fmla="*/ 2035490 h 2993922"/>
              <a:gd name="connsiteX3343" fmla="*/ 4458562 w 8938307"/>
              <a:gd name="connsiteY3343" fmla="*/ 2030194 h 2993922"/>
              <a:gd name="connsiteX3344" fmla="*/ 4500924 w 8938307"/>
              <a:gd name="connsiteY3344" fmla="*/ 2040786 h 2993922"/>
              <a:gd name="connsiteX3345" fmla="*/ 4522106 w 8938307"/>
              <a:gd name="connsiteY3345" fmla="*/ 2040786 h 2993922"/>
              <a:gd name="connsiteX3346" fmla="*/ 4490334 w 8938307"/>
              <a:gd name="connsiteY3346" fmla="*/ 2019605 h 2993922"/>
              <a:gd name="connsiteX3347" fmla="*/ 4469154 w 8938307"/>
              <a:gd name="connsiteY3347" fmla="*/ 2014309 h 2993922"/>
              <a:gd name="connsiteX3348" fmla="*/ 4490334 w 8938307"/>
              <a:gd name="connsiteY3348" fmla="*/ 2014309 h 2993922"/>
              <a:gd name="connsiteX3349" fmla="*/ 4500924 w 8938307"/>
              <a:gd name="connsiteY3349" fmla="*/ 2009015 h 2993922"/>
              <a:gd name="connsiteX3350" fmla="*/ 4511514 w 8938307"/>
              <a:gd name="connsiteY3350" fmla="*/ 1998424 h 2993922"/>
              <a:gd name="connsiteX3351" fmla="*/ 4522106 w 8938307"/>
              <a:gd name="connsiteY3351" fmla="*/ 2009015 h 2993922"/>
              <a:gd name="connsiteX3352" fmla="*/ 4522106 w 8938307"/>
              <a:gd name="connsiteY3352" fmla="*/ 2019605 h 2993922"/>
              <a:gd name="connsiteX3353" fmla="*/ 4543286 w 8938307"/>
              <a:gd name="connsiteY3353" fmla="*/ 2030194 h 2993922"/>
              <a:gd name="connsiteX3354" fmla="*/ 4548580 w 8938307"/>
              <a:gd name="connsiteY3354" fmla="*/ 2040786 h 2993922"/>
              <a:gd name="connsiteX3355" fmla="*/ 4553876 w 8938307"/>
              <a:gd name="connsiteY3355" fmla="*/ 2040786 h 2993922"/>
              <a:gd name="connsiteX3356" fmla="*/ 4559172 w 8938307"/>
              <a:gd name="connsiteY3356" fmla="*/ 2046080 h 2993922"/>
              <a:gd name="connsiteX3357" fmla="*/ 4564468 w 8938307"/>
              <a:gd name="connsiteY3357" fmla="*/ 2051376 h 2993922"/>
              <a:gd name="connsiteX3358" fmla="*/ 4532695 w 8938307"/>
              <a:gd name="connsiteY3358" fmla="*/ 2051376 h 2993922"/>
              <a:gd name="connsiteX3359" fmla="*/ 4522106 w 8938307"/>
              <a:gd name="connsiteY3359" fmla="*/ 2061967 h 2993922"/>
              <a:gd name="connsiteX3360" fmla="*/ 4522106 w 8938307"/>
              <a:gd name="connsiteY3360" fmla="*/ 2072557 h 2993922"/>
              <a:gd name="connsiteX3361" fmla="*/ 4532695 w 8938307"/>
              <a:gd name="connsiteY3361" fmla="*/ 2083146 h 2993922"/>
              <a:gd name="connsiteX3362" fmla="*/ 4564468 w 8938307"/>
              <a:gd name="connsiteY3362" fmla="*/ 2093738 h 2993922"/>
              <a:gd name="connsiteX3363" fmla="*/ 4606828 w 8938307"/>
              <a:gd name="connsiteY3363" fmla="*/ 2093738 h 2993922"/>
              <a:gd name="connsiteX3364" fmla="*/ 4596238 w 8938307"/>
              <a:gd name="connsiteY3364" fmla="*/ 2083146 h 2993922"/>
              <a:gd name="connsiteX3365" fmla="*/ 4606828 w 8938307"/>
              <a:gd name="connsiteY3365" fmla="*/ 2083146 h 2993922"/>
              <a:gd name="connsiteX3366" fmla="*/ 4606828 w 8938307"/>
              <a:gd name="connsiteY3366" fmla="*/ 2104328 h 2993922"/>
              <a:gd name="connsiteX3367" fmla="*/ 4617420 w 8938307"/>
              <a:gd name="connsiteY3367" fmla="*/ 2114919 h 2993922"/>
              <a:gd name="connsiteX3368" fmla="*/ 4637592 w 8938307"/>
              <a:gd name="connsiteY3368" fmla="*/ 2113910 h 2993922"/>
              <a:gd name="connsiteX3369" fmla="*/ 4628010 w 8938307"/>
              <a:gd name="connsiteY3369" fmla="*/ 2104328 h 2993922"/>
              <a:gd name="connsiteX3370" fmla="*/ 4649190 w 8938307"/>
              <a:gd name="connsiteY3370" fmla="*/ 2104328 h 2993922"/>
              <a:gd name="connsiteX3371" fmla="*/ 4639715 w 8938307"/>
              <a:gd name="connsiteY3371" fmla="*/ 2113805 h 2993922"/>
              <a:gd name="connsiteX3372" fmla="*/ 4643895 w 8938307"/>
              <a:gd name="connsiteY3372" fmla="*/ 2113594 h 2993922"/>
              <a:gd name="connsiteX3373" fmla="*/ 4659780 w 8938307"/>
              <a:gd name="connsiteY3373" fmla="*/ 2109623 h 2993922"/>
              <a:gd name="connsiteX3374" fmla="*/ 4680962 w 8938307"/>
              <a:gd name="connsiteY3374" fmla="*/ 2114919 h 2993922"/>
              <a:gd name="connsiteX3375" fmla="*/ 4702142 w 8938307"/>
              <a:gd name="connsiteY3375" fmla="*/ 2125509 h 2993922"/>
              <a:gd name="connsiteX3376" fmla="*/ 4733914 w 8938307"/>
              <a:gd name="connsiteY3376" fmla="*/ 2146690 h 2993922"/>
              <a:gd name="connsiteX3377" fmla="*/ 4765684 w 8938307"/>
              <a:gd name="connsiteY3377" fmla="*/ 2157280 h 2993922"/>
              <a:gd name="connsiteX3378" fmla="*/ 4818636 w 8938307"/>
              <a:gd name="connsiteY3378" fmla="*/ 2162575 h 2993922"/>
              <a:gd name="connsiteX3379" fmla="*/ 4850408 w 8938307"/>
              <a:gd name="connsiteY3379" fmla="*/ 2167871 h 2993922"/>
              <a:gd name="connsiteX3380" fmla="*/ 4850408 w 8938307"/>
              <a:gd name="connsiteY3380" fmla="*/ 2189051 h 2993922"/>
              <a:gd name="connsiteX3381" fmla="*/ 4839818 w 8938307"/>
              <a:gd name="connsiteY3381" fmla="*/ 2183756 h 2993922"/>
              <a:gd name="connsiteX3382" fmla="*/ 4818636 w 8938307"/>
              <a:gd name="connsiteY3382" fmla="*/ 2178461 h 2993922"/>
              <a:gd name="connsiteX3383" fmla="*/ 4776276 w 8938307"/>
              <a:gd name="connsiteY3383" fmla="*/ 2167871 h 2993922"/>
              <a:gd name="connsiteX3384" fmla="*/ 4680962 w 8938307"/>
              <a:gd name="connsiteY3384" fmla="*/ 2146690 h 2993922"/>
              <a:gd name="connsiteX3385" fmla="*/ 4659780 w 8938307"/>
              <a:gd name="connsiteY3385" fmla="*/ 2141394 h 2993922"/>
              <a:gd name="connsiteX3386" fmla="*/ 4649190 w 8938307"/>
              <a:gd name="connsiteY3386" fmla="*/ 2136099 h 2993922"/>
              <a:gd name="connsiteX3387" fmla="*/ 4601532 w 8938307"/>
              <a:gd name="connsiteY3387" fmla="*/ 2125509 h 2993922"/>
              <a:gd name="connsiteX3388" fmla="*/ 4506220 w 8938307"/>
              <a:gd name="connsiteY3388" fmla="*/ 2104328 h 2993922"/>
              <a:gd name="connsiteX3389" fmla="*/ 4447972 w 8938307"/>
              <a:gd name="connsiteY3389" fmla="*/ 2083146 h 2993922"/>
              <a:gd name="connsiteX3390" fmla="*/ 4405610 w 8938307"/>
              <a:gd name="connsiteY3390" fmla="*/ 2072557 h 2993922"/>
              <a:gd name="connsiteX3391" fmla="*/ 4384430 w 8938307"/>
              <a:gd name="connsiteY3391" fmla="*/ 2061967 h 2993922"/>
              <a:gd name="connsiteX3392" fmla="*/ 4352658 w 8938307"/>
              <a:gd name="connsiteY3392" fmla="*/ 2051376 h 2993922"/>
              <a:gd name="connsiteX3393" fmla="*/ 4326182 w 8938307"/>
              <a:gd name="connsiteY3393" fmla="*/ 2046080 h 2993922"/>
              <a:gd name="connsiteX3394" fmla="*/ 4289116 w 8938307"/>
              <a:gd name="connsiteY3394" fmla="*/ 2035490 h 2993922"/>
              <a:gd name="connsiteX3395" fmla="*/ 4241460 w 8938307"/>
              <a:gd name="connsiteY3395" fmla="*/ 2019605 h 2993922"/>
              <a:gd name="connsiteX3396" fmla="*/ 4199098 w 8938307"/>
              <a:gd name="connsiteY3396" fmla="*/ 2003719 h 2993922"/>
              <a:gd name="connsiteX3397" fmla="*/ 4172621 w 8938307"/>
              <a:gd name="connsiteY3397" fmla="*/ 1993128 h 2993922"/>
              <a:gd name="connsiteX3398" fmla="*/ 4151441 w 8938307"/>
              <a:gd name="connsiteY3398" fmla="*/ 1982538 h 2993922"/>
              <a:gd name="connsiteX3399" fmla="*/ 4119669 w 8938307"/>
              <a:gd name="connsiteY3399" fmla="*/ 1977242 h 2993922"/>
              <a:gd name="connsiteX3400" fmla="*/ 4077308 w 8938307"/>
              <a:gd name="connsiteY3400" fmla="*/ 1961357 h 2993922"/>
              <a:gd name="connsiteX3401" fmla="*/ 4056127 w 8938307"/>
              <a:gd name="connsiteY3401" fmla="*/ 1956063 h 2993922"/>
              <a:gd name="connsiteX3402" fmla="*/ 3981994 w 8938307"/>
              <a:gd name="connsiteY3402" fmla="*/ 1940176 h 2993922"/>
              <a:gd name="connsiteX3403" fmla="*/ 3939633 w 8938307"/>
              <a:gd name="connsiteY3403" fmla="*/ 1924290 h 2993922"/>
              <a:gd name="connsiteX3404" fmla="*/ 3865500 w 8938307"/>
              <a:gd name="connsiteY3404" fmla="*/ 1892520 h 2993922"/>
              <a:gd name="connsiteX3405" fmla="*/ 3854908 w 8938307"/>
              <a:gd name="connsiteY3405" fmla="*/ 1881930 h 2993922"/>
              <a:gd name="connsiteX3406" fmla="*/ 3833728 w 8938307"/>
              <a:gd name="connsiteY3406" fmla="*/ 1876634 h 2993922"/>
              <a:gd name="connsiteX3407" fmla="*/ 3812548 w 8938307"/>
              <a:gd name="connsiteY3407" fmla="*/ 1871338 h 2993922"/>
              <a:gd name="connsiteX3408" fmla="*/ 3727824 w 8938307"/>
              <a:gd name="connsiteY3408" fmla="*/ 1850157 h 2993922"/>
              <a:gd name="connsiteX3409" fmla="*/ 3637805 w 8938307"/>
              <a:gd name="connsiteY3409" fmla="*/ 1823682 h 2993922"/>
              <a:gd name="connsiteX3410" fmla="*/ 3568968 w 8938307"/>
              <a:gd name="connsiteY3410" fmla="*/ 1797205 h 2993922"/>
              <a:gd name="connsiteX3411" fmla="*/ 3537196 w 8938307"/>
              <a:gd name="connsiteY3411" fmla="*/ 1786615 h 2993922"/>
              <a:gd name="connsiteX3412" fmla="*/ 3494834 w 8938307"/>
              <a:gd name="connsiteY3412" fmla="*/ 1776026 h 2993922"/>
              <a:gd name="connsiteX3413" fmla="*/ 3452474 w 8938307"/>
              <a:gd name="connsiteY3413" fmla="*/ 1765434 h 2993922"/>
              <a:gd name="connsiteX3414" fmla="*/ 3388931 w 8938307"/>
              <a:gd name="connsiteY3414" fmla="*/ 1744253 h 2993922"/>
              <a:gd name="connsiteX3415" fmla="*/ 3346570 w 8938307"/>
              <a:gd name="connsiteY3415" fmla="*/ 1733663 h 2993922"/>
              <a:gd name="connsiteX3416" fmla="*/ 3314799 w 8938307"/>
              <a:gd name="connsiteY3416" fmla="*/ 1723074 h 2993922"/>
              <a:gd name="connsiteX3417" fmla="*/ 3261847 w 8938307"/>
              <a:gd name="connsiteY3417" fmla="*/ 1701893 h 2993922"/>
              <a:gd name="connsiteX3418" fmla="*/ 3193008 w 8938307"/>
              <a:gd name="connsiteY3418" fmla="*/ 1680711 h 2993922"/>
              <a:gd name="connsiteX3419" fmla="*/ 3113581 w 8938307"/>
              <a:gd name="connsiteY3419" fmla="*/ 1648940 h 2993922"/>
              <a:gd name="connsiteX3420" fmla="*/ 3081810 w 8938307"/>
              <a:gd name="connsiteY3420" fmla="*/ 1638349 h 2993922"/>
              <a:gd name="connsiteX3421" fmla="*/ 3081810 w 8938307"/>
              <a:gd name="connsiteY3421" fmla="*/ 1627759 h 2993922"/>
              <a:gd name="connsiteX3422" fmla="*/ 3039447 w 8938307"/>
              <a:gd name="connsiteY3422" fmla="*/ 1617170 h 2993922"/>
              <a:gd name="connsiteX3423" fmla="*/ 3018266 w 8938307"/>
              <a:gd name="connsiteY3423" fmla="*/ 1617170 h 2993922"/>
              <a:gd name="connsiteX3424" fmla="*/ 2986495 w 8938307"/>
              <a:gd name="connsiteY3424" fmla="*/ 1617170 h 2993922"/>
              <a:gd name="connsiteX3425" fmla="*/ 2944134 w 8938307"/>
              <a:gd name="connsiteY3425" fmla="*/ 1601283 h 2993922"/>
              <a:gd name="connsiteX3426" fmla="*/ 2933543 w 8938307"/>
              <a:gd name="connsiteY3426" fmla="*/ 1585397 h 2993922"/>
              <a:gd name="connsiteX3427" fmla="*/ 2868489 w 8938307"/>
              <a:gd name="connsiteY3427" fmla="*/ 1562705 h 2993922"/>
              <a:gd name="connsiteX3428" fmla="*/ 2880591 w 8938307"/>
              <a:gd name="connsiteY3428" fmla="*/ 1564218 h 2993922"/>
              <a:gd name="connsiteX3429" fmla="*/ 2870002 w 8938307"/>
              <a:gd name="connsiteY3429" fmla="*/ 1564218 h 2993922"/>
              <a:gd name="connsiteX3430" fmla="*/ 7423878 w 8938307"/>
              <a:gd name="connsiteY3430" fmla="*/ 1553626 h 2993922"/>
              <a:gd name="connsiteX3431" fmla="*/ 7423878 w 8938307"/>
              <a:gd name="connsiteY3431" fmla="*/ 1564218 h 2993922"/>
              <a:gd name="connsiteX3432" fmla="*/ 7423878 w 8938307"/>
              <a:gd name="connsiteY3432" fmla="*/ 1574807 h 2993922"/>
              <a:gd name="connsiteX3433" fmla="*/ 7434468 w 8938307"/>
              <a:gd name="connsiteY3433" fmla="*/ 1574807 h 2993922"/>
              <a:gd name="connsiteX3434" fmla="*/ 7434468 w 8938307"/>
              <a:gd name="connsiteY3434" fmla="*/ 1564218 h 2993922"/>
              <a:gd name="connsiteX3435" fmla="*/ 7349745 w 8938307"/>
              <a:gd name="connsiteY3435" fmla="*/ 1553626 h 2993922"/>
              <a:gd name="connsiteX3436" fmla="*/ 7349745 w 8938307"/>
              <a:gd name="connsiteY3436" fmla="*/ 1564218 h 2993922"/>
              <a:gd name="connsiteX3437" fmla="*/ 7328564 w 8938307"/>
              <a:gd name="connsiteY3437" fmla="*/ 1574807 h 2993922"/>
              <a:gd name="connsiteX3438" fmla="*/ 7317974 w 8938307"/>
              <a:gd name="connsiteY3438" fmla="*/ 1580103 h 2993922"/>
              <a:gd name="connsiteX3439" fmla="*/ 7302088 w 8938307"/>
              <a:gd name="connsiteY3439" fmla="*/ 1585397 h 2993922"/>
              <a:gd name="connsiteX3440" fmla="*/ 7286203 w 8938307"/>
              <a:gd name="connsiteY3440" fmla="*/ 1580103 h 2993922"/>
              <a:gd name="connsiteX3441" fmla="*/ 7270318 w 8938307"/>
              <a:gd name="connsiteY3441" fmla="*/ 1574807 h 2993922"/>
              <a:gd name="connsiteX3442" fmla="*/ 7254432 w 8938307"/>
              <a:gd name="connsiteY3442" fmla="*/ 1564218 h 2993922"/>
              <a:gd name="connsiteX3443" fmla="*/ 7254432 w 8938307"/>
              <a:gd name="connsiteY3443" fmla="*/ 1574807 h 2993922"/>
              <a:gd name="connsiteX3444" fmla="*/ 7265022 w 8938307"/>
              <a:gd name="connsiteY3444" fmla="*/ 1585397 h 2993922"/>
              <a:gd name="connsiteX3445" fmla="*/ 7302088 w 8938307"/>
              <a:gd name="connsiteY3445" fmla="*/ 1595988 h 2993922"/>
              <a:gd name="connsiteX3446" fmla="*/ 7323270 w 8938307"/>
              <a:gd name="connsiteY3446" fmla="*/ 1590693 h 2993922"/>
              <a:gd name="connsiteX3447" fmla="*/ 7339155 w 8938307"/>
              <a:gd name="connsiteY3447" fmla="*/ 1585397 h 2993922"/>
              <a:gd name="connsiteX3448" fmla="*/ 7360336 w 8938307"/>
              <a:gd name="connsiteY3448" fmla="*/ 1564218 h 2993922"/>
              <a:gd name="connsiteX3449" fmla="*/ 7349745 w 8938307"/>
              <a:gd name="connsiteY3449" fmla="*/ 1553626 h 2993922"/>
              <a:gd name="connsiteX3450" fmla="*/ 7286203 w 8938307"/>
              <a:gd name="connsiteY3450" fmla="*/ 1553626 h 2993922"/>
              <a:gd name="connsiteX3451" fmla="*/ 7275612 w 8938307"/>
              <a:gd name="connsiteY3451" fmla="*/ 1564218 h 2993922"/>
              <a:gd name="connsiteX3452" fmla="*/ 7286203 w 8938307"/>
              <a:gd name="connsiteY3452" fmla="*/ 1564218 h 2993922"/>
              <a:gd name="connsiteX3453" fmla="*/ 7296793 w 8938307"/>
              <a:gd name="connsiteY3453" fmla="*/ 1564218 h 2993922"/>
              <a:gd name="connsiteX3454" fmla="*/ 3791367 w 8938307"/>
              <a:gd name="connsiteY3454" fmla="*/ 1553626 h 2993922"/>
              <a:gd name="connsiteX3455" fmla="*/ 3801956 w 8938307"/>
              <a:gd name="connsiteY3455" fmla="*/ 1564218 h 2993922"/>
              <a:gd name="connsiteX3456" fmla="*/ 3823138 w 8938307"/>
              <a:gd name="connsiteY3456" fmla="*/ 1553626 h 2993922"/>
              <a:gd name="connsiteX3457" fmla="*/ 2562879 w 8938307"/>
              <a:gd name="connsiteY3457" fmla="*/ 1553626 h 2993922"/>
              <a:gd name="connsiteX3458" fmla="*/ 2658193 w 8938307"/>
              <a:gd name="connsiteY3458" fmla="*/ 1574807 h 2993922"/>
              <a:gd name="connsiteX3459" fmla="*/ 2637012 w 8938307"/>
              <a:gd name="connsiteY3459" fmla="*/ 1574807 h 2993922"/>
              <a:gd name="connsiteX3460" fmla="*/ 2605241 w 8938307"/>
              <a:gd name="connsiteY3460" fmla="*/ 1564218 h 2993922"/>
              <a:gd name="connsiteX3461" fmla="*/ 7468888 w 8938307"/>
              <a:gd name="connsiteY3461" fmla="*/ 1547007 h 2993922"/>
              <a:gd name="connsiteX3462" fmla="*/ 7466240 w 8938307"/>
              <a:gd name="connsiteY3462" fmla="*/ 1548331 h 2993922"/>
              <a:gd name="connsiteX3463" fmla="*/ 7466240 w 8938307"/>
              <a:gd name="connsiteY3463" fmla="*/ 1564218 h 2993922"/>
              <a:gd name="connsiteX3464" fmla="*/ 7476830 w 8938307"/>
              <a:gd name="connsiteY3464" fmla="*/ 1564218 h 2993922"/>
              <a:gd name="connsiteX3465" fmla="*/ 7476830 w 8938307"/>
              <a:gd name="connsiteY3465" fmla="*/ 1553626 h 2993922"/>
              <a:gd name="connsiteX3466" fmla="*/ 7468888 w 8938307"/>
              <a:gd name="connsiteY3466" fmla="*/ 1547007 h 2993922"/>
              <a:gd name="connsiteX3467" fmla="*/ 7392107 w 8938307"/>
              <a:gd name="connsiteY3467" fmla="*/ 1543036 h 2993922"/>
              <a:gd name="connsiteX3468" fmla="*/ 7392107 w 8938307"/>
              <a:gd name="connsiteY3468" fmla="*/ 1553626 h 2993922"/>
              <a:gd name="connsiteX3469" fmla="*/ 7402697 w 8938307"/>
              <a:gd name="connsiteY3469" fmla="*/ 1548331 h 2993922"/>
              <a:gd name="connsiteX3470" fmla="*/ 7392107 w 8938307"/>
              <a:gd name="connsiteY3470" fmla="*/ 1543036 h 2993922"/>
              <a:gd name="connsiteX3471" fmla="*/ 2933543 w 8938307"/>
              <a:gd name="connsiteY3471" fmla="*/ 1543036 h 2993922"/>
              <a:gd name="connsiteX3472" fmla="*/ 2944134 w 8938307"/>
              <a:gd name="connsiteY3472" fmla="*/ 1543036 h 2993922"/>
              <a:gd name="connsiteX3473" fmla="*/ 2965314 w 8938307"/>
              <a:gd name="connsiteY3473" fmla="*/ 1553626 h 2993922"/>
              <a:gd name="connsiteX3474" fmla="*/ 2266347 w 8938307"/>
              <a:gd name="connsiteY3474" fmla="*/ 1543036 h 2993922"/>
              <a:gd name="connsiteX3475" fmla="*/ 2298119 w 8938307"/>
              <a:gd name="connsiteY3475" fmla="*/ 1543036 h 2993922"/>
              <a:gd name="connsiteX3476" fmla="*/ 2319299 w 8938307"/>
              <a:gd name="connsiteY3476" fmla="*/ 1553626 h 2993922"/>
              <a:gd name="connsiteX3477" fmla="*/ 2335186 w 8938307"/>
              <a:gd name="connsiteY3477" fmla="*/ 1558922 h 2993922"/>
              <a:gd name="connsiteX3478" fmla="*/ 2345776 w 8938307"/>
              <a:gd name="connsiteY3478" fmla="*/ 1564218 h 2993922"/>
              <a:gd name="connsiteX3479" fmla="*/ 2356365 w 8938307"/>
              <a:gd name="connsiteY3479" fmla="*/ 1564218 h 2993922"/>
              <a:gd name="connsiteX3480" fmla="*/ 2372252 w 8938307"/>
              <a:gd name="connsiteY3480" fmla="*/ 1574807 h 2993922"/>
              <a:gd name="connsiteX3481" fmla="*/ 2425203 w 8938307"/>
              <a:gd name="connsiteY3481" fmla="*/ 1590693 h 2993922"/>
              <a:gd name="connsiteX3482" fmla="*/ 2467566 w 8938307"/>
              <a:gd name="connsiteY3482" fmla="*/ 1595988 h 2993922"/>
              <a:gd name="connsiteX3483" fmla="*/ 2520518 w 8938307"/>
              <a:gd name="connsiteY3483" fmla="*/ 1606578 h 2993922"/>
              <a:gd name="connsiteX3484" fmla="*/ 2562879 w 8938307"/>
              <a:gd name="connsiteY3484" fmla="*/ 1617170 h 2993922"/>
              <a:gd name="connsiteX3485" fmla="*/ 2562879 w 8938307"/>
              <a:gd name="connsiteY3485" fmla="*/ 1627759 h 2993922"/>
              <a:gd name="connsiteX3486" fmla="*/ 2594650 w 8938307"/>
              <a:gd name="connsiteY3486" fmla="*/ 1648940 h 2993922"/>
              <a:gd name="connsiteX3487" fmla="*/ 2637012 w 8938307"/>
              <a:gd name="connsiteY3487" fmla="*/ 1670122 h 2993922"/>
              <a:gd name="connsiteX3488" fmla="*/ 2674080 w 8938307"/>
              <a:gd name="connsiteY3488" fmla="*/ 1691301 h 2993922"/>
              <a:gd name="connsiteX3489" fmla="*/ 2684669 w 8938307"/>
              <a:gd name="connsiteY3489" fmla="*/ 1701893 h 2993922"/>
              <a:gd name="connsiteX3490" fmla="*/ 2705851 w 8938307"/>
              <a:gd name="connsiteY3490" fmla="*/ 1707187 h 2993922"/>
              <a:gd name="connsiteX3491" fmla="*/ 2721735 w 8938307"/>
              <a:gd name="connsiteY3491" fmla="*/ 1712482 h 2993922"/>
              <a:gd name="connsiteX3492" fmla="*/ 2721735 w 8938307"/>
              <a:gd name="connsiteY3492" fmla="*/ 1723074 h 2993922"/>
              <a:gd name="connsiteX3493" fmla="*/ 2700554 w 8938307"/>
              <a:gd name="connsiteY3493" fmla="*/ 1712482 h 2993922"/>
              <a:gd name="connsiteX3494" fmla="*/ 2668783 w 8938307"/>
              <a:gd name="connsiteY3494" fmla="*/ 1707187 h 2993922"/>
              <a:gd name="connsiteX3495" fmla="*/ 2647602 w 8938307"/>
              <a:gd name="connsiteY3495" fmla="*/ 1696597 h 2993922"/>
              <a:gd name="connsiteX3496" fmla="*/ 2637012 w 8938307"/>
              <a:gd name="connsiteY3496" fmla="*/ 1691301 h 2993922"/>
              <a:gd name="connsiteX3497" fmla="*/ 2621125 w 8938307"/>
              <a:gd name="connsiteY3497" fmla="*/ 1686007 h 2993922"/>
              <a:gd name="connsiteX3498" fmla="*/ 2615831 w 8938307"/>
              <a:gd name="connsiteY3498" fmla="*/ 1680711 h 2993922"/>
              <a:gd name="connsiteX3499" fmla="*/ 2584060 w 8938307"/>
              <a:gd name="connsiteY3499" fmla="*/ 1659530 h 2993922"/>
              <a:gd name="connsiteX3500" fmla="*/ 2573470 w 8938307"/>
              <a:gd name="connsiteY3500" fmla="*/ 1648940 h 2993922"/>
              <a:gd name="connsiteX3501" fmla="*/ 2552289 w 8938307"/>
              <a:gd name="connsiteY3501" fmla="*/ 1643645 h 2993922"/>
              <a:gd name="connsiteX3502" fmla="*/ 2536402 w 8938307"/>
              <a:gd name="connsiteY3502" fmla="*/ 1648940 h 2993922"/>
              <a:gd name="connsiteX3503" fmla="*/ 2520518 w 8938307"/>
              <a:gd name="connsiteY3503" fmla="*/ 1648940 h 2993922"/>
              <a:gd name="connsiteX3504" fmla="*/ 2467566 w 8938307"/>
              <a:gd name="connsiteY3504" fmla="*/ 1627759 h 2993922"/>
              <a:gd name="connsiteX3505" fmla="*/ 2435794 w 8938307"/>
              <a:gd name="connsiteY3505" fmla="*/ 1606578 h 2993922"/>
              <a:gd name="connsiteX3506" fmla="*/ 2414614 w 8938307"/>
              <a:gd name="connsiteY3506" fmla="*/ 1595988 h 2993922"/>
              <a:gd name="connsiteX3507" fmla="*/ 2393433 w 8938307"/>
              <a:gd name="connsiteY3507" fmla="*/ 1595988 h 2993922"/>
              <a:gd name="connsiteX3508" fmla="*/ 2393433 w 8938307"/>
              <a:gd name="connsiteY3508" fmla="*/ 1606578 h 2993922"/>
              <a:gd name="connsiteX3509" fmla="*/ 2361662 w 8938307"/>
              <a:gd name="connsiteY3509" fmla="*/ 1590693 h 2993922"/>
              <a:gd name="connsiteX3510" fmla="*/ 2351071 w 8938307"/>
              <a:gd name="connsiteY3510" fmla="*/ 1580103 h 2993922"/>
              <a:gd name="connsiteX3511" fmla="*/ 2329890 w 8938307"/>
              <a:gd name="connsiteY3511" fmla="*/ 1569512 h 2993922"/>
              <a:gd name="connsiteX3512" fmla="*/ 2266347 w 8938307"/>
              <a:gd name="connsiteY3512" fmla="*/ 1564218 h 2993922"/>
              <a:gd name="connsiteX3513" fmla="*/ 2266347 w 8938307"/>
              <a:gd name="connsiteY3513" fmla="*/ 1558922 h 2993922"/>
              <a:gd name="connsiteX3514" fmla="*/ 2276938 w 8938307"/>
              <a:gd name="connsiteY3514" fmla="*/ 1553626 h 2993922"/>
              <a:gd name="connsiteX3515" fmla="*/ 7307384 w 8938307"/>
              <a:gd name="connsiteY3515" fmla="*/ 1537741 h 2993922"/>
              <a:gd name="connsiteX3516" fmla="*/ 7296793 w 8938307"/>
              <a:gd name="connsiteY3516" fmla="*/ 1543036 h 2993922"/>
              <a:gd name="connsiteX3517" fmla="*/ 7286203 w 8938307"/>
              <a:gd name="connsiteY3517" fmla="*/ 1543036 h 2993922"/>
              <a:gd name="connsiteX3518" fmla="*/ 7317974 w 8938307"/>
              <a:gd name="connsiteY3518" fmla="*/ 1553626 h 2993922"/>
              <a:gd name="connsiteX3519" fmla="*/ 7339155 w 8938307"/>
              <a:gd name="connsiteY3519" fmla="*/ 1543036 h 2993922"/>
              <a:gd name="connsiteX3520" fmla="*/ 7317974 w 8938307"/>
              <a:gd name="connsiteY3520" fmla="*/ 1543036 h 2993922"/>
              <a:gd name="connsiteX3521" fmla="*/ 7307384 w 8938307"/>
              <a:gd name="connsiteY3521" fmla="*/ 1537741 h 2993922"/>
              <a:gd name="connsiteX3522" fmla="*/ 7577438 w 8938307"/>
              <a:gd name="connsiteY3522" fmla="*/ 1532445 h 2993922"/>
              <a:gd name="connsiteX3523" fmla="*/ 7572144 w 8938307"/>
              <a:gd name="connsiteY3523" fmla="*/ 1543036 h 2993922"/>
              <a:gd name="connsiteX3524" fmla="*/ 7572144 w 8938307"/>
              <a:gd name="connsiteY3524" fmla="*/ 1553626 h 2993922"/>
              <a:gd name="connsiteX3525" fmla="*/ 7561553 w 8938307"/>
              <a:gd name="connsiteY3525" fmla="*/ 1543036 h 2993922"/>
              <a:gd name="connsiteX3526" fmla="*/ 7529782 w 8938307"/>
              <a:gd name="connsiteY3526" fmla="*/ 1543036 h 2993922"/>
              <a:gd name="connsiteX3527" fmla="*/ 7540374 w 8938307"/>
              <a:gd name="connsiteY3527" fmla="*/ 1553626 h 2993922"/>
              <a:gd name="connsiteX3528" fmla="*/ 7550963 w 8938307"/>
              <a:gd name="connsiteY3528" fmla="*/ 1553626 h 2993922"/>
              <a:gd name="connsiteX3529" fmla="*/ 7561553 w 8938307"/>
              <a:gd name="connsiteY3529" fmla="*/ 1558922 h 2993922"/>
              <a:gd name="connsiteX3530" fmla="*/ 7577438 w 8938307"/>
              <a:gd name="connsiteY3530" fmla="*/ 1564218 h 2993922"/>
              <a:gd name="connsiteX3531" fmla="*/ 7593326 w 8938307"/>
              <a:gd name="connsiteY3531" fmla="*/ 1569512 h 2993922"/>
              <a:gd name="connsiteX3532" fmla="*/ 7603915 w 8938307"/>
              <a:gd name="connsiteY3532" fmla="*/ 1574807 h 2993922"/>
              <a:gd name="connsiteX3533" fmla="*/ 7625096 w 8938307"/>
              <a:gd name="connsiteY3533" fmla="*/ 1574807 h 2993922"/>
              <a:gd name="connsiteX3534" fmla="*/ 7603915 w 8938307"/>
              <a:gd name="connsiteY3534" fmla="*/ 1564218 h 2993922"/>
              <a:gd name="connsiteX3535" fmla="*/ 7598620 w 8938307"/>
              <a:gd name="connsiteY3535" fmla="*/ 1548331 h 2993922"/>
              <a:gd name="connsiteX3536" fmla="*/ 7582734 w 8938307"/>
              <a:gd name="connsiteY3536" fmla="*/ 1543036 h 2993922"/>
              <a:gd name="connsiteX3537" fmla="*/ 7577438 w 8938307"/>
              <a:gd name="connsiteY3537" fmla="*/ 1532445 h 2993922"/>
              <a:gd name="connsiteX3538" fmla="*/ 7349745 w 8938307"/>
              <a:gd name="connsiteY3538" fmla="*/ 1532445 h 2993922"/>
              <a:gd name="connsiteX3539" fmla="*/ 7360336 w 8938307"/>
              <a:gd name="connsiteY3539" fmla="*/ 1543036 h 2993922"/>
              <a:gd name="connsiteX3540" fmla="*/ 7370926 w 8938307"/>
              <a:gd name="connsiteY3540" fmla="*/ 1532445 h 2993922"/>
              <a:gd name="connsiteX3541" fmla="*/ 3801956 w 8938307"/>
              <a:gd name="connsiteY3541" fmla="*/ 1532445 h 2993922"/>
              <a:gd name="connsiteX3542" fmla="*/ 3812548 w 8938307"/>
              <a:gd name="connsiteY3542" fmla="*/ 1543036 h 2993922"/>
              <a:gd name="connsiteX3543" fmla="*/ 3849614 w 8938307"/>
              <a:gd name="connsiteY3543" fmla="*/ 1550979 h 2993922"/>
              <a:gd name="connsiteX3544" fmla="*/ 3854178 w 8938307"/>
              <a:gd name="connsiteY3544" fmla="*/ 1552348 h 2993922"/>
              <a:gd name="connsiteX3545" fmla="*/ 3849614 w 8938307"/>
              <a:gd name="connsiteY3545" fmla="*/ 1544360 h 2993922"/>
              <a:gd name="connsiteX3546" fmla="*/ 3833728 w 8938307"/>
              <a:gd name="connsiteY3546" fmla="*/ 1537741 h 2993922"/>
              <a:gd name="connsiteX3547" fmla="*/ 3801956 w 8938307"/>
              <a:gd name="connsiteY3547" fmla="*/ 1532445 h 2993922"/>
              <a:gd name="connsiteX3548" fmla="*/ 2446385 w 8938307"/>
              <a:gd name="connsiteY3548" fmla="*/ 1532445 h 2993922"/>
              <a:gd name="connsiteX3549" fmla="*/ 2456975 w 8938307"/>
              <a:gd name="connsiteY3549" fmla="*/ 1532445 h 2993922"/>
              <a:gd name="connsiteX3550" fmla="*/ 2456975 w 8938307"/>
              <a:gd name="connsiteY3550" fmla="*/ 1543036 h 2993922"/>
              <a:gd name="connsiteX3551" fmla="*/ 2446385 w 8938307"/>
              <a:gd name="connsiteY3551" fmla="*/ 1532445 h 2993922"/>
              <a:gd name="connsiteX3552" fmla="*/ 7921627 w 8938307"/>
              <a:gd name="connsiteY3552" fmla="*/ 1521855 h 2993922"/>
              <a:gd name="connsiteX3553" fmla="*/ 7942808 w 8938307"/>
              <a:gd name="connsiteY3553" fmla="*/ 1532445 h 2993922"/>
              <a:gd name="connsiteX3554" fmla="*/ 7921627 w 8938307"/>
              <a:gd name="connsiteY3554" fmla="*/ 1532445 h 2993922"/>
              <a:gd name="connsiteX3555" fmla="*/ 2488746 w 8938307"/>
              <a:gd name="connsiteY3555" fmla="*/ 1521855 h 2993922"/>
              <a:gd name="connsiteX3556" fmla="*/ 2509927 w 8938307"/>
              <a:gd name="connsiteY3556" fmla="*/ 1532445 h 2993922"/>
              <a:gd name="connsiteX3557" fmla="*/ 2499337 w 8938307"/>
              <a:gd name="connsiteY3557" fmla="*/ 1532445 h 2993922"/>
              <a:gd name="connsiteX3558" fmla="*/ 7593326 w 8938307"/>
              <a:gd name="connsiteY3558" fmla="*/ 1511264 h 2993922"/>
              <a:gd name="connsiteX3559" fmla="*/ 7593326 w 8938307"/>
              <a:gd name="connsiteY3559" fmla="*/ 1521855 h 2993922"/>
              <a:gd name="connsiteX3560" fmla="*/ 7614505 w 8938307"/>
              <a:gd name="connsiteY3560" fmla="*/ 1521855 h 2993922"/>
              <a:gd name="connsiteX3561" fmla="*/ 7593326 w 8938307"/>
              <a:gd name="connsiteY3561" fmla="*/ 1511264 h 2993922"/>
              <a:gd name="connsiteX3562" fmla="*/ 3950223 w 8938307"/>
              <a:gd name="connsiteY3562" fmla="*/ 1511264 h 2993922"/>
              <a:gd name="connsiteX3563" fmla="*/ 3939633 w 8938307"/>
              <a:gd name="connsiteY3563" fmla="*/ 1521855 h 2993922"/>
              <a:gd name="connsiteX3564" fmla="*/ 3944928 w 8938307"/>
              <a:gd name="connsiteY3564" fmla="*/ 1527151 h 2993922"/>
              <a:gd name="connsiteX3565" fmla="*/ 3950223 w 8938307"/>
              <a:gd name="connsiteY3565" fmla="*/ 1532445 h 2993922"/>
              <a:gd name="connsiteX3566" fmla="*/ 3981994 w 8938307"/>
              <a:gd name="connsiteY3566" fmla="*/ 1532445 h 2993922"/>
              <a:gd name="connsiteX3567" fmla="*/ 3971404 w 8938307"/>
              <a:gd name="connsiteY3567" fmla="*/ 1521855 h 2993922"/>
              <a:gd name="connsiteX3568" fmla="*/ 3960812 w 8938307"/>
              <a:gd name="connsiteY3568" fmla="*/ 1521855 h 2993922"/>
              <a:gd name="connsiteX3569" fmla="*/ 7466240 w 8938307"/>
              <a:gd name="connsiteY3569" fmla="*/ 1500674 h 2993922"/>
              <a:gd name="connsiteX3570" fmla="*/ 7476830 w 8938307"/>
              <a:gd name="connsiteY3570" fmla="*/ 1500674 h 2993922"/>
              <a:gd name="connsiteX3571" fmla="*/ 7475135 w 8938307"/>
              <a:gd name="connsiteY3571" fmla="*/ 1506605 h 2993922"/>
              <a:gd name="connsiteX3572" fmla="*/ 3865500 w 8938307"/>
              <a:gd name="connsiteY3572" fmla="*/ 1500674 h 2993922"/>
              <a:gd name="connsiteX3573" fmla="*/ 3886681 w 8938307"/>
              <a:gd name="connsiteY3573" fmla="*/ 1511264 h 2993922"/>
              <a:gd name="connsiteX3574" fmla="*/ 3876090 w 8938307"/>
              <a:gd name="connsiteY3574" fmla="*/ 1500674 h 2993922"/>
              <a:gd name="connsiteX3575" fmla="*/ 3865500 w 8938307"/>
              <a:gd name="connsiteY3575" fmla="*/ 1500674 h 2993922"/>
              <a:gd name="connsiteX3576" fmla="*/ 2859410 w 8938307"/>
              <a:gd name="connsiteY3576" fmla="*/ 1492576 h 2993922"/>
              <a:gd name="connsiteX3577" fmla="*/ 2875296 w 8938307"/>
              <a:gd name="connsiteY3577" fmla="*/ 1495379 h 2993922"/>
              <a:gd name="connsiteX3578" fmla="*/ 2907067 w 8938307"/>
              <a:gd name="connsiteY3578" fmla="*/ 1500674 h 2993922"/>
              <a:gd name="connsiteX3579" fmla="*/ 2922954 w 8938307"/>
              <a:gd name="connsiteY3579" fmla="*/ 1505970 h 2993922"/>
              <a:gd name="connsiteX3580" fmla="*/ 2954724 w 8938307"/>
              <a:gd name="connsiteY3580" fmla="*/ 1511264 h 2993922"/>
              <a:gd name="connsiteX3581" fmla="*/ 3071218 w 8938307"/>
              <a:gd name="connsiteY3581" fmla="*/ 1543036 h 2993922"/>
              <a:gd name="connsiteX3582" fmla="*/ 3124171 w 8938307"/>
              <a:gd name="connsiteY3582" fmla="*/ 1553626 h 2993922"/>
              <a:gd name="connsiteX3583" fmla="*/ 3187714 w 8938307"/>
              <a:gd name="connsiteY3583" fmla="*/ 1564218 h 2993922"/>
              <a:gd name="connsiteX3584" fmla="*/ 3198303 w 8938307"/>
              <a:gd name="connsiteY3584" fmla="*/ 1564218 h 2993922"/>
              <a:gd name="connsiteX3585" fmla="*/ 3208895 w 8938307"/>
              <a:gd name="connsiteY3585" fmla="*/ 1574807 h 2993922"/>
              <a:gd name="connsiteX3586" fmla="*/ 3325389 w 8938307"/>
              <a:gd name="connsiteY3586" fmla="*/ 1595988 h 2993922"/>
              <a:gd name="connsiteX3587" fmla="*/ 3378341 w 8938307"/>
              <a:gd name="connsiteY3587" fmla="*/ 1606578 h 2993922"/>
              <a:gd name="connsiteX3588" fmla="*/ 3463064 w 8938307"/>
              <a:gd name="connsiteY3588" fmla="*/ 1638349 h 2993922"/>
              <a:gd name="connsiteX3589" fmla="*/ 3494834 w 8938307"/>
              <a:gd name="connsiteY3589" fmla="*/ 1659530 h 2993922"/>
              <a:gd name="connsiteX3590" fmla="*/ 3516016 w 8938307"/>
              <a:gd name="connsiteY3590" fmla="*/ 1670122 h 2993922"/>
              <a:gd name="connsiteX3591" fmla="*/ 3547788 w 8938307"/>
              <a:gd name="connsiteY3591" fmla="*/ 1675416 h 2993922"/>
              <a:gd name="connsiteX3592" fmla="*/ 3574263 w 8938307"/>
              <a:gd name="connsiteY3592" fmla="*/ 1680711 h 2993922"/>
              <a:gd name="connsiteX3593" fmla="*/ 3590148 w 8938307"/>
              <a:gd name="connsiteY3593" fmla="*/ 1686007 h 2993922"/>
              <a:gd name="connsiteX3594" fmla="*/ 3600740 w 8938307"/>
              <a:gd name="connsiteY3594" fmla="*/ 1691301 h 2993922"/>
              <a:gd name="connsiteX3595" fmla="*/ 3621920 w 8938307"/>
              <a:gd name="connsiteY3595" fmla="*/ 1712482 h 2993922"/>
              <a:gd name="connsiteX3596" fmla="*/ 3600740 w 8938307"/>
              <a:gd name="connsiteY3596" fmla="*/ 1712482 h 2993922"/>
              <a:gd name="connsiteX3597" fmla="*/ 3579559 w 8938307"/>
              <a:gd name="connsiteY3597" fmla="*/ 1712482 h 2993922"/>
              <a:gd name="connsiteX3598" fmla="*/ 3574263 w 8938307"/>
              <a:gd name="connsiteY3598" fmla="*/ 1707187 h 2993922"/>
              <a:gd name="connsiteX3599" fmla="*/ 3563673 w 8938307"/>
              <a:gd name="connsiteY3599" fmla="*/ 1701893 h 2993922"/>
              <a:gd name="connsiteX3600" fmla="*/ 3553082 w 8938307"/>
              <a:gd name="connsiteY3600" fmla="*/ 1701893 h 2993922"/>
              <a:gd name="connsiteX3601" fmla="*/ 3537196 w 8938307"/>
              <a:gd name="connsiteY3601" fmla="*/ 1701893 h 2993922"/>
              <a:gd name="connsiteX3602" fmla="*/ 3537196 w 8938307"/>
              <a:gd name="connsiteY3602" fmla="*/ 1691301 h 2993922"/>
              <a:gd name="connsiteX3603" fmla="*/ 3526607 w 8938307"/>
              <a:gd name="connsiteY3603" fmla="*/ 1680711 h 2993922"/>
              <a:gd name="connsiteX3604" fmla="*/ 3526607 w 8938307"/>
              <a:gd name="connsiteY3604" fmla="*/ 1691301 h 2993922"/>
              <a:gd name="connsiteX3605" fmla="*/ 3505426 w 8938307"/>
              <a:gd name="connsiteY3605" fmla="*/ 1691301 h 2993922"/>
              <a:gd name="connsiteX3606" fmla="*/ 3489540 w 8938307"/>
              <a:gd name="connsiteY3606" fmla="*/ 1680711 h 2993922"/>
              <a:gd name="connsiteX3607" fmla="*/ 3473655 w 8938307"/>
              <a:gd name="connsiteY3607" fmla="*/ 1675416 h 2993922"/>
              <a:gd name="connsiteX3608" fmla="*/ 3463064 w 8938307"/>
              <a:gd name="connsiteY3608" fmla="*/ 1670122 h 2993922"/>
              <a:gd name="connsiteX3609" fmla="*/ 3441882 w 8938307"/>
              <a:gd name="connsiteY3609" fmla="*/ 1659530 h 2993922"/>
              <a:gd name="connsiteX3610" fmla="*/ 3420703 w 8938307"/>
              <a:gd name="connsiteY3610" fmla="*/ 1659530 h 2993922"/>
              <a:gd name="connsiteX3611" fmla="*/ 3404817 w 8938307"/>
              <a:gd name="connsiteY3611" fmla="*/ 1659530 h 2993922"/>
              <a:gd name="connsiteX3612" fmla="*/ 3373046 w 8938307"/>
              <a:gd name="connsiteY3612" fmla="*/ 1654235 h 2993922"/>
              <a:gd name="connsiteX3613" fmla="*/ 3357160 w 8938307"/>
              <a:gd name="connsiteY3613" fmla="*/ 1643645 h 2993922"/>
              <a:gd name="connsiteX3614" fmla="*/ 3341274 w 8938307"/>
              <a:gd name="connsiteY3614" fmla="*/ 1638349 h 2993922"/>
              <a:gd name="connsiteX3615" fmla="*/ 3293618 w 8938307"/>
              <a:gd name="connsiteY3615" fmla="*/ 1622464 h 2993922"/>
              <a:gd name="connsiteX3616" fmla="*/ 3235370 w 8938307"/>
              <a:gd name="connsiteY3616" fmla="*/ 1606578 h 2993922"/>
              <a:gd name="connsiteX3617" fmla="*/ 3208895 w 8938307"/>
              <a:gd name="connsiteY3617" fmla="*/ 1595988 h 2993922"/>
              <a:gd name="connsiteX3618" fmla="*/ 3198303 w 8938307"/>
              <a:gd name="connsiteY3618" fmla="*/ 1595988 h 2993922"/>
              <a:gd name="connsiteX3619" fmla="*/ 3187714 w 8938307"/>
              <a:gd name="connsiteY3619" fmla="*/ 1595988 h 2993922"/>
              <a:gd name="connsiteX3620" fmla="*/ 3155942 w 8938307"/>
              <a:gd name="connsiteY3620" fmla="*/ 1585397 h 2993922"/>
              <a:gd name="connsiteX3621" fmla="*/ 3134762 w 8938307"/>
              <a:gd name="connsiteY3621" fmla="*/ 1580103 h 2993922"/>
              <a:gd name="connsiteX3622" fmla="*/ 3113581 w 8938307"/>
              <a:gd name="connsiteY3622" fmla="*/ 1574807 h 2993922"/>
              <a:gd name="connsiteX3623" fmla="*/ 3087104 w 8938307"/>
              <a:gd name="connsiteY3623" fmla="*/ 1569512 h 2993922"/>
              <a:gd name="connsiteX3624" fmla="*/ 3060629 w 8938307"/>
              <a:gd name="connsiteY3624" fmla="*/ 1553626 h 2993922"/>
              <a:gd name="connsiteX3625" fmla="*/ 3012972 w 8938307"/>
              <a:gd name="connsiteY3625" fmla="*/ 1543036 h 2993922"/>
              <a:gd name="connsiteX3626" fmla="*/ 2986495 w 8938307"/>
              <a:gd name="connsiteY3626" fmla="*/ 1543036 h 2993922"/>
              <a:gd name="connsiteX3627" fmla="*/ 2975906 w 8938307"/>
              <a:gd name="connsiteY3627" fmla="*/ 1532445 h 2993922"/>
              <a:gd name="connsiteX3628" fmla="*/ 2965314 w 8938307"/>
              <a:gd name="connsiteY3628" fmla="*/ 1532445 h 2993922"/>
              <a:gd name="connsiteX3629" fmla="*/ 2954724 w 8938307"/>
              <a:gd name="connsiteY3629" fmla="*/ 1532445 h 2993922"/>
              <a:gd name="connsiteX3630" fmla="*/ 2938840 w 8938307"/>
              <a:gd name="connsiteY3630" fmla="*/ 1527151 h 2993922"/>
              <a:gd name="connsiteX3631" fmla="*/ 2928248 w 8938307"/>
              <a:gd name="connsiteY3631" fmla="*/ 1516560 h 2993922"/>
              <a:gd name="connsiteX3632" fmla="*/ 2912362 w 8938307"/>
              <a:gd name="connsiteY3632" fmla="*/ 1511264 h 2993922"/>
              <a:gd name="connsiteX3633" fmla="*/ 2891182 w 8938307"/>
              <a:gd name="connsiteY3633" fmla="*/ 1521855 h 2993922"/>
              <a:gd name="connsiteX3634" fmla="*/ 2859410 w 8938307"/>
              <a:gd name="connsiteY3634" fmla="*/ 1511264 h 2993922"/>
              <a:gd name="connsiteX3635" fmla="*/ 8779451 w 8938307"/>
              <a:gd name="connsiteY3635" fmla="*/ 1490084 h 2993922"/>
              <a:gd name="connsiteX3636" fmla="*/ 8779451 w 8938307"/>
              <a:gd name="connsiteY3636" fmla="*/ 1500674 h 2993922"/>
              <a:gd name="connsiteX3637" fmla="*/ 8768861 w 8938307"/>
              <a:gd name="connsiteY3637" fmla="*/ 1500674 h 2993922"/>
              <a:gd name="connsiteX3638" fmla="*/ 8779451 w 8938307"/>
              <a:gd name="connsiteY3638" fmla="*/ 1490084 h 2993922"/>
              <a:gd name="connsiteX3639" fmla="*/ 7603915 w 8938307"/>
              <a:gd name="connsiteY3639" fmla="*/ 1490084 h 2993922"/>
              <a:gd name="connsiteX3640" fmla="*/ 7593326 w 8938307"/>
              <a:gd name="connsiteY3640" fmla="*/ 1500674 h 2993922"/>
              <a:gd name="connsiteX3641" fmla="*/ 7603915 w 8938307"/>
              <a:gd name="connsiteY3641" fmla="*/ 1500674 h 2993922"/>
              <a:gd name="connsiteX3642" fmla="*/ 7603915 w 8938307"/>
              <a:gd name="connsiteY3642" fmla="*/ 1490084 h 2993922"/>
              <a:gd name="connsiteX3643" fmla="*/ 7169708 w 8938307"/>
              <a:gd name="connsiteY3643" fmla="*/ 1490084 h 2993922"/>
              <a:gd name="connsiteX3644" fmla="*/ 7180299 w 8938307"/>
              <a:gd name="connsiteY3644" fmla="*/ 1500674 h 2993922"/>
              <a:gd name="connsiteX3645" fmla="*/ 7180299 w 8938307"/>
              <a:gd name="connsiteY3645" fmla="*/ 1490084 h 2993922"/>
              <a:gd name="connsiteX3646" fmla="*/ 7042622 w 8938307"/>
              <a:gd name="connsiteY3646" fmla="*/ 1490084 h 2993922"/>
              <a:gd name="connsiteX3647" fmla="*/ 7047918 w 8938307"/>
              <a:gd name="connsiteY3647" fmla="*/ 1500674 h 2993922"/>
              <a:gd name="connsiteX3648" fmla="*/ 7079689 w 8938307"/>
              <a:gd name="connsiteY3648" fmla="*/ 1516560 h 2993922"/>
              <a:gd name="connsiteX3649" fmla="*/ 7106166 w 8938307"/>
              <a:gd name="connsiteY3649" fmla="*/ 1521855 h 2993922"/>
              <a:gd name="connsiteX3650" fmla="*/ 7137937 w 8938307"/>
              <a:gd name="connsiteY3650" fmla="*/ 1521855 h 2993922"/>
              <a:gd name="connsiteX3651" fmla="*/ 7148526 w 8938307"/>
              <a:gd name="connsiteY3651" fmla="*/ 1532445 h 2993922"/>
              <a:gd name="connsiteX3652" fmla="*/ 7169708 w 8938307"/>
              <a:gd name="connsiteY3652" fmla="*/ 1532445 h 2993922"/>
              <a:gd name="connsiteX3653" fmla="*/ 7175004 w 8938307"/>
              <a:gd name="connsiteY3653" fmla="*/ 1543036 h 2993922"/>
              <a:gd name="connsiteX3654" fmla="*/ 7190889 w 8938307"/>
              <a:gd name="connsiteY3654" fmla="*/ 1532445 h 2993922"/>
              <a:gd name="connsiteX3655" fmla="*/ 7201480 w 8938307"/>
              <a:gd name="connsiteY3655" fmla="*/ 1553626 h 2993922"/>
              <a:gd name="connsiteX3656" fmla="*/ 7212070 w 8938307"/>
              <a:gd name="connsiteY3656" fmla="*/ 1553626 h 2993922"/>
              <a:gd name="connsiteX3657" fmla="*/ 7222660 w 8938307"/>
              <a:gd name="connsiteY3657" fmla="*/ 1564218 h 2993922"/>
              <a:gd name="connsiteX3658" fmla="*/ 7243841 w 8938307"/>
              <a:gd name="connsiteY3658" fmla="*/ 1564218 h 2993922"/>
              <a:gd name="connsiteX3659" fmla="*/ 7249136 w 8938307"/>
              <a:gd name="connsiteY3659" fmla="*/ 1558922 h 2993922"/>
              <a:gd name="connsiteX3660" fmla="*/ 7254432 w 8938307"/>
              <a:gd name="connsiteY3660" fmla="*/ 1553626 h 2993922"/>
              <a:gd name="connsiteX3661" fmla="*/ 7254432 w 8938307"/>
              <a:gd name="connsiteY3661" fmla="*/ 1543036 h 2993922"/>
              <a:gd name="connsiteX3662" fmla="*/ 7243841 w 8938307"/>
              <a:gd name="connsiteY3662" fmla="*/ 1532445 h 2993922"/>
              <a:gd name="connsiteX3663" fmla="*/ 7233251 w 8938307"/>
              <a:gd name="connsiteY3663" fmla="*/ 1532445 h 2993922"/>
              <a:gd name="connsiteX3664" fmla="*/ 7233251 w 8938307"/>
              <a:gd name="connsiteY3664" fmla="*/ 1543036 h 2993922"/>
              <a:gd name="connsiteX3665" fmla="*/ 7222660 w 8938307"/>
              <a:gd name="connsiteY3665" fmla="*/ 1532445 h 2993922"/>
              <a:gd name="connsiteX3666" fmla="*/ 7212070 w 8938307"/>
              <a:gd name="connsiteY3666" fmla="*/ 1521855 h 2993922"/>
              <a:gd name="connsiteX3667" fmla="*/ 7206774 w 8938307"/>
              <a:gd name="connsiteY3667" fmla="*/ 1516560 h 2993922"/>
              <a:gd name="connsiteX3668" fmla="*/ 7190889 w 8938307"/>
              <a:gd name="connsiteY3668" fmla="*/ 1521855 h 2993922"/>
              <a:gd name="connsiteX3669" fmla="*/ 7180299 w 8938307"/>
              <a:gd name="connsiteY3669" fmla="*/ 1532445 h 2993922"/>
              <a:gd name="connsiteX3670" fmla="*/ 7169708 w 8938307"/>
              <a:gd name="connsiteY3670" fmla="*/ 1521855 h 2993922"/>
              <a:gd name="connsiteX3671" fmla="*/ 7159118 w 8938307"/>
              <a:gd name="connsiteY3671" fmla="*/ 1511264 h 2993922"/>
              <a:gd name="connsiteX3672" fmla="*/ 7148526 w 8938307"/>
              <a:gd name="connsiteY3672" fmla="*/ 1500674 h 2993922"/>
              <a:gd name="connsiteX3673" fmla="*/ 7132641 w 8938307"/>
              <a:gd name="connsiteY3673" fmla="*/ 1500674 h 2993922"/>
              <a:gd name="connsiteX3674" fmla="*/ 7127347 w 8938307"/>
              <a:gd name="connsiteY3674" fmla="*/ 1500674 h 2993922"/>
              <a:gd name="connsiteX3675" fmla="*/ 7116756 w 8938307"/>
              <a:gd name="connsiteY3675" fmla="*/ 1500674 h 2993922"/>
              <a:gd name="connsiteX3676" fmla="*/ 7084985 w 8938307"/>
              <a:gd name="connsiteY3676" fmla="*/ 1490084 h 2993922"/>
              <a:gd name="connsiteX3677" fmla="*/ 7042622 w 8938307"/>
              <a:gd name="connsiteY3677" fmla="*/ 1490084 h 2993922"/>
              <a:gd name="connsiteX3678" fmla="*/ 3198303 w 8938307"/>
              <a:gd name="connsiteY3678" fmla="*/ 1490084 h 2993922"/>
              <a:gd name="connsiteX3679" fmla="*/ 3198303 w 8938307"/>
              <a:gd name="connsiteY3679" fmla="*/ 1500674 h 2993922"/>
              <a:gd name="connsiteX3680" fmla="*/ 3208895 w 8938307"/>
              <a:gd name="connsiteY3680" fmla="*/ 1500674 h 2993922"/>
              <a:gd name="connsiteX3681" fmla="*/ 2859410 w 8938307"/>
              <a:gd name="connsiteY3681" fmla="*/ 1490084 h 2993922"/>
              <a:gd name="connsiteX3682" fmla="*/ 2859410 w 8938307"/>
              <a:gd name="connsiteY3682" fmla="*/ 1492576 h 2993922"/>
              <a:gd name="connsiteX3683" fmla="*/ 2857293 w 8938307"/>
              <a:gd name="connsiteY3683" fmla="*/ 1492202 h 2993922"/>
              <a:gd name="connsiteX3684" fmla="*/ 2827639 w 8938307"/>
              <a:gd name="connsiteY3684" fmla="*/ 1490084 h 2993922"/>
              <a:gd name="connsiteX3685" fmla="*/ 2838230 w 8938307"/>
              <a:gd name="connsiteY3685" fmla="*/ 1490084 h 2993922"/>
              <a:gd name="connsiteX3686" fmla="*/ 2852791 w 8938307"/>
              <a:gd name="connsiteY3686" fmla="*/ 1491408 h 2993922"/>
              <a:gd name="connsiteX3687" fmla="*/ 2857293 w 8938307"/>
              <a:gd name="connsiteY3687" fmla="*/ 1492202 h 2993922"/>
              <a:gd name="connsiteX3688" fmla="*/ 2848820 w 8938307"/>
              <a:gd name="connsiteY3688" fmla="*/ 1500674 h 2993922"/>
              <a:gd name="connsiteX3689" fmla="*/ 2848820 w 8938307"/>
              <a:gd name="connsiteY3689" fmla="*/ 1511264 h 2993922"/>
              <a:gd name="connsiteX3690" fmla="*/ 2859410 w 8938307"/>
              <a:gd name="connsiteY3690" fmla="*/ 1516560 h 2993922"/>
              <a:gd name="connsiteX3691" fmla="*/ 2848820 w 8938307"/>
              <a:gd name="connsiteY3691" fmla="*/ 1521855 h 2993922"/>
              <a:gd name="connsiteX3692" fmla="*/ 2827639 w 8938307"/>
              <a:gd name="connsiteY3692" fmla="*/ 1521855 h 2993922"/>
              <a:gd name="connsiteX3693" fmla="*/ 2822344 w 8938307"/>
              <a:gd name="connsiteY3693" fmla="*/ 1505970 h 2993922"/>
              <a:gd name="connsiteX3694" fmla="*/ 2827639 w 8938307"/>
              <a:gd name="connsiteY3694" fmla="*/ 1490084 h 2993922"/>
              <a:gd name="connsiteX3695" fmla="*/ 3947576 w 8938307"/>
              <a:gd name="connsiteY3695" fmla="*/ 1484789 h 2993922"/>
              <a:gd name="connsiteX3696" fmla="*/ 3939633 w 8938307"/>
              <a:gd name="connsiteY3696" fmla="*/ 1490084 h 2993922"/>
              <a:gd name="connsiteX3697" fmla="*/ 3950223 w 8938307"/>
              <a:gd name="connsiteY3697" fmla="*/ 1500674 h 2993922"/>
              <a:gd name="connsiteX3698" fmla="*/ 3971404 w 8938307"/>
              <a:gd name="connsiteY3698" fmla="*/ 1500674 h 2993922"/>
              <a:gd name="connsiteX3699" fmla="*/ 3981994 w 8938307"/>
              <a:gd name="connsiteY3699" fmla="*/ 1500674 h 2993922"/>
              <a:gd name="connsiteX3700" fmla="*/ 4003175 w 8938307"/>
              <a:gd name="connsiteY3700" fmla="*/ 1511264 h 2993922"/>
              <a:gd name="connsiteX3701" fmla="*/ 3971404 w 8938307"/>
              <a:gd name="connsiteY3701" fmla="*/ 1490084 h 2993922"/>
              <a:gd name="connsiteX3702" fmla="*/ 3947576 w 8938307"/>
              <a:gd name="connsiteY3702" fmla="*/ 1484789 h 2993922"/>
              <a:gd name="connsiteX3703" fmla="*/ 8726499 w 8938307"/>
              <a:gd name="connsiteY3703" fmla="*/ 1479493 h 2993922"/>
              <a:gd name="connsiteX3704" fmla="*/ 8737089 w 8938307"/>
              <a:gd name="connsiteY3704" fmla="*/ 1479493 h 2993922"/>
              <a:gd name="connsiteX3705" fmla="*/ 8726499 w 8938307"/>
              <a:gd name="connsiteY3705" fmla="*/ 1490084 h 2993922"/>
              <a:gd name="connsiteX3706" fmla="*/ 8726499 w 8938307"/>
              <a:gd name="connsiteY3706" fmla="*/ 1479493 h 2993922"/>
              <a:gd name="connsiteX3707" fmla="*/ 8345244 w 8938307"/>
              <a:gd name="connsiteY3707" fmla="*/ 1479493 h 2993922"/>
              <a:gd name="connsiteX3708" fmla="*/ 8355835 w 8938307"/>
              <a:gd name="connsiteY3708" fmla="*/ 1479493 h 2993922"/>
              <a:gd name="connsiteX3709" fmla="*/ 8345244 w 8938307"/>
              <a:gd name="connsiteY3709" fmla="*/ 1490084 h 2993922"/>
              <a:gd name="connsiteX3710" fmla="*/ 3791367 w 8938307"/>
              <a:gd name="connsiteY3710" fmla="*/ 1479493 h 2993922"/>
              <a:gd name="connsiteX3711" fmla="*/ 3801956 w 8938307"/>
              <a:gd name="connsiteY3711" fmla="*/ 1484789 h 2993922"/>
              <a:gd name="connsiteX3712" fmla="*/ 3812548 w 8938307"/>
              <a:gd name="connsiteY3712" fmla="*/ 1490084 h 2993922"/>
              <a:gd name="connsiteX3713" fmla="*/ 3812548 w 8938307"/>
              <a:gd name="connsiteY3713" fmla="*/ 1484789 h 2993922"/>
              <a:gd name="connsiteX3714" fmla="*/ 3801956 w 8938307"/>
              <a:gd name="connsiteY3714" fmla="*/ 1479493 h 2993922"/>
              <a:gd name="connsiteX3715" fmla="*/ 3102990 w 8938307"/>
              <a:gd name="connsiteY3715" fmla="*/ 1479493 h 2993922"/>
              <a:gd name="connsiteX3716" fmla="*/ 3092399 w 8938307"/>
              <a:gd name="connsiteY3716" fmla="*/ 1484789 h 2993922"/>
              <a:gd name="connsiteX3717" fmla="*/ 3092399 w 8938307"/>
              <a:gd name="connsiteY3717" fmla="*/ 1490084 h 2993922"/>
              <a:gd name="connsiteX3718" fmla="*/ 3102990 w 8938307"/>
              <a:gd name="connsiteY3718" fmla="*/ 1490084 h 2993922"/>
              <a:gd name="connsiteX3719" fmla="*/ 3113581 w 8938307"/>
              <a:gd name="connsiteY3719" fmla="*/ 1484789 h 2993922"/>
              <a:gd name="connsiteX3720" fmla="*/ 3102990 w 8938307"/>
              <a:gd name="connsiteY3720" fmla="*/ 1479493 h 2993922"/>
              <a:gd name="connsiteX3721" fmla="*/ 8165206 w 8938307"/>
              <a:gd name="connsiteY3721" fmla="*/ 1468903 h 2993922"/>
              <a:gd name="connsiteX3722" fmla="*/ 8175798 w 8938307"/>
              <a:gd name="connsiteY3722" fmla="*/ 1468903 h 2993922"/>
              <a:gd name="connsiteX3723" fmla="*/ 8186387 w 8938307"/>
              <a:gd name="connsiteY3723" fmla="*/ 1479493 h 2993922"/>
              <a:gd name="connsiteX3724" fmla="*/ 8170502 w 8938307"/>
              <a:gd name="connsiteY3724" fmla="*/ 1474199 h 2993922"/>
              <a:gd name="connsiteX3725" fmla="*/ 8165206 w 8938307"/>
              <a:gd name="connsiteY3725" fmla="*/ 1468903 h 2993922"/>
              <a:gd name="connsiteX3726" fmla="*/ 7529782 w 8938307"/>
              <a:gd name="connsiteY3726" fmla="*/ 1468903 h 2993922"/>
              <a:gd name="connsiteX3727" fmla="*/ 7519192 w 8938307"/>
              <a:gd name="connsiteY3727" fmla="*/ 1479493 h 2993922"/>
              <a:gd name="connsiteX3728" fmla="*/ 7540374 w 8938307"/>
              <a:gd name="connsiteY3728" fmla="*/ 1479493 h 2993922"/>
              <a:gd name="connsiteX3729" fmla="*/ 7529782 w 8938307"/>
              <a:gd name="connsiteY3729" fmla="*/ 1468903 h 2993922"/>
              <a:gd name="connsiteX3730" fmla="*/ 2817049 w 8938307"/>
              <a:gd name="connsiteY3730" fmla="*/ 1468903 h 2993922"/>
              <a:gd name="connsiteX3731" fmla="*/ 2827639 w 8938307"/>
              <a:gd name="connsiteY3731" fmla="*/ 1468903 h 2993922"/>
              <a:gd name="connsiteX3732" fmla="*/ 2817049 w 8938307"/>
              <a:gd name="connsiteY3732" fmla="*/ 1479493 h 2993922"/>
              <a:gd name="connsiteX3733" fmla="*/ 2806458 w 8938307"/>
              <a:gd name="connsiteY3733" fmla="*/ 1479493 h 2993922"/>
              <a:gd name="connsiteX3734" fmla="*/ 2811755 w 8938307"/>
              <a:gd name="connsiteY3734" fmla="*/ 1474199 h 2993922"/>
              <a:gd name="connsiteX3735" fmla="*/ 2817049 w 8938307"/>
              <a:gd name="connsiteY3735" fmla="*/ 1468903 h 2993922"/>
              <a:gd name="connsiteX3736" fmla="*/ 7593326 w 8938307"/>
              <a:gd name="connsiteY3736" fmla="*/ 1458312 h 2993922"/>
              <a:gd name="connsiteX3737" fmla="*/ 7593326 w 8938307"/>
              <a:gd name="connsiteY3737" fmla="*/ 1468903 h 2993922"/>
              <a:gd name="connsiteX3738" fmla="*/ 7603915 w 8938307"/>
              <a:gd name="connsiteY3738" fmla="*/ 1468903 h 2993922"/>
              <a:gd name="connsiteX3739" fmla="*/ 7593326 w 8938307"/>
              <a:gd name="connsiteY3739" fmla="*/ 1458312 h 2993922"/>
              <a:gd name="connsiteX3740" fmla="*/ 6979081 w 8938307"/>
              <a:gd name="connsiteY3740" fmla="*/ 1458312 h 2993922"/>
              <a:gd name="connsiteX3741" fmla="*/ 6968491 w 8938307"/>
              <a:gd name="connsiteY3741" fmla="*/ 1468903 h 2993922"/>
              <a:gd name="connsiteX3742" fmla="*/ 6957900 w 8938307"/>
              <a:gd name="connsiteY3742" fmla="*/ 1468903 h 2993922"/>
              <a:gd name="connsiteX3743" fmla="*/ 6947310 w 8938307"/>
              <a:gd name="connsiteY3743" fmla="*/ 1468903 h 2993922"/>
              <a:gd name="connsiteX3744" fmla="*/ 6947310 w 8938307"/>
              <a:gd name="connsiteY3744" fmla="*/ 1484789 h 2993922"/>
              <a:gd name="connsiteX3745" fmla="*/ 6952604 w 8938307"/>
              <a:gd name="connsiteY3745" fmla="*/ 1484789 h 2993922"/>
              <a:gd name="connsiteX3746" fmla="*/ 6968491 w 8938307"/>
              <a:gd name="connsiteY3746" fmla="*/ 1490084 h 2993922"/>
              <a:gd name="connsiteX3747" fmla="*/ 7000262 w 8938307"/>
              <a:gd name="connsiteY3747" fmla="*/ 1490084 h 2993922"/>
              <a:gd name="connsiteX3748" fmla="*/ 7010852 w 8938307"/>
              <a:gd name="connsiteY3748" fmla="*/ 1490084 h 2993922"/>
              <a:gd name="connsiteX3749" fmla="*/ 7021443 w 8938307"/>
              <a:gd name="connsiteY3749" fmla="*/ 1490084 h 2993922"/>
              <a:gd name="connsiteX3750" fmla="*/ 7021443 w 8938307"/>
              <a:gd name="connsiteY3750" fmla="*/ 1479493 h 2993922"/>
              <a:gd name="connsiteX3751" fmla="*/ 7010852 w 8938307"/>
              <a:gd name="connsiteY3751" fmla="*/ 1468903 h 2993922"/>
              <a:gd name="connsiteX3752" fmla="*/ 6989670 w 8938307"/>
              <a:gd name="connsiteY3752" fmla="*/ 1468903 h 2993922"/>
              <a:gd name="connsiteX3753" fmla="*/ 6979081 w 8938307"/>
              <a:gd name="connsiteY3753" fmla="*/ 1458312 h 2993922"/>
              <a:gd name="connsiteX3754" fmla="*/ 2986495 w 8938307"/>
              <a:gd name="connsiteY3754" fmla="*/ 1458312 h 2993922"/>
              <a:gd name="connsiteX3755" fmla="*/ 2986495 w 8938307"/>
              <a:gd name="connsiteY3755" fmla="*/ 1468903 h 2993922"/>
              <a:gd name="connsiteX3756" fmla="*/ 2997086 w 8938307"/>
              <a:gd name="connsiteY3756" fmla="*/ 1468903 h 2993922"/>
              <a:gd name="connsiteX3757" fmla="*/ 8196979 w 8938307"/>
              <a:gd name="connsiteY3757" fmla="*/ 1453018 h 2993922"/>
              <a:gd name="connsiteX3758" fmla="*/ 8228750 w 8938307"/>
              <a:gd name="connsiteY3758" fmla="*/ 1458312 h 2993922"/>
              <a:gd name="connsiteX3759" fmla="*/ 8218160 w 8938307"/>
              <a:gd name="connsiteY3759" fmla="*/ 1458312 h 2993922"/>
              <a:gd name="connsiteX3760" fmla="*/ 8202273 w 8938307"/>
              <a:gd name="connsiteY3760" fmla="*/ 1458312 h 2993922"/>
              <a:gd name="connsiteX3761" fmla="*/ 8186387 w 8938307"/>
              <a:gd name="connsiteY3761" fmla="*/ 1458312 h 2993922"/>
              <a:gd name="connsiteX3762" fmla="*/ 8196979 w 8938307"/>
              <a:gd name="connsiteY3762" fmla="*/ 1453018 h 2993922"/>
              <a:gd name="connsiteX3763" fmla="*/ 7806457 w 8938307"/>
              <a:gd name="connsiteY3763" fmla="*/ 1451694 h 2993922"/>
              <a:gd name="connsiteX3764" fmla="*/ 7805134 w 8938307"/>
              <a:gd name="connsiteY3764" fmla="*/ 1458312 h 2993922"/>
              <a:gd name="connsiteX3765" fmla="*/ 7836904 w 8938307"/>
              <a:gd name="connsiteY3765" fmla="*/ 1479493 h 2993922"/>
              <a:gd name="connsiteX3766" fmla="*/ 7858085 w 8938307"/>
              <a:gd name="connsiteY3766" fmla="*/ 1484789 h 2993922"/>
              <a:gd name="connsiteX3767" fmla="*/ 7879267 w 8938307"/>
              <a:gd name="connsiteY3767" fmla="*/ 1490084 h 2993922"/>
              <a:gd name="connsiteX3768" fmla="*/ 7889856 w 8938307"/>
              <a:gd name="connsiteY3768" fmla="*/ 1490084 h 2993922"/>
              <a:gd name="connsiteX3769" fmla="*/ 7900446 w 8938307"/>
              <a:gd name="connsiteY3769" fmla="*/ 1479493 h 2993922"/>
              <a:gd name="connsiteX3770" fmla="*/ 7868675 w 8938307"/>
              <a:gd name="connsiteY3770" fmla="*/ 1479493 h 2993922"/>
              <a:gd name="connsiteX3771" fmla="*/ 7858085 w 8938307"/>
              <a:gd name="connsiteY3771" fmla="*/ 1468903 h 2993922"/>
              <a:gd name="connsiteX3772" fmla="*/ 7836904 w 8938307"/>
              <a:gd name="connsiteY3772" fmla="*/ 1468903 h 2993922"/>
              <a:gd name="connsiteX3773" fmla="*/ 7810428 w 8938307"/>
              <a:gd name="connsiteY3773" fmla="*/ 1453018 h 2993922"/>
              <a:gd name="connsiteX3774" fmla="*/ 7806457 w 8938307"/>
              <a:gd name="connsiteY3774" fmla="*/ 1451694 h 2993922"/>
              <a:gd name="connsiteX3775" fmla="*/ 7392107 w 8938307"/>
              <a:gd name="connsiteY3775" fmla="*/ 1447722 h 2993922"/>
              <a:gd name="connsiteX3776" fmla="*/ 7402697 w 8938307"/>
              <a:gd name="connsiteY3776" fmla="*/ 1458312 h 2993922"/>
              <a:gd name="connsiteX3777" fmla="*/ 7402697 w 8938307"/>
              <a:gd name="connsiteY3777" fmla="*/ 1479493 h 2993922"/>
              <a:gd name="connsiteX3778" fmla="*/ 7407992 w 8938307"/>
              <a:gd name="connsiteY3778" fmla="*/ 1495379 h 2993922"/>
              <a:gd name="connsiteX3779" fmla="*/ 7402697 w 8938307"/>
              <a:gd name="connsiteY3779" fmla="*/ 1505970 h 2993922"/>
              <a:gd name="connsiteX3780" fmla="*/ 7413288 w 8938307"/>
              <a:gd name="connsiteY3780" fmla="*/ 1511264 h 2993922"/>
              <a:gd name="connsiteX3781" fmla="*/ 7423878 w 8938307"/>
              <a:gd name="connsiteY3781" fmla="*/ 1490084 h 2993922"/>
              <a:gd name="connsiteX3782" fmla="*/ 7466240 w 8938307"/>
              <a:gd name="connsiteY3782" fmla="*/ 1500674 h 2993922"/>
              <a:gd name="connsiteX3783" fmla="*/ 7466240 w 8938307"/>
              <a:gd name="connsiteY3783" fmla="*/ 1511264 h 2993922"/>
              <a:gd name="connsiteX3784" fmla="*/ 7455649 w 8938307"/>
              <a:gd name="connsiteY3784" fmla="*/ 1511264 h 2993922"/>
              <a:gd name="connsiteX3785" fmla="*/ 7434468 w 8938307"/>
              <a:gd name="connsiteY3785" fmla="*/ 1511264 h 2993922"/>
              <a:gd name="connsiteX3786" fmla="*/ 7434468 w 8938307"/>
              <a:gd name="connsiteY3786" fmla="*/ 1516560 h 2993922"/>
              <a:gd name="connsiteX3787" fmla="*/ 7445059 w 8938307"/>
              <a:gd name="connsiteY3787" fmla="*/ 1521855 h 2993922"/>
              <a:gd name="connsiteX3788" fmla="*/ 7466240 w 8938307"/>
              <a:gd name="connsiteY3788" fmla="*/ 1516560 h 2993922"/>
              <a:gd name="connsiteX3789" fmla="*/ 7474183 w 8938307"/>
              <a:gd name="connsiteY3789" fmla="*/ 1509941 h 2993922"/>
              <a:gd name="connsiteX3790" fmla="*/ 7475135 w 8938307"/>
              <a:gd name="connsiteY3790" fmla="*/ 1506605 h 2993922"/>
              <a:gd name="connsiteX3791" fmla="*/ 7480140 w 8938307"/>
              <a:gd name="connsiteY3791" fmla="*/ 1509941 h 2993922"/>
              <a:gd name="connsiteX3792" fmla="*/ 7498011 w 8938307"/>
              <a:gd name="connsiteY3792" fmla="*/ 1521855 h 2993922"/>
              <a:gd name="connsiteX3793" fmla="*/ 7481067 w 8938307"/>
              <a:gd name="connsiteY3793" fmla="*/ 1530328 h 2993922"/>
              <a:gd name="connsiteX3794" fmla="*/ 7487420 w 8938307"/>
              <a:gd name="connsiteY3794" fmla="*/ 1543036 h 2993922"/>
              <a:gd name="connsiteX3795" fmla="*/ 7513896 w 8938307"/>
              <a:gd name="connsiteY3795" fmla="*/ 1532445 h 2993922"/>
              <a:gd name="connsiteX3796" fmla="*/ 7529782 w 8938307"/>
              <a:gd name="connsiteY3796" fmla="*/ 1521855 h 2993922"/>
              <a:gd name="connsiteX3797" fmla="*/ 7561553 w 8938307"/>
              <a:gd name="connsiteY3797" fmla="*/ 1521855 h 2993922"/>
              <a:gd name="connsiteX3798" fmla="*/ 7550963 w 8938307"/>
              <a:gd name="connsiteY3798" fmla="*/ 1511264 h 2993922"/>
              <a:gd name="connsiteX3799" fmla="*/ 7529782 w 8938307"/>
              <a:gd name="connsiteY3799" fmla="*/ 1511264 h 2993922"/>
              <a:gd name="connsiteX3800" fmla="*/ 7529782 w 8938307"/>
              <a:gd name="connsiteY3800" fmla="*/ 1500674 h 2993922"/>
              <a:gd name="connsiteX3801" fmla="*/ 7513896 w 8938307"/>
              <a:gd name="connsiteY3801" fmla="*/ 1495379 h 2993922"/>
              <a:gd name="connsiteX3802" fmla="*/ 7498011 w 8938307"/>
              <a:gd name="connsiteY3802" fmla="*/ 1490084 h 2993922"/>
              <a:gd name="connsiteX3803" fmla="*/ 7413288 w 8938307"/>
              <a:gd name="connsiteY3803" fmla="*/ 1479493 h 2993922"/>
              <a:gd name="connsiteX3804" fmla="*/ 7413288 w 8938307"/>
              <a:gd name="connsiteY3804" fmla="*/ 1468903 h 2993922"/>
              <a:gd name="connsiteX3805" fmla="*/ 7418582 w 8938307"/>
              <a:gd name="connsiteY3805" fmla="*/ 1458312 h 2993922"/>
              <a:gd name="connsiteX3806" fmla="*/ 7413288 w 8938307"/>
              <a:gd name="connsiteY3806" fmla="*/ 1447722 h 2993922"/>
              <a:gd name="connsiteX3807" fmla="*/ 7376222 w 8938307"/>
              <a:gd name="connsiteY3807" fmla="*/ 1447722 h 2993922"/>
              <a:gd name="connsiteX3808" fmla="*/ 7349745 w 8938307"/>
              <a:gd name="connsiteY3808" fmla="*/ 1458312 h 2993922"/>
              <a:gd name="connsiteX3809" fmla="*/ 7360336 w 8938307"/>
              <a:gd name="connsiteY3809" fmla="*/ 1468903 h 2993922"/>
              <a:gd name="connsiteX3810" fmla="*/ 7381516 w 8938307"/>
              <a:gd name="connsiteY3810" fmla="*/ 1479493 h 2993922"/>
              <a:gd name="connsiteX3811" fmla="*/ 7392107 w 8938307"/>
              <a:gd name="connsiteY3811" fmla="*/ 1479493 h 2993922"/>
              <a:gd name="connsiteX3812" fmla="*/ 7381516 w 8938307"/>
              <a:gd name="connsiteY3812" fmla="*/ 1458312 h 2993922"/>
              <a:gd name="connsiteX3813" fmla="*/ 7376222 w 8938307"/>
              <a:gd name="connsiteY3813" fmla="*/ 1447722 h 2993922"/>
              <a:gd name="connsiteX3814" fmla="*/ 2806458 w 8938307"/>
              <a:gd name="connsiteY3814" fmla="*/ 1447722 h 2993922"/>
              <a:gd name="connsiteX3815" fmla="*/ 2817049 w 8938307"/>
              <a:gd name="connsiteY3815" fmla="*/ 1458312 h 2993922"/>
              <a:gd name="connsiteX3816" fmla="*/ 2806458 w 8938307"/>
              <a:gd name="connsiteY3816" fmla="*/ 1458312 h 2993922"/>
              <a:gd name="connsiteX3817" fmla="*/ 2795868 w 8938307"/>
              <a:gd name="connsiteY3817" fmla="*/ 1458312 h 2993922"/>
              <a:gd name="connsiteX3818" fmla="*/ 2639660 w 8938307"/>
              <a:gd name="connsiteY3818" fmla="*/ 1441103 h 2993922"/>
              <a:gd name="connsiteX3819" fmla="*/ 2637012 w 8938307"/>
              <a:gd name="connsiteY3819" fmla="*/ 1447722 h 2993922"/>
              <a:gd name="connsiteX3820" fmla="*/ 2637012 w 8938307"/>
              <a:gd name="connsiteY3820" fmla="*/ 1458312 h 2993922"/>
              <a:gd name="connsiteX3821" fmla="*/ 2658193 w 8938307"/>
              <a:gd name="connsiteY3821" fmla="*/ 1458312 h 2993922"/>
              <a:gd name="connsiteX3822" fmla="*/ 2647602 w 8938307"/>
              <a:gd name="connsiteY3822" fmla="*/ 1442427 h 2993922"/>
              <a:gd name="connsiteX3823" fmla="*/ 2639660 w 8938307"/>
              <a:gd name="connsiteY3823" fmla="*/ 1441103 h 2993922"/>
              <a:gd name="connsiteX3824" fmla="*/ 8482920 w 8938307"/>
              <a:gd name="connsiteY3824" fmla="*/ 1437132 h 2993922"/>
              <a:gd name="connsiteX3825" fmla="*/ 8504100 w 8938307"/>
              <a:gd name="connsiteY3825" fmla="*/ 1437132 h 2993922"/>
              <a:gd name="connsiteX3826" fmla="*/ 8493510 w 8938307"/>
              <a:gd name="connsiteY3826" fmla="*/ 1447722 h 2993922"/>
              <a:gd name="connsiteX3827" fmla="*/ 7757476 w 8938307"/>
              <a:gd name="connsiteY3827" fmla="*/ 1437132 h 2993922"/>
              <a:gd name="connsiteX3828" fmla="*/ 7752182 w 8938307"/>
              <a:gd name="connsiteY3828" fmla="*/ 1447722 h 2993922"/>
              <a:gd name="connsiteX3829" fmla="*/ 7762772 w 8938307"/>
              <a:gd name="connsiteY3829" fmla="*/ 1447722 h 2993922"/>
              <a:gd name="connsiteX3830" fmla="*/ 7757476 w 8938307"/>
              <a:gd name="connsiteY3830" fmla="*/ 1437132 h 2993922"/>
              <a:gd name="connsiteX3831" fmla="*/ 1990997 w 8938307"/>
              <a:gd name="connsiteY3831" fmla="*/ 1437132 h 2993922"/>
              <a:gd name="connsiteX3832" fmla="*/ 2001587 w 8938307"/>
              <a:gd name="connsiteY3832" fmla="*/ 1437132 h 2993922"/>
              <a:gd name="connsiteX3833" fmla="*/ 2054540 w 8938307"/>
              <a:gd name="connsiteY3833" fmla="*/ 1458312 h 2993922"/>
              <a:gd name="connsiteX3834" fmla="*/ 2049245 w 8938307"/>
              <a:gd name="connsiteY3834" fmla="*/ 1468903 h 2993922"/>
              <a:gd name="connsiteX3835" fmla="*/ 2065130 w 8938307"/>
              <a:gd name="connsiteY3835" fmla="*/ 1479493 h 2993922"/>
              <a:gd name="connsiteX3836" fmla="*/ 2070426 w 8938307"/>
              <a:gd name="connsiteY3836" fmla="*/ 1484789 h 2993922"/>
              <a:gd name="connsiteX3837" fmla="*/ 2096901 w 8938307"/>
              <a:gd name="connsiteY3837" fmla="*/ 1490084 h 2993922"/>
              <a:gd name="connsiteX3838" fmla="*/ 2171034 w 8938307"/>
              <a:gd name="connsiteY3838" fmla="*/ 1511264 h 2993922"/>
              <a:gd name="connsiteX3839" fmla="*/ 2192215 w 8938307"/>
              <a:gd name="connsiteY3839" fmla="*/ 1532445 h 2993922"/>
              <a:gd name="connsiteX3840" fmla="*/ 2181625 w 8938307"/>
              <a:gd name="connsiteY3840" fmla="*/ 1532445 h 2993922"/>
              <a:gd name="connsiteX3841" fmla="*/ 2165738 w 8938307"/>
              <a:gd name="connsiteY3841" fmla="*/ 1532445 h 2993922"/>
              <a:gd name="connsiteX3842" fmla="*/ 2144559 w 8938307"/>
              <a:gd name="connsiteY3842" fmla="*/ 1521855 h 2993922"/>
              <a:gd name="connsiteX3843" fmla="*/ 2139263 w 8938307"/>
              <a:gd name="connsiteY3843" fmla="*/ 1511264 h 2993922"/>
              <a:gd name="connsiteX3844" fmla="*/ 2123378 w 8938307"/>
              <a:gd name="connsiteY3844" fmla="*/ 1511264 h 2993922"/>
              <a:gd name="connsiteX3845" fmla="*/ 2107491 w 8938307"/>
              <a:gd name="connsiteY3845" fmla="*/ 1511264 h 2993922"/>
              <a:gd name="connsiteX3846" fmla="*/ 2086311 w 8938307"/>
              <a:gd name="connsiteY3846" fmla="*/ 1500674 h 2993922"/>
              <a:gd name="connsiteX3847" fmla="*/ 2075721 w 8938307"/>
              <a:gd name="connsiteY3847" fmla="*/ 1500674 h 2993922"/>
              <a:gd name="connsiteX3848" fmla="*/ 2054540 w 8938307"/>
              <a:gd name="connsiteY3848" fmla="*/ 1490084 h 2993922"/>
              <a:gd name="connsiteX3849" fmla="*/ 2022769 w 8938307"/>
              <a:gd name="connsiteY3849" fmla="*/ 1479493 h 2993922"/>
              <a:gd name="connsiteX3850" fmla="*/ 2001587 w 8938307"/>
              <a:gd name="connsiteY3850" fmla="*/ 1468903 h 2993922"/>
              <a:gd name="connsiteX3851" fmla="*/ 1990997 w 8938307"/>
              <a:gd name="connsiteY3851" fmla="*/ 1463608 h 2993922"/>
              <a:gd name="connsiteX3852" fmla="*/ 1969816 w 8938307"/>
              <a:gd name="connsiteY3852" fmla="*/ 1458312 h 2993922"/>
              <a:gd name="connsiteX3853" fmla="*/ 1948635 w 8938307"/>
              <a:gd name="connsiteY3853" fmla="*/ 1447722 h 2993922"/>
              <a:gd name="connsiteX3854" fmla="*/ 1959226 w 8938307"/>
              <a:gd name="connsiteY3854" fmla="*/ 1447722 h 2993922"/>
              <a:gd name="connsiteX3855" fmla="*/ 1990997 w 8938307"/>
              <a:gd name="connsiteY3855" fmla="*/ 1437132 h 2993922"/>
              <a:gd name="connsiteX3856" fmla="*/ 7323270 w 8938307"/>
              <a:gd name="connsiteY3856" fmla="*/ 1431837 h 2993922"/>
              <a:gd name="connsiteX3857" fmla="*/ 7317974 w 8938307"/>
              <a:gd name="connsiteY3857" fmla="*/ 1437132 h 2993922"/>
              <a:gd name="connsiteX3858" fmla="*/ 7312678 w 8938307"/>
              <a:gd name="connsiteY3858" fmla="*/ 1453018 h 2993922"/>
              <a:gd name="connsiteX3859" fmla="*/ 7307384 w 8938307"/>
              <a:gd name="connsiteY3859" fmla="*/ 1458312 h 2993922"/>
              <a:gd name="connsiteX3860" fmla="*/ 7349745 w 8938307"/>
              <a:gd name="connsiteY3860" fmla="*/ 1479493 h 2993922"/>
              <a:gd name="connsiteX3861" fmla="*/ 7339155 w 8938307"/>
              <a:gd name="connsiteY3861" fmla="*/ 1468903 h 2993922"/>
              <a:gd name="connsiteX3862" fmla="*/ 7328564 w 8938307"/>
              <a:gd name="connsiteY3862" fmla="*/ 1463608 h 2993922"/>
              <a:gd name="connsiteX3863" fmla="*/ 7328564 w 8938307"/>
              <a:gd name="connsiteY3863" fmla="*/ 1458312 h 2993922"/>
              <a:gd name="connsiteX3864" fmla="*/ 7339155 w 8938307"/>
              <a:gd name="connsiteY3864" fmla="*/ 1447722 h 2993922"/>
              <a:gd name="connsiteX3865" fmla="*/ 7349745 w 8938307"/>
              <a:gd name="connsiteY3865" fmla="*/ 1442427 h 2993922"/>
              <a:gd name="connsiteX3866" fmla="*/ 7339155 w 8938307"/>
              <a:gd name="connsiteY3866" fmla="*/ 1437132 h 2993922"/>
              <a:gd name="connsiteX3867" fmla="*/ 7323270 w 8938307"/>
              <a:gd name="connsiteY3867" fmla="*/ 1431837 h 2993922"/>
              <a:gd name="connsiteX3868" fmla="*/ 8811222 w 8938307"/>
              <a:gd name="connsiteY3868" fmla="*/ 1426541 h 2993922"/>
              <a:gd name="connsiteX3869" fmla="*/ 8821812 w 8938307"/>
              <a:gd name="connsiteY3869" fmla="*/ 1426541 h 2993922"/>
              <a:gd name="connsiteX3870" fmla="*/ 8816517 w 8938307"/>
              <a:gd name="connsiteY3870" fmla="*/ 1431837 h 2993922"/>
              <a:gd name="connsiteX3871" fmla="*/ 8811222 w 8938307"/>
              <a:gd name="connsiteY3871" fmla="*/ 1437132 h 2993922"/>
              <a:gd name="connsiteX3872" fmla="*/ 8811222 w 8938307"/>
              <a:gd name="connsiteY3872" fmla="*/ 1426541 h 2993922"/>
              <a:gd name="connsiteX3873" fmla="*/ 8334654 w 8938307"/>
              <a:gd name="connsiteY3873" fmla="*/ 1426541 h 2993922"/>
              <a:gd name="connsiteX3874" fmla="*/ 8334654 w 8938307"/>
              <a:gd name="connsiteY3874" fmla="*/ 1437132 h 2993922"/>
              <a:gd name="connsiteX3875" fmla="*/ 8345244 w 8938307"/>
              <a:gd name="connsiteY3875" fmla="*/ 1426541 h 2993922"/>
              <a:gd name="connsiteX3876" fmla="*/ 8334654 w 8938307"/>
              <a:gd name="connsiteY3876" fmla="*/ 1426541 h 2993922"/>
              <a:gd name="connsiteX3877" fmla="*/ 7974579 w 8938307"/>
              <a:gd name="connsiteY3877" fmla="*/ 1426541 h 2993922"/>
              <a:gd name="connsiteX3878" fmla="*/ 7974579 w 8938307"/>
              <a:gd name="connsiteY3878" fmla="*/ 1437132 h 2993922"/>
              <a:gd name="connsiteX3879" fmla="*/ 7963990 w 8938307"/>
              <a:gd name="connsiteY3879" fmla="*/ 1437132 h 2993922"/>
              <a:gd name="connsiteX3880" fmla="*/ 7974579 w 8938307"/>
              <a:gd name="connsiteY3880" fmla="*/ 1426541 h 2993922"/>
              <a:gd name="connsiteX3881" fmla="*/ 6883766 w 8938307"/>
              <a:gd name="connsiteY3881" fmla="*/ 1426541 h 2993922"/>
              <a:gd name="connsiteX3882" fmla="*/ 6873177 w 8938307"/>
              <a:gd name="connsiteY3882" fmla="*/ 1437132 h 2993922"/>
              <a:gd name="connsiteX3883" fmla="*/ 6883766 w 8938307"/>
              <a:gd name="connsiteY3883" fmla="*/ 1437132 h 2993922"/>
              <a:gd name="connsiteX3884" fmla="*/ 6756682 w 8938307"/>
              <a:gd name="connsiteY3884" fmla="*/ 1426541 h 2993922"/>
              <a:gd name="connsiteX3885" fmla="*/ 6746092 w 8938307"/>
              <a:gd name="connsiteY3885" fmla="*/ 1437132 h 2993922"/>
              <a:gd name="connsiteX3886" fmla="*/ 6756682 w 8938307"/>
              <a:gd name="connsiteY3886" fmla="*/ 1437132 h 2993922"/>
              <a:gd name="connsiteX3887" fmla="*/ 6756682 w 8938307"/>
              <a:gd name="connsiteY3887" fmla="*/ 1426541 h 2993922"/>
              <a:gd name="connsiteX3888" fmla="*/ 2732326 w 8938307"/>
              <a:gd name="connsiteY3888" fmla="*/ 1426541 h 2993922"/>
              <a:gd name="connsiteX3889" fmla="*/ 2742916 w 8938307"/>
              <a:gd name="connsiteY3889" fmla="*/ 1431837 h 2993922"/>
              <a:gd name="connsiteX3890" fmla="*/ 2732326 w 8938307"/>
              <a:gd name="connsiteY3890" fmla="*/ 1437132 h 2993922"/>
              <a:gd name="connsiteX3891" fmla="*/ 2033359 w 8938307"/>
              <a:gd name="connsiteY3891" fmla="*/ 1426541 h 2993922"/>
              <a:gd name="connsiteX3892" fmla="*/ 2043949 w 8938307"/>
              <a:gd name="connsiteY3892" fmla="*/ 1426541 h 2993922"/>
              <a:gd name="connsiteX3893" fmla="*/ 2043949 w 8938307"/>
              <a:gd name="connsiteY3893" fmla="*/ 1437132 h 2993922"/>
              <a:gd name="connsiteX3894" fmla="*/ 7243841 w 8938307"/>
              <a:gd name="connsiteY3894" fmla="*/ 1415951 h 2993922"/>
              <a:gd name="connsiteX3895" fmla="*/ 7243841 w 8938307"/>
              <a:gd name="connsiteY3895" fmla="*/ 1426541 h 2993922"/>
              <a:gd name="connsiteX3896" fmla="*/ 7254432 w 8938307"/>
              <a:gd name="connsiteY3896" fmla="*/ 1415951 h 2993922"/>
              <a:gd name="connsiteX3897" fmla="*/ 7243841 w 8938307"/>
              <a:gd name="connsiteY3897" fmla="*/ 1415951 h 2993922"/>
              <a:gd name="connsiteX3898" fmla="*/ 6788454 w 8938307"/>
              <a:gd name="connsiteY3898" fmla="*/ 1415951 h 2993922"/>
              <a:gd name="connsiteX3899" fmla="*/ 6788454 w 8938307"/>
              <a:gd name="connsiteY3899" fmla="*/ 1437132 h 2993922"/>
              <a:gd name="connsiteX3900" fmla="*/ 6804340 w 8938307"/>
              <a:gd name="connsiteY3900" fmla="*/ 1442427 h 2993922"/>
              <a:gd name="connsiteX3901" fmla="*/ 6809634 w 8938307"/>
              <a:gd name="connsiteY3901" fmla="*/ 1447722 h 2993922"/>
              <a:gd name="connsiteX3902" fmla="*/ 6820224 w 8938307"/>
              <a:gd name="connsiteY3902" fmla="*/ 1447722 h 2993922"/>
              <a:gd name="connsiteX3903" fmla="*/ 6830814 w 8938307"/>
              <a:gd name="connsiteY3903" fmla="*/ 1458312 h 2993922"/>
              <a:gd name="connsiteX3904" fmla="*/ 6841406 w 8938307"/>
              <a:gd name="connsiteY3904" fmla="*/ 1447722 h 2993922"/>
              <a:gd name="connsiteX3905" fmla="*/ 6841406 w 8938307"/>
              <a:gd name="connsiteY3905" fmla="*/ 1431837 h 2993922"/>
              <a:gd name="connsiteX3906" fmla="*/ 6830814 w 8938307"/>
              <a:gd name="connsiteY3906" fmla="*/ 1426541 h 2993922"/>
              <a:gd name="connsiteX3907" fmla="*/ 6814929 w 8938307"/>
              <a:gd name="connsiteY3907" fmla="*/ 1421247 h 2993922"/>
              <a:gd name="connsiteX3908" fmla="*/ 6788454 w 8938307"/>
              <a:gd name="connsiteY3908" fmla="*/ 1415951 h 2993922"/>
              <a:gd name="connsiteX3909" fmla="*/ 7645375 w 8938307"/>
              <a:gd name="connsiteY3909" fmla="*/ 1408740 h 2993922"/>
              <a:gd name="connsiteX3910" fmla="*/ 7664148 w 8938307"/>
              <a:gd name="connsiteY3910" fmla="*/ 1415290 h 2993922"/>
              <a:gd name="connsiteX3911" fmla="*/ 7709820 w 8938307"/>
              <a:gd name="connsiteY3911" fmla="*/ 1437132 h 2993922"/>
              <a:gd name="connsiteX3912" fmla="*/ 7731000 w 8938307"/>
              <a:gd name="connsiteY3912" fmla="*/ 1437132 h 2993922"/>
              <a:gd name="connsiteX3913" fmla="*/ 7715115 w 8938307"/>
              <a:gd name="connsiteY3913" fmla="*/ 1421247 h 2993922"/>
              <a:gd name="connsiteX3914" fmla="*/ 7688638 w 8938307"/>
              <a:gd name="connsiteY3914" fmla="*/ 1415951 h 2993922"/>
              <a:gd name="connsiteX3915" fmla="*/ 7963990 w 8938307"/>
              <a:gd name="connsiteY3915" fmla="*/ 1405360 h 2993922"/>
              <a:gd name="connsiteX3916" fmla="*/ 7963990 w 8938307"/>
              <a:gd name="connsiteY3916" fmla="*/ 1415951 h 2993922"/>
              <a:gd name="connsiteX3917" fmla="*/ 7974579 w 8938307"/>
              <a:gd name="connsiteY3917" fmla="*/ 1415951 h 2993922"/>
              <a:gd name="connsiteX3918" fmla="*/ 7963990 w 8938307"/>
              <a:gd name="connsiteY3918" fmla="*/ 1405360 h 2993922"/>
              <a:gd name="connsiteX3919" fmla="*/ 3590148 w 8938307"/>
              <a:gd name="connsiteY3919" fmla="*/ 1405360 h 2993922"/>
              <a:gd name="connsiteX3920" fmla="*/ 3600740 w 8938307"/>
              <a:gd name="connsiteY3920" fmla="*/ 1415951 h 2993922"/>
              <a:gd name="connsiteX3921" fmla="*/ 3611330 w 8938307"/>
              <a:gd name="connsiteY3921" fmla="*/ 1405360 h 2993922"/>
              <a:gd name="connsiteX3922" fmla="*/ 3600740 w 8938307"/>
              <a:gd name="connsiteY3922" fmla="*/ 1405360 h 2993922"/>
              <a:gd name="connsiteX3923" fmla="*/ 3590148 w 8938307"/>
              <a:gd name="connsiteY3923" fmla="*/ 1405360 h 2993922"/>
              <a:gd name="connsiteX3924" fmla="*/ 3092399 w 8938307"/>
              <a:gd name="connsiteY3924" fmla="*/ 1405360 h 2993922"/>
              <a:gd name="connsiteX3925" fmla="*/ 3102990 w 8938307"/>
              <a:gd name="connsiteY3925" fmla="*/ 1415951 h 2993922"/>
              <a:gd name="connsiteX3926" fmla="*/ 3102990 w 8938307"/>
              <a:gd name="connsiteY3926" fmla="*/ 1405360 h 2993922"/>
              <a:gd name="connsiteX3927" fmla="*/ 8758270 w 8938307"/>
              <a:gd name="connsiteY3927" fmla="*/ 1394770 h 2993922"/>
              <a:gd name="connsiteX3928" fmla="*/ 8763564 w 8938307"/>
              <a:gd name="connsiteY3928" fmla="*/ 1400066 h 2993922"/>
              <a:gd name="connsiteX3929" fmla="*/ 8758270 w 8938307"/>
              <a:gd name="connsiteY3929" fmla="*/ 1415951 h 2993922"/>
              <a:gd name="connsiteX3930" fmla="*/ 8747679 w 8938307"/>
              <a:gd name="connsiteY3930" fmla="*/ 1405360 h 2993922"/>
              <a:gd name="connsiteX3931" fmla="*/ 8758270 w 8938307"/>
              <a:gd name="connsiteY3931" fmla="*/ 1394770 h 2993922"/>
              <a:gd name="connsiteX3932" fmla="*/ 8387606 w 8938307"/>
              <a:gd name="connsiteY3932" fmla="*/ 1394770 h 2993922"/>
              <a:gd name="connsiteX3933" fmla="*/ 8387606 w 8938307"/>
              <a:gd name="connsiteY3933" fmla="*/ 1405360 h 2993922"/>
              <a:gd name="connsiteX3934" fmla="*/ 8377016 w 8938307"/>
              <a:gd name="connsiteY3934" fmla="*/ 1405360 h 2993922"/>
              <a:gd name="connsiteX3935" fmla="*/ 7137937 w 8938307"/>
              <a:gd name="connsiteY3935" fmla="*/ 1394770 h 2993922"/>
              <a:gd name="connsiteX3936" fmla="*/ 7137937 w 8938307"/>
              <a:gd name="connsiteY3936" fmla="*/ 1405360 h 2993922"/>
              <a:gd name="connsiteX3937" fmla="*/ 7148526 w 8938307"/>
              <a:gd name="connsiteY3937" fmla="*/ 1405360 h 2993922"/>
              <a:gd name="connsiteX3938" fmla="*/ 7137937 w 8938307"/>
              <a:gd name="connsiteY3938" fmla="*/ 1394770 h 2993922"/>
              <a:gd name="connsiteX3939" fmla="*/ 6836110 w 8938307"/>
              <a:gd name="connsiteY3939" fmla="*/ 1394770 h 2993922"/>
              <a:gd name="connsiteX3940" fmla="*/ 6830814 w 8938307"/>
              <a:gd name="connsiteY3940" fmla="*/ 1400066 h 2993922"/>
              <a:gd name="connsiteX3941" fmla="*/ 6841406 w 8938307"/>
              <a:gd name="connsiteY3941" fmla="*/ 1405360 h 2993922"/>
              <a:gd name="connsiteX3942" fmla="*/ 6836110 w 8938307"/>
              <a:gd name="connsiteY3942" fmla="*/ 1394770 h 2993922"/>
              <a:gd name="connsiteX3943" fmla="*/ 6640188 w 8938307"/>
              <a:gd name="connsiteY3943" fmla="*/ 1394770 h 2993922"/>
              <a:gd name="connsiteX3944" fmla="*/ 6629598 w 8938307"/>
              <a:gd name="connsiteY3944" fmla="*/ 1405360 h 2993922"/>
              <a:gd name="connsiteX3945" fmla="*/ 6640188 w 8938307"/>
              <a:gd name="connsiteY3945" fmla="*/ 1405360 h 2993922"/>
              <a:gd name="connsiteX3946" fmla="*/ 6767272 w 8938307"/>
              <a:gd name="connsiteY3946" fmla="*/ 1384180 h 2993922"/>
              <a:gd name="connsiteX3947" fmla="*/ 6767272 w 8938307"/>
              <a:gd name="connsiteY3947" fmla="*/ 1394770 h 2993922"/>
              <a:gd name="connsiteX3948" fmla="*/ 6777862 w 8938307"/>
              <a:gd name="connsiteY3948" fmla="*/ 1394770 h 2993922"/>
              <a:gd name="connsiteX3949" fmla="*/ 6777862 w 8938307"/>
              <a:gd name="connsiteY3949" fmla="*/ 1384180 h 2993922"/>
              <a:gd name="connsiteX3950" fmla="*/ 6767272 w 8938307"/>
              <a:gd name="connsiteY3950" fmla="*/ 1384180 h 2993922"/>
              <a:gd name="connsiteX3951" fmla="*/ 3516016 w 8938307"/>
              <a:gd name="connsiteY3951" fmla="*/ 1384180 h 2993922"/>
              <a:gd name="connsiteX3952" fmla="*/ 3521311 w 8938307"/>
              <a:gd name="connsiteY3952" fmla="*/ 1394770 h 2993922"/>
              <a:gd name="connsiteX3953" fmla="*/ 3526607 w 8938307"/>
              <a:gd name="connsiteY3953" fmla="*/ 1394770 h 2993922"/>
              <a:gd name="connsiteX3954" fmla="*/ 3526607 w 8938307"/>
              <a:gd name="connsiteY3954" fmla="*/ 1384180 h 2993922"/>
              <a:gd name="connsiteX3955" fmla="*/ 3516016 w 8938307"/>
              <a:gd name="connsiteY3955" fmla="*/ 1384180 h 2993922"/>
              <a:gd name="connsiteX3956" fmla="*/ 2562879 w 8938307"/>
              <a:gd name="connsiteY3956" fmla="*/ 1384180 h 2993922"/>
              <a:gd name="connsiteX3957" fmla="*/ 2584060 w 8938307"/>
              <a:gd name="connsiteY3957" fmla="*/ 1384180 h 2993922"/>
              <a:gd name="connsiteX3958" fmla="*/ 2615831 w 8938307"/>
              <a:gd name="connsiteY3958" fmla="*/ 1389475 h 2993922"/>
              <a:gd name="connsiteX3959" fmla="*/ 2637012 w 8938307"/>
              <a:gd name="connsiteY3959" fmla="*/ 1394770 h 2993922"/>
              <a:gd name="connsiteX3960" fmla="*/ 2668783 w 8938307"/>
              <a:gd name="connsiteY3960" fmla="*/ 1405360 h 2993922"/>
              <a:gd name="connsiteX3961" fmla="*/ 2679374 w 8938307"/>
              <a:gd name="connsiteY3961" fmla="*/ 1410656 h 2993922"/>
              <a:gd name="connsiteX3962" fmla="*/ 2695259 w 8938307"/>
              <a:gd name="connsiteY3962" fmla="*/ 1415951 h 2993922"/>
              <a:gd name="connsiteX3963" fmla="*/ 2705851 w 8938307"/>
              <a:gd name="connsiteY3963" fmla="*/ 1415951 h 2993922"/>
              <a:gd name="connsiteX3964" fmla="*/ 2711145 w 8938307"/>
              <a:gd name="connsiteY3964" fmla="*/ 1426541 h 2993922"/>
              <a:gd name="connsiteX3965" fmla="*/ 2700554 w 8938307"/>
              <a:gd name="connsiteY3965" fmla="*/ 1426541 h 2993922"/>
              <a:gd name="connsiteX3966" fmla="*/ 2689964 w 8938307"/>
              <a:gd name="connsiteY3966" fmla="*/ 1421247 h 2993922"/>
              <a:gd name="connsiteX3967" fmla="*/ 2658193 w 8938307"/>
              <a:gd name="connsiteY3967" fmla="*/ 1415951 h 2993922"/>
              <a:gd name="connsiteX3968" fmla="*/ 2599947 w 8938307"/>
              <a:gd name="connsiteY3968" fmla="*/ 1400066 h 2993922"/>
              <a:gd name="connsiteX3969" fmla="*/ 2562879 w 8938307"/>
              <a:gd name="connsiteY3969" fmla="*/ 1384180 h 2993922"/>
              <a:gd name="connsiteX3970" fmla="*/ 1837435 w 8938307"/>
              <a:gd name="connsiteY3970" fmla="*/ 1384180 h 2993922"/>
              <a:gd name="connsiteX3971" fmla="*/ 1848026 w 8938307"/>
              <a:gd name="connsiteY3971" fmla="*/ 1389475 h 2993922"/>
              <a:gd name="connsiteX3972" fmla="*/ 1863912 w 8938307"/>
              <a:gd name="connsiteY3972" fmla="*/ 1394770 h 2993922"/>
              <a:gd name="connsiteX3973" fmla="*/ 1885093 w 8938307"/>
              <a:gd name="connsiteY3973" fmla="*/ 1394770 h 2993922"/>
              <a:gd name="connsiteX3974" fmla="*/ 1895684 w 8938307"/>
              <a:gd name="connsiteY3974" fmla="*/ 1405360 h 2993922"/>
              <a:gd name="connsiteX3975" fmla="*/ 1885093 w 8938307"/>
              <a:gd name="connsiteY3975" fmla="*/ 1415951 h 2993922"/>
              <a:gd name="connsiteX3976" fmla="*/ 1874503 w 8938307"/>
              <a:gd name="connsiteY3976" fmla="*/ 1415951 h 2993922"/>
              <a:gd name="connsiteX3977" fmla="*/ 1853322 w 8938307"/>
              <a:gd name="connsiteY3977" fmla="*/ 1405360 h 2993922"/>
              <a:gd name="connsiteX3978" fmla="*/ 1832141 w 8938307"/>
              <a:gd name="connsiteY3978" fmla="*/ 1389475 h 2993922"/>
              <a:gd name="connsiteX3979" fmla="*/ 1837435 w 8938307"/>
              <a:gd name="connsiteY3979" fmla="*/ 1384180 h 2993922"/>
              <a:gd name="connsiteX3980" fmla="*/ 8284349 w 8938307"/>
              <a:gd name="connsiteY3980" fmla="*/ 1378885 h 2993922"/>
              <a:gd name="connsiteX3981" fmla="*/ 8292291 w 8938307"/>
              <a:gd name="connsiteY3981" fmla="*/ 1384180 h 2993922"/>
              <a:gd name="connsiteX3982" fmla="*/ 8281702 w 8938307"/>
              <a:gd name="connsiteY3982" fmla="*/ 1384180 h 2993922"/>
              <a:gd name="connsiteX3983" fmla="*/ 8284349 w 8938307"/>
              <a:gd name="connsiteY3983" fmla="*/ 1378885 h 2993922"/>
              <a:gd name="connsiteX3984" fmla="*/ 8715908 w 8938307"/>
              <a:gd name="connsiteY3984" fmla="*/ 1373589 h 2993922"/>
              <a:gd name="connsiteX3985" fmla="*/ 8726499 w 8938307"/>
              <a:gd name="connsiteY3985" fmla="*/ 1384180 h 2993922"/>
              <a:gd name="connsiteX3986" fmla="*/ 8715908 w 8938307"/>
              <a:gd name="connsiteY3986" fmla="*/ 1394770 h 2993922"/>
              <a:gd name="connsiteX3987" fmla="*/ 8700022 w 8938307"/>
              <a:gd name="connsiteY3987" fmla="*/ 1394770 h 2993922"/>
              <a:gd name="connsiteX3988" fmla="*/ 8694728 w 8938307"/>
              <a:gd name="connsiteY3988" fmla="*/ 1394770 h 2993922"/>
              <a:gd name="connsiteX3989" fmla="*/ 8715908 w 8938307"/>
              <a:gd name="connsiteY3989" fmla="*/ 1373589 h 2993922"/>
              <a:gd name="connsiteX3990" fmla="*/ 7921627 w 8938307"/>
              <a:gd name="connsiteY3990" fmla="*/ 1373589 h 2993922"/>
              <a:gd name="connsiteX3991" fmla="*/ 7911038 w 8938307"/>
              <a:gd name="connsiteY3991" fmla="*/ 1384180 h 2993922"/>
              <a:gd name="connsiteX3992" fmla="*/ 7921627 w 8938307"/>
              <a:gd name="connsiteY3992" fmla="*/ 1384180 h 2993922"/>
              <a:gd name="connsiteX3993" fmla="*/ 6640188 w 8938307"/>
              <a:gd name="connsiteY3993" fmla="*/ 1373589 h 2993922"/>
              <a:gd name="connsiteX3994" fmla="*/ 6661368 w 8938307"/>
              <a:gd name="connsiteY3994" fmla="*/ 1384180 h 2993922"/>
              <a:gd name="connsiteX3995" fmla="*/ 6682550 w 8938307"/>
              <a:gd name="connsiteY3995" fmla="*/ 1394770 h 2993922"/>
              <a:gd name="connsiteX3996" fmla="*/ 6693140 w 8938307"/>
              <a:gd name="connsiteY3996" fmla="*/ 1394770 h 2993922"/>
              <a:gd name="connsiteX3997" fmla="*/ 6687844 w 8938307"/>
              <a:gd name="connsiteY3997" fmla="*/ 1405360 h 2993922"/>
              <a:gd name="connsiteX3998" fmla="*/ 6709025 w 8938307"/>
              <a:gd name="connsiteY3998" fmla="*/ 1410656 h 2993922"/>
              <a:gd name="connsiteX3999" fmla="*/ 6724910 w 8938307"/>
              <a:gd name="connsiteY3999" fmla="*/ 1415951 h 2993922"/>
              <a:gd name="connsiteX4000" fmla="*/ 6730206 w 8938307"/>
              <a:gd name="connsiteY4000" fmla="*/ 1415951 h 2993922"/>
              <a:gd name="connsiteX4001" fmla="*/ 6746092 w 8938307"/>
              <a:gd name="connsiteY4001" fmla="*/ 1415951 h 2993922"/>
              <a:gd name="connsiteX4002" fmla="*/ 6756682 w 8938307"/>
              <a:gd name="connsiteY4002" fmla="*/ 1405360 h 2993922"/>
              <a:gd name="connsiteX4003" fmla="*/ 6735502 w 8938307"/>
              <a:gd name="connsiteY4003" fmla="*/ 1394770 h 2993922"/>
              <a:gd name="connsiteX4004" fmla="*/ 6703730 w 8938307"/>
              <a:gd name="connsiteY4004" fmla="*/ 1389475 h 2993922"/>
              <a:gd name="connsiteX4005" fmla="*/ 6650778 w 8938307"/>
              <a:gd name="connsiteY4005" fmla="*/ 1373589 h 2993922"/>
              <a:gd name="connsiteX4006" fmla="*/ 3116228 w 8938307"/>
              <a:gd name="connsiteY4006" fmla="*/ 1368295 h 2993922"/>
              <a:gd name="connsiteX4007" fmla="*/ 3124171 w 8938307"/>
              <a:gd name="connsiteY4007" fmla="*/ 1373589 h 2993922"/>
              <a:gd name="connsiteX4008" fmla="*/ 3113581 w 8938307"/>
              <a:gd name="connsiteY4008" fmla="*/ 1373589 h 2993922"/>
              <a:gd name="connsiteX4009" fmla="*/ 3116228 w 8938307"/>
              <a:gd name="connsiteY4009" fmla="*/ 1368295 h 2993922"/>
              <a:gd name="connsiteX4010" fmla="*/ 1735503 w 8938307"/>
              <a:gd name="connsiteY4010" fmla="*/ 1368295 h 2993922"/>
              <a:gd name="connsiteX4011" fmla="*/ 1742122 w 8938307"/>
              <a:gd name="connsiteY4011" fmla="*/ 1373589 h 2993922"/>
              <a:gd name="connsiteX4012" fmla="*/ 1752713 w 8938307"/>
              <a:gd name="connsiteY4012" fmla="*/ 1378885 h 2993922"/>
              <a:gd name="connsiteX4013" fmla="*/ 1763304 w 8938307"/>
              <a:gd name="connsiteY4013" fmla="*/ 1378885 h 2993922"/>
              <a:gd name="connsiteX4014" fmla="*/ 1779189 w 8938307"/>
              <a:gd name="connsiteY4014" fmla="*/ 1384180 h 2993922"/>
              <a:gd name="connsiteX4015" fmla="*/ 1810960 w 8938307"/>
              <a:gd name="connsiteY4015" fmla="*/ 1384180 h 2993922"/>
              <a:gd name="connsiteX4016" fmla="*/ 1800370 w 8938307"/>
              <a:gd name="connsiteY4016" fmla="*/ 1405360 h 2993922"/>
              <a:gd name="connsiteX4017" fmla="*/ 1789779 w 8938307"/>
              <a:gd name="connsiteY4017" fmla="*/ 1394770 h 2993922"/>
              <a:gd name="connsiteX4018" fmla="*/ 1726237 w 8938307"/>
              <a:gd name="connsiteY4018" fmla="*/ 1373589 h 2993922"/>
              <a:gd name="connsiteX4019" fmla="*/ 1735503 w 8938307"/>
              <a:gd name="connsiteY4019" fmla="*/ 1368295 h 2993922"/>
              <a:gd name="connsiteX4020" fmla="*/ 7286203 w 8938307"/>
              <a:gd name="connsiteY4020" fmla="*/ 1362999 h 2993922"/>
              <a:gd name="connsiteX4021" fmla="*/ 7296793 w 8938307"/>
              <a:gd name="connsiteY4021" fmla="*/ 1373589 h 2993922"/>
              <a:gd name="connsiteX4022" fmla="*/ 7317974 w 8938307"/>
              <a:gd name="connsiteY4022" fmla="*/ 1373589 h 2993922"/>
              <a:gd name="connsiteX4023" fmla="*/ 7328564 w 8938307"/>
              <a:gd name="connsiteY4023" fmla="*/ 1384180 h 2993922"/>
              <a:gd name="connsiteX4024" fmla="*/ 7349745 w 8938307"/>
              <a:gd name="connsiteY4024" fmla="*/ 1384180 h 2993922"/>
              <a:gd name="connsiteX4025" fmla="*/ 7370926 w 8938307"/>
              <a:gd name="connsiteY4025" fmla="*/ 1410656 h 2993922"/>
              <a:gd name="connsiteX4026" fmla="*/ 7397403 w 8938307"/>
              <a:gd name="connsiteY4026" fmla="*/ 1426541 h 2993922"/>
              <a:gd name="connsiteX4027" fmla="*/ 7407992 w 8938307"/>
              <a:gd name="connsiteY4027" fmla="*/ 1421247 h 2993922"/>
              <a:gd name="connsiteX4028" fmla="*/ 7413288 w 8938307"/>
              <a:gd name="connsiteY4028" fmla="*/ 1426541 h 2993922"/>
              <a:gd name="connsiteX4029" fmla="*/ 7423878 w 8938307"/>
              <a:gd name="connsiteY4029" fmla="*/ 1437132 h 2993922"/>
              <a:gd name="connsiteX4030" fmla="*/ 7445059 w 8938307"/>
              <a:gd name="connsiteY4030" fmla="*/ 1437132 h 2993922"/>
              <a:gd name="connsiteX4031" fmla="*/ 7445059 w 8938307"/>
              <a:gd name="connsiteY4031" fmla="*/ 1447722 h 2993922"/>
              <a:gd name="connsiteX4032" fmla="*/ 7455649 w 8938307"/>
              <a:gd name="connsiteY4032" fmla="*/ 1447722 h 2993922"/>
              <a:gd name="connsiteX4033" fmla="*/ 7445059 w 8938307"/>
              <a:gd name="connsiteY4033" fmla="*/ 1458312 h 2993922"/>
              <a:gd name="connsiteX4034" fmla="*/ 7455649 w 8938307"/>
              <a:gd name="connsiteY4034" fmla="*/ 1458312 h 2993922"/>
              <a:gd name="connsiteX4035" fmla="*/ 7455649 w 8938307"/>
              <a:gd name="connsiteY4035" fmla="*/ 1447722 h 2993922"/>
              <a:gd name="connsiteX4036" fmla="*/ 7466240 w 8938307"/>
              <a:gd name="connsiteY4036" fmla="*/ 1447722 h 2993922"/>
              <a:gd name="connsiteX4037" fmla="*/ 7487420 w 8938307"/>
              <a:gd name="connsiteY4037" fmla="*/ 1458312 h 2993922"/>
              <a:gd name="connsiteX4038" fmla="*/ 7550963 w 8938307"/>
              <a:gd name="connsiteY4038" fmla="*/ 1468903 h 2993922"/>
              <a:gd name="connsiteX4039" fmla="*/ 7561553 w 8938307"/>
              <a:gd name="connsiteY4039" fmla="*/ 1458312 h 2993922"/>
              <a:gd name="connsiteX4040" fmla="*/ 7423878 w 8938307"/>
              <a:gd name="connsiteY4040" fmla="*/ 1394770 h 2993922"/>
              <a:gd name="connsiteX4041" fmla="*/ 7392107 w 8938307"/>
              <a:gd name="connsiteY4041" fmla="*/ 1384180 h 2993922"/>
              <a:gd name="connsiteX4042" fmla="*/ 7328564 w 8938307"/>
              <a:gd name="connsiteY4042" fmla="*/ 1362999 h 2993922"/>
              <a:gd name="connsiteX4043" fmla="*/ 6788454 w 8938307"/>
              <a:gd name="connsiteY4043" fmla="*/ 1362999 h 2993922"/>
              <a:gd name="connsiteX4044" fmla="*/ 6788454 w 8938307"/>
              <a:gd name="connsiteY4044" fmla="*/ 1373589 h 2993922"/>
              <a:gd name="connsiteX4045" fmla="*/ 6799044 w 8938307"/>
              <a:gd name="connsiteY4045" fmla="*/ 1362999 h 2993922"/>
              <a:gd name="connsiteX4046" fmla="*/ 6788454 w 8938307"/>
              <a:gd name="connsiteY4046" fmla="*/ 1362999 h 2993922"/>
              <a:gd name="connsiteX4047" fmla="*/ 6460150 w 8938307"/>
              <a:gd name="connsiteY4047" fmla="*/ 1362999 h 2993922"/>
              <a:gd name="connsiteX4048" fmla="*/ 6460150 w 8938307"/>
              <a:gd name="connsiteY4048" fmla="*/ 1373589 h 2993922"/>
              <a:gd name="connsiteX4049" fmla="*/ 6470740 w 8938307"/>
              <a:gd name="connsiteY4049" fmla="*/ 1362999 h 2993922"/>
              <a:gd name="connsiteX4050" fmla="*/ 6460150 w 8938307"/>
              <a:gd name="connsiteY4050" fmla="*/ 1362999 h 2993922"/>
              <a:gd name="connsiteX4051" fmla="*/ 1747418 w 8938307"/>
              <a:gd name="connsiteY4051" fmla="*/ 1362999 h 2993922"/>
              <a:gd name="connsiteX4052" fmla="*/ 1768598 w 8938307"/>
              <a:gd name="connsiteY4052" fmla="*/ 1362999 h 2993922"/>
              <a:gd name="connsiteX4053" fmla="*/ 1768598 w 8938307"/>
              <a:gd name="connsiteY4053" fmla="*/ 1373589 h 2993922"/>
              <a:gd name="connsiteX4054" fmla="*/ 1747418 w 8938307"/>
              <a:gd name="connsiteY4054" fmla="*/ 1362999 h 2993922"/>
              <a:gd name="connsiteX4055" fmla="*/ 3071218 w 8938307"/>
              <a:gd name="connsiteY4055" fmla="*/ 1352408 h 2993922"/>
              <a:gd name="connsiteX4056" fmla="*/ 3081810 w 8938307"/>
              <a:gd name="connsiteY4056" fmla="*/ 1362999 h 2993922"/>
              <a:gd name="connsiteX4057" fmla="*/ 3076514 w 8938307"/>
              <a:gd name="connsiteY4057" fmla="*/ 1362999 h 2993922"/>
              <a:gd name="connsiteX4058" fmla="*/ 3065925 w 8938307"/>
              <a:gd name="connsiteY4058" fmla="*/ 1357704 h 2993922"/>
              <a:gd name="connsiteX4059" fmla="*/ 3071218 w 8938307"/>
              <a:gd name="connsiteY4059" fmla="*/ 1352408 h 2993922"/>
              <a:gd name="connsiteX4060" fmla="*/ 3249271 w 8938307"/>
              <a:gd name="connsiteY4060" fmla="*/ 1349099 h 2993922"/>
              <a:gd name="connsiteX4061" fmla="*/ 3251255 w 8938307"/>
              <a:gd name="connsiteY4061" fmla="*/ 1362999 h 2993922"/>
              <a:gd name="connsiteX4062" fmla="*/ 3261847 w 8938307"/>
              <a:gd name="connsiteY4062" fmla="*/ 1373589 h 2993922"/>
              <a:gd name="connsiteX4063" fmla="*/ 3251255 w 8938307"/>
              <a:gd name="connsiteY4063" fmla="*/ 1373589 h 2993922"/>
              <a:gd name="connsiteX4064" fmla="*/ 3240666 w 8938307"/>
              <a:gd name="connsiteY4064" fmla="*/ 1373589 h 2993922"/>
              <a:gd name="connsiteX4065" fmla="*/ 3314799 w 8938307"/>
              <a:gd name="connsiteY4065" fmla="*/ 1384180 h 2993922"/>
              <a:gd name="connsiteX4066" fmla="*/ 3346570 w 8938307"/>
              <a:gd name="connsiteY4066" fmla="*/ 1389475 h 2993922"/>
              <a:gd name="connsiteX4067" fmla="*/ 3367751 w 8938307"/>
              <a:gd name="connsiteY4067" fmla="*/ 1405360 h 2993922"/>
              <a:gd name="connsiteX4068" fmla="*/ 3378341 w 8938307"/>
              <a:gd name="connsiteY4068" fmla="*/ 1405360 h 2993922"/>
              <a:gd name="connsiteX4069" fmla="*/ 3394226 w 8938307"/>
              <a:gd name="connsiteY4069" fmla="*/ 1410656 h 2993922"/>
              <a:gd name="connsiteX4070" fmla="*/ 3399522 w 8938307"/>
              <a:gd name="connsiteY4070" fmla="*/ 1415951 h 2993922"/>
              <a:gd name="connsiteX4071" fmla="*/ 3463064 w 8938307"/>
              <a:gd name="connsiteY4071" fmla="*/ 1426541 h 2993922"/>
              <a:gd name="connsiteX4072" fmla="*/ 3505426 w 8938307"/>
              <a:gd name="connsiteY4072" fmla="*/ 1437132 h 2993922"/>
              <a:gd name="connsiteX4073" fmla="*/ 3484244 w 8938307"/>
              <a:gd name="connsiteY4073" fmla="*/ 1421247 h 2993922"/>
              <a:gd name="connsiteX4074" fmla="*/ 3452474 w 8938307"/>
              <a:gd name="connsiteY4074" fmla="*/ 1415951 h 2993922"/>
              <a:gd name="connsiteX4075" fmla="*/ 3441882 w 8938307"/>
              <a:gd name="connsiteY4075" fmla="*/ 1415951 h 2993922"/>
              <a:gd name="connsiteX4076" fmla="*/ 3431293 w 8938307"/>
              <a:gd name="connsiteY4076" fmla="*/ 1405360 h 2993922"/>
              <a:gd name="connsiteX4077" fmla="*/ 3388931 w 8938307"/>
              <a:gd name="connsiteY4077" fmla="*/ 1394770 h 2993922"/>
              <a:gd name="connsiteX4078" fmla="*/ 3378341 w 8938307"/>
              <a:gd name="connsiteY4078" fmla="*/ 1394770 h 2993922"/>
              <a:gd name="connsiteX4079" fmla="*/ 3373046 w 8938307"/>
              <a:gd name="connsiteY4079" fmla="*/ 1389475 h 2993922"/>
              <a:gd name="connsiteX4080" fmla="*/ 3357160 w 8938307"/>
              <a:gd name="connsiteY4080" fmla="*/ 1384180 h 2993922"/>
              <a:gd name="connsiteX4081" fmla="*/ 3346570 w 8938307"/>
              <a:gd name="connsiteY4081" fmla="*/ 1384180 h 2993922"/>
              <a:gd name="connsiteX4082" fmla="*/ 3325389 w 8938307"/>
              <a:gd name="connsiteY4082" fmla="*/ 1373589 h 2993922"/>
              <a:gd name="connsiteX4083" fmla="*/ 3325389 w 8938307"/>
              <a:gd name="connsiteY4083" fmla="*/ 1362999 h 2993922"/>
              <a:gd name="connsiteX4084" fmla="*/ 3304208 w 8938307"/>
              <a:gd name="connsiteY4084" fmla="*/ 1362999 h 2993922"/>
              <a:gd name="connsiteX4085" fmla="*/ 3261847 w 8938307"/>
              <a:gd name="connsiteY4085" fmla="*/ 1352408 h 2993922"/>
              <a:gd name="connsiteX4086" fmla="*/ 3249271 w 8938307"/>
              <a:gd name="connsiteY4086" fmla="*/ 1349099 h 2993922"/>
              <a:gd name="connsiteX4087" fmla="*/ 6478684 w 8938307"/>
              <a:gd name="connsiteY4087" fmla="*/ 1347114 h 2993922"/>
              <a:gd name="connsiteX4088" fmla="*/ 6470740 w 8938307"/>
              <a:gd name="connsiteY4088" fmla="*/ 1352408 h 2993922"/>
              <a:gd name="connsiteX4089" fmla="*/ 6481332 w 8938307"/>
              <a:gd name="connsiteY4089" fmla="*/ 1352408 h 2993922"/>
              <a:gd name="connsiteX4090" fmla="*/ 6478684 w 8938307"/>
              <a:gd name="connsiteY4090" fmla="*/ 1347114 h 2993922"/>
              <a:gd name="connsiteX4091" fmla="*/ 6779186 w 8938307"/>
              <a:gd name="connsiteY4091" fmla="*/ 1345790 h 2993922"/>
              <a:gd name="connsiteX4092" fmla="*/ 6772568 w 8938307"/>
              <a:gd name="connsiteY4092" fmla="*/ 1347114 h 2993922"/>
              <a:gd name="connsiteX4093" fmla="*/ 6767272 w 8938307"/>
              <a:gd name="connsiteY4093" fmla="*/ 1352408 h 2993922"/>
              <a:gd name="connsiteX4094" fmla="*/ 6788454 w 8938307"/>
              <a:gd name="connsiteY4094" fmla="*/ 1352408 h 2993922"/>
              <a:gd name="connsiteX4095" fmla="*/ 6779186 w 8938307"/>
              <a:gd name="connsiteY4095" fmla="*/ 1345790 h 2993922"/>
              <a:gd name="connsiteX4096" fmla="*/ 8144027 w 8938307"/>
              <a:gd name="connsiteY4096" fmla="*/ 1341818 h 2993922"/>
              <a:gd name="connsiteX4097" fmla="*/ 8175798 w 8938307"/>
              <a:gd name="connsiteY4097" fmla="*/ 1341818 h 2993922"/>
              <a:gd name="connsiteX4098" fmla="*/ 8207569 w 8938307"/>
              <a:gd name="connsiteY4098" fmla="*/ 1362999 h 2993922"/>
              <a:gd name="connsiteX4099" fmla="*/ 8175798 w 8938307"/>
              <a:gd name="connsiteY4099" fmla="*/ 1362999 h 2993922"/>
              <a:gd name="connsiteX4100" fmla="*/ 8154617 w 8938307"/>
              <a:gd name="connsiteY4100" fmla="*/ 1352408 h 2993922"/>
              <a:gd name="connsiteX4101" fmla="*/ 8144027 w 8938307"/>
              <a:gd name="connsiteY4101" fmla="*/ 1341818 h 2993922"/>
              <a:gd name="connsiteX4102" fmla="*/ 2478156 w 8938307"/>
              <a:gd name="connsiteY4102" fmla="*/ 1341818 h 2993922"/>
              <a:gd name="connsiteX4103" fmla="*/ 2488746 w 8938307"/>
              <a:gd name="connsiteY4103" fmla="*/ 1341818 h 2993922"/>
              <a:gd name="connsiteX4104" fmla="*/ 2478156 w 8938307"/>
              <a:gd name="connsiteY4104" fmla="*/ 1341818 h 2993922"/>
              <a:gd name="connsiteX4105" fmla="*/ 8324064 w 8938307"/>
              <a:gd name="connsiteY4105" fmla="*/ 1331228 h 2993922"/>
              <a:gd name="connsiteX4106" fmla="*/ 8334654 w 8938307"/>
              <a:gd name="connsiteY4106" fmla="*/ 1331228 h 2993922"/>
              <a:gd name="connsiteX4107" fmla="*/ 8345244 w 8938307"/>
              <a:gd name="connsiteY4107" fmla="*/ 1341818 h 2993922"/>
              <a:gd name="connsiteX4108" fmla="*/ 8408787 w 8938307"/>
              <a:gd name="connsiteY4108" fmla="*/ 1347114 h 2993922"/>
              <a:gd name="connsiteX4109" fmla="*/ 8482920 w 8938307"/>
              <a:gd name="connsiteY4109" fmla="*/ 1362999 h 2993922"/>
              <a:gd name="connsiteX4110" fmla="*/ 8504100 w 8938307"/>
              <a:gd name="connsiteY4110" fmla="*/ 1362999 h 2993922"/>
              <a:gd name="connsiteX4111" fmla="*/ 8509395 w 8938307"/>
              <a:gd name="connsiteY4111" fmla="*/ 1368293 h 2993922"/>
              <a:gd name="connsiteX4112" fmla="*/ 8514691 w 8938307"/>
              <a:gd name="connsiteY4112" fmla="*/ 1384180 h 2993922"/>
              <a:gd name="connsiteX4113" fmla="*/ 8525281 w 8938307"/>
              <a:gd name="connsiteY4113" fmla="*/ 1394770 h 2993922"/>
              <a:gd name="connsiteX4114" fmla="*/ 8546462 w 8938307"/>
              <a:gd name="connsiteY4114" fmla="*/ 1400066 h 2993922"/>
              <a:gd name="connsiteX4115" fmla="*/ 8572938 w 8938307"/>
              <a:gd name="connsiteY4115" fmla="*/ 1410656 h 2993922"/>
              <a:gd name="connsiteX4116" fmla="*/ 8610004 w 8938307"/>
              <a:gd name="connsiteY4116" fmla="*/ 1426541 h 2993922"/>
              <a:gd name="connsiteX4117" fmla="*/ 8641775 w 8938307"/>
              <a:gd name="connsiteY4117" fmla="*/ 1437132 h 2993922"/>
              <a:gd name="connsiteX4118" fmla="*/ 8652366 w 8938307"/>
              <a:gd name="connsiteY4118" fmla="*/ 1442427 h 2993922"/>
              <a:gd name="connsiteX4119" fmla="*/ 8673545 w 8938307"/>
              <a:gd name="connsiteY4119" fmla="*/ 1458312 h 2993922"/>
              <a:gd name="connsiteX4120" fmla="*/ 8694728 w 8938307"/>
              <a:gd name="connsiteY4120" fmla="*/ 1468903 h 2993922"/>
              <a:gd name="connsiteX4121" fmla="*/ 8652366 w 8938307"/>
              <a:gd name="connsiteY4121" fmla="*/ 1468903 h 2993922"/>
              <a:gd name="connsiteX4122" fmla="*/ 8631185 w 8938307"/>
              <a:gd name="connsiteY4122" fmla="*/ 1458312 h 2993922"/>
              <a:gd name="connsiteX4123" fmla="*/ 8599414 w 8938307"/>
              <a:gd name="connsiteY4123" fmla="*/ 1447722 h 2993922"/>
              <a:gd name="connsiteX4124" fmla="*/ 8572938 w 8938307"/>
              <a:gd name="connsiteY4124" fmla="*/ 1431837 h 2993922"/>
              <a:gd name="connsiteX4125" fmla="*/ 8557053 w 8938307"/>
              <a:gd name="connsiteY4125" fmla="*/ 1426541 h 2993922"/>
              <a:gd name="connsiteX4126" fmla="*/ 8546462 w 8938307"/>
              <a:gd name="connsiteY4126" fmla="*/ 1426541 h 2993922"/>
              <a:gd name="connsiteX4127" fmla="*/ 8504100 w 8938307"/>
              <a:gd name="connsiteY4127" fmla="*/ 1405360 h 2993922"/>
              <a:gd name="connsiteX4128" fmla="*/ 8461739 w 8938307"/>
              <a:gd name="connsiteY4128" fmla="*/ 1384180 h 2993922"/>
              <a:gd name="connsiteX4129" fmla="*/ 8451148 w 8938307"/>
              <a:gd name="connsiteY4129" fmla="*/ 1373589 h 2993922"/>
              <a:gd name="connsiteX4130" fmla="*/ 8440558 w 8938307"/>
              <a:gd name="connsiteY4130" fmla="*/ 1373589 h 2993922"/>
              <a:gd name="connsiteX4131" fmla="*/ 8429968 w 8938307"/>
              <a:gd name="connsiteY4131" fmla="*/ 1362999 h 2993922"/>
              <a:gd name="connsiteX4132" fmla="*/ 8429968 w 8938307"/>
              <a:gd name="connsiteY4132" fmla="*/ 1373589 h 2993922"/>
              <a:gd name="connsiteX4133" fmla="*/ 8408787 w 8938307"/>
              <a:gd name="connsiteY4133" fmla="*/ 1384180 h 2993922"/>
              <a:gd name="connsiteX4134" fmla="*/ 8392901 w 8938307"/>
              <a:gd name="connsiteY4134" fmla="*/ 1362999 h 2993922"/>
              <a:gd name="connsiteX4135" fmla="*/ 8377016 w 8938307"/>
              <a:gd name="connsiteY4135" fmla="*/ 1352408 h 2993922"/>
              <a:gd name="connsiteX4136" fmla="*/ 8324064 w 8938307"/>
              <a:gd name="connsiteY4136" fmla="*/ 1331228 h 2993922"/>
              <a:gd name="connsiteX4137" fmla="*/ 7201480 w 8938307"/>
              <a:gd name="connsiteY4137" fmla="*/ 1331228 h 2993922"/>
              <a:gd name="connsiteX4138" fmla="*/ 7201480 w 8938307"/>
              <a:gd name="connsiteY4138" fmla="*/ 1341818 h 2993922"/>
              <a:gd name="connsiteX4139" fmla="*/ 7222660 w 8938307"/>
              <a:gd name="connsiteY4139" fmla="*/ 1341818 h 2993922"/>
              <a:gd name="connsiteX4140" fmla="*/ 7233251 w 8938307"/>
              <a:gd name="connsiteY4140" fmla="*/ 1352408 h 2993922"/>
              <a:gd name="connsiteX4141" fmla="*/ 7254432 w 8938307"/>
              <a:gd name="connsiteY4141" fmla="*/ 1352408 h 2993922"/>
              <a:gd name="connsiteX4142" fmla="*/ 7275612 w 8938307"/>
              <a:gd name="connsiteY4142" fmla="*/ 1352408 h 2993922"/>
              <a:gd name="connsiteX4143" fmla="*/ 7254432 w 8938307"/>
              <a:gd name="connsiteY4143" fmla="*/ 1341818 h 2993922"/>
              <a:gd name="connsiteX4144" fmla="*/ 7201480 w 8938307"/>
              <a:gd name="connsiteY4144" fmla="*/ 1331228 h 2993922"/>
              <a:gd name="connsiteX4145" fmla="*/ 3177123 w 8938307"/>
              <a:gd name="connsiteY4145" fmla="*/ 1331228 h 2993922"/>
              <a:gd name="connsiteX4146" fmla="*/ 3177123 w 8938307"/>
              <a:gd name="connsiteY4146" fmla="*/ 1341818 h 2993922"/>
              <a:gd name="connsiteX4147" fmla="*/ 3198303 w 8938307"/>
              <a:gd name="connsiteY4147" fmla="*/ 1352408 h 2993922"/>
              <a:gd name="connsiteX4148" fmla="*/ 3208895 w 8938307"/>
              <a:gd name="connsiteY4148" fmla="*/ 1352408 h 2993922"/>
              <a:gd name="connsiteX4149" fmla="*/ 3198303 w 8938307"/>
              <a:gd name="connsiteY4149" fmla="*/ 1341818 h 2993922"/>
              <a:gd name="connsiteX4150" fmla="*/ 8478683 w 8938307"/>
              <a:gd name="connsiteY4150" fmla="*/ 1324874 h 2993922"/>
              <a:gd name="connsiteX4151" fmla="*/ 8492546 w 8938307"/>
              <a:gd name="connsiteY4151" fmla="*/ 1328339 h 2993922"/>
              <a:gd name="connsiteX4152" fmla="*/ 8493510 w 8938307"/>
              <a:gd name="connsiteY4152" fmla="*/ 1331228 h 2993922"/>
              <a:gd name="connsiteX4153" fmla="*/ 8472329 w 8938307"/>
              <a:gd name="connsiteY4153" fmla="*/ 1331228 h 2993922"/>
              <a:gd name="connsiteX4154" fmla="*/ 7050566 w 8938307"/>
              <a:gd name="connsiteY4154" fmla="*/ 1324609 h 2993922"/>
              <a:gd name="connsiteX4155" fmla="*/ 7053214 w 8938307"/>
              <a:gd name="connsiteY4155" fmla="*/ 1325933 h 2993922"/>
              <a:gd name="connsiteX4156" fmla="*/ 7042622 w 8938307"/>
              <a:gd name="connsiteY4156" fmla="*/ 1331228 h 2993922"/>
              <a:gd name="connsiteX4157" fmla="*/ 7050566 w 8938307"/>
              <a:gd name="connsiteY4157" fmla="*/ 1324609 h 2993922"/>
              <a:gd name="connsiteX4158" fmla="*/ 7328564 w 8938307"/>
              <a:gd name="connsiteY4158" fmla="*/ 1320637 h 2993922"/>
              <a:gd name="connsiteX4159" fmla="*/ 7317974 w 8938307"/>
              <a:gd name="connsiteY4159" fmla="*/ 1331228 h 2993922"/>
              <a:gd name="connsiteX4160" fmla="*/ 7339155 w 8938307"/>
              <a:gd name="connsiteY4160" fmla="*/ 1331228 h 2993922"/>
              <a:gd name="connsiteX4161" fmla="*/ 7333860 w 8938307"/>
              <a:gd name="connsiteY4161" fmla="*/ 1325933 h 2993922"/>
              <a:gd name="connsiteX4162" fmla="*/ 7328564 w 8938307"/>
              <a:gd name="connsiteY4162" fmla="*/ 1320637 h 2993922"/>
              <a:gd name="connsiteX4163" fmla="*/ 6375428 w 8938307"/>
              <a:gd name="connsiteY4163" fmla="*/ 1320637 h 2993922"/>
              <a:gd name="connsiteX4164" fmla="*/ 6386018 w 8938307"/>
              <a:gd name="connsiteY4164" fmla="*/ 1331228 h 2993922"/>
              <a:gd name="connsiteX4165" fmla="*/ 6386018 w 8938307"/>
              <a:gd name="connsiteY4165" fmla="*/ 1320637 h 2993922"/>
              <a:gd name="connsiteX4166" fmla="*/ 6375428 w 8938307"/>
              <a:gd name="connsiteY4166" fmla="*/ 1320637 h 2993922"/>
              <a:gd name="connsiteX4167" fmla="*/ 6322476 w 8938307"/>
              <a:gd name="connsiteY4167" fmla="*/ 1320637 h 2993922"/>
              <a:gd name="connsiteX4168" fmla="*/ 6333066 w 8938307"/>
              <a:gd name="connsiteY4168" fmla="*/ 1331228 h 2993922"/>
              <a:gd name="connsiteX4169" fmla="*/ 6333066 w 8938307"/>
              <a:gd name="connsiteY4169" fmla="*/ 1325933 h 2993922"/>
              <a:gd name="connsiteX4170" fmla="*/ 6322476 w 8938307"/>
              <a:gd name="connsiteY4170" fmla="*/ 1320637 h 2993922"/>
              <a:gd name="connsiteX4171" fmla="*/ 2817049 w 8938307"/>
              <a:gd name="connsiteY4171" fmla="*/ 1320637 h 2993922"/>
              <a:gd name="connsiteX4172" fmla="*/ 2827639 w 8938307"/>
              <a:gd name="connsiteY4172" fmla="*/ 1331228 h 2993922"/>
              <a:gd name="connsiteX4173" fmla="*/ 2880591 w 8938307"/>
              <a:gd name="connsiteY4173" fmla="*/ 1341818 h 2993922"/>
              <a:gd name="connsiteX4174" fmla="*/ 2891182 w 8938307"/>
              <a:gd name="connsiteY4174" fmla="*/ 1341818 h 2993922"/>
              <a:gd name="connsiteX4175" fmla="*/ 2817049 w 8938307"/>
              <a:gd name="connsiteY4175" fmla="*/ 1320637 h 2993922"/>
              <a:gd name="connsiteX4176" fmla="*/ 6448236 w 8938307"/>
              <a:gd name="connsiteY4176" fmla="*/ 1314018 h 2993922"/>
              <a:gd name="connsiteX4177" fmla="*/ 6444265 w 8938307"/>
              <a:gd name="connsiteY4177" fmla="*/ 1315341 h 2993922"/>
              <a:gd name="connsiteX4178" fmla="*/ 6438970 w 8938307"/>
              <a:gd name="connsiteY4178" fmla="*/ 1331228 h 2993922"/>
              <a:gd name="connsiteX4179" fmla="*/ 6449560 w 8938307"/>
              <a:gd name="connsiteY4179" fmla="*/ 1320637 h 2993922"/>
              <a:gd name="connsiteX4180" fmla="*/ 6448236 w 8938307"/>
              <a:gd name="connsiteY4180" fmla="*/ 1314018 h 2993922"/>
              <a:gd name="connsiteX4181" fmla="*/ 8228750 w 8938307"/>
              <a:gd name="connsiteY4181" fmla="*/ 1310047 h 2993922"/>
              <a:gd name="connsiteX4182" fmla="*/ 8302883 w 8938307"/>
              <a:gd name="connsiteY4182" fmla="*/ 1320637 h 2993922"/>
              <a:gd name="connsiteX4183" fmla="*/ 8292291 w 8938307"/>
              <a:gd name="connsiteY4183" fmla="*/ 1331228 h 2993922"/>
              <a:gd name="connsiteX4184" fmla="*/ 8265816 w 8938307"/>
              <a:gd name="connsiteY4184" fmla="*/ 1331228 h 2993922"/>
              <a:gd name="connsiteX4185" fmla="*/ 8234045 w 8938307"/>
              <a:gd name="connsiteY4185" fmla="*/ 1325933 h 2993922"/>
              <a:gd name="connsiteX4186" fmla="*/ 8228750 w 8938307"/>
              <a:gd name="connsiteY4186" fmla="*/ 1310047 h 2993922"/>
              <a:gd name="connsiteX4187" fmla="*/ 3611330 w 8938307"/>
              <a:gd name="connsiteY4187" fmla="*/ 1310047 h 2993922"/>
              <a:gd name="connsiteX4188" fmla="*/ 3600740 w 8938307"/>
              <a:gd name="connsiteY4188" fmla="*/ 1315341 h 2993922"/>
              <a:gd name="connsiteX4189" fmla="*/ 3606034 w 8938307"/>
              <a:gd name="connsiteY4189" fmla="*/ 1320637 h 2993922"/>
              <a:gd name="connsiteX4190" fmla="*/ 3611330 w 8938307"/>
              <a:gd name="connsiteY4190" fmla="*/ 1310047 h 2993922"/>
              <a:gd name="connsiteX4191" fmla="*/ 3177123 w 8938307"/>
              <a:gd name="connsiteY4191" fmla="*/ 1310047 h 2993922"/>
              <a:gd name="connsiteX4192" fmla="*/ 3166533 w 8938307"/>
              <a:gd name="connsiteY4192" fmla="*/ 1320637 h 2993922"/>
              <a:gd name="connsiteX4193" fmla="*/ 3177123 w 8938307"/>
              <a:gd name="connsiteY4193" fmla="*/ 1315341 h 2993922"/>
              <a:gd name="connsiteX4194" fmla="*/ 3187714 w 8938307"/>
              <a:gd name="connsiteY4194" fmla="*/ 1310047 h 2993922"/>
              <a:gd name="connsiteX4195" fmla="*/ 3177123 w 8938307"/>
              <a:gd name="connsiteY4195" fmla="*/ 1310047 h 2993922"/>
              <a:gd name="connsiteX4196" fmla="*/ 3357160 w 8938307"/>
              <a:gd name="connsiteY4196" fmla="*/ 1299456 h 2993922"/>
              <a:gd name="connsiteX4197" fmla="*/ 3357160 w 8938307"/>
              <a:gd name="connsiteY4197" fmla="*/ 1310047 h 2993922"/>
              <a:gd name="connsiteX4198" fmla="*/ 3378341 w 8938307"/>
              <a:gd name="connsiteY4198" fmla="*/ 1310047 h 2993922"/>
              <a:gd name="connsiteX4199" fmla="*/ 3357160 w 8938307"/>
              <a:gd name="connsiteY4199" fmla="*/ 1299456 h 2993922"/>
              <a:gd name="connsiteX4200" fmla="*/ 2912362 w 8938307"/>
              <a:gd name="connsiteY4200" fmla="*/ 1299456 h 2993922"/>
              <a:gd name="connsiteX4201" fmla="*/ 2922954 w 8938307"/>
              <a:gd name="connsiteY4201" fmla="*/ 1299456 h 2993922"/>
              <a:gd name="connsiteX4202" fmla="*/ 2922954 w 8938307"/>
              <a:gd name="connsiteY4202" fmla="*/ 1310047 h 2993922"/>
              <a:gd name="connsiteX4203" fmla="*/ 2912362 w 8938307"/>
              <a:gd name="connsiteY4203" fmla="*/ 1299456 h 2993922"/>
              <a:gd name="connsiteX4204" fmla="*/ 2509927 w 8938307"/>
              <a:gd name="connsiteY4204" fmla="*/ 1299456 h 2993922"/>
              <a:gd name="connsiteX4205" fmla="*/ 2520518 w 8938307"/>
              <a:gd name="connsiteY4205" fmla="*/ 1304752 h 2993922"/>
              <a:gd name="connsiteX4206" fmla="*/ 2541698 w 8938307"/>
              <a:gd name="connsiteY4206" fmla="*/ 1310047 h 2993922"/>
              <a:gd name="connsiteX4207" fmla="*/ 2573470 w 8938307"/>
              <a:gd name="connsiteY4207" fmla="*/ 1320637 h 2993922"/>
              <a:gd name="connsiteX4208" fmla="*/ 2589355 w 8938307"/>
              <a:gd name="connsiteY4208" fmla="*/ 1325933 h 2993922"/>
              <a:gd name="connsiteX4209" fmla="*/ 2605241 w 8938307"/>
              <a:gd name="connsiteY4209" fmla="*/ 1331228 h 2993922"/>
              <a:gd name="connsiteX4210" fmla="*/ 2626422 w 8938307"/>
              <a:gd name="connsiteY4210" fmla="*/ 1341818 h 2993922"/>
              <a:gd name="connsiteX4211" fmla="*/ 2642307 w 8938307"/>
              <a:gd name="connsiteY4211" fmla="*/ 1341818 h 2993922"/>
              <a:gd name="connsiteX4212" fmla="*/ 2658193 w 8938307"/>
              <a:gd name="connsiteY4212" fmla="*/ 1352408 h 2993922"/>
              <a:gd name="connsiteX4213" fmla="*/ 2689964 w 8938307"/>
              <a:gd name="connsiteY4213" fmla="*/ 1352408 h 2993922"/>
              <a:gd name="connsiteX4214" fmla="*/ 2721735 w 8938307"/>
              <a:gd name="connsiteY4214" fmla="*/ 1352408 h 2993922"/>
              <a:gd name="connsiteX4215" fmla="*/ 2705851 w 8938307"/>
              <a:gd name="connsiteY4215" fmla="*/ 1347114 h 2993922"/>
              <a:gd name="connsiteX4216" fmla="*/ 2679374 w 8938307"/>
              <a:gd name="connsiteY4216" fmla="*/ 1331228 h 2993922"/>
              <a:gd name="connsiteX4217" fmla="*/ 2615831 w 8938307"/>
              <a:gd name="connsiteY4217" fmla="*/ 1320637 h 2993922"/>
              <a:gd name="connsiteX4218" fmla="*/ 2573470 w 8938307"/>
              <a:gd name="connsiteY4218" fmla="*/ 1310047 h 2993922"/>
              <a:gd name="connsiteX4219" fmla="*/ 2520518 w 8938307"/>
              <a:gd name="connsiteY4219" fmla="*/ 1299456 h 2993922"/>
              <a:gd name="connsiteX4220" fmla="*/ 2509927 w 8938307"/>
              <a:gd name="connsiteY4220" fmla="*/ 1299456 h 2993922"/>
              <a:gd name="connsiteX4221" fmla="*/ 2223986 w 8938307"/>
              <a:gd name="connsiteY4221" fmla="*/ 1299456 h 2993922"/>
              <a:gd name="connsiteX4222" fmla="*/ 2234577 w 8938307"/>
              <a:gd name="connsiteY4222" fmla="*/ 1299456 h 2993922"/>
              <a:gd name="connsiteX4223" fmla="*/ 2223986 w 8938307"/>
              <a:gd name="connsiteY4223" fmla="*/ 1310047 h 2993922"/>
              <a:gd name="connsiteX4224" fmla="*/ 8353186 w 8938307"/>
              <a:gd name="connsiteY4224" fmla="*/ 1294162 h 2993922"/>
              <a:gd name="connsiteX4225" fmla="*/ 8355835 w 8938307"/>
              <a:gd name="connsiteY4225" fmla="*/ 1299456 h 2993922"/>
              <a:gd name="connsiteX4226" fmla="*/ 8345244 w 8938307"/>
              <a:gd name="connsiteY4226" fmla="*/ 1299456 h 2993922"/>
              <a:gd name="connsiteX4227" fmla="*/ 8353186 w 8938307"/>
              <a:gd name="connsiteY4227" fmla="*/ 1294162 h 2993922"/>
              <a:gd name="connsiteX4228" fmla="*/ 7922951 w 8938307"/>
              <a:gd name="connsiteY4228" fmla="*/ 1292837 h 2993922"/>
              <a:gd name="connsiteX4229" fmla="*/ 7921627 w 8938307"/>
              <a:gd name="connsiteY4229" fmla="*/ 1299456 h 2993922"/>
              <a:gd name="connsiteX4230" fmla="*/ 7932219 w 8938307"/>
              <a:gd name="connsiteY4230" fmla="*/ 1299456 h 2993922"/>
              <a:gd name="connsiteX4231" fmla="*/ 7926923 w 8938307"/>
              <a:gd name="connsiteY4231" fmla="*/ 1294162 h 2993922"/>
              <a:gd name="connsiteX4232" fmla="*/ 7922951 w 8938307"/>
              <a:gd name="connsiteY4232" fmla="*/ 1292837 h 2993922"/>
              <a:gd name="connsiteX4233" fmla="*/ 6333066 w 8938307"/>
              <a:gd name="connsiteY4233" fmla="*/ 1288866 h 2993922"/>
              <a:gd name="connsiteX4234" fmla="*/ 6343656 w 8938307"/>
              <a:gd name="connsiteY4234" fmla="*/ 1299456 h 2993922"/>
              <a:gd name="connsiteX4235" fmla="*/ 6354246 w 8938307"/>
              <a:gd name="connsiteY4235" fmla="*/ 1299456 h 2993922"/>
              <a:gd name="connsiteX4236" fmla="*/ 3155942 w 8938307"/>
              <a:gd name="connsiteY4236" fmla="*/ 1288866 h 2993922"/>
              <a:gd name="connsiteX4237" fmla="*/ 3177123 w 8938307"/>
              <a:gd name="connsiteY4237" fmla="*/ 1299456 h 2993922"/>
              <a:gd name="connsiteX4238" fmla="*/ 3187714 w 8938307"/>
              <a:gd name="connsiteY4238" fmla="*/ 1288866 h 2993922"/>
              <a:gd name="connsiteX4239" fmla="*/ 3166533 w 8938307"/>
              <a:gd name="connsiteY4239" fmla="*/ 1288866 h 2993922"/>
              <a:gd name="connsiteX4240" fmla="*/ 3050039 w 8938307"/>
              <a:gd name="connsiteY4240" fmla="*/ 1288866 h 2993922"/>
              <a:gd name="connsiteX4241" fmla="*/ 3155942 w 8938307"/>
              <a:gd name="connsiteY4241" fmla="*/ 1331228 h 2993922"/>
              <a:gd name="connsiteX4242" fmla="*/ 3150648 w 8938307"/>
              <a:gd name="connsiteY4242" fmla="*/ 1320637 h 2993922"/>
              <a:gd name="connsiteX4243" fmla="*/ 3134762 w 8938307"/>
              <a:gd name="connsiteY4243" fmla="*/ 1310047 h 2993922"/>
              <a:gd name="connsiteX4244" fmla="*/ 3092399 w 8938307"/>
              <a:gd name="connsiteY4244" fmla="*/ 1299456 h 2993922"/>
              <a:gd name="connsiteX4245" fmla="*/ 2276938 w 8938307"/>
              <a:gd name="connsiteY4245" fmla="*/ 1288866 h 2993922"/>
              <a:gd name="connsiteX4246" fmla="*/ 2303415 w 8938307"/>
              <a:gd name="connsiteY4246" fmla="*/ 1294162 h 2993922"/>
              <a:gd name="connsiteX4247" fmla="*/ 2329890 w 8938307"/>
              <a:gd name="connsiteY4247" fmla="*/ 1310047 h 2993922"/>
              <a:gd name="connsiteX4248" fmla="*/ 2329890 w 8938307"/>
              <a:gd name="connsiteY4248" fmla="*/ 1320637 h 2993922"/>
              <a:gd name="connsiteX4249" fmla="*/ 2308710 w 8938307"/>
              <a:gd name="connsiteY4249" fmla="*/ 1331228 h 2993922"/>
              <a:gd name="connsiteX4250" fmla="*/ 2308710 w 8938307"/>
              <a:gd name="connsiteY4250" fmla="*/ 1320637 h 2993922"/>
              <a:gd name="connsiteX4251" fmla="*/ 2298119 w 8938307"/>
              <a:gd name="connsiteY4251" fmla="*/ 1310047 h 2993922"/>
              <a:gd name="connsiteX4252" fmla="*/ 8440558 w 8938307"/>
              <a:gd name="connsiteY4252" fmla="*/ 1278276 h 2993922"/>
              <a:gd name="connsiteX4253" fmla="*/ 8461739 w 8938307"/>
              <a:gd name="connsiteY4253" fmla="*/ 1278276 h 2993922"/>
              <a:gd name="connsiteX4254" fmla="*/ 8472329 w 8938307"/>
              <a:gd name="connsiteY4254" fmla="*/ 1278276 h 2993922"/>
              <a:gd name="connsiteX4255" fmla="*/ 8493510 w 8938307"/>
              <a:gd name="connsiteY4255" fmla="*/ 1288866 h 2993922"/>
              <a:gd name="connsiteX4256" fmla="*/ 8514691 w 8938307"/>
              <a:gd name="connsiteY4256" fmla="*/ 1299456 h 2993922"/>
              <a:gd name="connsiteX4257" fmla="*/ 8535871 w 8938307"/>
              <a:gd name="connsiteY4257" fmla="*/ 1304752 h 2993922"/>
              <a:gd name="connsiteX4258" fmla="*/ 8567641 w 8938307"/>
              <a:gd name="connsiteY4258" fmla="*/ 1320637 h 2993922"/>
              <a:gd name="connsiteX4259" fmla="*/ 8620595 w 8938307"/>
              <a:gd name="connsiteY4259" fmla="*/ 1331228 h 2993922"/>
              <a:gd name="connsiteX4260" fmla="*/ 8625889 w 8938307"/>
              <a:gd name="connsiteY4260" fmla="*/ 1336523 h 2993922"/>
              <a:gd name="connsiteX4261" fmla="*/ 8641775 w 8938307"/>
              <a:gd name="connsiteY4261" fmla="*/ 1352408 h 2993922"/>
              <a:gd name="connsiteX4262" fmla="*/ 8662957 w 8938307"/>
              <a:gd name="connsiteY4262" fmla="*/ 1362999 h 2993922"/>
              <a:gd name="connsiteX4263" fmla="*/ 8684137 w 8938307"/>
              <a:gd name="connsiteY4263" fmla="*/ 1384180 h 2993922"/>
              <a:gd name="connsiteX4264" fmla="*/ 8631185 w 8938307"/>
              <a:gd name="connsiteY4264" fmla="*/ 1373589 h 2993922"/>
              <a:gd name="connsiteX4265" fmla="*/ 8588824 w 8938307"/>
              <a:gd name="connsiteY4265" fmla="*/ 1357704 h 2993922"/>
              <a:gd name="connsiteX4266" fmla="*/ 8546462 w 8938307"/>
              <a:gd name="connsiteY4266" fmla="*/ 1352408 h 2993922"/>
              <a:gd name="connsiteX4267" fmla="*/ 8519985 w 8938307"/>
              <a:gd name="connsiteY4267" fmla="*/ 1341818 h 2993922"/>
              <a:gd name="connsiteX4268" fmla="*/ 8514691 w 8938307"/>
              <a:gd name="connsiteY4268" fmla="*/ 1331228 h 2993922"/>
              <a:gd name="connsiteX4269" fmla="*/ 8504100 w 8938307"/>
              <a:gd name="connsiteY4269" fmla="*/ 1331228 h 2993922"/>
              <a:gd name="connsiteX4270" fmla="*/ 8492546 w 8938307"/>
              <a:gd name="connsiteY4270" fmla="*/ 1328339 h 2993922"/>
              <a:gd name="connsiteX4271" fmla="*/ 8490863 w 8938307"/>
              <a:gd name="connsiteY4271" fmla="*/ 1323286 h 2993922"/>
              <a:gd name="connsiteX4272" fmla="*/ 8482920 w 8938307"/>
              <a:gd name="connsiteY4272" fmla="*/ 1320637 h 2993922"/>
              <a:gd name="connsiteX4273" fmla="*/ 8478683 w 8938307"/>
              <a:gd name="connsiteY4273" fmla="*/ 1324874 h 2993922"/>
              <a:gd name="connsiteX4274" fmla="*/ 8461739 w 8938307"/>
              <a:gd name="connsiteY4274" fmla="*/ 1320637 h 2993922"/>
              <a:gd name="connsiteX4275" fmla="*/ 8440558 w 8938307"/>
              <a:gd name="connsiteY4275" fmla="*/ 1310047 h 2993922"/>
              <a:gd name="connsiteX4276" fmla="*/ 8249931 w 8938307"/>
              <a:gd name="connsiteY4276" fmla="*/ 1278276 h 2993922"/>
              <a:gd name="connsiteX4277" fmla="*/ 8260521 w 8938307"/>
              <a:gd name="connsiteY4277" fmla="*/ 1278276 h 2993922"/>
              <a:gd name="connsiteX4278" fmla="*/ 8249931 w 8938307"/>
              <a:gd name="connsiteY4278" fmla="*/ 1288866 h 2993922"/>
              <a:gd name="connsiteX4279" fmla="*/ 8112254 w 8938307"/>
              <a:gd name="connsiteY4279" fmla="*/ 1278276 h 2993922"/>
              <a:gd name="connsiteX4280" fmla="*/ 8133435 w 8938307"/>
              <a:gd name="connsiteY4280" fmla="*/ 1278276 h 2993922"/>
              <a:gd name="connsiteX4281" fmla="*/ 8165206 w 8938307"/>
              <a:gd name="connsiteY4281" fmla="*/ 1288866 h 2993922"/>
              <a:gd name="connsiteX4282" fmla="*/ 8181093 w 8938307"/>
              <a:gd name="connsiteY4282" fmla="*/ 1299456 h 2993922"/>
              <a:gd name="connsiteX4283" fmla="*/ 8202273 w 8938307"/>
              <a:gd name="connsiteY4283" fmla="*/ 1310047 h 2993922"/>
              <a:gd name="connsiteX4284" fmla="*/ 8196979 w 8938307"/>
              <a:gd name="connsiteY4284" fmla="*/ 1320637 h 2993922"/>
              <a:gd name="connsiteX4285" fmla="*/ 8175798 w 8938307"/>
              <a:gd name="connsiteY4285" fmla="*/ 1310047 h 2993922"/>
              <a:gd name="connsiteX4286" fmla="*/ 8154617 w 8938307"/>
              <a:gd name="connsiteY4286" fmla="*/ 1299456 h 2993922"/>
              <a:gd name="connsiteX4287" fmla="*/ 8133435 w 8938307"/>
              <a:gd name="connsiteY4287" fmla="*/ 1288866 h 2993922"/>
              <a:gd name="connsiteX4288" fmla="*/ 8117550 w 8938307"/>
              <a:gd name="connsiteY4288" fmla="*/ 1283571 h 2993922"/>
              <a:gd name="connsiteX4289" fmla="*/ 8112254 w 8938307"/>
              <a:gd name="connsiteY4289" fmla="*/ 1278276 h 2993922"/>
              <a:gd name="connsiteX4290" fmla="*/ 8069894 w 8938307"/>
              <a:gd name="connsiteY4290" fmla="*/ 1278276 h 2993922"/>
              <a:gd name="connsiteX4291" fmla="*/ 8080483 w 8938307"/>
              <a:gd name="connsiteY4291" fmla="*/ 1278276 h 2993922"/>
              <a:gd name="connsiteX4292" fmla="*/ 8069894 w 8938307"/>
              <a:gd name="connsiteY4292" fmla="*/ 1288866 h 2993922"/>
              <a:gd name="connsiteX4293" fmla="*/ 6936718 w 8938307"/>
              <a:gd name="connsiteY4293" fmla="*/ 1278276 h 2993922"/>
              <a:gd name="connsiteX4294" fmla="*/ 6947310 w 8938307"/>
              <a:gd name="connsiteY4294" fmla="*/ 1278276 h 2993922"/>
              <a:gd name="connsiteX4295" fmla="*/ 6947310 w 8938307"/>
              <a:gd name="connsiteY4295" fmla="*/ 1288866 h 2993922"/>
              <a:gd name="connsiteX4296" fmla="*/ 2954724 w 8938307"/>
              <a:gd name="connsiteY4296" fmla="*/ 1278276 h 2993922"/>
              <a:gd name="connsiteX4297" fmla="*/ 2975906 w 8938307"/>
              <a:gd name="connsiteY4297" fmla="*/ 1299456 h 2993922"/>
              <a:gd name="connsiteX4298" fmla="*/ 2986495 w 8938307"/>
              <a:gd name="connsiteY4298" fmla="*/ 1310047 h 2993922"/>
              <a:gd name="connsiteX4299" fmla="*/ 3018266 w 8938307"/>
              <a:gd name="connsiteY4299" fmla="*/ 1331228 h 2993922"/>
              <a:gd name="connsiteX4300" fmla="*/ 3028858 w 8938307"/>
              <a:gd name="connsiteY4300" fmla="*/ 1341818 h 2993922"/>
              <a:gd name="connsiteX4301" fmla="*/ 3007676 w 8938307"/>
              <a:gd name="connsiteY4301" fmla="*/ 1341818 h 2993922"/>
              <a:gd name="connsiteX4302" fmla="*/ 2965314 w 8938307"/>
              <a:gd name="connsiteY4302" fmla="*/ 1331228 h 2993922"/>
              <a:gd name="connsiteX4303" fmla="*/ 2960019 w 8938307"/>
              <a:gd name="connsiteY4303" fmla="*/ 1325933 h 2993922"/>
              <a:gd name="connsiteX4304" fmla="*/ 2944134 w 8938307"/>
              <a:gd name="connsiteY4304" fmla="*/ 1320637 h 2993922"/>
              <a:gd name="connsiteX4305" fmla="*/ 2944134 w 8938307"/>
              <a:gd name="connsiteY4305" fmla="*/ 1299456 h 2993922"/>
              <a:gd name="connsiteX4306" fmla="*/ 2917658 w 8938307"/>
              <a:gd name="connsiteY4306" fmla="*/ 1278276 h 2993922"/>
              <a:gd name="connsiteX4307" fmla="*/ 2933543 w 8938307"/>
              <a:gd name="connsiteY4307" fmla="*/ 1278276 h 2993922"/>
              <a:gd name="connsiteX4308" fmla="*/ 2922954 w 8938307"/>
              <a:gd name="connsiteY4308" fmla="*/ 1288866 h 2993922"/>
              <a:gd name="connsiteX4309" fmla="*/ 2912362 w 8938307"/>
              <a:gd name="connsiteY4309" fmla="*/ 1288866 h 2993922"/>
              <a:gd name="connsiteX4310" fmla="*/ 2917658 w 8938307"/>
              <a:gd name="connsiteY4310" fmla="*/ 1278276 h 2993922"/>
              <a:gd name="connsiteX4311" fmla="*/ 2909715 w 8938307"/>
              <a:gd name="connsiteY4311" fmla="*/ 1272981 h 2993922"/>
              <a:gd name="connsiteX4312" fmla="*/ 2912362 w 8938307"/>
              <a:gd name="connsiteY4312" fmla="*/ 1278276 h 2993922"/>
              <a:gd name="connsiteX4313" fmla="*/ 2901772 w 8938307"/>
              <a:gd name="connsiteY4313" fmla="*/ 1278276 h 2993922"/>
              <a:gd name="connsiteX4314" fmla="*/ 2909715 w 8938307"/>
              <a:gd name="connsiteY4314" fmla="*/ 1272981 h 2993922"/>
              <a:gd name="connsiteX4315" fmla="*/ 8218160 w 8938307"/>
              <a:gd name="connsiteY4315" fmla="*/ 1267685 h 2993922"/>
              <a:gd name="connsiteX4316" fmla="*/ 8228750 w 8938307"/>
              <a:gd name="connsiteY4316" fmla="*/ 1278276 h 2993922"/>
              <a:gd name="connsiteX4317" fmla="*/ 8223454 w 8938307"/>
              <a:gd name="connsiteY4317" fmla="*/ 1278276 h 2993922"/>
              <a:gd name="connsiteX4318" fmla="*/ 8218160 w 8938307"/>
              <a:gd name="connsiteY4318" fmla="*/ 1278276 h 2993922"/>
              <a:gd name="connsiteX4319" fmla="*/ 6534284 w 8938307"/>
              <a:gd name="connsiteY4319" fmla="*/ 1267685 h 2993922"/>
              <a:gd name="connsiteX4320" fmla="*/ 6539579 w 8938307"/>
              <a:gd name="connsiteY4320" fmla="*/ 1272981 h 2993922"/>
              <a:gd name="connsiteX4321" fmla="*/ 6544874 w 8938307"/>
              <a:gd name="connsiteY4321" fmla="*/ 1278276 h 2993922"/>
              <a:gd name="connsiteX4322" fmla="*/ 6544874 w 8938307"/>
              <a:gd name="connsiteY4322" fmla="*/ 1288866 h 2993922"/>
              <a:gd name="connsiteX4323" fmla="*/ 6576646 w 8938307"/>
              <a:gd name="connsiteY4323" fmla="*/ 1288866 h 2993922"/>
              <a:gd name="connsiteX4324" fmla="*/ 6587236 w 8938307"/>
              <a:gd name="connsiteY4324" fmla="*/ 1288866 h 2993922"/>
              <a:gd name="connsiteX4325" fmla="*/ 6597826 w 8938307"/>
              <a:gd name="connsiteY4325" fmla="*/ 1288866 h 2993922"/>
              <a:gd name="connsiteX4326" fmla="*/ 6566054 w 8938307"/>
              <a:gd name="connsiteY4326" fmla="*/ 1267685 h 2993922"/>
              <a:gd name="connsiteX4327" fmla="*/ 6544874 w 8938307"/>
              <a:gd name="connsiteY4327" fmla="*/ 1267685 h 2993922"/>
              <a:gd name="connsiteX4328" fmla="*/ 6534284 w 8938307"/>
              <a:gd name="connsiteY4328" fmla="*/ 1267685 h 2993922"/>
              <a:gd name="connsiteX4329" fmla="*/ 6481332 w 8938307"/>
              <a:gd name="connsiteY4329" fmla="*/ 1267685 h 2993922"/>
              <a:gd name="connsiteX4330" fmla="*/ 6491922 w 8938307"/>
              <a:gd name="connsiteY4330" fmla="*/ 1278276 h 2993922"/>
              <a:gd name="connsiteX4331" fmla="*/ 6491922 w 8938307"/>
              <a:gd name="connsiteY4331" fmla="*/ 1267685 h 2993922"/>
              <a:gd name="connsiteX4332" fmla="*/ 6481332 w 8938307"/>
              <a:gd name="connsiteY4332" fmla="*/ 1267685 h 2993922"/>
              <a:gd name="connsiteX4333" fmla="*/ 3463064 w 8938307"/>
              <a:gd name="connsiteY4333" fmla="*/ 1267685 h 2993922"/>
              <a:gd name="connsiteX4334" fmla="*/ 3473655 w 8938307"/>
              <a:gd name="connsiteY4334" fmla="*/ 1278276 h 2993922"/>
              <a:gd name="connsiteX4335" fmla="*/ 3473655 w 8938307"/>
              <a:gd name="connsiteY4335" fmla="*/ 1267685 h 2993922"/>
              <a:gd name="connsiteX4336" fmla="*/ 3463064 w 8938307"/>
              <a:gd name="connsiteY4336" fmla="*/ 1267685 h 2993922"/>
              <a:gd name="connsiteX4337" fmla="*/ 2435794 w 8938307"/>
              <a:gd name="connsiteY4337" fmla="*/ 1267685 h 2993922"/>
              <a:gd name="connsiteX4338" fmla="*/ 2451680 w 8938307"/>
              <a:gd name="connsiteY4338" fmla="*/ 1278276 h 2993922"/>
              <a:gd name="connsiteX4339" fmla="*/ 2467566 w 8938307"/>
              <a:gd name="connsiteY4339" fmla="*/ 1278276 h 2993922"/>
              <a:gd name="connsiteX4340" fmla="*/ 2478156 w 8938307"/>
              <a:gd name="connsiteY4340" fmla="*/ 1278276 h 2993922"/>
              <a:gd name="connsiteX4341" fmla="*/ 2467566 w 8938307"/>
              <a:gd name="connsiteY4341" fmla="*/ 1267685 h 2993922"/>
              <a:gd name="connsiteX4342" fmla="*/ 3092399 w 8938307"/>
              <a:gd name="connsiteY4342" fmla="*/ 1257095 h 2993922"/>
              <a:gd name="connsiteX4343" fmla="*/ 3102990 w 8938307"/>
              <a:gd name="connsiteY4343" fmla="*/ 1278276 h 2993922"/>
              <a:gd name="connsiteX4344" fmla="*/ 3134762 w 8938307"/>
              <a:gd name="connsiteY4344" fmla="*/ 1278276 h 2993922"/>
              <a:gd name="connsiteX4345" fmla="*/ 3118877 w 8938307"/>
              <a:gd name="connsiteY4345" fmla="*/ 1267685 h 2993922"/>
              <a:gd name="connsiteX4346" fmla="*/ 3092399 w 8938307"/>
              <a:gd name="connsiteY4346" fmla="*/ 1257095 h 2993922"/>
              <a:gd name="connsiteX4347" fmla="*/ 2986495 w 8938307"/>
              <a:gd name="connsiteY4347" fmla="*/ 1257095 h 2993922"/>
              <a:gd name="connsiteX4348" fmla="*/ 3018266 w 8938307"/>
              <a:gd name="connsiteY4348" fmla="*/ 1278276 h 2993922"/>
              <a:gd name="connsiteX4349" fmla="*/ 3018266 w 8938307"/>
              <a:gd name="connsiteY4349" fmla="*/ 1267685 h 2993922"/>
              <a:gd name="connsiteX4350" fmla="*/ 2663488 w 8938307"/>
              <a:gd name="connsiteY4350" fmla="*/ 1257095 h 2993922"/>
              <a:gd name="connsiteX4351" fmla="*/ 2658193 w 8938307"/>
              <a:gd name="connsiteY4351" fmla="*/ 1267685 h 2993922"/>
              <a:gd name="connsiteX4352" fmla="*/ 2679374 w 8938307"/>
              <a:gd name="connsiteY4352" fmla="*/ 1267685 h 2993922"/>
              <a:gd name="connsiteX4353" fmla="*/ 2700554 w 8938307"/>
              <a:gd name="connsiteY4353" fmla="*/ 1267685 h 2993922"/>
              <a:gd name="connsiteX4354" fmla="*/ 2689964 w 8938307"/>
              <a:gd name="connsiteY4354" fmla="*/ 1257095 h 2993922"/>
              <a:gd name="connsiteX4355" fmla="*/ 2663488 w 8938307"/>
              <a:gd name="connsiteY4355" fmla="*/ 1257095 h 2993922"/>
              <a:gd name="connsiteX4356" fmla="*/ 2128673 w 8938307"/>
              <a:gd name="connsiteY4356" fmla="*/ 1257095 h 2993922"/>
              <a:gd name="connsiteX4357" fmla="*/ 2223986 w 8938307"/>
              <a:gd name="connsiteY4357" fmla="*/ 1267685 h 2993922"/>
              <a:gd name="connsiteX4358" fmla="*/ 2255757 w 8938307"/>
              <a:gd name="connsiteY4358" fmla="*/ 1288866 h 2993922"/>
              <a:gd name="connsiteX4359" fmla="*/ 2245167 w 8938307"/>
              <a:gd name="connsiteY4359" fmla="*/ 1294162 h 2993922"/>
              <a:gd name="connsiteX4360" fmla="*/ 2218690 w 8938307"/>
              <a:gd name="connsiteY4360" fmla="*/ 1283571 h 2993922"/>
              <a:gd name="connsiteX4361" fmla="*/ 2181625 w 8938307"/>
              <a:gd name="connsiteY4361" fmla="*/ 1278276 h 2993922"/>
              <a:gd name="connsiteX4362" fmla="*/ 2155149 w 8938307"/>
              <a:gd name="connsiteY4362" fmla="*/ 1272981 h 2993922"/>
              <a:gd name="connsiteX4363" fmla="*/ 2128673 w 8938307"/>
              <a:gd name="connsiteY4363" fmla="*/ 1257095 h 2993922"/>
              <a:gd name="connsiteX4364" fmla="*/ 1895684 w 8938307"/>
              <a:gd name="connsiteY4364" fmla="*/ 1257095 h 2993922"/>
              <a:gd name="connsiteX4365" fmla="*/ 1885093 w 8938307"/>
              <a:gd name="connsiteY4365" fmla="*/ 1262389 h 2993922"/>
              <a:gd name="connsiteX4366" fmla="*/ 1895684 w 8938307"/>
              <a:gd name="connsiteY4366" fmla="*/ 1267685 h 2993922"/>
              <a:gd name="connsiteX4367" fmla="*/ 1916864 w 8938307"/>
              <a:gd name="connsiteY4367" fmla="*/ 1267685 h 2993922"/>
              <a:gd name="connsiteX4368" fmla="*/ 6153028 w 8938307"/>
              <a:gd name="connsiteY4368" fmla="*/ 1246504 h 2993922"/>
              <a:gd name="connsiteX4369" fmla="*/ 6153028 w 8938307"/>
              <a:gd name="connsiteY4369" fmla="*/ 1251800 h 2993922"/>
              <a:gd name="connsiteX4370" fmla="*/ 6153028 w 8938307"/>
              <a:gd name="connsiteY4370" fmla="*/ 1257095 h 2993922"/>
              <a:gd name="connsiteX4371" fmla="*/ 6163620 w 8938307"/>
              <a:gd name="connsiteY4371" fmla="*/ 1251800 h 2993922"/>
              <a:gd name="connsiteX4372" fmla="*/ 6153028 w 8938307"/>
              <a:gd name="connsiteY4372" fmla="*/ 1246504 h 2993922"/>
              <a:gd name="connsiteX4373" fmla="*/ 2711145 w 8938307"/>
              <a:gd name="connsiteY4373" fmla="*/ 1246504 h 2993922"/>
              <a:gd name="connsiteX4374" fmla="*/ 2742916 w 8938307"/>
              <a:gd name="connsiteY4374" fmla="*/ 1257095 h 2993922"/>
              <a:gd name="connsiteX4375" fmla="*/ 2732326 w 8938307"/>
              <a:gd name="connsiteY4375" fmla="*/ 1246504 h 2993922"/>
              <a:gd name="connsiteX4376" fmla="*/ 1408525 w 8938307"/>
              <a:gd name="connsiteY4376" fmla="*/ 1246504 h 2993922"/>
              <a:gd name="connsiteX4377" fmla="*/ 1419114 w 8938307"/>
              <a:gd name="connsiteY4377" fmla="*/ 1246504 h 2993922"/>
              <a:gd name="connsiteX4378" fmla="*/ 1440296 w 8938307"/>
              <a:gd name="connsiteY4378" fmla="*/ 1251800 h 2993922"/>
              <a:gd name="connsiteX4379" fmla="*/ 1472067 w 8938307"/>
              <a:gd name="connsiteY4379" fmla="*/ 1257095 h 2993922"/>
              <a:gd name="connsiteX4380" fmla="*/ 1493248 w 8938307"/>
              <a:gd name="connsiteY4380" fmla="*/ 1267685 h 2993922"/>
              <a:gd name="connsiteX4381" fmla="*/ 1503838 w 8938307"/>
              <a:gd name="connsiteY4381" fmla="*/ 1267685 h 2993922"/>
              <a:gd name="connsiteX4382" fmla="*/ 1525019 w 8938307"/>
              <a:gd name="connsiteY4382" fmla="*/ 1278276 h 2993922"/>
              <a:gd name="connsiteX4383" fmla="*/ 1540904 w 8938307"/>
              <a:gd name="connsiteY4383" fmla="*/ 1288866 h 2993922"/>
              <a:gd name="connsiteX4384" fmla="*/ 1577971 w 8938307"/>
              <a:gd name="connsiteY4384" fmla="*/ 1299456 h 2993922"/>
              <a:gd name="connsiteX4385" fmla="*/ 1683875 w 8938307"/>
              <a:gd name="connsiteY4385" fmla="*/ 1331228 h 2993922"/>
              <a:gd name="connsiteX4386" fmla="*/ 1705056 w 8938307"/>
              <a:gd name="connsiteY4386" fmla="*/ 1341818 h 2993922"/>
              <a:gd name="connsiteX4387" fmla="*/ 1678581 w 8938307"/>
              <a:gd name="connsiteY4387" fmla="*/ 1341818 h 2993922"/>
              <a:gd name="connsiteX4388" fmla="*/ 1652104 w 8938307"/>
              <a:gd name="connsiteY4388" fmla="*/ 1331228 h 2993922"/>
              <a:gd name="connsiteX4389" fmla="*/ 1609742 w 8938307"/>
              <a:gd name="connsiteY4389" fmla="*/ 1320637 h 2993922"/>
              <a:gd name="connsiteX4390" fmla="*/ 1535610 w 8938307"/>
              <a:gd name="connsiteY4390" fmla="*/ 1299456 h 2993922"/>
              <a:gd name="connsiteX4391" fmla="*/ 1514429 w 8938307"/>
              <a:gd name="connsiteY4391" fmla="*/ 1299456 h 2993922"/>
              <a:gd name="connsiteX4392" fmla="*/ 1482658 w 8938307"/>
              <a:gd name="connsiteY4392" fmla="*/ 1278276 h 2993922"/>
              <a:gd name="connsiteX4393" fmla="*/ 1429704 w 8938307"/>
              <a:gd name="connsiteY4393" fmla="*/ 1257095 h 2993922"/>
              <a:gd name="connsiteX4394" fmla="*/ 1408525 w 8938307"/>
              <a:gd name="connsiteY4394" fmla="*/ 1246504 h 2993922"/>
              <a:gd name="connsiteX4395" fmla="*/ 2840878 w 8938307"/>
              <a:gd name="connsiteY4395" fmla="*/ 1241210 h 2993922"/>
              <a:gd name="connsiteX4396" fmla="*/ 2838230 w 8938307"/>
              <a:gd name="connsiteY4396" fmla="*/ 1246504 h 2993922"/>
              <a:gd name="connsiteX4397" fmla="*/ 2838230 w 8938307"/>
              <a:gd name="connsiteY4397" fmla="*/ 1257095 h 2993922"/>
              <a:gd name="connsiteX4398" fmla="*/ 2880591 w 8938307"/>
              <a:gd name="connsiteY4398" fmla="*/ 1267685 h 2993922"/>
              <a:gd name="connsiteX4399" fmla="*/ 2870002 w 8938307"/>
              <a:gd name="connsiteY4399" fmla="*/ 1278276 h 2993922"/>
              <a:gd name="connsiteX4400" fmla="*/ 2838230 w 8938307"/>
              <a:gd name="connsiteY4400" fmla="*/ 1278276 h 2993922"/>
              <a:gd name="connsiteX4401" fmla="*/ 2827639 w 8938307"/>
              <a:gd name="connsiteY4401" fmla="*/ 1278276 h 2993922"/>
              <a:gd name="connsiteX4402" fmla="*/ 2817049 w 8938307"/>
              <a:gd name="connsiteY4402" fmla="*/ 1267685 h 2993922"/>
              <a:gd name="connsiteX4403" fmla="*/ 2827639 w 8938307"/>
              <a:gd name="connsiteY4403" fmla="*/ 1283571 h 2993922"/>
              <a:gd name="connsiteX4404" fmla="*/ 2848820 w 8938307"/>
              <a:gd name="connsiteY4404" fmla="*/ 1288866 h 2993922"/>
              <a:gd name="connsiteX4405" fmla="*/ 2880591 w 8938307"/>
              <a:gd name="connsiteY4405" fmla="*/ 1310047 h 2993922"/>
              <a:gd name="connsiteX4406" fmla="*/ 2848820 w 8938307"/>
              <a:gd name="connsiteY4406" fmla="*/ 1299456 h 2993922"/>
              <a:gd name="connsiteX4407" fmla="*/ 2817049 w 8938307"/>
              <a:gd name="connsiteY4407" fmla="*/ 1278276 h 2993922"/>
              <a:gd name="connsiteX4408" fmla="*/ 2753506 w 8938307"/>
              <a:gd name="connsiteY4408" fmla="*/ 1257095 h 2993922"/>
              <a:gd name="connsiteX4409" fmla="*/ 2774687 w 8938307"/>
              <a:gd name="connsiteY4409" fmla="*/ 1267685 h 2993922"/>
              <a:gd name="connsiteX4410" fmla="*/ 2785278 w 8938307"/>
              <a:gd name="connsiteY4410" fmla="*/ 1278276 h 2993922"/>
              <a:gd name="connsiteX4411" fmla="*/ 2795868 w 8938307"/>
              <a:gd name="connsiteY4411" fmla="*/ 1288866 h 2993922"/>
              <a:gd name="connsiteX4412" fmla="*/ 2806458 w 8938307"/>
              <a:gd name="connsiteY4412" fmla="*/ 1299456 h 2993922"/>
              <a:gd name="connsiteX4413" fmla="*/ 2806458 w 8938307"/>
              <a:gd name="connsiteY4413" fmla="*/ 1310047 h 2993922"/>
              <a:gd name="connsiteX4414" fmla="*/ 2827639 w 8938307"/>
              <a:gd name="connsiteY4414" fmla="*/ 1310047 h 2993922"/>
              <a:gd name="connsiteX4415" fmla="*/ 2859410 w 8938307"/>
              <a:gd name="connsiteY4415" fmla="*/ 1320637 h 2993922"/>
              <a:gd name="connsiteX4416" fmla="*/ 2891182 w 8938307"/>
              <a:gd name="connsiteY4416" fmla="*/ 1331228 h 2993922"/>
              <a:gd name="connsiteX4417" fmla="*/ 2907067 w 8938307"/>
              <a:gd name="connsiteY4417" fmla="*/ 1336523 h 2993922"/>
              <a:gd name="connsiteX4418" fmla="*/ 2933543 w 8938307"/>
              <a:gd name="connsiteY4418" fmla="*/ 1352408 h 2993922"/>
              <a:gd name="connsiteX4419" fmla="*/ 2965314 w 8938307"/>
              <a:gd name="connsiteY4419" fmla="*/ 1362999 h 2993922"/>
              <a:gd name="connsiteX4420" fmla="*/ 2944134 w 8938307"/>
              <a:gd name="connsiteY4420" fmla="*/ 1362999 h 2993922"/>
              <a:gd name="connsiteX4421" fmla="*/ 2933543 w 8938307"/>
              <a:gd name="connsiteY4421" fmla="*/ 1362999 h 2993922"/>
              <a:gd name="connsiteX4422" fmla="*/ 2954724 w 8938307"/>
              <a:gd name="connsiteY4422" fmla="*/ 1373589 h 2993922"/>
              <a:gd name="connsiteX4423" fmla="*/ 2965314 w 8938307"/>
              <a:gd name="connsiteY4423" fmla="*/ 1362999 h 2993922"/>
              <a:gd name="connsiteX4424" fmla="*/ 2997086 w 8938307"/>
              <a:gd name="connsiteY4424" fmla="*/ 1373589 h 2993922"/>
              <a:gd name="connsiteX4425" fmla="*/ 3007676 w 8938307"/>
              <a:gd name="connsiteY4425" fmla="*/ 1384180 h 2993922"/>
              <a:gd name="connsiteX4426" fmla="*/ 3023562 w 8938307"/>
              <a:gd name="connsiteY4426" fmla="*/ 1384180 h 2993922"/>
              <a:gd name="connsiteX4427" fmla="*/ 3039447 w 8938307"/>
              <a:gd name="connsiteY4427" fmla="*/ 1394770 h 2993922"/>
              <a:gd name="connsiteX4428" fmla="*/ 3039447 w 8938307"/>
              <a:gd name="connsiteY4428" fmla="*/ 1384180 h 2993922"/>
              <a:gd name="connsiteX4429" fmla="*/ 3071218 w 8938307"/>
              <a:gd name="connsiteY4429" fmla="*/ 1384180 h 2993922"/>
              <a:gd name="connsiteX4430" fmla="*/ 3113581 w 8938307"/>
              <a:gd name="connsiteY4430" fmla="*/ 1405360 h 2993922"/>
              <a:gd name="connsiteX4431" fmla="*/ 3113581 w 8938307"/>
              <a:gd name="connsiteY4431" fmla="*/ 1415951 h 2993922"/>
              <a:gd name="connsiteX4432" fmla="*/ 3124171 w 8938307"/>
              <a:gd name="connsiteY4432" fmla="*/ 1415951 h 2993922"/>
              <a:gd name="connsiteX4433" fmla="*/ 3129466 w 8938307"/>
              <a:gd name="connsiteY4433" fmla="*/ 1405360 h 2993922"/>
              <a:gd name="connsiteX4434" fmla="*/ 3129466 w 8938307"/>
              <a:gd name="connsiteY4434" fmla="*/ 1415951 h 2993922"/>
              <a:gd name="connsiteX4435" fmla="*/ 3134762 w 8938307"/>
              <a:gd name="connsiteY4435" fmla="*/ 1426541 h 2993922"/>
              <a:gd name="connsiteX4436" fmla="*/ 3155942 w 8938307"/>
              <a:gd name="connsiteY4436" fmla="*/ 1426541 h 2993922"/>
              <a:gd name="connsiteX4437" fmla="*/ 3155942 w 8938307"/>
              <a:gd name="connsiteY4437" fmla="*/ 1437132 h 2993922"/>
              <a:gd name="connsiteX4438" fmla="*/ 3177123 w 8938307"/>
              <a:gd name="connsiteY4438" fmla="*/ 1447722 h 2993922"/>
              <a:gd name="connsiteX4439" fmla="*/ 3198303 w 8938307"/>
              <a:gd name="connsiteY4439" fmla="*/ 1458312 h 2993922"/>
              <a:gd name="connsiteX4440" fmla="*/ 3208895 w 8938307"/>
              <a:gd name="connsiteY4440" fmla="*/ 1447722 h 2993922"/>
              <a:gd name="connsiteX4441" fmla="*/ 3219485 w 8938307"/>
              <a:gd name="connsiteY4441" fmla="*/ 1447722 h 2993922"/>
              <a:gd name="connsiteX4442" fmla="*/ 3235370 w 8938307"/>
              <a:gd name="connsiteY4442" fmla="*/ 1447722 h 2993922"/>
              <a:gd name="connsiteX4443" fmla="*/ 3251255 w 8938307"/>
              <a:gd name="connsiteY4443" fmla="*/ 1437132 h 2993922"/>
              <a:gd name="connsiteX4444" fmla="*/ 3261847 w 8938307"/>
              <a:gd name="connsiteY4444" fmla="*/ 1447722 h 2993922"/>
              <a:gd name="connsiteX4445" fmla="*/ 3251255 w 8938307"/>
              <a:gd name="connsiteY4445" fmla="*/ 1447722 h 2993922"/>
              <a:gd name="connsiteX4446" fmla="*/ 3251255 w 8938307"/>
              <a:gd name="connsiteY4446" fmla="*/ 1458312 h 2993922"/>
              <a:gd name="connsiteX4447" fmla="*/ 3272437 w 8938307"/>
              <a:gd name="connsiteY4447" fmla="*/ 1458312 h 2993922"/>
              <a:gd name="connsiteX4448" fmla="*/ 3283027 w 8938307"/>
              <a:gd name="connsiteY4448" fmla="*/ 1458312 h 2993922"/>
              <a:gd name="connsiteX4449" fmla="*/ 3304208 w 8938307"/>
              <a:gd name="connsiteY4449" fmla="*/ 1468903 h 2993922"/>
              <a:gd name="connsiteX4450" fmla="*/ 3325389 w 8938307"/>
              <a:gd name="connsiteY4450" fmla="*/ 1468903 h 2993922"/>
              <a:gd name="connsiteX4451" fmla="*/ 3335979 w 8938307"/>
              <a:gd name="connsiteY4451" fmla="*/ 1468903 h 2993922"/>
              <a:gd name="connsiteX4452" fmla="*/ 3341274 w 8938307"/>
              <a:gd name="connsiteY4452" fmla="*/ 1468903 h 2993922"/>
              <a:gd name="connsiteX4453" fmla="*/ 3357160 w 8938307"/>
              <a:gd name="connsiteY4453" fmla="*/ 1468903 h 2993922"/>
              <a:gd name="connsiteX4454" fmla="*/ 3367751 w 8938307"/>
              <a:gd name="connsiteY4454" fmla="*/ 1474199 h 2993922"/>
              <a:gd name="connsiteX4455" fmla="*/ 3362456 w 8938307"/>
              <a:gd name="connsiteY4455" fmla="*/ 1479493 h 2993922"/>
              <a:gd name="connsiteX4456" fmla="*/ 3346570 w 8938307"/>
              <a:gd name="connsiteY4456" fmla="*/ 1479493 h 2993922"/>
              <a:gd name="connsiteX4457" fmla="*/ 3357160 w 8938307"/>
              <a:gd name="connsiteY4457" fmla="*/ 1490084 h 2993922"/>
              <a:gd name="connsiteX4458" fmla="*/ 3399522 w 8938307"/>
              <a:gd name="connsiteY4458" fmla="*/ 1505970 h 2993922"/>
              <a:gd name="connsiteX4459" fmla="*/ 3431293 w 8938307"/>
              <a:gd name="connsiteY4459" fmla="*/ 1516560 h 2993922"/>
              <a:gd name="connsiteX4460" fmla="*/ 3478949 w 8938307"/>
              <a:gd name="connsiteY4460" fmla="*/ 1527151 h 2993922"/>
              <a:gd name="connsiteX4461" fmla="*/ 3516016 w 8938307"/>
              <a:gd name="connsiteY4461" fmla="*/ 1532445 h 2993922"/>
              <a:gd name="connsiteX4462" fmla="*/ 3606034 w 8938307"/>
              <a:gd name="connsiteY4462" fmla="*/ 1553626 h 2993922"/>
              <a:gd name="connsiteX4463" fmla="*/ 3664282 w 8938307"/>
              <a:gd name="connsiteY4463" fmla="*/ 1574807 h 2993922"/>
              <a:gd name="connsiteX4464" fmla="*/ 3696052 w 8938307"/>
              <a:gd name="connsiteY4464" fmla="*/ 1585397 h 2993922"/>
              <a:gd name="connsiteX4465" fmla="*/ 3727824 w 8938307"/>
              <a:gd name="connsiteY4465" fmla="*/ 1595988 h 2993922"/>
              <a:gd name="connsiteX4466" fmla="*/ 3780776 w 8938307"/>
              <a:gd name="connsiteY4466" fmla="*/ 1606578 h 2993922"/>
              <a:gd name="connsiteX4467" fmla="*/ 3791367 w 8938307"/>
              <a:gd name="connsiteY4467" fmla="*/ 1617170 h 2993922"/>
              <a:gd name="connsiteX4468" fmla="*/ 3844319 w 8938307"/>
              <a:gd name="connsiteY4468" fmla="*/ 1627759 h 2993922"/>
              <a:gd name="connsiteX4469" fmla="*/ 3870796 w 8938307"/>
              <a:gd name="connsiteY4469" fmla="*/ 1633055 h 2993922"/>
              <a:gd name="connsiteX4470" fmla="*/ 3886681 w 8938307"/>
              <a:gd name="connsiteY4470" fmla="*/ 1638349 h 2993922"/>
              <a:gd name="connsiteX4471" fmla="*/ 3907860 w 8938307"/>
              <a:gd name="connsiteY4471" fmla="*/ 1648940 h 2993922"/>
              <a:gd name="connsiteX4472" fmla="*/ 3929042 w 8938307"/>
              <a:gd name="connsiteY4472" fmla="*/ 1659530 h 2993922"/>
              <a:gd name="connsiteX4473" fmla="*/ 4024356 w 8938307"/>
              <a:gd name="connsiteY4473" fmla="*/ 1680711 h 2993922"/>
              <a:gd name="connsiteX4474" fmla="*/ 4040242 w 8938307"/>
              <a:gd name="connsiteY4474" fmla="*/ 1691301 h 2993922"/>
              <a:gd name="connsiteX4475" fmla="*/ 4056127 w 8938307"/>
              <a:gd name="connsiteY4475" fmla="*/ 1691301 h 2993922"/>
              <a:gd name="connsiteX4476" fmla="*/ 4082604 w 8938307"/>
              <a:gd name="connsiteY4476" fmla="*/ 1686007 h 2993922"/>
              <a:gd name="connsiteX4477" fmla="*/ 4098489 w 8938307"/>
              <a:gd name="connsiteY4477" fmla="*/ 1691301 h 2993922"/>
              <a:gd name="connsiteX4478" fmla="*/ 4114374 w 8938307"/>
              <a:gd name="connsiteY4478" fmla="*/ 1696597 h 2993922"/>
              <a:gd name="connsiteX4479" fmla="*/ 4130260 w 8938307"/>
              <a:gd name="connsiteY4479" fmla="*/ 1701893 h 2993922"/>
              <a:gd name="connsiteX4480" fmla="*/ 4130260 w 8938307"/>
              <a:gd name="connsiteY4480" fmla="*/ 1691301 h 2993922"/>
              <a:gd name="connsiteX4481" fmla="*/ 4119669 w 8938307"/>
              <a:gd name="connsiteY4481" fmla="*/ 1670122 h 2993922"/>
              <a:gd name="connsiteX4482" fmla="*/ 4077308 w 8938307"/>
              <a:gd name="connsiteY4482" fmla="*/ 1659530 h 2993922"/>
              <a:gd name="connsiteX4483" fmla="*/ 4061422 w 8938307"/>
              <a:gd name="connsiteY4483" fmla="*/ 1659530 h 2993922"/>
              <a:gd name="connsiteX4484" fmla="*/ 4056127 w 8938307"/>
              <a:gd name="connsiteY4484" fmla="*/ 1659530 h 2993922"/>
              <a:gd name="connsiteX4485" fmla="*/ 3992585 w 8938307"/>
              <a:gd name="connsiteY4485" fmla="*/ 1648940 h 2993922"/>
              <a:gd name="connsiteX4486" fmla="*/ 3971404 w 8938307"/>
              <a:gd name="connsiteY4486" fmla="*/ 1638349 h 2993922"/>
              <a:gd name="connsiteX4487" fmla="*/ 3960812 w 8938307"/>
              <a:gd name="connsiteY4487" fmla="*/ 1627759 h 2993922"/>
              <a:gd name="connsiteX4488" fmla="*/ 3950223 w 8938307"/>
              <a:gd name="connsiteY4488" fmla="*/ 1627759 h 2993922"/>
              <a:gd name="connsiteX4489" fmla="*/ 3939633 w 8938307"/>
              <a:gd name="connsiteY4489" fmla="*/ 1627759 h 2993922"/>
              <a:gd name="connsiteX4490" fmla="*/ 3907860 w 8938307"/>
              <a:gd name="connsiteY4490" fmla="*/ 1617170 h 2993922"/>
              <a:gd name="connsiteX4491" fmla="*/ 3844319 w 8938307"/>
              <a:gd name="connsiteY4491" fmla="*/ 1595988 h 2993922"/>
              <a:gd name="connsiteX4492" fmla="*/ 3823138 w 8938307"/>
              <a:gd name="connsiteY4492" fmla="*/ 1574807 h 2993922"/>
              <a:gd name="connsiteX4493" fmla="*/ 3791367 w 8938307"/>
              <a:gd name="connsiteY4493" fmla="*/ 1564218 h 2993922"/>
              <a:gd name="connsiteX4494" fmla="*/ 3717234 w 8938307"/>
              <a:gd name="connsiteY4494" fmla="*/ 1543036 h 2993922"/>
              <a:gd name="connsiteX4495" fmla="*/ 3706644 w 8938307"/>
              <a:gd name="connsiteY4495" fmla="*/ 1543036 h 2993922"/>
              <a:gd name="connsiteX4496" fmla="*/ 3696052 w 8938307"/>
              <a:gd name="connsiteY4496" fmla="*/ 1532445 h 2993922"/>
              <a:gd name="connsiteX4497" fmla="*/ 3696052 w 8938307"/>
              <a:gd name="connsiteY4497" fmla="*/ 1543036 h 2993922"/>
              <a:gd name="connsiteX4498" fmla="*/ 3696052 w 8938307"/>
              <a:gd name="connsiteY4498" fmla="*/ 1553626 h 2993922"/>
              <a:gd name="connsiteX4499" fmla="*/ 3664282 w 8938307"/>
              <a:gd name="connsiteY4499" fmla="*/ 1543036 h 2993922"/>
              <a:gd name="connsiteX4500" fmla="*/ 3590148 w 8938307"/>
              <a:gd name="connsiteY4500" fmla="*/ 1511264 h 2993922"/>
              <a:gd name="connsiteX4501" fmla="*/ 3558378 w 8938307"/>
              <a:gd name="connsiteY4501" fmla="*/ 1505970 h 2993922"/>
              <a:gd name="connsiteX4502" fmla="*/ 3537196 w 8938307"/>
              <a:gd name="connsiteY4502" fmla="*/ 1500674 h 2993922"/>
              <a:gd name="connsiteX4503" fmla="*/ 3516016 w 8938307"/>
              <a:gd name="connsiteY4503" fmla="*/ 1500674 h 2993922"/>
              <a:gd name="connsiteX4504" fmla="*/ 3463064 w 8938307"/>
              <a:gd name="connsiteY4504" fmla="*/ 1479493 h 2993922"/>
              <a:gd name="connsiteX4505" fmla="*/ 3452474 w 8938307"/>
              <a:gd name="connsiteY4505" fmla="*/ 1479493 h 2993922"/>
              <a:gd name="connsiteX4506" fmla="*/ 3452474 w 8938307"/>
              <a:gd name="connsiteY4506" fmla="*/ 1468903 h 2993922"/>
              <a:gd name="connsiteX4507" fmla="*/ 3452474 w 8938307"/>
              <a:gd name="connsiteY4507" fmla="*/ 1458312 h 2993922"/>
              <a:gd name="connsiteX4508" fmla="*/ 3436588 w 8938307"/>
              <a:gd name="connsiteY4508" fmla="*/ 1447722 h 2993922"/>
              <a:gd name="connsiteX4509" fmla="*/ 3420703 w 8938307"/>
              <a:gd name="connsiteY4509" fmla="*/ 1447722 h 2993922"/>
              <a:gd name="connsiteX4510" fmla="*/ 3399522 w 8938307"/>
              <a:gd name="connsiteY4510" fmla="*/ 1447722 h 2993922"/>
              <a:gd name="connsiteX4511" fmla="*/ 3394226 w 8938307"/>
              <a:gd name="connsiteY4511" fmla="*/ 1442427 h 2993922"/>
              <a:gd name="connsiteX4512" fmla="*/ 3388931 w 8938307"/>
              <a:gd name="connsiteY4512" fmla="*/ 1437132 h 2993922"/>
              <a:gd name="connsiteX4513" fmla="*/ 3383637 w 8938307"/>
              <a:gd name="connsiteY4513" fmla="*/ 1441103 h 2993922"/>
              <a:gd name="connsiteX4514" fmla="*/ 3379970 w 8938307"/>
              <a:gd name="connsiteY4514" fmla="*/ 1442020 h 2993922"/>
              <a:gd name="connsiteX4515" fmla="*/ 3420703 w 8938307"/>
              <a:gd name="connsiteY4515" fmla="*/ 1458312 h 2993922"/>
              <a:gd name="connsiteX4516" fmla="*/ 3420703 w 8938307"/>
              <a:gd name="connsiteY4516" fmla="*/ 1468903 h 2993922"/>
              <a:gd name="connsiteX4517" fmla="*/ 3293618 w 8938307"/>
              <a:gd name="connsiteY4517" fmla="*/ 1437132 h 2993922"/>
              <a:gd name="connsiteX4518" fmla="*/ 3277733 w 8938307"/>
              <a:gd name="connsiteY4518" fmla="*/ 1426541 h 2993922"/>
              <a:gd name="connsiteX4519" fmla="*/ 3261847 w 8938307"/>
              <a:gd name="connsiteY4519" fmla="*/ 1426541 h 2993922"/>
              <a:gd name="connsiteX4520" fmla="*/ 3261847 w 8938307"/>
              <a:gd name="connsiteY4520" fmla="*/ 1405360 h 2993922"/>
              <a:gd name="connsiteX4521" fmla="*/ 3251255 w 8938307"/>
              <a:gd name="connsiteY4521" fmla="*/ 1405360 h 2993922"/>
              <a:gd name="connsiteX4522" fmla="*/ 3251255 w 8938307"/>
              <a:gd name="connsiteY4522" fmla="*/ 1415951 h 2993922"/>
              <a:gd name="connsiteX4523" fmla="*/ 3251255 w 8938307"/>
              <a:gd name="connsiteY4523" fmla="*/ 1426541 h 2993922"/>
              <a:gd name="connsiteX4524" fmla="*/ 3235370 w 8938307"/>
              <a:gd name="connsiteY4524" fmla="*/ 1415951 h 2993922"/>
              <a:gd name="connsiteX4525" fmla="*/ 3219485 w 8938307"/>
              <a:gd name="connsiteY4525" fmla="*/ 1405360 h 2993922"/>
              <a:gd name="connsiteX4526" fmla="*/ 3230075 w 8938307"/>
              <a:gd name="connsiteY4526" fmla="*/ 1405360 h 2993922"/>
              <a:gd name="connsiteX4527" fmla="*/ 3240666 w 8938307"/>
              <a:gd name="connsiteY4527" fmla="*/ 1400066 h 2993922"/>
              <a:gd name="connsiteX4528" fmla="*/ 3224781 w 8938307"/>
              <a:gd name="connsiteY4528" fmla="*/ 1394770 h 2993922"/>
              <a:gd name="connsiteX4529" fmla="*/ 3208895 w 8938307"/>
              <a:gd name="connsiteY4529" fmla="*/ 1384180 h 2993922"/>
              <a:gd name="connsiteX4530" fmla="*/ 3187714 w 8938307"/>
              <a:gd name="connsiteY4530" fmla="*/ 1373589 h 2993922"/>
              <a:gd name="connsiteX4531" fmla="*/ 3177123 w 8938307"/>
              <a:gd name="connsiteY4531" fmla="*/ 1368293 h 2993922"/>
              <a:gd name="connsiteX4532" fmla="*/ 3134762 w 8938307"/>
              <a:gd name="connsiteY4532" fmla="*/ 1347114 h 2993922"/>
              <a:gd name="connsiteX4533" fmla="*/ 3071218 w 8938307"/>
              <a:gd name="connsiteY4533" fmla="*/ 1331228 h 2993922"/>
              <a:gd name="connsiteX4534" fmla="*/ 3071218 w 8938307"/>
              <a:gd name="connsiteY4534" fmla="*/ 1320637 h 2993922"/>
              <a:gd name="connsiteX4535" fmla="*/ 3039447 w 8938307"/>
              <a:gd name="connsiteY4535" fmla="*/ 1299456 h 2993922"/>
              <a:gd name="connsiteX4536" fmla="*/ 2891182 w 8938307"/>
              <a:gd name="connsiteY4536" fmla="*/ 1257095 h 2993922"/>
              <a:gd name="connsiteX4537" fmla="*/ 2870002 w 8938307"/>
              <a:gd name="connsiteY4537" fmla="*/ 1246504 h 2993922"/>
              <a:gd name="connsiteX4538" fmla="*/ 2848820 w 8938307"/>
              <a:gd name="connsiteY4538" fmla="*/ 1246504 h 2993922"/>
              <a:gd name="connsiteX4539" fmla="*/ 2840878 w 8938307"/>
              <a:gd name="connsiteY4539" fmla="*/ 1241210 h 2993922"/>
              <a:gd name="connsiteX4540" fmla="*/ 8133435 w 8938307"/>
              <a:gd name="connsiteY4540" fmla="*/ 1235914 h 2993922"/>
              <a:gd name="connsiteX4541" fmla="*/ 8154617 w 8938307"/>
              <a:gd name="connsiteY4541" fmla="*/ 1235914 h 2993922"/>
              <a:gd name="connsiteX4542" fmla="*/ 8165206 w 8938307"/>
              <a:gd name="connsiteY4542" fmla="*/ 1246504 h 2993922"/>
              <a:gd name="connsiteX4543" fmla="*/ 8133435 w 8938307"/>
              <a:gd name="connsiteY4543" fmla="*/ 1235914 h 2993922"/>
              <a:gd name="connsiteX4544" fmla="*/ 6735502 w 8938307"/>
              <a:gd name="connsiteY4544" fmla="*/ 1225324 h 2993922"/>
              <a:gd name="connsiteX4545" fmla="*/ 6735502 w 8938307"/>
              <a:gd name="connsiteY4545" fmla="*/ 1235914 h 2993922"/>
              <a:gd name="connsiteX4546" fmla="*/ 6761977 w 8938307"/>
              <a:gd name="connsiteY4546" fmla="*/ 1241210 h 2993922"/>
              <a:gd name="connsiteX4547" fmla="*/ 6777862 w 8938307"/>
              <a:gd name="connsiteY4547" fmla="*/ 1246504 h 2993922"/>
              <a:gd name="connsiteX4548" fmla="*/ 6783158 w 8938307"/>
              <a:gd name="connsiteY4548" fmla="*/ 1257095 h 2993922"/>
              <a:gd name="connsiteX4549" fmla="*/ 6799044 w 8938307"/>
              <a:gd name="connsiteY4549" fmla="*/ 1257095 h 2993922"/>
              <a:gd name="connsiteX4550" fmla="*/ 6820224 w 8938307"/>
              <a:gd name="connsiteY4550" fmla="*/ 1267685 h 2993922"/>
              <a:gd name="connsiteX4551" fmla="*/ 6836110 w 8938307"/>
              <a:gd name="connsiteY4551" fmla="*/ 1272981 h 2993922"/>
              <a:gd name="connsiteX4552" fmla="*/ 6846700 w 8938307"/>
              <a:gd name="connsiteY4552" fmla="*/ 1272981 h 2993922"/>
              <a:gd name="connsiteX4553" fmla="*/ 6873177 w 8938307"/>
              <a:gd name="connsiteY4553" fmla="*/ 1283571 h 2993922"/>
              <a:gd name="connsiteX4554" fmla="*/ 6904948 w 8938307"/>
              <a:gd name="connsiteY4554" fmla="*/ 1288866 h 2993922"/>
              <a:gd name="connsiteX4555" fmla="*/ 6915539 w 8938307"/>
              <a:gd name="connsiteY4555" fmla="*/ 1278276 h 2993922"/>
              <a:gd name="connsiteX4556" fmla="*/ 6915539 w 8938307"/>
              <a:gd name="connsiteY4556" fmla="*/ 1294162 h 2993922"/>
              <a:gd name="connsiteX4557" fmla="*/ 6936718 w 8938307"/>
              <a:gd name="connsiteY4557" fmla="*/ 1299456 h 2993922"/>
              <a:gd name="connsiteX4558" fmla="*/ 6957900 w 8938307"/>
              <a:gd name="connsiteY4558" fmla="*/ 1304752 h 2993922"/>
              <a:gd name="connsiteX4559" fmla="*/ 6968491 w 8938307"/>
              <a:gd name="connsiteY4559" fmla="*/ 1320637 h 2993922"/>
              <a:gd name="connsiteX4560" fmla="*/ 6973785 w 8938307"/>
              <a:gd name="connsiteY4560" fmla="*/ 1320637 h 2993922"/>
              <a:gd name="connsiteX4561" fmla="*/ 6989670 w 8938307"/>
              <a:gd name="connsiteY4561" fmla="*/ 1320637 h 2993922"/>
              <a:gd name="connsiteX4562" fmla="*/ 7005558 w 8938307"/>
              <a:gd name="connsiteY4562" fmla="*/ 1325933 h 2993922"/>
              <a:gd name="connsiteX4563" fmla="*/ 7026737 w 8938307"/>
              <a:gd name="connsiteY4563" fmla="*/ 1325933 h 2993922"/>
              <a:gd name="connsiteX4564" fmla="*/ 7042622 w 8938307"/>
              <a:gd name="connsiteY4564" fmla="*/ 1331228 h 2993922"/>
              <a:gd name="connsiteX4565" fmla="*/ 7047918 w 8938307"/>
              <a:gd name="connsiteY4565" fmla="*/ 1341818 h 2993922"/>
              <a:gd name="connsiteX4566" fmla="*/ 7069100 w 8938307"/>
              <a:gd name="connsiteY4566" fmla="*/ 1341818 h 2993922"/>
              <a:gd name="connsiteX4567" fmla="*/ 7100870 w 8938307"/>
              <a:gd name="connsiteY4567" fmla="*/ 1352408 h 2993922"/>
              <a:gd name="connsiteX4568" fmla="*/ 7116756 w 8938307"/>
              <a:gd name="connsiteY4568" fmla="*/ 1352408 h 2993922"/>
              <a:gd name="connsiteX4569" fmla="*/ 7127347 w 8938307"/>
              <a:gd name="connsiteY4569" fmla="*/ 1362999 h 2993922"/>
              <a:gd name="connsiteX4570" fmla="*/ 7153822 w 8938307"/>
              <a:gd name="connsiteY4570" fmla="*/ 1373589 h 2993922"/>
              <a:gd name="connsiteX4571" fmla="*/ 7190889 w 8938307"/>
              <a:gd name="connsiteY4571" fmla="*/ 1384180 h 2993922"/>
              <a:gd name="connsiteX4572" fmla="*/ 7249136 w 8938307"/>
              <a:gd name="connsiteY4572" fmla="*/ 1400066 h 2993922"/>
              <a:gd name="connsiteX4573" fmla="*/ 7286203 w 8938307"/>
              <a:gd name="connsiteY4573" fmla="*/ 1405360 h 2993922"/>
              <a:gd name="connsiteX4574" fmla="*/ 7296793 w 8938307"/>
              <a:gd name="connsiteY4574" fmla="*/ 1405360 h 2993922"/>
              <a:gd name="connsiteX4575" fmla="*/ 7317974 w 8938307"/>
              <a:gd name="connsiteY4575" fmla="*/ 1415951 h 2993922"/>
              <a:gd name="connsiteX4576" fmla="*/ 7370926 w 8938307"/>
              <a:gd name="connsiteY4576" fmla="*/ 1426541 h 2993922"/>
              <a:gd name="connsiteX4577" fmla="*/ 7360336 w 8938307"/>
              <a:gd name="connsiteY4577" fmla="*/ 1415951 h 2993922"/>
              <a:gd name="connsiteX4578" fmla="*/ 7339155 w 8938307"/>
              <a:gd name="connsiteY4578" fmla="*/ 1405360 h 2993922"/>
              <a:gd name="connsiteX4579" fmla="*/ 7307384 w 8938307"/>
              <a:gd name="connsiteY4579" fmla="*/ 1394770 h 2993922"/>
              <a:gd name="connsiteX4580" fmla="*/ 7286203 w 8938307"/>
              <a:gd name="connsiteY4580" fmla="*/ 1394770 h 2993922"/>
              <a:gd name="connsiteX4581" fmla="*/ 7275612 w 8938307"/>
              <a:gd name="connsiteY4581" fmla="*/ 1394770 h 2993922"/>
              <a:gd name="connsiteX4582" fmla="*/ 7227956 w 8938307"/>
              <a:gd name="connsiteY4582" fmla="*/ 1368293 h 2993922"/>
              <a:gd name="connsiteX4583" fmla="*/ 7159118 w 8938307"/>
              <a:gd name="connsiteY4583" fmla="*/ 1352408 h 2993922"/>
              <a:gd name="connsiteX4584" fmla="*/ 7127347 w 8938307"/>
              <a:gd name="connsiteY4584" fmla="*/ 1331228 h 2993922"/>
              <a:gd name="connsiteX4585" fmla="*/ 7111462 w 8938307"/>
              <a:gd name="connsiteY4585" fmla="*/ 1325933 h 2993922"/>
              <a:gd name="connsiteX4586" fmla="*/ 7074395 w 8938307"/>
              <a:gd name="connsiteY4586" fmla="*/ 1310047 h 2993922"/>
              <a:gd name="connsiteX4587" fmla="*/ 7042622 w 8938307"/>
              <a:gd name="connsiteY4587" fmla="*/ 1310047 h 2993922"/>
              <a:gd name="connsiteX4588" fmla="*/ 7016148 w 8938307"/>
              <a:gd name="connsiteY4588" fmla="*/ 1294162 h 2993922"/>
              <a:gd name="connsiteX4589" fmla="*/ 6994966 w 8938307"/>
              <a:gd name="connsiteY4589" fmla="*/ 1288866 h 2993922"/>
              <a:gd name="connsiteX4590" fmla="*/ 6984376 w 8938307"/>
              <a:gd name="connsiteY4590" fmla="*/ 1288866 h 2993922"/>
              <a:gd name="connsiteX4591" fmla="*/ 6968491 w 8938307"/>
              <a:gd name="connsiteY4591" fmla="*/ 1288866 h 2993922"/>
              <a:gd name="connsiteX4592" fmla="*/ 6957900 w 8938307"/>
              <a:gd name="connsiteY4592" fmla="*/ 1278276 h 2993922"/>
              <a:gd name="connsiteX4593" fmla="*/ 6904948 w 8938307"/>
              <a:gd name="connsiteY4593" fmla="*/ 1257095 h 2993922"/>
              <a:gd name="connsiteX4594" fmla="*/ 6883766 w 8938307"/>
              <a:gd name="connsiteY4594" fmla="*/ 1262389 h 2993922"/>
              <a:gd name="connsiteX4595" fmla="*/ 6873177 w 8938307"/>
              <a:gd name="connsiteY4595" fmla="*/ 1257095 h 2993922"/>
              <a:gd name="connsiteX4596" fmla="*/ 6851996 w 8938307"/>
              <a:gd name="connsiteY4596" fmla="*/ 1251800 h 2993922"/>
              <a:gd name="connsiteX4597" fmla="*/ 6825520 w 8938307"/>
              <a:gd name="connsiteY4597" fmla="*/ 1246504 h 2993922"/>
              <a:gd name="connsiteX4598" fmla="*/ 6799044 w 8938307"/>
              <a:gd name="connsiteY4598" fmla="*/ 1246504 h 2993922"/>
              <a:gd name="connsiteX4599" fmla="*/ 6788454 w 8938307"/>
              <a:gd name="connsiteY4599" fmla="*/ 1235914 h 2993922"/>
              <a:gd name="connsiteX4600" fmla="*/ 6767272 w 8938307"/>
              <a:gd name="connsiteY4600" fmla="*/ 1235914 h 2993922"/>
              <a:gd name="connsiteX4601" fmla="*/ 6740796 w 8938307"/>
              <a:gd name="connsiteY4601" fmla="*/ 1230619 h 2993922"/>
              <a:gd name="connsiteX4602" fmla="*/ 6735502 w 8938307"/>
              <a:gd name="connsiteY4602" fmla="*/ 1225324 h 2993922"/>
              <a:gd name="connsiteX4603" fmla="*/ 3320093 w 8938307"/>
              <a:gd name="connsiteY4603" fmla="*/ 1225324 h 2993922"/>
              <a:gd name="connsiteX4604" fmla="*/ 3314799 w 8938307"/>
              <a:gd name="connsiteY4604" fmla="*/ 1235914 h 2993922"/>
              <a:gd name="connsiteX4605" fmla="*/ 3325389 w 8938307"/>
              <a:gd name="connsiteY4605" fmla="*/ 1230619 h 2993922"/>
              <a:gd name="connsiteX4606" fmla="*/ 3320093 w 8938307"/>
              <a:gd name="connsiteY4606" fmla="*/ 1225324 h 2993922"/>
              <a:gd name="connsiteX4607" fmla="*/ 3124171 w 8938307"/>
              <a:gd name="connsiteY4607" fmla="*/ 1225324 h 2993922"/>
              <a:gd name="connsiteX4608" fmla="*/ 3124171 w 8938307"/>
              <a:gd name="connsiteY4608" fmla="*/ 1235914 h 2993922"/>
              <a:gd name="connsiteX4609" fmla="*/ 3145351 w 8938307"/>
              <a:gd name="connsiteY4609" fmla="*/ 1246504 h 2993922"/>
              <a:gd name="connsiteX4610" fmla="*/ 3145351 w 8938307"/>
              <a:gd name="connsiteY4610" fmla="*/ 1235914 h 2993922"/>
              <a:gd name="connsiteX4611" fmla="*/ 3134762 w 8938307"/>
              <a:gd name="connsiteY4611" fmla="*/ 1235914 h 2993922"/>
              <a:gd name="connsiteX4612" fmla="*/ 3124171 w 8938307"/>
              <a:gd name="connsiteY4612" fmla="*/ 1225324 h 2993922"/>
              <a:gd name="connsiteX4613" fmla="*/ 2975906 w 8938307"/>
              <a:gd name="connsiteY4613" fmla="*/ 1225324 h 2993922"/>
              <a:gd name="connsiteX4614" fmla="*/ 2986495 w 8938307"/>
              <a:gd name="connsiteY4614" fmla="*/ 1235914 h 2993922"/>
              <a:gd name="connsiteX4615" fmla="*/ 2986495 w 8938307"/>
              <a:gd name="connsiteY4615" fmla="*/ 1225324 h 2993922"/>
              <a:gd name="connsiteX4616" fmla="*/ 2975906 w 8938307"/>
              <a:gd name="connsiteY4616" fmla="*/ 1225324 h 2993922"/>
              <a:gd name="connsiteX4617" fmla="*/ 1196717 w 8938307"/>
              <a:gd name="connsiteY4617" fmla="*/ 1225324 h 2993922"/>
              <a:gd name="connsiteX4618" fmla="*/ 1217897 w 8938307"/>
              <a:gd name="connsiteY4618" fmla="*/ 1235914 h 2993922"/>
              <a:gd name="connsiteX4619" fmla="*/ 1228487 w 8938307"/>
              <a:gd name="connsiteY4619" fmla="*/ 1246504 h 2993922"/>
              <a:gd name="connsiteX4620" fmla="*/ 1207306 w 8938307"/>
              <a:gd name="connsiteY4620" fmla="*/ 1246504 h 2993922"/>
              <a:gd name="connsiteX4621" fmla="*/ 1196717 w 8938307"/>
              <a:gd name="connsiteY4621" fmla="*/ 1235914 h 2993922"/>
              <a:gd name="connsiteX4622" fmla="*/ 1196717 w 8938307"/>
              <a:gd name="connsiteY4622" fmla="*/ 1225324 h 2993922"/>
              <a:gd name="connsiteX4623" fmla="*/ 8059302 w 8938307"/>
              <a:gd name="connsiteY4623" fmla="*/ 1214733 h 2993922"/>
              <a:gd name="connsiteX4624" fmla="*/ 8080483 w 8938307"/>
              <a:gd name="connsiteY4624" fmla="*/ 1214733 h 2993922"/>
              <a:gd name="connsiteX4625" fmla="*/ 8080483 w 8938307"/>
              <a:gd name="connsiteY4625" fmla="*/ 1225324 h 2993922"/>
              <a:gd name="connsiteX4626" fmla="*/ 8064598 w 8938307"/>
              <a:gd name="connsiteY4626" fmla="*/ 1220029 h 2993922"/>
              <a:gd name="connsiteX4627" fmla="*/ 8059302 w 8938307"/>
              <a:gd name="connsiteY4627" fmla="*/ 1214733 h 2993922"/>
              <a:gd name="connsiteX4628" fmla="*/ 6703730 w 8938307"/>
              <a:gd name="connsiteY4628" fmla="*/ 1214733 h 2993922"/>
              <a:gd name="connsiteX4629" fmla="*/ 6698435 w 8938307"/>
              <a:gd name="connsiteY4629" fmla="*/ 1230619 h 2993922"/>
              <a:gd name="connsiteX4630" fmla="*/ 6709025 w 8938307"/>
              <a:gd name="connsiteY4630" fmla="*/ 1235914 h 2993922"/>
              <a:gd name="connsiteX4631" fmla="*/ 6714320 w 8938307"/>
              <a:gd name="connsiteY4631" fmla="*/ 1235914 h 2993922"/>
              <a:gd name="connsiteX4632" fmla="*/ 6714320 w 8938307"/>
              <a:gd name="connsiteY4632" fmla="*/ 1225324 h 2993922"/>
              <a:gd name="connsiteX4633" fmla="*/ 2944134 w 8938307"/>
              <a:gd name="connsiteY4633" fmla="*/ 1214733 h 2993922"/>
              <a:gd name="connsiteX4634" fmla="*/ 2949429 w 8938307"/>
              <a:gd name="connsiteY4634" fmla="*/ 1225324 h 2993922"/>
              <a:gd name="connsiteX4635" fmla="*/ 2954724 w 8938307"/>
              <a:gd name="connsiteY4635" fmla="*/ 1220029 h 2993922"/>
              <a:gd name="connsiteX4636" fmla="*/ 2944134 w 8938307"/>
              <a:gd name="connsiteY4636" fmla="*/ 1214733 h 2993922"/>
              <a:gd name="connsiteX4637" fmla="*/ 2795868 w 8938307"/>
              <a:gd name="connsiteY4637" fmla="*/ 1214733 h 2993922"/>
              <a:gd name="connsiteX4638" fmla="*/ 2801163 w 8938307"/>
              <a:gd name="connsiteY4638" fmla="*/ 1225324 h 2993922"/>
              <a:gd name="connsiteX4639" fmla="*/ 2806458 w 8938307"/>
              <a:gd name="connsiteY4639" fmla="*/ 1220029 h 2993922"/>
              <a:gd name="connsiteX4640" fmla="*/ 2795868 w 8938307"/>
              <a:gd name="connsiteY4640" fmla="*/ 1214733 h 2993922"/>
              <a:gd name="connsiteX4641" fmla="*/ 2020121 w 8938307"/>
              <a:gd name="connsiteY4641" fmla="*/ 1214733 h 2993922"/>
              <a:gd name="connsiteX4642" fmla="*/ 2033359 w 8938307"/>
              <a:gd name="connsiteY4642" fmla="*/ 1225324 h 2993922"/>
              <a:gd name="connsiteX4643" fmla="*/ 2022769 w 8938307"/>
              <a:gd name="connsiteY4643" fmla="*/ 1225324 h 2993922"/>
              <a:gd name="connsiteX4644" fmla="*/ 2012178 w 8938307"/>
              <a:gd name="connsiteY4644" fmla="*/ 1225324 h 2993922"/>
              <a:gd name="connsiteX4645" fmla="*/ 2001587 w 8938307"/>
              <a:gd name="connsiteY4645" fmla="*/ 1235914 h 2993922"/>
              <a:gd name="connsiteX4646" fmla="*/ 2001587 w 8938307"/>
              <a:gd name="connsiteY4646" fmla="*/ 1225324 h 2993922"/>
              <a:gd name="connsiteX4647" fmla="*/ 2020121 w 8938307"/>
              <a:gd name="connsiteY4647" fmla="*/ 1214733 h 2993922"/>
              <a:gd name="connsiteX4648" fmla="*/ 1959226 w 8938307"/>
              <a:gd name="connsiteY4648" fmla="*/ 1214733 h 2993922"/>
              <a:gd name="connsiteX4649" fmla="*/ 1969816 w 8938307"/>
              <a:gd name="connsiteY4649" fmla="*/ 1214733 h 2993922"/>
              <a:gd name="connsiteX4650" fmla="*/ 1964522 w 8938307"/>
              <a:gd name="connsiteY4650" fmla="*/ 1225324 h 2993922"/>
              <a:gd name="connsiteX4651" fmla="*/ 1953930 w 8938307"/>
              <a:gd name="connsiteY4651" fmla="*/ 1220029 h 2993922"/>
              <a:gd name="connsiteX4652" fmla="*/ 1959226 w 8938307"/>
              <a:gd name="connsiteY4652" fmla="*/ 1214733 h 2993922"/>
              <a:gd name="connsiteX4653" fmla="*/ 8027531 w 8938307"/>
              <a:gd name="connsiteY4653" fmla="*/ 1204143 h 2993922"/>
              <a:gd name="connsiteX4654" fmla="*/ 8038123 w 8938307"/>
              <a:gd name="connsiteY4654" fmla="*/ 1204143 h 2993922"/>
              <a:gd name="connsiteX4655" fmla="*/ 8038123 w 8938307"/>
              <a:gd name="connsiteY4655" fmla="*/ 1214733 h 2993922"/>
              <a:gd name="connsiteX4656" fmla="*/ 7752182 w 8938307"/>
              <a:gd name="connsiteY4656" fmla="*/ 1204143 h 2993922"/>
              <a:gd name="connsiteX4657" fmla="*/ 7762772 w 8938307"/>
              <a:gd name="connsiteY4657" fmla="*/ 1204143 h 2993922"/>
              <a:gd name="connsiteX4658" fmla="*/ 7752182 w 8938307"/>
              <a:gd name="connsiteY4658" fmla="*/ 1214733 h 2993922"/>
              <a:gd name="connsiteX4659" fmla="*/ 7752182 w 8938307"/>
              <a:gd name="connsiteY4659" fmla="*/ 1204143 h 2993922"/>
              <a:gd name="connsiteX4660" fmla="*/ 6576646 w 8938307"/>
              <a:gd name="connsiteY4660" fmla="*/ 1204143 h 2993922"/>
              <a:gd name="connsiteX4661" fmla="*/ 6587236 w 8938307"/>
              <a:gd name="connsiteY4661" fmla="*/ 1214733 h 2993922"/>
              <a:gd name="connsiteX4662" fmla="*/ 6587236 w 8938307"/>
              <a:gd name="connsiteY4662" fmla="*/ 1209437 h 2993922"/>
              <a:gd name="connsiteX4663" fmla="*/ 6576646 w 8938307"/>
              <a:gd name="connsiteY4663" fmla="*/ 1204143 h 2993922"/>
              <a:gd name="connsiteX4664" fmla="*/ 2986495 w 8938307"/>
              <a:gd name="connsiteY4664" fmla="*/ 1204143 h 2993922"/>
              <a:gd name="connsiteX4665" fmla="*/ 2986495 w 8938307"/>
              <a:gd name="connsiteY4665" fmla="*/ 1214733 h 2993922"/>
              <a:gd name="connsiteX4666" fmla="*/ 2997086 w 8938307"/>
              <a:gd name="connsiteY4666" fmla="*/ 1209437 h 2993922"/>
              <a:gd name="connsiteX4667" fmla="*/ 2986495 w 8938307"/>
              <a:gd name="connsiteY4667" fmla="*/ 1204143 h 2993922"/>
              <a:gd name="connsiteX4668" fmla="*/ 2467566 w 8938307"/>
              <a:gd name="connsiteY4668" fmla="*/ 1204143 h 2993922"/>
              <a:gd name="connsiteX4669" fmla="*/ 2478156 w 8938307"/>
              <a:gd name="connsiteY4669" fmla="*/ 1204143 h 2993922"/>
              <a:gd name="connsiteX4670" fmla="*/ 2478156 w 8938307"/>
              <a:gd name="connsiteY4670" fmla="*/ 1214733 h 2993922"/>
              <a:gd name="connsiteX4671" fmla="*/ 2467566 w 8938307"/>
              <a:gd name="connsiteY4671" fmla="*/ 1204143 h 2993922"/>
              <a:gd name="connsiteX4672" fmla="*/ 2160443 w 8938307"/>
              <a:gd name="connsiteY4672" fmla="*/ 1204143 h 2993922"/>
              <a:gd name="connsiteX4673" fmla="*/ 2171034 w 8938307"/>
              <a:gd name="connsiteY4673" fmla="*/ 1214733 h 2993922"/>
              <a:gd name="connsiteX4674" fmla="*/ 2181625 w 8938307"/>
              <a:gd name="connsiteY4674" fmla="*/ 1209437 h 2993922"/>
              <a:gd name="connsiteX4675" fmla="*/ 2171034 w 8938307"/>
              <a:gd name="connsiteY4675" fmla="*/ 1204143 h 2993922"/>
              <a:gd name="connsiteX4676" fmla="*/ 1323802 w 8938307"/>
              <a:gd name="connsiteY4676" fmla="*/ 1204143 h 2993922"/>
              <a:gd name="connsiteX4677" fmla="*/ 1366162 w 8938307"/>
              <a:gd name="connsiteY4677" fmla="*/ 1214733 h 2993922"/>
              <a:gd name="connsiteX4678" fmla="*/ 1355573 w 8938307"/>
              <a:gd name="connsiteY4678" fmla="*/ 1235914 h 2993922"/>
              <a:gd name="connsiteX4679" fmla="*/ 1323802 w 8938307"/>
              <a:gd name="connsiteY4679" fmla="*/ 1225324 h 2993922"/>
              <a:gd name="connsiteX4680" fmla="*/ 1318506 w 8938307"/>
              <a:gd name="connsiteY4680" fmla="*/ 1214733 h 2993922"/>
              <a:gd name="connsiteX4681" fmla="*/ 1323802 w 8938307"/>
              <a:gd name="connsiteY4681" fmla="*/ 1204143 h 2993922"/>
              <a:gd name="connsiteX4682" fmla="*/ 7879267 w 8938307"/>
              <a:gd name="connsiteY4682" fmla="*/ 1198849 h 2993922"/>
              <a:gd name="connsiteX4683" fmla="*/ 7868675 w 8938307"/>
              <a:gd name="connsiteY4683" fmla="*/ 1204143 h 2993922"/>
              <a:gd name="connsiteX4684" fmla="*/ 7879267 w 8938307"/>
              <a:gd name="connsiteY4684" fmla="*/ 1214733 h 2993922"/>
              <a:gd name="connsiteX4685" fmla="*/ 7889856 w 8938307"/>
              <a:gd name="connsiteY4685" fmla="*/ 1214733 h 2993922"/>
              <a:gd name="connsiteX4686" fmla="*/ 7889856 w 8938307"/>
              <a:gd name="connsiteY4686" fmla="*/ 1204143 h 2993922"/>
              <a:gd name="connsiteX4687" fmla="*/ 7879267 w 8938307"/>
              <a:gd name="connsiteY4687" fmla="*/ 1198849 h 2993922"/>
              <a:gd name="connsiteX4688" fmla="*/ 7995760 w 8938307"/>
              <a:gd name="connsiteY4688" fmla="*/ 1193552 h 2993922"/>
              <a:gd name="connsiteX4689" fmla="*/ 8006350 w 8938307"/>
              <a:gd name="connsiteY4689" fmla="*/ 1193552 h 2993922"/>
              <a:gd name="connsiteX4690" fmla="*/ 8006350 w 8938307"/>
              <a:gd name="connsiteY4690" fmla="*/ 1204143 h 2993922"/>
              <a:gd name="connsiteX4691" fmla="*/ 1461477 w 8938307"/>
              <a:gd name="connsiteY4691" fmla="*/ 1193552 h 2993922"/>
              <a:gd name="connsiteX4692" fmla="*/ 1472067 w 8938307"/>
              <a:gd name="connsiteY4692" fmla="*/ 1193552 h 2993922"/>
              <a:gd name="connsiteX4693" fmla="*/ 1461477 w 8938307"/>
              <a:gd name="connsiteY4693" fmla="*/ 1204143 h 2993922"/>
              <a:gd name="connsiteX4694" fmla="*/ 1461477 w 8938307"/>
              <a:gd name="connsiteY4694" fmla="*/ 1193552 h 2993922"/>
              <a:gd name="connsiteX4695" fmla="*/ 1080222 w 8938307"/>
              <a:gd name="connsiteY4695" fmla="*/ 1193552 h 2993922"/>
              <a:gd name="connsiteX4696" fmla="*/ 1111993 w 8938307"/>
              <a:gd name="connsiteY4696" fmla="*/ 1193552 h 2993922"/>
              <a:gd name="connsiteX4697" fmla="*/ 1138469 w 8938307"/>
              <a:gd name="connsiteY4697" fmla="*/ 1220029 h 2993922"/>
              <a:gd name="connsiteX4698" fmla="*/ 1127878 w 8938307"/>
              <a:gd name="connsiteY4698" fmla="*/ 1214733 h 2993922"/>
              <a:gd name="connsiteX4699" fmla="*/ 1101402 w 8938307"/>
              <a:gd name="connsiteY4699" fmla="*/ 1204143 h 2993922"/>
              <a:gd name="connsiteX4700" fmla="*/ 1080222 w 8938307"/>
              <a:gd name="connsiteY4700" fmla="*/ 1193552 h 2993922"/>
              <a:gd name="connsiteX4701" fmla="*/ 2671431 w 8938307"/>
              <a:gd name="connsiteY4701" fmla="*/ 1188258 h 2993922"/>
              <a:gd name="connsiteX4702" fmla="*/ 2679374 w 8938307"/>
              <a:gd name="connsiteY4702" fmla="*/ 1193552 h 2993922"/>
              <a:gd name="connsiteX4703" fmla="*/ 2674080 w 8938307"/>
              <a:gd name="connsiteY4703" fmla="*/ 1204143 h 2993922"/>
              <a:gd name="connsiteX4704" fmla="*/ 2668783 w 8938307"/>
              <a:gd name="connsiteY4704" fmla="*/ 1193552 h 2993922"/>
              <a:gd name="connsiteX4705" fmla="*/ 2671431 w 8938307"/>
              <a:gd name="connsiteY4705" fmla="*/ 1188258 h 2993922"/>
              <a:gd name="connsiteX4706" fmla="*/ 8122846 w 8938307"/>
              <a:gd name="connsiteY4706" fmla="*/ 1182962 h 2993922"/>
              <a:gd name="connsiteX4707" fmla="*/ 8122846 w 8938307"/>
              <a:gd name="connsiteY4707" fmla="*/ 1193552 h 2993922"/>
              <a:gd name="connsiteX4708" fmla="*/ 8112254 w 8938307"/>
              <a:gd name="connsiteY4708" fmla="*/ 1193552 h 2993922"/>
              <a:gd name="connsiteX4709" fmla="*/ 7953398 w 8938307"/>
              <a:gd name="connsiteY4709" fmla="*/ 1182962 h 2993922"/>
              <a:gd name="connsiteX4710" fmla="*/ 7963990 w 8938307"/>
              <a:gd name="connsiteY4710" fmla="*/ 1182962 h 2993922"/>
              <a:gd name="connsiteX4711" fmla="*/ 7974579 w 8938307"/>
              <a:gd name="connsiteY4711" fmla="*/ 1193552 h 2993922"/>
              <a:gd name="connsiteX4712" fmla="*/ 7958694 w 8938307"/>
              <a:gd name="connsiteY4712" fmla="*/ 1188258 h 2993922"/>
              <a:gd name="connsiteX4713" fmla="*/ 7953398 w 8938307"/>
              <a:gd name="connsiteY4713" fmla="*/ 1182962 h 2993922"/>
              <a:gd name="connsiteX4714" fmla="*/ 2012178 w 8938307"/>
              <a:gd name="connsiteY4714" fmla="*/ 1182962 h 2993922"/>
              <a:gd name="connsiteX4715" fmla="*/ 2022769 w 8938307"/>
              <a:gd name="connsiteY4715" fmla="*/ 1193552 h 2993922"/>
              <a:gd name="connsiteX4716" fmla="*/ 2022769 w 8938307"/>
              <a:gd name="connsiteY4716" fmla="*/ 1182962 h 2993922"/>
              <a:gd name="connsiteX4717" fmla="*/ 1175535 w 8938307"/>
              <a:gd name="connsiteY4717" fmla="*/ 1182962 h 2993922"/>
              <a:gd name="connsiteX4718" fmla="*/ 1186126 w 8938307"/>
              <a:gd name="connsiteY4718" fmla="*/ 1193552 h 2993922"/>
              <a:gd name="connsiteX4719" fmla="*/ 1175535 w 8938307"/>
              <a:gd name="connsiteY4719" fmla="*/ 1193552 h 2993922"/>
              <a:gd name="connsiteX4720" fmla="*/ 1170240 w 8938307"/>
              <a:gd name="connsiteY4720" fmla="*/ 1188258 h 2993922"/>
              <a:gd name="connsiteX4721" fmla="*/ 1175535 w 8938307"/>
              <a:gd name="connsiteY4721" fmla="*/ 1182962 h 2993922"/>
              <a:gd name="connsiteX4722" fmla="*/ 7889856 w 8938307"/>
              <a:gd name="connsiteY4722" fmla="*/ 1172371 h 2993922"/>
              <a:gd name="connsiteX4723" fmla="*/ 7900446 w 8938307"/>
              <a:gd name="connsiteY4723" fmla="*/ 1182962 h 2993922"/>
              <a:gd name="connsiteX4724" fmla="*/ 7900446 w 8938307"/>
              <a:gd name="connsiteY4724" fmla="*/ 1172371 h 2993922"/>
              <a:gd name="connsiteX4725" fmla="*/ 7889856 w 8938307"/>
              <a:gd name="connsiteY4725" fmla="*/ 1172371 h 2993922"/>
              <a:gd name="connsiteX4726" fmla="*/ 7868675 w 8938307"/>
              <a:gd name="connsiteY4726" fmla="*/ 1172371 h 2993922"/>
              <a:gd name="connsiteX4727" fmla="*/ 7873971 w 8938307"/>
              <a:gd name="connsiteY4727" fmla="*/ 1182962 h 2993922"/>
              <a:gd name="connsiteX4728" fmla="*/ 7879267 w 8938307"/>
              <a:gd name="connsiteY4728" fmla="*/ 1177666 h 2993922"/>
              <a:gd name="connsiteX4729" fmla="*/ 7868675 w 8938307"/>
              <a:gd name="connsiteY4729" fmla="*/ 1172371 h 2993922"/>
              <a:gd name="connsiteX4730" fmla="*/ 6031238 w 8938307"/>
              <a:gd name="connsiteY4730" fmla="*/ 1172371 h 2993922"/>
              <a:gd name="connsiteX4731" fmla="*/ 6025943 w 8938307"/>
              <a:gd name="connsiteY4731" fmla="*/ 1182962 h 2993922"/>
              <a:gd name="connsiteX4732" fmla="*/ 6036534 w 8938307"/>
              <a:gd name="connsiteY4732" fmla="*/ 1182962 h 2993922"/>
              <a:gd name="connsiteX4733" fmla="*/ 6036534 w 8938307"/>
              <a:gd name="connsiteY4733" fmla="*/ 1177666 h 2993922"/>
              <a:gd name="connsiteX4734" fmla="*/ 6031238 w 8938307"/>
              <a:gd name="connsiteY4734" fmla="*/ 1172371 h 2993922"/>
              <a:gd name="connsiteX4735" fmla="*/ 1885093 w 8938307"/>
              <a:gd name="connsiteY4735" fmla="*/ 1172371 h 2993922"/>
              <a:gd name="connsiteX4736" fmla="*/ 1885093 w 8938307"/>
              <a:gd name="connsiteY4736" fmla="*/ 1182962 h 2993922"/>
              <a:gd name="connsiteX4737" fmla="*/ 1874503 w 8938307"/>
              <a:gd name="connsiteY4737" fmla="*/ 1182962 h 2993922"/>
              <a:gd name="connsiteX4738" fmla="*/ 1885093 w 8938307"/>
              <a:gd name="connsiteY4738" fmla="*/ 1172371 h 2993922"/>
              <a:gd name="connsiteX4739" fmla="*/ 8888002 w 8938307"/>
              <a:gd name="connsiteY4739" fmla="*/ 1164428 h 2993922"/>
              <a:gd name="connsiteX4740" fmla="*/ 8895945 w 8938307"/>
              <a:gd name="connsiteY4740" fmla="*/ 1167077 h 2993922"/>
              <a:gd name="connsiteX4741" fmla="*/ 8906536 w 8938307"/>
              <a:gd name="connsiteY4741" fmla="*/ 1172371 h 2993922"/>
              <a:gd name="connsiteX4742" fmla="*/ 8895945 w 8938307"/>
              <a:gd name="connsiteY4742" fmla="*/ 1172371 h 2993922"/>
              <a:gd name="connsiteX4743" fmla="*/ 8885355 w 8938307"/>
              <a:gd name="connsiteY4743" fmla="*/ 1167077 h 2993922"/>
              <a:gd name="connsiteX4744" fmla="*/ 8888002 w 8938307"/>
              <a:gd name="connsiteY4744" fmla="*/ 1164428 h 2993922"/>
              <a:gd name="connsiteX4745" fmla="*/ 2859410 w 8938307"/>
              <a:gd name="connsiteY4745" fmla="*/ 1161781 h 2993922"/>
              <a:gd name="connsiteX4746" fmla="*/ 2854115 w 8938307"/>
              <a:gd name="connsiteY4746" fmla="*/ 1167077 h 2993922"/>
              <a:gd name="connsiteX4747" fmla="*/ 2864707 w 8938307"/>
              <a:gd name="connsiteY4747" fmla="*/ 1172371 h 2993922"/>
              <a:gd name="connsiteX4748" fmla="*/ 2870002 w 8938307"/>
              <a:gd name="connsiteY4748" fmla="*/ 1161781 h 2993922"/>
              <a:gd name="connsiteX4749" fmla="*/ 2859410 w 8938307"/>
              <a:gd name="connsiteY4749" fmla="*/ 1161781 h 2993922"/>
              <a:gd name="connsiteX4750" fmla="*/ 2075721 w 8938307"/>
              <a:gd name="connsiteY4750" fmla="*/ 1161781 h 2993922"/>
              <a:gd name="connsiteX4751" fmla="*/ 2086311 w 8938307"/>
              <a:gd name="connsiteY4751" fmla="*/ 1172371 h 2993922"/>
              <a:gd name="connsiteX4752" fmla="*/ 2086311 w 8938307"/>
              <a:gd name="connsiteY4752" fmla="*/ 1182962 h 2993922"/>
              <a:gd name="connsiteX4753" fmla="*/ 2096901 w 8938307"/>
              <a:gd name="connsiteY4753" fmla="*/ 1182962 h 2993922"/>
              <a:gd name="connsiteX4754" fmla="*/ 2086311 w 8938307"/>
              <a:gd name="connsiteY4754" fmla="*/ 1193552 h 2993922"/>
              <a:gd name="connsiteX4755" fmla="*/ 2075721 w 8938307"/>
              <a:gd name="connsiteY4755" fmla="*/ 1193552 h 2993922"/>
              <a:gd name="connsiteX4756" fmla="*/ 2118082 w 8938307"/>
              <a:gd name="connsiteY4756" fmla="*/ 1204143 h 2993922"/>
              <a:gd name="connsiteX4757" fmla="*/ 2107491 w 8938307"/>
              <a:gd name="connsiteY4757" fmla="*/ 1193552 h 2993922"/>
              <a:gd name="connsiteX4758" fmla="*/ 2107491 w 8938307"/>
              <a:gd name="connsiteY4758" fmla="*/ 1182962 h 2993922"/>
              <a:gd name="connsiteX4759" fmla="*/ 2149853 w 8938307"/>
              <a:gd name="connsiteY4759" fmla="*/ 1182962 h 2993922"/>
              <a:gd name="connsiteX4760" fmla="*/ 2192215 w 8938307"/>
              <a:gd name="connsiteY4760" fmla="*/ 1193552 h 2993922"/>
              <a:gd name="connsiteX4761" fmla="*/ 2160443 w 8938307"/>
              <a:gd name="connsiteY4761" fmla="*/ 1182962 h 2993922"/>
              <a:gd name="connsiteX4762" fmla="*/ 2128673 w 8938307"/>
              <a:gd name="connsiteY4762" fmla="*/ 1172371 h 2993922"/>
              <a:gd name="connsiteX4763" fmla="*/ 2075721 w 8938307"/>
              <a:gd name="connsiteY4763" fmla="*/ 1161781 h 2993922"/>
              <a:gd name="connsiteX4764" fmla="*/ 6502512 w 8938307"/>
              <a:gd name="connsiteY4764" fmla="*/ 1151191 h 2993922"/>
              <a:gd name="connsiteX4765" fmla="*/ 6486627 w 8938307"/>
              <a:gd name="connsiteY4765" fmla="*/ 1156485 h 2993922"/>
              <a:gd name="connsiteX4766" fmla="*/ 6491922 w 8938307"/>
              <a:gd name="connsiteY4766" fmla="*/ 1167077 h 2993922"/>
              <a:gd name="connsiteX4767" fmla="*/ 6518398 w 8938307"/>
              <a:gd name="connsiteY4767" fmla="*/ 1177666 h 2993922"/>
              <a:gd name="connsiteX4768" fmla="*/ 6544874 w 8938307"/>
              <a:gd name="connsiteY4768" fmla="*/ 1193552 h 2993922"/>
              <a:gd name="connsiteX4769" fmla="*/ 6560759 w 8938307"/>
              <a:gd name="connsiteY4769" fmla="*/ 1188258 h 2993922"/>
              <a:gd name="connsiteX4770" fmla="*/ 6566054 w 8938307"/>
              <a:gd name="connsiteY4770" fmla="*/ 1193552 h 2993922"/>
              <a:gd name="connsiteX4771" fmla="*/ 6576646 w 8938307"/>
              <a:gd name="connsiteY4771" fmla="*/ 1193552 h 2993922"/>
              <a:gd name="connsiteX4772" fmla="*/ 6597826 w 8938307"/>
              <a:gd name="connsiteY4772" fmla="*/ 1204143 h 2993922"/>
              <a:gd name="connsiteX4773" fmla="*/ 6629598 w 8938307"/>
              <a:gd name="connsiteY4773" fmla="*/ 1225324 h 2993922"/>
              <a:gd name="connsiteX4774" fmla="*/ 6629598 w 8938307"/>
              <a:gd name="connsiteY4774" fmla="*/ 1214733 h 2993922"/>
              <a:gd name="connsiteX4775" fmla="*/ 6629598 w 8938307"/>
              <a:gd name="connsiteY4775" fmla="*/ 1209437 h 2993922"/>
              <a:gd name="connsiteX4776" fmla="*/ 6629598 w 8938307"/>
              <a:gd name="connsiteY4776" fmla="*/ 1193552 h 2993922"/>
              <a:gd name="connsiteX4777" fmla="*/ 6640188 w 8938307"/>
              <a:gd name="connsiteY4777" fmla="*/ 1193552 h 2993922"/>
              <a:gd name="connsiteX4778" fmla="*/ 6640188 w 8938307"/>
              <a:gd name="connsiteY4778" fmla="*/ 1214733 h 2993922"/>
              <a:gd name="connsiteX4779" fmla="*/ 6650778 w 8938307"/>
              <a:gd name="connsiteY4779" fmla="*/ 1204143 h 2993922"/>
              <a:gd name="connsiteX4780" fmla="*/ 6661368 w 8938307"/>
              <a:gd name="connsiteY4780" fmla="*/ 1204143 h 2993922"/>
              <a:gd name="connsiteX4781" fmla="*/ 6671958 w 8938307"/>
              <a:gd name="connsiteY4781" fmla="*/ 1204143 h 2993922"/>
              <a:gd name="connsiteX4782" fmla="*/ 6661368 w 8938307"/>
              <a:gd name="connsiteY4782" fmla="*/ 1214733 h 2993922"/>
              <a:gd name="connsiteX4783" fmla="*/ 6666664 w 8938307"/>
              <a:gd name="connsiteY4783" fmla="*/ 1214733 h 2993922"/>
              <a:gd name="connsiteX4784" fmla="*/ 6682550 w 8938307"/>
              <a:gd name="connsiteY4784" fmla="*/ 1214733 h 2993922"/>
              <a:gd name="connsiteX4785" fmla="*/ 6693140 w 8938307"/>
              <a:gd name="connsiteY4785" fmla="*/ 1214733 h 2993922"/>
              <a:gd name="connsiteX4786" fmla="*/ 6693140 w 8938307"/>
              <a:gd name="connsiteY4786" fmla="*/ 1204143 h 2993922"/>
              <a:gd name="connsiteX4787" fmla="*/ 6682550 w 8938307"/>
              <a:gd name="connsiteY4787" fmla="*/ 1193552 h 2993922"/>
              <a:gd name="connsiteX4788" fmla="*/ 6661368 w 8938307"/>
              <a:gd name="connsiteY4788" fmla="*/ 1193552 h 2993922"/>
              <a:gd name="connsiteX4789" fmla="*/ 6645483 w 8938307"/>
              <a:gd name="connsiteY4789" fmla="*/ 1188258 h 2993922"/>
              <a:gd name="connsiteX4790" fmla="*/ 6640188 w 8938307"/>
              <a:gd name="connsiteY4790" fmla="*/ 1182962 h 2993922"/>
              <a:gd name="connsiteX4791" fmla="*/ 6629598 w 8938307"/>
              <a:gd name="connsiteY4791" fmla="*/ 1182962 h 2993922"/>
              <a:gd name="connsiteX4792" fmla="*/ 6629598 w 8938307"/>
              <a:gd name="connsiteY4792" fmla="*/ 1172371 h 2993922"/>
              <a:gd name="connsiteX4793" fmla="*/ 6629598 w 8938307"/>
              <a:gd name="connsiteY4793" fmla="*/ 1161781 h 2993922"/>
              <a:gd name="connsiteX4794" fmla="*/ 6624302 w 8938307"/>
              <a:gd name="connsiteY4794" fmla="*/ 1161781 h 2993922"/>
              <a:gd name="connsiteX4795" fmla="*/ 6608416 w 8938307"/>
              <a:gd name="connsiteY4795" fmla="*/ 1161781 h 2993922"/>
              <a:gd name="connsiteX4796" fmla="*/ 6581940 w 8938307"/>
              <a:gd name="connsiteY4796" fmla="*/ 1156485 h 2993922"/>
              <a:gd name="connsiteX4797" fmla="*/ 6555464 w 8938307"/>
              <a:gd name="connsiteY4797" fmla="*/ 1151191 h 2993922"/>
              <a:gd name="connsiteX4798" fmla="*/ 6534284 w 8938307"/>
              <a:gd name="connsiteY4798" fmla="*/ 1151191 h 2993922"/>
              <a:gd name="connsiteX4799" fmla="*/ 6534284 w 8938307"/>
              <a:gd name="connsiteY4799" fmla="*/ 1161781 h 2993922"/>
              <a:gd name="connsiteX4800" fmla="*/ 6502512 w 8938307"/>
              <a:gd name="connsiteY4800" fmla="*/ 1161781 h 2993922"/>
              <a:gd name="connsiteX4801" fmla="*/ 6100076 w 8938307"/>
              <a:gd name="connsiteY4801" fmla="*/ 1151191 h 2993922"/>
              <a:gd name="connsiteX4802" fmla="*/ 6100076 w 8938307"/>
              <a:gd name="connsiteY4802" fmla="*/ 1161781 h 2993922"/>
              <a:gd name="connsiteX4803" fmla="*/ 6110668 w 8938307"/>
              <a:gd name="connsiteY4803" fmla="*/ 1161781 h 2993922"/>
              <a:gd name="connsiteX4804" fmla="*/ 2329890 w 8938307"/>
              <a:gd name="connsiteY4804" fmla="*/ 1151191 h 2993922"/>
              <a:gd name="connsiteX4805" fmla="*/ 2329890 w 8938307"/>
              <a:gd name="connsiteY4805" fmla="*/ 1161781 h 2993922"/>
              <a:gd name="connsiteX4806" fmla="*/ 2340481 w 8938307"/>
              <a:gd name="connsiteY4806" fmla="*/ 1161781 h 2993922"/>
              <a:gd name="connsiteX4807" fmla="*/ 2329890 w 8938307"/>
              <a:gd name="connsiteY4807" fmla="*/ 1151191 h 2993922"/>
              <a:gd name="connsiteX4808" fmla="*/ 1863912 w 8938307"/>
              <a:gd name="connsiteY4808" fmla="*/ 1151191 h 2993922"/>
              <a:gd name="connsiteX4809" fmla="*/ 1858616 w 8938307"/>
              <a:gd name="connsiteY4809" fmla="*/ 1161781 h 2993922"/>
              <a:gd name="connsiteX4810" fmla="*/ 1853322 w 8938307"/>
              <a:gd name="connsiteY4810" fmla="*/ 1156485 h 2993922"/>
              <a:gd name="connsiteX4811" fmla="*/ 1863912 w 8938307"/>
              <a:gd name="connsiteY4811" fmla="*/ 1151191 h 2993922"/>
              <a:gd name="connsiteX4812" fmla="*/ 7433144 w 8938307"/>
              <a:gd name="connsiteY4812" fmla="*/ 1144572 h 2993922"/>
              <a:gd name="connsiteX4813" fmla="*/ 7429174 w 8938307"/>
              <a:gd name="connsiteY4813" fmla="*/ 1145896 h 2993922"/>
              <a:gd name="connsiteX4814" fmla="*/ 7434468 w 8938307"/>
              <a:gd name="connsiteY4814" fmla="*/ 1151191 h 2993922"/>
              <a:gd name="connsiteX4815" fmla="*/ 7433144 w 8938307"/>
              <a:gd name="connsiteY4815" fmla="*/ 1144572 h 2993922"/>
              <a:gd name="connsiteX4816" fmla="*/ 8800632 w 8938307"/>
              <a:gd name="connsiteY4816" fmla="*/ 1140600 h 2993922"/>
              <a:gd name="connsiteX4817" fmla="*/ 8837697 w 8938307"/>
              <a:gd name="connsiteY4817" fmla="*/ 1151191 h 2993922"/>
              <a:gd name="connsiteX4818" fmla="*/ 8874765 w 8938307"/>
              <a:gd name="connsiteY4818" fmla="*/ 1172371 h 2993922"/>
              <a:gd name="connsiteX4819" fmla="*/ 8832403 w 8938307"/>
              <a:gd name="connsiteY4819" fmla="*/ 1161781 h 2993922"/>
              <a:gd name="connsiteX4820" fmla="*/ 6438970 w 8938307"/>
              <a:gd name="connsiteY4820" fmla="*/ 1140600 h 2993922"/>
              <a:gd name="connsiteX4821" fmla="*/ 6449560 w 8938307"/>
              <a:gd name="connsiteY4821" fmla="*/ 1151191 h 2993922"/>
              <a:gd name="connsiteX4822" fmla="*/ 6454855 w 8938307"/>
              <a:gd name="connsiteY4822" fmla="*/ 1156485 h 2993922"/>
              <a:gd name="connsiteX4823" fmla="*/ 6460150 w 8938307"/>
              <a:gd name="connsiteY4823" fmla="*/ 1161781 h 2993922"/>
              <a:gd name="connsiteX4824" fmla="*/ 6470740 w 8938307"/>
              <a:gd name="connsiteY4824" fmla="*/ 1161781 h 2993922"/>
              <a:gd name="connsiteX4825" fmla="*/ 6470740 w 8938307"/>
              <a:gd name="connsiteY4825" fmla="*/ 1151191 h 2993922"/>
              <a:gd name="connsiteX4826" fmla="*/ 6460150 w 8938307"/>
              <a:gd name="connsiteY4826" fmla="*/ 1140600 h 2993922"/>
              <a:gd name="connsiteX4827" fmla="*/ 3283027 w 8938307"/>
              <a:gd name="connsiteY4827" fmla="*/ 1140600 h 2993922"/>
              <a:gd name="connsiteX4828" fmla="*/ 3293618 w 8938307"/>
              <a:gd name="connsiteY4828" fmla="*/ 1151191 h 2993922"/>
              <a:gd name="connsiteX4829" fmla="*/ 3293618 w 8938307"/>
              <a:gd name="connsiteY4829" fmla="*/ 1140600 h 2993922"/>
              <a:gd name="connsiteX4830" fmla="*/ 3018266 w 8938307"/>
              <a:gd name="connsiteY4830" fmla="*/ 1140600 h 2993922"/>
              <a:gd name="connsiteX4831" fmla="*/ 3007676 w 8938307"/>
              <a:gd name="connsiteY4831" fmla="*/ 1145896 h 2993922"/>
              <a:gd name="connsiteX4832" fmla="*/ 2997086 w 8938307"/>
              <a:gd name="connsiteY4832" fmla="*/ 1151191 h 2993922"/>
              <a:gd name="connsiteX4833" fmla="*/ 2986495 w 8938307"/>
              <a:gd name="connsiteY4833" fmla="*/ 1151191 h 2993922"/>
              <a:gd name="connsiteX4834" fmla="*/ 2997086 w 8938307"/>
              <a:gd name="connsiteY4834" fmla="*/ 1161781 h 2993922"/>
              <a:gd name="connsiteX4835" fmla="*/ 3018266 w 8938307"/>
              <a:gd name="connsiteY4835" fmla="*/ 1161781 h 2993922"/>
              <a:gd name="connsiteX4836" fmla="*/ 3028858 w 8938307"/>
              <a:gd name="connsiteY4836" fmla="*/ 1151191 h 2993922"/>
              <a:gd name="connsiteX4837" fmla="*/ 3018266 w 8938307"/>
              <a:gd name="connsiteY4837" fmla="*/ 1140600 h 2993922"/>
              <a:gd name="connsiteX4838" fmla="*/ 3190361 w 8938307"/>
              <a:gd name="connsiteY4838" fmla="*/ 1135306 h 2993922"/>
              <a:gd name="connsiteX4839" fmla="*/ 3187714 w 8938307"/>
              <a:gd name="connsiteY4839" fmla="*/ 1140600 h 2993922"/>
              <a:gd name="connsiteX4840" fmla="*/ 3198303 w 8938307"/>
              <a:gd name="connsiteY4840" fmla="*/ 1140600 h 2993922"/>
              <a:gd name="connsiteX4841" fmla="*/ 3190361 w 8938307"/>
              <a:gd name="connsiteY4841" fmla="*/ 1135306 h 2993922"/>
              <a:gd name="connsiteX4842" fmla="*/ 8048712 w 8938307"/>
              <a:gd name="connsiteY4842" fmla="*/ 1130010 h 2993922"/>
              <a:gd name="connsiteX4843" fmla="*/ 8069894 w 8938307"/>
              <a:gd name="connsiteY4843" fmla="*/ 1130010 h 2993922"/>
              <a:gd name="connsiteX4844" fmla="*/ 8069894 w 8938307"/>
              <a:gd name="connsiteY4844" fmla="*/ 1140600 h 2993922"/>
              <a:gd name="connsiteX4845" fmla="*/ 8048712 w 8938307"/>
              <a:gd name="connsiteY4845" fmla="*/ 1130010 h 2993922"/>
              <a:gd name="connsiteX4846" fmla="*/ 7752182 w 8938307"/>
              <a:gd name="connsiteY4846" fmla="*/ 1130010 h 2993922"/>
              <a:gd name="connsiteX4847" fmla="*/ 7752182 w 8938307"/>
              <a:gd name="connsiteY4847" fmla="*/ 1140600 h 2993922"/>
              <a:gd name="connsiteX4848" fmla="*/ 7762772 w 8938307"/>
              <a:gd name="connsiteY4848" fmla="*/ 1140600 h 2993922"/>
              <a:gd name="connsiteX4849" fmla="*/ 7752182 w 8938307"/>
              <a:gd name="connsiteY4849" fmla="*/ 1130010 h 2993922"/>
              <a:gd name="connsiteX4850" fmla="*/ 6417788 w 8938307"/>
              <a:gd name="connsiteY4850" fmla="*/ 1130010 h 2993922"/>
              <a:gd name="connsiteX4851" fmla="*/ 6417788 w 8938307"/>
              <a:gd name="connsiteY4851" fmla="*/ 1140600 h 2993922"/>
              <a:gd name="connsiteX4852" fmla="*/ 6423084 w 8938307"/>
              <a:gd name="connsiteY4852" fmla="*/ 1140600 h 2993922"/>
              <a:gd name="connsiteX4853" fmla="*/ 6417788 w 8938307"/>
              <a:gd name="connsiteY4853" fmla="*/ 1130010 h 2993922"/>
              <a:gd name="connsiteX4854" fmla="*/ 2319299 w 8938307"/>
              <a:gd name="connsiteY4854" fmla="*/ 1130010 h 2993922"/>
              <a:gd name="connsiteX4855" fmla="*/ 2308710 w 8938307"/>
              <a:gd name="connsiteY4855" fmla="*/ 1140600 h 2993922"/>
              <a:gd name="connsiteX4856" fmla="*/ 2319299 w 8938307"/>
              <a:gd name="connsiteY4856" fmla="*/ 1140600 h 2993922"/>
              <a:gd name="connsiteX4857" fmla="*/ 2319299 w 8938307"/>
              <a:gd name="connsiteY4857" fmla="*/ 1130010 h 2993922"/>
              <a:gd name="connsiteX4858" fmla="*/ 2758803 w 8938307"/>
              <a:gd name="connsiteY4858" fmla="*/ 1126700 h 2993922"/>
              <a:gd name="connsiteX4859" fmla="*/ 2742916 w 8938307"/>
              <a:gd name="connsiteY4859" fmla="*/ 1130010 h 2993922"/>
              <a:gd name="connsiteX4860" fmla="*/ 2732326 w 8938307"/>
              <a:gd name="connsiteY4860" fmla="*/ 1130010 h 2993922"/>
              <a:gd name="connsiteX4861" fmla="*/ 2753506 w 8938307"/>
              <a:gd name="connsiteY4861" fmla="*/ 1140600 h 2993922"/>
              <a:gd name="connsiteX4862" fmla="*/ 2785278 w 8938307"/>
              <a:gd name="connsiteY4862" fmla="*/ 1140600 h 2993922"/>
              <a:gd name="connsiteX4863" fmla="*/ 2795868 w 8938307"/>
              <a:gd name="connsiteY4863" fmla="*/ 1140600 h 2993922"/>
              <a:gd name="connsiteX4864" fmla="*/ 2806458 w 8938307"/>
              <a:gd name="connsiteY4864" fmla="*/ 1151191 h 2993922"/>
              <a:gd name="connsiteX4865" fmla="*/ 2817049 w 8938307"/>
              <a:gd name="connsiteY4865" fmla="*/ 1151191 h 2993922"/>
              <a:gd name="connsiteX4866" fmla="*/ 2806458 w 8938307"/>
              <a:gd name="connsiteY4866" fmla="*/ 1140600 h 2993922"/>
              <a:gd name="connsiteX4867" fmla="*/ 2758803 w 8938307"/>
              <a:gd name="connsiteY4867" fmla="*/ 1126700 h 2993922"/>
              <a:gd name="connsiteX4868" fmla="*/ 6473389 w 8938307"/>
              <a:gd name="connsiteY4868" fmla="*/ 1124714 h 2993922"/>
              <a:gd name="connsiteX4869" fmla="*/ 6470740 w 8938307"/>
              <a:gd name="connsiteY4869" fmla="*/ 1130010 h 2993922"/>
              <a:gd name="connsiteX4870" fmla="*/ 6481332 w 8938307"/>
              <a:gd name="connsiteY4870" fmla="*/ 1130010 h 2993922"/>
              <a:gd name="connsiteX4871" fmla="*/ 6473389 w 8938307"/>
              <a:gd name="connsiteY4871" fmla="*/ 1124714 h 2993922"/>
              <a:gd name="connsiteX4872" fmla="*/ 5847231 w 8938307"/>
              <a:gd name="connsiteY4872" fmla="*/ 1123391 h 2993922"/>
              <a:gd name="connsiteX4873" fmla="*/ 5845908 w 8938307"/>
              <a:gd name="connsiteY4873" fmla="*/ 1130010 h 2993922"/>
              <a:gd name="connsiteX4874" fmla="*/ 5845908 w 8938307"/>
              <a:gd name="connsiteY4874" fmla="*/ 1140600 h 2993922"/>
              <a:gd name="connsiteX4875" fmla="*/ 5851202 w 8938307"/>
              <a:gd name="connsiteY4875" fmla="*/ 1135306 h 2993922"/>
              <a:gd name="connsiteX4876" fmla="*/ 5851202 w 8938307"/>
              <a:gd name="connsiteY4876" fmla="*/ 1124714 h 2993922"/>
              <a:gd name="connsiteX4877" fmla="*/ 5847231 w 8938307"/>
              <a:gd name="connsiteY4877" fmla="*/ 1123391 h 2993922"/>
              <a:gd name="connsiteX4878" fmla="*/ 2255757 w 8938307"/>
              <a:gd name="connsiteY4878" fmla="*/ 1119419 h 2993922"/>
              <a:gd name="connsiteX4879" fmla="*/ 2255757 w 8938307"/>
              <a:gd name="connsiteY4879" fmla="*/ 1130010 h 2993922"/>
              <a:gd name="connsiteX4880" fmla="*/ 2266347 w 8938307"/>
              <a:gd name="connsiteY4880" fmla="*/ 1151191 h 2993922"/>
              <a:gd name="connsiteX4881" fmla="*/ 2308710 w 8938307"/>
              <a:gd name="connsiteY4881" fmla="*/ 1151191 h 2993922"/>
              <a:gd name="connsiteX4882" fmla="*/ 2303415 w 8938307"/>
              <a:gd name="connsiteY4882" fmla="*/ 1140600 h 2993922"/>
              <a:gd name="connsiteX4883" fmla="*/ 2287529 w 8938307"/>
              <a:gd name="connsiteY4883" fmla="*/ 1130010 h 2993922"/>
              <a:gd name="connsiteX4884" fmla="*/ 2266347 w 8938307"/>
              <a:gd name="connsiteY4884" fmla="*/ 1130010 h 2993922"/>
              <a:gd name="connsiteX4885" fmla="*/ 1906274 w 8938307"/>
              <a:gd name="connsiteY4885" fmla="*/ 1119419 h 2993922"/>
              <a:gd name="connsiteX4886" fmla="*/ 1948635 w 8938307"/>
              <a:gd name="connsiteY4886" fmla="*/ 1140600 h 2993922"/>
              <a:gd name="connsiteX4887" fmla="*/ 2012178 w 8938307"/>
              <a:gd name="connsiteY4887" fmla="*/ 1161781 h 2993922"/>
              <a:gd name="connsiteX4888" fmla="*/ 2065130 w 8938307"/>
              <a:gd name="connsiteY4888" fmla="*/ 1161781 h 2993922"/>
              <a:gd name="connsiteX4889" fmla="*/ 2054540 w 8938307"/>
              <a:gd name="connsiteY4889" fmla="*/ 1151191 h 2993922"/>
              <a:gd name="connsiteX4890" fmla="*/ 2054540 w 8938307"/>
              <a:gd name="connsiteY4890" fmla="*/ 1135306 h 2993922"/>
              <a:gd name="connsiteX4891" fmla="*/ 2033359 w 8938307"/>
              <a:gd name="connsiteY4891" fmla="*/ 1130010 h 2993922"/>
              <a:gd name="connsiteX4892" fmla="*/ 2006882 w 8938307"/>
              <a:gd name="connsiteY4892" fmla="*/ 1124714 h 2993922"/>
              <a:gd name="connsiteX4893" fmla="*/ 1980407 w 8938307"/>
              <a:gd name="connsiteY4893" fmla="*/ 1119419 h 2993922"/>
              <a:gd name="connsiteX4894" fmla="*/ 1885093 w 8938307"/>
              <a:gd name="connsiteY4894" fmla="*/ 1119419 h 2993922"/>
              <a:gd name="connsiteX4895" fmla="*/ 1874503 w 8938307"/>
              <a:gd name="connsiteY4895" fmla="*/ 1130010 h 2993922"/>
              <a:gd name="connsiteX4896" fmla="*/ 1885093 w 8938307"/>
              <a:gd name="connsiteY4896" fmla="*/ 1130010 h 2993922"/>
              <a:gd name="connsiteX4897" fmla="*/ 1895684 w 8938307"/>
              <a:gd name="connsiteY4897" fmla="*/ 1130010 h 2993922"/>
              <a:gd name="connsiteX4898" fmla="*/ 1885093 w 8938307"/>
              <a:gd name="connsiteY4898" fmla="*/ 1119419 h 2993922"/>
              <a:gd name="connsiteX4899" fmla="*/ 1085517 w 8938307"/>
              <a:gd name="connsiteY4899" fmla="*/ 1119419 h 2993922"/>
              <a:gd name="connsiteX4900" fmla="*/ 1111993 w 8938307"/>
              <a:gd name="connsiteY4900" fmla="*/ 1130010 h 2993922"/>
              <a:gd name="connsiteX4901" fmla="*/ 1133174 w 8938307"/>
              <a:gd name="connsiteY4901" fmla="*/ 1140600 h 2993922"/>
              <a:gd name="connsiteX4902" fmla="*/ 1249669 w 8938307"/>
              <a:gd name="connsiteY4902" fmla="*/ 1193552 h 2993922"/>
              <a:gd name="connsiteX4903" fmla="*/ 1281440 w 8938307"/>
              <a:gd name="connsiteY4903" fmla="*/ 1225324 h 2993922"/>
              <a:gd name="connsiteX4904" fmla="*/ 1323802 w 8938307"/>
              <a:gd name="connsiteY4904" fmla="*/ 1246504 h 2993922"/>
              <a:gd name="connsiteX4905" fmla="*/ 1344982 w 8938307"/>
              <a:gd name="connsiteY4905" fmla="*/ 1246504 h 2993922"/>
              <a:gd name="connsiteX4906" fmla="*/ 1355573 w 8938307"/>
              <a:gd name="connsiteY4906" fmla="*/ 1246504 h 2993922"/>
              <a:gd name="connsiteX4907" fmla="*/ 1344982 w 8938307"/>
              <a:gd name="connsiteY4907" fmla="*/ 1257095 h 2993922"/>
              <a:gd name="connsiteX4908" fmla="*/ 1313210 w 8938307"/>
              <a:gd name="connsiteY4908" fmla="*/ 1246504 h 2993922"/>
              <a:gd name="connsiteX4909" fmla="*/ 1292030 w 8938307"/>
              <a:gd name="connsiteY4909" fmla="*/ 1235914 h 2993922"/>
              <a:gd name="connsiteX4910" fmla="*/ 1260258 w 8938307"/>
              <a:gd name="connsiteY4910" fmla="*/ 1230619 h 2993922"/>
              <a:gd name="connsiteX4911" fmla="*/ 1228487 w 8938307"/>
              <a:gd name="connsiteY4911" fmla="*/ 1214733 h 2993922"/>
              <a:gd name="connsiteX4912" fmla="*/ 1196717 w 8938307"/>
              <a:gd name="connsiteY4912" fmla="*/ 1193552 h 2993922"/>
              <a:gd name="connsiteX4913" fmla="*/ 1170240 w 8938307"/>
              <a:gd name="connsiteY4913" fmla="*/ 1172371 h 2993922"/>
              <a:gd name="connsiteX4914" fmla="*/ 1143765 w 8938307"/>
              <a:gd name="connsiteY4914" fmla="*/ 1161781 h 2993922"/>
              <a:gd name="connsiteX4915" fmla="*/ 1111993 w 8938307"/>
              <a:gd name="connsiteY4915" fmla="*/ 1151191 h 2993922"/>
              <a:gd name="connsiteX4916" fmla="*/ 1080222 w 8938307"/>
              <a:gd name="connsiteY4916" fmla="*/ 1130010 h 2993922"/>
              <a:gd name="connsiteX4917" fmla="*/ 1069631 w 8938307"/>
              <a:gd name="connsiteY4917" fmla="*/ 1130010 h 2993922"/>
              <a:gd name="connsiteX4918" fmla="*/ 1085517 w 8938307"/>
              <a:gd name="connsiteY4918" fmla="*/ 1119419 h 2993922"/>
              <a:gd name="connsiteX4919" fmla="*/ 921366 w 8938307"/>
              <a:gd name="connsiteY4919" fmla="*/ 1119419 h 2993922"/>
              <a:gd name="connsiteX4920" fmla="*/ 953137 w 8938307"/>
              <a:gd name="connsiteY4920" fmla="*/ 1130010 h 2993922"/>
              <a:gd name="connsiteX4921" fmla="*/ 995498 w 8938307"/>
              <a:gd name="connsiteY4921" fmla="*/ 1151191 h 2993922"/>
              <a:gd name="connsiteX4922" fmla="*/ 1006089 w 8938307"/>
              <a:gd name="connsiteY4922" fmla="*/ 1156485 h 2993922"/>
              <a:gd name="connsiteX4923" fmla="*/ 1011384 w 8938307"/>
              <a:gd name="connsiteY4923" fmla="*/ 1161781 h 2993922"/>
              <a:gd name="connsiteX4924" fmla="*/ 1027270 w 8938307"/>
              <a:gd name="connsiteY4924" fmla="*/ 1172371 h 2993922"/>
              <a:gd name="connsiteX4925" fmla="*/ 1048450 w 8938307"/>
              <a:gd name="connsiteY4925" fmla="*/ 1182962 h 2993922"/>
              <a:gd name="connsiteX4926" fmla="*/ 1037859 w 8938307"/>
              <a:gd name="connsiteY4926" fmla="*/ 1182962 h 2993922"/>
              <a:gd name="connsiteX4927" fmla="*/ 1006089 w 8938307"/>
              <a:gd name="connsiteY4927" fmla="*/ 1172371 h 2993922"/>
              <a:gd name="connsiteX4928" fmla="*/ 953137 w 8938307"/>
              <a:gd name="connsiteY4928" fmla="*/ 1151191 h 2993922"/>
              <a:gd name="connsiteX4929" fmla="*/ 931956 w 8938307"/>
              <a:gd name="connsiteY4929" fmla="*/ 1140600 h 2993922"/>
              <a:gd name="connsiteX4930" fmla="*/ 921366 w 8938307"/>
              <a:gd name="connsiteY4930" fmla="*/ 1130010 h 2993922"/>
              <a:gd name="connsiteX4931" fmla="*/ 3199628 w 8938307"/>
              <a:gd name="connsiteY4931" fmla="*/ 1111476 h 2993922"/>
              <a:gd name="connsiteX4932" fmla="*/ 3193008 w 8938307"/>
              <a:gd name="connsiteY4932" fmla="*/ 1114125 h 2993922"/>
              <a:gd name="connsiteX4933" fmla="*/ 3198303 w 8938307"/>
              <a:gd name="connsiteY4933" fmla="*/ 1119419 h 2993922"/>
              <a:gd name="connsiteX4934" fmla="*/ 3219485 w 8938307"/>
              <a:gd name="connsiteY4934" fmla="*/ 1119419 h 2993922"/>
              <a:gd name="connsiteX4935" fmla="*/ 3208895 w 8938307"/>
              <a:gd name="connsiteY4935" fmla="*/ 1114125 h 2993922"/>
              <a:gd name="connsiteX4936" fmla="*/ 3199628 w 8938307"/>
              <a:gd name="connsiteY4936" fmla="*/ 1111476 h 2993922"/>
              <a:gd name="connsiteX4937" fmla="*/ 7360336 w 8938307"/>
              <a:gd name="connsiteY4937" fmla="*/ 1108829 h 2993922"/>
              <a:gd name="connsiteX4938" fmla="*/ 7370926 w 8938307"/>
              <a:gd name="connsiteY4938" fmla="*/ 1114125 h 2993922"/>
              <a:gd name="connsiteX4939" fmla="*/ 7360336 w 8938307"/>
              <a:gd name="connsiteY4939" fmla="*/ 1119419 h 2993922"/>
              <a:gd name="connsiteX4940" fmla="*/ 7360336 w 8938307"/>
              <a:gd name="connsiteY4940" fmla="*/ 1108829 h 2993922"/>
              <a:gd name="connsiteX4941" fmla="*/ 5920039 w 8938307"/>
              <a:gd name="connsiteY4941" fmla="*/ 1108829 h 2993922"/>
              <a:gd name="connsiteX4942" fmla="*/ 5920039 w 8938307"/>
              <a:gd name="connsiteY4942" fmla="*/ 1119419 h 2993922"/>
              <a:gd name="connsiteX4943" fmla="*/ 5930630 w 8938307"/>
              <a:gd name="connsiteY4943" fmla="*/ 1119419 h 2993922"/>
              <a:gd name="connsiteX4944" fmla="*/ 5930630 w 8938307"/>
              <a:gd name="connsiteY4944" fmla="*/ 1108829 h 2993922"/>
              <a:gd name="connsiteX4945" fmla="*/ 2155149 w 8938307"/>
              <a:gd name="connsiteY4945" fmla="*/ 1108829 h 2993922"/>
              <a:gd name="connsiteX4946" fmla="*/ 2149853 w 8938307"/>
              <a:gd name="connsiteY4946" fmla="*/ 1119419 h 2993922"/>
              <a:gd name="connsiteX4947" fmla="*/ 2160443 w 8938307"/>
              <a:gd name="connsiteY4947" fmla="*/ 1119419 h 2993922"/>
              <a:gd name="connsiteX4948" fmla="*/ 2171034 w 8938307"/>
              <a:gd name="connsiteY4948" fmla="*/ 1119419 h 2993922"/>
              <a:gd name="connsiteX4949" fmla="*/ 2155149 w 8938307"/>
              <a:gd name="connsiteY4949" fmla="*/ 1108829 h 2993922"/>
              <a:gd name="connsiteX4950" fmla="*/ 5896211 w 8938307"/>
              <a:gd name="connsiteY4950" fmla="*/ 1103535 h 2993922"/>
              <a:gd name="connsiteX4951" fmla="*/ 5888268 w 8938307"/>
              <a:gd name="connsiteY4951" fmla="*/ 1108829 h 2993922"/>
              <a:gd name="connsiteX4952" fmla="*/ 5898860 w 8938307"/>
              <a:gd name="connsiteY4952" fmla="*/ 1108829 h 2993922"/>
              <a:gd name="connsiteX4953" fmla="*/ 5896211 w 8938307"/>
              <a:gd name="connsiteY4953" fmla="*/ 1103535 h 2993922"/>
              <a:gd name="connsiteX4954" fmla="*/ 8345244 w 8938307"/>
              <a:gd name="connsiteY4954" fmla="*/ 1098239 h 2993922"/>
              <a:gd name="connsiteX4955" fmla="*/ 8366425 w 8938307"/>
              <a:gd name="connsiteY4955" fmla="*/ 1103533 h 2993922"/>
              <a:gd name="connsiteX4956" fmla="*/ 8377016 w 8938307"/>
              <a:gd name="connsiteY4956" fmla="*/ 1108829 h 2993922"/>
              <a:gd name="connsiteX4957" fmla="*/ 7286203 w 8938307"/>
              <a:gd name="connsiteY4957" fmla="*/ 1098239 h 2993922"/>
              <a:gd name="connsiteX4958" fmla="*/ 7275612 w 8938307"/>
              <a:gd name="connsiteY4958" fmla="*/ 1108829 h 2993922"/>
              <a:gd name="connsiteX4959" fmla="*/ 7296793 w 8938307"/>
              <a:gd name="connsiteY4959" fmla="*/ 1108829 h 2993922"/>
              <a:gd name="connsiteX4960" fmla="*/ 7291498 w 8938307"/>
              <a:gd name="connsiteY4960" fmla="*/ 1103533 h 2993922"/>
              <a:gd name="connsiteX4961" fmla="*/ 7286203 w 8938307"/>
              <a:gd name="connsiteY4961" fmla="*/ 1098239 h 2993922"/>
              <a:gd name="connsiteX4962" fmla="*/ 6375428 w 8938307"/>
              <a:gd name="connsiteY4962" fmla="*/ 1098239 h 2993922"/>
              <a:gd name="connsiteX4963" fmla="*/ 6375428 w 8938307"/>
              <a:gd name="connsiteY4963" fmla="*/ 1108829 h 2993922"/>
              <a:gd name="connsiteX4964" fmla="*/ 6370132 w 8938307"/>
              <a:gd name="connsiteY4964" fmla="*/ 1119419 h 2993922"/>
              <a:gd name="connsiteX4965" fmla="*/ 6364836 w 8938307"/>
              <a:gd name="connsiteY4965" fmla="*/ 1108829 h 2993922"/>
              <a:gd name="connsiteX4966" fmla="*/ 6375428 w 8938307"/>
              <a:gd name="connsiteY4966" fmla="*/ 1098239 h 2993922"/>
              <a:gd name="connsiteX4967" fmla="*/ 6343656 w 8938307"/>
              <a:gd name="connsiteY4967" fmla="*/ 1098239 h 2993922"/>
              <a:gd name="connsiteX4968" fmla="*/ 6354246 w 8938307"/>
              <a:gd name="connsiteY4968" fmla="*/ 1098239 h 2993922"/>
              <a:gd name="connsiteX4969" fmla="*/ 6333066 w 8938307"/>
              <a:gd name="connsiteY4969" fmla="*/ 1108829 h 2993922"/>
              <a:gd name="connsiteX4970" fmla="*/ 6333066 w 8938307"/>
              <a:gd name="connsiteY4970" fmla="*/ 1103533 h 2993922"/>
              <a:gd name="connsiteX4971" fmla="*/ 6343656 w 8938307"/>
              <a:gd name="connsiteY4971" fmla="*/ 1098239 h 2993922"/>
              <a:gd name="connsiteX4972" fmla="*/ 3145351 w 8938307"/>
              <a:gd name="connsiteY4972" fmla="*/ 1098239 h 2993922"/>
              <a:gd name="connsiteX4973" fmla="*/ 3155942 w 8938307"/>
              <a:gd name="connsiteY4973" fmla="*/ 1108829 h 2993922"/>
              <a:gd name="connsiteX4974" fmla="*/ 3166533 w 8938307"/>
              <a:gd name="connsiteY4974" fmla="*/ 1108829 h 2993922"/>
              <a:gd name="connsiteX4975" fmla="*/ 3155942 w 8938307"/>
              <a:gd name="connsiteY4975" fmla="*/ 1098239 h 2993922"/>
              <a:gd name="connsiteX4976" fmla="*/ 3145351 w 8938307"/>
              <a:gd name="connsiteY4976" fmla="*/ 1098239 h 2993922"/>
              <a:gd name="connsiteX4977" fmla="*/ 2171034 w 8938307"/>
              <a:gd name="connsiteY4977" fmla="*/ 1098239 h 2993922"/>
              <a:gd name="connsiteX4978" fmla="*/ 2192215 w 8938307"/>
              <a:gd name="connsiteY4978" fmla="*/ 1119419 h 2993922"/>
              <a:gd name="connsiteX4979" fmla="*/ 2223986 w 8938307"/>
              <a:gd name="connsiteY4979" fmla="*/ 1119419 h 2993922"/>
              <a:gd name="connsiteX4980" fmla="*/ 2213396 w 8938307"/>
              <a:gd name="connsiteY4980" fmla="*/ 1108829 h 2993922"/>
              <a:gd name="connsiteX4981" fmla="*/ 2192215 w 8938307"/>
              <a:gd name="connsiteY4981" fmla="*/ 1108829 h 2993922"/>
              <a:gd name="connsiteX4982" fmla="*/ 1535610 w 8938307"/>
              <a:gd name="connsiteY4982" fmla="*/ 1098239 h 2993922"/>
              <a:gd name="connsiteX4983" fmla="*/ 1535610 w 8938307"/>
              <a:gd name="connsiteY4983" fmla="*/ 1108829 h 2993922"/>
              <a:gd name="connsiteX4984" fmla="*/ 1546200 w 8938307"/>
              <a:gd name="connsiteY4984" fmla="*/ 1119419 h 2993922"/>
              <a:gd name="connsiteX4985" fmla="*/ 1895684 w 8938307"/>
              <a:gd name="connsiteY4985" fmla="*/ 1087648 h 2993922"/>
              <a:gd name="connsiteX4986" fmla="*/ 1885093 w 8938307"/>
              <a:gd name="connsiteY4986" fmla="*/ 1092944 h 2993922"/>
              <a:gd name="connsiteX4987" fmla="*/ 1895684 w 8938307"/>
              <a:gd name="connsiteY4987" fmla="*/ 1098239 h 2993922"/>
              <a:gd name="connsiteX4988" fmla="*/ 7328564 w 8938307"/>
              <a:gd name="connsiteY4988" fmla="*/ 1077058 h 2993922"/>
              <a:gd name="connsiteX4989" fmla="*/ 7328564 w 8938307"/>
              <a:gd name="connsiteY4989" fmla="*/ 1108829 h 2993922"/>
              <a:gd name="connsiteX4990" fmla="*/ 7328564 w 8938307"/>
              <a:gd name="connsiteY4990" fmla="*/ 1119419 h 2993922"/>
              <a:gd name="connsiteX4991" fmla="*/ 7370926 w 8938307"/>
              <a:gd name="connsiteY4991" fmla="*/ 1130010 h 2993922"/>
              <a:gd name="connsiteX4992" fmla="*/ 7392107 w 8938307"/>
              <a:gd name="connsiteY4992" fmla="*/ 1130010 h 2993922"/>
              <a:gd name="connsiteX4993" fmla="*/ 7413288 w 8938307"/>
              <a:gd name="connsiteY4993" fmla="*/ 1130010 h 2993922"/>
              <a:gd name="connsiteX4994" fmla="*/ 7434468 w 8938307"/>
              <a:gd name="connsiteY4994" fmla="*/ 1130010 h 2993922"/>
              <a:gd name="connsiteX4995" fmla="*/ 7423878 w 8938307"/>
              <a:gd name="connsiteY4995" fmla="*/ 1119419 h 2993922"/>
              <a:gd name="connsiteX4996" fmla="*/ 7413288 w 8938307"/>
              <a:gd name="connsiteY4996" fmla="*/ 1119419 h 2993922"/>
              <a:gd name="connsiteX4997" fmla="*/ 7402697 w 8938307"/>
              <a:gd name="connsiteY4997" fmla="*/ 1119419 h 2993922"/>
              <a:gd name="connsiteX4998" fmla="*/ 7386812 w 8938307"/>
              <a:gd name="connsiteY4998" fmla="*/ 1108829 h 2993922"/>
              <a:gd name="connsiteX4999" fmla="*/ 7365630 w 8938307"/>
              <a:gd name="connsiteY4999" fmla="*/ 1098239 h 2993922"/>
              <a:gd name="connsiteX5000" fmla="*/ 7349745 w 8938307"/>
              <a:gd name="connsiteY5000" fmla="*/ 1092944 h 2993922"/>
              <a:gd name="connsiteX5001" fmla="*/ 7339155 w 8938307"/>
              <a:gd name="connsiteY5001" fmla="*/ 1087648 h 2993922"/>
              <a:gd name="connsiteX5002" fmla="*/ 7333860 w 8938307"/>
              <a:gd name="connsiteY5002" fmla="*/ 1082354 h 2993922"/>
              <a:gd name="connsiteX5003" fmla="*/ 7328564 w 8938307"/>
              <a:gd name="connsiteY5003" fmla="*/ 1077058 h 2993922"/>
              <a:gd name="connsiteX5004" fmla="*/ 2223986 w 8938307"/>
              <a:gd name="connsiteY5004" fmla="*/ 1077058 h 2993922"/>
              <a:gd name="connsiteX5005" fmla="*/ 2234577 w 8938307"/>
              <a:gd name="connsiteY5005" fmla="*/ 1077058 h 2993922"/>
              <a:gd name="connsiteX5006" fmla="*/ 2234577 w 8938307"/>
              <a:gd name="connsiteY5006" fmla="*/ 1087648 h 2993922"/>
              <a:gd name="connsiteX5007" fmla="*/ 2223986 w 8938307"/>
              <a:gd name="connsiteY5007" fmla="*/ 1077058 h 2993922"/>
              <a:gd name="connsiteX5008" fmla="*/ 1842731 w 8938307"/>
              <a:gd name="connsiteY5008" fmla="*/ 1077058 h 2993922"/>
              <a:gd name="connsiteX5009" fmla="*/ 1848026 w 8938307"/>
              <a:gd name="connsiteY5009" fmla="*/ 1082354 h 2993922"/>
              <a:gd name="connsiteX5010" fmla="*/ 1853322 w 8938307"/>
              <a:gd name="connsiteY5010" fmla="*/ 1082354 h 2993922"/>
              <a:gd name="connsiteX5011" fmla="*/ 1853322 w 8938307"/>
              <a:gd name="connsiteY5011" fmla="*/ 1077058 h 2993922"/>
              <a:gd name="connsiteX5012" fmla="*/ 942546 w 8938307"/>
              <a:gd name="connsiteY5012" fmla="*/ 1077058 h 2993922"/>
              <a:gd name="connsiteX5013" fmla="*/ 974318 w 8938307"/>
              <a:gd name="connsiteY5013" fmla="*/ 1087648 h 2993922"/>
              <a:gd name="connsiteX5014" fmla="*/ 990203 w 8938307"/>
              <a:gd name="connsiteY5014" fmla="*/ 1103533 h 2993922"/>
              <a:gd name="connsiteX5015" fmla="*/ 995498 w 8938307"/>
              <a:gd name="connsiteY5015" fmla="*/ 1108829 h 2993922"/>
              <a:gd name="connsiteX5016" fmla="*/ 963726 w 8938307"/>
              <a:gd name="connsiteY5016" fmla="*/ 1108829 h 2993922"/>
              <a:gd name="connsiteX5017" fmla="*/ 942546 w 8938307"/>
              <a:gd name="connsiteY5017" fmla="*/ 1103533 h 2993922"/>
              <a:gd name="connsiteX5018" fmla="*/ 931956 w 8938307"/>
              <a:gd name="connsiteY5018" fmla="*/ 1092944 h 2993922"/>
              <a:gd name="connsiteX5019" fmla="*/ 931956 w 8938307"/>
              <a:gd name="connsiteY5019" fmla="*/ 1087648 h 2993922"/>
              <a:gd name="connsiteX5020" fmla="*/ 8302883 w 8938307"/>
              <a:gd name="connsiteY5020" fmla="*/ 1066467 h 2993922"/>
              <a:gd name="connsiteX5021" fmla="*/ 8313473 w 8938307"/>
              <a:gd name="connsiteY5021" fmla="*/ 1087648 h 2993922"/>
              <a:gd name="connsiteX5022" fmla="*/ 8292291 w 8938307"/>
              <a:gd name="connsiteY5022" fmla="*/ 1087648 h 2993922"/>
              <a:gd name="connsiteX5023" fmla="*/ 8286997 w 8938307"/>
              <a:gd name="connsiteY5023" fmla="*/ 1071762 h 2993922"/>
              <a:gd name="connsiteX5024" fmla="*/ 8302883 w 8938307"/>
              <a:gd name="connsiteY5024" fmla="*/ 1066467 h 2993922"/>
              <a:gd name="connsiteX5025" fmla="*/ 7974579 w 8938307"/>
              <a:gd name="connsiteY5025" fmla="*/ 1066467 h 2993922"/>
              <a:gd name="connsiteX5026" fmla="*/ 7963990 w 8938307"/>
              <a:gd name="connsiteY5026" fmla="*/ 1077058 h 2993922"/>
              <a:gd name="connsiteX5027" fmla="*/ 8016942 w 8938307"/>
              <a:gd name="connsiteY5027" fmla="*/ 1098239 h 2993922"/>
              <a:gd name="connsiteX5028" fmla="*/ 8022237 w 8938307"/>
              <a:gd name="connsiteY5028" fmla="*/ 1092944 h 2993922"/>
              <a:gd name="connsiteX5029" fmla="*/ 8001056 w 8938307"/>
              <a:gd name="connsiteY5029" fmla="*/ 1082354 h 2993922"/>
              <a:gd name="connsiteX5030" fmla="*/ 7985171 w 8938307"/>
              <a:gd name="connsiteY5030" fmla="*/ 1071762 h 2993922"/>
              <a:gd name="connsiteX5031" fmla="*/ 7974579 w 8938307"/>
              <a:gd name="connsiteY5031" fmla="*/ 1066467 h 2993922"/>
              <a:gd name="connsiteX5032" fmla="*/ 7932219 w 8938307"/>
              <a:gd name="connsiteY5032" fmla="*/ 1066467 h 2993922"/>
              <a:gd name="connsiteX5033" fmla="*/ 7942808 w 8938307"/>
              <a:gd name="connsiteY5033" fmla="*/ 1077058 h 2993922"/>
              <a:gd name="connsiteX5034" fmla="*/ 7953398 w 8938307"/>
              <a:gd name="connsiteY5034" fmla="*/ 1077058 h 2993922"/>
              <a:gd name="connsiteX5035" fmla="*/ 7942808 w 8938307"/>
              <a:gd name="connsiteY5035" fmla="*/ 1066467 h 2993922"/>
              <a:gd name="connsiteX5036" fmla="*/ 6153028 w 8938307"/>
              <a:gd name="connsiteY5036" fmla="*/ 1066467 h 2993922"/>
              <a:gd name="connsiteX5037" fmla="*/ 6184800 w 8938307"/>
              <a:gd name="connsiteY5037" fmla="*/ 1077058 h 2993922"/>
              <a:gd name="connsiteX5038" fmla="*/ 6195390 w 8938307"/>
              <a:gd name="connsiteY5038" fmla="*/ 1077058 h 2993922"/>
              <a:gd name="connsiteX5039" fmla="*/ 6205980 w 8938307"/>
              <a:gd name="connsiteY5039" fmla="*/ 1087648 h 2993922"/>
              <a:gd name="connsiteX5040" fmla="*/ 6221866 w 8938307"/>
              <a:gd name="connsiteY5040" fmla="*/ 1103533 h 2993922"/>
              <a:gd name="connsiteX5041" fmla="*/ 6258932 w 8938307"/>
              <a:gd name="connsiteY5041" fmla="*/ 1108829 h 2993922"/>
              <a:gd name="connsiteX5042" fmla="*/ 6280114 w 8938307"/>
              <a:gd name="connsiteY5042" fmla="*/ 1108829 h 2993922"/>
              <a:gd name="connsiteX5043" fmla="*/ 6290704 w 8938307"/>
              <a:gd name="connsiteY5043" fmla="*/ 1108829 h 2993922"/>
              <a:gd name="connsiteX5044" fmla="*/ 6301294 w 8938307"/>
              <a:gd name="connsiteY5044" fmla="*/ 1114125 h 2993922"/>
              <a:gd name="connsiteX5045" fmla="*/ 6322476 w 8938307"/>
              <a:gd name="connsiteY5045" fmla="*/ 1119419 h 2993922"/>
              <a:gd name="connsiteX5046" fmla="*/ 6348950 w 8938307"/>
              <a:gd name="connsiteY5046" fmla="*/ 1124714 h 2993922"/>
              <a:gd name="connsiteX5047" fmla="*/ 6375428 w 8938307"/>
              <a:gd name="connsiteY5047" fmla="*/ 1130010 h 2993922"/>
              <a:gd name="connsiteX5048" fmla="*/ 6386018 w 8938307"/>
              <a:gd name="connsiteY5048" fmla="*/ 1130010 h 2993922"/>
              <a:gd name="connsiteX5049" fmla="*/ 6407198 w 8938307"/>
              <a:gd name="connsiteY5049" fmla="*/ 1119419 h 2993922"/>
              <a:gd name="connsiteX5050" fmla="*/ 6428380 w 8938307"/>
              <a:gd name="connsiteY5050" fmla="*/ 1119419 h 2993922"/>
              <a:gd name="connsiteX5051" fmla="*/ 6417788 w 8938307"/>
              <a:gd name="connsiteY5051" fmla="*/ 1108829 h 2993922"/>
              <a:gd name="connsiteX5052" fmla="*/ 6407198 w 8938307"/>
              <a:gd name="connsiteY5052" fmla="*/ 1108829 h 2993922"/>
              <a:gd name="connsiteX5053" fmla="*/ 6386018 w 8938307"/>
              <a:gd name="connsiteY5053" fmla="*/ 1098239 h 2993922"/>
              <a:gd name="connsiteX5054" fmla="*/ 6375428 w 8938307"/>
              <a:gd name="connsiteY5054" fmla="*/ 1098239 h 2993922"/>
              <a:gd name="connsiteX5055" fmla="*/ 6370132 w 8938307"/>
              <a:gd name="connsiteY5055" fmla="*/ 1098239 h 2993922"/>
              <a:gd name="connsiteX5056" fmla="*/ 6364836 w 8938307"/>
              <a:gd name="connsiteY5056" fmla="*/ 1098239 h 2993922"/>
              <a:gd name="connsiteX5057" fmla="*/ 6354246 w 8938307"/>
              <a:gd name="connsiteY5057" fmla="*/ 1092944 h 2993922"/>
              <a:gd name="connsiteX5058" fmla="*/ 6333066 w 8938307"/>
              <a:gd name="connsiteY5058" fmla="*/ 1087648 h 2993922"/>
              <a:gd name="connsiteX5059" fmla="*/ 6311884 w 8938307"/>
              <a:gd name="connsiteY5059" fmla="*/ 1092944 h 2993922"/>
              <a:gd name="connsiteX5060" fmla="*/ 6306590 w 8938307"/>
              <a:gd name="connsiteY5060" fmla="*/ 1098239 h 2993922"/>
              <a:gd name="connsiteX5061" fmla="*/ 6301294 w 8938307"/>
              <a:gd name="connsiteY5061" fmla="*/ 1087648 h 2993922"/>
              <a:gd name="connsiteX5062" fmla="*/ 6237752 w 8938307"/>
              <a:gd name="connsiteY5062" fmla="*/ 1087648 h 2993922"/>
              <a:gd name="connsiteX5063" fmla="*/ 6211276 w 8938307"/>
              <a:gd name="connsiteY5063" fmla="*/ 1082354 h 2993922"/>
              <a:gd name="connsiteX5064" fmla="*/ 6200686 w 8938307"/>
              <a:gd name="connsiteY5064" fmla="*/ 1077058 h 2993922"/>
              <a:gd name="connsiteX5065" fmla="*/ 6174209 w 8938307"/>
              <a:gd name="connsiteY5065" fmla="*/ 1066467 h 2993922"/>
              <a:gd name="connsiteX5066" fmla="*/ 6153028 w 8938307"/>
              <a:gd name="connsiteY5066" fmla="*/ 1066467 h 2993922"/>
              <a:gd name="connsiteX5067" fmla="*/ 2337833 w 8938307"/>
              <a:gd name="connsiteY5067" fmla="*/ 1061173 h 2993922"/>
              <a:gd name="connsiteX5068" fmla="*/ 2329890 w 8938307"/>
              <a:gd name="connsiteY5068" fmla="*/ 1066467 h 2993922"/>
              <a:gd name="connsiteX5069" fmla="*/ 2340481 w 8938307"/>
              <a:gd name="connsiteY5069" fmla="*/ 1066467 h 2993922"/>
              <a:gd name="connsiteX5070" fmla="*/ 2337833 w 8938307"/>
              <a:gd name="connsiteY5070" fmla="*/ 1061173 h 2993922"/>
              <a:gd name="connsiteX5071" fmla="*/ 8324064 w 8938307"/>
              <a:gd name="connsiteY5071" fmla="*/ 1055877 h 2993922"/>
              <a:gd name="connsiteX5072" fmla="*/ 8377016 w 8938307"/>
              <a:gd name="connsiteY5072" fmla="*/ 1077058 h 2993922"/>
              <a:gd name="connsiteX5073" fmla="*/ 8366425 w 8938307"/>
              <a:gd name="connsiteY5073" fmla="*/ 1066467 h 2993922"/>
              <a:gd name="connsiteX5074" fmla="*/ 8334654 w 8938307"/>
              <a:gd name="connsiteY5074" fmla="*/ 1066467 h 2993922"/>
              <a:gd name="connsiteX5075" fmla="*/ 8186387 w 8938307"/>
              <a:gd name="connsiteY5075" fmla="*/ 1055877 h 2993922"/>
              <a:gd name="connsiteX5076" fmla="*/ 8207569 w 8938307"/>
              <a:gd name="connsiteY5076" fmla="*/ 1055877 h 2993922"/>
              <a:gd name="connsiteX5077" fmla="*/ 8239339 w 8938307"/>
              <a:gd name="connsiteY5077" fmla="*/ 1066467 h 2993922"/>
              <a:gd name="connsiteX5078" fmla="*/ 8207569 w 8938307"/>
              <a:gd name="connsiteY5078" fmla="*/ 1066467 h 2993922"/>
              <a:gd name="connsiteX5079" fmla="*/ 1747418 w 8938307"/>
              <a:gd name="connsiteY5079" fmla="*/ 1055877 h 2993922"/>
              <a:gd name="connsiteX5080" fmla="*/ 1779189 w 8938307"/>
              <a:gd name="connsiteY5080" fmla="*/ 1066467 h 2993922"/>
              <a:gd name="connsiteX5081" fmla="*/ 1810960 w 8938307"/>
              <a:gd name="connsiteY5081" fmla="*/ 1077058 h 2993922"/>
              <a:gd name="connsiteX5082" fmla="*/ 1832141 w 8938307"/>
              <a:gd name="connsiteY5082" fmla="*/ 1087648 h 2993922"/>
              <a:gd name="connsiteX5083" fmla="*/ 1800370 w 8938307"/>
              <a:gd name="connsiteY5083" fmla="*/ 1055877 h 2993922"/>
              <a:gd name="connsiteX5084" fmla="*/ 1779189 w 8938307"/>
              <a:gd name="connsiteY5084" fmla="*/ 1055877 h 2993922"/>
              <a:gd name="connsiteX5085" fmla="*/ 1773893 w 8938307"/>
              <a:gd name="connsiteY5085" fmla="*/ 1055877 h 2993922"/>
              <a:gd name="connsiteX5086" fmla="*/ 1758008 w 8938307"/>
              <a:gd name="connsiteY5086" fmla="*/ 1055877 h 2993922"/>
              <a:gd name="connsiteX5087" fmla="*/ 7495894 w 8938307"/>
              <a:gd name="connsiteY5087" fmla="*/ 1053759 h 2993922"/>
              <a:gd name="connsiteX5088" fmla="*/ 7508601 w 8938307"/>
              <a:gd name="connsiteY5088" fmla="*/ 1055877 h 2993922"/>
              <a:gd name="connsiteX5089" fmla="*/ 7498011 w 8938307"/>
              <a:gd name="connsiteY5089" fmla="*/ 1055877 h 2993922"/>
              <a:gd name="connsiteX5090" fmla="*/ 7487420 w 8938307"/>
              <a:gd name="connsiteY5090" fmla="*/ 1045287 h 2993922"/>
              <a:gd name="connsiteX5091" fmla="*/ 7495894 w 8938307"/>
              <a:gd name="connsiteY5091" fmla="*/ 1053759 h 2993922"/>
              <a:gd name="connsiteX5092" fmla="*/ 7492716 w 8938307"/>
              <a:gd name="connsiteY5092" fmla="*/ 1053230 h 2993922"/>
              <a:gd name="connsiteX5093" fmla="*/ 7487420 w 8938307"/>
              <a:gd name="connsiteY5093" fmla="*/ 1045287 h 2993922"/>
              <a:gd name="connsiteX5094" fmla="*/ 7445059 w 8938307"/>
              <a:gd name="connsiteY5094" fmla="*/ 1045287 h 2993922"/>
              <a:gd name="connsiteX5095" fmla="*/ 7445059 w 8938307"/>
              <a:gd name="connsiteY5095" fmla="*/ 1055877 h 2993922"/>
              <a:gd name="connsiteX5096" fmla="*/ 7455649 w 8938307"/>
              <a:gd name="connsiteY5096" fmla="*/ 1055877 h 2993922"/>
              <a:gd name="connsiteX5097" fmla="*/ 7466240 w 8938307"/>
              <a:gd name="connsiteY5097" fmla="*/ 1055877 h 2993922"/>
              <a:gd name="connsiteX5098" fmla="*/ 7460944 w 8938307"/>
              <a:gd name="connsiteY5098" fmla="*/ 1045287 h 2993922"/>
              <a:gd name="connsiteX5099" fmla="*/ 7450355 w 8938307"/>
              <a:gd name="connsiteY5099" fmla="*/ 1045287 h 2993922"/>
              <a:gd name="connsiteX5100" fmla="*/ 7445059 w 8938307"/>
              <a:gd name="connsiteY5100" fmla="*/ 1045287 h 2993922"/>
              <a:gd name="connsiteX5101" fmla="*/ 6227161 w 8938307"/>
              <a:gd name="connsiteY5101" fmla="*/ 1045287 h 2993922"/>
              <a:gd name="connsiteX5102" fmla="*/ 6216572 w 8938307"/>
              <a:gd name="connsiteY5102" fmla="*/ 1055877 h 2993922"/>
              <a:gd name="connsiteX5103" fmla="*/ 6227161 w 8938307"/>
              <a:gd name="connsiteY5103" fmla="*/ 1055877 h 2993922"/>
              <a:gd name="connsiteX5104" fmla="*/ 8790041 w 8938307"/>
              <a:gd name="connsiteY5104" fmla="*/ 1034696 h 2993922"/>
              <a:gd name="connsiteX5105" fmla="*/ 8811222 w 8938307"/>
              <a:gd name="connsiteY5105" fmla="*/ 1045287 h 2993922"/>
              <a:gd name="connsiteX5106" fmla="*/ 8800632 w 8938307"/>
              <a:gd name="connsiteY5106" fmla="*/ 1045287 h 2993922"/>
              <a:gd name="connsiteX5107" fmla="*/ 8790041 w 8938307"/>
              <a:gd name="connsiteY5107" fmla="*/ 1034696 h 2993922"/>
              <a:gd name="connsiteX5108" fmla="*/ 8249931 w 8938307"/>
              <a:gd name="connsiteY5108" fmla="*/ 1034696 h 2993922"/>
              <a:gd name="connsiteX5109" fmla="*/ 8260521 w 8938307"/>
              <a:gd name="connsiteY5109" fmla="*/ 1045287 h 2993922"/>
              <a:gd name="connsiteX5110" fmla="*/ 8249931 w 8938307"/>
              <a:gd name="connsiteY5110" fmla="*/ 1045287 h 2993922"/>
              <a:gd name="connsiteX5111" fmla="*/ 8249931 w 8938307"/>
              <a:gd name="connsiteY5111" fmla="*/ 1034696 h 2993922"/>
              <a:gd name="connsiteX5112" fmla="*/ 2181625 w 8938307"/>
              <a:gd name="connsiteY5112" fmla="*/ 1034696 h 2993922"/>
              <a:gd name="connsiteX5113" fmla="*/ 2192215 w 8938307"/>
              <a:gd name="connsiteY5113" fmla="*/ 1039992 h 2993922"/>
              <a:gd name="connsiteX5114" fmla="*/ 2181625 w 8938307"/>
              <a:gd name="connsiteY5114" fmla="*/ 1045287 h 2993922"/>
              <a:gd name="connsiteX5115" fmla="*/ 2192215 w 8938307"/>
              <a:gd name="connsiteY5115" fmla="*/ 1066467 h 2993922"/>
              <a:gd name="connsiteX5116" fmla="*/ 2213396 w 8938307"/>
              <a:gd name="connsiteY5116" fmla="*/ 1077058 h 2993922"/>
              <a:gd name="connsiteX5117" fmla="*/ 2223986 w 8938307"/>
              <a:gd name="connsiteY5117" fmla="*/ 1092944 h 2993922"/>
              <a:gd name="connsiteX5118" fmla="*/ 2255757 w 8938307"/>
              <a:gd name="connsiteY5118" fmla="*/ 1098239 h 2993922"/>
              <a:gd name="connsiteX5119" fmla="*/ 2271642 w 8938307"/>
              <a:gd name="connsiteY5119" fmla="*/ 1103533 h 2993922"/>
              <a:gd name="connsiteX5120" fmla="*/ 2287529 w 8938307"/>
              <a:gd name="connsiteY5120" fmla="*/ 1108829 h 2993922"/>
              <a:gd name="connsiteX5121" fmla="*/ 2298119 w 8938307"/>
              <a:gd name="connsiteY5121" fmla="*/ 1108829 h 2993922"/>
              <a:gd name="connsiteX5122" fmla="*/ 2314005 w 8938307"/>
              <a:gd name="connsiteY5122" fmla="*/ 1103533 h 2993922"/>
              <a:gd name="connsiteX5123" fmla="*/ 2335186 w 8938307"/>
              <a:gd name="connsiteY5123" fmla="*/ 1108829 h 2993922"/>
              <a:gd name="connsiteX5124" fmla="*/ 2351071 w 8938307"/>
              <a:gd name="connsiteY5124" fmla="*/ 1108829 h 2993922"/>
              <a:gd name="connsiteX5125" fmla="*/ 2340481 w 8938307"/>
              <a:gd name="connsiteY5125" fmla="*/ 1119419 h 2993922"/>
              <a:gd name="connsiteX5126" fmla="*/ 2329890 w 8938307"/>
              <a:gd name="connsiteY5126" fmla="*/ 1130010 h 2993922"/>
              <a:gd name="connsiteX5127" fmla="*/ 2340481 w 8938307"/>
              <a:gd name="connsiteY5127" fmla="*/ 1140600 h 2993922"/>
              <a:gd name="connsiteX5128" fmla="*/ 2361662 w 8938307"/>
              <a:gd name="connsiteY5128" fmla="*/ 1161781 h 2993922"/>
              <a:gd name="connsiteX5129" fmla="*/ 2340481 w 8938307"/>
              <a:gd name="connsiteY5129" fmla="*/ 1167077 h 2993922"/>
              <a:gd name="connsiteX5130" fmla="*/ 2361662 w 8938307"/>
              <a:gd name="connsiteY5130" fmla="*/ 1172371 h 2993922"/>
              <a:gd name="connsiteX5131" fmla="*/ 2372252 w 8938307"/>
              <a:gd name="connsiteY5131" fmla="*/ 1182962 h 2993922"/>
              <a:gd name="connsiteX5132" fmla="*/ 2382842 w 8938307"/>
              <a:gd name="connsiteY5132" fmla="*/ 1188258 h 2993922"/>
              <a:gd name="connsiteX5133" fmla="*/ 2414614 w 8938307"/>
              <a:gd name="connsiteY5133" fmla="*/ 1193552 h 2993922"/>
              <a:gd name="connsiteX5134" fmla="*/ 2435794 w 8938307"/>
              <a:gd name="connsiteY5134" fmla="*/ 1198848 h 2993922"/>
              <a:gd name="connsiteX5135" fmla="*/ 2456975 w 8938307"/>
              <a:gd name="connsiteY5135" fmla="*/ 1204143 h 2993922"/>
              <a:gd name="connsiteX5136" fmla="*/ 2488746 w 8938307"/>
              <a:gd name="connsiteY5136" fmla="*/ 1214733 h 2993922"/>
              <a:gd name="connsiteX5137" fmla="*/ 2504632 w 8938307"/>
              <a:gd name="connsiteY5137" fmla="*/ 1220029 h 2993922"/>
              <a:gd name="connsiteX5138" fmla="*/ 2520518 w 8938307"/>
              <a:gd name="connsiteY5138" fmla="*/ 1214733 h 2993922"/>
              <a:gd name="connsiteX5139" fmla="*/ 2536402 w 8938307"/>
              <a:gd name="connsiteY5139" fmla="*/ 1220029 h 2993922"/>
              <a:gd name="connsiteX5140" fmla="*/ 2541698 w 8938307"/>
              <a:gd name="connsiteY5140" fmla="*/ 1225324 h 2993922"/>
              <a:gd name="connsiteX5141" fmla="*/ 2573470 w 8938307"/>
              <a:gd name="connsiteY5141" fmla="*/ 1235914 h 2993922"/>
              <a:gd name="connsiteX5142" fmla="*/ 2573470 w 8938307"/>
              <a:gd name="connsiteY5142" fmla="*/ 1225324 h 2993922"/>
              <a:gd name="connsiteX5143" fmla="*/ 2520518 w 8938307"/>
              <a:gd name="connsiteY5143" fmla="*/ 1209437 h 2993922"/>
              <a:gd name="connsiteX5144" fmla="*/ 2467566 w 8938307"/>
              <a:gd name="connsiteY5144" fmla="*/ 1182962 h 2993922"/>
              <a:gd name="connsiteX5145" fmla="*/ 2456975 w 8938307"/>
              <a:gd name="connsiteY5145" fmla="*/ 1182962 h 2993922"/>
              <a:gd name="connsiteX5146" fmla="*/ 2425203 w 8938307"/>
              <a:gd name="connsiteY5146" fmla="*/ 1182962 h 2993922"/>
              <a:gd name="connsiteX5147" fmla="*/ 2414614 w 8938307"/>
              <a:gd name="connsiteY5147" fmla="*/ 1177666 h 2993922"/>
              <a:gd name="connsiteX5148" fmla="*/ 2404023 w 8938307"/>
              <a:gd name="connsiteY5148" fmla="*/ 1172371 h 2993922"/>
              <a:gd name="connsiteX5149" fmla="*/ 2393433 w 8938307"/>
              <a:gd name="connsiteY5149" fmla="*/ 1167077 h 2993922"/>
              <a:gd name="connsiteX5150" fmla="*/ 2382842 w 8938307"/>
              <a:gd name="connsiteY5150" fmla="*/ 1151191 h 2993922"/>
              <a:gd name="connsiteX5151" fmla="*/ 2382842 w 8938307"/>
              <a:gd name="connsiteY5151" fmla="*/ 1140600 h 2993922"/>
              <a:gd name="connsiteX5152" fmla="*/ 2425203 w 8938307"/>
              <a:gd name="connsiteY5152" fmla="*/ 1151191 h 2993922"/>
              <a:gd name="connsiteX5153" fmla="*/ 2509927 w 8938307"/>
              <a:gd name="connsiteY5153" fmla="*/ 1182962 h 2993922"/>
              <a:gd name="connsiteX5154" fmla="*/ 2536402 w 8938307"/>
              <a:gd name="connsiteY5154" fmla="*/ 1193552 h 2993922"/>
              <a:gd name="connsiteX5155" fmla="*/ 2562879 w 8938307"/>
              <a:gd name="connsiteY5155" fmla="*/ 1193552 h 2993922"/>
              <a:gd name="connsiteX5156" fmla="*/ 2573470 w 8938307"/>
              <a:gd name="connsiteY5156" fmla="*/ 1193552 h 2993922"/>
              <a:gd name="connsiteX5157" fmla="*/ 2562879 w 8938307"/>
              <a:gd name="connsiteY5157" fmla="*/ 1182962 h 2993922"/>
              <a:gd name="connsiteX5158" fmla="*/ 2509927 w 8938307"/>
              <a:gd name="connsiteY5158" fmla="*/ 1172371 h 2993922"/>
              <a:gd name="connsiteX5159" fmla="*/ 2478156 w 8938307"/>
              <a:gd name="connsiteY5159" fmla="*/ 1151191 h 2993922"/>
              <a:gd name="connsiteX5160" fmla="*/ 2483450 w 8938307"/>
              <a:gd name="connsiteY5160" fmla="*/ 1140600 h 2993922"/>
              <a:gd name="connsiteX5161" fmla="*/ 2488746 w 8938307"/>
              <a:gd name="connsiteY5161" fmla="*/ 1151191 h 2993922"/>
              <a:gd name="connsiteX5162" fmla="*/ 2499337 w 8938307"/>
              <a:gd name="connsiteY5162" fmla="*/ 1151191 h 2993922"/>
              <a:gd name="connsiteX5163" fmla="*/ 2520518 w 8938307"/>
              <a:gd name="connsiteY5163" fmla="*/ 1151191 h 2993922"/>
              <a:gd name="connsiteX5164" fmla="*/ 2536402 w 8938307"/>
              <a:gd name="connsiteY5164" fmla="*/ 1151191 h 2993922"/>
              <a:gd name="connsiteX5165" fmla="*/ 2552289 w 8938307"/>
              <a:gd name="connsiteY5165" fmla="*/ 1151191 h 2993922"/>
              <a:gd name="connsiteX5166" fmla="*/ 2562879 w 8938307"/>
              <a:gd name="connsiteY5166" fmla="*/ 1161781 h 2993922"/>
              <a:gd name="connsiteX5167" fmla="*/ 2552289 w 8938307"/>
              <a:gd name="connsiteY5167" fmla="*/ 1161781 h 2993922"/>
              <a:gd name="connsiteX5168" fmla="*/ 2541698 w 8938307"/>
              <a:gd name="connsiteY5168" fmla="*/ 1161781 h 2993922"/>
              <a:gd name="connsiteX5169" fmla="*/ 2552289 w 8938307"/>
              <a:gd name="connsiteY5169" fmla="*/ 1167077 h 2993922"/>
              <a:gd name="connsiteX5170" fmla="*/ 2573470 w 8938307"/>
              <a:gd name="connsiteY5170" fmla="*/ 1172371 h 2993922"/>
              <a:gd name="connsiteX5171" fmla="*/ 2594650 w 8938307"/>
              <a:gd name="connsiteY5171" fmla="*/ 1172371 h 2993922"/>
              <a:gd name="connsiteX5172" fmla="*/ 2615831 w 8938307"/>
              <a:gd name="connsiteY5172" fmla="*/ 1182962 h 2993922"/>
              <a:gd name="connsiteX5173" fmla="*/ 2637012 w 8938307"/>
              <a:gd name="connsiteY5173" fmla="*/ 1188258 h 2993922"/>
              <a:gd name="connsiteX5174" fmla="*/ 2647602 w 8938307"/>
              <a:gd name="connsiteY5174" fmla="*/ 1193552 h 2993922"/>
              <a:gd name="connsiteX5175" fmla="*/ 2663488 w 8938307"/>
              <a:gd name="connsiteY5175" fmla="*/ 1204143 h 2993922"/>
              <a:gd name="connsiteX5176" fmla="*/ 2684669 w 8938307"/>
              <a:gd name="connsiteY5176" fmla="*/ 1209437 h 2993922"/>
              <a:gd name="connsiteX5177" fmla="*/ 2695259 w 8938307"/>
              <a:gd name="connsiteY5177" fmla="*/ 1209437 h 2993922"/>
              <a:gd name="connsiteX5178" fmla="*/ 2711145 w 8938307"/>
              <a:gd name="connsiteY5178" fmla="*/ 1220029 h 2993922"/>
              <a:gd name="connsiteX5179" fmla="*/ 2716440 w 8938307"/>
              <a:gd name="connsiteY5179" fmla="*/ 1214733 h 2993922"/>
              <a:gd name="connsiteX5180" fmla="*/ 2732326 w 8938307"/>
              <a:gd name="connsiteY5180" fmla="*/ 1204143 h 2993922"/>
              <a:gd name="connsiteX5181" fmla="*/ 2753506 w 8938307"/>
              <a:gd name="connsiteY5181" fmla="*/ 1204143 h 2993922"/>
              <a:gd name="connsiteX5182" fmla="*/ 2679374 w 8938307"/>
              <a:gd name="connsiteY5182" fmla="*/ 1182962 h 2993922"/>
              <a:gd name="connsiteX5183" fmla="*/ 2663488 w 8938307"/>
              <a:gd name="connsiteY5183" fmla="*/ 1172371 h 2993922"/>
              <a:gd name="connsiteX5184" fmla="*/ 2658193 w 8938307"/>
              <a:gd name="connsiteY5184" fmla="*/ 1172371 h 2993922"/>
              <a:gd name="connsiteX5185" fmla="*/ 2626422 w 8938307"/>
              <a:gd name="connsiteY5185" fmla="*/ 1172371 h 2993922"/>
              <a:gd name="connsiteX5186" fmla="*/ 2594650 w 8938307"/>
              <a:gd name="connsiteY5186" fmla="*/ 1161781 h 2993922"/>
              <a:gd name="connsiteX5187" fmla="*/ 2573470 w 8938307"/>
              <a:gd name="connsiteY5187" fmla="*/ 1151191 h 2993922"/>
              <a:gd name="connsiteX5188" fmla="*/ 2562879 w 8938307"/>
              <a:gd name="connsiteY5188" fmla="*/ 1140600 h 2993922"/>
              <a:gd name="connsiteX5189" fmla="*/ 2536402 w 8938307"/>
              <a:gd name="connsiteY5189" fmla="*/ 1130010 h 2993922"/>
              <a:gd name="connsiteX5190" fmla="*/ 2488746 w 8938307"/>
              <a:gd name="connsiteY5190" fmla="*/ 1119419 h 2993922"/>
              <a:gd name="connsiteX5191" fmla="*/ 2478156 w 8938307"/>
              <a:gd name="connsiteY5191" fmla="*/ 1119419 h 2993922"/>
              <a:gd name="connsiteX5192" fmla="*/ 2467566 w 8938307"/>
              <a:gd name="connsiteY5192" fmla="*/ 1098239 h 2993922"/>
              <a:gd name="connsiteX5193" fmla="*/ 2451680 w 8938307"/>
              <a:gd name="connsiteY5193" fmla="*/ 1092944 h 2993922"/>
              <a:gd name="connsiteX5194" fmla="*/ 2430498 w 8938307"/>
              <a:gd name="connsiteY5194" fmla="*/ 1087648 h 2993922"/>
              <a:gd name="connsiteX5195" fmla="*/ 2409317 w 8938307"/>
              <a:gd name="connsiteY5195" fmla="*/ 1087648 h 2993922"/>
              <a:gd name="connsiteX5196" fmla="*/ 2393433 w 8938307"/>
              <a:gd name="connsiteY5196" fmla="*/ 1087648 h 2993922"/>
              <a:gd name="connsiteX5197" fmla="*/ 2329890 w 8938307"/>
              <a:gd name="connsiteY5197" fmla="*/ 1077058 h 2993922"/>
              <a:gd name="connsiteX5198" fmla="*/ 2314005 w 8938307"/>
              <a:gd name="connsiteY5198" fmla="*/ 1066467 h 2993922"/>
              <a:gd name="connsiteX5199" fmla="*/ 2298119 w 8938307"/>
              <a:gd name="connsiteY5199" fmla="*/ 1061173 h 2993922"/>
              <a:gd name="connsiteX5200" fmla="*/ 2276938 w 8938307"/>
              <a:gd name="connsiteY5200" fmla="*/ 1055877 h 2993922"/>
              <a:gd name="connsiteX5201" fmla="*/ 2250461 w 8938307"/>
              <a:gd name="connsiteY5201" fmla="*/ 1045287 h 2993922"/>
              <a:gd name="connsiteX5202" fmla="*/ 2218690 w 8938307"/>
              <a:gd name="connsiteY5202" fmla="*/ 1039992 h 2993922"/>
              <a:gd name="connsiteX5203" fmla="*/ 2192215 w 8938307"/>
              <a:gd name="connsiteY5203" fmla="*/ 1034696 h 2993922"/>
              <a:gd name="connsiteX5204" fmla="*/ 667195 w 8938307"/>
              <a:gd name="connsiteY5204" fmla="*/ 1034696 h 2993922"/>
              <a:gd name="connsiteX5205" fmla="*/ 683080 w 8938307"/>
              <a:gd name="connsiteY5205" fmla="*/ 1045287 h 2993922"/>
              <a:gd name="connsiteX5206" fmla="*/ 709557 w 8938307"/>
              <a:gd name="connsiteY5206" fmla="*/ 1066467 h 2993922"/>
              <a:gd name="connsiteX5207" fmla="*/ 730738 w 8938307"/>
              <a:gd name="connsiteY5207" fmla="*/ 1077058 h 2993922"/>
              <a:gd name="connsiteX5208" fmla="*/ 709557 w 8938307"/>
              <a:gd name="connsiteY5208" fmla="*/ 1077058 h 2993922"/>
              <a:gd name="connsiteX5209" fmla="*/ 8768861 w 8938307"/>
              <a:gd name="connsiteY5209" fmla="*/ 1024106 h 2993922"/>
              <a:gd name="connsiteX5210" fmla="*/ 8779451 w 8938307"/>
              <a:gd name="connsiteY5210" fmla="*/ 1034696 h 2993922"/>
              <a:gd name="connsiteX5211" fmla="*/ 8758270 w 8938307"/>
              <a:gd name="connsiteY5211" fmla="*/ 1034696 h 2993922"/>
              <a:gd name="connsiteX5212" fmla="*/ 8218160 w 8938307"/>
              <a:gd name="connsiteY5212" fmla="*/ 1024106 h 2993922"/>
              <a:gd name="connsiteX5213" fmla="*/ 8228750 w 8938307"/>
              <a:gd name="connsiteY5213" fmla="*/ 1034696 h 2993922"/>
              <a:gd name="connsiteX5214" fmla="*/ 8218160 w 8938307"/>
              <a:gd name="connsiteY5214" fmla="*/ 1034696 h 2993922"/>
              <a:gd name="connsiteX5215" fmla="*/ 8218160 w 8938307"/>
              <a:gd name="connsiteY5215" fmla="*/ 1024106 h 2993922"/>
              <a:gd name="connsiteX5216" fmla="*/ 8133435 w 8938307"/>
              <a:gd name="connsiteY5216" fmla="*/ 1024106 h 2993922"/>
              <a:gd name="connsiteX5217" fmla="*/ 8144027 w 8938307"/>
              <a:gd name="connsiteY5217" fmla="*/ 1034696 h 2993922"/>
              <a:gd name="connsiteX5218" fmla="*/ 8154617 w 8938307"/>
              <a:gd name="connsiteY5218" fmla="*/ 1024106 h 2993922"/>
              <a:gd name="connsiteX5219" fmla="*/ 7445059 w 8938307"/>
              <a:gd name="connsiteY5219" fmla="*/ 1024106 h 2993922"/>
              <a:gd name="connsiteX5220" fmla="*/ 7450355 w 8938307"/>
              <a:gd name="connsiteY5220" fmla="*/ 1029400 h 2993922"/>
              <a:gd name="connsiteX5221" fmla="*/ 7466240 w 8938307"/>
              <a:gd name="connsiteY5221" fmla="*/ 1034696 h 2993922"/>
              <a:gd name="connsiteX5222" fmla="*/ 7482126 w 8938307"/>
              <a:gd name="connsiteY5222" fmla="*/ 1055877 h 2993922"/>
              <a:gd name="connsiteX5223" fmla="*/ 7498011 w 8938307"/>
              <a:gd name="connsiteY5223" fmla="*/ 1066467 h 2993922"/>
              <a:gd name="connsiteX5224" fmla="*/ 7513896 w 8938307"/>
              <a:gd name="connsiteY5224" fmla="*/ 1066467 h 2993922"/>
              <a:gd name="connsiteX5225" fmla="*/ 7519192 w 8938307"/>
              <a:gd name="connsiteY5225" fmla="*/ 1077058 h 2993922"/>
              <a:gd name="connsiteX5226" fmla="*/ 7529782 w 8938307"/>
              <a:gd name="connsiteY5226" fmla="*/ 1077058 h 2993922"/>
              <a:gd name="connsiteX5227" fmla="*/ 7508601 w 8938307"/>
              <a:gd name="connsiteY5227" fmla="*/ 1055877 h 2993922"/>
              <a:gd name="connsiteX5228" fmla="*/ 7519192 w 8938307"/>
              <a:gd name="connsiteY5228" fmla="*/ 1055877 h 2993922"/>
              <a:gd name="connsiteX5229" fmla="*/ 7572144 w 8938307"/>
              <a:gd name="connsiteY5229" fmla="*/ 1066467 h 2993922"/>
              <a:gd name="connsiteX5230" fmla="*/ 7635686 w 8938307"/>
              <a:gd name="connsiteY5230" fmla="*/ 1087648 h 2993922"/>
              <a:gd name="connsiteX5231" fmla="*/ 7720409 w 8938307"/>
              <a:gd name="connsiteY5231" fmla="*/ 1108829 h 2993922"/>
              <a:gd name="connsiteX5232" fmla="*/ 7731000 w 8938307"/>
              <a:gd name="connsiteY5232" fmla="*/ 1114125 h 2993922"/>
              <a:gd name="connsiteX5233" fmla="*/ 7757476 w 8938307"/>
              <a:gd name="connsiteY5233" fmla="*/ 1124714 h 2993922"/>
              <a:gd name="connsiteX5234" fmla="*/ 7799838 w 8938307"/>
              <a:gd name="connsiteY5234" fmla="*/ 1135306 h 2993922"/>
              <a:gd name="connsiteX5235" fmla="*/ 7831609 w 8938307"/>
              <a:gd name="connsiteY5235" fmla="*/ 1135306 h 2993922"/>
              <a:gd name="connsiteX5236" fmla="*/ 7847494 w 8938307"/>
              <a:gd name="connsiteY5236" fmla="*/ 1130010 h 2993922"/>
              <a:gd name="connsiteX5237" fmla="*/ 7847494 w 8938307"/>
              <a:gd name="connsiteY5237" fmla="*/ 1119419 h 2993922"/>
              <a:gd name="connsiteX5238" fmla="*/ 7826313 w 8938307"/>
              <a:gd name="connsiteY5238" fmla="*/ 1108829 h 2993922"/>
              <a:gd name="connsiteX5239" fmla="*/ 7794542 w 8938307"/>
              <a:gd name="connsiteY5239" fmla="*/ 1103533 h 2993922"/>
              <a:gd name="connsiteX5240" fmla="*/ 7778656 w 8938307"/>
              <a:gd name="connsiteY5240" fmla="*/ 1098239 h 2993922"/>
              <a:gd name="connsiteX5241" fmla="*/ 7762772 w 8938307"/>
              <a:gd name="connsiteY5241" fmla="*/ 1092944 h 2993922"/>
              <a:gd name="connsiteX5242" fmla="*/ 7741590 w 8938307"/>
              <a:gd name="connsiteY5242" fmla="*/ 1087648 h 2993922"/>
              <a:gd name="connsiteX5243" fmla="*/ 7678048 w 8938307"/>
              <a:gd name="connsiteY5243" fmla="*/ 1077058 h 2993922"/>
              <a:gd name="connsiteX5244" fmla="*/ 7678048 w 8938307"/>
              <a:gd name="connsiteY5244" fmla="*/ 1066467 h 2993922"/>
              <a:gd name="connsiteX5245" fmla="*/ 7667457 w 8938307"/>
              <a:gd name="connsiteY5245" fmla="*/ 1066467 h 2993922"/>
              <a:gd name="connsiteX5246" fmla="*/ 7646278 w 8938307"/>
              <a:gd name="connsiteY5246" fmla="*/ 1066467 h 2993922"/>
              <a:gd name="connsiteX5247" fmla="*/ 7625096 w 8938307"/>
              <a:gd name="connsiteY5247" fmla="*/ 1061173 h 2993922"/>
              <a:gd name="connsiteX5248" fmla="*/ 7609211 w 8938307"/>
              <a:gd name="connsiteY5248" fmla="*/ 1055877 h 2993922"/>
              <a:gd name="connsiteX5249" fmla="*/ 7598620 w 8938307"/>
              <a:gd name="connsiteY5249" fmla="*/ 1055877 h 2993922"/>
              <a:gd name="connsiteX5250" fmla="*/ 7593326 w 8938307"/>
              <a:gd name="connsiteY5250" fmla="*/ 1055877 h 2993922"/>
              <a:gd name="connsiteX5251" fmla="*/ 7561553 w 8938307"/>
              <a:gd name="connsiteY5251" fmla="*/ 1045287 h 2993922"/>
              <a:gd name="connsiteX5252" fmla="*/ 7519192 w 8938307"/>
              <a:gd name="connsiteY5252" fmla="*/ 1034696 h 2993922"/>
              <a:gd name="connsiteX5253" fmla="*/ 7487420 w 8938307"/>
              <a:gd name="connsiteY5253" fmla="*/ 1024106 h 2993922"/>
              <a:gd name="connsiteX5254" fmla="*/ 7466240 w 8938307"/>
              <a:gd name="connsiteY5254" fmla="*/ 1024106 h 2993922"/>
              <a:gd name="connsiteX5255" fmla="*/ 7032033 w 8938307"/>
              <a:gd name="connsiteY5255" fmla="*/ 1024106 h 2993922"/>
              <a:gd name="connsiteX5256" fmla="*/ 7084985 w 8938307"/>
              <a:gd name="connsiteY5256" fmla="*/ 1045287 h 2993922"/>
              <a:gd name="connsiteX5257" fmla="*/ 7063804 w 8938307"/>
              <a:gd name="connsiteY5257" fmla="*/ 1029400 h 2993922"/>
              <a:gd name="connsiteX5258" fmla="*/ 7032033 w 8938307"/>
              <a:gd name="connsiteY5258" fmla="*/ 1024106 h 2993922"/>
              <a:gd name="connsiteX5259" fmla="*/ 2891182 w 8938307"/>
              <a:gd name="connsiteY5259" fmla="*/ 1024106 h 2993922"/>
              <a:gd name="connsiteX5260" fmla="*/ 2901772 w 8938307"/>
              <a:gd name="connsiteY5260" fmla="*/ 1034696 h 2993922"/>
              <a:gd name="connsiteX5261" fmla="*/ 2901772 w 8938307"/>
              <a:gd name="connsiteY5261" fmla="*/ 1024106 h 2993922"/>
              <a:gd name="connsiteX5262" fmla="*/ 2891182 w 8938307"/>
              <a:gd name="connsiteY5262" fmla="*/ 1024106 h 2993922"/>
              <a:gd name="connsiteX5263" fmla="*/ 1503839 w 8938307"/>
              <a:gd name="connsiteY5263" fmla="*/ 1024106 h 2993922"/>
              <a:gd name="connsiteX5264" fmla="*/ 1514429 w 8938307"/>
              <a:gd name="connsiteY5264" fmla="*/ 1032049 h 2993922"/>
              <a:gd name="connsiteX5265" fmla="*/ 1525019 w 8938307"/>
              <a:gd name="connsiteY5265" fmla="*/ 1034696 h 2993922"/>
              <a:gd name="connsiteX5266" fmla="*/ 783690 w 8938307"/>
              <a:gd name="connsiteY5266" fmla="*/ 1024106 h 2993922"/>
              <a:gd name="connsiteX5267" fmla="*/ 804871 w 8938307"/>
              <a:gd name="connsiteY5267" fmla="*/ 1024106 h 2993922"/>
              <a:gd name="connsiteX5268" fmla="*/ 826051 w 8938307"/>
              <a:gd name="connsiteY5268" fmla="*/ 1034696 h 2993922"/>
              <a:gd name="connsiteX5269" fmla="*/ 826051 w 8938307"/>
              <a:gd name="connsiteY5269" fmla="*/ 1045287 h 2993922"/>
              <a:gd name="connsiteX5270" fmla="*/ 799576 w 8938307"/>
              <a:gd name="connsiteY5270" fmla="*/ 1034696 h 2993922"/>
              <a:gd name="connsiteX5271" fmla="*/ 783690 w 8938307"/>
              <a:gd name="connsiteY5271" fmla="*/ 1024106 h 2993922"/>
              <a:gd name="connsiteX5272" fmla="*/ 8737089 w 8938307"/>
              <a:gd name="connsiteY5272" fmla="*/ 1013515 h 2993922"/>
              <a:gd name="connsiteX5273" fmla="*/ 8747679 w 8938307"/>
              <a:gd name="connsiteY5273" fmla="*/ 1024106 h 2993922"/>
              <a:gd name="connsiteX5274" fmla="*/ 8737089 w 8938307"/>
              <a:gd name="connsiteY5274" fmla="*/ 1024106 h 2993922"/>
              <a:gd name="connsiteX5275" fmla="*/ 8112254 w 8938307"/>
              <a:gd name="connsiteY5275" fmla="*/ 1013515 h 2993922"/>
              <a:gd name="connsiteX5276" fmla="*/ 8112254 w 8938307"/>
              <a:gd name="connsiteY5276" fmla="*/ 1024106 h 2993922"/>
              <a:gd name="connsiteX5277" fmla="*/ 8122846 w 8938307"/>
              <a:gd name="connsiteY5277" fmla="*/ 1024106 h 2993922"/>
              <a:gd name="connsiteX5278" fmla="*/ 8112254 w 8938307"/>
              <a:gd name="connsiteY5278" fmla="*/ 1013515 h 2993922"/>
              <a:gd name="connsiteX5279" fmla="*/ 8091075 w 8938307"/>
              <a:gd name="connsiteY5279" fmla="*/ 1013515 h 2993922"/>
              <a:gd name="connsiteX5280" fmla="*/ 8096369 w 8938307"/>
              <a:gd name="connsiteY5280" fmla="*/ 1024106 h 2993922"/>
              <a:gd name="connsiteX5281" fmla="*/ 8101664 w 8938307"/>
              <a:gd name="connsiteY5281" fmla="*/ 1018810 h 2993922"/>
              <a:gd name="connsiteX5282" fmla="*/ 8091075 w 8938307"/>
              <a:gd name="connsiteY5282" fmla="*/ 1013515 h 2993922"/>
              <a:gd name="connsiteX5283" fmla="*/ 7783952 w 8938307"/>
              <a:gd name="connsiteY5283" fmla="*/ 1013515 h 2993922"/>
              <a:gd name="connsiteX5284" fmla="*/ 7794542 w 8938307"/>
              <a:gd name="connsiteY5284" fmla="*/ 1024106 h 2993922"/>
              <a:gd name="connsiteX5285" fmla="*/ 7826313 w 8938307"/>
              <a:gd name="connsiteY5285" fmla="*/ 1034696 h 2993922"/>
              <a:gd name="connsiteX5286" fmla="*/ 7836904 w 8938307"/>
              <a:gd name="connsiteY5286" fmla="*/ 1034696 h 2993922"/>
              <a:gd name="connsiteX5287" fmla="*/ 7815724 w 8938307"/>
              <a:gd name="connsiteY5287" fmla="*/ 1018810 h 2993922"/>
              <a:gd name="connsiteX5288" fmla="*/ 7783952 w 8938307"/>
              <a:gd name="connsiteY5288" fmla="*/ 1013515 h 2993922"/>
              <a:gd name="connsiteX5289" fmla="*/ 2340481 w 8938307"/>
              <a:gd name="connsiteY5289" fmla="*/ 1013515 h 2993922"/>
              <a:gd name="connsiteX5290" fmla="*/ 2372252 w 8938307"/>
              <a:gd name="connsiteY5290" fmla="*/ 1024106 h 2993922"/>
              <a:gd name="connsiteX5291" fmla="*/ 2425203 w 8938307"/>
              <a:gd name="connsiteY5291" fmla="*/ 1045287 h 2993922"/>
              <a:gd name="connsiteX5292" fmla="*/ 2446385 w 8938307"/>
              <a:gd name="connsiteY5292" fmla="*/ 1055877 h 2993922"/>
              <a:gd name="connsiteX5293" fmla="*/ 2467566 w 8938307"/>
              <a:gd name="connsiteY5293" fmla="*/ 1061173 h 2993922"/>
              <a:gd name="connsiteX5294" fmla="*/ 2488746 w 8938307"/>
              <a:gd name="connsiteY5294" fmla="*/ 1066467 h 2993922"/>
              <a:gd name="connsiteX5295" fmla="*/ 2499337 w 8938307"/>
              <a:gd name="connsiteY5295" fmla="*/ 1066467 h 2993922"/>
              <a:gd name="connsiteX5296" fmla="*/ 2520518 w 8938307"/>
              <a:gd name="connsiteY5296" fmla="*/ 1077058 h 2993922"/>
              <a:gd name="connsiteX5297" fmla="*/ 2573470 w 8938307"/>
              <a:gd name="connsiteY5297" fmla="*/ 1087648 h 2993922"/>
              <a:gd name="connsiteX5298" fmla="*/ 2594650 w 8938307"/>
              <a:gd name="connsiteY5298" fmla="*/ 1087648 h 2993922"/>
              <a:gd name="connsiteX5299" fmla="*/ 2557584 w 8938307"/>
              <a:gd name="connsiteY5299" fmla="*/ 1071762 h 2993922"/>
              <a:gd name="connsiteX5300" fmla="*/ 2509927 w 8938307"/>
              <a:gd name="connsiteY5300" fmla="*/ 1055877 h 2993922"/>
              <a:gd name="connsiteX5301" fmla="*/ 2456975 w 8938307"/>
              <a:gd name="connsiteY5301" fmla="*/ 1045287 h 2993922"/>
              <a:gd name="connsiteX5302" fmla="*/ 2446385 w 8938307"/>
              <a:gd name="connsiteY5302" fmla="*/ 1045287 h 2993922"/>
              <a:gd name="connsiteX5303" fmla="*/ 2446385 w 8938307"/>
              <a:gd name="connsiteY5303" fmla="*/ 1034696 h 2993922"/>
              <a:gd name="connsiteX5304" fmla="*/ 2382842 w 8938307"/>
              <a:gd name="connsiteY5304" fmla="*/ 1024106 h 2993922"/>
              <a:gd name="connsiteX5305" fmla="*/ 2340481 w 8938307"/>
              <a:gd name="connsiteY5305" fmla="*/ 1013515 h 2993922"/>
              <a:gd name="connsiteX5306" fmla="*/ 8504100 w 8938307"/>
              <a:gd name="connsiteY5306" fmla="*/ 1002925 h 2993922"/>
              <a:gd name="connsiteX5307" fmla="*/ 8514691 w 8938307"/>
              <a:gd name="connsiteY5307" fmla="*/ 1002925 h 2993922"/>
              <a:gd name="connsiteX5308" fmla="*/ 8514691 w 8938307"/>
              <a:gd name="connsiteY5308" fmla="*/ 1013515 h 2993922"/>
              <a:gd name="connsiteX5309" fmla="*/ 8504100 w 8938307"/>
              <a:gd name="connsiteY5309" fmla="*/ 1013515 h 2993922"/>
              <a:gd name="connsiteX5310" fmla="*/ 7640982 w 8938307"/>
              <a:gd name="connsiteY5310" fmla="*/ 1002925 h 2993922"/>
              <a:gd name="connsiteX5311" fmla="*/ 7635686 w 8938307"/>
              <a:gd name="connsiteY5311" fmla="*/ 1008220 h 2993922"/>
              <a:gd name="connsiteX5312" fmla="*/ 7667457 w 8938307"/>
              <a:gd name="connsiteY5312" fmla="*/ 1024106 h 2993922"/>
              <a:gd name="connsiteX5313" fmla="*/ 7709820 w 8938307"/>
              <a:gd name="connsiteY5313" fmla="*/ 1034696 h 2993922"/>
              <a:gd name="connsiteX5314" fmla="*/ 7725704 w 8938307"/>
              <a:gd name="connsiteY5314" fmla="*/ 1034696 h 2993922"/>
              <a:gd name="connsiteX5315" fmla="*/ 7731000 w 8938307"/>
              <a:gd name="connsiteY5315" fmla="*/ 1045287 h 2993922"/>
              <a:gd name="connsiteX5316" fmla="*/ 7789248 w 8938307"/>
              <a:gd name="connsiteY5316" fmla="*/ 1061173 h 2993922"/>
              <a:gd name="connsiteX5317" fmla="*/ 7827638 w 8938307"/>
              <a:gd name="connsiteY5317" fmla="*/ 1073086 h 2993922"/>
              <a:gd name="connsiteX5318" fmla="*/ 7835275 w 8938307"/>
              <a:gd name="connsiteY5318" fmla="*/ 1074613 h 2993922"/>
              <a:gd name="connsiteX5319" fmla="*/ 7831609 w 8938307"/>
              <a:gd name="connsiteY5319" fmla="*/ 1069115 h 2993922"/>
              <a:gd name="connsiteX5320" fmla="*/ 7836904 w 8938307"/>
              <a:gd name="connsiteY5320" fmla="*/ 1066467 h 2993922"/>
              <a:gd name="connsiteX5321" fmla="*/ 7836904 w 8938307"/>
              <a:gd name="connsiteY5321" fmla="*/ 1055877 h 2993922"/>
              <a:gd name="connsiteX5322" fmla="*/ 7826313 w 8938307"/>
              <a:gd name="connsiteY5322" fmla="*/ 1055877 h 2993922"/>
              <a:gd name="connsiteX5323" fmla="*/ 7794542 w 8938307"/>
              <a:gd name="connsiteY5323" fmla="*/ 1050581 h 2993922"/>
              <a:gd name="connsiteX5324" fmla="*/ 7752182 w 8938307"/>
              <a:gd name="connsiteY5324" fmla="*/ 1039992 h 2993922"/>
              <a:gd name="connsiteX5325" fmla="*/ 7720409 w 8938307"/>
              <a:gd name="connsiteY5325" fmla="*/ 1024106 h 2993922"/>
              <a:gd name="connsiteX5326" fmla="*/ 7688638 w 8938307"/>
              <a:gd name="connsiteY5326" fmla="*/ 1013515 h 2993922"/>
              <a:gd name="connsiteX5327" fmla="*/ 7651572 w 8938307"/>
              <a:gd name="connsiteY5327" fmla="*/ 1002925 h 2993922"/>
              <a:gd name="connsiteX5328" fmla="*/ 7640982 w 8938307"/>
              <a:gd name="connsiteY5328" fmla="*/ 1002925 h 2993922"/>
              <a:gd name="connsiteX5329" fmla="*/ 6989670 w 8938307"/>
              <a:gd name="connsiteY5329" fmla="*/ 1002925 h 2993922"/>
              <a:gd name="connsiteX5330" fmla="*/ 6989670 w 8938307"/>
              <a:gd name="connsiteY5330" fmla="*/ 1013515 h 2993922"/>
              <a:gd name="connsiteX5331" fmla="*/ 7000262 w 8938307"/>
              <a:gd name="connsiteY5331" fmla="*/ 1013515 h 2993922"/>
              <a:gd name="connsiteX5332" fmla="*/ 6994966 w 8938307"/>
              <a:gd name="connsiteY5332" fmla="*/ 1002925 h 2993922"/>
              <a:gd name="connsiteX5333" fmla="*/ 6989670 w 8938307"/>
              <a:gd name="connsiteY5333" fmla="*/ 1002925 h 2993922"/>
              <a:gd name="connsiteX5334" fmla="*/ 730738 w 8938307"/>
              <a:gd name="connsiteY5334" fmla="*/ 1002925 h 2993922"/>
              <a:gd name="connsiteX5335" fmla="*/ 741329 w 8938307"/>
              <a:gd name="connsiteY5335" fmla="*/ 1002925 h 2993922"/>
              <a:gd name="connsiteX5336" fmla="*/ 730738 w 8938307"/>
              <a:gd name="connsiteY5336" fmla="*/ 1013515 h 2993922"/>
              <a:gd name="connsiteX5337" fmla="*/ 7308708 w 8938307"/>
              <a:gd name="connsiteY5337" fmla="*/ 996306 h 2993922"/>
              <a:gd name="connsiteX5338" fmla="*/ 7307384 w 8938307"/>
              <a:gd name="connsiteY5338" fmla="*/ 1002925 h 2993922"/>
              <a:gd name="connsiteX5339" fmla="*/ 7317974 w 8938307"/>
              <a:gd name="connsiteY5339" fmla="*/ 1002925 h 2993922"/>
              <a:gd name="connsiteX5340" fmla="*/ 7312678 w 8938307"/>
              <a:gd name="connsiteY5340" fmla="*/ 997629 h 2993922"/>
              <a:gd name="connsiteX5341" fmla="*/ 7308708 w 8938307"/>
              <a:gd name="connsiteY5341" fmla="*/ 996306 h 2993922"/>
              <a:gd name="connsiteX5342" fmla="*/ 5358748 w 8938307"/>
              <a:gd name="connsiteY5342" fmla="*/ 992335 h 2993922"/>
              <a:gd name="connsiteX5343" fmla="*/ 5358748 w 8938307"/>
              <a:gd name="connsiteY5343" fmla="*/ 997629 h 2993922"/>
              <a:gd name="connsiteX5344" fmla="*/ 5369339 w 8938307"/>
              <a:gd name="connsiteY5344" fmla="*/ 1002925 h 2993922"/>
              <a:gd name="connsiteX5345" fmla="*/ 5379929 w 8938307"/>
              <a:gd name="connsiteY5345" fmla="*/ 1002925 h 2993922"/>
              <a:gd name="connsiteX5346" fmla="*/ 5369339 w 8938307"/>
              <a:gd name="connsiteY5346" fmla="*/ 992335 h 2993922"/>
              <a:gd name="connsiteX5347" fmla="*/ 5358748 w 8938307"/>
              <a:gd name="connsiteY5347" fmla="*/ 992335 h 2993922"/>
              <a:gd name="connsiteX5348" fmla="*/ 1980407 w 8938307"/>
              <a:gd name="connsiteY5348" fmla="*/ 992335 h 2993922"/>
              <a:gd name="connsiteX5349" fmla="*/ 2012178 w 8938307"/>
              <a:gd name="connsiteY5349" fmla="*/ 997629 h 2993922"/>
              <a:gd name="connsiteX5350" fmla="*/ 2038653 w 8938307"/>
              <a:gd name="connsiteY5350" fmla="*/ 1008220 h 2993922"/>
              <a:gd name="connsiteX5351" fmla="*/ 2054540 w 8938307"/>
              <a:gd name="connsiteY5351" fmla="*/ 1013515 h 2993922"/>
              <a:gd name="connsiteX5352" fmla="*/ 2065130 w 8938307"/>
              <a:gd name="connsiteY5352" fmla="*/ 1024106 h 2993922"/>
              <a:gd name="connsiteX5353" fmla="*/ 2012178 w 8938307"/>
              <a:gd name="connsiteY5353" fmla="*/ 1013515 h 2993922"/>
              <a:gd name="connsiteX5354" fmla="*/ 2022769 w 8938307"/>
              <a:gd name="connsiteY5354" fmla="*/ 1034696 h 2993922"/>
              <a:gd name="connsiteX5355" fmla="*/ 2022769 w 8938307"/>
              <a:gd name="connsiteY5355" fmla="*/ 1045287 h 2993922"/>
              <a:gd name="connsiteX5356" fmla="*/ 2012178 w 8938307"/>
              <a:gd name="connsiteY5356" fmla="*/ 1034696 h 2993922"/>
              <a:gd name="connsiteX5357" fmla="*/ 1990997 w 8938307"/>
              <a:gd name="connsiteY5357" fmla="*/ 1024106 h 2993922"/>
              <a:gd name="connsiteX5358" fmla="*/ 1969816 w 8938307"/>
              <a:gd name="connsiteY5358" fmla="*/ 1013515 h 2993922"/>
              <a:gd name="connsiteX5359" fmla="*/ 1959226 w 8938307"/>
              <a:gd name="connsiteY5359" fmla="*/ 1013515 h 2993922"/>
              <a:gd name="connsiteX5360" fmla="*/ 1948635 w 8938307"/>
              <a:gd name="connsiteY5360" fmla="*/ 1002925 h 2993922"/>
              <a:gd name="connsiteX5361" fmla="*/ 1980407 w 8938307"/>
              <a:gd name="connsiteY5361" fmla="*/ 992335 h 2993922"/>
              <a:gd name="connsiteX5362" fmla="*/ 1577971 w 8938307"/>
              <a:gd name="connsiteY5362" fmla="*/ 992335 h 2993922"/>
              <a:gd name="connsiteX5363" fmla="*/ 1583266 w 8938307"/>
              <a:gd name="connsiteY5363" fmla="*/ 992335 h 2993922"/>
              <a:gd name="connsiteX5364" fmla="*/ 1588562 w 8938307"/>
              <a:gd name="connsiteY5364" fmla="*/ 1002925 h 2993922"/>
              <a:gd name="connsiteX5365" fmla="*/ 1270849 w 8938307"/>
              <a:gd name="connsiteY5365" fmla="*/ 992335 h 2993922"/>
              <a:gd name="connsiteX5366" fmla="*/ 1281440 w 8938307"/>
              <a:gd name="connsiteY5366" fmla="*/ 992335 h 2993922"/>
              <a:gd name="connsiteX5367" fmla="*/ 1270849 w 8938307"/>
              <a:gd name="connsiteY5367" fmla="*/ 1002925 h 2993922"/>
              <a:gd name="connsiteX5368" fmla="*/ 1270849 w 8938307"/>
              <a:gd name="connsiteY5368" fmla="*/ 992335 h 2993922"/>
              <a:gd name="connsiteX5369" fmla="*/ 7995760 w 8938307"/>
              <a:gd name="connsiteY5369" fmla="*/ 981744 h 2993922"/>
              <a:gd name="connsiteX5370" fmla="*/ 7995760 w 8938307"/>
              <a:gd name="connsiteY5370" fmla="*/ 992335 h 2993922"/>
              <a:gd name="connsiteX5371" fmla="*/ 8006350 w 8938307"/>
              <a:gd name="connsiteY5371" fmla="*/ 992335 h 2993922"/>
              <a:gd name="connsiteX5372" fmla="*/ 1895684 w 8938307"/>
              <a:gd name="connsiteY5372" fmla="*/ 981744 h 2993922"/>
              <a:gd name="connsiteX5373" fmla="*/ 1906274 w 8938307"/>
              <a:gd name="connsiteY5373" fmla="*/ 992335 h 2993922"/>
              <a:gd name="connsiteX5374" fmla="*/ 1906274 w 8938307"/>
              <a:gd name="connsiteY5374" fmla="*/ 981744 h 2993922"/>
              <a:gd name="connsiteX5375" fmla="*/ 1895684 w 8938307"/>
              <a:gd name="connsiteY5375" fmla="*/ 981744 h 2993922"/>
              <a:gd name="connsiteX5376" fmla="*/ 543291 w 8938307"/>
              <a:gd name="connsiteY5376" fmla="*/ 974333 h 2993922"/>
              <a:gd name="connsiteX5377" fmla="*/ 545405 w 8938307"/>
              <a:gd name="connsiteY5377" fmla="*/ 976448 h 2993922"/>
              <a:gd name="connsiteX5378" fmla="*/ 550701 w 8938307"/>
              <a:gd name="connsiteY5378" fmla="*/ 981744 h 2993922"/>
              <a:gd name="connsiteX5379" fmla="*/ 548053 w 8938307"/>
              <a:gd name="connsiteY5379" fmla="*/ 979097 h 2993922"/>
              <a:gd name="connsiteX5380" fmla="*/ 7328564 w 8938307"/>
              <a:gd name="connsiteY5380" fmla="*/ 971154 h 2993922"/>
              <a:gd name="connsiteX5381" fmla="*/ 7317974 w 8938307"/>
              <a:gd name="connsiteY5381" fmla="*/ 981744 h 2993922"/>
              <a:gd name="connsiteX5382" fmla="*/ 7339155 w 8938307"/>
              <a:gd name="connsiteY5382" fmla="*/ 987040 h 2993922"/>
              <a:gd name="connsiteX5383" fmla="*/ 7360336 w 8938307"/>
              <a:gd name="connsiteY5383" fmla="*/ 992335 h 2993922"/>
              <a:gd name="connsiteX5384" fmla="*/ 7365630 w 8938307"/>
              <a:gd name="connsiteY5384" fmla="*/ 987040 h 2993922"/>
              <a:gd name="connsiteX5385" fmla="*/ 7328564 w 8938307"/>
              <a:gd name="connsiteY5385" fmla="*/ 971154 h 2993922"/>
              <a:gd name="connsiteX5386" fmla="*/ 2716440 w 8938307"/>
              <a:gd name="connsiteY5386" fmla="*/ 971154 h 2993922"/>
              <a:gd name="connsiteX5387" fmla="*/ 2711145 w 8938307"/>
              <a:gd name="connsiteY5387" fmla="*/ 976448 h 2993922"/>
              <a:gd name="connsiteX5388" fmla="*/ 2721735 w 8938307"/>
              <a:gd name="connsiteY5388" fmla="*/ 981744 h 2993922"/>
              <a:gd name="connsiteX5389" fmla="*/ 2716440 w 8938307"/>
              <a:gd name="connsiteY5389" fmla="*/ 971154 h 2993922"/>
              <a:gd name="connsiteX5390" fmla="*/ 1281440 w 8938307"/>
              <a:gd name="connsiteY5390" fmla="*/ 971154 h 2993922"/>
              <a:gd name="connsiteX5391" fmla="*/ 1302621 w 8938307"/>
              <a:gd name="connsiteY5391" fmla="*/ 981744 h 2993922"/>
              <a:gd name="connsiteX5392" fmla="*/ 1292030 w 8938307"/>
              <a:gd name="connsiteY5392" fmla="*/ 981744 h 2993922"/>
              <a:gd name="connsiteX5393" fmla="*/ 1281440 w 8938307"/>
              <a:gd name="connsiteY5393" fmla="*/ 981744 h 2993922"/>
              <a:gd name="connsiteX5394" fmla="*/ 1217897 w 8938307"/>
              <a:gd name="connsiteY5394" fmla="*/ 971154 h 2993922"/>
              <a:gd name="connsiteX5395" fmla="*/ 1228487 w 8938307"/>
              <a:gd name="connsiteY5395" fmla="*/ 971154 h 2993922"/>
              <a:gd name="connsiteX5396" fmla="*/ 1239078 w 8938307"/>
              <a:gd name="connsiteY5396" fmla="*/ 981744 h 2993922"/>
              <a:gd name="connsiteX5397" fmla="*/ 540110 w 8938307"/>
              <a:gd name="connsiteY5397" fmla="*/ 971154 h 2993922"/>
              <a:gd name="connsiteX5398" fmla="*/ 541435 w 8938307"/>
              <a:gd name="connsiteY5398" fmla="*/ 972478 h 2993922"/>
              <a:gd name="connsiteX5399" fmla="*/ 543291 w 8938307"/>
              <a:gd name="connsiteY5399" fmla="*/ 974333 h 2993922"/>
              <a:gd name="connsiteX5400" fmla="*/ 2139263 w 8938307"/>
              <a:gd name="connsiteY5400" fmla="*/ 960563 h 2993922"/>
              <a:gd name="connsiteX5401" fmla="*/ 2144559 w 8938307"/>
              <a:gd name="connsiteY5401" fmla="*/ 971154 h 2993922"/>
              <a:gd name="connsiteX5402" fmla="*/ 2149853 w 8938307"/>
              <a:gd name="connsiteY5402" fmla="*/ 981744 h 2993922"/>
              <a:gd name="connsiteX5403" fmla="*/ 2160443 w 8938307"/>
              <a:gd name="connsiteY5403" fmla="*/ 981744 h 2993922"/>
              <a:gd name="connsiteX5404" fmla="*/ 2197509 w 8938307"/>
              <a:gd name="connsiteY5404" fmla="*/ 987040 h 2993922"/>
              <a:gd name="connsiteX5405" fmla="*/ 2223986 w 8938307"/>
              <a:gd name="connsiteY5405" fmla="*/ 992335 h 2993922"/>
              <a:gd name="connsiteX5406" fmla="*/ 2255757 w 8938307"/>
              <a:gd name="connsiteY5406" fmla="*/ 1002925 h 2993922"/>
              <a:gd name="connsiteX5407" fmla="*/ 2276938 w 8938307"/>
              <a:gd name="connsiteY5407" fmla="*/ 1013515 h 2993922"/>
              <a:gd name="connsiteX5408" fmla="*/ 2308710 w 8938307"/>
              <a:gd name="connsiteY5408" fmla="*/ 1013515 h 2993922"/>
              <a:gd name="connsiteX5409" fmla="*/ 2319299 w 8938307"/>
              <a:gd name="connsiteY5409" fmla="*/ 1002925 h 2993922"/>
              <a:gd name="connsiteX5410" fmla="*/ 2308710 w 8938307"/>
              <a:gd name="connsiteY5410" fmla="*/ 1002925 h 2993922"/>
              <a:gd name="connsiteX5411" fmla="*/ 2314005 w 8938307"/>
              <a:gd name="connsiteY5411" fmla="*/ 997629 h 2993922"/>
              <a:gd name="connsiteX5412" fmla="*/ 2298119 w 8938307"/>
              <a:gd name="connsiteY5412" fmla="*/ 992335 h 2993922"/>
              <a:gd name="connsiteX5413" fmla="*/ 2287529 w 8938307"/>
              <a:gd name="connsiteY5413" fmla="*/ 992335 h 2993922"/>
              <a:gd name="connsiteX5414" fmla="*/ 2287529 w 8938307"/>
              <a:gd name="connsiteY5414" fmla="*/ 981744 h 2993922"/>
              <a:gd name="connsiteX5415" fmla="*/ 2197509 w 8938307"/>
              <a:gd name="connsiteY5415" fmla="*/ 971154 h 2993922"/>
              <a:gd name="connsiteX5416" fmla="*/ 2149853 w 8938307"/>
              <a:gd name="connsiteY5416" fmla="*/ 960563 h 2993922"/>
              <a:gd name="connsiteX5417" fmla="*/ 1853322 w 8938307"/>
              <a:gd name="connsiteY5417" fmla="*/ 960563 h 2993922"/>
              <a:gd name="connsiteX5418" fmla="*/ 1858616 w 8938307"/>
              <a:gd name="connsiteY5418" fmla="*/ 960563 h 2993922"/>
              <a:gd name="connsiteX5419" fmla="*/ 1874503 w 8938307"/>
              <a:gd name="connsiteY5419" fmla="*/ 960563 h 2993922"/>
              <a:gd name="connsiteX5420" fmla="*/ 1916864 w 8938307"/>
              <a:gd name="connsiteY5420" fmla="*/ 981744 h 2993922"/>
              <a:gd name="connsiteX5421" fmla="*/ 1916864 w 8938307"/>
              <a:gd name="connsiteY5421" fmla="*/ 992335 h 2993922"/>
              <a:gd name="connsiteX5422" fmla="*/ 1927455 w 8938307"/>
              <a:gd name="connsiteY5422" fmla="*/ 992335 h 2993922"/>
              <a:gd name="connsiteX5423" fmla="*/ 1938045 w 8938307"/>
              <a:gd name="connsiteY5423" fmla="*/ 981744 h 2993922"/>
              <a:gd name="connsiteX5424" fmla="*/ 1938045 w 8938307"/>
              <a:gd name="connsiteY5424" fmla="*/ 992335 h 2993922"/>
              <a:gd name="connsiteX5425" fmla="*/ 1938045 w 8938307"/>
              <a:gd name="connsiteY5425" fmla="*/ 1002925 h 2993922"/>
              <a:gd name="connsiteX5426" fmla="*/ 1895684 w 8938307"/>
              <a:gd name="connsiteY5426" fmla="*/ 1002925 h 2993922"/>
              <a:gd name="connsiteX5427" fmla="*/ 1853322 w 8938307"/>
              <a:gd name="connsiteY5427" fmla="*/ 987040 h 2993922"/>
              <a:gd name="connsiteX5428" fmla="*/ 1832141 w 8938307"/>
              <a:gd name="connsiteY5428" fmla="*/ 971154 h 2993922"/>
              <a:gd name="connsiteX5429" fmla="*/ 1842731 w 8938307"/>
              <a:gd name="connsiteY5429" fmla="*/ 971154 h 2993922"/>
              <a:gd name="connsiteX5430" fmla="*/ 1853322 w 8938307"/>
              <a:gd name="connsiteY5430" fmla="*/ 960563 h 2993922"/>
              <a:gd name="connsiteX5431" fmla="*/ 1472067 w 8938307"/>
              <a:gd name="connsiteY5431" fmla="*/ 960563 h 2993922"/>
              <a:gd name="connsiteX5432" fmla="*/ 1472067 w 8938307"/>
              <a:gd name="connsiteY5432" fmla="*/ 971154 h 2993922"/>
              <a:gd name="connsiteX5433" fmla="*/ 1482658 w 8938307"/>
              <a:gd name="connsiteY5433" fmla="*/ 971154 h 2993922"/>
              <a:gd name="connsiteX5434" fmla="*/ 1535610 w 8938307"/>
              <a:gd name="connsiteY5434" fmla="*/ 992335 h 2993922"/>
              <a:gd name="connsiteX5435" fmla="*/ 1546200 w 8938307"/>
              <a:gd name="connsiteY5435" fmla="*/ 1002925 h 2993922"/>
              <a:gd name="connsiteX5436" fmla="*/ 1551496 w 8938307"/>
              <a:gd name="connsiteY5436" fmla="*/ 1002925 h 2993922"/>
              <a:gd name="connsiteX5437" fmla="*/ 1567381 w 8938307"/>
              <a:gd name="connsiteY5437" fmla="*/ 1002925 h 2993922"/>
              <a:gd name="connsiteX5438" fmla="*/ 1577971 w 8938307"/>
              <a:gd name="connsiteY5438" fmla="*/ 1002925 h 2993922"/>
              <a:gd name="connsiteX5439" fmla="*/ 1577971 w 8938307"/>
              <a:gd name="connsiteY5439" fmla="*/ 1013515 h 2993922"/>
              <a:gd name="connsiteX5440" fmla="*/ 1609742 w 8938307"/>
              <a:gd name="connsiteY5440" fmla="*/ 1013515 h 2993922"/>
              <a:gd name="connsiteX5441" fmla="*/ 1630923 w 8938307"/>
              <a:gd name="connsiteY5441" fmla="*/ 1013515 h 2993922"/>
              <a:gd name="connsiteX5442" fmla="*/ 1630923 w 8938307"/>
              <a:gd name="connsiteY5442" fmla="*/ 1024106 h 2993922"/>
              <a:gd name="connsiteX5443" fmla="*/ 1652104 w 8938307"/>
              <a:gd name="connsiteY5443" fmla="*/ 1024106 h 2993922"/>
              <a:gd name="connsiteX5444" fmla="*/ 1662694 w 8938307"/>
              <a:gd name="connsiteY5444" fmla="*/ 1024106 h 2993922"/>
              <a:gd name="connsiteX5445" fmla="*/ 1662694 w 8938307"/>
              <a:gd name="connsiteY5445" fmla="*/ 1034696 h 2993922"/>
              <a:gd name="connsiteX5446" fmla="*/ 1683875 w 8938307"/>
              <a:gd name="connsiteY5446" fmla="*/ 1055877 h 2993922"/>
              <a:gd name="connsiteX5447" fmla="*/ 1715646 w 8938307"/>
              <a:gd name="connsiteY5447" fmla="*/ 1066467 h 2993922"/>
              <a:gd name="connsiteX5448" fmla="*/ 1673285 w 8938307"/>
              <a:gd name="connsiteY5448" fmla="*/ 1066467 h 2993922"/>
              <a:gd name="connsiteX5449" fmla="*/ 1620333 w 8938307"/>
              <a:gd name="connsiteY5449" fmla="*/ 1055877 h 2993922"/>
              <a:gd name="connsiteX5450" fmla="*/ 1620333 w 8938307"/>
              <a:gd name="connsiteY5450" fmla="*/ 1045287 h 2993922"/>
              <a:gd name="connsiteX5451" fmla="*/ 1609742 w 8938307"/>
              <a:gd name="connsiteY5451" fmla="*/ 1045287 h 2993922"/>
              <a:gd name="connsiteX5452" fmla="*/ 1604448 w 8938307"/>
              <a:gd name="connsiteY5452" fmla="*/ 1050581 h 2993922"/>
              <a:gd name="connsiteX5453" fmla="*/ 1588562 w 8938307"/>
              <a:gd name="connsiteY5453" fmla="*/ 1045287 h 2993922"/>
              <a:gd name="connsiteX5454" fmla="*/ 1572677 w 8938307"/>
              <a:gd name="connsiteY5454" fmla="*/ 1045287 h 2993922"/>
              <a:gd name="connsiteX5455" fmla="*/ 1546200 w 8938307"/>
              <a:gd name="connsiteY5455" fmla="*/ 1045287 h 2993922"/>
              <a:gd name="connsiteX5456" fmla="*/ 1498544 w 8938307"/>
              <a:gd name="connsiteY5456" fmla="*/ 1039992 h 2993922"/>
              <a:gd name="connsiteX5457" fmla="*/ 1493248 w 8938307"/>
              <a:gd name="connsiteY5457" fmla="*/ 1034696 h 2993922"/>
              <a:gd name="connsiteX5458" fmla="*/ 1495895 w 8938307"/>
              <a:gd name="connsiteY5458" fmla="*/ 1026753 h 2993922"/>
              <a:gd name="connsiteX5459" fmla="*/ 1503838 w 8938307"/>
              <a:gd name="connsiteY5459" fmla="*/ 1024106 h 2993922"/>
              <a:gd name="connsiteX5460" fmla="*/ 1482658 w 8938307"/>
              <a:gd name="connsiteY5460" fmla="*/ 1013515 h 2993922"/>
              <a:gd name="connsiteX5461" fmla="*/ 1472067 w 8938307"/>
              <a:gd name="connsiteY5461" fmla="*/ 1024106 h 2993922"/>
              <a:gd name="connsiteX5462" fmla="*/ 1461477 w 8938307"/>
              <a:gd name="connsiteY5462" fmla="*/ 1034696 h 2993922"/>
              <a:gd name="connsiteX5463" fmla="*/ 1450886 w 8938307"/>
              <a:gd name="connsiteY5463" fmla="*/ 1024106 h 2993922"/>
              <a:gd name="connsiteX5464" fmla="*/ 1408525 w 8938307"/>
              <a:gd name="connsiteY5464" fmla="*/ 1034696 h 2993922"/>
              <a:gd name="connsiteX5465" fmla="*/ 1397934 w 8938307"/>
              <a:gd name="connsiteY5465" fmla="*/ 1034696 h 2993922"/>
              <a:gd name="connsiteX5466" fmla="*/ 1387344 w 8938307"/>
              <a:gd name="connsiteY5466" fmla="*/ 1034696 h 2993922"/>
              <a:gd name="connsiteX5467" fmla="*/ 1408525 w 8938307"/>
              <a:gd name="connsiteY5467" fmla="*/ 1055877 h 2993922"/>
              <a:gd name="connsiteX5468" fmla="*/ 1419114 w 8938307"/>
              <a:gd name="connsiteY5468" fmla="*/ 1066467 h 2993922"/>
              <a:gd name="connsiteX5469" fmla="*/ 1461477 w 8938307"/>
              <a:gd name="connsiteY5469" fmla="*/ 1077058 h 2993922"/>
              <a:gd name="connsiteX5470" fmla="*/ 1503838 w 8938307"/>
              <a:gd name="connsiteY5470" fmla="*/ 1087648 h 2993922"/>
              <a:gd name="connsiteX5471" fmla="*/ 1525019 w 8938307"/>
              <a:gd name="connsiteY5471" fmla="*/ 1092944 h 2993922"/>
              <a:gd name="connsiteX5472" fmla="*/ 1530314 w 8938307"/>
              <a:gd name="connsiteY5472" fmla="*/ 1077058 h 2993922"/>
              <a:gd name="connsiteX5473" fmla="*/ 1514429 w 8938307"/>
              <a:gd name="connsiteY5473" fmla="*/ 1077058 h 2993922"/>
              <a:gd name="connsiteX5474" fmla="*/ 1514429 w 8938307"/>
              <a:gd name="connsiteY5474" fmla="*/ 1066467 h 2993922"/>
              <a:gd name="connsiteX5475" fmla="*/ 1530314 w 8938307"/>
              <a:gd name="connsiteY5475" fmla="*/ 1055877 h 2993922"/>
              <a:gd name="connsiteX5476" fmla="*/ 1535610 w 8938307"/>
              <a:gd name="connsiteY5476" fmla="*/ 1066467 h 2993922"/>
              <a:gd name="connsiteX5477" fmla="*/ 1546200 w 8938307"/>
              <a:gd name="connsiteY5477" fmla="*/ 1071762 h 2993922"/>
              <a:gd name="connsiteX5478" fmla="*/ 1556790 w 8938307"/>
              <a:gd name="connsiteY5478" fmla="*/ 1077058 h 2993922"/>
              <a:gd name="connsiteX5479" fmla="*/ 1572677 w 8938307"/>
              <a:gd name="connsiteY5479" fmla="*/ 1082354 h 2993922"/>
              <a:gd name="connsiteX5480" fmla="*/ 1593856 w 8938307"/>
              <a:gd name="connsiteY5480" fmla="*/ 1087648 h 2993922"/>
              <a:gd name="connsiteX5481" fmla="*/ 1609742 w 8938307"/>
              <a:gd name="connsiteY5481" fmla="*/ 1087648 h 2993922"/>
              <a:gd name="connsiteX5482" fmla="*/ 1599152 w 8938307"/>
              <a:gd name="connsiteY5482" fmla="*/ 1098239 h 2993922"/>
              <a:gd name="connsiteX5483" fmla="*/ 1556790 w 8938307"/>
              <a:gd name="connsiteY5483" fmla="*/ 1087648 h 2993922"/>
              <a:gd name="connsiteX5484" fmla="*/ 1599152 w 8938307"/>
              <a:gd name="connsiteY5484" fmla="*/ 1108829 h 2993922"/>
              <a:gd name="connsiteX5485" fmla="*/ 1662694 w 8938307"/>
              <a:gd name="connsiteY5485" fmla="*/ 1119419 h 2993922"/>
              <a:gd name="connsiteX5486" fmla="*/ 1673285 w 8938307"/>
              <a:gd name="connsiteY5486" fmla="*/ 1108829 h 2993922"/>
              <a:gd name="connsiteX5487" fmla="*/ 1683875 w 8938307"/>
              <a:gd name="connsiteY5487" fmla="*/ 1092944 h 2993922"/>
              <a:gd name="connsiteX5488" fmla="*/ 1694466 w 8938307"/>
              <a:gd name="connsiteY5488" fmla="*/ 1087648 h 2993922"/>
              <a:gd name="connsiteX5489" fmla="*/ 1705056 w 8938307"/>
              <a:gd name="connsiteY5489" fmla="*/ 1077058 h 2993922"/>
              <a:gd name="connsiteX5490" fmla="*/ 1726237 w 8938307"/>
              <a:gd name="connsiteY5490" fmla="*/ 1055877 h 2993922"/>
              <a:gd name="connsiteX5491" fmla="*/ 1705056 w 8938307"/>
              <a:gd name="connsiteY5491" fmla="*/ 1045287 h 2993922"/>
              <a:gd name="connsiteX5492" fmla="*/ 1705056 w 8938307"/>
              <a:gd name="connsiteY5492" fmla="*/ 1034696 h 2993922"/>
              <a:gd name="connsiteX5493" fmla="*/ 1715646 w 8938307"/>
              <a:gd name="connsiteY5493" fmla="*/ 1034696 h 2993922"/>
              <a:gd name="connsiteX5494" fmla="*/ 1747418 w 8938307"/>
              <a:gd name="connsiteY5494" fmla="*/ 1045287 h 2993922"/>
              <a:gd name="connsiteX5495" fmla="*/ 1726237 w 8938307"/>
              <a:gd name="connsiteY5495" fmla="*/ 1034696 h 2993922"/>
              <a:gd name="connsiteX5496" fmla="*/ 1715646 w 8938307"/>
              <a:gd name="connsiteY5496" fmla="*/ 1034696 h 2993922"/>
              <a:gd name="connsiteX5497" fmla="*/ 1715646 w 8938307"/>
              <a:gd name="connsiteY5497" fmla="*/ 1024106 h 2993922"/>
              <a:gd name="connsiteX5498" fmla="*/ 1705056 w 8938307"/>
              <a:gd name="connsiteY5498" fmla="*/ 1024106 h 2993922"/>
              <a:gd name="connsiteX5499" fmla="*/ 1678581 w 8938307"/>
              <a:gd name="connsiteY5499" fmla="*/ 1013515 h 2993922"/>
              <a:gd name="connsiteX5500" fmla="*/ 1662694 w 8938307"/>
              <a:gd name="connsiteY5500" fmla="*/ 1013515 h 2993922"/>
              <a:gd name="connsiteX5501" fmla="*/ 1652104 w 8938307"/>
              <a:gd name="connsiteY5501" fmla="*/ 1024106 h 2993922"/>
              <a:gd name="connsiteX5502" fmla="*/ 1652104 w 8938307"/>
              <a:gd name="connsiteY5502" fmla="*/ 1013515 h 2993922"/>
              <a:gd name="connsiteX5503" fmla="*/ 1641514 w 8938307"/>
              <a:gd name="connsiteY5503" fmla="*/ 1002925 h 2993922"/>
              <a:gd name="connsiteX5504" fmla="*/ 1636218 w 8938307"/>
              <a:gd name="connsiteY5504" fmla="*/ 997629 h 2993922"/>
              <a:gd name="connsiteX5505" fmla="*/ 1620333 w 8938307"/>
              <a:gd name="connsiteY5505" fmla="*/ 992335 h 2993922"/>
              <a:gd name="connsiteX5506" fmla="*/ 1583266 w 8938307"/>
              <a:gd name="connsiteY5506" fmla="*/ 976448 h 2993922"/>
              <a:gd name="connsiteX5507" fmla="*/ 1535610 w 8938307"/>
              <a:gd name="connsiteY5507" fmla="*/ 971154 h 2993922"/>
              <a:gd name="connsiteX5508" fmla="*/ 1493248 w 8938307"/>
              <a:gd name="connsiteY5508" fmla="*/ 971154 h 2993922"/>
              <a:gd name="connsiteX5509" fmla="*/ 1493248 w 8938307"/>
              <a:gd name="connsiteY5509" fmla="*/ 960563 h 2993922"/>
              <a:gd name="connsiteX5510" fmla="*/ 1472067 w 8938307"/>
              <a:gd name="connsiteY5510" fmla="*/ 960563 h 2993922"/>
              <a:gd name="connsiteX5511" fmla="*/ 1450886 w 8938307"/>
              <a:gd name="connsiteY5511" fmla="*/ 960563 h 2993922"/>
              <a:gd name="connsiteX5512" fmla="*/ 1440296 w 8938307"/>
              <a:gd name="connsiteY5512" fmla="*/ 965858 h 2993922"/>
              <a:gd name="connsiteX5513" fmla="*/ 1450886 w 8938307"/>
              <a:gd name="connsiteY5513" fmla="*/ 971154 h 2993922"/>
              <a:gd name="connsiteX5514" fmla="*/ 1461477 w 8938307"/>
              <a:gd name="connsiteY5514" fmla="*/ 971154 h 2993922"/>
              <a:gd name="connsiteX5515" fmla="*/ 1175535 w 8938307"/>
              <a:gd name="connsiteY5515" fmla="*/ 960563 h 2993922"/>
              <a:gd name="connsiteX5516" fmla="*/ 1186126 w 8938307"/>
              <a:gd name="connsiteY5516" fmla="*/ 960563 h 2993922"/>
              <a:gd name="connsiteX5517" fmla="*/ 1196717 w 8938307"/>
              <a:gd name="connsiteY5517" fmla="*/ 971154 h 2993922"/>
              <a:gd name="connsiteX5518" fmla="*/ 1186126 w 8938307"/>
              <a:gd name="connsiteY5518" fmla="*/ 971154 h 2993922"/>
              <a:gd name="connsiteX5519" fmla="*/ 1180832 w 8938307"/>
              <a:gd name="connsiteY5519" fmla="*/ 965858 h 2993922"/>
              <a:gd name="connsiteX5520" fmla="*/ 1175535 w 8938307"/>
              <a:gd name="connsiteY5520" fmla="*/ 960563 h 2993922"/>
              <a:gd name="connsiteX5521" fmla="*/ 2478156 w 8938307"/>
              <a:gd name="connsiteY5521" fmla="*/ 953944 h 2993922"/>
              <a:gd name="connsiteX5522" fmla="*/ 2467566 w 8938307"/>
              <a:gd name="connsiteY5522" fmla="*/ 960563 h 2993922"/>
              <a:gd name="connsiteX5523" fmla="*/ 2456975 w 8938307"/>
              <a:gd name="connsiteY5523" fmla="*/ 960563 h 2993922"/>
              <a:gd name="connsiteX5524" fmla="*/ 2483450 w 8938307"/>
              <a:gd name="connsiteY5524" fmla="*/ 965858 h 2993922"/>
              <a:gd name="connsiteX5525" fmla="*/ 2488746 w 8938307"/>
              <a:gd name="connsiteY5525" fmla="*/ 971154 h 2993922"/>
              <a:gd name="connsiteX5526" fmla="*/ 2552289 w 8938307"/>
              <a:gd name="connsiteY5526" fmla="*/ 981744 h 2993922"/>
              <a:gd name="connsiteX5527" fmla="*/ 2509927 w 8938307"/>
              <a:gd name="connsiteY5527" fmla="*/ 960563 h 2993922"/>
              <a:gd name="connsiteX5528" fmla="*/ 2488746 w 8938307"/>
              <a:gd name="connsiteY5528" fmla="*/ 955269 h 2993922"/>
              <a:gd name="connsiteX5529" fmla="*/ 2478156 w 8938307"/>
              <a:gd name="connsiteY5529" fmla="*/ 953944 h 2993922"/>
              <a:gd name="connsiteX5530" fmla="*/ 8832403 w 8938307"/>
              <a:gd name="connsiteY5530" fmla="*/ 949973 h 2993922"/>
              <a:gd name="connsiteX5531" fmla="*/ 8853583 w 8938307"/>
              <a:gd name="connsiteY5531" fmla="*/ 955269 h 2993922"/>
              <a:gd name="connsiteX5532" fmla="*/ 8901240 w 8938307"/>
              <a:gd name="connsiteY5532" fmla="*/ 971154 h 2993922"/>
              <a:gd name="connsiteX5533" fmla="*/ 8938307 w 8938307"/>
              <a:gd name="connsiteY5533" fmla="*/ 981744 h 2993922"/>
              <a:gd name="connsiteX5534" fmla="*/ 8917126 w 8938307"/>
              <a:gd name="connsiteY5534" fmla="*/ 981744 h 2993922"/>
              <a:gd name="connsiteX5535" fmla="*/ 8895945 w 8938307"/>
              <a:gd name="connsiteY5535" fmla="*/ 976448 h 2993922"/>
              <a:gd name="connsiteX5536" fmla="*/ 8874765 w 8938307"/>
              <a:gd name="connsiteY5536" fmla="*/ 971154 h 2993922"/>
              <a:gd name="connsiteX5537" fmla="*/ 8832403 w 8938307"/>
              <a:gd name="connsiteY5537" fmla="*/ 949973 h 2993922"/>
              <a:gd name="connsiteX5538" fmla="*/ 8271112 w 8938307"/>
              <a:gd name="connsiteY5538" fmla="*/ 949973 h 2993922"/>
              <a:gd name="connsiteX5539" fmla="*/ 8334654 w 8938307"/>
              <a:gd name="connsiteY5539" fmla="*/ 960563 h 2993922"/>
              <a:gd name="connsiteX5540" fmla="*/ 8324064 w 8938307"/>
              <a:gd name="connsiteY5540" fmla="*/ 960563 h 2993922"/>
              <a:gd name="connsiteX5541" fmla="*/ 8302883 w 8938307"/>
              <a:gd name="connsiteY5541" fmla="*/ 960563 h 2993922"/>
              <a:gd name="connsiteX5542" fmla="*/ 8281702 w 8938307"/>
              <a:gd name="connsiteY5542" fmla="*/ 960563 h 2993922"/>
              <a:gd name="connsiteX5543" fmla="*/ 8271112 w 8938307"/>
              <a:gd name="connsiteY5543" fmla="*/ 949973 h 2993922"/>
              <a:gd name="connsiteX5544" fmla="*/ 7254432 w 8938307"/>
              <a:gd name="connsiteY5544" fmla="*/ 949973 h 2993922"/>
              <a:gd name="connsiteX5545" fmla="*/ 7275612 w 8938307"/>
              <a:gd name="connsiteY5545" fmla="*/ 960563 h 2993922"/>
              <a:gd name="connsiteX5546" fmla="*/ 7286203 w 8938307"/>
              <a:gd name="connsiteY5546" fmla="*/ 960563 h 2993922"/>
              <a:gd name="connsiteX5547" fmla="*/ 2435794 w 8938307"/>
              <a:gd name="connsiteY5547" fmla="*/ 949973 h 2993922"/>
              <a:gd name="connsiteX5548" fmla="*/ 2435794 w 8938307"/>
              <a:gd name="connsiteY5548" fmla="*/ 960563 h 2993922"/>
              <a:gd name="connsiteX5549" fmla="*/ 2446385 w 8938307"/>
              <a:gd name="connsiteY5549" fmla="*/ 960563 h 2993922"/>
              <a:gd name="connsiteX5550" fmla="*/ 2435794 w 8938307"/>
              <a:gd name="connsiteY5550" fmla="*/ 949973 h 2993922"/>
              <a:gd name="connsiteX5551" fmla="*/ 603653 w 8938307"/>
              <a:gd name="connsiteY5551" fmla="*/ 939383 h 2993922"/>
              <a:gd name="connsiteX5552" fmla="*/ 630128 w 8938307"/>
              <a:gd name="connsiteY5552" fmla="*/ 944677 h 2993922"/>
              <a:gd name="connsiteX5553" fmla="*/ 646015 w 8938307"/>
              <a:gd name="connsiteY5553" fmla="*/ 960563 h 2993922"/>
              <a:gd name="connsiteX5554" fmla="*/ 656605 w 8938307"/>
              <a:gd name="connsiteY5554" fmla="*/ 981744 h 2993922"/>
              <a:gd name="connsiteX5555" fmla="*/ 667195 w 8938307"/>
              <a:gd name="connsiteY5555" fmla="*/ 992335 h 2993922"/>
              <a:gd name="connsiteX5556" fmla="*/ 656605 w 8938307"/>
              <a:gd name="connsiteY5556" fmla="*/ 992335 h 2993922"/>
              <a:gd name="connsiteX5557" fmla="*/ 614243 w 8938307"/>
              <a:gd name="connsiteY5557" fmla="*/ 971154 h 2993922"/>
              <a:gd name="connsiteX5558" fmla="*/ 603653 w 8938307"/>
              <a:gd name="connsiteY5558" fmla="*/ 939383 h 2993922"/>
              <a:gd name="connsiteX5559" fmla="*/ 8461739 w 8938307"/>
              <a:gd name="connsiteY5559" fmla="*/ 928792 h 2993922"/>
              <a:gd name="connsiteX5560" fmla="*/ 8482920 w 8938307"/>
              <a:gd name="connsiteY5560" fmla="*/ 939383 h 2993922"/>
              <a:gd name="connsiteX5561" fmla="*/ 8546462 w 8938307"/>
              <a:gd name="connsiteY5561" fmla="*/ 949973 h 2993922"/>
              <a:gd name="connsiteX5562" fmla="*/ 8599414 w 8938307"/>
              <a:gd name="connsiteY5562" fmla="*/ 971154 h 2993922"/>
              <a:gd name="connsiteX5563" fmla="*/ 8615299 w 8938307"/>
              <a:gd name="connsiteY5563" fmla="*/ 971154 h 2993922"/>
              <a:gd name="connsiteX5564" fmla="*/ 8625889 w 8938307"/>
              <a:gd name="connsiteY5564" fmla="*/ 971154 h 2993922"/>
              <a:gd name="connsiteX5565" fmla="*/ 8636480 w 8938307"/>
              <a:gd name="connsiteY5565" fmla="*/ 971154 h 2993922"/>
              <a:gd name="connsiteX5566" fmla="*/ 8641775 w 8938307"/>
              <a:gd name="connsiteY5566" fmla="*/ 981744 h 2993922"/>
              <a:gd name="connsiteX5567" fmla="*/ 8652366 w 8938307"/>
              <a:gd name="connsiteY5567" fmla="*/ 981744 h 2993922"/>
              <a:gd name="connsiteX5568" fmla="*/ 8662957 w 8938307"/>
              <a:gd name="connsiteY5568" fmla="*/ 981744 h 2993922"/>
              <a:gd name="connsiteX5569" fmla="*/ 8662957 w 8938307"/>
              <a:gd name="connsiteY5569" fmla="*/ 992335 h 2993922"/>
              <a:gd name="connsiteX5570" fmla="*/ 8726499 w 8938307"/>
              <a:gd name="connsiteY5570" fmla="*/ 1013515 h 2993922"/>
              <a:gd name="connsiteX5571" fmla="*/ 8710613 w 8938307"/>
              <a:gd name="connsiteY5571" fmla="*/ 1013515 h 2993922"/>
              <a:gd name="connsiteX5572" fmla="*/ 8678843 w 8938307"/>
              <a:gd name="connsiteY5572" fmla="*/ 1008220 h 2993922"/>
              <a:gd name="connsiteX5573" fmla="*/ 8641775 w 8938307"/>
              <a:gd name="connsiteY5573" fmla="*/ 997629 h 2993922"/>
              <a:gd name="connsiteX5574" fmla="*/ 8599414 w 8938307"/>
              <a:gd name="connsiteY5574" fmla="*/ 992335 h 2993922"/>
              <a:gd name="connsiteX5575" fmla="*/ 8557053 w 8938307"/>
              <a:gd name="connsiteY5575" fmla="*/ 981744 h 2993922"/>
              <a:gd name="connsiteX5576" fmla="*/ 8546462 w 8938307"/>
              <a:gd name="connsiteY5576" fmla="*/ 971154 h 2993922"/>
              <a:gd name="connsiteX5577" fmla="*/ 8535871 w 8938307"/>
              <a:gd name="connsiteY5577" fmla="*/ 971154 h 2993922"/>
              <a:gd name="connsiteX5578" fmla="*/ 8525281 w 8938307"/>
              <a:gd name="connsiteY5578" fmla="*/ 971154 h 2993922"/>
              <a:gd name="connsiteX5579" fmla="*/ 8477624 w 8938307"/>
              <a:gd name="connsiteY5579" fmla="*/ 955269 h 2993922"/>
              <a:gd name="connsiteX5580" fmla="*/ 8451148 w 8938307"/>
              <a:gd name="connsiteY5580" fmla="*/ 939383 h 2993922"/>
              <a:gd name="connsiteX5581" fmla="*/ 1376752 w 8938307"/>
              <a:gd name="connsiteY5581" fmla="*/ 928792 h 2993922"/>
              <a:gd name="connsiteX5582" fmla="*/ 1366162 w 8938307"/>
              <a:gd name="connsiteY5582" fmla="*/ 934087 h 2993922"/>
              <a:gd name="connsiteX5583" fmla="*/ 1376752 w 8938307"/>
              <a:gd name="connsiteY5583" fmla="*/ 939383 h 2993922"/>
              <a:gd name="connsiteX5584" fmla="*/ 1397934 w 8938307"/>
              <a:gd name="connsiteY5584" fmla="*/ 939383 h 2993922"/>
              <a:gd name="connsiteX5585" fmla="*/ 1313210 w 8938307"/>
              <a:gd name="connsiteY5585" fmla="*/ 918202 h 2993922"/>
              <a:gd name="connsiteX5586" fmla="*/ 1323802 w 8938307"/>
              <a:gd name="connsiteY5586" fmla="*/ 928792 h 2993922"/>
              <a:gd name="connsiteX5587" fmla="*/ 1355573 w 8938307"/>
              <a:gd name="connsiteY5587" fmla="*/ 928792 h 2993922"/>
              <a:gd name="connsiteX5588" fmla="*/ 1260258 w 8938307"/>
              <a:gd name="connsiteY5588" fmla="*/ 918202 h 2993922"/>
              <a:gd name="connsiteX5589" fmla="*/ 1260258 w 8938307"/>
              <a:gd name="connsiteY5589" fmla="*/ 928792 h 2993922"/>
              <a:gd name="connsiteX5590" fmla="*/ 1270849 w 8938307"/>
              <a:gd name="connsiteY5590" fmla="*/ 918202 h 2993922"/>
              <a:gd name="connsiteX5591" fmla="*/ 1260258 w 8938307"/>
              <a:gd name="connsiteY5591" fmla="*/ 918202 h 2993922"/>
              <a:gd name="connsiteX5592" fmla="*/ 1980407 w 8938307"/>
              <a:gd name="connsiteY5592" fmla="*/ 907611 h 2993922"/>
              <a:gd name="connsiteX5593" fmla="*/ 1969816 w 8938307"/>
              <a:gd name="connsiteY5593" fmla="*/ 918202 h 2993922"/>
              <a:gd name="connsiteX5594" fmla="*/ 1980407 w 8938307"/>
              <a:gd name="connsiteY5594" fmla="*/ 918202 h 2993922"/>
              <a:gd name="connsiteX5595" fmla="*/ 1980407 w 8938307"/>
              <a:gd name="connsiteY5595" fmla="*/ 907611 h 2993922"/>
              <a:gd name="connsiteX5596" fmla="*/ 381254 w 8938307"/>
              <a:gd name="connsiteY5596" fmla="*/ 907611 h 2993922"/>
              <a:gd name="connsiteX5597" fmla="*/ 413026 w 8938307"/>
              <a:gd name="connsiteY5597" fmla="*/ 918202 h 2993922"/>
              <a:gd name="connsiteX5598" fmla="*/ 529521 w 8938307"/>
              <a:gd name="connsiteY5598" fmla="*/ 981744 h 2993922"/>
              <a:gd name="connsiteX5599" fmla="*/ 571882 w 8938307"/>
              <a:gd name="connsiteY5599" fmla="*/ 1002925 h 2993922"/>
              <a:gd name="connsiteX5600" fmla="*/ 593062 w 8938307"/>
              <a:gd name="connsiteY5600" fmla="*/ 1008220 h 2993922"/>
              <a:gd name="connsiteX5601" fmla="*/ 614243 w 8938307"/>
              <a:gd name="connsiteY5601" fmla="*/ 1013515 h 2993922"/>
              <a:gd name="connsiteX5602" fmla="*/ 635425 w 8938307"/>
              <a:gd name="connsiteY5602" fmla="*/ 1034696 h 2993922"/>
              <a:gd name="connsiteX5603" fmla="*/ 656605 w 8938307"/>
              <a:gd name="connsiteY5603" fmla="*/ 1045287 h 2993922"/>
              <a:gd name="connsiteX5604" fmla="*/ 656605 w 8938307"/>
              <a:gd name="connsiteY5604" fmla="*/ 1055877 h 2993922"/>
              <a:gd name="connsiteX5605" fmla="*/ 603653 w 8938307"/>
              <a:gd name="connsiteY5605" fmla="*/ 1034696 h 2993922"/>
              <a:gd name="connsiteX5606" fmla="*/ 534816 w 8938307"/>
              <a:gd name="connsiteY5606" fmla="*/ 997629 h 2993922"/>
              <a:gd name="connsiteX5607" fmla="*/ 497749 w 8938307"/>
              <a:gd name="connsiteY5607" fmla="*/ 981744 h 2993922"/>
              <a:gd name="connsiteX5608" fmla="*/ 413026 w 8938307"/>
              <a:gd name="connsiteY5608" fmla="*/ 949973 h 2993922"/>
              <a:gd name="connsiteX5609" fmla="*/ 402435 w 8938307"/>
              <a:gd name="connsiteY5609" fmla="*/ 939383 h 2993922"/>
              <a:gd name="connsiteX5610" fmla="*/ 381254 w 8938307"/>
              <a:gd name="connsiteY5610" fmla="*/ 939383 h 2993922"/>
              <a:gd name="connsiteX5611" fmla="*/ 365368 w 8938307"/>
              <a:gd name="connsiteY5611" fmla="*/ 928792 h 2993922"/>
              <a:gd name="connsiteX5612" fmla="*/ 365368 w 8938307"/>
              <a:gd name="connsiteY5612" fmla="*/ 912906 h 2993922"/>
              <a:gd name="connsiteX5613" fmla="*/ 381254 w 8938307"/>
              <a:gd name="connsiteY5613" fmla="*/ 907611 h 2993922"/>
              <a:gd name="connsiteX5614" fmla="*/ 1993645 w 8938307"/>
              <a:gd name="connsiteY5614" fmla="*/ 899668 h 2993922"/>
              <a:gd name="connsiteX5615" fmla="*/ 1990997 w 8938307"/>
              <a:gd name="connsiteY5615" fmla="*/ 902317 h 2993922"/>
              <a:gd name="connsiteX5616" fmla="*/ 2012178 w 8938307"/>
              <a:gd name="connsiteY5616" fmla="*/ 907611 h 2993922"/>
              <a:gd name="connsiteX5617" fmla="*/ 2033359 w 8938307"/>
              <a:gd name="connsiteY5617" fmla="*/ 918202 h 2993922"/>
              <a:gd name="connsiteX5618" fmla="*/ 2012178 w 8938307"/>
              <a:gd name="connsiteY5618" fmla="*/ 928792 h 2993922"/>
              <a:gd name="connsiteX5619" fmla="*/ 2022769 w 8938307"/>
              <a:gd name="connsiteY5619" fmla="*/ 939383 h 2993922"/>
              <a:gd name="connsiteX5620" fmla="*/ 2054540 w 8938307"/>
              <a:gd name="connsiteY5620" fmla="*/ 949973 h 2993922"/>
              <a:gd name="connsiteX5621" fmla="*/ 2086311 w 8938307"/>
              <a:gd name="connsiteY5621" fmla="*/ 949973 h 2993922"/>
              <a:gd name="connsiteX5622" fmla="*/ 2107491 w 8938307"/>
              <a:gd name="connsiteY5622" fmla="*/ 949973 h 2993922"/>
              <a:gd name="connsiteX5623" fmla="*/ 2096901 w 8938307"/>
              <a:gd name="connsiteY5623" fmla="*/ 939383 h 2993922"/>
              <a:gd name="connsiteX5624" fmla="*/ 2086311 w 8938307"/>
              <a:gd name="connsiteY5624" fmla="*/ 939383 h 2993922"/>
              <a:gd name="connsiteX5625" fmla="*/ 2075721 w 8938307"/>
              <a:gd name="connsiteY5625" fmla="*/ 939383 h 2993922"/>
              <a:gd name="connsiteX5626" fmla="*/ 2075721 w 8938307"/>
              <a:gd name="connsiteY5626" fmla="*/ 918202 h 2993922"/>
              <a:gd name="connsiteX5627" fmla="*/ 2086311 w 8938307"/>
              <a:gd name="connsiteY5627" fmla="*/ 918202 h 2993922"/>
              <a:gd name="connsiteX5628" fmla="*/ 2075721 w 8938307"/>
              <a:gd name="connsiteY5628" fmla="*/ 907611 h 2993922"/>
              <a:gd name="connsiteX5629" fmla="*/ 2043949 w 8938307"/>
              <a:gd name="connsiteY5629" fmla="*/ 907611 h 2993922"/>
              <a:gd name="connsiteX5630" fmla="*/ 2012178 w 8938307"/>
              <a:gd name="connsiteY5630" fmla="*/ 902317 h 2993922"/>
              <a:gd name="connsiteX5631" fmla="*/ 2001587 w 8938307"/>
              <a:gd name="connsiteY5631" fmla="*/ 902317 h 2993922"/>
              <a:gd name="connsiteX5632" fmla="*/ 1993645 w 8938307"/>
              <a:gd name="connsiteY5632" fmla="*/ 899668 h 2993922"/>
              <a:gd name="connsiteX5633" fmla="*/ 8472329 w 8938307"/>
              <a:gd name="connsiteY5633" fmla="*/ 897021 h 2993922"/>
              <a:gd name="connsiteX5634" fmla="*/ 8482920 w 8938307"/>
              <a:gd name="connsiteY5634" fmla="*/ 897021 h 2993922"/>
              <a:gd name="connsiteX5635" fmla="*/ 8472329 w 8938307"/>
              <a:gd name="connsiteY5635" fmla="*/ 907611 h 2993922"/>
              <a:gd name="connsiteX5636" fmla="*/ 2425203 w 8938307"/>
              <a:gd name="connsiteY5636" fmla="*/ 886431 h 2993922"/>
              <a:gd name="connsiteX5637" fmla="*/ 2435794 w 8938307"/>
              <a:gd name="connsiteY5637" fmla="*/ 897021 h 2993922"/>
              <a:gd name="connsiteX5638" fmla="*/ 2435794 w 8938307"/>
              <a:gd name="connsiteY5638" fmla="*/ 886431 h 2993922"/>
              <a:gd name="connsiteX5639" fmla="*/ 2425203 w 8938307"/>
              <a:gd name="connsiteY5639" fmla="*/ 886431 h 2993922"/>
              <a:gd name="connsiteX5640" fmla="*/ 1874503 w 8938307"/>
              <a:gd name="connsiteY5640" fmla="*/ 886431 h 2993922"/>
              <a:gd name="connsiteX5641" fmla="*/ 1874503 w 8938307"/>
              <a:gd name="connsiteY5641" fmla="*/ 897021 h 2993922"/>
              <a:gd name="connsiteX5642" fmla="*/ 1885093 w 8938307"/>
              <a:gd name="connsiteY5642" fmla="*/ 886431 h 2993922"/>
              <a:gd name="connsiteX5643" fmla="*/ 1334392 w 8938307"/>
              <a:gd name="connsiteY5643" fmla="*/ 886431 h 2993922"/>
              <a:gd name="connsiteX5644" fmla="*/ 1323802 w 8938307"/>
              <a:gd name="connsiteY5644" fmla="*/ 897021 h 2993922"/>
              <a:gd name="connsiteX5645" fmla="*/ 1313210 w 8938307"/>
              <a:gd name="connsiteY5645" fmla="*/ 897021 h 2993922"/>
              <a:gd name="connsiteX5646" fmla="*/ 1334392 w 8938307"/>
              <a:gd name="connsiteY5646" fmla="*/ 907611 h 2993922"/>
              <a:gd name="connsiteX5647" fmla="*/ 1355573 w 8938307"/>
              <a:gd name="connsiteY5647" fmla="*/ 912906 h 2993922"/>
              <a:gd name="connsiteX5648" fmla="*/ 1360867 w 8938307"/>
              <a:gd name="connsiteY5648" fmla="*/ 912906 h 2993922"/>
              <a:gd name="connsiteX5649" fmla="*/ 1360867 w 8938307"/>
              <a:gd name="connsiteY5649" fmla="*/ 902317 h 2993922"/>
              <a:gd name="connsiteX5650" fmla="*/ 1344982 w 8938307"/>
              <a:gd name="connsiteY5650" fmla="*/ 897021 h 2993922"/>
              <a:gd name="connsiteX5651" fmla="*/ 1334392 w 8938307"/>
              <a:gd name="connsiteY5651" fmla="*/ 886431 h 2993922"/>
              <a:gd name="connsiteX5652" fmla="*/ 1281440 w 8938307"/>
              <a:gd name="connsiteY5652" fmla="*/ 886431 h 2993922"/>
              <a:gd name="connsiteX5653" fmla="*/ 1292030 w 8938307"/>
              <a:gd name="connsiteY5653" fmla="*/ 897021 h 2993922"/>
              <a:gd name="connsiteX5654" fmla="*/ 1302621 w 8938307"/>
              <a:gd name="connsiteY5654" fmla="*/ 886431 h 2993922"/>
              <a:gd name="connsiteX5655" fmla="*/ 1292030 w 8938307"/>
              <a:gd name="connsiteY5655" fmla="*/ 886431 h 2993922"/>
              <a:gd name="connsiteX5656" fmla="*/ 1281440 w 8938307"/>
              <a:gd name="connsiteY5656" fmla="*/ 886431 h 2993922"/>
              <a:gd name="connsiteX5657" fmla="*/ 8387606 w 8938307"/>
              <a:gd name="connsiteY5657" fmla="*/ 875840 h 2993922"/>
              <a:gd name="connsiteX5658" fmla="*/ 8429968 w 8938307"/>
              <a:gd name="connsiteY5658" fmla="*/ 886431 h 2993922"/>
              <a:gd name="connsiteX5659" fmla="*/ 8408787 w 8938307"/>
              <a:gd name="connsiteY5659" fmla="*/ 886431 h 2993922"/>
              <a:gd name="connsiteX5660" fmla="*/ 8387606 w 8938307"/>
              <a:gd name="connsiteY5660" fmla="*/ 875840 h 2993922"/>
              <a:gd name="connsiteX5661" fmla="*/ 6973785 w 8938307"/>
              <a:gd name="connsiteY5661" fmla="*/ 875840 h 2993922"/>
              <a:gd name="connsiteX5662" fmla="*/ 6968491 w 8938307"/>
              <a:gd name="connsiteY5662" fmla="*/ 886431 h 2993922"/>
              <a:gd name="connsiteX5663" fmla="*/ 6979081 w 8938307"/>
              <a:gd name="connsiteY5663" fmla="*/ 886431 h 2993922"/>
              <a:gd name="connsiteX5664" fmla="*/ 6973785 w 8938307"/>
              <a:gd name="connsiteY5664" fmla="*/ 875840 h 2993922"/>
              <a:gd name="connsiteX5665" fmla="*/ 2404023 w 8938307"/>
              <a:gd name="connsiteY5665" fmla="*/ 875840 h 2993922"/>
              <a:gd name="connsiteX5666" fmla="*/ 2404023 w 8938307"/>
              <a:gd name="connsiteY5666" fmla="*/ 886431 h 2993922"/>
              <a:gd name="connsiteX5667" fmla="*/ 2414614 w 8938307"/>
              <a:gd name="connsiteY5667" fmla="*/ 886431 h 2993922"/>
              <a:gd name="connsiteX5668" fmla="*/ 2404023 w 8938307"/>
              <a:gd name="connsiteY5668" fmla="*/ 875840 h 2993922"/>
              <a:gd name="connsiteX5669" fmla="*/ 2202805 w 8938307"/>
              <a:gd name="connsiteY5669" fmla="*/ 875840 h 2993922"/>
              <a:gd name="connsiteX5670" fmla="*/ 2223986 w 8938307"/>
              <a:gd name="connsiteY5670" fmla="*/ 897021 h 2993922"/>
              <a:gd name="connsiteX5671" fmla="*/ 2234577 w 8938307"/>
              <a:gd name="connsiteY5671" fmla="*/ 897021 h 2993922"/>
              <a:gd name="connsiteX5672" fmla="*/ 2255757 w 8938307"/>
              <a:gd name="connsiteY5672" fmla="*/ 897021 h 2993922"/>
              <a:gd name="connsiteX5673" fmla="*/ 2282234 w 8938307"/>
              <a:gd name="connsiteY5673" fmla="*/ 907611 h 2993922"/>
              <a:gd name="connsiteX5674" fmla="*/ 2287529 w 8938307"/>
              <a:gd name="connsiteY5674" fmla="*/ 907611 h 2993922"/>
              <a:gd name="connsiteX5675" fmla="*/ 2287529 w 8938307"/>
              <a:gd name="connsiteY5675" fmla="*/ 897021 h 2993922"/>
              <a:gd name="connsiteX5676" fmla="*/ 2298119 w 8938307"/>
              <a:gd name="connsiteY5676" fmla="*/ 907611 h 2993922"/>
              <a:gd name="connsiteX5677" fmla="*/ 2308710 w 8938307"/>
              <a:gd name="connsiteY5677" fmla="*/ 918202 h 2993922"/>
              <a:gd name="connsiteX5678" fmla="*/ 2340481 w 8938307"/>
              <a:gd name="connsiteY5678" fmla="*/ 928792 h 2993922"/>
              <a:gd name="connsiteX5679" fmla="*/ 2382842 w 8938307"/>
              <a:gd name="connsiteY5679" fmla="*/ 939383 h 2993922"/>
              <a:gd name="connsiteX5680" fmla="*/ 2393433 w 8938307"/>
              <a:gd name="connsiteY5680" fmla="*/ 939383 h 2993922"/>
              <a:gd name="connsiteX5681" fmla="*/ 2382842 w 8938307"/>
              <a:gd name="connsiteY5681" fmla="*/ 923496 h 2993922"/>
              <a:gd name="connsiteX5682" fmla="*/ 2361662 w 8938307"/>
              <a:gd name="connsiteY5682" fmla="*/ 918202 h 2993922"/>
              <a:gd name="connsiteX5683" fmla="*/ 2340481 w 8938307"/>
              <a:gd name="connsiteY5683" fmla="*/ 907611 h 2993922"/>
              <a:gd name="connsiteX5684" fmla="*/ 2324594 w 8938307"/>
              <a:gd name="connsiteY5684" fmla="*/ 907611 h 2993922"/>
              <a:gd name="connsiteX5685" fmla="*/ 2314005 w 8938307"/>
              <a:gd name="connsiteY5685" fmla="*/ 902317 h 2993922"/>
              <a:gd name="connsiteX5686" fmla="*/ 2308710 w 8938307"/>
              <a:gd name="connsiteY5686" fmla="*/ 897021 h 2993922"/>
              <a:gd name="connsiteX5687" fmla="*/ 2276938 w 8938307"/>
              <a:gd name="connsiteY5687" fmla="*/ 886431 h 2993922"/>
              <a:gd name="connsiteX5688" fmla="*/ 2223986 w 8938307"/>
              <a:gd name="connsiteY5688" fmla="*/ 875840 h 2993922"/>
              <a:gd name="connsiteX5689" fmla="*/ 2340481 w 8938307"/>
              <a:gd name="connsiteY5689" fmla="*/ 865250 h 2993922"/>
              <a:gd name="connsiteX5690" fmla="*/ 2361662 w 8938307"/>
              <a:gd name="connsiteY5690" fmla="*/ 875840 h 2993922"/>
              <a:gd name="connsiteX5691" fmla="*/ 2361662 w 8938307"/>
              <a:gd name="connsiteY5691" fmla="*/ 865250 h 2993922"/>
              <a:gd name="connsiteX5692" fmla="*/ 2186919 w 8938307"/>
              <a:gd name="connsiteY5692" fmla="*/ 865250 h 2993922"/>
              <a:gd name="connsiteX5693" fmla="*/ 2181625 w 8938307"/>
              <a:gd name="connsiteY5693" fmla="*/ 875840 h 2993922"/>
              <a:gd name="connsiteX5694" fmla="*/ 2192215 w 8938307"/>
              <a:gd name="connsiteY5694" fmla="*/ 870544 h 2993922"/>
              <a:gd name="connsiteX5695" fmla="*/ 2186919 w 8938307"/>
              <a:gd name="connsiteY5695" fmla="*/ 865250 h 2993922"/>
              <a:gd name="connsiteX5696" fmla="*/ 1525019 w 8938307"/>
              <a:gd name="connsiteY5696" fmla="*/ 865250 h 2993922"/>
              <a:gd name="connsiteX5697" fmla="*/ 1535610 w 8938307"/>
              <a:gd name="connsiteY5697" fmla="*/ 875840 h 2993922"/>
              <a:gd name="connsiteX5698" fmla="*/ 1535610 w 8938307"/>
              <a:gd name="connsiteY5698" fmla="*/ 886431 h 2993922"/>
              <a:gd name="connsiteX5699" fmla="*/ 1525019 w 8938307"/>
              <a:gd name="connsiteY5699" fmla="*/ 886431 h 2993922"/>
              <a:gd name="connsiteX5700" fmla="*/ 1525019 w 8938307"/>
              <a:gd name="connsiteY5700" fmla="*/ 875840 h 2993922"/>
              <a:gd name="connsiteX5701" fmla="*/ 1525019 w 8938307"/>
              <a:gd name="connsiteY5701" fmla="*/ 865250 h 2993922"/>
              <a:gd name="connsiteX5702" fmla="*/ 1228487 w 8938307"/>
              <a:gd name="connsiteY5702" fmla="*/ 865250 h 2993922"/>
              <a:gd name="connsiteX5703" fmla="*/ 1249669 w 8938307"/>
              <a:gd name="connsiteY5703" fmla="*/ 875840 h 2993922"/>
              <a:gd name="connsiteX5704" fmla="*/ 1239078 w 8938307"/>
              <a:gd name="connsiteY5704" fmla="*/ 865250 h 2993922"/>
              <a:gd name="connsiteX5705" fmla="*/ 1207306 w 8938307"/>
              <a:gd name="connsiteY5705" fmla="*/ 865250 h 2993922"/>
              <a:gd name="connsiteX5706" fmla="*/ 1207306 w 8938307"/>
              <a:gd name="connsiteY5706" fmla="*/ 875840 h 2993922"/>
              <a:gd name="connsiteX5707" fmla="*/ 1217897 w 8938307"/>
              <a:gd name="connsiteY5707" fmla="*/ 865250 h 2993922"/>
              <a:gd name="connsiteX5708" fmla="*/ 1143765 w 8938307"/>
              <a:gd name="connsiteY5708" fmla="*/ 854659 h 2993922"/>
              <a:gd name="connsiteX5709" fmla="*/ 1175535 w 8938307"/>
              <a:gd name="connsiteY5709" fmla="*/ 875840 h 2993922"/>
              <a:gd name="connsiteX5710" fmla="*/ 1186126 w 8938307"/>
              <a:gd name="connsiteY5710" fmla="*/ 875840 h 2993922"/>
              <a:gd name="connsiteX5711" fmla="*/ 1164945 w 8938307"/>
              <a:gd name="connsiteY5711" fmla="*/ 865250 h 2993922"/>
              <a:gd name="connsiteX5712" fmla="*/ 1556790 w 8938307"/>
              <a:gd name="connsiteY5712" fmla="*/ 844069 h 2993922"/>
              <a:gd name="connsiteX5713" fmla="*/ 1556790 w 8938307"/>
              <a:gd name="connsiteY5713" fmla="*/ 854659 h 2993922"/>
              <a:gd name="connsiteX5714" fmla="*/ 1567381 w 8938307"/>
              <a:gd name="connsiteY5714" fmla="*/ 854659 h 2993922"/>
              <a:gd name="connsiteX5715" fmla="*/ 1556790 w 8938307"/>
              <a:gd name="connsiteY5715" fmla="*/ 844069 h 2993922"/>
              <a:gd name="connsiteX5716" fmla="*/ 952474 w 8938307"/>
              <a:gd name="connsiteY5716" fmla="*/ 837450 h 2993922"/>
              <a:gd name="connsiteX5717" fmla="*/ 910775 w 8938307"/>
              <a:gd name="connsiteY5717" fmla="*/ 844069 h 2993922"/>
              <a:gd name="connsiteX5718" fmla="*/ 900185 w 8938307"/>
              <a:gd name="connsiteY5718" fmla="*/ 854659 h 2993922"/>
              <a:gd name="connsiteX5719" fmla="*/ 921366 w 8938307"/>
              <a:gd name="connsiteY5719" fmla="*/ 865250 h 2993922"/>
              <a:gd name="connsiteX5720" fmla="*/ 953137 w 8938307"/>
              <a:gd name="connsiteY5720" fmla="*/ 875840 h 2993922"/>
              <a:gd name="connsiteX5721" fmla="*/ 974318 w 8938307"/>
              <a:gd name="connsiteY5721" fmla="*/ 886431 h 2993922"/>
              <a:gd name="connsiteX5722" fmla="*/ 1016678 w 8938307"/>
              <a:gd name="connsiteY5722" fmla="*/ 897021 h 2993922"/>
              <a:gd name="connsiteX5723" fmla="*/ 1037859 w 8938307"/>
              <a:gd name="connsiteY5723" fmla="*/ 918202 h 2993922"/>
              <a:gd name="connsiteX5724" fmla="*/ 1048450 w 8938307"/>
              <a:gd name="connsiteY5724" fmla="*/ 918202 h 2993922"/>
              <a:gd name="connsiteX5725" fmla="*/ 1101402 w 8938307"/>
              <a:gd name="connsiteY5725" fmla="*/ 939383 h 2993922"/>
              <a:gd name="connsiteX5726" fmla="*/ 1090813 w 8938307"/>
              <a:gd name="connsiteY5726" fmla="*/ 939383 h 2993922"/>
              <a:gd name="connsiteX5727" fmla="*/ 1090813 w 8938307"/>
              <a:gd name="connsiteY5727" fmla="*/ 949973 h 2993922"/>
              <a:gd name="connsiteX5728" fmla="*/ 1122583 w 8938307"/>
              <a:gd name="connsiteY5728" fmla="*/ 960563 h 2993922"/>
              <a:gd name="connsiteX5729" fmla="*/ 1164945 w 8938307"/>
              <a:gd name="connsiteY5729" fmla="*/ 971154 h 2993922"/>
              <a:gd name="connsiteX5730" fmla="*/ 1186126 w 8938307"/>
              <a:gd name="connsiteY5730" fmla="*/ 971154 h 2993922"/>
              <a:gd name="connsiteX5731" fmla="*/ 1196717 w 8938307"/>
              <a:gd name="connsiteY5731" fmla="*/ 981744 h 2993922"/>
              <a:gd name="connsiteX5732" fmla="*/ 1217897 w 8938307"/>
              <a:gd name="connsiteY5732" fmla="*/ 981744 h 2993922"/>
              <a:gd name="connsiteX5733" fmla="*/ 1239078 w 8938307"/>
              <a:gd name="connsiteY5733" fmla="*/ 992335 h 2993922"/>
              <a:gd name="connsiteX5734" fmla="*/ 1260258 w 8938307"/>
              <a:gd name="connsiteY5734" fmla="*/ 1002925 h 2993922"/>
              <a:gd name="connsiteX5735" fmla="*/ 1270849 w 8938307"/>
              <a:gd name="connsiteY5735" fmla="*/ 1002925 h 2993922"/>
              <a:gd name="connsiteX5736" fmla="*/ 1281440 w 8938307"/>
              <a:gd name="connsiteY5736" fmla="*/ 1002925 h 2993922"/>
              <a:gd name="connsiteX5737" fmla="*/ 1260258 w 8938307"/>
              <a:gd name="connsiteY5737" fmla="*/ 1013515 h 2993922"/>
              <a:gd name="connsiteX5738" fmla="*/ 1249669 w 8938307"/>
              <a:gd name="connsiteY5738" fmla="*/ 1013515 h 2993922"/>
              <a:gd name="connsiteX5739" fmla="*/ 1239078 w 8938307"/>
              <a:gd name="connsiteY5739" fmla="*/ 1002925 h 2993922"/>
              <a:gd name="connsiteX5740" fmla="*/ 1217897 w 8938307"/>
              <a:gd name="connsiteY5740" fmla="*/ 992335 h 2993922"/>
              <a:gd name="connsiteX5741" fmla="*/ 1217897 w 8938307"/>
              <a:gd name="connsiteY5741" fmla="*/ 1002925 h 2993922"/>
              <a:gd name="connsiteX5742" fmla="*/ 1207306 w 8938307"/>
              <a:gd name="connsiteY5742" fmla="*/ 1002925 h 2993922"/>
              <a:gd name="connsiteX5743" fmla="*/ 1207306 w 8938307"/>
              <a:gd name="connsiteY5743" fmla="*/ 1013515 h 2993922"/>
              <a:gd name="connsiteX5744" fmla="*/ 1223192 w 8938307"/>
              <a:gd name="connsiteY5744" fmla="*/ 1008220 h 2993922"/>
              <a:gd name="connsiteX5745" fmla="*/ 1233784 w 8938307"/>
              <a:gd name="connsiteY5745" fmla="*/ 1013515 h 2993922"/>
              <a:gd name="connsiteX5746" fmla="*/ 1260258 w 8938307"/>
              <a:gd name="connsiteY5746" fmla="*/ 1024106 h 2993922"/>
              <a:gd name="connsiteX5747" fmla="*/ 1281440 w 8938307"/>
              <a:gd name="connsiteY5747" fmla="*/ 1029400 h 2993922"/>
              <a:gd name="connsiteX5748" fmla="*/ 1292030 w 8938307"/>
              <a:gd name="connsiteY5748" fmla="*/ 1024106 h 2993922"/>
              <a:gd name="connsiteX5749" fmla="*/ 1313210 w 8938307"/>
              <a:gd name="connsiteY5749" fmla="*/ 1034696 h 2993922"/>
              <a:gd name="connsiteX5750" fmla="*/ 1355573 w 8938307"/>
              <a:gd name="connsiteY5750" fmla="*/ 1034696 h 2993922"/>
              <a:gd name="connsiteX5751" fmla="*/ 1366162 w 8938307"/>
              <a:gd name="connsiteY5751" fmla="*/ 1024106 h 2993922"/>
              <a:gd name="connsiteX5752" fmla="*/ 1334392 w 8938307"/>
              <a:gd name="connsiteY5752" fmla="*/ 1013515 h 2993922"/>
              <a:gd name="connsiteX5753" fmla="*/ 1313210 w 8938307"/>
              <a:gd name="connsiteY5753" fmla="*/ 1002925 h 2993922"/>
              <a:gd name="connsiteX5754" fmla="*/ 1323802 w 8938307"/>
              <a:gd name="connsiteY5754" fmla="*/ 1002925 h 2993922"/>
              <a:gd name="connsiteX5755" fmla="*/ 1355573 w 8938307"/>
              <a:gd name="connsiteY5755" fmla="*/ 1013515 h 2993922"/>
              <a:gd name="connsiteX5756" fmla="*/ 1376752 w 8938307"/>
              <a:gd name="connsiteY5756" fmla="*/ 1013515 h 2993922"/>
              <a:gd name="connsiteX5757" fmla="*/ 1366162 w 8938307"/>
              <a:gd name="connsiteY5757" fmla="*/ 1002925 h 2993922"/>
              <a:gd name="connsiteX5758" fmla="*/ 1355573 w 8938307"/>
              <a:gd name="connsiteY5758" fmla="*/ 1002925 h 2993922"/>
              <a:gd name="connsiteX5759" fmla="*/ 1334392 w 8938307"/>
              <a:gd name="connsiteY5759" fmla="*/ 987040 h 2993922"/>
              <a:gd name="connsiteX5760" fmla="*/ 1344982 w 8938307"/>
              <a:gd name="connsiteY5760" fmla="*/ 971154 h 2993922"/>
              <a:gd name="connsiteX5761" fmla="*/ 1344982 w 8938307"/>
              <a:gd name="connsiteY5761" fmla="*/ 960563 h 2993922"/>
              <a:gd name="connsiteX5762" fmla="*/ 1323802 w 8938307"/>
              <a:gd name="connsiteY5762" fmla="*/ 949973 h 2993922"/>
              <a:gd name="connsiteX5763" fmla="*/ 1286734 w 8938307"/>
              <a:gd name="connsiteY5763" fmla="*/ 939383 h 2993922"/>
              <a:gd name="connsiteX5764" fmla="*/ 1249669 w 8938307"/>
              <a:gd name="connsiteY5764" fmla="*/ 939383 h 2993922"/>
              <a:gd name="connsiteX5765" fmla="*/ 1228487 w 8938307"/>
              <a:gd name="connsiteY5765" fmla="*/ 928792 h 2993922"/>
              <a:gd name="connsiteX5766" fmla="*/ 1217897 w 8938307"/>
              <a:gd name="connsiteY5766" fmla="*/ 918202 h 2993922"/>
              <a:gd name="connsiteX5767" fmla="*/ 1217897 w 8938307"/>
              <a:gd name="connsiteY5767" fmla="*/ 928792 h 2993922"/>
              <a:gd name="connsiteX5768" fmla="*/ 1196717 w 8938307"/>
              <a:gd name="connsiteY5768" fmla="*/ 928792 h 2993922"/>
              <a:gd name="connsiteX5769" fmla="*/ 1196717 w 8938307"/>
              <a:gd name="connsiteY5769" fmla="*/ 918202 h 2993922"/>
              <a:gd name="connsiteX5770" fmla="*/ 1196717 w 8938307"/>
              <a:gd name="connsiteY5770" fmla="*/ 907611 h 2993922"/>
              <a:gd name="connsiteX5771" fmla="*/ 1175535 w 8938307"/>
              <a:gd name="connsiteY5771" fmla="*/ 907611 h 2993922"/>
              <a:gd name="connsiteX5772" fmla="*/ 1154354 w 8938307"/>
              <a:gd name="connsiteY5772" fmla="*/ 907611 h 2993922"/>
              <a:gd name="connsiteX5773" fmla="*/ 1154354 w 8938307"/>
              <a:gd name="connsiteY5773" fmla="*/ 918202 h 2993922"/>
              <a:gd name="connsiteX5774" fmla="*/ 1143765 w 8938307"/>
              <a:gd name="connsiteY5774" fmla="*/ 907611 h 2993922"/>
              <a:gd name="connsiteX5775" fmla="*/ 1143765 w 8938307"/>
              <a:gd name="connsiteY5775" fmla="*/ 897021 h 2993922"/>
              <a:gd name="connsiteX5776" fmla="*/ 1122583 w 8938307"/>
              <a:gd name="connsiteY5776" fmla="*/ 886431 h 2993922"/>
              <a:gd name="connsiteX5777" fmla="*/ 1111993 w 8938307"/>
              <a:gd name="connsiteY5777" fmla="*/ 875840 h 2993922"/>
              <a:gd name="connsiteX5778" fmla="*/ 1074928 w 8938307"/>
              <a:gd name="connsiteY5778" fmla="*/ 875840 h 2993922"/>
              <a:gd name="connsiteX5779" fmla="*/ 1090813 w 8938307"/>
              <a:gd name="connsiteY5779" fmla="*/ 886431 h 2993922"/>
              <a:gd name="connsiteX5780" fmla="*/ 1101402 w 8938307"/>
              <a:gd name="connsiteY5780" fmla="*/ 886431 h 2993922"/>
              <a:gd name="connsiteX5781" fmla="*/ 1048450 w 8938307"/>
              <a:gd name="connsiteY5781" fmla="*/ 897021 h 2993922"/>
              <a:gd name="connsiteX5782" fmla="*/ 1006089 w 8938307"/>
              <a:gd name="connsiteY5782" fmla="*/ 865250 h 2993922"/>
              <a:gd name="connsiteX5783" fmla="*/ 952474 w 8938307"/>
              <a:gd name="connsiteY5783" fmla="*/ 837450 h 2993922"/>
              <a:gd name="connsiteX5784" fmla="*/ 1736827 w 8938307"/>
              <a:gd name="connsiteY5784" fmla="*/ 833478 h 2993922"/>
              <a:gd name="connsiteX5785" fmla="*/ 1747418 w 8938307"/>
              <a:gd name="connsiteY5785" fmla="*/ 833478 h 2993922"/>
              <a:gd name="connsiteX5786" fmla="*/ 1745300 w 8938307"/>
              <a:gd name="connsiteY5786" fmla="*/ 834538 h 2993922"/>
              <a:gd name="connsiteX5787" fmla="*/ 1323802 w 8938307"/>
              <a:gd name="connsiteY5787" fmla="*/ 830169 h 2993922"/>
              <a:gd name="connsiteX5788" fmla="*/ 1355573 w 8938307"/>
              <a:gd name="connsiteY5788" fmla="*/ 844069 h 2993922"/>
              <a:gd name="connsiteX5789" fmla="*/ 1355573 w 8938307"/>
              <a:gd name="connsiteY5789" fmla="*/ 854659 h 2993922"/>
              <a:gd name="connsiteX5790" fmla="*/ 1344982 w 8938307"/>
              <a:gd name="connsiteY5790" fmla="*/ 854659 h 2993922"/>
              <a:gd name="connsiteX5791" fmla="*/ 1339688 w 8938307"/>
              <a:gd name="connsiteY5791" fmla="*/ 849365 h 2993922"/>
              <a:gd name="connsiteX5792" fmla="*/ 1323802 w 8938307"/>
              <a:gd name="connsiteY5792" fmla="*/ 844069 h 2993922"/>
              <a:gd name="connsiteX5793" fmla="*/ 1313210 w 8938307"/>
              <a:gd name="connsiteY5793" fmla="*/ 833478 h 2993922"/>
              <a:gd name="connsiteX5794" fmla="*/ 1323802 w 8938307"/>
              <a:gd name="connsiteY5794" fmla="*/ 830169 h 2993922"/>
              <a:gd name="connsiteX5795" fmla="*/ 2221339 w 8938307"/>
              <a:gd name="connsiteY5795" fmla="*/ 828183 h 2993922"/>
              <a:gd name="connsiteX5796" fmla="*/ 2213396 w 8938307"/>
              <a:gd name="connsiteY5796" fmla="*/ 833478 h 2993922"/>
              <a:gd name="connsiteX5797" fmla="*/ 2223986 w 8938307"/>
              <a:gd name="connsiteY5797" fmla="*/ 833478 h 2993922"/>
              <a:gd name="connsiteX5798" fmla="*/ 2221339 w 8938307"/>
              <a:gd name="connsiteY5798" fmla="*/ 828183 h 2993922"/>
              <a:gd name="connsiteX5799" fmla="*/ 2065130 w 8938307"/>
              <a:gd name="connsiteY5799" fmla="*/ 822888 h 2993922"/>
              <a:gd name="connsiteX5800" fmla="*/ 2054540 w 8938307"/>
              <a:gd name="connsiteY5800" fmla="*/ 833478 h 2993922"/>
              <a:gd name="connsiteX5801" fmla="*/ 2096901 w 8938307"/>
              <a:gd name="connsiteY5801" fmla="*/ 859954 h 2993922"/>
              <a:gd name="connsiteX5802" fmla="*/ 2139263 w 8938307"/>
              <a:gd name="connsiteY5802" fmla="*/ 854659 h 2993922"/>
              <a:gd name="connsiteX5803" fmla="*/ 2086311 w 8938307"/>
              <a:gd name="connsiteY5803" fmla="*/ 833478 h 2993922"/>
              <a:gd name="connsiteX5804" fmla="*/ 2065130 w 8938307"/>
              <a:gd name="connsiteY5804" fmla="*/ 822888 h 2993922"/>
              <a:gd name="connsiteX5805" fmla="*/ 1111993 w 8938307"/>
              <a:gd name="connsiteY5805" fmla="*/ 822888 h 2993922"/>
              <a:gd name="connsiteX5806" fmla="*/ 1122583 w 8938307"/>
              <a:gd name="connsiteY5806" fmla="*/ 833478 h 2993922"/>
              <a:gd name="connsiteX5807" fmla="*/ 1133174 w 8938307"/>
              <a:gd name="connsiteY5807" fmla="*/ 822888 h 2993922"/>
              <a:gd name="connsiteX5808" fmla="*/ 873709 w 8938307"/>
              <a:gd name="connsiteY5808" fmla="*/ 817592 h 2993922"/>
              <a:gd name="connsiteX5809" fmla="*/ 868414 w 8938307"/>
              <a:gd name="connsiteY5809" fmla="*/ 822888 h 2993922"/>
              <a:gd name="connsiteX5810" fmla="*/ 879003 w 8938307"/>
              <a:gd name="connsiteY5810" fmla="*/ 822888 h 2993922"/>
              <a:gd name="connsiteX5811" fmla="*/ 900185 w 8938307"/>
              <a:gd name="connsiteY5811" fmla="*/ 828183 h 2993922"/>
              <a:gd name="connsiteX5812" fmla="*/ 916070 w 8938307"/>
              <a:gd name="connsiteY5812" fmla="*/ 833478 h 2993922"/>
              <a:gd name="connsiteX5813" fmla="*/ 931956 w 8938307"/>
              <a:gd name="connsiteY5813" fmla="*/ 822888 h 2993922"/>
              <a:gd name="connsiteX5814" fmla="*/ 921366 w 8938307"/>
              <a:gd name="connsiteY5814" fmla="*/ 822888 h 2993922"/>
              <a:gd name="connsiteX5815" fmla="*/ 889594 w 8938307"/>
              <a:gd name="connsiteY5815" fmla="*/ 822888 h 2993922"/>
              <a:gd name="connsiteX5816" fmla="*/ 873709 w 8938307"/>
              <a:gd name="connsiteY5816" fmla="*/ 817592 h 2993922"/>
              <a:gd name="connsiteX5817" fmla="*/ 1376752 w 8938307"/>
              <a:gd name="connsiteY5817" fmla="*/ 812298 h 2993922"/>
              <a:gd name="connsiteX5818" fmla="*/ 1424410 w 8938307"/>
              <a:gd name="connsiteY5818" fmla="*/ 838773 h 2993922"/>
              <a:gd name="connsiteX5819" fmla="*/ 1482658 w 8938307"/>
              <a:gd name="connsiteY5819" fmla="*/ 854659 h 2993922"/>
              <a:gd name="connsiteX5820" fmla="*/ 1493248 w 8938307"/>
              <a:gd name="connsiteY5820" fmla="*/ 844069 h 2993922"/>
              <a:gd name="connsiteX5821" fmla="*/ 1472067 w 8938307"/>
              <a:gd name="connsiteY5821" fmla="*/ 838773 h 2993922"/>
              <a:gd name="connsiteX5822" fmla="*/ 1445590 w 8938307"/>
              <a:gd name="connsiteY5822" fmla="*/ 828183 h 2993922"/>
              <a:gd name="connsiteX5823" fmla="*/ 1424410 w 8938307"/>
              <a:gd name="connsiteY5823" fmla="*/ 822888 h 2993922"/>
              <a:gd name="connsiteX5824" fmla="*/ 1408525 w 8938307"/>
              <a:gd name="connsiteY5824" fmla="*/ 812298 h 2993922"/>
              <a:gd name="connsiteX5825" fmla="*/ 836642 w 8938307"/>
              <a:gd name="connsiteY5825" fmla="*/ 812298 h 2993922"/>
              <a:gd name="connsiteX5826" fmla="*/ 836642 w 8938307"/>
              <a:gd name="connsiteY5826" fmla="*/ 822888 h 2993922"/>
              <a:gd name="connsiteX5827" fmla="*/ 879003 w 8938307"/>
              <a:gd name="connsiteY5827" fmla="*/ 844069 h 2993922"/>
              <a:gd name="connsiteX5828" fmla="*/ 879003 w 8938307"/>
              <a:gd name="connsiteY5828" fmla="*/ 833478 h 2993922"/>
              <a:gd name="connsiteX5829" fmla="*/ 857823 w 8938307"/>
              <a:gd name="connsiteY5829" fmla="*/ 822888 h 2993922"/>
              <a:gd name="connsiteX5830" fmla="*/ 836642 w 8938307"/>
              <a:gd name="connsiteY5830" fmla="*/ 812298 h 2993922"/>
              <a:gd name="connsiteX5831" fmla="*/ 8175798 w 8938307"/>
              <a:gd name="connsiteY5831" fmla="*/ 801707 h 2993922"/>
              <a:gd name="connsiteX5832" fmla="*/ 8175798 w 8938307"/>
              <a:gd name="connsiteY5832" fmla="*/ 812298 h 2993922"/>
              <a:gd name="connsiteX5833" fmla="*/ 8196979 w 8938307"/>
              <a:gd name="connsiteY5833" fmla="*/ 812298 h 2993922"/>
              <a:gd name="connsiteX5834" fmla="*/ 8175798 w 8938307"/>
              <a:gd name="connsiteY5834" fmla="*/ 801707 h 2993922"/>
              <a:gd name="connsiteX5835" fmla="*/ 8112254 w 8938307"/>
              <a:gd name="connsiteY5835" fmla="*/ 801707 h 2993922"/>
              <a:gd name="connsiteX5836" fmla="*/ 8080483 w 8938307"/>
              <a:gd name="connsiteY5836" fmla="*/ 812298 h 2993922"/>
              <a:gd name="connsiteX5837" fmla="*/ 8112254 w 8938307"/>
              <a:gd name="connsiteY5837" fmla="*/ 812298 h 2993922"/>
              <a:gd name="connsiteX5838" fmla="*/ 8112254 w 8938307"/>
              <a:gd name="connsiteY5838" fmla="*/ 801707 h 2993922"/>
              <a:gd name="connsiteX5839" fmla="*/ 794281 w 8938307"/>
              <a:gd name="connsiteY5839" fmla="*/ 801707 h 2993922"/>
              <a:gd name="connsiteX5840" fmla="*/ 794281 w 8938307"/>
              <a:gd name="connsiteY5840" fmla="*/ 812298 h 2993922"/>
              <a:gd name="connsiteX5841" fmla="*/ 804871 w 8938307"/>
              <a:gd name="connsiteY5841" fmla="*/ 812298 h 2993922"/>
              <a:gd name="connsiteX5842" fmla="*/ 1419114 w 8938307"/>
              <a:gd name="connsiteY5842" fmla="*/ 791117 h 2993922"/>
              <a:gd name="connsiteX5843" fmla="*/ 1461477 w 8938307"/>
              <a:gd name="connsiteY5843" fmla="*/ 801707 h 2993922"/>
              <a:gd name="connsiteX5844" fmla="*/ 1450886 w 8938307"/>
              <a:gd name="connsiteY5844" fmla="*/ 791117 h 2993922"/>
              <a:gd name="connsiteX5845" fmla="*/ 1429704 w 8938307"/>
              <a:gd name="connsiteY5845" fmla="*/ 791117 h 2993922"/>
              <a:gd name="connsiteX5846" fmla="*/ 836642 w 8938307"/>
              <a:gd name="connsiteY5846" fmla="*/ 791117 h 2993922"/>
              <a:gd name="connsiteX5847" fmla="*/ 826051 w 8938307"/>
              <a:gd name="connsiteY5847" fmla="*/ 801707 h 2993922"/>
              <a:gd name="connsiteX5848" fmla="*/ 836642 w 8938307"/>
              <a:gd name="connsiteY5848" fmla="*/ 801707 h 2993922"/>
              <a:gd name="connsiteX5849" fmla="*/ 857823 w 8938307"/>
              <a:gd name="connsiteY5849" fmla="*/ 801707 h 2993922"/>
              <a:gd name="connsiteX5850" fmla="*/ 762510 w 8938307"/>
              <a:gd name="connsiteY5850" fmla="*/ 791117 h 2993922"/>
              <a:gd name="connsiteX5851" fmla="*/ 751919 w 8938307"/>
              <a:gd name="connsiteY5851" fmla="*/ 801707 h 2993922"/>
              <a:gd name="connsiteX5852" fmla="*/ 767805 w 8938307"/>
              <a:gd name="connsiteY5852" fmla="*/ 807002 h 2993922"/>
              <a:gd name="connsiteX5853" fmla="*/ 773099 w 8938307"/>
              <a:gd name="connsiteY5853" fmla="*/ 801707 h 2993922"/>
              <a:gd name="connsiteX5854" fmla="*/ 1450886 w 8938307"/>
              <a:gd name="connsiteY5854" fmla="*/ 780526 h 2993922"/>
              <a:gd name="connsiteX5855" fmla="*/ 1461477 w 8938307"/>
              <a:gd name="connsiteY5855" fmla="*/ 791117 h 2993922"/>
              <a:gd name="connsiteX5856" fmla="*/ 1472067 w 8938307"/>
              <a:gd name="connsiteY5856" fmla="*/ 780526 h 2993922"/>
              <a:gd name="connsiteX5857" fmla="*/ 1461477 w 8938307"/>
              <a:gd name="connsiteY5857" fmla="*/ 780526 h 2993922"/>
              <a:gd name="connsiteX5858" fmla="*/ 8083132 w 8938307"/>
              <a:gd name="connsiteY5858" fmla="*/ 775231 h 2993922"/>
              <a:gd name="connsiteX5859" fmla="*/ 8080483 w 8938307"/>
              <a:gd name="connsiteY5859" fmla="*/ 780526 h 2993922"/>
              <a:gd name="connsiteX5860" fmla="*/ 8091075 w 8938307"/>
              <a:gd name="connsiteY5860" fmla="*/ 780526 h 2993922"/>
              <a:gd name="connsiteX5861" fmla="*/ 8083132 w 8938307"/>
              <a:gd name="connsiteY5861" fmla="*/ 775231 h 2993922"/>
              <a:gd name="connsiteX5862" fmla="*/ 8271112 w 8938307"/>
              <a:gd name="connsiteY5862" fmla="*/ 769936 h 2993922"/>
              <a:gd name="connsiteX5863" fmla="*/ 8302883 w 8938307"/>
              <a:gd name="connsiteY5863" fmla="*/ 775231 h 2993922"/>
              <a:gd name="connsiteX5864" fmla="*/ 8313473 w 8938307"/>
              <a:gd name="connsiteY5864" fmla="*/ 780526 h 2993922"/>
              <a:gd name="connsiteX5865" fmla="*/ 8324064 w 8938307"/>
              <a:gd name="connsiteY5865" fmla="*/ 780526 h 2993922"/>
              <a:gd name="connsiteX5866" fmla="*/ 8334654 w 8938307"/>
              <a:gd name="connsiteY5866" fmla="*/ 780526 h 2993922"/>
              <a:gd name="connsiteX5867" fmla="*/ 8355835 w 8938307"/>
              <a:gd name="connsiteY5867" fmla="*/ 791117 h 2993922"/>
              <a:gd name="connsiteX5868" fmla="*/ 8366425 w 8938307"/>
              <a:gd name="connsiteY5868" fmla="*/ 791117 h 2993922"/>
              <a:gd name="connsiteX5869" fmla="*/ 8366425 w 8938307"/>
              <a:gd name="connsiteY5869" fmla="*/ 780526 h 2993922"/>
              <a:gd name="connsiteX5870" fmla="*/ 8377016 w 8938307"/>
              <a:gd name="connsiteY5870" fmla="*/ 780526 h 2993922"/>
              <a:gd name="connsiteX5871" fmla="*/ 8377016 w 8938307"/>
              <a:gd name="connsiteY5871" fmla="*/ 791117 h 2993922"/>
              <a:gd name="connsiteX5872" fmla="*/ 8387606 w 8938307"/>
              <a:gd name="connsiteY5872" fmla="*/ 791117 h 2993922"/>
              <a:gd name="connsiteX5873" fmla="*/ 8398196 w 8938307"/>
              <a:gd name="connsiteY5873" fmla="*/ 801707 h 2993922"/>
              <a:gd name="connsiteX5874" fmla="*/ 8377016 w 8938307"/>
              <a:gd name="connsiteY5874" fmla="*/ 801707 h 2993922"/>
              <a:gd name="connsiteX5875" fmla="*/ 8345244 w 8938307"/>
              <a:gd name="connsiteY5875" fmla="*/ 801707 h 2993922"/>
              <a:gd name="connsiteX5876" fmla="*/ 8271112 w 8938307"/>
              <a:gd name="connsiteY5876" fmla="*/ 791117 h 2993922"/>
              <a:gd name="connsiteX5877" fmla="*/ 8260521 w 8938307"/>
              <a:gd name="connsiteY5877" fmla="*/ 780526 h 2993922"/>
              <a:gd name="connsiteX5878" fmla="*/ 8249931 w 8938307"/>
              <a:gd name="connsiteY5878" fmla="*/ 780526 h 2993922"/>
              <a:gd name="connsiteX5879" fmla="*/ 8271112 w 8938307"/>
              <a:gd name="connsiteY5879" fmla="*/ 769936 h 2993922"/>
              <a:gd name="connsiteX5880" fmla="*/ 1387344 w 8938307"/>
              <a:gd name="connsiteY5880" fmla="*/ 769936 h 2993922"/>
              <a:gd name="connsiteX5881" fmla="*/ 1376752 w 8938307"/>
              <a:gd name="connsiteY5881" fmla="*/ 780526 h 2993922"/>
              <a:gd name="connsiteX5882" fmla="*/ 1397934 w 8938307"/>
              <a:gd name="connsiteY5882" fmla="*/ 780526 h 2993922"/>
              <a:gd name="connsiteX5883" fmla="*/ 1387344 w 8938307"/>
              <a:gd name="connsiteY5883" fmla="*/ 769936 h 2993922"/>
              <a:gd name="connsiteX5884" fmla="*/ 931956 w 8938307"/>
              <a:gd name="connsiteY5884" fmla="*/ 769936 h 2993922"/>
              <a:gd name="connsiteX5885" fmla="*/ 931956 w 8938307"/>
              <a:gd name="connsiteY5885" fmla="*/ 780526 h 2993922"/>
              <a:gd name="connsiteX5886" fmla="*/ 942546 w 8938307"/>
              <a:gd name="connsiteY5886" fmla="*/ 775231 h 2993922"/>
              <a:gd name="connsiteX5887" fmla="*/ 931956 w 8938307"/>
              <a:gd name="connsiteY5887" fmla="*/ 769936 h 2993922"/>
              <a:gd name="connsiteX5888" fmla="*/ 901508 w 8938307"/>
              <a:gd name="connsiteY5888" fmla="*/ 763317 h 2993922"/>
              <a:gd name="connsiteX5889" fmla="*/ 900185 w 8938307"/>
              <a:gd name="connsiteY5889" fmla="*/ 769936 h 2993922"/>
              <a:gd name="connsiteX5890" fmla="*/ 905480 w 8938307"/>
              <a:gd name="connsiteY5890" fmla="*/ 769936 h 2993922"/>
              <a:gd name="connsiteX5891" fmla="*/ 910775 w 8938307"/>
              <a:gd name="connsiteY5891" fmla="*/ 769936 h 2993922"/>
              <a:gd name="connsiteX5892" fmla="*/ 905480 w 8938307"/>
              <a:gd name="connsiteY5892" fmla="*/ 764640 h 2993922"/>
              <a:gd name="connsiteX5893" fmla="*/ 901508 w 8938307"/>
              <a:gd name="connsiteY5893" fmla="*/ 763317 h 2993922"/>
              <a:gd name="connsiteX5894" fmla="*/ 1816256 w 8938307"/>
              <a:gd name="connsiteY5894" fmla="*/ 756036 h 2993922"/>
              <a:gd name="connsiteX5895" fmla="*/ 1810960 w 8938307"/>
              <a:gd name="connsiteY5895" fmla="*/ 759346 h 2993922"/>
              <a:gd name="connsiteX5896" fmla="*/ 1821551 w 8938307"/>
              <a:gd name="connsiteY5896" fmla="*/ 769936 h 2993922"/>
              <a:gd name="connsiteX5897" fmla="*/ 1832141 w 8938307"/>
              <a:gd name="connsiteY5897" fmla="*/ 769936 h 2993922"/>
              <a:gd name="connsiteX5898" fmla="*/ 1816256 w 8938307"/>
              <a:gd name="connsiteY5898" fmla="*/ 756036 h 2993922"/>
              <a:gd name="connsiteX5899" fmla="*/ 1239078 w 8938307"/>
              <a:gd name="connsiteY5899" fmla="*/ 727574 h 2993922"/>
              <a:gd name="connsiteX5900" fmla="*/ 1239078 w 8938307"/>
              <a:gd name="connsiteY5900" fmla="*/ 738165 h 2993922"/>
              <a:gd name="connsiteX5901" fmla="*/ 1249669 w 8938307"/>
              <a:gd name="connsiteY5901" fmla="*/ 738165 h 2993922"/>
              <a:gd name="connsiteX5902" fmla="*/ 1239078 w 8938307"/>
              <a:gd name="connsiteY5902" fmla="*/ 727574 h 2993922"/>
              <a:gd name="connsiteX5903" fmla="*/ 984908 w 8938307"/>
              <a:gd name="connsiteY5903" fmla="*/ 727574 h 2993922"/>
              <a:gd name="connsiteX5904" fmla="*/ 995498 w 8938307"/>
              <a:gd name="connsiteY5904" fmla="*/ 727574 h 2993922"/>
              <a:gd name="connsiteX5905" fmla="*/ 1006089 w 8938307"/>
              <a:gd name="connsiteY5905" fmla="*/ 727574 h 2993922"/>
              <a:gd name="connsiteX5906" fmla="*/ 995498 w 8938307"/>
              <a:gd name="connsiteY5906" fmla="*/ 738165 h 2993922"/>
              <a:gd name="connsiteX5907" fmla="*/ 984908 w 8938307"/>
              <a:gd name="connsiteY5907" fmla="*/ 738165 h 2993922"/>
              <a:gd name="connsiteX5908" fmla="*/ 984908 w 8938307"/>
              <a:gd name="connsiteY5908" fmla="*/ 727574 h 2993922"/>
              <a:gd name="connsiteX5909" fmla="*/ 8652366 w 8938307"/>
              <a:gd name="connsiteY5909" fmla="*/ 716984 h 2993922"/>
              <a:gd name="connsiteX5910" fmla="*/ 8662957 w 8938307"/>
              <a:gd name="connsiteY5910" fmla="*/ 716984 h 2993922"/>
              <a:gd name="connsiteX5911" fmla="*/ 8652366 w 8938307"/>
              <a:gd name="connsiteY5911" fmla="*/ 727574 h 2993922"/>
              <a:gd name="connsiteX5912" fmla="*/ 8652366 w 8938307"/>
              <a:gd name="connsiteY5912" fmla="*/ 716984 h 2993922"/>
              <a:gd name="connsiteX5913" fmla="*/ 8377016 w 8938307"/>
              <a:gd name="connsiteY5913" fmla="*/ 716984 h 2993922"/>
              <a:gd name="connsiteX5914" fmla="*/ 8387606 w 8938307"/>
              <a:gd name="connsiteY5914" fmla="*/ 727574 h 2993922"/>
              <a:gd name="connsiteX5915" fmla="*/ 8408787 w 8938307"/>
              <a:gd name="connsiteY5915" fmla="*/ 727574 h 2993922"/>
              <a:gd name="connsiteX5916" fmla="*/ 8398196 w 8938307"/>
              <a:gd name="connsiteY5916" fmla="*/ 716984 h 2993922"/>
              <a:gd name="connsiteX5917" fmla="*/ 8377016 w 8938307"/>
              <a:gd name="connsiteY5917" fmla="*/ 716984 h 2993922"/>
              <a:gd name="connsiteX5918" fmla="*/ 8122846 w 8938307"/>
              <a:gd name="connsiteY5918" fmla="*/ 716984 h 2993922"/>
              <a:gd name="connsiteX5919" fmla="*/ 8112254 w 8938307"/>
              <a:gd name="connsiteY5919" fmla="*/ 738165 h 2993922"/>
              <a:gd name="connsiteX5920" fmla="*/ 8154617 w 8938307"/>
              <a:gd name="connsiteY5920" fmla="*/ 738165 h 2993922"/>
              <a:gd name="connsiteX5921" fmla="*/ 8149321 w 8938307"/>
              <a:gd name="connsiteY5921" fmla="*/ 722279 h 2993922"/>
              <a:gd name="connsiteX5922" fmla="*/ 8122846 w 8938307"/>
              <a:gd name="connsiteY5922" fmla="*/ 716984 h 2993922"/>
              <a:gd name="connsiteX5923" fmla="*/ 8069894 w 8938307"/>
              <a:gd name="connsiteY5923" fmla="*/ 716984 h 2993922"/>
              <a:gd name="connsiteX5924" fmla="*/ 8091075 w 8938307"/>
              <a:gd name="connsiteY5924" fmla="*/ 716984 h 2993922"/>
              <a:gd name="connsiteX5925" fmla="*/ 8080483 w 8938307"/>
              <a:gd name="connsiteY5925" fmla="*/ 716984 h 2993922"/>
              <a:gd name="connsiteX5926" fmla="*/ 8610004 w 8938307"/>
              <a:gd name="connsiteY5926" fmla="*/ 706394 h 2993922"/>
              <a:gd name="connsiteX5927" fmla="*/ 8620595 w 8938307"/>
              <a:gd name="connsiteY5927" fmla="*/ 706394 h 2993922"/>
              <a:gd name="connsiteX5928" fmla="*/ 8610004 w 8938307"/>
              <a:gd name="connsiteY5928" fmla="*/ 716984 h 2993922"/>
              <a:gd name="connsiteX5929" fmla="*/ 8504100 w 8938307"/>
              <a:gd name="connsiteY5929" fmla="*/ 706394 h 2993922"/>
              <a:gd name="connsiteX5930" fmla="*/ 8514691 w 8938307"/>
              <a:gd name="connsiteY5930" fmla="*/ 706394 h 2993922"/>
              <a:gd name="connsiteX5931" fmla="*/ 8504100 w 8938307"/>
              <a:gd name="connsiteY5931" fmla="*/ 716984 h 2993922"/>
              <a:gd name="connsiteX5932" fmla="*/ 8546462 w 8938307"/>
              <a:gd name="connsiteY5932" fmla="*/ 702864 h 2993922"/>
              <a:gd name="connsiteX5933" fmla="*/ 8546462 w 8938307"/>
              <a:gd name="connsiteY5933" fmla="*/ 706394 h 2993922"/>
              <a:gd name="connsiteX5934" fmla="*/ 8535871 w 8938307"/>
              <a:gd name="connsiteY5934" fmla="*/ 706394 h 2993922"/>
              <a:gd name="connsiteX5935" fmla="*/ 1207306 w 8938307"/>
              <a:gd name="connsiteY5935" fmla="*/ 695803 h 2993922"/>
              <a:gd name="connsiteX5936" fmla="*/ 1196717 w 8938307"/>
              <a:gd name="connsiteY5936" fmla="*/ 706394 h 2993922"/>
              <a:gd name="connsiteX5937" fmla="*/ 1207306 w 8938307"/>
              <a:gd name="connsiteY5937" fmla="*/ 706394 h 2993922"/>
              <a:gd name="connsiteX5938" fmla="*/ 1217897 w 8938307"/>
              <a:gd name="connsiteY5938" fmla="*/ 701098 h 2993922"/>
              <a:gd name="connsiteX5939" fmla="*/ 1207306 w 8938307"/>
              <a:gd name="connsiteY5939" fmla="*/ 695803 h 2993922"/>
              <a:gd name="connsiteX5940" fmla="*/ 1111993 w 8938307"/>
              <a:gd name="connsiteY5940" fmla="*/ 695803 h 2993922"/>
              <a:gd name="connsiteX5941" fmla="*/ 1111993 w 8938307"/>
              <a:gd name="connsiteY5941" fmla="*/ 706394 h 2993922"/>
              <a:gd name="connsiteX5942" fmla="*/ 1133174 w 8938307"/>
              <a:gd name="connsiteY5942" fmla="*/ 706394 h 2993922"/>
              <a:gd name="connsiteX5943" fmla="*/ 921366 w 8938307"/>
              <a:gd name="connsiteY5943" fmla="*/ 695803 h 2993922"/>
              <a:gd name="connsiteX5944" fmla="*/ 910775 w 8938307"/>
              <a:gd name="connsiteY5944" fmla="*/ 706394 h 2993922"/>
              <a:gd name="connsiteX5945" fmla="*/ 931956 w 8938307"/>
              <a:gd name="connsiteY5945" fmla="*/ 716984 h 2993922"/>
              <a:gd name="connsiteX5946" fmla="*/ 953137 w 8938307"/>
              <a:gd name="connsiteY5946" fmla="*/ 727574 h 2993922"/>
              <a:gd name="connsiteX5947" fmla="*/ 931956 w 8938307"/>
              <a:gd name="connsiteY5947" fmla="*/ 727574 h 2993922"/>
              <a:gd name="connsiteX5948" fmla="*/ 953137 w 8938307"/>
              <a:gd name="connsiteY5948" fmla="*/ 738165 h 2993922"/>
              <a:gd name="connsiteX5949" fmla="*/ 953137 w 8938307"/>
              <a:gd name="connsiteY5949" fmla="*/ 727574 h 2993922"/>
              <a:gd name="connsiteX5950" fmla="*/ 963726 w 8938307"/>
              <a:gd name="connsiteY5950" fmla="*/ 722279 h 2993922"/>
              <a:gd name="connsiteX5951" fmla="*/ 974318 w 8938307"/>
              <a:gd name="connsiteY5951" fmla="*/ 727574 h 2993922"/>
              <a:gd name="connsiteX5952" fmla="*/ 984908 w 8938307"/>
              <a:gd name="connsiteY5952" fmla="*/ 738165 h 2993922"/>
              <a:gd name="connsiteX5953" fmla="*/ 1006089 w 8938307"/>
              <a:gd name="connsiteY5953" fmla="*/ 748755 h 2993922"/>
              <a:gd name="connsiteX5954" fmla="*/ 1037859 w 8938307"/>
              <a:gd name="connsiteY5954" fmla="*/ 769936 h 2993922"/>
              <a:gd name="connsiteX5955" fmla="*/ 1064336 w 8938307"/>
              <a:gd name="connsiteY5955" fmla="*/ 780526 h 2993922"/>
              <a:gd name="connsiteX5956" fmla="*/ 1111993 w 8938307"/>
              <a:gd name="connsiteY5956" fmla="*/ 801707 h 2993922"/>
              <a:gd name="connsiteX5957" fmla="*/ 1138469 w 8938307"/>
              <a:gd name="connsiteY5957" fmla="*/ 812298 h 2993922"/>
              <a:gd name="connsiteX5958" fmla="*/ 1143765 w 8938307"/>
              <a:gd name="connsiteY5958" fmla="*/ 822888 h 2993922"/>
              <a:gd name="connsiteX5959" fmla="*/ 1149059 w 8938307"/>
              <a:gd name="connsiteY5959" fmla="*/ 833478 h 2993922"/>
              <a:gd name="connsiteX5960" fmla="*/ 1154354 w 8938307"/>
              <a:gd name="connsiteY5960" fmla="*/ 833478 h 2993922"/>
              <a:gd name="connsiteX5961" fmla="*/ 1154354 w 8938307"/>
              <a:gd name="connsiteY5961" fmla="*/ 822888 h 2993922"/>
              <a:gd name="connsiteX5962" fmla="*/ 1164945 w 8938307"/>
              <a:gd name="connsiteY5962" fmla="*/ 822888 h 2993922"/>
              <a:gd name="connsiteX5963" fmla="*/ 1202011 w 8938307"/>
              <a:gd name="connsiteY5963" fmla="*/ 833478 h 2993922"/>
              <a:gd name="connsiteX5964" fmla="*/ 1249669 w 8938307"/>
              <a:gd name="connsiteY5964" fmla="*/ 833478 h 2993922"/>
              <a:gd name="connsiteX5965" fmla="*/ 1260258 w 8938307"/>
              <a:gd name="connsiteY5965" fmla="*/ 838773 h 2993922"/>
              <a:gd name="connsiteX5966" fmla="*/ 1276144 w 8938307"/>
              <a:gd name="connsiteY5966" fmla="*/ 838773 h 2993922"/>
              <a:gd name="connsiteX5967" fmla="*/ 1292030 w 8938307"/>
              <a:gd name="connsiteY5967" fmla="*/ 838773 h 2993922"/>
              <a:gd name="connsiteX5968" fmla="*/ 1307915 w 8938307"/>
              <a:gd name="connsiteY5968" fmla="*/ 844069 h 2993922"/>
              <a:gd name="connsiteX5969" fmla="*/ 1329096 w 8938307"/>
              <a:gd name="connsiteY5969" fmla="*/ 854659 h 2993922"/>
              <a:gd name="connsiteX5970" fmla="*/ 1355573 w 8938307"/>
              <a:gd name="connsiteY5970" fmla="*/ 875840 h 2993922"/>
              <a:gd name="connsiteX5971" fmla="*/ 1376752 w 8938307"/>
              <a:gd name="connsiteY5971" fmla="*/ 886431 h 2993922"/>
              <a:gd name="connsiteX5972" fmla="*/ 1461477 w 8938307"/>
              <a:gd name="connsiteY5972" fmla="*/ 907611 h 2993922"/>
              <a:gd name="connsiteX5973" fmla="*/ 1450886 w 8938307"/>
              <a:gd name="connsiteY5973" fmla="*/ 897021 h 2993922"/>
              <a:gd name="connsiteX5974" fmla="*/ 1461477 w 8938307"/>
              <a:gd name="connsiteY5974" fmla="*/ 897021 h 2993922"/>
              <a:gd name="connsiteX5975" fmla="*/ 1482658 w 8938307"/>
              <a:gd name="connsiteY5975" fmla="*/ 907611 h 2993922"/>
              <a:gd name="connsiteX5976" fmla="*/ 1567381 w 8938307"/>
              <a:gd name="connsiteY5976" fmla="*/ 939383 h 2993922"/>
              <a:gd name="connsiteX5977" fmla="*/ 1588562 w 8938307"/>
              <a:gd name="connsiteY5977" fmla="*/ 944677 h 2993922"/>
              <a:gd name="connsiteX5978" fmla="*/ 1604448 w 8938307"/>
              <a:gd name="connsiteY5978" fmla="*/ 949973 h 2993922"/>
              <a:gd name="connsiteX5979" fmla="*/ 1652104 w 8938307"/>
              <a:gd name="connsiteY5979" fmla="*/ 965858 h 2993922"/>
              <a:gd name="connsiteX5980" fmla="*/ 1710352 w 8938307"/>
              <a:gd name="connsiteY5980" fmla="*/ 987040 h 2993922"/>
              <a:gd name="connsiteX5981" fmla="*/ 1747418 w 8938307"/>
              <a:gd name="connsiteY5981" fmla="*/ 997629 h 2993922"/>
              <a:gd name="connsiteX5982" fmla="*/ 1763304 w 8938307"/>
              <a:gd name="connsiteY5982" fmla="*/ 1002925 h 2993922"/>
              <a:gd name="connsiteX5983" fmla="*/ 1779189 w 8938307"/>
              <a:gd name="connsiteY5983" fmla="*/ 1013515 h 2993922"/>
              <a:gd name="connsiteX5984" fmla="*/ 1810960 w 8938307"/>
              <a:gd name="connsiteY5984" fmla="*/ 1024106 h 2993922"/>
              <a:gd name="connsiteX5985" fmla="*/ 1832141 w 8938307"/>
              <a:gd name="connsiteY5985" fmla="*/ 1024106 h 2993922"/>
              <a:gd name="connsiteX5986" fmla="*/ 1858616 w 8938307"/>
              <a:gd name="connsiteY5986" fmla="*/ 1029400 h 2993922"/>
              <a:gd name="connsiteX5987" fmla="*/ 1879797 w 8938307"/>
              <a:gd name="connsiteY5987" fmla="*/ 1034696 h 2993922"/>
              <a:gd name="connsiteX5988" fmla="*/ 1906274 w 8938307"/>
              <a:gd name="connsiteY5988" fmla="*/ 1045287 h 2993922"/>
              <a:gd name="connsiteX5989" fmla="*/ 1927455 w 8938307"/>
              <a:gd name="connsiteY5989" fmla="*/ 1045287 h 2993922"/>
              <a:gd name="connsiteX5990" fmla="*/ 1938045 w 8938307"/>
              <a:gd name="connsiteY5990" fmla="*/ 1055877 h 2993922"/>
              <a:gd name="connsiteX5991" fmla="*/ 1959226 w 8938307"/>
              <a:gd name="connsiteY5991" fmla="*/ 1045287 h 2993922"/>
              <a:gd name="connsiteX5992" fmla="*/ 1959226 w 8938307"/>
              <a:gd name="connsiteY5992" fmla="*/ 1024106 h 2993922"/>
              <a:gd name="connsiteX5993" fmla="*/ 1990997 w 8938307"/>
              <a:gd name="connsiteY5993" fmla="*/ 1045287 h 2993922"/>
              <a:gd name="connsiteX5994" fmla="*/ 1980407 w 8938307"/>
              <a:gd name="connsiteY5994" fmla="*/ 1045287 h 2993922"/>
              <a:gd name="connsiteX5995" fmla="*/ 1980407 w 8938307"/>
              <a:gd name="connsiteY5995" fmla="*/ 1055877 h 2993922"/>
              <a:gd name="connsiteX5996" fmla="*/ 2054540 w 8938307"/>
              <a:gd name="connsiteY5996" fmla="*/ 1077058 h 2993922"/>
              <a:gd name="connsiteX5997" fmla="*/ 2070426 w 8938307"/>
              <a:gd name="connsiteY5997" fmla="*/ 1077058 h 2993922"/>
              <a:gd name="connsiteX5998" fmla="*/ 2081016 w 8938307"/>
              <a:gd name="connsiteY5998" fmla="*/ 1077058 h 2993922"/>
              <a:gd name="connsiteX5999" fmla="*/ 2096901 w 8938307"/>
              <a:gd name="connsiteY5999" fmla="*/ 1077058 h 2993922"/>
              <a:gd name="connsiteX6000" fmla="*/ 2086311 w 8938307"/>
              <a:gd name="connsiteY6000" fmla="*/ 1066467 h 2993922"/>
              <a:gd name="connsiteX6001" fmla="*/ 2070426 w 8938307"/>
              <a:gd name="connsiteY6001" fmla="*/ 1061173 h 2993922"/>
              <a:gd name="connsiteX6002" fmla="*/ 2054540 w 8938307"/>
              <a:gd name="connsiteY6002" fmla="*/ 1045287 h 2993922"/>
              <a:gd name="connsiteX6003" fmla="*/ 2065130 w 8938307"/>
              <a:gd name="connsiteY6003" fmla="*/ 1045287 h 2993922"/>
              <a:gd name="connsiteX6004" fmla="*/ 2075721 w 8938307"/>
              <a:gd name="connsiteY6004" fmla="*/ 1045287 h 2993922"/>
              <a:gd name="connsiteX6005" fmla="*/ 2078367 w 8938307"/>
              <a:gd name="connsiteY6005" fmla="*/ 1045287 h 2993922"/>
              <a:gd name="connsiteX6006" fmla="*/ 2096901 w 8938307"/>
              <a:gd name="connsiteY6006" fmla="*/ 1045287 h 2993922"/>
              <a:gd name="connsiteX6007" fmla="*/ 2128673 w 8938307"/>
              <a:gd name="connsiteY6007" fmla="*/ 1034696 h 2993922"/>
              <a:gd name="connsiteX6008" fmla="*/ 2139263 w 8938307"/>
              <a:gd name="connsiteY6008" fmla="*/ 1034696 h 2993922"/>
              <a:gd name="connsiteX6009" fmla="*/ 2118082 w 8938307"/>
              <a:gd name="connsiteY6009" fmla="*/ 1013515 h 2993922"/>
              <a:gd name="connsiteX6010" fmla="*/ 2102197 w 8938307"/>
              <a:gd name="connsiteY6010" fmla="*/ 1008220 h 2993922"/>
              <a:gd name="connsiteX6011" fmla="*/ 2096901 w 8938307"/>
              <a:gd name="connsiteY6011" fmla="*/ 1002925 h 2993922"/>
              <a:gd name="connsiteX6012" fmla="*/ 2065130 w 8938307"/>
              <a:gd name="connsiteY6012" fmla="*/ 992335 h 2993922"/>
              <a:gd name="connsiteX6013" fmla="*/ 2012178 w 8938307"/>
              <a:gd name="connsiteY6013" fmla="*/ 981744 h 2993922"/>
              <a:gd name="connsiteX6014" fmla="*/ 1980407 w 8938307"/>
              <a:gd name="connsiteY6014" fmla="*/ 971154 h 2993922"/>
              <a:gd name="connsiteX6015" fmla="*/ 1948635 w 8938307"/>
              <a:gd name="connsiteY6015" fmla="*/ 960563 h 2993922"/>
              <a:gd name="connsiteX6016" fmla="*/ 1932749 w 8938307"/>
              <a:gd name="connsiteY6016" fmla="*/ 955269 h 2993922"/>
              <a:gd name="connsiteX6017" fmla="*/ 1879797 w 8938307"/>
              <a:gd name="connsiteY6017" fmla="*/ 934087 h 2993922"/>
              <a:gd name="connsiteX6018" fmla="*/ 1789779 w 8938307"/>
              <a:gd name="connsiteY6018" fmla="*/ 907611 h 2993922"/>
              <a:gd name="connsiteX6019" fmla="*/ 1705056 w 8938307"/>
              <a:gd name="connsiteY6019" fmla="*/ 886431 h 2993922"/>
              <a:gd name="connsiteX6020" fmla="*/ 1683875 w 8938307"/>
              <a:gd name="connsiteY6020" fmla="*/ 875840 h 2993922"/>
              <a:gd name="connsiteX6021" fmla="*/ 1652104 w 8938307"/>
              <a:gd name="connsiteY6021" fmla="*/ 875840 h 2993922"/>
              <a:gd name="connsiteX6022" fmla="*/ 1641514 w 8938307"/>
              <a:gd name="connsiteY6022" fmla="*/ 875840 h 2993922"/>
              <a:gd name="connsiteX6023" fmla="*/ 1662694 w 8938307"/>
              <a:gd name="connsiteY6023" fmla="*/ 886431 h 2993922"/>
              <a:gd name="connsiteX6024" fmla="*/ 1694466 w 8938307"/>
              <a:gd name="connsiteY6024" fmla="*/ 897021 h 2993922"/>
              <a:gd name="connsiteX6025" fmla="*/ 1715646 w 8938307"/>
              <a:gd name="connsiteY6025" fmla="*/ 912906 h 2993922"/>
              <a:gd name="connsiteX6026" fmla="*/ 1726237 w 8938307"/>
              <a:gd name="connsiteY6026" fmla="*/ 918202 h 2993922"/>
              <a:gd name="connsiteX6027" fmla="*/ 1789779 w 8938307"/>
              <a:gd name="connsiteY6027" fmla="*/ 934087 h 2993922"/>
              <a:gd name="connsiteX6028" fmla="*/ 1821551 w 8938307"/>
              <a:gd name="connsiteY6028" fmla="*/ 949973 h 2993922"/>
              <a:gd name="connsiteX6029" fmla="*/ 1800370 w 8938307"/>
              <a:gd name="connsiteY6029" fmla="*/ 960563 h 2993922"/>
              <a:gd name="connsiteX6030" fmla="*/ 1789779 w 8938307"/>
              <a:gd name="connsiteY6030" fmla="*/ 949973 h 2993922"/>
              <a:gd name="connsiteX6031" fmla="*/ 1747418 w 8938307"/>
              <a:gd name="connsiteY6031" fmla="*/ 939383 h 2993922"/>
              <a:gd name="connsiteX6032" fmla="*/ 1736827 w 8938307"/>
              <a:gd name="connsiteY6032" fmla="*/ 928792 h 2993922"/>
              <a:gd name="connsiteX6033" fmla="*/ 1715646 w 8938307"/>
              <a:gd name="connsiteY6033" fmla="*/ 928792 h 2993922"/>
              <a:gd name="connsiteX6034" fmla="*/ 1715646 w 8938307"/>
              <a:gd name="connsiteY6034" fmla="*/ 918202 h 2993922"/>
              <a:gd name="connsiteX6035" fmla="*/ 1705056 w 8938307"/>
              <a:gd name="connsiteY6035" fmla="*/ 918202 h 2993922"/>
              <a:gd name="connsiteX6036" fmla="*/ 1683875 w 8938307"/>
              <a:gd name="connsiteY6036" fmla="*/ 918202 h 2993922"/>
              <a:gd name="connsiteX6037" fmla="*/ 1683875 w 8938307"/>
              <a:gd name="connsiteY6037" fmla="*/ 928792 h 2993922"/>
              <a:gd name="connsiteX6038" fmla="*/ 1673285 w 8938307"/>
              <a:gd name="connsiteY6038" fmla="*/ 918202 h 2993922"/>
              <a:gd name="connsiteX6039" fmla="*/ 1683875 w 8938307"/>
              <a:gd name="connsiteY6039" fmla="*/ 912906 h 2993922"/>
              <a:gd name="connsiteX6040" fmla="*/ 1683875 w 8938307"/>
              <a:gd name="connsiteY6040" fmla="*/ 907611 h 2993922"/>
              <a:gd name="connsiteX6041" fmla="*/ 1652104 w 8938307"/>
              <a:gd name="connsiteY6041" fmla="*/ 907611 h 2993922"/>
              <a:gd name="connsiteX6042" fmla="*/ 1620333 w 8938307"/>
              <a:gd name="connsiteY6042" fmla="*/ 907611 h 2993922"/>
              <a:gd name="connsiteX6043" fmla="*/ 1599152 w 8938307"/>
              <a:gd name="connsiteY6043" fmla="*/ 897021 h 2993922"/>
              <a:gd name="connsiteX6044" fmla="*/ 1577971 w 8938307"/>
              <a:gd name="connsiteY6044" fmla="*/ 897021 h 2993922"/>
              <a:gd name="connsiteX6045" fmla="*/ 1599152 w 8938307"/>
              <a:gd name="connsiteY6045" fmla="*/ 886431 h 2993922"/>
              <a:gd name="connsiteX6046" fmla="*/ 1609742 w 8938307"/>
              <a:gd name="connsiteY6046" fmla="*/ 897021 h 2993922"/>
              <a:gd name="connsiteX6047" fmla="*/ 1609742 w 8938307"/>
              <a:gd name="connsiteY6047" fmla="*/ 886431 h 2993922"/>
              <a:gd name="connsiteX6048" fmla="*/ 1599152 w 8938307"/>
              <a:gd name="connsiteY6048" fmla="*/ 875840 h 2993922"/>
              <a:gd name="connsiteX6049" fmla="*/ 1567381 w 8938307"/>
              <a:gd name="connsiteY6049" fmla="*/ 865250 h 2993922"/>
              <a:gd name="connsiteX6050" fmla="*/ 1525019 w 8938307"/>
              <a:gd name="connsiteY6050" fmla="*/ 854659 h 2993922"/>
              <a:gd name="connsiteX6051" fmla="*/ 1503838 w 8938307"/>
              <a:gd name="connsiteY6051" fmla="*/ 854659 h 2993922"/>
              <a:gd name="connsiteX6052" fmla="*/ 1472067 w 8938307"/>
              <a:gd name="connsiteY6052" fmla="*/ 865250 h 2993922"/>
              <a:gd name="connsiteX6053" fmla="*/ 1440296 w 8938307"/>
              <a:gd name="connsiteY6053" fmla="*/ 854659 h 2993922"/>
              <a:gd name="connsiteX6054" fmla="*/ 1413820 w 8938307"/>
              <a:gd name="connsiteY6054" fmla="*/ 838773 h 2993922"/>
              <a:gd name="connsiteX6055" fmla="*/ 1387344 w 8938307"/>
              <a:gd name="connsiteY6055" fmla="*/ 833478 h 2993922"/>
              <a:gd name="connsiteX6056" fmla="*/ 1292030 w 8938307"/>
              <a:gd name="connsiteY6056" fmla="*/ 801707 h 2993922"/>
              <a:gd name="connsiteX6057" fmla="*/ 1292030 w 8938307"/>
              <a:gd name="connsiteY6057" fmla="*/ 791117 h 2993922"/>
              <a:gd name="connsiteX6058" fmla="*/ 1270849 w 8938307"/>
              <a:gd name="connsiteY6058" fmla="*/ 780526 h 2993922"/>
              <a:gd name="connsiteX6059" fmla="*/ 1228487 w 8938307"/>
              <a:gd name="connsiteY6059" fmla="*/ 769936 h 2993922"/>
              <a:gd name="connsiteX6060" fmla="*/ 1217897 w 8938307"/>
              <a:gd name="connsiteY6060" fmla="*/ 769936 h 2993922"/>
              <a:gd name="connsiteX6061" fmla="*/ 1217897 w 8938307"/>
              <a:gd name="connsiteY6061" fmla="*/ 785821 h 2993922"/>
              <a:gd name="connsiteX6062" fmla="*/ 1228487 w 8938307"/>
              <a:gd name="connsiteY6062" fmla="*/ 801707 h 2993922"/>
              <a:gd name="connsiteX6063" fmla="*/ 1260258 w 8938307"/>
              <a:gd name="connsiteY6063" fmla="*/ 817592 h 2993922"/>
              <a:gd name="connsiteX6064" fmla="*/ 1270849 w 8938307"/>
              <a:gd name="connsiteY6064" fmla="*/ 828183 h 2993922"/>
              <a:gd name="connsiteX6065" fmla="*/ 1265555 w 8938307"/>
              <a:gd name="connsiteY6065" fmla="*/ 828183 h 2993922"/>
              <a:gd name="connsiteX6066" fmla="*/ 1228487 w 8938307"/>
              <a:gd name="connsiteY6066" fmla="*/ 812298 h 2993922"/>
              <a:gd name="connsiteX6067" fmla="*/ 1196717 w 8938307"/>
              <a:gd name="connsiteY6067" fmla="*/ 791117 h 2993922"/>
              <a:gd name="connsiteX6068" fmla="*/ 1207306 w 8938307"/>
              <a:gd name="connsiteY6068" fmla="*/ 769936 h 2993922"/>
              <a:gd name="connsiteX6069" fmla="*/ 1196717 w 8938307"/>
              <a:gd name="connsiteY6069" fmla="*/ 759346 h 2993922"/>
              <a:gd name="connsiteX6070" fmla="*/ 1196717 w 8938307"/>
              <a:gd name="connsiteY6070" fmla="*/ 748755 h 2993922"/>
              <a:gd name="connsiteX6071" fmla="*/ 1207306 w 8938307"/>
              <a:gd name="connsiteY6071" fmla="*/ 748755 h 2993922"/>
              <a:gd name="connsiteX6072" fmla="*/ 1202011 w 8938307"/>
              <a:gd name="connsiteY6072" fmla="*/ 743460 h 2993922"/>
              <a:gd name="connsiteX6073" fmla="*/ 1186126 w 8938307"/>
              <a:gd name="connsiteY6073" fmla="*/ 738165 h 2993922"/>
              <a:gd name="connsiteX6074" fmla="*/ 1164945 w 8938307"/>
              <a:gd name="connsiteY6074" fmla="*/ 722279 h 2993922"/>
              <a:gd name="connsiteX6075" fmla="*/ 1143765 w 8938307"/>
              <a:gd name="connsiteY6075" fmla="*/ 716984 h 2993922"/>
              <a:gd name="connsiteX6076" fmla="*/ 1122583 w 8938307"/>
              <a:gd name="connsiteY6076" fmla="*/ 727574 h 2993922"/>
              <a:gd name="connsiteX6077" fmla="*/ 1143765 w 8938307"/>
              <a:gd name="connsiteY6077" fmla="*/ 727574 h 2993922"/>
              <a:gd name="connsiteX6078" fmla="*/ 1164945 w 8938307"/>
              <a:gd name="connsiteY6078" fmla="*/ 738165 h 2993922"/>
              <a:gd name="connsiteX6079" fmla="*/ 1175535 w 8938307"/>
              <a:gd name="connsiteY6079" fmla="*/ 759346 h 2993922"/>
              <a:gd name="connsiteX6080" fmla="*/ 1143765 w 8938307"/>
              <a:gd name="connsiteY6080" fmla="*/ 748755 h 2993922"/>
              <a:gd name="connsiteX6081" fmla="*/ 1111993 w 8938307"/>
              <a:gd name="connsiteY6081" fmla="*/ 748755 h 2993922"/>
              <a:gd name="connsiteX6082" fmla="*/ 1133174 w 8938307"/>
              <a:gd name="connsiteY6082" fmla="*/ 769936 h 2993922"/>
              <a:gd name="connsiteX6083" fmla="*/ 1143765 w 8938307"/>
              <a:gd name="connsiteY6083" fmla="*/ 769936 h 2993922"/>
              <a:gd name="connsiteX6084" fmla="*/ 1154354 w 8938307"/>
              <a:gd name="connsiteY6084" fmla="*/ 769936 h 2993922"/>
              <a:gd name="connsiteX6085" fmla="*/ 1159651 w 8938307"/>
              <a:gd name="connsiteY6085" fmla="*/ 775231 h 2993922"/>
              <a:gd name="connsiteX6086" fmla="*/ 1164945 w 8938307"/>
              <a:gd name="connsiteY6086" fmla="*/ 791117 h 2993922"/>
              <a:gd name="connsiteX6087" fmla="*/ 1154354 w 8938307"/>
              <a:gd name="connsiteY6087" fmla="*/ 791117 h 2993922"/>
              <a:gd name="connsiteX6088" fmla="*/ 1133174 w 8938307"/>
              <a:gd name="connsiteY6088" fmla="*/ 780526 h 2993922"/>
              <a:gd name="connsiteX6089" fmla="*/ 1069631 w 8938307"/>
              <a:gd name="connsiteY6089" fmla="*/ 769936 h 2993922"/>
              <a:gd name="connsiteX6090" fmla="*/ 1043155 w 8938307"/>
              <a:gd name="connsiteY6090" fmla="*/ 759346 h 2993922"/>
              <a:gd name="connsiteX6091" fmla="*/ 1027270 w 8938307"/>
              <a:gd name="connsiteY6091" fmla="*/ 748755 h 2993922"/>
              <a:gd name="connsiteX6092" fmla="*/ 1037859 w 8938307"/>
              <a:gd name="connsiteY6092" fmla="*/ 748755 h 2993922"/>
              <a:gd name="connsiteX6093" fmla="*/ 1027270 w 8938307"/>
              <a:gd name="connsiteY6093" fmla="*/ 738165 h 2993922"/>
              <a:gd name="connsiteX6094" fmla="*/ 1016678 w 8938307"/>
              <a:gd name="connsiteY6094" fmla="*/ 732869 h 2993922"/>
              <a:gd name="connsiteX6095" fmla="*/ 1006089 w 8938307"/>
              <a:gd name="connsiteY6095" fmla="*/ 716984 h 2993922"/>
              <a:gd name="connsiteX6096" fmla="*/ 974318 w 8938307"/>
              <a:gd name="connsiteY6096" fmla="*/ 706394 h 2993922"/>
              <a:gd name="connsiteX6097" fmla="*/ 953137 w 8938307"/>
              <a:gd name="connsiteY6097" fmla="*/ 706394 h 2993922"/>
              <a:gd name="connsiteX6098" fmla="*/ 942546 w 8938307"/>
              <a:gd name="connsiteY6098" fmla="*/ 695803 h 2993922"/>
              <a:gd name="connsiteX6099" fmla="*/ 8673545 w 8938307"/>
              <a:gd name="connsiteY6099" fmla="*/ 685213 h 2993922"/>
              <a:gd name="connsiteX6100" fmla="*/ 8684137 w 8938307"/>
              <a:gd name="connsiteY6100" fmla="*/ 695803 h 2993922"/>
              <a:gd name="connsiteX6101" fmla="*/ 8673545 w 8938307"/>
              <a:gd name="connsiteY6101" fmla="*/ 695803 h 2993922"/>
              <a:gd name="connsiteX6102" fmla="*/ 8662957 w 8938307"/>
              <a:gd name="connsiteY6102" fmla="*/ 695803 h 2993922"/>
              <a:gd name="connsiteX6103" fmla="*/ 8673545 w 8938307"/>
              <a:gd name="connsiteY6103" fmla="*/ 685213 h 2993922"/>
              <a:gd name="connsiteX6104" fmla="*/ 8535871 w 8938307"/>
              <a:gd name="connsiteY6104" fmla="*/ 685213 h 2993922"/>
              <a:gd name="connsiteX6105" fmla="*/ 8567641 w 8938307"/>
              <a:gd name="connsiteY6105" fmla="*/ 695803 h 2993922"/>
              <a:gd name="connsiteX6106" fmla="*/ 8546462 w 8938307"/>
              <a:gd name="connsiteY6106" fmla="*/ 702864 h 2993922"/>
              <a:gd name="connsiteX6107" fmla="*/ 8546462 w 8938307"/>
              <a:gd name="connsiteY6107" fmla="*/ 695803 h 2993922"/>
              <a:gd name="connsiteX6108" fmla="*/ 8535871 w 8938307"/>
              <a:gd name="connsiteY6108" fmla="*/ 685213 h 2993922"/>
              <a:gd name="connsiteX6109" fmla="*/ 8207569 w 8938307"/>
              <a:gd name="connsiteY6109" fmla="*/ 685213 h 2993922"/>
              <a:gd name="connsiteX6110" fmla="*/ 8207569 w 8938307"/>
              <a:gd name="connsiteY6110" fmla="*/ 695803 h 2993922"/>
              <a:gd name="connsiteX6111" fmla="*/ 8218160 w 8938307"/>
              <a:gd name="connsiteY6111" fmla="*/ 685213 h 2993922"/>
              <a:gd name="connsiteX6112" fmla="*/ 8207569 w 8938307"/>
              <a:gd name="connsiteY6112" fmla="*/ 685213 h 2993922"/>
              <a:gd name="connsiteX6113" fmla="*/ 7974579 w 8938307"/>
              <a:gd name="connsiteY6113" fmla="*/ 685213 h 2993922"/>
              <a:gd name="connsiteX6114" fmla="*/ 7974579 w 8938307"/>
              <a:gd name="connsiteY6114" fmla="*/ 695803 h 2993922"/>
              <a:gd name="connsiteX6115" fmla="*/ 7995760 w 8938307"/>
              <a:gd name="connsiteY6115" fmla="*/ 695803 h 2993922"/>
              <a:gd name="connsiteX6116" fmla="*/ 7990465 w 8938307"/>
              <a:gd name="connsiteY6116" fmla="*/ 685213 h 2993922"/>
              <a:gd name="connsiteX6117" fmla="*/ 7974579 w 8938307"/>
              <a:gd name="connsiteY6117" fmla="*/ 685213 h 2993922"/>
              <a:gd name="connsiteX6118" fmla="*/ 1630923 w 8938307"/>
              <a:gd name="connsiteY6118" fmla="*/ 685213 h 2993922"/>
              <a:gd name="connsiteX6119" fmla="*/ 1641514 w 8938307"/>
              <a:gd name="connsiteY6119" fmla="*/ 695803 h 2993922"/>
              <a:gd name="connsiteX6120" fmla="*/ 1641514 w 8938307"/>
              <a:gd name="connsiteY6120" fmla="*/ 685213 h 2993922"/>
              <a:gd name="connsiteX6121" fmla="*/ 1164945 w 8938307"/>
              <a:gd name="connsiteY6121" fmla="*/ 685213 h 2993922"/>
              <a:gd name="connsiteX6122" fmla="*/ 1175535 w 8938307"/>
              <a:gd name="connsiteY6122" fmla="*/ 695803 h 2993922"/>
              <a:gd name="connsiteX6123" fmla="*/ 1175535 w 8938307"/>
              <a:gd name="connsiteY6123" fmla="*/ 685213 h 2993922"/>
              <a:gd name="connsiteX6124" fmla="*/ 1164945 w 8938307"/>
              <a:gd name="connsiteY6124" fmla="*/ 685213 h 2993922"/>
              <a:gd name="connsiteX6125" fmla="*/ 1037859 w 8938307"/>
              <a:gd name="connsiteY6125" fmla="*/ 685213 h 2993922"/>
              <a:gd name="connsiteX6126" fmla="*/ 1048450 w 8938307"/>
              <a:gd name="connsiteY6126" fmla="*/ 706394 h 2993922"/>
              <a:gd name="connsiteX6127" fmla="*/ 1048450 w 8938307"/>
              <a:gd name="connsiteY6127" fmla="*/ 695803 h 2993922"/>
              <a:gd name="connsiteX6128" fmla="*/ 455387 w 8938307"/>
              <a:gd name="connsiteY6128" fmla="*/ 685213 h 2993922"/>
              <a:gd name="connsiteX6129" fmla="*/ 434206 w 8938307"/>
              <a:gd name="connsiteY6129" fmla="*/ 695803 h 2993922"/>
              <a:gd name="connsiteX6130" fmla="*/ 508339 w 8938307"/>
              <a:gd name="connsiteY6130" fmla="*/ 716984 h 2993922"/>
              <a:gd name="connsiteX6131" fmla="*/ 524224 w 8938307"/>
              <a:gd name="connsiteY6131" fmla="*/ 716984 h 2993922"/>
              <a:gd name="connsiteX6132" fmla="*/ 529521 w 8938307"/>
              <a:gd name="connsiteY6132" fmla="*/ 727574 h 2993922"/>
              <a:gd name="connsiteX6133" fmla="*/ 550701 w 8938307"/>
              <a:gd name="connsiteY6133" fmla="*/ 727574 h 2993922"/>
              <a:gd name="connsiteX6134" fmla="*/ 550701 w 8938307"/>
              <a:gd name="connsiteY6134" fmla="*/ 716984 h 2993922"/>
              <a:gd name="connsiteX6135" fmla="*/ 534816 w 8938307"/>
              <a:gd name="connsiteY6135" fmla="*/ 706394 h 2993922"/>
              <a:gd name="connsiteX6136" fmla="*/ 508339 w 8938307"/>
              <a:gd name="connsiteY6136" fmla="*/ 695803 h 2993922"/>
              <a:gd name="connsiteX6137" fmla="*/ 497749 w 8938307"/>
              <a:gd name="connsiteY6137" fmla="*/ 695803 h 2993922"/>
              <a:gd name="connsiteX6138" fmla="*/ 476569 w 8938307"/>
              <a:gd name="connsiteY6138" fmla="*/ 695803 h 2993922"/>
              <a:gd name="connsiteX6139" fmla="*/ 455387 w 8938307"/>
              <a:gd name="connsiteY6139" fmla="*/ 685213 h 2993922"/>
              <a:gd name="connsiteX6140" fmla="*/ 8832403 w 8938307"/>
              <a:gd name="connsiteY6140" fmla="*/ 674621 h 2993922"/>
              <a:gd name="connsiteX6141" fmla="*/ 8832403 w 8938307"/>
              <a:gd name="connsiteY6141" fmla="*/ 685213 h 2993922"/>
              <a:gd name="connsiteX6142" fmla="*/ 8821812 w 8938307"/>
              <a:gd name="connsiteY6142" fmla="*/ 685213 h 2993922"/>
              <a:gd name="connsiteX6143" fmla="*/ 1607094 w 8938307"/>
              <a:gd name="connsiteY6143" fmla="*/ 658738 h 2993922"/>
              <a:gd name="connsiteX6144" fmla="*/ 1599152 w 8938307"/>
              <a:gd name="connsiteY6144" fmla="*/ 664031 h 2993922"/>
              <a:gd name="connsiteX6145" fmla="*/ 1599152 w 8938307"/>
              <a:gd name="connsiteY6145" fmla="*/ 674621 h 2993922"/>
              <a:gd name="connsiteX6146" fmla="*/ 1609742 w 8938307"/>
              <a:gd name="connsiteY6146" fmla="*/ 669327 h 2993922"/>
              <a:gd name="connsiteX6147" fmla="*/ 1609742 w 8938307"/>
              <a:gd name="connsiteY6147" fmla="*/ 664031 h 2993922"/>
              <a:gd name="connsiteX6148" fmla="*/ 1607094 w 8938307"/>
              <a:gd name="connsiteY6148" fmla="*/ 658738 h 2993922"/>
              <a:gd name="connsiteX6149" fmla="*/ 8673545 w 8938307"/>
              <a:gd name="connsiteY6149" fmla="*/ 642851 h 2993922"/>
              <a:gd name="connsiteX6150" fmla="*/ 8684137 w 8938307"/>
              <a:gd name="connsiteY6150" fmla="*/ 642851 h 2993922"/>
              <a:gd name="connsiteX6151" fmla="*/ 8673545 w 8938307"/>
              <a:gd name="connsiteY6151" fmla="*/ 653442 h 2993922"/>
              <a:gd name="connsiteX6152" fmla="*/ 783690 w 8938307"/>
              <a:gd name="connsiteY6152" fmla="*/ 632261 h 2993922"/>
              <a:gd name="connsiteX6153" fmla="*/ 804871 w 8938307"/>
              <a:gd name="connsiteY6153" fmla="*/ 642851 h 2993922"/>
              <a:gd name="connsiteX6154" fmla="*/ 826051 w 8938307"/>
              <a:gd name="connsiteY6154" fmla="*/ 664031 h 2993922"/>
              <a:gd name="connsiteX6155" fmla="*/ 852528 w 8938307"/>
              <a:gd name="connsiteY6155" fmla="*/ 669327 h 2993922"/>
              <a:gd name="connsiteX6156" fmla="*/ 868414 w 8938307"/>
              <a:gd name="connsiteY6156" fmla="*/ 685213 h 2993922"/>
              <a:gd name="connsiteX6157" fmla="*/ 836642 w 8938307"/>
              <a:gd name="connsiteY6157" fmla="*/ 685213 h 2993922"/>
              <a:gd name="connsiteX6158" fmla="*/ 794281 w 8938307"/>
              <a:gd name="connsiteY6158" fmla="*/ 658736 h 2993922"/>
              <a:gd name="connsiteX6159" fmla="*/ 783690 w 8938307"/>
              <a:gd name="connsiteY6159" fmla="*/ 642851 h 2993922"/>
              <a:gd name="connsiteX6160" fmla="*/ 783690 w 8938307"/>
              <a:gd name="connsiteY6160" fmla="*/ 653442 h 2993922"/>
              <a:gd name="connsiteX6161" fmla="*/ 773099 w 8938307"/>
              <a:gd name="connsiteY6161" fmla="*/ 664031 h 2993922"/>
              <a:gd name="connsiteX6162" fmla="*/ 783690 w 8938307"/>
              <a:gd name="connsiteY6162" fmla="*/ 674621 h 2993922"/>
              <a:gd name="connsiteX6163" fmla="*/ 868414 w 8938307"/>
              <a:gd name="connsiteY6163" fmla="*/ 695803 h 2993922"/>
              <a:gd name="connsiteX6164" fmla="*/ 873709 w 8938307"/>
              <a:gd name="connsiteY6164" fmla="*/ 701098 h 2993922"/>
              <a:gd name="connsiteX6165" fmla="*/ 889594 w 8938307"/>
              <a:gd name="connsiteY6165" fmla="*/ 706394 h 2993922"/>
              <a:gd name="connsiteX6166" fmla="*/ 900185 w 8938307"/>
              <a:gd name="connsiteY6166" fmla="*/ 706394 h 2993922"/>
              <a:gd name="connsiteX6167" fmla="*/ 900185 w 8938307"/>
              <a:gd name="connsiteY6167" fmla="*/ 695803 h 2993922"/>
              <a:gd name="connsiteX6168" fmla="*/ 889594 w 8938307"/>
              <a:gd name="connsiteY6168" fmla="*/ 706394 h 2993922"/>
              <a:gd name="connsiteX6169" fmla="*/ 879003 w 8938307"/>
              <a:gd name="connsiteY6169" fmla="*/ 685213 h 2993922"/>
              <a:gd name="connsiteX6170" fmla="*/ 900185 w 8938307"/>
              <a:gd name="connsiteY6170" fmla="*/ 685213 h 2993922"/>
              <a:gd name="connsiteX6171" fmla="*/ 905480 w 8938307"/>
              <a:gd name="connsiteY6171" fmla="*/ 674621 h 2993922"/>
              <a:gd name="connsiteX6172" fmla="*/ 900185 w 8938307"/>
              <a:gd name="connsiteY6172" fmla="*/ 664031 h 2993922"/>
              <a:gd name="connsiteX6173" fmla="*/ 910775 w 8938307"/>
              <a:gd name="connsiteY6173" fmla="*/ 664031 h 2993922"/>
              <a:gd name="connsiteX6174" fmla="*/ 921366 w 8938307"/>
              <a:gd name="connsiteY6174" fmla="*/ 674621 h 2993922"/>
              <a:gd name="connsiteX6175" fmla="*/ 931956 w 8938307"/>
              <a:gd name="connsiteY6175" fmla="*/ 685213 h 2993922"/>
              <a:gd name="connsiteX6176" fmla="*/ 942546 w 8938307"/>
              <a:gd name="connsiteY6176" fmla="*/ 685213 h 2993922"/>
              <a:gd name="connsiteX6177" fmla="*/ 979613 w 8938307"/>
              <a:gd name="connsiteY6177" fmla="*/ 690507 h 2993922"/>
              <a:gd name="connsiteX6178" fmla="*/ 1016678 w 8938307"/>
              <a:gd name="connsiteY6178" fmla="*/ 695803 h 2993922"/>
              <a:gd name="connsiteX6179" fmla="*/ 1006089 w 8938307"/>
              <a:gd name="connsiteY6179" fmla="*/ 674621 h 2993922"/>
              <a:gd name="connsiteX6180" fmla="*/ 953137 w 8938307"/>
              <a:gd name="connsiteY6180" fmla="*/ 664031 h 2993922"/>
              <a:gd name="connsiteX6181" fmla="*/ 926661 w 8938307"/>
              <a:gd name="connsiteY6181" fmla="*/ 658736 h 2993922"/>
              <a:gd name="connsiteX6182" fmla="*/ 900185 w 8938307"/>
              <a:gd name="connsiteY6182" fmla="*/ 653442 h 2993922"/>
              <a:gd name="connsiteX6183" fmla="*/ 873709 w 8938307"/>
              <a:gd name="connsiteY6183" fmla="*/ 648146 h 2993922"/>
              <a:gd name="connsiteX6184" fmla="*/ 847233 w 8938307"/>
              <a:gd name="connsiteY6184" fmla="*/ 642851 h 2993922"/>
              <a:gd name="connsiteX6185" fmla="*/ 826051 w 8938307"/>
              <a:gd name="connsiteY6185" fmla="*/ 632261 h 2993922"/>
              <a:gd name="connsiteX6186" fmla="*/ 804871 w 8938307"/>
              <a:gd name="connsiteY6186" fmla="*/ 632261 h 2993922"/>
              <a:gd name="connsiteX6187" fmla="*/ 296531 w 8938307"/>
              <a:gd name="connsiteY6187" fmla="*/ 613727 h 2993922"/>
              <a:gd name="connsiteX6188" fmla="*/ 301826 w 8938307"/>
              <a:gd name="connsiteY6188" fmla="*/ 616375 h 2993922"/>
              <a:gd name="connsiteX6189" fmla="*/ 307121 w 8938307"/>
              <a:gd name="connsiteY6189" fmla="*/ 621670 h 2993922"/>
              <a:gd name="connsiteX6190" fmla="*/ 296531 w 8938307"/>
              <a:gd name="connsiteY6190" fmla="*/ 621670 h 2993922"/>
              <a:gd name="connsiteX6191" fmla="*/ 291235 w 8938307"/>
              <a:gd name="connsiteY6191" fmla="*/ 616375 h 2993922"/>
              <a:gd name="connsiteX6192" fmla="*/ 296531 w 8938307"/>
              <a:gd name="connsiteY6192" fmla="*/ 613727 h 2993922"/>
              <a:gd name="connsiteX6193" fmla="*/ 730738 w 8938307"/>
              <a:gd name="connsiteY6193" fmla="*/ 611080 h 2993922"/>
              <a:gd name="connsiteX6194" fmla="*/ 741329 w 8938307"/>
              <a:gd name="connsiteY6194" fmla="*/ 621670 h 2993922"/>
              <a:gd name="connsiteX6195" fmla="*/ 751919 w 8938307"/>
              <a:gd name="connsiteY6195" fmla="*/ 621670 h 2993922"/>
              <a:gd name="connsiteX6196" fmla="*/ 741329 w 8938307"/>
              <a:gd name="connsiteY6196" fmla="*/ 611080 h 2993922"/>
              <a:gd name="connsiteX6197" fmla="*/ 730738 w 8938307"/>
              <a:gd name="connsiteY6197" fmla="*/ 611080 h 2993922"/>
              <a:gd name="connsiteX6198" fmla="*/ 8006350 w 8938307"/>
              <a:gd name="connsiteY6198" fmla="*/ 589899 h 2993922"/>
              <a:gd name="connsiteX6199" fmla="*/ 8016942 w 8938307"/>
              <a:gd name="connsiteY6199" fmla="*/ 600490 h 2993922"/>
              <a:gd name="connsiteX6200" fmla="*/ 8048712 w 8938307"/>
              <a:gd name="connsiteY6200" fmla="*/ 600490 h 2993922"/>
              <a:gd name="connsiteX6201" fmla="*/ 8032827 w 8938307"/>
              <a:gd name="connsiteY6201" fmla="*/ 589899 h 2993922"/>
              <a:gd name="connsiteX6202" fmla="*/ 8016942 w 8938307"/>
              <a:gd name="connsiteY6202" fmla="*/ 589899 h 2993922"/>
              <a:gd name="connsiteX6203" fmla="*/ 667195 w 8938307"/>
              <a:gd name="connsiteY6203" fmla="*/ 589899 h 2993922"/>
              <a:gd name="connsiteX6204" fmla="*/ 656605 w 8938307"/>
              <a:gd name="connsiteY6204" fmla="*/ 600490 h 2993922"/>
              <a:gd name="connsiteX6205" fmla="*/ 677786 w 8938307"/>
              <a:gd name="connsiteY6205" fmla="*/ 589899 h 2993922"/>
              <a:gd name="connsiteX6206" fmla="*/ 487158 w 8938307"/>
              <a:gd name="connsiteY6206" fmla="*/ 589899 h 2993922"/>
              <a:gd name="connsiteX6207" fmla="*/ 497749 w 8938307"/>
              <a:gd name="connsiteY6207" fmla="*/ 600490 h 2993922"/>
              <a:gd name="connsiteX6208" fmla="*/ 497749 w 8938307"/>
              <a:gd name="connsiteY6208" fmla="*/ 589899 h 2993922"/>
              <a:gd name="connsiteX6209" fmla="*/ 487158 w 8938307"/>
              <a:gd name="connsiteY6209" fmla="*/ 589899 h 2993922"/>
              <a:gd name="connsiteX6210" fmla="*/ 8377016 w 8938307"/>
              <a:gd name="connsiteY6210" fmla="*/ 579309 h 2993922"/>
              <a:gd name="connsiteX6211" fmla="*/ 8398196 w 8938307"/>
              <a:gd name="connsiteY6211" fmla="*/ 589899 h 2993922"/>
              <a:gd name="connsiteX6212" fmla="*/ 8387606 w 8938307"/>
              <a:gd name="connsiteY6212" fmla="*/ 589899 h 2993922"/>
              <a:gd name="connsiteX6213" fmla="*/ 465977 w 8938307"/>
              <a:gd name="connsiteY6213" fmla="*/ 579309 h 2993922"/>
              <a:gd name="connsiteX6214" fmla="*/ 465977 w 8938307"/>
              <a:gd name="connsiteY6214" fmla="*/ 589899 h 2993922"/>
              <a:gd name="connsiteX6215" fmla="*/ 476569 w 8938307"/>
              <a:gd name="connsiteY6215" fmla="*/ 589899 h 2993922"/>
              <a:gd name="connsiteX6216" fmla="*/ 465977 w 8938307"/>
              <a:gd name="connsiteY6216" fmla="*/ 579309 h 2993922"/>
              <a:gd name="connsiteX6217" fmla="*/ 8324064 w 8938307"/>
              <a:gd name="connsiteY6217" fmla="*/ 558128 h 2993922"/>
              <a:gd name="connsiteX6218" fmla="*/ 8334654 w 8938307"/>
              <a:gd name="connsiteY6218" fmla="*/ 563423 h 2993922"/>
              <a:gd name="connsiteX6219" fmla="*/ 8345244 w 8938307"/>
              <a:gd name="connsiteY6219" fmla="*/ 568718 h 2993922"/>
              <a:gd name="connsiteX6220" fmla="*/ 8334654 w 8938307"/>
              <a:gd name="connsiteY6220" fmla="*/ 568718 h 2993922"/>
              <a:gd name="connsiteX6221" fmla="*/ 931956 w 8938307"/>
              <a:gd name="connsiteY6221" fmla="*/ 558128 h 2993922"/>
              <a:gd name="connsiteX6222" fmla="*/ 931956 w 8938307"/>
              <a:gd name="connsiteY6222" fmla="*/ 568718 h 2993922"/>
              <a:gd name="connsiteX6223" fmla="*/ 942546 w 8938307"/>
              <a:gd name="connsiteY6223" fmla="*/ 568718 h 2993922"/>
              <a:gd name="connsiteX6224" fmla="*/ 942546 w 8938307"/>
              <a:gd name="connsiteY6224" fmla="*/ 579309 h 2993922"/>
              <a:gd name="connsiteX6225" fmla="*/ 910775 w 8938307"/>
              <a:gd name="connsiteY6225" fmla="*/ 579309 h 2993922"/>
              <a:gd name="connsiteX6226" fmla="*/ 889594 w 8938307"/>
              <a:gd name="connsiteY6226" fmla="*/ 579309 h 2993922"/>
              <a:gd name="connsiteX6227" fmla="*/ 910775 w 8938307"/>
              <a:gd name="connsiteY6227" fmla="*/ 589899 h 2993922"/>
              <a:gd name="connsiteX6228" fmla="*/ 931956 w 8938307"/>
              <a:gd name="connsiteY6228" fmla="*/ 589899 h 2993922"/>
              <a:gd name="connsiteX6229" fmla="*/ 942546 w 8938307"/>
              <a:gd name="connsiteY6229" fmla="*/ 600490 h 2993922"/>
              <a:gd name="connsiteX6230" fmla="*/ 953137 w 8938307"/>
              <a:gd name="connsiteY6230" fmla="*/ 589899 h 2993922"/>
              <a:gd name="connsiteX6231" fmla="*/ 953137 w 8938307"/>
              <a:gd name="connsiteY6231" fmla="*/ 600490 h 2993922"/>
              <a:gd name="connsiteX6232" fmla="*/ 974318 w 8938307"/>
              <a:gd name="connsiteY6232" fmla="*/ 600490 h 2993922"/>
              <a:gd name="connsiteX6233" fmla="*/ 995498 w 8938307"/>
              <a:gd name="connsiteY6233" fmla="*/ 611080 h 2993922"/>
              <a:gd name="connsiteX6234" fmla="*/ 1000795 w 8938307"/>
              <a:gd name="connsiteY6234" fmla="*/ 611080 h 2993922"/>
              <a:gd name="connsiteX6235" fmla="*/ 1016678 w 8938307"/>
              <a:gd name="connsiteY6235" fmla="*/ 611080 h 2993922"/>
              <a:gd name="connsiteX6236" fmla="*/ 1016678 w 8938307"/>
              <a:gd name="connsiteY6236" fmla="*/ 621670 h 2993922"/>
              <a:gd name="connsiteX6237" fmla="*/ 1006089 w 8938307"/>
              <a:gd name="connsiteY6237" fmla="*/ 632261 h 2993922"/>
              <a:gd name="connsiteX6238" fmla="*/ 1037859 w 8938307"/>
              <a:gd name="connsiteY6238" fmla="*/ 642851 h 2993922"/>
              <a:gd name="connsiteX6239" fmla="*/ 1053747 w 8938307"/>
              <a:gd name="connsiteY6239" fmla="*/ 648146 h 2993922"/>
              <a:gd name="connsiteX6240" fmla="*/ 1059041 w 8938307"/>
              <a:gd name="connsiteY6240" fmla="*/ 653442 h 2993922"/>
              <a:gd name="connsiteX6241" fmla="*/ 1069631 w 8938307"/>
              <a:gd name="connsiteY6241" fmla="*/ 653442 h 2993922"/>
              <a:gd name="connsiteX6242" fmla="*/ 1069631 w 8938307"/>
              <a:gd name="connsiteY6242" fmla="*/ 642851 h 2993922"/>
              <a:gd name="connsiteX6243" fmla="*/ 1059041 w 8938307"/>
              <a:gd name="connsiteY6243" fmla="*/ 632261 h 2993922"/>
              <a:gd name="connsiteX6244" fmla="*/ 1111993 w 8938307"/>
              <a:gd name="connsiteY6244" fmla="*/ 653442 h 2993922"/>
              <a:gd name="connsiteX6245" fmla="*/ 1111993 w 8938307"/>
              <a:gd name="connsiteY6245" fmla="*/ 664031 h 2993922"/>
              <a:gd name="connsiteX6246" fmla="*/ 1122583 w 8938307"/>
              <a:gd name="connsiteY6246" fmla="*/ 664031 h 2993922"/>
              <a:gd name="connsiteX6247" fmla="*/ 1143765 w 8938307"/>
              <a:gd name="connsiteY6247" fmla="*/ 658736 h 2993922"/>
              <a:gd name="connsiteX6248" fmla="*/ 1175535 w 8938307"/>
              <a:gd name="connsiteY6248" fmla="*/ 664031 h 2993922"/>
              <a:gd name="connsiteX6249" fmla="*/ 1175535 w 8938307"/>
              <a:gd name="connsiteY6249" fmla="*/ 674621 h 2993922"/>
              <a:gd name="connsiteX6250" fmla="*/ 1186126 w 8938307"/>
              <a:gd name="connsiteY6250" fmla="*/ 674621 h 2993922"/>
              <a:gd name="connsiteX6251" fmla="*/ 1217897 w 8938307"/>
              <a:gd name="connsiteY6251" fmla="*/ 685213 h 2993922"/>
              <a:gd name="connsiteX6252" fmla="*/ 1260258 w 8938307"/>
              <a:gd name="connsiteY6252" fmla="*/ 695803 h 2993922"/>
              <a:gd name="connsiteX6253" fmla="*/ 1344982 w 8938307"/>
              <a:gd name="connsiteY6253" fmla="*/ 716984 h 2993922"/>
              <a:gd name="connsiteX6254" fmla="*/ 1355573 w 8938307"/>
              <a:gd name="connsiteY6254" fmla="*/ 727574 h 2993922"/>
              <a:gd name="connsiteX6255" fmla="*/ 1376752 w 8938307"/>
              <a:gd name="connsiteY6255" fmla="*/ 732869 h 2993922"/>
              <a:gd name="connsiteX6256" fmla="*/ 1429704 w 8938307"/>
              <a:gd name="connsiteY6256" fmla="*/ 748755 h 2993922"/>
              <a:gd name="connsiteX6257" fmla="*/ 1509133 w 8938307"/>
              <a:gd name="connsiteY6257" fmla="*/ 775231 h 2993922"/>
              <a:gd name="connsiteX6258" fmla="*/ 1562085 w 8938307"/>
              <a:gd name="connsiteY6258" fmla="*/ 791117 h 2993922"/>
              <a:gd name="connsiteX6259" fmla="*/ 1609742 w 8938307"/>
              <a:gd name="connsiteY6259" fmla="*/ 801707 h 2993922"/>
              <a:gd name="connsiteX6260" fmla="*/ 1683875 w 8938307"/>
              <a:gd name="connsiteY6260" fmla="*/ 822888 h 2993922"/>
              <a:gd name="connsiteX6261" fmla="*/ 1673285 w 8938307"/>
              <a:gd name="connsiteY6261" fmla="*/ 812298 h 2993922"/>
              <a:gd name="connsiteX6262" fmla="*/ 1715646 w 8938307"/>
              <a:gd name="connsiteY6262" fmla="*/ 833478 h 2993922"/>
              <a:gd name="connsiteX6263" fmla="*/ 1726237 w 8938307"/>
              <a:gd name="connsiteY6263" fmla="*/ 844069 h 2993922"/>
              <a:gd name="connsiteX6264" fmla="*/ 1745300 w 8938307"/>
              <a:gd name="connsiteY6264" fmla="*/ 834538 h 2993922"/>
              <a:gd name="connsiteX6265" fmla="*/ 1747418 w 8938307"/>
              <a:gd name="connsiteY6265" fmla="*/ 834803 h 2993922"/>
              <a:gd name="connsiteX6266" fmla="*/ 1758008 w 8938307"/>
              <a:gd name="connsiteY6266" fmla="*/ 838773 h 2993922"/>
              <a:gd name="connsiteX6267" fmla="*/ 1779189 w 8938307"/>
              <a:gd name="connsiteY6267" fmla="*/ 849365 h 2993922"/>
              <a:gd name="connsiteX6268" fmla="*/ 1800370 w 8938307"/>
              <a:gd name="connsiteY6268" fmla="*/ 854659 h 2993922"/>
              <a:gd name="connsiteX6269" fmla="*/ 1848026 w 8938307"/>
              <a:gd name="connsiteY6269" fmla="*/ 859954 h 2993922"/>
              <a:gd name="connsiteX6270" fmla="*/ 1879797 w 8938307"/>
              <a:gd name="connsiteY6270" fmla="*/ 870544 h 2993922"/>
              <a:gd name="connsiteX6271" fmla="*/ 1906274 w 8938307"/>
              <a:gd name="connsiteY6271" fmla="*/ 875840 h 2993922"/>
              <a:gd name="connsiteX6272" fmla="*/ 1922160 w 8938307"/>
              <a:gd name="connsiteY6272" fmla="*/ 881135 h 2993922"/>
              <a:gd name="connsiteX6273" fmla="*/ 1927455 w 8938307"/>
              <a:gd name="connsiteY6273" fmla="*/ 886431 h 2993922"/>
              <a:gd name="connsiteX6274" fmla="*/ 1938045 w 8938307"/>
              <a:gd name="connsiteY6274" fmla="*/ 886431 h 2993922"/>
              <a:gd name="connsiteX6275" fmla="*/ 1969816 w 8938307"/>
              <a:gd name="connsiteY6275" fmla="*/ 897021 h 2993922"/>
              <a:gd name="connsiteX6276" fmla="*/ 2001587 w 8938307"/>
              <a:gd name="connsiteY6276" fmla="*/ 897021 h 2993922"/>
              <a:gd name="connsiteX6277" fmla="*/ 1980407 w 8938307"/>
              <a:gd name="connsiteY6277" fmla="*/ 886431 h 2993922"/>
              <a:gd name="connsiteX6278" fmla="*/ 1938045 w 8938307"/>
              <a:gd name="connsiteY6278" fmla="*/ 870544 h 2993922"/>
              <a:gd name="connsiteX6279" fmla="*/ 1906274 w 8938307"/>
              <a:gd name="connsiteY6279" fmla="*/ 865250 h 2993922"/>
              <a:gd name="connsiteX6280" fmla="*/ 1895684 w 8938307"/>
              <a:gd name="connsiteY6280" fmla="*/ 854659 h 2993922"/>
              <a:gd name="connsiteX6281" fmla="*/ 1832141 w 8938307"/>
              <a:gd name="connsiteY6281" fmla="*/ 833478 h 2993922"/>
              <a:gd name="connsiteX6282" fmla="*/ 1805665 w 8938307"/>
              <a:gd name="connsiteY6282" fmla="*/ 822888 h 2993922"/>
              <a:gd name="connsiteX6283" fmla="*/ 1779189 w 8938307"/>
              <a:gd name="connsiteY6283" fmla="*/ 812298 h 2993922"/>
              <a:gd name="connsiteX6284" fmla="*/ 1752713 w 8938307"/>
              <a:gd name="connsiteY6284" fmla="*/ 807002 h 2993922"/>
              <a:gd name="connsiteX6285" fmla="*/ 1726237 w 8938307"/>
              <a:gd name="connsiteY6285" fmla="*/ 801707 h 2993922"/>
              <a:gd name="connsiteX6286" fmla="*/ 1652104 w 8938307"/>
              <a:gd name="connsiteY6286" fmla="*/ 775231 h 2993922"/>
              <a:gd name="connsiteX6287" fmla="*/ 1599152 w 8938307"/>
              <a:gd name="connsiteY6287" fmla="*/ 759346 h 2993922"/>
              <a:gd name="connsiteX6288" fmla="*/ 1588562 w 8938307"/>
              <a:gd name="connsiteY6288" fmla="*/ 759346 h 2993922"/>
              <a:gd name="connsiteX6289" fmla="*/ 1514429 w 8938307"/>
              <a:gd name="connsiteY6289" fmla="*/ 727574 h 2993922"/>
              <a:gd name="connsiteX6290" fmla="*/ 1509133 w 8938307"/>
              <a:gd name="connsiteY6290" fmla="*/ 727574 h 2993922"/>
              <a:gd name="connsiteX6291" fmla="*/ 1493248 w 8938307"/>
              <a:gd name="connsiteY6291" fmla="*/ 716984 h 2993922"/>
              <a:gd name="connsiteX6292" fmla="*/ 1472067 w 8938307"/>
              <a:gd name="connsiteY6292" fmla="*/ 716984 h 2993922"/>
              <a:gd name="connsiteX6293" fmla="*/ 1450886 w 8938307"/>
              <a:gd name="connsiteY6293" fmla="*/ 706394 h 2993922"/>
              <a:gd name="connsiteX6294" fmla="*/ 1355573 w 8938307"/>
              <a:gd name="connsiteY6294" fmla="*/ 674621 h 2993922"/>
              <a:gd name="connsiteX6295" fmla="*/ 1339688 w 8938307"/>
              <a:gd name="connsiteY6295" fmla="*/ 674621 h 2993922"/>
              <a:gd name="connsiteX6296" fmla="*/ 1334392 w 8938307"/>
              <a:gd name="connsiteY6296" fmla="*/ 664031 h 2993922"/>
              <a:gd name="connsiteX6297" fmla="*/ 1318506 w 8938307"/>
              <a:gd name="connsiteY6297" fmla="*/ 669327 h 2993922"/>
              <a:gd name="connsiteX6298" fmla="*/ 1302621 w 8938307"/>
              <a:gd name="connsiteY6298" fmla="*/ 669327 h 2993922"/>
              <a:gd name="connsiteX6299" fmla="*/ 1292030 w 8938307"/>
              <a:gd name="connsiteY6299" fmla="*/ 653442 h 2993922"/>
              <a:gd name="connsiteX6300" fmla="*/ 1281440 w 8938307"/>
              <a:gd name="connsiteY6300" fmla="*/ 653442 h 2993922"/>
              <a:gd name="connsiteX6301" fmla="*/ 1270849 w 8938307"/>
              <a:gd name="connsiteY6301" fmla="*/ 653442 h 2993922"/>
              <a:gd name="connsiteX6302" fmla="*/ 1260258 w 8938307"/>
              <a:gd name="connsiteY6302" fmla="*/ 642851 h 2993922"/>
              <a:gd name="connsiteX6303" fmla="*/ 1249669 w 8938307"/>
              <a:gd name="connsiteY6303" fmla="*/ 642851 h 2993922"/>
              <a:gd name="connsiteX6304" fmla="*/ 1239078 w 8938307"/>
              <a:gd name="connsiteY6304" fmla="*/ 653442 h 2993922"/>
              <a:gd name="connsiteX6305" fmla="*/ 1228487 w 8938307"/>
              <a:gd name="connsiteY6305" fmla="*/ 653442 h 2993922"/>
              <a:gd name="connsiteX6306" fmla="*/ 1154354 w 8938307"/>
              <a:gd name="connsiteY6306" fmla="*/ 621670 h 2993922"/>
              <a:gd name="connsiteX6307" fmla="*/ 1196717 w 8938307"/>
              <a:gd name="connsiteY6307" fmla="*/ 632261 h 2993922"/>
              <a:gd name="connsiteX6308" fmla="*/ 1207306 w 8938307"/>
              <a:gd name="connsiteY6308" fmla="*/ 632261 h 2993922"/>
              <a:gd name="connsiteX6309" fmla="*/ 1186126 w 8938307"/>
              <a:gd name="connsiteY6309" fmla="*/ 611080 h 2993922"/>
              <a:gd name="connsiteX6310" fmla="*/ 1175535 w 8938307"/>
              <a:gd name="connsiteY6310" fmla="*/ 611080 h 2993922"/>
              <a:gd name="connsiteX6311" fmla="*/ 1164945 w 8938307"/>
              <a:gd name="connsiteY6311" fmla="*/ 605784 h 2993922"/>
              <a:gd name="connsiteX6312" fmla="*/ 1154354 w 8938307"/>
              <a:gd name="connsiteY6312" fmla="*/ 600490 h 2993922"/>
              <a:gd name="connsiteX6313" fmla="*/ 1111993 w 8938307"/>
              <a:gd name="connsiteY6313" fmla="*/ 589899 h 2993922"/>
              <a:gd name="connsiteX6314" fmla="*/ 1090813 w 8938307"/>
              <a:gd name="connsiteY6314" fmla="*/ 579309 h 2993922"/>
              <a:gd name="connsiteX6315" fmla="*/ 1101402 w 8938307"/>
              <a:gd name="connsiteY6315" fmla="*/ 600490 h 2993922"/>
              <a:gd name="connsiteX6316" fmla="*/ 1133174 w 8938307"/>
              <a:gd name="connsiteY6316" fmla="*/ 621670 h 2993922"/>
              <a:gd name="connsiteX6317" fmla="*/ 1122583 w 8938307"/>
              <a:gd name="connsiteY6317" fmla="*/ 621670 h 2993922"/>
              <a:gd name="connsiteX6318" fmla="*/ 1101402 w 8938307"/>
              <a:gd name="connsiteY6318" fmla="*/ 621670 h 2993922"/>
              <a:gd name="connsiteX6319" fmla="*/ 1085517 w 8938307"/>
              <a:gd name="connsiteY6319" fmla="*/ 611080 h 2993922"/>
              <a:gd name="connsiteX6320" fmla="*/ 1064336 w 8938307"/>
              <a:gd name="connsiteY6320" fmla="*/ 600490 h 2993922"/>
              <a:gd name="connsiteX6321" fmla="*/ 1059041 w 8938307"/>
              <a:gd name="connsiteY6321" fmla="*/ 589899 h 2993922"/>
              <a:gd name="connsiteX6322" fmla="*/ 1037859 w 8938307"/>
              <a:gd name="connsiteY6322" fmla="*/ 568718 h 2993922"/>
              <a:gd name="connsiteX6323" fmla="*/ 1027270 w 8938307"/>
              <a:gd name="connsiteY6323" fmla="*/ 579309 h 2993922"/>
              <a:gd name="connsiteX6324" fmla="*/ 1016678 w 8938307"/>
              <a:gd name="connsiteY6324" fmla="*/ 589899 h 2993922"/>
              <a:gd name="connsiteX6325" fmla="*/ 979613 w 8938307"/>
              <a:gd name="connsiteY6325" fmla="*/ 568718 h 2993922"/>
              <a:gd name="connsiteX6326" fmla="*/ 942546 w 8938307"/>
              <a:gd name="connsiteY6326" fmla="*/ 558128 h 2993922"/>
              <a:gd name="connsiteX6327" fmla="*/ 7929570 w 8938307"/>
              <a:gd name="connsiteY6327" fmla="*/ 554817 h 2993922"/>
              <a:gd name="connsiteX6328" fmla="*/ 7911038 w 8938307"/>
              <a:gd name="connsiteY6328" fmla="*/ 558128 h 2993922"/>
              <a:gd name="connsiteX6329" fmla="*/ 7932219 w 8938307"/>
              <a:gd name="connsiteY6329" fmla="*/ 568718 h 2993922"/>
              <a:gd name="connsiteX6330" fmla="*/ 7953398 w 8938307"/>
              <a:gd name="connsiteY6330" fmla="*/ 568718 h 2993922"/>
              <a:gd name="connsiteX6331" fmla="*/ 7929570 w 8938307"/>
              <a:gd name="connsiteY6331" fmla="*/ 554817 h 2993922"/>
              <a:gd name="connsiteX6332" fmla="*/ 7847494 w 8938307"/>
              <a:gd name="connsiteY6332" fmla="*/ 547538 h 2993922"/>
              <a:gd name="connsiteX6333" fmla="*/ 7858085 w 8938307"/>
              <a:gd name="connsiteY6333" fmla="*/ 558128 h 2993922"/>
              <a:gd name="connsiteX6334" fmla="*/ 7879267 w 8938307"/>
              <a:gd name="connsiteY6334" fmla="*/ 547538 h 2993922"/>
              <a:gd name="connsiteX6335" fmla="*/ 7858085 w 8938307"/>
              <a:gd name="connsiteY6335" fmla="*/ 547538 h 2993922"/>
              <a:gd name="connsiteX6336" fmla="*/ 7847494 w 8938307"/>
              <a:gd name="connsiteY6336" fmla="*/ 547538 h 2993922"/>
              <a:gd name="connsiteX6337" fmla="*/ 1016678 w 8938307"/>
              <a:gd name="connsiteY6337" fmla="*/ 547538 h 2993922"/>
              <a:gd name="connsiteX6338" fmla="*/ 1027270 w 8938307"/>
              <a:gd name="connsiteY6338" fmla="*/ 558128 h 2993922"/>
              <a:gd name="connsiteX6339" fmla="*/ 1037859 w 8938307"/>
              <a:gd name="connsiteY6339" fmla="*/ 547538 h 2993922"/>
              <a:gd name="connsiteX6340" fmla="*/ 1016678 w 8938307"/>
              <a:gd name="connsiteY6340" fmla="*/ 547538 h 2993922"/>
              <a:gd name="connsiteX6341" fmla="*/ 7834257 w 8938307"/>
              <a:gd name="connsiteY6341" fmla="*/ 542242 h 2993922"/>
              <a:gd name="connsiteX6342" fmla="*/ 7826313 w 8938307"/>
              <a:gd name="connsiteY6342" fmla="*/ 547538 h 2993922"/>
              <a:gd name="connsiteX6343" fmla="*/ 7836904 w 8938307"/>
              <a:gd name="connsiteY6343" fmla="*/ 547538 h 2993922"/>
              <a:gd name="connsiteX6344" fmla="*/ 7834257 w 8938307"/>
              <a:gd name="connsiteY6344" fmla="*/ 542242 h 2993922"/>
              <a:gd name="connsiteX6345" fmla="*/ 828700 w 8938307"/>
              <a:gd name="connsiteY6345" fmla="*/ 540919 h 2993922"/>
              <a:gd name="connsiteX6346" fmla="*/ 826051 w 8938307"/>
              <a:gd name="connsiteY6346" fmla="*/ 542242 h 2993922"/>
              <a:gd name="connsiteX6347" fmla="*/ 836642 w 8938307"/>
              <a:gd name="connsiteY6347" fmla="*/ 558128 h 2993922"/>
              <a:gd name="connsiteX6348" fmla="*/ 868414 w 8938307"/>
              <a:gd name="connsiteY6348" fmla="*/ 558128 h 2993922"/>
              <a:gd name="connsiteX6349" fmla="*/ 868414 w 8938307"/>
              <a:gd name="connsiteY6349" fmla="*/ 547538 h 2993922"/>
              <a:gd name="connsiteX6350" fmla="*/ 836642 w 8938307"/>
              <a:gd name="connsiteY6350" fmla="*/ 547538 h 2993922"/>
              <a:gd name="connsiteX6351" fmla="*/ 828700 w 8938307"/>
              <a:gd name="connsiteY6351" fmla="*/ 540919 h 2993922"/>
              <a:gd name="connsiteX6352" fmla="*/ 8271112 w 8938307"/>
              <a:gd name="connsiteY6352" fmla="*/ 536947 h 2993922"/>
              <a:gd name="connsiteX6353" fmla="*/ 8281702 w 8938307"/>
              <a:gd name="connsiteY6353" fmla="*/ 547538 h 2993922"/>
              <a:gd name="connsiteX6354" fmla="*/ 8271112 w 8938307"/>
              <a:gd name="connsiteY6354" fmla="*/ 547538 h 2993922"/>
              <a:gd name="connsiteX6355" fmla="*/ 900185 w 8938307"/>
              <a:gd name="connsiteY6355" fmla="*/ 536947 h 2993922"/>
              <a:gd name="connsiteX6356" fmla="*/ 910775 w 8938307"/>
              <a:gd name="connsiteY6356" fmla="*/ 558128 h 2993922"/>
              <a:gd name="connsiteX6357" fmla="*/ 921366 w 8938307"/>
              <a:gd name="connsiteY6357" fmla="*/ 558128 h 2993922"/>
              <a:gd name="connsiteX6358" fmla="*/ 910775 w 8938307"/>
              <a:gd name="connsiteY6358" fmla="*/ 547538 h 2993922"/>
              <a:gd name="connsiteX6359" fmla="*/ 900185 w 8938307"/>
              <a:gd name="connsiteY6359" fmla="*/ 536947 h 2993922"/>
              <a:gd name="connsiteX6360" fmla="*/ 7794542 w 8938307"/>
              <a:gd name="connsiteY6360" fmla="*/ 526357 h 2993922"/>
              <a:gd name="connsiteX6361" fmla="*/ 7794542 w 8938307"/>
              <a:gd name="connsiteY6361" fmla="*/ 536947 h 2993922"/>
              <a:gd name="connsiteX6362" fmla="*/ 7805134 w 8938307"/>
              <a:gd name="connsiteY6362" fmla="*/ 526357 h 2993922"/>
              <a:gd name="connsiteX6363" fmla="*/ 7794542 w 8938307"/>
              <a:gd name="connsiteY6363" fmla="*/ 526357 h 2993922"/>
              <a:gd name="connsiteX6364" fmla="*/ 957108 w 8938307"/>
              <a:gd name="connsiteY6364" fmla="*/ 519737 h 2993922"/>
              <a:gd name="connsiteX6365" fmla="*/ 953137 w 8938307"/>
              <a:gd name="connsiteY6365" fmla="*/ 526357 h 2993922"/>
              <a:gd name="connsiteX6366" fmla="*/ 939016 w 8938307"/>
              <a:gd name="connsiteY6366" fmla="*/ 526357 h 2993922"/>
              <a:gd name="connsiteX6367" fmla="*/ 974318 w 8938307"/>
              <a:gd name="connsiteY6367" fmla="*/ 547538 h 2993922"/>
              <a:gd name="connsiteX6368" fmla="*/ 979613 w 8938307"/>
              <a:gd name="connsiteY6368" fmla="*/ 536947 h 2993922"/>
              <a:gd name="connsiteX6369" fmla="*/ 969022 w 8938307"/>
              <a:gd name="connsiteY6369" fmla="*/ 521061 h 2993922"/>
              <a:gd name="connsiteX6370" fmla="*/ 957108 w 8938307"/>
              <a:gd name="connsiteY6370" fmla="*/ 519737 h 2993922"/>
              <a:gd name="connsiteX6371" fmla="*/ 7900446 w 8938307"/>
              <a:gd name="connsiteY6371" fmla="*/ 515766 h 2993922"/>
              <a:gd name="connsiteX6372" fmla="*/ 7911038 w 8938307"/>
              <a:gd name="connsiteY6372" fmla="*/ 526357 h 2993922"/>
              <a:gd name="connsiteX6373" fmla="*/ 7911038 w 8938307"/>
              <a:gd name="connsiteY6373" fmla="*/ 515766 h 2993922"/>
              <a:gd name="connsiteX6374" fmla="*/ 7900446 w 8938307"/>
              <a:gd name="connsiteY6374" fmla="*/ 515766 h 2993922"/>
              <a:gd name="connsiteX6375" fmla="*/ 921366 w 8938307"/>
              <a:gd name="connsiteY6375" fmla="*/ 515766 h 2993922"/>
              <a:gd name="connsiteX6376" fmla="*/ 930190 w 8938307"/>
              <a:gd name="connsiteY6376" fmla="*/ 521061 h 2993922"/>
              <a:gd name="connsiteX6377" fmla="*/ 929308 w 8938307"/>
              <a:gd name="connsiteY6377" fmla="*/ 518414 h 2993922"/>
              <a:gd name="connsiteX6378" fmla="*/ 921366 w 8938307"/>
              <a:gd name="connsiteY6378" fmla="*/ 515766 h 2993922"/>
              <a:gd name="connsiteX6379" fmla="*/ 7921627 w 8938307"/>
              <a:gd name="connsiteY6379" fmla="*/ 494584 h 2993922"/>
              <a:gd name="connsiteX6380" fmla="*/ 7942808 w 8938307"/>
              <a:gd name="connsiteY6380" fmla="*/ 515766 h 2993922"/>
              <a:gd name="connsiteX6381" fmla="*/ 7942808 w 8938307"/>
              <a:gd name="connsiteY6381" fmla="*/ 505176 h 2993922"/>
              <a:gd name="connsiteX6382" fmla="*/ 7932219 w 8938307"/>
              <a:gd name="connsiteY6382" fmla="*/ 499880 h 2993922"/>
              <a:gd name="connsiteX6383" fmla="*/ 7921627 w 8938307"/>
              <a:gd name="connsiteY6383" fmla="*/ 494584 h 2993922"/>
              <a:gd name="connsiteX6384" fmla="*/ 7646278 w 8938307"/>
              <a:gd name="connsiteY6384" fmla="*/ 494584 h 2993922"/>
              <a:gd name="connsiteX6385" fmla="*/ 7656867 w 8938307"/>
              <a:gd name="connsiteY6385" fmla="*/ 505176 h 2993922"/>
              <a:gd name="connsiteX6386" fmla="*/ 7656867 w 8938307"/>
              <a:gd name="connsiteY6386" fmla="*/ 494584 h 2993922"/>
              <a:gd name="connsiteX6387" fmla="*/ 7646278 w 8938307"/>
              <a:gd name="connsiteY6387" fmla="*/ 494584 h 2993922"/>
              <a:gd name="connsiteX6388" fmla="*/ 444797 w 8938307"/>
              <a:gd name="connsiteY6388" fmla="*/ 494584 h 2993922"/>
              <a:gd name="connsiteX6389" fmla="*/ 465977 w 8938307"/>
              <a:gd name="connsiteY6389" fmla="*/ 494584 h 2993922"/>
              <a:gd name="connsiteX6390" fmla="*/ 476569 w 8938307"/>
              <a:gd name="connsiteY6390" fmla="*/ 505176 h 2993922"/>
              <a:gd name="connsiteX6391" fmla="*/ 476569 w 8938307"/>
              <a:gd name="connsiteY6391" fmla="*/ 515766 h 2993922"/>
              <a:gd name="connsiteX6392" fmla="*/ 465977 w 8938307"/>
              <a:gd name="connsiteY6392" fmla="*/ 505176 h 2993922"/>
              <a:gd name="connsiteX6393" fmla="*/ 434206 w 8938307"/>
              <a:gd name="connsiteY6393" fmla="*/ 505176 h 2993922"/>
              <a:gd name="connsiteX6394" fmla="*/ 614243 w 8938307"/>
              <a:gd name="connsiteY6394" fmla="*/ 483994 h 2993922"/>
              <a:gd name="connsiteX6395" fmla="*/ 608947 w 8938307"/>
              <a:gd name="connsiteY6395" fmla="*/ 494584 h 2993922"/>
              <a:gd name="connsiteX6396" fmla="*/ 603653 w 8938307"/>
              <a:gd name="connsiteY6396" fmla="*/ 489290 h 2993922"/>
              <a:gd name="connsiteX6397" fmla="*/ 614243 w 8938307"/>
              <a:gd name="connsiteY6397" fmla="*/ 483994 h 2993922"/>
              <a:gd name="connsiteX6398" fmla="*/ 296531 w 8938307"/>
              <a:gd name="connsiteY6398" fmla="*/ 483994 h 2993922"/>
              <a:gd name="connsiteX6399" fmla="*/ 333597 w 8938307"/>
              <a:gd name="connsiteY6399" fmla="*/ 489290 h 2993922"/>
              <a:gd name="connsiteX6400" fmla="*/ 365368 w 8938307"/>
              <a:gd name="connsiteY6400" fmla="*/ 499880 h 2993922"/>
              <a:gd name="connsiteX6401" fmla="*/ 381254 w 8938307"/>
              <a:gd name="connsiteY6401" fmla="*/ 510471 h 2993922"/>
              <a:gd name="connsiteX6402" fmla="*/ 375959 w 8938307"/>
              <a:gd name="connsiteY6402" fmla="*/ 515766 h 2993922"/>
              <a:gd name="connsiteX6403" fmla="*/ 360074 w 8938307"/>
              <a:gd name="connsiteY6403" fmla="*/ 515766 h 2993922"/>
              <a:gd name="connsiteX6404" fmla="*/ 338893 w 8938307"/>
              <a:gd name="connsiteY6404" fmla="*/ 515766 h 2993922"/>
              <a:gd name="connsiteX6405" fmla="*/ 317712 w 8938307"/>
              <a:gd name="connsiteY6405" fmla="*/ 505176 h 2993922"/>
              <a:gd name="connsiteX6406" fmla="*/ 312416 w 8938307"/>
              <a:gd name="connsiteY6406" fmla="*/ 499880 h 2993922"/>
              <a:gd name="connsiteX6407" fmla="*/ 296531 w 8938307"/>
              <a:gd name="connsiteY6407" fmla="*/ 494584 h 2993922"/>
              <a:gd name="connsiteX6408" fmla="*/ 773099 w 8938307"/>
              <a:gd name="connsiteY6408" fmla="*/ 481642 h 2993922"/>
              <a:gd name="connsiteX6409" fmla="*/ 782367 w 8938307"/>
              <a:gd name="connsiteY6409" fmla="*/ 482671 h 2993922"/>
              <a:gd name="connsiteX6410" fmla="*/ 783690 w 8938307"/>
              <a:gd name="connsiteY6410" fmla="*/ 483994 h 2993922"/>
              <a:gd name="connsiteX6411" fmla="*/ 773099 w 8938307"/>
              <a:gd name="connsiteY6411" fmla="*/ 483994 h 2993922"/>
              <a:gd name="connsiteX6412" fmla="*/ 7762772 w 8938307"/>
              <a:gd name="connsiteY6412" fmla="*/ 473405 h 2993922"/>
              <a:gd name="connsiteX6413" fmla="*/ 7773361 w 8938307"/>
              <a:gd name="connsiteY6413" fmla="*/ 483994 h 2993922"/>
              <a:gd name="connsiteX6414" fmla="*/ 7805134 w 8938307"/>
              <a:gd name="connsiteY6414" fmla="*/ 483994 h 2993922"/>
              <a:gd name="connsiteX6415" fmla="*/ 7794542 w 8938307"/>
              <a:gd name="connsiteY6415" fmla="*/ 478699 h 2993922"/>
              <a:gd name="connsiteX6416" fmla="*/ 7783952 w 8938307"/>
              <a:gd name="connsiteY6416" fmla="*/ 473405 h 2993922"/>
              <a:gd name="connsiteX6417" fmla="*/ 667195 w 8938307"/>
              <a:gd name="connsiteY6417" fmla="*/ 473405 h 2993922"/>
              <a:gd name="connsiteX6418" fmla="*/ 677786 w 8938307"/>
              <a:gd name="connsiteY6418" fmla="*/ 483994 h 2993922"/>
              <a:gd name="connsiteX6419" fmla="*/ 688377 w 8938307"/>
              <a:gd name="connsiteY6419" fmla="*/ 473405 h 2993922"/>
              <a:gd name="connsiteX6420" fmla="*/ 672491 w 8938307"/>
              <a:gd name="connsiteY6420" fmla="*/ 473405 h 2993922"/>
              <a:gd name="connsiteX6421" fmla="*/ 667195 w 8938307"/>
              <a:gd name="connsiteY6421" fmla="*/ 473405 h 2993922"/>
              <a:gd name="connsiteX6422" fmla="*/ 582473 w 8938307"/>
              <a:gd name="connsiteY6422" fmla="*/ 473405 h 2993922"/>
              <a:gd name="connsiteX6423" fmla="*/ 593062 w 8938307"/>
              <a:gd name="connsiteY6423" fmla="*/ 473405 h 2993922"/>
              <a:gd name="connsiteX6424" fmla="*/ 593062 w 8938307"/>
              <a:gd name="connsiteY6424" fmla="*/ 483994 h 2993922"/>
              <a:gd name="connsiteX6425" fmla="*/ 582473 w 8938307"/>
              <a:gd name="connsiteY6425" fmla="*/ 483994 h 2993922"/>
              <a:gd name="connsiteX6426" fmla="*/ 773099 w 8938307"/>
              <a:gd name="connsiteY6426" fmla="*/ 452224 h 2993922"/>
              <a:gd name="connsiteX6427" fmla="*/ 783690 w 8938307"/>
              <a:gd name="connsiteY6427" fmla="*/ 462813 h 2993922"/>
              <a:gd name="connsiteX6428" fmla="*/ 804871 w 8938307"/>
              <a:gd name="connsiteY6428" fmla="*/ 468109 h 2993922"/>
              <a:gd name="connsiteX6429" fmla="*/ 815462 w 8938307"/>
              <a:gd name="connsiteY6429" fmla="*/ 462813 h 2993922"/>
              <a:gd name="connsiteX6430" fmla="*/ 487158 w 8938307"/>
              <a:gd name="connsiteY6430" fmla="*/ 441632 h 2993922"/>
              <a:gd name="connsiteX6431" fmla="*/ 561291 w 8938307"/>
              <a:gd name="connsiteY6431" fmla="*/ 462813 h 2993922"/>
              <a:gd name="connsiteX6432" fmla="*/ 540110 w 8938307"/>
              <a:gd name="connsiteY6432" fmla="*/ 462813 h 2993922"/>
              <a:gd name="connsiteX6433" fmla="*/ 524224 w 8938307"/>
              <a:gd name="connsiteY6433" fmla="*/ 457519 h 2993922"/>
              <a:gd name="connsiteX6434" fmla="*/ 508339 w 8938307"/>
              <a:gd name="connsiteY6434" fmla="*/ 452224 h 2993922"/>
              <a:gd name="connsiteX6435" fmla="*/ 487158 w 8938307"/>
              <a:gd name="connsiteY6435" fmla="*/ 441632 h 2993922"/>
              <a:gd name="connsiteX6436" fmla="*/ 730738 w 8938307"/>
              <a:gd name="connsiteY6436" fmla="*/ 431043 h 2993922"/>
              <a:gd name="connsiteX6437" fmla="*/ 746624 w 8938307"/>
              <a:gd name="connsiteY6437" fmla="*/ 436338 h 2993922"/>
              <a:gd name="connsiteX6438" fmla="*/ 751919 w 8938307"/>
              <a:gd name="connsiteY6438" fmla="*/ 441632 h 2993922"/>
              <a:gd name="connsiteX6439" fmla="*/ 751919 w 8938307"/>
              <a:gd name="connsiteY6439" fmla="*/ 431043 h 2993922"/>
              <a:gd name="connsiteX6440" fmla="*/ 646015 w 8938307"/>
              <a:gd name="connsiteY6440" fmla="*/ 420453 h 2993922"/>
              <a:gd name="connsiteX6441" fmla="*/ 646015 w 8938307"/>
              <a:gd name="connsiteY6441" fmla="*/ 431043 h 2993922"/>
              <a:gd name="connsiteX6442" fmla="*/ 656605 w 8938307"/>
              <a:gd name="connsiteY6442" fmla="*/ 420453 h 2993922"/>
              <a:gd name="connsiteX6443" fmla="*/ 646015 w 8938307"/>
              <a:gd name="connsiteY6443" fmla="*/ 420453 h 2993922"/>
              <a:gd name="connsiteX6444" fmla="*/ 593062 w 8938307"/>
              <a:gd name="connsiteY6444" fmla="*/ 409861 h 2993922"/>
              <a:gd name="connsiteX6445" fmla="*/ 593062 w 8938307"/>
              <a:gd name="connsiteY6445" fmla="*/ 420453 h 2993922"/>
              <a:gd name="connsiteX6446" fmla="*/ 614243 w 8938307"/>
              <a:gd name="connsiteY6446" fmla="*/ 420453 h 2993922"/>
              <a:gd name="connsiteX6447" fmla="*/ 603653 w 8938307"/>
              <a:gd name="connsiteY6447" fmla="*/ 409861 h 2993922"/>
              <a:gd name="connsiteX6448" fmla="*/ 598357 w 8938307"/>
              <a:gd name="connsiteY6448" fmla="*/ 409861 h 2993922"/>
              <a:gd name="connsiteX6449" fmla="*/ 614243 w 8938307"/>
              <a:gd name="connsiteY6449" fmla="*/ 388680 h 2993922"/>
              <a:gd name="connsiteX6450" fmla="*/ 603653 w 8938307"/>
              <a:gd name="connsiteY6450" fmla="*/ 399272 h 2993922"/>
              <a:gd name="connsiteX6451" fmla="*/ 614243 w 8938307"/>
              <a:gd name="connsiteY6451" fmla="*/ 399272 h 2993922"/>
              <a:gd name="connsiteX6452" fmla="*/ 402435 w 8938307"/>
              <a:gd name="connsiteY6452" fmla="*/ 388680 h 2993922"/>
              <a:gd name="connsiteX6453" fmla="*/ 423617 w 8938307"/>
              <a:gd name="connsiteY6453" fmla="*/ 399272 h 2993922"/>
              <a:gd name="connsiteX6454" fmla="*/ 434206 w 8938307"/>
              <a:gd name="connsiteY6454" fmla="*/ 409861 h 2993922"/>
              <a:gd name="connsiteX6455" fmla="*/ 444797 w 8938307"/>
              <a:gd name="connsiteY6455" fmla="*/ 420453 h 2993922"/>
              <a:gd name="connsiteX6456" fmla="*/ 465977 w 8938307"/>
              <a:gd name="connsiteY6456" fmla="*/ 431043 h 2993922"/>
              <a:gd name="connsiteX6457" fmla="*/ 444797 w 8938307"/>
              <a:gd name="connsiteY6457" fmla="*/ 425747 h 2993922"/>
              <a:gd name="connsiteX6458" fmla="*/ 434206 w 8938307"/>
              <a:gd name="connsiteY6458" fmla="*/ 420453 h 2993922"/>
              <a:gd name="connsiteX6459" fmla="*/ 381254 w 8938307"/>
              <a:gd name="connsiteY6459" fmla="*/ 399272 h 2993922"/>
              <a:gd name="connsiteX6460" fmla="*/ 402435 w 8938307"/>
              <a:gd name="connsiteY6460" fmla="*/ 388680 h 2993922"/>
              <a:gd name="connsiteX6461" fmla="*/ 0 w 8938307"/>
              <a:gd name="connsiteY6461" fmla="*/ 388680 h 2993922"/>
              <a:gd name="connsiteX6462" fmla="*/ 10590 w 8938307"/>
              <a:gd name="connsiteY6462" fmla="*/ 388680 h 2993922"/>
              <a:gd name="connsiteX6463" fmla="*/ 10590 w 8938307"/>
              <a:gd name="connsiteY6463" fmla="*/ 399272 h 2993922"/>
              <a:gd name="connsiteX6464" fmla="*/ 5295 w 8938307"/>
              <a:gd name="connsiteY6464" fmla="*/ 393976 h 2993922"/>
              <a:gd name="connsiteX6465" fmla="*/ 0 w 8938307"/>
              <a:gd name="connsiteY6465" fmla="*/ 388680 h 2993922"/>
              <a:gd name="connsiteX6466" fmla="*/ 542759 w 8938307"/>
              <a:gd name="connsiteY6466" fmla="*/ 383386 h 2993922"/>
              <a:gd name="connsiteX6467" fmla="*/ 540110 w 8938307"/>
              <a:gd name="connsiteY6467" fmla="*/ 388680 h 2993922"/>
              <a:gd name="connsiteX6468" fmla="*/ 550701 w 8938307"/>
              <a:gd name="connsiteY6468" fmla="*/ 388680 h 2993922"/>
              <a:gd name="connsiteX6469" fmla="*/ 542759 w 8938307"/>
              <a:gd name="connsiteY6469" fmla="*/ 383386 h 2993922"/>
              <a:gd name="connsiteX6470" fmla="*/ 413026 w 8938307"/>
              <a:gd name="connsiteY6470" fmla="*/ 367501 h 2993922"/>
              <a:gd name="connsiteX6471" fmla="*/ 434206 w 8938307"/>
              <a:gd name="connsiteY6471" fmla="*/ 378091 h 2993922"/>
              <a:gd name="connsiteX6472" fmla="*/ 402435 w 8938307"/>
              <a:gd name="connsiteY6472" fmla="*/ 372795 h 2993922"/>
              <a:gd name="connsiteX6473" fmla="*/ 413026 w 8938307"/>
              <a:gd name="connsiteY6473" fmla="*/ 367501 h 2993922"/>
              <a:gd name="connsiteX6474" fmla="*/ 338893 w 8938307"/>
              <a:gd name="connsiteY6474" fmla="*/ 367501 h 2993922"/>
              <a:gd name="connsiteX6475" fmla="*/ 360074 w 8938307"/>
              <a:gd name="connsiteY6475" fmla="*/ 367501 h 2993922"/>
              <a:gd name="connsiteX6476" fmla="*/ 375959 w 8938307"/>
              <a:gd name="connsiteY6476" fmla="*/ 383386 h 2993922"/>
              <a:gd name="connsiteX6477" fmla="*/ 381254 w 8938307"/>
              <a:gd name="connsiteY6477" fmla="*/ 388680 h 2993922"/>
              <a:gd name="connsiteX6478" fmla="*/ 360074 w 8938307"/>
              <a:gd name="connsiteY6478" fmla="*/ 388680 h 2993922"/>
              <a:gd name="connsiteX6479" fmla="*/ 349483 w 8938307"/>
              <a:gd name="connsiteY6479" fmla="*/ 378091 h 2993922"/>
              <a:gd name="connsiteX6480" fmla="*/ 338893 w 8938307"/>
              <a:gd name="connsiteY6480" fmla="*/ 378091 h 2993922"/>
              <a:gd name="connsiteX6481" fmla="*/ 338893 w 8938307"/>
              <a:gd name="connsiteY6481" fmla="*/ 367501 h 2993922"/>
              <a:gd name="connsiteX6482" fmla="*/ 370664 w 8938307"/>
              <a:gd name="connsiteY6482" fmla="*/ 356909 h 2993922"/>
              <a:gd name="connsiteX6483" fmla="*/ 370664 w 8938307"/>
              <a:gd name="connsiteY6483" fmla="*/ 367501 h 2993922"/>
              <a:gd name="connsiteX6484" fmla="*/ 360074 w 8938307"/>
              <a:gd name="connsiteY6484" fmla="*/ 362205 h 2993922"/>
              <a:gd name="connsiteX6485" fmla="*/ 370664 w 8938307"/>
              <a:gd name="connsiteY6485" fmla="*/ 356909 h 2993922"/>
              <a:gd name="connsiteX6486" fmla="*/ 7508601 w 8938307"/>
              <a:gd name="connsiteY6486" fmla="*/ 335728 h 2993922"/>
              <a:gd name="connsiteX6487" fmla="*/ 7508601 w 8938307"/>
              <a:gd name="connsiteY6487" fmla="*/ 346320 h 2993922"/>
              <a:gd name="connsiteX6488" fmla="*/ 7498011 w 8938307"/>
              <a:gd name="connsiteY6488" fmla="*/ 346320 h 2993922"/>
              <a:gd name="connsiteX6489" fmla="*/ 476569 w 8938307"/>
              <a:gd name="connsiteY6489" fmla="*/ 335728 h 2993922"/>
              <a:gd name="connsiteX6490" fmla="*/ 476569 w 8938307"/>
              <a:gd name="connsiteY6490" fmla="*/ 346320 h 2993922"/>
              <a:gd name="connsiteX6491" fmla="*/ 492453 w 8938307"/>
              <a:gd name="connsiteY6491" fmla="*/ 356909 h 2993922"/>
              <a:gd name="connsiteX6492" fmla="*/ 497749 w 8938307"/>
              <a:gd name="connsiteY6492" fmla="*/ 346320 h 2993922"/>
              <a:gd name="connsiteX6493" fmla="*/ 487158 w 8938307"/>
              <a:gd name="connsiteY6493" fmla="*/ 335728 h 2993922"/>
              <a:gd name="connsiteX6494" fmla="*/ 476569 w 8938307"/>
              <a:gd name="connsiteY6494" fmla="*/ 335728 h 2993922"/>
              <a:gd name="connsiteX6495" fmla="*/ 532167 w 8938307"/>
              <a:gd name="connsiteY6495" fmla="*/ 330434 h 2993922"/>
              <a:gd name="connsiteX6496" fmla="*/ 529521 w 8938307"/>
              <a:gd name="connsiteY6496" fmla="*/ 335728 h 2993922"/>
              <a:gd name="connsiteX6497" fmla="*/ 540110 w 8938307"/>
              <a:gd name="connsiteY6497" fmla="*/ 335728 h 2993922"/>
              <a:gd name="connsiteX6498" fmla="*/ 532167 w 8938307"/>
              <a:gd name="connsiteY6498" fmla="*/ 330434 h 2993922"/>
              <a:gd name="connsiteX6499" fmla="*/ 497749 w 8938307"/>
              <a:gd name="connsiteY6499" fmla="*/ 325139 h 2993922"/>
              <a:gd name="connsiteX6500" fmla="*/ 508339 w 8938307"/>
              <a:gd name="connsiteY6500" fmla="*/ 335728 h 2993922"/>
              <a:gd name="connsiteX6501" fmla="*/ 508339 w 8938307"/>
              <a:gd name="connsiteY6501" fmla="*/ 325139 h 2993922"/>
              <a:gd name="connsiteX6502" fmla="*/ 413026 w 8938307"/>
              <a:gd name="connsiteY6502" fmla="*/ 293368 h 2993922"/>
              <a:gd name="connsiteX6503" fmla="*/ 423617 w 8938307"/>
              <a:gd name="connsiteY6503" fmla="*/ 303957 h 2993922"/>
              <a:gd name="connsiteX6504" fmla="*/ 418320 w 8938307"/>
              <a:gd name="connsiteY6504" fmla="*/ 303957 h 2993922"/>
              <a:gd name="connsiteX6505" fmla="*/ 407730 w 8938307"/>
              <a:gd name="connsiteY6505" fmla="*/ 303957 h 2993922"/>
              <a:gd name="connsiteX6506" fmla="*/ 402435 w 8938307"/>
              <a:gd name="connsiteY6506" fmla="*/ 298662 h 2993922"/>
              <a:gd name="connsiteX6507" fmla="*/ 413026 w 8938307"/>
              <a:gd name="connsiteY6507" fmla="*/ 293368 h 2993922"/>
              <a:gd name="connsiteX6508" fmla="*/ 275350 w 8938307"/>
              <a:gd name="connsiteY6508" fmla="*/ 282776 h 2993922"/>
              <a:gd name="connsiteX6509" fmla="*/ 296531 w 8938307"/>
              <a:gd name="connsiteY6509" fmla="*/ 282776 h 2993922"/>
              <a:gd name="connsiteX6510" fmla="*/ 296531 w 8938307"/>
              <a:gd name="connsiteY6510" fmla="*/ 293368 h 2993922"/>
              <a:gd name="connsiteX6511" fmla="*/ 275350 w 8938307"/>
              <a:gd name="connsiteY6511" fmla="*/ 282776 h 2993922"/>
              <a:gd name="connsiteX6512" fmla="*/ 643367 w 8938307"/>
              <a:gd name="connsiteY6512" fmla="*/ 256301 h 2993922"/>
              <a:gd name="connsiteX6513" fmla="*/ 635425 w 8938307"/>
              <a:gd name="connsiteY6513" fmla="*/ 261597 h 2993922"/>
              <a:gd name="connsiteX6514" fmla="*/ 635425 w 8938307"/>
              <a:gd name="connsiteY6514" fmla="*/ 266891 h 2993922"/>
              <a:gd name="connsiteX6515" fmla="*/ 624833 w 8938307"/>
              <a:gd name="connsiteY6515" fmla="*/ 272186 h 2993922"/>
              <a:gd name="connsiteX6516" fmla="*/ 635425 w 8938307"/>
              <a:gd name="connsiteY6516" fmla="*/ 282776 h 2993922"/>
              <a:gd name="connsiteX6517" fmla="*/ 677786 w 8938307"/>
              <a:gd name="connsiteY6517" fmla="*/ 293368 h 2993922"/>
              <a:gd name="connsiteX6518" fmla="*/ 720147 w 8938307"/>
              <a:gd name="connsiteY6518" fmla="*/ 293368 h 2993922"/>
              <a:gd name="connsiteX6519" fmla="*/ 656605 w 8938307"/>
              <a:gd name="connsiteY6519" fmla="*/ 272186 h 2993922"/>
              <a:gd name="connsiteX6520" fmla="*/ 640720 w 8938307"/>
              <a:gd name="connsiteY6520" fmla="*/ 272186 h 2993922"/>
              <a:gd name="connsiteX6521" fmla="*/ 646015 w 8938307"/>
              <a:gd name="connsiteY6521" fmla="*/ 261597 h 2993922"/>
              <a:gd name="connsiteX6522" fmla="*/ 643367 w 8938307"/>
              <a:gd name="connsiteY6522" fmla="*/ 256301 h 2993922"/>
              <a:gd name="connsiteX6523" fmla="*/ 7212070 w 8938307"/>
              <a:gd name="connsiteY6523" fmla="*/ 240416 h 2993922"/>
              <a:gd name="connsiteX6524" fmla="*/ 7217366 w 8938307"/>
              <a:gd name="connsiteY6524" fmla="*/ 245710 h 2993922"/>
              <a:gd name="connsiteX6525" fmla="*/ 7222660 w 8938307"/>
              <a:gd name="connsiteY6525" fmla="*/ 251005 h 2993922"/>
              <a:gd name="connsiteX6526" fmla="*/ 7222660 w 8938307"/>
              <a:gd name="connsiteY6526" fmla="*/ 240416 h 2993922"/>
              <a:gd name="connsiteX6527" fmla="*/ 21179 w 8938307"/>
              <a:gd name="connsiteY6527" fmla="*/ 240416 h 2993922"/>
              <a:gd name="connsiteX6528" fmla="*/ 31771 w 8938307"/>
              <a:gd name="connsiteY6528" fmla="*/ 240416 h 2993922"/>
              <a:gd name="connsiteX6529" fmla="*/ 31771 w 8938307"/>
              <a:gd name="connsiteY6529" fmla="*/ 251005 h 2993922"/>
              <a:gd name="connsiteX6530" fmla="*/ 529521 w 8938307"/>
              <a:gd name="connsiteY6530" fmla="*/ 229824 h 2993922"/>
              <a:gd name="connsiteX6531" fmla="*/ 550701 w 8938307"/>
              <a:gd name="connsiteY6531" fmla="*/ 240416 h 2993922"/>
              <a:gd name="connsiteX6532" fmla="*/ 545405 w 8938307"/>
              <a:gd name="connsiteY6532" fmla="*/ 229824 h 2993922"/>
              <a:gd name="connsiteX6533" fmla="*/ 529521 w 8938307"/>
              <a:gd name="connsiteY6533" fmla="*/ 229824 h 2993922"/>
              <a:gd name="connsiteX6534" fmla="*/ 42361 w 8938307"/>
              <a:gd name="connsiteY6534" fmla="*/ 219234 h 2993922"/>
              <a:gd name="connsiteX6535" fmla="*/ 52952 w 8938307"/>
              <a:gd name="connsiteY6535" fmla="*/ 229824 h 2993922"/>
              <a:gd name="connsiteX6536" fmla="*/ 42361 w 8938307"/>
              <a:gd name="connsiteY6536" fmla="*/ 229824 h 2993922"/>
              <a:gd name="connsiteX6537" fmla="*/ 42361 w 8938307"/>
              <a:gd name="connsiteY6537" fmla="*/ 219234 h 2993922"/>
              <a:gd name="connsiteX6538" fmla="*/ 455387 w 8938307"/>
              <a:gd name="connsiteY6538" fmla="*/ 208645 h 2993922"/>
              <a:gd name="connsiteX6539" fmla="*/ 434206 w 8938307"/>
              <a:gd name="connsiteY6539" fmla="*/ 213939 h 2993922"/>
              <a:gd name="connsiteX6540" fmla="*/ 444797 w 8938307"/>
              <a:gd name="connsiteY6540" fmla="*/ 229824 h 2993922"/>
              <a:gd name="connsiteX6541" fmla="*/ 476569 w 8938307"/>
              <a:gd name="connsiteY6541" fmla="*/ 219234 h 2993922"/>
              <a:gd name="connsiteX6542" fmla="*/ 476569 w 8938307"/>
              <a:gd name="connsiteY6542" fmla="*/ 213939 h 2993922"/>
              <a:gd name="connsiteX6543" fmla="*/ 455387 w 8938307"/>
              <a:gd name="connsiteY6543" fmla="*/ 208645 h 2993922"/>
              <a:gd name="connsiteX6544" fmla="*/ 317712 w 8938307"/>
              <a:gd name="connsiteY6544" fmla="*/ 198053 h 2993922"/>
              <a:gd name="connsiteX6545" fmla="*/ 349483 w 8938307"/>
              <a:gd name="connsiteY6545" fmla="*/ 208645 h 2993922"/>
              <a:gd name="connsiteX6546" fmla="*/ 381254 w 8938307"/>
              <a:gd name="connsiteY6546" fmla="*/ 219234 h 2993922"/>
              <a:gd name="connsiteX6547" fmla="*/ 328302 w 8938307"/>
              <a:gd name="connsiteY6547" fmla="*/ 198053 h 2993922"/>
              <a:gd name="connsiteX6548" fmla="*/ 296531 w 8938307"/>
              <a:gd name="connsiteY6548" fmla="*/ 187463 h 2993922"/>
              <a:gd name="connsiteX6549" fmla="*/ 307121 w 8938307"/>
              <a:gd name="connsiteY6549" fmla="*/ 198053 h 2993922"/>
              <a:gd name="connsiteX6550" fmla="*/ 307121 w 8938307"/>
              <a:gd name="connsiteY6550" fmla="*/ 187463 h 2993922"/>
              <a:gd name="connsiteX6551" fmla="*/ 296531 w 8938307"/>
              <a:gd name="connsiteY6551" fmla="*/ 187463 h 2993922"/>
              <a:gd name="connsiteX6552" fmla="*/ 476569 w 8938307"/>
              <a:gd name="connsiteY6552" fmla="*/ 166282 h 2993922"/>
              <a:gd name="connsiteX6553" fmla="*/ 476569 w 8938307"/>
              <a:gd name="connsiteY6553" fmla="*/ 176872 h 2993922"/>
              <a:gd name="connsiteX6554" fmla="*/ 497749 w 8938307"/>
              <a:gd name="connsiteY6554" fmla="*/ 176872 h 2993922"/>
              <a:gd name="connsiteX6555" fmla="*/ 487158 w 8938307"/>
              <a:gd name="connsiteY6555" fmla="*/ 166282 h 2993922"/>
              <a:gd name="connsiteX6556" fmla="*/ 476569 w 8938307"/>
              <a:gd name="connsiteY6556" fmla="*/ 166282 h 2993922"/>
              <a:gd name="connsiteX6557" fmla="*/ 7137937 w 8938307"/>
              <a:gd name="connsiteY6557" fmla="*/ 155691 h 2993922"/>
              <a:gd name="connsiteX6558" fmla="*/ 7159118 w 8938307"/>
              <a:gd name="connsiteY6558" fmla="*/ 176872 h 2993922"/>
              <a:gd name="connsiteX6559" fmla="*/ 7137937 w 8938307"/>
              <a:gd name="connsiteY6559" fmla="*/ 166282 h 2993922"/>
              <a:gd name="connsiteX6560" fmla="*/ 7137937 w 8938307"/>
              <a:gd name="connsiteY6560" fmla="*/ 155691 h 2993922"/>
              <a:gd name="connsiteX6561" fmla="*/ 7042622 w 8938307"/>
              <a:gd name="connsiteY6561" fmla="*/ 155691 h 2993922"/>
              <a:gd name="connsiteX6562" fmla="*/ 7053214 w 8938307"/>
              <a:gd name="connsiteY6562" fmla="*/ 155691 h 2993922"/>
              <a:gd name="connsiteX6563" fmla="*/ 7063804 w 8938307"/>
              <a:gd name="connsiteY6563" fmla="*/ 160987 h 2993922"/>
              <a:gd name="connsiteX6564" fmla="*/ 7042622 w 8938307"/>
              <a:gd name="connsiteY6564" fmla="*/ 166282 h 2993922"/>
              <a:gd name="connsiteX6565" fmla="*/ 7032033 w 8938307"/>
              <a:gd name="connsiteY6565" fmla="*/ 160987 h 2993922"/>
              <a:gd name="connsiteX6566" fmla="*/ 7042622 w 8938307"/>
              <a:gd name="connsiteY6566" fmla="*/ 155691 h 2993922"/>
              <a:gd name="connsiteX6567" fmla="*/ 7053214 w 8938307"/>
              <a:gd name="connsiteY6567" fmla="*/ 123920 h 2993922"/>
              <a:gd name="connsiteX6568" fmla="*/ 7116756 w 8938307"/>
              <a:gd name="connsiteY6568" fmla="*/ 145101 h 2993922"/>
              <a:gd name="connsiteX6569" fmla="*/ 7084985 w 8938307"/>
              <a:gd name="connsiteY6569" fmla="*/ 145101 h 2993922"/>
              <a:gd name="connsiteX6570" fmla="*/ 7053214 w 8938307"/>
              <a:gd name="connsiteY6570" fmla="*/ 123920 h 2993922"/>
              <a:gd name="connsiteX6571" fmla="*/ 6979081 w 8938307"/>
              <a:gd name="connsiteY6571" fmla="*/ 102739 h 2993922"/>
              <a:gd name="connsiteX6572" fmla="*/ 6989670 w 8938307"/>
              <a:gd name="connsiteY6572" fmla="*/ 102739 h 2993922"/>
              <a:gd name="connsiteX6573" fmla="*/ 6989670 w 8938307"/>
              <a:gd name="connsiteY6573" fmla="*/ 113330 h 2993922"/>
              <a:gd name="connsiteX6574" fmla="*/ 6979081 w 8938307"/>
              <a:gd name="connsiteY6574" fmla="*/ 102739 h 2993922"/>
              <a:gd name="connsiteX6575" fmla="*/ 64866 w 8938307"/>
              <a:gd name="connsiteY6575" fmla="*/ 96121 h 2993922"/>
              <a:gd name="connsiteX6576" fmla="*/ 79427 w 8938307"/>
              <a:gd name="connsiteY6576" fmla="*/ 97445 h 2993922"/>
              <a:gd name="connsiteX6577" fmla="*/ 100608 w 8938307"/>
              <a:gd name="connsiteY6577" fmla="*/ 108035 h 2993922"/>
              <a:gd name="connsiteX6578" fmla="*/ 116494 w 8938307"/>
              <a:gd name="connsiteY6578" fmla="*/ 113330 h 2993922"/>
              <a:gd name="connsiteX6579" fmla="*/ 84723 w 8938307"/>
              <a:gd name="connsiteY6579" fmla="*/ 113330 h 2993922"/>
              <a:gd name="connsiteX6580" fmla="*/ 63542 w 8938307"/>
              <a:gd name="connsiteY6580" fmla="*/ 102739 h 2993922"/>
              <a:gd name="connsiteX6581" fmla="*/ 52952 w 8938307"/>
              <a:gd name="connsiteY6581" fmla="*/ 102739 h 2993922"/>
              <a:gd name="connsiteX6582" fmla="*/ 64866 w 8938307"/>
              <a:gd name="connsiteY6582" fmla="*/ 96121 h 2993922"/>
              <a:gd name="connsiteX6583" fmla="*/ 6883766 w 8938307"/>
              <a:gd name="connsiteY6583" fmla="*/ 60378 h 2993922"/>
              <a:gd name="connsiteX6584" fmla="*/ 6926129 w 8938307"/>
              <a:gd name="connsiteY6584" fmla="*/ 81559 h 2993922"/>
              <a:gd name="connsiteX6585" fmla="*/ 6883766 w 8938307"/>
              <a:gd name="connsiteY6585" fmla="*/ 81559 h 2993922"/>
              <a:gd name="connsiteX6586" fmla="*/ 6883766 w 8938307"/>
              <a:gd name="connsiteY6586" fmla="*/ 60378 h 2993922"/>
              <a:gd name="connsiteX6587" fmla="*/ 6862587 w 8938307"/>
              <a:gd name="connsiteY6587" fmla="*/ 60378 h 2993922"/>
              <a:gd name="connsiteX6588" fmla="*/ 6873177 w 8938307"/>
              <a:gd name="connsiteY6588" fmla="*/ 70968 h 2993922"/>
              <a:gd name="connsiteX6589" fmla="*/ 6862587 w 8938307"/>
              <a:gd name="connsiteY6589" fmla="*/ 70968 h 2993922"/>
              <a:gd name="connsiteX6590" fmla="*/ 6862587 w 8938307"/>
              <a:gd name="connsiteY6590" fmla="*/ 60378 h 2993922"/>
              <a:gd name="connsiteX6591" fmla="*/ 232989 w 8938307"/>
              <a:gd name="connsiteY6591" fmla="*/ 60378 h 2993922"/>
              <a:gd name="connsiteX6592" fmla="*/ 243579 w 8938307"/>
              <a:gd name="connsiteY6592" fmla="*/ 70968 h 2993922"/>
              <a:gd name="connsiteX6593" fmla="*/ 232989 w 8938307"/>
              <a:gd name="connsiteY6593" fmla="*/ 81559 h 2993922"/>
              <a:gd name="connsiteX6594" fmla="*/ 148265 w 8938307"/>
              <a:gd name="connsiteY6594" fmla="*/ 60378 h 2993922"/>
              <a:gd name="connsiteX6595" fmla="*/ 158856 w 8938307"/>
              <a:gd name="connsiteY6595" fmla="*/ 60378 h 2993922"/>
              <a:gd name="connsiteX6596" fmla="*/ 158856 w 8938307"/>
              <a:gd name="connsiteY6596" fmla="*/ 65674 h 2993922"/>
              <a:gd name="connsiteX6597" fmla="*/ 158856 w 8938307"/>
              <a:gd name="connsiteY6597" fmla="*/ 70968 h 2993922"/>
              <a:gd name="connsiteX6598" fmla="*/ 148265 w 8938307"/>
              <a:gd name="connsiteY6598" fmla="*/ 60378 h 2993922"/>
              <a:gd name="connsiteX6599" fmla="*/ 190627 w 8938307"/>
              <a:gd name="connsiteY6599" fmla="*/ 49787 h 2993922"/>
              <a:gd name="connsiteX6600" fmla="*/ 201217 w 8938307"/>
              <a:gd name="connsiteY6600" fmla="*/ 49787 h 2993922"/>
              <a:gd name="connsiteX6601" fmla="*/ 206512 w 8938307"/>
              <a:gd name="connsiteY6601" fmla="*/ 55083 h 2993922"/>
              <a:gd name="connsiteX6602" fmla="*/ 211808 w 8938307"/>
              <a:gd name="connsiteY6602" fmla="*/ 60378 h 2993922"/>
              <a:gd name="connsiteX6603" fmla="*/ 201217 w 8938307"/>
              <a:gd name="connsiteY6603" fmla="*/ 65674 h 2993922"/>
              <a:gd name="connsiteX6604" fmla="*/ 180037 w 8938307"/>
              <a:gd name="connsiteY6604" fmla="*/ 70968 h 2993922"/>
              <a:gd name="connsiteX6605" fmla="*/ 190627 w 8938307"/>
              <a:gd name="connsiteY6605" fmla="*/ 49787 h 2993922"/>
              <a:gd name="connsiteX6606" fmla="*/ 308703 w 8938307"/>
              <a:gd name="connsiteY6606" fmla="*/ 0 h 2993922"/>
              <a:gd name="connsiteX6607" fmla="*/ 6631666 w 8938307"/>
              <a:gd name="connsiteY6607" fmla="*/ 0 h 2993922"/>
              <a:gd name="connsiteX6608" fmla="*/ 6640188 w 8938307"/>
              <a:gd name="connsiteY6608" fmla="*/ 2131 h 2993922"/>
              <a:gd name="connsiteX6609" fmla="*/ 6661368 w 8938307"/>
              <a:gd name="connsiteY6609" fmla="*/ 7426 h 2993922"/>
              <a:gd name="connsiteX6610" fmla="*/ 6703730 w 8938307"/>
              <a:gd name="connsiteY6610" fmla="*/ 28607 h 2993922"/>
              <a:gd name="connsiteX6611" fmla="*/ 6724910 w 8938307"/>
              <a:gd name="connsiteY6611" fmla="*/ 44493 h 2993922"/>
              <a:gd name="connsiteX6612" fmla="*/ 6735502 w 8938307"/>
              <a:gd name="connsiteY6612" fmla="*/ 49787 h 2993922"/>
              <a:gd name="connsiteX6613" fmla="*/ 6756682 w 8938307"/>
              <a:gd name="connsiteY6613" fmla="*/ 60378 h 2993922"/>
              <a:gd name="connsiteX6614" fmla="*/ 6820224 w 8938307"/>
              <a:gd name="connsiteY6614" fmla="*/ 81559 h 2993922"/>
              <a:gd name="connsiteX6615" fmla="*/ 6841406 w 8938307"/>
              <a:gd name="connsiteY6615" fmla="*/ 81559 h 2993922"/>
              <a:gd name="connsiteX6616" fmla="*/ 6846700 w 8938307"/>
              <a:gd name="connsiteY6616" fmla="*/ 86854 h 2993922"/>
              <a:gd name="connsiteX6617" fmla="*/ 6862587 w 8938307"/>
              <a:gd name="connsiteY6617" fmla="*/ 92149 h 2993922"/>
              <a:gd name="connsiteX6618" fmla="*/ 6883766 w 8938307"/>
              <a:gd name="connsiteY6618" fmla="*/ 102739 h 2993922"/>
              <a:gd name="connsiteX6619" fmla="*/ 6899652 w 8938307"/>
              <a:gd name="connsiteY6619" fmla="*/ 108035 h 2993922"/>
              <a:gd name="connsiteX6620" fmla="*/ 6915539 w 8938307"/>
              <a:gd name="connsiteY6620" fmla="*/ 113330 h 2993922"/>
              <a:gd name="connsiteX6621" fmla="*/ 6926129 w 8938307"/>
              <a:gd name="connsiteY6621" fmla="*/ 113330 h 2993922"/>
              <a:gd name="connsiteX6622" fmla="*/ 6931424 w 8938307"/>
              <a:gd name="connsiteY6622" fmla="*/ 129216 h 2993922"/>
              <a:gd name="connsiteX6623" fmla="*/ 6957900 w 8938307"/>
              <a:gd name="connsiteY6623" fmla="*/ 134511 h 2993922"/>
              <a:gd name="connsiteX6624" fmla="*/ 6968491 w 8938307"/>
              <a:gd name="connsiteY6624" fmla="*/ 134511 h 2993922"/>
              <a:gd name="connsiteX6625" fmla="*/ 6957900 w 8938307"/>
              <a:gd name="connsiteY6625" fmla="*/ 145101 h 2993922"/>
              <a:gd name="connsiteX6626" fmla="*/ 7026737 w 8938307"/>
              <a:gd name="connsiteY6626" fmla="*/ 166282 h 2993922"/>
              <a:gd name="connsiteX6627" fmla="*/ 7074395 w 8938307"/>
              <a:gd name="connsiteY6627" fmla="*/ 176872 h 2993922"/>
              <a:gd name="connsiteX6628" fmla="*/ 7084985 w 8938307"/>
              <a:gd name="connsiteY6628" fmla="*/ 166282 h 2993922"/>
              <a:gd name="connsiteX6629" fmla="*/ 7116756 w 8938307"/>
              <a:gd name="connsiteY6629" fmla="*/ 182168 h 2993922"/>
              <a:gd name="connsiteX6630" fmla="*/ 7127347 w 8938307"/>
              <a:gd name="connsiteY6630" fmla="*/ 198053 h 2993922"/>
              <a:gd name="connsiteX6631" fmla="*/ 7137937 w 8938307"/>
              <a:gd name="connsiteY6631" fmla="*/ 208645 h 2993922"/>
              <a:gd name="connsiteX6632" fmla="*/ 7137937 w 8938307"/>
              <a:gd name="connsiteY6632" fmla="*/ 198053 h 2993922"/>
              <a:gd name="connsiteX6633" fmla="*/ 7159118 w 8938307"/>
              <a:gd name="connsiteY6633" fmla="*/ 208645 h 2993922"/>
              <a:gd name="connsiteX6634" fmla="*/ 7180299 w 8938307"/>
              <a:gd name="connsiteY6634" fmla="*/ 219234 h 2993922"/>
              <a:gd name="connsiteX6635" fmla="*/ 7222660 w 8938307"/>
              <a:gd name="connsiteY6635" fmla="*/ 229824 h 2993922"/>
              <a:gd name="connsiteX6636" fmla="*/ 7249136 w 8938307"/>
              <a:gd name="connsiteY6636" fmla="*/ 251005 h 2993922"/>
              <a:gd name="connsiteX6637" fmla="*/ 7275612 w 8938307"/>
              <a:gd name="connsiteY6637" fmla="*/ 261597 h 2993922"/>
              <a:gd name="connsiteX6638" fmla="*/ 7307384 w 8938307"/>
              <a:gd name="connsiteY6638" fmla="*/ 272186 h 2993922"/>
              <a:gd name="connsiteX6639" fmla="*/ 7307384 w 8938307"/>
              <a:gd name="connsiteY6639" fmla="*/ 282776 h 2993922"/>
              <a:gd name="connsiteX6640" fmla="*/ 7317974 w 8938307"/>
              <a:gd name="connsiteY6640" fmla="*/ 282776 h 2993922"/>
              <a:gd name="connsiteX6641" fmla="*/ 7370926 w 8938307"/>
              <a:gd name="connsiteY6641" fmla="*/ 293368 h 2993922"/>
              <a:gd name="connsiteX6642" fmla="*/ 7392107 w 8938307"/>
              <a:gd name="connsiteY6642" fmla="*/ 298662 h 2993922"/>
              <a:gd name="connsiteX6643" fmla="*/ 7402697 w 8938307"/>
              <a:gd name="connsiteY6643" fmla="*/ 303957 h 2993922"/>
              <a:gd name="connsiteX6644" fmla="*/ 7423878 w 8938307"/>
              <a:gd name="connsiteY6644" fmla="*/ 325139 h 2993922"/>
              <a:gd name="connsiteX6645" fmla="*/ 7413288 w 8938307"/>
              <a:gd name="connsiteY6645" fmla="*/ 314549 h 2993922"/>
              <a:gd name="connsiteX6646" fmla="*/ 7413288 w 8938307"/>
              <a:gd name="connsiteY6646" fmla="*/ 325139 h 2993922"/>
              <a:gd name="connsiteX6647" fmla="*/ 7423878 w 8938307"/>
              <a:gd name="connsiteY6647" fmla="*/ 325139 h 2993922"/>
              <a:gd name="connsiteX6648" fmla="*/ 7423878 w 8938307"/>
              <a:gd name="connsiteY6648" fmla="*/ 335728 h 2993922"/>
              <a:gd name="connsiteX6649" fmla="*/ 7434468 w 8938307"/>
              <a:gd name="connsiteY6649" fmla="*/ 346320 h 2993922"/>
              <a:gd name="connsiteX6650" fmla="*/ 7445059 w 8938307"/>
              <a:gd name="connsiteY6650" fmla="*/ 372795 h 2993922"/>
              <a:gd name="connsiteX6651" fmla="*/ 7466240 w 8938307"/>
              <a:gd name="connsiteY6651" fmla="*/ 378091 h 2993922"/>
              <a:gd name="connsiteX6652" fmla="*/ 7487420 w 8938307"/>
              <a:gd name="connsiteY6652" fmla="*/ 378091 h 2993922"/>
              <a:gd name="connsiteX6653" fmla="*/ 7466240 w 8938307"/>
              <a:gd name="connsiteY6653" fmla="*/ 367501 h 2993922"/>
              <a:gd name="connsiteX6654" fmla="*/ 7445059 w 8938307"/>
              <a:gd name="connsiteY6654" fmla="*/ 356909 h 2993922"/>
              <a:gd name="connsiteX6655" fmla="*/ 7445059 w 8938307"/>
              <a:gd name="connsiteY6655" fmla="*/ 351614 h 2993922"/>
              <a:gd name="connsiteX6656" fmla="*/ 7434468 w 8938307"/>
              <a:gd name="connsiteY6656" fmla="*/ 335728 h 2993922"/>
              <a:gd name="connsiteX6657" fmla="*/ 7445059 w 8938307"/>
              <a:gd name="connsiteY6657" fmla="*/ 335728 h 2993922"/>
              <a:gd name="connsiteX6658" fmla="*/ 7466240 w 8938307"/>
              <a:gd name="connsiteY6658" fmla="*/ 346320 h 2993922"/>
              <a:gd name="connsiteX6659" fmla="*/ 7490068 w 8938307"/>
              <a:gd name="connsiteY6659" fmla="*/ 354262 h 2993922"/>
              <a:gd name="connsiteX6660" fmla="*/ 7498011 w 8938307"/>
              <a:gd name="connsiteY6660" fmla="*/ 346320 h 2993922"/>
              <a:gd name="connsiteX6661" fmla="*/ 7508601 w 8938307"/>
              <a:gd name="connsiteY6661" fmla="*/ 356909 h 2993922"/>
              <a:gd name="connsiteX6662" fmla="*/ 7498011 w 8938307"/>
              <a:gd name="connsiteY6662" fmla="*/ 356909 h 2993922"/>
              <a:gd name="connsiteX6663" fmla="*/ 7519192 w 8938307"/>
              <a:gd name="connsiteY6663" fmla="*/ 367501 h 2993922"/>
              <a:gd name="connsiteX6664" fmla="*/ 7529782 w 8938307"/>
              <a:gd name="connsiteY6664" fmla="*/ 367501 h 2993922"/>
              <a:gd name="connsiteX6665" fmla="*/ 7529782 w 8938307"/>
              <a:gd name="connsiteY6665" fmla="*/ 356909 h 2993922"/>
              <a:gd name="connsiteX6666" fmla="*/ 7540374 w 8938307"/>
              <a:gd name="connsiteY6666" fmla="*/ 367501 h 2993922"/>
              <a:gd name="connsiteX6667" fmla="*/ 7572144 w 8938307"/>
              <a:gd name="connsiteY6667" fmla="*/ 378091 h 2993922"/>
              <a:gd name="connsiteX6668" fmla="*/ 7588030 w 8938307"/>
              <a:gd name="connsiteY6668" fmla="*/ 383386 h 2993922"/>
              <a:gd name="connsiteX6669" fmla="*/ 7625096 w 8938307"/>
              <a:gd name="connsiteY6669" fmla="*/ 399272 h 2993922"/>
              <a:gd name="connsiteX6670" fmla="*/ 7995760 w 8938307"/>
              <a:gd name="connsiteY6670" fmla="*/ 505176 h 2993922"/>
              <a:gd name="connsiteX6671" fmla="*/ 8080483 w 8938307"/>
              <a:gd name="connsiteY6671" fmla="*/ 526357 h 2993922"/>
              <a:gd name="connsiteX6672" fmla="*/ 8186387 w 8938307"/>
              <a:gd name="connsiteY6672" fmla="*/ 558128 h 2993922"/>
              <a:gd name="connsiteX6673" fmla="*/ 8191683 w 8938307"/>
              <a:gd name="connsiteY6673" fmla="*/ 563423 h 2993922"/>
              <a:gd name="connsiteX6674" fmla="*/ 8207569 w 8938307"/>
              <a:gd name="connsiteY6674" fmla="*/ 568718 h 2993922"/>
              <a:gd name="connsiteX6675" fmla="*/ 8260521 w 8938307"/>
              <a:gd name="connsiteY6675" fmla="*/ 579309 h 2993922"/>
              <a:gd name="connsiteX6676" fmla="*/ 8429968 w 8938307"/>
              <a:gd name="connsiteY6676" fmla="*/ 632261 h 2993922"/>
              <a:gd name="connsiteX6677" fmla="*/ 8461739 w 8938307"/>
              <a:gd name="connsiteY6677" fmla="*/ 637555 h 2993922"/>
              <a:gd name="connsiteX6678" fmla="*/ 8498805 w 8938307"/>
              <a:gd name="connsiteY6678" fmla="*/ 648146 h 2993922"/>
              <a:gd name="connsiteX6679" fmla="*/ 8514691 w 8938307"/>
              <a:gd name="connsiteY6679" fmla="*/ 653442 h 2993922"/>
              <a:gd name="connsiteX6680" fmla="*/ 8482920 w 8938307"/>
              <a:gd name="connsiteY6680" fmla="*/ 653442 h 2993922"/>
              <a:gd name="connsiteX6681" fmla="*/ 8472329 w 8938307"/>
              <a:gd name="connsiteY6681" fmla="*/ 653442 h 2993922"/>
              <a:gd name="connsiteX6682" fmla="*/ 8451148 w 8938307"/>
              <a:gd name="connsiteY6682" fmla="*/ 653442 h 2993922"/>
              <a:gd name="connsiteX6683" fmla="*/ 8435262 w 8938307"/>
              <a:gd name="connsiteY6683" fmla="*/ 648146 h 2993922"/>
              <a:gd name="connsiteX6684" fmla="*/ 8429968 w 8938307"/>
              <a:gd name="connsiteY6684" fmla="*/ 642851 h 2993922"/>
              <a:gd name="connsiteX6685" fmla="*/ 8403491 w 8938307"/>
              <a:gd name="connsiteY6685" fmla="*/ 632261 h 2993922"/>
              <a:gd name="connsiteX6686" fmla="*/ 8377016 w 8938307"/>
              <a:gd name="connsiteY6686" fmla="*/ 632261 h 2993922"/>
              <a:gd name="connsiteX6687" fmla="*/ 8355835 w 8938307"/>
              <a:gd name="connsiteY6687" fmla="*/ 621670 h 2993922"/>
              <a:gd name="connsiteX6688" fmla="*/ 8324064 w 8938307"/>
              <a:gd name="connsiteY6688" fmla="*/ 621670 h 2993922"/>
              <a:gd name="connsiteX6689" fmla="*/ 8281702 w 8938307"/>
              <a:gd name="connsiteY6689" fmla="*/ 611080 h 2993922"/>
              <a:gd name="connsiteX6690" fmla="*/ 8271112 w 8938307"/>
              <a:gd name="connsiteY6690" fmla="*/ 611080 h 2993922"/>
              <a:gd name="connsiteX6691" fmla="*/ 8207569 w 8938307"/>
              <a:gd name="connsiteY6691" fmla="*/ 589899 h 2993922"/>
              <a:gd name="connsiteX6692" fmla="*/ 8154617 w 8938307"/>
              <a:gd name="connsiteY6692" fmla="*/ 574013 h 2993922"/>
              <a:gd name="connsiteX6693" fmla="*/ 8144027 w 8938307"/>
              <a:gd name="connsiteY6693" fmla="*/ 568718 h 2993922"/>
              <a:gd name="connsiteX6694" fmla="*/ 8138731 w 8938307"/>
              <a:gd name="connsiteY6694" fmla="*/ 558128 h 2993922"/>
              <a:gd name="connsiteX6695" fmla="*/ 8133435 w 8938307"/>
              <a:gd name="connsiteY6695" fmla="*/ 558128 h 2993922"/>
              <a:gd name="connsiteX6696" fmla="*/ 8101664 w 8938307"/>
              <a:gd name="connsiteY6696" fmla="*/ 558128 h 2993922"/>
              <a:gd name="connsiteX6697" fmla="*/ 8091075 w 8938307"/>
              <a:gd name="connsiteY6697" fmla="*/ 558128 h 2993922"/>
              <a:gd name="connsiteX6698" fmla="*/ 8059302 w 8938307"/>
              <a:gd name="connsiteY6698" fmla="*/ 536947 h 2993922"/>
              <a:gd name="connsiteX6699" fmla="*/ 8048712 w 8938307"/>
              <a:gd name="connsiteY6699" fmla="*/ 536947 h 2993922"/>
              <a:gd name="connsiteX6700" fmla="*/ 8027531 w 8938307"/>
              <a:gd name="connsiteY6700" fmla="*/ 536947 h 2993922"/>
              <a:gd name="connsiteX6701" fmla="*/ 8006350 w 8938307"/>
              <a:gd name="connsiteY6701" fmla="*/ 536947 h 2993922"/>
              <a:gd name="connsiteX6702" fmla="*/ 7990465 w 8938307"/>
              <a:gd name="connsiteY6702" fmla="*/ 531651 h 2993922"/>
              <a:gd name="connsiteX6703" fmla="*/ 7979875 w 8938307"/>
              <a:gd name="connsiteY6703" fmla="*/ 526357 h 2993922"/>
              <a:gd name="connsiteX6704" fmla="*/ 7963990 w 8938307"/>
              <a:gd name="connsiteY6704" fmla="*/ 526357 h 2993922"/>
              <a:gd name="connsiteX6705" fmla="*/ 7953398 w 8938307"/>
              <a:gd name="connsiteY6705" fmla="*/ 526357 h 2993922"/>
              <a:gd name="connsiteX6706" fmla="*/ 7921627 w 8938307"/>
              <a:gd name="connsiteY6706" fmla="*/ 515766 h 2993922"/>
              <a:gd name="connsiteX6707" fmla="*/ 7921627 w 8938307"/>
              <a:gd name="connsiteY6707" fmla="*/ 521061 h 2993922"/>
              <a:gd name="connsiteX6708" fmla="*/ 7932219 w 8938307"/>
              <a:gd name="connsiteY6708" fmla="*/ 526357 h 2993922"/>
              <a:gd name="connsiteX6709" fmla="*/ 7948104 w 8938307"/>
              <a:gd name="connsiteY6709" fmla="*/ 531651 h 2993922"/>
              <a:gd name="connsiteX6710" fmla="*/ 7953398 w 8938307"/>
              <a:gd name="connsiteY6710" fmla="*/ 536947 h 2993922"/>
              <a:gd name="connsiteX6711" fmla="*/ 7958694 w 8938307"/>
              <a:gd name="connsiteY6711" fmla="*/ 536947 h 2993922"/>
              <a:gd name="connsiteX6712" fmla="*/ 7969284 w 8938307"/>
              <a:gd name="connsiteY6712" fmla="*/ 536947 h 2993922"/>
              <a:gd name="connsiteX6713" fmla="*/ 7985171 w 8938307"/>
              <a:gd name="connsiteY6713" fmla="*/ 542242 h 2993922"/>
              <a:gd name="connsiteX6714" fmla="*/ 8006350 w 8938307"/>
              <a:gd name="connsiteY6714" fmla="*/ 552832 h 2993922"/>
              <a:gd name="connsiteX6715" fmla="*/ 8016942 w 8938307"/>
              <a:gd name="connsiteY6715" fmla="*/ 552832 h 2993922"/>
              <a:gd name="connsiteX6716" fmla="*/ 8027531 w 8938307"/>
              <a:gd name="connsiteY6716" fmla="*/ 558128 h 2993922"/>
              <a:gd name="connsiteX6717" fmla="*/ 8043417 w 8938307"/>
              <a:gd name="connsiteY6717" fmla="*/ 563423 h 2993922"/>
              <a:gd name="connsiteX6718" fmla="*/ 8059302 w 8938307"/>
              <a:gd name="connsiteY6718" fmla="*/ 568718 h 2993922"/>
              <a:gd name="connsiteX6719" fmla="*/ 8106960 w 8938307"/>
              <a:gd name="connsiteY6719" fmla="*/ 574013 h 2993922"/>
              <a:gd name="connsiteX6720" fmla="*/ 8128141 w 8938307"/>
              <a:gd name="connsiteY6720" fmla="*/ 584603 h 2993922"/>
              <a:gd name="connsiteX6721" fmla="*/ 8144027 w 8938307"/>
              <a:gd name="connsiteY6721" fmla="*/ 589899 h 2993922"/>
              <a:gd name="connsiteX6722" fmla="*/ 8154617 w 8938307"/>
              <a:gd name="connsiteY6722" fmla="*/ 589899 h 2993922"/>
              <a:gd name="connsiteX6723" fmla="*/ 8154617 w 8938307"/>
              <a:gd name="connsiteY6723" fmla="*/ 600490 h 2993922"/>
              <a:gd name="connsiteX6724" fmla="*/ 8165206 w 8938307"/>
              <a:gd name="connsiteY6724" fmla="*/ 600490 h 2993922"/>
              <a:gd name="connsiteX6725" fmla="*/ 8165206 w 8938307"/>
              <a:gd name="connsiteY6725" fmla="*/ 589899 h 2993922"/>
              <a:gd name="connsiteX6726" fmla="*/ 8175798 w 8938307"/>
              <a:gd name="connsiteY6726" fmla="*/ 600490 h 2993922"/>
              <a:gd name="connsiteX6727" fmla="*/ 8196979 w 8938307"/>
              <a:gd name="connsiteY6727" fmla="*/ 611080 h 2993922"/>
              <a:gd name="connsiteX6728" fmla="*/ 8234045 w 8938307"/>
              <a:gd name="connsiteY6728" fmla="*/ 611080 h 2993922"/>
              <a:gd name="connsiteX6729" fmla="*/ 8324064 w 8938307"/>
              <a:gd name="connsiteY6729" fmla="*/ 632261 h 2993922"/>
              <a:gd name="connsiteX6730" fmla="*/ 8361130 w 8938307"/>
              <a:gd name="connsiteY6730" fmla="*/ 642851 h 2993922"/>
              <a:gd name="connsiteX6731" fmla="*/ 8382310 w 8938307"/>
              <a:gd name="connsiteY6731" fmla="*/ 648146 h 2993922"/>
              <a:gd name="connsiteX6732" fmla="*/ 8398196 w 8938307"/>
              <a:gd name="connsiteY6732" fmla="*/ 642851 h 2993922"/>
              <a:gd name="connsiteX6733" fmla="*/ 8398196 w 8938307"/>
              <a:gd name="connsiteY6733" fmla="*/ 653442 h 2993922"/>
              <a:gd name="connsiteX6734" fmla="*/ 8429968 w 8938307"/>
              <a:gd name="connsiteY6734" fmla="*/ 664031 h 2993922"/>
              <a:gd name="connsiteX6735" fmla="*/ 8461739 w 8938307"/>
              <a:gd name="connsiteY6735" fmla="*/ 664031 h 2993922"/>
              <a:gd name="connsiteX6736" fmla="*/ 8472329 w 8938307"/>
              <a:gd name="connsiteY6736" fmla="*/ 664031 h 2993922"/>
              <a:gd name="connsiteX6737" fmla="*/ 8493510 w 8938307"/>
              <a:gd name="connsiteY6737" fmla="*/ 674621 h 2993922"/>
              <a:gd name="connsiteX6738" fmla="*/ 8525281 w 8938307"/>
              <a:gd name="connsiteY6738" fmla="*/ 685213 h 2993922"/>
              <a:gd name="connsiteX6739" fmla="*/ 8514691 w 8938307"/>
              <a:gd name="connsiteY6739" fmla="*/ 685213 h 2993922"/>
              <a:gd name="connsiteX6740" fmla="*/ 8504100 w 8938307"/>
              <a:gd name="connsiteY6740" fmla="*/ 695803 h 2993922"/>
              <a:gd name="connsiteX6741" fmla="*/ 8493510 w 8938307"/>
              <a:gd name="connsiteY6741" fmla="*/ 695803 h 2993922"/>
              <a:gd name="connsiteX6742" fmla="*/ 8493510 w 8938307"/>
              <a:gd name="connsiteY6742" fmla="*/ 706394 h 2993922"/>
              <a:gd name="connsiteX6743" fmla="*/ 8482920 w 8938307"/>
              <a:gd name="connsiteY6743" fmla="*/ 706394 h 2993922"/>
              <a:gd name="connsiteX6744" fmla="*/ 8472329 w 8938307"/>
              <a:gd name="connsiteY6744" fmla="*/ 706394 h 2993922"/>
              <a:gd name="connsiteX6745" fmla="*/ 8472329 w 8938307"/>
              <a:gd name="connsiteY6745" fmla="*/ 695803 h 2993922"/>
              <a:gd name="connsiteX6746" fmla="*/ 8456443 w 8938307"/>
              <a:gd name="connsiteY6746" fmla="*/ 695803 h 2993922"/>
              <a:gd name="connsiteX6747" fmla="*/ 8435262 w 8938307"/>
              <a:gd name="connsiteY6747" fmla="*/ 706394 h 2993922"/>
              <a:gd name="connsiteX6748" fmla="*/ 8419377 w 8938307"/>
              <a:gd name="connsiteY6748" fmla="*/ 706394 h 2993922"/>
              <a:gd name="connsiteX6749" fmla="*/ 8419377 w 8938307"/>
              <a:gd name="connsiteY6749" fmla="*/ 695803 h 2993922"/>
              <a:gd name="connsiteX6750" fmla="*/ 8408787 w 8938307"/>
              <a:gd name="connsiteY6750" fmla="*/ 685213 h 2993922"/>
              <a:gd name="connsiteX6751" fmla="*/ 8403491 w 8938307"/>
              <a:gd name="connsiteY6751" fmla="*/ 685213 h 2993922"/>
              <a:gd name="connsiteX6752" fmla="*/ 8387606 w 8938307"/>
              <a:gd name="connsiteY6752" fmla="*/ 685213 h 2993922"/>
              <a:gd name="connsiteX6753" fmla="*/ 8377016 w 8938307"/>
              <a:gd name="connsiteY6753" fmla="*/ 685213 h 2993922"/>
              <a:gd name="connsiteX6754" fmla="*/ 8366425 w 8938307"/>
              <a:gd name="connsiteY6754" fmla="*/ 685213 h 2993922"/>
              <a:gd name="connsiteX6755" fmla="*/ 8302883 w 8938307"/>
              <a:gd name="connsiteY6755" fmla="*/ 653442 h 2993922"/>
              <a:gd name="connsiteX6756" fmla="*/ 8249931 w 8938307"/>
              <a:gd name="connsiteY6756" fmla="*/ 648146 h 2993922"/>
              <a:gd name="connsiteX6757" fmla="*/ 8212864 w 8938307"/>
              <a:gd name="connsiteY6757" fmla="*/ 642851 h 2993922"/>
              <a:gd name="connsiteX6758" fmla="*/ 8181093 w 8938307"/>
              <a:gd name="connsiteY6758" fmla="*/ 632261 h 2993922"/>
              <a:gd name="connsiteX6759" fmla="*/ 8138731 w 8938307"/>
              <a:gd name="connsiteY6759" fmla="*/ 621670 h 2993922"/>
              <a:gd name="connsiteX6760" fmla="*/ 8106960 w 8938307"/>
              <a:gd name="connsiteY6760" fmla="*/ 616375 h 2993922"/>
              <a:gd name="connsiteX6761" fmla="*/ 8091075 w 8938307"/>
              <a:gd name="connsiteY6761" fmla="*/ 605784 h 2993922"/>
              <a:gd name="connsiteX6762" fmla="*/ 8069894 w 8938307"/>
              <a:gd name="connsiteY6762" fmla="*/ 611080 h 2993922"/>
              <a:gd name="connsiteX6763" fmla="*/ 8096369 w 8938307"/>
              <a:gd name="connsiteY6763" fmla="*/ 621670 h 2993922"/>
              <a:gd name="connsiteX6764" fmla="*/ 8112254 w 8938307"/>
              <a:gd name="connsiteY6764" fmla="*/ 632261 h 2993922"/>
              <a:gd name="connsiteX6765" fmla="*/ 8154617 w 8938307"/>
              <a:gd name="connsiteY6765" fmla="*/ 642851 h 2993922"/>
              <a:gd name="connsiteX6766" fmla="*/ 8165206 w 8938307"/>
              <a:gd name="connsiteY6766" fmla="*/ 653442 h 2993922"/>
              <a:gd name="connsiteX6767" fmla="*/ 8207569 w 8938307"/>
              <a:gd name="connsiteY6767" fmla="*/ 664031 h 2993922"/>
              <a:gd name="connsiteX6768" fmla="*/ 8228750 w 8938307"/>
              <a:gd name="connsiteY6768" fmla="*/ 664031 h 2993922"/>
              <a:gd name="connsiteX6769" fmla="*/ 8234045 w 8938307"/>
              <a:gd name="connsiteY6769" fmla="*/ 658736 h 2993922"/>
              <a:gd name="connsiteX6770" fmla="*/ 8249931 w 8938307"/>
              <a:gd name="connsiteY6770" fmla="*/ 664031 h 2993922"/>
              <a:gd name="connsiteX6771" fmla="*/ 8271112 w 8938307"/>
              <a:gd name="connsiteY6771" fmla="*/ 674621 h 2993922"/>
              <a:gd name="connsiteX6772" fmla="*/ 8281702 w 8938307"/>
              <a:gd name="connsiteY6772" fmla="*/ 685213 h 2993922"/>
              <a:gd name="connsiteX6773" fmla="*/ 8260521 w 8938307"/>
              <a:gd name="connsiteY6773" fmla="*/ 695803 h 2993922"/>
              <a:gd name="connsiteX6774" fmla="*/ 8271112 w 8938307"/>
              <a:gd name="connsiteY6774" fmla="*/ 706394 h 2993922"/>
              <a:gd name="connsiteX6775" fmla="*/ 8377016 w 8938307"/>
              <a:gd name="connsiteY6775" fmla="*/ 727574 h 2993922"/>
              <a:gd name="connsiteX6776" fmla="*/ 8355835 w 8938307"/>
              <a:gd name="connsiteY6776" fmla="*/ 716984 h 2993922"/>
              <a:gd name="connsiteX6777" fmla="*/ 8313473 w 8938307"/>
              <a:gd name="connsiteY6777" fmla="*/ 706394 h 2993922"/>
              <a:gd name="connsiteX6778" fmla="*/ 8302883 w 8938307"/>
              <a:gd name="connsiteY6778" fmla="*/ 701098 h 2993922"/>
              <a:gd name="connsiteX6779" fmla="*/ 8292291 w 8938307"/>
              <a:gd name="connsiteY6779" fmla="*/ 706394 h 2993922"/>
              <a:gd name="connsiteX6780" fmla="*/ 8292291 w 8938307"/>
              <a:gd name="connsiteY6780" fmla="*/ 695803 h 2993922"/>
              <a:gd name="connsiteX6781" fmla="*/ 8302883 w 8938307"/>
              <a:gd name="connsiteY6781" fmla="*/ 685213 h 2993922"/>
              <a:gd name="connsiteX6782" fmla="*/ 8324064 w 8938307"/>
              <a:gd name="connsiteY6782" fmla="*/ 685213 h 2993922"/>
              <a:gd name="connsiteX6783" fmla="*/ 8355835 w 8938307"/>
              <a:gd name="connsiteY6783" fmla="*/ 695803 h 2993922"/>
              <a:gd name="connsiteX6784" fmla="*/ 8387606 w 8938307"/>
              <a:gd name="connsiteY6784" fmla="*/ 695803 h 2993922"/>
              <a:gd name="connsiteX6785" fmla="*/ 8408787 w 8938307"/>
              <a:gd name="connsiteY6785" fmla="*/ 716984 h 2993922"/>
              <a:gd name="connsiteX6786" fmla="*/ 8419377 w 8938307"/>
              <a:gd name="connsiteY6786" fmla="*/ 727574 h 2993922"/>
              <a:gd name="connsiteX6787" fmla="*/ 8429968 w 8938307"/>
              <a:gd name="connsiteY6787" fmla="*/ 727574 h 2993922"/>
              <a:gd name="connsiteX6788" fmla="*/ 8440558 w 8938307"/>
              <a:gd name="connsiteY6788" fmla="*/ 727574 h 2993922"/>
              <a:gd name="connsiteX6789" fmla="*/ 8461739 w 8938307"/>
              <a:gd name="connsiteY6789" fmla="*/ 727574 h 2993922"/>
              <a:gd name="connsiteX6790" fmla="*/ 8472329 w 8938307"/>
              <a:gd name="connsiteY6790" fmla="*/ 738165 h 2993922"/>
              <a:gd name="connsiteX6791" fmla="*/ 8472329 w 8938307"/>
              <a:gd name="connsiteY6791" fmla="*/ 759346 h 2993922"/>
              <a:gd name="connsiteX6792" fmla="*/ 8493510 w 8938307"/>
              <a:gd name="connsiteY6792" fmla="*/ 769936 h 2993922"/>
              <a:gd name="connsiteX6793" fmla="*/ 8461739 w 8938307"/>
              <a:gd name="connsiteY6793" fmla="*/ 780526 h 2993922"/>
              <a:gd name="connsiteX6794" fmla="*/ 8461739 w 8938307"/>
              <a:gd name="connsiteY6794" fmla="*/ 769936 h 2993922"/>
              <a:gd name="connsiteX6795" fmla="*/ 8451148 w 8938307"/>
              <a:gd name="connsiteY6795" fmla="*/ 780526 h 2993922"/>
              <a:gd name="connsiteX6796" fmla="*/ 8408787 w 8938307"/>
              <a:gd name="connsiteY6796" fmla="*/ 769936 h 2993922"/>
              <a:gd name="connsiteX6797" fmla="*/ 8345244 w 8938307"/>
              <a:gd name="connsiteY6797" fmla="*/ 769936 h 2993922"/>
              <a:gd name="connsiteX6798" fmla="*/ 8302883 w 8938307"/>
              <a:gd name="connsiteY6798" fmla="*/ 769936 h 2993922"/>
              <a:gd name="connsiteX6799" fmla="*/ 8292291 w 8938307"/>
              <a:gd name="connsiteY6799" fmla="*/ 759346 h 2993922"/>
              <a:gd name="connsiteX6800" fmla="*/ 8292291 w 8938307"/>
              <a:gd name="connsiteY6800" fmla="*/ 748755 h 2993922"/>
              <a:gd name="connsiteX6801" fmla="*/ 8281702 w 8938307"/>
              <a:gd name="connsiteY6801" fmla="*/ 759346 h 2993922"/>
              <a:gd name="connsiteX6802" fmla="*/ 8249931 w 8938307"/>
              <a:gd name="connsiteY6802" fmla="*/ 748755 h 2993922"/>
              <a:gd name="connsiteX6803" fmla="*/ 8239339 w 8938307"/>
              <a:gd name="connsiteY6803" fmla="*/ 748755 h 2993922"/>
              <a:gd name="connsiteX6804" fmla="*/ 8223454 w 8938307"/>
              <a:gd name="connsiteY6804" fmla="*/ 748755 h 2993922"/>
              <a:gd name="connsiteX6805" fmla="*/ 8212864 w 8938307"/>
              <a:gd name="connsiteY6805" fmla="*/ 748755 h 2993922"/>
              <a:gd name="connsiteX6806" fmla="*/ 8207569 w 8938307"/>
              <a:gd name="connsiteY6806" fmla="*/ 748755 h 2993922"/>
              <a:gd name="connsiteX6807" fmla="*/ 8175798 w 8938307"/>
              <a:gd name="connsiteY6807" fmla="*/ 738165 h 2993922"/>
              <a:gd name="connsiteX6808" fmla="*/ 8181093 w 8938307"/>
              <a:gd name="connsiteY6808" fmla="*/ 748755 h 2993922"/>
              <a:gd name="connsiteX6809" fmla="*/ 8196979 w 8938307"/>
              <a:gd name="connsiteY6809" fmla="*/ 748755 h 2993922"/>
              <a:gd name="connsiteX6810" fmla="*/ 8218160 w 8938307"/>
              <a:gd name="connsiteY6810" fmla="*/ 759346 h 2993922"/>
              <a:gd name="connsiteX6811" fmla="*/ 8234045 w 8938307"/>
              <a:gd name="connsiteY6811" fmla="*/ 759346 h 2993922"/>
              <a:gd name="connsiteX6812" fmla="*/ 8239339 w 8938307"/>
              <a:gd name="connsiteY6812" fmla="*/ 769936 h 2993922"/>
              <a:gd name="connsiteX6813" fmla="*/ 8234045 w 8938307"/>
              <a:gd name="connsiteY6813" fmla="*/ 775231 h 2993922"/>
              <a:gd name="connsiteX6814" fmla="*/ 8218160 w 8938307"/>
              <a:gd name="connsiteY6814" fmla="*/ 780526 h 2993922"/>
              <a:gd name="connsiteX6815" fmla="*/ 8207569 w 8938307"/>
              <a:gd name="connsiteY6815" fmla="*/ 780526 h 2993922"/>
              <a:gd name="connsiteX6816" fmla="*/ 8398196 w 8938307"/>
              <a:gd name="connsiteY6816" fmla="*/ 822888 h 2993922"/>
              <a:gd name="connsiteX6817" fmla="*/ 8461739 w 8938307"/>
              <a:gd name="connsiteY6817" fmla="*/ 833478 h 2993922"/>
              <a:gd name="connsiteX6818" fmla="*/ 8482920 w 8938307"/>
              <a:gd name="connsiteY6818" fmla="*/ 844069 h 2993922"/>
              <a:gd name="connsiteX6819" fmla="*/ 8461739 w 8938307"/>
              <a:gd name="connsiteY6819" fmla="*/ 844069 h 2993922"/>
              <a:gd name="connsiteX6820" fmla="*/ 8398196 w 8938307"/>
              <a:gd name="connsiteY6820" fmla="*/ 854659 h 2993922"/>
              <a:gd name="connsiteX6821" fmla="*/ 8377016 w 8938307"/>
              <a:gd name="connsiteY6821" fmla="*/ 854659 h 2993922"/>
              <a:gd name="connsiteX6822" fmla="*/ 8355835 w 8938307"/>
              <a:gd name="connsiteY6822" fmla="*/ 854659 h 2993922"/>
              <a:gd name="connsiteX6823" fmla="*/ 8345244 w 8938307"/>
              <a:gd name="connsiteY6823" fmla="*/ 844069 h 2993922"/>
              <a:gd name="connsiteX6824" fmla="*/ 8324064 w 8938307"/>
              <a:gd name="connsiteY6824" fmla="*/ 844069 h 2993922"/>
              <a:gd name="connsiteX6825" fmla="*/ 8218160 w 8938307"/>
              <a:gd name="connsiteY6825" fmla="*/ 833478 h 2993922"/>
              <a:gd name="connsiteX6826" fmla="*/ 8212864 w 8938307"/>
              <a:gd name="connsiteY6826" fmla="*/ 833478 h 2993922"/>
              <a:gd name="connsiteX6827" fmla="*/ 8196979 w 8938307"/>
              <a:gd name="connsiteY6827" fmla="*/ 833478 h 2993922"/>
              <a:gd name="connsiteX6828" fmla="*/ 8196979 w 8938307"/>
              <a:gd name="connsiteY6828" fmla="*/ 844069 h 2993922"/>
              <a:gd name="connsiteX6829" fmla="*/ 8228750 w 8938307"/>
              <a:gd name="connsiteY6829" fmla="*/ 854659 h 2993922"/>
              <a:gd name="connsiteX6830" fmla="*/ 8260521 w 8938307"/>
              <a:gd name="connsiteY6830" fmla="*/ 865250 h 2993922"/>
              <a:gd name="connsiteX6831" fmla="*/ 8313473 w 8938307"/>
              <a:gd name="connsiteY6831" fmla="*/ 875840 h 2993922"/>
              <a:gd name="connsiteX6832" fmla="*/ 8355835 w 8938307"/>
              <a:gd name="connsiteY6832" fmla="*/ 875840 h 2993922"/>
              <a:gd name="connsiteX6833" fmla="*/ 8377016 w 8938307"/>
              <a:gd name="connsiteY6833" fmla="*/ 897021 h 2993922"/>
              <a:gd name="connsiteX6834" fmla="*/ 8355835 w 8938307"/>
              <a:gd name="connsiteY6834" fmla="*/ 886431 h 2993922"/>
              <a:gd name="connsiteX6835" fmla="*/ 8334654 w 8938307"/>
              <a:gd name="connsiteY6835" fmla="*/ 886431 h 2993922"/>
              <a:gd name="connsiteX6836" fmla="*/ 8408787 w 8938307"/>
              <a:gd name="connsiteY6836" fmla="*/ 918202 h 2993922"/>
              <a:gd name="connsiteX6837" fmla="*/ 8440558 w 8938307"/>
              <a:gd name="connsiteY6837" fmla="*/ 928792 h 2993922"/>
              <a:gd name="connsiteX6838" fmla="*/ 8429968 w 8938307"/>
              <a:gd name="connsiteY6838" fmla="*/ 939383 h 2993922"/>
              <a:gd name="connsiteX6839" fmla="*/ 8387606 w 8938307"/>
              <a:gd name="connsiteY6839" fmla="*/ 939383 h 2993922"/>
              <a:gd name="connsiteX6840" fmla="*/ 8361130 w 8938307"/>
              <a:gd name="connsiteY6840" fmla="*/ 934087 h 2993922"/>
              <a:gd name="connsiteX6841" fmla="*/ 8345244 w 8938307"/>
              <a:gd name="connsiteY6841" fmla="*/ 928792 h 2993922"/>
              <a:gd name="connsiteX6842" fmla="*/ 8329358 w 8938307"/>
              <a:gd name="connsiteY6842" fmla="*/ 923496 h 2993922"/>
              <a:gd name="connsiteX6843" fmla="*/ 8302883 w 8938307"/>
              <a:gd name="connsiteY6843" fmla="*/ 918202 h 2993922"/>
              <a:gd name="connsiteX6844" fmla="*/ 8292291 w 8938307"/>
              <a:gd name="connsiteY6844" fmla="*/ 912906 h 2993922"/>
              <a:gd name="connsiteX6845" fmla="*/ 8281702 w 8938307"/>
              <a:gd name="connsiteY6845" fmla="*/ 907611 h 2993922"/>
              <a:gd name="connsiteX6846" fmla="*/ 8271112 w 8938307"/>
              <a:gd name="connsiteY6846" fmla="*/ 907611 h 2993922"/>
              <a:gd name="connsiteX6847" fmla="*/ 8260521 w 8938307"/>
              <a:gd name="connsiteY6847" fmla="*/ 897021 h 2993922"/>
              <a:gd name="connsiteX6848" fmla="*/ 8249931 w 8938307"/>
              <a:gd name="connsiteY6848" fmla="*/ 897021 h 2993922"/>
              <a:gd name="connsiteX6849" fmla="*/ 8218160 w 8938307"/>
              <a:gd name="connsiteY6849" fmla="*/ 891725 h 2993922"/>
              <a:gd name="connsiteX6850" fmla="*/ 8181093 w 8938307"/>
              <a:gd name="connsiteY6850" fmla="*/ 886431 h 2993922"/>
              <a:gd name="connsiteX6851" fmla="*/ 8165206 w 8938307"/>
              <a:gd name="connsiteY6851" fmla="*/ 886431 h 2993922"/>
              <a:gd name="connsiteX6852" fmla="*/ 8122846 w 8938307"/>
              <a:gd name="connsiteY6852" fmla="*/ 865250 h 2993922"/>
              <a:gd name="connsiteX6853" fmla="*/ 8106960 w 8938307"/>
              <a:gd name="connsiteY6853" fmla="*/ 859954 h 2993922"/>
              <a:gd name="connsiteX6854" fmla="*/ 8080483 w 8938307"/>
              <a:gd name="connsiteY6854" fmla="*/ 865250 h 2993922"/>
              <a:gd name="connsiteX6855" fmla="*/ 8048712 w 8938307"/>
              <a:gd name="connsiteY6855" fmla="*/ 859954 h 2993922"/>
              <a:gd name="connsiteX6856" fmla="*/ 7995760 w 8938307"/>
              <a:gd name="connsiteY6856" fmla="*/ 844069 h 2993922"/>
              <a:gd name="connsiteX6857" fmla="*/ 7974579 w 8938307"/>
              <a:gd name="connsiteY6857" fmla="*/ 844069 h 2993922"/>
              <a:gd name="connsiteX6858" fmla="*/ 7889856 w 8938307"/>
              <a:gd name="connsiteY6858" fmla="*/ 812298 h 2993922"/>
              <a:gd name="connsiteX6859" fmla="*/ 7900446 w 8938307"/>
              <a:gd name="connsiteY6859" fmla="*/ 822888 h 2993922"/>
              <a:gd name="connsiteX6860" fmla="*/ 7921627 w 8938307"/>
              <a:gd name="connsiteY6860" fmla="*/ 828183 h 2993922"/>
              <a:gd name="connsiteX6861" fmla="*/ 7963990 w 8938307"/>
              <a:gd name="connsiteY6861" fmla="*/ 844069 h 2993922"/>
              <a:gd name="connsiteX6862" fmla="*/ 7990465 w 8938307"/>
              <a:gd name="connsiteY6862" fmla="*/ 859954 h 2993922"/>
              <a:gd name="connsiteX6863" fmla="*/ 8022237 w 8938307"/>
              <a:gd name="connsiteY6863" fmla="*/ 865250 h 2993922"/>
              <a:gd name="connsiteX6864" fmla="*/ 8038123 w 8938307"/>
              <a:gd name="connsiteY6864" fmla="*/ 875840 h 2993922"/>
              <a:gd name="connsiteX6865" fmla="*/ 8069894 w 8938307"/>
              <a:gd name="connsiteY6865" fmla="*/ 886431 h 2993922"/>
              <a:gd name="connsiteX6866" fmla="*/ 8075189 w 8938307"/>
              <a:gd name="connsiteY6866" fmla="*/ 886431 h 2993922"/>
              <a:gd name="connsiteX6867" fmla="*/ 8091075 w 8938307"/>
              <a:gd name="connsiteY6867" fmla="*/ 886431 h 2993922"/>
              <a:gd name="connsiteX6868" fmla="*/ 8106960 w 8938307"/>
              <a:gd name="connsiteY6868" fmla="*/ 891725 h 2993922"/>
              <a:gd name="connsiteX6869" fmla="*/ 8101664 w 8938307"/>
              <a:gd name="connsiteY6869" fmla="*/ 897021 h 2993922"/>
              <a:gd name="connsiteX6870" fmla="*/ 8091075 w 8938307"/>
              <a:gd name="connsiteY6870" fmla="*/ 907611 h 2993922"/>
              <a:gd name="connsiteX6871" fmla="*/ 8101664 w 8938307"/>
              <a:gd name="connsiteY6871" fmla="*/ 907611 h 2993922"/>
              <a:gd name="connsiteX6872" fmla="*/ 8133435 w 8938307"/>
              <a:gd name="connsiteY6872" fmla="*/ 907611 h 2993922"/>
              <a:gd name="connsiteX6873" fmla="*/ 8165206 w 8938307"/>
              <a:gd name="connsiteY6873" fmla="*/ 918202 h 2993922"/>
              <a:gd name="connsiteX6874" fmla="*/ 8186387 w 8938307"/>
              <a:gd name="connsiteY6874" fmla="*/ 928792 h 2993922"/>
              <a:gd name="connsiteX6875" fmla="*/ 8218160 w 8938307"/>
              <a:gd name="connsiteY6875" fmla="*/ 928792 h 2993922"/>
              <a:gd name="connsiteX6876" fmla="*/ 8239339 w 8938307"/>
              <a:gd name="connsiteY6876" fmla="*/ 939383 h 2993922"/>
              <a:gd name="connsiteX6877" fmla="*/ 8281702 w 8938307"/>
              <a:gd name="connsiteY6877" fmla="*/ 960563 h 2993922"/>
              <a:gd name="connsiteX6878" fmla="*/ 8292291 w 8938307"/>
              <a:gd name="connsiteY6878" fmla="*/ 971154 h 2993922"/>
              <a:gd name="connsiteX6879" fmla="*/ 8334654 w 8938307"/>
              <a:gd name="connsiteY6879" fmla="*/ 981744 h 2993922"/>
              <a:gd name="connsiteX6880" fmla="*/ 8456443 w 8938307"/>
              <a:gd name="connsiteY6880" fmla="*/ 1018810 h 2993922"/>
              <a:gd name="connsiteX6881" fmla="*/ 8567641 w 8938307"/>
              <a:gd name="connsiteY6881" fmla="*/ 1034696 h 2993922"/>
              <a:gd name="connsiteX6882" fmla="*/ 8599414 w 8938307"/>
              <a:gd name="connsiteY6882" fmla="*/ 1045287 h 2993922"/>
              <a:gd name="connsiteX6883" fmla="*/ 8610004 w 8938307"/>
              <a:gd name="connsiteY6883" fmla="*/ 1045287 h 2993922"/>
              <a:gd name="connsiteX6884" fmla="*/ 8578233 w 8938307"/>
              <a:gd name="connsiteY6884" fmla="*/ 1050581 h 2993922"/>
              <a:gd name="connsiteX6885" fmla="*/ 8567641 w 8938307"/>
              <a:gd name="connsiteY6885" fmla="*/ 1055877 h 2993922"/>
              <a:gd name="connsiteX6886" fmla="*/ 8567641 w 8938307"/>
              <a:gd name="connsiteY6886" fmla="*/ 1066467 h 2993922"/>
              <a:gd name="connsiteX6887" fmla="*/ 8578233 w 8938307"/>
              <a:gd name="connsiteY6887" fmla="*/ 1066467 h 2993922"/>
              <a:gd name="connsiteX6888" fmla="*/ 8588824 w 8938307"/>
              <a:gd name="connsiteY6888" fmla="*/ 1077058 h 2993922"/>
              <a:gd name="connsiteX6889" fmla="*/ 8615299 w 8938307"/>
              <a:gd name="connsiteY6889" fmla="*/ 1082354 h 2993922"/>
              <a:gd name="connsiteX6890" fmla="*/ 8641775 w 8938307"/>
              <a:gd name="connsiteY6890" fmla="*/ 1087648 h 2993922"/>
              <a:gd name="connsiteX6891" fmla="*/ 8662957 w 8938307"/>
              <a:gd name="connsiteY6891" fmla="*/ 1098239 h 2993922"/>
              <a:gd name="connsiteX6892" fmla="*/ 8715908 w 8938307"/>
              <a:gd name="connsiteY6892" fmla="*/ 1119419 h 2993922"/>
              <a:gd name="connsiteX6893" fmla="*/ 8790041 w 8938307"/>
              <a:gd name="connsiteY6893" fmla="*/ 1140600 h 2993922"/>
              <a:gd name="connsiteX6894" fmla="*/ 8652366 w 8938307"/>
              <a:gd name="connsiteY6894" fmla="*/ 1108829 h 2993922"/>
              <a:gd name="connsiteX6895" fmla="*/ 8610004 w 8938307"/>
              <a:gd name="connsiteY6895" fmla="*/ 1092944 h 2993922"/>
              <a:gd name="connsiteX6896" fmla="*/ 8572938 w 8938307"/>
              <a:gd name="connsiteY6896" fmla="*/ 1082354 h 2993922"/>
              <a:gd name="connsiteX6897" fmla="*/ 8546462 w 8938307"/>
              <a:gd name="connsiteY6897" fmla="*/ 1077058 h 2993922"/>
              <a:gd name="connsiteX6898" fmla="*/ 8493510 w 8938307"/>
              <a:gd name="connsiteY6898" fmla="*/ 1055877 h 2993922"/>
              <a:gd name="connsiteX6899" fmla="*/ 8440558 w 8938307"/>
              <a:gd name="connsiteY6899" fmla="*/ 1055877 h 2993922"/>
              <a:gd name="connsiteX6900" fmla="*/ 8419377 w 8938307"/>
              <a:gd name="connsiteY6900" fmla="*/ 1050581 h 2993922"/>
              <a:gd name="connsiteX6901" fmla="*/ 8392901 w 8938307"/>
              <a:gd name="connsiteY6901" fmla="*/ 1039992 h 2993922"/>
              <a:gd name="connsiteX6902" fmla="*/ 8361130 w 8938307"/>
              <a:gd name="connsiteY6902" fmla="*/ 1034696 h 2993922"/>
              <a:gd name="connsiteX6903" fmla="*/ 8334654 w 8938307"/>
              <a:gd name="connsiteY6903" fmla="*/ 1024106 h 2993922"/>
              <a:gd name="connsiteX6904" fmla="*/ 8302883 w 8938307"/>
              <a:gd name="connsiteY6904" fmla="*/ 1013515 h 2993922"/>
              <a:gd name="connsiteX6905" fmla="*/ 8271112 w 8938307"/>
              <a:gd name="connsiteY6905" fmla="*/ 1013515 h 2993922"/>
              <a:gd name="connsiteX6906" fmla="*/ 8244635 w 8938307"/>
              <a:gd name="connsiteY6906" fmla="*/ 1008220 h 2993922"/>
              <a:gd name="connsiteX6907" fmla="*/ 8228750 w 8938307"/>
              <a:gd name="connsiteY6907" fmla="*/ 997629 h 2993922"/>
              <a:gd name="connsiteX6908" fmla="*/ 8212864 w 8938307"/>
              <a:gd name="connsiteY6908" fmla="*/ 992335 h 2993922"/>
              <a:gd name="connsiteX6909" fmla="*/ 8181093 w 8938307"/>
              <a:gd name="connsiteY6909" fmla="*/ 987040 h 2993922"/>
              <a:gd name="connsiteX6910" fmla="*/ 8149321 w 8938307"/>
              <a:gd name="connsiteY6910" fmla="*/ 976448 h 2993922"/>
              <a:gd name="connsiteX6911" fmla="*/ 8128141 w 8938307"/>
              <a:gd name="connsiteY6911" fmla="*/ 981744 h 2993922"/>
              <a:gd name="connsiteX6912" fmla="*/ 8106960 w 8938307"/>
              <a:gd name="connsiteY6912" fmla="*/ 976448 h 2993922"/>
              <a:gd name="connsiteX6913" fmla="*/ 8085779 w 8938307"/>
              <a:gd name="connsiteY6913" fmla="*/ 971154 h 2993922"/>
              <a:gd name="connsiteX6914" fmla="*/ 8069894 w 8938307"/>
              <a:gd name="connsiteY6914" fmla="*/ 960563 h 2993922"/>
              <a:gd name="connsiteX6915" fmla="*/ 8038123 w 8938307"/>
              <a:gd name="connsiteY6915" fmla="*/ 960563 h 2993922"/>
              <a:gd name="connsiteX6916" fmla="*/ 7995760 w 8938307"/>
              <a:gd name="connsiteY6916" fmla="*/ 949973 h 2993922"/>
              <a:gd name="connsiteX6917" fmla="*/ 7990465 w 8938307"/>
              <a:gd name="connsiteY6917" fmla="*/ 949973 h 2993922"/>
              <a:gd name="connsiteX6918" fmla="*/ 7985171 w 8938307"/>
              <a:gd name="connsiteY6918" fmla="*/ 960563 h 2993922"/>
              <a:gd name="connsiteX6919" fmla="*/ 8016942 w 8938307"/>
              <a:gd name="connsiteY6919" fmla="*/ 976448 h 2993922"/>
              <a:gd name="connsiteX6920" fmla="*/ 8059302 w 8938307"/>
              <a:gd name="connsiteY6920" fmla="*/ 992335 h 2993922"/>
              <a:gd name="connsiteX6921" fmla="*/ 8080483 w 8938307"/>
              <a:gd name="connsiteY6921" fmla="*/ 992335 h 2993922"/>
              <a:gd name="connsiteX6922" fmla="*/ 8144027 w 8938307"/>
              <a:gd name="connsiteY6922" fmla="*/ 1008220 h 2993922"/>
              <a:gd name="connsiteX6923" fmla="*/ 8196979 w 8938307"/>
              <a:gd name="connsiteY6923" fmla="*/ 1024106 h 2993922"/>
              <a:gd name="connsiteX6924" fmla="*/ 8196979 w 8938307"/>
              <a:gd name="connsiteY6924" fmla="*/ 1034696 h 2993922"/>
              <a:gd name="connsiteX6925" fmla="*/ 8175798 w 8938307"/>
              <a:gd name="connsiteY6925" fmla="*/ 1029400 h 2993922"/>
              <a:gd name="connsiteX6926" fmla="*/ 8165206 w 8938307"/>
              <a:gd name="connsiteY6926" fmla="*/ 1034696 h 2993922"/>
              <a:gd name="connsiteX6927" fmla="*/ 8133435 w 8938307"/>
              <a:gd name="connsiteY6927" fmla="*/ 1045287 h 2993922"/>
              <a:gd name="connsiteX6928" fmla="*/ 8101664 w 8938307"/>
              <a:gd name="connsiteY6928" fmla="*/ 1034696 h 2993922"/>
              <a:gd name="connsiteX6929" fmla="*/ 8048712 w 8938307"/>
              <a:gd name="connsiteY6929" fmla="*/ 1024106 h 2993922"/>
              <a:gd name="connsiteX6930" fmla="*/ 7953398 w 8938307"/>
              <a:gd name="connsiteY6930" fmla="*/ 1002925 h 2993922"/>
              <a:gd name="connsiteX6931" fmla="*/ 8144027 w 8938307"/>
              <a:gd name="connsiteY6931" fmla="*/ 1066467 h 2993922"/>
              <a:gd name="connsiteX6932" fmla="*/ 8196979 w 8938307"/>
              <a:gd name="connsiteY6932" fmla="*/ 1087648 h 2993922"/>
              <a:gd name="connsiteX6933" fmla="*/ 8175798 w 8938307"/>
              <a:gd name="connsiteY6933" fmla="*/ 1087648 h 2993922"/>
              <a:gd name="connsiteX6934" fmla="*/ 8165206 w 8938307"/>
              <a:gd name="connsiteY6934" fmla="*/ 1087648 h 2993922"/>
              <a:gd name="connsiteX6935" fmla="*/ 8196979 w 8938307"/>
              <a:gd name="connsiteY6935" fmla="*/ 1103533 h 2993922"/>
              <a:gd name="connsiteX6936" fmla="*/ 8228750 w 8938307"/>
              <a:gd name="connsiteY6936" fmla="*/ 1119419 h 2993922"/>
              <a:gd name="connsiteX6937" fmla="*/ 8260521 w 8938307"/>
              <a:gd name="connsiteY6937" fmla="*/ 1130010 h 2993922"/>
              <a:gd name="connsiteX6938" fmla="*/ 8281702 w 8938307"/>
              <a:gd name="connsiteY6938" fmla="*/ 1130010 h 2993922"/>
              <a:gd name="connsiteX6939" fmla="*/ 8302883 w 8938307"/>
              <a:gd name="connsiteY6939" fmla="*/ 1140600 h 2993922"/>
              <a:gd name="connsiteX6940" fmla="*/ 8408787 w 8938307"/>
              <a:gd name="connsiteY6940" fmla="*/ 1172371 h 2993922"/>
              <a:gd name="connsiteX6941" fmla="*/ 8435262 w 8938307"/>
              <a:gd name="connsiteY6941" fmla="*/ 1172371 h 2993922"/>
              <a:gd name="connsiteX6942" fmla="*/ 8451148 w 8938307"/>
              <a:gd name="connsiteY6942" fmla="*/ 1182962 h 2993922"/>
              <a:gd name="connsiteX6943" fmla="*/ 8461739 w 8938307"/>
              <a:gd name="connsiteY6943" fmla="*/ 1188258 h 2993922"/>
              <a:gd name="connsiteX6944" fmla="*/ 8493510 w 8938307"/>
              <a:gd name="connsiteY6944" fmla="*/ 1193552 h 2993922"/>
              <a:gd name="connsiteX6945" fmla="*/ 8535871 w 8938307"/>
              <a:gd name="connsiteY6945" fmla="*/ 1214733 h 2993922"/>
              <a:gd name="connsiteX6946" fmla="*/ 8525281 w 8938307"/>
              <a:gd name="connsiteY6946" fmla="*/ 1214733 h 2993922"/>
              <a:gd name="connsiteX6947" fmla="*/ 8504100 w 8938307"/>
              <a:gd name="connsiteY6947" fmla="*/ 1214733 h 2993922"/>
              <a:gd name="connsiteX6948" fmla="*/ 8461739 w 8938307"/>
              <a:gd name="connsiteY6948" fmla="*/ 1204143 h 2993922"/>
              <a:gd name="connsiteX6949" fmla="*/ 8440558 w 8938307"/>
              <a:gd name="connsiteY6949" fmla="*/ 1193552 h 2993922"/>
              <a:gd name="connsiteX6950" fmla="*/ 8419377 w 8938307"/>
              <a:gd name="connsiteY6950" fmla="*/ 1193552 h 2993922"/>
              <a:gd name="connsiteX6951" fmla="*/ 8355835 w 8938307"/>
              <a:gd name="connsiteY6951" fmla="*/ 1172371 h 2993922"/>
              <a:gd name="connsiteX6952" fmla="*/ 8302883 w 8938307"/>
              <a:gd name="connsiteY6952" fmla="*/ 1156485 h 2993922"/>
              <a:gd name="connsiteX6953" fmla="*/ 8281702 w 8938307"/>
              <a:gd name="connsiteY6953" fmla="*/ 1151191 h 2993922"/>
              <a:gd name="connsiteX6954" fmla="*/ 8207569 w 8938307"/>
              <a:gd name="connsiteY6954" fmla="*/ 1130010 h 2993922"/>
              <a:gd name="connsiteX6955" fmla="*/ 8186387 w 8938307"/>
              <a:gd name="connsiteY6955" fmla="*/ 1130010 h 2993922"/>
              <a:gd name="connsiteX6956" fmla="*/ 8133435 w 8938307"/>
              <a:gd name="connsiteY6956" fmla="*/ 1119419 h 2993922"/>
              <a:gd name="connsiteX6957" fmla="*/ 8112254 w 8938307"/>
              <a:gd name="connsiteY6957" fmla="*/ 1108829 h 2993922"/>
              <a:gd name="connsiteX6958" fmla="*/ 8085779 w 8938307"/>
              <a:gd name="connsiteY6958" fmla="*/ 1103533 h 2993922"/>
              <a:gd name="connsiteX6959" fmla="*/ 8069894 w 8938307"/>
              <a:gd name="connsiteY6959" fmla="*/ 1098239 h 2993922"/>
              <a:gd name="connsiteX6960" fmla="*/ 8059302 w 8938307"/>
              <a:gd name="connsiteY6960" fmla="*/ 1108829 h 2993922"/>
              <a:gd name="connsiteX6961" fmla="*/ 8059302 w 8938307"/>
              <a:gd name="connsiteY6961" fmla="*/ 1098239 h 2993922"/>
              <a:gd name="connsiteX6962" fmla="*/ 8043417 w 8938307"/>
              <a:gd name="connsiteY6962" fmla="*/ 1098239 h 2993922"/>
              <a:gd name="connsiteX6963" fmla="*/ 8038123 w 8938307"/>
              <a:gd name="connsiteY6963" fmla="*/ 1098239 h 2993922"/>
              <a:gd name="connsiteX6964" fmla="*/ 8027531 w 8938307"/>
              <a:gd name="connsiteY6964" fmla="*/ 1108829 h 2993922"/>
              <a:gd name="connsiteX6965" fmla="*/ 8016942 w 8938307"/>
              <a:gd name="connsiteY6965" fmla="*/ 1108829 h 2993922"/>
              <a:gd name="connsiteX6966" fmla="*/ 8016942 w 8938307"/>
              <a:gd name="connsiteY6966" fmla="*/ 1119419 h 2993922"/>
              <a:gd name="connsiteX6967" fmla="*/ 7932219 w 8938307"/>
              <a:gd name="connsiteY6967" fmla="*/ 1087648 h 2993922"/>
              <a:gd name="connsiteX6968" fmla="*/ 7921627 w 8938307"/>
              <a:gd name="connsiteY6968" fmla="*/ 1087648 h 2993922"/>
              <a:gd name="connsiteX6969" fmla="*/ 7911038 w 8938307"/>
              <a:gd name="connsiteY6969" fmla="*/ 1087648 h 2993922"/>
              <a:gd name="connsiteX6970" fmla="*/ 7900446 w 8938307"/>
              <a:gd name="connsiteY6970" fmla="*/ 1077058 h 2993922"/>
              <a:gd name="connsiteX6971" fmla="*/ 7879267 w 8938307"/>
              <a:gd name="connsiteY6971" fmla="*/ 1077058 h 2993922"/>
              <a:gd name="connsiteX6972" fmla="*/ 7868675 w 8938307"/>
              <a:gd name="connsiteY6972" fmla="*/ 1077058 h 2993922"/>
              <a:gd name="connsiteX6973" fmla="*/ 7879267 w 8938307"/>
              <a:gd name="connsiteY6973" fmla="*/ 1087648 h 2993922"/>
              <a:gd name="connsiteX6974" fmla="*/ 7879267 w 8938307"/>
              <a:gd name="connsiteY6974" fmla="*/ 1098239 h 2993922"/>
              <a:gd name="connsiteX6975" fmla="*/ 7900446 w 8938307"/>
              <a:gd name="connsiteY6975" fmla="*/ 1098239 h 2993922"/>
              <a:gd name="connsiteX6976" fmla="*/ 7921627 w 8938307"/>
              <a:gd name="connsiteY6976" fmla="*/ 1108829 h 2993922"/>
              <a:gd name="connsiteX6977" fmla="*/ 7937513 w 8938307"/>
              <a:gd name="connsiteY6977" fmla="*/ 1108829 h 2993922"/>
              <a:gd name="connsiteX6978" fmla="*/ 7942808 w 8938307"/>
              <a:gd name="connsiteY6978" fmla="*/ 1108829 h 2993922"/>
              <a:gd name="connsiteX6979" fmla="*/ 7995760 w 8938307"/>
              <a:gd name="connsiteY6979" fmla="*/ 1130010 h 2993922"/>
              <a:gd name="connsiteX6980" fmla="*/ 8069894 w 8938307"/>
              <a:gd name="connsiteY6980" fmla="*/ 1151191 h 2993922"/>
              <a:gd name="connsiteX6981" fmla="*/ 8048712 w 8938307"/>
              <a:gd name="connsiteY6981" fmla="*/ 1161781 h 2993922"/>
              <a:gd name="connsiteX6982" fmla="*/ 8059302 w 8938307"/>
              <a:gd name="connsiteY6982" fmla="*/ 1172371 h 2993922"/>
              <a:gd name="connsiteX6983" fmla="*/ 8091075 w 8938307"/>
              <a:gd name="connsiteY6983" fmla="*/ 1188258 h 2993922"/>
              <a:gd name="connsiteX6984" fmla="*/ 8128141 w 8938307"/>
              <a:gd name="connsiteY6984" fmla="*/ 1198848 h 2993922"/>
              <a:gd name="connsiteX6985" fmla="*/ 8144027 w 8938307"/>
              <a:gd name="connsiteY6985" fmla="*/ 1204143 h 2993922"/>
              <a:gd name="connsiteX6986" fmla="*/ 8154617 w 8938307"/>
              <a:gd name="connsiteY6986" fmla="*/ 1204143 h 2993922"/>
              <a:gd name="connsiteX6987" fmla="*/ 8154617 w 8938307"/>
              <a:gd name="connsiteY6987" fmla="*/ 1214733 h 2993922"/>
              <a:gd name="connsiteX6988" fmla="*/ 8170502 w 8938307"/>
              <a:gd name="connsiteY6988" fmla="*/ 1214733 h 2993922"/>
              <a:gd name="connsiteX6989" fmla="*/ 8186387 w 8938307"/>
              <a:gd name="connsiteY6989" fmla="*/ 1209437 h 2993922"/>
              <a:gd name="connsiteX6990" fmla="*/ 8202273 w 8938307"/>
              <a:gd name="connsiteY6990" fmla="*/ 1204143 h 2993922"/>
              <a:gd name="connsiteX6991" fmla="*/ 8207569 w 8938307"/>
              <a:gd name="connsiteY6991" fmla="*/ 1214733 h 2993922"/>
              <a:gd name="connsiteX6992" fmla="*/ 8218160 w 8938307"/>
              <a:gd name="connsiteY6992" fmla="*/ 1225324 h 2993922"/>
              <a:gd name="connsiteX6993" fmla="*/ 8218160 w 8938307"/>
              <a:gd name="connsiteY6993" fmla="*/ 1214733 h 2993922"/>
              <a:gd name="connsiteX6994" fmla="*/ 8228750 w 8938307"/>
              <a:gd name="connsiteY6994" fmla="*/ 1214733 h 2993922"/>
              <a:gd name="connsiteX6995" fmla="*/ 8249931 w 8938307"/>
              <a:gd name="connsiteY6995" fmla="*/ 1225324 h 2993922"/>
              <a:gd name="connsiteX6996" fmla="*/ 8302883 w 8938307"/>
              <a:gd name="connsiteY6996" fmla="*/ 1246504 h 2993922"/>
              <a:gd name="connsiteX6997" fmla="*/ 8334654 w 8938307"/>
              <a:gd name="connsiteY6997" fmla="*/ 1257095 h 2993922"/>
              <a:gd name="connsiteX6998" fmla="*/ 8371720 w 8938307"/>
              <a:gd name="connsiteY6998" fmla="*/ 1262389 h 2993922"/>
              <a:gd name="connsiteX6999" fmla="*/ 8408787 w 8938307"/>
              <a:gd name="connsiteY6999" fmla="*/ 1267685 h 2993922"/>
              <a:gd name="connsiteX7000" fmla="*/ 8429968 w 8938307"/>
              <a:gd name="connsiteY7000" fmla="*/ 1288866 h 2993922"/>
              <a:gd name="connsiteX7001" fmla="*/ 8355835 w 8938307"/>
              <a:gd name="connsiteY7001" fmla="*/ 1278276 h 2993922"/>
              <a:gd name="connsiteX7002" fmla="*/ 8324064 w 8938307"/>
              <a:gd name="connsiteY7002" fmla="*/ 1267685 h 2993922"/>
              <a:gd name="connsiteX7003" fmla="*/ 8281702 w 8938307"/>
              <a:gd name="connsiteY7003" fmla="*/ 1257095 h 2993922"/>
              <a:gd name="connsiteX7004" fmla="*/ 8249931 w 8938307"/>
              <a:gd name="connsiteY7004" fmla="*/ 1246504 h 2993922"/>
              <a:gd name="connsiteX7005" fmla="*/ 8186387 w 8938307"/>
              <a:gd name="connsiteY7005" fmla="*/ 1225324 h 2993922"/>
              <a:gd name="connsiteX7006" fmla="*/ 7974579 w 8938307"/>
              <a:gd name="connsiteY7006" fmla="*/ 1161781 h 2993922"/>
              <a:gd name="connsiteX7007" fmla="*/ 7921627 w 8938307"/>
              <a:gd name="connsiteY7007" fmla="*/ 1151191 h 2993922"/>
              <a:gd name="connsiteX7008" fmla="*/ 7911038 w 8938307"/>
              <a:gd name="connsiteY7008" fmla="*/ 1140600 h 2993922"/>
              <a:gd name="connsiteX7009" fmla="*/ 7879267 w 8938307"/>
              <a:gd name="connsiteY7009" fmla="*/ 1140600 h 2993922"/>
              <a:gd name="connsiteX7010" fmla="*/ 7847494 w 8938307"/>
              <a:gd name="connsiteY7010" fmla="*/ 1140600 h 2993922"/>
              <a:gd name="connsiteX7011" fmla="*/ 7868675 w 8938307"/>
              <a:gd name="connsiteY7011" fmla="*/ 1151191 h 2993922"/>
              <a:gd name="connsiteX7012" fmla="*/ 7911038 w 8938307"/>
              <a:gd name="connsiteY7012" fmla="*/ 1172371 h 2993922"/>
              <a:gd name="connsiteX7013" fmla="*/ 7932219 w 8938307"/>
              <a:gd name="connsiteY7013" fmla="*/ 1182962 h 2993922"/>
              <a:gd name="connsiteX7014" fmla="*/ 7942808 w 8938307"/>
              <a:gd name="connsiteY7014" fmla="*/ 1193552 h 2993922"/>
              <a:gd name="connsiteX7015" fmla="*/ 7953398 w 8938307"/>
              <a:gd name="connsiteY7015" fmla="*/ 1204143 h 2993922"/>
              <a:gd name="connsiteX7016" fmla="*/ 7900446 w 8938307"/>
              <a:gd name="connsiteY7016" fmla="*/ 1193552 h 2993922"/>
              <a:gd name="connsiteX7017" fmla="*/ 7889856 w 8938307"/>
              <a:gd name="connsiteY7017" fmla="*/ 1193552 h 2993922"/>
              <a:gd name="connsiteX7018" fmla="*/ 7911038 w 8938307"/>
              <a:gd name="connsiteY7018" fmla="*/ 1204143 h 2993922"/>
              <a:gd name="connsiteX7019" fmla="*/ 7932219 w 8938307"/>
              <a:gd name="connsiteY7019" fmla="*/ 1209437 h 2993922"/>
              <a:gd name="connsiteX7020" fmla="*/ 7942808 w 8938307"/>
              <a:gd name="connsiteY7020" fmla="*/ 1214733 h 2993922"/>
              <a:gd name="connsiteX7021" fmla="*/ 7963990 w 8938307"/>
              <a:gd name="connsiteY7021" fmla="*/ 1225324 h 2993922"/>
              <a:gd name="connsiteX7022" fmla="*/ 7979875 w 8938307"/>
              <a:gd name="connsiteY7022" fmla="*/ 1225324 h 2993922"/>
              <a:gd name="connsiteX7023" fmla="*/ 7985171 w 8938307"/>
              <a:gd name="connsiteY7023" fmla="*/ 1225324 h 2993922"/>
              <a:gd name="connsiteX7024" fmla="*/ 8016942 w 8938307"/>
              <a:gd name="connsiteY7024" fmla="*/ 1246504 h 2993922"/>
              <a:gd name="connsiteX7025" fmla="*/ 8059302 w 8938307"/>
              <a:gd name="connsiteY7025" fmla="*/ 1257095 h 2993922"/>
              <a:gd name="connsiteX7026" fmla="*/ 8069894 w 8938307"/>
              <a:gd name="connsiteY7026" fmla="*/ 1267685 h 2993922"/>
              <a:gd name="connsiteX7027" fmla="*/ 8048712 w 8938307"/>
              <a:gd name="connsiteY7027" fmla="*/ 1267685 h 2993922"/>
              <a:gd name="connsiteX7028" fmla="*/ 8038123 w 8938307"/>
              <a:gd name="connsiteY7028" fmla="*/ 1267685 h 2993922"/>
              <a:gd name="connsiteX7029" fmla="*/ 8027531 w 8938307"/>
              <a:gd name="connsiteY7029" fmla="*/ 1267685 h 2993922"/>
              <a:gd name="connsiteX7030" fmla="*/ 7953398 w 8938307"/>
              <a:gd name="connsiteY7030" fmla="*/ 1246504 h 2993922"/>
              <a:gd name="connsiteX7031" fmla="*/ 7932219 w 8938307"/>
              <a:gd name="connsiteY7031" fmla="*/ 1241210 h 2993922"/>
              <a:gd name="connsiteX7032" fmla="*/ 7921627 w 8938307"/>
              <a:gd name="connsiteY7032" fmla="*/ 1235914 h 2993922"/>
              <a:gd name="connsiteX7033" fmla="*/ 7889856 w 8938307"/>
              <a:gd name="connsiteY7033" fmla="*/ 1235914 h 2993922"/>
              <a:gd name="connsiteX7034" fmla="*/ 7868675 w 8938307"/>
              <a:gd name="connsiteY7034" fmla="*/ 1225324 h 2993922"/>
              <a:gd name="connsiteX7035" fmla="*/ 7847494 w 8938307"/>
              <a:gd name="connsiteY7035" fmla="*/ 1225324 h 2993922"/>
              <a:gd name="connsiteX7036" fmla="*/ 7836904 w 8938307"/>
              <a:gd name="connsiteY7036" fmla="*/ 1214733 h 2993922"/>
              <a:gd name="connsiteX7037" fmla="*/ 7815724 w 8938307"/>
              <a:gd name="connsiteY7037" fmla="*/ 1214733 h 2993922"/>
              <a:gd name="connsiteX7038" fmla="*/ 7794542 w 8938307"/>
              <a:gd name="connsiteY7038" fmla="*/ 1209437 h 2993922"/>
              <a:gd name="connsiteX7039" fmla="*/ 7783952 w 8938307"/>
              <a:gd name="connsiteY7039" fmla="*/ 1204143 h 2993922"/>
              <a:gd name="connsiteX7040" fmla="*/ 7731000 w 8938307"/>
              <a:gd name="connsiteY7040" fmla="*/ 1193552 h 2993922"/>
              <a:gd name="connsiteX7041" fmla="*/ 7688638 w 8938307"/>
              <a:gd name="connsiteY7041" fmla="*/ 1193552 h 2993922"/>
              <a:gd name="connsiteX7042" fmla="*/ 7635686 w 8938307"/>
              <a:gd name="connsiteY7042" fmla="*/ 1172371 h 2993922"/>
              <a:gd name="connsiteX7043" fmla="*/ 7614505 w 8938307"/>
              <a:gd name="connsiteY7043" fmla="*/ 1167077 h 2993922"/>
              <a:gd name="connsiteX7044" fmla="*/ 7593326 w 8938307"/>
              <a:gd name="connsiteY7044" fmla="*/ 1156485 h 2993922"/>
              <a:gd name="connsiteX7045" fmla="*/ 7566848 w 8938307"/>
              <a:gd name="connsiteY7045" fmla="*/ 1145896 h 2993922"/>
              <a:gd name="connsiteX7046" fmla="*/ 7540374 w 8938307"/>
              <a:gd name="connsiteY7046" fmla="*/ 1140600 h 2993922"/>
              <a:gd name="connsiteX7047" fmla="*/ 7487420 w 8938307"/>
              <a:gd name="connsiteY7047" fmla="*/ 1130010 h 2993922"/>
              <a:gd name="connsiteX7048" fmla="*/ 7466240 w 8938307"/>
              <a:gd name="connsiteY7048" fmla="*/ 1140600 h 2993922"/>
              <a:gd name="connsiteX7049" fmla="*/ 7529782 w 8938307"/>
              <a:gd name="connsiteY7049" fmla="*/ 1151191 h 2993922"/>
              <a:gd name="connsiteX7050" fmla="*/ 7540374 w 8938307"/>
              <a:gd name="connsiteY7050" fmla="*/ 1167077 h 2993922"/>
              <a:gd name="connsiteX7051" fmla="*/ 7561553 w 8938307"/>
              <a:gd name="connsiteY7051" fmla="*/ 1161781 h 2993922"/>
              <a:gd name="connsiteX7052" fmla="*/ 7572144 w 8938307"/>
              <a:gd name="connsiteY7052" fmla="*/ 1172371 h 2993922"/>
              <a:gd name="connsiteX7053" fmla="*/ 7593326 w 8938307"/>
              <a:gd name="connsiteY7053" fmla="*/ 1182962 h 2993922"/>
              <a:gd name="connsiteX7054" fmla="*/ 7625096 w 8938307"/>
              <a:gd name="connsiteY7054" fmla="*/ 1188258 h 2993922"/>
              <a:gd name="connsiteX7055" fmla="*/ 7651572 w 8938307"/>
              <a:gd name="connsiteY7055" fmla="*/ 1193552 h 2993922"/>
              <a:gd name="connsiteX7056" fmla="*/ 7667457 w 8938307"/>
              <a:gd name="connsiteY7056" fmla="*/ 1204143 h 2993922"/>
              <a:gd name="connsiteX7057" fmla="*/ 7678048 w 8938307"/>
              <a:gd name="connsiteY7057" fmla="*/ 1204143 h 2993922"/>
              <a:gd name="connsiteX7058" fmla="*/ 7678048 w 8938307"/>
              <a:gd name="connsiteY7058" fmla="*/ 1214733 h 2993922"/>
              <a:gd name="connsiteX7059" fmla="*/ 7688638 w 8938307"/>
              <a:gd name="connsiteY7059" fmla="*/ 1214733 h 2993922"/>
              <a:gd name="connsiteX7060" fmla="*/ 7773361 w 8938307"/>
              <a:gd name="connsiteY7060" fmla="*/ 1235914 h 2993922"/>
              <a:gd name="connsiteX7061" fmla="*/ 7783952 w 8938307"/>
              <a:gd name="connsiteY7061" fmla="*/ 1235914 h 2993922"/>
              <a:gd name="connsiteX7062" fmla="*/ 7789248 w 8938307"/>
              <a:gd name="connsiteY7062" fmla="*/ 1235914 h 2993922"/>
              <a:gd name="connsiteX7063" fmla="*/ 7815724 w 8938307"/>
              <a:gd name="connsiteY7063" fmla="*/ 1246504 h 2993922"/>
              <a:gd name="connsiteX7064" fmla="*/ 7847494 w 8938307"/>
              <a:gd name="connsiteY7064" fmla="*/ 1257095 h 2993922"/>
              <a:gd name="connsiteX7065" fmla="*/ 7868675 w 8938307"/>
              <a:gd name="connsiteY7065" fmla="*/ 1262389 h 2993922"/>
              <a:gd name="connsiteX7066" fmla="*/ 7879267 w 8938307"/>
              <a:gd name="connsiteY7066" fmla="*/ 1267685 h 2993922"/>
              <a:gd name="connsiteX7067" fmla="*/ 7889856 w 8938307"/>
              <a:gd name="connsiteY7067" fmla="*/ 1272981 h 2993922"/>
              <a:gd name="connsiteX7068" fmla="*/ 7942808 w 8938307"/>
              <a:gd name="connsiteY7068" fmla="*/ 1278276 h 2993922"/>
              <a:gd name="connsiteX7069" fmla="*/ 7974579 w 8938307"/>
              <a:gd name="connsiteY7069" fmla="*/ 1288866 h 2993922"/>
              <a:gd name="connsiteX7070" fmla="*/ 7963990 w 8938307"/>
              <a:gd name="connsiteY7070" fmla="*/ 1299456 h 2993922"/>
              <a:gd name="connsiteX7071" fmla="*/ 7953398 w 8938307"/>
              <a:gd name="connsiteY7071" fmla="*/ 1310047 h 2993922"/>
              <a:gd name="connsiteX7072" fmla="*/ 7985171 w 8938307"/>
              <a:gd name="connsiteY7072" fmla="*/ 1310047 h 2993922"/>
              <a:gd name="connsiteX7073" fmla="*/ 8011646 w 8938307"/>
              <a:gd name="connsiteY7073" fmla="*/ 1304752 h 2993922"/>
              <a:gd name="connsiteX7074" fmla="*/ 8038123 w 8938307"/>
              <a:gd name="connsiteY7074" fmla="*/ 1320637 h 2993922"/>
              <a:gd name="connsiteX7075" fmla="*/ 8048712 w 8938307"/>
              <a:gd name="connsiteY7075" fmla="*/ 1325933 h 2993922"/>
              <a:gd name="connsiteX7076" fmla="*/ 8069894 w 8938307"/>
              <a:gd name="connsiteY7076" fmla="*/ 1320637 h 2993922"/>
              <a:gd name="connsiteX7077" fmla="*/ 8122846 w 8938307"/>
              <a:gd name="connsiteY7077" fmla="*/ 1341818 h 2993922"/>
              <a:gd name="connsiteX7078" fmla="*/ 8112254 w 8938307"/>
              <a:gd name="connsiteY7078" fmla="*/ 1341818 h 2993922"/>
              <a:gd name="connsiteX7079" fmla="*/ 8101664 w 8938307"/>
              <a:gd name="connsiteY7079" fmla="*/ 1341818 h 2993922"/>
              <a:gd name="connsiteX7080" fmla="*/ 8165206 w 8938307"/>
              <a:gd name="connsiteY7080" fmla="*/ 1373589 h 2993922"/>
              <a:gd name="connsiteX7081" fmla="*/ 8181093 w 8938307"/>
              <a:gd name="connsiteY7081" fmla="*/ 1373589 h 2993922"/>
              <a:gd name="connsiteX7082" fmla="*/ 8186387 w 8938307"/>
              <a:gd name="connsiteY7082" fmla="*/ 1373589 h 2993922"/>
              <a:gd name="connsiteX7083" fmla="*/ 8196979 w 8938307"/>
              <a:gd name="connsiteY7083" fmla="*/ 1384180 h 2993922"/>
              <a:gd name="connsiteX7084" fmla="*/ 8398196 w 8938307"/>
              <a:gd name="connsiteY7084" fmla="*/ 1426541 h 2993922"/>
              <a:gd name="connsiteX7085" fmla="*/ 8461739 w 8938307"/>
              <a:gd name="connsiteY7085" fmla="*/ 1437132 h 2993922"/>
              <a:gd name="connsiteX7086" fmla="*/ 8472329 w 8938307"/>
              <a:gd name="connsiteY7086" fmla="*/ 1437132 h 2993922"/>
              <a:gd name="connsiteX7087" fmla="*/ 8461739 w 8938307"/>
              <a:gd name="connsiteY7087" fmla="*/ 1447722 h 2993922"/>
              <a:gd name="connsiteX7088" fmla="*/ 8440558 w 8938307"/>
              <a:gd name="connsiteY7088" fmla="*/ 1447722 h 2993922"/>
              <a:gd name="connsiteX7089" fmla="*/ 8429968 w 8938307"/>
              <a:gd name="connsiteY7089" fmla="*/ 1447722 h 2993922"/>
              <a:gd name="connsiteX7090" fmla="*/ 8408787 w 8938307"/>
              <a:gd name="connsiteY7090" fmla="*/ 1458312 h 2993922"/>
              <a:gd name="connsiteX7091" fmla="*/ 8387606 w 8938307"/>
              <a:gd name="connsiteY7091" fmla="*/ 1458312 h 2993922"/>
              <a:gd name="connsiteX7092" fmla="*/ 8345244 w 8938307"/>
              <a:gd name="connsiteY7092" fmla="*/ 1442427 h 2993922"/>
              <a:gd name="connsiteX7093" fmla="*/ 8313473 w 8938307"/>
              <a:gd name="connsiteY7093" fmla="*/ 1442427 h 2993922"/>
              <a:gd name="connsiteX7094" fmla="*/ 8292291 w 8938307"/>
              <a:gd name="connsiteY7094" fmla="*/ 1437132 h 2993922"/>
              <a:gd name="connsiteX7095" fmla="*/ 8271112 w 8938307"/>
              <a:gd name="connsiteY7095" fmla="*/ 1437132 h 2993922"/>
              <a:gd name="connsiteX7096" fmla="*/ 8255225 w 8938307"/>
              <a:gd name="connsiteY7096" fmla="*/ 1431837 h 2993922"/>
              <a:gd name="connsiteX7097" fmla="*/ 8249931 w 8938307"/>
              <a:gd name="connsiteY7097" fmla="*/ 1426541 h 2993922"/>
              <a:gd name="connsiteX7098" fmla="*/ 8239339 w 8938307"/>
              <a:gd name="connsiteY7098" fmla="*/ 1426541 h 2993922"/>
              <a:gd name="connsiteX7099" fmla="*/ 8218160 w 8938307"/>
              <a:gd name="connsiteY7099" fmla="*/ 1415951 h 2993922"/>
              <a:gd name="connsiteX7100" fmla="*/ 8186387 w 8938307"/>
              <a:gd name="connsiteY7100" fmla="*/ 1405360 h 2993922"/>
              <a:gd name="connsiteX7101" fmla="*/ 8165206 w 8938307"/>
              <a:gd name="connsiteY7101" fmla="*/ 1410656 h 2993922"/>
              <a:gd name="connsiteX7102" fmla="*/ 8144027 w 8938307"/>
              <a:gd name="connsiteY7102" fmla="*/ 1405360 h 2993922"/>
              <a:gd name="connsiteX7103" fmla="*/ 8112254 w 8938307"/>
              <a:gd name="connsiteY7103" fmla="*/ 1405360 h 2993922"/>
              <a:gd name="connsiteX7104" fmla="*/ 8112254 w 8938307"/>
              <a:gd name="connsiteY7104" fmla="*/ 1384180 h 2993922"/>
              <a:gd name="connsiteX7105" fmla="*/ 8112254 w 8938307"/>
              <a:gd name="connsiteY7105" fmla="*/ 1373589 h 2993922"/>
              <a:gd name="connsiteX7106" fmla="*/ 8101664 w 8938307"/>
              <a:gd name="connsiteY7106" fmla="*/ 1373589 h 2993922"/>
              <a:gd name="connsiteX7107" fmla="*/ 8091075 w 8938307"/>
              <a:gd name="connsiteY7107" fmla="*/ 1384180 h 2993922"/>
              <a:gd name="connsiteX7108" fmla="*/ 8091075 w 8938307"/>
              <a:gd name="connsiteY7108" fmla="*/ 1394770 h 2993922"/>
              <a:gd name="connsiteX7109" fmla="*/ 8054008 w 8938307"/>
              <a:gd name="connsiteY7109" fmla="*/ 1378885 h 2993922"/>
              <a:gd name="connsiteX7110" fmla="*/ 8022237 w 8938307"/>
              <a:gd name="connsiteY7110" fmla="*/ 1368293 h 2993922"/>
              <a:gd name="connsiteX7111" fmla="*/ 8001056 w 8938307"/>
              <a:gd name="connsiteY7111" fmla="*/ 1373589 h 2993922"/>
              <a:gd name="connsiteX7112" fmla="*/ 7985171 w 8938307"/>
              <a:gd name="connsiteY7112" fmla="*/ 1362999 h 2993922"/>
              <a:gd name="connsiteX7113" fmla="*/ 7974579 w 8938307"/>
              <a:gd name="connsiteY7113" fmla="*/ 1362999 h 2993922"/>
              <a:gd name="connsiteX7114" fmla="*/ 7963990 w 8938307"/>
              <a:gd name="connsiteY7114" fmla="*/ 1362999 h 2993922"/>
              <a:gd name="connsiteX7115" fmla="*/ 7942808 w 8938307"/>
              <a:gd name="connsiteY7115" fmla="*/ 1352408 h 2993922"/>
              <a:gd name="connsiteX7116" fmla="*/ 7932219 w 8938307"/>
              <a:gd name="connsiteY7116" fmla="*/ 1352408 h 2993922"/>
              <a:gd name="connsiteX7117" fmla="*/ 7932219 w 8938307"/>
              <a:gd name="connsiteY7117" fmla="*/ 1362999 h 2993922"/>
              <a:gd name="connsiteX7118" fmla="*/ 7953398 w 8938307"/>
              <a:gd name="connsiteY7118" fmla="*/ 1373589 h 2993922"/>
              <a:gd name="connsiteX7119" fmla="*/ 7963990 w 8938307"/>
              <a:gd name="connsiteY7119" fmla="*/ 1378885 h 2993922"/>
              <a:gd name="connsiteX7120" fmla="*/ 7995760 w 8938307"/>
              <a:gd name="connsiteY7120" fmla="*/ 1384180 h 2993922"/>
              <a:gd name="connsiteX7121" fmla="*/ 8016942 w 8938307"/>
              <a:gd name="connsiteY7121" fmla="*/ 1389475 h 2993922"/>
              <a:gd name="connsiteX7122" fmla="*/ 8032827 w 8938307"/>
              <a:gd name="connsiteY7122" fmla="*/ 1400066 h 2993922"/>
              <a:gd name="connsiteX7123" fmla="*/ 8054008 w 8938307"/>
              <a:gd name="connsiteY7123" fmla="*/ 1410656 h 2993922"/>
              <a:gd name="connsiteX7124" fmla="*/ 8080483 w 8938307"/>
              <a:gd name="connsiteY7124" fmla="*/ 1415951 h 2993922"/>
              <a:gd name="connsiteX7125" fmla="*/ 8144027 w 8938307"/>
              <a:gd name="connsiteY7125" fmla="*/ 1437132 h 2993922"/>
              <a:gd name="connsiteX7126" fmla="*/ 8154617 w 8938307"/>
              <a:gd name="connsiteY7126" fmla="*/ 1447722 h 2993922"/>
              <a:gd name="connsiteX7127" fmla="*/ 8133435 w 8938307"/>
              <a:gd name="connsiteY7127" fmla="*/ 1442427 h 2993922"/>
              <a:gd name="connsiteX7128" fmla="*/ 8122846 w 8938307"/>
              <a:gd name="connsiteY7128" fmla="*/ 1447722 h 2993922"/>
              <a:gd name="connsiteX7129" fmla="*/ 8112254 w 8938307"/>
              <a:gd name="connsiteY7129" fmla="*/ 1447722 h 2993922"/>
              <a:gd name="connsiteX7130" fmla="*/ 8112254 w 8938307"/>
              <a:gd name="connsiteY7130" fmla="*/ 1458312 h 2993922"/>
              <a:gd name="connsiteX7131" fmla="*/ 8101664 w 8938307"/>
              <a:gd name="connsiteY7131" fmla="*/ 1458312 h 2993922"/>
              <a:gd name="connsiteX7132" fmla="*/ 8091075 w 8938307"/>
              <a:gd name="connsiteY7132" fmla="*/ 1447722 h 2993922"/>
              <a:gd name="connsiteX7133" fmla="*/ 8080483 w 8938307"/>
              <a:gd name="connsiteY7133" fmla="*/ 1437132 h 2993922"/>
              <a:gd name="connsiteX7134" fmla="*/ 8069894 w 8938307"/>
              <a:gd name="connsiteY7134" fmla="*/ 1426541 h 2993922"/>
              <a:gd name="connsiteX7135" fmla="*/ 8038123 w 8938307"/>
              <a:gd name="connsiteY7135" fmla="*/ 1437132 h 2993922"/>
              <a:gd name="connsiteX7136" fmla="*/ 8027531 w 8938307"/>
              <a:gd name="connsiteY7136" fmla="*/ 1431837 h 2993922"/>
              <a:gd name="connsiteX7137" fmla="*/ 8016942 w 8938307"/>
              <a:gd name="connsiteY7137" fmla="*/ 1426541 h 2993922"/>
              <a:gd name="connsiteX7138" fmla="*/ 8016942 w 8938307"/>
              <a:gd name="connsiteY7138" fmla="*/ 1415951 h 2993922"/>
              <a:gd name="connsiteX7139" fmla="*/ 8006350 w 8938307"/>
              <a:gd name="connsiteY7139" fmla="*/ 1421247 h 2993922"/>
              <a:gd name="connsiteX7140" fmla="*/ 7974579 w 8938307"/>
              <a:gd name="connsiteY7140" fmla="*/ 1426541 h 2993922"/>
              <a:gd name="connsiteX7141" fmla="*/ 7953398 w 8938307"/>
              <a:gd name="connsiteY7141" fmla="*/ 1426541 h 2993922"/>
              <a:gd name="connsiteX7142" fmla="*/ 7932219 w 8938307"/>
              <a:gd name="connsiteY7142" fmla="*/ 1426541 h 2993922"/>
              <a:gd name="connsiteX7143" fmla="*/ 7932219 w 8938307"/>
              <a:gd name="connsiteY7143" fmla="*/ 1415951 h 2993922"/>
              <a:gd name="connsiteX7144" fmla="*/ 7879267 w 8938307"/>
              <a:gd name="connsiteY7144" fmla="*/ 1405360 h 2993922"/>
              <a:gd name="connsiteX7145" fmla="*/ 7868675 w 8938307"/>
              <a:gd name="connsiteY7145" fmla="*/ 1400066 h 2993922"/>
              <a:gd name="connsiteX7146" fmla="*/ 7847494 w 8938307"/>
              <a:gd name="connsiteY7146" fmla="*/ 1394770 h 2993922"/>
              <a:gd name="connsiteX7147" fmla="*/ 7836904 w 8938307"/>
              <a:gd name="connsiteY7147" fmla="*/ 1405360 h 2993922"/>
              <a:gd name="connsiteX7148" fmla="*/ 7974579 w 8938307"/>
              <a:gd name="connsiteY7148" fmla="*/ 1447722 h 2993922"/>
              <a:gd name="connsiteX7149" fmla="*/ 8069894 w 8938307"/>
              <a:gd name="connsiteY7149" fmla="*/ 1479493 h 2993922"/>
              <a:gd name="connsiteX7150" fmla="*/ 8059302 w 8938307"/>
              <a:gd name="connsiteY7150" fmla="*/ 1479493 h 2993922"/>
              <a:gd name="connsiteX7151" fmla="*/ 8038123 w 8938307"/>
              <a:gd name="connsiteY7151" fmla="*/ 1479493 h 2993922"/>
              <a:gd name="connsiteX7152" fmla="*/ 8080483 w 8938307"/>
              <a:gd name="connsiteY7152" fmla="*/ 1500674 h 2993922"/>
              <a:gd name="connsiteX7153" fmla="*/ 8101664 w 8938307"/>
              <a:gd name="connsiteY7153" fmla="*/ 1516560 h 2993922"/>
              <a:gd name="connsiteX7154" fmla="*/ 8112254 w 8938307"/>
              <a:gd name="connsiteY7154" fmla="*/ 1521855 h 2993922"/>
              <a:gd name="connsiteX7155" fmla="*/ 8133435 w 8938307"/>
              <a:gd name="connsiteY7155" fmla="*/ 1521855 h 2993922"/>
              <a:gd name="connsiteX7156" fmla="*/ 8154617 w 8938307"/>
              <a:gd name="connsiteY7156" fmla="*/ 1532445 h 2993922"/>
              <a:gd name="connsiteX7157" fmla="*/ 8175798 w 8938307"/>
              <a:gd name="connsiteY7157" fmla="*/ 1532445 h 2993922"/>
              <a:gd name="connsiteX7158" fmla="*/ 8292291 w 8938307"/>
              <a:gd name="connsiteY7158" fmla="*/ 1564218 h 2993922"/>
              <a:gd name="connsiteX7159" fmla="*/ 8302883 w 8938307"/>
              <a:gd name="connsiteY7159" fmla="*/ 1574807 h 2993922"/>
              <a:gd name="connsiteX7160" fmla="*/ 8324064 w 8938307"/>
              <a:gd name="connsiteY7160" fmla="*/ 1574807 h 2993922"/>
              <a:gd name="connsiteX7161" fmla="*/ 8334654 w 8938307"/>
              <a:gd name="connsiteY7161" fmla="*/ 1585397 h 2993922"/>
              <a:gd name="connsiteX7162" fmla="*/ 8377016 w 8938307"/>
              <a:gd name="connsiteY7162" fmla="*/ 1595988 h 2993922"/>
              <a:gd name="connsiteX7163" fmla="*/ 8419377 w 8938307"/>
              <a:gd name="connsiteY7163" fmla="*/ 1606578 h 2993922"/>
              <a:gd name="connsiteX7164" fmla="*/ 8398196 w 8938307"/>
              <a:gd name="connsiteY7164" fmla="*/ 1606578 h 2993922"/>
              <a:gd name="connsiteX7165" fmla="*/ 8377016 w 8938307"/>
              <a:gd name="connsiteY7165" fmla="*/ 1606578 h 2993922"/>
              <a:gd name="connsiteX7166" fmla="*/ 8313473 w 8938307"/>
              <a:gd name="connsiteY7166" fmla="*/ 1585397 h 2993922"/>
              <a:gd name="connsiteX7167" fmla="*/ 8175798 w 8938307"/>
              <a:gd name="connsiteY7167" fmla="*/ 1543036 h 2993922"/>
              <a:gd name="connsiteX7168" fmla="*/ 8154617 w 8938307"/>
              <a:gd name="connsiteY7168" fmla="*/ 1543036 h 2993922"/>
              <a:gd name="connsiteX7169" fmla="*/ 8091075 w 8938307"/>
              <a:gd name="connsiteY7169" fmla="*/ 1532445 h 2993922"/>
              <a:gd name="connsiteX7170" fmla="*/ 8059302 w 8938307"/>
              <a:gd name="connsiteY7170" fmla="*/ 1521855 h 2993922"/>
              <a:gd name="connsiteX7171" fmla="*/ 8038123 w 8938307"/>
              <a:gd name="connsiteY7171" fmla="*/ 1516560 h 2993922"/>
              <a:gd name="connsiteX7172" fmla="*/ 8027531 w 8938307"/>
              <a:gd name="connsiteY7172" fmla="*/ 1511264 h 2993922"/>
              <a:gd name="connsiteX7173" fmla="*/ 7963990 w 8938307"/>
              <a:gd name="connsiteY7173" fmla="*/ 1500674 h 2993922"/>
              <a:gd name="connsiteX7174" fmla="*/ 7942808 w 8938307"/>
              <a:gd name="connsiteY7174" fmla="*/ 1500674 h 2993922"/>
              <a:gd name="connsiteX7175" fmla="*/ 7932219 w 8938307"/>
              <a:gd name="connsiteY7175" fmla="*/ 1500674 h 2993922"/>
              <a:gd name="connsiteX7176" fmla="*/ 7911038 w 8938307"/>
              <a:gd name="connsiteY7176" fmla="*/ 1490084 h 2993922"/>
              <a:gd name="connsiteX7177" fmla="*/ 7911038 w 8938307"/>
              <a:gd name="connsiteY7177" fmla="*/ 1500674 h 2993922"/>
              <a:gd name="connsiteX7178" fmla="*/ 7895152 w 8938307"/>
              <a:gd name="connsiteY7178" fmla="*/ 1500674 h 2993922"/>
              <a:gd name="connsiteX7179" fmla="*/ 7889856 w 8938307"/>
              <a:gd name="connsiteY7179" fmla="*/ 1505970 h 2993922"/>
              <a:gd name="connsiteX7180" fmla="*/ 7879267 w 8938307"/>
              <a:gd name="connsiteY7180" fmla="*/ 1511264 h 2993922"/>
              <a:gd name="connsiteX7181" fmla="*/ 7836904 w 8938307"/>
              <a:gd name="connsiteY7181" fmla="*/ 1500674 h 2993922"/>
              <a:gd name="connsiteX7182" fmla="*/ 7783952 w 8938307"/>
              <a:gd name="connsiteY7182" fmla="*/ 1479493 h 2993922"/>
              <a:gd name="connsiteX7183" fmla="*/ 7768067 w 8938307"/>
              <a:gd name="connsiteY7183" fmla="*/ 1474199 h 2993922"/>
              <a:gd name="connsiteX7184" fmla="*/ 7752182 w 8938307"/>
              <a:gd name="connsiteY7184" fmla="*/ 1468903 h 2993922"/>
              <a:gd name="connsiteX7185" fmla="*/ 7715115 w 8938307"/>
              <a:gd name="connsiteY7185" fmla="*/ 1458312 h 2993922"/>
              <a:gd name="connsiteX7186" fmla="*/ 7693934 w 8938307"/>
              <a:gd name="connsiteY7186" fmla="*/ 1453018 h 2993922"/>
              <a:gd name="connsiteX7187" fmla="*/ 7678048 w 8938307"/>
              <a:gd name="connsiteY7187" fmla="*/ 1447722 h 2993922"/>
              <a:gd name="connsiteX7188" fmla="*/ 7646278 w 8938307"/>
              <a:gd name="connsiteY7188" fmla="*/ 1437132 h 2993922"/>
              <a:gd name="connsiteX7189" fmla="*/ 7603915 w 8938307"/>
              <a:gd name="connsiteY7189" fmla="*/ 1415951 h 2993922"/>
              <a:gd name="connsiteX7190" fmla="*/ 7572144 w 8938307"/>
              <a:gd name="connsiteY7190" fmla="*/ 1415951 h 2993922"/>
              <a:gd name="connsiteX7191" fmla="*/ 7519192 w 8938307"/>
              <a:gd name="connsiteY7191" fmla="*/ 1394770 h 2993922"/>
              <a:gd name="connsiteX7192" fmla="*/ 7487420 w 8938307"/>
              <a:gd name="connsiteY7192" fmla="*/ 1384180 h 2993922"/>
              <a:gd name="connsiteX7193" fmla="*/ 7476830 w 8938307"/>
              <a:gd name="connsiteY7193" fmla="*/ 1394770 h 2993922"/>
              <a:gd name="connsiteX7194" fmla="*/ 7498011 w 8938307"/>
              <a:gd name="connsiteY7194" fmla="*/ 1405360 h 2993922"/>
              <a:gd name="connsiteX7195" fmla="*/ 7519192 w 8938307"/>
              <a:gd name="connsiteY7195" fmla="*/ 1410656 h 2993922"/>
              <a:gd name="connsiteX7196" fmla="*/ 7529782 w 8938307"/>
              <a:gd name="connsiteY7196" fmla="*/ 1421247 h 2993922"/>
              <a:gd name="connsiteX7197" fmla="*/ 7550963 w 8938307"/>
              <a:gd name="connsiteY7197" fmla="*/ 1421247 h 2993922"/>
              <a:gd name="connsiteX7198" fmla="*/ 7582734 w 8938307"/>
              <a:gd name="connsiteY7198" fmla="*/ 1426541 h 2993922"/>
              <a:gd name="connsiteX7199" fmla="*/ 7635686 w 8938307"/>
              <a:gd name="connsiteY7199" fmla="*/ 1437132 h 2993922"/>
              <a:gd name="connsiteX7200" fmla="*/ 7635686 w 8938307"/>
              <a:gd name="connsiteY7200" fmla="*/ 1447722 h 2993922"/>
              <a:gd name="connsiteX7201" fmla="*/ 7640982 w 8938307"/>
              <a:gd name="connsiteY7201" fmla="*/ 1453018 h 2993922"/>
              <a:gd name="connsiteX7202" fmla="*/ 7656867 w 8938307"/>
              <a:gd name="connsiteY7202" fmla="*/ 1458312 h 2993922"/>
              <a:gd name="connsiteX7203" fmla="*/ 7693934 w 8938307"/>
              <a:gd name="connsiteY7203" fmla="*/ 1474199 h 2993922"/>
              <a:gd name="connsiteX7204" fmla="*/ 7725704 w 8938307"/>
              <a:gd name="connsiteY7204" fmla="*/ 1479493 h 2993922"/>
              <a:gd name="connsiteX7205" fmla="*/ 7736296 w 8938307"/>
              <a:gd name="connsiteY7205" fmla="*/ 1468903 h 2993922"/>
              <a:gd name="connsiteX7206" fmla="*/ 7741590 w 8938307"/>
              <a:gd name="connsiteY7206" fmla="*/ 1479493 h 2993922"/>
              <a:gd name="connsiteX7207" fmla="*/ 7773361 w 8938307"/>
              <a:gd name="connsiteY7207" fmla="*/ 1511264 h 2993922"/>
              <a:gd name="connsiteX7208" fmla="*/ 7815724 w 8938307"/>
              <a:gd name="connsiteY7208" fmla="*/ 1527151 h 2993922"/>
              <a:gd name="connsiteX7209" fmla="*/ 7826313 w 8938307"/>
              <a:gd name="connsiteY7209" fmla="*/ 1532445 h 2993922"/>
              <a:gd name="connsiteX7210" fmla="*/ 7879267 w 8938307"/>
              <a:gd name="connsiteY7210" fmla="*/ 1543036 h 2993922"/>
              <a:gd name="connsiteX7211" fmla="*/ 7942808 w 8938307"/>
              <a:gd name="connsiteY7211" fmla="*/ 1574807 h 2993922"/>
              <a:gd name="connsiteX7212" fmla="*/ 8006350 w 8938307"/>
              <a:gd name="connsiteY7212" fmla="*/ 1595988 h 2993922"/>
              <a:gd name="connsiteX7213" fmla="*/ 8016942 w 8938307"/>
              <a:gd name="connsiteY7213" fmla="*/ 1595988 h 2993922"/>
              <a:gd name="connsiteX7214" fmla="*/ 8022237 w 8938307"/>
              <a:gd name="connsiteY7214" fmla="*/ 1606578 h 2993922"/>
              <a:gd name="connsiteX7215" fmla="*/ 7995760 w 8938307"/>
              <a:gd name="connsiteY7215" fmla="*/ 1595988 h 2993922"/>
              <a:gd name="connsiteX7216" fmla="*/ 7932219 w 8938307"/>
              <a:gd name="connsiteY7216" fmla="*/ 1580103 h 2993922"/>
              <a:gd name="connsiteX7217" fmla="*/ 7884561 w 8938307"/>
              <a:gd name="connsiteY7217" fmla="*/ 1574807 h 2993922"/>
              <a:gd name="connsiteX7218" fmla="*/ 7873971 w 8938307"/>
              <a:gd name="connsiteY7218" fmla="*/ 1574807 h 2993922"/>
              <a:gd name="connsiteX7219" fmla="*/ 7847494 w 8938307"/>
              <a:gd name="connsiteY7219" fmla="*/ 1553626 h 2993922"/>
              <a:gd name="connsiteX7220" fmla="*/ 7815724 w 8938307"/>
              <a:gd name="connsiteY7220" fmla="*/ 1543036 h 2993922"/>
              <a:gd name="connsiteX7221" fmla="*/ 7826313 w 8938307"/>
              <a:gd name="connsiteY7221" fmla="*/ 1553626 h 2993922"/>
              <a:gd name="connsiteX7222" fmla="*/ 7826313 w 8938307"/>
              <a:gd name="connsiteY7222" fmla="*/ 1564218 h 2993922"/>
              <a:gd name="connsiteX7223" fmla="*/ 7836904 w 8938307"/>
              <a:gd name="connsiteY7223" fmla="*/ 1574807 h 2993922"/>
              <a:gd name="connsiteX7224" fmla="*/ 7826313 w 8938307"/>
              <a:gd name="connsiteY7224" fmla="*/ 1574807 h 2993922"/>
              <a:gd name="connsiteX7225" fmla="*/ 7805134 w 8938307"/>
              <a:gd name="connsiteY7225" fmla="*/ 1558922 h 2993922"/>
              <a:gd name="connsiteX7226" fmla="*/ 7794542 w 8938307"/>
              <a:gd name="connsiteY7226" fmla="*/ 1553626 h 2993922"/>
              <a:gd name="connsiteX7227" fmla="*/ 7794542 w 8938307"/>
              <a:gd name="connsiteY7227" fmla="*/ 1564218 h 2993922"/>
              <a:gd name="connsiteX7228" fmla="*/ 7783952 w 8938307"/>
              <a:gd name="connsiteY7228" fmla="*/ 1553626 h 2993922"/>
              <a:gd name="connsiteX7229" fmla="*/ 7752182 w 8938307"/>
              <a:gd name="connsiteY7229" fmla="*/ 1543036 h 2993922"/>
              <a:gd name="connsiteX7230" fmla="*/ 7741590 w 8938307"/>
              <a:gd name="connsiteY7230" fmla="*/ 1537741 h 2993922"/>
              <a:gd name="connsiteX7231" fmla="*/ 7731000 w 8938307"/>
              <a:gd name="connsiteY7231" fmla="*/ 1532445 h 2993922"/>
              <a:gd name="connsiteX7232" fmla="*/ 7720409 w 8938307"/>
              <a:gd name="connsiteY7232" fmla="*/ 1543036 h 2993922"/>
              <a:gd name="connsiteX7233" fmla="*/ 7709820 w 8938307"/>
              <a:gd name="connsiteY7233" fmla="*/ 1543036 h 2993922"/>
              <a:gd name="connsiteX7234" fmla="*/ 7693934 w 8938307"/>
              <a:gd name="connsiteY7234" fmla="*/ 1532445 h 2993922"/>
              <a:gd name="connsiteX7235" fmla="*/ 7678048 w 8938307"/>
              <a:gd name="connsiteY7235" fmla="*/ 1511264 h 2993922"/>
              <a:gd name="connsiteX7236" fmla="*/ 7667457 w 8938307"/>
              <a:gd name="connsiteY7236" fmla="*/ 1490084 h 2993922"/>
              <a:gd name="connsiteX7237" fmla="*/ 7651572 w 8938307"/>
              <a:gd name="connsiteY7237" fmla="*/ 1490084 h 2993922"/>
              <a:gd name="connsiteX7238" fmla="*/ 7667457 w 8938307"/>
              <a:gd name="connsiteY7238" fmla="*/ 1500674 h 2993922"/>
              <a:gd name="connsiteX7239" fmla="*/ 7667457 w 8938307"/>
              <a:gd name="connsiteY7239" fmla="*/ 1511264 h 2993922"/>
              <a:gd name="connsiteX7240" fmla="*/ 7656867 w 8938307"/>
              <a:gd name="connsiteY7240" fmla="*/ 1527151 h 2993922"/>
              <a:gd name="connsiteX7241" fmla="*/ 7630390 w 8938307"/>
              <a:gd name="connsiteY7241" fmla="*/ 1543036 h 2993922"/>
              <a:gd name="connsiteX7242" fmla="*/ 7614505 w 8938307"/>
              <a:gd name="connsiteY7242" fmla="*/ 1548331 h 2993922"/>
              <a:gd name="connsiteX7243" fmla="*/ 7625096 w 8938307"/>
              <a:gd name="connsiteY7243" fmla="*/ 1558922 h 2993922"/>
              <a:gd name="connsiteX7244" fmla="*/ 7646278 w 8938307"/>
              <a:gd name="connsiteY7244" fmla="*/ 1564218 h 2993922"/>
              <a:gd name="connsiteX7245" fmla="*/ 7656867 w 8938307"/>
              <a:gd name="connsiteY7245" fmla="*/ 1574807 h 2993922"/>
              <a:gd name="connsiteX7246" fmla="*/ 7688638 w 8938307"/>
              <a:gd name="connsiteY7246" fmla="*/ 1585397 h 2993922"/>
              <a:gd name="connsiteX7247" fmla="*/ 7667457 w 8938307"/>
              <a:gd name="connsiteY7247" fmla="*/ 1585397 h 2993922"/>
              <a:gd name="connsiteX7248" fmla="*/ 7667457 w 8938307"/>
              <a:gd name="connsiteY7248" fmla="*/ 1595988 h 2993922"/>
              <a:gd name="connsiteX7249" fmla="*/ 7667457 w 8938307"/>
              <a:gd name="connsiteY7249" fmla="*/ 1606578 h 2993922"/>
              <a:gd name="connsiteX7250" fmla="*/ 7662163 w 8938307"/>
              <a:gd name="connsiteY7250" fmla="*/ 1601283 h 2993922"/>
              <a:gd name="connsiteX7251" fmla="*/ 7635686 w 8938307"/>
              <a:gd name="connsiteY7251" fmla="*/ 1585397 h 2993922"/>
              <a:gd name="connsiteX7252" fmla="*/ 7614505 w 8938307"/>
              <a:gd name="connsiteY7252" fmla="*/ 1595988 h 2993922"/>
              <a:gd name="connsiteX7253" fmla="*/ 7656867 w 8938307"/>
              <a:gd name="connsiteY7253" fmla="*/ 1606578 h 2993922"/>
              <a:gd name="connsiteX7254" fmla="*/ 7678048 w 8938307"/>
              <a:gd name="connsiteY7254" fmla="*/ 1627759 h 2993922"/>
              <a:gd name="connsiteX7255" fmla="*/ 7678048 w 8938307"/>
              <a:gd name="connsiteY7255" fmla="*/ 1638349 h 2993922"/>
              <a:gd name="connsiteX7256" fmla="*/ 7667457 w 8938307"/>
              <a:gd name="connsiteY7256" fmla="*/ 1638349 h 2993922"/>
              <a:gd name="connsiteX7257" fmla="*/ 7656867 w 8938307"/>
              <a:gd name="connsiteY7257" fmla="*/ 1648940 h 2993922"/>
              <a:gd name="connsiteX7258" fmla="*/ 7688638 w 8938307"/>
              <a:gd name="connsiteY7258" fmla="*/ 1670122 h 2993922"/>
              <a:gd name="connsiteX7259" fmla="*/ 7699230 w 8938307"/>
              <a:gd name="connsiteY7259" fmla="*/ 1680711 h 2993922"/>
              <a:gd name="connsiteX7260" fmla="*/ 7678048 w 8938307"/>
              <a:gd name="connsiteY7260" fmla="*/ 1691301 h 2993922"/>
              <a:gd name="connsiteX7261" fmla="*/ 7662163 w 8938307"/>
              <a:gd name="connsiteY7261" fmla="*/ 1691301 h 2993922"/>
              <a:gd name="connsiteX7262" fmla="*/ 7656867 w 8938307"/>
              <a:gd name="connsiteY7262" fmla="*/ 1701893 h 2993922"/>
              <a:gd name="connsiteX7263" fmla="*/ 7667457 w 8938307"/>
              <a:gd name="connsiteY7263" fmla="*/ 1701893 h 2993922"/>
              <a:gd name="connsiteX7264" fmla="*/ 7678048 w 8938307"/>
              <a:gd name="connsiteY7264" fmla="*/ 1712482 h 2993922"/>
              <a:gd name="connsiteX7265" fmla="*/ 7678048 w 8938307"/>
              <a:gd name="connsiteY7265" fmla="*/ 1723074 h 2993922"/>
              <a:gd name="connsiteX7266" fmla="*/ 7667457 w 8938307"/>
              <a:gd name="connsiteY7266" fmla="*/ 1723074 h 2993922"/>
              <a:gd name="connsiteX7267" fmla="*/ 7646278 w 8938307"/>
              <a:gd name="connsiteY7267" fmla="*/ 1723074 h 2993922"/>
              <a:gd name="connsiteX7268" fmla="*/ 7667457 w 8938307"/>
              <a:gd name="connsiteY7268" fmla="*/ 1733663 h 2993922"/>
              <a:gd name="connsiteX7269" fmla="*/ 7683344 w 8938307"/>
              <a:gd name="connsiteY7269" fmla="*/ 1733663 h 2993922"/>
              <a:gd name="connsiteX7270" fmla="*/ 7699230 w 8938307"/>
              <a:gd name="connsiteY7270" fmla="*/ 1733663 h 2993922"/>
              <a:gd name="connsiteX7271" fmla="*/ 7709820 w 8938307"/>
              <a:gd name="connsiteY7271" fmla="*/ 1733663 h 2993922"/>
              <a:gd name="connsiteX7272" fmla="*/ 7720409 w 8938307"/>
              <a:gd name="connsiteY7272" fmla="*/ 1738959 h 2993922"/>
              <a:gd name="connsiteX7273" fmla="*/ 7720409 w 8938307"/>
              <a:gd name="connsiteY7273" fmla="*/ 1744253 h 2993922"/>
              <a:gd name="connsiteX7274" fmla="*/ 7731000 w 8938307"/>
              <a:gd name="connsiteY7274" fmla="*/ 1744253 h 2993922"/>
              <a:gd name="connsiteX7275" fmla="*/ 7720409 w 8938307"/>
              <a:gd name="connsiteY7275" fmla="*/ 1733663 h 2993922"/>
              <a:gd name="connsiteX7276" fmla="*/ 7720409 w 8938307"/>
              <a:gd name="connsiteY7276" fmla="*/ 1723074 h 2993922"/>
              <a:gd name="connsiteX7277" fmla="*/ 7736296 w 8938307"/>
              <a:gd name="connsiteY7277" fmla="*/ 1728368 h 2993922"/>
              <a:gd name="connsiteX7278" fmla="*/ 7773361 w 8938307"/>
              <a:gd name="connsiteY7278" fmla="*/ 1744253 h 2993922"/>
              <a:gd name="connsiteX7279" fmla="*/ 7805134 w 8938307"/>
              <a:gd name="connsiteY7279" fmla="*/ 1754845 h 2993922"/>
              <a:gd name="connsiteX7280" fmla="*/ 7826313 w 8938307"/>
              <a:gd name="connsiteY7280" fmla="*/ 1765434 h 2993922"/>
              <a:gd name="connsiteX7281" fmla="*/ 7842200 w 8938307"/>
              <a:gd name="connsiteY7281" fmla="*/ 1770730 h 2993922"/>
              <a:gd name="connsiteX7282" fmla="*/ 7868675 w 8938307"/>
              <a:gd name="connsiteY7282" fmla="*/ 1781320 h 2993922"/>
              <a:gd name="connsiteX7283" fmla="*/ 7900446 w 8938307"/>
              <a:gd name="connsiteY7283" fmla="*/ 1786615 h 2993922"/>
              <a:gd name="connsiteX7284" fmla="*/ 7905742 w 8938307"/>
              <a:gd name="connsiteY7284" fmla="*/ 1797205 h 2993922"/>
              <a:gd name="connsiteX7285" fmla="*/ 7889856 w 8938307"/>
              <a:gd name="connsiteY7285" fmla="*/ 1807797 h 2993922"/>
              <a:gd name="connsiteX7286" fmla="*/ 7879267 w 8938307"/>
              <a:gd name="connsiteY7286" fmla="*/ 1818386 h 2993922"/>
              <a:gd name="connsiteX7287" fmla="*/ 7868675 w 8938307"/>
              <a:gd name="connsiteY7287" fmla="*/ 1818386 h 2993922"/>
              <a:gd name="connsiteX7288" fmla="*/ 7858085 w 8938307"/>
              <a:gd name="connsiteY7288" fmla="*/ 1818386 h 2993922"/>
              <a:gd name="connsiteX7289" fmla="*/ 7847494 w 8938307"/>
              <a:gd name="connsiteY7289" fmla="*/ 1807797 h 2993922"/>
              <a:gd name="connsiteX7290" fmla="*/ 7842200 w 8938307"/>
              <a:gd name="connsiteY7290" fmla="*/ 1802501 h 2993922"/>
              <a:gd name="connsiteX7291" fmla="*/ 7836904 w 8938307"/>
              <a:gd name="connsiteY7291" fmla="*/ 1791911 h 2993922"/>
              <a:gd name="connsiteX7292" fmla="*/ 7815724 w 8938307"/>
              <a:gd name="connsiteY7292" fmla="*/ 1781320 h 2993922"/>
              <a:gd name="connsiteX7293" fmla="*/ 7794542 w 8938307"/>
              <a:gd name="connsiteY7293" fmla="*/ 1786615 h 2993922"/>
              <a:gd name="connsiteX7294" fmla="*/ 7789248 w 8938307"/>
              <a:gd name="connsiteY7294" fmla="*/ 1797205 h 2993922"/>
              <a:gd name="connsiteX7295" fmla="*/ 7773361 w 8938307"/>
              <a:gd name="connsiteY7295" fmla="*/ 1791911 h 2993922"/>
              <a:gd name="connsiteX7296" fmla="*/ 7757476 w 8938307"/>
              <a:gd name="connsiteY7296" fmla="*/ 1786615 h 2993922"/>
              <a:gd name="connsiteX7297" fmla="*/ 7752182 w 8938307"/>
              <a:gd name="connsiteY7297" fmla="*/ 1797205 h 2993922"/>
              <a:gd name="connsiteX7298" fmla="*/ 7741590 w 8938307"/>
              <a:gd name="connsiteY7298" fmla="*/ 1797205 h 2993922"/>
              <a:gd name="connsiteX7299" fmla="*/ 7731000 w 8938307"/>
              <a:gd name="connsiteY7299" fmla="*/ 1786615 h 2993922"/>
              <a:gd name="connsiteX7300" fmla="*/ 7731000 w 8938307"/>
              <a:gd name="connsiteY7300" fmla="*/ 1797205 h 2993922"/>
              <a:gd name="connsiteX7301" fmla="*/ 7731000 w 8938307"/>
              <a:gd name="connsiteY7301" fmla="*/ 1818386 h 2993922"/>
              <a:gd name="connsiteX7302" fmla="*/ 7741590 w 8938307"/>
              <a:gd name="connsiteY7302" fmla="*/ 1828978 h 2993922"/>
              <a:gd name="connsiteX7303" fmla="*/ 7731000 w 8938307"/>
              <a:gd name="connsiteY7303" fmla="*/ 1828978 h 2993922"/>
              <a:gd name="connsiteX7304" fmla="*/ 7731000 w 8938307"/>
              <a:gd name="connsiteY7304" fmla="*/ 1839567 h 2993922"/>
              <a:gd name="connsiteX7305" fmla="*/ 7752182 w 8938307"/>
              <a:gd name="connsiteY7305" fmla="*/ 1860749 h 2993922"/>
              <a:gd name="connsiteX7306" fmla="*/ 7757476 w 8938307"/>
              <a:gd name="connsiteY7306" fmla="*/ 1876634 h 2993922"/>
              <a:gd name="connsiteX7307" fmla="*/ 7762772 w 8938307"/>
              <a:gd name="connsiteY7307" fmla="*/ 1892520 h 2993922"/>
              <a:gd name="connsiteX7308" fmla="*/ 7752182 w 8938307"/>
              <a:gd name="connsiteY7308" fmla="*/ 1903111 h 2993922"/>
              <a:gd name="connsiteX7309" fmla="*/ 7736296 w 8938307"/>
              <a:gd name="connsiteY7309" fmla="*/ 1897815 h 2993922"/>
              <a:gd name="connsiteX7310" fmla="*/ 7736296 w 8938307"/>
              <a:gd name="connsiteY7310" fmla="*/ 1913701 h 2993922"/>
              <a:gd name="connsiteX7311" fmla="*/ 7741590 w 8938307"/>
              <a:gd name="connsiteY7311" fmla="*/ 1924290 h 2993922"/>
              <a:gd name="connsiteX7312" fmla="*/ 7752182 w 8938307"/>
              <a:gd name="connsiteY7312" fmla="*/ 1934882 h 2993922"/>
              <a:gd name="connsiteX7313" fmla="*/ 7768067 w 8938307"/>
              <a:gd name="connsiteY7313" fmla="*/ 1924290 h 2993922"/>
              <a:gd name="connsiteX7314" fmla="*/ 7773361 w 8938307"/>
              <a:gd name="connsiteY7314" fmla="*/ 1903111 h 2993922"/>
              <a:gd name="connsiteX7315" fmla="*/ 7783952 w 8938307"/>
              <a:gd name="connsiteY7315" fmla="*/ 1903111 h 2993922"/>
              <a:gd name="connsiteX7316" fmla="*/ 7794542 w 8938307"/>
              <a:gd name="connsiteY7316" fmla="*/ 1913701 h 2993922"/>
              <a:gd name="connsiteX7317" fmla="*/ 7805134 w 8938307"/>
              <a:gd name="connsiteY7317" fmla="*/ 1913701 h 2993922"/>
              <a:gd name="connsiteX7318" fmla="*/ 7815724 w 8938307"/>
              <a:gd name="connsiteY7318" fmla="*/ 1924290 h 2993922"/>
              <a:gd name="connsiteX7319" fmla="*/ 7805134 w 8938307"/>
              <a:gd name="connsiteY7319" fmla="*/ 1924290 h 2993922"/>
              <a:gd name="connsiteX7320" fmla="*/ 7778656 w 8938307"/>
              <a:gd name="connsiteY7320" fmla="*/ 1924290 h 2993922"/>
              <a:gd name="connsiteX7321" fmla="*/ 7778656 w 8938307"/>
              <a:gd name="connsiteY7321" fmla="*/ 1940176 h 2993922"/>
              <a:gd name="connsiteX7322" fmla="*/ 7773361 w 8938307"/>
              <a:gd name="connsiteY7322" fmla="*/ 1945472 h 2993922"/>
              <a:gd name="connsiteX7323" fmla="*/ 7773361 w 8938307"/>
              <a:gd name="connsiteY7323" fmla="*/ 1956063 h 2993922"/>
              <a:gd name="connsiteX7324" fmla="*/ 7762772 w 8938307"/>
              <a:gd name="connsiteY7324" fmla="*/ 1956063 h 2993922"/>
              <a:gd name="connsiteX7325" fmla="*/ 7783952 w 8938307"/>
              <a:gd name="connsiteY7325" fmla="*/ 1966653 h 2993922"/>
              <a:gd name="connsiteX7326" fmla="*/ 7783952 w 8938307"/>
              <a:gd name="connsiteY7326" fmla="*/ 1956063 h 2993922"/>
              <a:gd name="connsiteX7327" fmla="*/ 7783952 w 8938307"/>
              <a:gd name="connsiteY7327" fmla="*/ 1945472 h 2993922"/>
              <a:gd name="connsiteX7328" fmla="*/ 7799838 w 8938307"/>
              <a:gd name="connsiteY7328" fmla="*/ 1950767 h 2993922"/>
              <a:gd name="connsiteX7329" fmla="*/ 7794542 w 8938307"/>
              <a:gd name="connsiteY7329" fmla="*/ 1956063 h 2993922"/>
              <a:gd name="connsiteX7330" fmla="*/ 7794542 w 8938307"/>
              <a:gd name="connsiteY7330" fmla="*/ 1977242 h 2993922"/>
              <a:gd name="connsiteX7331" fmla="*/ 7778656 w 8938307"/>
              <a:gd name="connsiteY7331" fmla="*/ 1987834 h 2993922"/>
              <a:gd name="connsiteX7332" fmla="*/ 7762772 w 8938307"/>
              <a:gd name="connsiteY7332" fmla="*/ 1998424 h 2993922"/>
              <a:gd name="connsiteX7333" fmla="*/ 7741590 w 8938307"/>
              <a:gd name="connsiteY7333" fmla="*/ 1987834 h 2993922"/>
              <a:gd name="connsiteX7334" fmla="*/ 7725704 w 8938307"/>
              <a:gd name="connsiteY7334" fmla="*/ 1987834 h 2993922"/>
              <a:gd name="connsiteX7335" fmla="*/ 7709820 w 8938307"/>
              <a:gd name="connsiteY7335" fmla="*/ 1987834 h 2993922"/>
              <a:gd name="connsiteX7336" fmla="*/ 7699230 w 8938307"/>
              <a:gd name="connsiteY7336" fmla="*/ 1998424 h 2993922"/>
              <a:gd name="connsiteX7337" fmla="*/ 7667457 w 8938307"/>
              <a:gd name="connsiteY7337" fmla="*/ 1987834 h 2993922"/>
              <a:gd name="connsiteX7338" fmla="*/ 7635686 w 8938307"/>
              <a:gd name="connsiteY7338" fmla="*/ 1977242 h 2993922"/>
              <a:gd name="connsiteX7339" fmla="*/ 7646278 w 8938307"/>
              <a:gd name="connsiteY7339" fmla="*/ 1987834 h 2993922"/>
              <a:gd name="connsiteX7340" fmla="*/ 7656867 w 8938307"/>
              <a:gd name="connsiteY7340" fmla="*/ 1998424 h 2993922"/>
              <a:gd name="connsiteX7341" fmla="*/ 7678048 w 8938307"/>
              <a:gd name="connsiteY7341" fmla="*/ 2009015 h 2993922"/>
              <a:gd name="connsiteX7342" fmla="*/ 7699230 w 8938307"/>
              <a:gd name="connsiteY7342" fmla="*/ 2019605 h 2993922"/>
              <a:gd name="connsiteX7343" fmla="*/ 7709820 w 8938307"/>
              <a:gd name="connsiteY7343" fmla="*/ 2030194 h 2993922"/>
              <a:gd name="connsiteX7344" fmla="*/ 7709820 w 8938307"/>
              <a:gd name="connsiteY7344" fmla="*/ 2040786 h 2993922"/>
              <a:gd name="connsiteX7345" fmla="*/ 7731000 w 8938307"/>
              <a:gd name="connsiteY7345" fmla="*/ 2051376 h 2993922"/>
              <a:gd name="connsiteX7346" fmla="*/ 7783952 w 8938307"/>
              <a:gd name="connsiteY7346" fmla="*/ 2061967 h 2993922"/>
              <a:gd name="connsiteX7347" fmla="*/ 7789248 w 8938307"/>
              <a:gd name="connsiteY7347" fmla="*/ 2067261 h 2993922"/>
              <a:gd name="connsiteX7348" fmla="*/ 7805134 w 8938307"/>
              <a:gd name="connsiteY7348" fmla="*/ 2083146 h 2993922"/>
              <a:gd name="connsiteX7349" fmla="*/ 7815724 w 8938307"/>
              <a:gd name="connsiteY7349" fmla="*/ 2093738 h 2993922"/>
              <a:gd name="connsiteX7350" fmla="*/ 7831609 w 8938307"/>
              <a:gd name="connsiteY7350" fmla="*/ 2099033 h 2993922"/>
              <a:gd name="connsiteX7351" fmla="*/ 7842200 w 8938307"/>
              <a:gd name="connsiteY7351" fmla="*/ 2099033 h 2993922"/>
              <a:gd name="connsiteX7352" fmla="*/ 7852790 w 8938307"/>
              <a:gd name="connsiteY7352" fmla="*/ 2104328 h 2993922"/>
              <a:gd name="connsiteX7353" fmla="*/ 7863380 w 8938307"/>
              <a:gd name="connsiteY7353" fmla="*/ 2109623 h 2993922"/>
              <a:gd name="connsiteX7354" fmla="*/ 7879267 w 8938307"/>
              <a:gd name="connsiteY7354" fmla="*/ 2114919 h 2993922"/>
              <a:gd name="connsiteX7355" fmla="*/ 7916332 w 8938307"/>
              <a:gd name="connsiteY7355" fmla="*/ 2141394 h 2993922"/>
              <a:gd name="connsiteX7356" fmla="*/ 7985171 w 8938307"/>
              <a:gd name="connsiteY7356" fmla="*/ 2178461 h 2993922"/>
              <a:gd name="connsiteX7357" fmla="*/ 8064598 w 8938307"/>
              <a:gd name="connsiteY7357" fmla="*/ 2215527 h 2993922"/>
              <a:gd name="connsiteX7358" fmla="*/ 8101664 w 8938307"/>
              <a:gd name="connsiteY7358" fmla="*/ 2263184 h 2993922"/>
              <a:gd name="connsiteX7359" fmla="*/ 8106960 w 8938307"/>
              <a:gd name="connsiteY7359" fmla="*/ 2279069 h 2993922"/>
              <a:gd name="connsiteX7360" fmla="*/ 8106960 w 8938307"/>
              <a:gd name="connsiteY7360" fmla="*/ 2284365 h 2993922"/>
              <a:gd name="connsiteX7361" fmla="*/ 8101664 w 8938307"/>
              <a:gd name="connsiteY7361" fmla="*/ 2273775 h 2993922"/>
              <a:gd name="connsiteX7362" fmla="*/ 8069894 w 8938307"/>
              <a:gd name="connsiteY7362" fmla="*/ 2263184 h 2993922"/>
              <a:gd name="connsiteX7363" fmla="*/ 8059302 w 8938307"/>
              <a:gd name="connsiteY7363" fmla="*/ 2263184 h 2993922"/>
              <a:gd name="connsiteX7364" fmla="*/ 8038123 w 8938307"/>
              <a:gd name="connsiteY7364" fmla="*/ 2252594 h 2993922"/>
              <a:gd name="connsiteX7365" fmla="*/ 8006350 w 8938307"/>
              <a:gd name="connsiteY7365" fmla="*/ 2242004 h 2993922"/>
              <a:gd name="connsiteX7366" fmla="*/ 7995760 w 8938307"/>
              <a:gd name="connsiteY7366" fmla="*/ 2242004 h 2993922"/>
              <a:gd name="connsiteX7367" fmla="*/ 7953398 w 8938307"/>
              <a:gd name="connsiteY7367" fmla="*/ 2220823 h 2993922"/>
              <a:gd name="connsiteX7368" fmla="*/ 7937513 w 8938307"/>
              <a:gd name="connsiteY7368" fmla="*/ 2231413 h 2993922"/>
              <a:gd name="connsiteX7369" fmla="*/ 7921627 w 8938307"/>
              <a:gd name="connsiteY7369" fmla="*/ 2220823 h 2993922"/>
              <a:gd name="connsiteX7370" fmla="*/ 7911038 w 8938307"/>
              <a:gd name="connsiteY7370" fmla="*/ 2220823 h 2993922"/>
              <a:gd name="connsiteX7371" fmla="*/ 8038123 w 8938307"/>
              <a:gd name="connsiteY7371" fmla="*/ 2284365 h 2993922"/>
              <a:gd name="connsiteX7372" fmla="*/ 8080483 w 8938307"/>
              <a:gd name="connsiteY7372" fmla="*/ 2316136 h 2993922"/>
              <a:gd name="connsiteX7373" fmla="*/ 8101664 w 8938307"/>
              <a:gd name="connsiteY7373" fmla="*/ 2337317 h 2993922"/>
              <a:gd name="connsiteX7374" fmla="*/ 8112254 w 8938307"/>
              <a:gd name="connsiteY7374" fmla="*/ 2358498 h 2993922"/>
              <a:gd name="connsiteX7375" fmla="*/ 8091075 w 8938307"/>
              <a:gd name="connsiteY7375" fmla="*/ 2347908 h 2993922"/>
              <a:gd name="connsiteX7376" fmla="*/ 8080483 w 8938307"/>
              <a:gd name="connsiteY7376" fmla="*/ 2347908 h 2993922"/>
              <a:gd name="connsiteX7377" fmla="*/ 8069894 w 8938307"/>
              <a:gd name="connsiteY7377" fmla="*/ 2347908 h 2993922"/>
              <a:gd name="connsiteX7378" fmla="*/ 8059302 w 8938307"/>
              <a:gd name="connsiteY7378" fmla="*/ 2337317 h 2993922"/>
              <a:gd name="connsiteX7379" fmla="*/ 8006350 w 8938307"/>
              <a:gd name="connsiteY7379" fmla="*/ 2305546 h 2993922"/>
              <a:gd name="connsiteX7380" fmla="*/ 8011646 w 8938307"/>
              <a:gd name="connsiteY7380" fmla="*/ 2310841 h 2993922"/>
              <a:gd name="connsiteX7381" fmla="*/ 8016942 w 8938307"/>
              <a:gd name="connsiteY7381" fmla="*/ 2316136 h 2993922"/>
              <a:gd name="connsiteX7382" fmla="*/ 7995760 w 8938307"/>
              <a:gd name="connsiteY7382" fmla="*/ 2316136 h 2993922"/>
              <a:gd name="connsiteX7383" fmla="*/ 7995760 w 8938307"/>
              <a:gd name="connsiteY7383" fmla="*/ 2310841 h 2993922"/>
              <a:gd name="connsiteX7384" fmla="*/ 7985171 w 8938307"/>
              <a:gd name="connsiteY7384" fmla="*/ 2300250 h 2993922"/>
              <a:gd name="connsiteX7385" fmla="*/ 7969284 w 8938307"/>
              <a:gd name="connsiteY7385" fmla="*/ 2289660 h 2993922"/>
              <a:gd name="connsiteX7386" fmla="*/ 7963990 w 8938307"/>
              <a:gd name="connsiteY7386" fmla="*/ 2273775 h 2993922"/>
              <a:gd name="connsiteX7387" fmla="*/ 7911038 w 8938307"/>
              <a:gd name="connsiteY7387" fmla="*/ 2252594 h 2993922"/>
              <a:gd name="connsiteX7388" fmla="*/ 7868675 w 8938307"/>
              <a:gd name="connsiteY7388" fmla="*/ 2231413 h 2993922"/>
              <a:gd name="connsiteX7389" fmla="*/ 7863380 w 8938307"/>
              <a:gd name="connsiteY7389" fmla="*/ 2226117 h 2993922"/>
              <a:gd name="connsiteX7390" fmla="*/ 7847494 w 8938307"/>
              <a:gd name="connsiteY7390" fmla="*/ 2220823 h 2993922"/>
              <a:gd name="connsiteX7391" fmla="*/ 7826313 w 8938307"/>
              <a:gd name="connsiteY7391" fmla="*/ 2215527 h 2993922"/>
              <a:gd name="connsiteX7392" fmla="*/ 7821019 w 8938307"/>
              <a:gd name="connsiteY7392" fmla="*/ 2210232 h 2993922"/>
              <a:gd name="connsiteX7393" fmla="*/ 7815724 w 8938307"/>
              <a:gd name="connsiteY7393" fmla="*/ 2220823 h 2993922"/>
              <a:gd name="connsiteX7394" fmla="*/ 7783952 w 8938307"/>
              <a:gd name="connsiteY7394" fmla="*/ 2199642 h 2993922"/>
              <a:gd name="connsiteX7395" fmla="*/ 7762772 w 8938307"/>
              <a:gd name="connsiteY7395" fmla="*/ 2189051 h 2993922"/>
              <a:gd name="connsiteX7396" fmla="*/ 7736296 w 8938307"/>
              <a:gd name="connsiteY7396" fmla="*/ 2173165 h 2993922"/>
              <a:gd name="connsiteX7397" fmla="*/ 7741590 w 8938307"/>
              <a:gd name="connsiteY7397" fmla="*/ 2167871 h 2993922"/>
              <a:gd name="connsiteX7398" fmla="*/ 7741590 w 8938307"/>
              <a:gd name="connsiteY7398" fmla="*/ 2157280 h 2993922"/>
              <a:gd name="connsiteX7399" fmla="*/ 7731000 w 8938307"/>
              <a:gd name="connsiteY7399" fmla="*/ 2157280 h 2993922"/>
              <a:gd name="connsiteX7400" fmla="*/ 7752182 w 8938307"/>
              <a:gd name="connsiteY7400" fmla="*/ 2146690 h 2993922"/>
              <a:gd name="connsiteX7401" fmla="*/ 7762772 w 8938307"/>
              <a:gd name="connsiteY7401" fmla="*/ 2136099 h 2993922"/>
              <a:gd name="connsiteX7402" fmla="*/ 7773361 w 8938307"/>
              <a:gd name="connsiteY7402" fmla="*/ 2125509 h 2993922"/>
              <a:gd name="connsiteX7403" fmla="*/ 7773361 w 8938307"/>
              <a:gd name="connsiteY7403" fmla="*/ 2114919 h 2993922"/>
              <a:gd name="connsiteX7404" fmla="*/ 7752182 w 8938307"/>
              <a:gd name="connsiteY7404" fmla="*/ 2114919 h 2993922"/>
              <a:gd name="connsiteX7405" fmla="*/ 7741590 w 8938307"/>
              <a:gd name="connsiteY7405" fmla="*/ 2125509 h 2993922"/>
              <a:gd name="connsiteX7406" fmla="*/ 7731000 w 8938307"/>
              <a:gd name="connsiteY7406" fmla="*/ 2125509 h 2993922"/>
              <a:gd name="connsiteX7407" fmla="*/ 7741590 w 8938307"/>
              <a:gd name="connsiteY7407" fmla="*/ 2114919 h 2993922"/>
              <a:gd name="connsiteX7408" fmla="*/ 7741590 w 8938307"/>
              <a:gd name="connsiteY7408" fmla="*/ 2104328 h 2993922"/>
              <a:gd name="connsiteX7409" fmla="*/ 7752182 w 8938307"/>
              <a:gd name="connsiteY7409" fmla="*/ 2093738 h 2993922"/>
              <a:gd name="connsiteX7410" fmla="*/ 7699230 w 8938307"/>
              <a:gd name="connsiteY7410" fmla="*/ 2072557 h 2993922"/>
              <a:gd name="connsiteX7411" fmla="*/ 7678048 w 8938307"/>
              <a:gd name="connsiteY7411" fmla="*/ 2061967 h 2993922"/>
              <a:gd name="connsiteX7412" fmla="*/ 7656867 w 8938307"/>
              <a:gd name="connsiteY7412" fmla="*/ 2046080 h 2993922"/>
              <a:gd name="connsiteX7413" fmla="*/ 7630390 w 8938307"/>
              <a:gd name="connsiteY7413" fmla="*/ 2030194 h 2993922"/>
              <a:gd name="connsiteX7414" fmla="*/ 7588030 w 8938307"/>
              <a:gd name="connsiteY7414" fmla="*/ 2009015 h 2993922"/>
              <a:gd name="connsiteX7415" fmla="*/ 7561553 w 8938307"/>
              <a:gd name="connsiteY7415" fmla="*/ 1987834 h 2993922"/>
              <a:gd name="connsiteX7416" fmla="*/ 7550963 w 8938307"/>
              <a:gd name="connsiteY7416" fmla="*/ 1977242 h 2993922"/>
              <a:gd name="connsiteX7417" fmla="*/ 7540374 w 8938307"/>
              <a:gd name="connsiteY7417" fmla="*/ 1987834 h 2993922"/>
              <a:gd name="connsiteX7418" fmla="*/ 7529782 w 8938307"/>
              <a:gd name="connsiteY7418" fmla="*/ 1987834 h 2993922"/>
              <a:gd name="connsiteX7419" fmla="*/ 7535078 w 8938307"/>
              <a:gd name="connsiteY7419" fmla="*/ 1993128 h 2993922"/>
              <a:gd name="connsiteX7420" fmla="*/ 7529782 w 8938307"/>
              <a:gd name="connsiteY7420" fmla="*/ 1998424 h 2993922"/>
              <a:gd name="connsiteX7421" fmla="*/ 7519192 w 8938307"/>
              <a:gd name="connsiteY7421" fmla="*/ 1998424 h 2993922"/>
              <a:gd name="connsiteX7422" fmla="*/ 7508601 w 8938307"/>
              <a:gd name="connsiteY7422" fmla="*/ 1987834 h 2993922"/>
              <a:gd name="connsiteX7423" fmla="*/ 7508601 w 8938307"/>
              <a:gd name="connsiteY7423" fmla="*/ 1998424 h 2993922"/>
              <a:gd name="connsiteX7424" fmla="*/ 7508601 w 8938307"/>
              <a:gd name="connsiteY7424" fmla="*/ 2009015 h 2993922"/>
              <a:gd name="connsiteX7425" fmla="*/ 7498011 w 8938307"/>
              <a:gd name="connsiteY7425" fmla="*/ 1998424 h 2993922"/>
              <a:gd name="connsiteX7426" fmla="*/ 7487420 w 8938307"/>
              <a:gd name="connsiteY7426" fmla="*/ 1987834 h 2993922"/>
              <a:gd name="connsiteX7427" fmla="*/ 7492716 w 8938307"/>
              <a:gd name="connsiteY7427" fmla="*/ 1982538 h 2993922"/>
              <a:gd name="connsiteX7428" fmla="*/ 7492716 w 8938307"/>
              <a:gd name="connsiteY7428" fmla="*/ 1977242 h 2993922"/>
              <a:gd name="connsiteX7429" fmla="*/ 7487420 w 8938307"/>
              <a:gd name="connsiteY7429" fmla="*/ 1977242 h 2993922"/>
              <a:gd name="connsiteX7430" fmla="*/ 7487420 w 8938307"/>
              <a:gd name="connsiteY7430" fmla="*/ 1966653 h 2993922"/>
              <a:gd name="connsiteX7431" fmla="*/ 7476830 w 8938307"/>
              <a:gd name="connsiteY7431" fmla="*/ 1966653 h 2993922"/>
              <a:gd name="connsiteX7432" fmla="*/ 7466240 w 8938307"/>
              <a:gd name="connsiteY7432" fmla="*/ 1945472 h 2993922"/>
              <a:gd name="connsiteX7433" fmla="*/ 7487420 w 8938307"/>
              <a:gd name="connsiteY7433" fmla="*/ 1956063 h 2993922"/>
              <a:gd name="connsiteX7434" fmla="*/ 7508601 w 8938307"/>
              <a:gd name="connsiteY7434" fmla="*/ 1961357 h 2993922"/>
              <a:gd name="connsiteX7435" fmla="*/ 7508601 w 8938307"/>
              <a:gd name="connsiteY7435" fmla="*/ 1945472 h 2993922"/>
              <a:gd name="connsiteX7436" fmla="*/ 7487420 w 8938307"/>
              <a:gd name="connsiteY7436" fmla="*/ 1924290 h 2993922"/>
              <a:gd name="connsiteX7437" fmla="*/ 7476830 w 8938307"/>
              <a:gd name="connsiteY7437" fmla="*/ 1924290 h 2993922"/>
              <a:gd name="connsiteX7438" fmla="*/ 7466240 w 8938307"/>
              <a:gd name="connsiteY7438" fmla="*/ 1924290 h 2993922"/>
              <a:gd name="connsiteX7439" fmla="*/ 7445059 w 8938307"/>
              <a:gd name="connsiteY7439" fmla="*/ 1924290 h 2993922"/>
              <a:gd name="connsiteX7440" fmla="*/ 7434468 w 8938307"/>
              <a:gd name="connsiteY7440" fmla="*/ 1929586 h 2993922"/>
              <a:gd name="connsiteX7441" fmla="*/ 7423878 w 8938307"/>
              <a:gd name="connsiteY7441" fmla="*/ 1945472 h 2993922"/>
              <a:gd name="connsiteX7442" fmla="*/ 7413288 w 8938307"/>
              <a:gd name="connsiteY7442" fmla="*/ 1956063 h 2993922"/>
              <a:gd name="connsiteX7443" fmla="*/ 7423878 w 8938307"/>
              <a:gd name="connsiteY7443" fmla="*/ 1966653 h 2993922"/>
              <a:gd name="connsiteX7444" fmla="*/ 7397403 w 8938307"/>
              <a:gd name="connsiteY7444" fmla="*/ 1977242 h 2993922"/>
              <a:gd name="connsiteX7445" fmla="*/ 7339155 w 8938307"/>
              <a:gd name="connsiteY7445" fmla="*/ 1971948 h 2993922"/>
              <a:gd name="connsiteX7446" fmla="*/ 7296793 w 8938307"/>
              <a:gd name="connsiteY7446" fmla="*/ 1961357 h 2993922"/>
              <a:gd name="connsiteX7447" fmla="*/ 7280908 w 8938307"/>
              <a:gd name="connsiteY7447" fmla="*/ 1956063 h 2993922"/>
              <a:gd name="connsiteX7448" fmla="*/ 7265022 w 8938307"/>
              <a:gd name="connsiteY7448" fmla="*/ 1956063 h 2993922"/>
              <a:gd name="connsiteX7449" fmla="*/ 7265022 w 8938307"/>
              <a:gd name="connsiteY7449" fmla="*/ 1966653 h 2993922"/>
              <a:gd name="connsiteX7450" fmla="*/ 7296793 w 8938307"/>
              <a:gd name="connsiteY7450" fmla="*/ 1987834 h 2993922"/>
              <a:gd name="connsiteX7451" fmla="*/ 7317974 w 8938307"/>
              <a:gd name="connsiteY7451" fmla="*/ 1998424 h 2993922"/>
              <a:gd name="connsiteX7452" fmla="*/ 7286203 w 8938307"/>
              <a:gd name="connsiteY7452" fmla="*/ 1998424 h 2993922"/>
              <a:gd name="connsiteX7453" fmla="*/ 7254432 w 8938307"/>
              <a:gd name="connsiteY7453" fmla="*/ 1987834 h 2993922"/>
              <a:gd name="connsiteX7454" fmla="*/ 7243841 w 8938307"/>
              <a:gd name="connsiteY7454" fmla="*/ 1987834 h 2993922"/>
              <a:gd name="connsiteX7455" fmla="*/ 7243841 w 8938307"/>
              <a:gd name="connsiteY7455" fmla="*/ 1998424 h 2993922"/>
              <a:gd name="connsiteX7456" fmla="*/ 7201480 w 8938307"/>
              <a:gd name="connsiteY7456" fmla="*/ 2009015 h 2993922"/>
              <a:gd name="connsiteX7457" fmla="*/ 7201480 w 8938307"/>
              <a:gd name="connsiteY7457" fmla="*/ 1987834 h 2993922"/>
              <a:gd name="connsiteX7458" fmla="*/ 7180299 w 8938307"/>
              <a:gd name="connsiteY7458" fmla="*/ 1982538 h 2993922"/>
              <a:gd name="connsiteX7459" fmla="*/ 7169708 w 8938307"/>
              <a:gd name="connsiteY7459" fmla="*/ 1977242 h 2993922"/>
              <a:gd name="connsiteX7460" fmla="*/ 7169708 w 8938307"/>
              <a:gd name="connsiteY7460" fmla="*/ 1987834 h 2993922"/>
              <a:gd name="connsiteX7461" fmla="*/ 7159118 w 8938307"/>
              <a:gd name="connsiteY7461" fmla="*/ 1998424 h 2993922"/>
              <a:gd name="connsiteX7462" fmla="*/ 7153822 w 8938307"/>
              <a:gd name="connsiteY7462" fmla="*/ 2003719 h 2993922"/>
              <a:gd name="connsiteX7463" fmla="*/ 7148526 w 8938307"/>
              <a:gd name="connsiteY7463" fmla="*/ 2019605 h 2993922"/>
              <a:gd name="connsiteX7464" fmla="*/ 7169708 w 8938307"/>
              <a:gd name="connsiteY7464" fmla="*/ 2019605 h 2993922"/>
              <a:gd name="connsiteX7465" fmla="*/ 7180299 w 8938307"/>
              <a:gd name="connsiteY7465" fmla="*/ 2019605 h 2993922"/>
              <a:gd name="connsiteX7466" fmla="*/ 7190889 w 8938307"/>
              <a:gd name="connsiteY7466" fmla="*/ 2019605 h 2993922"/>
              <a:gd name="connsiteX7467" fmla="*/ 7201480 w 8938307"/>
              <a:gd name="connsiteY7467" fmla="*/ 2024900 h 2993922"/>
              <a:gd name="connsiteX7468" fmla="*/ 7212070 w 8938307"/>
              <a:gd name="connsiteY7468" fmla="*/ 2030194 h 2993922"/>
              <a:gd name="connsiteX7469" fmla="*/ 7254432 w 8938307"/>
              <a:gd name="connsiteY7469" fmla="*/ 2030194 h 2993922"/>
              <a:gd name="connsiteX7470" fmla="*/ 7265022 w 8938307"/>
              <a:gd name="connsiteY7470" fmla="*/ 2030194 h 2993922"/>
              <a:gd name="connsiteX7471" fmla="*/ 7265022 w 8938307"/>
              <a:gd name="connsiteY7471" fmla="*/ 2040786 h 2993922"/>
              <a:gd name="connsiteX7472" fmla="*/ 7286203 w 8938307"/>
              <a:gd name="connsiteY7472" fmla="*/ 2030194 h 2993922"/>
              <a:gd name="connsiteX7473" fmla="*/ 7292822 w 8938307"/>
              <a:gd name="connsiteY7473" fmla="*/ 2030194 h 2993922"/>
              <a:gd name="connsiteX7474" fmla="*/ 7296793 w 8938307"/>
              <a:gd name="connsiteY7474" fmla="*/ 2030194 h 2993922"/>
              <a:gd name="connsiteX7475" fmla="*/ 7265022 w 8938307"/>
              <a:gd name="connsiteY7475" fmla="*/ 2051376 h 2993922"/>
              <a:gd name="connsiteX7476" fmla="*/ 7243841 w 8938307"/>
              <a:gd name="connsiteY7476" fmla="*/ 2061967 h 2993922"/>
              <a:gd name="connsiteX7477" fmla="*/ 7243841 w 8938307"/>
              <a:gd name="connsiteY7477" fmla="*/ 2072557 h 2993922"/>
              <a:gd name="connsiteX7478" fmla="*/ 7275612 w 8938307"/>
              <a:gd name="connsiteY7478" fmla="*/ 2093738 h 2993922"/>
              <a:gd name="connsiteX7479" fmla="*/ 7307384 w 8938307"/>
              <a:gd name="connsiteY7479" fmla="*/ 2104328 h 2993922"/>
              <a:gd name="connsiteX7480" fmla="*/ 7317974 w 8938307"/>
              <a:gd name="connsiteY7480" fmla="*/ 2104328 h 2993922"/>
              <a:gd name="connsiteX7481" fmla="*/ 7328564 w 8938307"/>
              <a:gd name="connsiteY7481" fmla="*/ 2104328 h 2993922"/>
              <a:gd name="connsiteX7482" fmla="*/ 7333860 w 8938307"/>
              <a:gd name="connsiteY7482" fmla="*/ 2114919 h 2993922"/>
              <a:gd name="connsiteX7483" fmla="*/ 7328564 w 8938307"/>
              <a:gd name="connsiteY7483" fmla="*/ 2125509 h 2993922"/>
              <a:gd name="connsiteX7484" fmla="*/ 7307384 w 8938307"/>
              <a:gd name="connsiteY7484" fmla="*/ 2125509 h 2993922"/>
              <a:gd name="connsiteX7485" fmla="*/ 7286203 w 8938307"/>
              <a:gd name="connsiteY7485" fmla="*/ 2136099 h 2993922"/>
              <a:gd name="connsiteX7486" fmla="*/ 7286203 w 8938307"/>
              <a:gd name="connsiteY7486" fmla="*/ 2125509 h 2993922"/>
              <a:gd name="connsiteX7487" fmla="*/ 7275612 w 8938307"/>
              <a:gd name="connsiteY7487" fmla="*/ 2114919 h 2993922"/>
              <a:gd name="connsiteX7488" fmla="*/ 7270318 w 8938307"/>
              <a:gd name="connsiteY7488" fmla="*/ 2125509 h 2993922"/>
              <a:gd name="connsiteX7489" fmla="*/ 7265022 w 8938307"/>
              <a:gd name="connsiteY7489" fmla="*/ 2136099 h 2993922"/>
              <a:gd name="connsiteX7490" fmla="*/ 7249136 w 8938307"/>
              <a:gd name="connsiteY7490" fmla="*/ 2120213 h 2993922"/>
              <a:gd name="connsiteX7491" fmla="*/ 7227956 w 8938307"/>
              <a:gd name="connsiteY7491" fmla="*/ 2109623 h 2993922"/>
              <a:gd name="connsiteX7492" fmla="*/ 7222660 w 8938307"/>
              <a:gd name="connsiteY7492" fmla="*/ 2104328 h 2993922"/>
              <a:gd name="connsiteX7493" fmla="*/ 7201480 w 8938307"/>
              <a:gd name="connsiteY7493" fmla="*/ 2104328 h 2993922"/>
              <a:gd name="connsiteX7494" fmla="*/ 7148526 w 8938307"/>
              <a:gd name="connsiteY7494" fmla="*/ 2093738 h 2993922"/>
              <a:gd name="connsiteX7495" fmla="*/ 7132641 w 8938307"/>
              <a:gd name="connsiteY7495" fmla="*/ 2093738 h 2993922"/>
              <a:gd name="connsiteX7496" fmla="*/ 7137937 w 8938307"/>
              <a:gd name="connsiteY7496" fmla="*/ 2088442 h 2993922"/>
              <a:gd name="connsiteX7497" fmla="*/ 7132641 w 8938307"/>
              <a:gd name="connsiteY7497" fmla="*/ 2077852 h 2993922"/>
              <a:gd name="connsiteX7498" fmla="*/ 7122052 w 8938307"/>
              <a:gd name="connsiteY7498" fmla="*/ 2077852 h 2993922"/>
              <a:gd name="connsiteX7499" fmla="*/ 7122052 w 8938307"/>
              <a:gd name="connsiteY7499" fmla="*/ 2088442 h 2993922"/>
              <a:gd name="connsiteX7500" fmla="*/ 7132641 w 8938307"/>
              <a:gd name="connsiteY7500" fmla="*/ 2093738 h 2993922"/>
              <a:gd name="connsiteX7501" fmla="*/ 7111462 w 8938307"/>
              <a:gd name="connsiteY7501" fmla="*/ 2093738 h 2993922"/>
              <a:gd name="connsiteX7502" fmla="*/ 7095574 w 8938307"/>
              <a:gd name="connsiteY7502" fmla="*/ 2099033 h 2993922"/>
              <a:gd name="connsiteX7503" fmla="*/ 7090280 w 8938307"/>
              <a:gd name="connsiteY7503" fmla="*/ 2104328 h 2993922"/>
              <a:gd name="connsiteX7504" fmla="*/ 7074395 w 8938307"/>
              <a:gd name="connsiteY7504" fmla="*/ 2104328 h 2993922"/>
              <a:gd name="connsiteX7505" fmla="*/ 7063804 w 8938307"/>
              <a:gd name="connsiteY7505" fmla="*/ 2104328 h 2993922"/>
              <a:gd name="connsiteX7506" fmla="*/ 7063804 w 8938307"/>
              <a:gd name="connsiteY7506" fmla="*/ 2114919 h 2993922"/>
              <a:gd name="connsiteX7507" fmla="*/ 7053214 w 8938307"/>
              <a:gd name="connsiteY7507" fmla="*/ 2104328 h 2993922"/>
              <a:gd name="connsiteX7508" fmla="*/ 7063804 w 8938307"/>
              <a:gd name="connsiteY7508" fmla="*/ 2093738 h 2993922"/>
              <a:gd name="connsiteX7509" fmla="*/ 7079689 w 8938307"/>
              <a:gd name="connsiteY7509" fmla="*/ 2088442 h 2993922"/>
              <a:gd name="connsiteX7510" fmla="*/ 7074395 w 8938307"/>
              <a:gd name="connsiteY7510" fmla="*/ 2083146 h 2993922"/>
              <a:gd name="connsiteX7511" fmla="*/ 7063804 w 8938307"/>
              <a:gd name="connsiteY7511" fmla="*/ 2083146 h 2993922"/>
              <a:gd name="connsiteX7512" fmla="*/ 7058510 w 8938307"/>
              <a:gd name="connsiteY7512" fmla="*/ 2072557 h 2993922"/>
              <a:gd name="connsiteX7513" fmla="*/ 7047918 w 8938307"/>
              <a:gd name="connsiteY7513" fmla="*/ 2072557 h 2993922"/>
              <a:gd name="connsiteX7514" fmla="*/ 7037328 w 8938307"/>
              <a:gd name="connsiteY7514" fmla="*/ 2077852 h 2993922"/>
              <a:gd name="connsiteX7515" fmla="*/ 7021443 w 8938307"/>
              <a:gd name="connsiteY7515" fmla="*/ 2083146 h 2993922"/>
              <a:gd name="connsiteX7516" fmla="*/ 7010852 w 8938307"/>
              <a:gd name="connsiteY7516" fmla="*/ 2083146 h 2993922"/>
              <a:gd name="connsiteX7517" fmla="*/ 6979081 w 8938307"/>
              <a:gd name="connsiteY7517" fmla="*/ 2093738 h 2993922"/>
              <a:gd name="connsiteX7518" fmla="*/ 6968491 w 8938307"/>
              <a:gd name="connsiteY7518" fmla="*/ 2093738 h 2993922"/>
              <a:gd name="connsiteX7519" fmla="*/ 6963196 w 8938307"/>
              <a:gd name="connsiteY7519" fmla="*/ 2083146 h 2993922"/>
              <a:gd name="connsiteX7520" fmla="*/ 6957900 w 8938307"/>
              <a:gd name="connsiteY7520" fmla="*/ 2083146 h 2993922"/>
              <a:gd name="connsiteX7521" fmla="*/ 6936718 w 8938307"/>
              <a:gd name="connsiteY7521" fmla="*/ 2083146 h 2993922"/>
              <a:gd name="connsiteX7522" fmla="*/ 6931424 w 8938307"/>
              <a:gd name="connsiteY7522" fmla="*/ 2072557 h 2993922"/>
              <a:gd name="connsiteX7523" fmla="*/ 6926129 w 8938307"/>
              <a:gd name="connsiteY7523" fmla="*/ 2072557 h 2993922"/>
              <a:gd name="connsiteX7524" fmla="*/ 6894358 w 8938307"/>
              <a:gd name="connsiteY7524" fmla="*/ 2072557 h 2993922"/>
              <a:gd name="connsiteX7525" fmla="*/ 6883766 w 8938307"/>
              <a:gd name="connsiteY7525" fmla="*/ 2061967 h 2993922"/>
              <a:gd name="connsiteX7526" fmla="*/ 6873177 w 8938307"/>
              <a:gd name="connsiteY7526" fmla="*/ 2051376 h 2993922"/>
              <a:gd name="connsiteX7527" fmla="*/ 6867881 w 8938307"/>
              <a:gd name="connsiteY7527" fmla="*/ 2051376 h 2993922"/>
              <a:gd name="connsiteX7528" fmla="*/ 6851996 w 8938307"/>
              <a:gd name="connsiteY7528" fmla="*/ 2051376 h 2993922"/>
              <a:gd name="connsiteX7529" fmla="*/ 6820224 w 8938307"/>
              <a:gd name="connsiteY7529" fmla="*/ 2051376 h 2993922"/>
              <a:gd name="connsiteX7530" fmla="*/ 6777862 w 8938307"/>
              <a:gd name="connsiteY7530" fmla="*/ 2030194 h 2993922"/>
              <a:gd name="connsiteX7531" fmla="*/ 6751387 w 8938307"/>
              <a:gd name="connsiteY7531" fmla="*/ 2030194 h 2993922"/>
              <a:gd name="connsiteX7532" fmla="*/ 6719616 w 8938307"/>
              <a:gd name="connsiteY7532" fmla="*/ 2024900 h 2993922"/>
              <a:gd name="connsiteX7533" fmla="*/ 6693140 w 8938307"/>
              <a:gd name="connsiteY7533" fmla="*/ 2019605 h 2993922"/>
              <a:gd name="connsiteX7534" fmla="*/ 6693140 w 8938307"/>
              <a:gd name="connsiteY7534" fmla="*/ 2030194 h 2993922"/>
              <a:gd name="connsiteX7535" fmla="*/ 6735502 w 8938307"/>
              <a:gd name="connsiteY7535" fmla="*/ 2040786 h 2993922"/>
              <a:gd name="connsiteX7536" fmla="*/ 6746092 w 8938307"/>
              <a:gd name="connsiteY7536" fmla="*/ 2040786 h 2993922"/>
              <a:gd name="connsiteX7537" fmla="*/ 6751387 w 8938307"/>
              <a:gd name="connsiteY7537" fmla="*/ 2051376 h 2993922"/>
              <a:gd name="connsiteX7538" fmla="*/ 6724910 w 8938307"/>
              <a:gd name="connsiteY7538" fmla="*/ 2051376 h 2993922"/>
              <a:gd name="connsiteX7539" fmla="*/ 6671958 w 8938307"/>
              <a:gd name="connsiteY7539" fmla="*/ 2051376 h 2993922"/>
              <a:gd name="connsiteX7540" fmla="*/ 6661368 w 8938307"/>
              <a:gd name="connsiteY7540" fmla="*/ 2030194 h 2993922"/>
              <a:gd name="connsiteX7541" fmla="*/ 6650778 w 8938307"/>
              <a:gd name="connsiteY7541" fmla="*/ 2030194 h 2993922"/>
              <a:gd name="connsiteX7542" fmla="*/ 6640188 w 8938307"/>
              <a:gd name="connsiteY7542" fmla="*/ 2040786 h 2993922"/>
              <a:gd name="connsiteX7543" fmla="*/ 6640188 w 8938307"/>
              <a:gd name="connsiteY7543" fmla="*/ 2035490 h 2993922"/>
              <a:gd name="connsiteX7544" fmla="*/ 6640188 w 8938307"/>
              <a:gd name="connsiteY7544" fmla="*/ 2030194 h 2993922"/>
              <a:gd name="connsiteX7545" fmla="*/ 6619006 w 8938307"/>
              <a:gd name="connsiteY7545" fmla="*/ 1998424 h 2993922"/>
              <a:gd name="connsiteX7546" fmla="*/ 6576646 w 8938307"/>
              <a:gd name="connsiteY7546" fmla="*/ 1987834 h 2993922"/>
              <a:gd name="connsiteX7547" fmla="*/ 6592531 w 8938307"/>
              <a:gd name="connsiteY7547" fmla="*/ 1977242 h 2993922"/>
              <a:gd name="connsiteX7548" fmla="*/ 6587236 w 8938307"/>
              <a:gd name="connsiteY7548" fmla="*/ 1966653 h 2993922"/>
              <a:gd name="connsiteX7549" fmla="*/ 6576646 w 8938307"/>
              <a:gd name="connsiteY7549" fmla="*/ 1966653 h 2993922"/>
              <a:gd name="connsiteX7550" fmla="*/ 6513102 w 8938307"/>
              <a:gd name="connsiteY7550" fmla="*/ 1956063 h 2993922"/>
              <a:gd name="connsiteX7551" fmla="*/ 6502512 w 8938307"/>
              <a:gd name="connsiteY7551" fmla="*/ 1956063 h 2993922"/>
              <a:gd name="connsiteX7552" fmla="*/ 6491922 w 8938307"/>
              <a:gd name="connsiteY7552" fmla="*/ 1966653 h 2993922"/>
              <a:gd name="connsiteX7553" fmla="*/ 6491922 w 8938307"/>
              <a:gd name="connsiteY7553" fmla="*/ 1956063 h 2993922"/>
              <a:gd name="connsiteX7554" fmla="*/ 6481332 w 8938307"/>
              <a:gd name="connsiteY7554" fmla="*/ 1945472 h 2993922"/>
              <a:gd name="connsiteX7555" fmla="*/ 6470740 w 8938307"/>
              <a:gd name="connsiteY7555" fmla="*/ 1945472 h 2993922"/>
              <a:gd name="connsiteX7556" fmla="*/ 6470740 w 8938307"/>
              <a:gd name="connsiteY7556" fmla="*/ 1940176 h 2993922"/>
              <a:gd name="connsiteX7557" fmla="*/ 6460150 w 8938307"/>
              <a:gd name="connsiteY7557" fmla="*/ 1945472 h 2993922"/>
              <a:gd name="connsiteX7558" fmla="*/ 6470740 w 8938307"/>
              <a:gd name="connsiteY7558" fmla="*/ 1950767 h 2993922"/>
              <a:gd name="connsiteX7559" fmla="*/ 6470740 w 8938307"/>
              <a:gd name="connsiteY7559" fmla="*/ 1966653 h 2993922"/>
              <a:gd name="connsiteX7560" fmla="*/ 6449560 w 8938307"/>
              <a:gd name="connsiteY7560" fmla="*/ 1956063 h 2993922"/>
              <a:gd name="connsiteX7561" fmla="*/ 6438970 w 8938307"/>
              <a:gd name="connsiteY7561" fmla="*/ 1945472 h 2993922"/>
              <a:gd name="connsiteX7562" fmla="*/ 6438970 w 8938307"/>
              <a:gd name="connsiteY7562" fmla="*/ 1934882 h 2993922"/>
              <a:gd name="connsiteX7563" fmla="*/ 6407198 w 8938307"/>
              <a:gd name="connsiteY7563" fmla="*/ 1945472 h 2993922"/>
              <a:gd name="connsiteX7564" fmla="*/ 6391313 w 8938307"/>
              <a:gd name="connsiteY7564" fmla="*/ 1945472 h 2993922"/>
              <a:gd name="connsiteX7565" fmla="*/ 6375428 w 8938307"/>
              <a:gd name="connsiteY7565" fmla="*/ 1924290 h 2993922"/>
              <a:gd name="connsiteX7566" fmla="*/ 6333066 w 8938307"/>
              <a:gd name="connsiteY7566" fmla="*/ 1934882 h 2993922"/>
              <a:gd name="connsiteX7567" fmla="*/ 6343656 w 8938307"/>
              <a:gd name="connsiteY7567" fmla="*/ 1945472 h 2993922"/>
              <a:gd name="connsiteX7568" fmla="*/ 6354246 w 8938307"/>
              <a:gd name="connsiteY7568" fmla="*/ 1934882 h 2993922"/>
              <a:gd name="connsiteX7569" fmla="*/ 6375428 w 8938307"/>
              <a:gd name="connsiteY7569" fmla="*/ 1934882 h 2993922"/>
              <a:gd name="connsiteX7570" fmla="*/ 6375428 w 8938307"/>
              <a:gd name="connsiteY7570" fmla="*/ 1945472 h 2993922"/>
              <a:gd name="connsiteX7571" fmla="*/ 6386018 w 8938307"/>
              <a:gd name="connsiteY7571" fmla="*/ 1956063 h 2993922"/>
              <a:gd name="connsiteX7572" fmla="*/ 6396608 w 8938307"/>
              <a:gd name="connsiteY7572" fmla="*/ 1977242 h 2993922"/>
              <a:gd name="connsiteX7573" fmla="*/ 6364836 w 8938307"/>
              <a:gd name="connsiteY7573" fmla="*/ 1977242 h 2993922"/>
              <a:gd name="connsiteX7574" fmla="*/ 6311884 w 8938307"/>
              <a:gd name="connsiteY7574" fmla="*/ 1966653 h 2993922"/>
              <a:gd name="connsiteX7575" fmla="*/ 6295998 w 8938307"/>
              <a:gd name="connsiteY7575" fmla="*/ 1950767 h 2993922"/>
              <a:gd name="connsiteX7576" fmla="*/ 6269524 w 8938307"/>
              <a:gd name="connsiteY7576" fmla="*/ 1956063 h 2993922"/>
              <a:gd name="connsiteX7577" fmla="*/ 6311884 w 8938307"/>
              <a:gd name="connsiteY7577" fmla="*/ 1977242 h 2993922"/>
              <a:gd name="connsiteX7578" fmla="*/ 6322476 w 8938307"/>
              <a:gd name="connsiteY7578" fmla="*/ 1977242 h 2993922"/>
              <a:gd name="connsiteX7579" fmla="*/ 6333066 w 8938307"/>
              <a:gd name="connsiteY7579" fmla="*/ 1977242 h 2993922"/>
              <a:gd name="connsiteX7580" fmla="*/ 6364836 w 8938307"/>
              <a:gd name="connsiteY7580" fmla="*/ 1998424 h 2993922"/>
              <a:gd name="connsiteX7581" fmla="*/ 6375428 w 8938307"/>
              <a:gd name="connsiteY7581" fmla="*/ 1998424 h 2993922"/>
              <a:gd name="connsiteX7582" fmla="*/ 6386018 w 8938307"/>
              <a:gd name="connsiteY7582" fmla="*/ 2009015 h 2993922"/>
              <a:gd name="connsiteX7583" fmla="*/ 6407198 w 8938307"/>
              <a:gd name="connsiteY7583" fmla="*/ 2009015 h 2993922"/>
              <a:gd name="connsiteX7584" fmla="*/ 6417788 w 8938307"/>
              <a:gd name="connsiteY7584" fmla="*/ 2019605 h 2993922"/>
              <a:gd name="connsiteX7585" fmla="*/ 6446030 w 8938307"/>
              <a:gd name="connsiteY7585" fmla="*/ 2026665 h 2993922"/>
              <a:gd name="connsiteX7586" fmla="*/ 6438970 w 8938307"/>
              <a:gd name="connsiteY7586" fmla="*/ 2019605 h 2993922"/>
              <a:gd name="connsiteX7587" fmla="*/ 6454855 w 8938307"/>
              <a:gd name="connsiteY7587" fmla="*/ 2019605 h 2993922"/>
              <a:gd name="connsiteX7588" fmla="*/ 6470740 w 8938307"/>
              <a:gd name="connsiteY7588" fmla="*/ 2030194 h 2993922"/>
              <a:gd name="connsiteX7589" fmla="*/ 6460150 w 8938307"/>
              <a:gd name="connsiteY7589" fmla="*/ 2030194 h 2993922"/>
              <a:gd name="connsiteX7590" fmla="*/ 6486627 w 8938307"/>
              <a:gd name="connsiteY7590" fmla="*/ 2040786 h 2993922"/>
              <a:gd name="connsiteX7591" fmla="*/ 6491922 w 8938307"/>
              <a:gd name="connsiteY7591" fmla="*/ 2051376 h 2993922"/>
              <a:gd name="connsiteX7592" fmla="*/ 6491922 w 8938307"/>
              <a:gd name="connsiteY7592" fmla="*/ 2040786 h 2993922"/>
              <a:gd name="connsiteX7593" fmla="*/ 6513102 w 8938307"/>
              <a:gd name="connsiteY7593" fmla="*/ 2040786 h 2993922"/>
              <a:gd name="connsiteX7594" fmla="*/ 6513102 w 8938307"/>
              <a:gd name="connsiteY7594" fmla="*/ 2051376 h 2993922"/>
              <a:gd name="connsiteX7595" fmla="*/ 6513102 w 8938307"/>
              <a:gd name="connsiteY7595" fmla="*/ 2061967 h 2993922"/>
              <a:gd name="connsiteX7596" fmla="*/ 6555464 w 8938307"/>
              <a:gd name="connsiteY7596" fmla="*/ 2072557 h 2993922"/>
              <a:gd name="connsiteX7597" fmla="*/ 6608416 w 8938307"/>
              <a:gd name="connsiteY7597" fmla="*/ 2083146 h 2993922"/>
              <a:gd name="connsiteX7598" fmla="*/ 6597826 w 8938307"/>
              <a:gd name="connsiteY7598" fmla="*/ 2072557 h 2993922"/>
              <a:gd name="connsiteX7599" fmla="*/ 6597826 w 8938307"/>
              <a:gd name="connsiteY7599" fmla="*/ 2061967 h 2993922"/>
              <a:gd name="connsiteX7600" fmla="*/ 6619006 w 8938307"/>
              <a:gd name="connsiteY7600" fmla="*/ 2072557 h 2993922"/>
              <a:gd name="connsiteX7601" fmla="*/ 6640188 w 8938307"/>
              <a:gd name="connsiteY7601" fmla="*/ 2093738 h 2993922"/>
              <a:gd name="connsiteX7602" fmla="*/ 6650778 w 8938307"/>
              <a:gd name="connsiteY7602" fmla="*/ 2093738 h 2993922"/>
              <a:gd name="connsiteX7603" fmla="*/ 6666664 w 8938307"/>
              <a:gd name="connsiteY7603" fmla="*/ 2099033 h 2993922"/>
              <a:gd name="connsiteX7604" fmla="*/ 6693140 w 8938307"/>
              <a:gd name="connsiteY7604" fmla="*/ 2109623 h 2993922"/>
              <a:gd name="connsiteX7605" fmla="*/ 6719616 w 8938307"/>
              <a:gd name="connsiteY7605" fmla="*/ 2120213 h 2993922"/>
              <a:gd name="connsiteX7606" fmla="*/ 6735502 w 8938307"/>
              <a:gd name="connsiteY7606" fmla="*/ 2125509 h 2993922"/>
              <a:gd name="connsiteX7607" fmla="*/ 6767272 w 8938307"/>
              <a:gd name="connsiteY7607" fmla="*/ 2125509 h 2993922"/>
              <a:gd name="connsiteX7608" fmla="*/ 6777862 w 8938307"/>
              <a:gd name="connsiteY7608" fmla="*/ 2136099 h 2993922"/>
              <a:gd name="connsiteX7609" fmla="*/ 6756682 w 8938307"/>
              <a:gd name="connsiteY7609" fmla="*/ 2136099 h 2993922"/>
              <a:gd name="connsiteX7610" fmla="*/ 6767272 w 8938307"/>
              <a:gd name="connsiteY7610" fmla="*/ 2146690 h 2993922"/>
              <a:gd name="connsiteX7611" fmla="*/ 6799044 w 8938307"/>
              <a:gd name="connsiteY7611" fmla="*/ 2157280 h 2993922"/>
              <a:gd name="connsiteX7612" fmla="*/ 6799044 w 8938307"/>
              <a:gd name="connsiteY7612" fmla="*/ 2146690 h 2993922"/>
              <a:gd name="connsiteX7613" fmla="*/ 6809634 w 8938307"/>
              <a:gd name="connsiteY7613" fmla="*/ 2136099 h 2993922"/>
              <a:gd name="connsiteX7614" fmla="*/ 6820224 w 8938307"/>
              <a:gd name="connsiteY7614" fmla="*/ 2136099 h 2993922"/>
              <a:gd name="connsiteX7615" fmla="*/ 6830814 w 8938307"/>
              <a:gd name="connsiteY7615" fmla="*/ 2136099 h 2993922"/>
              <a:gd name="connsiteX7616" fmla="*/ 6830814 w 8938307"/>
              <a:gd name="connsiteY7616" fmla="*/ 2146690 h 2993922"/>
              <a:gd name="connsiteX7617" fmla="*/ 6830814 w 8938307"/>
              <a:gd name="connsiteY7617" fmla="*/ 2157280 h 2993922"/>
              <a:gd name="connsiteX7618" fmla="*/ 6873177 w 8938307"/>
              <a:gd name="connsiteY7618" fmla="*/ 2178461 h 2993922"/>
              <a:gd name="connsiteX7619" fmla="*/ 6889062 w 8938307"/>
              <a:gd name="connsiteY7619" fmla="*/ 2178461 h 2993922"/>
              <a:gd name="connsiteX7620" fmla="*/ 6894358 w 8938307"/>
              <a:gd name="connsiteY7620" fmla="*/ 2167871 h 2993922"/>
              <a:gd name="connsiteX7621" fmla="*/ 6915539 w 8938307"/>
              <a:gd name="connsiteY7621" fmla="*/ 2167871 h 2993922"/>
              <a:gd name="connsiteX7622" fmla="*/ 6957900 w 8938307"/>
              <a:gd name="connsiteY7622" fmla="*/ 2178461 h 2993922"/>
              <a:gd name="connsiteX7623" fmla="*/ 6968491 w 8938307"/>
              <a:gd name="connsiteY7623" fmla="*/ 2178461 h 2993922"/>
              <a:gd name="connsiteX7624" fmla="*/ 6968491 w 8938307"/>
              <a:gd name="connsiteY7624" fmla="*/ 2189051 h 2993922"/>
              <a:gd name="connsiteX7625" fmla="*/ 6984376 w 8938307"/>
              <a:gd name="connsiteY7625" fmla="*/ 2194346 h 2993922"/>
              <a:gd name="connsiteX7626" fmla="*/ 6994966 w 8938307"/>
              <a:gd name="connsiteY7626" fmla="*/ 2189051 h 2993922"/>
              <a:gd name="connsiteX7627" fmla="*/ 7000262 w 8938307"/>
              <a:gd name="connsiteY7627" fmla="*/ 2194346 h 2993922"/>
              <a:gd name="connsiteX7628" fmla="*/ 7000262 w 8938307"/>
              <a:gd name="connsiteY7628" fmla="*/ 2199642 h 2993922"/>
              <a:gd name="connsiteX7629" fmla="*/ 6989670 w 8938307"/>
              <a:gd name="connsiteY7629" fmla="*/ 2199642 h 2993922"/>
              <a:gd name="connsiteX7630" fmla="*/ 6989670 w 8938307"/>
              <a:gd name="connsiteY7630" fmla="*/ 2210232 h 2993922"/>
              <a:gd name="connsiteX7631" fmla="*/ 7005558 w 8938307"/>
              <a:gd name="connsiteY7631" fmla="*/ 2204937 h 2993922"/>
              <a:gd name="connsiteX7632" fmla="*/ 7032033 w 8938307"/>
              <a:gd name="connsiteY7632" fmla="*/ 2199642 h 2993922"/>
              <a:gd name="connsiteX7633" fmla="*/ 7053214 w 8938307"/>
              <a:gd name="connsiteY7633" fmla="*/ 2204937 h 2993922"/>
              <a:gd name="connsiteX7634" fmla="*/ 7074395 w 8938307"/>
              <a:gd name="connsiteY7634" fmla="*/ 2210232 h 2993922"/>
              <a:gd name="connsiteX7635" fmla="*/ 7084985 w 8938307"/>
              <a:gd name="connsiteY7635" fmla="*/ 2220823 h 2993922"/>
              <a:gd name="connsiteX7636" fmla="*/ 7100870 w 8938307"/>
              <a:gd name="connsiteY7636" fmla="*/ 2215527 h 2993922"/>
              <a:gd name="connsiteX7637" fmla="*/ 7116756 w 8938307"/>
              <a:gd name="connsiteY7637" fmla="*/ 2220823 h 2993922"/>
              <a:gd name="connsiteX7638" fmla="*/ 7148526 w 8938307"/>
              <a:gd name="connsiteY7638" fmla="*/ 2220823 h 2993922"/>
              <a:gd name="connsiteX7639" fmla="*/ 7169708 w 8938307"/>
              <a:gd name="connsiteY7639" fmla="*/ 2231413 h 2993922"/>
              <a:gd name="connsiteX7640" fmla="*/ 7190889 w 8938307"/>
              <a:gd name="connsiteY7640" fmla="*/ 2231413 h 2993922"/>
              <a:gd name="connsiteX7641" fmla="*/ 7201480 w 8938307"/>
              <a:gd name="connsiteY7641" fmla="*/ 2242004 h 2993922"/>
              <a:gd name="connsiteX7642" fmla="*/ 7227956 w 8938307"/>
              <a:gd name="connsiteY7642" fmla="*/ 2247298 h 2993922"/>
              <a:gd name="connsiteX7643" fmla="*/ 7254432 w 8938307"/>
              <a:gd name="connsiteY7643" fmla="*/ 2252594 h 2993922"/>
              <a:gd name="connsiteX7644" fmla="*/ 7254432 w 8938307"/>
              <a:gd name="connsiteY7644" fmla="*/ 2263184 h 2993922"/>
              <a:gd name="connsiteX7645" fmla="*/ 7265022 w 8938307"/>
              <a:gd name="connsiteY7645" fmla="*/ 2273775 h 2993922"/>
              <a:gd name="connsiteX7646" fmla="*/ 7227956 w 8938307"/>
              <a:gd name="connsiteY7646" fmla="*/ 2284365 h 2993922"/>
              <a:gd name="connsiteX7647" fmla="*/ 7180299 w 8938307"/>
              <a:gd name="connsiteY7647" fmla="*/ 2284365 h 2993922"/>
              <a:gd name="connsiteX7648" fmla="*/ 7159118 w 8938307"/>
              <a:gd name="connsiteY7648" fmla="*/ 2284365 h 2993922"/>
              <a:gd name="connsiteX7649" fmla="*/ 7137937 w 8938307"/>
              <a:gd name="connsiteY7649" fmla="*/ 2284365 h 2993922"/>
              <a:gd name="connsiteX7650" fmla="*/ 7169708 w 8938307"/>
              <a:gd name="connsiteY7650" fmla="*/ 2294956 h 2993922"/>
              <a:gd name="connsiteX7651" fmla="*/ 7222660 w 8938307"/>
              <a:gd name="connsiteY7651" fmla="*/ 2294956 h 2993922"/>
              <a:gd name="connsiteX7652" fmla="*/ 7222660 w 8938307"/>
              <a:gd name="connsiteY7652" fmla="*/ 2305546 h 2993922"/>
              <a:gd name="connsiteX7653" fmla="*/ 7233251 w 8938307"/>
              <a:gd name="connsiteY7653" fmla="*/ 2316136 h 2993922"/>
              <a:gd name="connsiteX7654" fmla="*/ 7254432 w 8938307"/>
              <a:gd name="connsiteY7654" fmla="*/ 2326727 h 2993922"/>
              <a:gd name="connsiteX7655" fmla="*/ 7243841 w 8938307"/>
              <a:gd name="connsiteY7655" fmla="*/ 2326727 h 2993922"/>
              <a:gd name="connsiteX7656" fmla="*/ 7233251 w 8938307"/>
              <a:gd name="connsiteY7656" fmla="*/ 2326727 h 2993922"/>
              <a:gd name="connsiteX7657" fmla="*/ 7233251 w 8938307"/>
              <a:gd name="connsiteY7657" fmla="*/ 2337317 h 2993922"/>
              <a:gd name="connsiteX7658" fmla="*/ 7212070 w 8938307"/>
              <a:gd name="connsiteY7658" fmla="*/ 2326727 h 2993922"/>
              <a:gd name="connsiteX7659" fmla="*/ 7212070 w 8938307"/>
              <a:gd name="connsiteY7659" fmla="*/ 2321431 h 2993922"/>
              <a:gd name="connsiteX7660" fmla="*/ 7201480 w 8938307"/>
              <a:gd name="connsiteY7660" fmla="*/ 2326727 h 2993922"/>
              <a:gd name="connsiteX7661" fmla="*/ 7190889 w 8938307"/>
              <a:gd name="connsiteY7661" fmla="*/ 2326727 h 2993922"/>
              <a:gd name="connsiteX7662" fmla="*/ 7159118 w 8938307"/>
              <a:gd name="connsiteY7662" fmla="*/ 2316136 h 2993922"/>
              <a:gd name="connsiteX7663" fmla="*/ 7084985 w 8938307"/>
              <a:gd name="connsiteY7663" fmla="*/ 2294956 h 2993922"/>
              <a:gd name="connsiteX7664" fmla="*/ 7053214 w 8938307"/>
              <a:gd name="connsiteY7664" fmla="*/ 2284365 h 2993922"/>
              <a:gd name="connsiteX7665" fmla="*/ 7042622 w 8938307"/>
              <a:gd name="connsiteY7665" fmla="*/ 2273775 h 2993922"/>
              <a:gd name="connsiteX7666" fmla="*/ 7053214 w 8938307"/>
              <a:gd name="connsiteY7666" fmla="*/ 2263184 h 2993922"/>
              <a:gd name="connsiteX7667" fmla="*/ 7063804 w 8938307"/>
              <a:gd name="connsiteY7667" fmla="*/ 2252594 h 2993922"/>
              <a:gd name="connsiteX7668" fmla="*/ 7063804 w 8938307"/>
              <a:gd name="connsiteY7668" fmla="*/ 2263184 h 2993922"/>
              <a:gd name="connsiteX7669" fmla="*/ 7074395 w 8938307"/>
              <a:gd name="connsiteY7669" fmla="*/ 2273775 h 2993922"/>
              <a:gd name="connsiteX7670" fmla="*/ 7095574 w 8938307"/>
              <a:gd name="connsiteY7670" fmla="*/ 2284365 h 2993922"/>
              <a:gd name="connsiteX7671" fmla="*/ 7116756 w 8938307"/>
              <a:gd name="connsiteY7671" fmla="*/ 2273775 h 2993922"/>
              <a:gd name="connsiteX7672" fmla="*/ 7127347 w 8938307"/>
              <a:gd name="connsiteY7672" fmla="*/ 2263184 h 2993922"/>
              <a:gd name="connsiteX7673" fmla="*/ 7106166 w 8938307"/>
              <a:gd name="connsiteY7673" fmla="*/ 2263184 h 2993922"/>
              <a:gd name="connsiteX7674" fmla="*/ 7063804 w 8938307"/>
              <a:gd name="connsiteY7674" fmla="*/ 2242004 h 2993922"/>
              <a:gd name="connsiteX7675" fmla="*/ 7042622 w 8938307"/>
              <a:gd name="connsiteY7675" fmla="*/ 2231413 h 2993922"/>
              <a:gd name="connsiteX7676" fmla="*/ 7042622 w 8938307"/>
              <a:gd name="connsiteY7676" fmla="*/ 2242004 h 2993922"/>
              <a:gd name="connsiteX7677" fmla="*/ 7021443 w 8938307"/>
              <a:gd name="connsiteY7677" fmla="*/ 2242004 h 2993922"/>
              <a:gd name="connsiteX7678" fmla="*/ 7000262 w 8938307"/>
              <a:gd name="connsiteY7678" fmla="*/ 2242004 h 2993922"/>
              <a:gd name="connsiteX7679" fmla="*/ 7021443 w 8938307"/>
              <a:gd name="connsiteY7679" fmla="*/ 2263184 h 2993922"/>
              <a:gd name="connsiteX7680" fmla="*/ 7010852 w 8938307"/>
              <a:gd name="connsiteY7680" fmla="*/ 2263184 h 2993922"/>
              <a:gd name="connsiteX7681" fmla="*/ 7000262 w 8938307"/>
              <a:gd name="connsiteY7681" fmla="*/ 2263184 h 2993922"/>
              <a:gd name="connsiteX7682" fmla="*/ 6984376 w 8938307"/>
              <a:gd name="connsiteY7682" fmla="*/ 2268479 h 2993922"/>
              <a:gd name="connsiteX7683" fmla="*/ 6968491 w 8938307"/>
              <a:gd name="connsiteY7683" fmla="*/ 2273775 h 2993922"/>
              <a:gd name="connsiteX7684" fmla="*/ 6957900 w 8938307"/>
              <a:gd name="connsiteY7684" fmla="*/ 2284365 h 2993922"/>
              <a:gd name="connsiteX7685" fmla="*/ 6968491 w 8938307"/>
              <a:gd name="connsiteY7685" fmla="*/ 2294956 h 2993922"/>
              <a:gd name="connsiteX7686" fmla="*/ 6957900 w 8938307"/>
              <a:gd name="connsiteY7686" fmla="*/ 2294956 h 2993922"/>
              <a:gd name="connsiteX7687" fmla="*/ 6957900 w 8938307"/>
              <a:gd name="connsiteY7687" fmla="*/ 2305546 h 2993922"/>
              <a:gd name="connsiteX7688" fmla="*/ 6963196 w 8938307"/>
              <a:gd name="connsiteY7688" fmla="*/ 2316136 h 2993922"/>
              <a:gd name="connsiteX7689" fmla="*/ 6968491 w 8938307"/>
              <a:gd name="connsiteY7689" fmla="*/ 2326727 h 2993922"/>
              <a:gd name="connsiteX7690" fmla="*/ 6968491 w 8938307"/>
              <a:gd name="connsiteY7690" fmla="*/ 2337317 h 2993922"/>
              <a:gd name="connsiteX7691" fmla="*/ 6957900 w 8938307"/>
              <a:gd name="connsiteY7691" fmla="*/ 2326727 h 2993922"/>
              <a:gd name="connsiteX7692" fmla="*/ 6873177 w 8938307"/>
              <a:gd name="connsiteY7692" fmla="*/ 2305546 h 2993922"/>
              <a:gd name="connsiteX7693" fmla="*/ 6841406 w 8938307"/>
              <a:gd name="connsiteY7693" fmla="*/ 2294956 h 2993922"/>
              <a:gd name="connsiteX7694" fmla="*/ 6830814 w 8938307"/>
              <a:gd name="connsiteY7694" fmla="*/ 2294956 h 2993922"/>
              <a:gd name="connsiteX7695" fmla="*/ 6820224 w 8938307"/>
              <a:gd name="connsiteY7695" fmla="*/ 2305546 h 2993922"/>
              <a:gd name="connsiteX7696" fmla="*/ 6814929 w 8938307"/>
              <a:gd name="connsiteY7696" fmla="*/ 2300250 h 2993922"/>
              <a:gd name="connsiteX7697" fmla="*/ 6788454 w 8938307"/>
              <a:gd name="connsiteY7697" fmla="*/ 2294956 h 2993922"/>
              <a:gd name="connsiteX7698" fmla="*/ 6788454 w 8938307"/>
              <a:gd name="connsiteY7698" fmla="*/ 2284365 h 2993922"/>
              <a:gd name="connsiteX7699" fmla="*/ 6799044 w 8938307"/>
              <a:gd name="connsiteY7699" fmla="*/ 2252594 h 2993922"/>
              <a:gd name="connsiteX7700" fmla="*/ 6851996 w 8938307"/>
              <a:gd name="connsiteY7700" fmla="*/ 2273775 h 2993922"/>
              <a:gd name="connsiteX7701" fmla="*/ 6867881 w 8938307"/>
              <a:gd name="connsiteY7701" fmla="*/ 2279069 h 2993922"/>
              <a:gd name="connsiteX7702" fmla="*/ 6883766 w 8938307"/>
              <a:gd name="connsiteY7702" fmla="*/ 2284365 h 2993922"/>
              <a:gd name="connsiteX7703" fmla="*/ 6894358 w 8938307"/>
              <a:gd name="connsiteY7703" fmla="*/ 2284365 h 2993922"/>
              <a:gd name="connsiteX7704" fmla="*/ 6830814 w 8938307"/>
              <a:gd name="connsiteY7704" fmla="*/ 2263184 h 2993922"/>
              <a:gd name="connsiteX7705" fmla="*/ 6809634 w 8938307"/>
              <a:gd name="connsiteY7705" fmla="*/ 2242004 h 2993922"/>
              <a:gd name="connsiteX7706" fmla="*/ 6799044 w 8938307"/>
              <a:gd name="connsiteY7706" fmla="*/ 2242004 h 2993922"/>
              <a:gd name="connsiteX7707" fmla="*/ 6788454 w 8938307"/>
              <a:gd name="connsiteY7707" fmla="*/ 2220823 h 2993922"/>
              <a:gd name="connsiteX7708" fmla="*/ 6799044 w 8938307"/>
              <a:gd name="connsiteY7708" fmla="*/ 2210232 h 2993922"/>
              <a:gd name="connsiteX7709" fmla="*/ 6809634 w 8938307"/>
              <a:gd name="connsiteY7709" fmla="*/ 2210232 h 2993922"/>
              <a:gd name="connsiteX7710" fmla="*/ 6777862 w 8938307"/>
              <a:gd name="connsiteY7710" fmla="*/ 2199642 h 2993922"/>
              <a:gd name="connsiteX7711" fmla="*/ 6777862 w 8938307"/>
              <a:gd name="connsiteY7711" fmla="*/ 2210232 h 2993922"/>
              <a:gd name="connsiteX7712" fmla="*/ 6761977 w 8938307"/>
              <a:gd name="connsiteY7712" fmla="*/ 2210232 h 2993922"/>
              <a:gd name="connsiteX7713" fmla="*/ 6767272 w 8938307"/>
              <a:gd name="connsiteY7713" fmla="*/ 2220823 h 2993922"/>
              <a:gd name="connsiteX7714" fmla="*/ 6767272 w 8938307"/>
              <a:gd name="connsiteY7714" fmla="*/ 2231413 h 2993922"/>
              <a:gd name="connsiteX7715" fmla="*/ 6735502 w 8938307"/>
              <a:gd name="connsiteY7715" fmla="*/ 2231413 h 2993922"/>
              <a:gd name="connsiteX7716" fmla="*/ 6724910 w 8938307"/>
              <a:gd name="connsiteY7716" fmla="*/ 2231413 h 2993922"/>
              <a:gd name="connsiteX7717" fmla="*/ 6719616 w 8938307"/>
              <a:gd name="connsiteY7717" fmla="*/ 2231413 h 2993922"/>
              <a:gd name="connsiteX7718" fmla="*/ 6703730 w 8938307"/>
              <a:gd name="connsiteY7718" fmla="*/ 2231413 h 2993922"/>
              <a:gd name="connsiteX7719" fmla="*/ 6698435 w 8938307"/>
              <a:gd name="connsiteY7719" fmla="*/ 2236708 h 2993922"/>
              <a:gd name="connsiteX7720" fmla="*/ 6693140 w 8938307"/>
              <a:gd name="connsiteY7720" fmla="*/ 2242004 h 2993922"/>
              <a:gd name="connsiteX7721" fmla="*/ 6693140 w 8938307"/>
              <a:gd name="connsiteY7721" fmla="*/ 2252594 h 2993922"/>
              <a:gd name="connsiteX7722" fmla="*/ 6682550 w 8938307"/>
              <a:gd name="connsiteY7722" fmla="*/ 2231413 h 2993922"/>
              <a:gd name="connsiteX7723" fmla="*/ 6680785 w 8938307"/>
              <a:gd name="connsiteY7723" fmla="*/ 2228766 h 2993922"/>
              <a:gd name="connsiteX7724" fmla="*/ 6679901 w 8938307"/>
              <a:gd name="connsiteY7724" fmla="*/ 2230089 h 2993922"/>
              <a:gd name="connsiteX7725" fmla="*/ 6671958 w 8938307"/>
              <a:gd name="connsiteY7725" fmla="*/ 2231413 h 2993922"/>
              <a:gd name="connsiteX7726" fmla="*/ 6673282 w 8938307"/>
              <a:gd name="connsiteY7726" fmla="*/ 2223470 h 2993922"/>
              <a:gd name="connsiteX7727" fmla="*/ 6674076 w 8938307"/>
              <a:gd name="connsiteY7727" fmla="*/ 2222941 h 2993922"/>
              <a:gd name="connsiteX7728" fmla="*/ 6661368 w 8938307"/>
              <a:gd name="connsiteY7728" fmla="*/ 2220823 h 2993922"/>
              <a:gd name="connsiteX7729" fmla="*/ 6629598 w 8938307"/>
              <a:gd name="connsiteY7729" fmla="*/ 2220823 h 2993922"/>
              <a:gd name="connsiteX7730" fmla="*/ 6650778 w 8938307"/>
              <a:gd name="connsiteY7730" fmla="*/ 2210232 h 2993922"/>
              <a:gd name="connsiteX7731" fmla="*/ 6671958 w 8938307"/>
              <a:gd name="connsiteY7731" fmla="*/ 2210232 h 2993922"/>
              <a:gd name="connsiteX7732" fmla="*/ 6682550 w 8938307"/>
              <a:gd name="connsiteY7732" fmla="*/ 2210232 h 2993922"/>
              <a:gd name="connsiteX7733" fmla="*/ 6724910 w 8938307"/>
              <a:gd name="connsiteY7733" fmla="*/ 2210232 h 2993922"/>
              <a:gd name="connsiteX7734" fmla="*/ 6740796 w 8938307"/>
              <a:gd name="connsiteY7734" fmla="*/ 2204937 h 2993922"/>
              <a:gd name="connsiteX7735" fmla="*/ 6735502 w 8938307"/>
              <a:gd name="connsiteY7735" fmla="*/ 2199642 h 2993922"/>
              <a:gd name="connsiteX7736" fmla="*/ 6735502 w 8938307"/>
              <a:gd name="connsiteY7736" fmla="*/ 2189051 h 2993922"/>
              <a:gd name="connsiteX7737" fmla="*/ 6746092 w 8938307"/>
              <a:gd name="connsiteY7737" fmla="*/ 2178461 h 2993922"/>
              <a:gd name="connsiteX7738" fmla="*/ 6740796 w 8938307"/>
              <a:gd name="connsiteY7738" fmla="*/ 2167871 h 2993922"/>
              <a:gd name="connsiteX7739" fmla="*/ 6724910 w 8938307"/>
              <a:gd name="connsiteY7739" fmla="*/ 2167871 h 2993922"/>
              <a:gd name="connsiteX7740" fmla="*/ 6693140 w 8938307"/>
              <a:gd name="connsiteY7740" fmla="*/ 2157280 h 2993922"/>
              <a:gd name="connsiteX7741" fmla="*/ 6661368 w 8938307"/>
              <a:gd name="connsiteY7741" fmla="*/ 2157280 h 2993922"/>
              <a:gd name="connsiteX7742" fmla="*/ 6650778 w 8938307"/>
              <a:gd name="connsiteY7742" fmla="*/ 2157280 h 2993922"/>
              <a:gd name="connsiteX7743" fmla="*/ 6650778 w 8938307"/>
              <a:gd name="connsiteY7743" fmla="*/ 2167871 h 2993922"/>
              <a:gd name="connsiteX7744" fmla="*/ 6666664 w 8938307"/>
              <a:gd name="connsiteY7744" fmla="*/ 2173165 h 2993922"/>
              <a:gd name="connsiteX7745" fmla="*/ 6682550 w 8938307"/>
              <a:gd name="connsiteY7745" fmla="*/ 2178461 h 2993922"/>
              <a:gd name="connsiteX7746" fmla="*/ 6661368 w 8938307"/>
              <a:gd name="connsiteY7746" fmla="*/ 2178461 h 2993922"/>
              <a:gd name="connsiteX7747" fmla="*/ 6634892 w 8938307"/>
              <a:gd name="connsiteY7747" fmla="*/ 2173165 h 2993922"/>
              <a:gd name="connsiteX7748" fmla="*/ 6629598 w 8938307"/>
              <a:gd name="connsiteY7748" fmla="*/ 2178461 h 2993922"/>
              <a:gd name="connsiteX7749" fmla="*/ 6619006 w 8938307"/>
              <a:gd name="connsiteY7749" fmla="*/ 2189051 h 2993922"/>
              <a:gd name="connsiteX7750" fmla="*/ 6587236 w 8938307"/>
              <a:gd name="connsiteY7750" fmla="*/ 2199642 h 2993922"/>
              <a:gd name="connsiteX7751" fmla="*/ 6587236 w 8938307"/>
              <a:gd name="connsiteY7751" fmla="*/ 2189051 h 2993922"/>
              <a:gd name="connsiteX7752" fmla="*/ 6576646 w 8938307"/>
              <a:gd name="connsiteY7752" fmla="*/ 2178461 h 2993922"/>
              <a:gd name="connsiteX7753" fmla="*/ 6566054 w 8938307"/>
              <a:gd name="connsiteY7753" fmla="*/ 2189051 h 2993922"/>
              <a:gd name="connsiteX7754" fmla="*/ 6555464 w 8938307"/>
              <a:gd name="connsiteY7754" fmla="*/ 2189051 h 2993922"/>
              <a:gd name="connsiteX7755" fmla="*/ 6502512 w 8938307"/>
              <a:gd name="connsiteY7755" fmla="*/ 2178461 h 2993922"/>
              <a:gd name="connsiteX7756" fmla="*/ 6491922 w 8938307"/>
              <a:gd name="connsiteY7756" fmla="*/ 2167871 h 2993922"/>
              <a:gd name="connsiteX7757" fmla="*/ 6491922 w 8938307"/>
              <a:gd name="connsiteY7757" fmla="*/ 2157280 h 2993922"/>
              <a:gd name="connsiteX7758" fmla="*/ 6502512 w 8938307"/>
              <a:gd name="connsiteY7758" fmla="*/ 2146690 h 2993922"/>
              <a:gd name="connsiteX7759" fmla="*/ 6523694 w 8938307"/>
              <a:gd name="connsiteY7759" fmla="*/ 2167871 h 2993922"/>
              <a:gd name="connsiteX7760" fmla="*/ 6544874 w 8938307"/>
              <a:gd name="connsiteY7760" fmla="*/ 2178461 h 2993922"/>
              <a:gd name="connsiteX7761" fmla="*/ 6566054 w 8938307"/>
              <a:gd name="connsiteY7761" fmla="*/ 2167871 h 2993922"/>
              <a:gd name="connsiteX7762" fmla="*/ 6608416 w 8938307"/>
              <a:gd name="connsiteY7762" fmla="*/ 2167871 h 2993922"/>
              <a:gd name="connsiteX7763" fmla="*/ 6597826 w 8938307"/>
              <a:gd name="connsiteY7763" fmla="*/ 2146690 h 2993922"/>
              <a:gd name="connsiteX7764" fmla="*/ 6581940 w 8938307"/>
              <a:gd name="connsiteY7764" fmla="*/ 2141394 h 2993922"/>
              <a:gd name="connsiteX7765" fmla="*/ 6539579 w 8938307"/>
              <a:gd name="connsiteY7765" fmla="*/ 2136099 h 2993922"/>
              <a:gd name="connsiteX7766" fmla="*/ 6497217 w 8938307"/>
              <a:gd name="connsiteY7766" fmla="*/ 2130804 h 2993922"/>
              <a:gd name="connsiteX7767" fmla="*/ 6476036 w 8938307"/>
              <a:gd name="connsiteY7767" fmla="*/ 2130804 h 2993922"/>
              <a:gd name="connsiteX7768" fmla="*/ 6462798 w 8938307"/>
              <a:gd name="connsiteY7768" fmla="*/ 2134775 h 2993922"/>
              <a:gd name="connsiteX7769" fmla="*/ 6460150 w 8938307"/>
              <a:gd name="connsiteY7769" fmla="*/ 2135216 h 2993922"/>
              <a:gd name="connsiteX7770" fmla="*/ 6460150 w 8938307"/>
              <a:gd name="connsiteY7770" fmla="*/ 2104328 h 2993922"/>
              <a:gd name="connsiteX7771" fmla="*/ 6460150 w 8938307"/>
              <a:gd name="connsiteY7771" fmla="*/ 2093738 h 2993922"/>
              <a:gd name="connsiteX7772" fmla="*/ 6417788 w 8938307"/>
              <a:gd name="connsiteY7772" fmla="*/ 2072557 h 2993922"/>
              <a:gd name="connsiteX7773" fmla="*/ 6428380 w 8938307"/>
              <a:gd name="connsiteY7773" fmla="*/ 2083146 h 2993922"/>
              <a:gd name="connsiteX7774" fmla="*/ 6438970 w 8938307"/>
              <a:gd name="connsiteY7774" fmla="*/ 2093738 h 2993922"/>
              <a:gd name="connsiteX7775" fmla="*/ 6428380 w 8938307"/>
              <a:gd name="connsiteY7775" fmla="*/ 2114919 h 2993922"/>
              <a:gd name="connsiteX7776" fmla="*/ 6407198 w 8938307"/>
              <a:gd name="connsiteY7776" fmla="*/ 2104328 h 2993922"/>
              <a:gd name="connsiteX7777" fmla="*/ 6375428 w 8938307"/>
              <a:gd name="connsiteY7777" fmla="*/ 2093738 h 2993922"/>
              <a:gd name="connsiteX7778" fmla="*/ 6364836 w 8938307"/>
              <a:gd name="connsiteY7778" fmla="*/ 2093738 h 2993922"/>
              <a:gd name="connsiteX7779" fmla="*/ 6343656 w 8938307"/>
              <a:gd name="connsiteY7779" fmla="*/ 2104328 h 2993922"/>
              <a:gd name="connsiteX7780" fmla="*/ 6375428 w 8938307"/>
              <a:gd name="connsiteY7780" fmla="*/ 2125509 h 2993922"/>
              <a:gd name="connsiteX7781" fmla="*/ 6386018 w 8938307"/>
              <a:gd name="connsiteY7781" fmla="*/ 2136099 h 2993922"/>
              <a:gd name="connsiteX7782" fmla="*/ 6396608 w 8938307"/>
              <a:gd name="connsiteY7782" fmla="*/ 2146690 h 2993922"/>
              <a:gd name="connsiteX7783" fmla="*/ 6407198 w 8938307"/>
              <a:gd name="connsiteY7783" fmla="*/ 2157280 h 2993922"/>
              <a:gd name="connsiteX7784" fmla="*/ 6428380 w 8938307"/>
              <a:gd name="connsiteY7784" fmla="*/ 2167871 h 2993922"/>
              <a:gd name="connsiteX7785" fmla="*/ 6470740 w 8938307"/>
              <a:gd name="connsiteY7785" fmla="*/ 2189051 h 2993922"/>
              <a:gd name="connsiteX7786" fmla="*/ 6460150 w 8938307"/>
              <a:gd name="connsiteY7786" fmla="*/ 2189051 h 2993922"/>
              <a:gd name="connsiteX7787" fmla="*/ 6438970 w 8938307"/>
              <a:gd name="connsiteY7787" fmla="*/ 2189051 h 2993922"/>
              <a:gd name="connsiteX7788" fmla="*/ 6428380 w 8938307"/>
              <a:gd name="connsiteY7788" fmla="*/ 2199642 h 2993922"/>
              <a:gd name="connsiteX7789" fmla="*/ 6396608 w 8938307"/>
              <a:gd name="connsiteY7789" fmla="*/ 2189051 h 2993922"/>
              <a:gd name="connsiteX7790" fmla="*/ 6386018 w 8938307"/>
              <a:gd name="connsiteY7790" fmla="*/ 2189051 h 2993922"/>
              <a:gd name="connsiteX7791" fmla="*/ 6364836 w 8938307"/>
              <a:gd name="connsiteY7791" fmla="*/ 2178461 h 2993922"/>
              <a:gd name="connsiteX7792" fmla="*/ 6364836 w 8938307"/>
              <a:gd name="connsiteY7792" fmla="*/ 2189051 h 2993922"/>
              <a:gd name="connsiteX7793" fmla="*/ 6364836 w 8938307"/>
              <a:gd name="connsiteY7793" fmla="*/ 2210232 h 2993922"/>
              <a:gd name="connsiteX7794" fmla="*/ 6354246 w 8938307"/>
              <a:gd name="connsiteY7794" fmla="*/ 2210232 h 2993922"/>
              <a:gd name="connsiteX7795" fmla="*/ 6338361 w 8938307"/>
              <a:gd name="connsiteY7795" fmla="*/ 2194346 h 2993922"/>
              <a:gd name="connsiteX7796" fmla="*/ 6343656 w 8938307"/>
              <a:gd name="connsiteY7796" fmla="*/ 2178461 h 2993922"/>
              <a:gd name="connsiteX7797" fmla="*/ 6354246 w 8938307"/>
              <a:gd name="connsiteY7797" fmla="*/ 2167871 h 2993922"/>
              <a:gd name="connsiteX7798" fmla="*/ 6343656 w 8938307"/>
              <a:gd name="connsiteY7798" fmla="*/ 2157280 h 2993922"/>
              <a:gd name="connsiteX7799" fmla="*/ 6333066 w 8938307"/>
              <a:gd name="connsiteY7799" fmla="*/ 2146690 h 2993922"/>
              <a:gd name="connsiteX7800" fmla="*/ 6333066 w 8938307"/>
              <a:gd name="connsiteY7800" fmla="*/ 2136099 h 2993922"/>
              <a:gd name="connsiteX7801" fmla="*/ 6333066 w 8938307"/>
              <a:gd name="connsiteY7801" fmla="*/ 2130804 h 2993922"/>
              <a:gd name="connsiteX7802" fmla="*/ 6343656 w 8938307"/>
              <a:gd name="connsiteY7802" fmla="*/ 2136099 h 2993922"/>
              <a:gd name="connsiteX7803" fmla="*/ 6354246 w 8938307"/>
              <a:gd name="connsiteY7803" fmla="*/ 2125509 h 2993922"/>
              <a:gd name="connsiteX7804" fmla="*/ 6343656 w 8938307"/>
              <a:gd name="connsiteY7804" fmla="*/ 2125509 h 2993922"/>
              <a:gd name="connsiteX7805" fmla="*/ 6336324 w 8938307"/>
              <a:gd name="connsiteY7805" fmla="*/ 2126731 h 2993922"/>
              <a:gd name="connsiteX7806" fmla="*/ 6338361 w 8938307"/>
              <a:gd name="connsiteY7806" fmla="*/ 2124185 h 2993922"/>
              <a:gd name="connsiteX7807" fmla="*/ 6333066 w 8938307"/>
              <a:gd name="connsiteY7807" fmla="*/ 2114919 h 2993922"/>
              <a:gd name="connsiteX7808" fmla="*/ 6327771 w 8938307"/>
              <a:gd name="connsiteY7808" fmla="*/ 2114919 h 2993922"/>
              <a:gd name="connsiteX7809" fmla="*/ 6322476 w 8938307"/>
              <a:gd name="connsiteY7809" fmla="*/ 2125509 h 2993922"/>
              <a:gd name="connsiteX7810" fmla="*/ 6311884 w 8938307"/>
              <a:gd name="connsiteY7810" fmla="*/ 2125509 h 2993922"/>
              <a:gd name="connsiteX7811" fmla="*/ 6280114 w 8938307"/>
              <a:gd name="connsiteY7811" fmla="*/ 2104328 h 2993922"/>
              <a:gd name="connsiteX7812" fmla="*/ 6258932 w 8938307"/>
              <a:gd name="connsiteY7812" fmla="*/ 2093738 h 2993922"/>
              <a:gd name="connsiteX7813" fmla="*/ 6248342 w 8938307"/>
              <a:gd name="connsiteY7813" fmla="*/ 2099033 h 2993922"/>
              <a:gd name="connsiteX7814" fmla="*/ 6258932 w 8938307"/>
              <a:gd name="connsiteY7814" fmla="*/ 2104328 h 2993922"/>
              <a:gd name="connsiteX7815" fmla="*/ 6269524 w 8938307"/>
              <a:gd name="connsiteY7815" fmla="*/ 2114919 h 2993922"/>
              <a:gd name="connsiteX7816" fmla="*/ 6258932 w 8938307"/>
              <a:gd name="connsiteY7816" fmla="*/ 2114919 h 2993922"/>
              <a:gd name="connsiteX7817" fmla="*/ 6237752 w 8938307"/>
              <a:gd name="connsiteY7817" fmla="*/ 2120213 h 2993922"/>
              <a:gd name="connsiteX7818" fmla="*/ 6237752 w 8938307"/>
              <a:gd name="connsiteY7818" fmla="*/ 2114919 h 2993922"/>
              <a:gd name="connsiteX7819" fmla="*/ 6227161 w 8938307"/>
              <a:gd name="connsiteY7819" fmla="*/ 2093738 h 2993922"/>
              <a:gd name="connsiteX7820" fmla="*/ 6216572 w 8938307"/>
              <a:gd name="connsiteY7820" fmla="*/ 2114919 h 2993922"/>
              <a:gd name="connsiteX7821" fmla="*/ 6216572 w 8938307"/>
              <a:gd name="connsiteY7821" fmla="*/ 2130804 h 2993922"/>
              <a:gd name="connsiteX7822" fmla="*/ 6205980 w 8938307"/>
              <a:gd name="connsiteY7822" fmla="*/ 2136099 h 2993922"/>
              <a:gd name="connsiteX7823" fmla="*/ 6190094 w 8938307"/>
              <a:gd name="connsiteY7823" fmla="*/ 2130804 h 2993922"/>
              <a:gd name="connsiteX7824" fmla="*/ 6174209 w 8938307"/>
              <a:gd name="connsiteY7824" fmla="*/ 2120213 h 2993922"/>
              <a:gd name="connsiteX7825" fmla="*/ 6158324 w 8938307"/>
              <a:gd name="connsiteY7825" fmla="*/ 2114919 h 2993922"/>
              <a:gd name="connsiteX7826" fmla="*/ 6142438 w 8938307"/>
              <a:gd name="connsiteY7826" fmla="*/ 2104328 h 2993922"/>
              <a:gd name="connsiteX7827" fmla="*/ 6153028 w 8938307"/>
              <a:gd name="connsiteY7827" fmla="*/ 2093738 h 2993922"/>
              <a:gd name="connsiteX7828" fmla="*/ 6142438 w 8938307"/>
              <a:gd name="connsiteY7828" fmla="*/ 2083146 h 2993922"/>
              <a:gd name="connsiteX7829" fmla="*/ 6131847 w 8938307"/>
              <a:gd name="connsiteY7829" fmla="*/ 2083146 h 2993922"/>
              <a:gd name="connsiteX7830" fmla="*/ 6131847 w 8938307"/>
              <a:gd name="connsiteY7830" fmla="*/ 2093738 h 2993922"/>
              <a:gd name="connsiteX7831" fmla="*/ 6110668 w 8938307"/>
              <a:gd name="connsiteY7831" fmla="*/ 2083146 h 2993922"/>
              <a:gd name="connsiteX7832" fmla="*/ 6097429 w 8938307"/>
              <a:gd name="connsiteY7832" fmla="*/ 2075204 h 2993922"/>
              <a:gd name="connsiteX7833" fmla="*/ 6091251 w 8938307"/>
              <a:gd name="connsiteY7833" fmla="*/ 2074323 h 2993922"/>
              <a:gd name="connsiteX7834" fmla="*/ 6098752 w 8938307"/>
              <a:gd name="connsiteY7834" fmla="*/ 2081823 h 2993922"/>
              <a:gd name="connsiteX7835" fmla="*/ 6105372 w 8938307"/>
              <a:gd name="connsiteY7835" fmla="*/ 2088442 h 2993922"/>
              <a:gd name="connsiteX7836" fmla="*/ 6110668 w 8938307"/>
              <a:gd name="connsiteY7836" fmla="*/ 2093738 h 2993922"/>
              <a:gd name="connsiteX7837" fmla="*/ 6078895 w 8938307"/>
              <a:gd name="connsiteY7837" fmla="*/ 2093738 h 2993922"/>
              <a:gd name="connsiteX7838" fmla="*/ 6057716 w 8938307"/>
              <a:gd name="connsiteY7838" fmla="*/ 2088442 h 2993922"/>
              <a:gd name="connsiteX7839" fmla="*/ 6036534 w 8938307"/>
              <a:gd name="connsiteY7839" fmla="*/ 2083146 h 2993922"/>
              <a:gd name="connsiteX7840" fmla="*/ 5994172 w 8938307"/>
              <a:gd name="connsiteY7840" fmla="*/ 2072557 h 2993922"/>
              <a:gd name="connsiteX7841" fmla="*/ 5957106 w 8938307"/>
              <a:gd name="connsiteY7841" fmla="*/ 2056671 h 2993922"/>
              <a:gd name="connsiteX7842" fmla="*/ 5920039 w 8938307"/>
              <a:gd name="connsiteY7842" fmla="*/ 2040786 h 2993922"/>
              <a:gd name="connsiteX7843" fmla="*/ 5909449 w 8938307"/>
              <a:gd name="connsiteY7843" fmla="*/ 2035490 h 2993922"/>
              <a:gd name="connsiteX7844" fmla="*/ 5877678 w 8938307"/>
              <a:gd name="connsiteY7844" fmla="*/ 2030194 h 2993922"/>
              <a:gd name="connsiteX7845" fmla="*/ 5835316 w 8938307"/>
              <a:gd name="connsiteY7845" fmla="*/ 2019605 h 2993922"/>
              <a:gd name="connsiteX7846" fmla="*/ 5803545 w 8938307"/>
              <a:gd name="connsiteY7846" fmla="*/ 2019605 h 2993922"/>
              <a:gd name="connsiteX7847" fmla="*/ 5792954 w 8938307"/>
              <a:gd name="connsiteY7847" fmla="*/ 2019605 h 2993922"/>
              <a:gd name="connsiteX7848" fmla="*/ 5782364 w 8938307"/>
              <a:gd name="connsiteY7848" fmla="*/ 2030194 h 2993922"/>
              <a:gd name="connsiteX7849" fmla="*/ 5771774 w 8938307"/>
              <a:gd name="connsiteY7849" fmla="*/ 2030194 h 2993922"/>
              <a:gd name="connsiteX7850" fmla="*/ 5761183 w 8938307"/>
              <a:gd name="connsiteY7850" fmla="*/ 2019605 h 2993922"/>
              <a:gd name="connsiteX7851" fmla="*/ 5750593 w 8938307"/>
              <a:gd name="connsiteY7851" fmla="*/ 2009015 h 2993922"/>
              <a:gd name="connsiteX7852" fmla="*/ 5745298 w 8938307"/>
              <a:gd name="connsiteY7852" fmla="*/ 2003719 h 2993922"/>
              <a:gd name="connsiteX7853" fmla="*/ 5729412 w 8938307"/>
              <a:gd name="connsiteY7853" fmla="*/ 1998424 h 2993922"/>
              <a:gd name="connsiteX7854" fmla="*/ 5713526 w 8938307"/>
              <a:gd name="connsiteY7854" fmla="*/ 1993128 h 2993922"/>
              <a:gd name="connsiteX7855" fmla="*/ 5692346 w 8938307"/>
              <a:gd name="connsiteY7855" fmla="*/ 2003719 h 2993922"/>
              <a:gd name="connsiteX7856" fmla="*/ 5644689 w 8938307"/>
              <a:gd name="connsiteY7856" fmla="*/ 2003719 h 2993922"/>
              <a:gd name="connsiteX7857" fmla="*/ 5591737 w 8938307"/>
              <a:gd name="connsiteY7857" fmla="*/ 1998424 h 2993922"/>
              <a:gd name="connsiteX7858" fmla="*/ 5581147 w 8938307"/>
              <a:gd name="connsiteY7858" fmla="*/ 1987834 h 2993922"/>
              <a:gd name="connsiteX7859" fmla="*/ 5591737 w 8938307"/>
              <a:gd name="connsiteY7859" fmla="*/ 1987834 h 2993922"/>
              <a:gd name="connsiteX7860" fmla="*/ 5591737 w 8938307"/>
              <a:gd name="connsiteY7860" fmla="*/ 1977242 h 2993922"/>
              <a:gd name="connsiteX7861" fmla="*/ 5591737 w 8938307"/>
              <a:gd name="connsiteY7861" fmla="*/ 1966653 h 2993922"/>
              <a:gd name="connsiteX7862" fmla="*/ 5602327 w 8938307"/>
              <a:gd name="connsiteY7862" fmla="*/ 1966653 h 2993922"/>
              <a:gd name="connsiteX7863" fmla="*/ 5612918 w 8938307"/>
              <a:gd name="connsiteY7863" fmla="*/ 1956063 h 2993922"/>
              <a:gd name="connsiteX7864" fmla="*/ 5602327 w 8938307"/>
              <a:gd name="connsiteY7864" fmla="*/ 1956063 h 2993922"/>
              <a:gd name="connsiteX7865" fmla="*/ 5591737 w 8938307"/>
              <a:gd name="connsiteY7865" fmla="*/ 1956063 h 2993922"/>
              <a:gd name="connsiteX7866" fmla="*/ 5581147 w 8938307"/>
              <a:gd name="connsiteY7866" fmla="*/ 1966653 h 2993922"/>
              <a:gd name="connsiteX7867" fmla="*/ 5581147 w 8938307"/>
              <a:gd name="connsiteY7867" fmla="*/ 1977242 h 2993922"/>
              <a:gd name="connsiteX7868" fmla="*/ 5538785 w 8938307"/>
              <a:gd name="connsiteY7868" fmla="*/ 1966653 h 2993922"/>
              <a:gd name="connsiteX7869" fmla="*/ 5507014 w 8938307"/>
              <a:gd name="connsiteY7869" fmla="*/ 1966653 h 2993922"/>
              <a:gd name="connsiteX7870" fmla="*/ 5496423 w 8938307"/>
              <a:gd name="connsiteY7870" fmla="*/ 1956063 h 2993922"/>
              <a:gd name="connsiteX7871" fmla="*/ 5485833 w 8938307"/>
              <a:gd name="connsiteY7871" fmla="*/ 1945472 h 2993922"/>
              <a:gd name="connsiteX7872" fmla="*/ 5485833 w 8938307"/>
              <a:gd name="connsiteY7872" fmla="*/ 1956063 h 2993922"/>
              <a:gd name="connsiteX7873" fmla="*/ 5475243 w 8938307"/>
              <a:gd name="connsiteY7873" fmla="*/ 1956063 h 2993922"/>
              <a:gd name="connsiteX7874" fmla="*/ 5454062 w 8938307"/>
              <a:gd name="connsiteY7874" fmla="*/ 1945472 h 2993922"/>
              <a:gd name="connsiteX7875" fmla="*/ 5443471 w 8938307"/>
              <a:gd name="connsiteY7875" fmla="*/ 1945472 h 2993922"/>
              <a:gd name="connsiteX7876" fmla="*/ 5443471 w 8938307"/>
              <a:gd name="connsiteY7876" fmla="*/ 1956063 h 2993922"/>
              <a:gd name="connsiteX7877" fmla="*/ 5454062 w 8938307"/>
              <a:gd name="connsiteY7877" fmla="*/ 1966653 h 2993922"/>
              <a:gd name="connsiteX7878" fmla="*/ 5475243 w 8938307"/>
              <a:gd name="connsiteY7878" fmla="*/ 1966653 h 2993922"/>
              <a:gd name="connsiteX7879" fmla="*/ 5485833 w 8938307"/>
              <a:gd name="connsiteY7879" fmla="*/ 1977242 h 2993922"/>
              <a:gd name="connsiteX7880" fmla="*/ 5496423 w 8938307"/>
              <a:gd name="connsiteY7880" fmla="*/ 1977242 h 2993922"/>
              <a:gd name="connsiteX7881" fmla="*/ 5517604 w 8938307"/>
              <a:gd name="connsiteY7881" fmla="*/ 1987834 h 2993922"/>
              <a:gd name="connsiteX7882" fmla="*/ 5549375 w 8938307"/>
              <a:gd name="connsiteY7882" fmla="*/ 1987834 h 2993922"/>
              <a:gd name="connsiteX7883" fmla="*/ 5559966 w 8938307"/>
              <a:gd name="connsiteY7883" fmla="*/ 2003719 h 2993922"/>
              <a:gd name="connsiteX7884" fmla="*/ 5570556 w 8938307"/>
              <a:gd name="connsiteY7884" fmla="*/ 1998424 h 2993922"/>
              <a:gd name="connsiteX7885" fmla="*/ 5591737 w 8938307"/>
              <a:gd name="connsiteY7885" fmla="*/ 1998424 h 2993922"/>
              <a:gd name="connsiteX7886" fmla="*/ 5607622 w 8938307"/>
              <a:gd name="connsiteY7886" fmla="*/ 2014309 h 2993922"/>
              <a:gd name="connsiteX7887" fmla="*/ 5644689 w 8938307"/>
              <a:gd name="connsiteY7887" fmla="*/ 2019605 h 2993922"/>
              <a:gd name="connsiteX7888" fmla="*/ 5660574 w 8938307"/>
              <a:gd name="connsiteY7888" fmla="*/ 2024900 h 2993922"/>
              <a:gd name="connsiteX7889" fmla="*/ 5692346 w 8938307"/>
              <a:gd name="connsiteY7889" fmla="*/ 2035490 h 2993922"/>
              <a:gd name="connsiteX7890" fmla="*/ 5718822 w 8938307"/>
              <a:gd name="connsiteY7890" fmla="*/ 2040786 h 2993922"/>
              <a:gd name="connsiteX7891" fmla="*/ 5740002 w 8938307"/>
              <a:gd name="connsiteY7891" fmla="*/ 2046080 h 2993922"/>
              <a:gd name="connsiteX7892" fmla="*/ 5761183 w 8938307"/>
              <a:gd name="connsiteY7892" fmla="*/ 2051376 h 2993922"/>
              <a:gd name="connsiteX7893" fmla="*/ 5835316 w 8938307"/>
              <a:gd name="connsiteY7893" fmla="*/ 2072557 h 2993922"/>
              <a:gd name="connsiteX7894" fmla="*/ 5845908 w 8938307"/>
              <a:gd name="connsiteY7894" fmla="*/ 2072557 h 2993922"/>
              <a:gd name="connsiteX7895" fmla="*/ 5856497 w 8938307"/>
              <a:gd name="connsiteY7895" fmla="*/ 2083146 h 2993922"/>
              <a:gd name="connsiteX7896" fmla="*/ 5867087 w 8938307"/>
              <a:gd name="connsiteY7896" fmla="*/ 2088442 h 2993922"/>
              <a:gd name="connsiteX7897" fmla="*/ 5898860 w 8938307"/>
              <a:gd name="connsiteY7897" fmla="*/ 2093738 h 2993922"/>
              <a:gd name="connsiteX7898" fmla="*/ 5930630 w 8938307"/>
              <a:gd name="connsiteY7898" fmla="*/ 2104328 h 2993922"/>
              <a:gd name="connsiteX7899" fmla="*/ 5951812 w 8938307"/>
              <a:gd name="connsiteY7899" fmla="*/ 2104328 h 2993922"/>
              <a:gd name="connsiteX7900" fmla="*/ 5941220 w 8938307"/>
              <a:gd name="connsiteY7900" fmla="*/ 2093738 h 2993922"/>
              <a:gd name="connsiteX7901" fmla="*/ 5951812 w 8938307"/>
              <a:gd name="connsiteY7901" fmla="*/ 2093738 h 2993922"/>
              <a:gd name="connsiteX7902" fmla="*/ 5962401 w 8938307"/>
              <a:gd name="connsiteY7902" fmla="*/ 2093738 h 2993922"/>
              <a:gd name="connsiteX7903" fmla="*/ 5951812 w 8938307"/>
              <a:gd name="connsiteY7903" fmla="*/ 2083146 h 2993922"/>
              <a:gd name="connsiteX7904" fmla="*/ 5994172 w 8938307"/>
              <a:gd name="connsiteY7904" fmla="*/ 2093738 h 2993922"/>
              <a:gd name="connsiteX7905" fmla="*/ 6004764 w 8938307"/>
              <a:gd name="connsiteY7905" fmla="*/ 2093738 h 2993922"/>
              <a:gd name="connsiteX7906" fmla="*/ 6004764 w 8938307"/>
              <a:gd name="connsiteY7906" fmla="*/ 2099033 h 2993922"/>
              <a:gd name="connsiteX7907" fmla="*/ 6010058 w 8938307"/>
              <a:gd name="connsiteY7907" fmla="*/ 2109623 h 2993922"/>
              <a:gd name="connsiteX7908" fmla="*/ 6025943 w 8938307"/>
              <a:gd name="connsiteY7908" fmla="*/ 2120213 h 2993922"/>
              <a:gd name="connsiteX7909" fmla="*/ 6041830 w 8938307"/>
              <a:gd name="connsiteY7909" fmla="*/ 2125509 h 2993922"/>
              <a:gd name="connsiteX7910" fmla="*/ 6047124 w 8938307"/>
              <a:gd name="connsiteY7910" fmla="*/ 2136099 h 2993922"/>
              <a:gd name="connsiteX7911" fmla="*/ 6121257 w 8938307"/>
              <a:gd name="connsiteY7911" fmla="*/ 2146690 h 2993922"/>
              <a:gd name="connsiteX7912" fmla="*/ 6153028 w 8938307"/>
              <a:gd name="connsiteY7912" fmla="*/ 2167871 h 2993922"/>
              <a:gd name="connsiteX7913" fmla="*/ 6184800 w 8938307"/>
              <a:gd name="connsiteY7913" fmla="*/ 2178461 h 2993922"/>
              <a:gd name="connsiteX7914" fmla="*/ 6221866 w 8938307"/>
              <a:gd name="connsiteY7914" fmla="*/ 2199642 h 2993922"/>
              <a:gd name="connsiteX7915" fmla="*/ 6258932 w 8938307"/>
              <a:gd name="connsiteY7915" fmla="*/ 2199642 h 2993922"/>
              <a:gd name="connsiteX7916" fmla="*/ 6216572 w 8938307"/>
              <a:gd name="connsiteY7916" fmla="*/ 2167871 h 2993922"/>
              <a:gd name="connsiteX7917" fmla="*/ 6195390 w 8938307"/>
              <a:gd name="connsiteY7917" fmla="*/ 2146690 h 2993922"/>
              <a:gd name="connsiteX7918" fmla="*/ 6216572 w 8938307"/>
              <a:gd name="connsiteY7918" fmla="*/ 2146690 h 2993922"/>
              <a:gd name="connsiteX7919" fmla="*/ 6227161 w 8938307"/>
              <a:gd name="connsiteY7919" fmla="*/ 2157280 h 2993922"/>
              <a:gd name="connsiteX7920" fmla="*/ 6237752 w 8938307"/>
              <a:gd name="connsiteY7920" fmla="*/ 2167871 h 2993922"/>
              <a:gd name="connsiteX7921" fmla="*/ 6253638 w 8938307"/>
              <a:gd name="connsiteY7921" fmla="*/ 2173165 h 2993922"/>
              <a:gd name="connsiteX7922" fmla="*/ 6269524 w 8938307"/>
              <a:gd name="connsiteY7922" fmla="*/ 2162575 h 2993922"/>
              <a:gd name="connsiteX7923" fmla="*/ 6290704 w 8938307"/>
              <a:gd name="connsiteY7923" fmla="*/ 2167871 h 2993922"/>
              <a:gd name="connsiteX7924" fmla="*/ 6269524 w 8938307"/>
              <a:gd name="connsiteY7924" fmla="*/ 2189051 h 2993922"/>
              <a:gd name="connsiteX7925" fmla="*/ 6258932 w 8938307"/>
              <a:gd name="connsiteY7925" fmla="*/ 2189051 h 2993922"/>
              <a:gd name="connsiteX7926" fmla="*/ 6290704 w 8938307"/>
              <a:gd name="connsiteY7926" fmla="*/ 2220823 h 2993922"/>
              <a:gd name="connsiteX7927" fmla="*/ 6343656 w 8938307"/>
              <a:gd name="connsiteY7927" fmla="*/ 2242004 h 2993922"/>
              <a:gd name="connsiteX7928" fmla="*/ 6354246 w 8938307"/>
              <a:gd name="connsiteY7928" fmla="*/ 2236708 h 2993922"/>
              <a:gd name="connsiteX7929" fmla="*/ 6354246 w 8938307"/>
              <a:gd name="connsiteY7929" fmla="*/ 2231413 h 2993922"/>
              <a:gd name="connsiteX7930" fmla="*/ 6364836 w 8938307"/>
              <a:gd name="connsiteY7930" fmla="*/ 2220823 h 2993922"/>
              <a:gd name="connsiteX7931" fmla="*/ 6364836 w 8938307"/>
              <a:gd name="connsiteY7931" fmla="*/ 2231413 h 2993922"/>
              <a:gd name="connsiteX7932" fmla="*/ 6364836 w 8938307"/>
              <a:gd name="connsiteY7932" fmla="*/ 2242004 h 2993922"/>
              <a:gd name="connsiteX7933" fmla="*/ 6375428 w 8938307"/>
              <a:gd name="connsiteY7933" fmla="*/ 2252594 h 2993922"/>
              <a:gd name="connsiteX7934" fmla="*/ 6375428 w 8938307"/>
              <a:gd name="connsiteY7934" fmla="*/ 2273775 h 2993922"/>
              <a:gd name="connsiteX7935" fmla="*/ 6375428 w 8938307"/>
              <a:gd name="connsiteY7935" fmla="*/ 2284365 h 2993922"/>
              <a:gd name="connsiteX7936" fmla="*/ 6354246 w 8938307"/>
              <a:gd name="connsiteY7936" fmla="*/ 2284365 h 2993922"/>
              <a:gd name="connsiteX7937" fmla="*/ 6333066 w 8938307"/>
              <a:gd name="connsiteY7937" fmla="*/ 2284365 h 2993922"/>
              <a:gd name="connsiteX7938" fmla="*/ 6322476 w 8938307"/>
              <a:gd name="connsiteY7938" fmla="*/ 2284365 h 2993922"/>
              <a:gd name="connsiteX7939" fmla="*/ 6311884 w 8938307"/>
              <a:gd name="connsiteY7939" fmla="*/ 2273775 h 2993922"/>
              <a:gd name="connsiteX7940" fmla="*/ 6285409 w 8938307"/>
              <a:gd name="connsiteY7940" fmla="*/ 2263184 h 2993922"/>
              <a:gd name="connsiteX7941" fmla="*/ 6269524 w 8938307"/>
              <a:gd name="connsiteY7941" fmla="*/ 2257889 h 2993922"/>
              <a:gd name="connsiteX7942" fmla="*/ 6258932 w 8938307"/>
              <a:gd name="connsiteY7942" fmla="*/ 2252594 h 2993922"/>
              <a:gd name="connsiteX7943" fmla="*/ 6237752 w 8938307"/>
              <a:gd name="connsiteY7943" fmla="*/ 2252594 h 2993922"/>
              <a:gd name="connsiteX7944" fmla="*/ 6227161 w 8938307"/>
              <a:gd name="connsiteY7944" fmla="*/ 2247298 h 2993922"/>
              <a:gd name="connsiteX7945" fmla="*/ 6216572 w 8938307"/>
              <a:gd name="connsiteY7945" fmla="*/ 2242004 h 2993922"/>
              <a:gd name="connsiteX7946" fmla="*/ 6190094 w 8938307"/>
              <a:gd name="connsiteY7946" fmla="*/ 2236708 h 2993922"/>
              <a:gd name="connsiteX7947" fmla="*/ 6163620 w 8938307"/>
              <a:gd name="connsiteY7947" fmla="*/ 2231413 h 2993922"/>
              <a:gd name="connsiteX7948" fmla="*/ 6115962 w 8938307"/>
              <a:gd name="connsiteY7948" fmla="*/ 2220823 h 2993922"/>
              <a:gd name="connsiteX7949" fmla="*/ 6089486 w 8938307"/>
              <a:gd name="connsiteY7949" fmla="*/ 2210232 h 2993922"/>
              <a:gd name="connsiteX7950" fmla="*/ 6068305 w 8938307"/>
              <a:gd name="connsiteY7950" fmla="*/ 2199642 h 2993922"/>
              <a:gd name="connsiteX7951" fmla="*/ 6057716 w 8938307"/>
              <a:gd name="connsiteY7951" fmla="*/ 2194346 h 2993922"/>
              <a:gd name="connsiteX7952" fmla="*/ 6036534 w 8938307"/>
              <a:gd name="connsiteY7952" fmla="*/ 2189051 h 2993922"/>
              <a:gd name="connsiteX7953" fmla="*/ 5994172 w 8938307"/>
              <a:gd name="connsiteY7953" fmla="*/ 2199642 h 2993922"/>
              <a:gd name="connsiteX7954" fmla="*/ 6015353 w 8938307"/>
              <a:gd name="connsiteY7954" fmla="*/ 2204937 h 2993922"/>
              <a:gd name="connsiteX7955" fmla="*/ 6047124 w 8938307"/>
              <a:gd name="connsiteY7955" fmla="*/ 2199642 h 2993922"/>
              <a:gd name="connsiteX7956" fmla="*/ 6068305 w 8938307"/>
              <a:gd name="connsiteY7956" fmla="*/ 2220823 h 2993922"/>
              <a:gd name="connsiteX7957" fmla="*/ 6121257 w 8938307"/>
              <a:gd name="connsiteY7957" fmla="*/ 2242004 h 2993922"/>
              <a:gd name="connsiteX7958" fmla="*/ 6137142 w 8938307"/>
              <a:gd name="connsiteY7958" fmla="*/ 2247298 h 2993922"/>
              <a:gd name="connsiteX7959" fmla="*/ 6163620 w 8938307"/>
              <a:gd name="connsiteY7959" fmla="*/ 2252594 h 2993922"/>
              <a:gd name="connsiteX7960" fmla="*/ 6227161 w 8938307"/>
              <a:gd name="connsiteY7960" fmla="*/ 2273775 h 2993922"/>
              <a:gd name="connsiteX7961" fmla="*/ 6237752 w 8938307"/>
              <a:gd name="connsiteY7961" fmla="*/ 2284365 h 2993922"/>
              <a:gd name="connsiteX7962" fmla="*/ 6243046 w 8938307"/>
              <a:gd name="connsiteY7962" fmla="*/ 2279069 h 2993922"/>
              <a:gd name="connsiteX7963" fmla="*/ 6248342 w 8938307"/>
              <a:gd name="connsiteY7963" fmla="*/ 2284365 h 2993922"/>
              <a:gd name="connsiteX7964" fmla="*/ 6237752 w 8938307"/>
              <a:gd name="connsiteY7964" fmla="*/ 2294956 h 2993922"/>
              <a:gd name="connsiteX7965" fmla="*/ 6221866 w 8938307"/>
              <a:gd name="connsiteY7965" fmla="*/ 2294956 h 2993922"/>
              <a:gd name="connsiteX7966" fmla="*/ 6216572 w 8938307"/>
              <a:gd name="connsiteY7966" fmla="*/ 2294956 h 2993922"/>
              <a:gd name="connsiteX7967" fmla="*/ 6216572 w 8938307"/>
              <a:gd name="connsiteY7967" fmla="*/ 2305546 h 2993922"/>
              <a:gd name="connsiteX7968" fmla="*/ 6216572 w 8938307"/>
              <a:gd name="connsiteY7968" fmla="*/ 2316136 h 2993922"/>
              <a:gd name="connsiteX7969" fmla="*/ 6205980 w 8938307"/>
              <a:gd name="connsiteY7969" fmla="*/ 2310841 h 2993922"/>
              <a:gd name="connsiteX7970" fmla="*/ 6195390 w 8938307"/>
              <a:gd name="connsiteY7970" fmla="*/ 2305546 h 2993922"/>
              <a:gd name="connsiteX7971" fmla="*/ 6184800 w 8938307"/>
              <a:gd name="connsiteY7971" fmla="*/ 2294956 h 2993922"/>
              <a:gd name="connsiteX7972" fmla="*/ 6179505 w 8938307"/>
              <a:gd name="connsiteY7972" fmla="*/ 2289660 h 2993922"/>
              <a:gd name="connsiteX7973" fmla="*/ 6174209 w 8938307"/>
              <a:gd name="connsiteY7973" fmla="*/ 2284365 h 2993922"/>
              <a:gd name="connsiteX7974" fmla="*/ 6142438 w 8938307"/>
              <a:gd name="connsiteY7974" fmla="*/ 2263184 h 2993922"/>
              <a:gd name="connsiteX7975" fmla="*/ 6110668 w 8938307"/>
              <a:gd name="connsiteY7975" fmla="*/ 2252594 h 2993922"/>
              <a:gd name="connsiteX7976" fmla="*/ 6078895 w 8938307"/>
              <a:gd name="connsiteY7976" fmla="*/ 2252594 h 2993922"/>
              <a:gd name="connsiteX7977" fmla="*/ 6057716 w 8938307"/>
              <a:gd name="connsiteY7977" fmla="*/ 2242004 h 2993922"/>
              <a:gd name="connsiteX7978" fmla="*/ 6047124 w 8938307"/>
              <a:gd name="connsiteY7978" fmla="*/ 2242004 h 2993922"/>
              <a:gd name="connsiteX7979" fmla="*/ 6025943 w 8938307"/>
              <a:gd name="connsiteY7979" fmla="*/ 2242004 h 2993922"/>
              <a:gd name="connsiteX7980" fmla="*/ 5983582 w 8938307"/>
              <a:gd name="connsiteY7980" fmla="*/ 2231413 h 2993922"/>
              <a:gd name="connsiteX7981" fmla="*/ 5962401 w 8938307"/>
              <a:gd name="connsiteY7981" fmla="*/ 2226117 h 2993922"/>
              <a:gd name="connsiteX7982" fmla="*/ 5888268 w 8938307"/>
              <a:gd name="connsiteY7982" fmla="*/ 2210232 h 2993922"/>
              <a:gd name="connsiteX7983" fmla="*/ 5729412 w 8938307"/>
              <a:gd name="connsiteY7983" fmla="*/ 2178461 h 2993922"/>
              <a:gd name="connsiteX7984" fmla="*/ 5655279 w 8938307"/>
              <a:gd name="connsiteY7984" fmla="*/ 2157280 h 2993922"/>
              <a:gd name="connsiteX7985" fmla="*/ 5623508 w 8938307"/>
              <a:gd name="connsiteY7985" fmla="*/ 2157280 h 2993922"/>
              <a:gd name="connsiteX7986" fmla="*/ 5581147 w 8938307"/>
              <a:gd name="connsiteY7986" fmla="*/ 2125509 h 2993922"/>
              <a:gd name="connsiteX7987" fmla="*/ 5507014 w 8938307"/>
              <a:gd name="connsiteY7987" fmla="*/ 2104328 h 2993922"/>
              <a:gd name="connsiteX7988" fmla="*/ 5496423 w 8938307"/>
              <a:gd name="connsiteY7988" fmla="*/ 2104328 h 2993922"/>
              <a:gd name="connsiteX7989" fmla="*/ 5475243 w 8938307"/>
              <a:gd name="connsiteY7989" fmla="*/ 2093738 h 2993922"/>
              <a:gd name="connsiteX7990" fmla="*/ 5475243 w 8938307"/>
              <a:gd name="connsiteY7990" fmla="*/ 2083146 h 2993922"/>
              <a:gd name="connsiteX7991" fmla="*/ 5432881 w 8938307"/>
              <a:gd name="connsiteY7991" fmla="*/ 2061967 h 2993922"/>
              <a:gd name="connsiteX7992" fmla="*/ 5401110 w 8938307"/>
              <a:gd name="connsiteY7992" fmla="*/ 2051376 h 2993922"/>
              <a:gd name="connsiteX7993" fmla="*/ 5369339 w 8938307"/>
              <a:gd name="connsiteY7993" fmla="*/ 2040786 h 2993922"/>
              <a:gd name="connsiteX7994" fmla="*/ 5348158 w 8938307"/>
              <a:gd name="connsiteY7994" fmla="*/ 2030194 h 2993922"/>
              <a:gd name="connsiteX7995" fmla="*/ 5326977 w 8938307"/>
              <a:gd name="connsiteY7995" fmla="*/ 2030194 h 2993922"/>
              <a:gd name="connsiteX7996" fmla="*/ 5326977 w 8938307"/>
              <a:gd name="connsiteY7996" fmla="*/ 2019605 h 2993922"/>
              <a:gd name="connsiteX7997" fmla="*/ 5348158 w 8938307"/>
              <a:gd name="connsiteY7997" fmla="*/ 2009015 h 2993922"/>
              <a:gd name="connsiteX7998" fmla="*/ 5326977 w 8938307"/>
              <a:gd name="connsiteY7998" fmla="*/ 2009015 h 2993922"/>
              <a:gd name="connsiteX7999" fmla="*/ 5284614 w 8938307"/>
              <a:gd name="connsiteY7999" fmla="*/ 1998424 h 2993922"/>
              <a:gd name="connsiteX8000" fmla="*/ 5274025 w 8938307"/>
              <a:gd name="connsiteY8000" fmla="*/ 2009015 h 2993922"/>
              <a:gd name="connsiteX8001" fmla="*/ 5274025 w 8938307"/>
              <a:gd name="connsiteY8001" fmla="*/ 1998424 h 2993922"/>
              <a:gd name="connsiteX8002" fmla="*/ 5252844 w 8938307"/>
              <a:gd name="connsiteY8002" fmla="*/ 1998424 h 2993922"/>
              <a:gd name="connsiteX8003" fmla="*/ 5231662 w 8938307"/>
              <a:gd name="connsiteY8003" fmla="*/ 1998424 h 2993922"/>
              <a:gd name="connsiteX8004" fmla="*/ 5231662 w 8938307"/>
              <a:gd name="connsiteY8004" fmla="*/ 2009015 h 2993922"/>
              <a:gd name="connsiteX8005" fmla="*/ 5274025 w 8938307"/>
              <a:gd name="connsiteY8005" fmla="*/ 2024900 h 2993922"/>
              <a:gd name="connsiteX8006" fmla="*/ 5284614 w 8938307"/>
              <a:gd name="connsiteY8006" fmla="*/ 2035490 h 2993922"/>
              <a:gd name="connsiteX8007" fmla="*/ 5300500 w 8938307"/>
              <a:gd name="connsiteY8007" fmla="*/ 2051376 h 2993922"/>
              <a:gd name="connsiteX8008" fmla="*/ 5326977 w 8938307"/>
              <a:gd name="connsiteY8008" fmla="*/ 2061967 h 2993922"/>
              <a:gd name="connsiteX8009" fmla="*/ 5326977 w 8938307"/>
              <a:gd name="connsiteY8009" fmla="*/ 2051376 h 2993922"/>
              <a:gd name="connsiteX8010" fmla="*/ 5337566 w 8938307"/>
              <a:gd name="connsiteY8010" fmla="*/ 2040786 h 2993922"/>
              <a:gd name="connsiteX8011" fmla="*/ 5358748 w 8938307"/>
              <a:gd name="connsiteY8011" fmla="*/ 2051376 h 2993922"/>
              <a:gd name="connsiteX8012" fmla="*/ 5369339 w 8938307"/>
              <a:gd name="connsiteY8012" fmla="*/ 2056671 h 2993922"/>
              <a:gd name="connsiteX8013" fmla="*/ 5374634 w 8938307"/>
              <a:gd name="connsiteY8013" fmla="*/ 2061967 h 2993922"/>
              <a:gd name="connsiteX8014" fmla="*/ 5390518 w 8938307"/>
              <a:gd name="connsiteY8014" fmla="*/ 2061967 h 2993922"/>
              <a:gd name="connsiteX8015" fmla="*/ 5427586 w 8938307"/>
              <a:gd name="connsiteY8015" fmla="*/ 2077852 h 2993922"/>
              <a:gd name="connsiteX8016" fmla="*/ 5454062 w 8938307"/>
              <a:gd name="connsiteY8016" fmla="*/ 2104328 h 2993922"/>
              <a:gd name="connsiteX8017" fmla="*/ 5464652 w 8938307"/>
              <a:gd name="connsiteY8017" fmla="*/ 2109623 h 2993922"/>
              <a:gd name="connsiteX8018" fmla="*/ 5475243 w 8938307"/>
              <a:gd name="connsiteY8018" fmla="*/ 2114919 h 2993922"/>
              <a:gd name="connsiteX8019" fmla="*/ 5485833 w 8938307"/>
              <a:gd name="connsiteY8019" fmla="*/ 2114919 h 2993922"/>
              <a:gd name="connsiteX8020" fmla="*/ 5496423 w 8938307"/>
              <a:gd name="connsiteY8020" fmla="*/ 2114919 h 2993922"/>
              <a:gd name="connsiteX8021" fmla="*/ 5570556 w 8938307"/>
              <a:gd name="connsiteY8021" fmla="*/ 2146690 h 2993922"/>
              <a:gd name="connsiteX8022" fmla="*/ 5612918 w 8938307"/>
              <a:gd name="connsiteY8022" fmla="*/ 2157280 h 2993922"/>
              <a:gd name="connsiteX8023" fmla="*/ 5660574 w 8938307"/>
              <a:gd name="connsiteY8023" fmla="*/ 2167871 h 2993922"/>
              <a:gd name="connsiteX8024" fmla="*/ 5718822 w 8938307"/>
              <a:gd name="connsiteY8024" fmla="*/ 2189051 h 2993922"/>
              <a:gd name="connsiteX8025" fmla="*/ 5803545 w 8938307"/>
              <a:gd name="connsiteY8025" fmla="*/ 2231413 h 2993922"/>
              <a:gd name="connsiteX8026" fmla="*/ 5792954 w 8938307"/>
              <a:gd name="connsiteY8026" fmla="*/ 2231413 h 2993922"/>
              <a:gd name="connsiteX8027" fmla="*/ 5782364 w 8938307"/>
              <a:gd name="connsiteY8027" fmla="*/ 2231413 h 2993922"/>
              <a:gd name="connsiteX8028" fmla="*/ 5771774 w 8938307"/>
              <a:gd name="connsiteY8028" fmla="*/ 2220823 h 2993922"/>
              <a:gd name="connsiteX8029" fmla="*/ 5755888 w 8938307"/>
              <a:gd name="connsiteY8029" fmla="*/ 2215527 h 2993922"/>
              <a:gd name="connsiteX8030" fmla="*/ 5734708 w 8938307"/>
              <a:gd name="connsiteY8030" fmla="*/ 2204937 h 2993922"/>
              <a:gd name="connsiteX8031" fmla="*/ 5708232 w 8938307"/>
              <a:gd name="connsiteY8031" fmla="*/ 2199642 h 2993922"/>
              <a:gd name="connsiteX8032" fmla="*/ 5729412 w 8938307"/>
              <a:gd name="connsiteY8032" fmla="*/ 2220823 h 2993922"/>
              <a:gd name="connsiteX8033" fmla="*/ 5740002 w 8938307"/>
              <a:gd name="connsiteY8033" fmla="*/ 2220823 h 2993922"/>
              <a:gd name="connsiteX8034" fmla="*/ 5771774 w 8938307"/>
              <a:gd name="connsiteY8034" fmla="*/ 2236708 h 2993922"/>
              <a:gd name="connsiteX8035" fmla="*/ 5814135 w 8938307"/>
              <a:gd name="connsiteY8035" fmla="*/ 2242004 h 2993922"/>
              <a:gd name="connsiteX8036" fmla="*/ 5819430 w 8938307"/>
              <a:gd name="connsiteY8036" fmla="*/ 2236708 h 2993922"/>
              <a:gd name="connsiteX8037" fmla="*/ 5824726 w 8938307"/>
              <a:gd name="connsiteY8037" fmla="*/ 2231413 h 2993922"/>
              <a:gd name="connsiteX8038" fmla="*/ 5856497 w 8938307"/>
              <a:gd name="connsiteY8038" fmla="*/ 2242004 h 2993922"/>
              <a:gd name="connsiteX8039" fmla="*/ 5867087 w 8938307"/>
              <a:gd name="connsiteY8039" fmla="*/ 2257889 h 2993922"/>
              <a:gd name="connsiteX8040" fmla="*/ 5877678 w 8938307"/>
              <a:gd name="connsiteY8040" fmla="*/ 2268479 h 2993922"/>
              <a:gd name="connsiteX8041" fmla="*/ 5898860 w 8938307"/>
              <a:gd name="connsiteY8041" fmla="*/ 2273775 h 2993922"/>
              <a:gd name="connsiteX8042" fmla="*/ 5920039 w 8938307"/>
              <a:gd name="connsiteY8042" fmla="*/ 2273775 h 2993922"/>
              <a:gd name="connsiteX8043" fmla="*/ 5941220 w 8938307"/>
              <a:gd name="connsiteY8043" fmla="*/ 2284365 h 2993922"/>
              <a:gd name="connsiteX8044" fmla="*/ 5941220 w 8938307"/>
              <a:gd name="connsiteY8044" fmla="*/ 2294956 h 2993922"/>
              <a:gd name="connsiteX8045" fmla="*/ 5951812 w 8938307"/>
              <a:gd name="connsiteY8045" fmla="*/ 2305546 h 2993922"/>
              <a:gd name="connsiteX8046" fmla="*/ 5962401 w 8938307"/>
              <a:gd name="connsiteY8046" fmla="*/ 2310841 h 2993922"/>
              <a:gd name="connsiteX8047" fmla="*/ 5888268 w 8938307"/>
              <a:gd name="connsiteY8047" fmla="*/ 2305546 h 2993922"/>
              <a:gd name="connsiteX8048" fmla="*/ 5845908 w 8938307"/>
              <a:gd name="connsiteY8048" fmla="*/ 2305546 h 2993922"/>
              <a:gd name="connsiteX8049" fmla="*/ 5824726 w 8938307"/>
              <a:gd name="connsiteY8049" fmla="*/ 2294956 h 2993922"/>
              <a:gd name="connsiteX8050" fmla="*/ 5814135 w 8938307"/>
              <a:gd name="connsiteY8050" fmla="*/ 2294956 h 2993922"/>
              <a:gd name="connsiteX8051" fmla="*/ 5814135 w 8938307"/>
              <a:gd name="connsiteY8051" fmla="*/ 2305546 h 2993922"/>
              <a:gd name="connsiteX8052" fmla="*/ 5808840 w 8938307"/>
              <a:gd name="connsiteY8052" fmla="*/ 2316136 h 2993922"/>
              <a:gd name="connsiteX8053" fmla="*/ 5792954 w 8938307"/>
              <a:gd name="connsiteY8053" fmla="*/ 2305546 h 2993922"/>
              <a:gd name="connsiteX8054" fmla="*/ 5782364 w 8938307"/>
              <a:gd name="connsiteY8054" fmla="*/ 2305546 h 2993922"/>
              <a:gd name="connsiteX8055" fmla="*/ 5771774 w 8938307"/>
              <a:gd name="connsiteY8055" fmla="*/ 2305546 h 2993922"/>
              <a:gd name="connsiteX8056" fmla="*/ 5766478 w 8938307"/>
              <a:gd name="connsiteY8056" fmla="*/ 2294956 h 2993922"/>
              <a:gd name="connsiteX8057" fmla="*/ 5766478 w 8938307"/>
              <a:gd name="connsiteY8057" fmla="*/ 2284365 h 2993922"/>
              <a:gd name="connsiteX8058" fmla="*/ 5761183 w 8938307"/>
              <a:gd name="connsiteY8058" fmla="*/ 2294956 h 2993922"/>
              <a:gd name="connsiteX8059" fmla="*/ 5750593 w 8938307"/>
              <a:gd name="connsiteY8059" fmla="*/ 2284365 h 2993922"/>
              <a:gd name="connsiteX8060" fmla="*/ 5729412 w 8938307"/>
              <a:gd name="connsiteY8060" fmla="*/ 2284365 h 2993922"/>
              <a:gd name="connsiteX8061" fmla="*/ 5718822 w 8938307"/>
              <a:gd name="connsiteY8061" fmla="*/ 2284365 h 2993922"/>
              <a:gd name="connsiteX8062" fmla="*/ 5729412 w 8938307"/>
              <a:gd name="connsiteY8062" fmla="*/ 2273775 h 2993922"/>
              <a:gd name="connsiteX8063" fmla="*/ 5708232 w 8938307"/>
              <a:gd name="connsiteY8063" fmla="*/ 2263184 h 2993922"/>
              <a:gd name="connsiteX8064" fmla="*/ 5687051 w 8938307"/>
              <a:gd name="connsiteY8064" fmla="*/ 2263184 h 2993922"/>
              <a:gd name="connsiteX8065" fmla="*/ 5697641 w 8938307"/>
              <a:gd name="connsiteY8065" fmla="*/ 2273775 h 2993922"/>
              <a:gd name="connsiteX8066" fmla="*/ 5676460 w 8938307"/>
              <a:gd name="connsiteY8066" fmla="*/ 2273775 h 2993922"/>
              <a:gd name="connsiteX8067" fmla="*/ 5660574 w 8938307"/>
              <a:gd name="connsiteY8067" fmla="*/ 2273775 h 2993922"/>
              <a:gd name="connsiteX8068" fmla="*/ 5665870 w 8938307"/>
              <a:gd name="connsiteY8068" fmla="*/ 2284365 h 2993922"/>
              <a:gd name="connsiteX8069" fmla="*/ 5655279 w 8938307"/>
              <a:gd name="connsiteY8069" fmla="*/ 2294956 h 2993922"/>
              <a:gd name="connsiteX8070" fmla="*/ 5649984 w 8938307"/>
              <a:gd name="connsiteY8070" fmla="*/ 2284365 h 2993922"/>
              <a:gd name="connsiteX8071" fmla="*/ 5644689 w 8938307"/>
              <a:gd name="connsiteY8071" fmla="*/ 2273775 h 2993922"/>
              <a:gd name="connsiteX8072" fmla="*/ 5634099 w 8938307"/>
              <a:gd name="connsiteY8072" fmla="*/ 2263184 h 2993922"/>
              <a:gd name="connsiteX8073" fmla="*/ 5644689 w 8938307"/>
              <a:gd name="connsiteY8073" fmla="*/ 2252594 h 2993922"/>
              <a:gd name="connsiteX8074" fmla="*/ 5602327 w 8938307"/>
              <a:gd name="connsiteY8074" fmla="*/ 2242004 h 2993922"/>
              <a:gd name="connsiteX8075" fmla="*/ 5549375 w 8938307"/>
              <a:gd name="connsiteY8075" fmla="*/ 2242004 h 2993922"/>
              <a:gd name="connsiteX8076" fmla="*/ 5528195 w 8938307"/>
              <a:gd name="connsiteY8076" fmla="*/ 2242004 h 2993922"/>
              <a:gd name="connsiteX8077" fmla="*/ 5549375 w 8938307"/>
              <a:gd name="connsiteY8077" fmla="*/ 2247298 h 2993922"/>
              <a:gd name="connsiteX8078" fmla="*/ 5559966 w 8938307"/>
              <a:gd name="connsiteY8078" fmla="*/ 2252594 h 2993922"/>
              <a:gd name="connsiteX8079" fmla="*/ 5549375 w 8938307"/>
              <a:gd name="connsiteY8079" fmla="*/ 2263184 h 2993922"/>
              <a:gd name="connsiteX8080" fmla="*/ 5507014 w 8938307"/>
              <a:gd name="connsiteY8080" fmla="*/ 2252594 h 2993922"/>
              <a:gd name="connsiteX8081" fmla="*/ 5507014 w 8938307"/>
              <a:gd name="connsiteY8081" fmla="*/ 2242004 h 2993922"/>
              <a:gd name="connsiteX8082" fmla="*/ 5496423 w 8938307"/>
              <a:gd name="connsiteY8082" fmla="*/ 2220823 h 2993922"/>
              <a:gd name="connsiteX8083" fmla="*/ 5485833 w 8938307"/>
              <a:gd name="connsiteY8083" fmla="*/ 2210232 h 2993922"/>
              <a:gd name="connsiteX8084" fmla="*/ 5443471 w 8938307"/>
              <a:gd name="connsiteY8084" fmla="*/ 2210232 h 2993922"/>
              <a:gd name="connsiteX8085" fmla="*/ 5422291 w 8938307"/>
              <a:gd name="connsiteY8085" fmla="*/ 2220823 h 2993922"/>
              <a:gd name="connsiteX8086" fmla="*/ 5432881 w 8938307"/>
              <a:gd name="connsiteY8086" fmla="*/ 2220823 h 2993922"/>
              <a:gd name="connsiteX8087" fmla="*/ 5454062 w 8938307"/>
              <a:gd name="connsiteY8087" fmla="*/ 2231413 h 2993922"/>
              <a:gd name="connsiteX8088" fmla="*/ 5454062 w 8938307"/>
              <a:gd name="connsiteY8088" fmla="*/ 2242004 h 2993922"/>
              <a:gd name="connsiteX8089" fmla="*/ 5422291 w 8938307"/>
              <a:gd name="connsiteY8089" fmla="*/ 2231413 h 2993922"/>
              <a:gd name="connsiteX8090" fmla="*/ 5385224 w 8938307"/>
              <a:gd name="connsiteY8090" fmla="*/ 2231413 h 2993922"/>
              <a:gd name="connsiteX8091" fmla="*/ 5379929 w 8938307"/>
              <a:gd name="connsiteY8091" fmla="*/ 2220823 h 2993922"/>
              <a:gd name="connsiteX8092" fmla="*/ 5390518 w 8938307"/>
              <a:gd name="connsiteY8092" fmla="*/ 2210232 h 2993922"/>
              <a:gd name="connsiteX8093" fmla="*/ 5401110 w 8938307"/>
              <a:gd name="connsiteY8093" fmla="*/ 2199642 h 2993922"/>
              <a:gd name="connsiteX8094" fmla="*/ 5411700 w 8938307"/>
              <a:gd name="connsiteY8094" fmla="*/ 2199642 h 2993922"/>
              <a:gd name="connsiteX8095" fmla="*/ 5416996 w 8938307"/>
              <a:gd name="connsiteY8095" fmla="*/ 2199642 h 2993922"/>
              <a:gd name="connsiteX8096" fmla="*/ 5422291 w 8938307"/>
              <a:gd name="connsiteY8096" fmla="*/ 2194346 h 2993922"/>
              <a:gd name="connsiteX8097" fmla="*/ 5411700 w 8938307"/>
              <a:gd name="connsiteY8097" fmla="*/ 2189051 h 2993922"/>
              <a:gd name="connsiteX8098" fmla="*/ 5390518 w 8938307"/>
              <a:gd name="connsiteY8098" fmla="*/ 2189051 h 2993922"/>
              <a:gd name="connsiteX8099" fmla="*/ 5369339 w 8938307"/>
              <a:gd name="connsiteY8099" fmla="*/ 2183756 h 2993922"/>
              <a:gd name="connsiteX8100" fmla="*/ 5358748 w 8938307"/>
              <a:gd name="connsiteY8100" fmla="*/ 2178461 h 2993922"/>
              <a:gd name="connsiteX8101" fmla="*/ 5305796 w 8938307"/>
              <a:gd name="connsiteY8101" fmla="*/ 2167871 h 2993922"/>
              <a:gd name="connsiteX8102" fmla="*/ 5295206 w 8938307"/>
              <a:gd name="connsiteY8102" fmla="*/ 2167871 h 2993922"/>
              <a:gd name="connsiteX8103" fmla="*/ 5326977 w 8938307"/>
              <a:gd name="connsiteY8103" fmla="*/ 2189051 h 2993922"/>
              <a:gd name="connsiteX8104" fmla="*/ 5326977 w 8938307"/>
              <a:gd name="connsiteY8104" fmla="*/ 2210232 h 2993922"/>
              <a:gd name="connsiteX8105" fmla="*/ 5279320 w 8938307"/>
              <a:gd name="connsiteY8105" fmla="*/ 2204937 h 2993922"/>
              <a:gd name="connsiteX8106" fmla="*/ 5263434 w 8938307"/>
              <a:gd name="connsiteY8106" fmla="*/ 2199642 h 2993922"/>
              <a:gd name="connsiteX8107" fmla="*/ 5242254 w 8938307"/>
              <a:gd name="connsiteY8107" fmla="*/ 2199642 h 2993922"/>
              <a:gd name="connsiteX8108" fmla="*/ 5231662 w 8938307"/>
              <a:gd name="connsiteY8108" fmla="*/ 2189051 h 2993922"/>
              <a:gd name="connsiteX8109" fmla="*/ 5221073 w 8938307"/>
              <a:gd name="connsiteY8109" fmla="*/ 2178461 h 2993922"/>
              <a:gd name="connsiteX8110" fmla="*/ 5157530 w 8938307"/>
              <a:gd name="connsiteY8110" fmla="*/ 2167871 h 2993922"/>
              <a:gd name="connsiteX8111" fmla="*/ 5178710 w 8938307"/>
              <a:gd name="connsiteY8111" fmla="*/ 2189051 h 2993922"/>
              <a:gd name="connsiteX8112" fmla="*/ 5189302 w 8938307"/>
              <a:gd name="connsiteY8112" fmla="*/ 2199642 h 2993922"/>
              <a:gd name="connsiteX8113" fmla="*/ 5178710 w 8938307"/>
              <a:gd name="connsiteY8113" fmla="*/ 2199642 h 2993922"/>
              <a:gd name="connsiteX8114" fmla="*/ 5168121 w 8938307"/>
              <a:gd name="connsiteY8114" fmla="*/ 2199642 h 2993922"/>
              <a:gd name="connsiteX8115" fmla="*/ 5146940 w 8938307"/>
              <a:gd name="connsiteY8115" fmla="*/ 2189051 h 2993922"/>
              <a:gd name="connsiteX8116" fmla="*/ 5115169 w 8938307"/>
              <a:gd name="connsiteY8116" fmla="*/ 2189051 h 2993922"/>
              <a:gd name="connsiteX8117" fmla="*/ 5115169 w 8938307"/>
              <a:gd name="connsiteY8117" fmla="*/ 2178461 h 2993922"/>
              <a:gd name="connsiteX8118" fmla="*/ 5104578 w 8938307"/>
              <a:gd name="connsiteY8118" fmla="*/ 2167871 h 2993922"/>
              <a:gd name="connsiteX8119" fmla="*/ 5136350 w 8938307"/>
              <a:gd name="connsiteY8119" fmla="*/ 2178461 h 2993922"/>
              <a:gd name="connsiteX8120" fmla="*/ 5146940 w 8938307"/>
              <a:gd name="connsiteY8120" fmla="*/ 2178461 h 2993922"/>
              <a:gd name="connsiteX8121" fmla="*/ 5115169 w 8938307"/>
              <a:gd name="connsiteY8121" fmla="*/ 2157280 h 2993922"/>
              <a:gd name="connsiteX8122" fmla="*/ 5083398 w 8938307"/>
              <a:gd name="connsiteY8122" fmla="*/ 2167871 h 2993922"/>
              <a:gd name="connsiteX8123" fmla="*/ 5072806 w 8938307"/>
              <a:gd name="connsiteY8123" fmla="*/ 2167871 h 2993922"/>
              <a:gd name="connsiteX8124" fmla="*/ 5051626 w 8938307"/>
              <a:gd name="connsiteY8124" fmla="*/ 2167871 h 2993922"/>
              <a:gd name="connsiteX8125" fmla="*/ 5041036 w 8938307"/>
              <a:gd name="connsiteY8125" fmla="*/ 2162575 h 2993922"/>
              <a:gd name="connsiteX8126" fmla="*/ 5046332 w 8938307"/>
              <a:gd name="connsiteY8126" fmla="*/ 2157280 h 2993922"/>
              <a:gd name="connsiteX8127" fmla="*/ 5062217 w 8938307"/>
              <a:gd name="connsiteY8127" fmla="*/ 2157280 h 2993922"/>
              <a:gd name="connsiteX8128" fmla="*/ 5072806 w 8938307"/>
              <a:gd name="connsiteY8128" fmla="*/ 2157280 h 2993922"/>
              <a:gd name="connsiteX8129" fmla="*/ 5030446 w 8938307"/>
              <a:gd name="connsiteY8129" fmla="*/ 2136099 h 2993922"/>
              <a:gd name="connsiteX8130" fmla="*/ 4988084 w 8938307"/>
              <a:gd name="connsiteY8130" fmla="*/ 2136099 h 2993922"/>
              <a:gd name="connsiteX8131" fmla="*/ 4998674 w 8938307"/>
              <a:gd name="connsiteY8131" fmla="*/ 2125509 h 2993922"/>
              <a:gd name="connsiteX8132" fmla="*/ 4966902 w 8938307"/>
              <a:gd name="connsiteY8132" fmla="*/ 2136099 h 2993922"/>
              <a:gd name="connsiteX8133" fmla="*/ 4966902 w 8938307"/>
              <a:gd name="connsiteY8133" fmla="*/ 2125509 h 2993922"/>
              <a:gd name="connsiteX8134" fmla="*/ 4940428 w 8938307"/>
              <a:gd name="connsiteY8134" fmla="*/ 2125509 h 2993922"/>
              <a:gd name="connsiteX8135" fmla="*/ 4924540 w 8938307"/>
              <a:gd name="connsiteY8135" fmla="*/ 2114919 h 2993922"/>
              <a:gd name="connsiteX8136" fmla="*/ 4977492 w 8938307"/>
              <a:gd name="connsiteY8136" fmla="*/ 2114919 h 2993922"/>
              <a:gd name="connsiteX8137" fmla="*/ 5051626 w 8938307"/>
              <a:gd name="connsiteY8137" fmla="*/ 2114919 h 2993922"/>
              <a:gd name="connsiteX8138" fmla="*/ 5051626 w 8938307"/>
              <a:gd name="connsiteY8138" fmla="*/ 2104328 h 2993922"/>
              <a:gd name="connsiteX8139" fmla="*/ 5025150 w 8938307"/>
              <a:gd name="connsiteY8139" fmla="*/ 2109623 h 2993922"/>
              <a:gd name="connsiteX8140" fmla="*/ 4998674 w 8938307"/>
              <a:gd name="connsiteY8140" fmla="*/ 2109623 h 2993922"/>
              <a:gd name="connsiteX8141" fmla="*/ 4988084 w 8938307"/>
              <a:gd name="connsiteY8141" fmla="*/ 2104328 h 2993922"/>
              <a:gd name="connsiteX8142" fmla="*/ 4956312 w 8938307"/>
              <a:gd name="connsiteY8142" fmla="*/ 2093738 h 2993922"/>
              <a:gd name="connsiteX8143" fmla="*/ 4924540 w 8938307"/>
              <a:gd name="connsiteY8143" fmla="*/ 2072557 h 2993922"/>
              <a:gd name="connsiteX8144" fmla="*/ 4913950 w 8938307"/>
              <a:gd name="connsiteY8144" fmla="*/ 2061967 h 2993922"/>
              <a:gd name="connsiteX8145" fmla="*/ 4903360 w 8938307"/>
              <a:gd name="connsiteY8145" fmla="*/ 2061967 h 2993922"/>
              <a:gd name="connsiteX8146" fmla="*/ 4876884 w 8938307"/>
              <a:gd name="connsiteY8146" fmla="*/ 2056671 h 2993922"/>
              <a:gd name="connsiteX8147" fmla="*/ 4860998 w 8938307"/>
              <a:gd name="connsiteY8147" fmla="*/ 2051376 h 2993922"/>
              <a:gd name="connsiteX8148" fmla="*/ 4839818 w 8938307"/>
              <a:gd name="connsiteY8148" fmla="*/ 2051376 h 2993922"/>
              <a:gd name="connsiteX8149" fmla="*/ 4808046 w 8938307"/>
              <a:gd name="connsiteY8149" fmla="*/ 2040786 h 2993922"/>
              <a:gd name="connsiteX8150" fmla="*/ 4797456 w 8938307"/>
              <a:gd name="connsiteY8150" fmla="*/ 2040786 h 2993922"/>
              <a:gd name="connsiteX8151" fmla="*/ 4786866 w 8938307"/>
              <a:gd name="connsiteY8151" fmla="*/ 2040786 h 2993922"/>
              <a:gd name="connsiteX8152" fmla="*/ 4765684 w 8938307"/>
              <a:gd name="connsiteY8152" fmla="*/ 2030194 h 2993922"/>
              <a:gd name="connsiteX8153" fmla="*/ 4760390 w 8938307"/>
              <a:gd name="connsiteY8153" fmla="*/ 2035490 h 2993922"/>
              <a:gd name="connsiteX8154" fmla="*/ 4755094 w 8938307"/>
              <a:gd name="connsiteY8154" fmla="*/ 2030194 h 2993922"/>
              <a:gd name="connsiteX8155" fmla="*/ 4744504 w 8938307"/>
              <a:gd name="connsiteY8155" fmla="*/ 2030194 h 2993922"/>
              <a:gd name="connsiteX8156" fmla="*/ 4723324 w 8938307"/>
              <a:gd name="connsiteY8156" fmla="*/ 2024900 h 2993922"/>
              <a:gd name="connsiteX8157" fmla="*/ 4712732 w 8938307"/>
              <a:gd name="connsiteY8157" fmla="*/ 2019605 h 2993922"/>
              <a:gd name="connsiteX8158" fmla="*/ 4649190 w 8938307"/>
              <a:gd name="connsiteY8158" fmla="*/ 1998424 h 2993922"/>
              <a:gd name="connsiteX8159" fmla="*/ 4612124 w 8938307"/>
              <a:gd name="connsiteY8159" fmla="*/ 1998424 h 2993922"/>
              <a:gd name="connsiteX8160" fmla="*/ 4585647 w 8938307"/>
              <a:gd name="connsiteY8160" fmla="*/ 1998424 h 2993922"/>
              <a:gd name="connsiteX8161" fmla="*/ 4575058 w 8938307"/>
              <a:gd name="connsiteY8161" fmla="*/ 1998424 h 2993922"/>
              <a:gd name="connsiteX8162" fmla="*/ 4543286 w 8938307"/>
              <a:gd name="connsiteY8162" fmla="*/ 1987834 h 2993922"/>
              <a:gd name="connsiteX8163" fmla="*/ 4532695 w 8938307"/>
              <a:gd name="connsiteY8163" fmla="*/ 1982538 h 2993922"/>
              <a:gd name="connsiteX8164" fmla="*/ 4522106 w 8938307"/>
              <a:gd name="connsiteY8164" fmla="*/ 1977242 h 2993922"/>
              <a:gd name="connsiteX8165" fmla="*/ 4500924 w 8938307"/>
              <a:gd name="connsiteY8165" fmla="*/ 1966653 h 2993922"/>
              <a:gd name="connsiteX8166" fmla="*/ 4490334 w 8938307"/>
              <a:gd name="connsiteY8166" fmla="*/ 1961357 h 2993922"/>
              <a:gd name="connsiteX8167" fmla="*/ 4490334 w 8938307"/>
              <a:gd name="connsiteY8167" fmla="*/ 1956063 h 2993922"/>
              <a:gd name="connsiteX8168" fmla="*/ 4479743 w 8938307"/>
              <a:gd name="connsiteY8168" fmla="*/ 1945472 h 2993922"/>
              <a:gd name="connsiteX8169" fmla="*/ 4458562 w 8938307"/>
              <a:gd name="connsiteY8169" fmla="*/ 1934882 h 2993922"/>
              <a:gd name="connsiteX8170" fmla="*/ 4474449 w 8938307"/>
              <a:gd name="connsiteY8170" fmla="*/ 1924290 h 2993922"/>
              <a:gd name="connsiteX8171" fmla="*/ 4490334 w 8938307"/>
              <a:gd name="connsiteY8171" fmla="*/ 1924290 h 2993922"/>
              <a:gd name="connsiteX8172" fmla="*/ 4500924 w 8938307"/>
              <a:gd name="connsiteY8172" fmla="*/ 1934882 h 2993922"/>
              <a:gd name="connsiteX8173" fmla="*/ 4522106 w 8938307"/>
              <a:gd name="connsiteY8173" fmla="*/ 1934882 h 2993922"/>
              <a:gd name="connsiteX8174" fmla="*/ 4553876 w 8938307"/>
              <a:gd name="connsiteY8174" fmla="*/ 1934882 h 2993922"/>
              <a:gd name="connsiteX8175" fmla="*/ 4532695 w 8938307"/>
              <a:gd name="connsiteY8175" fmla="*/ 1924290 h 2993922"/>
              <a:gd name="connsiteX8176" fmla="*/ 4500924 w 8938307"/>
              <a:gd name="connsiteY8176" fmla="*/ 1913701 h 2993922"/>
              <a:gd name="connsiteX8177" fmla="*/ 4500924 w 8938307"/>
              <a:gd name="connsiteY8177" fmla="*/ 1903111 h 2993922"/>
              <a:gd name="connsiteX8178" fmla="*/ 4458562 w 8938307"/>
              <a:gd name="connsiteY8178" fmla="*/ 1903111 h 2993922"/>
              <a:gd name="connsiteX8179" fmla="*/ 4447972 w 8938307"/>
              <a:gd name="connsiteY8179" fmla="*/ 1913701 h 2993922"/>
              <a:gd name="connsiteX8180" fmla="*/ 4442676 w 8938307"/>
              <a:gd name="connsiteY8180" fmla="*/ 1918996 h 2993922"/>
              <a:gd name="connsiteX8181" fmla="*/ 4437382 w 8938307"/>
              <a:gd name="connsiteY8181" fmla="*/ 1913701 h 2993922"/>
              <a:gd name="connsiteX8182" fmla="*/ 4437382 w 8938307"/>
              <a:gd name="connsiteY8182" fmla="*/ 1924290 h 2993922"/>
              <a:gd name="connsiteX8183" fmla="*/ 4426791 w 8938307"/>
              <a:gd name="connsiteY8183" fmla="*/ 1924290 h 2993922"/>
              <a:gd name="connsiteX8184" fmla="*/ 4395020 w 8938307"/>
              <a:gd name="connsiteY8184" fmla="*/ 1913701 h 2993922"/>
              <a:gd name="connsiteX8185" fmla="*/ 4384430 w 8938307"/>
              <a:gd name="connsiteY8185" fmla="*/ 1924290 h 2993922"/>
              <a:gd name="connsiteX8186" fmla="*/ 4405610 w 8938307"/>
              <a:gd name="connsiteY8186" fmla="*/ 1934882 h 2993922"/>
              <a:gd name="connsiteX8187" fmla="*/ 4426791 w 8938307"/>
              <a:gd name="connsiteY8187" fmla="*/ 1945472 h 2993922"/>
              <a:gd name="connsiteX8188" fmla="*/ 4421497 w 8938307"/>
              <a:gd name="connsiteY8188" fmla="*/ 1945472 h 2993922"/>
              <a:gd name="connsiteX8189" fmla="*/ 4416202 w 8938307"/>
              <a:gd name="connsiteY8189" fmla="*/ 1945472 h 2993922"/>
              <a:gd name="connsiteX8190" fmla="*/ 4384430 w 8938307"/>
              <a:gd name="connsiteY8190" fmla="*/ 1940176 h 2993922"/>
              <a:gd name="connsiteX8191" fmla="*/ 4357954 w 8938307"/>
              <a:gd name="connsiteY8191" fmla="*/ 1929586 h 2993922"/>
              <a:gd name="connsiteX8192" fmla="*/ 4331478 w 8938307"/>
              <a:gd name="connsiteY8192" fmla="*/ 1924290 h 2993922"/>
              <a:gd name="connsiteX8193" fmla="*/ 4320887 w 8938307"/>
              <a:gd name="connsiteY8193" fmla="*/ 1913701 h 2993922"/>
              <a:gd name="connsiteX8194" fmla="*/ 4331478 w 8938307"/>
              <a:gd name="connsiteY8194" fmla="*/ 1892520 h 2993922"/>
              <a:gd name="connsiteX8195" fmla="*/ 4336772 w 8938307"/>
              <a:gd name="connsiteY8195" fmla="*/ 1881930 h 2993922"/>
              <a:gd name="connsiteX8196" fmla="*/ 4352658 w 8938307"/>
              <a:gd name="connsiteY8196" fmla="*/ 1881930 h 2993922"/>
              <a:gd name="connsiteX8197" fmla="*/ 4363249 w 8938307"/>
              <a:gd name="connsiteY8197" fmla="*/ 1871338 h 2993922"/>
              <a:gd name="connsiteX8198" fmla="*/ 4352658 w 8938307"/>
              <a:gd name="connsiteY8198" fmla="*/ 1866044 h 2993922"/>
              <a:gd name="connsiteX8199" fmla="*/ 4336772 w 8938307"/>
              <a:gd name="connsiteY8199" fmla="*/ 1860749 h 2993922"/>
              <a:gd name="connsiteX8200" fmla="*/ 4320887 w 8938307"/>
              <a:gd name="connsiteY8200" fmla="*/ 1860749 h 2993922"/>
              <a:gd name="connsiteX8201" fmla="*/ 4305002 w 8938307"/>
              <a:gd name="connsiteY8201" fmla="*/ 1850157 h 2993922"/>
              <a:gd name="connsiteX8202" fmla="*/ 4289116 w 8938307"/>
              <a:gd name="connsiteY8202" fmla="*/ 1850157 h 2993922"/>
              <a:gd name="connsiteX8203" fmla="*/ 4257345 w 8938307"/>
              <a:gd name="connsiteY8203" fmla="*/ 1834272 h 2993922"/>
              <a:gd name="connsiteX8204" fmla="*/ 4246754 w 8938307"/>
              <a:gd name="connsiteY8204" fmla="*/ 1839567 h 2993922"/>
              <a:gd name="connsiteX8205" fmla="*/ 4246754 w 8938307"/>
              <a:gd name="connsiteY8205" fmla="*/ 1850157 h 2993922"/>
              <a:gd name="connsiteX8206" fmla="*/ 4257345 w 8938307"/>
              <a:gd name="connsiteY8206" fmla="*/ 1860749 h 2993922"/>
              <a:gd name="connsiteX8207" fmla="*/ 4267935 w 8938307"/>
              <a:gd name="connsiteY8207" fmla="*/ 1860749 h 2993922"/>
              <a:gd name="connsiteX8208" fmla="*/ 4278526 w 8938307"/>
              <a:gd name="connsiteY8208" fmla="*/ 1871338 h 2993922"/>
              <a:gd name="connsiteX8209" fmla="*/ 4278526 w 8938307"/>
              <a:gd name="connsiteY8209" fmla="*/ 1881930 h 2993922"/>
              <a:gd name="connsiteX8210" fmla="*/ 4246754 w 8938307"/>
              <a:gd name="connsiteY8210" fmla="*/ 1871338 h 2993922"/>
              <a:gd name="connsiteX8211" fmla="*/ 4225574 w 8938307"/>
              <a:gd name="connsiteY8211" fmla="*/ 1860749 h 2993922"/>
              <a:gd name="connsiteX8212" fmla="*/ 4246754 w 8938307"/>
              <a:gd name="connsiteY8212" fmla="*/ 1860749 h 2993922"/>
              <a:gd name="connsiteX8213" fmla="*/ 4225574 w 8938307"/>
              <a:gd name="connsiteY8213" fmla="*/ 1850157 h 2993922"/>
              <a:gd name="connsiteX8214" fmla="*/ 4209688 w 8938307"/>
              <a:gd name="connsiteY8214" fmla="*/ 1850157 h 2993922"/>
              <a:gd name="connsiteX8215" fmla="*/ 4204393 w 8938307"/>
              <a:gd name="connsiteY8215" fmla="*/ 1860749 h 2993922"/>
              <a:gd name="connsiteX8216" fmla="*/ 4193802 w 8938307"/>
              <a:gd name="connsiteY8216" fmla="*/ 1871338 h 2993922"/>
              <a:gd name="connsiteX8217" fmla="*/ 4246754 w 8938307"/>
              <a:gd name="connsiteY8217" fmla="*/ 1881930 h 2993922"/>
              <a:gd name="connsiteX8218" fmla="*/ 4267935 w 8938307"/>
              <a:gd name="connsiteY8218" fmla="*/ 1903111 h 2993922"/>
              <a:gd name="connsiteX8219" fmla="*/ 4214983 w 8938307"/>
              <a:gd name="connsiteY8219" fmla="*/ 1892520 h 2993922"/>
              <a:gd name="connsiteX8220" fmla="*/ 4183212 w 8938307"/>
              <a:gd name="connsiteY8220" fmla="*/ 1887224 h 2993922"/>
              <a:gd name="connsiteX8221" fmla="*/ 4151441 w 8938307"/>
              <a:gd name="connsiteY8221" fmla="*/ 1871338 h 2993922"/>
              <a:gd name="connsiteX8222" fmla="*/ 4140850 w 8938307"/>
              <a:gd name="connsiteY8222" fmla="*/ 1860749 h 2993922"/>
              <a:gd name="connsiteX8223" fmla="*/ 4162031 w 8938307"/>
              <a:gd name="connsiteY8223" fmla="*/ 1860749 h 2993922"/>
              <a:gd name="connsiteX8224" fmla="*/ 4156736 w 8938307"/>
              <a:gd name="connsiteY8224" fmla="*/ 1844863 h 2993922"/>
              <a:gd name="connsiteX8225" fmla="*/ 4162031 w 8938307"/>
              <a:gd name="connsiteY8225" fmla="*/ 1839567 h 2993922"/>
              <a:gd name="connsiteX8226" fmla="*/ 4140850 w 8938307"/>
              <a:gd name="connsiteY8226" fmla="*/ 1839567 h 2993922"/>
              <a:gd name="connsiteX8227" fmla="*/ 4124964 w 8938307"/>
              <a:gd name="connsiteY8227" fmla="*/ 1834272 h 2993922"/>
              <a:gd name="connsiteX8228" fmla="*/ 4119669 w 8938307"/>
              <a:gd name="connsiteY8228" fmla="*/ 1828978 h 2993922"/>
              <a:gd name="connsiteX8229" fmla="*/ 4130260 w 8938307"/>
              <a:gd name="connsiteY8229" fmla="*/ 1828978 h 2993922"/>
              <a:gd name="connsiteX8230" fmla="*/ 4119669 w 8938307"/>
              <a:gd name="connsiteY8230" fmla="*/ 1818386 h 2993922"/>
              <a:gd name="connsiteX8231" fmla="*/ 4098489 w 8938307"/>
              <a:gd name="connsiteY8231" fmla="*/ 1828978 h 2993922"/>
              <a:gd name="connsiteX8232" fmla="*/ 4087898 w 8938307"/>
              <a:gd name="connsiteY8232" fmla="*/ 1828978 h 2993922"/>
              <a:gd name="connsiteX8233" fmla="*/ 4077308 w 8938307"/>
              <a:gd name="connsiteY8233" fmla="*/ 1828978 h 2993922"/>
              <a:gd name="connsiteX8234" fmla="*/ 4087898 w 8938307"/>
              <a:gd name="connsiteY8234" fmla="*/ 1839567 h 2993922"/>
              <a:gd name="connsiteX8235" fmla="*/ 4098489 w 8938307"/>
              <a:gd name="connsiteY8235" fmla="*/ 1850157 h 2993922"/>
              <a:gd name="connsiteX8236" fmla="*/ 4066717 w 8938307"/>
              <a:gd name="connsiteY8236" fmla="*/ 1839567 h 2993922"/>
              <a:gd name="connsiteX8237" fmla="*/ 4056127 w 8938307"/>
              <a:gd name="connsiteY8237" fmla="*/ 1839567 h 2993922"/>
              <a:gd name="connsiteX8238" fmla="*/ 4050832 w 8938307"/>
              <a:gd name="connsiteY8238" fmla="*/ 1850157 h 2993922"/>
              <a:gd name="connsiteX8239" fmla="*/ 4045537 w 8938307"/>
              <a:gd name="connsiteY8239" fmla="*/ 1855453 h 2993922"/>
              <a:gd name="connsiteX8240" fmla="*/ 4013765 w 8938307"/>
              <a:gd name="connsiteY8240" fmla="*/ 1860749 h 2993922"/>
              <a:gd name="connsiteX8241" fmla="*/ 3987290 w 8938307"/>
              <a:gd name="connsiteY8241" fmla="*/ 1860749 h 2993922"/>
              <a:gd name="connsiteX8242" fmla="*/ 3971404 w 8938307"/>
              <a:gd name="connsiteY8242" fmla="*/ 1860749 h 2993922"/>
              <a:gd name="connsiteX8243" fmla="*/ 3907860 w 8938307"/>
              <a:gd name="connsiteY8243" fmla="*/ 1839567 h 2993922"/>
              <a:gd name="connsiteX8244" fmla="*/ 3886681 w 8938307"/>
              <a:gd name="connsiteY8244" fmla="*/ 1828978 h 2993922"/>
              <a:gd name="connsiteX8245" fmla="*/ 3876090 w 8938307"/>
              <a:gd name="connsiteY8245" fmla="*/ 1823682 h 2993922"/>
              <a:gd name="connsiteX8246" fmla="*/ 3865500 w 8938307"/>
              <a:gd name="connsiteY8246" fmla="*/ 1818386 h 2993922"/>
              <a:gd name="connsiteX8247" fmla="*/ 3844319 w 8938307"/>
              <a:gd name="connsiteY8247" fmla="*/ 1818386 h 2993922"/>
              <a:gd name="connsiteX8248" fmla="*/ 3823138 w 8938307"/>
              <a:gd name="connsiteY8248" fmla="*/ 1807797 h 2993922"/>
              <a:gd name="connsiteX8249" fmla="*/ 3759596 w 8938307"/>
              <a:gd name="connsiteY8249" fmla="*/ 1786615 h 2993922"/>
              <a:gd name="connsiteX8250" fmla="*/ 3770186 w 8938307"/>
              <a:gd name="connsiteY8250" fmla="*/ 1786615 h 2993922"/>
              <a:gd name="connsiteX8251" fmla="*/ 3791367 w 8938307"/>
              <a:gd name="connsiteY8251" fmla="*/ 1786615 h 2993922"/>
              <a:gd name="connsiteX8252" fmla="*/ 3770186 w 8938307"/>
              <a:gd name="connsiteY8252" fmla="*/ 1776026 h 2993922"/>
              <a:gd name="connsiteX8253" fmla="*/ 3749004 w 8938307"/>
              <a:gd name="connsiteY8253" fmla="*/ 1765434 h 2993922"/>
              <a:gd name="connsiteX8254" fmla="*/ 3706644 w 8938307"/>
              <a:gd name="connsiteY8254" fmla="*/ 1744253 h 2993922"/>
              <a:gd name="connsiteX8255" fmla="*/ 3733119 w 8938307"/>
              <a:gd name="connsiteY8255" fmla="*/ 1749549 h 2993922"/>
              <a:gd name="connsiteX8256" fmla="*/ 3770186 w 8938307"/>
              <a:gd name="connsiteY8256" fmla="*/ 1744253 h 2993922"/>
              <a:gd name="connsiteX8257" fmla="*/ 3817842 w 8938307"/>
              <a:gd name="connsiteY8257" fmla="*/ 1701893 h 2993922"/>
              <a:gd name="connsiteX8258" fmla="*/ 3727824 w 8938307"/>
              <a:gd name="connsiteY8258" fmla="*/ 1670122 h 2993922"/>
              <a:gd name="connsiteX8259" fmla="*/ 3696052 w 8938307"/>
              <a:gd name="connsiteY8259" fmla="*/ 1659530 h 2993922"/>
              <a:gd name="connsiteX8260" fmla="*/ 3669578 w 8938307"/>
              <a:gd name="connsiteY8260" fmla="*/ 1654235 h 2993922"/>
              <a:gd name="connsiteX8261" fmla="*/ 3643100 w 8938307"/>
              <a:gd name="connsiteY8261" fmla="*/ 1648940 h 2993922"/>
              <a:gd name="connsiteX8262" fmla="*/ 3621920 w 8938307"/>
              <a:gd name="connsiteY8262" fmla="*/ 1638349 h 2993922"/>
              <a:gd name="connsiteX8263" fmla="*/ 3579559 w 8938307"/>
              <a:gd name="connsiteY8263" fmla="*/ 1627759 h 2993922"/>
              <a:gd name="connsiteX8264" fmla="*/ 3574263 w 8938307"/>
              <a:gd name="connsiteY8264" fmla="*/ 1622464 h 2993922"/>
              <a:gd name="connsiteX8265" fmla="*/ 3568968 w 8938307"/>
              <a:gd name="connsiteY8265" fmla="*/ 1617170 h 2993922"/>
              <a:gd name="connsiteX8266" fmla="*/ 3553082 w 8938307"/>
              <a:gd name="connsiteY8266" fmla="*/ 1611874 h 2993922"/>
              <a:gd name="connsiteX8267" fmla="*/ 3537196 w 8938307"/>
              <a:gd name="connsiteY8267" fmla="*/ 1606578 h 2993922"/>
              <a:gd name="connsiteX8268" fmla="*/ 3500130 w 8938307"/>
              <a:gd name="connsiteY8268" fmla="*/ 1595988 h 2993922"/>
              <a:gd name="connsiteX8269" fmla="*/ 3441882 w 8938307"/>
              <a:gd name="connsiteY8269" fmla="*/ 1564218 h 2993922"/>
              <a:gd name="connsiteX8270" fmla="*/ 3425997 w 8938307"/>
              <a:gd name="connsiteY8270" fmla="*/ 1564218 h 2993922"/>
              <a:gd name="connsiteX8271" fmla="*/ 3415408 w 8938307"/>
              <a:gd name="connsiteY8271" fmla="*/ 1564218 h 2993922"/>
              <a:gd name="connsiteX8272" fmla="*/ 3404817 w 8938307"/>
              <a:gd name="connsiteY8272" fmla="*/ 1564218 h 2993922"/>
              <a:gd name="connsiteX8273" fmla="*/ 3399522 w 8938307"/>
              <a:gd name="connsiteY8273" fmla="*/ 1553626 h 2993922"/>
              <a:gd name="connsiteX8274" fmla="*/ 3367751 w 8938307"/>
              <a:gd name="connsiteY8274" fmla="*/ 1543036 h 2993922"/>
              <a:gd name="connsiteX8275" fmla="*/ 3346570 w 8938307"/>
              <a:gd name="connsiteY8275" fmla="*/ 1543036 h 2993922"/>
              <a:gd name="connsiteX8276" fmla="*/ 3325389 w 8938307"/>
              <a:gd name="connsiteY8276" fmla="*/ 1532445 h 2993922"/>
              <a:gd name="connsiteX8277" fmla="*/ 3293618 w 8938307"/>
              <a:gd name="connsiteY8277" fmla="*/ 1532445 h 2993922"/>
              <a:gd name="connsiteX8278" fmla="*/ 3293618 w 8938307"/>
              <a:gd name="connsiteY8278" fmla="*/ 1543036 h 2993922"/>
              <a:gd name="connsiteX8279" fmla="*/ 3335979 w 8938307"/>
              <a:gd name="connsiteY8279" fmla="*/ 1564218 h 2993922"/>
              <a:gd name="connsiteX8280" fmla="*/ 3357160 w 8938307"/>
              <a:gd name="connsiteY8280" fmla="*/ 1564218 h 2993922"/>
              <a:gd name="connsiteX8281" fmla="*/ 3362456 w 8938307"/>
              <a:gd name="connsiteY8281" fmla="*/ 1569512 h 2993922"/>
              <a:gd name="connsiteX8282" fmla="*/ 3367751 w 8938307"/>
              <a:gd name="connsiteY8282" fmla="*/ 1574807 h 2993922"/>
              <a:gd name="connsiteX8283" fmla="*/ 3378341 w 8938307"/>
              <a:gd name="connsiteY8283" fmla="*/ 1595988 h 2993922"/>
              <a:gd name="connsiteX8284" fmla="*/ 3357160 w 8938307"/>
              <a:gd name="connsiteY8284" fmla="*/ 1595988 h 2993922"/>
              <a:gd name="connsiteX8285" fmla="*/ 3351865 w 8938307"/>
              <a:gd name="connsiteY8285" fmla="*/ 1585397 h 2993922"/>
              <a:gd name="connsiteX8286" fmla="*/ 3325389 w 8938307"/>
              <a:gd name="connsiteY8286" fmla="*/ 1574807 h 2993922"/>
              <a:gd name="connsiteX8287" fmla="*/ 3283027 w 8938307"/>
              <a:gd name="connsiteY8287" fmla="*/ 1564218 h 2993922"/>
              <a:gd name="connsiteX8288" fmla="*/ 3261847 w 8938307"/>
              <a:gd name="connsiteY8288" fmla="*/ 1553626 h 2993922"/>
              <a:gd name="connsiteX8289" fmla="*/ 3166533 w 8938307"/>
              <a:gd name="connsiteY8289" fmla="*/ 1521855 h 2993922"/>
              <a:gd name="connsiteX8290" fmla="*/ 3150648 w 8938307"/>
              <a:gd name="connsiteY8290" fmla="*/ 1516560 h 2993922"/>
              <a:gd name="connsiteX8291" fmla="*/ 3140056 w 8938307"/>
              <a:gd name="connsiteY8291" fmla="*/ 1521855 h 2993922"/>
              <a:gd name="connsiteX8292" fmla="*/ 3134762 w 8938307"/>
              <a:gd name="connsiteY8292" fmla="*/ 1511264 h 2993922"/>
              <a:gd name="connsiteX8293" fmla="*/ 3124171 w 8938307"/>
              <a:gd name="connsiteY8293" fmla="*/ 1500674 h 2993922"/>
              <a:gd name="connsiteX8294" fmla="*/ 3124171 w 8938307"/>
              <a:gd name="connsiteY8294" fmla="*/ 1511264 h 2993922"/>
              <a:gd name="connsiteX8295" fmla="*/ 3081810 w 8938307"/>
              <a:gd name="connsiteY8295" fmla="*/ 1500674 h 2993922"/>
              <a:gd name="connsiteX8296" fmla="*/ 3050039 w 8938307"/>
              <a:gd name="connsiteY8296" fmla="*/ 1490084 h 2993922"/>
              <a:gd name="connsiteX8297" fmla="*/ 3039447 w 8938307"/>
              <a:gd name="connsiteY8297" fmla="*/ 1490084 h 2993922"/>
              <a:gd name="connsiteX8298" fmla="*/ 3028858 w 8938307"/>
              <a:gd name="connsiteY8298" fmla="*/ 1490084 h 2993922"/>
              <a:gd name="connsiteX8299" fmla="*/ 3018266 w 8938307"/>
              <a:gd name="connsiteY8299" fmla="*/ 1479493 h 2993922"/>
              <a:gd name="connsiteX8300" fmla="*/ 3028858 w 8938307"/>
              <a:gd name="connsiteY8300" fmla="*/ 1474199 h 2993922"/>
              <a:gd name="connsiteX8301" fmla="*/ 3018266 w 8938307"/>
              <a:gd name="connsiteY8301" fmla="*/ 1468903 h 2993922"/>
              <a:gd name="connsiteX8302" fmla="*/ 2975906 w 8938307"/>
              <a:gd name="connsiteY8302" fmla="*/ 1458312 h 2993922"/>
              <a:gd name="connsiteX8303" fmla="*/ 2954724 w 8938307"/>
              <a:gd name="connsiteY8303" fmla="*/ 1447722 h 2993922"/>
              <a:gd name="connsiteX8304" fmla="*/ 2933543 w 8938307"/>
              <a:gd name="connsiteY8304" fmla="*/ 1437132 h 2993922"/>
              <a:gd name="connsiteX8305" fmla="*/ 2944134 w 8938307"/>
              <a:gd name="connsiteY8305" fmla="*/ 1437132 h 2993922"/>
              <a:gd name="connsiteX8306" fmla="*/ 2975906 w 8938307"/>
              <a:gd name="connsiteY8306" fmla="*/ 1437132 h 2993922"/>
              <a:gd name="connsiteX8307" fmla="*/ 2965314 w 8938307"/>
              <a:gd name="connsiteY8307" fmla="*/ 1426541 h 2993922"/>
              <a:gd name="connsiteX8308" fmla="*/ 2949429 w 8938307"/>
              <a:gd name="connsiteY8308" fmla="*/ 1415951 h 2993922"/>
              <a:gd name="connsiteX8309" fmla="*/ 2896477 w 8938307"/>
              <a:gd name="connsiteY8309" fmla="*/ 1400066 h 2993922"/>
              <a:gd name="connsiteX8310" fmla="*/ 2870002 w 8938307"/>
              <a:gd name="connsiteY8310" fmla="*/ 1394770 h 2993922"/>
              <a:gd name="connsiteX8311" fmla="*/ 2880591 w 8938307"/>
              <a:gd name="connsiteY8311" fmla="*/ 1405360 h 2993922"/>
              <a:gd name="connsiteX8312" fmla="*/ 2891182 w 8938307"/>
              <a:gd name="connsiteY8312" fmla="*/ 1410656 h 2993922"/>
              <a:gd name="connsiteX8313" fmla="*/ 2891182 w 8938307"/>
              <a:gd name="connsiteY8313" fmla="*/ 1415951 h 2993922"/>
              <a:gd name="connsiteX8314" fmla="*/ 2901772 w 8938307"/>
              <a:gd name="connsiteY8314" fmla="*/ 1426541 h 2993922"/>
              <a:gd name="connsiteX8315" fmla="*/ 2891182 w 8938307"/>
              <a:gd name="connsiteY8315" fmla="*/ 1426541 h 2993922"/>
              <a:gd name="connsiteX8316" fmla="*/ 2817049 w 8938307"/>
              <a:gd name="connsiteY8316" fmla="*/ 1426541 h 2993922"/>
              <a:gd name="connsiteX8317" fmla="*/ 2785278 w 8938307"/>
              <a:gd name="connsiteY8317" fmla="*/ 1415951 h 2993922"/>
              <a:gd name="connsiteX8318" fmla="*/ 2748211 w 8938307"/>
              <a:gd name="connsiteY8318" fmla="*/ 1410656 h 2993922"/>
              <a:gd name="connsiteX8319" fmla="*/ 2727032 w 8938307"/>
              <a:gd name="connsiteY8319" fmla="*/ 1405360 h 2993922"/>
              <a:gd name="connsiteX8320" fmla="*/ 2700554 w 8938307"/>
              <a:gd name="connsiteY8320" fmla="*/ 1400066 h 2993922"/>
              <a:gd name="connsiteX8321" fmla="*/ 2658193 w 8938307"/>
              <a:gd name="connsiteY8321" fmla="*/ 1394770 h 2993922"/>
              <a:gd name="connsiteX8322" fmla="*/ 2605241 w 8938307"/>
              <a:gd name="connsiteY8322" fmla="*/ 1373589 h 2993922"/>
              <a:gd name="connsiteX8323" fmla="*/ 2578765 w 8938307"/>
              <a:gd name="connsiteY8323" fmla="*/ 1362999 h 2993922"/>
              <a:gd name="connsiteX8324" fmla="*/ 2541698 w 8938307"/>
              <a:gd name="connsiteY8324" fmla="*/ 1362999 h 2993922"/>
              <a:gd name="connsiteX8325" fmla="*/ 2499337 w 8938307"/>
              <a:gd name="connsiteY8325" fmla="*/ 1362999 h 2993922"/>
              <a:gd name="connsiteX8326" fmla="*/ 2472861 w 8938307"/>
              <a:gd name="connsiteY8326" fmla="*/ 1352408 h 2993922"/>
              <a:gd name="connsiteX8327" fmla="*/ 2456975 w 8938307"/>
              <a:gd name="connsiteY8327" fmla="*/ 1347114 h 2993922"/>
              <a:gd name="connsiteX8328" fmla="*/ 2441090 w 8938307"/>
              <a:gd name="connsiteY8328" fmla="*/ 1341818 h 2993922"/>
              <a:gd name="connsiteX8329" fmla="*/ 2414614 w 8938307"/>
              <a:gd name="connsiteY8329" fmla="*/ 1341818 h 2993922"/>
              <a:gd name="connsiteX8330" fmla="*/ 2361662 w 8938307"/>
              <a:gd name="connsiteY8330" fmla="*/ 1310047 h 2993922"/>
              <a:gd name="connsiteX8331" fmla="*/ 2361662 w 8938307"/>
              <a:gd name="connsiteY8331" fmla="*/ 1299456 h 2993922"/>
              <a:gd name="connsiteX8332" fmla="*/ 2356365 w 8938307"/>
              <a:gd name="connsiteY8332" fmla="*/ 1288866 h 2993922"/>
              <a:gd name="connsiteX8333" fmla="*/ 2340481 w 8938307"/>
              <a:gd name="connsiteY8333" fmla="*/ 1288866 h 2993922"/>
              <a:gd name="connsiteX8334" fmla="*/ 2324594 w 8938307"/>
              <a:gd name="connsiteY8334" fmla="*/ 1278276 h 2993922"/>
              <a:gd name="connsiteX8335" fmla="*/ 2276938 w 8938307"/>
              <a:gd name="connsiteY8335" fmla="*/ 1267685 h 2993922"/>
              <a:gd name="connsiteX8336" fmla="*/ 2234577 w 8938307"/>
              <a:gd name="connsiteY8336" fmla="*/ 1257095 h 2993922"/>
              <a:gd name="connsiteX8337" fmla="*/ 2245167 w 8938307"/>
              <a:gd name="connsiteY8337" fmla="*/ 1246504 h 2993922"/>
              <a:gd name="connsiteX8338" fmla="*/ 2276938 w 8938307"/>
              <a:gd name="connsiteY8338" fmla="*/ 1251800 h 2993922"/>
              <a:gd name="connsiteX8339" fmla="*/ 2298119 w 8938307"/>
              <a:gd name="connsiteY8339" fmla="*/ 1246504 h 2993922"/>
              <a:gd name="connsiteX8340" fmla="*/ 2319299 w 8938307"/>
              <a:gd name="connsiteY8340" fmla="*/ 1246504 h 2993922"/>
              <a:gd name="connsiteX8341" fmla="*/ 2329890 w 8938307"/>
              <a:gd name="connsiteY8341" fmla="*/ 1246504 h 2993922"/>
              <a:gd name="connsiteX8342" fmla="*/ 2340481 w 8938307"/>
              <a:gd name="connsiteY8342" fmla="*/ 1257095 h 2993922"/>
              <a:gd name="connsiteX8343" fmla="*/ 2361662 w 8938307"/>
              <a:gd name="connsiteY8343" fmla="*/ 1257095 h 2993922"/>
              <a:gd name="connsiteX8344" fmla="*/ 2393433 w 8938307"/>
              <a:gd name="connsiteY8344" fmla="*/ 1267685 h 2993922"/>
              <a:gd name="connsiteX8345" fmla="*/ 2414614 w 8938307"/>
              <a:gd name="connsiteY8345" fmla="*/ 1278276 h 2993922"/>
              <a:gd name="connsiteX8346" fmla="*/ 2414614 w 8938307"/>
              <a:gd name="connsiteY8346" fmla="*/ 1267685 h 2993922"/>
              <a:gd name="connsiteX8347" fmla="*/ 2414614 w 8938307"/>
              <a:gd name="connsiteY8347" fmla="*/ 1257095 h 2993922"/>
              <a:gd name="connsiteX8348" fmla="*/ 2404023 w 8938307"/>
              <a:gd name="connsiteY8348" fmla="*/ 1251800 h 2993922"/>
              <a:gd name="connsiteX8349" fmla="*/ 2377546 w 8938307"/>
              <a:gd name="connsiteY8349" fmla="*/ 1251800 h 2993922"/>
              <a:gd name="connsiteX8350" fmla="*/ 2361662 w 8938307"/>
              <a:gd name="connsiteY8350" fmla="*/ 1246504 h 2993922"/>
              <a:gd name="connsiteX8351" fmla="*/ 2361662 w 8938307"/>
              <a:gd name="connsiteY8351" fmla="*/ 1241210 h 2993922"/>
              <a:gd name="connsiteX8352" fmla="*/ 2351071 w 8938307"/>
              <a:gd name="connsiteY8352" fmla="*/ 1235914 h 2993922"/>
              <a:gd name="connsiteX8353" fmla="*/ 2329890 w 8938307"/>
              <a:gd name="connsiteY8353" fmla="*/ 1230619 h 2993922"/>
              <a:gd name="connsiteX8354" fmla="*/ 2308710 w 8938307"/>
              <a:gd name="connsiteY8354" fmla="*/ 1225324 h 2993922"/>
              <a:gd name="connsiteX8355" fmla="*/ 2266347 w 8938307"/>
              <a:gd name="connsiteY8355" fmla="*/ 1204143 h 2993922"/>
              <a:gd name="connsiteX8356" fmla="*/ 2245167 w 8938307"/>
              <a:gd name="connsiteY8356" fmla="*/ 1204143 h 2993922"/>
              <a:gd name="connsiteX8357" fmla="*/ 2223986 w 8938307"/>
              <a:gd name="connsiteY8357" fmla="*/ 1204143 h 2993922"/>
              <a:gd name="connsiteX8358" fmla="*/ 2213396 w 8938307"/>
              <a:gd name="connsiteY8358" fmla="*/ 1204143 h 2993922"/>
              <a:gd name="connsiteX8359" fmla="*/ 2229282 w 8938307"/>
              <a:gd name="connsiteY8359" fmla="*/ 1214733 h 2993922"/>
              <a:gd name="connsiteX8360" fmla="*/ 2234577 w 8938307"/>
              <a:gd name="connsiteY8360" fmla="*/ 1225324 h 2993922"/>
              <a:gd name="connsiteX8361" fmla="*/ 2234577 w 8938307"/>
              <a:gd name="connsiteY8361" fmla="*/ 1246504 h 2993922"/>
              <a:gd name="connsiteX8362" fmla="*/ 2223986 w 8938307"/>
              <a:gd name="connsiteY8362" fmla="*/ 1246504 h 2993922"/>
              <a:gd name="connsiteX8363" fmla="*/ 2223986 w 8938307"/>
              <a:gd name="connsiteY8363" fmla="*/ 1235914 h 2993922"/>
              <a:gd name="connsiteX8364" fmla="*/ 2213396 w 8938307"/>
              <a:gd name="connsiteY8364" fmla="*/ 1225324 h 2993922"/>
              <a:gd name="connsiteX8365" fmla="*/ 2202805 w 8938307"/>
              <a:gd name="connsiteY8365" fmla="*/ 1235914 h 2993922"/>
              <a:gd name="connsiteX8366" fmla="*/ 2181625 w 8938307"/>
              <a:gd name="connsiteY8366" fmla="*/ 1246504 h 2993922"/>
              <a:gd name="connsiteX8367" fmla="*/ 2171034 w 8938307"/>
              <a:gd name="connsiteY8367" fmla="*/ 1246504 h 2993922"/>
              <a:gd name="connsiteX8368" fmla="*/ 2160443 w 8938307"/>
              <a:gd name="connsiteY8368" fmla="*/ 1241210 h 2993922"/>
              <a:gd name="connsiteX8369" fmla="*/ 2139263 w 8938307"/>
              <a:gd name="connsiteY8369" fmla="*/ 1235914 h 2993922"/>
              <a:gd name="connsiteX8370" fmla="*/ 2107491 w 8938307"/>
              <a:gd name="connsiteY8370" fmla="*/ 1225324 h 2993922"/>
              <a:gd name="connsiteX8371" fmla="*/ 2075721 w 8938307"/>
              <a:gd name="connsiteY8371" fmla="*/ 1214733 h 2993922"/>
              <a:gd name="connsiteX8372" fmla="*/ 2065130 w 8938307"/>
              <a:gd name="connsiteY8372" fmla="*/ 1214733 h 2993922"/>
              <a:gd name="connsiteX8373" fmla="*/ 2043949 w 8938307"/>
              <a:gd name="connsiteY8373" fmla="*/ 1204143 h 2993922"/>
              <a:gd name="connsiteX8374" fmla="*/ 2017472 w 8938307"/>
              <a:gd name="connsiteY8374" fmla="*/ 1198848 h 2993922"/>
              <a:gd name="connsiteX8375" fmla="*/ 1980407 w 8938307"/>
              <a:gd name="connsiteY8375" fmla="*/ 1193552 h 2993922"/>
              <a:gd name="connsiteX8376" fmla="*/ 1969816 w 8938307"/>
              <a:gd name="connsiteY8376" fmla="*/ 1193552 h 2993922"/>
              <a:gd name="connsiteX8377" fmla="*/ 1959226 w 8938307"/>
              <a:gd name="connsiteY8377" fmla="*/ 1182962 h 2993922"/>
              <a:gd name="connsiteX8378" fmla="*/ 1938045 w 8938307"/>
              <a:gd name="connsiteY8378" fmla="*/ 1193552 h 2993922"/>
              <a:gd name="connsiteX8379" fmla="*/ 1927455 w 8938307"/>
              <a:gd name="connsiteY8379" fmla="*/ 1193552 h 2993922"/>
              <a:gd name="connsiteX8380" fmla="*/ 1927455 w 8938307"/>
              <a:gd name="connsiteY8380" fmla="*/ 1204143 h 2993922"/>
              <a:gd name="connsiteX8381" fmla="*/ 1916864 w 8938307"/>
              <a:gd name="connsiteY8381" fmla="*/ 1214733 h 2993922"/>
              <a:gd name="connsiteX8382" fmla="*/ 1906274 w 8938307"/>
              <a:gd name="connsiteY8382" fmla="*/ 1193552 h 2993922"/>
              <a:gd name="connsiteX8383" fmla="*/ 1916864 w 8938307"/>
              <a:gd name="connsiteY8383" fmla="*/ 1172371 h 2993922"/>
              <a:gd name="connsiteX8384" fmla="*/ 1895684 w 8938307"/>
              <a:gd name="connsiteY8384" fmla="*/ 1167077 h 2993922"/>
              <a:gd name="connsiteX8385" fmla="*/ 1874503 w 8938307"/>
              <a:gd name="connsiteY8385" fmla="*/ 1156485 h 2993922"/>
              <a:gd name="connsiteX8386" fmla="*/ 1863912 w 8938307"/>
              <a:gd name="connsiteY8386" fmla="*/ 1130010 h 2993922"/>
              <a:gd name="connsiteX8387" fmla="*/ 1874503 w 8938307"/>
              <a:gd name="connsiteY8387" fmla="*/ 1119419 h 2993922"/>
              <a:gd name="connsiteX8388" fmla="*/ 1853322 w 8938307"/>
              <a:gd name="connsiteY8388" fmla="*/ 1119419 h 2993922"/>
              <a:gd name="connsiteX8389" fmla="*/ 1848026 w 8938307"/>
              <a:gd name="connsiteY8389" fmla="*/ 1130010 h 2993922"/>
              <a:gd name="connsiteX8390" fmla="*/ 1821551 w 8938307"/>
              <a:gd name="connsiteY8390" fmla="*/ 1130010 h 2993922"/>
              <a:gd name="connsiteX8391" fmla="*/ 1800370 w 8938307"/>
              <a:gd name="connsiteY8391" fmla="*/ 1130010 h 2993922"/>
              <a:gd name="connsiteX8392" fmla="*/ 1810960 w 8938307"/>
              <a:gd name="connsiteY8392" fmla="*/ 1140600 h 2993922"/>
              <a:gd name="connsiteX8393" fmla="*/ 1821551 w 8938307"/>
              <a:gd name="connsiteY8393" fmla="*/ 1151191 h 2993922"/>
              <a:gd name="connsiteX8394" fmla="*/ 1832141 w 8938307"/>
              <a:gd name="connsiteY8394" fmla="*/ 1172371 h 2993922"/>
              <a:gd name="connsiteX8395" fmla="*/ 1779189 w 8938307"/>
              <a:gd name="connsiteY8395" fmla="*/ 1172371 h 2993922"/>
              <a:gd name="connsiteX8396" fmla="*/ 1736827 w 8938307"/>
              <a:gd name="connsiteY8396" fmla="*/ 1161781 h 2993922"/>
              <a:gd name="connsiteX8397" fmla="*/ 1726237 w 8938307"/>
              <a:gd name="connsiteY8397" fmla="*/ 1161781 h 2993922"/>
              <a:gd name="connsiteX8398" fmla="*/ 1747418 w 8938307"/>
              <a:gd name="connsiteY8398" fmla="*/ 1151191 h 2993922"/>
              <a:gd name="connsiteX8399" fmla="*/ 1736827 w 8938307"/>
              <a:gd name="connsiteY8399" fmla="*/ 1140600 h 2993922"/>
              <a:gd name="connsiteX8400" fmla="*/ 1694466 w 8938307"/>
              <a:gd name="connsiteY8400" fmla="*/ 1140600 h 2993922"/>
              <a:gd name="connsiteX8401" fmla="*/ 1673285 w 8938307"/>
              <a:gd name="connsiteY8401" fmla="*/ 1140600 h 2993922"/>
              <a:gd name="connsiteX8402" fmla="*/ 1652104 w 8938307"/>
              <a:gd name="connsiteY8402" fmla="*/ 1140600 h 2993922"/>
              <a:gd name="connsiteX8403" fmla="*/ 1662694 w 8938307"/>
              <a:gd name="connsiteY8403" fmla="*/ 1151191 h 2993922"/>
              <a:gd name="connsiteX8404" fmla="*/ 1673285 w 8938307"/>
              <a:gd name="connsiteY8404" fmla="*/ 1161781 h 2993922"/>
              <a:gd name="connsiteX8405" fmla="*/ 1705056 w 8938307"/>
              <a:gd name="connsiteY8405" fmla="*/ 1167077 h 2993922"/>
              <a:gd name="connsiteX8406" fmla="*/ 1726237 w 8938307"/>
              <a:gd name="connsiteY8406" fmla="*/ 1172371 h 2993922"/>
              <a:gd name="connsiteX8407" fmla="*/ 1736827 w 8938307"/>
              <a:gd name="connsiteY8407" fmla="*/ 1172371 h 2993922"/>
              <a:gd name="connsiteX8408" fmla="*/ 1736827 w 8938307"/>
              <a:gd name="connsiteY8408" fmla="*/ 1177666 h 2993922"/>
              <a:gd name="connsiteX8409" fmla="*/ 1747418 w 8938307"/>
              <a:gd name="connsiteY8409" fmla="*/ 1182962 h 2993922"/>
              <a:gd name="connsiteX8410" fmla="*/ 1758008 w 8938307"/>
              <a:gd name="connsiteY8410" fmla="*/ 1182962 h 2993922"/>
              <a:gd name="connsiteX8411" fmla="*/ 1779189 w 8938307"/>
              <a:gd name="connsiteY8411" fmla="*/ 1193552 h 2993922"/>
              <a:gd name="connsiteX8412" fmla="*/ 1810960 w 8938307"/>
              <a:gd name="connsiteY8412" fmla="*/ 1193552 h 2993922"/>
              <a:gd name="connsiteX8413" fmla="*/ 1842731 w 8938307"/>
              <a:gd name="connsiteY8413" fmla="*/ 1204143 h 2993922"/>
              <a:gd name="connsiteX8414" fmla="*/ 1853322 w 8938307"/>
              <a:gd name="connsiteY8414" fmla="*/ 1214733 h 2993922"/>
              <a:gd name="connsiteX8415" fmla="*/ 1895684 w 8938307"/>
              <a:gd name="connsiteY8415" fmla="*/ 1225324 h 2993922"/>
              <a:gd name="connsiteX8416" fmla="*/ 1938045 w 8938307"/>
              <a:gd name="connsiteY8416" fmla="*/ 1246504 h 2993922"/>
              <a:gd name="connsiteX8417" fmla="*/ 1959226 w 8938307"/>
              <a:gd name="connsiteY8417" fmla="*/ 1246504 h 2993922"/>
              <a:gd name="connsiteX8418" fmla="*/ 2033359 w 8938307"/>
              <a:gd name="connsiteY8418" fmla="*/ 1267685 h 2993922"/>
              <a:gd name="connsiteX8419" fmla="*/ 2054540 w 8938307"/>
              <a:gd name="connsiteY8419" fmla="*/ 1278276 h 2993922"/>
              <a:gd name="connsiteX8420" fmla="*/ 2086311 w 8938307"/>
              <a:gd name="connsiteY8420" fmla="*/ 1288866 h 2993922"/>
              <a:gd name="connsiteX8421" fmla="*/ 2102197 w 8938307"/>
              <a:gd name="connsiteY8421" fmla="*/ 1294162 h 2993922"/>
              <a:gd name="connsiteX8422" fmla="*/ 2118082 w 8938307"/>
              <a:gd name="connsiteY8422" fmla="*/ 1299456 h 2993922"/>
              <a:gd name="connsiteX8423" fmla="*/ 2128673 w 8938307"/>
              <a:gd name="connsiteY8423" fmla="*/ 1299456 h 2993922"/>
              <a:gd name="connsiteX8424" fmla="*/ 2149853 w 8938307"/>
              <a:gd name="connsiteY8424" fmla="*/ 1310047 h 2993922"/>
              <a:gd name="connsiteX8425" fmla="*/ 2181625 w 8938307"/>
              <a:gd name="connsiteY8425" fmla="*/ 1320637 h 2993922"/>
              <a:gd name="connsiteX8426" fmla="*/ 2213396 w 8938307"/>
              <a:gd name="connsiteY8426" fmla="*/ 1331228 h 2993922"/>
              <a:gd name="connsiteX8427" fmla="*/ 2255757 w 8938307"/>
              <a:gd name="connsiteY8427" fmla="*/ 1341818 h 2993922"/>
              <a:gd name="connsiteX8428" fmla="*/ 2287529 w 8938307"/>
              <a:gd name="connsiteY8428" fmla="*/ 1362999 h 2993922"/>
              <a:gd name="connsiteX8429" fmla="*/ 2314005 w 8938307"/>
              <a:gd name="connsiteY8429" fmla="*/ 1368293 h 2993922"/>
              <a:gd name="connsiteX8430" fmla="*/ 2340481 w 8938307"/>
              <a:gd name="connsiteY8430" fmla="*/ 1362999 h 2993922"/>
              <a:gd name="connsiteX8431" fmla="*/ 2345776 w 8938307"/>
              <a:gd name="connsiteY8431" fmla="*/ 1368293 h 2993922"/>
              <a:gd name="connsiteX8432" fmla="*/ 2361662 w 8938307"/>
              <a:gd name="connsiteY8432" fmla="*/ 1373589 h 2993922"/>
              <a:gd name="connsiteX8433" fmla="*/ 2393433 w 8938307"/>
              <a:gd name="connsiteY8433" fmla="*/ 1394770 h 2993922"/>
              <a:gd name="connsiteX8434" fmla="*/ 2425203 w 8938307"/>
              <a:gd name="connsiteY8434" fmla="*/ 1405360 h 2993922"/>
              <a:gd name="connsiteX8435" fmla="*/ 2441090 w 8938307"/>
              <a:gd name="connsiteY8435" fmla="*/ 1415951 h 2993922"/>
              <a:gd name="connsiteX8436" fmla="*/ 2462272 w 8938307"/>
              <a:gd name="connsiteY8436" fmla="*/ 1421247 h 2993922"/>
              <a:gd name="connsiteX8437" fmla="*/ 2509927 w 8938307"/>
              <a:gd name="connsiteY8437" fmla="*/ 1437132 h 2993922"/>
              <a:gd name="connsiteX8438" fmla="*/ 2536402 w 8938307"/>
              <a:gd name="connsiteY8438" fmla="*/ 1437132 h 2993922"/>
              <a:gd name="connsiteX8439" fmla="*/ 2552289 w 8938307"/>
              <a:gd name="connsiteY8439" fmla="*/ 1437132 h 2993922"/>
              <a:gd name="connsiteX8440" fmla="*/ 2573470 w 8938307"/>
              <a:gd name="connsiteY8440" fmla="*/ 1447722 h 2993922"/>
              <a:gd name="connsiteX8441" fmla="*/ 2562879 w 8938307"/>
              <a:gd name="connsiteY8441" fmla="*/ 1415951 h 2993922"/>
              <a:gd name="connsiteX8442" fmla="*/ 2552289 w 8938307"/>
              <a:gd name="connsiteY8442" fmla="*/ 1405360 h 2993922"/>
              <a:gd name="connsiteX8443" fmla="*/ 2599947 w 8938307"/>
              <a:gd name="connsiteY8443" fmla="*/ 1410656 h 2993922"/>
              <a:gd name="connsiteX8444" fmla="*/ 2647602 w 8938307"/>
              <a:gd name="connsiteY8444" fmla="*/ 1426541 h 2993922"/>
              <a:gd name="connsiteX8445" fmla="*/ 2658193 w 8938307"/>
              <a:gd name="connsiteY8445" fmla="*/ 1426541 h 2993922"/>
              <a:gd name="connsiteX8446" fmla="*/ 2705851 w 8938307"/>
              <a:gd name="connsiteY8446" fmla="*/ 1437132 h 2993922"/>
              <a:gd name="connsiteX8447" fmla="*/ 2742916 w 8938307"/>
              <a:gd name="connsiteY8447" fmla="*/ 1447722 h 2993922"/>
              <a:gd name="connsiteX8448" fmla="*/ 2764097 w 8938307"/>
              <a:gd name="connsiteY8448" fmla="*/ 1458312 h 2993922"/>
              <a:gd name="connsiteX8449" fmla="*/ 2795868 w 8938307"/>
              <a:gd name="connsiteY8449" fmla="*/ 1468903 h 2993922"/>
              <a:gd name="connsiteX8450" fmla="*/ 2764097 w 8938307"/>
              <a:gd name="connsiteY8450" fmla="*/ 1468903 h 2993922"/>
              <a:gd name="connsiteX8451" fmla="*/ 2742916 w 8938307"/>
              <a:gd name="connsiteY8451" fmla="*/ 1458312 h 2993922"/>
              <a:gd name="connsiteX8452" fmla="*/ 2700554 w 8938307"/>
              <a:gd name="connsiteY8452" fmla="*/ 1458312 h 2993922"/>
              <a:gd name="connsiteX8453" fmla="*/ 2679374 w 8938307"/>
              <a:gd name="connsiteY8453" fmla="*/ 1468903 h 2993922"/>
              <a:gd name="connsiteX8454" fmla="*/ 2795868 w 8938307"/>
              <a:gd name="connsiteY8454" fmla="*/ 1490084 h 2993922"/>
              <a:gd name="connsiteX8455" fmla="*/ 2806458 w 8938307"/>
              <a:gd name="connsiteY8455" fmla="*/ 1500674 h 2993922"/>
              <a:gd name="connsiteX8456" fmla="*/ 2817049 w 8938307"/>
              <a:gd name="connsiteY8456" fmla="*/ 1537741 h 2993922"/>
              <a:gd name="connsiteX8457" fmla="*/ 2832936 w 8938307"/>
              <a:gd name="connsiteY8457" fmla="*/ 1548331 h 2993922"/>
              <a:gd name="connsiteX8458" fmla="*/ 2848820 w 8938307"/>
              <a:gd name="connsiteY8458" fmla="*/ 1543036 h 2993922"/>
              <a:gd name="connsiteX8459" fmla="*/ 2870002 w 8938307"/>
              <a:gd name="connsiteY8459" fmla="*/ 1543036 h 2993922"/>
              <a:gd name="connsiteX8460" fmla="*/ 2859410 w 8938307"/>
              <a:gd name="connsiteY8460" fmla="*/ 1553626 h 2993922"/>
              <a:gd name="connsiteX8461" fmla="*/ 2867353 w 8938307"/>
              <a:gd name="connsiteY8461" fmla="*/ 1561569 h 2993922"/>
              <a:gd name="connsiteX8462" fmla="*/ 2868489 w 8938307"/>
              <a:gd name="connsiteY8462" fmla="*/ 1562705 h 2993922"/>
              <a:gd name="connsiteX8463" fmla="*/ 2795868 w 8938307"/>
              <a:gd name="connsiteY8463" fmla="*/ 1553626 h 2993922"/>
              <a:gd name="connsiteX8464" fmla="*/ 2753506 w 8938307"/>
              <a:gd name="connsiteY8464" fmla="*/ 1543036 h 2993922"/>
              <a:gd name="connsiteX8465" fmla="*/ 2721735 w 8938307"/>
              <a:gd name="connsiteY8465" fmla="*/ 1537741 h 2993922"/>
              <a:gd name="connsiteX8466" fmla="*/ 2689964 w 8938307"/>
              <a:gd name="connsiteY8466" fmla="*/ 1521855 h 2993922"/>
              <a:gd name="connsiteX8467" fmla="*/ 2637012 w 8938307"/>
              <a:gd name="connsiteY8467" fmla="*/ 1511264 h 2993922"/>
              <a:gd name="connsiteX8468" fmla="*/ 2626422 w 8938307"/>
              <a:gd name="connsiteY8468" fmla="*/ 1511264 h 2993922"/>
              <a:gd name="connsiteX8469" fmla="*/ 2605241 w 8938307"/>
              <a:gd name="connsiteY8469" fmla="*/ 1500674 h 2993922"/>
              <a:gd name="connsiteX8470" fmla="*/ 2531108 w 8938307"/>
              <a:gd name="connsiteY8470" fmla="*/ 1479493 h 2993922"/>
              <a:gd name="connsiteX8471" fmla="*/ 2478156 w 8938307"/>
              <a:gd name="connsiteY8471" fmla="*/ 1458312 h 2993922"/>
              <a:gd name="connsiteX8472" fmla="*/ 2462272 w 8938307"/>
              <a:gd name="connsiteY8472" fmla="*/ 1458312 h 2993922"/>
              <a:gd name="connsiteX8473" fmla="*/ 2446385 w 8938307"/>
              <a:gd name="connsiteY8473" fmla="*/ 1458312 h 2993922"/>
              <a:gd name="connsiteX8474" fmla="*/ 2351071 w 8938307"/>
              <a:gd name="connsiteY8474" fmla="*/ 1426541 h 2993922"/>
              <a:gd name="connsiteX8475" fmla="*/ 2335186 w 8938307"/>
              <a:gd name="connsiteY8475" fmla="*/ 1426541 h 2993922"/>
              <a:gd name="connsiteX8476" fmla="*/ 2319299 w 8938307"/>
              <a:gd name="connsiteY8476" fmla="*/ 1415951 h 2993922"/>
              <a:gd name="connsiteX8477" fmla="*/ 2308710 w 8938307"/>
              <a:gd name="connsiteY8477" fmla="*/ 1405360 h 2993922"/>
              <a:gd name="connsiteX8478" fmla="*/ 2298119 w 8938307"/>
              <a:gd name="connsiteY8478" fmla="*/ 1405360 h 2993922"/>
              <a:gd name="connsiteX8479" fmla="*/ 2261053 w 8938307"/>
              <a:gd name="connsiteY8479" fmla="*/ 1394770 h 2993922"/>
              <a:gd name="connsiteX8480" fmla="*/ 2223986 w 8938307"/>
              <a:gd name="connsiteY8480" fmla="*/ 1394770 h 2993922"/>
              <a:gd name="connsiteX8481" fmla="*/ 2171034 w 8938307"/>
              <a:gd name="connsiteY8481" fmla="*/ 1362999 h 2993922"/>
              <a:gd name="connsiteX8482" fmla="*/ 2133967 w 8938307"/>
              <a:gd name="connsiteY8482" fmla="*/ 1352408 h 2993922"/>
              <a:gd name="connsiteX8483" fmla="*/ 2075721 w 8938307"/>
              <a:gd name="connsiteY8483" fmla="*/ 1341818 h 2993922"/>
              <a:gd name="connsiteX8484" fmla="*/ 1789779 w 8938307"/>
              <a:gd name="connsiteY8484" fmla="*/ 1257095 h 2993922"/>
              <a:gd name="connsiteX8485" fmla="*/ 1747418 w 8938307"/>
              <a:gd name="connsiteY8485" fmla="*/ 1235914 h 2993922"/>
              <a:gd name="connsiteX8486" fmla="*/ 1705056 w 8938307"/>
              <a:gd name="connsiteY8486" fmla="*/ 1225324 h 2993922"/>
              <a:gd name="connsiteX8487" fmla="*/ 1699760 w 8938307"/>
              <a:gd name="connsiteY8487" fmla="*/ 1214733 h 2993922"/>
              <a:gd name="connsiteX8488" fmla="*/ 1683875 w 8938307"/>
              <a:gd name="connsiteY8488" fmla="*/ 1214733 h 2993922"/>
              <a:gd name="connsiteX8489" fmla="*/ 1509133 w 8938307"/>
              <a:gd name="connsiteY8489" fmla="*/ 1161781 h 2993922"/>
              <a:gd name="connsiteX8490" fmla="*/ 1323802 w 8938307"/>
              <a:gd name="connsiteY8490" fmla="*/ 1098239 h 2993922"/>
              <a:gd name="connsiteX8491" fmla="*/ 1307915 w 8938307"/>
              <a:gd name="connsiteY8491" fmla="*/ 1082354 h 2993922"/>
              <a:gd name="connsiteX8492" fmla="*/ 1281440 w 8938307"/>
              <a:gd name="connsiteY8492" fmla="*/ 1077058 h 2993922"/>
              <a:gd name="connsiteX8493" fmla="*/ 1143765 w 8938307"/>
              <a:gd name="connsiteY8493" fmla="*/ 1024106 h 2993922"/>
              <a:gd name="connsiteX8494" fmla="*/ 1122583 w 8938307"/>
              <a:gd name="connsiteY8494" fmla="*/ 1018810 h 2993922"/>
              <a:gd name="connsiteX8495" fmla="*/ 1111993 w 8938307"/>
              <a:gd name="connsiteY8495" fmla="*/ 1018810 h 2993922"/>
              <a:gd name="connsiteX8496" fmla="*/ 1101402 w 8938307"/>
              <a:gd name="connsiteY8496" fmla="*/ 1013515 h 2993922"/>
              <a:gd name="connsiteX8497" fmla="*/ 1021974 w 8938307"/>
              <a:gd name="connsiteY8497" fmla="*/ 981744 h 2993922"/>
              <a:gd name="connsiteX8498" fmla="*/ 900185 w 8938307"/>
              <a:gd name="connsiteY8498" fmla="*/ 934087 h 2993922"/>
              <a:gd name="connsiteX8499" fmla="*/ 804871 w 8938307"/>
              <a:gd name="connsiteY8499" fmla="*/ 897021 h 2993922"/>
              <a:gd name="connsiteX8500" fmla="*/ 751919 w 8938307"/>
              <a:gd name="connsiteY8500" fmla="*/ 875840 h 2993922"/>
              <a:gd name="connsiteX8501" fmla="*/ 741329 w 8938307"/>
              <a:gd name="connsiteY8501" fmla="*/ 870544 h 2993922"/>
              <a:gd name="connsiteX8502" fmla="*/ 709557 w 8938307"/>
              <a:gd name="connsiteY8502" fmla="*/ 865250 h 2993922"/>
              <a:gd name="connsiteX8503" fmla="*/ 667195 w 8938307"/>
              <a:gd name="connsiteY8503" fmla="*/ 844069 h 2993922"/>
              <a:gd name="connsiteX8504" fmla="*/ 656605 w 8938307"/>
              <a:gd name="connsiteY8504" fmla="*/ 833478 h 2993922"/>
              <a:gd name="connsiteX8505" fmla="*/ 651309 w 8938307"/>
              <a:gd name="connsiteY8505" fmla="*/ 833478 h 2993922"/>
              <a:gd name="connsiteX8506" fmla="*/ 635425 w 8938307"/>
              <a:gd name="connsiteY8506" fmla="*/ 822888 h 2993922"/>
              <a:gd name="connsiteX8507" fmla="*/ 571882 w 8938307"/>
              <a:gd name="connsiteY8507" fmla="*/ 801707 h 2993922"/>
              <a:gd name="connsiteX8508" fmla="*/ 476569 w 8938307"/>
              <a:gd name="connsiteY8508" fmla="*/ 748755 h 2993922"/>
              <a:gd name="connsiteX8509" fmla="*/ 391845 w 8938307"/>
              <a:gd name="connsiteY8509" fmla="*/ 701098 h 2993922"/>
              <a:gd name="connsiteX8510" fmla="*/ 338893 w 8938307"/>
              <a:gd name="connsiteY8510" fmla="*/ 685213 h 2993922"/>
              <a:gd name="connsiteX8511" fmla="*/ 338893 w 8938307"/>
              <a:gd name="connsiteY8511" fmla="*/ 674621 h 2993922"/>
              <a:gd name="connsiteX8512" fmla="*/ 328302 w 8938307"/>
              <a:gd name="connsiteY8512" fmla="*/ 664031 h 2993922"/>
              <a:gd name="connsiteX8513" fmla="*/ 285940 w 8938307"/>
              <a:gd name="connsiteY8513" fmla="*/ 642851 h 2993922"/>
              <a:gd name="connsiteX8514" fmla="*/ 328302 w 8938307"/>
              <a:gd name="connsiteY8514" fmla="*/ 653442 h 2993922"/>
              <a:gd name="connsiteX8515" fmla="*/ 402435 w 8938307"/>
              <a:gd name="connsiteY8515" fmla="*/ 674621 h 2993922"/>
              <a:gd name="connsiteX8516" fmla="*/ 455387 w 8938307"/>
              <a:gd name="connsiteY8516" fmla="*/ 674621 h 2993922"/>
              <a:gd name="connsiteX8517" fmla="*/ 465977 w 8938307"/>
              <a:gd name="connsiteY8517" fmla="*/ 674621 h 2993922"/>
              <a:gd name="connsiteX8518" fmla="*/ 487158 w 8938307"/>
              <a:gd name="connsiteY8518" fmla="*/ 674621 h 2993922"/>
              <a:gd name="connsiteX8519" fmla="*/ 603653 w 8938307"/>
              <a:gd name="connsiteY8519" fmla="*/ 685213 h 2993922"/>
              <a:gd name="connsiteX8520" fmla="*/ 571882 w 8938307"/>
              <a:gd name="connsiteY8520" fmla="*/ 679917 h 2993922"/>
              <a:gd name="connsiteX8521" fmla="*/ 518930 w 8938307"/>
              <a:gd name="connsiteY8521" fmla="*/ 653442 h 2993922"/>
              <a:gd name="connsiteX8522" fmla="*/ 497749 w 8938307"/>
              <a:gd name="connsiteY8522" fmla="*/ 637555 h 2993922"/>
              <a:gd name="connsiteX8523" fmla="*/ 476569 w 8938307"/>
              <a:gd name="connsiteY8523" fmla="*/ 621670 h 2993922"/>
              <a:gd name="connsiteX8524" fmla="*/ 450091 w 8938307"/>
              <a:gd name="connsiteY8524" fmla="*/ 611080 h 2993922"/>
              <a:gd name="connsiteX8525" fmla="*/ 434206 w 8938307"/>
              <a:gd name="connsiteY8525" fmla="*/ 600490 h 2993922"/>
              <a:gd name="connsiteX8526" fmla="*/ 402435 w 8938307"/>
              <a:gd name="connsiteY8526" fmla="*/ 579309 h 2993922"/>
              <a:gd name="connsiteX8527" fmla="*/ 381254 w 8938307"/>
              <a:gd name="connsiteY8527" fmla="*/ 563423 h 2993922"/>
              <a:gd name="connsiteX8528" fmla="*/ 375959 w 8938307"/>
              <a:gd name="connsiteY8528" fmla="*/ 563423 h 2993922"/>
              <a:gd name="connsiteX8529" fmla="*/ 360074 w 8938307"/>
              <a:gd name="connsiteY8529" fmla="*/ 547538 h 2993922"/>
              <a:gd name="connsiteX8530" fmla="*/ 402435 w 8938307"/>
              <a:gd name="connsiteY8530" fmla="*/ 558128 h 2993922"/>
              <a:gd name="connsiteX8531" fmla="*/ 423617 w 8938307"/>
              <a:gd name="connsiteY8531" fmla="*/ 568718 h 2993922"/>
              <a:gd name="connsiteX8532" fmla="*/ 434206 w 8938307"/>
              <a:gd name="connsiteY8532" fmla="*/ 558128 h 2993922"/>
              <a:gd name="connsiteX8533" fmla="*/ 444797 w 8938307"/>
              <a:gd name="connsiteY8533" fmla="*/ 558128 h 2993922"/>
              <a:gd name="connsiteX8534" fmla="*/ 455387 w 8938307"/>
              <a:gd name="connsiteY8534" fmla="*/ 568718 h 2993922"/>
              <a:gd name="connsiteX8535" fmla="*/ 487158 w 8938307"/>
              <a:gd name="connsiteY8535" fmla="*/ 568718 h 2993922"/>
              <a:gd name="connsiteX8536" fmla="*/ 434206 w 8938307"/>
              <a:gd name="connsiteY8536" fmla="*/ 547538 h 2993922"/>
              <a:gd name="connsiteX8537" fmla="*/ 434206 w 8938307"/>
              <a:gd name="connsiteY8537" fmla="*/ 536947 h 2993922"/>
              <a:gd name="connsiteX8538" fmla="*/ 418320 w 8938307"/>
              <a:gd name="connsiteY8538" fmla="*/ 531651 h 2993922"/>
              <a:gd name="connsiteX8539" fmla="*/ 413026 w 8938307"/>
              <a:gd name="connsiteY8539" fmla="*/ 526357 h 2993922"/>
              <a:gd name="connsiteX8540" fmla="*/ 391845 w 8938307"/>
              <a:gd name="connsiteY8540" fmla="*/ 526357 h 2993922"/>
              <a:gd name="connsiteX8541" fmla="*/ 397139 w 8938307"/>
              <a:gd name="connsiteY8541" fmla="*/ 515766 h 2993922"/>
              <a:gd name="connsiteX8542" fmla="*/ 423617 w 8938307"/>
              <a:gd name="connsiteY8542" fmla="*/ 515766 h 2993922"/>
              <a:gd name="connsiteX8543" fmla="*/ 455387 w 8938307"/>
              <a:gd name="connsiteY8543" fmla="*/ 526357 h 2993922"/>
              <a:gd name="connsiteX8544" fmla="*/ 444797 w 8938307"/>
              <a:gd name="connsiteY8544" fmla="*/ 536947 h 2993922"/>
              <a:gd name="connsiteX8545" fmla="*/ 508339 w 8938307"/>
              <a:gd name="connsiteY8545" fmla="*/ 568718 h 2993922"/>
              <a:gd name="connsiteX8546" fmla="*/ 503043 w 8938307"/>
              <a:gd name="connsiteY8546" fmla="*/ 568718 h 2993922"/>
              <a:gd name="connsiteX8547" fmla="*/ 497749 w 8938307"/>
              <a:gd name="connsiteY8547" fmla="*/ 579309 h 2993922"/>
              <a:gd name="connsiteX8548" fmla="*/ 508339 w 8938307"/>
              <a:gd name="connsiteY8548" fmla="*/ 579309 h 2993922"/>
              <a:gd name="connsiteX8549" fmla="*/ 508339 w 8938307"/>
              <a:gd name="connsiteY8549" fmla="*/ 589899 h 2993922"/>
              <a:gd name="connsiteX8550" fmla="*/ 518930 w 8938307"/>
              <a:gd name="connsiteY8550" fmla="*/ 579309 h 2993922"/>
              <a:gd name="connsiteX8551" fmla="*/ 550701 w 8938307"/>
              <a:gd name="connsiteY8551" fmla="*/ 579309 h 2993922"/>
              <a:gd name="connsiteX8552" fmla="*/ 566587 w 8938307"/>
              <a:gd name="connsiteY8552" fmla="*/ 589899 h 2993922"/>
              <a:gd name="connsiteX8553" fmla="*/ 582473 w 8938307"/>
              <a:gd name="connsiteY8553" fmla="*/ 589899 h 2993922"/>
              <a:gd name="connsiteX8554" fmla="*/ 582473 w 8938307"/>
              <a:gd name="connsiteY8554" fmla="*/ 600490 h 2993922"/>
              <a:gd name="connsiteX8555" fmla="*/ 640720 w 8938307"/>
              <a:gd name="connsiteY8555" fmla="*/ 616375 h 2993922"/>
              <a:gd name="connsiteX8556" fmla="*/ 709557 w 8938307"/>
              <a:gd name="connsiteY8556" fmla="*/ 632261 h 2993922"/>
              <a:gd name="connsiteX8557" fmla="*/ 614243 w 8938307"/>
              <a:gd name="connsiteY8557" fmla="*/ 589899 h 2993922"/>
              <a:gd name="connsiteX8558" fmla="*/ 571882 w 8938307"/>
              <a:gd name="connsiteY8558" fmla="*/ 568718 h 2993922"/>
              <a:gd name="connsiteX8559" fmla="*/ 540110 w 8938307"/>
              <a:gd name="connsiteY8559" fmla="*/ 558128 h 2993922"/>
              <a:gd name="connsiteX8560" fmla="*/ 534816 w 8938307"/>
              <a:gd name="connsiteY8560" fmla="*/ 552832 h 2993922"/>
              <a:gd name="connsiteX8561" fmla="*/ 508339 w 8938307"/>
              <a:gd name="connsiteY8561" fmla="*/ 536947 h 2993922"/>
              <a:gd name="connsiteX8562" fmla="*/ 487158 w 8938307"/>
              <a:gd name="connsiteY8562" fmla="*/ 526357 h 2993922"/>
              <a:gd name="connsiteX8563" fmla="*/ 540110 w 8938307"/>
              <a:gd name="connsiteY8563" fmla="*/ 526357 h 2993922"/>
              <a:gd name="connsiteX8564" fmla="*/ 656605 w 8938307"/>
              <a:gd name="connsiteY8564" fmla="*/ 547538 h 2993922"/>
              <a:gd name="connsiteX8565" fmla="*/ 656605 w 8938307"/>
              <a:gd name="connsiteY8565" fmla="*/ 542242 h 2993922"/>
              <a:gd name="connsiteX8566" fmla="*/ 646015 w 8938307"/>
              <a:gd name="connsiteY8566" fmla="*/ 536947 h 2993922"/>
              <a:gd name="connsiteX8567" fmla="*/ 656605 w 8938307"/>
              <a:gd name="connsiteY8567" fmla="*/ 526357 h 2993922"/>
              <a:gd name="connsiteX8568" fmla="*/ 693672 w 8938307"/>
              <a:gd name="connsiteY8568" fmla="*/ 542242 h 2993922"/>
              <a:gd name="connsiteX8569" fmla="*/ 720147 w 8938307"/>
              <a:gd name="connsiteY8569" fmla="*/ 547538 h 2993922"/>
              <a:gd name="connsiteX8570" fmla="*/ 730738 w 8938307"/>
              <a:gd name="connsiteY8570" fmla="*/ 547538 h 2993922"/>
              <a:gd name="connsiteX8571" fmla="*/ 720147 w 8938307"/>
              <a:gd name="connsiteY8571" fmla="*/ 536947 h 2993922"/>
              <a:gd name="connsiteX8572" fmla="*/ 741329 w 8938307"/>
              <a:gd name="connsiteY8572" fmla="*/ 536947 h 2993922"/>
              <a:gd name="connsiteX8573" fmla="*/ 730738 w 8938307"/>
              <a:gd name="connsiteY8573" fmla="*/ 526357 h 2993922"/>
              <a:gd name="connsiteX8574" fmla="*/ 741329 w 8938307"/>
              <a:gd name="connsiteY8574" fmla="*/ 526357 h 2993922"/>
              <a:gd name="connsiteX8575" fmla="*/ 778395 w 8938307"/>
              <a:gd name="connsiteY8575" fmla="*/ 536947 h 2993922"/>
              <a:gd name="connsiteX8576" fmla="*/ 783690 w 8938307"/>
              <a:gd name="connsiteY8576" fmla="*/ 526357 h 2993922"/>
              <a:gd name="connsiteX8577" fmla="*/ 783690 w 8938307"/>
              <a:gd name="connsiteY8577" fmla="*/ 515766 h 2993922"/>
              <a:gd name="connsiteX8578" fmla="*/ 794281 w 8938307"/>
              <a:gd name="connsiteY8578" fmla="*/ 515766 h 2993922"/>
              <a:gd name="connsiteX8579" fmla="*/ 836642 w 8938307"/>
              <a:gd name="connsiteY8579" fmla="*/ 515766 h 2993922"/>
              <a:gd name="connsiteX8580" fmla="*/ 847233 w 8938307"/>
              <a:gd name="connsiteY8580" fmla="*/ 536947 h 2993922"/>
              <a:gd name="connsiteX8581" fmla="*/ 879003 w 8938307"/>
              <a:gd name="connsiteY8581" fmla="*/ 536947 h 2993922"/>
              <a:gd name="connsiteX8582" fmla="*/ 863118 w 8938307"/>
              <a:gd name="connsiteY8582" fmla="*/ 531651 h 2993922"/>
              <a:gd name="connsiteX8583" fmla="*/ 847233 w 8938307"/>
              <a:gd name="connsiteY8583" fmla="*/ 515766 h 2993922"/>
              <a:gd name="connsiteX8584" fmla="*/ 868414 w 8938307"/>
              <a:gd name="connsiteY8584" fmla="*/ 515766 h 2993922"/>
              <a:gd name="connsiteX8585" fmla="*/ 879003 w 8938307"/>
              <a:gd name="connsiteY8585" fmla="*/ 505176 h 2993922"/>
              <a:gd name="connsiteX8586" fmla="*/ 868414 w 8938307"/>
              <a:gd name="connsiteY8586" fmla="*/ 494584 h 2993922"/>
              <a:gd name="connsiteX8587" fmla="*/ 794281 w 8938307"/>
              <a:gd name="connsiteY8587" fmla="*/ 483994 h 2993922"/>
              <a:gd name="connsiteX8588" fmla="*/ 782367 w 8938307"/>
              <a:gd name="connsiteY8588" fmla="*/ 482671 h 2993922"/>
              <a:gd name="connsiteX8589" fmla="*/ 773099 w 8938307"/>
              <a:gd name="connsiteY8589" fmla="*/ 473405 h 2993922"/>
              <a:gd name="connsiteX8590" fmla="*/ 773099 w 8938307"/>
              <a:gd name="connsiteY8590" fmla="*/ 481642 h 2993922"/>
              <a:gd name="connsiteX8591" fmla="*/ 770452 w 8938307"/>
              <a:gd name="connsiteY8591" fmla="*/ 481347 h 2993922"/>
              <a:gd name="connsiteX8592" fmla="*/ 762510 w 8938307"/>
              <a:gd name="connsiteY8592" fmla="*/ 473405 h 2993922"/>
              <a:gd name="connsiteX8593" fmla="*/ 698966 w 8938307"/>
              <a:gd name="connsiteY8593" fmla="*/ 441632 h 2993922"/>
              <a:gd name="connsiteX8594" fmla="*/ 677786 w 8938307"/>
              <a:gd name="connsiteY8594" fmla="*/ 431043 h 2993922"/>
              <a:gd name="connsiteX8595" fmla="*/ 677786 w 8938307"/>
              <a:gd name="connsiteY8595" fmla="*/ 420453 h 2993922"/>
              <a:gd name="connsiteX8596" fmla="*/ 688377 w 8938307"/>
              <a:gd name="connsiteY8596" fmla="*/ 409861 h 2993922"/>
              <a:gd name="connsiteX8597" fmla="*/ 677786 w 8938307"/>
              <a:gd name="connsiteY8597" fmla="*/ 409861 h 2993922"/>
              <a:gd name="connsiteX8598" fmla="*/ 688377 w 8938307"/>
              <a:gd name="connsiteY8598" fmla="*/ 452224 h 2993922"/>
              <a:gd name="connsiteX8599" fmla="*/ 704261 w 8938307"/>
              <a:gd name="connsiteY8599" fmla="*/ 457519 h 2993922"/>
              <a:gd name="connsiteX8600" fmla="*/ 709557 w 8938307"/>
              <a:gd name="connsiteY8600" fmla="*/ 462813 h 2993922"/>
              <a:gd name="connsiteX8601" fmla="*/ 720147 w 8938307"/>
              <a:gd name="connsiteY8601" fmla="*/ 462813 h 2993922"/>
              <a:gd name="connsiteX8602" fmla="*/ 730738 w 8938307"/>
              <a:gd name="connsiteY8602" fmla="*/ 462813 h 2993922"/>
              <a:gd name="connsiteX8603" fmla="*/ 730738 w 8938307"/>
              <a:gd name="connsiteY8603" fmla="*/ 473405 h 2993922"/>
              <a:gd name="connsiteX8604" fmla="*/ 736034 w 8938307"/>
              <a:gd name="connsiteY8604" fmla="*/ 478699 h 2993922"/>
              <a:gd name="connsiteX8605" fmla="*/ 751919 w 8938307"/>
              <a:gd name="connsiteY8605" fmla="*/ 478699 h 2993922"/>
              <a:gd name="connsiteX8606" fmla="*/ 762510 w 8938307"/>
              <a:gd name="connsiteY8606" fmla="*/ 494584 h 2993922"/>
              <a:gd name="connsiteX8607" fmla="*/ 762510 w 8938307"/>
              <a:gd name="connsiteY8607" fmla="*/ 515766 h 2993922"/>
              <a:gd name="connsiteX8608" fmla="*/ 741329 w 8938307"/>
              <a:gd name="connsiteY8608" fmla="*/ 505176 h 2993922"/>
              <a:gd name="connsiteX8609" fmla="*/ 720147 w 8938307"/>
              <a:gd name="connsiteY8609" fmla="*/ 499880 h 2993922"/>
              <a:gd name="connsiteX8610" fmla="*/ 709557 w 8938307"/>
              <a:gd name="connsiteY8610" fmla="*/ 505176 h 2993922"/>
              <a:gd name="connsiteX8611" fmla="*/ 667195 w 8938307"/>
              <a:gd name="connsiteY8611" fmla="*/ 494584 h 2993922"/>
              <a:gd name="connsiteX8612" fmla="*/ 656605 w 8938307"/>
              <a:gd name="connsiteY8612" fmla="*/ 483994 h 2993922"/>
              <a:gd name="connsiteX8613" fmla="*/ 646015 w 8938307"/>
              <a:gd name="connsiteY8613" fmla="*/ 483994 h 2993922"/>
              <a:gd name="connsiteX8614" fmla="*/ 635425 w 8938307"/>
              <a:gd name="connsiteY8614" fmla="*/ 473405 h 2993922"/>
              <a:gd name="connsiteX8615" fmla="*/ 646015 w 8938307"/>
              <a:gd name="connsiteY8615" fmla="*/ 462813 h 2993922"/>
              <a:gd name="connsiteX8616" fmla="*/ 656605 w 8938307"/>
              <a:gd name="connsiteY8616" fmla="*/ 462813 h 2993922"/>
              <a:gd name="connsiteX8617" fmla="*/ 635425 w 8938307"/>
              <a:gd name="connsiteY8617" fmla="*/ 452224 h 2993922"/>
              <a:gd name="connsiteX8618" fmla="*/ 624833 w 8938307"/>
              <a:gd name="connsiteY8618" fmla="*/ 452224 h 2993922"/>
              <a:gd name="connsiteX8619" fmla="*/ 529521 w 8938307"/>
              <a:gd name="connsiteY8619" fmla="*/ 420453 h 2993922"/>
              <a:gd name="connsiteX8620" fmla="*/ 508339 w 8938307"/>
              <a:gd name="connsiteY8620" fmla="*/ 409861 h 2993922"/>
              <a:gd name="connsiteX8621" fmla="*/ 508339 w 8938307"/>
              <a:gd name="connsiteY8621" fmla="*/ 393976 h 2993922"/>
              <a:gd name="connsiteX8622" fmla="*/ 434206 w 8938307"/>
              <a:gd name="connsiteY8622" fmla="*/ 378091 h 2993922"/>
              <a:gd name="connsiteX8623" fmla="*/ 423617 w 8938307"/>
              <a:gd name="connsiteY8623" fmla="*/ 356909 h 2993922"/>
              <a:gd name="connsiteX8624" fmla="*/ 381254 w 8938307"/>
              <a:gd name="connsiteY8624" fmla="*/ 346320 h 2993922"/>
              <a:gd name="connsiteX8625" fmla="*/ 370664 w 8938307"/>
              <a:gd name="connsiteY8625" fmla="*/ 335728 h 2993922"/>
              <a:gd name="connsiteX8626" fmla="*/ 360074 w 8938307"/>
              <a:gd name="connsiteY8626" fmla="*/ 335728 h 2993922"/>
              <a:gd name="connsiteX8627" fmla="*/ 349483 w 8938307"/>
              <a:gd name="connsiteY8627" fmla="*/ 335728 h 2993922"/>
              <a:gd name="connsiteX8628" fmla="*/ 338893 w 8938307"/>
              <a:gd name="connsiteY8628" fmla="*/ 325139 h 2993922"/>
              <a:gd name="connsiteX8629" fmla="*/ 338893 w 8938307"/>
              <a:gd name="connsiteY8629" fmla="*/ 314549 h 2993922"/>
              <a:gd name="connsiteX8630" fmla="*/ 381254 w 8938307"/>
              <a:gd name="connsiteY8630" fmla="*/ 314549 h 2993922"/>
              <a:gd name="connsiteX8631" fmla="*/ 418320 w 8938307"/>
              <a:gd name="connsiteY8631" fmla="*/ 319843 h 2993922"/>
              <a:gd name="connsiteX8632" fmla="*/ 465977 w 8938307"/>
              <a:gd name="connsiteY8632" fmla="*/ 319843 h 2993922"/>
              <a:gd name="connsiteX8633" fmla="*/ 487158 w 8938307"/>
              <a:gd name="connsiteY8633" fmla="*/ 314549 h 2993922"/>
              <a:gd name="connsiteX8634" fmla="*/ 455387 w 8938307"/>
              <a:gd name="connsiteY8634" fmla="*/ 293368 h 2993922"/>
              <a:gd name="connsiteX8635" fmla="*/ 444797 w 8938307"/>
              <a:gd name="connsiteY8635" fmla="*/ 288072 h 2993922"/>
              <a:gd name="connsiteX8636" fmla="*/ 413026 w 8938307"/>
              <a:gd name="connsiteY8636" fmla="*/ 272186 h 2993922"/>
              <a:gd name="connsiteX8637" fmla="*/ 370664 w 8938307"/>
              <a:gd name="connsiteY8637" fmla="*/ 272186 h 2993922"/>
              <a:gd name="connsiteX8638" fmla="*/ 360074 w 8938307"/>
              <a:gd name="connsiteY8638" fmla="*/ 272186 h 2993922"/>
              <a:gd name="connsiteX8639" fmla="*/ 360074 w 8938307"/>
              <a:gd name="connsiteY8639" fmla="*/ 261597 h 2993922"/>
              <a:gd name="connsiteX8640" fmla="*/ 338893 w 8938307"/>
              <a:gd name="connsiteY8640" fmla="*/ 251005 h 2993922"/>
              <a:gd name="connsiteX8641" fmla="*/ 312416 w 8938307"/>
              <a:gd name="connsiteY8641" fmla="*/ 224530 h 2993922"/>
              <a:gd name="connsiteX8642" fmla="*/ 296531 w 8938307"/>
              <a:gd name="connsiteY8642" fmla="*/ 208645 h 2993922"/>
              <a:gd name="connsiteX8643" fmla="*/ 275350 w 8938307"/>
              <a:gd name="connsiteY8643" fmla="*/ 198053 h 2993922"/>
              <a:gd name="connsiteX8644" fmla="*/ 275350 w 8938307"/>
              <a:gd name="connsiteY8644" fmla="*/ 187463 h 2993922"/>
              <a:gd name="connsiteX8645" fmla="*/ 264760 w 8938307"/>
              <a:gd name="connsiteY8645" fmla="*/ 176872 h 2993922"/>
              <a:gd name="connsiteX8646" fmla="*/ 232989 w 8938307"/>
              <a:gd name="connsiteY8646" fmla="*/ 166282 h 2993922"/>
              <a:gd name="connsiteX8647" fmla="*/ 227693 w 8938307"/>
              <a:gd name="connsiteY8647" fmla="*/ 155691 h 2993922"/>
              <a:gd name="connsiteX8648" fmla="*/ 222398 w 8938307"/>
              <a:gd name="connsiteY8648" fmla="*/ 155691 h 2993922"/>
              <a:gd name="connsiteX8649" fmla="*/ 190627 w 8938307"/>
              <a:gd name="connsiteY8649" fmla="*/ 155691 h 2993922"/>
              <a:gd name="connsiteX8650" fmla="*/ 201217 w 8938307"/>
              <a:gd name="connsiteY8650" fmla="*/ 145101 h 2993922"/>
              <a:gd name="connsiteX8651" fmla="*/ 222398 w 8938307"/>
              <a:gd name="connsiteY8651" fmla="*/ 145101 h 2993922"/>
              <a:gd name="connsiteX8652" fmla="*/ 243579 w 8938307"/>
              <a:gd name="connsiteY8652" fmla="*/ 145101 h 2993922"/>
              <a:gd name="connsiteX8653" fmla="*/ 296531 w 8938307"/>
              <a:gd name="connsiteY8653" fmla="*/ 155691 h 2993922"/>
              <a:gd name="connsiteX8654" fmla="*/ 338893 w 8938307"/>
              <a:gd name="connsiteY8654" fmla="*/ 166282 h 2993922"/>
              <a:gd name="connsiteX8655" fmla="*/ 349483 w 8938307"/>
              <a:gd name="connsiteY8655" fmla="*/ 176872 h 2993922"/>
              <a:gd name="connsiteX8656" fmla="*/ 370664 w 8938307"/>
              <a:gd name="connsiteY8656" fmla="*/ 187463 h 2993922"/>
              <a:gd name="connsiteX8657" fmla="*/ 391845 w 8938307"/>
              <a:gd name="connsiteY8657" fmla="*/ 208645 h 2993922"/>
              <a:gd name="connsiteX8658" fmla="*/ 402435 w 8938307"/>
              <a:gd name="connsiteY8658" fmla="*/ 198053 h 2993922"/>
              <a:gd name="connsiteX8659" fmla="*/ 402435 w 8938307"/>
              <a:gd name="connsiteY8659" fmla="*/ 176872 h 2993922"/>
              <a:gd name="connsiteX8660" fmla="*/ 413026 w 8938307"/>
              <a:gd name="connsiteY8660" fmla="*/ 166282 h 2993922"/>
              <a:gd name="connsiteX8661" fmla="*/ 423617 w 8938307"/>
              <a:gd name="connsiteY8661" fmla="*/ 166282 h 2993922"/>
              <a:gd name="connsiteX8662" fmla="*/ 428912 w 8938307"/>
              <a:gd name="connsiteY8662" fmla="*/ 171578 h 2993922"/>
              <a:gd name="connsiteX8663" fmla="*/ 444797 w 8938307"/>
              <a:gd name="connsiteY8663" fmla="*/ 176872 h 2993922"/>
              <a:gd name="connsiteX8664" fmla="*/ 455387 w 8938307"/>
              <a:gd name="connsiteY8664" fmla="*/ 176872 h 2993922"/>
              <a:gd name="connsiteX8665" fmla="*/ 444797 w 8938307"/>
              <a:gd name="connsiteY8665" fmla="*/ 166282 h 2993922"/>
              <a:gd name="connsiteX8666" fmla="*/ 423617 w 8938307"/>
              <a:gd name="connsiteY8666" fmla="*/ 145101 h 2993922"/>
              <a:gd name="connsiteX8667" fmla="*/ 370664 w 8938307"/>
              <a:gd name="connsiteY8667" fmla="*/ 113330 h 2993922"/>
              <a:gd name="connsiteX8668" fmla="*/ 360074 w 8938307"/>
              <a:gd name="connsiteY8668" fmla="*/ 102739 h 2993922"/>
              <a:gd name="connsiteX8669" fmla="*/ 338893 w 8938307"/>
              <a:gd name="connsiteY8669" fmla="*/ 102739 h 2993922"/>
              <a:gd name="connsiteX8670" fmla="*/ 317712 w 8938307"/>
              <a:gd name="connsiteY8670" fmla="*/ 102739 h 2993922"/>
              <a:gd name="connsiteX8671" fmla="*/ 296531 w 8938307"/>
              <a:gd name="connsiteY8671" fmla="*/ 102739 h 2993922"/>
              <a:gd name="connsiteX8672" fmla="*/ 285940 w 8938307"/>
              <a:gd name="connsiteY8672" fmla="*/ 102739 h 2993922"/>
              <a:gd name="connsiteX8673" fmla="*/ 264760 w 8938307"/>
              <a:gd name="connsiteY8673" fmla="*/ 92149 h 2993922"/>
              <a:gd name="connsiteX8674" fmla="*/ 254169 w 8938307"/>
              <a:gd name="connsiteY8674" fmla="*/ 81559 h 2993922"/>
              <a:gd name="connsiteX8675" fmla="*/ 264760 w 8938307"/>
              <a:gd name="connsiteY8675" fmla="*/ 81559 h 2993922"/>
              <a:gd name="connsiteX8676" fmla="*/ 307121 w 8938307"/>
              <a:gd name="connsiteY8676" fmla="*/ 70968 h 2993922"/>
              <a:gd name="connsiteX8677" fmla="*/ 307121 w 8938307"/>
              <a:gd name="connsiteY8677" fmla="*/ 60378 h 2993922"/>
              <a:gd name="connsiteX8678" fmla="*/ 275350 w 8938307"/>
              <a:gd name="connsiteY8678" fmla="*/ 49787 h 2993922"/>
              <a:gd name="connsiteX8679" fmla="*/ 264760 w 8938307"/>
              <a:gd name="connsiteY8679" fmla="*/ 28607 h 2993922"/>
              <a:gd name="connsiteX8680" fmla="*/ 275350 w 8938307"/>
              <a:gd name="connsiteY8680" fmla="*/ 28607 h 2993922"/>
              <a:gd name="connsiteX8681" fmla="*/ 264760 w 8938307"/>
              <a:gd name="connsiteY8681" fmla="*/ 18016 h 2993922"/>
              <a:gd name="connsiteX8682" fmla="*/ 270055 w 8938307"/>
              <a:gd name="connsiteY8682" fmla="*/ 7426 h 2993922"/>
              <a:gd name="connsiteX8683" fmla="*/ 285940 w 8938307"/>
              <a:gd name="connsiteY8683" fmla="*/ 18016 h 2993922"/>
              <a:gd name="connsiteX8684" fmla="*/ 291235 w 8938307"/>
              <a:gd name="connsiteY8684" fmla="*/ 33902 h 2993922"/>
              <a:gd name="connsiteX8685" fmla="*/ 296531 w 8938307"/>
              <a:gd name="connsiteY8685" fmla="*/ 44493 h 2993922"/>
              <a:gd name="connsiteX8686" fmla="*/ 307121 w 8938307"/>
              <a:gd name="connsiteY8686" fmla="*/ 39197 h 2993922"/>
              <a:gd name="connsiteX8687" fmla="*/ 307121 w 8938307"/>
              <a:gd name="connsiteY8687" fmla="*/ 18016 h 2993922"/>
              <a:gd name="connsiteX8688" fmla="*/ 317712 w 8938307"/>
              <a:gd name="connsiteY8688" fmla="*/ 39197 h 2993922"/>
              <a:gd name="connsiteX8689" fmla="*/ 370664 w 8938307"/>
              <a:gd name="connsiteY8689" fmla="*/ 49787 h 2993922"/>
              <a:gd name="connsiteX8690" fmla="*/ 375959 w 8938307"/>
              <a:gd name="connsiteY8690" fmla="*/ 55083 h 2993922"/>
              <a:gd name="connsiteX8691" fmla="*/ 402435 w 8938307"/>
              <a:gd name="connsiteY8691" fmla="*/ 60378 h 2993922"/>
              <a:gd name="connsiteX8692" fmla="*/ 413026 w 8938307"/>
              <a:gd name="connsiteY8692" fmla="*/ 60378 h 2993922"/>
              <a:gd name="connsiteX8693" fmla="*/ 402435 w 8938307"/>
              <a:gd name="connsiteY8693" fmla="*/ 44493 h 2993922"/>
              <a:gd name="connsiteX8694" fmla="*/ 381254 w 8938307"/>
              <a:gd name="connsiteY8694" fmla="*/ 49787 h 2993922"/>
              <a:gd name="connsiteX8695" fmla="*/ 370664 w 8938307"/>
              <a:gd name="connsiteY8695" fmla="*/ 49787 h 2993922"/>
              <a:gd name="connsiteX8696" fmla="*/ 370664 w 8938307"/>
              <a:gd name="connsiteY8696" fmla="*/ 39197 h 2993922"/>
              <a:gd name="connsiteX8697" fmla="*/ 338893 w 8938307"/>
              <a:gd name="connsiteY8697" fmla="*/ 18016 h 2993922"/>
              <a:gd name="connsiteX8698" fmla="*/ 328302 w 8938307"/>
              <a:gd name="connsiteY8698" fmla="*/ 12721 h 2993922"/>
              <a:gd name="connsiteX8699" fmla="*/ 317712 w 8938307"/>
              <a:gd name="connsiteY8699" fmla="*/ 7426 h 2993922"/>
              <a:gd name="connsiteX8700" fmla="*/ 312416 w 8938307"/>
              <a:gd name="connsiteY8700" fmla="*/ 7426 h 2993922"/>
              <a:gd name="connsiteX8701" fmla="*/ 285940 w 8938307"/>
              <a:gd name="connsiteY8701" fmla="*/ 0 h 2993922"/>
              <a:gd name="connsiteX8702" fmla="*/ 296531 w 8938307"/>
              <a:gd name="connsiteY8702" fmla="*/ 0 h 2993922"/>
              <a:gd name="connsiteX8703" fmla="*/ 296531 w 8938307"/>
              <a:gd name="connsiteY8703" fmla="*/ 7426 h 2993922"/>
              <a:gd name="connsiteX8704" fmla="*/ 285940 w 8938307"/>
              <a:gd name="connsiteY8704" fmla="*/ 7426 h 2993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</a:cxnLst>
            <a:rect l="l" t="t" r="r" b="b"/>
            <a:pathLst>
              <a:path w="8938307" h="2993922">
                <a:moveTo>
                  <a:pt x="6841406" y="2962151"/>
                </a:moveTo>
                <a:cubicBezTo>
                  <a:pt x="6883766" y="2969212"/>
                  <a:pt x="6912008" y="2979803"/>
                  <a:pt x="6926129" y="2993922"/>
                </a:cubicBezTo>
                <a:lnTo>
                  <a:pt x="6862587" y="2983332"/>
                </a:lnTo>
                <a:cubicBezTo>
                  <a:pt x="6855525" y="2976272"/>
                  <a:pt x="6848466" y="2969212"/>
                  <a:pt x="6841406" y="2962151"/>
                </a:cubicBezTo>
                <a:close/>
                <a:moveTo>
                  <a:pt x="7961341" y="2893314"/>
                </a:moveTo>
                <a:cubicBezTo>
                  <a:pt x="7963107" y="2893314"/>
                  <a:pt x="7963990" y="2895079"/>
                  <a:pt x="7963990" y="2898609"/>
                </a:cubicBezTo>
                <a:lnTo>
                  <a:pt x="7953398" y="2898609"/>
                </a:lnTo>
                <a:cubicBezTo>
                  <a:pt x="7956929" y="2895079"/>
                  <a:pt x="7959576" y="2893314"/>
                  <a:pt x="7961341" y="2893314"/>
                </a:cubicBezTo>
                <a:close/>
                <a:moveTo>
                  <a:pt x="7625096" y="2845657"/>
                </a:moveTo>
                <a:lnTo>
                  <a:pt x="7667457" y="2845657"/>
                </a:lnTo>
                <a:lnTo>
                  <a:pt x="7667457" y="2856247"/>
                </a:lnTo>
                <a:cubicBezTo>
                  <a:pt x="7660396" y="2856247"/>
                  <a:pt x="7653338" y="2856247"/>
                  <a:pt x="7646278" y="2856247"/>
                </a:cubicBezTo>
                <a:cubicBezTo>
                  <a:pt x="7639216" y="2849187"/>
                  <a:pt x="7632156" y="2845657"/>
                  <a:pt x="7625096" y="2845657"/>
                </a:cubicBezTo>
                <a:close/>
                <a:moveTo>
                  <a:pt x="7572144" y="2835066"/>
                </a:moveTo>
                <a:lnTo>
                  <a:pt x="7593326" y="2835066"/>
                </a:lnTo>
                <a:lnTo>
                  <a:pt x="7593326" y="2845657"/>
                </a:lnTo>
                <a:close/>
                <a:moveTo>
                  <a:pt x="7752182" y="2750343"/>
                </a:moveTo>
                <a:lnTo>
                  <a:pt x="7773361" y="2760933"/>
                </a:lnTo>
                <a:lnTo>
                  <a:pt x="7815724" y="2771524"/>
                </a:lnTo>
                <a:cubicBezTo>
                  <a:pt x="7829844" y="2778585"/>
                  <a:pt x="7845729" y="2787410"/>
                  <a:pt x="7863380" y="2798000"/>
                </a:cubicBezTo>
                <a:cubicBezTo>
                  <a:pt x="7881031" y="2808591"/>
                  <a:pt x="7907508" y="2820947"/>
                  <a:pt x="7942808" y="2835066"/>
                </a:cubicBezTo>
                <a:cubicBezTo>
                  <a:pt x="7985171" y="2856247"/>
                  <a:pt x="8020471" y="2873899"/>
                  <a:pt x="8048712" y="2888018"/>
                </a:cubicBezTo>
                <a:cubicBezTo>
                  <a:pt x="8062833" y="2888018"/>
                  <a:pt x="8078719" y="2895080"/>
                  <a:pt x="8096369" y="2909199"/>
                </a:cubicBezTo>
                <a:cubicBezTo>
                  <a:pt x="8114020" y="2923320"/>
                  <a:pt x="8124610" y="2930380"/>
                  <a:pt x="8128141" y="2930380"/>
                </a:cubicBezTo>
                <a:cubicBezTo>
                  <a:pt x="8131671" y="2930380"/>
                  <a:pt x="8133435" y="2933911"/>
                  <a:pt x="8133435" y="2940970"/>
                </a:cubicBezTo>
                <a:cubicBezTo>
                  <a:pt x="8133435" y="2948032"/>
                  <a:pt x="8133435" y="2955091"/>
                  <a:pt x="8133435" y="2962151"/>
                </a:cubicBezTo>
                <a:lnTo>
                  <a:pt x="8122846" y="2951561"/>
                </a:lnTo>
                <a:cubicBezTo>
                  <a:pt x="8115785" y="2951561"/>
                  <a:pt x="8110490" y="2949797"/>
                  <a:pt x="8106960" y="2946266"/>
                </a:cubicBezTo>
                <a:cubicBezTo>
                  <a:pt x="8103431" y="2942736"/>
                  <a:pt x="8101664" y="2940970"/>
                  <a:pt x="8101664" y="2940970"/>
                </a:cubicBezTo>
                <a:lnTo>
                  <a:pt x="8080483" y="2940970"/>
                </a:lnTo>
                <a:cubicBezTo>
                  <a:pt x="8080483" y="2933911"/>
                  <a:pt x="8073423" y="2926851"/>
                  <a:pt x="8059302" y="2919791"/>
                </a:cubicBezTo>
                <a:cubicBezTo>
                  <a:pt x="8045183" y="2912730"/>
                  <a:pt x="8036356" y="2909199"/>
                  <a:pt x="8032827" y="2909199"/>
                </a:cubicBezTo>
                <a:cubicBezTo>
                  <a:pt x="8029298" y="2909199"/>
                  <a:pt x="8029298" y="2910965"/>
                  <a:pt x="8032827" y="2914495"/>
                </a:cubicBezTo>
                <a:cubicBezTo>
                  <a:pt x="8036356" y="2918024"/>
                  <a:pt x="8038123" y="2921555"/>
                  <a:pt x="8038123" y="2925085"/>
                </a:cubicBezTo>
                <a:cubicBezTo>
                  <a:pt x="8038123" y="2928616"/>
                  <a:pt x="8029298" y="2923320"/>
                  <a:pt x="8011646" y="2909199"/>
                </a:cubicBezTo>
                <a:cubicBezTo>
                  <a:pt x="7993994" y="2895080"/>
                  <a:pt x="7985171" y="2884489"/>
                  <a:pt x="7985171" y="2877428"/>
                </a:cubicBezTo>
                <a:cubicBezTo>
                  <a:pt x="7985171" y="2870368"/>
                  <a:pt x="7963990" y="2859778"/>
                  <a:pt x="7921627" y="2845657"/>
                </a:cubicBezTo>
                <a:lnTo>
                  <a:pt x="7889856" y="2824476"/>
                </a:lnTo>
                <a:cubicBezTo>
                  <a:pt x="7889856" y="2824476"/>
                  <a:pt x="7886327" y="2824476"/>
                  <a:pt x="7879267" y="2824476"/>
                </a:cubicBezTo>
                <a:cubicBezTo>
                  <a:pt x="7872205" y="2824476"/>
                  <a:pt x="7868675" y="2824476"/>
                  <a:pt x="7868675" y="2824476"/>
                </a:cubicBezTo>
                <a:lnTo>
                  <a:pt x="7847494" y="2813885"/>
                </a:lnTo>
                <a:lnTo>
                  <a:pt x="7836904" y="2813885"/>
                </a:lnTo>
                <a:lnTo>
                  <a:pt x="7826313" y="2803295"/>
                </a:lnTo>
                <a:cubicBezTo>
                  <a:pt x="7826313" y="2803295"/>
                  <a:pt x="7822784" y="2803295"/>
                  <a:pt x="7815724" y="2803295"/>
                </a:cubicBezTo>
                <a:lnTo>
                  <a:pt x="7783952" y="2782114"/>
                </a:lnTo>
                <a:close/>
                <a:moveTo>
                  <a:pt x="6068305" y="2739753"/>
                </a:moveTo>
                <a:lnTo>
                  <a:pt x="6089486" y="2750343"/>
                </a:lnTo>
                <a:cubicBezTo>
                  <a:pt x="6082426" y="2750343"/>
                  <a:pt x="6077130" y="2748578"/>
                  <a:pt x="6073601" y="2745048"/>
                </a:cubicBezTo>
                <a:cubicBezTo>
                  <a:pt x="6070072" y="2741518"/>
                  <a:pt x="6068305" y="2739753"/>
                  <a:pt x="6068305" y="2739753"/>
                </a:cubicBezTo>
                <a:close/>
                <a:moveTo>
                  <a:pt x="7709820" y="2729162"/>
                </a:moveTo>
                <a:lnTo>
                  <a:pt x="7731000" y="2739753"/>
                </a:lnTo>
                <a:cubicBezTo>
                  <a:pt x="7738060" y="2746814"/>
                  <a:pt x="7738060" y="2750343"/>
                  <a:pt x="7731000" y="2750343"/>
                </a:cubicBezTo>
                <a:lnTo>
                  <a:pt x="7720409" y="2739753"/>
                </a:lnTo>
                <a:cubicBezTo>
                  <a:pt x="7720409" y="2739753"/>
                  <a:pt x="7718644" y="2737989"/>
                  <a:pt x="7715115" y="2734458"/>
                </a:cubicBezTo>
                <a:cubicBezTo>
                  <a:pt x="7711586" y="2730928"/>
                  <a:pt x="7709820" y="2729162"/>
                  <a:pt x="7709820" y="2729162"/>
                </a:cubicBezTo>
                <a:close/>
                <a:moveTo>
                  <a:pt x="7699230" y="2707981"/>
                </a:moveTo>
                <a:lnTo>
                  <a:pt x="7709820" y="2718572"/>
                </a:lnTo>
                <a:lnTo>
                  <a:pt x="7699230" y="2718572"/>
                </a:lnTo>
                <a:close/>
                <a:moveTo>
                  <a:pt x="5983582" y="2707981"/>
                </a:moveTo>
                <a:lnTo>
                  <a:pt x="5994172" y="2707981"/>
                </a:lnTo>
                <a:lnTo>
                  <a:pt x="6068305" y="2739753"/>
                </a:lnTo>
                <a:cubicBezTo>
                  <a:pt x="6061245" y="2746814"/>
                  <a:pt x="6033005" y="2736224"/>
                  <a:pt x="5983582" y="2707981"/>
                </a:cubicBezTo>
                <a:close/>
                <a:moveTo>
                  <a:pt x="7656867" y="2697391"/>
                </a:moveTo>
                <a:cubicBezTo>
                  <a:pt x="7663928" y="2697391"/>
                  <a:pt x="7667457" y="2699157"/>
                  <a:pt x="7667457" y="2702687"/>
                </a:cubicBezTo>
                <a:cubicBezTo>
                  <a:pt x="7667457" y="2706216"/>
                  <a:pt x="7669223" y="2707981"/>
                  <a:pt x="7672752" y="2707981"/>
                </a:cubicBezTo>
                <a:cubicBezTo>
                  <a:pt x="7676282" y="2707981"/>
                  <a:pt x="7681578" y="2711512"/>
                  <a:pt x="7688638" y="2718572"/>
                </a:cubicBezTo>
                <a:lnTo>
                  <a:pt x="7688638" y="2729162"/>
                </a:lnTo>
                <a:cubicBezTo>
                  <a:pt x="7688638" y="2729162"/>
                  <a:pt x="7686874" y="2729162"/>
                  <a:pt x="7683344" y="2729162"/>
                </a:cubicBezTo>
                <a:cubicBezTo>
                  <a:pt x="7679813" y="2729162"/>
                  <a:pt x="7678048" y="2725633"/>
                  <a:pt x="7678048" y="2718572"/>
                </a:cubicBezTo>
                <a:cubicBezTo>
                  <a:pt x="7670986" y="2718572"/>
                  <a:pt x="7663928" y="2715043"/>
                  <a:pt x="7656867" y="2707981"/>
                </a:cubicBezTo>
                <a:close/>
                <a:moveTo>
                  <a:pt x="6290704" y="2665620"/>
                </a:moveTo>
                <a:lnTo>
                  <a:pt x="6301294" y="2665620"/>
                </a:lnTo>
                <a:cubicBezTo>
                  <a:pt x="6315414" y="2672681"/>
                  <a:pt x="6322476" y="2676210"/>
                  <a:pt x="6322476" y="2676210"/>
                </a:cubicBezTo>
                <a:lnTo>
                  <a:pt x="6311884" y="2676210"/>
                </a:lnTo>
                <a:lnTo>
                  <a:pt x="6290704" y="2676210"/>
                </a:lnTo>
                <a:close/>
                <a:moveTo>
                  <a:pt x="6555464" y="2602077"/>
                </a:moveTo>
                <a:lnTo>
                  <a:pt x="6555464" y="2612668"/>
                </a:lnTo>
                <a:cubicBezTo>
                  <a:pt x="6548403" y="2612668"/>
                  <a:pt x="6544874" y="2612668"/>
                  <a:pt x="6544874" y="2612668"/>
                </a:cubicBezTo>
                <a:cubicBezTo>
                  <a:pt x="6544874" y="2605608"/>
                  <a:pt x="6548403" y="2602077"/>
                  <a:pt x="6555464" y="2602077"/>
                </a:cubicBezTo>
                <a:close/>
                <a:moveTo>
                  <a:pt x="7434468" y="2591487"/>
                </a:moveTo>
                <a:lnTo>
                  <a:pt x="7445059" y="2591487"/>
                </a:lnTo>
                <a:cubicBezTo>
                  <a:pt x="7452120" y="2598548"/>
                  <a:pt x="7453884" y="2602077"/>
                  <a:pt x="7450355" y="2602077"/>
                </a:cubicBezTo>
                <a:cubicBezTo>
                  <a:pt x="7446824" y="2602077"/>
                  <a:pt x="7441530" y="2598548"/>
                  <a:pt x="7434468" y="2591487"/>
                </a:cubicBezTo>
                <a:close/>
                <a:moveTo>
                  <a:pt x="6904948" y="2591487"/>
                </a:moveTo>
                <a:cubicBezTo>
                  <a:pt x="6912008" y="2591487"/>
                  <a:pt x="6922600" y="2595018"/>
                  <a:pt x="6936718" y="2602077"/>
                </a:cubicBezTo>
                <a:cubicBezTo>
                  <a:pt x="6943780" y="2602077"/>
                  <a:pt x="6949074" y="2602077"/>
                  <a:pt x="6952604" y="2602077"/>
                </a:cubicBezTo>
                <a:cubicBezTo>
                  <a:pt x="6956135" y="2602077"/>
                  <a:pt x="6957900" y="2602077"/>
                  <a:pt x="6957900" y="2602077"/>
                </a:cubicBezTo>
                <a:lnTo>
                  <a:pt x="6957900" y="2612668"/>
                </a:lnTo>
                <a:lnTo>
                  <a:pt x="6968491" y="2612668"/>
                </a:lnTo>
                <a:cubicBezTo>
                  <a:pt x="6968491" y="2612668"/>
                  <a:pt x="6973785" y="2612668"/>
                  <a:pt x="6984376" y="2612668"/>
                </a:cubicBezTo>
                <a:cubicBezTo>
                  <a:pt x="6994966" y="2612668"/>
                  <a:pt x="7003792" y="2612668"/>
                  <a:pt x="7010852" y="2612668"/>
                </a:cubicBezTo>
                <a:lnTo>
                  <a:pt x="7053214" y="2633849"/>
                </a:lnTo>
                <a:lnTo>
                  <a:pt x="7084985" y="2633849"/>
                </a:lnTo>
                <a:cubicBezTo>
                  <a:pt x="7092045" y="2633849"/>
                  <a:pt x="7095574" y="2637379"/>
                  <a:pt x="7095574" y="2644439"/>
                </a:cubicBezTo>
                <a:lnTo>
                  <a:pt x="7116756" y="2644439"/>
                </a:lnTo>
                <a:cubicBezTo>
                  <a:pt x="7123818" y="2644439"/>
                  <a:pt x="7127347" y="2647970"/>
                  <a:pt x="7127347" y="2655029"/>
                </a:cubicBezTo>
                <a:lnTo>
                  <a:pt x="7116756" y="2655029"/>
                </a:lnTo>
                <a:lnTo>
                  <a:pt x="7053214" y="2644439"/>
                </a:lnTo>
                <a:lnTo>
                  <a:pt x="7063804" y="2655029"/>
                </a:lnTo>
                <a:lnTo>
                  <a:pt x="7053214" y="2655029"/>
                </a:lnTo>
                <a:lnTo>
                  <a:pt x="7063804" y="2665620"/>
                </a:lnTo>
                <a:cubicBezTo>
                  <a:pt x="7084985" y="2665620"/>
                  <a:pt x="7095574" y="2663856"/>
                  <a:pt x="7095574" y="2660325"/>
                </a:cubicBezTo>
                <a:cubicBezTo>
                  <a:pt x="7095574" y="2656795"/>
                  <a:pt x="7097341" y="2655029"/>
                  <a:pt x="7100870" y="2655029"/>
                </a:cubicBezTo>
                <a:cubicBezTo>
                  <a:pt x="7104400" y="2655029"/>
                  <a:pt x="7102636" y="2658560"/>
                  <a:pt x="7095574" y="2665620"/>
                </a:cubicBezTo>
                <a:lnTo>
                  <a:pt x="7106166" y="2676210"/>
                </a:lnTo>
                <a:lnTo>
                  <a:pt x="7063804" y="2676210"/>
                </a:lnTo>
                <a:cubicBezTo>
                  <a:pt x="7035562" y="2676210"/>
                  <a:pt x="7017914" y="2672681"/>
                  <a:pt x="7010852" y="2665620"/>
                </a:cubicBezTo>
                <a:cubicBezTo>
                  <a:pt x="7010852" y="2665620"/>
                  <a:pt x="7010852" y="2662091"/>
                  <a:pt x="7010852" y="2655029"/>
                </a:cubicBezTo>
                <a:lnTo>
                  <a:pt x="7021443" y="2644439"/>
                </a:lnTo>
                <a:cubicBezTo>
                  <a:pt x="7021443" y="2644439"/>
                  <a:pt x="7019677" y="2644439"/>
                  <a:pt x="7016148" y="2644439"/>
                </a:cubicBezTo>
                <a:cubicBezTo>
                  <a:pt x="7012618" y="2644439"/>
                  <a:pt x="7007322" y="2644439"/>
                  <a:pt x="7000262" y="2644439"/>
                </a:cubicBezTo>
                <a:lnTo>
                  <a:pt x="6989670" y="2644439"/>
                </a:lnTo>
                <a:lnTo>
                  <a:pt x="6989670" y="2655029"/>
                </a:lnTo>
                <a:lnTo>
                  <a:pt x="6979081" y="2644439"/>
                </a:lnTo>
                <a:cubicBezTo>
                  <a:pt x="6979081" y="2630318"/>
                  <a:pt x="6975552" y="2626789"/>
                  <a:pt x="6968491" y="2633849"/>
                </a:cubicBezTo>
                <a:lnTo>
                  <a:pt x="6947310" y="2644439"/>
                </a:lnTo>
                <a:lnTo>
                  <a:pt x="6936718" y="2633849"/>
                </a:lnTo>
                <a:lnTo>
                  <a:pt x="6904948" y="2633849"/>
                </a:lnTo>
                <a:cubicBezTo>
                  <a:pt x="6904948" y="2633849"/>
                  <a:pt x="6903183" y="2633849"/>
                  <a:pt x="6899652" y="2633849"/>
                </a:cubicBezTo>
                <a:cubicBezTo>
                  <a:pt x="6896122" y="2633849"/>
                  <a:pt x="6890828" y="2633849"/>
                  <a:pt x="6883766" y="2633849"/>
                </a:cubicBezTo>
                <a:cubicBezTo>
                  <a:pt x="6869648" y="2633849"/>
                  <a:pt x="6862587" y="2637379"/>
                  <a:pt x="6862587" y="2644439"/>
                </a:cubicBezTo>
                <a:lnTo>
                  <a:pt x="6873177" y="2644439"/>
                </a:lnTo>
                <a:cubicBezTo>
                  <a:pt x="6880237" y="2644439"/>
                  <a:pt x="6880237" y="2646205"/>
                  <a:pt x="6873177" y="2649735"/>
                </a:cubicBezTo>
                <a:cubicBezTo>
                  <a:pt x="6866116" y="2653264"/>
                  <a:pt x="6857292" y="2653264"/>
                  <a:pt x="6846700" y="2649735"/>
                </a:cubicBezTo>
                <a:cubicBezTo>
                  <a:pt x="6836110" y="2646205"/>
                  <a:pt x="6820224" y="2640910"/>
                  <a:pt x="6799044" y="2633849"/>
                </a:cubicBezTo>
                <a:cubicBezTo>
                  <a:pt x="6777862" y="2626789"/>
                  <a:pt x="6767272" y="2619727"/>
                  <a:pt x="6767272" y="2612668"/>
                </a:cubicBezTo>
                <a:lnTo>
                  <a:pt x="6799044" y="2623258"/>
                </a:lnTo>
                <a:cubicBezTo>
                  <a:pt x="6806104" y="2630318"/>
                  <a:pt x="6811400" y="2632083"/>
                  <a:pt x="6814929" y="2628554"/>
                </a:cubicBezTo>
                <a:cubicBezTo>
                  <a:pt x="6818458" y="2625024"/>
                  <a:pt x="6823754" y="2626789"/>
                  <a:pt x="6830814" y="2633849"/>
                </a:cubicBezTo>
                <a:cubicBezTo>
                  <a:pt x="6837876" y="2626789"/>
                  <a:pt x="6841406" y="2623258"/>
                  <a:pt x="6841406" y="2623258"/>
                </a:cubicBezTo>
                <a:cubicBezTo>
                  <a:pt x="6841406" y="2623258"/>
                  <a:pt x="6844936" y="2623258"/>
                  <a:pt x="6851996" y="2623258"/>
                </a:cubicBezTo>
                <a:cubicBezTo>
                  <a:pt x="6859056" y="2623258"/>
                  <a:pt x="6862587" y="2623258"/>
                  <a:pt x="6862587" y="2623258"/>
                </a:cubicBezTo>
                <a:cubicBezTo>
                  <a:pt x="6876706" y="2623258"/>
                  <a:pt x="6883766" y="2621493"/>
                  <a:pt x="6883766" y="2617962"/>
                </a:cubicBezTo>
                <a:cubicBezTo>
                  <a:pt x="6883766" y="2614433"/>
                  <a:pt x="6885532" y="2609137"/>
                  <a:pt x="6889062" y="2602077"/>
                </a:cubicBezTo>
                <a:cubicBezTo>
                  <a:pt x="6892592" y="2595018"/>
                  <a:pt x="6897888" y="2591487"/>
                  <a:pt x="6904948" y="2591487"/>
                </a:cubicBezTo>
                <a:close/>
                <a:moveTo>
                  <a:pt x="6230187" y="2586949"/>
                </a:moveTo>
                <a:lnTo>
                  <a:pt x="6237752" y="2602077"/>
                </a:lnTo>
                <a:cubicBezTo>
                  <a:pt x="6237752" y="2602077"/>
                  <a:pt x="6234222" y="2598548"/>
                  <a:pt x="6227161" y="2591487"/>
                </a:cubicBezTo>
                <a:close/>
                <a:moveTo>
                  <a:pt x="7265022" y="2580897"/>
                </a:moveTo>
                <a:lnTo>
                  <a:pt x="7275612" y="2580897"/>
                </a:lnTo>
                <a:lnTo>
                  <a:pt x="7286203" y="2591487"/>
                </a:lnTo>
                <a:lnTo>
                  <a:pt x="7307384" y="2591487"/>
                </a:lnTo>
                <a:cubicBezTo>
                  <a:pt x="7314444" y="2591487"/>
                  <a:pt x="7317974" y="2595018"/>
                  <a:pt x="7317974" y="2602077"/>
                </a:cubicBezTo>
                <a:cubicBezTo>
                  <a:pt x="7317974" y="2602077"/>
                  <a:pt x="7314444" y="2602077"/>
                  <a:pt x="7307384" y="2602077"/>
                </a:cubicBezTo>
                <a:lnTo>
                  <a:pt x="7275612" y="2591487"/>
                </a:lnTo>
                <a:close/>
                <a:moveTo>
                  <a:pt x="6227161" y="2580897"/>
                </a:moveTo>
                <a:cubicBezTo>
                  <a:pt x="6230692" y="2580897"/>
                  <a:pt x="6232457" y="2581780"/>
                  <a:pt x="6232457" y="2583544"/>
                </a:cubicBezTo>
                <a:lnTo>
                  <a:pt x="6230187" y="2586949"/>
                </a:lnTo>
                <a:close/>
                <a:moveTo>
                  <a:pt x="7529782" y="2570306"/>
                </a:moveTo>
                <a:cubicBezTo>
                  <a:pt x="7529782" y="2577366"/>
                  <a:pt x="7533312" y="2580897"/>
                  <a:pt x="7540374" y="2580897"/>
                </a:cubicBezTo>
                <a:cubicBezTo>
                  <a:pt x="7547434" y="2580897"/>
                  <a:pt x="7550963" y="2580897"/>
                  <a:pt x="7550963" y="2580897"/>
                </a:cubicBezTo>
                <a:lnTo>
                  <a:pt x="7540374" y="2591487"/>
                </a:lnTo>
                <a:lnTo>
                  <a:pt x="7540374" y="2602077"/>
                </a:lnTo>
                <a:lnTo>
                  <a:pt x="7529782" y="2602077"/>
                </a:lnTo>
                <a:lnTo>
                  <a:pt x="7519192" y="2591487"/>
                </a:lnTo>
                <a:lnTo>
                  <a:pt x="7508601" y="2591487"/>
                </a:lnTo>
                <a:cubicBezTo>
                  <a:pt x="7515663" y="2591487"/>
                  <a:pt x="7519192" y="2587956"/>
                  <a:pt x="7519192" y="2580897"/>
                </a:cubicBezTo>
                <a:close/>
                <a:moveTo>
                  <a:pt x="7455649" y="2570306"/>
                </a:moveTo>
                <a:cubicBezTo>
                  <a:pt x="7455649" y="2570306"/>
                  <a:pt x="7459178" y="2573837"/>
                  <a:pt x="7466240" y="2580897"/>
                </a:cubicBezTo>
                <a:lnTo>
                  <a:pt x="7455649" y="2580897"/>
                </a:lnTo>
                <a:close/>
                <a:moveTo>
                  <a:pt x="6979081" y="2570306"/>
                </a:moveTo>
                <a:cubicBezTo>
                  <a:pt x="6986141" y="2577366"/>
                  <a:pt x="7000262" y="2582662"/>
                  <a:pt x="7021443" y="2586192"/>
                </a:cubicBezTo>
                <a:cubicBezTo>
                  <a:pt x="7042622" y="2589722"/>
                  <a:pt x="7053214" y="2591487"/>
                  <a:pt x="7053214" y="2591487"/>
                </a:cubicBezTo>
                <a:lnTo>
                  <a:pt x="6989670" y="2591487"/>
                </a:lnTo>
                <a:close/>
                <a:moveTo>
                  <a:pt x="5994172" y="2570306"/>
                </a:moveTo>
                <a:cubicBezTo>
                  <a:pt x="6001234" y="2570306"/>
                  <a:pt x="6008293" y="2572071"/>
                  <a:pt x="6015353" y="2575602"/>
                </a:cubicBezTo>
                <a:cubicBezTo>
                  <a:pt x="6022414" y="2579131"/>
                  <a:pt x="6027709" y="2579131"/>
                  <a:pt x="6031238" y="2575602"/>
                </a:cubicBezTo>
                <a:cubicBezTo>
                  <a:pt x="6034768" y="2572071"/>
                  <a:pt x="6052420" y="2575602"/>
                  <a:pt x="6084190" y="2586192"/>
                </a:cubicBezTo>
                <a:cubicBezTo>
                  <a:pt x="6115962" y="2596783"/>
                  <a:pt x="6135378" y="2605608"/>
                  <a:pt x="6142438" y="2612668"/>
                </a:cubicBezTo>
                <a:cubicBezTo>
                  <a:pt x="6149498" y="2619727"/>
                  <a:pt x="6156558" y="2623258"/>
                  <a:pt x="6163620" y="2623258"/>
                </a:cubicBezTo>
                <a:cubicBezTo>
                  <a:pt x="6163620" y="2623258"/>
                  <a:pt x="6167149" y="2623258"/>
                  <a:pt x="6174209" y="2623258"/>
                </a:cubicBezTo>
                <a:cubicBezTo>
                  <a:pt x="6181270" y="2623258"/>
                  <a:pt x="6184800" y="2626789"/>
                  <a:pt x="6184800" y="2633849"/>
                </a:cubicBezTo>
                <a:cubicBezTo>
                  <a:pt x="6198920" y="2633849"/>
                  <a:pt x="6211276" y="2637379"/>
                  <a:pt x="6221866" y="2644439"/>
                </a:cubicBezTo>
                <a:cubicBezTo>
                  <a:pt x="6232457" y="2651500"/>
                  <a:pt x="6237752" y="2655029"/>
                  <a:pt x="6237752" y="2655029"/>
                </a:cubicBezTo>
                <a:cubicBezTo>
                  <a:pt x="6230690" y="2655029"/>
                  <a:pt x="6216572" y="2651500"/>
                  <a:pt x="6195390" y="2644439"/>
                </a:cubicBezTo>
                <a:cubicBezTo>
                  <a:pt x="6174209" y="2637379"/>
                  <a:pt x="6158324" y="2632083"/>
                  <a:pt x="6147734" y="2628554"/>
                </a:cubicBezTo>
                <a:cubicBezTo>
                  <a:pt x="6137142" y="2625024"/>
                  <a:pt x="6128318" y="2623258"/>
                  <a:pt x="6121257" y="2623258"/>
                </a:cubicBezTo>
                <a:cubicBezTo>
                  <a:pt x="6114197" y="2623258"/>
                  <a:pt x="6110668" y="2623258"/>
                  <a:pt x="6110668" y="2623258"/>
                </a:cubicBezTo>
                <a:lnTo>
                  <a:pt x="6100076" y="2612668"/>
                </a:lnTo>
                <a:lnTo>
                  <a:pt x="6078895" y="2602077"/>
                </a:lnTo>
                <a:cubicBezTo>
                  <a:pt x="6078895" y="2595018"/>
                  <a:pt x="6061245" y="2591487"/>
                  <a:pt x="6025943" y="2591487"/>
                </a:cubicBezTo>
                <a:close/>
                <a:moveTo>
                  <a:pt x="5983582" y="2570306"/>
                </a:moveTo>
                <a:lnTo>
                  <a:pt x="5994172" y="2580897"/>
                </a:lnTo>
                <a:cubicBezTo>
                  <a:pt x="5987112" y="2580897"/>
                  <a:pt x="5983582" y="2579131"/>
                  <a:pt x="5983582" y="2575602"/>
                </a:cubicBezTo>
                <a:cubicBezTo>
                  <a:pt x="5983582" y="2572071"/>
                  <a:pt x="5983582" y="2570306"/>
                  <a:pt x="5983582" y="2570306"/>
                </a:cubicBezTo>
                <a:close/>
                <a:moveTo>
                  <a:pt x="7159118" y="2559716"/>
                </a:moveTo>
                <a:lnTo>
                  <a:pt x="7176327" y="2561040"/>
                </a:lnTo>
                <a:cubicBezTo>
                  <a:pt x="7194861" y="2563687"/>
                  <a:pt x="7217366" y="2570306"/>
                  <a:pt x="7243841" y="2580897"/>
                </a:cubicBezTo>
                <a:lnTo>
                  <a:pt x="7222660" y="2580897"/>
                </a:lnTo>
                <a:cubicBezTo>
                  <a:pt x="7205010" y="2577366"/>
                  <a:pt x="7189124" y="2572953"/>
                  <a:pt x="7175004" y="2567659"/>
                </a:cubicBezTo>
                <a:close/>
                <a:moveTo>
                  <a:pt x="7688638" y="2538535"/>
                </a:moveTo>
                <a:lnTo>
                  <a:pt x="7699230" y="2538535"/>
                </a:lnTo>
                <a:lnTo>
                  <a:pt x="7688638" y="2549125"/>
                </a:lnTo>
                <a:close/>
                <a:moveTo>
                  <a:pt x="7275612" y="2538535"/>
                </a:moveTo>
                <a:cubicBezTo>
                  <a:pt x="7282674" y="2538535"/>
                  <a:pt x="7289732" y="2538535"/>
                  <a:pt x="7296793" y="2538535"/>
                </a:cubicBezTo>
                <a:lnTo>
                  <a:pt x="7360336" y="2549125"/>
                </a:lnTo>
                <a:cubicBezTo>
                  <a:pt x="7360336" y="2549125"/>
                  <a:pt x="7363866" y="2545596"/>
                  <a:pt x="7370926" y="2538535"/>
                </a:cubicBezTo>
                <a:lnTo>
                  <a:pt x="7381516" y="2549125"/>
                </a:lnTo>
                <a:lnTo>
                  <a:pt x="7402697" y="2559716"/>
                </a:lnTo>
                <a:cubicBezTo>
                  <a:pt x="7416818" y="2566775"/>
                  <a:pt x="7423878" y="2568541"/>
                  <a:pt x="7423878" y="2565010"/>
                </a:cubicBezTo>
                <a:cubicBezTo>
                  <a:pt x="7423878" y="2561481"/>
                  <a:pt x="7427408" y="2559716"/>
                  <a:pt x="7434468" y="2559716"/>
                </a:cubicBezTo>
                <a:cubicBezTo>
                  <a:pt x="7434468" y="2566775"/>
                  <a:pt x="7434468" y="2570306"/>
                  <a:pt x="7434468" y="2570306"/>
                </a:cubicBezTo>
                <a:cubicBezTo>
                  <a:pt x="7434468" y="2577366"/>
                  <a:pt x="7430938" y="2580897"/>
                  <a:pt x="7423878" y="2580897"/>
                </a:cubicBezTo>
                <a:cubicBezTo>
                  <a:pt x="7416818" y="2580897"/>
                  <a:pt x="7406226" y="2577366"/>
                  <a:pt x="7392107" y="2570306"/>
                </a:cubicBezTo>
                <a:cubicBezTo>
                  <a:pt x="7370926" y="2570306"/>
                  <a:pt x="7360336" y="2570306"/>
                  <a:pt x="7360336" y="2570306"/>
                </a:cubicBezTo>
                <a:close/>
                <a:moveTo>
                  <a:pt x="7116756" y="2538535"/>
                </a:moveTo>
                <a:cubicBezTo>
                  <a:pt x="7123818" y="2538535"/>
                  <a:pt x="7129112" y="2540300"/>
                  <a:pt x="7132641" y="2543831"/>
                </a:cubicBezTo>
                <a:cubicBezTo>
                  <a:pt x="7134406" y="2545596"/>
                  <a:pt x="7137496" y="2547801"/>
                  <a:pt x="7141909" y="2550449"/>
                </a:cubicBezTo>
                <a:lnTo>
                  <a:pt x="7159116" y="2559715"/>
                </a:lnTo>
                <a:lnTo>
                  <a:pt x="7137937" y="2549125"/>
                </a:lnTo>
                <a:lnTo>
                  <a:pt x="7116756" y="2549125"/>
                </a:lnTo>
                <a:close/>
                <a:moveTo>
                  <a:pt x="6629598" y="2538535"/>
                </a:moveTo>
                <a:lnTo>
                  <a:pt x="6650778" y="2549125"/>
                </a:lnTo>
                <a:lnTo>
                  <a:pt x="6682550" y="2549125"/>
                </a:lnTo>
                <a:cubicBezTo>
                  <a:pt x="6668429" y="2542066"/>
                  <a:pt x="6671958" y="2538535"/>
                  <a:pt x="6693140" y="2538535"/>
                </a:cubicBezTo>
                <a:lnTo>
                  <a:pt x="6703730" y="2538535"/>
                </a:lnTo>
                <a:cubicBezTo>
                  <a:pt x="6696669" y="2538535"/>
                  <a:pt x="6696669" y="2542066"/>
                  <a:pt x="6703730" y="2549125"/>
                </a:cubicBezTo>
                <a:lnTo>
                  <a:pt x="6777862" y="2570306"/>
                </a:lnTo>
                <a:cubicBezTo>
                  <a:pt x="6806104" y="2577366"/>
                  <a:pt x="6816696" y="2584427"/>
                  <a:pt x="6809634" y="2591487"/>
                </a:cubicBezTo>
                <a:lnTo>
                  <a:pt x="6820224" y="2591487"/>
                </a:lnTo>
                <a:cubicBezTo>
                  <a:pt x="6820224" y="2584427"/>
                  <a:pt x="6829050" y="2584427"/>
                  <a:pt x="6846700" y="2591487"/>
                </a:cubicBezTo>
                <a:cubicBezTo>
                  <a:pt x="6864352" y="2598548"/>
                  <a:pt x="6873177" y="2602077"/>
                  <a:pt x="6873177" y="2602077"/>
                </a:cubicBezTo>
                <a:lnTo>
                  <a:pt x="6809634" y="2602077"/>
                </a:lnTo>
                <a:cubicBezTo>
                  <a:pt x="6802573" y="2595018"/>
                  <a:pt x="6793748" y="2591487"/>
                  <a:pt x="6783158" y="2591487"/>
                </a:cubicBezTo>
                <a:cubicBezTo>
                  <a:pt x="6772568" y="2591487"/>
                  <a:pt x="6763743" y="2595018"/>
                  <a:pt x="6756682" y="2602077"/>
                </a:cubicBezTo>
                <a:cubicBezTo>
                  <a:pt x="6749621" y="2602077"/>
                  <a:pt x="6742562" y="2602077"/>
                  <a:pt x="6735502" y="2602077"/>
                </a:cubicBezTo>
                <a:cubicBezTo>
                  <a:pt x="6721381" y="2602077"/>
                  <a:pt x="6714320" y="2603842"/>
                  <a:pt x="6714320" y="2607373"/>
                </a:cubicBezTo>
                <a:cubicBezTo>
                  <a:pt x="6714320" y="2610904"/>
                  <a:pt x="6710791" y="2612668"/>
                  <a:pt x="6703730" y="2612668"/>
                </a:cubicBezTo>
                <a:lnTo>
                  <a:pt x="6693140" y="2602077"/>
                </a:lnTo>
                <a:cubicBezTo>
                  <a:pt x="6693140" y="2595018"/>
                  <a:pt x="6689610" y="2591487"/>
                  <a:pt x="6682550" y="2591487"/>
                </a:cubicBezTo>
                <a:lnTo>
                  <a:pt x="6682550" y="2580897"/>
                </a:lnTo>
                <a:cubicBezTo>
                  <a:pt x="6675488" y="2580897"/>
                  <a:pt x="6671958" y="2577366"/>
                  <a:pt x="6671958" y="2570306"/>
                </a:cubicBezTo>
                <a:cubicBezTo>
                  <a:pt x="6671958" y="2570306"/>
                  <a:pt x="6668429" y="2570306"/>
                  <a:pt x="6661368" y="2570306"/>
                </a:cubicBezTo>
                <a:lnTo>
                  <a:pt x="6640188" y="2549125"/>
                </a:lnTo>
                <a:close/>
                <a:moveTo>
                  <a:pt x="6078895" y="2538535"/>
                </a:moveTo>
                <a:lnTo>
                  <a:pt x="6110668" y="2559716"/>
                </a:lnTo>
                <a:cubicBezTo>
                  <a:pt x="6124786" y="2573837"/>
                  <a:pt x="6131847" y="2573837"/>
                  <a:pt x="6131847" y="2559716"/>
                </a:cubicBezTo>
                <a:cubicBezTo>
                  <a:pt x="6131847" y="2559716"/>
                  <a:pt x="6137142" y="2559716"/>
                  <a:pt x="6147734" y="2559716"/>
                </a:cubicBezTo>
                <a:cubicBezTo>
                  <a:pt x="6158324" y="2559716"/>
                  <a:pt x="6167149" y="2559716"/>
                  <a:pt x="6174209" y="2559716"/>
                </a:cubicBezTo>
                <a:lnTo>
                  <a:pt x="6163620" y="2570306"/>
                </a:lnTo>
                <a:cubicBezTo>
                  <a:pt x="6156558" y="2570306"/>
                  <a:pt x="6151264" y="2572071"/>
                  <a:pt x="6147734" y="2575602"/>
                </a:cubicBezTo>
                <a:cubicBezTo>
                  <a:pt x="6144204" y="2579131"/>
                  <a:pt x="6142438" y="2580897"/>
                  <a:pt x="6142438" y="2580897"/>
                </a:cubicBezTo>
                <a:cubicBezTo>
                  <a:pt x="6135378" y="2573837"/>
                  <a:pt x="6131847" y="2573837"/>
                  <a:pt x="6131847" y="2580897"/>
                </a:cubicBezTo>
                <a:lnTo>
                  <a:pt x="6110668" y="2570306"/>
                </a:lnTo>
                <a:cubicBezTo>
                  <a:pt x="6103606" y="2563246"/>
                  <a:pt x="6100076" y="2559716"/>
                  <a:pt x="6100076" y="2559716"/>
                </a:cubicBezTo>
                <a:close/>
                <a:moveTo>
                  <a:pt x="5326977" y="2538535"/>
                </a:moveTo>
                <a:lnTo>
                  <a:pt x="5337566" y="2538535"/>
                </a:lnTo>
                <a:lnTo>
                  <a:pt x="5358748" y="2549125"/>
                </a:lnTo>
                <a:cubicBezTo>
                  <a:pt x="5344627" y="2549125"/>
                  <a:pt x="5334037" y="2545596"/>
                  <a:pt x="5326977" y="2538535"/>
                </a:cubicBezTo>
                <a:close/>
                <a:moveTo>
                  <a:pt x="6280114" y="2527944"/>
                </a:moveTo>
                <a:lnTo>
                  <a:pt x="6311884" y="2538535"/>
                </a:lnTo>
                <a:cubicBezTo>
                  <a:pt x="6304824" y="2545596"/>
                  <a:pt x="6297765" y="2545596"/>
                  <a:pt x="6290704" y="2538535"/>
                </a:cubicBezTo>
                <a:close/>
                <a:moveTo>
                  <a:pt x="7434468" y="2517354"/>
                </a:moveTo>
                <a:cubicBezTo>
                  <a:pt x="7448588" y="2517354"/>
                  <a:pt x="7448588" y="2524414"/>
                  <a:pt x="7434468" y="2538535"/>
                </a:cubicBezTo>
                <a:cubicBezTo>
                  <a:pt x="7427408" y="2538535"/>
                  <a:pt x="7423878" y="2535004"/>
                  <a:pt x="7423878" y="2527944"/>
                </a:cubicBezTo>
                <a:cubicBezTo>
                  <a:pt x="7423878" y="2520885"/>
                  <a:pt x="7427408" y="2517354"/>
                  <a:pt x="7434468" y="2517354"/>
                </a:cubicBezTo>
                <a:close/>
                <a:moveTo>
                  <a:pt x="6343656" y="2517354"/>
                </a:moveTo>
                <a:lnTo>
                  <a:pt x="6354246" y="2527944"/>
                </a:lnTo>
                <a:cubicBezTo>
                  <a:pt x="6354246" y="2527944"/>
                  <a:pt x="6350717" y="2527944"/>
                  <a:pt x="6343656" y="2527944"/>
                </a:cubicBezTo>
                <a:cubicBezTo>
                  <a:pt x="6343656" y="2520885"/>
                  <a:pt x="6343656" y="2517354"/>
                  <a:pt x="6343656" y="2517354"/>
                </a:cubicBezTo>
                <a:close/>
                <a:moveTo>
                  <a:pt x="7159118" y="2506764"/>
                </a:moveTo>
                <a:cubicBezTo>
                  <a:pt x="7166178" y="2506764"/>
                  <a:pt x="7169708" y="2506764"/>
                  <a:pt x="7169708" y="2506764"/>
                </a:cubicBezTo>
                <a:cubicBezTo>
                  <a:pt x="7169708" y="2506764"/>
                  <a:pt x="7173238" y="2506764"/>
                  <a:pt x="7180299" y="2506764"/>
                </a:cubicBezTo>
                <a:lnTo>
                  <a:pt x="7169708" y="2517354"/>
                </a:lnTo>
                <a:close/>
                <a:moveTo>
                  <a:pt x="7053214" y="2506764"/>
                </a:moveTo>
                <a:lnTo>
                  <a:pt x="7074395" y="2517354"/>
                </a:lnTo>
                <a:cubicBezTo>
                  <a:pt x="7074395" y="2517354"/>
                  <a:pt x="7077924" y="2520885"/>
                  <a:pt x="7084985" y="2527944"/>
                </a:cubicBezTo>
                <a:lnTo>
                  <a:pt x="7074395" y="2527944"/>
                </a:lnTo>
                <a:lnTo>
                  <a:pt x="7063804" y="2527944"/>
                </a:lnTo>
                <a:cubicBezTo>
                  <a:pt x="7056744" y="2527944"/>
                  <a:pt x="7049684" y="2527944"/>
                  <a:pt x="7042622" y="2527944"/>
                </a:cubicBezTo>
                <a:cubicBezTo>
                  <a:pt x="7035562" y="2527944"/>
                  <a:pt x="7032033" y="2527944"/>
                  <a:pt x="7032033" y="2527944"/>
                </a:cubicBezTo>
                <a:lnTo>
                  <a:pt x="7021443" y="2538535"/>
                </a:lnTo>
                <a:lnTo>
                  <a:pt x="7010852" y="2527944"/>
                </a:lnTo>
                <a:cubicBezTo>
                  <a:pt x="7010852" y="2527944"/>
                  <a:pt x="7014381" y="2527944"/>
                  <a:pt x="7021443" y="2527944"/>
                </a:cubicBezTo>
                <a:cubicBezTo>
                  <a:pt x="7028504" y="2527944"/>
                  <a:pt x="7035562" y="2524414"/>
                  <a:pt x="7042622" y="2517354"/>
                </a:cubicBezTo>
                <a:cubicBezTo>
                  <a:pt x="7049684" y="2510294"/>
                  <a:pt x="7053214" y="2506764"/>
                  <a:pt x="7053214" y="2506764"/>
                </a:cubicBezTo>
                <a:close/>
                <a:moveTo>
                  <a:pt x="6830814" y="2506764"/>
                </a:moveTo>
                <a:cubicBezTo>
                  <a:pt x="6837876" y="2506764"/>
                  <a:pt x="6844936" y="2506764"/>
                  <a:pt x="6851996" y="2506764"/>
                </a:cubicBezTo>
                <a:lnTo>
                  <a:pt x="6851996" y="2517354"/>
                </a:lnTo>
                <a:cubicBezTo>
                  <a:pt x="6844936" y="2517354"/>
                  <a:pt x="6837876" y="2513823"/>
                  <a:pt x="6830814" y="2506764"/>
                </a:cubicBezTo>
                <a:close/>
                <a:moveTo>
                  <a:pt x="6205980" y="2506764"/>
                </a:moveTo>
                <a:lnTo>
                  <a:pt x="6216572" y="2506764"/>
                </a:lnTo>
                <a:cubicBezTo>
                  <a:pt x="6230690" y="2506764"/>
                  <a:pt x="6237752" y="2510294"/>
                  <a:pt x="6237752" y="2517354"/>
                </a:cubicBezTo>
                <a:cubicBezTo>
                  <a:pt x="6223632" y="2517354"/>
                  <a:pt x="6213042" y="2513823"/>
                  <a:pt x="6205980" y="2506764"/>
                </a:cubicBezTo>
                <a:close/>
                <a:moveTo>
                  <a:pt x="8080483" y="2496173"/>
                </a:moveTo>
                <a:lnTo>
                  <a:pt x="8091075" y="2506764"/>
                </a:lnTo>
                <a:lnTo>
                  <a:pt x="8080483" y="2506764"/>
                </a:lnTo>
                <a:close/>
                <a:moveTo>
                  <a:pt x="7095574" y="2496173"/>
                </a:moveTo>
                <a:lnTo>
                  <a:pt x="7148526" y="2506764"/>
                </a:lnTo>
                <a:lnTo>
                  <a:pt x="7116756" y="2506764"/>
                </a:lnTo>
                <a:close/>
                <a:moveTo>
                  <a:pt x="6703730" y="2496173"/>
                </a:moveTo>
                <a:cubicBezTo>
                  <a:pt x="6710791" y="2496173"/>
                  <a:pt x="6714320" y="2497938"/>
                  <a:pt x="6714320" y="2501469"/>
                </a:cubicBezTo>
                <a:cubicBezTo>
                  <a:pt x="6714320" y="2504999"/>
                  <a:pt x="6712554" y="2506764"/>
                  <a:pt x="6709025" y="2506764"/>
                </a:cubicBezTo>
                <a:cubicBezTo>
                  <a:pt x="6705496" y="2506764"/>
                  <a:pt x="6703730" y="2503233"/>
                  <a:pt x="6703730" y="2496173"/>
                </a:cubicBezTo>
                <a:close/>
                <a:moveTo>
                  <a:pt x="5263434" y="2496173"/>
                </a:moveTo>
                <a:cubicBezTo>
                  <a:pt x="5270494" y="2503233"/>
                  <a:pt x="5274025" y="2510294"/>
                  <a:pt x="5274025" y="2517354"/>
                </a:cubicBezTo>
                <a:lnTo>
                  <a:pt x="5252844" y="2517354"/>
                </a:lnTo>
                <a:cubicBezTo>
                  <a:pt x="5245784" y="2517354"/>
                  <a:pt x="5242254" y="2513823"/>
                  <a:pt x="5242254" y="2506764"/>
                </a:cubicBezTo>
                <a:close/>
                <a:moveTo>
                  <a:pt x="7137937" y="2485583"/>
                </a:moveTo>
                <a:cubicBezTo>
                  <a:pt x="7144997" y="2485583"/>
                  <a:pt x="7152058" y="2487348"/>
                  <a:pt x="7159118" y="2490879"/>
                </a:cubicBezTo>
                <a:cubicBezTo>
                  <a:pt x="7166178" y="2494408"/>
                  <a:pt x="7169708" y="2496173"/>
                  <a:pt x="7169708" y="2496173"/>
                </a:cubicBezTo>
                <a:cubicBezTo>
                  <a:pt x="7162648" y="2503233"/>
                  <a:pt x="7159118" y="2506764"/>
                  <a:pt x="7159118" y="2506764"/>
                </a:cubicBezTo>
                <a:cubicBezTo>
                  <a:pt x="7159118" y="2506764"/>
                  <a:pt x="7159118" y="2503233"/>
                  <a:pt x="7159118" y="2496173"/>
                </a:cubicBezTo>
                <a:close/>
                <a:moveTo>
                  <a:pt x="6947310" y="2485583"/>
                </a:moveTo>
                <a:cubicBezTo>
                  <a:pt x="6954370" y="2485583"/>
                  <a:pt x="6959666" y="2485583"/>
                  <a:pt x="6963196" y="2485583"/>
                </a:cubicBezTo>
                <a:cubicBezTo>
                  <a:pt x="6966725" y="2485583"/>
                  <a:pt x="6968491" y="2485583"/>
                  <a:pt x="6968491" y="2485583"/>
                </a:cubicBezTo>
                <a:cubicBezTo>
                  <a:pt x="6968491" y="2492643"/>
                  <a:pt x="6961429" y="2496173"/>
                  <a:pt x="6947310" y="2496173"/>
                </a:cubicBezTo>
                <a:lnTo>
                  <a:pt x="6936718" y="2496173"/>
                </a:lnTo>
                <a:cubicBezTo>
                  <a:pt x="6936718" y="2489114"/>
                  <a:pt x="6940248" y="2485583"/>
                  <a:pt x="6947310" y="2485583"/>
                </a:cubicBezTo>
                <a:close/>
                <a:moveTo>
                  <a:pt x="5721469" y="2482273"/>
                </a:moveTo>
                <a:cubicBezTo>
                  <a:pt x="5742650" y="2480949"/>
                  <a:pt x="5755888" y="2485583"/>
                  <a:pt x="5761183" y="2496173"/>
                </a:cubicBezTo>
                <a:cubicBezTo>
                  <a:pt x="5747064" y="2496173"/>
                  <a:pt x="5736472" y="2496173"/>
                  <a:pt x="5729412" y="2496173"/>
                </a:cubicBezTo>
                <a:cubicBezTo>
                  <a:pt x="5715292" y="2489114"/>
                  <a:pt x="5704702" y="2485583"/>
                  <a:pt x="5697641" y="2485583"/>
                </a:cubicBezTo>
                <a:cubicBezTo>
                  <a:pt x="5706466" y="2483818"/>
                  <a:pt x="5714409" y="2482714"/>
                  <a:pt x="5721469" y="2482273"/>
                </a:cubicBezTo>
                <a:close/>
                <a:moveTo>
                  <a:pt x="5665870" y="2474992"/>
                </a:moveTo>
                <a:lnTo>
                  <a:pt x="5676460" y="2474992"/>
                </a:lnTo>
                <a:cubicBezTo>
                  <a:pt x="5676460" y="2482052"/>
                  <a:pt x="5674695" y="2485583"/>
                  <a:pt x="5671166" y="2485583"/>
                </a:cubicBezTo>
                <a:cubicBezTo>
                  <a:pt x="5667635" y="2485583"/>
                  <a:pt x="5665870" y="2482052"/>
                  <a:pt x="5665870" y="2474992"/>
                </a:cubicBezTo>
                <a:close/>
                <a:moveTo>
                  <a:pt x="7443736" y="2469698"/>
                </a:moveTo>
                <a:cubicBezTo>
                  <a:pt x="7444616" y="2469698"/>
                  <a:pt x="7445059" y="2471462"/>
                  <a:pt x="7445059" y="2474992"/>
                </a:cubicBezTo>
                <a:cubicBezTo>
                  <a:pt x="7452120" y="2474992"/>
                  <a:pt x="7452120" y="2478523"/>
                  <a:pt x="7445059" y="2485583"/>
                </a:cubicBezTo>
                <a:cubicBezTo>
                  <a:pt x="7437999" y="2485583"/>
                  <a:pt x="7436234" y="2482052"/>
                  <a:pt x="7439764" y="2474992"/>
                </a:cubicBezTo>
                <a:cubicBezTo>
                  <a:pt x="7441528" y="2471462"/>
                  <a:pt x="7442852" y="2469698"/>
                  <a:pt x="7443736" y="2469698"/>
                </a:cubicBezTo>
                <a:close/>
                <a:moveTo>
                  <a:pt x="7111462" y="2469698"/>
                </a:moveTo>
                <a:lnTo>
                  <a:pt x="7120728" y="2476317"/>
                </a:lnTo>
                <a:cubicBezTo>
                  <a:pt x="7125140" y="2478964"/>
                  <a:pt x="7130876" y="2482052"/>
                  <a:pt x="7137937" y="2485583"/>
                </a:cubicBezTo>
                <a:cubicBezTo>
                  <a:pt x="7130876" y="2485583"/>
                  <a:pt x="7125581" y="2485583"/>
                  <a:pt x="7122052" y="2485583"/>
                </a:cubicBezTo>
                <a:cubicBezTo>
                  <a:pt x="7118522" y="2485583"/>
                  <a:pt x="7116756" y="2482052"/>
                  <a:pt x="7116756" y="2474992"/>
                </a:cubicBezTo>
                <a:close/>
                <a:moveTo>
                  <a:pt x="6947310" y="2464402"/>
                </a:moveTo>
                <a:lnTo>
                  <a:pt x="6957900" y="2464402"/>
                </a:lnTo>
                <a:cubicBezTo>
                  <a:pt x="6957900" y="2471462"/>
                  <a:pt x="6956135" y="2474992"/>
                  <a:pt x="6952604" y="2474992"/>
                </a:cubicBezTo>
                <a:cubicBezTo>
                  <a:pt x="6949074" y="2474992"/>
                  <a:pt x="6947310" y="2471462"/>
                  <a:pt x="6947310" y="2464402"/>
                </a:cubicBezTo>
                <a:close/>
                <a:moveTo>
                  <a:pt x="6364836" y="2464402"/>
                </a:moveTo>
                <a:lnTo>
                  <a:pt x="6343656" y="2474992"/>
                </a:lnTo>
                <a:cubicBezTo>
                  <a:pt x="6357776" y="2474992"/>
                  <a:pt x="6364836" y="2474992"/>
                  <a:pt x="6364836" y="2474992"/>
                </a:cubicBezTo>
                <a:lnTo>
                  <a:pt x="6386018" y="2485583"/>
                </a:lnTo>
                <a:cubicBezTo>
                  <a:pt x="6386018" y="2492643"/>
                  <a:pt x="6384252" y="2496173"/>
                  <a:pt x="6380723" y="2496173"/>
                </a:cubicBezTo>
                <a:lnTo>
                  <a:pt x="6396608" y="2496173"/>
                </a:lnTo>
                <a:lnTo>
                  <a:pt x="6396608" y="2474992"/>
                </a:lnTo>
                <a:lnTo>
                  <a:pt x="6386018" y="2474992"/>
                </a:lnTo>
                <a:close/>
                <a:moveTo>
                  <a:pt x="6248342" y="2464402"/>
                </a:moveTo>
                <a:lnTo>
                  <a:pt x="6248342" y="2474992"/>
                </a:lnTo>
                <a:cubicBezTo>
                  <a:pt x="6248342" y="2474992"/>
                  <a:pt x="6244813" y="2474992"/>
                  <a:pt x="6237752" y="2474992"/>
                </a:cubicBezTo>
                <a:close/>
                <a:moveTo>
                  <a:pt x="6785806" y="2459106"/>
                </a:moveTo>
                <a:cubicBezTo>
                  <a:pt x="6787570" y="2459106"/>
                  <a:pt x="6788454" y="2460873"/>
                  <a:pt x="6788454" y="2464402"/>
                </a:cubicBezTo>
                <a:lnTo>
                  <a:pt x="6777862" y="2464402"/>
                </a:lnTo>
                <a:cubicBezTo>
                  <a:pt x="6781394" y="2460873"/>
                  <a:pt x="6784040" y="2459106"/>
                  <a:pt x="6785806" y="2459106"/>
                </a:cubicBezTo>
                <a:close/>
                <a:moveTo>
                  <a:pt x="6513102" y="2453812"/>
                </a:moveTo>
                <a:lnTo>
                  <a:pt x="6555464" y="2464402"/>
                </a:lnTo>
                <a:cubicBezTo>
                  <a:pt x="6548403" y="2464402"/>
                  <a:pt x="6541344" y="2464402"/>
                  <a:pt x="6534284" y="2464402"/>
                </a:cubicBezTo>
                <a:cubicBezTo>
                  <a:pt x="6527223" y="2464402"/>
                  <a:pt x="6520163" y="2460871"/>
                  <a:pt x="6513102" y="2453812"/>
                </a:cubicBezTo>
                <a:close/>
                <a:moveTo>
                  <a:pt x="6025943" y="2453812"/>
                </a:moveTo>
                <a:lnTo>
                  <a:pt x="6036534" y="2453812"/>
                </a:lnTo>
                <a:cubicBezTo>
                  <a:pt x="6050654" y="2453812"/>
                  <a:pt x="6061245" y="2457342"/>
                  <a:pt x="6068305" y="2464402"/>
                </a:cubicBezTo>
                <a:cubicBezTo>
                  <a:pt x="6054186" y="2464402"/>
                  <a:pt x="6043594" y="2464402"/>
                  <a:pt x="6036534" y="2464402"/>
                </a:cubicBezTo>
                <a:close/>
                <a:moveTo>
                  <a:pt x="7701876" y="2436602"/>
                </a:moveTo>
                <a:cubicBezTo>
                  <a:pt x="7703642" y="2435719"/>
                  <a:pt x="7706288" y="2436161"/>
                  <a:pt x="7709820" y="2437927"/>
                </a:cubicBezTo>
                <a:cubicBezTo>
                  <a:pt x="7716880" y="2441456"/>
                  <a:pt x="7731000" y="2443221"/>
                  <a:pt x="7752182" y="2443221"/>
                </a:cubicBezTo>
                <a:lnTo>
                  <a:pt x="7794542" y="2453812"/>
                </a:lnTo>
                <a:cubicBezTo>
                  <a:pt x="7794542" y="2460871"/>
                  <a:pt x="7791012" y="2464402"/>
                  <a:pt x="7783952" y="2464402"/>
                </a:cubicBezTo>
                <a:lnTo>
                  <a:pt x="7741590" y="2453812"/>
                </a:lnTo>
                <a:lnTo>
                  <a:pt x="7699230" y="2443221"/>
                </a:lnTo>
                <a:cubicBezTo>
                  <a:pt x="7699230" y="2439691"/>
                  <a:pt x="7700110" y="2437486"/>
                  <a:pt x="7701876" y="2436602"/>
                </a:cubicBezTo>
                <a:close/>
                <a:moveTo>
                  <a:pt x="7286203" y="2432631"/>
                </a:moveTo>
                <a:lnTo>
                  <a:pt x="7307384" y="2432631"/>
                </a:lnTo>
                <a:lnTo>
                  <a:pt x="7307384" y="2443221"/>
                </a:lnTo>
                <a:cubicBezTo>
                  <a:pt x="7300322" y="2443221"/>
                  <a:pt x="7295028" y="2443221"/>
                  <a:pt x="7291498" y="2443221"/>
                </a:cubicBezTo>
                <a:cubicBezTo>
                  <a:pt x="7287968" y="2443221"/>
                  <a:pt x="7286203" y="2439691"/>
                  <a:pt x="7286203" y="2432631"/>
                </a:cubicBezTo>
                <a:close/>
                <a:moveTo>
                  <a:pt x="7116756" y="2432631"/>
                </a:moveTo>
                <a:cubicBezTo>
                  <a:pt x="7116756" y="2432631"/>
                  <a:pt x="7120285" y="2436161"/>
                  <a:pt x="7127347" y="2443221"/>
                </a:cubicBezTo>
                <a:lnTo>
                  <a:pt x="7116756" y="2443221"/>
                </a:lnTo>
                <a:lnTo>
                  <a:pt x="7106166" y="2443221"/>
                </a:lnTo>
                <a:cubicBezTo>
                  <a:pt x="7113226" y="2436161"/>
                  <a:pt x="7116756" y="2432631"/>
                  <a:pt x="7116756" y="2432631"/>
                </a:cubicBezTo>
                <a:close/>
                <a:moveTo>
                  <a:pt x="5920039" y="2432631"/>
                </a:moveTo>
                <a:lnTo>
                  <a:pt x="5930630" y="2432631"/>
                </a:lnTo>
                <a:lnTo>
                  <a:pt x="6015353" y="2453812"/>
                </a:lnTo>
                <a:cubicBezTo>
                  <a:pt x="6001234" y="2453812"/>
                  <a:pt x="5994172" y="2453812"/>
                  <a:pt x="5994172" y="2453812"/>
                </a:cubicBezTo>
                <a:cubicBezTo>
                  <a:pt x="5980053" y="2446752"/>
                  <a:pt x="5965930" y="2443221"/>
                  <a:pt x="5951812" y="2443221"/>
                </a:cubicBezTo>
                <a:cubicBezTo>
                  <a:pt x="5944750" y="2443221"/>
                  <a:pt x="5937690" y="2441456"/>
                  <a:pt x="5930630" y="2437927"/>
                </a:cubicBezTo>
                <a:cubicBezTo>
                  <a:pt x="5923568" y="2434396"/>
                  <a:pt x="5920039" y="2432631"/>
                  <a:pt x="5920039" y="2432631"/>
                </a:cubicBezTo>
                <a:close/>
                <a:moveTo>
                  <a:pt x="6354246" y="2422040"/>
                </a:moveTo>
                <a:cubicBezTo>
                  <a:pt x="6361306" y="2429100"/>
                  <a:pt x="6364836" y="2432631"/>
                  <a:pt x="6364836" y="2432631"/>
                </a:cubicBezTo>
                <a:cubicBezTo>
                  <a:pt x="6364836" y="2432631"/>
                  <a:pt x="6364836" y="2434396"/>
                  <a:pt x="6364836" y="2437927"/>
                </a:cubicBezTo>
                <a:cubicBezTo>
                  <a:pt x="6364836" y="2441456"/>
                  <a:pt x="6368367" y="2443221"/>
                  <a:pt x="6375428" y="2443221"/>
                </a:cubicBezTo>
                <a:cubicBezTo>
                  <a:pt x="6382488" y="2443221"/>
                  <a:pt x="6386018" y="2446752"/>
                  <a:pt x="6386018" y="2453812"/>
                </a:cubicBezTo>
                <a:cubicBezTo>
                  <a:pt x="6393079" y="2460871"/>
                  <a:pt x="6414259" y="2467933"/>
                  <a:pt x="6449560" y="2474992"/>
                </a:cubicBezTo>
                <a:lnTo>
                  <a:pt x="6460150" y="2485583"/>
                </a:lnTo>
                <a:lnTo>
                  <a:pt x="6481332" y="2485583"/>
                </a:lnTo>
                <a:cubicBezTo>
                  <a:pt x="6495451" y="2485583"/>
                  <a:pt x="6513102" y="2489114"/>
                  <a:pt x="6534284" y="2496173"/>
                </a:cubicBezTo>
                <a:cubicBezTo>
                  <a:pt x="6555464" y="2503233"/>
                  <a:pt x="6573115" y="2506764"/>
                  <a:pt x="6587236" y="2506764"/>
                </a:cubicBezTo>
                <a:cubicBezTo>
                  <a:pt x="6594296" y="2513823"/>
                  <a:pt x="6601355" y="2517354"/>
                  <a:pt x="6608416" y="2517354"/>
                </a:cubicBezTo>
                <a:cubicBezTo>
                  <a:pt x="6608416" y="2517354"/>
                  <a:pt x="6611946" y="2517354"/>
                  <a:pt x="6619006" y="2517354"/>
                </a:cubicBezTo>
                <a:cubicBezTo>
                  <a:pt x="6626067" y="2517354"/>
                  <a:pt x="6633127" y="2520885"/>
                  <a:pt x="6640188" y="2527944"/>
                </a:cubicBezTo>
                <a:lnTo>
                  <a:pt x="6650778" y="2538535"/>
                </a:lnTo>
                <a:lnTo>
                  <a:pt x="6640188" y="2538535"/>
                </a:lnTo>
                <a:lnTo>
                  <a:pt x="6629598" y="2538535"/>
                </a:lnTo>
                <a:lnTo>
                  <a:pt x="6619006" y="2538535"/>
                </a:lnTo>
                <a:cubicBezTo>
                  <a:pt x="6626067" y="2545596"/>
                  <a:pt x="6627832" y="2550890"/>
                  <a:pt x="6624302" y="2554421"/>
                </a:cubicBezTo>
                <a:cubicBezTo>
                  <a:pt x="6620772" y="2557952"/>
                  <a:pt x="6617242" y="2559716"/>
                  <a:pt x="6613711" y="2559716"/>
                </a:cubicBezTo>
                <a:cubicBezTo>
                  <a:pt x="6610182" y="2559716"/>
                  <a:pt x="6608416" y="2556185"/>
                  <a:pt x="6608416" y="2549125"/>
                </a:cubicBezTo>
                <a:lnTo>
                  <a:pt x="6576646" y="2538535"/>
                </a:lnTo>
                <a:lnTo>
                  <a:pt x="6513102" y="2517354"/>
                </a:lnTo>
                <a:lnTo>
                  <a:pt x="6460150" y="2506764"/>
                </a:lnTo>
                <a:cubicBezTo>
                  <a:pt x="6460150" y="2506764"/>
                  <a:pt x="6458384" y="2503233"/>
                  <a:pt x="6454855" y="2496173"/>
                </a:cubicBezTo>
                <a:cubicBezTo>
                  <a:pt x="6451326" y="2489114"/>
                  <a:pt x="6449560" y="2483818"/>
                  <a:pt x="6449560" y="2480287"/>
                </a:cubicBezTo>
                <a:cubicBezTo>
                  <a:pt x="6449560" y="2476757"/>
                  <a:pt x="6446031" y="2474992"/>
                  <a:pt x="6438970" y="2474992"/>
                </a:cubicBezTo>
                <a:cubicBezTo>
                  <a:pt x="6431909" y="2474992"/>
                  <a:pt x="6430144" y="2478523"/>
                  <a:pt x="6433675" y="2485583"/>
                </a:cubicBezTo>
                <a:cubicBezTo>
                  <a:pt x="6437204" y="2492643"/>
                  <a:pt x="6433675" y="2497938"/>
                  <a:pt x="6423084" y="2501469"/>
                </a:cubicBezTo>
                <a:cubicBezTo>
                  <a:pt x="6412494" y="2504999"/>
                  <a:pt x="6407198" y="2506764"/>
                  <a:pt x="6407198" y="2506764"/>
                </a:cubicBezTo>
                <a:cubicBezTo>
                  <a:pt x="6400138" y="2506764"/>
                  <a:pt x="6396608" y="2510294"/>
                  <a:pt x="6396608" y="2517354"/>
                </a:cubicBezTo>
                <a:cubicBezTo>
                  <a:pt x="6389547" y="2524414"/>
                  <a:pt x="6382488" y="2524414"/>
                  <a:pt x="6375428" y="2517354"/>
                </a:cubicBezTo>
                <a:cubicBezTo>
                  <a:pt x="6368367" y="2517354"/>
                  <a:pt x="6364836" y="2517354"/>
                  <a:pt x="6364836" y="2517354"/>
                </a:cubicBezTo>
                <a:cubicBezTo>
                  <a:pt x="6364836" y="2517354"/>
                  <a:pt x="6363072" y="2515589"/>
                  <a:pt x="6359542" y="2512058"/>
                </a:cubicBezTo>
                <a:cubicBezTo>
                  <a:pt x="6356012" y="2508529"/>
                  <a:pt x="6354246" y="2506764"/>
                  <a:pt x="6354246" y="2506764"/>
                </a:cubicBezTo>
                <a:cubicBezTo>
                  <a:pt x="6354246" y="2499704"/>
                  <a:pt x="6352480" y="2496173"/>
                  <a:pt x="6348950" y="2496173"/>
                </a:cubicBezTo>
                <a:cubicBezTo>
                  <a:pt x="6345422" y="2496173"/>
                  <a:pt x="6343656" y="2496173"/>
                  <a:pt x="6343656" y="2496173"/>
                </a:cubicBezTo>
                <a:lnTo>
                  <a:pt x="6333066" y="2485583"/>
                </a:lnTo>
                <a:cubicBezTo>
                  <a:pt x="6333066" y="2478523"/>
                  <a:pt x="6333066" y="2471462"/>
                  <a:pt x="6333066" y="2464402"/>
                </a:cubicBezTo>
                <a:cubicBezTo>
                  <a:pt x="6333066" y="2450281"/>
                  <a:pt x="6322476" y="2443221"/>
                  <a:pt x="6301294" y="2443221"/>
                </a:cubicBezTo>
                <a:cubicBezTo>
                  <a:pt x="6294234" y="2443221"/>
                  <a:pt x="6287174" y="2439691"/>
                  <a:pt x="6280114" y="2432631"/>
                </a:cubicBezTo>
                <a:lnTo>
                  <a:pt x="6285409" y="2432631"/>
                </a:lnTo>
                <a:cubicBezTo>
                  <a:pt x="6288938" y="2432631"/>
                  <a:pt x="6290704" y="2432631"/>
                  <a:pt x="6290704" y="2432631"/>
                </a:cubicBezTo>
                <a:cubicBezTo>
                  <a:pt x="6297765" y="2432631"/>
                  <a:pt x="6311884" y="2432631"/>
                  <a:pt x="6333066" y="2432631"/>
                </a:cubicBezTo>
                <a:close/>
                <a:moveTo>
                  <a:pt x="6333066" y="2416746"/>
                </a:moveTo>
                <a:cubicBezTo>
                  <a:pt x="6336595" y="2416746"/>
                  <a:pt x="6340126" y="2418510"/>
                  <a:pt x="6343656" y="2422040"/>
                </a:cubicBezTo>
                <a:lnTo>
                  <a:pt x="6333066" y="2422040"/>
                </a:lnTo>
                <a:lnTo>
                  <a:pt x="6322476" y="2422040"/>
                </a:lnTo>
                <a:cubicBezTo>
                  <a:pt x="6326005" y="2418510"/>
                  <a:pt x="6329536" y="2416746"/>
                  <a:pt x="6333066" y="2416746"/>
                </a:cubicBezTo>
                <a:close/>
                <a:moveTo>
                  <a:pt x="6926129" y="2411450"/>
                </a:moveTo>
                <a:cubicBezTo>
                  <a:pt x="6933189" y="2411450"/>
                  <a:pt x="6943780" y="2413215"/>
                  <a:pt x="6957900" y="2416746"/>
                </a:cubicBezTo>
                <a:cubicBezTo>
                  <a:pt x="6972020" y="2420275"/>
                  <a:pt x="6982610" y="2422040"/>
                  <a:pt x="6989670" y="2422040"/>
                </a:cubicBezTo>
                <a:lnTo>
                  <a:pt x="6957900" y="2422040"/>
                </a:lnTo>
                <a:lnTo>
                  <a:pt x="6936718" y="2422040"/>
                </a:lnTo>
                <a:close/>
                <a:moveTo>
                  <a:pt x="6724910" y="2411450"/>
                </a:moveTo>
                <a:cubicBezTo>
                  <a:pt x="6724910" y="2418510"/>
                  <a:pt x="6726676" y="2422040"/>
                  <a:pt x="6730206" y="2422040"/>
                </a:cubicBezTo>
                <a:cubicBezTo>
                  <a:pt x="6733736" y="2422040"/>
                  <a:pt x="6735502" y="2422040"/>
                  <a:pt x="6735502" y="2422040"/>
                </a:cubicBezTo>
                <a:cubicBezTo>
                  <a:pt x="6735502" y="2429100"/>
                  <a:pt x="6733736" y="2432631"/>
                  <a:pt x="6730206" y="2432631"/>
                </a:cubicBezTo>
                <a:cubicBezTo>
                  <a:pt x="6726676" y="2432631"/>
                  <a:pt x="6724910" y="2432631"/>
                  <a:pt x="6724910" y="2432631"/>
                </a:cubicBezTo>
                <a:lnTo>
                  <a:pt x="6724910" y="2422040"/>
                </a:lnTo>
                <a:close/>
                <a:moveTo>
                  <a:pt x="6068305" y="2411450"/>
                </a:moveTo>
                <a:cubicBezTo>
                  <a:pt x="6068305" y="2411450"/>
                  <a:pt x="6073601" y="2411450"/>
                  <a:pt x="6084190" y="2411450"/>
                </a:cubicBezTo>
                <a:cubicBezTo>
                  <a:pt x="6094782" y="2411450"/>
                  <a:pt x="6103606" y="2411450"/>
                  <a:pt x="6110668" y="2411450"/>
                </a:cubicBezTo>
                <a:cubicBezTo>
                  <a:pt x="6124786" y="2418510"/>
                  <a:pt x="6135378" y="2422040"/>
                  <a:pt x="6142438" y="2422040"/>
                </a:cubicBezTo>
                <a:lnTo>
                  <a:pt x="6078895" y="2422040"/>
                </a:lnTo>
                <a:close/>
                <a:moveTo>
                  <a:pt x="5644689" y="2411450"/>
                </a:moveTo>
                <a:cubicBezTo>
                  <a:pt x="5651750" y="2411450"/>
                  <a:pt x="5655279" y="2414981"/>
                  <a:pt x="5655279" y="2422040"/>
                </a:cubicBezTo>
                <a:cubicBezTo>
                  <a:pt x="5655279" y="2422040"/>
                  <a:pt x="5653514" y="2423805"/>
                  <a:pt x="5649984" y="2427335"/>
                </a:cubicBezTo>
                <a:cubicBezTo>
                  <a:pt x="5646454" y="2430866"/>
                  <a:pt x="5641160" y="2429100"/>
                  <a:pt x="5634099" y="2422040"/>
                </a:cubicBezTo>
                <a:close/>
                <a:moveTo>
                  <a:pt x="7193536" y="2406154"/>
                </a:moveTo>
                <a:cubicBezTo>
                  <a:pt x="7195302" y="2406154"/>
                  <a:pt x="7197949" y="2407919"/>
                  <a:pt x="7201480" y="2411450"/>
                </a:cubicBezTo>
                <a:lnTo>
                  <a:pt x="7190889" y="2411450"/>
                </a:lnTo>
                <a:cubicBezTo>
                  <a:pt x="7190889" y="2407919"/>
                  <a:pt x="7191771" y="2406154"/>
                  <a:pt x="7193536" y="2406154"/>
                </a:cubicBezTo>
                <a:close/>
                <a:moveTo>
                  <a:pt x="6796396" y="2406154"/>
                </a:moveTo>
                <a:cubicBezTo>
                  <a:pt x="6798162" y="2406154"/>
                  <a:pt x="6799044" y="2407919"/>
                  <a:pt x="6799044" y="2411450"/>
                </a:cubicBezTo>
                <a:cubicBezTo>
                  <a:pt x="6799044" y="2411450"/>
                  <a:pt x="6795514" y="2411450"/>
                  <a:pt x="6788454" y="2411450"/>
                </a:cubicBezTo>
                <a:cubicBezTo>
                  <a:pt x="6791984" y="2407919"/>
                  <a:pt x="6794632" y="2406154"/>
                  <a:pt x="6796396" y="2406154"/>
                </a:cubicBezTo>
                <a:close/>
                <a:moveTo>
                  <a:pt x="6904948" y="2400860"/>
                </a:moveTo>
                <a:lnTo>
                  <a:pt x="6904948" y="2411450"/>
                </a:lnTo>
                <a:lnTo>
                  <a:pt x="6883766" y="2411450"/>
                </a:lnTo>
                <a:cubicBezTo>
                  <a:pt x="6890828" y="2404390"/>
                  <a:pt x="6897888" y="2400860"/>
                  <a:pt x="6904948" y="2400860"/>
                </a:cubicBezTo>
                <a:close/>
                <a:moveTo>
                  <a:pt x="6269524" y="2400860"/>
                </a:moveTo>
                <a:cubicBezTo>
                  <a:pt x="6276584" y="2400860"/>
                  <a:pt x="6280114" y="2402625"/>
                  <a:pt x="6280114" y="2406154"/>
                </a:cubicBezTo>
                <a:cubicBezTo>
                  <a:pt x="6280114" y="2409685"/>
                  <a:pt x="6276584" y="2411450"/>
                  <a:pt x="6269524" y="2411450"/>
                </a:cubicBezTo>
                <a:cubicBezTo>
                  <a:pt x="6269524" y="2404390"/>
                  <a:pt x="6269524" y="2400860"/>
                  <a:pt x="6269524" y="2400860"/>
                </a:cubicBezTo>
                <a:close/>
                <a:moveTo>
                  <a:pt x="6243046" y="2400860"/>
                </a:moveTo>
                <a:cubicBezTo>
                  <a:pt x="6246576" y="2400860"/>
                  <a:pt x="6250108" y="2400860"/>
                  <a:pt x="6253638" y="2400860"/>
                </a:cubicBezTo>
                <a:cubicBezTo>
                  <a:pt x="6257168" y="2400860"/>
                  <a:pt x="6255402" y="2404390"/>
                  <a:pt x="6248342" y="2411450"/>
                </a:cubicBezTo>
                <a:cubicBezTo>
                  <a:pt x="6241282" y="2418510"/>
                  <a:pt x="6237752" y="2418510"/>
                  <a:pt x="6237752" y="2411450"/>
                </a:cubicBezTo>
                <a:cubicBezTo>
                  <a:pt x="6237752" y="2404390"/>
                  <a:pt x="6239517" y="2400860"/>
                  <a:pt x="6243046" y="2400860"/>
                </a:cubicBezTo>
                <a:close/>
                <a:moveTo>
                  <a:pt x="6098752" y="2394241"/>
                </a:moveTo>
                <a:cubicBezTo>
                  <a:pt x="6099635" y="2395123"/>
                  <a:pt x="6100076" y="2397329"/>
                  <a:pt x="6100076" y="2400860"/>
                </a:cubicBezTo>
                <a:cubicBezTo>
                  <a:pt x="6093016" y="2400860"/>
                  <a:pt x="6089486" y="2400860"/>
                  <a:pt x="6089486" y="2400860"/>
                </a:cubicBezTo>
                <a:cubicBezTo>
                  <a:pt x="6089486" y="2400860"/>
                  <a:pt x="6091251" y="2399095"/>
                  <a:pt x="6094782" y="2395565"/>
                </a:cubicBezTo>
                <a:cubicBezTo>
                  <a:pt x="6096546" y="2393800"/>
                  <a:pt x="6097870" y="2393357"/>
                  <a:pt x="6098752" y="2394241"/>
                </a:cubicBezTo>
                <a:close/>
                <a:moveTo>
                  <a:pt x="6597826" y="2379679"/>
                </a:moveTo>
                <a:lnTo>
                  <a:pt x="6619006" y="2379679"/>
                </a:lnTo>
                <a:lnTo>
                  <a:pt x="6629598" y="2400860"/>
                </a:lnTo>
                <a:cubicBezTo>
                  <a:pt x="6629598" y="2400860"/>
                  <a:pt x="6631362" y="2400860"/>
                  <a:pt x="6634892" y="2400860"/>
                </a:cubicBezTo>
                <a:cubicBezTo>
                  <a:pt x="6638422" y="2400860"/>
                  <a:pt x="6643717" y="2400860"/>
                  <a:pt x="6650778" y="2400860"/>
                </a:cubicBezTo>
                <a:cubicBezTo>
                  <a:pt x="6657839" y="2400860"/>
                  <a:pt x="6661368" y="2400860"/>
                  <a:pt x="6661368" y="2400860"/>
                </a:cubicBezTo>
                <a:cubicBezTo>
                  <a:pt x="6661368" y="2400860"/>
                  <a:pt x="6661368" y="2397329"/>
                  <a:pt x="6661368" y="2390269"/>
                </a:cubicBezTo>
                <a:cubicBezTo>
                  <a:pt x="6661368" y="2390269"/>
                  <a:pt x="6664898" y="2390269"/>
                  <a:pt x="6671958" y="2390269"/>
                </a:cubicBezTo>
                <a:cubicBezTo>
                  <a:pt x="6679020" y="2390269"/>
                  <a:pt x="6679020" y="2393800"/>
                  <a:pt x="6671958" y="2400860"/>
                </a:cubicBezTo>
                <a:cubicBezTo>
                  <a:pt x="6671958" y="2400860"/>
                  <a:pt x="6675488" y="2400860"/>
                  <a:pt x="6682550" y="2400860"/>
                </a:cubicBezTo>
                <a:cubicBezTo>
                  <a:pt x="6689610" y="2400860"/>
                  <a:pt x="6693140" y="2404390"/>
                  <a:pt x="6693140" y="2411450"/>
                </a:cubicBezTo>
                <a:lnTo>
                  <a:pt x="6671958" y="2411450"/>
                </a:lnTo>
                <a:lnTo>
                  <a:pt x="6650778" y="2422040"/>
                </a:lnTo>
                <a:lnTo>
                  <a:pt x="6640188" y="2422040"/>
                </a:lnTo>
                <a:lnTo>
                  <a:pt x="6619006" y="2400860"/>
                </a:lnTo>
                <a:cubicBezTo>
                  <a:pt x="6619006" y="2393800"/>
                  <a:pt x="6615477" y="2388504"/>
                  <a:pt x="6608416" y="2384973"/>
                </a:cubicBezTo>
                <a:cubicBezTo>
                  <a:pt x="6601355" y="2381444"/>
                  <a:pt x="6597826" y="2379679"/>
                  <a:pt x="6597826" y="2379679"/>
                </a:cubicBezTo>
                <a:close/>
                <a:moveTo>
                  <a:pt x="6153028" y="2379679"/>
                </a:moveTo>
                <a:cubicBezTo>
                  <a:pt x="6153028" y="2379679"/>
                  <a:pt x="6167149" y="2383209"/>
                  <a:pt x="6195390" y="2390269"/>
                </a:cubicBezTo>
                <a:lnTo>
                  <a:pt x="6237752" y="2400860"/>
                </a:lnTo>
                <a:lnTo>
                  <a:pt x="6205980" y="2400860"/>
                </a:lnTo>
                <a:cubicBezTo>
                  <a:pt x="6198920" y="2400860"/>
                  <a:pt x="6191861" y="2400860"/>
                  <a:pt x="6184800" y="2400860"/>
                </a:cubicBezTo>
                <a:cubicBezTo>
                  <a:pt x="6177738" y="2400860"/>
                  <a:pt x="6170680" y="2400860"/>
                  <a:pt x="6163620" y="2400860"/>
                </a:cubicBezTo>
                <a:cubicBezTo>
                  <a:pt x="6163620" y="2400860"/>
                  <a:pt x="6163620" y="2399095"/>
                  <a:pt x="6163620" y="2395565"/>
                </a:cubicBezTo>
                <a:cubicBezTo>
                  <a:pt x="6163620" y="2392034"/>
                  <a:pt x="6160090" y="2390269"/>
                  <a:pt x="6153028" y="2390269"/>
                </a:cubicBezTo>
                <a:close/>
                <a:moveTo>
                  <a:pt x="6791101" y="2374383"/>
                </a:moveTo>
                <a:cubicBezTo>
                  <a:pt x="6789334" y="2374383"/>
                  <a:pt x="6788454" y="2376149"/>
                  <a:pt x="6788454" y="2379679"/>
                </a:cubicBezTo>
                <a:lnTo>
                  <a:pt x="6799044" y="2379679"/>
                </a:lnTo>
                <a:cubicBezTo>
                  <a:pt x="6795512" y="2376149"/>
                  <a:pt x="6792866" y="2374383"/>
                  <a:pt x="6791101" y="2374383"/>
                </a:cubicBezTo>
                <a:close/>
                <a:moveTo>
                  <a:pt x="7635686" y="2369088"/>
                </a:moveTo>
                <a:lnTo>
                  <a:pt x="7646278" y="2379679"/>
                </a:lnTo>
                <a:lnTo>
                  <a:pt x="7638334" y="2379679"/>
                </a:lnTo>
                <a:cubicBezTo>
                  <a:pt x="7633039" y="2379679"/>
                  <a:pt x="7628626" y="2379679"/>
                  <a:pt x="7625096" y="2379679"/>
                </a:cubicBezTo>
                <a:cubicBezTo>
                  <a:pt x="7632156" y="2379679"/>
                  <a:pt x="7633922" y="2377914"/>
                  <a:pt x="7630390" y="2374383"/>
                </a:cubicBezTo>
                <a:cubicBezTo>
                  <a:pt x="7626861" y="2370852"/>
                  <a:pt x="7628626" y="2369088"/>
                  <a:pt x="7635686" y="2369088"/>
                </a:cubicBezTo>
                <a:close/>
                <a:moveTo>
                  <a:pt x="7540374" y="2369088"/>
                </a:moveTo>
                <a:lnTo>
                  <a:pt x="7540374" y="2379679"/>
                </a:lnTo>
                <a:lnTo>
                  <a:pt x="7529782" y="2379679"/>
                </a:lnTo>
                <a:cubicBezTo>
                  <a:pt x="7529782" y="2372619"/>
                  <a:pt x="7533312" y="2369088"/>
                  <a:pt x="7540374" y="2369088"/>
                </a:cubicBezTo>
                <a:close/>
                <a:moveTo>
                  <a:pt x="7487420" y="2369088"/>
                </a:moveTo>
                <a:cubicBezTo>
                  <a:pt x="7487420" y="2369088"/>
                  <a:pt x="7490951" y="2369088"/>
                  <a:pt x="7498011" y="2369088"/>
                </a:cubicBezTo>
                <a:cubicBezTo>
                  <a:pt x="7505072" y="2369088"/>
                  <a:pt x="7508601" y="2369088"/>
                  <a:pt x="7508601" y="2369088"/>
                </a:cubicBezTo>
                <a:cubicBezTo>
                  <a:pt x="7508601" y="2369088"/>
                  <a:pt x="7505072" y="2372619"/>
                  <a:pt x="7498011" y="2379679"/>
                </a:cubicBezTo>
                <a:cubicBezTo>
                  <a:pt x="7490951" y="2379679"/>
                  <a:pt x="7487420" y="2379679"/>
                  <a:pt x="7487420" y="2379679"/>
                </a:cubicBezTo>
                <a:cubicBezTo>
                  <a:pt x="7487420" y="2379679"/>
                  <a:pt x="7487420" y="2376148"/>
                  <a:pt x="7487420" y="2369088"/>
                </a:cubicBezTo>
                <a:close/>
                <a:moveTo>
                  <a:pt x="5930630" y="2369088"/>
                </a:moveTo>
                <a:lnTo>
                  <a:pt x="5951812" y="2369088"/>
                </a:lnTo>
                <a:lnTo>
                  <a:pt x="5951812" y="2379679"/>
                </a:lnTo>
                <a:cubicBezTo>
                  <a:pt x="5944750" y="2379679"/>
                  <a:pt x="5937690" y="2376148"/>
                  <a:pt x="5930630" y="2369088"/>
                </a:cubicBezTo>
                <a:close/>
                <a:moveTo>
                  <a:pt x="5761183" y="2369088"/>
                </a:moveTo>
                <a:lnTo>
                  <a:pt x="5782364" y="2369088"/>
                </a:lnTo>
                <a:lnTo>
                  <a:pt x="5803545" y="2379679"/>
                </a:lnTo>
                <a:cubicBezTo>
                  <a:pt x="5803545" y="2379679"/>
                  <a:pt x="5801780" y="2381444"/>
                  <a:pt x="5798250" y="2384973"/>
                </a:cubicBezTo>
                <a:cubicBezTo>
                  <a:pt x="5794720" y="2388504"/>
                  <a:pt x="5791189" y="2388504"/>
                  <a:pt x="5787660" y="2384973"/>
                </a:cubicBezTo>
                <a:cubicBezTo>
                  <a:pt x="5784130" y="2381444"/>
                  <a:pt x="5778834" y="2379679"/>
                  <a:pt x="5771774" y="2379679"/>
                </a:cubicBezTo>
                <a:close/>
                <a:moveTo>
                  <a:pt x="5655279" y="2369088"/>
                </a:moveTo>
                <a:lnTo>
                  <a:pt x="5676460" y="2379679"/>
                </a:lnTo>
                <a:lnTo>
                  <a:pt x="5676460" y="2390269"/>
                </a:lnTo>
                <a:lnTo>
                  <a:pt x="5655279" y="2390269"/>
                </a:lnTo>
                <a:lnTo>
                  <a:pt x="5644689" y="2390269"/>
                </a:lnTo>
                <a:cubicBezTo>
                  <a:pt x="5644689" y="2390269"/>
                  <a:pt x="5648218" y="2386739"/>
                  <a:pt x="5655279" y="2379679"/>
                </a:cubicBezTo>
                <a:cubicBezTo>
                  <a:pt x="5655279" y="2372619"/>
                  <a:pt x="5655279" y="2369088"/>
                  <a:pt x="5655279" y="2369088"/>
                </a:cubicBezTo>
                <a:close/>
                <a:moveTo>
                  <a:pt x="5591737" y="2369088"/>
                </a:moveTo>
                <a:lnTo>
                  <a:pt x="5612918" y="2369088"/>
                </a:lnTo>
                <a:lnTo>
                  <a:pt x="5602327" y="2379679"/>
                </a:lnTo>
                <a:close/>
                <a:moveTo>
                  <a:pt x="7400050" y="2363793"/>
                </a:moveTo>
                <a:cubicBezTo>
                  <a:pt x="7401816" y="2363793"/>
                  <a:pt x="7402697" y="2365558"/>
                  <a:pt x="7402697" y="2369088"/>
                </a:cubicBezTo>
                <a:lnTo>
                  <a:pt x="7392107" y="2369088"/>
                </a:lnTo>
                <a:cubicBezTo>
                  <a:pt x="7395636" y="2365558"/>
                  <a:pt x="7398285" y="2363793"/>
                  <a:pt x="7400050" y="2363793"/>
                </a:cubicBezTo>
                <a:close/>
                <a:moveTo>
                  <a:pt x="7095574" y="2358498"/>
                </a:moveTo>
                <a:cubicBezTo>
                  <a:pt x="7095574" y="2358498"/>
                  <a:pt x="7099106" y="2358498"/>
                  <a:pt x="7106166" y="2358498"/>
                </a:cubicBezTo>
                <a:cubicBezTo>
                  <a:pt x="7113226" y="2358498"/>
                  <a:pt x="7116756" y="2358498"/>
                  <a:pt x="7116756" y="2358498"/>
                </a:cubicBezTo>
                <a:lnTo>
                  <a:pt x="7106166" y="2369088"/>
                </a:lnTo>
                <a:close/>
                <a:moveTo>
                  <a:pt x="6184800" y="2358498"/>
                </a:moveTo>
                <a:cubicBezTo>
                  <a:pt x="6184800" y="2358498"/>
                  <a:pt x="6188330" y="2358498"/>
                  <a:pt x="6195390" y="2358498"/>
                </a:cubicBezTo>
                <a:cubicBezTo>
                  <a:pt x="6195390" y="2358498"/>
                  <a:pt x="6195390" y="2360263"/>
                  <a:pt x="6195390" y="2363793"/>
                </a:cubicBezTo>
                <a:cubicBezTo>
                  <a:pt x="6195390" y="2367323"/>
                  <a:pt x="6195390" y="2369088"/>
                  <a:pt x="6195390" y="2369088"/>
                </a:cubicBezTo>
                <a:close/>
                <a:moveTo>
                  <a:pt x="6126553" y="2358498"/>
                </a:moveTo>
                <a:cubicBezTo>
                  <a:pt x="6130082" y="2358498"/>
                  <a:pt x="6133613" y="2362029"/>
                  <a:pt x="6137142" y="2369088"/>
                </a:cubicBezTo>
                <a:cubicBezTo>
                  <a:pt x="6140672" y="2376148"/>
                  <a:pt x="6135378" y="2379679"/>
                  <a:pt x="6121257" y="2379679"/>
                </a:cubicBezTo>
                <a:lnTo>
                  <a:pt x="6100076" y="2369088"/>
                </a:lnTo>
                <a:lnTo>
                  <a:pt x="6110668" y="2369088"/>
                </a:lnTo>
                <a:lnTo>
                  <a:pt x="6121257" y="2369088"/>
                </a:lnTo>
                <a:cubicBezTo>
                  <a:pt x="6121257" y="2362029"/>
                  <a:pt x="6123024" y="2358498"/>
                  <a:pt x="6126553" y="2358498"/>
                </a:cubicBezTo>
                <a:close/>
                <a:moveTo>
                  <a:pt x="5475243" y="2358498"/>
                </a:moveTo>
                <a:lnTo>
                  <a:pt x="5485833" y="2358498"/>
                </a:lnTo>
                <a:cubicBezTo>
                  <a:pt x="5499954" y="2365558"/>
                  <a:pt x="5507014" y="2369088"/>
                  <a:pt x="5507014" y="2369088"/>
                </a:cubicBezTo>
                <a:lnTo>
                  <a:pt x="5538785" y="2379679"/>
                </a:lnTo>
                <a:cubicBezTo>
                  <a:pt x="5545846" y="2379679"/>
                  <a:pt x="5552906" y="2379679"/>
                  <a:pt x="5559966" y="2379679"/>
                </a:cubicBezTo>
                <a:cubicBezTo>
                  <a:pt x="5567026" y="2379679"/>
                  <a:pt x="5574087" y="2379679"/>
                  <a:pt x="5581147" y="2379679"/>
                </a:cubicBezTo>
                <a:lnTo>
                  <a:pt x="5517604" y="2390269"/>
                </a:lnTo>
                <a:cubicBezTo>
                  <a:pt x="5510544" y="2383209"/>
                  <a:pt x="5503483" y="2379679"/>
                  <a:pt x="5496423" y="2379679"/>
                </a:cubicBezTo>
                <a:close/>
                <a:moveTo>
                  <a:pt x="7892505" y="2353202"/>
                </a:moveTo>
                <a:cubicBezTo>
                  <a:pt x="7897801" y="2353202"/>
                  <a:pt x="7903977" y="2354967"/>
                  <a:pt x="7911038" y="2358498"/>
                </a:cubicBezTo>
                <a:cubicBezTo>
                  <a:pt x="7925157" y="2365558"/>
                  <a:pt x="7932219" y="2369088"/>
                  <a:pt x="7932219" y="2369088"/>
                </a:cubicBezTo>
                <a:lnTo>
                  <a:pt x="7953398" y="2379679"/>
                </a:lnTo>
                <a:lnTo>
                  <a:pt x="7963990" y="2379679"/>
                </a:lnTo>
                <a:cubicBezTo>
                  <a:pt x="7956928" y="2379679"/>
                  <a:pt x="7953398" y="2383209"/>
                  <a:pt x="7953398" y="2390269"/>
                </a:cubicBezTo>
                <a:cubicBezTo>
                  <a:pt x="7953398" y="2390269"/>
                  <a:pt x="7956928" y="2392034"/>
                  <a:pt x="7963990" y="2395565"/>
                </a:cubicBezTo>
                <a:cubicBezTo>
                  <a:pt x="7971050" y="2399095"/>
                  <a:pt x="7978109" y="2400860"/>
                  <a:pt x="7985171" y="2400860"/>
                </a:cubicBezTo>
                <a:lnTo>
                  <a:pt x="8069894" y="2443221"/>
                </a:lnTo>
                <a:cubicBezTo>
                  <a:pt x="8112254" y="2464402"/>
                  <a:pt x="8147556" y="2478523"/>
                  <a:pt x="8175798" y="2485583"/>
                </a:cubicBezTo>
                <a:cubicBezTo>
                  <a:pt x="8189917" y="2492643"/>
                  <a:pt x="8205802" y="2503233"/>
                  <a:pt x="8223454" y="2517354"/>
                </a:cubicBezTo>
                <a:cubicBezTo>
                  <a:pt x="8241106" y="2531475"/>
                  <a:pt x="8249931" y="2538535"/>
                  <a:pt x="8249931" y="2538535"/>
                </a:cubicBezTo>
                <a:cubicBezTo>
                  <a:pt x="8249931" y="2538535"/>
                  <a:pt x="8251695" y="2542066"/>
                  <a:pt x="8255225" y="2549125"/>
                </a:cubicBezTo>
                <a:cubicBezTo>
                  <a:pt x="8258756" y="2556185"/>
                  <a:pt x="8260521" y="2559716"/>
                  <a:pt x="8260521" y="2559716"/>
                </a:cubicBezTo>
                <a:lnTo>
                  <a:pt x="8249931" y="2559716"/>
                </a:lnTo>
                <a:lnTo>
                  <a:pt x="8228750" y="2549125"/>
                </a:lnTo>
                <a:cubicBezTo>
                  <a:pt x="8221689" y="2556185"/>
                  <a:pt x="8216394" y="2557952"/>
                  <a:pt x="8212864" y="2554421"/>
                </a:cubicBezTo>
                <a:cubicBezTo>
                  <a:pt x="8209335" y="2550890"/>
                  <a:pt x="8207569" y="2547360"/>
                  <a:pt x="8207569" y="2543831"/>
                </a:cubicBezTo>
                <a:cubicBezTo>
                  <a:pt x="8207569" y="2540300"/>
                  <a:pt x="8200508" y="2533240"/>
                  <a:pt x="8186387" y="2522650"/>
                </a:cubicBezTo>
                <a:cubicBezTo>
                  <a:pt x="8172268" y="2512058"/>
                  <a:pt x="8161677" y="2510294"/>
                  <a:pt x="8154617" y="2517354"/>
                </a:cubicBezTo>
                <a:cubicBezTo>
                  <a:pt x="8161677" y="2524414"/>
                  <a:pt x="8165206" y="2527944"/>
                  <a:pt x="8165206" y="2527944"/>
                </a:cubicBezTo>
                <a:lnTo>
                  <a:pt x="8112254" y="2485583"/>
                </a:lnTo>
                <a:cubicBezTo>
                  <a:pt x="8112254" y="2478523"/>
                  <a:pt x="8091075" y="2467933"/>
                  <a:pt x="8048712" y="2453812"/>
                </a:cubicBezTo>
                <a:lnTo>
                  <a:pt x="8016942" y="2432631"/>
                </a:lnTo>
                <a:cubicBezTo>
                  <a:pt x="8009880" y="2432631"/>
                  <a:pt x="8004586" y="2430866"/>
                  <a:pt x="8001056" y="2427335"/>
                </a:cubicBezTo>
                <a:cubicBezTo>
                  <a:pt x="7997527" y="2423805"/>
                  <a:pt x="7993994" y="2422040"/>
                  <a:pt x="7990465" y="2422040"/>
                </a:cubicBezTo>
                <a:cubicBezTo>
                  <a:pt x="7986935" y="2422040"/>
                  <a:pt x="7981640" y="2422040"/>
                  <a:pt x="7974579" y="2422040"/>
                </a:cubicBezTo>
                <a:cubicBezTo>
                  <a:pt x="7974579" y="2414981"/>
                  <a:pt x="7971050" y="2411450"/>
                  <a:pt x="7963990" y="2411450"/>
                </a:cubicBezTo>
                <a:cubicBezTo>
                  <a:pt x="7956928" y="2411450"/>
                  <a:pt x="7953398" y="2411450"/>
                  <a:pt x="7953398" y="2411450"/>
                </a:cubicBezTo>
                <a:cubicBezTo>
                  <a:pt x="7946338" y="2404390"/>
                  <a:pt x="7942808" y="2400860"/>
                  <a:pt x="7942808" y="2400860"/>
                </a:cubicBezTo>
                <a:cubicBezTo>
                  <a:pt x="7935748" y="2400860"/>
                  <a:pt x="7928688" y="2397329"/>
                  <a:pt x="7921627" y="2390269"/>
                </a:cubicBezTo>
                <a:lnTo>
                  <a:pt x="7911038" y="2379679"/>
                </a:lnTo>
                <a:lnTo>
                  <a:pt x="7879267" y="2358498"/>
                </a:lnTo>
                <a:cubicBezTo>
                  <a:pt x="7882796" y="2354967"/>
                  <a:pt x="7887209" y="2353202"/>
                  <a:pt x="7892505" y="2353202"/>
                </a:cubicBezTo>
                <a:close/>
                <a:moveTo>
                  <a:pt x="7180299" y="2347908"/>
                </a:moveTo>
                <a:lnTo>
                  <a:pt x="7212070" y="2358498"/>
                </a:lnTo>
                <a:cubicBezTo>
                  <a:pt x="7219130" y="2365558"/>
                  <a:pt x="7224426" y="2369088"/>
                  <a:pt x="7227956" y="2369088"/>
                </a:cubicBezTo>
                <a:cubicBezTo>
                  <a:pt x="7231485" y="2369088"/>
                  <a:pt x="7233251" y="2372619"/>
                  <a:pt x="7233251" y="2379679"/>
                </a:cubicBezTo>
                <a:lnTo>
                  <a:pt x="7190889" y="2379679"/>
                </a:lnTo>
                <a:cubicBezTo>
                  <a:pt x="7190889" y="2372619"/>
                  <a:pt x="7187360" y="2369088"/>
                  <a:pt x="7180299" y="2369088"/>
                </a:cubicBezTo>
                <a:cubicBezTo>
                  <a:pt x="7180299" y="2362029"/>
                  <a:pt x="7183828" y="2358498"/>
                  <a:pt x="7190889" y="2358498"/>
                </a:cubicBezTo>
                <a:lnTo>
                  <a:pt x="7180299" y="2358498"/>
                </a:lnTo>
                <a:close/>
                <a:moveTo>
                  <a:pt x="5835316" y="2337317"/>
                </a:moveTo>
                <a:lnTo>
                  <a:pt x="5856497" y="2347908"/>
                </a:lnTo>
                <a:cubicBezTo>
                  <a:pt x="5849436" y="2347908"/>
                  <a:pt x="5838847" y="2347908"/>
                  <a:pt x="5824726" y="2347908"/>
                </a:cubicBezTo>
                <a:close/>
                <a:moveTo>
                  <a:pt x="5533490" y="2337317"/>
                </a:moveTo>
                <a:cubicBezTo>
                  <a:pt x="5537020" y="2337317"/>
                  <a:pt x="5538785" y="2337317"/>
                  <a:pt x="5538785" y="2337317"/>
                </a:cubicBezTo>
                <a:lnTo>
                  <a:pt x="5517604" y="2358498"/>
                </a:lnTo>
                <a:lnTo>
                  <a:pt x="5517604" y="2347908"/>
                </a:lnTo>
                <a:cubicBezTo>
                  <a:pt x="5524664" y="2340848"/>
                  <a:pt x="5529960" y="2337317"/>
                  <a:pt x="5533490" y="2337317"/>
                </a:cubicBezTo>
                <a:close/>
                <a:moveTo>
                  <a:pt x="7450355" y="2332021"/>
                </a:moveTo>
                <a:cubicBezTo>
                  <a:pt x="7453884" y="2332021"/>
                  <a:pt x="7455649" y="2333787"/>
                  <a:pt x="7455649" y="2337317"/>
                </a:cubicBezTo>
                <a:lnTo>
                  <a:pt x="7445059" y="2347908"/>
                </a:lnTo>
                <a:lnTo>
                  <a:pt x="7434468" y="2337317"/>
                </a:lnTo>
                <a:cubicBezTo>
                  <a:pt x="7441528" y="2333787"/>
                  <a:pt x="7446824" y="2332021"/>
                  <a:pt x="7450355" y="2332021"/>
                </a:cubicBezTo>
                <a:close/>
                <a:moveTo>
                  <a:pt x="7274290" y="2330698"/>
                </a:moveTo>
                <a:cubicBezTo>
                  <a:pt x="7276937" y="2329815"/>
                  <a:pt x="7279142" y="2330256"/>
                  <a:pt x="7280908" y="2332021"/>
                </a:cubicBezTo>
                <a:cubicBezTo>
                  <a:pt x="7284437" y="2335552"/>
                  <a:pt x="7284437" y="2339082"/>
                  <a:pt x="7280908" y="2342612"/>
                </a:cubicBezTo>
                <a:cubicBezTo>
                  <a:pt x="7277378" y="2346143"/>
                  <a:pt x="7272082" y="2347908"/>
                  <a:pt x="7265022" y="2347908"/>
                </a:cubicBezTo>
                <a:lnTo>
                  <a:pt x="7265022" y="2337317"/>
                </a:lnTo>
                <a:cubicBezTo>
                  <a:pt x="7268553" y="2333787"/>
                  <a:pt x="7271641" y="2331581"/>
                  <a:pt x="7274290" y="2330698"/>
                </a:cubicBezTo>
                <a:close/>
                <a:moveTo>
                  <a:pt x="7805134" y="2326727"/>
                </a:moveTo>
                <a:cubicBezTo>
                  <a:pt x="7805134" y="2326727"/>
                  <a:pt x="7808663" y="2326727"/>
                  <a:pt x="7815724" y="2326727"/>
                </a:cubicBezTo>
                <a:cubicBezTo>
                  <a:pt x="7815724" y="2326727"/>
                  <a:pt x="7815724" y="2330256"/>
                  <a:pt x="7815724" y="2337317"/>
                </a:cubicBezTo>
                <a:cubicBezTo>
                  <a:pt x="7815724" y="2337317"/>
                  <a:pt x="7813957" y="2337317"/>
                  <a:pt x="7810428" y="2337317"/>
                </a:cubicBezTo>
                <a:cubicBezTo>
                  <a:pt x="7806898" y="2337317"/>
                  <a:pt x="7805134" y="2337317"/>
                  <a:pt x="7805134" y="2337317"/>
                </a:cubicBezTo>
                <a:cubicBezTo>
                  <a:pt x="7805134" y="2330256"/>
                  <a:pt x="7805134" y="2326727"/>
                  <a:pt x="7805134" y="2326727"/>
                </a:cubicBezTo>
                <a:close/>
                <a:moveTo>
                  <a:pt x="7582734" y="2326727"/>
                </a:moveTo>
                <a:lnTo>
                  <a:pt x="7593326" y="2326727"/>
                </a:lnTo>
                <a:lnTo>
                  <a:pt x="7582734" y="2337317"/>
                </a:lnTo>
                <a:close/>
                <a:moveTo>
                  <a:pt x="7492716" y="2326727"/>
                </a:moveTo>
                <a:cubicBezTo>
                  <a:pt x="7503307" y="2326727"/>
                  <a:pt x="7512130" y="2326727"/>
                  <a:pt x="7519192" y="2326727"/>
                </a:cubicBezTo>
                <a:lnTo>
                  <a:pt x="7519192" y="2337317"/>
                </a:lnTo>
                <a:cubicBezTo>
                  <a:pt x="7490951" y="2344377"/>
                  <a:pt x="7476830" y="2344377"/>
                  <a:pt x="7476830" y="2337317"/>
                </a:cubicBezTo>
                <a:cubicBezTo>
                  <a:pt x="7476830" y="2330256"/>
                  <a:pt x="7482126" y="2326727"/>
                  <a:pt x="7492716" y="2326727"/>
                </a:cubicBezTo>
                <a:close/>
                <a:moveTo>
                  <a:pt x="7053214" y="2326727"/>
                </a:moveTo>
                <a:cubicBezTo>
                  <a:pt x="7060274" y="2326727"/>
                  <a:pt x="7063804" y="2330256"/>
                  <a:pt x="7063804" y="2337317"/>
                </a:cubicBezTo>
                <a:lnTo>
                  <a:pt x="7053214" y="2337317"/>
                </a:lnTo>
                <a:cubicBezTo>
                  <a:pt x="7046154" y="2330256"/>
                  <a:pt x="7046154" y="2326727"/>
                  <a:pt x="7053214" y="2326727"/>
                </a:cubicBezTo>
                <a:close/>
                <a:moveTo>
                  <a:pt x="5782364" y="2326727"/>
                </a:moveTo>
                <a:lnTo>
                  <a:pt x="5792954" y="2326727"/>
                </a:lnTo>
                <a:cubicBezTo>
                  <a:pt x="5800016" y="2326727"/>
                  <a:pt x="5805311" y="2328492"/>
                  <a:pt x="5808840" y="2332021"/>
                </a:cubicBezTo>
                <a:cubicBezTo>
                  <a:pt x="5812370" y="2335552"/>
                  <a:pt x="5814135" y="2337317"/>
                  <a:pt x="5814135" y="2337317"/>
                </a:cubicBezTo>
                <a:lnTo>
                  <a:pt x="5792954" y="2337317"/>
                </a:lnTo>
                <a:close/>
                <a:moveTo>
                  <a:pt x="5718822" y="2326727"/>
                </a:moveTo>
                <a:cubicBezTo>
                  <a:pt x="5725882" y="2326727"/>
                  <a:pt x="5725882" y="2330256"/>
                  <a:pt x="5718822" y="2337317"/>
                </a:cubicBezTo>
                <a:cubicBezTo>
                  <a:pt x="5718822" y="2337317"/>
                  <a:pt x="5718822" y="2339082"/>
                  <a:pt x="5718822" y="2342612"/>
                </a:cubicBezTo>
                <a:cubicBezTo>
                  <a:pt x="5718822" y="2346143"/>
                  <a:pt x="5722352" y="2347908"/>
                  <a:pt x="5729412" y="2347908"/>
                </a:cubicBezTo>
                <a:lnTo>
                  <a:pt x="5729412" y="2358498"/>
                </a:lnTo>
                <a:lnTo>
                  <a:pt x="5655279" y="2358498"/>
                </a:lnTo>
                <a:lnTo>
                  <a:pt x="5644689" y="2358498"/>
                </a:lnTo>
                <a:cubicBezTo>
                  <a:pt x="5644689" y="2358498"/>
                  <a:pt x="5644689" y="2356733"/>
                  <a:pt x="5644689" y="2353202"/>
                </a:cubicBezTo>
                <a:cubicBezTo>
                  <a:pt x="5644689" y="2349673"/>
                  <a:pt x="5641160" y="2347908"/>
                  <a:pt x="5634099" y="2347908"/>
                </a:cubicBezTo>
                <a:cubicBezTo>
                  <a:pt x="5627039" y="2347908"/>
                  <a:pt x="5623508" y="2347908"/>
                  <a:pt x="5623508" y="2347908"/>
                </a:cubicBezTo>
                <a:cubicBezTo>
                  <a:pt x="5623508" y="2347908"/>
                  <a:pt x="5621743" y="2347908"/>
                  <a:pt x="5618214" y="2347908"/>
                </a:cubicBezTo>
                <a:cubicBezTo>
                  <a:pt x="5614683" y="2347908"/>
                  <a:pt x="5609387" y="2344377"/>
                  <a:pt x="5602327" y="2337317"/>
                </a:cubicBezTo>
                <a:cubicBezTo>
                  <a:pt x="5616448" y="2337317"/>
                  <a:pt x="5634099" y="2340848"/>
                  <a:pt x="5655279" y="2347908"/>
                </a:cubicBezTo>
                <a:cubicBezTo>
                  <a:pt x="5690580" y="2347908"/>
                  <a:pt x="5708232" y="2344377"/>
                  <a:pt x="5708232" y="2337317"/>
                </a:cubicBezTo>
                <a:cubicBezTo>
                  <a:pt x="5708232" y="2330256"/>
                  <a:pt x="5711762" y="2326727"/>
                  <a:pt x="5718822" y="2326727"/>
                </a:cubicBezTo>
                <a:close/>
                <a:moveTo>
                  <a:pt x="5665870" y="2326727"/>
                </a:moveTo>
                <a:cubicBezTo>
                  <a:pt x="5665870" y="2326727"/>
                  <a:pt x="5665870" y="2330256"/>
                  <a:pt x="5665870" y="2337317"/>
                </a:cubicBezTo>
                <a:lnTo>
                  <a:pt x="5644689" y="2337317"/>
                </a:lnTo>
                <a:close/>
                <a:moveTo>
                  <a:pt x="6047124" y="2321431"/>
                </a:moveTo>
                <a:lnTo>
                  <a:pt x="6057716" y="2326727"/>
                </a:lnTo>
                <a:cubicBezTo>
                  <a:pt x="6054184" y="2326727"/>
                  <a:pt x="6051538" y="2326286"/>
                  <a:pt x="6049772" y="2325403"/>
                </a:cubicBezTo>
                <a:close/>
                <a:moveTo>
                  <a:pt x="7836904" y="2316136"/>
                </a:moveTo>
                <a:cubicBezTo>
                  <a:pt x="7836904" y="2323196"/>
                  <a:pt x="7843965" y="2330256"/>
                  <a:pt x="7858085" y="2337317"/>
                </a:cubicBezTo>
                <a:cubicBezTo>
                  <a:pt x="7865146" y="2344377"/>
                  <a:pt x="7868675" y="2349673"/>
                  <a:pt x="7868675" y="2353202"/>
                </a:cubicBezTo>
                <a:cubicBezTo>
                  <a:pt x="7868675" y="2356733"/>
                  <a:pt x="7865146" y="2358498"/>
                  <a:pt x="7858085" y="2358498"/>
                </a:cubicBezTo>
                <a:lnTo>
                  <a:pt x="7847494" y="2347908"/>
                </a:lnTo>
                <a:cubicBezTo>
                  <a:pt x="7840434" y="2340848"/>
                  <a:pt x="7836904" y="2335552"/>
                  <a:pt x="7836904" y="2332021"/>
                </a:cubicBezTo>
                <a:cubicBezTo>
                  <a:pt x="7836904" y="2328492"/>
                  <a:pt x="7833375" y="2326727"/>
                  <a:pt x="7826313" y="2326727"/>
                </a:cubicBezTo>
                <a:close/>
                <a:moveTo>
                  <a:pt x="7312678" y="2316136"/>
                </a:moveTo>
                <a:cubicBezTo>
                  <a:pt x="7316208" y="2316136"/>
                  <a:pt x="7317974" y="2316136"/>
                  <a:pt x="7317974" y="2316136"/>
                </a:cubicBezTo>
                <a:lnTo>
                  <a:pt x="7307384" y="2326727"/>
                </a:lnTo>
                <a:cubicBezTo>
                  <a:pt x="7300322" y="2326727"/>
                  <a:pt x="7298559" y="2324962"/>
                  <a:pt x="7302088" y="2321431"/>
                </a:cubicBezTo>
                <a:cubicBezTo>
                  <a:pt x="7305618" y="2317900"/>
                  <a:pt x="7309149" y="2316136"/>
                  <a:pt x="7312678" y="2316136"/>
                </a:cubicBezTo>
                <a:close/>
                <a:moveTo>
                  <a:pt x="7010852" y="2316136"/>
                </a:moveTo>
                <a:lnTo>
                  <a:pt x="7021443" y="2326727"/>
                </a:lnTo>
                <a:cubicBezTo>
                  <a:pt x="7021443" y="2333787"/>
                  <a:pt x="7017914" y="2337317"/>
                  <a:pt x="7010852" y="2337317"/>
                </a:cubicBezTo>
                <a:cubicBezTo>
                  <a:pt x="7003792" y="2330256"/>
                  <a:pt x="7000262" y="2326727"/>
                  <a:pt x="7000262" y="2326727"/>
                </a:cubicBezTo>
                <a:cubicBezTo>
                  <a:pt x="7000262" y="2319667"/>
                  <a:pt x="7003792" y="2316136"/>
                  <a:pt x="7010852" y="2316136"/>
                </a:cubicBezTo>
                <a:close/>
                <a:moveTo>
                  <a:pt x="6036534" y="2316136"/>
                </a:moveTo>
                <a:lnTo>
                  <a:pt x="6044477" y="2317461"/>
                </a:lnTo>
                <a:cubicBezTo>
                  <a:pt x="6046242" y="2318343"/>
                  <a:pt x="6047124" y="2319667"/>
                  <a:pt x="6047124" y="2321431"/>
                </a:cubicBezTo>
                <a:close/>
                <a:moveTo>
                  <a:pt x="6004764" y="2316136"/>
                </a:moveTo>
                <a:cubicBezTo>
                  <a:pt x="6004764" y="2323196"/>
                  <a:pt x="6004764" y="2326727"/>
                  <a:pt x="6004764" y="2326727"/>
                </a:cubicBezTo>
                <a:cubicBezTo>
                  <a:pt x="6011824" y="2326727"/>
                  <a:pt x="6015353" y="2324962"/>
                  <a:pt x="6015353" y="2321431"/>
                </a:cubicBezTo>
                <a:cubicBezTo>
                  <a:pt x="6015353" y="2317900"/>
                  <a:pt x="6011824" y="2316136"/>
                  <a:pt x="6004764" y="2316136"/>
                </a:cubicBezTo>
                <a:close/>
                <a:moveTo>
                  <a:pt x="5401110" y="2316136"/>
                </a:moveTo>
                <a:lnTo>
                  <a:pt x="5485833" y="2326727"/>
                </a:lnTo>
                <a:lnTo>
                  <a:pt x="5496423" y="2347908"/>
                </a:lnTo>
                <a:cubicBezTo>
                  <a:pt x="5496423" y="2347908"/>
                  <a:pt x="5491128" y="2346143"/>
                  <a:pt x="5480538" y="2342612"/>
                </a:cubicBezTo>
                <a:cubicBezTo>
                  <a:pt x="5469948" y="2339082"/>
                  <a:pt x="5459356" y="2335552"/>
                  <a:pt x="5448766" y="2332021"/>
                </a:cubicBezTo>
                <a:cubicBezTo>
                  <a:pt x="5438176" y="2328492"/>
                  <a:pt x="5427586" y="2324962"/>
                  <a:pt x="5416996" y="2321431"/>
                </a:cubicBezTo>
                <a:cubicBezTo>
                  <a:pt x="5406404" y="2317900"/>
                  <a:pt x="5401110" y="2316136"/>
                  <a:pt x="5401110" y="2316136"/>
                </a:cubicBezTo>
                <a:close/>
                <a:moveTo>
                  <a:pt x="7773361" y="2305546"/>
                </a:moveTo>
                <a:cubicBezTo>
                  <a:pt x="7780423" y="2305546"/>
                  <a:pt x="7783952" y="2305546"/>
                  <a:pt x="7783952" y="2305546"/>
                </a:cubicBezTo>
                <a:lnTo>
                  <a:pt x="7794542" y="2316136"/>
                </a:lnTo>
                <a:lnTo>
                  <a:pt x="7789248" y="2316136"/>
                </a:lnTo>
                <a:cubicBezTo>
                  <a:pt x="7785717" y="2316136"/>
                  <a:pt x="7783952" y="2316136"/>
                  <a:pt x="7783952" y="2316136"/>
                </a:cubicBezTo>
                <a:close/>
                <a:moveTo>
                  <a:pt x="7667457" y="2305546"/>
                </a:moveTo>
                <a:cubicBezTo>
                  <a:pt x="7674519" y="2305546"/>
                  <a:pt x="7678048" y="2305546"/>
                  <a:pt x="7678048" y="2305546"/>
                </a:cubicBezTo>
                <a:cubicBezTo>
                  <a:pt x="7678048" y="2305546"/>
                  <a:pt x="7679813" y="2307311"/>
                  <a:pt x="7683344" y="2310841"/>
                </a:cubicBezTo>
                <a:cubicBezTo>
                  <a:pt x="7686874" y="2314371"/>
                  <a:pt x="7692168" y="2316136"/>
                  <a:pt x="7699230" y="2316136"/>
                </a:cubicBezTo>
                <a:lnTo>
                  <a:pt x="7678048" y="2316136"/>
                </a:lnTo>
                <a:close/>
                <a:moveTo>
                  <a:pt x="7550963" y="2305546"/>
                </a:moveTo>
                <a:cubicBezTo>
                  <a:pt x="7550963" y="2305546"/>
                  <a:pt x="7554492" y="2305546"/>
                  <a:pt x="7561553" y="2305546"/>
                </a:cubicBezTo>
                <a:cubicBezTo>
                  <a:pt x="7561553" y="2312606"/>
                  <a:pt x="7558024" y="2316136"/>
                  <a:pt x="7550963" y="2316136"/>
                </a:cubicBezTo>
                <a:cubicBezTo>
                  <a:pt x="7550963" y="2309077"/>
                  <a:pt x="7550963" y="2305546"/>
                  <a:pt x="7550963" y="2305546"/>
                </a:cubicBezTo>
                <a:close/>
                <a:moveTo>
                  <a:pt x="5655279" y="2305546"/>
                </a:moveTo>
                <a:cubicBezTo>
                  <a:pt x="5662340" y="2305546"/>
                  <a:pt x="5669400" y="2309077"/>
                  <a:pt x="5676460" y="2316136"/>
                </a:cubicBezTo>
                <a:lnTo>
                  <a:pt x="5665870" y="2316136"/>
                </a:lnTo>
                <a:lnTo>
                  <a:pt x="5644689" y="2316136"/>
                </a:lnTo>
                <a:cubicBezTo>
                  <a:pt x="5644689" y="2309077"/>
                  <a:pt x="5648218" y="2305546"/>
                  <a:pt x="5655279" y="2305546"/>
                </a:cubicBezTo>
                <a:close/>
                <a:moveTo>
                  <a:pt x="4871588" y="2305546"/>
                </a:moveTo>
                <a:cubicBezTo>
                  <a:pt x="4878648" y="2305546"/>
                  <a:pt x="4882180" y="2309077"/>
                  <a:pt x="4882180" y="2316136"/>
                </a:cubicBezTo>
                <a:lnTo>
                  <a:pt x="4871588" y="2316136"/>
                </a:lnTo>
                <a:close/>
                <a:moveTo>
                  <a:pt x="4765684" y="2305546"/>
                </a:moveTo>
                <a:cubicBezTo>
                  <a:pt x="4772744" y="2305546"/>
                  <a:pt x="4776276" y="2305546"/>
                  <a:pt x="4776276" y="2305546"/>
                </a:cubicBezTo>
                <a:cubicBezTo>
                  <a:pt x="4776276" y="2305546"/>
                  <a:pt x="4776276" y="2309077"/>
                  <a:pt x="4776276" y="2316136"/>
                </a:cubicBezTo>
                <a:lnTo>
                  <a:pt x="4765684" y="2316136"/>
                </a:lnTo>
                <a:close/>
                <a:moveTo>
                  <a:pt x="6092134" y="2302237"/>
                </a:moveTo>
                <a:cubicBezTo>
                  <a:pt x="6097429" y="2300912"/>
                  <a:pt x="6110668" y="2305546"/>
                  <a:pt x="6131847" y="2316136"/>
                </a:cubicBezTo>
                <a:cubicBezTo>
                  <a:pt x="6167149" y="2330256"/>
                  <a:pt x="6188330" y="2337317"/>
                  <a:pt x="6195390" y="2337317"/>
                </a:cubicBezTo>
                <a:cubicBezTo>
                  <a:pt x="6202450" y="2337317"/>
                  <a:pt x="6205980" y="2340848"/>
                  <a:pt x="6205980" y="2347908"/>
                </a:cubicBezTo>
                <a:cubicBezTo>
                  <a:pt x="6198920" y="2347908"/>
                  <a:pt x="6191861" y="2347908"/>
                  <a:pt x="6184800" y="2347908"/>
                </a:cubicBezTo>
                <a:cubicBezTo>
                  <a:pt x="6177738" y="2347908"/>
                  <a:pt x="6168914" y="2346143"/>
                  <a:pt x="6158324" y="2342612"/>
                </a:cubicBezTo>
                <a:cubicBezTo>
                  <a:pt x="6147734" y="2339082"/>
                  <a:pt x="6135378" y="2333787"/>
                  <a:pt x="6121257" y="2326727"/>
                </a:cubicBezTo>
                <a:cubicBezTo>
                  <a:pt x="6100076" y="2312606"/>
                  <a:pt x="6089486" y="2305546"/>
                  <a:pt x="6089486" y="2305546"/>
                </a:cubicBezTo>
                <a:cubicBezTo>
                  <a:pt x="6089486" y="2303781"/>
                  <a:pt x="6090368" y="2302677"/>
                  <a:pt x="6092134" y="2302237"/>
                </a:cubicBezTo>
                <a:close/>
                <a:moveTo>
                  <a:pt x="6407198" y="2294956"/>
                </a:moveTo>
                <a:lnTo>
                  <a:pt x="6417788" y="2294956"/>
                </a:lnTo>
                <a:cubicBezTo>
                  <a:pt x="6424850" y="2302015"/>
                  <a:pt x="6426614" y="2305546"/>
                  <a:pt x="6423084" y="2305546"/>
                </a:cubicBezTo>
                <a:cubicBezTo>
                  <a:pt x="6419554" y="2305546"/>
                  <a:pt x="6417788" y="2305546"/>
                  <a:pt x="6417788" y="2305546"/>
                </a:cubicBezTo>
                <a:close/>
                <a:moveTo>
                  <a:pt x="5708232" y="2294956"/>
                </a:moveTo>
                <a:cubicBezTo>
                  <a:pt x="5708232" y="2294956"/>
                  <a:pt x="5711762" y="2294956"/>
                  <a:pt x="5718822" y="2294956"/>
                </a:cubicBezTo>
                <a:cubicBezTo>
                  <a:pt x="5725882" y="2294956"/>
                  <a:pt x="5729412" y="2296721"/>
                  <a:pt x="5729412" y="2300250"/>
                </a:cubicBezTo>
                <a:cubicBezTo>
                  <a:pt x="5729412" y="2303781"/>
                  <a:pt x="5725882" y="2305546"/>
                  <a:pt x="5718822" y="2305546"/>
                </a:cubicBezTo>
                <a:cubicBezTo>
                  <a:pt x="5718822" y="2305546"/>
                  <a:pt x="5717058" y="2303781"/>
                  <a:pt x="5713526" y="2300250"/>
                </a:cubicBezTo>
                <a:cubicBezTo>
                  <a:pt x="5709997" y="2296721"/>
                  <a:pt x="5708232" y="2294956"/>
                  <a:pt x="5708232" y="2294956"/>
                </a:cubicBezTo>
                <a:close/>
                <a:moveTo>
                  <a:pt x="7302088" y="2284365"/>
                </a:moveTo>
                <a:cubicBezTo>
                  <a:pt x="7305618" y="2284365"/>
                  <a:pt x="7307384" y="2284365"/>
                  <a:pt x="7307384" y="2284365"/>
                </a:cubicBezTo>
                <a:lnTo>
                  <a:pt x="7296793" y="2294956"/>
                </a:lnTo>
                <a:cubicBezTo>
                  <a:pt x="7296793" y="2287896"/>
                  <a:pt x="7298559" y="2284365"/>
                  <a:pt x="7302088" y="2284365"/>
                </a:cubicBezTo>
                <a:close/>
                <a:moveTo>
                  <a:pt x="5972991" y="2284365"/>
                </a:moveTo>
                <a:lnTo>
                  <a:pt x="5983582" y="2294956"/>
                </a:lnTo>
                <a:cubicBezTo>
                  <a:pt x="5997702" y="2302015"/>
                  <a:pt x="6008293" y="2305546"/>
                  <a:pt x="6015353" y="2305546"/>
                </a:cubicBezTo>
                <a:lnTo>
                  <a:pt x="6036534" y="2316136"/>
                </a:lnTo>
                <a:cubicBezTo>
                  <a:pt x="6036534" y="2316136"/>
                  <a:pt x="6036534" y="2319667"/>
                  <a:pt x="6036534" y="2326727"/>
                </a:cubicBezTo>
                <a:cubicBezTo>
                  <a:pt x="6036534" y="2333787"/>
                  <a:pt x="6036534" y="2337317"/>
                  <a:pt x="6036534" y="2337317"/>
                </a:cubicBezTo>
                <a:cubicBezTo>
                  <a:pt x="6036534" y="2337317"/>
                  <a:pt x="6040064" y="2337317"/>
                  <a:pt x="6047124" y="2337317"/>
                </a:cubicBezTo>
                <a:lnTo>
                  <a:pt x="6057716" y="2347908"/>
                </a:lnTo>
                <a:lnTo>
                  <a:pt x="6078895" y="2358498"/>
                </a:lnTo>
                <a:lnTo>
                  <a:pt x="6100076" y="2358498"/>
                </a:lnTo>
                <a:lnTo>
                  <a:pt x="6078895" y="2369088"/>
                </a:lnTo>
                <a:cubicBezTo>
                  <a:pt x="6064776" y="2362029"/>
                  <a:pt x="6054186" y="2358498"/>
                  <a:pt x="6047124" y="2358498"/>
                </a:cubicBezTo>
                <a:cubicBezTo>
                  <a:pt x="6047124" y="2358498"/>
                  <a:pt x="6047124" y="2354967"/>
                  <a:pt x="6047124" y="2347908"/>
                </a:cubicBezTo>
                <a:lnTo>
                  <a:pt x="6036534" y="2347908"/>
                </a:lnTo>
                <a:cubicBezTo>
                  <a:pt x="6036534" y="2354967"/>
                  <a:pt x="6029474" y="2356733"/>
                  <a:pt x="6015353" y="2353202"/>
                </a:cubicBezTo>
                <a:cubicBezTo>
                  <a:pt x="6001234" y="2349673"/>
                  <a:pt x="5992408" y="2346143"/>
                  <a:pt x="5988878" y="2342612"/>
                </a:cubicBezTo>
                <a:cubicBezTo>
                  <a:pt x="5985347" y="2339082"/>
                  <a:pt x="5976520" y="2337317"/>
                  <a:pt x="5962401" y="2337317"/>
                </a:cubicBezTo>
                <a:cubicBezTo>
                  <a:pt x="5948280" y="2337317"/>
                  <a:pt x="5941220" y="2337317"/>
                  <a:pt x="5941220" y="2337317"/>
                </a:cubicBezTo>
                <a:lnTo>
                  <a:pt x="5983582" y="2316136"/>
                </a:lnTo>
                <a:lnTo>
                  <a:pt x="5994172" y="2305546"/>
                </a:lnTo>
                <a:lnTo>
                  <a:pt x="5972991" y="2294956"/>
                </a:lnTo>
                <a:lnTo>
                  <a:pt x="5962401" y="2294956"/>
                </a:lnTo>
                <a:close/>
                <a:moveTo>
                  <a:pt x="4808046" y="2284365"/>
                </a:moveTo>
                <a:cubicBezTo>
                  <a:pt x="4808046" y="2291425"/>
                  <a:pt x="4808046" y="2294956"/>
                  <a:pt x="4808046" y="2294956"/>
                </a:cubicBezTo>
                <a:cubicBezTo>
                  <a:pt x="4800986" y="2294956"/>
                  <a:pt x="4797456" y="2294956"/>
                  <a:pt x="4797456" y="2294956"/>
                </a:cubicBezTo>
                <a:close/>
                <a:moveTo>
                  <a:pt x="7688638" y="2273775"/>
                </a:moveTo>
                <a:cubicBezTo>
                  <a:pt x="7695700" y="2273775"/>
                  <a:pt x="7702759" y="2273775"/>
                  <a:pt x="7709820" y="2273775"/>
                </a:cubicBezTo>
                <a:lnTo>
                  <a:pt x="7699230" y="2284365"/>
                </a:lnTo>
                <a:close/>
                <a:moveTo>
                  <a:pt x="7021443" y="2273775"/>
                </a:moveTo>
                <a:lnTo>
                  <a:pt x="7032033" y="2284365"/>
                </a:lnTo>
                <a:lnTo>
                  <a:pt x="7021443" y="2284365"/>
                </a:lnTo>
                <a:cubicBezTo>
                  <a:pt x="7021443" y="2284365"/>
                  <a:pt x="7021443" y="2280834"/>
                  <a:pt x="7021443" y="2273775"/>
                </a:cubicBezTo>
                <a:close/>
                <a:moveTo>
                  <a:pt x="6608416" y="2273775"/>
                </a:moveTo>
                <a:cubicBezTo>
                  <a:pt x="6608416" y="2273775"/>
                  <a:pt x="6611946" y="2277304"/>
                  <a:pt x="6619006" y="2284365"/>
                </a:cubicBezTo>
                <a:cubicBezTo>
                  <a:pt x="6611946" y="2284365"/>
                  <a:pt x="6608416" y="2284365"/>
                  <a:pt x="6608416" y="2284365"/>
                </a:cubicBezTo>
                <a:close/>
                <a:moveTo>
                  <a:pt x="5295206" y="2273775"/>
                </a:moveTo>
                <a:lnTo>
                  <a:pt x="5348158" y="2294956"/>
                </a:lnTo>
                <a:cubicBezTo>
                  <a:pt x="5355218" y="2294956"/>
                  <a:pt x="5358748" y="2294956"/>
                  <a:pt x="5358748" y="2294956"/>
                </a:cubicBezTo>
                <a:cubicBezTo>
                  <a:pt x="5358748" y="2294956"/>
                  <a:pt x="5362278" y="2294956"/>
                  <a:pt x="5369339" y="2294956"/>
                </a:cubicBezTo>
                <a:cubicBezTo>
                  <a:pt x="5369339" y="2294956"/>
                  <a:pt x="5369339" y="2298485"/>
                  <a:pt x="5369339" y="2305546"/>
                </a:cubicBezTo>
                <a:cubicBezTo>
                  <a:pt x="5369339" y="2305546"/>
                  <a:pt x="5360512" y="2305546"/>
                  <a:pt x="5342862" y="2305546"/>
                </a:cubicBezTo>
                <a:cubicBezTo>
                  <a:pt x="5325212" y="2305546"/>
                  <a:pt x="5314621" y="2302015"/>
                  <a:pt x="5311092" y="2294956"/>
                </a:cubicBezTo>
                <a:cubicBezTo>
                  <a:pt x="5307560" y="2287896"/>
                  <a:pt x="5302266" y="2284365"/>
                  <a:pt x="5295206" y="2284365"/>
                </a:cubicBezTo>
                <a:close/>
                <a:moveTo>
                  <a:pt x="8175798" y="2263184"/>
                </a:moveTo>
                <a:cubicBezTo>
                  <a:pt x="8175798" y="2263184"/>
                  <a:pt x="8177564" y="2263184"/>
                  <a:pt x="8181093" y="2263184"/>
                </a:cubicBezTo>
                <a:cubicBezTo>
                  <a:pt x="8184623" y="2263184"/>
                  <a:pt x="8186387" y="2264948"/>
                  <a:pt x="8186387" y="2268479"/>
                </a:cubicBezTo>
                <a:cubicBezTo>
                  <a:pt x="8186387" y="2272010"/>
                  <a:pt x="8182858" y="2273775"/>
                  <a:pt x="8175798" y="2273775"/>
                </a:cubicBezTo>
                <a:cubicBezTo>
                  <a:pt x="8175798" y="2266715"/>
                  <a:pt x="8175798" y="2263184"/>
                  <a:pt x="8175798" y="2263184"/>
                </a:cubicBezTo>
                <a:close/>
                <a:moveTo>
                  <a:pt x="6163620" y="2263184"/>
                </a:moveTo>
                <a:lnTo>
                  <a:pt x="6163620" y="2273775"/>
                </a:lnTo>
                <a:cubicBezTo>
                  <a:pt x="6170680" y="2273775"/>
                  <a:pt x="6174209" y="2272010"/>
                  <a:pt x="6174209" y="2268479"/>
                </a:cubicBezTo>
                <a:cubicBezTo>
                  <a:pt x="6174209" y="2264948"/>
                  <a:pt x="6174209" y="2263184"/>
                  <a:pt x="6174209" y="2263184"/>
                </a:cubicBezTo>
                <a:cubicBezTo>
                  <a:pt x="6174209" y="2263184"/>
                  <a:pt x="6170680" y="2263184"/>
                  <a:pt x="6163620" y="2263184"/>
                </a:cubicBezTo>
                <a:close/>
                <a:moveTo>
                  <a:pt x="5814135" y="2263184"/>
                </a:moveTo>
                <a:cubicBezTo>
                  <a:pt x="5814135" y="2270244"/>
                  <a:pt x="5821196" y="2273775"/>
                  <a:pt x="5835316" y="2273775"/>
                </a:cubicBezTo>
                <a:lnTo>
                  <a:pt x="5824726" y="2263184"/>
                </a:lnTo>
                <a:close/>
                <a:moveTo>
                  <a:pt x="5581147" y="2263184"/>
                </a:moveTo>
                <a:lnTo>
                  <a:pt x="5623508" y="2284365"/>
                </a:lnTo>
                <a:lnTo>
                  <a:pt x="5602327" y="2284365"/>
                </a:lnTo>
                <a:lnTo>
                  <a:pt x="5591737" y="2284365"/>
                </a:lnTo>
                <a:lnTo>
                  <a:pt x="5591737" y="2294956"/>
                </a:lnTo>
                <a:lnTo>
                  <a:pt x="5581147" y="2273775"/>
                </a:lnTo>
                <a:cubicBezTo>
                  <a:pt x="5581147" y="2266715"/>
                  <a:pt x="5581147" y="2263184"/>
                  <a:pt x="5581147" y="2263184"/>
                </a:cubicBezTo>
                <a:close/>
                <a:moveTo>
                  <a:pt x="5475243" y="2263184"/>
                </a:moveTo>
                <a:lnTo>
                  <a:pt x="5496423" y="2273775"/>
                </a:lnTo>
                <a:cubicBezTo>
                  <a:pt x="5489362" y="2273775"/>
                  <a:pt x="5485833" y="2273775"/>
                  <a:pt x="5485833" y="2273775"/>
                </a:cubicBezTo>
                <a:cubicBezTo>
                  <a:pt x="5471712" y="2273775"/>
                  <a:pt x="5468182" y="2277304"/>
                  <a:pt x="5475243" y="2284365"/>
                </a:cubicBezTo>
                <a:cubicBezTo>
                  <a:pt x="5482304" y="2291425"/>
                  <a:pt x="5482304" y="2294956"/>
                  <a:pt x="5475243" y="2294956"/>
                </a:cubicBezTo>
                <a:cubicBezTo>
                  <a:pt x="5468182" y="2294956"/>
                  <a:pt x="5464652" y="2293190"/>
                  <a:pt x="5464652" y="2289660"/>
                </a:cubicBezTo>
                <a:cubicBezTo>
                  <a:pt x="5464652" y="2286129"/>
                  <a:pt x="5464652" y="2284365"/>
                  <a:pt x="5464652" y="2284365"/>
                </a:cubicBezTo>
                <a:lnTo>
                  <a:pt x="5464652" y="2273775"/>
                </a:lnTo>
                <a:close/>
                <a:moveTo>
                  <a:pt x="8165206" y="2252594"/>
                </a:moveTo>
                <a:cubicBezTo>
                  <a:pt x="8165206" y="2252594"/>
                  <a:pt x="8165206" y="2256125"/>
                  <a:pt x="8165206" y="2263184"/>
                </a:cubicBezTo>
                <a:cubicBezTo>
                  <a:pt x="8158146" y="2263184"/>
                  <a:pt x="8154617" y="2263184"/>
                  <a:pt x="8154617" y="2263184"/>
                </a:cubicBezTo>
                <a:close/>
                <a:moveTo>
                  <a:pt x="7190889" y="2252594"/>
                </a:moveTo>
                <a:cubicBezTo>
                  <a:pt x="7190889" y="2252594"/>
                  <a:pt x="7190889" y="2256125"/>
                  <a:pt x="7190889" y="2263184"/>
                </a:cubicBezTo>
                <a:cubicBezTo>
                  <a:pt x="7190889" y="2270244"/>
                  <a:pt x="7194418" y="2270244"/>
                  <a:pt x="7201480" y="2263184"/>
                </a:cubicBezTo>
                <a:cubicBezTo>
                  <a:pt x="7208540" y="2263184"/>
                  <a:pt x="7212070" y="2259654"/>
                  <a:pt x="7212070" y="2252594"/>
                </a:cubicBezTo>
                <a:cubicBezTo>
                  <a:pt x="7212070" y="2252594"/>
                  <a:pt x="7208540" y="2252594"/>
                  <a:pt x="7201480" y="2252594"/>
                </a:cubicBezTo>
                <a:cubicBezTo>
                  <a:pt x="7194418" y="2252594"/>
                  <a:pt x="7190889" y="2252594"/>
                  <a:pt x="7190889" y="2252594"/>
                </a:cubicBezTo>
                <a:close/>
                <a:moveTo>
                  <a:pt x="7047918" y="2252594"/>
                </a:moveTo>
                <a:cubicBezTo>
                  <a:pt x="7051448" y="2252594"/>
                  <a:pt x="7053214" y="2252594"/>
                  <a:pt x="7053214" y="2252594"/>
                </a:cubicBezTo>
                <a:lnTo>
                  <a:pt x="7042622" y="2263184"/>
                </a:lnTo>
                <a:cubicBezTo>
                  <a:pt x="7035562" y="2263184"/>
                  <a:pt x="7033799" y="2261419"/>
                  <a:pt x="7037328" y="2257889"/>
                </a:cubicBezTo>
                <a:cubicBezTo>
                  <a:pt x="7040858" y="2254359"/>
                  <a:pt x="7044389" y="2252594"/>
                  <a:pt x="7047918" y="2252594"/>
                </a:cubicBezTo>
                <a:close/>
                <a:moveTo>
                  <a:pt x="6735502" y="2252594"/>
                </a:moveTo>
                <a:cubicBezTo>
                  <a:pt x="6735502" y="2252594"/>
                  <a:pt x="6737266" y="2254359"/>
                  <a:pt x="6740796" y="2257889"/>
                </a:cubicBezTo>
                <a:cubicBezTo>
                  <a:pt x="6744326" y="2261419"/>
                  <a:pt x="6746092" y="2263184"/>
                  <a:pt x="6746092" y="2263184"/>
                </a:cubicBezTo>
                <a:cubicBezTo>
                  <a:pt x="6739032" y="2263184"/>
                  <a:pt x="6735502" y="2263184"/>
                  <a:pt x="6735502" y="2263184"/>
                </a:cubicBezTo>
                <a:close/>
                <a:moveTo>
                  <a:pt x="6714320" y="2252594"/>
                </a:moveTo>
                <a:cubicBezTo>
                  <a:pt x="6721381" y="2252594"/>
                  <a:pt x="6724910" y="2254359"/>
                  <a:pt x="6724910" y="2257889"/>
                </a:cubicBezTo>
                <a:cubicBezTo>
                  <a:pt x="6724910" y="2261419"/>
                  <a:pt x="6721381" y="2263184"/>
                  <a:pt x="6714320" y="2263184"/>
                </a:cubicBezTo>
                <a:cubicBezTo>
                  <a:pt x="6714320" y="2263184"/>
                  <a:pt x="6714320" y="2259654"/>
                  <a:pt x="6714320" y="2252594"/>
                </a:cubicBezTo>
                <a:close/>
                <a:moveTo>
                  <a:pt x="6401903" y="2252594"/>
                </a:moveTo>
                <a:cubicBezTo>
                  <a:pt x="6405432" y="2252594"/>
                  <a:pt x="6407198" y="2254359"/>
                  <a:pt x="6407198" y="2257889"/>
                </a:cubicBezTo>
                <a:cubicBezTo>
                  <a:pt x="6407198" y="2261419"/>
                  <a:pt x="6410728" y="2263184"/>
                  <a:pt x="6417788" y="2263184"/>
                </a:cubicBezTo>
                <a:cubicBezTo>
                  <a:pt x="6424850" y="2263184"/>
                  <a:pt x="6430144" y="2266715"/>
                  <a:pt x="6433675" y="2273775"/>
                </a:cubicBezTo>
                <a:cubicBezTo>
                  <a:pt x="6437204" y="2280834"/>
                  <a:pt x="6444265" y="2284365"/>
                  <a:pt x="6454855" y="2284365"/>
                </a:cubicBezTo>
                <a:cubicBezTo>
                  <a:pt x="6465446" y="2284365"/>
                  <a:pt x="6472506" y="2286129"/>
                  <a:pt x="6476036" y="2289660"/>
                </a:cubicBezTo>
                <a:cubicBezTo>
                  <a:pt x="6479566" y="2293190"/>
                  <a:pt x="6483098" y="2294956"/>
                  <a:pt x="6486627" y="2294956"/>
                </a:cubicBezTo>
                <a:cubicBezTo>
                  <a:pt x="6490156" y="2294956"/>
                  <a:pt x="6502512" y="2296721"/>
                  <a:pt x="6523694" y="2300250"/>
                </a:cubicBezTo>
                <a:cubicBezTo>
                  <a:pt x="6544874" y="2303781"/>
                  <a:pt x="6558994" y="2309077"/>
                  <a:pt x="6566054" y="2316136"/>
                </a:cubicBezTo>
                <a:lnTo>
                  <a:pt x="6576646" y="2316136"/>
                </a:lnTo>
                <a:cubicBezTo>
                  <a:pt x="6583706" y="2316136"/>
                  <a:pt x="6592531" y="2317900"/>
                  <a:pt x="6603121" y="2321431"/>
                </a:cubicBezTo>
                <a:cubicBezTo>
                  <a:pt x="6613711" y="2324962"/>
                  <a:pt x="6622536" y="2326727"/>
                  <a:pt x="6629598" y="2326727"/>
                </a:cubicBezTo>
                <a:lnTo>
                  <a:pt x="6640188" y="2326727"/>
                </a:lnTo>
                <a:lnTo>
                  <a:pt x="6650778" y="2326727"/>
                </a:lnTo>
                <a:lnTo>
                  <a:pt x="6671958" y="2337317"/>
                </a:lnTo>
                <a:cubicBezTo>
                  <a:pt x="6686079" y="2337317"/>
                  <a:pt x="6696669" y="2340848"/>
                  <a:pt x="6703730" y="2347908"/>
                </a:cubicBezTo>
                <a:cubicBezTo>
                  <a:pt x="6710791" y="2347908"/>
                  <a:pt x="6716086" y="2347908"/>
                  <a:pt x="6719616" y="2347908"/>
                </a:cubicBezTo>
                <a:cubicBezTo>
                  <a:pt x="6723146" y="2347908"/>
                  <a:pt x="6724910" y="2347908"/>
                  <a:pt x="6724910" y="2347908"/>
                </a:cubicBezTo>
                <a:cubicBezTo>
                  <a:pt x="6731972" y="2347908"/>
                  <a:pt x="6735502" y="2351437"/>
                  <a:pt x="6735502" y="2358498"/>
                </a:cubicBezTo>
                <a:cubicBezTo>
                  <a:pt x="6742562" y="2365558"/>
                  <a:pt x="6746092" y="2369088"/>
                  <a:pt x="6746092" y="2369088"/>
                </a:cubicBezTo>
                <a:cubicBezTo>
                  <a:pt x="6753152" y="2369088"/>
                  <a:pt x="6753152" y="2372619"/>
                  <a:pt x="6746092" y="2379679"/>
                </a:cubicBezTo>
                <a:lnTo>
                  <a:pt x="6756682" y="2390269"/>
                </a:lnTo>
                <a:cubicBezTo>
                  <a:pt x="6763743" y="2390269"/>
                  <a:pt x="6767272" y="2388504"/>
                  <a:pt x="6767272" y="2384973"/>
                </a:cubicBezTo>
                <a:cubicBezTo>
                  <a:pt x="6767272" y="2381444"/>
                  <a:pt x="6770802" y="2376148"/>
                  <a:pt x="6777862" y="2369088"/>
                </a:cubicBezTo>
                <a:cubicBezTo>
                  <a:pt x="6784924" y="2362029"/>
                  <a:pt x="6777862" y="2354967"/>
                  <a:pt x="6756682" y="2347908"/>
                </a:cubicBezTo>
                <a:cubicBezTo>
                  <a:pt x="6749621" y="2340848"/>
                  <a:pt x="6740796" y="2335552"/>
                  <a:pt x="6730206" y="2332021"/>
                </a:cubicBezTo>
                <a:cubicBezTo>
                  <a:pt x="6719616" y="2328492"/>
                  <a:pt x="6710791" y="2326727"/>
                  <a:pt x="6703730" y="2326727"/>
                </a:cubicBezTo>
                <a:cubicBezTo>
                  <a:pt x="6689610" y="2326727"/>
                  <a:pt x="6682550" y="2326727"/>
                  <a:pt x="6682550" y="2326727"/>
                </a:cubicBezTo>
                <a:cubicBezTo>
                  <a:pt x="6689610" y="2326727"/>
                  <a:pt x="6696669" y="2324962"/>
                  <a:pt x="6703730" y="2321431"/>
                </a:cubicBezTo>
                <a:cubicBezTo>
                  <a:pt x="6710791" y="2317900"/>
                  <a:pt x="6717850" y="2316136"/>
                  <a:pt x="6724910" y="2316136"/>
                </a:cubicBezTo>
                <a:cubicBezTo>
                  <a:pt x="6724910" y="2323196"/>
                  <a:pt x="6726676" y="2326727"/>
                  <a:pt x="6730206" y="2326727"/>
                </a:cubicBezTo>
                <a:cubicBezTo>
                  <a:pt x="6733736" y="2326727"/>
                  <a:pt x="6739032" y="2326727"/>
                  <a:pt x="6746092" y="2326727"/>
                </a:cubicBezTo>
                <a:cubicBezTo>
                  <a:pt x="6753152" y="2326727"/>
                  <a:pt x="6760212" y="2330256"/>
                  <a:pt x="6767272" y="2337317"/>
                </a:cubicBezTo>
                <a:lnTo>
                  <a:pt x="6809634" y="2347908"/>
                </a:lnTo>
                <a:cubicBezTo>
                  <a:pt x="6859056" y="2362029"/>
                  <a:pt x="6887296" y="2372619"/>
                  <a:pt x="6894358" y="2379679"/>
                </a:cubicBezTo>
                <a:lnTo>
                  <a:pt x="6904948" y="2379679"/>
                </a:lnTo>
                <a:lnTo>
                  <a:pt x="6926129" y="2390269"/>
                </a:lnTo>
                <a:lnTo>
                  <a:pt x="6936718" y="2400860"/>
                </a:lnTo>
                <a:lnTo>
                  <a:pt x="6926129" y="2400860"/>
                </a:lnTo>
                <a:cubicBezTo>
                  <a:pt x="6912008" y="2393800"/>
                  <a:pt x="6901418" y="2390269"/>
                  <a:pt x="6894358" y="2390269"/>
                </a:cubicBezTo>
                <a:cubicBezTo>
                  <a:pt x="6887296" y="2390269"/>
                  <a:pt x="6883766" y="2393800"/>
                  <a:pt x="6883766" y="2400860"/>
                </a:cubicBezTo>
                <a:lnTo>
                  <a:pt x="6873177" y="2400860"/>
                </a:lnTo>
                <a:cubicBezTo>
                  <a:pt x="6873177" y="2400860"/>
                  <a:pt x="6867881" y="2400860"/>
                  <a:pt x="6857292" y="2400860"/>
                </a:cubicBezTo>
                <a:cubicBezTo>
                  <a:pt x="6846700" y="2400860"/>
                  <a:pt x="6841406" y="2402625"/>
                  <a:pt x="6841406" y="2406154"/>
                </a:cubicBezTo>
                <a:cubicBezTo>
                  <a:pt x="6841406" y="2409685"/>
                  <a:pt x="6844936" y="2411450"/>
                  <a:pt x="6851996" y="2411450"/>
                </a:cubicBezTo>
                <a:cubicBezTo>
                  <a:pt x="6851996" y="2411450"/>
                  <a:pt x="6853762" y="2413215"/>
                  <a:pt x="6857292" y="2416746"/>
                </a:cubicBezTo>
                <a:cubicBezTo>
                  <a:pt x="6860821" y="2420275"/>
                  <a:pt x="6862587" y="2422040"/>
                  <a:pt x="6862587" y="2422040"/>
                </a:cubicBezTo>
                <a:cubicBezTo>
                  <a:pt x="6862587" y="2429100"/>
                  <a:pt x="6866116" y="2429100"/>
                  <a:pt x="6873177" y="2422040"/>
                </a:cubicBezTo>
                <a:cubicBezTo>
                  <a:pt x="6880237" y="2422040"/>
                  <a:pt x="6885532" y="2423805"/>
                  <a:pt x="6889062" y="2427335"/>
                </a:cubicBezTo>
                <a:cubicBezTo>
                  <a:pt x="6892592" y="2430866"/>
                  <a:pt x="6894358" y="2432631"/>
                  <a:pt x="6894358" y="2432631"/>
                </a:cubicBezTo>
                <a:cubicBezTo>
                  <a:pt x="6894358" y="2432631"/>
                  <a:pt x="6897888" y="2436161"/>
                  <a:pt x="6904948" y="2443221"/>
                </a:cubicBezTo>
                <a:lnTo>
                  <a:pt x="6904948" y="2432631"/>
                </a:lnTo>
                <a:lnTo>
                  <a:pt x="6915539" y="2432631"/>
                </a:lnTo>
                <a:cubicBezTo>
                  <a:pt x="6922600" y="2432631"/>
                  <a:pt x="6929658" y="2432631"/>
                  <a:pt x="6936718" y="2432631"/>
                </a:cubicBezTo>
                <a:cubicBezTo>
                  <a:pt x="6936718" y="2432631"/>
                  <a:pt x="6940248" y="2434396"/>
                  <a:pt x="6947310" y="2437927"/>
                </a:cubicBezTo>
                <a:cubicBezTo>
                  <a:pt x="6954370" y="2441456"/>
                  <a:pt x="6961429" y="2443221"/>
                  <a:pt x="6968491" y="2443221"/>
                </a:cubicBezTo>
                <a:cubicBezTo>
                  <a:pt x="7003792" y="2443221"/>
                  <a:pt x="7024972" y="2446752"/>
                  <a:pt x="7032033" y="2453812"/>
                </a:cubicBezTo>
                <a:cubicBezTo>
                  <a:pt x="7032033" y="2453812"/>
                  <a:pt x="7035562" y="2453812"/>
                  <a:pt x="7042622" y="2453812"/>
                </a:cubicBezTo>
                <a:cubicBezTo>
                  <a:pt x="7049684" y="2453812"/>
                  <a:pt x="7056744" y="2453812"/>
                  <a:pt x="7063804" y="2453812"/>
                </a:cubicBezTo>
                <a:lnTo>
                  <a:pt x="7084985" y="2453812"/>
                </a:lnTo>
                <a:cubicBezTo>
                  <a:pt x="7084985" y="2460871"/>
                  <a:pt x="7088514" y="2467933"/>
                  <a:pt x="7095574" y="2474992"/>
                </a:cubicBezTo>
                <a:lnTo>
                  <a:pt x="7106166" y="2485583"/>
                </a:lnTo>
                <a:lnTo>
                  <a:pt x="7084985" y="2485583"/>
                </a:lnTo>
                <a:cubicBezTo>
                  <a:pt x="7077924" y="2471462"/>
                  <a:pt x="7067333" y="2464402"/>
                  <a:pt x="7053214" y="2464402"/>
                </a:cubicBezTo>
                <a:cubicBezTo>
                  <a:pt x="7046154" y="2464402"/>
                  <a:pt x="7039093" y="2462637"/>
                  <a:pt x="7032033" y="2459106"/>
                </a:cubicBezTo>
                <a:cubicBezTo>
                  <a:pt x="7024972" y="2455577"/>
                  <a:pt x="7014381" y="2453812"/>
                  <a:pt x="7000262" y="2453812"/>
                </a:cubicBezTo>
                <a:cubicBezTo>
                  <a:pt x="6979081" y="2460871"/>
                  <a:pt x="6954370" y="2462637"/>
                  <a:pt x="6926129" y="2459106"/>
                </a:cubicBezTo>
                <a:cubicBezTo>
                  <a:pt x="6897888" y="2455577"/>
                  <a:pt x="6883766" y="2452047"/>
                  <a:pt x="6883766" y="2448517"/>
                </a:cubicBezTo>
                <a:cubicBezTo>
                  <a:pt x="6883766" y="2444986"/>
                  <a:pt x="6880237" y="2446752"/>
                  <a:pt x="6873177" y="2453812"/>
                </a:cubicBezTo>
                <a:cubicBezTo>
                  <a:pt x="6866116" y="2460871"/>
                  <a:pt x="6859056" y="2464402"/>
                  <a:pt x="6851996" y="2464402"/>
                </a:cubicBezTo>
                <a:cubicBezTo>
                  <a:pt x="6844936" y="2464402"/>
                  <a:pt x="6841406" y="2460871"/>
                  <a:pt x="6841406" y="2453812"/>
                </a:cubicBezTo>
                <a:cubicBezTo>
                  <a:pt x="6841406" y="2453812"/>
                  <a:pt x="6843170" y="2452047"/>
                  <a:pt x="6846700" y="2448517"/>
                </a:cubicBezTo>
                <a:cubicBezTo>
                  <a:pt x="6850230" y="2444986"/>
                  <a:pt x="6855525" y="2443221"/>
                  <a:pt x="6862587" y="2443221"/>
                </a:cubicBezTo>
                <a:lnTo>
                  <a:pt x="6873177" y="2443221"/>
                </a:lnTo>
                <a:lnTo>
                  <a:pt x="6862587" y="2432631"/>
                </a:lnTo>
                <a:lnTo>
                  <a:pt x="6830814" y="2443221"/>
                </a:lnTo>
                <a:lnTo>
                  <a:pt x="6809634" y="2453812"/>
                </a:lnTo>
                <a:cubicBezTo>
                  <a:pt x="6809634" y="2446752"/>
                  <a:pt x="6802573" y="2443221"/>
                  <a:pt x="6788454" y="2443221"/>
                </a:cubicBezTo>
                <a:lnTo>
                  <a:pt x="6756682" y="2422040"/>
                </a:lnTo>
                <a:cubicBezTo>
                  <a:pt x="6756682" y="2422040"/>
                  <a:pt x="6760212" y="2423805"/>
                  <a:pt x="6767272" y="2427335"/>
                </a:cubicBezTo>
                <a:cubicBezTo>
                  <a:pt x="6774333" y="2430866"/>
                  <a:pt x="6788454" y="2432631"/>
                  <a:pt x="6809634" y="2432631"/>
                </a:cubicBezTo>
                <a:lnTo>
                  <a:pt x="6830814" y="2422040"/>
                </a:lnTo>
                <a:cubicBezTo>
                  <a:pt x="6830814" y="2422040"/>
                  <a:pt x="6827285" y="2422040"/>
                  <a:pt x="6820224" y="2422040"/>
                </a:cubicBezTo>
                <a:lnTo>
                  <a:pt x="6809634" y="2411450"/>
                </a:lnTo>
                <a:cubicBezTo>
                  <a:pt x="6809634" y="2404390"/>
                  <a:pt x="6813164" y="2400860"/>
                  <a:pt x="6820224" y="2400860"/>
                </a:cubicBezTo>
                <a:cubicBezTo>
                  <a:pt x="6820224" y="2400860"/>
                  <a:pt x="6821991" y="2400860"/>
                  <a:pt x="6825520" y="2400860"/>
                </a:cubicBezTo>
                <a:cubicBezTo>
                  <a:pt x="6829050" y="2400860"/>
                  <a:pt x="6830814" y="2397329"/>
                  <a:pt x="6830814" y="2390269"/>
                </a:cubicBezTo>
                <a:cubicBezTo>
                  <a:pt x="6837876" y="2390269"/>
                  <a:pt x="6837876" y="2386739"/>
                  <a:pt x="6830814" y="2379679"/>
                </a:cubicBezTo>
                <a:cubicBezTo>
                  <a:pt x="6823754" y="2372619"/>
                  <a:pt x="6818458" y="2370852"/>
                  <a:pt x="6814929" y="2374383"/>
                </a:cubicBezTo>
                <a:cubicBezTo>
                  <a:pt x="6811400" y="2377914"/>
                  <a:pt x="6809634" y="2381444"/>
                  <a:pt x="6809634" y="2384973"/>
                </a:cubicBezTo>
                <a:cubicBezTo>
                  <a:pt x="6809634" y="2388504"/>
                  <a:pt x="6806104" y="2388504"/>
                  <a:pt x="6799044" y="2384973"/>
                </a:cubicBezTo>
                <a:cubicBezTo>
                  <a:pt x="6791984" y="2381444"/>
                  <a:pt x="6786688" y="2383209"/>
                  <a:pt x="6783158" y="2390269"/>
                </a:cubicBezTo>
                <a:cubicBezTo>
                  <a:pt x="6779628" y="2397329"/>
                  <a:pt x="6772568" y="2400860"/>
                  <a:pt x="6761977" y="2400860"/>
                </a:cubicBezTo>
                <a:cubicBezTo>
                  <a:pt x="6751387" y="2400860"/>
                  <a:pt x="6742562" y="2397329"/>
                  <a:pt x="6735502" y="2390269"/>
                </a:cubicBezTo>
                <a:cubicBezTo>
                  <a:pt x="6728440" y="2390269"/>
                  <a:pt x="6724910" y="2390269"/>
                  <a:pt x="6724910" y="2390269"/>
                </a:cubicBezTo>
                <a:cubicBezTo>
                  <a:pt x="6703730" y="2397329"/>
                  <a:pt x="6675488" y="2393800"/>
                  <a:pt x="6640188" y="2379679"/>
                </a:cubicBezTo>
                <a:cubicBezTo>
                  <a:pt x="6626067" y="2372619"/>
                  <a:pt x="6608416" y="2365558"/>
                  <a:pt x="6587236" y="2358498"/>
                </a:cubicBezTo>
                <a:cubicBezTo>
                  <a:pt x="6573115" y="2358498"/>
                  <a:pt x="6562525" y="2354967"/>
                  <a:pt x="6555464" y="2347908"/>
                </a:cubicBezTo>
                <a:cubicBezTo>
                  <a:pt x="6548403" y="2347908"/>
                  <a:pt x="6541344" y="2347908"/>
                  <a:pt x="6534284" y="2347908"/>
                </a:cubicBezTo>
                <a:cubicBezTo>
                  <a:pt x="6534284" y="2354967"/>
                  <a:pt x="6537813" y="2362029"/>
                  <a:pt x="6544874" y="2369088"/>
                </a:cubicBezTo>
                <a:cubicBezTo>
                  <a:pt x="6551935" y="2376148"/>
                  <a:pt x="6548403" y="2379679"/>
                  <a:pt x="6534284" y="2379679"/>
                </a:cubicBezTo>
                <a:lnTo>
                  <a:pt x="6513102" y="2369088"/>
                </a:lnTo>
                <a:cubicBezTo>
                  <a:pt x="6513102" y="2369088"/>
                  <a:pt x="6516632" y="2369088"/>
                  <a:pt x="6523694" y="2369088"/>
                </a:cubicBezTo>
                <a:cubicBezTo>
                  <a:pt x="6523694" y="2369088"/>
                  <a:pt x="6523694" y="2365558"/>
                  <a:pt x="6523694" y="2358498"/>
                </a:cubicBezTo>
                <a:cubicBezTo>
                  <a:pt x="6523694" y="2351437"/>
                  <a:pt x="6523694" y="2347908"/>
                  <a:pt x="6523694" y="2347908"/>
                </a:cubicBezTo>
                <a:cubicBezTo>
                  <a:pt x="6523694" y="2347908"/>
                  <a:pt x="6520163" y="2347908"/>
                  <a:pt x="6513102" y="2347908"/>
                </a:cubicBezTo>
                <a:cubicBezTo>
                  <a:pt x="6513102" y="2354967"/>
                  <a:pt x="6509573" y="2358498"/>
                  <a:pt x="6502512" y="2358498"/>
                </a:cubicBezTo>
                <a:cubicBezTo>
                  <a:pt x="6495451" y="2358498"/>
                  <a:pt x="6491922" y="2354967"/>
                  <a:pt x="6491922" y="2347908"/>
                </a:cubicBezTo>
                <a:lnTo>
                  <a:pt x="6491922" y="2337317"/>
                </a:lnTo>
                <a:lnTo>
                  <a:pt x="6470740" y="2326727"/>
                </a:lnTo>
                <a:cubicBezTo>
                  <a:pt x="6463680" y="2326727"/>
                  <a:pt x="6460150" y="2326727"/>
                  <a:pt x="6460150" y="2326727"/>
                </a:cubicBezTo>
                <a:cubicBezTo>
                  <a:pt x="6460150" y="2333787"/>
                  <a:pt x="6460150" y="2337317"/>
                  <a:pt x="6460150" y="2337317"/>
                </a:cubicBezTo>
                <a:lnTo>
                  <a:pt x="6470740" y="2337317"/>
                </a:lnTo>
                <a:cubicBezTo>
                  <a:pt x="6470740" y="2351437"/>
                  <a:pt x="6442499" y="2351437"/>
                  <a:pt x="6386018" y="2337317"/>
                </a:cubicBezTo>
                <a:cubicBezTo>
                  <a:pt x="6371898" y="2330256"/>
                  <a:pt x="6357776" y="2330256"/>
                  <a:pt x="6343656" y="2337317"/>
                </a:cubicBezTo>
                <a:cubicBezTo>
                  <a:pt x="6343656" y="2337317"/>
                  <a:pt x="6338361" y="2335552"/>
                  <a:pt x="6327771" y="2332021"/>
                </a:cubicBezTo>
                <a:cubicBezTo>
                  <a:pt x="6317180" y="2328492"/>
                  <a:pt x="6308354" y="2324962"/>
                  <a:pt x="6301294" y="2321431"/>
                </a:cubicBezTo>
                <a:cubicBezTo>
                  <a:pt x="6294234" y="2317900"/>
                  <a:pt x="6287174" y="2316136"/>
                  <a:pt x="6280114" y="2316136"/>
                </a:cubicBezTo>
                <a:cubicBezTo>
                  <a:pt x="6273053" y="2316136"/>
                  <a:pt x="6269524" y="2316136"/>
                  <a:pt x="6269524" y="2316136"/>
                </a:cubicBezTo>
                <a:cubicBezTo>
                  <a:pt x="6269524" y="2316136"/>
                  <a:pt x="6267758" y="2316136"/>
                  <a:pt x="6264228" y="2316136"/>
                </a:cubicBezTo>
                <a:cubicBezTo>
                  <a:pt x="6260698" y="2316136"/>
                  <a:pt x="6255402" y="2312606"/>
                  <a:pt x="6248342" y="2305546"/>
                </a:cubicBezTo>
                <a:cubicBezTo>
                  <a:pt x="6255402" y="2305546"/>
                  <a:pt x="6260698" y="2305546"/>
                  <a:pt x="6264228" y="2305546"/>
                </a:cubicBezTo>
                <a:cubicBezTo>
                  <a:pt x="6267758" y="2305546"/>
                  <a:pt x="6265994" y="2302015"/>
                  <a:pt x="6258932" y="2294956"/>
                </a:cubicBezTo>
                <a:lnTo>
                  <a:pt x="6290704" y="2294956"/>
                </a:lnTo>
                <a:cubicBezTo>
                  <a:pt x="6297765" y="2294956"/>
                  <a:pt x="6306590" y="2296721"/>
                  <a:pt x="6317180" y="2300250"/>
                </a:cubicBezTo>
                <a:cubicBezTo>
                  <a:pt x="6327771" y="2303781"/>
                  <a:pt x="6336595" y="2305546"/>
                  <a:pt x="6343656" y="2305546"/>
                </a:cubicBezTo>
                <a:lnTo>
                  <a:pt x="6407198" y="2316136"/>
                </a:lnTo>
                <a:cubicBezTo>
                  <a:pt x="6421319" y="2316136"/>
                  <a:pt x="6431909" y="2316136"/>
                  <a:pt x="6438970" y="2316136"/>
                </a:cubicBezTo>
                <a:cubicBezTo>
                  <a:pt x="6431909" y="2309077"/>
                  <a:pt x="6428380" y="2303781"/>
                  <a:pt x="6428380" y="2300250"/>
                </a:cubicBezTo>
                <a:cubicBezTo>
                  <a:pt x="6428380" y="2296721"/>
                  <a:pt x="6428380" y="2294956"/>
                  <a:pt x="6428380" y="2294956"/>
                </a:cubicBezTo>
                <a:lnTo>
                  <a:pt x="6438970" y="2305546"/>
                </a:lnTo>
                <a:cubicBezTo>
                  <a:pt x="6446031" y="2305546"/>
                  <a:pt x="6449560" y="2303781"/>
                  <a:pt x="6449560" y="2300250"/>
                </a:cubicBezTo>
                <a:cubicBezTo>
                  <a:pt x="6449560" y="2296721"/>
                  <a:pt x="6449560" y="2294956"/>
                  <a:pt x="6449560" y="2294956"/>
                </a:cubicBezTo>
                <a:cubicBezTo>
                  <a:pt x="6449560" y="2294956"/>
                  <a:pt x="6446031" y="2294956"/>
                  <a:pt x="6438970" y="2294956"/>
                </a:cubicBezTo>
                <a:cubicBezTo>
                  <a:pt x="6431909" y="2294956"/>
                  <a:pt x="6428380" y="2294956"/>
                  <a:pt x="6428380" y="2294956"/>
                </a:cubicBezTo>
                <a:cubicBezTo>
                  <a:pt x="6428380" y="2287896"/>
                  <a:pt x="6424850" y="2284365"/>
                  <a:pt x="6417788" y="2284365"/>
                </a:cubicBezTo>
                <a:cubicBezTo>
                  <a:pt x="6410728" y="2284365"/>
                  <a:pt x="6405432" y="2282600"/>
                  <a:pt x="6401903" y="2279069"/>
                </a:cubicBezTo>
                <a:cubicBezTo>
                  <a:pt x="6398374" y="2275540"/>
                  <a:pt x="6396608" y="2270244"/>
                  <a:pt x="6396608" y="2263184"/>
                </a:cubicBezTo>
                <a:cubicBezTo>
                  <a:pt x="6396608" y="2256125"/>
                  <a:pt x="6398374" y="2252594"/>
                  <a:pt x="6401903" y="2252594"/>
                </a:cubicBezTo>
                <a:close/>
                <a:moveTo>
                  <a:pt x="5994172" y="2252594"/>
                </a:moveTo>
                <a:cubicBezTo>
                  <a:pt x="5994172" y="2252594"/>
                  <a:pt x="5997702" y="2252594"/>
                  <a:pt x="6004764" y="2252594"/>
                </a:cubicBezTo>
                <a:lnTo>
                  <a:pt x="5994172" y="2263184"/>
                </a:lnTo>
                <a:close/>
                <a:moveTo>
                  <a:pt x="4702142" y="2252594"/>
                </a:moveTo>
                <a:cubicBezTo>
                  <a:pt x="4709203" y="2252594"/>
                  <a:pt x="4716263" y="2252594"/>
                  <a:pt x="4723324" y="2252594"/>
                </a:cubicBezTo>
                <a:lnTo>
                  <a:pt x="4765684" y="2273775"/>
                </a:lnTo>
                <a:lnTo>
                  <a:pt x="4765684" y="2284365"/>
                </a:lnTo>
                <a:cubicBezTo>
                  <a:pt x="4758624" y="2284365"/>
                  <a:pt x="4751565" y="2282600"/>
                  <a:pt x="4744504" y="2279069"/>
                </a:cubicBezTo>
                <a:cubicBezTo>
                  <a:pt x="4737443" y="2275540"/>
                  <a:pt x="4733914" y="2273775"/>
                  <a:pt x="4733914" y="2273775"/>
                </a:cubicBezTo>
                <a:cubicBezTo>
                  <a:pt x="4726853" y="2266715"/>
                  <a:pt x="4716263" y="2263184"/>
                  <a:pt x="4702142" y="2263184"/>
                </a:cubicBezTo>
                <a:close/>
                <a:moveTo>
                  <a:pt x="7847494" y="2242004"/>
                </a:moveTo>
                <a:cubicBezTo>
                  <a:pt x="7854556" y="2242004"/>
                  <a:pt x="7858085" y="2242004"/>
                  <a:pt x="7858085" y="2242004"/>
                </a:cubicBezTo>
                <a:lnTo>
                  <a:pt x="7847494" y="2252594"/>
                </a:lnTo>
                <a:close/>
                <a:moveTo>
                  <a:pt x="7720409" y="2242004"/>
                </a:moveTo>
                <a:lnTo>
                  <a:pt x="7773361" y="2252594"/>
                </a:lnTo>
                <a:cubicBezTo>
                  <a:pt x="7773361" y="2259654"/>
                  <a:pt x="7762772" y="2259654"/>
                  <a:pt x="7741590" y="2252594"/>
                </a:cubicBezTo>
                <a:cubicBezTo>
                  <a:pt x="7734530" y="2252594"/>
                  <a:pt x="7727471" y="2249063"/>
                  <a:pt x="7720409" y="2242004"/>
                </a:cubicBezTo>
                <a:close/>
                <a:moveTo>
                  <a:pt x="7127347" y="2242004"/>
                </a:moveTo>
                <a:lnTo>
                  <a:pt x="7127347" y="2252594"/>
                </a:lnTo>
                <a:cubicBezTo>
                  <a:pt x="7141466" y="2259654"/>
                  <a:pt x="7148526" y="2259654"/>
                  <a:pt x="7148526" y="2252594"/>
                </a:cubicBezTo>
                <a:cubicBezTo>
                  <a:pt x="7148526" y="2245533"/>
                  <a:pt x="7141466" y="2242004"/>
                  <a:pt x="7127347" y="2242004"/>
                </a:cubicBezTo>
                <a:close/>
                <a:moveTo>
                  <a:pt x="6904948" y="2242004"/>
                </a:moveTo>
                <a:cubicBezTo>
                  <a:pt x="6904948" y="2249063"/>
                  <a:pt x="6904948" y="2252594"/>
                  <a:pt x="6904948" y="2252594"/>
                </a:cubicBezTo>
                <a:cubicBezTo>
                  <a:pt x="6904948" y="2252594"/>
                  <a:pt x="6908477" y="2254359"/>
                  <a:pt x="6915539" y="2257889"/>
                </a:cubicBezTo>
                <a:cubicBezTo>
                  <a:pt x="6922600" y="2261419"/>
                  <a:pt x="6922600" y="2266715"/>
                  <a:pt x="6915539" y="2273775"/>
                </a:cubicBezTo>
                <a:cubicBezTo>
                  <a:pt x="6908477" y="2273775"/>
                  <a:pt x="6904948" y="2275540"/>
                  <a:pt x="6904948" y="2279069"/>
                </a:cubicBezTo>
                <a:cubicBezTo>
                  <a:pt x="6904948" y="2282600"/>
                  <a:pt x="6906714" y="2284365"/>
                  <a:pt x="6910244" y="2284365"/>
                </a:cubicBezTo>
                <a:cubicBezTo>
                  <a:pt x="6913773" y="2284365"/>
                  <a:pt x="6917304" y="2284365"/>
                  <a:pt x="6920833" y="2284365"/>
                </a:cubicBezTo>
                <a:cubicBezTo>
                  <a:pt x="6924362" y="2284365"/>
                  <a:pt x="6926129" y="2282600"/>
                  <a:pt x="6926129" y="2279069"/>
                </a:cubicBezTo>
                <a:cubicBezTo>
                  <a:pt x="6926129" y="2275540"/>
                  <a:pt x="6929658" y="2273775"/>
                  <a:pt x="6936718" y="2273775"/>
                </a:cubicBezTo>
                <a:cubicBezTo>
                  <a:pt x="6936718" y="2266715"/>
                  <a:pt x="6940248" y="2264948"/>
                  <a:pt x="6947310" y="2268479"/>
                </a:cubicBezTo>
                <a:cubicBezTo>
                  <a:pt x="6954370" y="2272010"/>
                  <a:pt x="6957900" y="2270244"/>
                  <a:pt x="6957900" y="2263184"/>
                </a:cubicBezTo>
                <a:cubicBezTo>
                  <a:pt x="6957900" y="2256125"/>
                  <a:pt x="6957900" y="2252594"/>
                  <a:pt x="6957900" y="2252594"/>
                </a:cubicBezTo>
                <a:cubicBezTo>
                  <a:pt x="6957900" y="2252594"/>
                  <a:pt x="6954370" y="2254359"/>
                  <a:pt x="6947310" y="2257889"/>
                </a:cubicBezTo>
                <a:cubicBezTo>
                  <a:pt x="6940248" y="2261419"/>
                  <a:pt x="6936718" y="2259654"/>
                  <a:pt x="6936718" y="2252594"/>
                </a:cubicBezTo>
                <a:lnTo>
                  <a:pt x="6926129" y="2242004"/>
                </a:lnTo>
                <a:cubicBezTo>
                  <a:pt x="6926129" y="2249063"/>
                  <a:pt x="6922600" y="2249063"/>
                  <a:pt x="6915539" y="2242004"/>
                </a:cubicBezTo>
                <a:cubicBezTo>
                  <a:pt x="6915539" y="2242004"/>
                  <a:pt x="6913773" y="2242004"/>
                  <a:pt x="6910244" y="2242004"/>
                </a:cubicBezTo>
                <a:close/>
                <a:moveTo>
                  <a:pt x="6650778" y="2242004"/>
                </a:moveTo>
                <a:cubicBezTo>
                  <a:pt x="6657839" y="2242004"/>
                  <a:pt x="6661368" y="2242004"/>
                  <a:pt x="6661368" y="2242004"/>
                </a:cubicBezTo>
                <a:cubicBezTo>
                  <a:pt x="6661368" y="2256125"/>
                  <a:pt x="6657839" y="2259654"/>
                  <a:pt x="6650778" y="2252594"/>
                </a:cubicBezTo>
                <a:cubicBezTo>
                  <a:pt x="6643717" y="2252594"/>
                  <a:pt x="6640188" y="2250829"/>
                  <a:pt x="6640188" y="2247298"/>
                </a:cubicBezTo>
                <a:cubicBezTo>
                  <a:pt x="6640188" y="2243769"/>
                  <a:pt x="6643717" y="2242004"/>
                  <a:pt x="6650778" y="2242004"/>
                </a:cubicBezTo>
                <a:close/>
                <a:moveTo>
                  <a:pt x="6619006" y="2242004"/>
                </a:moveTo>
                <a:lnTo>
                  <a:pt x="6629598" y="2242004"/>
                </a:lnTo>
                <a:lnTo>
                  <a:pt x="6629598" y="2252594"/>
                </a:lnTo>
                <a:cubicBezTo>
                  <a:pt x="6629598" y="2252594"/>
                  <a:pt x="6626067" y="2249063"/>
                  <a:pt x="6619006" y="2242004"/>
                </a:cubicBezTo>
                <a:close/>
                <a:moveTo>
                  <a:pt x="6491922" y="2242004"/>
                </a:moveTo>
                <a:cubicBezTo>
                  <a:pt x="6498983" y="2242004"/>
                  <a:pt x="6509573" y="2245533"/>
                  <a:pt x="6523694" y="2252594"/>
                </a:cubicBezTo>
                <a:lnTo>
                  <a:pt x="6544874" y="2252594"/>
                </a:lnTo>
                <a:lnTo>
                  <a:pt x="6555464" y="2263184"/>
                </a:lnTo>
                <a:lnTo>
                  <a:pt x="6566054" y="2273775"/>
                </a:lnTo>
                <a:cubicBezTo>
                  <a:pt x="6551935" y="2273775"/>
                  <a:pt x="6537813" y="2270244"/>
                  <a:pt x="6523694" y="2263184"/>
                </a:cubicBezTo>
                <a:cubicBezTo>
                  <a:pt x="6502512" y="2256125"/>
                  <a:pt x="6491922" y="2249063"/>
                  <a:pt x="6491922" y="2242004"/>
                </a:cubicBezTo>
                <a:close/>
                <a:moveTo>
                  <a:pt x="7815724" y="2231413"/>
                </a:moveTo>
                <a:cubicBezTo>
                  <a:pt x="7815724" y="2231413"/>
                  <a:pt x="7817490" y="2233177"/>
                  <a:pt x="7821019" y="2236708"/>
                </a:cubicBezTo>
                <a:cubicBezTo>
                  <a:pt x="7824548" y="2240238"/>
                  <a:pt x="7826313" y="2242004"/>
                  <a:pt x="7826313" y="2242004"/>
                </a:cubicBezTo>
                <a:lnTo>
                  <a:pt x="7815724" y="2242004"/>
                </a:lnTo>
                <a:close/>
                <a:moveTo>
                  <a:pt x="6830814" y="2231413"/>
                </a:moveTo>
                <a:cubicBezTo>
                  <a:pt x="6823754" y="2231413"/>
                  <a:pt x="6821991" y="2233177"/>
                  <a:pt x="6825520" y="2236708"/>
                </a:cubicBezTo>
                <a:cubicBezTo>
                  <a:pt x="6829050" y="2240238"/>
                  <a:pt x="6839640" y="2242004"/>
                  <a:pt x="6857292" y="2242004"/>
                </a:cubicBezTo>
                <a:cubicBezTo>
                  <a:pt x="6874943" y="2242004"/>
                  <a:pt x="6883766" y="2240238"/>
                  <a:pt x="6883766" y="2236708"/>
                </a:cubicBezTo>
                <a:cubicBezTo>
                  <a:pt x="6883766" y="2233177"/>
                  <a:pt x="6876706" y="2231413"/>
                  <a:pt x="6862587" y="2231413"/>
                </a:cubicBezTo>
                <a:cubicBezTo>
                  <a:pt x="6848466" y="2231413"/>
                  <a:pt x="6837876" y="2231413"/>
                  <a:pt x="6830814" y="2231413"/>
                </a:cubicBezTo>
                <a:close/>
                <a:moveTo>
                  <a:pt x="6460150" y="2231413"/>
                </a:moveTo>
                <a:cubicBezTo>
                  <a:pt x="6460150" y="2231413"/>
                  <a:pt x="6463680" y="2234944"/>
                  <a:pt x="6470740" y="2242004"/>
                </a:cubicBezTo>
                <a:lnTo>
                  <a:pt x="6460150" y="2242004"/>
                </a:lnTo>
                <a:close/>
                <a:moveTo>
                  <a:pt x="4617420" y="2231413"/>
                </a:moveTo>
                <a:lnTo>
                  <a:pt x="4628010" y="2231413"/>
                </a:lnTo>
                <a:cubicBezTo>
                  <a:pt x="4642130" y="2238473"/>
                  <a:pt x="4649190" y="2243769"/>
                  <a:pt x="4649190" y="2247298"/>
                </a:cubicBezTo>
                <a:cubicBezTo>
                  <a:pt x="4649190" y="2250829"/>
                  <a:pt x="4649190" y="2252594"/>
                  <a:pt x="4649190" y="2252594"/>
                </a:cubicBezTo>
                <a:cubicBezTo>
                  <a:pt x="4649190" y="2252594"/>
                  <a:pt x="4645660" y="2249063"/>
                  <a:pt x="4638599" y="2242004"/>
                </a:cubicBezTo>
                <a:cubicBezTo>
                  <a:pt x="4631539" y="2242004"/>
                  <a:pt x="4624480" y="2238473"/>
                  <a:pt x="4617420" y="2231413"/>
                </a:cubicBezTo>
                <a:close/>
                <a:moveTo>
                  <a:pt x="6980404" y="2214204"/>
                </a:moveTo>
                <a:cubicBezTo>
                  <a:pt x="6977757" y="2213321"/>
                  <a:pt x="6975550" y="2213763"/>
                  <a:pt x="6973785" y="2215527"/>
                </a:cubicBezTo>
                <a:cubicBezTo>
                  <a:pt x="6970256" y="2219058"/>
                  <a:pt x="6963196" y="2220823"/>
                  <a:pt x="6952604" y="2220823"/>
                </a:cubicBezTo>
                <a:cubicBezTo>
                  <a:pt x="6942014" y="2220823"/>
                  <a:pt x="6936718" y="2220823"/>
                  <a:pt x="6936718" y="2220823"/>
                </a:cubicBezTo>
                <a:cubicBezTo>
                  <a:pt x="6950840" y="2227882"/>
                  <a:pt x="6968491" y="2231413"/>
                  <a:pt x="6989670" y="2231413"/>
                </a:cubicBezTo>
                <a:lnTo>
                  <a:pt x="6989670" y="2220823"/>
                </a:lnTo>
                <a:cubicBezTo>
                  <a:pt x="6986141" y="2217292"/>
                  <a:pt x="6983053" y="2215086"/>
                  <a:pt x="6980404" y="2214204"/>
                </a:cubicBezTo>
                <a:close/>
                <a:moveTo>
                  <a:pt x="7932219" y="2210232"/>
                </a:moveTo>
                <a:cubicBezTo>
                  <a:pt x="7932219" y="2217292"/>
                  <a:pt x="7933983" y="2220823"/>
                  <a:pt x="7937513" y="2220823"/>
                </a:cubicBezTo>
                <a:cubicBezTo>
                  <a:pt x="7941042" y="2220823"/>
                  <a:pt x="7942808" y="2219058"/>
                  <a:pt x="7942808" y="2215527"/>
                </a:cubicBezTo>
                <a:cubicBezTo>
                  <a:pt x="7942808" y="2211996"/>
                  <a:pt x="7939279" y="2210232"/>
                  <a:pt x="7932219" y="2210232"/>
                </a:cubicBezTo>
                <a:close/>
                <a:moveTo>
                  <a:pt x="6857292" y="2210232"/>
                </a:moveTo>
                <a:cubicBezTo>
                  <a:pt x="6853762" y="2210232"/>
                  <a:pt x="6851996" y="2213763"/>
                  <a:pt x="6851996" y="2220823"/>
                </a:cubicBezTo>
                <a:cubicBezTo>
                  <a:pt x="6851996" y="2220823"/>
                  <a:pt x="6853762" y="2219058"/>
                  <a:pt x="6857292" y="2215527"/>
                </a:cubicBezTo>
                <a:cubicBezTo>
                  <a:pt x="6860821" y="2211996"/>
                  <a:pt x="6860821" y="2210232"/>
                  <a:pt x="6857292" y="2210232"/>
                </a:cubicBezTo>
                <a:close/>
                <a:moveTo>
                  <a:pt x="5522900" y="2210232"/>
                </a:moveTo>
                <a:cubicBezTo>
                  <a:pt x="5519370" y="2210232"/>
                  <a:pt x="5514074" y="2213763"/>
                  <a:pt x="5507014" y="2220823"/>
                </a:cubicBezTo>
                <a:lnTo>
                  <a:pt x="5517604" y="2220823"/>
                </a:lnTo>
                <a:cubicBezTo>
                  <a:pt x="5531724" y="2220823"/>
                  <a:pt x="5538785" y="2220823"/>
                  <a:pt x="5538785" y="2220823"/>
                </a:cubicBezTo>
                <a:cubicBezTo>
                  <a:pt x="5538785" y="2220823"/>
                  <a:pt x="5535256" y="2217292"/>
                  <a:pt x="5528195" y="2210232"/>
                </a:cubicBezTo>
                <a:cubicBezTo>
                  <a:pt x="5528195" y="2210232"/>
                  <a:pt x="5526429" y="2210232"/>
                  <a:pt x="5522900" y="2210232"/>
                </a:cubicBezTo>
                <a:close/>
                <a:moveTo>
                  <a:pt x="5210482" y="2210232"/>
                </a:moveTo>
                <a:lnTo>
                  <a:pt x="5242254" y="2210232"/>
                </a:lnTo>
                <a:lnTo>
                  <a:pt x="5263434" y="2220823"/>
                </a:lnTo>
                <a:lnTo>
                  <a:pt x="5221073" y="2220823"/>
                </a:lnTo>
                <a:close/>
                <a:moveTo>
                  <a:pt x="7317974" y="2199642"/>
                </a:moveTo>
                <a:cubicBezTo>
                  <a:pt x="7346216" y="2199642"/>
                  <a:pt x="7360336" y="2206702"/>
                  <a:pt x="7360336" y="2220823"/>
                </a:cubicBezTo>
                <a:cubicBezTo>
                  <a:pt x="7353274" y="2220823"/>
                  <a:pt x="7342684" y="2217292"/>
                  <a:pt x="7328564" y="2210232"/>
                </a:cubicBezTo>
                <a:close/>
                <a:moveTo>
                  <a:pt x="6460150" y="2199642"/>
                </a:moveTo>
                <a:lnTo>
                  <a:pt x="6513102" y="2210232"/>
                </a:lnTo>
                <a:cubicBezTo>
                  <a:pt x="6513102" y="2210232"/>
                  <a:pt x="6518398" y="2208467"/>
                  <a:pt x="6528988" y="2204937"/>
                </a:cubicBezTo>
                <a:cubicBezTo>
                  <a:pt x="6539579" y="2201407"/>
                  <a:pt x="6544874" y="2203173"/>
                  <a:pt x="6544874" y="2210232"/>
                </a:cubicBezTo>
                <a:cubicBezTo>
                  <a:pt x="6544874" y="2210232"/>
                  <a:pt x="6544874" y="2211996"/>
                  <a:pt x="6544874" y="2215527"/>
                </a:cubicBezTo>
                <a:cubicBezTo>
                  <a:pt x="6544874" y="2219058"/>
                  <a:pt x="6544874" y="2220823"/>
                  <a:pt x="6544874" y="2220823"/>
                </a:cubicBezTo>
                <a:cubicBezTo>
                  <a:pt x="6551935" y="2220823"/>
                  <a:pt x="6555464" y="2220823"/>
                  <a:pt x="6555464" y="2220823"/>
                </a:cubicBezTo>
                <a:cubicBezTo>
                  <a:pt x="6562525" y="2220823"/>
                  <a:pt x="6566054" y="2224352"/>
                  <a:pt x="6566054" y="2231413"/>
                </a:cubicBezTo>
                <a:lnTo>
                  <a:pt x="6555464" y="2231413"/>
                </a:lnTo>
                <a:lnTo>
                  <a:pt x="6534284" y="2231413"/>
                </a:lnTo>
                <a:lnTo>
                  <a:pt x="6523694" y="2231413"/>
                </a:lnTo>
                <a:close/>
                <a:moveTo>
                  <a:pt x="4988084" y="2199642"/>
                </a:moveTo>
                <a:lnTo>
                  <a:pt x="4998674" y="2199642"/>
                </a:lnTo>
                <a:cubicBezTo>
                  <a:pt x="5005734" y="2206702"/>
                  <a:pt x="5009265" y="2210232"/>
                  <a:pt x="5009265" y="2210232"/>
                </a:cubicBezTo>
                <a:cubicBezTo>
                  <a:pt x="5016325" y="2203173"/>
                  <a:pt x="5025150" y="2201407"/>
                  <a:pt x="5035740" y="2204937"/>
                </a:cubicBezTo>
                <a:cubicBezTo>
                  <a:pt x="5046332" y="2208467"/>
                  <a:pt x="5060450" y="2211996"/>
                  <a:pt x="5078102" y="2215527"/>
                </a:cubicBezTo>
                <a:cubicBezTo>
                  <a:pt x="5095752" y="2219058"/>
                  <a:pt x="5108108" y="2224352"/>
                  <a:pt x="5115169" y="2231413"/>
                </a:cubicBezTo>
                <a:cubicBezTo>
                  <a:pt x="5108108" y="2231413"/>
                  <a:pt x="5104578" y="2231413"/>
                  <a:pt x="5104578" y="2231413"/>
                </a:cubicBezTo>
                <a:cubicBezTo>
                  <a:pt x="5104578" y="2238473"/>
                  <a:pt x="5104578" y="2242004"/>
                  <a:pt x="5104578" y="2242004"/>
                </a:cubicBezTo>
                <a:lnTo>
                  <a:pt x="5115169" y="2231413"/>
                </a:lnTo>
                <a:cubicBezTo>
                  <a:pt x="5136350" y="2238473"/>
                  <a:pt x="5150469" y="2242004"/>
                  <a:pt x="5157530" y="2242004"/>
                </a:cubicBezTo>
                <a:lnTo>
                  <a:pt x="5221073" y="2252594"/>
                </a:lnTo>
                <a:lnTo>
                  <a:pt x="5263434" y="2263184"/>
                </a:lnTo>
                <a:cubicBezTo>
                  <a:pt x="5256373" y="2270244"/>
                  <a:pt x="5256373" y="2280834"/>
                  <a:pt x="5263434" y="2294956"/>
                </a:cubicBezTo>
                <a:lnTo>
                  <a:pt x="5284614" y="2305546"/>
                </a:lnTo>
                <a:cubicBezTo>
                  <a:pt x="5284614" y="2312606"/>
                  <a:pt x="5288146" y="2312606"/>
                  <a:pt x="5295206" y="2305546"/>
                </a:cubicBezTo>
                <a:cubicBezTo>
                  <a:pt x="5302266" y="2298485"/>
                  <a:pt x="5309326" y="2298485"/>
                  <a:pt x="5316386" y="2305546"/>
                </a:cubicBezTo>
                <a:cubicBezTo>
                  <a:pt x="5316386" y="2312606"/>
                  <a:pt x="5318152" y="2316136"/>
                  <a:pt x="5321681" y="2316136"/>
                </a:cubicBezTo>
                <a:cubicBezTo>
                  <a:pt x="5325212" y="2316136"/>
                  <a:pt x="5326977" y="2316136"/>
                  <a:pt x="5326977" y="2316136"/>
                </a:cubicBezTo>
                <a:cubicBezTo>
                  <a:pt x="5326977" y="2316136"/>
                  <a:pt x="5330506" y="2316136"/>
                  <a:pt x="5337566" y="2316136"/>
                </a:cubicBezTo>
                <a:cubicBezTo>
                  <a:pt x="5379929" y="2330256"/>
                  <a:pt x="5408170" y="2337317"/>
                  <a:pt x="5422291" y="2337317"/>
                </a:cubicBezTo>
                <a:cubicBezTo>
                  <a:pt x="5429352" y="2337317"/>
                  <a:pt x="5432881" y="2339082"/>
                  <a:pt x="5432881" y="2342612"/>
                </a:cubicBezTo>
                <a:cubicBezTo>
                  <a:pt x="5432881" y="2346143"/>
                  <a:pt x="5429352" y="2349673"/>
                  <a:pt x="5422291" y="2353202"/>
                </a:cubicBezTo>
                <a:cubicBezTo>
                  <a:pt x="5415230" y="2356733"/>
                  <a:pt x="5404640" y="2356733"/>
                  <a:pt x="5390518" y="2353202"/>
                </a:cubicBezTo>
                <a:cubicBezTo>
                  <a:pt x="5376400" y="2349673"/>
                  <a:pt x="5362278" y="2346143"/>
                  <a:pt x="5348158" y="2342612"/>
                </a:cubicBezTo>
                <a:cubicBezTo>
                  <a:pt x="5334037" y="2339082"/>
                  <a:pt x="5323448" y="2333787"/>
                  <a:pt x="5316386" y="2326727"/>
                </a:cubicBezTo>
                <a:lnTo>
                  <a:pt x="5274025" y="2316136"/>
                </a:lnTo>
                <a:lnTo>
                  <a:pt x="5252844" y="2305546"/>
                </a:lnTo>
                <a:cubicBezTo>
                  <a:pt x="5245784" y="2298485"/>
                  <a:pt x="5235194" y="2294956"/>
                  <a:pt x="5221073" y="2294956"/>
                </a:cubicBezTo>
                <a:cubicBezTo>
                  <a:pt x="5199892" y="2294956"/>
                  <a:pt x="5184006" y="2293190"/>
                  <a:pt x="5173416" y="2289660"/>
                </a:cubicBezTo>
                <a:cubicBezTo>
                  <a:pt x="5162825" y="2286129"/>
                  <a:pt x="5146940" y="2282600"/>
                  <a:pt x="5125758" y="2279069"/>
                </a:cubicBezTo>
                <a:cubicBezTo>
                  <a:pt x="5104578" y="2275540"/>
                  <a:pt x="5090458" y="2270244"/>
                  <a:pt x="5083398" y="2263184"/>
                </a:cubicBezTo>
                <a:cubicBezTo>
                  <a:pt x="5076338" y="2263184"/>
                  <a:pt x="5067511" y="2261419"/>
                  <a:pt x="5056921" y="2257889"/>
                </a:cubicBezTo>
                <a:cubicBezTo>
                  <a:pt x="5046332" y="2254359"/>
                  <a:pt x="5041036" y="2252594"/>
                  <a:pt x="5041036" y="2252594"/>
                </a:cubicBezTo>
                <a:lnTo>
                  <a:pt x="4966902" y="2220823"/>
                </a:lnTo>
                <a:cubicBezTo>
                  <a:pt x="4973963" y="2220823"/>
                  <a:pt x="4973963" y="2217292"/>
                  <a:pt x="4966902" y="2210232"/>
                </a:cubicBezTo>
                <a:lnTo>
                  <a:pt x="4977492" y="2210232"/>
                </a:lnTo>
                <a:lnTo>
                  <a:pt x="4988084" y="2210232"/>
                </a:lnTo>
                <a:close/>
                <a:moveTo>
                  <a:pt x="4670372" y="2199642"/>
                </a:moveTo>
                <a:cubicBezTo>
                  <a:pt x="4670372" y="2199642"/>
                  <a:pt x="4672136" y="2201407"/>
                  <a:pt x="4675666" y="2204937"/>
                </a:cubicBezTo>
                <a:cubicBezTo>
                  <a:pt x="4679196" y="2208467"/>
                  <a:pt x="4684491" y="2210232"/>
                  <a:pt x="4691551" y="2210232"/>
                </a:cubicBezTo>
                <a:lnTo>
                  <a:pt x="4680962" y="2210232"/>
                </a:lnTo>
                <a:cubicBezTo>
                  <a:pt x="4673901" y="2210232"/>
                  <a:pt x="4670372" y="2210232"/>
                  <a:pt x="4670372" y="2210232"/>
                </a:cubicBezTo>
                <a:close/>
                <a:moveTo>
                  <a:pt x="5925334" y="2194346"/>
                </a:moveTo>
                <a:cubicBezTo>
                  <a:pt x="5921805" y="2194346"/>
                  <a:pt x="5920039" y="2196112"/>
                  <a:pt x="5920039" y="2199642"/>
                </a:cubicBezTo>
                <a:cubicBezTo>
                  <a:pt x="5920039" y="2199642"/>
                  <a:pt x="5923568" y="2199642"/>
                  <a:pt x="5930630" y="2199642"/>
                </a:cubicBezTo>
                <a:lnTo>
                  <a:pt x="5941220" y="2199642"/>
                </a:lnTo>
                <a:cubicBezTo>
                  <a:pt x="5934160" y="2196112"/>
                  <a:pt x="5928866" y="2194346"/>
                  <a:pt x="5925334" y="2194346"/>
                </a:cubicBezTo>
                <a:close/>
                <a:moveTo>
                  <a:pt x="7476830" y="2189051"/>
                </a:moveTo>
                <a:lnTo>
                  <a:pt x="7487420" y="2189051"/>
                </a:lnTo>
                <a:lnTo>
                  <a:pt x="7487420" y="2199642"/>
                </a:lnTo>
                <a:cubicBezTo>
                  <a:pt x="7480360" y="2199642"/>
                  <a:pt x="7476830" y="2196111"/>
                  <a:pt x="7476830" y="2189051"/>
                </a:cubicBezTo>
                <a:close/>
                <a:moveTo>
                  <a:pt x="6682550" y="2189051"/>
                </a:moveTo>
                <a:lnTo>
                  <a:pt x="6682550" y="2199642"/>
                </a:lnTo>
                <a:cubicBezTo>
                  <a:pt x="6675488" y="2199642"/>
                  <a:pt x="6671958" y="2199642"/>
                  <a:pt x="6671958" y="2199642"/>
                </a:cubicBezTo>
                <a:close/>
                <a:moveTo>
                  <a:pt x="6491922" y="2189051"/>
                </a:moveTo>
                <a:cubicBezTo>
                  <a:pt x="6498983" y="2189051"/>
                  <a:pt x="6502512" y="2192581"/>
                  <a:pt x="6502512" y="2199642"/>
                </a:cubicBezTo>
                <a:cubicBezTo>
                  <a:pt x="6502512" y="2199642"/>
                  <a:pt x="6500746" y="2199642"/>
                  <a:pt x="6497217" y="2199642"/>
                </a:cubicBezTo>
                <a:cubicBezTo>
                  <a:pt x="6493688" y="2199642"/>
                  <a:pt x="6491922" y="2197877"/>
                  <a:pt x="6491922" y="2194346"/>
                </a:cubicBezTo>
                <a:cubicBezTo>
                  <a:pt x="6491922" y="2190817"/>
                  <a:pt x="6491922" y="2189051"/>
                  <a:pt x="6491922" y="2189051"/>
                </a:cubicBezTo>
                <a:close/>
                <a:moveTo>
                  <a:pt x="6301294" y="2189051"/>
                </a:moveTo>
                <a:cubicBezTo>
                  <a:pt x="6308354" y="2189051"/>
                  <a:pt x="6311884" y="2189051"/>
                  <a:pt x="6311884" y="2189051"/>
                </a:cubicBezTo>
                <a:lnTo>
                  <a:pt x="6311884" y="2199642"/>
                </a:lnTo>
                <a:cubicBezTo>
                  <a:pt x="6311884" y="2199642"/>
                  <a:pt x="6308354" y="2196111"/>
                  <a:pt x="6301294" y="2189051"/>
                </a:cubicBezTo>
                <a:close/>
                <a:moveTo>
                  <a:pt x="5909449" y="2189051"/>
                </a:moveTo>
                <a:cubicBezTo>
                  <a:pt x="5909449" y="2196111"/>
                  <a:pt x="5909449" y="2199642"/>
                  <a:pt x="5909449" y="2199642"/>
                </a:cubicBezTo>
                <a:lnTo>
                  <a:pt x="5920039" y="2189051"/>
                </a:lnTo>
                <a:cubicBezTo>
                  <a:pt x="5912978" y="2189051"/>
                  <a:pt x="5909449" y="2189051"/>
                  <a:pt x="5909449" y="2189051"/>
                </a:cubicBezTo>
                <a:close/>
                <a:moveTo>
                  <a:pt x="4903360" y="2189051"/>
                </a:moveTo>
                <a:cubicBezTo>
                  <a:pt x="4910421" y="2189051"/>
                  <a:pt x="4913950" y="2189051"/>
                  <a:pt x="4913950" y="2189051"/>
                </a:cubicBezTo>
                <a:lnTo>
                  <a:pt x="4924540" y="2199642"/>
                </a:lnTo>
                <a:lnTo>
                  <a:pt x="4903360" y="2199642"/>
                </a:lnTo>
                <a:close/>
                <a:moveTo>
                  <a:pt x="4204393" y="2189051"/>
                </a:moveTo>
                <a:cubicBezTo>
                  <a:pt x="4218514" y="2189051"/>
                  <a:pt x="4236164" y="2194346"/>
                  <a:pt x="4257345" y="2204937"/>
                </a:cubicBezTo>
                <a:cubicBezTo>
                  <a:pt x="4278526" y="2215527"/>
                  <a:pt x="4289116" y="2220823"/>
                  <a:pt x="4289116" y="2220823"/>
                </a:cubicBezTo>
                <a:lnTo>
                  <a:pt x="4225574" y="2210232"/>
                </a:lnTo>
                <a:cubicBezTo>
                  <a:pt x="4211452" y="2196111"/>
                  <a:pt x="4204393" y="2189051"/>
                  <a:pt x="4204393" y="2189051"/>
                </a:cubicBezTo>
                <a:close/>
                <a:moveTo>
                  <a:pt x="7868675" y="2178461"/>
                </a:moveTo>
                <a:cubicBezTo>
                  <a:pt x="7875736" y="2178461"/>
                  <a:pt x="7879267" y="2180225"/>
                  <a:pt x="7879267" y="2183756"/>
                </a:cubicBezTo>
                <a:cubicBezTo>
                  <a:pt x="7879267" y="2187286"/>
                  <a:pt x="7875736" y="2189051"/>
                  <a:pt x="7868675" y="2189051"/>
                </a:cubicBezTo>
                <a:cubicBezTo>
                  <a:pt x="7861615" y="2189051"/>
                  <a:pt x="7858085" y="2187286"/>
                  <a:pt x="7858085" y="2183756"/>
                </a:cubicBezTo>
                <a:cubicBezTo>
                  <a:pt x="7858085" y="2180225"/>
                  <a:pt x="7861615" y="2178461"/>
                  <a:pt x="7868675" y="2178461"/>
                </a:cubicBezTo>
                <a:close/>
                <a:moveTo>
                  <a:pt x="7635686" y="2178461"/>
                </a:moveTo>
                <a:lnTo>
                  <a:pt x="7625096" y="2189051"/>
                </a:lnTo>
                <a:cubicBezTo>
                  <a:pt x="7632156" y="2189051"/>
                  <a:pt x="7635686" y="2189051"/>
                  <a:pt x="7635686" y="2189051"/>
                </a:cubicBezTo>
                <a:close/>
                <a:moveTo>
                  <a:pt x="6936718" y="2178461"/>
                </a:moveTo>
                <a:lnTo>
                  <a:pt x="6936718" y="2189051"/>
                </a:lnTo>
                <a:lnTo>
                  <a:pt x="6947310" y="2178461"/>
                </a:lnTo>
                <a:close/>
                <a:moveTo>
                  <a:pt x="6703730" y="2178461"/>
                </a:moveTo>
                <a:lnTo>
                  <a:pt x="6724910" y="2189051"/>
                </a:lnTo>
                <a:lnTo>
                  <a:pt x="6703730" y="2189051"/>
                </a:lnTo>
                <a:close/>
                <a:moveTo>
                  <a:pt x="5867087" y="2178461"/>
                </a:moveTo>
                <a:lnTo>
                  <a:pt x="5867087" y="2189051"/>
                </a:lnTo>
                <a:lnTo>
                  <a:pt x="5888268" y="2189051"/>
                </a:lnTo>
                <a:cubicBezTo>
                  <a:pt x="5888268" y="2181992"/>
                  <a:pt x="5881208" y="2178461"/>
                  <a:pt x="5867087" y="2178461"/>
                </a:cubicBezTo>
                <a:close/>
                <a:moveTo>
                  <a:pt x="7720409" y="2167871"/>
                </a:moveTo>
                <a:cubicBezTo>
                  <a:pt x="7720409" y="2167871"/>
                  <a:pt x="7720409" y="2171400"/>
                  <a:pt x="7720409" y="2178461"/>
                </a:cubicBezTo>
                <a:lnTo>
                  <a:pt x="7720409" y="2189051"/>
                </a:lnTo>
                <a:cubicBezTo>
                  <a:pt x="7720409" y="2189051"/>
                  <a:pt x="7716880" y="2185521"/>
                  <a:pt x="7709820" y="2178461"/>
                </a:cubicBezTo>
                <a:cubicBezTo>
                  <a:pt x="7709820" y="2171400"/>
                  <a:pt x="7713348" y="2167871"/>
                  <a:pt x="7720409" y="2167871"/>
                </a:cubicBezTo>
                <a:close/>
                <a:moveTo>
                  <a:pt x="6121257" y="2157280"/>
                </a:moveTo>
                <a:cubicBezTo>
                  <a:pt x="6114197" y="2157280"/>
                  <a:pt x="6114197" y="2160811"/>
                  <a:pt x="6121257" y="2167871"/>
                </a:cubicBezTo>
                <a:cubicBezTo>
                  <a:pt x="6128318" y="2174930"/>
                  <a:pt x="6138909" y="2178461"/>
                  <a:pt x="6153028" y="2178461"/>
                </a:cubicBezTo>
                <a:lnTo>
                  <a:pt x="6142438" y="2167871"/>
                </a:lnTo>
                <a:cubicBezTo>
                  <a:pt x="6135378" y="2160811"/>
                  <a:pt x="6128318" y="2157280"/>
                  <a:pt x="6121257" y="2157280"/>
                </a:cubicBezTo>
                <a:close/>
                <a:moveTo>
                  <a:pt x="7564202" y="2150660"/>
                </a:moveTo>
                <a:cubicBezTo>
                  <a:pt x="7562437" y="2149778"/>
                  <a:pt x="7561553" y="2150221"/>
                  <a:pt x="7561553" y="2151985"/>
                </a:cubicBezTo>
                <a:cubicBezTo>
                  <a:pt x="7561553" y="2155515"/>
                  <a:pt x="7565082" y="2160811"/>
                  <a:pt x="7572144" y="2167871"/>
                </a:cubicBezTo>
                <a:lnTo>
                  <a:pt x="7582734" y="2167871"/>
                </a:lnTo>
                <a:lnTo>
                  <a:pt x="7572144" y="2157280"/>
                </a:lnTo>
                <a:cubicBezTo>
                  <a:pt x="7568614" y="2153750"/>
                  <a:pt x="7565966" y="2151544"/>
                  <a:pt x="7564202" y="2150660"/>
                </a:cubicBezTo>
                <a:close/>
                <a:moveTo>
                  <a:pt x="7805134" y="2146690"/>
                </a:moveTo>
                <a:lnTo>
                  <a:pt x="7783952" y="2157280"/>
                </a:lnTo>
                <a:cubicBezTo>
                  <a:pt x="7791012" y="2164340"/>
                  <a:pt x="7798072" y="2164340"/>
                  <a:pt x="7805134" y="2157280"/>
                </a:cubicBezTo>
                <a:cubicBezTo>
                  <a:pt x="7812194" y="2157280"/>
                  <a:pt x="7812194" y="2153750"/>
                  <a:pt x="7805134" y="2146690"/>
                </a:cubicBezTo>
                <a:close/>
                <a:moveTo>
                  <a:pt x="6957900" y="2146690"/>
                </a:moveTo>
                <a:cubicBezTo>
                  <a:pt x="6964960" y="2146690"/>
                  <a:pt x="6968491" y="2150221"/>
                  <a:pt x="6968491" y="2157280"/>
                </a:cubicBezTo>
                <a:cubicBezTo>
                  <a:pt x="6968491" y="2164340"/>
                  <a:pt x="6964960" y="2164340"/>
                  <a:pt x="6957900" y="2157280"/>
                </a:cubicBezTo>
                <a:close/>
                <a:moveTo>
                  <a:pt x="4331478" y="2146690"/>
                </a:moveTo>
                <a:lnTo>
                  <a:pt x="4395020" y="2167871"/>
                </a:lnTo>
                <a:cubicBezTo>
                  <a:pt x="4409141" y="2167871"/>
                  <a:pt x="4419730" y="2171400"/>
                  <a:pt x="4426791" y="2178461"/>
                </a:cubicBezTo>
                <a:cubicBezTo>
                  <a:pt x="4455032" y="2178461"/>
                  <a:pt x="4465622" y="2181992"/>
                  <a:pt x="4458562" y="2189051"/>
                </a:cubicBezTo>
                <a:cubicBezTo>
                  <a:pt x="4458562" y="2196111"/>
                  <a:pt x="4455032" y="2199642"/>
                  <a:pt x="4447972" y="2199642"/>
                </a:cubicBezTo>
                <a:lnTo>
                  <a:pt x="4426791" y="2210232"/>
                </a:lnTo>
                <a:cubicBezTo>
                  <a:pt x="4412670" y="2203173"/>
                  <a:pt x="4398550" y="2196111"/>
                  <a:pt x="4384430" y="2189051"/>
                </a:cubicBezTo>
                <a:cubicBezTo>
                  <a:pt x="4363249" y="2181992"/>
                  <a:pt x="4352658" y="2174930"/>
                  <a:pt x="4352658" y="2167871"/>
                </a:cubicBezTo>
                <a:cubicBezTo>
                  <a:pt x="4352658" y="2160811"/>
                  <a:pt x="4349128" y="2157280"/>
                  <a:pt x="4342068" y="2157280"/>
                </a:cubicBezTo>
                <a:close/>
                <a:moveTo>
                  <a:pt x="7519192" y="2136099"/>
                </a:moveTo>
                <a:cubicBezTo>
                  <a:pt x="7512130" y="2136099"/>
                  <a:pt x="7508601" y="2139629"/>
                  <a:pt x="7508601" y="2146690"/>
                </a:cubicBezTo>
                <a:cubicBezTo>
                  <a:pt x="7508601" y="2153750"/>
                  <a:pt x="7512130" y="2157280"/>
                  <a:pt x="7519192" y="2157280"/>
                </a:cubicBezTo>
                <a:cubicBezTo>
                  <a:pt x="7519192" y="2157280"/>
                  <a:pt x="7519192" y="2153750"/>
                  <a:pt x="7519192" y="2146690"/>
                </a:cubicBezTo>
                <a:close/>
                <a:moveTo>
                  <a:pt x="6301294" y="2136099"/>
                </a:moveTo>
                <a:lnTo>
                  <a:pt x="6311884" y="2136099"/>
                </a:lnTo>
                <a:cubicBezTo>
                  <a:pt x="6311884" y="2143159"/>
                  <a:pt x="6311884" y="2150221"/>
                  <a:pt x="6311884" y="2157280"/>
                </a:cubicBezTo>
                <a:lnTo>
                  <a:pt x="6290704" y="2157280"/>
                </a:lnTo>
                <a:lnTo>
                  <a:pt x="6280114" y="2146690"/>
                </a:lnTo>
                <a:lnTo>
                  <a:pt x="6290704" y="2146690"/>
                </a:lnTo>
                <a:cubicBezTo>
                  <a:pt x="6290704" y="2146690"/>
                  <a:pt x="6292470" y="2146690"/>
                  <a:pt x="6295998" y="2146690"/>
                </a:cubicBezTo>
                <a:cubicBezTo>
                  <a:pt x="6299528" y="2146690"/>
                  <a:pt x="6301294" y="2143159"/>
                  <a:pt x="6301294" y="2136099"/>
                </a:cubicBezTo>
                <a:close/>
                <a:moveTo>
                  <a:pt x="5814135" y="2136099"/>
                </a:moveTo>
                <a:cubicBezTo>
                  <a:pt x="5814135" y="2136099"/>
                  <a:pt x="5815901" y="2137863"/>
                  <a:pt x="5819430" y="2141394"/>
                </a:cubicBezTo>
                <a:cubicBezTo>
                  <a:pt x="5822962" y="2144925"/>
                  <a:pt x="5828256" y="2146690"/>
                  <a:pt x="5835316" y="2146690"/>
                </a:cubicBezTo>
                <a:cubicBezTo>
                  <a:pt x="5842376" y="2146690"/>
                  <a:pt x="5849436" y="2146690"/>
                  <a:pt x="5856497" y="2146690"/>
                </a:cubicBezTo>
                <a:cubicBezTo>
                  <a:pt x="5863558" y="2146690"/>
                  <a:pt x="5867087" y="2150221"/>
                  <a:pt x="5867087" y="2157280"/>
                </a:cubicBezTo>
                <a:cubicBezTo>
                  <a:pt x="5874148" y="2178461"/>
                  <a:pt x="5891798" y="2185521"/>
                  <a:pt x="5920039" y="2178461"/>
                </a:cubicBezTo>
                <a:lnTo>
                  <a:pt x="5930630" y="2178461"/>
                </a:lnTo>
                <a:cubicBezTo>
                  <a:pt x="5937690" y="2178461"/>
                  <a:pt x="5948280" y="2181992"/>
                  <a:pt x="5962401" y="2189051"/>
                </a:cubicBezTo>
                <a:cubicBezTo>
                  <a:pt x="5962401" y="2189051"/>
                  <a:pt x="5965930" y="2189051"/>
                  <a:pt x="5972991" y="2189051"/>
                </a:cubicBezTo>
                <a:cubicBezTo>
                  <a:pt x="5980053" y="2189051"/>
                  <a:pt x="5983582" y="2189051"/>
                  <a:pt x="5983582" y="2189051"/>
                </a:cubicBezTo>
                <a:lnTo>
                  <a:pt x="5983582" y="2178461"/>
                </a:lnTo>
                <a:cubicBezTo>
                  <a:pt x="5983582" y="2178461"/>
                  <a:pt x="5980053" y="2178461"/>
                  <a:pt x="5972991" y="2178461"/>
                </a:cubicBezTo>
                <a:cubicBezTo>
                  <a:pt x="5958872" y="2178461"/>
                  <a:pt x="5944750" y="2174930"/>
                  <a:pt x="5930630" y="2167871"/>
                </a:cubicBezTo>
                <a:cubicBezTo>
                  <a:pt x="5916510" y="2160811"/>
                  <a:pt x="5909449" y="2153750"/>
                  <a:pt x="5909449" y="2146690"/>
                </a:cubicBezTo>
                <a:cubicBezTo>
                  <a:pt x="5902388" y="2146690"/>
                  <a:pt x="5898860" y="2146690"/>
                  <a:pt x="5898860" y="2146690"/>
                </a:cubicBezTo>
                <a:cubicBezTo>
                  <a:pt x="5891798" y="2146690"/>
                  <a:pt x="5879443" y="2144925"/>
                  <a:pt x="5861792" y="2141394"/>
                </a:cubicBezTo>
                <a:cubicBezTo>
                  <a:pt x="5844141" y="2137863"/>
                  <a:pt x="5831786" y="2136099"/>
                  <a:pt x="5824726" y="2136099"/>
                </a:cubicBezTo>
                <a:close/>
                <a:moveTo>
                  <a:pt x="5194596" y="2136099"/>
                </a:moveTo>
                <a:cubicBezTo>
                  <a:pt x="5184006" y="2136099"/>
                  <a:pt x="5178710" y="2137863"/>
                  <a:pt x="5178710" y="2141394"/>
                </a:cubicBezTo>
                <a:cubicBezTo>
                  <a:pt x="5178710" y="2144925"/>
                  <a:pt x="5178710" y="2146690"/>
                  <a:pt x="5178710" y="2146690"/>
                </a:cubicBezTo>
                <a:cubicBezTo>
                  <a:pt x="5178710" y="2153750"/>
                  <a:pt x="5196362" y="2157280"/>
                  <a:pt x="5231662" y="2157280"/>
                </a:cubicBezTo>
                <a:lnTo>
                  <a:pt x="5252844" y="2157280"/>
                </a:lnTo>
                <a:cubicBezTo>
                  <a:pt x="5252844" y="2157280"/>
                  <a:pt x="5245784" y="2155515"/>
                  <a:pt x="5231662" y="2151985"/>
                </a:cubicBezTo>
                <a:cubicBezTo>
                  <a:pt x="5217542" y="2148455"/>
                  <a:pt x="5210482" y="2144925"/>
                  <a:pt x="5210482" y="2141394"/>
                </a:cubicBezTo>
                <a:cubicBezTo>
                  <a:pt x="5210482" y="2137863"/>
                  <a:pt x="5205188" y="2136099"/>
                  <a:pt x="5194596" y="2136099"/>
                </a:cubicBezTo>
                <a:close/>
                <a:moveTo>
                  <a:pt x="6460150" y="2135216"/>
                </a:moveTo>
                <a:lnTo>
                  <a:pt x="6460150" y="2136099"/>
                </a:lnTo>
                <a:lnTo>
                  <a:pt x="6450884" y="2138747"/>
                </a:lnTo>
                <a:lnTo>
                  <a:pt x="6454855" y="2136099"/>
                </a:lnTo>
                <a:close/>
                <a:moveTo>
                  <a:pt x="5092664" y="2129481"/>
                </a:moveTo>
                <a:cubicBezTo>
                  <a:pt x="5091780" y="2128597"/>
                  <a:pt x="5090457" y="2129040"/>
                  <a:pt x="5088692" y="2130804"/>
                </a:cubicBezTo>
                <a:cubicBezTo>
                  <a:pt x="5085162" y="2134334"/>
                  <a:pt x="5086928" y="2136099"/>
                  <a:pt x="5093988" y="2136099"/>
                </a:cubicBezTo>
                <a:cubicBezTo>
                  <a:pt x="5093988" y="2132569"/>
                  <a:pt x="5093546" y="2130363"/>
                  <a:pt x="5092664" y="2129481"/>
                </a:cubicBezTo>
                <a:close/>
                <a:moveTo>
                  <a:pt x="7466240" y="2128156"/>
                </a:moveTo>
                <a:cubicBezTo>
                  <a:pt x="7468005" y="2128156"/>
                  <a:pt x="7469770" y="2129040"/>
                  <a:pt x="7471534" y="2130804"/>
                </a:cubicBezTo>
                <a:cubicBezTo>
                  <a:pt x="7475064" y="2134334"/>
                  <a:pt x="7476830" y="2136099"/>
                  <a:pt x="7476830" y="2136099"/>
                </a:cubicBezTo>
                <a:lnTo>
                  <a:pt x="7468888" y="2146690"/>
                </a:lnTo>
                <a:lnTo>
                  <a:pt x="7466240" y="2136099"/>
                </a:lnTo>
                <a:cubicBezTo>
                  <a:pt x="7459178" y="2136099"/>
                  <a:pt x="7457415" y="2134334"/>
                  <a:pt x="7460944" y="2130804"/>
                </a:cubicBezTo>
                <a:cubicBezTo>
                  <a:pt x="7462710" y="2129040"/>
                  <a:pt x="7464476" y="2128156"/>
                  <a:pt x="7466240" y="2128156"/>
                </a:cubicBezTo>
                <a:close/>
                <a:moveTo>
                  <a:pt x="6408522" y="2128156"/>
                </a:moveTo>
                <a:cubicBezTo>
                  <a:pt x="6411169" y="2128156"/>
                  <a:pt x="6414259" y="2129040"/>
                  <a:pt x="6417788" y="2130804"/>
                </a:cubicBezTo>
                <a:cubicBezTo>
                  <a:pt x="6424850" y="2134334"/>
                  <a:pt x="6428380" y="2136099"/>
                  <a:pt x="6428380" y="2136099"/>
                </a:cubicBezTo>
                <a:cubicBezTo>
                  <a:pt x="6428380" y="2141394"/>
                  <a:pt x="6434337" y="2142718"/>
                  <a:pt x="6446250" y="2140071"/>
                </a:cubicBezTo>
                <a:lnTo>
                  <a:pt x="6450884" y="2138747"/>
                </a:lnTo>
                <a:lnTo>
                  <a:pt x="6449560" y="2146690"/>
                </a:lnTo>
                <a:lnTo>
                  <a:pt x="6396608" y="2146690"/>
                </a:lnTo>
                <a:cubicBezTo>
                  <a:pt x="6396608" y="2139629"/>
                  <a:pt x="6398374" y="2134334"/>
                  <a:pt x="6401903" y="2130804"/>
                </a:cubicBezTo>
                <a:cubicBezTo>
                  <a:pt x="6403668" y="2129040"/>
                  <a:pt x="6405874" y="2128156"/>
                  <a:pt x="6408522" y="2128156"/>
                </a:cubicBezTo>
                <a:close/>
                <a:moveTo>
                  <a:pt x="6336324" y="2126731"/>
                </a:moveTo>
                <a:lnTo>
                  <a:pt x="6333066" y="2130804"/>
                </a:lnTo>
                <a:cubicBezTo>
                  <a:pt x="6333066" y="2129040"/>
                  <a:pt x="6333949" y="2127716"/>
                  <a:pt x="6335714" y="2126832"/>
                </a:cubicBezTo>
                <a:close/>
                <a:moveTo>
                  <a:pt x="7794542" y="2125509"/>
                </a:moveTo>
                <a:cubicBezTo>
                  <a:pt x="7787482" y="2132569"/>
                  <a:pt x="7785717" y="2136099"/>
                  <a:pt x="7789248" y="2136099"/>
                </a:cubicBezTo>
                <a:cubicBezTo>
                  <a:pt x="7792778" y="2136099"/>
                  <a:pt x="7801604" y="2139629"/>
                  <a:pt x="7815724" y="2146690"/>
                </a:cubicBezTo>
                <a:lnTo>
                  <a:pt x="7836904" y="2157280"/>
                </a:lnTo>
                <a:lnTo>
                  <a:pt x="7836904" y="2167871"/>
                </a:lnTo>
                <a:cubicBezTo>
                  <a:pt x="7836904" y="2167871"/>
                  <a:pt x="7836904" y="2171400"/>
                  <a:pt x="7836904" y="2178461"/>
                </a:cubicBezTo>
                <a:cubicBezTo>
                  <a:pt x="7836904" y="2178461"/>
                  <a:pt x="7836904" y="2180225"/>
                  <a:pt x="7836904" y="2183756"/>
                </a:cubicBezTo>
                <a:cubicBezTo>
                  <a:pt x="7836904" y="2187286"/>
                  <a:pt x="7840434" y="2192581"/>
                  <a:pt x="7847494" y="2199642"/>
                </a:cubicBezTo>
                <a:lnTo>
                  <a:pt x="7900446" y="2199642"/>
                </a:lnTo>
                <a:lnTo>
                  <a:pt x="7932219" y="2199642"/>
                </a:lnTo>
                <a:cubicBezTo>
                  <a:pt x="7946338" y="2206702"/>
                  <a:pt x="7949869" y="2203173"/>
                  <a:pt x="7942808" y="2189051"/>
                </a:cubicBezTo>
                <a:cubicBezTo>
                  <a:pt x="7935748" y="2181992"/>
                  <a:pt x="7928688" y="2178461"/>
                  <a:pt x="7921627" y="2178461"/>
                </a:cubicBezTo>
                <a:cubicBezTo>
                  <a:pt x="7914567" y="2178461"/>
                  <a:pt x="7909271" y="2176696"/>
                  <a:pt x="7905742" y="2173165"/>
                </a:cubicBezTo>
                <a:cubicBezTo>
                  <a:pt x="7902212" y="2169636"/>
                  <a:pt x="7896917" y="2167871"/>
                  <a:pt x="7889856" y="2167871"/>
                </a:cubicBezTo>
                <a:cubicBezTo>
                  <a:pt x="7882796" y="2167871"/>
                  <a:pt x="7877500" y="2167871"/>
                  <a:pt x="7873971" y="2167871"/>
                </a:cubicBezTo>
                <a:cubicBezTo>
                  <a:pt x="7870441" y="2167871"/>
                  <a:pt x="7865146" y="2164340"/>
                  <a:pt x="7858085" y="2157280"/>
                </a:cubicBezTo>
                <a:lnTo>
                  <a:pt x="7858085" y="2146690"/>
                </a:lnTo>
                <a:lnTo>
                  <a:pt x="7847494" y="2146690"/>
                </a:lnTo>
                <a:cubicBezTo>
                  <a:pt x="7840434" y="2139629"/>
                  <a:pt x="7833375" y="2136099"/>
                  <a:pt x="7826313" y="2136099"/>
                </a:cubicBezTo>
                <a:lnTo>
                  <a:pt x="7805134" y="2125509"/>
                </a:lnTo>
                <a:cubicBezTo>
                  <a:pt x="7805134" y="2125509"/>
                  <a:pt x="7801604" y="2125509"/>
                  <a:pt x="7794542" y="2125509"/>
                </a:cubicBezTo>
                <a:close/>
                <a:moveTo>
                  <a:pt x="5051626" y="2125509"/>
                </a:moveTo>
                <a:lnTo>
                  <a:pt x="5051626" y="2136099"/>
                </a:lnTo>
                <a:cubicBezTo>
                  <a:pt x="5051626" y="2136099"/>
                  <a:pt x="5055156" y="2132569"/>
                  <a:pt x="5062217" y="2125509"/>
                </a:cubicBezTo>
                <a:close/>
                <a:moveTo>
                  <a:pt x="4310297" y="2125509"/>
                </a:moveTo>
                <a:cubicBezTo>
                  <a:pt x="4310297" y="2125509"/>
                  <a:pt x="4313826" y="2129040"/>
                  <a:pt x="4320887" y="2136099"/>
                </a:cubicBezTo>
                <a:lnTo>
                  <a:pt x="4299706" y="2136099"/>
                </a:lnTo>
                <a:cubicBezTo>
                  <a:pt x="4299706" y="2136099"/>
                  <a:pt x="4303237" y="2132569"/>
                  <a:pt x="4310297" y="2125509"/>
                </a:cubicBezTo>
                <a:close/>
                <a:moveTo>
                  <a:pt x="6109342" y="2122200"/>
                </a:moveTo>
                <a:cubicBezTo>
                  <a:pt x="6117286" y="2120875"/>
                  <a:pt x="6121257" y="2125509"/>
                  <a:pt x="6121257" y="2136099"/>
                </a:cubicBezTo>
                <a:cubicBezTo>
                  <a:pt x="6121257" y="2143159"/>
                  <a:pt x="6114197" y="2143159"/>
                  <a:pt x="6100076" y="2136099"/>
                </a:cubicBezTo>
                <a:cubicBezTo>
                  <a:pt x="6093016" y="2129040"/>
                  <a:pt x="6093016" y="2125509"/>
                  <a:pt x="6100076" y="2125509"/>
                </a:cubicBezTo>
                <a:cubicBezTo>
                  <a:pt x="6103606" y="2123744"/>
                  <a:pt x="6106696" y="2122640"/>
                  <a:pt x="6109342" y="2122200"/>
                </a:cubicBezTo>
                <a:close/>
                <a:moveTo>
                  <a:pt x="6237752" y="2120213"/>
                </a:moveTo>
                <a:cubicBezTo>
                  <a:pt x="6237752" y="2123744"/>
                  <a:pt x="6239517" y="2125509"/>
                  <a:pt x="6243046" y="2125509"/>
                </a:cubicBezTo>
                <a:cubicBezTo>
                  <a:pt x="6246576" y="2125509"/>
                  <a:pt x="6248342" y="2129040"/>
                  <a:pt x="6248342" y="2136099"/>
                </a:cubicBezTo>
                <a:lnTo>
                  <a:pt x="6248342" y="2146690"/>
                </a:lnTo>
                <a:cubicBezTo>
                  <a:pt x="6241282" y="2139629"/>
                  <a:pt x="6237752" y="2134334"/>
                  <a:pt x="6237752" y="2130804"/>
                </a:cubicBezTo>
                <a:cubicBezTo>
                  <a:pt x="6237752" y="2129040"/>
                  <a:pt x="6237752" y="2126832"/>
                  <a:pt x="6237752" y="2124185"/>
                </a:cubicBezTo>
                <a:close/>
                <a:moveTo>
                  <a:pt x="5681756" y="2120213"/>
                </a:moveTo>
                <a:cubicBezTo>
                  <a:pt x="5678226" y="2120213"/>
                  <a:pt x="5676460" y="2121978"/>
                  <a:pt x="5676460" y="2125509"/>
                </a:cubicBezTo>
                <a:cubicBezTo>
                  <a:pt x="5676460" y="2125509"/>
                  <a:pt x="5679991" y="2127273"/>
                  <a:pt x="5687051" y="2130804"/>
                </a:cubicBezTo>
                <a:cubicBezTo>
                  <a:pt x="5694112" y="2134334"/>
                  <a:pt x="5701170" y="2136099"/>
                  <a:pt x="5708232" y="2136099"/>
                </a:cubicBezTo>
                <a:lnTo>
                  <a:pt x="5697641" y="2125509"/>
                </a:lnTo>
                <a:cubicBezTo>
                  <a:pt x="5690580" y="2121978"/>
                  <a:pt x="5685285" y="2120213"/>
                  <a:pt x="5681756" y="2120213"/>
                </a:cubicBezTo>
                <a:close/>
                <a:moveTo>
                  <a:pt x="7370926" y="2114919"/>
                </a:moveTo>
                <a:cubicBezTo>
                  <a:pt x="7377986" y="2114919"/>
                  <a:pt x="7379751" y="2116684"/>
                  <a:pt x="7376222" y="2120213"/>
                </a:cubicBezTo>
                <a:cubicBezTo>
                  <a:pt x="7372692" y="2123744"/>
                  <a:pt x="7372692" y="2125509"/>
                  <a:pt x="7376222" y="2125509"/>
                </a:cubicBezTo>
                <a:cubicBezTo>
                  <a:pt x="7379751" y="2125509"/>
                  <a:pt x="7383282" y="2127273"/>
                  <a:pt x="7386812" y="2130804"/>
                </a:cubicBezTo>
                <a:cubicBezTo>
                  <a:pt x="7390341" y="2134334"/>
                  <a:pt x="7392107" y="2139629"/>
                  <a:pt x="7392107" y="2146690"/>
                </a:cubicBezTo>
                <a:cubicBezTo>
                  <a:pt x="7392107" y="2139629"/>
                  <a:pt x="7386812" y="2134334"/>
                  <a:pt x="7376222" y="2130804"/>
                </a:cubicBezTo>
                <a:cubicBezTo>
                  <a:pt x="7365630" y="2127273"/>
                  <a:pt x="7360336" y="2125509"/>
                  <a:pt x="7360336" y="2125509"/>
                </a:cubicBezTo>
                <a:lnTo>
                  <a:pt x="7349745" y="2125509"/>
                </a:lnTo>
                <a:cubicBezTo>
                  <a:pt x="7356806" y="2118448"/>
                  <a:pt x="7363866" y="2114919"/>
                  <a:pt x="7370926" y="2114919"/>
                </a:cubicBezTo>
                <a:close/>
                <a:moveTo>
                  <a:pt x="6947310" y="2114919"/>
                </a:moveTo>
                <a:cubicBezTo>
                  <a:pt x="6947310" y="2114919"/>
                  <a:pt x="6954370" y="2114919"/>
                  <a:pt x="6968491" y="2114919"/>
                </a:cubicBezTo>
                <a:lnTo>
                  <a:pt x="6989670" y="2114919"/>
                </a:lnTo>
                <a:cubicBezTo>
                  <a:pt x="6989670" y="2121978"/>
                  <a:pt x="6986141" y="2125509"/>
                  <a:pt x="6979081" y="2125509"/>
                </a:cubicBezTo>
                <a:lnTo>
                  <a:pt x="6989670" y="2136099"/>
                </a:lnTo>
                <a:lnTo>
                  <a:pt x="7032033" y="2157280"/>
                </a:lnTo>
                <a:cubicBezTo>
                  <a:pt x="7017914" y="2150221"/>
                  <a:pt x="7007322" y="2146690"/>
                  <a:pt x="7000262" y="2146690"/>
                </a:cubicBezTo>
                <a:cubicBezTo>
                  <a:pt x="6979081" y="2132569"/>
                  <a:pt x="6964960" y="2125509"/>
                  <a:pt x="6957900" y="2125509"/>
                </a:cubicBezTo>
                <a:cubicBezTo>
                  <a:pt x="6950840" y="2125509"/>
                  <a:pt x="6947310" y="2121978"/>
                  <a:pt x="6947310" y="2114919"/>
                </a:cubicBezTo>
                <a:close/>
                <a:moveTo>
                  <a:pt x="6894358" y="2114919"/>
                </a:moveTo>
                <a:lnTo>
                  <a:pt x="6926129" y="2125509"/>
                </a:lnTo>
                <a:lnTo>
                  <a:pt x="6894358" y="2125509"/>
                </a:lnTo>
                <a:cubicBezTo>
                  <a:pt x="6887296" y="2125509"/>
                  <a:pt x="6887296" y="2121978"/>
                  <a:pt x="6894358" y="2114919"/>
                </a:cubicBezTo>
                <a:close/>
                <a:moveTo>
                  <a:pt x="6534284" y="2114919"/>
                </a:moveTo>
                <a:cubicBezTo>
                  <a:pt x="6527223" y="2114919"/>
                  <a:pt x="6527223" y="2118448"/>
                  <a:pt x="6534284" y="2125509"/>
                </a:cubicBezTo>
                <a:lnTo>
                  <a:pt x="6544874" y="2114919"/>
                </a:lnTo>
                <a:cubicBezTo>
                  <a:pt x="6544874" y="2114919"/>
                  <a:pt x="6541344" y="2114919"/>
                  <a:pt x="6534284" y="2114919"/>
                </a:cubicBezTo>
                <a:close/>
                <a:moveTo>
                  <a:pt x="7159118" y="2104328"/>
                </a:moveTo>
                <a:lnTo>
                  <a:pt x="7212070" y="2125509"/>
                </a:lnTo>
                <a:cubicBezTo>
                  <a:pt x="7212070" y="2132569"/>
                  <a:pt x="7217366" y="2137863"/>
                  <a:pt x="7227956" y="2141394"/>
                </a:cubicBezTo>
                <a:cubicBezTo>
                  <a:pt x="7238546" y="2144925"/>
                  <a:pt x="7243841" y="2143159"/>
                  <a:pt x="7243841" y="2136099"/>
                </a:cubicBezTo>
                <a:lnTo>
                  <a:pt x="7265022" y="2146690"/>
                </a:lnTo>
                <a:cubicBezTo>
                  <a:pt x="7265022" y="2153750"/>
                  <a:pt x="7266788" y="2157280"/>
                  <a:pt x="7270318" y="2157280"/>
                </a:cubicBezTo>
                <a:cubicBezTo>
                  <a:pt x="7273847" y="2157280"/>
                  <a:pt x="7275612" y="2157280"/>
                  <a:pt x="7275612" y="2157280"/>
                </a:cubicBezTo>
                <a:cubicBezTo>
                  <a:pt x="7282674" y="2150221"/>
                  <a:pt x="7287968" y="2148455"/>
                  <a:pt x="7291498" y="2151985"/>
                </a:cubicBezTo>
                <a:cubicBezTo>
                  <a:pt x="7295028" y="2155515"/>
                  <a:pt x="7300322" y="2157280"/>
                  <a:pt x="7307384" y="2157280"/>
                </a:cubicBezTo>
                <a:lnTo>
                  <a:pt x="7328564" y="2167871"/>
                </a:lnTo>
                <a:lnTo>
                  <a:pt x="7339155" y="2167871"/>
                </a:lnTo>
                <a:cubicBezTo>
                  <a:pt x="7339155" y="2160811"/>
                  <a:pt x="7340920" y="2157280"/>
                  <a:pt x="7344450" y="2157280"/>
                </a:cubicBezTo>
                <a:cubicBezTo>
                  <a:pt x="7347980" y="2157280"/>
                  <a:pt x="7349745" y="2160811"/>
                  <a:pt x="7349745" y="2167871"/>
                </a:cubicBezTo>
                <a:cubicBezTo>
                  <a:pt x="7349745" y="2174930"/>
                  <a:pt x="7360336" y="2178461"/>
                  <a:pt x="7381516" y="2178461"/>
                </a:cubicBezTo>
                <a:cubicBezTo>
                  <a:pt x="7388578" y="2178461"/>
                  <a:pt x="7395636" y="2178461"/>
                  <a:pt x="7402697" y="2178461"/>
                </a:cubicBezTo>
                <a:lnTo>
                  <a:pt x="7423878" y="2189051"/>
                </a:lnTo>
                <a:cubicBezTo>
                  <a:pt x="7430938" y="2189051"/>
                  <a:pt x="7437999" y="2192581"/>
                  <a:pt x="7445059" y="2199642"/>
                </a:cubicBezTo>
                <a:lnTo>
                  <a:pt x="7466240" y="2199642"/>
                </a:lnTo>
                <a:lnTo>
                  <a:pt x="7445059" y="2210232"/>
                </a:lnTo>
                <a:lnTo>
                  <a:pt x="7423878" y="2199642"/>
                </a:lnTo>
                <a:cubicBezTo>
                  <a:pt x="7409759" y="2199642"/>
                  <a:pt x="7400932" y="2197877"/>
                  <a:pt x="7397403" y="2194346"/>
                </a:cubicBezTo>
                <a:cubicBezTo>
                  <a:pt x="7393872" y="2190817"/>
                  <a:pt x="7388578" y="2189051"/>
                  <a:pt x="7381516" y="2189051"/>
                </a:cubicBezTo>
                <a:cubicBezTo>
                  <a:pt x="7381516" y="2196111"/>
                  <a:pt x="7379751" y="2197877"/>
                  <a:pt x="7376222" y="2194346"/>
                </a:cubicBezTo>
                <a:cubicBezTo>
                  <a:pt x="7372692" y="2190817"/>
                  <a:pt x="7369160" y="2189051"/>
                  <a:pt x="7365630" y="2189051"/>
                </a:cubicBezTo>
                <a:cubicBezTo>
                  <a:pt x="7362101" y="2189051"/>
                  <a:pt x="7356806" y="2189051"/>
                  <a:pt x="7349745" y="2189051"/>
                </a:cubicBezTo>
                <a:cubicBezTo>
                  <a:pt x="7342684" y="2189051"/>
                  <a:pt x="7339155" y="2189051"/>
                  <a:pt x="7339155" y="2189051"/>
                </a:cubicBezTo>
                <a:cubicBezTo>
                  <a:pt x="7325034" y="2189051"/>
                  <a:pt x="7310914" y="2185521"/>
                  <a:pt x="7296793" y="2178461"/>
                </a:cubicBezTo>
                <a:cubicBezTo>
                  <a:pt x="7254432" y="2157280"/>
                  <a:pt x="7229722" y="2146690"/>
                  <a:pt x="7222660" y="2146690"/>
                </a:cubicBezTo>
                <a:cubicBezTo>
                  <a:pt x="7222660" y="2146690"/>
                  <a:pt x="7220895" y="2144925"/>
                  <a:pt x="7217366" y="2141394"/>
                </a:cubicBezTo>
                <a:cubicBezTo>
                  <a:pt x="7213836" y="2137863"/>
                  <a:pt x="7208540" y="2136099"/>
                  <a:pt x="7201480" y="2136099"/>
                </a:cubicBezTo>
                <a:cubicBezTo>
                  <a:pt x="7194418" y="2136099"/>
                  <a:pt x="7189122" y="2137863"/>
                  <a:pt x="7185593" y="2141394"/>
                </a:cubicBezTo>
                <a:cubicBezTo>
                  <a:pt x="7182064" y="2144925"/>
                  <a:pt x="7176770" y="2146690"/>
                  <a:pt x="7169708" y="2146690"/>
                </a:cubicBezTo>
                <a:cubicBezTo>
                  <a:pt x="7155588" y="2139629"/>
                  <a:pt x="7148526" y="2139629"/>
                  <a:pt x="7148526" y="2146690"/>
                </a:cubicBezTo>
                <a:cubicBezTo>
                  <a:pt x="7148526" y="2153750"/>
                  <a:pt x="7144997" y="2153750"/>
                  <a:pt x="7137937" y="2146690"/>
                </a:cubicBezTo>
                <a:lnTo>
                  <a:pt x="7137937" y="2136099"/>
                </a:lnTo>
                <a:cubicBezTo>
                  <a:pt x="7137937" y="2136099"/>
                  <a:pt x="7137937" y="2132569"/>
                  <a:pt x="7137937" y="2125509"/>
                </a:cubicBezTo>
                <a:cubicBezTo>
                  <a:pt x="7137937" y="2125509"/>
                  <a:pt x="7139703" y="2125509"/>
                  <a:pt x="7143232" y="2125509"/>
                </a:cubicBezTo>
                <a:cubicBezTo>
                  <a:pt x="7146762" y="2125509"/>
                  <a:pt x="7152058" y="2125509"/>
                  <a:pt x="7159118" y="2125509"/>
                </a:cubicBezTo>
                <a:cubicBezTo>
                  <a:pt x="7159118" y="2125509"/>
                  <a:pt x="7160884" y="2123744"/>
                  <a:pt x="7164414" y="2120213"/>
                </a:cubicBezTo>
                <a:cubicBezTo>
                  <a:pt x="7167943" y="2116684"/>
                  <a:pt x="7166178" y="2114919"/>
                  <a:pt x="7159118" y="2114919"/>
                </a:cubicBezTo>
                <a:close/>
                <a:moveTo>
                  <a:pt x="6915539" y="2104328"/>
                </a:moveTo>
                <a:cubicBezTo>
                  <a:pt x="6915539" y="2104328"/>
                  <a:pt x="6917304" y="2104328"/>
                  <a:pt x="6920833" y="2104328"/>
                </a:cubicBezTo>
                <a:cubicBezTo>
                  <a:pt x="6924362" y="2104328"/>
                  <a:pt x="6926129" y="2107858"/>
                  <a:pt x="6926129" y="2114919"/>
                </a:cubicBezTo>
                <a:lnTo>
                  <a:pt x="6904948" y="2114919"/>
                </a:lnTo>
                <a:close/>
                <a:moveTo>
                  <a:pt x="4755094" y="2104328"/>
                </a:moveTo>
                <a:cubicBezTo>
                  <a:pt x="4762155" y="2104328"/>
                  <a:pt x="4765684" y="2107858"/>
                  <a:pt x="4765684" y="2114919"/>
                </a:cubicBezTo>
                <a:lnTo>
                  <a:pt x="4755094" y="2114919"/>
                </a:lnTo>
                <a:cubicBezTo>
                  <a:pt x="4755094" y="2107858"/>
                  <a:pt x="4755094" y="2104328"/>
                  <a:pt x="4755094" y="2104328"/>
                </a:cubicBezTo>
                <a:close/>
                <a:moveTo>
                  <a:pt x="3918452" y="2104328"/>
                </a:moveTo>
                <a:cubicBezTo>
                  <a:pt x="3918452" y="2104328"/>
                  <a:pt x="3925511" y="2106092"/>
                  <a:pt x="3939633" y="2109623"/>
                </a:cubicBezTo>
                <a:cubicBezTo>
                  <a:pt x="3953754" y="2113154"/>
                  <a:pt x="3960812" y="2118448"/>
                  <a:pt x="3960812" y="2125509"/>
                </a:cubicBezTo>
                <a:cubicBezTo>
                  <a:pt x="3946692" y="2118448"/>
                  <a:pt x="3937868" y="2114919"/>
                  <a:pt x="3934338" y="2114919"/>
                </a:cubicBezTo>
                <a:cubicBezTo>
                  <a:pt x="3930806" y="2114919"/>
                  <a:pt x="3927277" y="2113154"/>
                  <a:pt x="3923746" y="2109623"/>
                </a:cubicBezTo>
                <a:cubicBezTo>
                  <a:pt x="3920216" y="2106092"/>
                  <a:pt x="3918452" y="2104328"/>
                  <a:pt x="3918452" y="2104328"/>
                </a:cubicBezTo>
                <a:close/>
                <a:moveTo>
                  <a:pt x="8800632" y="2093738"/>
                </a:moveTo>
                <a:lnTo>
                  <a:pt x="8800632" y="2104328"/>
                </a:lnTo>
                <a:cubicBezTo>
                  <a:pt x="8800632" y="2104328"/>
                  <a:pt x="8797103" y="2104328"/>
                  <a:pt x="8790041" y="2104328"/>
                </a:cubicBezTo>
                <a:cubicBezTo>
                  <a:pt x="8790041" y="2097267"/>
                  <a:pt x="8793570" y="2093738"/>
                  <a:pt x="8800632" y="2093738"/>
                </a:cubicBezTo>
                <a:close/>
                <a:moveTo>
                  <a:pt x="7942808" y="2093738"/>
                </a:moveTo>
                <a:cubicBezTo>
                  <a:pt x="7949869" y="2093738"/>
                  <a:pt x="7953398" y="2093738"/>
                  <a:pt x="7953398" y="2093738"/>
                </a:cubicBezTo>
                <a:cubicBezTo>
                  <a:pt x="7953398" y="2093738"/>
                  <a:pt x="7953398" y="2097267"/>
                  <a:pt x="7953398" y="2104328"/>
                </a:cubicBezTo>
                <a:cubicBezTo>
                  <a:pt x="7946338" y="2104328"/>
                  <a:pt x="7941042" y="2102563"/>
                  <a:pt x="7937513" y="2099033"/>
                </a:cubicBezTo>
                <a:cubicBezTo>
                  <a:pt x="7933983" y="2095502"/>
                  <a:pt x="7935748" y="2093738"/>
                  <a:pt x="7942808" y="2093738"/>
                </a:cubicBezTo>
                <a:close/>
                <a:moveTo>
                  <a:pt x="7021443" y="2093738"/>
                </a:moveTo>
                <a:lnTo>
                  <a:pt x="7032033" y="2104328"/>
                </a:lnTo>
                <a:cubicBezTo>
                  <a:pt x="7032033" y="2104328"/>
                  <a:pt x="7028504" y="2104328"/>
                  <a:pt x="7021443" y="2104328"/>
                </a:cubicBezTo>
                <a:close/>
                <a:moveTo>
                  <a:pt x="6830814" y="2093738"/>
                </a:moveTo>
                <a:cubicBezTo>
                  <a:pt x="6837876" y="2093738"/>
                  <a:pt x="6841406" y="2093738"/>
                  <a:pt x="6841406" y="2093738"/>
                </a:cubicBezTo>
                <a:lnTo>
                  <a:pt x="6851996" y="2093738"/>
                </a:lnTo>
                <a:lnTo>
                  <a:pt x="6851996" y="2114919"/>
                </a:lnTo>
                <a:cubicBezTo>
                  <a:pt x="6844936" y="2107858"/>
                  <a:pt x="6837876" y="2104328"/>
                  <a:pt x="6830814" y="2104328"/>
                </a:cubicBezTo>
                <a:lnTo>
                  <a:pt x="6820224" y="2104328"/>
                </a:lnTo>
                <a:cubicBezTo>
                  <a:pt x="6820224" y="2097267"/>
                  <a:pt x="6823754" y="2093738"/>
                  <a:pt x="6830814" y="2093738"/>
                </a:cubicBezTo>
                <a:close/>
                <a:moveTo>
                  <a:pt x="5517604" y="2093738"/>
                </a:moveTo>
                <a:lnTo>
                  <a:pt x="5538785" y="2104328"/>
                </a:lnTo>
                <a:cubicBezTo>
                  <a:pt x="5545846" y="2104328"/>
                  <a:pt x="5551141" y="2104328"/>
                  <a:pt x="5554670" y="2104328"/>
                </a:cubicBezTo>
                <a:cubicBezTo>
                  <a:pt x="5558202" y="2104328"/>
                  <a:pt x="5559966" y="2107858"/>
                  <a:pt x="5559966" y="2114919"/>
                </a:cubicBezTo>
                <a:lnTo>
                  <a:pt x="5581147" y="2114919"/>
                </a:lnTo>
                <a:cubicBezTo>
                  <a:pt x="5581147" y="2121978"/>
                  <a:pt x="5602327" y="2129040"/>
                  <a:pt x="5644689" y="2136099"/>
                </a:cubicBezTo>
                <a:cubicBezTo>
                  <a:pt x="5644689" y="2136099"/>
                  <a:pt x="5648218" y="2136099"/>
                  <a:pt x="5655279" y="2136099"/>
                </a:cubicBezTo>
                <a:cubicBezTo>
                  <a:pt x="5662340" y="2136099"/>
                  <a:pt x="5665870" y="2137863"/>
                  <a:pt x="5665870" y="2141394"/>
                </a:cubicBezTo>
                <a:cubicBezTo>
                  <a:pt x="5665870" y="2144925"/>
                  <a:pt x="5667635" y="2146690"/>
                  <a:pt x="5671166" y="2146690"/>
                </a:cubicBezTo>
                <a:cubicBezTo>
                  <a:pt x="5674695" y="2146690"/>
                  <a:pt x="5679991" y="2146690"/>
                  <a:pt x="5687051" y="2146690"/>
                </a:cubicBezTo>
                <a:cubicBezTo>
                  <a:pt x="5708232" y="2153750"/>
                  <a:pt x="5732943" y="2160811"/>
                  <a:pt x="5761183" y="2167871"/>
                </a:cubicBezTo>
                <a:cubicBezTo>
                  <a:pt x="5803545" y="2181992"/>
                  <a:pt x="5824726" y="2185521"/>
                  <a:pt x="5824726" y="2178461"/>
                </a:cubicBezTo>
                <a:cubicBezTo>
                  <a:pt x="5824726" y="2171400"/>
                  <a:pt x="5822962" y="2167871"/>
                  <a:pt x="5819430" y="2167871"/>
                </a:cubicBezTo>
                <a:cubicBezTo>
                  <a:pt x="5815901" y="2167871"/>
                  <a:pt x="5814135" y="2166106"/>
                  <a:pt x="5814135" y="2162575"/>
                </a:cubicBezTo>
                <a:cubicBezTo>
                  <a:pt x="5814135" y="2159044"/>
                  <a:pt x="5810606" y="2160811"/>
                  <a:pt x="5803545" y="2167871"/>
                </a:cubicBezTo>
                <a:lnTo>
                  <a:pt x="5792954" y="2167871"/>
                </a:lnTo>
                <a:lnTo>
                  <a:pt x="5782364" y="2157280"/>
                </a:lnTo>
                <a:cubicBezTo>
                  <a:pt x="5775304" y="2164340"/>
                  <a:pt x="5768244" y="2166106"/>
                  <a:pt x="5761183" y="2162575"/>
                </a:cubicBezTo>
                <a:cubicBezTo>
                  <a:pt x="5754124" y="2159044"/>
                  <a:pt x="5747064" y="2157280"/>
                  <a:pt x="5740002" y="2157280"/>
                </a:cubicBezTo>
                <a:cubicBezTo>
                  <a:pt x="5704702" y="2150221"/>
                  <a:pt x="5679991" y="2139629"/>
                  <a:pt x="5665870" y="2125509"/>
                </a:cubicBezTo>
                <a:lnTo>
                  <a:pt x="5665870" y="2114919"/>
                </a:lnTo>
                <a:lnTo>
                  <a:pt x="5655279" y="2114919"/>
                </a:lnTo>
                <a:cubicBezTo>
                  <a:pt x="5662340" y="2121978"/>
                  <a:pt x="5665870" y="2125509"/>
                  <a:pt x="5665870" y="2125509"/>
                </a:cubicBezTo>
                <a:cubicBezTo>
                  <a:pt x="5658810" y="2125509"/>
                  <a:pt x="5648218" y="2121978"/>
                  <a:pt x="5634099" y="2114919"/>
                </a:cubicBezTo>
                <a:cubicBezTo>
                  <a:pt x="5641160" y="2114919"/>
                  <a:pt x="5644689" y="2114919"/>
                  <a:pt x="5644689" y="2114919"/>
                </a:cubicBezTo>
                <a:lnTo>
                  <a:pt x="5644689" y="2104328"/>
                </a:lnTo>
                <a:cubicBezTo>
                  <a:pt x="5644689" y="2104328"/>
                  <a:pt x="5642924" y="2104328"/>
                  <a:pt x="5639394" y="2104328"/>
                </a:cubicBezTo>
                <a:cubicBezTo>
                  <a:pt x="5635864" y="2104328"/>
                  <a:pt x="5634099" y="2107858"/>
                  <a:pt x="5634099" y="2114919"/>
                </a:cubicBezTo>
                <a:lnTo>
                  <a:pt x="5581147" y="2114919"/>
                </a:lnTo>
                <a:lnTo>
                  <a:pt x="5549375" y="2093738"/>
                </a:lnTo>
                <a:cubicBezTo>
                  <a:pt x="5535256" y="2093738"/>
                  <a:pt x="5526429" y="2093738"/>
                  <a:pt x="5522900" y="2093738"/>
                </a:cubicBezTo>
                <a:cubicBezTo>
                  <a:pt x="5519370" y="2093738"/>
                  <a:pt x="5517604" y="2093738"/>
                  <a:pt x="5517604" y="2093738"/>
                </a:cubicBezTo>
                <a:close/>
                <a:moveTo>
                  <a:pt x="4331478" y="2093738"/>
                </a:moveTo>
                <a:lnTo>
                  <a:pt x="4331478" y="2104328"/>
                </a:lnTo>
                <a:lnTo>
                  <a:pt x="4342068" y="2104328"/>
                </a:lnTo>
                <a:cubicBezTo>
                  <a:pt x="4342068" y="2104328"/>
                  <a:pt x="4338538" y="2100798"/>
                  <a:pt x="4331478" y="2093738"/>
                </a:cubicBezTo>
                <a:close/>
                <a:moveTo>
                  <a:pt x="8091075" y="2083146"/>
                </a:moveTo>
                <a:cubicBezTo>
                  <a:pt x="8091075" y="2090207"/>
                  <a:pt x="8091075" y="2093738"/>
                  <a:pt x="8091075" y="2093738"/>
                </a:cubicBezTo>
                <a:lnTo>
                  <a:pt x="8080483" y="2093738"/>
                </a:lnTo>
                <a:close/>
                <a:moveTo>
                  <a:pt x="7911038" y="2083146"/>
                </a:moveTo>
                <a:lnTo>
                  <a:pt x="7921627" y="2083146"/>
                </a:lnTo>
                <a:cubicBezTo>
                  <a:pt x="7921627" y="2083146"/>
                  <a:pt x="7923393" y="2083146"/>
                  <a:pt x="7926923" y="2083146"/>
                </a:cubicBezTo>
                <a:cubicBezTo>
                  <a:pt x="7930452" y="2083146"/>
                  <a:pt x="7928688" y="2086677"/>
                  <a:pt x="7921627" y="2093738"/>
                </a:cubicBezTo>
                <a:cubicBezTo>
                  <a:pt x="7921627" y="2086677"/>
                  <a:pt x="7918098" y="2083146"/>
                  <a:pt x="7911038" y="2083146"/>
                </a:cubicBezTo>
                <a:close/>
                <a:moveTo>
                  <a:pt x="7466240" y="2083146"/>
                </a:moveTo>
                <a:lnTo>
                  <a:pt x="7476830" y="2083146"/>
                </a:lnTo>
                <a:lnTo>
                  <a:pt x="7476830" y="2093738"/>
                </a:lnTo>
                <a:close/>
                <a:moveTo>
                  <a:pt x="7032033" y="2083146"/>
                </a:moveTo>
                <a:lnTo>
                  <a:pt x="7042622" y="2083146"/>
                </a:lnTo>
                <a:lnTo>
                  <a:pt x="7042622" y="2093738"/>
                </a:lnTo>
                <a:close/>
                <a:moveTo>
                  <a:pt x="6566054" y="2083146"/>
                </a:moveTo>
                <a:lnTo>
                  <a:pt x="6555464" y="2093738"/>
                </a:lnTo>
                <a:cubicBezTo>
                  <a:pt x="6562525" y="2093738"/>
                  <a:pt x="6566054" y="2093738"/>
                  <a:pt x="6566054" y="2093738"/>
                </a:cubicBezTo>
                <a:cubicBezTo>
                  <a:pt x="6566054" y="2086677"/>
                  <a:pt x="6566054" y="2083146"/>
                  <a:pt x="6566054" y="2083146"/>
                </a:cubicBezTo>
                <a:close/>
                <a:moveTo>
                  <a:pt x="5702936" y="2083146"/>
                </a:moveTo>
                <a:cubicBezTo>
                  <a:pt x="5692346" y="2083146"/>
                  <a:pt x="5687051" y="2086677"/>
                  <a:pt x="5687051" y="2093738"/>
                </a:cubicBezTo>
                <a:lnTo>
                  <a:pt x="5697641" y="2104328"/>
                </a:lnTo>
                <a:cubicBezTo>
                  <a:pt x="5704702" y="2104328"/>
                  <a:pt x="5711762" y="2104328"/>
                  <a:pt x="5718822" y="2104328"/>
                </a:cubicBezTo>
                <a:cubicBezTo>
                  <a:pt x="5725882" y="2097267"/>
                  <a:pt x="5727647" y="2091973"/>
                  <a:pt x="5724116" y="2088442"/>
                </a:cubicBezTo>
                <a:cubicBezTo>
                  <a:pt x="5720587" y="2084911"/>
                  <a:pt x="5713526" y="2083146"/>
                  <a:pt x="5702936" y="2083146"/>
                </a:cubicBezTo>
                <a:close/>
                <a:moveTo>
                  <a:pt x="4808046" y="2083146"/>
                </a:moveTo>
                <a:cubicBezTo>
                  <a:pt x="4822167" y="2083146"/>
                  <a:pt x="4829228" y="2084911"/>
                  <a:pt x="4829228" y="2088442"/>
                </a:cubicBezTo>
                <a:cubicBezTo>
                  <a:pt x="4829228" y="2091973"/>
                  <a:pt x="4832757" y="2093738"/>
                  <a:pt x="4839818" y="2093738"/>
                </a:cubicBezTo>
                <a:lnTo>
                  <a:pt x="4797456" y="2093738"/>
                </a:lnTo>
                <a:close/>
                <a:moveTo>
                  <a:pt x="4765684" y="2083146"/>
                </a:moveTo>
                <a:lnTo>
                  <a:pt x="4776276" y="2083146"/>
                </a:lnTo>
                <a:lnTo>
                  <a:pt x="4765684" y="2093738"/>
                </a:lnTo>
                <a:cubicBezTo>
                  <a:pt x="4758624" y="2093738"/>
                  <a:pt x="4755094" y="2091973"/>
                  <a:pt x="4755094" y="2088442"/>
                </a:cubicBezTo>
                <a:cubicBezTo>
                  <a:pt x="4755094" y="2084911"/>
                  <a:pt x="4758624" y="2083146"/>
                  <a:pt x="4765684" y="2083146"/>
                </a:cubicBezTo>
                <a:close/>
                <a:moveTo>
                  <a:pt x="4628010" y="2083146"/>
                </a:moveTo>
                <a:lnTo>
                  <a:pt x="4638599" y="2093738"/>
                </a:lnTo>
                <a:cubicBezTo>
                  <a:pt x="4631539" y="2093738"/>
                  <a:pt x="4628010" y="2093738"/>
                  <a:pt x="4628010" y="2093738"/>
                </a:cubicBezTo>
                <a:cubicBezTo>
                  <a:pt x="4628010" y="2086677"/>
                  <a:pt x="4628010" y="2083146"/>
                  <a:pt x="4628010" y="2083146"/>
                </a:cubicBezTo>
                <a:close/>
                <a:moveTo>
                  <a:pt x="4328830" y="2080169"/>
                </a:moveTo>
                <a:cubicBezTo>
                  <a:pt x="4344715" y="2079506"/>
                  <a:pt x="4352658" y="2085795"/>
                  <a:pt x="4352658" y="2099033"/>
                </a:cubicBezTo>
                <a:cubicBezTo>
                  <a:pt x="4352658" y="2116684"/>
                  <a:pt x="4363249" y="2121978"/>
                  <a:pt x="4384430" y="2114919"/>
                </a:cubicBezTo>
                <a:cubicBezTo>
                  <a:pt x="4391490" y="2107858"/>
                  <a:pt x="4412670" y="2107858"/>
                  <a:pt x="4447972" y="2114919"/>
                </a:cubicBezTo>
                <a:cubicBezTo>
                  <a:pt x="4469154" y="2129040"/>
                  <a:pt x="4490334" y="2139629"/>
                  <a:pt x="4511514" y="2146690"/>
                </a:cubicBezTo>
                <a:lnTo>
                  <a:pt x="4553876" y="2167871"/>
                </a:lnTo>
                <a:lnTo>
                  <a:pt x="4585647" y="2178461"/>
                </a:lnTo>
                <a:cubicBezTo>
                  <a:pt x="4635070" y="2178461"/>
                  <a:pt x="4659780" y="2185521"/>
                  <a:pt x="4659780" y="2199642"/>
                </a:cubicBezTo>
                <a:cubicBezTo>
                  <a:pt x="4659780" y="2206702"/>
                  <a:pt x="4631539" y="2203173"/>
                  <a:pt x="4575058" y="2189051"/>
                </a:cubicBezTo>
                <a:cubicBezTo>
                  <a:pt x="4440912" y="2146690"/>
                  <a:pt x="4363249" y="2125509"/>
                  <a:pt x="4342068" y="2125509"/>
                </a:cubicBezTo>
                <a:cubicBezTo>
                  <a:pt x="4313826" y="2125509"/>
                  <a:pt x="4299706" y="2118448"/>
                  <a:pt x="4299706" y="2104328"/>
                </a:cubicBezTo>
                <a:cubicBezTo>
                  <a:pt x="4292647" y="2104328"/>
                  <a:pt x="4289116" y="2104328"/>
                  <a:pt x="4289116" y="2104328"/>
                </a:cubicBezTo>
                <a:cubicBezTo>
                  <a:pt x="4282056" y="2104328"/>
                  <a:pt x="4278526" y="2100798"/>
                  <a:pt x="4278526" y="2093738"/>
                </a:cubicBezTo>
                <a:lnTo>
                  <a:pt x="4289116" y="2093738"/>
                </a:lnTo>
                <a:cubicBezTo>
                  <a:pt x="4296176" y="2093738"/>
                  <a:pt x="4303237" y="2090207"/>
                  <a:pt x="4310297" y="2083146"/>
                </a:cubicBezTo>
                <a:cubicBezTo>
                  <a:pt x="4317358" y="2081382"/>
                  <a:pt x="4323536" y="2080390"/>
                  <a:pt x="4328830" y="2080169"/>
                </a:cubicBezTo>
                <a:close/>
                <a:moveTo>
                  <a:pt x="7529782" y="2072557"/>
                </a:moveTo>
                <a:lnTo>
                  <a:pt x="7540374" y="2083146"/>
                </a:lnTo>
                <a:cubicBezTo>
                  <a:pt x="7540374" y="2083146"/>
                  <a:pt x="7536842" y="2083146"/>
                  <a:pt x="7529782" y="2083146"/>
                </a:cubicBezTo>
                <a:close/>
                <a:moveTo>
                  <a:pt x="7370926" y="2072557"/>
                </a:moveTo>
                <a:lnTo>
                  <a:pt x="7381516" y="2072557"/>
                </a:lnTo>
                <a:cubicBezTo>
                  <a:pt x="7381516" y="2079617"/>
                  <a:pt x="7377986" y="2083146"/>
                  <a:pt x="7370926" y="2083146"/>
                </a:cubicBezTo>
                <a:cubicBezTo>
                  <a:pt x="7370926" y="2090207"/>
                  <a:pt x="7372692" y="2093738"/>
                  <a:pt x="7376222" y="2093738"/>
                </a:cubicBezTo>
                <a:cubicBezTo>
                  <a:pt x="7379751" y="2093738"/>
                  <a:pt x="7385047" y="2093738"/>
                  <a:pt x="7392107" y="2093738"/>
                </a:cubicBezTo>
                <a:cubicBezTo>
                  <a:pt x="7399168" y="2093738"/>
                  <a:pt x="7406226" y="2095502"/>
                  <a:pt x="7413288" y="2099033"/>
                </a:cubicBezTo>
                <a:cubicBezTo>
                  <a:pt x="7420348" y="2102563"/>
                  <a:pt x="7423878" y="2104328"/>
                  <a:pt x="7423878" y="2104328"/>
                </a:cubicBezTo>
                <a:lnTo>
                  <a:pt x="7413288" y="2114919"/>
                </a:lnTo>
                <a:lnTo>
                  <a:pt x="7392107" y="2104328"/>
                </a:lnTo>
                <a:cubicBezTo>
                  <a:pt x="7370926" y="2104328"/>
                  <a:pt x="7356806" y="2104328"/>
                  <a:pt x="7349745" y="2104328"/>
                </a:cubicBezTo>
                <a:lnTo>
                  <a:pt x="7349745" y="2093738"/>
                </a:lnTo>
                <a:lnTo>
                  <a:pt x="7360336" y="2083146"/>
                </a:lnTo>
                <a:cubicBezTo>
                  <a:pt x="7360336" y="2083146"/>
                  <a:pt x="7363866" y="2079617"/>
                  <a:pt x="7370926" y="2072557"/>
                </a:cubicBezTo>
                <a:close/>
                <a:moveTo>
                  <a:pt x="7296793" y="2072557"/>
                </a:moveTo>
                <a:cubicBezTo>
                  <a:pt x="7310914" y="2079617"/>
                  <a:pt x="7319740" y="2083146"/>
                  <a:pt x="7323270" y="2083146"/>
                </a:cubicBezTo>
                <a:cubicBezTo>
                  <a:pt x="7326799" y="2083146"/>
                  <a:pt x="7328564" y="2086677"/>
                  <a:pt x="7328564" y="2093738"/>
                </a:cubicBezTo>
                <a:lnTo>
                  <a:pt x="7307384" y="2083146"/>
                </a:lnTo>
                <a:close/>
                <a:moveTo>
                  <a:pt x="6195390" y="2072557"/>
                </a:moveTo>
                <a:lnTo>
                  <a:pt x="6184800" y="2104328"/>
                </a:lnTo>
                <a:lnTo>
                  <a:pt x="6195390" y="2114919"/>
                </a:lnTo>
                <a:cubicBezTo>
                  <a:pt x="6195390" y="2107858"/>
                  <a:pt x="6198920" y="2104328"/>
                  <a:pt x="6205980" y="2104328"/>
                </a:cubicBezTo>
                <a:cubicBezTo>
                  <a:pt x="6205980" y="2097267"/>
                  <a:pt x="6205980" y="2090207"/>
                  <a:pt x="6205980" y="2083146"/>
                </a:cubicBezTo>
                <a:cubicBezTo>
                  <a:pt x="6198920" y="2083146"/>
                  <a:pt x="6195390" y="2079617"/>
                  <a:pt x="6195390" y="2072557"/>
                </a:cubicBezTo>
                <a:close/>
                <a:moveTo>
                  <a:pt x="5655279" y="2072557"/>
                </a:moveTo>
                <a:cubicBezTo>
                  <a:pt x="5655279" y="2079617"/>
                  <a:pt x="5657045" y="2084911"/>
                  <a:pt x="5660574" y="2088442"/>
                </a:cubicBezTo>
                <a:cubicBezTo>
                  <a:pt x="5664106" y="2091973"/>
                  <a:pt x="5665870" y="2091973"/>
                  <a:pt x="5665870" y="2088442"/>
                </a:cubicBezTo>
                <a:cubicBezTo>
                  <a:pt x="5665870" y="2084911"/>
                  <a:pt x="5665870" y="2079617"/>
                  <a:pt x="5665870" y="2072557"/>
                </a:cubicBezTo>
                <a:cubicBezTo>
                  <a:pt x="5665870" y="2072557"/>
                  <a:pt x="5662340" y="2072557"/>
                  <a:pt x="5655279" y="2072557"/>
                </a:cubicBezTo>
                <a:close/>
                <a:moveTo>
                  <a:pt x="7567510" y="2069248"/>
                </a:moveTo>
                <a:cubicBezTo>
                  <a:pt x="7568834" y="2069688"/>
                  <a:pt x="7570380" y="2070792"/>
                  <a:pt x="7572144" y="2072557"/>
                </a:cubicBezTo>
                <a:lnTo>
                  <a:pt x="7593326" y="2083146"/>
                </a:lnTo>
                <a:cubicBezTo>
                  <a:pt x="7600386" y="2083146"/>
                  <a:pt x="7605682" y="2083146"/>
                  <a:pt x="7609211" y="2083146"/>
                </a:cubicBezTo>
                <a:cubicBezTo>
                  <a:pt x="7612740" y="2083146"/>
                  <a:pt x="7614505" y="2083146"/>
                  <a:pt x="7614505" y="2083146"/>
                </a:cubicBezTo>
                <a:cubicBezTo>
                  <a:pt x="7614505" y="2090207"/>
                  <a:pt x="7618034" y="2093738"/>
                  <a:pt x="7625096" y="2093738"/>
                </a:cubicBezTo>
                <a:cubicBezTo>
                  <a:pt x="7632156" y="2093738"/>
                  <a:pt x="7635686" y="2090207"/>
                  <a:pt x="7635686" y="2083146"/>
                </a:cubicBezTo>
                <a:lnTo>
                  <a:pt x="7646278" y="2083146"/>
                </a:lnTo>
                <a:lnTo>
                  <a:pt x="7656867" y="2093738"/>
                </a:lnTo>
                <a:lnTo>
                  <a:pt x="7667457" y="2093738"/>
                </a:lnTo>
                <a:cubicBezTo>
                  <a:pt x="7667457" y="2100798"/>
                  <a:pt x="7670986" y="2104328"/>
                  <a:pt x="7678048" y="2104328"/>
                </a:cubicBezTo>
                <a:cubicBezTo>
                  <a:pt x="7685108" y="2104328"/>
                  <a:pt x="7688638" y="2107858"/>
                  <a:pt x="7688638" y="2114919"/>
                </a:cubicBezTo>
                <a:cubicBezTo>
                  <a:pt x="7688638" y="2121978"/>
                  <a:pt x="7692168" y="2125509"/>
                  <a:pt x="7699230" y="2125509"/>
                </a:cubicBezTo>
                <a:cubicBezTo>
                  <a:pt x="7706290" y="2125509"/>
                  <a:pt x="7706290" y="2121978"/>
                  <a:pt x="7699230" y="2114919"/>
                </a:cubicBezTo>
                <a:lnTo>
                  <a:pt x="7709820" y="2114919"/>
                </a:lnTo>
                <a:cubicBezTo>
                  <a:pt x="7716880" y="2121978"/>
                  <a:pt x="7720409" y="2125509"/>
                  <a:pt x="7720409" y="2125509"/>
                </a:cubicBezTo>
                <a:cubicBezTo>
                  <a:pt x="7720409" y="2132569"/>
                  <a:pt x="7720409" y="2136099"/>
                  <a:pt x="7720409" y="2136099"/>
                </a:cubicBezTo>
                <a:cubicBezTo>
                  <a:pt x="7720409" y="2136099"/>
                  <a:pt x="7723940" y="2136099"/>
                  <a:pt x="7731000" y="2136099"/>
                </a:cubicBezTo>
                <a:cubicBezTo>
                  <a:pt x="7731000" y="2136099"/>
                  <a:pt x="7731000" y="2137863"/>
                  <a:pt x="7731000" y="2141394"/>
                </a:cubicBezTo>
                <a:cubicBezTo>
                  <a:pt x="7731000" y="2144925"/>
                  <a:pt x="7729234" y="2146690"/>
                  <a:pt x="7725704" y="2146690"/>
                </a:cubicBezTo>
                <a:cubicBezTo>
                  <a:pt x="7722175" y="2146690"/>
                  <a:pt x="7720409" y="2146690"/>
                  <a:pt x="7720409" y="2146690"/>
                </a:cubicBezTo>
                <a:cubicBezTo>
                  <a:pt x="7720409" y="2146690"/>
                  <a:pt x="7716880" y="2150221"/>
                  <a:pt x="7709820" y="2157280"/>
                </a:cubicBezTo>
                <a:lnTo>
                  <a:pt x="7699230" y="2146690"/>
                </a:lnTo>
                <a:cubicBezTo>
                  <a:pt x="7678048" y="2118448"/>
                  <a:pt x="7667457" y="2107858"/>
                  <a:pt x="7667457" y="2114919"/>
                </a:cubicBezTo>
                <a:cubicBezTo>
                  <a:pt x="7667457" y="2121978"/>
                  <a:pt x="7670986" y="2125509"/>
                  <a:pt x="7678048" y="2125509"/>
                </a:cubicBezTo>
                <a:cubicBezTo>
                  <a:pt x="7670986" y="2125509"/>
                  <a:pt x="7663928" y="2125509"/>
                  <a:pt x="7656867" y="2125509"/>
                </a:cubicBezTo>
                <a:lnTo>
                  <a:pt x="7646278" y="2136099"/>
                </a:lnTo>
                <a:cubicBezTo>
                  <a:pt x="7653338" y="2136099"/>
                  <a:pt x="7656867" y="2137863"/>
                  <a:pt x="7656867" y="2141394"/>
                </a:cubicBezTo>
                <a:cubicBezTo>
                  <a:pt x="7656867" y="2144925"/>
                  <a:pt x="7653338" y="2150221"/>
                  <a:pt x="7646278" y="2157280"/>
                </a:cubicBezTo>
                <a:lnTo>
                  <a:pt x="7635686" y="2167871"/>
                </a:lnTo>
                <a:lnTo>
                  <a:pt x="7646278" y="2167871"/>
                </a:lnTo>
                <a:cubicBezTo>
                  <a:pt x="7660396" y="2167871"/>
                  <a:pt x="7669223" y="2166106"/>
                  <a:pt x="7672752" y="2162575"/>
                </a:cubicBezTo>
                <a:cubicBezTo>
                  <a:pt x="7676282" y="2159044"/>
                  <a:pt x="7678048" y="2167871"/>
                  <a:pt x="7678048" y="2189051"/>
                </a:cubicBezTo>
                <a:cubicBezTo>
                  <a:pt x="7678048" y="2210232"/>
                  <a:pt x="7681578" y="2220823"/>
                  <a:pt x="7688638" y="2220823"/>
                </a:cubicBezTo>
                <a:lnTo>
                  <a:pt x="7667457" y="2231413"/>
                </a:lnTo>
                <a:lnTo>
                  <a:pt x="7646278" y="2242004"/>
                </a:lnTo>
                <a:cubicBezTo>
                  <a:pt x="7653338" y="2242004"/>
                  <a:pt x="7656867" y="2243769"/>
                  <a:pt x="7656867" y="2247298"/>
                </a:cubicBezTo>
                <a:cubicBezTo>
                  <a:pt x="7656867" y="2250829"/>
                  <a:pt x="7656867" y="2252594"/>
                  <a:pt x="7656867" y="2252594"/>
                </a:cubicBezTo>
                <a:cubicBezTo>
                  <a:pt x="7656867" y="2252594"/>
                  <a:pt x="7653338" y="2252594"/>
                  <a:pt x="7646278" y="2252594"/>
                </a:cubicBezTo>
                <a:cubicBezTo>
                  <a:pt x="7639216" y="2252594"/>
                  <a:pt x="7635686" y="2252594"/>
                  <a:pt x="7635686" y="2252594"/>
                </a:cubicBezTo>
                <a:cubicBezTo>
                  <a:pt x="7635686" y="2252594"/>
                  <a:pt x="7632156" y="2252594"/>
                  <a:pt x="7625096" y="2252594"/>
                </a:cubicBezTo>
                <a:cubicBezTo>
                  <a:pt x="7618034" y="2252594"/>
                  <a:pt x="7610976" y="2252594"/>
                  <a:pt x="7603915" y="2252594"/>
                </a:cubicBezTo>
                <a:cubicBezTo>
                  <a:pt x="7582734" y="2245533"/>
                  <a:pt x="7568615" y="2242004"/>
                  <a:pt x="7561553" y="2242004"/>
                </a:cubicBezTo>
                <a:lnTo>
                  <a:pt x="7550963" y="2231413"/>
                </a:lnTo>
                <a:lnTo>
                  <a:pt x="7561553" y="2231413"/>
                </a:lnTo>
                <a:cubicBezTo>
                  <a:pt x="7568615" y="2231413"/>
                  <a:pt x="7580970" y="2233177"/>
                  <a:pt x="7598620" y="2236708"/>
                </a:cubicBezTo>
                <a:cubicBezTo>
                  <a:pt x="7616271" y="2240238"/>
                  <a:pt x="7628626" y="2238473"/>
                  <a:pt x="7635686" y="2231413"/>
                </a:cubicBezTo>
                <a:lnTo>
                  <a:pt x="7635686" y="2220823"/>
                </a:lnTo>
                <a:lnTo>
                  <a:pt x="7646278" y="2220823"/>
                </a:lnTo>
                <a:lnTo>
                  <a:pt x="7656867" y="2210232"/>
                </a:lnTo>
                <a:lnTo>
                  <a:pt x="7635686" y="2199642"/>
                </a:lnTo>
                <a:cubicBezTo>
                  <a:pt x="7628626" y="2192581"/>
                  <a:pt x="7618034" y="2190817"/>
                  <a:pt x="7603915" y="2194346"/>
                </a:cubicBezTo>
                <a:cubicBezTo>
                  <a:pt x="7589794" y="2197877"/>
                  <a:pt x="7580970" y="2196111"/>
                  <a:pt x="7577438" y="2189051"/>
                </a:cubicBezTo>
                <a:cubicBezTo>
                  <a:pt x="7573909" y="2181992"/>
                  <a:pt x="7572144" y="2178461"/>
                  <a:pt x="7572144" y="2178461"/>
                </a:cubicBezTo>
                <a:lnTo>
                  <a:pt x="7572144" y="2189051"/>
                </a:lnTo>
                <a:cubicBezTo>
                  <a:pt x="7579204" y="2196111"/>
                  <a:pt x="7579204" y="2203173"/>
                  <a:pt x="7572144" y="2210232"/>
                </a:cubicBezTo>
                <a:cubicBezTo>
                  <a:pt x="7572144" y="2210232"/>
                  <a:pt x="7570378" y="2210232"/>
                  <a:pt x="7566848" y="2210232"/>
                </a:cubicBezTo>
                <a:cubicBezTo>
                  <a:pt x="7563319" y="2210232"/>
                  <a:pt x="7561553" y="2206702"/>
                  <a:pt x="7561553" y="2199642"/>
                </a:cubicBezTo>
                <a:cubicBezTo>
                  <a:pt x="7561553" y="2192581"/>
                  <a:pt x="7559788" y="2189051"/>
                  <a:pt x="7556259" y="2189051"/>
                </a:cubicBezTo>
                <a:cubicBezTo>
                  <a:pt x="7552730" y="2189051"/>
                  <a:pt x="7547434" y="2187286"/>
                  <a:pt x="7540374" y="2183756"/>
                </a:cubicBezTo>
                <a:cubicBezTo>
                  <a:pt x="7533312" y="2180225"/>
                  <a:pt x="7519192" y="2178461"/>
                  <a:pt x="7498011" y="2178461"/>
                </a:cubicBezTo>
                <a:lnTo>
                  <a:pt x="7423878" y="2157280"/>
                </a:lnTo>
                <a:cubicBezTo>
                  <a:pt x="7416818" y="2157280"/>
                  <a:pt x="7411522" y="2157280"/>
                  <a:pt x="7407992" y="2157280"/>
                </a:cubicBezTo>
                <a:cubicBezTo>
                  <a:pt x="7404463" y="2157280"/>
                  <a:pt x="7402697" y="2153750"/>
                  <a:pt x="7402697" y="2146690"/>
                </a:cubicBezTo>
                <a:cubicBezTo>
                  <a:pt x="7402697" y="2139629"/>
                  <a:pt x="7406226" y="2136099"/>
                  <a:pt x="7413288" y="2136099"/>
                </a:cubicBezTo>
                <a:cubicBezTo>
                  <a:pt x="7420348" y="2136099"/>
                  <a:pt x="7423878" y="2136099"/>
                  <a:pt x="7423878" y="2136099"/>
                </a:cubicBezTo>
                <a:cubicBezTo>
                  <a:pt x="7416818" y="2129040"/>
                  <a:pt x="7416818" y="2125509"/>
                  <a:pt x="7423878" y="2125509"/>
                </a:cubicBezTo>
                <a:cubicBezTo>
                  <a:pt x="7437999" y="2118448"/>
                  <a:pt x="7445059" y="2121978"/>
                  <a:pt x="7445059" y="2136099"/>
                </a:cubicBezTo>
                <a:cubicBezTo>
                  <a:pt x="7445059" y="2136099"/>
                  <a:pt x="7441530" y="2136099"/>
                  <a:pt x="7434468" y="2136099"/>
                </a:cubicBezTo>
                <a:cubicBezTo>
                  <a:pt x="7427408" y="2136099"/>
                  <a:pt x="7423878" y="2139629"/>
                  <a:pt x="7423878" y="2146690"/>
                </a:cubicBezTo>
                <a:lnTo>
                  <a:pt x="7468888" y="2146690"/>
                </a:lnTo>
                <a:lnTo>
                  <a:pt x="7487420" y="2146690"/>
                </a:lnTo>
                <a:lnTo>
                  <a:pt x="7487420" y="2125509"/>
                </a:lnTo>
                <a:lnTo>
                  <a:pt x="7508601" y="2125509"/>
                </a:lnTo>
                <a:lnTo>
                  <a:pt x="7508601" y="2114919"/>
                </a:lnTo>
                <a:lnTo>
                  <a:pt x="7498011" y="2104328"/>
                </a:lnTo>
                <a:lnTo>
                  <a:pt x="7508601" y="2104328"/>
                </a:lnTo>
                <a:lnTo>
                  <a:pt x="7519192" y="2104328"/>
                </a:lnTo>
                <a:cubicBezTo>
                  <a:pt x="7519192" y="2111388"/>
                  <a:pt x="7520957" y="2118448"/>
                  <a:pt x="7524486" y="2125509"/>
                </a:cubicBezTo>
                <a:cubicBezTo>
                  <a:pt x="7528016" y="2132569"/>
                  <a:pt x="7531548" y="2134334"/>
                  <a:pt x="7535078" y="2130804"/>
                </a:cubicBezTo>
                <a:cubicBezTo>
                  <a:pt x="7538607" y="2127273"/>
                  <a:pt x="7540374" y="2121978"/>
                  <a:pt x="7540374" y="2114919"/>
                </a:cubicBezTo>
                <a:lnTo>
                  <a:pt x="7561553" y="2125509"/>
                </a:lnTo>
                <a:cubicBezTo>
                  <a:pt x="7582734" y="2139629"/>
                  <a:pt x="7596855" y="2143159"/>
                  <a:pt x="7603915" y="2136099"/>
                </a:cubicBezTo>
                <a:cubicBezTo>
                  <a:pt x="7603915" y="2129040"/>
                  <a:pt x="7603915" y="2125509"/>
                  <a:pt x="7603915" y="2125509"/>
                </a:cubicBezTo>
                <a:lnTo>
                  <a:pt x="7603915" y="2114919"/>
                </a:lnTo>
                <a:cubicBezTo>
                  <a:pt x="7610976" y="2121978"/>
                  <a:pt x="7618034" y="2123744"/>
                  <a:pt x="7625096" y="2120213"/>
                </a:cubicBezTo>
                <a:cubicBezTo>
                  <a:pt x="7632156" y="2116684"/>
                  <a:pt x="7633922" y="2113154"/>
                  <a:pt x="7630390" y="2109623"/>
                </a:cubicBezTo>
                <a:cubicBezTo>
                  <a:pt x="7626861" y="2106092"/>
                  <a:pt x="7621567" y="2104328"/>
                  <a:pt x="7614505" y="2104328"/>
                </a:cubicBezTo>
                <a:cubicBezTo>
                  <a:pt x="7607444" y="2104328"/>
                  <a:pt x="7602149" y="2102563"/>
                  <a:pt x="7598620" y="2099033"/>
                </a:cubicBezTo>
                <a:cubicBezTo>
                  <a:pt x="7595090" y="2095502"/>
                  <a:pt x="7593326" y="2093738"/>
                  <a:pt x="7593326" y="2093738"/>
                </a:cubicBezTo>
                <a:cubicBezTo>
                  <a:pt x="7579204" y="2086677"/>
                  <a:pt x="7568615" y="2083146"/>
                  <a:pt x="7561553" y="2083146"/>
                </a:cubicBezTo>
                <a:cubicBezTo>
                  <a:pt x="7561553" y="2072557"/>
                  <a:pt x="7563540" y="2067923"/>
                  <a:pt x="7567510" y="2069248"/>
                </a:cubicBezTo>
                <a:close/>
                <a:moveTo>
                  <a:pt x="7413288" y="2067261"/>
                </a:moveTo>
                <a:cubicBezTo>
                  <a:pt x="7415053" y="2067261"/>
                  <a:pt x="7416818" y="2069027"/>
                  <a:pt x="7418582" y="2072557"/>
                </a:cubicBezTo>
                <a:cubicBezTo>
                  <a:pt x="7422112" y="2079617"/>
                  <a:pt x="7420348" y="2083146"/>
                  <a:pt x="7413288" y="2083146"/>
                </a:cubicBezTo>
                <a:cubicBezTo>
                  <a:pt x="7406226" y="2083146"/>
                  <a:pt x="7404463" y="2079617"/>
                  <a:pt x="7407992" y="2072557"/>
                </a:cubicBezTo>
                <a:cubicBezTo>
                  <a:pt x="7409758" y="2069027"/>
                  <a:pt x="7411524" y="2067261"/>
                  <a:pt x="7413288" y="2067261"/>
                </a:cubicBezTo>
                <a:close/>
                <a:moveTo>
                  <a:pt x="7593326" y="2061967"/>
                </a:moveTo>
                <a:cubicBezTo>
                  <a:pt x="7600386" y="2061967"/>
                  <a:pt x="7603915" y="2061967"/>
                  <a:pt x="7603915" y="2061967"/>
                </a:cubicBezTo>
                <a:lnTo>
                  <a:pt x="7593326" y="2072557"/>
                </a:lnTo>
                <a:cubicBezTo>
                  <a:pt x="7593326" y="2072557"/>
                  <a:pt x="7593326" y="2069026"/>
                  <a:pt x="7593326" y="2061967"/>
                </a:cubicBezTo>
                <a:close/>
                <a:moveTo>
                  <a:pt x="7487420" y="2061967"/>
                </a:moveTo>
                <a:lnTo>
                  <a:pt x="7487420" y="2072557"/>
                </a:lnTo>
                <a:cubicBezTo>
                  <a:pt x="7480360" y="2072557"/>
                  <a:pt x="7476830" y="2072557"/>
                  <a:pt x="7476830" y="2072557"/>
                </a:cubicBezTo>
                <a:close/>
                <a:moveTo>
                  <a:pt x="6153028" y="2061967"/>
                </a:moveTo>
                <a:cubicBezTo>
                  <a:pt x="6145968" y="2061967"/>
                  <a:pt x="6138909" y="2065496"/>
                  <a:pt x="6131847" y="2072557"/>
                </a:cubicBezTo>
                <a:cubicBezTo>
                  <a:pt x="6138909" y="2072557"/>
                  <a:pt x="6144204" y="2072557"/>
                  <a:pt x="6147734" y="2072557"/>
                </a:cubicBezTo>
                <a:cubicBezTo>
                  <a:pt x="6151264" y="2072557"/>
                  <a:pt x="6153028" y="2072557"/>
                  <a:pt x="6153028" y="2072557"/>
                </a:cubicBezTo>
                <a:close/>
                <a:moveTo>
                  <a:pt x="4977492" y="2061967"/>
                </a:moveTo>
                <a:lnTo>
                  <a:pt x="4988084" y="2072557"/>
                </a:lnTo>
                <a:lnTo>
                  <a:pt x="4998674" y="2072557"/>
                </a:lnTo>
                <a:cubicBezTo>
                  <a:pt x="4991613" y="2065496"/>
                  <a:pt x="4988084" y="2061967"/>
                  <a:pt x="4988084" y="2061967"/>
                </a:cubicBezTo>
                <a:cubicBezTo>
                  <a:pt x="4988084" y="2061967"/>
                  <a:pt x="4984554" y="2061967"/>
                  <a:pt x="4977492" y="2061967"/>
                </a:cubicBezTo>
                <a:close/>
                <a:moveTo>
                  <a:pt x="7329889" y="2056671"/>
                </a:moveTo>
                <a:cubicBezTo>
                  <a:pt x="7330771" y="2056671"/>
                  <a:pt x="7332094" y="2058437"/>
                  <a:pt x="7333860" y="2061967"/>
                </a:cubicBezTo>
                <a:cubicBezTo>
                  <a:pt x="7337389" y="2069026"/>
                  <a:pt x="7342684" y="2070792"/>
                  <a:pt x="7349745" y="2067261"/>
                </a:cubicBezTo>
                <a:cubicBezTo>
                  <a:pt x="7356806" y="2063732"/>
                  <a:pt x="7360336" y="2065496"/>
                  <a:pt x="7360336" y="2072557"/>
                </a:cubicBezTo>
                <a:lnTo>
                  <a:pt x="7339155" y="2072557"/>
                </a:lnTo>
                <a:lnTo>
                  <a:pt x="7317974" y="2072557"/>
                </a:lnTo>
                <a:lnTo>
                  <a:pt x="7328564" y="2061967"/>
                </a:lnTo>
                <a:cubicBezTo>
                  <a:pt x="7328564" y="2058437"/>
                  <a:pt x="7329006" y="2056671"/>
                  <a:pt x="7329889" y="2056671"/>
                </a:cubicBezTo>
                <a:close/>
                <a:moveTo>
                  <a:pt x="6674607" y="2055348"/>
                </a:moveTo>
                <a:cubicBezTo>
                  <a:pt x="6676372" y="2056230"/>
                  <a:pt x="6679019" y="2058437"/>
                  <a:pt x="6682550" y="2061967"/>
                </a:cubicBezTo>
                <a:cubicBezTo>
                  <a:pt x="6689610" y="2069026"/>
                  <a:pt x="6689610" y="2072557"/>
                  <a:pt x="6682550" y="2072557"/>
                </a:cubicBezTo>
                <a:lnTo>
                  <a:pt x="6682550" y="2083146"/>
                </a:lnTo>
                <a:cubicBezTo>
                  <a:pt x="6689610" y="2083146"/>
                  <a:pt x="6689610" y="2086677"/>
                  <a:pt x="6682550" y="2093738"/>
                </a:cubicBezTo>
                <a:cubicBezTo>
                  <a:pt x="6668429" y="2093738"/>
                  <a:pt x="6657839" y="2093738"/>
                  <a:pt x="6650778" y="2093738"/>
                </a:cubicBezTo>
                <a:cubicBezTo>
                  <a:pt x="6643717" y="2086677"/>
                  <a:pt x="6643717" y="2083146"/>
                  <a:pt x="6650778" y="2083146"/>
                </a:cubicBezTo>
                <a:cubicBezTo>
                  <a:pt x="6657839" y="2083146"/>
                  <a:pt x="6663134" y="2083146"/>
                  <a:pt x="6666664" y="2083146"/>
                </a:cubicBezTo>
                <a:cubicBezTo>
                  <a:pt x="6670194" y="2083146"/>
                  <a:pt x="6671958" y="2083146"/>
                  <a:pt x="6671958" y="2083146"/>
                </a:cubicBezTo>
                <a:lnTo>
                  <a:pt x="6671958" y="2072557"/>
                </a:lnTo>
                <a:lnTo>
                  <a:pt x="6671958" y="2061967"/>
                </a:lnTo>
                <a:cubicBezTo>
                  <a:pt x="6671958" y="2061967"/>
                  <a:pt x="6671958" y="2060202"/>
                  <a:pt x="6671958" y="2056671"/>
                </a:cubicBezTo>
                <a:cubicBezTo>
                  <a:pt x="6671958" y="2054906"/>
                  <a:pt x="6672842" y="2054464"/>
                  <a:pt x="6674607" y="2055348"/>
                </a:cubicBezTo>
                <a:close/>
                <a:moveTo>
                  <a:pt x="5559966" y="2051376"/>
                </a:moveTo>
                <a:cubicBezTo>
                  <a:pt x="5567026" y="2058436"/>
                  <a:pt x="5570556" y="2061967"/>
                  <a:pt x="5570556" y="2061967"/>
                </a:cubicBezTo>
                <a:lnTo>
                  <a:pt x="5570556" y="2051376"/>
                </a:lnTo>
                <a:cubicBezTo>
                  <a:pt x="5570556" y="2051376"/>
                  <a:pt x="5567026" y="2051376"/>
                  <a:pt x="5559966" y="2051376"/>
                </a:cubicBezTo>
                <a:close/>
                <a:moveTo>
                  <a:pt x="4045537" y="2051376"/>
                </a:moveTo>
                <a:cubicBezTo>
                  <a:pt x="4059658" y="2051376"/>
                  <a:pt x="4073777" y="2054906"/>
                  <a:pt x="4087898" y="2061967"/>
                </a:cubicBezTo>
                <a:lnTo>
                  <a:pt x="4077308" y="2072557"/>
                </a:lnTo>
                <a:cubicBezTo>
                  <a:pt x="4056127" y="2072557"/>
                  <a:pt x="4045537" y="2072557"/>
                  <a:pt x="4045537" y="2072557"/>
                </a:cubicBezTo>
                <a:cubicBezTo>
                  <a:pt x="4052596" y="2065496"/>
                  <a:pt x="4052596" y="2061967"/>
                  <a:pt x="4045537" y="2061967"/>
                </a:cubicBezTo>
                <a:close/>
                <a:moveTo>
                  <a:pt x="7768067" y="2040786"/>
                </a:moveTo>
                <a:cubicBezTo>
                  <a:pt x="7771596" y="2040786"/>
                  <a:pt x="7773361" y="2044315"/>
                  <a:pt x="7773361" y="2051376"/>
                </a:cubicBezTo>
                <a:cubicBezTo>
                  <a:pt x="7766300" y="2051376"/>
                  <a:pt x="7762772" y="2049611"/>
                  <a:pt x="7762772" y="2046080"/>
                </a:cubicBezTo>
                <a:cubicBezTo>
                  <a:pt x="7762772" y="2042550"/>
                  <a:pt x="7764538" y="2040786"/>
                  <a:pt x="7768067" y="2040786"/>
                </a:cubicBezTo>
                <a:close/>
                <a:moveTo>
                  <a:pt x="6142438" y="2040786"/>
                </a:moveTo>
                <a:cubicBezTo>
                  <a:pt x="6142438" y="2040786"/>
                  <a:pt x="6142438" y="2042550"/>
                  <a:pt x="6142438" y="2046080"/>
                </a:cubicBezTo>
                <a:cubicBezTo>
                  <a:pt x="6142438" y="2049611"/>
                  <a:pt x="6145968" y="2047846"/>
                  <a:pt x="6153028" y="2040786"/>
                </a:cubicBezTo>
                <a:lnTo>
                  <a:pt x="6153028" y="2051376"/>
                </a:lnTo>
                <a:lnTo>
                  <a:pt x="6174209" y="2051376"/>
                </a:lnTo>
                <a:cubicBezTo>
                  <a:pt x="6174209" y="2051376"/>
                  <a:pt x="6181270" y="2054906"/>
                  <a:pt x="6195390" y="2061967"/>
                </a:cubicBezTo>
                <a:cubicBezTo>
                  <a:pt x="6202450" y="2069026"/>
                  <a:pt x="6209510" y="2072557"/>
                  <a:pt x="6216572" y="2072557"/>
                </a:cubicBezTo>
                <a:cubicBezTo>
                  <a:pt x="6223632" y="2065496"/>
                  <a:pt x="6223632" y="2061967"/>
                  <a:pt x="6216572" y="2061967"/>
                </a:cubicBezTo>
                <a:cubicBezTo>
                  <a:pt x="6209510" y="2061967"/>
                  <a:pt x="6202450" y="2060202"/>
                  <a:pt x="6195390" y="2056671"/>
                </a:cubicBezTo>
                <a:cubicBezTo>
                  <a:pt x="6188330" y="2053140"/>
                  <a:pt x="6181270" y="2051376"/>
                  <a:pt x="6174209" y="2051376"/>
                </a:cubicBezTo>
                <a:cubicBezTo>
                  <a:pt x="6167149" y="2051376"/>
                  <a:pt x="6163620" y="2049611"/>
                  <a:pt x="6163620" y="2046080"/>
                </a:cubicBezTo>
                <a:cubicBezTo>
                  <a:pt x="6163620" y="2042550"/>
                  <a:pt x="6163620" y="2040786"/>
                  <a:pt x="6163620" y="2040786"/>
                </a:cubicBezTo>
                <a:cubicBezTo>
                  <a:pt x="6163620" y="2040786"/>
                  <a:pt x="6160090" y="2040786"/>
                  <a:pt x="6153028" y="2040786"/>
                </a:cubicBezTo>
                <a:cubicBezTo>
                  <a:pt x="6145968" y="2040786"/>
                  <a:pt x="6142438" y="2040786"/>
                  <a:pt x="6142438" y="2040786"/>
                </a:cubicBezTo>
                <a:close/>
                <a:moveTo>
                  <a:pt x="4691551" y="2040786"/>
                </a:moveTo>
                <a:lnTo>
                  <a:pt x="4691551" y="2051376"/>
                </a:lnTo>
                <a:lnTo>
                  <a:pt x="4702142" y="2051376"/>
                </a:lnTo>
                <a:lnTo>
                  <a:pt x="4702142" y="2061967"/>
                </a:lnTo>
                <a:cubicBezTo>
                  <a:pt x="4688022" y="2061967"/>
                  <a:pt x="4677432" y="2061967"/>
                  <a:pt x="4670372" y="2061967"/>
                </a:cubicBezTo>
                <a:cubicBezTo>
                  <a:pt x="4663311" y="2047846"/>
                  <a:pt x="4670372" y="2040786"/>
                  <a:pt x="4691551" y="2040786"/>
                </a:cubicBezTo>
                <a:close/>
                <a:moveTo>
                  <a:pt x="4649190" y="2040786"/>
                </a:moveTo>
                <a:lnTo>
                  <a:pt x="4659780" y="2061967"/>
                </a:lnTo>
                <a:cubicBezTo>
                  <a:pt x="4652720" y="2069026"/>
                  <a:pt x="4645660" y="2069026"/>
                  <a:pt x="4638599" y="2061967"/>
                </a:cubicBezTo>
                <a:cubicBezTo>
                  <a:pt x="4617420" y="2047846"/>
                  <a:pt x="4620949" y="2040786"/>
                  <a:pt x="4649190" y="2040786"/>
                </a:cubicBezTo>
                <a:close/>
                <a:moveTo>
                  <a:pt x="7171032" y="2034167"/>
                </a:moveTo>
                <a:cubicBezTo>
                  <a:pt x="7170150" y="2035049"/>
                  <a:pt x="7169708" y="2037255"/>
                  <a:pt x="7169708" y="2040786"/>
                </a:cubicBezTo>
                <a:cubicBezTo>
                  <a:pt x="7169708" y="2040786"/>
                  <a:pt x="7173238" y="2040786"/>
                  <a:pt x="7180299" y="2040786"/>
                </a:cubicBezTo>
                <a:lnTo>
                  <a:pt x="7180299" y="2051376"/>
                </a:lnTo>
                <a:lnTo>
                  <a:pt x="7212070" y="2051376"/>
                </a:lnTo>
                <a:lnTo>
                  <a:pt x="7212070" y="2040786"/>
                </a:lnTo>
                <a:lnTo>
                  <a:pt x="7201480" y="2040786"/>
                </a:lnTo>
                <a:lnTo>
                  <a:pt x="7190889" y="2040786"/>
                </a:lnTo>
                <a:cubicBezTo>
                  <a:pt x="7183828" y="2040786"/>
                  <a:pt x="7178533" y="2039021"/>
                  <a:pt x="7175004" y="2035490"/>
                </a:cubicBezTo>
                <a:cubicBezTo>
                  <a:pt x="7173238" y="2033725"/>
                  <a:pt x="7171915" y="2033284"/>
                  <a:pt x="7171032" y="2034167"/>
                </a:cubicBezTo>
                <a:close/>
                <a:moveTo>
                  <a:pt x="7783952" y="2030194"/>
                </a:moveTo>
                <a:cubicBezTo>
                  <a:pt x="7783952" y="2030194"/>
                  <a:pt x="7785717" y="2030194"/>
                  <a:pt x="7789248" y="2030194"/>
                </a:cubicBezTo>
                <a:cubicBezTo>
                  <a:pt x="7792778" y="2030194"/>
                  <a:pt x="7794542" y="2033725"/>
                  <a:pt x="7794542" y="2040786"/>
                </a:cubicBezTo>
                <a:lnTo>
                  <a:pt x="7783952" y="2040786"/>
                </a:lnTo>
                <a:close/>
                <a:moveTo>
                  <a:pt x="7413288" y="2030194"/>
                </a:moveTo>
                <a:lnTo>
                  <a:pt x="7423878" y="2030194"/>
                </a:lnTo>
                <a:cubicBezTo>
                  <a:pt x="7423878" y="2037255"/>
                  <a:pt x="7425644" y="2039021"/>
                  <a:pt x="7429174" y="2035490"/>
                </a:cubicBezTo>
                <a:cubicBezTo>
                  <a:pt x="7432703" y="2031959"/>
                  <a:pt x="7434468" y="2033725"/>
                  <a:pt x="7434468" y="2040786"/>
                </a:cubicBezTo>
                <a:cubicBezTo>
                  <a:pt x="7434468" y="2047846"/>
                  <a:pt x="7430938" y="2051376"/>
                  <a:pt x="7423878" y="2051376"/>
                </a:cubicBezTo>
                <a:lnTo>
                  <a:pt x="7423878" y="2061967"/>
                </a:lnTo>
                <a:lnTo>
                  <a:pt x="7413288" y="2061967"/>
                </a:lnTo>
                <a:lnTo>
                  <a:pt x="7402697" y="2061967"/>
                </a:lnTo>
                <a:cubicBezTo>
                  <a:pt x="7402697" y="2061967"/>
                  <a:pt x="7404463" y="2060202"/>
                  <a:pt x="7407992" y="2056671"/>
                </a:cubicBezTo>
                <a:cubicBezTo>
                  <a:pt x="7411522" y="2053140"/>
                  <a:pt x="7411522" y="2049611"/>
                  <a:pt x="7407992" y="2046080"/>
                </a:cubicBezTo>
                <a:cubicBezTo>
                  <a:pt x="7404463" y="2042550"/>
                  <a:pt x="7406226" y="2037255"/>
                  <a:pt x="7413288" y="2030194"/>
                </a:cubicBezTo>
                <a:close/>
                <a:moveTo>
                  <a:pt x="6587236" y="2030194"/>
                </a:moveTo>
                <a:lnTo>
                  <a:pt x="6597826" y="2030194"/>
                </a:lnTo>
                <a:lnTo>
                  <a:pt x="6597826" y="2040786"/>
                </a:lnTo>
                <a:close/>
                <a:moveTo>
                  <a:pt x="5507014" y="2030194"/>
                </a:moveTo>
                <a:lnTo>
                  <a:pt x="5517604" y="2051376"/>
                </a:lnTo>
                <a:cubicBezTo>
                  <a:pt x="5524664" y="2051376"/>
                  <a:pt x="5528195" y="2047846"/>
                  <a:pt x="5528195" y="2040786"/>
                </a:cubicBezTo>
                <a:cubicBezTo>
                  <a:pt x="5528195" y="2040786"/>
                  <a:pt x="5526429" y="2039021"/>
                  <a:pt x="5522900" y="2035490"/>
                </a:cubicBezTo>
                <a:cubicBezTo>
                  <a:pt x="5519370" y="2031959"/>
                  <a:pt x="5514074" y="2030194"/>
                  <a:pt x="5507014" y="2030194"/>
                </a:cubicBezTo>
                <a:close/>
                <a:moveTo>
                  <a:pt x="4034946" y="2030194"/>
                </a:moveTo>
                <a:lnTo>
                  <a:pt x="4045537" y="2030194"/>
                </a:lnTo>
                <a:lnTo>
                  <a:pt x="4045537" y="2040786"/>
                </a:lnTo>
                <a:close/>
                <a:moveTo>
                  <a:pt x="3918452" y="2030194"/>
                </a:moveTo>
                <a:cubicBezTo>
                  <a:pt x="3918452" y="2030194"/>
                  <a:pt x="3921982" y="2030194"/>
                  <a:pt x="3929042" y="2030194"/>
                </a:cubicBezTo>
                <a:cubicBezTo>
                  <a:pt x="3936102" y="2030194"/>
                  <a:pt x="3939633" y="2033725"/>
                  <a:pt x="3939633" y="2040786"/>
                </a:cubicBezTo>
                <a:lnTo>
                  <a:pt x="3929042" y="2040786"/>
                </a:lnTo>
                <a:cubicBezTo>
                  <a:pt x="3921982" y="2033725"/>
                  <a:pt x="3918452" y="2030194"/>
                  <a:pt x="3918452" y="2030194"/>
                </a:cubicBezTo>
                <a:close/>
                <a:moveTo>
                  <a:pt x="5403757" y="2024900"/>
                </a:moveTo>
                <a:cubicBezTo>
                  <a:pt x="5401992" y="2024900"/>
                  <a:pt x="5401110" y="2026665"/>
                  <a:pt x="5401110" y="2030194"/>
                </a:cubicBezTo>
                <a:cubicBezTo>
                  <a:pt x="5401110" y="2037255"/>
                  <a:pt x="5404640" y="2037255"/>
                  <a:pt x="5411700" y="2030194"/>
                </a:cubicBezTo>
                <a:cubicBezTo>
                  <a:pt x="5408170" y="2026665"/>
                  <a:pt x="5405522" y="2024900"/>
                  <a:pt x="5403757" y="2024900"/>
                </a:cubicBezTo>
                <a:close/>
                <a:moveTo>
                  <a:pt x="7741590" y="2019605"/>
                </a:moveTo>
                <a:cubicBezTo>
                  <a:pt x="7748652" y="2026665"/>
                  <a:pt x="7755711" y="2033725"/>
                  <a:pt x="7762772" y="2040786"/>
                </a:cubicBezTo>
                <a:cubicBezTo>
                  <a:pt x="7755711" y="2040786"/>
                  <a:pt x="7752182" y="2040786"/>
                  <a:pt x="7752182" y="2040786"/>
                </a:cubicBezTo>
                <a:cubicBezTo>
                  <a:pt x="7752182" y="2040786"/>
                  <a:pt x="7746886" y="2039021"/>
                  <a:pt x="7736296" y="2035490"/>
                </a:cubicBezTo>
                <a:cubicBezTo>
                  <a:pt x="7725704" y="2031959"/>
                  <a:pt x="7720409" y="2028430"/>
                  <a:pt x="7720409" y="2024900"/>
                </a:cubicBezTo>
                <a:cubicBezTo>
                  <a:pt x="7720409" y="2021369"/>
                  <a:pt x="7727471" y="2019605"/>
                  <a:pt x="7741590" y="2019605"/>
                </a:cubicBezTo>
                <a:close/>
                <a:moveTo>
                  <a:pt x="7243841" y="2019605"/>
                </a:moveTo>
                <a:cubicBezTo>
                  <a:pt x="7250902" y="2019605"/>
                  <a:pt x="7254432" y="2021369"/>
                  <a:pt x="7254432" y="2024900"/>
                </a:cubicBezTo>
                <a:cubicBezTo>
                  <a:pt x="7254432" y="2028430"/>
                  <a:pt x="7252666" y="2030194"/>
                  <a:pt x="7249136" y="2030194"/>
                </a:cubicBezTo>
                <a:cubicBezTo>
                  <a:pt x="7245607" y="2030194"/>
                  <a:pt x="7243841" y="2026665"/>
                  <a:pt x="7243841" y="2019605"/>
                </a:cubicBezTo>
                <a:close/>
                <a:moveTo>
                  <a:pt x="5734708" y="2019605"/>
                </a:moveTo>
                <a:cubicBezTo>
                  <a:pt x="5738237" y="2019605"/>
                  <a:pt x="5740002" y="2023136"/>
                  <a:pt x="5740002" y="2030194"/>
                </a:cubicBezTo>
                <a:cubicBezTo>
                  <a:pt x="5740002" y="2030194"/>
                  <a:pt x="5736472" y="2030194"/>
                  <a:pt x="5729412" y="2030194"/>
                </a:cubicBezTo>
                <a:cubicBezTo>
                  <a:pt x="5729412" y="2023136"/>
                  <a:pt x="5731178" y="2019605"/>
                  <a:pt x="5734708" y="2019605"/>
                </a:cubicBezTo>
                <a:close/>
                <a:moveTo>
                  <a:pt x="3950223" y="2019605"/>
                </a:moveTo>
                <a:lnTo>
                  <a:pt x="4003175" y="2030194"/>
                </a:lnTo>
                <a:lnTo>
                  <a:pt x="4013765" y="2051376"/>
                </a:lnTo>
                <a:cubicBezTo>
                  <a:pt x="4006706" y="2051376"/>
                  <a:pt x="3992585" y="2044315"/>
                  <a:pt x="3971404" y="2030194"/>
                </a:cubicBezTo>
                <a:close/>
                <a:moveTo>
                  <a:pt x="7341802" y="2012985"/>
                </a:moveTo>
                <a:cubicBezTo>
                  <a:pt x="7343567" y="2012103"/>
                  <a:pt x="7346216" y="2012544"/>
                  <a:pt x="7349745" y="2014309"/>
                </a:cubicBezTo>
                <a:cubicBezTo>
                  <a:pt x="7356806" y="2017840"/>
                  <a:pt x="7360336" y="2019605"/>
                  <a:pt x="7360336" y="2019605"/>
                </a:cubicBezTo>
                <a:cubicBezTo>
                  <a:pt x="7374456" y="2019605"/>
                  <a:pt x="7377986" y="2026665"/>
                  <a:pt x="7370926" y="2040786"/>
                </a:cubicBezTo>
                <a:cubicBezTo>
                  <a:pt x="7363866" y="2047846"/>
                  <a:pt x="7358570" y="2047846"/>
                  <a:pt x="7355040" y="2040786"/>
                </a:cubicBezTo>
                <a:cubicBezTo>
                  <a:pt x="7351511" y="2033725"/>
                  <a:pt x="7349745" y="2030194"/>
                  <a:pt x="7349745" y="2030194"/>
                </a:cubicBezTo>
                <a:lnTo>
                  <a:pt x="7339155" y="2019605"/>
                </a:lnTo>
                <a:cubicBezTo>
                  <a:pt x="7339155" y="2016075"/>
                  <a:pt x="7340038" y="2013868"/>
                  <a:pt x="7341802" y="2012985"/>
                </a:cubicBezTo>
                <a:close/>
                <a:moveTo>
                  <a:pt x="7762772" y="2009015"/>
                </a:moveTo>
                <a:cubicBezTo>
                  <a:pt x="7762772" y="2009015"/>
                  <a:pt x="7766300" y="2009015"/>
                  <a:pt x="7773361" y="2009015"/>
                </a:cubicBezTo>
                <a:lnTo>
                  <a:pt x="7762772" y="2019605"/>
                </a:lnTo>
                <a:close/>
                <a:moveTo>
                  <a:pt x="7317974" y="2009015"/>
                </a:moveTo>
                <a:lnTo>
                  <a:pt x="7328564" y="2019605"/>
                </a:lnTo>
                <a:cubicBezTo>
                  <a:pt x="7335626" y="2026665"/>
                  <a:pt x="7335626" y="2030194"/>
                  <a:pt x="7328564" y="2030194"/>
                </a:cubicBezTo>
                <a:lnTo>
                  <a:pt x="7317974" y="2030194"/>
                </a:lnTo>
                <a:cubicBezTo>
                  <a:pt x="7317974" y="2023136"/>
                  <a:pt x="7317974" y="2019605"/>
                  <a:pt x="7317974" y="2019605"/>
                </a:cubicBezTo>
                <a:close/>
                <a:moveTo>
                  <a:pt x="6650778" y="2009015"/>
                </a:moveTo>
                <a:cubicBezTo>
                  <a:pt x="6643717" y="2016074"/>
                  <a:pt x="6643717" y="2019605"/>
                  <a:pt x="6650778" y="2019605"/>
                </a:cubicBezTo>
                <a:lnTo>
                  <a:pt x="6671958" y="2009015"/>
                </a:lnTo>
                <a:close/>
                <a:moveTo>
                  <a:pt x="6333066" y="2009015"/>
                </a:moveTo>
                <a:lnTo>
                  <a:pt x="6311884" y="2019605"/>
                </a:lnTo>
                <a:cubicBezTo>
                  <a:pt x="6311884" y="2026665"/>
                  <a:pt x="6311884" y="2030194"/>
                  <a:pt x="6311884" y="2030194"/>
                </a:cubicBezTo>
                <a:cubicBezTo>
                  <a:pt x="6326005" y="2030194"/>
                  <a:pt x="6336595" y="2031959"/>
                  <a:pt x="6343656" y="2035490"/>
                </a:cubicBezTo>
                <a:cubicBezTo>
                  <a:pt x="6350717" y="2039021"/>
                  <a:pt x="6357776" y="2040786"/>
                  <a:pt x="6364836" y="2040786"/>
                </a:cubicBezTo>
                <a:lnTo>
                  <a:pt x="6386018" y="2040786"/>
                </a:lnTo>
                <a:cubicBezTo>
                  <a:pt x="6386018" y="2033725"/>
                  <a:pt x="6386018" y="2030194"/>
                  <a:pt x="6386018" y="2030194"/>
                </a:cubicBezTo>
                <a:lnTo>
                  <a:pt x="6386018" y="2019605"/>
                </a:lnTo>
                <a:cubicBezTo>
                  <a:pt x="6378957" y="2012544"/>
                  <a:pt x="6373662" y="2010780"/>
                  <a:pt x="6370132" y="2014309"/>
                </a:cubicBezTo>
                <a:cubicBezTo>
                  <a:pt x="6366602" y="2017840"/>
                  <a:pt x="6361306" y="2019605"/>
                  <a:pt x="6354246" y="2019605"/>
                </a:cubicBezTo>
                <a:cubicBezTo>
                  <a:pt x="6347186" y="2019605"/>
                  <a:pt x="6340127" y="2016074"/>
                  <a:pt x="6333066" y="2009015"/>
                </a:cubicBezTo>
                <a:close/>
                <a:moveTo>
                  <a:pt x="5263434" y="2009015"/>
                </a:moveTo>
                <a:cubicBezTo>
                  <a:pt x="5270494" y="2009015"/>
                  <a:pt x="5274025" y="2009015"/>
                  <a:pt x="5274025" y="2009015"/>
                </a:cubicBezTo>
                <a:lnTo>
                  <a:pt x="5263434" y="2019605"/>
                </a:lnTo>
                <a:close/>
                <a:moveTo>
                  <a:pt x="3783424" y="2001072"/>
                </a:moveTo>
                <a:cubicBezTo>
                  <a:pt x="3785189" y="2001072"/>
                  <a:pt x="3787836" y="2001954"/>
                  <a:pt x="3791367" y="2003719"/>
                </a:cubicBezTo>
                <a:cubicBezTo>
                  <a:pt x="3798427" y="2007250"/>
                  <a:pt x="3801956" y="2009015"/>
                  <a:pt x="3801956" y="2009015"/>
                </a:cubicBezTo>
                <a:lnTo>
                  <a:pt x="3780776" y="2009015"/>
                </a:lnTo>
                <a:cubicBezTo>
                  <a:pt x="3780776" y="2009015"/>
                  <a:pt x="3780776" y="2007250"/>
                  <a:pt x="3780776" y="2003719"/>
                </a:cubicBezTo>
                <a:cubicBezTo>
                  <a:pt x="3780776" y="2001954"/>
                  <a:pt x="3781660" y="2001072"/>
                  <a:pt x="3783424" y="2001072"/>
                </a:cubicBezTo>
                <a:close/>
                <a:moveTo>
                  <a:pt x="7540374" y="1998424"/>
                </a:moveTo>
                <a:cubicBezTo>
                  <a:pt x="7540374" y="1998424"/>
                  <a:pt x="7543903" y="1998424"/>
                  <a:pt x="7550963" y="1998424"/>
                </a:cubicBezTo>
                <a:lnTo>
                  <a:pt x="7540374" y="2009015"/>
                </a:lnTo>
                <a:cubicBezTo>
                  <a:pt x="7540374" y="2009015"/>
                  <a:pt x="7540374" y="2005484"/>
                  <a:pt x="7540374" y="1998424"/>
                </a:cubicBezTo>
                <a:close/>
                <a:moveTo>
                  <a:pt x="7339155" y="1998424"/>
                </a:moveTo>
                <a:cubicBezTo>
                  <a:pt x="7339155" y="1998424"/>
                  <a:pt x="7342684" y="1998424"/>
                  <a:pt x="7349745" y="1998424"/>
                </a:cubicBezTo>
                <a:lnTo>
                  <a:pt x="7339155" y="2009015"/>
                </a:lnTo>
                <a:close/>
                <a:moveTo>
                  <a:pt x="7047918" y="1998424"/>
                </a:moveTo>
                <a:cubicBezTo>
                  <a:pt x="7044389" y="1998424"/>
                  <a:pt x="7044389" y="2000188"/>
                  <a:pt x="7047918" y="2003719"/>
                </a:cubicBezTo>
                <a:cubicBezTo>
                  <a:pt x="7051448" y="2007250"/>
                  <a:pt x="7060274" y="2010780"/>
                  <a:pt x="7074395" y="2014309"/>
                </a:cubicBezTo>
                <a:cubicBezTo>
                  <a:pt x="7088514" y="2017840"/>
                  <a:pt x="7097341" y="2019605"/>
                  <a:pt x="7100870" y="2019605"/>
                </a:cubicBezTo>
                <a:cubicBezTo>
                  <a:pt x="7104400" y="2019605"/>
                  <a:pt x="7109696" y="2019605"/>
                  <a:pt x="7116756" y="2019605"/>
                </a:cubicBezTo>
                <a:lnTo>
                  <a:pt x="7127347" y="2019605"/>
                </a:lnTo>
                <a:lnTo>
                  <a:pt x="7127347" y="2009015"/>
                </a:lnTo>
                <a:cubicBezTo>
                  <a:pt x="7134408" y="2009015"/>
                  <a:pt x="7137937" y="2009015"/>
                  <a:pt x="7137937" y="2009015"/>
                </a:cubicBezTo>
                <a:cubicBezTo>
                  <a:pt x="7130876" y="2001954"/>
                  <a:pt x="7116756" y="1998424"/>
                  <a:pt x="7095574" y="1998424"/>
                </a:cubicBezTo>
                <a:cubicBezTo>
                  <a:pt x="7088514" y="1998424"/>
                  <a:pt x="7081456" y="1998424"/>
                  <a:pt x="7074395" y="1998424"/>
                </a:cubicBezTo>
                <a:cubicBezTo>
                  <a:pt x="7067333" y="1998424"/>
                  <a:pt x="7060274" y="1998424"/>
                  <a:pt x="7053214" y="1998424"/>
                </a:cubicBezTo>
                <a:cubicBezTo>
                  <a:pt x="7053214" y="1998424"/>
                  <a:pt x="7051448" y="1998424"/>
                  <a:pt x="7047918" y="1998424"/>
                </a:cubicBezTo>
                <a:close/>
                <a:moveTo>
                  <a:pt x="8493510" y="1987834"/>
                </a:moveTo>
                <a:cubicBezTo>
                  <a:pt x="8493510" y="1987834"/>
                  <a:pt x="8497039" y="1987834"/>
                  <a:pt x="8504100" y="1987834"/>
                </a:cubicBezTo>
                <a:lnTo>
                  <a:pt x="8514691" y="1987834"/>
                </a:lnTo>
                <a:lnTo>
                  <a:pt x="8525281" y="1987834"/>
                </a:lnTo>
                <a:cubicBezTo>
                  <a:pt x="8532341" y="1994894"/>
                  <a:pt x="8537637" y="1998424"/>
                  <a:pt x="8541166" y="1998424"/>
                </a:cubicBezTo>
                <a:cubicBezTo>
                  <a:pt x="8544696" y="1998424"/>
                  <a:pt x="8546462" y="1998424"/>
                  <a:pt x="8546462" y="1998424"/>
                </a:cubicBezTo>
                <a:cubicBezTo>
                  <a:pt x="8567641" y="1998424"/>
                  <a:pt x="8595884" y="2009015"/>
                  <a:pt x="8631185" y="2030194"/>
                </a:cubicBezTo>
                <a:cubicBezTo>
                  <a:pt x="8638245" y="2030194"/>
                  <a:pt x="8643541" y="2031959"/>
                  <a:pt x="8647070" y="2035490"/>
                </a:cubicBezTo>
                <a:cubicBezTo>
                  <a:pt x="8650601" y="2039021"/>
                  <a:pt x="8655895" y="2040786"/>
                  <a:pt x="8662957" y="2040786"/>
                </a:cubicBezTo>
                <a:lnTo>
                  <a:pt x="8673545" y="2040786"/>
                </a:lnTo>
                <a:cubicBezTo>
                  <a:pt x="8673545" y="2047846"/>
                  <a:pt x="8680607" y="2054906"/>
                  <a:pt x="8694728" y="2061967"/>
                </a:cubicBezTo>
                <a:cubicBezTo>
                  <a:pt x="8708847" y="2069026"/>
                  <a:pt x="8715908" y="2072557"/>
                  <a:pt x="8715908" y="2072557"/>
                </a:cubicBezTo>
                <a:cubicBezTo>
                  <a:pt x="8708847" y="2072557"/>
                  <a:pt x="8698257" y="2072557"/>
                  <a:pt x="8684137" y="2072557"/>
                </a:cubicBezTo>
                <a:lnTo>
                  <a:pt x="8641775" y="2051376"/>
                </a:lnTo>
                <a:cubicBezTo>
                  <a:pt x="8620595" y="2044315"/>
                  <a:pt x="8610004" y="2040786"/>
                  <a:pt x="8610004" y="2040786"/>
                </a:cubicBezTo>
                <a:cubicBezTo>
                  <a:pt x="8610004" y="2033725"/>
                  <a:pt x="8599414" y="2030194"/>
                  <a:pt x="8578233" y="2030194"/>
                </a:cubicBezTo>
                <a:cubicBezTo>
                  <a:pt x="8578233" y="2030194"/>
                  <a:pt x="8574703" y="2028430"/>
                  <a:pt x="8567641" y="2024900"/>
                </a:cubicBezTo>
                <a:cubicBezTo>
                  <a:pt x="8560582" y="2021369"/>
                  <a:pt x="8542932" y="2016074"/>
                  <a:pt x="8514691" y="2009015"/>
                </a:cubicBezTo>
                <a:close/>
                <a:moveTo>
                  <a:pt x="7423878" y="1987834"/>
                </a:moveTo>
                <a:cubicBezTo>
                  <a:pt x="7430938" y="1987834"/>
                  <a:pt x="7434468" y="1989598"/>
                  <a:pt x="7434468" y="1993128"/>
                </a:cubicBezTo>
                <a:cubicBezTo>
                  <a:pt x="7434468" y="1996659"/>
                  <a:pt x="7430938" y="1998424"/>
                  <a:pt x="7423878" y="1998424"/>
                </a:cubicBezTo>
                <a:lnTo>
                  <a:pt x="7413288" y="1998424"/>
                </a:lnTo>
                <a:cubicBezTo>
                  <a:pt x="7413288" y="1991363"/>
                  <a:pt x="7416818" y="1987834"/>
                  <a:pt x="7423878" y="1987834"/>
                </a:cubicBezTo>
                <a:close/>
                <a:moveTo>
                  <a:pt x="5972991" y="1987834"/>
                </a:moveTo>
                <a:cubicBezTo>
                  <a:pt x="5987112" y="1994894"/>
                  <a:pt x="5987112" y="2001954"/>
                  <a:pt x="5972991" y="2009015"/>
                </a:cubicBezTo>
                <a:lnTo>
                  <a:pt x="6036534" y="2030194"/>
                </a:lnTo>
                <a:lnTo>
                  <a:pt x="6057716" y="2019605"/>
                </a:lnTo>
                <a:cubicBezTo>
                  <a:pt x="6064776" y="2026665"/>
                  <a:pt x="6068305" y="2030194"/>
                  <a:pt x="6068305" y="2030194"/>
                </a:cubicBezTo>
                <a:lnTo>
                  <a:pt x="6089486" y="2030194"/>
                </a:lnTo>
                <a:lnTo>
                  <a:pt x="6036534" y="2009015"/>
                </a:lnTo>
                <a:cubicBezTo>
                  <a:pt x="6036534" y="2009015"/>
                  <a:pt x="6033005" y="2009015"/>
                  <a:pt x="6025943" y="2009015"/>
                </a:cubicBezTo>
                <a:cubicBezTo>
                  <a:pt x="6018882" y="2009015"/>
                  <a:pt x="6015353" y="2007250"/>
                  <a:pt x="6015353" y="2003719"/>
                </a:cubicBezTo>
                <a:cubicBezTo>
                  <a:pt x="6015353" y="2000188"/>
                  <a:pt x="6018882" y="1998424"/>
                  <a:pt x="6025943" y="1998424"/>
                </a:cubicBezTo>
                <a:cubicBezTo>
                  <a:pt x="6018882" y="1991363"/>
                  <a:pt x="6008293" y="1987834"/>
                  <a:pt x="5994172" y="1987834"/>
                </a:cubicBezTo>
                <a:close/>
                <a:moveTo>
                  <a:pt x="5379929" y="1987834"/>
                </a:moveTo>
                <a:cubicBezTo>
                  <a:pt x="5372868" y="1987834"/>
                  <a:pt x="5369339" y="1989598"/>
                  <a:pt x="5369339" y="1993128"/>
                </a:cubicBezTo>
                <a:cubicBezTo>
                  <a:pt x="5369339" y="1996659"/>
                  <a:pt x="5372868" y="1998424"/>
                  <a:pt x="5379929" y="1998424"/>
                </a:cubicBezTo>
                <a:cubicBezTo>
                  <a:pt x="5386990" y="1998424"/>
                  <a:pt x="5394050" y="2001954"/>
                  <a:pt x="5401110" y="2009015"/>
                </a:cubicBezTo>
                <a:cubicBezTo>
                  <a:pt x="5401110" y="2009015"/>
                  <a:pt x="5404640" y="2010780"/>
                  <a:pt x="5411700" y="2014309"/>
                </a:cubicBezTo>
                <a:cubicBezTo>
                  <a:pt x="5418760" y="2017840"/>
                  <a:pt x="5425820" y="2019605"/>
                  <a:pt x="5432881" y="2019605"/>
                </a:cubicBezTo>
                <a:cubicBezTo>
                  <a:pt x="5439942" y="2019605"/>
                  <a:pt x="5447002" y="2019605"/>
                  <a:pt x="5454062" y="2019605"/>
                </a:cubicBezTo>
                <a:cubicBezTo>
                  <a:pt x="5454062" y="2019605"/>
                  <a:pt x="5450531" y="2017840"/>
                  <a:pt x="5443471" y="2014309"/>
                </a:cubicBezTo>
                <a:cubicBezTo>
                  <a:pt x="5436410" y="2010780"/>
                  <a:pt x="5429352" y="2009015"/>
                  <a:pt x="5422291" y="2009015"/>
                </a:cubicBezTo>
                <a:cubicBezTo>
                  <a:pt x="5408170" y="2001954"/>
                  <a:pt x="5399344" y="1996659"/>
                  <a:pt x="5395814" y="1993128"/>
                </a:cubicBezTo>
                <a:cubicBezTo>
                  <a:pt x="5392285" y="1989598"/>
                  <a:pt x="5386990" y="1987834"/>
                  <a:pt x="5379929" y="1987834"/>
                </a:cubicBezTo>
                <a:close/>
                <a:moveTo>
                  <a:pt x="4490334" y="1987834"/>
                </a:moveTo>
                <a:lnTo>
                  <a:pt x="4490334" y="1998424"/>
                </a:lnTo>
                <a:cubicBezTo>
                  <a:pt x="4483274" y="1998424"/>
                  <a:pt x="4479743" y="1998424"/>
                  <a:pt x="4479743" y="1998424"/>
                </a:cubicBezTo>
                <a:cubicBezTo>
                  <a:pt x="4479743" y="1998424"/>
                  <a:pt x="4479743" y="1996659"/>
                  <a:pt x="4479743" y="1993128"/>
                </a:cubicBezTo>
                <a:cubicBezTo>
                  <a:pt x="4479743" y="1989598"/>
                  <a:pt x="4483274" y="1987834"/>
                  <a:pt x="4490334" y="1987834"/>
                </a:cubicBezTo>
                <a:close/>
                <a:moveTo>
                  <a:pt x="4426791" y="1987834"/>
                </a:moveTo>
                <a:lnTo>
                  <a:pt x="4458562" y="2009015"/>
                </a:lnTo>
                <a:cubicBezTo>
                  <a:pt x="4444442" y="2009015"/>
                  <a:pt x="4433852" y="2009015"/>
                  <a:pt x="4426791" y="2009015"/>
                </a:cubicBezTo>
                <a:close/>
                <a:moveTo>
                  <a:pt x="7339155" y="1977242"/>
                </a:moveTo>
                <a:cubicBezTo>
                  <a:pt x="7339155" y="1977242"/>
                  <a:pt x="7342684" y="1977242"/>
                  <a:pt x="7349745" y="1977242"/>
                </a:cubicBezTo>
                <a:lnTo>
                  <a:pt x="7360336" y="1977242"/>
                </a:lnTo>
                <a:cubicBezTo>
                  <a:pt x="7360336" y="1977242"/>
                  <a:pt x="7360336" y="1979007"/>
                  <a:pt x="7360336" y="1982538"/>
                </a:cubicBezTo>
                <a:cubicBezTo>
                  <a:pt x="7360336" y="1986069"/>
                  <a:pt x="7356806" y="1987834"/>
                  <a:pt x="7349745" y="1987834"/>
                </a:cubicBezTo>
                <a:cubicBezTo>
                  <a:pt x="7349745" y="1980773"/>
                  <a:pt x="7346216" y="1977242"/>
                  <a:pt x="7339155" y="1977242"/>
                </a:cubicBezTo>
                <a:close/>
                <a:moveTo>
                  <a:pt x="6550169" y="1977242"/>
                </a:moveTo>
                <a:lnTo>
                  <a:pt x="6566054" y="1977242"/>
                </a:lnTo>
                <a:lnTo>
                  <a:pt x="6576646" y="1977242"/>
                </a:lnTo>
                <a:lnTo>
                  <a:pt x="6576646" y="1987834"/>
                </a:lnTo>
                <a:cubicBezTo>
                  <a:pt x="6562525" y="1994894"/>
                  <a:pt x="6558994" y="1994894"/>
                  <a:pt x="6566054" y="1987834"/>
                </a:cubicBezTo>
                <a:cubicBezTo>
                  <a:pt x="6566054" y="1980773"/>
                  <a:pt x="6560759" y="1977242"/>
                  <a:pt x="6550169" y="1977242"/>
                </a:cubicBezTo>
                <a:close/>
                <a:moveTo>
                  <a:pt x="6428380" y="1977242"/>
                </a:moveTo>
                <a:cubicBezTo>
                  <a:pt x="6435440" y="1977242"/>
                  <a:pt x="6438970" y="1977242"/>
                  <a:pt x="6438970" y="1977242"/>
                </a:cubicBezTo>
                <a:cubicBezTo>
                  <a:pt x="6453090" y="1977242"/>
                  <a:pt x="6467211" y="1977242"/>
                  <a:pt x="6481332" y="1977242"/>
                </a:cubicBezTo>
                <a:cubicBezTo>
                  <a:pt x="6495451" y="1977242"/>
                  <a:pt x="6509573" y="1977242"/>
                  <a:pt x="6523694" y="1977242"/>
                </a:cubicBezTo>
                <a:cubicBezTo>
                  <a:pt x="6530754" y="1977242"/>
                  <a:pt x="6534284" y="1977242"/>
                  <a:pt x="6534284" y="1977242"/>
                </a:cubicBezTo>
                <a:lnTo>
                  <a:pt x="6544874" y="1977242"/>
                </a:lnTo>
                <a:lnTo>
                  <a:pt x="6550169" y="1977242"/>
                </a:lnTo>
                <a:cubicBezTo>
                  <a:pt x="6539579" y="1977242"/>
                  <a:pt x="6534284" y="1979007"/>
                  <a:pt x="6534284" y="1982538"/>
                </a:cubicBezTo>
                <a:cubicBezTo>
                  <a:pt x="6534284" y="1986069"/>
                  <a:pt x="6536050" y="1987834"/>
                  <a:pt x="6539579" y="1987834"/>
                </a:cubicBezTo>
                <a:cubicBezTo>
                  <a:pt x="6543108" y="1987834"/>
                  <a:pt x="6544874" y="1991363"/>
                  <a:pt x="6544874" y="1998424"/>
                </a:cubicBezTo>
                <a:cubicBezTo>
                  <a:pt x="6544874" y="2005484"/>
                  <a:pt x="6548403" y="2009015"/>
                  <a:pt x="6555464" y="2009015"/>
                </a:cubicBezTo>
                <a:cubicBezTo>
                  <a:pt x="6562525" y="2009015"/>
                  <a:pt x="6564290" y="2010780"/>
                  <a:pt x="6560759" y="2014309"/>
                </a:cubicBezTo>
                <a:cubicBezTo>
                  <a:pt x="6557230" y="2017840"/>
                  <a:pt x="6548403" y="2016074"/>
                  <a:pt x="6534284" y="2009015"/>
                </a:cubicBezTo>
                <a:lnTo>
                  <a:pt x="6491922" y="1998424"/>
                </a:lnTo>
                <a:cubicBezTo>
                  <a:pt x="6484861" y="1998424"/>
                  <a:pt x="6479566" y="1996659"/>
                  <a:pt x="6476036" y="1993128"/>
                </a:cubicBezTo>
                <a:cubicBezTo>
                  <a:pt x="6472506" y="1989598"/>
                  <a:pt x="6470740" y="1987834"/>
                  <a:pt x="6470740" y="1987834"/>
                </a:cubicBezTo>
                <a:lnTo>
                  <a:pt x="6470740" y="1998424"/>
                </a:lnTo>
                <a:lnTo>
                  <a:pt x="6470740" y="2009015"/>
                </a:lnTo>
                <a:cubicBezTo>
                  <a:pt x="6463680" y="2009015"/>
                  <a:pt x="6456621" y="2003719"/>
                  <a:pt x="6449560" y="1993128"/>
                </a:cubicBezTo>
                <a:cubicBezTo>
                  <a:pt x="6442499" y="1982538"/>
                  <a:pt x="6435440" y="1977242"/>
                  <a:pt x="6428380" y="1977242"/>
                </a:cubicBezTo>
                <a:close/>
                <a:moveTo>
                  <a:pt x="5146940" y="1977242"/>
                </a:moveTo>
                <a:lnTo>
                  <a:pt x="5168121" y="1987834"/>
                </a:lnTo>
                <a:cubicBezTo>
                  <a:pt x="5161060" y="1987834"/>
                  <a:pt x="5157530" y="1987834"/>
                  <a:pt x="5157530" y="1987834"/>
                </a:cubicBezTo>
                <a:cubicBezTo>
                  <a:pt x="5157530" y="1987834"/>
                  <a:pt x="5154000" y="1987834"/>
                  <a:pt x="5146940" y="1987834"/>
                </a:cubicBezTo>
                <a:lnTo>
                  <a:pt x="5157530" y="1998424"/>
                </a:lnTo>
                <a:cubicBezTo>
                  <a:pt x="5171650" y="1998424"/>
                  <a:pt x="5178710" y="1994894"/>
                  <a:pt x="5178710" y="1987834"/>
                </a:cubicBezTo>
                <a:lnTo>
                  <a:pt x="5157530" y="1977242"/>
                </a:lnTo>
                <a:close/>
                <a:moveTo>
                  <a:pt x="5009265" y="1977242"/>
                </a:moveTo>
                <a:lnTo>
                  <a:pt x="5009265" y="1987834"/>
                </a:lnTo>
                <a:lnTo>
                  <a:pt x="5019854" y="1977242"/>
                </a:lnTo>
                <a:cubicBezTo>
                  <a:pt x="5019854" y="1977242"/>
                  <a:pt x="5016325" y="1977242"/>
                  <a:pt x="5009265" y="1977242"/>
                </a:cubicBezTo>
                <a:close/>
                <a:moveTo>
                  <a:pt x="7104842" y="1971948"/>
                </a:moveTo>
                <a:cubicBezTo>
                  <a:pt x="7102196" y="1971948"/>
                  <a:pt x="7099106" y="1973713"/>
                  <a:pt x="7095574" y="1977242"/>
                </a:cubicBezTo>
                <a:lnTo>
                  <a:pt x="7106166" y="1987834"/>
                </a:lnTo>
                <a:cubicBezTo>
                  <a:pt x="7113226" y="1987834"/>
                  <a:pt x="7116756" y="1987834"/>
                  <a:pt x="7116756" y="1987834"/>
                </a:cubicBezTo>
                <a:cubicBezTo>
                  <a:pt x="7116756" y="1987834"/>
                  <a:pt x="7114991" y="1984303"/>
                  <a:pt x="7111462" y="1977242"/>
                </a:cubicBezTo>
                <a:cubicBezTo>
                  <a:pt x="7109697" y="1973713"/>
                  <a:pt x="7107491" y="1971948"/>
                  <a:pt x="7104842" y="1971948"/>
                </a:cubicBezTo>
                <a:close/>
                <a:moveTo>
                  <a:pt x="7635686" y="1966653"/>
                </a:moveTo>
                <a:lnTo>
                  <a:pt x="7646278" y="1977242"/>
                </a:lnTo>
                <a:cubicBezTo>
                  <a:pt x="7653338" y="1970184"/>
                  <a:pt x="7660396" y="1966653"/>
                  <a:pt x="7667457" y="1966653"/>
                </a:cubicBezTo>
                <a:cubicBezTo>
                  <a:pt x="7667457" y="1966653"/>
                  <a:pt x="7662163" y="1966653"/>
                  <a:pt x="7651572" y="1966653"/>
                </a:cubicBezTo>
                <a:cubicBezTo>
                  <a:pt x="7640982" y="1966653"/>
                  <a:pt x="7635686" y="1966653"/>
                  <a:pt x="7635686" y="1966653"/>
                </a:cubicBezTo>
                <a:close/>
                <a:moveTo>
                  <a:pt x="6608416" y="1966653"/>
                </a:moveTo>
                <a:lnTo>
                  <a:pt x="6619006" y="1977242"/>
                </a:lnTo>
                <a:lnTo>
                  <a:pt x="6629598" y="1966653"/>
                </a:lnTo>
                <a:cubicBezTo>
                  <a:pt x="6629598" y="1966653"/>
                  <a:pt x="6626067" y="1966653"/>
                  <a:pt x="6619006" y="1966653"/>
                </a:cubicBezTo>
                <a:cubicBezTo>
                  <a:pt x="6611946" y="1966653"/>
                  <a:pt x="6608416" y="1966653"/>
                  <a:pt x="6608416" y="1966653"/>
                </a:cubicBezTo>
                <a:close/>
                <a:moveTo>
                  <a:pt x="6174209" y="1966653"/>
                </a:moveTo>
                <a:cubicBezTo>
                  <a:pt x="6167149" y="1966653"/>
                  <a:pt x="6167149" y="1970184"/>
                  <a:pt x="6174209" y="1977242"/>
                </a:cubicBezTo>
                <a:cubicBezTo>
                  <a:pt x="6174209" y="1977242"/>
                  <a:pt x="6177738" y="1977242"/>
                  <a:pt x="6184800" y="1977242"/>
                </a:cubicBezTo>
                <a:cubicBezTo>
                  <a:pt x="6184800" y="1970184"/>
                  <a:pt x="6181270" y="1966653"/>
                  <a:pt x="6174209" y="1966653"/>
                </a:cubicBezTo>
                <a:close/>
                <a:moveTo>
                  <a:pt x="5941220" y="1966653"/>
                </a:moveTo>
                <a:lnTo>
                  <a:pt x="5930630" y="1977242"/>
                </a:lnTo>
                <a:cubicBezTo>
                  <a:pt x="5937690" y="1977242"/>
                  <a:pt x="5937690" y="1980773"/>
                  <a:pt x="5930630" y="1987834"/>
                </a:cubicBezTo>
                <a:cubicBezTo>
                  <a:pt x="5930630" y="1987834"/>
                  <a:pt x="5934160" y="1987834"/>
                  <a:pt x="5941220" y="1987834"/>
                </a:cubicBezTo>
                <a:lnTo>
                  <a:pt x="5962401" y="1987834"/>
                </a:lnTo>
                <a:lnTo>
                  <a:pt x="5951812" y="1977242"/>
                </a:lnTo>
                <a:cubicBezTo>
                  <a:pt x="5951812" y="1970184"/>
                  <a:pt x="5948280" y="1966653"/>
                  <a:pt x="5941220" y="1966653"/>
                </a:cubicBezTo>
                <a:close/>
                <a:moveTo>
                  <a:pt x="5845908" y="1966653"/>
                </a:moveTo>
                <a:cubicBezTo>
                  <a:pt x="5838847" y="1966653"/>
                  <a:pt x="5833552" y="1970184"/>
                  <a:pt x="5830020" y="1977242"/>
                </a:cubicBezTo>
                <a:cubicBezTo>
                  <a:pt x="5826491" y="1984303"/>
                  <a:pt x="5831786" y="1991363"/>
                  <a:pt x="5845908" y="1998424"/>
                </a:cubicBezTo>
                <a:cubicBezTo>
                  <a:pt x="5860026" y="1998424"/>
                  <a:pt x="5870616" y="1998424"/>
                  <a:pt x="5877678" y="1998424"/>
                </a:cubicBezTo>
                <a:cubicBezTo>
                  <a:pt x="5884738" y="1991363"/>
                  <a:pt x="5886504" y="1984303"/>
                  <a:pt x="5882972" y="1977242"/>
                </a:cubicBezTo>
                <a:cubicBezTo>
                  <a:pt x="5879443" y="1970184"/>
                  <a:pt x="5874148" y="1970184"/>
                  <a:pt x="5867087" y="1977242"/>
                </a:cubicBezTo>
                <a:cubicBezTo>
                  <a:pt x="5860026" y="1977242"/>
                  <a:pt x="5856497" y="1973713"/>
                  <a:pt x="5856497" y="1966653"/>
                </a:cubicBezTo>
                <a:cubicBezTo>
                  <a:pt x="5856497" y="1966653"/>
                  <a:pt x="5852968" y="1966653"/>
                  <a:pt x="5845908" y="1966653"/>
                </a:cubicBezTo>
                <a:close/>
                <a:moveTo>
                  <a:pt x="5687051" y="1966653"/>
                </a:moveTo>
                <a:cubicBezTo>
                  <a:pt x="5665870" y="1966653"/>
                  <a:pt x="5662340" y="1970184"/>
                  <a:pt x="5676460" y="1977242"/>
                </a:cubicBezTo>
                <a:cubicBezTo>
                  <a:pt x="5676460" y="1984303"/>
                  <a:pt x="5678226" y="1987834"/>
                  <a:pt x="5681756" y="1987834"/>
                </a:cubicBezTo>
                <a:cubicBezTo>
                  <a:pt x="5685285" y="1987834"/>
                  <a:pt x="5687051" y="1984303"/>
                  <a:pt x="5687051" y="1977242"/>
                </a:cubicBezTo>
                <a:cubicBezTo>
                  <a:pt x="5687051" y="1970184"/>
                  <a:pt x="5687051" y="1966653"/>
                  <a:pt x="5687051" y="1966653"/>
                </a:cubicBezTo>
                <a:close/>
                <a:moveTo>
                  <a:pt x="8424672" y="1963344"/>
                </a:moveTo>
                <a:cubicBezTo>
                  <a:pt x="8429968" y="1962019"/>
                  <a:pt x="8435262" y="1966653"/>
                  <a:pt x="8440558" y="1977242"/>
                </a:cubicBezTo>
                <a:lnTo>
                  <a:pt x="8451148" y="1987834"/>
                </a:lnTo>
                <a:cubicBezTo>
                  <a:pt x="8451148" y="1987834"/>
                  <a:pt x="8444087" y="1984303"/>
                  <a:pt x="8429968" y="1977242"/>
                </a:cubicBezTo>
                <a:lnTo>
                  <a:pt x="8419377" y="1966653"/>
                </a:lnTo>
                <a:cubicBezTo>
                  <a:pt x="8421143" y="1964888"/>
                  <a:pt x="8422908" y="1963783"/>
                  <a:pt x="8424672" y="1963344"/>
                </a:cubicBezTo>
                <a:close/>
                <a:moveTo>
                  <a:pt x="7540374" y="1956063"/>
                </a:moveTo>
                <a:cubicBezTo>
                  <a:pt x="7533312" y="1956063"/>
                  <a:pt x="7529782" y="1959592"/>
                  <a:pt x="7529782" y="1966653"/>
                </a:cubicBezTo>
                <a:lnTo>
                  <a:pt x="7540374" y="1966653"/>
                </a:lnTo>
                <a:close/>
                <a:moveTo>
                  <a:pt x="7434468" y="1956063"/>
                </a:moveTo>
                <a:cubicBezTo>
                  <a:pt x="7441530" y="1956063"/>
                  <a:pt x="7445059" y="1959592"/>
                  <a:pt x="7445059" y="1966653"/>
                </a:cubicBezTo>
                <a:cubicBezTo>
                  <a:pt x="7445059" y="1973713"/>
                  <a:pt x="7448588" y="1977242"/>
                  <a:pt x="7455649" y="1977242"/>
                </a:cubicBezTo>
                <a:cubicBezTo>
                  <a:pt x="7462711" y="1977242"/>
                  <a:pt x="7466240" y="1979007"/>
                  <a:pt x="7466240" y="1982538"/>
                </a:cubicBezTo>
                <a:cubicBezTo>
                  <a:pt x="7466240" y="1986069"/>
                  <a:pt x="7462711" y="1987834"/>
                  <a:pt x="7455649" y="1987834"/>
                </a:cubicBezTo>
                <a:lnTo>
                  <a:pt x="7445059" y="1987834"/>
                </a:lnTo>
                <a:lnTo>
                  <a:pt x="7434468" y="1977242"/>
                </a:lnTo>
                <a:close/>
                <a:moveTo>
                  <a:pt x="7233251" y="1956063"/>
                </a:moveTo>
                <a:cubicBezTo>
                  <a:pt x="7233251" y="1963122"/>
                  <a:pt x="7233251" y="1966653"/>
                  <a:pt x="7233251" y="1966653"/>
                </a:cubicBezTo>
                <a:cubicBezTo>
                  <a:pt x="7233251" y="1973713"/>
                  <a:pt x="7236780" y="1975478"/>
                  <a:pt x="7243841" y="1971948"/>
                </a:cubicBezTo>
                <a:cubicBezTo>
                  <a:pt x="7250902" y="1968417"/>
                  <a:pt x="7254432" y="1966653"/>
                  <a:pt x="7254432" y="1966653"/>
                </a:cubicBezTo>
                <a:cubicBezTo>
                  <a:pt x="7254432" y="1959592"/>
                  <a:pt x="7254432" y="1956063"/>
                  <a:pt x="7254432" y="1956063"/>
                </a:cubicBezTo>
                <a:cubicBezTo>
                  <a:pt x="7254432" y="1956063"/>
                  <a:pt x="7250902" y="1956063"/>
                  <a:pt x="7243841" y="1956063"/>
                </a:cubicBezTo>
                <a:close/>
                <a:moveTo>
                  <a:pt x="5623508" y="1956063"/>
                </a:moveTo>
                <a:lnTo>
                  <a:pt x="5634099" y="1966653"/>
                </a:lnTo>
                <a:cubicBezTo>
                  <a:pt x="5641160" y="1973713"/>
                  <a:pt x="5646454" y="1977242"/>
                  <a:pt x="5649984" y="1977242"/>
                </a:cubicBezTo>
                <a:cubicBezTo>
                  <a:pt x="5653514" y="1977242"/>
                  <a:pt x="5655279" y="1973713"/>
                  <a:pt x="5655279" y="1966653"/>
                </a:cubicBezTo>
                <a:cubicBezTo>
                  <a:pt x="5655279" y="1959592"/>
                  <a:pt x="5644689" y="1956063"/>
                  <a:pt x="5623508" y="1956063"/>
                </a:cubicBezTo>
                <a:close/>
                <a:moveTo>
                  <a:pt x="5570556" y="1956063"/>
                </a:moveTo>
                <a:lnTo>
                  <a:pt x="5559966" y="1966653"/>
                </a:lnTo>
                <a:cubicBezTo>
                  <a:pt x="5567026" y="1966653"/>
                  <a:pt x="5570556" y="1964888"/>
                  <a:pt x="5570556" y="1961357"/>
                </a:cubicBezTo>
                <a:cubicBezTo>
                  <a:pt x="5570556" y="1957828"/>
                  <a:pt x="5570556" y="1956063"/>
                  <a:pt x="5570556" y="1956063"/>
                </a:cubicBezTo>
                <a:close/>
                <a:moveTo>
                  <a:pt x="5115169" y="1956063"/>
                </a:moveTo>
                <a:cubicBezTo>
                  <a:pt x="5108108" y="1963122"/>
                  <a:pt x="5104578" y="1966653"/>
                  <a:pt x="5104578" y="1966653"/>
                </a:cubicBezTo>
                <a:cubicBezTo>
                  <a:pt x="5104578" y="1973713"/>
                  <a:pt x="5104578" y="1977242"/>
                  <a:pt x="5104578" y="1977242"/>
                </a:cubicBezTo>
                <a:cubicBezTo>
                  <a:pt x="5104578" y="1977242"/>
                  <a:pt x="5108108" y="1977242"/>
                  <a:pt x="5115169" y="1977242"/>
                </a:cubicBezTo>
                <a:cubicBezTo>
                  <a:pt x="5122229" y="1977242"/>
                  <a:pt x="5125758" y="1973713"/>
                  <a:pt x="5125758" y="1966653"/>
                </a:cubicBezTo>
                <a:cubicBezTo>
                  <a:pt x="5125758" y="1966653"/>
                  <a:pt x="5125758" y="1964888"/>
                  <a:pt x="5125758" y="1961357"/>
                </a:cubicBezTo>
                <a:cubicBezTo>
                  <a:pt x="5125758" y="1957828"/>
                  <a:pt x="5122229" y="1956063"/>
                  <a:pt x="5115169" y="1956063"/>
                </a:cubicBezTo>
                <a:close/>
                <a:moveTo>
                  <a:pt x="4522106" y="1956063"/>
                </a:moveTo>
                <a:lnTo>
                  <a:pt x="4522106" y="1966653"/>
                </a:lnTo>
                <a:lnTo>
                  <a:pt x="4532695" y="1966653"/>
                </a:lnTo>
                <a:cubicBezTo>
                  <a:pt x="4525635" y="1959592"/>
                  <a:pt x="4522106" y="1956063"/>
                  <a:pt x="4522106" y="1956063"/>
                </a:cubicBezTo>
                <a:close/>
                <a:moveTo>
                  <a:pt x="4160708" y="1949444"/>
                </a:moveTo>
                <a:cubicBezTo>
                  <a:pt x="4159825" y="1948560"/>
                  <a:pt x="4158502" y="1949002"/>
                  <a:pt x="4156736" y="1950767"/>
                </a:cubicBezTo>
                <a:cubicBezTo>
                  <a:pt x="4153206" y="1954297"/>
                  <a:pt x="4154970" y="1957828"/>
                  <a:pt x="4162031" y="1961357"/>
                </a:cubicBezTo>
                <a:cubicBezTo>
                  <a:pt x="4169092" y="1964888"/>
                  <a:pt x="4172621" y="1966653"/>
                  <a:pt x="4172621" y="1966653"/>
                </a:cubicBezTo>
                <a:cubicBezTo>
                  <a:pt x="4172621" y="1959592"/>
                  <a:pt x="4169092" y="1956063"/>
                  <a:pt x="4162031" y="1956063"/>
                </a:cubicBezTo>
                <a:cubicBezTo>
                  <a:pt x="4162031" y="1952532"/>
                  <a:pt x="4161590" y="1950326"/>
                  <a:pt x="4160708" y="1949444"/>
                </a:cubicBezTo>
                <a:close/>
                <a:moveTo>
                  <a:pt x="7699230" y="1945472"/>
                </a:moveTo>
                <a:cubicBezTo>
                  <a:pt x="7692168" y="1945472"/>
                  <a:pt x="7692168" y="1952532"/>
                  <a:pt x="7699230" y="1966653"/>
                </a:cubicBezTo>
                <a:cubicBezTo>
                  <a:pt x="7706290" y="1966653"/>
                  <a:pt x="7713348" y="1966653"/>
                  <a:pt x="7720409" y="1966653"/>
                </a:cubicBezTo>
                <a:lnTo>
                  <a:pt x="7731000" y="1966653"/>
                </a:lnTo>
                <a:lnTo>
                  <a:pt x="7709820" y="1956063"/>
                </a:lnTo>
                <a:cubicBezTo>
                  <a:pt x="7709820" y="1949002"/>
                  <a:pt x="7706290" y="1945472"/>
                  <a:pt x="7699230" y="1945472"/>
                </a:cubicBezTo>
                <a:close/>
                <a:moveTo>
                  <a:pt x="7646278" y="1945472"/>
                </a:moveTo>
                <a:cubicBezTo>
                  <a:pt x="7646278" y="1952532"/>
                  <a:pt x="7649807" y="1956063"/>
                  <a:pt x="7656867" y="1956063"/>
                </a:cubicBezTo>
                <a:lnTo>
                  <a:pt x="7656867" y="1945472"/>
                </a:lnTo>
                <a:cubicBezTo>
                  <a:pt x="7649807" y="1945472"/>
                  <a:pt x="7646278" y="1945472"/>
                  <a:pt x="7646278" y="1945472"/>
                </a:cubicBezTo>
                <a:close/>
                <a:moveTo>
                  <a:pt x="7593326" y="1945472"/>
                </a:moveTo>
                <a:lnTo>
                  <a:pt x="7582734" y="1977242"/>
                </a:lnTo>
                <a:lnTo>
                  <a:pt x="7593326" y="1966653"/>
                </a:lnTo>
                <a:close/>
                <a:moveTo>
                  <a:pt x="7370926" y="1945472"/>
                </a:moveTo>
                <a:lnTo>
                  <a:pt x="7370926" y="1956063"/>
                </a:lnTo>
                <a:cubicBezTo>
                  <a:pt x="7377986" y="1956063"/>
                  <a:pt x="7381516" y="1956063"/>
                  <a:pt x="7381516" y="1956063"/>
                </a:cubicBezTo>
                <a:cubicBezTo>
                  <a:pt x="7381516" y="1949002"/>
                  <a:pt x="7379751" y="1945472"/>
                  <a:pt x="7376222" y="1945472"/>
                </a:cubicBezTo>
                <a:cubicBezTo>
                  <a:pt x="7372692" y="1945472"/>
                  <a:pt x="7370926" y="1945472"/>
                  <a:pt x="7370926" y="1945472"/>
                </a:cubicBezTo>
                <a:close/>
                <a:moveTo>
                  <a:pt x="3685463" y="1945472"/>
                </a:moveTo>
                <a:lnTo>
                  <a:pt x="3706644" y="1945472"/>
                </a:lnTo>
                <a:lnTo>
                  <a:pt x="3706644" y="1956063"/>
                </a:lnTo>
                <a:cubicBezTo>
                  <a:pt x="3692523" y="1949002"/>
                  <a:pt x="3685463" y="1945472"/>
                  <a:pt x="3685463" y="1945472"/>
                </a:cubicBezTo>
                <a:close/>
                <a:moveTo>
                  <a:pt x="7519192" y="1934882"/>
                </a:moveTo>
                <a:lnTo>
                  <a:pt x="7519192" y="1945472"/>
                </a:lnTo>
                <a:cubicBezTo>
                  <a:pt x="7519192" y="1945472"/>
                  <a:pt x="7519192" y="1949002"/>
                  <a:pt x="7519192" y="1956063"/>
                </a:cubicBezTo>
                <a:cubicBezTo>
                  <a:pt x="7526252" y="1956063"/>
                  <a:pt x="7529782" y="1952532"/>
                  <a:pt x="7529782" y="1945472"/>
                </a:cubicBezTo>
                <a:cubicBezTo>
                  <a:pt x="7529782" y="1945472"/>
                  <a:pt x="7526252" y="1941941"/>
                  <a:pt x="7519192" y="1934882"/>
                </a:cubicBezTo>
                <a:close/>
                <a:moveTo>
                  <a:pt x="7434468" y="1934882"/>
                </a:moveTo>
                <a:cubicBezTo>
                  <a:pt x="7441530" y="1934882"/>
                  <a:pt x="7445059" y="1934882"/>
                  <a:pt x="7445059" y="1934882"/>
                </a:cubicBezTo>
                <a:lnTo>
                  <a:pt x="7445059" y="1945472"/>
                </a:lnTo>
                <a:cubicBezTo>
                  <a:pt x="7437999" y="1945472"/>
                  <a:pt x="7434468" y="1941941"/>
                  <a:pt x="7434468" y="1934882"/>
                </a:cubicBezTo>
                <a:close/>
                <a:moveTo>
                  <a:pt x="7296793" y="1934882"/>
                </a:moveTo>
                <a:lnTo>
                  <a:pt x="7317974" y="1945472"/>
                </a:lnTo>
                <a:lnTo>
                  <a:pt x="7317974" y="1934882"/>
                </a:lnTo>
                <a:close/>
                <a:moveTo>
                  <a:pt x="7169708" y="1934882"/>
                </a:moveTo>
                <a:cubicBezTo>
                  <a:pt x="7169708" y="1941941"/>
                  <a:pt x="7171474" y="1947236"/>
                  <a:pt x="7175004" y="1950767"/>
                </a:cubicBezTo>
                <a:cubicBezTo>
                  <a:pt x="7178533" y="1954297"/>
                  <a:pt x="7183828" y="1956063"/>
                  <a:pt x="7190889" y="1956063"/>
                </a:cubicBezTo>
                <a:lnTo>
                  <a:pt x="7180299" y="1934882"/>
                </a:lnTo>
                <a:close/>
                <a:moveTo>
                  <a:pt x="7137937" y="1934882"/>
                </a:moveTo>
                <a:cubicBezTo>
                  <a:pt x="7137937" y="1941941"/>
                  <a:pt x="7141466" y="1945472"/>
                  <a:pt x="7148526" y="1945472"/>
                </a:cubicBezTo>
                <a:lnTo>
                  <a:pt x="7159118" y="1934882"/>
                </a:lnTo>
                <a:close/>
                <a:moveTo>
                  <a:pt x="5856497" y="1934882"/>
                </a:moveTo>
                <a:lnTo>
                  <a:pt x="5867087" y="1945472"/>
                </a:lnTo>
                <a:cubicBezTo>
                  <a:pt x="5867087" y="1945472"/>
                  <a:pt x="5867087" y="1941941"/>
                  <a:pt x="5867087" y="1934882"/>
                </a:cubicBezTo>
                <a:cubicBezTo>
                  <a:pt x="5860026" y="1934882"/>
                  <a:pt x="5856497" y="1934882"/>
                  <a:pt x="5856497" y="1934882"/>
                </a:cubicBezTo>
                <a:close/>
                <a:moveTo>
                  <a:pt x="5528195" y="1934882"/>
                </a:moveTo>
                <a:cubicBezTo>
                  <a:pt x="5528195" y="1941941"/>
                  <a:pt x="5528195" y="1945472"/>
                  <a:pt x="5528195" y="1945472"/>
                </a:cubicBezTo>
                <a:cubicBezTo>
                  <a:pt x="5528195" y="1945472"/>
                  <a:pt x="5531724" y="1945472"/>
                  <a:pt x="5538785" y="1945472"/>
                </a:cubicBezTo>
                <a:cubicBezTo>
                  <a:pt x="5538785" y="1945472"/>
                  <a:pt x="5538785" y="1941941"/>
                  <a:pt x="5538785" y="1934882"/>
                </a:cubicBezTo>
                <a:cubicBezTo>
                  <a:pt x="5531724" y="1934882"/>
                  <a:pt x="5528195" y="1934882"/>
                  <a:pt x="5528195" y="1934882"/>
                </a:cubicBezTo>
                <a:close/>
                <a:moveTo>
                  <a:pt x="5125758" y="1934882"/>
                </a:moveTo>
                <a:cubicBezTo>
                  <a:pt x="5125758" y="1941941"/>
                  <a:pt x="5129290" y="1945472"/>
                  <a:pt x="5136350" y="1945472"/>
                </a:cubicBezTo>
                <a:cubicBezTo>
                  <a:pt x="5143410" y="1945472"/>
                  <a:pt x="5146940" y="1945472"/>
                  <a:pt x="5146940" y="1945472"/>
                </a:cubicBezTo>
                <a:cubicBezTo>
                  <a:pt x="5146940" y="1945472"/>
                  <a:pt x="5146940" y="1941941"/>
                  <a:pt x="5146940" y="1934882"/>
                </a:cubicBezTo>
                <a:cubicBezTo>
                  <a:pt x="5146940" y="1934882"/>
                  <a:pt x="5143410" y="1934882"/>
                  <a:pt x="5136350" y="1934882"/>
                </a:cubicBezTo>
                <a:cubicBezTo>
                  <a:pt x="5129290" y="1934882"/>
                  <a:pt x="5125758" y="1934882"/>
                  <a:pt x="5125758" y="1934882"/>
                </a:cubicBezTo>
                <a:close/>
                <a:moveTo>
                  <a:pt x="4098489" y="1934882"/>
                </a:moveTo>
                <a:lnTo>
                  <a:pt x="4087898" y="1945472"/>
                </a:lnTo>
                <a:cubicBezTo>
                  <a:pt x="4087898" y="1952532"/>
                  <a:pt x="4091429" y="1952532"/>
                  <a:pt x="4098489" y="1945472"/>
                </a:cubicBezTo>
                <a:close/>
                <a:moveTo>
                  <a:pt x="7257080" y="1929586"/>
                </a:moveTo>
                <a:cubicBezTo>
                  <a:pt x="7255313" y="1929586"/>
                  <a:pt x="7254432" y="1931352"/>
                  <a:pt x="7254432" y="1934882"/>
                </a:cubicBezTo>
                <a:lnTo>
                  <a:pt x="7265022" y="1934882"/>
                </a:lnTo>
                <a:cubicBezTo>
                  <a:pt x="7261491" y="1931352"/>
                  <a:pt x="7258844" y="1929586"/>
                  <a:pt x="7257080" y="1929586"/>
                </a:cubicBezTo>
                <a:close/>
                <a:moveTo>
                  <a:pt x="6194067" y="1929586"/>
                </a:moveTo>
                <a:cubicBezTo>
                  <a:pt x="6191420" y="1929586"/>
                  <a:pt x="6188330" y="1931352"/>
                  <a:pt x="6184800" y="1934882"/>
                </a:cubicBezTo>
                <a:cubicBezTo>
                  <a:pt x="6184800" y="1941941"/>
                  <a:pt x="6190094" y="1947236"/>
                  <a:pt x="6200686" y="1950767"/>
                </a:cubicBezTo>
                <a:cubicBezTo>
                  <a:pt x="6211276" y="1954297"/>
                  <a:pt x="6227161" y="1956063"/>
                  <a:pt x="6248342" y="1956063"/>
                </a:cubicBezTo>
                <a:cubicBezTo>
                  <a:pt x="6241282" y="1956063"/>
                  <a:pt x="6237752" y="1952532"/>
                  <a:pt x="6237752" y="1945472"/>
                </a:cubicBezTo>
                <a:cubicBezTo>
                  <a:pt x="6237752" y="1931351"/>
                  <a:pt x="6230690" y="1927821"/>
                  <a:pt x="6216572" y="1934882"/>
                </a:cubicBezTo>
                <a:cubicBezTo>
                  <a:pt x="6209510" y="1941941"/>
                  <a:pt x="6204216" y="1941941"/>
                  <a:pt x="6200686" y="1934882"/>
                </a:cubicBezTo>
                <a:cubicBezTo>
                  <a:pt x="6198921" y="1931352"/>
                  <a:pt x="6196714" y="1929586"/>
                  <a:pt x="6194067" y="1929586"/>
                </a:cubicBezTo>
                <a:close/>
                <a:moveTo>
                  <a:pt x="7212070" y="1924290"/>
                </a:moveTo>
                <a:cubicBezTo>
                  <a:pt x="7212070" y="1931351"/>
                  <a:pt x="7208540" y="1934882"/>
                  <a:pt x="7201480" y="1934882"/>
                </a:cubicBezTo>
                <a:cubicBezTo>
                  <a:pt x="7201480" y="1941941"/>
                  <a:pt x="7199714" y="1945472"/>
                  <a:pt x="7196184" y="1945472"/>
                </a:cubicBezTo>
                <a:cubicBezTo>
                  <a:pt x="7192655" y="1945472"/>
                  <a:pt x="7190889" y="1947236"/>
                  <a:pt x="7190889" y="1950767"/>
                </a:cubicBezTo>
                <a:cubicBezTo>
                  <a:pt x="7190889" y="1954297"/>
                  <a:pt x="7196184" y="1954297"/>
                  <a:pt x="7206774" y="1950767"/>
                </a:cubicBezTo>
                <a:cubicBezTo>
                  <a:pt x="7217366" y="1947236"/>
                  <a:pt x="7222660" y="1945472"/>
                  <a:pt x="7222660" y="1945472"/>
                </a:cubicBezTo>
                <a:cubicBezTo>
                  <a:pt x="7222660" y="1945472"/>
                  <a:pt x="7222660" y="1941941"/>
                  <a:pt x="7222660" y="1934882"/>
                </a:cubicBezTo>
                <a:cubicBezTo>
                  <a:pt x="7229722" y="1934882"/>
                  <a:pt x="7233251" y="1933117"/>
                  <a:pt x="7233251" y="1929586"/>
                </a:cubicBezTo>
                <a:cubicBezTo>
                  <a:pt x="7233251" y="1926055"/>
                  <a:pt x="7229722" y="1924290"/>
                  <a:pt x="7222660" y="1924290"/>
                </a:cubicBezTo>
                <a:close/>
                <a:moveTo>
                  <a:pt x="5994172" y="1924290"/>
                </a:moveTo>
                <a:lnTo>
                  <a:pt x="6004764" y="1934882"/>
                </a:lnTo>
                <a:lnTo>
                  <a:pt x="6015353" y="1934882"/>
                </a:lnTo>
                <a:cubicBezTo>
                  <a:pt x="6008293" y="1927821"/>
                  <a:pt x="6001234" y="1924290"/>
                  <a:pt x="5994172" y="1924290"/>
                </a:cubicBezTo>
                <a:close/>
                <a:moveTo>
                  <a:pt x="5814135" y="1924290"/>
                </a:moveTo>
                <a:cubicBezTo>
                  <a:pt x="5807076" y="1924290"/>
                  <a:pt x="5803545" y="1927821"/>
                  <a:pt x="5803545" y="1934882"/>
                </a:cubicBezTo>
                <a:cubicBezTo>
                  <a:pt x="5810606" y="1934882"/>
                  <a:pt x="5810606" y="1938411"/>
                  <a:pt x="5803545" y="1945472"/>
                </a:cubicBezTo>
                <a:lnTo>
                  <a:pt x="5814135" y="1945472"/>
                </a:lnTo>
                <a:lnTo>
                  <a:pt x="5824726" y="1934882"/>
                </a:lnTo>
                <a:cubicBezTo>
                  <a:pt x="5831786" y="1934882"/>
                  <a:pt x="5833552" y="1933117"/>
                  <a:pt x="5830020" y="1929586"/>
                </a:cubicBezTo>
                <a:cubicBezTo>
                  <a:pt x="5826491" y="1926055"/>
                  <a:pt x="5821196" y="1924290"/>
                  <a:pt x="5814135" y="1924290"/>
                </a:cubicBezTo>
                <a:close/>
                <a:moveTo>
                  <a:pt x="5729412" y="1924290"/>
                </a:moveTo>
                <a:lnTo>
                  <a:pt x="5718822" y="1934882"/>
                </a:lnTo>
                <a:cubicBezTo>
                  <a:pt x="5725882" y="1934882"/>
                  <a:pt x="5736472" y="1938411"/>
                  <a:pt x="5750593" y="1945472"/>
                </a:cubicBezTo>
                <a:lnTo>
                  <a:pt x="5750593" y="1934882"/>
                </a:lnTo>
                <a:cubicBezTo>
                  <a:pt x="5743532" y="1934882"/>
                  <a:pt x="5738237" y="1934882"/>
                  <a:pt x="5734708" y="1934882"/>
                </a:cubicBezTo>
                <a:cubicBezTo>
                  <a:pt x="5731178" y="1934882"/>
                  <a:pt x="5729412" y="1931351"/>
                  <a:pt x="5729412" y="1924290"/>
                </a:cubicBezTo>
                <a:close/>
                <a:moveTo>
                  <a:pt x="5507014" y="1924290"/>
                </a:moveTo>
                <a:lnTo>
                  <a:pt x="5507014" y="1934882"/>
                </a:lnTo>
                <a:lnTo>
                  <a:pt x="5517604" y="1934882"/>
                </a:lnTo>
                <a:cubicBezTo>
                  <a:pt x="5517604" y="1934882"/>
                  <a:pt x="5517604" y="1931351"/>
                  <a:pt x="5517604" y="1924290"/>
                </a:cubicBezTo>
                <a:cubicBezTo>
                  <a:pt x="5517604" y="1924290"/>
                  <a:pt x="5514074" y="1924290"/>
                  <a:pt x="5507014" y="1924290"/>
                </a:cubicBezTo>
                <a:close/>
                <a:moveTo>
                  <a:pt x="5395814" y="1924290"/>
                </a:moveTo>
                <a:cubicBezTo>
                  <a:pt x="5392285" y="1924290"/>
                  <a:pt x="5394050" y="1927821"/>
                  <a:pt x="5401110" y="1934882"/>
                </a:cubicBezTo>
                <a:cubicBezTo>
                  <a:pt x="5408170" y="1941941"/>
                  <a:pt x="5413464" y="1945472"/>
                  <a:pt x="5416996" y="1945472"/>
                </a:cubicBezTo>
                <a:cubicBezTo>
                  <a:pt x="5420525" y="1945472"/>
                  <a:pt x="5422291" y="1941941"/>
                  <a:pt x="5422291" y="1934882"/>
                </a:cubicBezTo>
                <a:cubicBezTo>
                  <a:pt x="5422291" y="1934882"/>
                  <a:pt x="5418760" y="1934882"/>
                  <a:pt x="5411700" y="1934882"/>
                </a:cubicBezTo>
                <a:cubicBezTo>
                  <a:pt x="5411700" y="1934882"/>
                  <a:pt x="5409935" y="1934882"/>
                  <a:pt x="5406404" y="1934882"/>
                </a:cubicBezTo>
                <a:cubicBezTo>
                  <a:pt x="5402874" y="1934882"/>
                  <a:pt x="5401110" y="1931351"/>
                  <a:pt x="5401110" y="1924290"/>
                </a:cubicBezTo>
                <a:cubicBezTo>
                  <a:pt x="5401110" y="1924290"/>
                  <a:pt x="5399344" y="1924290"/>
                  <a:pt x="5395814" y="1924290"/>
                </a:cubicBezTo>
                <a:close/>
                <a:moveTo>
                  <a:pt x="4236164" y="1924290"/>
                </a:moveTo>
                <a:cubicBezTo>
                  <a:pt x="4236164" y="1924290"/>
                  <a:pt x="4239695" y="1924290"/>
                  <a:pt x="4246754" y="1924290"/>
                </a:cubicBezTo>
                <a:lnTo>
                  <a:pt x="4236164" y="1934882"/>
                </a:lnTo>
                <a:close/>
                <a:moveTo>
                  <a:pt x="7234573" y="1916348"/>
                </a:moveTo>
                <a:cubicBezTo>
                  <a:pt x="7231926" y="1916348"/>
                  <a:pt x="7229720" y="1917231"/>
                  <a:pt x="7227956" y="1918996"/>
                </a:cubicBezTo>
                <a:cubicBezTo>
                  <a:pt x="7224426" y="1922526"/>
                  <a:pt x="7227956" y="1924290"/>
                  <a:pt x="7238546" y="1924290"/>
                </a:cubicBezTo>
                <a:cubicBezTo>
                  <a:pt x="7249136" y="1924290"/>
                  <a:pt x="7250902" y="1922526"/>
                  <a:pt x="7243841" y="1918996"/>
                </a:cubicBezTo>
                <a:cubicBezTo>
                  <a:pt x="7240310" y="1917231"/>
                  <a:pt x="7237222" y="1916348"/>
                  <a:pt x="7234573" y="1916348"/>
                </a:cubicBezTo>
                <a:close/>
                <a:moveTo>
                  <a:pt x="7974579" y="1913701"/>
                </a:moveTo>
                <a:cubicBezTo>
                  <a:pt x="7981640" y="1913701"/>
                  <a:pt x="7985171" y="1917231"/>
                  <a:pt x="7985171" y="1924290"/>
                </a:cubicBezTo>
                <a:lnTo>
                  <a:pt x="7974579" y="1924290"/>
                </a:lnTo>
                <a:cubicBezTo>
                  <a:pt x="7974579" y="1924290"/>
                  <a:pt x="7974579" y="1920761"/>
                  <a:pt x="7974579" y="1913701"/>
                </a:cubicBezTo>
                <a:close/>
                <a:moveTo>
                  <a:pt x="5972991" y="1913701"/>
                </a:moveTo>
                <a:cubicBezTo>
                  <a:pt x="5972991" y="1920761"/>
                  <a:pt x="5976520" y="1924290"/>
                  <a:pt x="5983582" y="1924290"/>
                </a:cubicBezTo>
                <a:cubicBezTo>
                  <a:pt x="5983582" y="1917231"/>
                  <a:pt x="5983582" y="1913701"/>
                  <a:pt x="5983582" y="1913701"/>
                </a:cubicBezTo>
                <a:close/>
                <a:moveTo>
                  <a:pt x="5443471" y="1913701"/>
                </a:moveTo>
                <a:cubicBezTo>
                  <a:pt x="5443471" y="1920761"/>
                  <a:pt x="5445237" y="1924290"/>
                  <a:pt x="5448766" y="1924290"/>
                </a:cubicBezTo>
                <a:cubicBezTo>
                  <a:pt x="5452296" y="1924290"/>
                  <a:pt x="5454062" y="1920761"/>
                  <a:pt x="5454062" y="1913701"/>
                </a:cubicBezTo>
                <a:cubicBezTo>
                  <a:pt x="5447002" y="1913701"/>
                  <a:pt x="5443471" y="1913701"/>
                  <a:pt x="5443471" y="1913701"/>
                </a:cubicBezTo>
                <a:close/>
                <a:moveTo>
                  <a:pt x="5358748" y="1913701"/>
                </a:moveTo>
                <a:lnTo>
                  <a:pt x="5348158" y="1924290"/>
                </a:lnTo>
                <a:lnTo>
                  <a:pt x="5369339" y="1913701"/>
                </a:lnTo>
                <a:close/>
                <a:moveTo>
                  <a:pt x="7611858" y="1908405"/>
                </a:moveTo>
                <a:cubicBezTo>
                  <a:pt x="7610093" y="1908405"/>
                  <a:pt x="7607446" y="1910170"/>
                  <a:pt x="7603915" y="1913701"/>
                </a:cubicBezTo>
                <a:cubicBezTo>
                  <a:pt x="7603915" y="1913701"/>
                  <a:pt x="7607444" y="1913701"/>
                  <a:pt x="7614505" y="1913701"/>
                </a:cubicBezTo>
                <a:cubicBezTo>
                  <a:pt x="7614505" y="1910170"/>
                  <a:pt x="7613624" y="1908405"/>
                  <a:pt x="7611858" y="1908405"/>
                </a:cubicBezTo>
                <a:close/>
                <a:moveTo>
                  <a:pt x="5943868" y="1908405"/>
                </a:moveTo>
                <a:cubicBezTo>
                  <a:pt x="5942102" y="1908405"/>
                  <a:pt x="5941220" y="1910170"/>
                  <a:pt x="5941220" y="1913701"/>
                </a:cubicBezTo>
                <a:cubicBezTo>
                  <a:pt x="5941220" y="1920761"/>
                  <a:pt x="5942986" y="1924290"/>
                  <a:pt x="5946516" y="1924290"/>
                </a:cubicBezTo>
                <a:cubicBezTo>
                  <a:pt x="5950045" y="1924290"/>
                  <a:pt x="5951812" y="1920761"/>
                  <a:pt x="5951812" y="1913701"/>
                </a:cubicBezTo>
                <a:cubicBezTo>
                  <a:pt x="5948280" y="1910170"/>
                  <a:pt x="5945634" y="1908405"/>
                  <a:pt x="5943868" y="1908405"/>
                </a:cubicBezTo>
                <a:close/>
                <a:moveTo>
                  <a:pt x="7911038" y="1903111"/>
                </a:moveTo>
                <a:cubicBezTo>
                  <a:pt x="7918098" y="1903111"/>
                  <a:pt x="7921627" y="1906640"/>
                  <a:pt x="7921627" y="1913701"/>
                </a:cubicBezTo>
                <a:lnTo>
                  <a:pt x="7911038" y="1913701"/>
                </a:lnTo>
                <a:cubicBezTo>
                  <a:pt x="7911038" y="1913701"/>
                  <a:pt x="7911038" y="1910170"/>
                  <a:pt x="7911038" y="1903111"/>
                </a:cubicBezTo>
                <a:close/>
                <a:moveTo>
                  <a:pt x="7725704" y="1903111"/>
                </a:moveTo>
                <a:cubicBezTo>
                  <a:pt x="7722175" y="1903111"/>
                  <a:pt x="7720409" y="1906640"/>
                  <a:pt x="7720409" y="1913701"/>
                </a:cubicBezTo>
                <a:lnTo>
                  <a:pt x="7720409" y="1924290"/>
                </a:lnTo>
                <a:cubicBezTo>
                  <a:pt x="7727471" y="1924290"/>
                  <a:pt x="7731000" y="1920761"/>
                  <a:pt x="7731000" y="1913701"/>
                </a:cubicBezTo>
                <a:cubicBezTo>
                  <a:pt x="7731000" y="1906640"/>
                  <a:pt x="7729234" y="1903111"/>
                  <a:pt x="7725704" y="1903111"/>
                </a:cubicBezTo>
                <a:close/>
                <a:moveTo>
                  <a:pt x="7423878" y="1903111"/>
                </a:moveTo>
                <a:cubicBezTo>
                  <a:pt x="7416818" y="1903111"/>
                  <a:pt x="7413288" y="1906640"/>
                  <a:pt x="7413288" y="1913701"/>
                </a:cubicBezTo>
                <a:lnTo>
                  <a:pt x="7434468" y="1913701"/>
                </a:lnTo>
                <a:cubicBezTo>
                  <a:pt x="7434468" y="1906640"/>
                  <a:pt x="7430938" y="1903111"/>
                  <a:pt x="7423878" y="1903111"/>
                </a:cubicBezTo>
                <a:close/>
                <a:moveTo>
                  <a:pt x="7169708" y="1903111"/>
                </a:moveTo>
                <a:lnTo>
                  <a:pt x="7169708" y="1904434"/>
                </a:lnTo>
                <a:cubicBezTo>
                  <a:pt x="7169708" y="1907081"/>
                  <a:pt x="7169708" y="1910170"/>
                  <a:pt x="7169708" y="1913701"/>
                </a:cubicBezTo>
                <a:cubicBezTo>
                  <a:pt x="7169708" y="1920761"/>
                  <a:pt x="7175004" y="1924290"/>
                  <a:pt x="7185593" y="1924290"/>
                </a:cubicBezTo>
                <a:cubicBezTo>
                  <a:pt x="7196184" y="1924290"/>
                  <a:pt x="7201480" y="1920761"/>
                  <a:pt x="7201480" y="1913701"/>
                </a:cubicBezTo>
                <a:cubicBezTo>
                  <a:pt x="7201480" y="1906640"/>
                  <a:pt x="7201480" y="1903111"/>
                  <a:pt x="7201480" y="1903111"/>
                </a:cubicBezTo>
                <a:cubicBezTo>
                  <a:pt x="7201480" y="1903111"/>
                  <a:pt x="7197949" y="1903111"/>
                  <a:pt x="7190889" y="1903111"/>
                </a:cubicBezTo>
                <a:close/>
                <a:moveTo>
                  <a:pt x="7095574" y="1903111"/>
                </a:moveTo>
                <a:lnTo>
                  <a:pt x="7095574" y="1924290"/>
                </a:lnTo>
                <a:lnTo>
                  <a:pt x="7127347" y="1924290"/>
                </a:lnTo>
                <a:cubicBezTo>
                  <a:pt x="7127347" y="1917231"/>
                  <a:pt x="7123818" y="1913701"/>
                  <a:pt x="7116756" y="1913701"/>
                </a:cubicBezTo>
                <a:cubicBezTo>
                  <a:pt x="7109696" y="1913701"/>
                  <a:pt x="7106166" y="1913701"/>
                  <a:pt x="7106166" y="1913701"/>
                </a:cubicBezTo>
                <a:cubicBezTo>
                  <a:pt x="7106166" y="1906640"/>
                  <a:pt x="7102636" y="1903111"/>
                  <a:pt x="7095574" y="1903111"/>
                </a:cubicBezTo>
                <a:close/>
                <a:moveTo>
                  <a:pt x="6253638" y="1903111"/>
                </a:moveTo>
                <a:cubicBezTo>
                  <a:pt x="6250108" y="1903111"/>
                  <a:pt x="6248342" y="1904875"/>
                  <a:pt x="6248342" y="1908405"/>
                </a:cubicBezTo>
                <a:cubicBezTo>
                  <a:pt x="6248342" y="1911936"/>
                  <a:pt x="6251872" y="1913701"/>
                  <a:pt x="6258932" y="1913701"/>
                </a:cubicBezTo>
                <a:cubicBezTo>
                  <a:pt x="6258932" y="1906640"/>
                  <a:pt x="6257168" y="1903111"/>
                  <a:pt x="6253638" y="1903111"/>
                </a:cubicBezTo>
                <a:close/>
                <a:moveTo>
                  <a:pt x="5697641" y="1903111"/>
                </a:moveTo>
                <a:cubicBezTo>
                  <a:pt x="5704702" y="1910170"/>
                  <a:pt x="5708232" y="1913701"/>
                  <a:pt x="5708232" y="1913701"/>
                </a:cubicBezTo>
                <a:lnTo>
                  <a:pt x="5708232" y="1903111"/>
                </a:lnTo>
                <a:close/>
                <a:moveTo>
                  <a:pt x="7002910" y="1896491"/>
                </a:moveTo>
                <a:cubicBezTo>
                  <a:pt x="7001145" y="1897374"/>
                  <a:pt x="7000262" y="1899581"/>
                  <a:pt x="7000262" y="1903111"/>
                </a:cubicBezTo>
                <a:cubicBezTo>
                  <a:pt x="6993200" y="1903111"/>
                  <a:pt x="6984376" y="1901345"/>
                  <a:pt x="6973785" y="1897815"/>
                </a:cubicBezTo>
                <a:cubicBezTo>
                  <a:pt x="6968491" y="1896050"/>
                  <a:pt x="6964519" y="1895608"/>
                  <a:pt x="6961872" y="1896492"/>
                </a:cubicBezTo>
                <a:cubicBezTo>
                  <a:pt x="6959224" y="1897374"/>
                  <a:pt x="6957900" y="1899580"/>
                  <a:pt x="6957900" y="1903111"/>
                </a:cubicBezTo>
                <a:cubicBezTo>
                  <a:pt x="6957900" y="1903111"/>
                  <a:pt x="6964960" y="1903111"/>
                  <a:pt x="6979081" y="1903111"/>
                </a:cubicBezTo>
                <a:lnTo>
                  <a:pt x="7000262" y="1903111"/>
                </a:lnTo>
                <a:lnTo>
                  <a:pt x="7021443" y="1913701"/>
                </a:lnTo>
                <a:cubicBezTo>
                  <a:pt x="7021443" y="1906640"/>
                  <a:pt x="7017914" y="1901345"/>
                  <a:pt x="7010852" y="1897815"/>
                </a:cubicBezTo>
                <a:cubicBezTo>
                  <a:pt x="7007322" y="1896050"/>
                  <a:pt x="7004674" y="1895608"/>
                  <a:pt x="7002910" y="1896491"/>
                </a:cubicBezTo>
                <a:close/>
                <a:moveTo>
                  <a:pt x="7868675" y="1892520"/>
                </a:moveTo>
                <a:cubicBezTo>
                  <a:pt x="7868675" y="1892520"/>
                  <a:pt x="7870441" y="1894284"/>
                  <a:pt x="7873971" y="1897815"/>
                </a:cubicBezTo>
                <a:cubicBezTo>
                  <a:pt x="7877500" y="1901345"/>
                  <a:pt x="7879267" y="1903111"/>
                  <a:pt x="7879267" y="1903111"/>
                </a:cubicBezTo>
                <a:lnTo>
                  <a:pt x="7868675" y="1903111"/>
                </a:lnTo>
                <a:close/>
                <a:moveTo>
                  <a:pt x="7455649" y="1892520"/>
                </a:moveTo>
                <a:cubicBezTo>
                  <a:pt x="7448588" y="1892520"/>
                  <a:pt x="7446824" y="1897815"/>
                  <a:pt x="7450355" y="1908405"/>
                </a:cubicBezTo>
                <a:cubicBezTo>
                  <a:pt x="7453884" y="1918996"/>
                  <a:pt x="7459178" y="1920761"/>
                  <a:pt x="7466240" y="1913701"/>
                </a:cubicBezTo>
                <a:close/>
                <a:moveTo>
                  <a:pt x="7370926" y="1892520"/>
                </a:moveTo>
                <a:cubicBezTo>
                  <a:pt x="7370926" y="1899580"/>
                  <a:pt x="7372692" y="1903111"/>
                  <a:pt x="7376222" y="1903111"/>
                </a:cubicBezTo>
                <a:cubicBezTo>
                  <a:pt x="7379751" y="1903111"/>
                  <a:pt x="7381516" y="1899580"/>
                  <a:pt x="7381516" y="1892520"/>
                </a:cubicBezTo>
                <a:cubicBezTo>
                  <a:pt x="7374456" y="1892520"/>
                  <a:pt x="7370926" y="1892520"/>
                  <a:pt x="7370926" y="1892520"/>
                </a:cubicBezTo>
                <a:close/>
                <a:moveTo>
                  <a:pt x="7159118" y="1892520"/>
                </a:moveTo>
                <a:cubicBezTo>
                  <a:pt x="7166178" y="1892520"/>
                  <a:pt x="7169708" y="1894284"/>
                  <a:pt x="7169708" y="1897815"/>
                </a:cubicBezTo>
                <a:lnTo>
                  <a:pt x="7169708" y="1892520"/>
                </a:lnTo>
                <a:close/>
                <a:moveTo>
                  <a:pt x="6904948" y="1892520"/>
                </a:moveTo>
                <a:lnTo>
                  <a:pt x="6915539" y="1903111"/>
                </a:lnTo>
                <a:lnTo>
                  <a:pt x="6926129" y="1892520"/>
                </a:lnTo>
                <a:cubicBezTo>
                  <a:pt x="6926129" y="1892520"/>
                  <a:pt x="6919068" y="1892520"/>
                  <a:pt x="6904948" y="1892520"/>
                </a:cubicBezTo>
                <a:close/>
                <a:moveTo>
                  <a:pt x="5427586" y="1892520"/>
                </a:moveTo>
                <a:cubicBezTo>
                  <a:pt x="5424056" y="1892520"/>
                  <a:pt x="5422291" y="1896050"/>
                  <a:pt x="5422291" y="1903111"/>
                </a:cubicBezTo>
                <a:cubicBezTo>
                  <a:pt x="5429352" y="1903111"/>
                  <a:pt x="5432881" y="1901345"/>
                  <a:pt x="5432881" y="1897815"/>
                </a:cubicBezTo>
                <a:cubicBezTo>
                  <a:pt x="5432881" y="1894284"/>
                  <a:pt x="5431116" y="1892520"/>
                  <a:pt x="5427586" y="1892520"/>
                </a:cubicBezTo>
                <a:close/>
                <a:moveTo>
                  <a:pt x="7614505" y="1881930"/>
                </a:moveTo>
                <a:lnTo>
                  <a:pt x="7614505" y="1892520"/>
                </a:lnTo>
                <a:lnTo>
                  <a:pt x="7635686" y="1892520"/>
                </a:lnTo>
                <a:cubicBezTo>
                  <a:pt x="7635686" y="1892520"/>
                  <a:pt x="7632156" y="1890755"/>
                  <a:pt x="7625096" y="1887224"/>
                </a:cubicBezTo>
                <a:cubicBezTo>
                  <a:pt x="7618034" y="1883694"/>
                  <a:pt x="7614505" y="1881930"/>
                  <a:pt x="7614505" y="1881930"/>
                </a:cubicBezTo>
                <a:close/>
                <a:moveTo>
                  <a:pt x="6216572" y="1881930"/>
                </a:moveTo>
                <a:cubicBezTo>
                  <a:pt x="6216572" y="1888989"/>
                  <a:pt x="6216572" y="1892520"/>
                  <a:pt x="6216572" y="1892520"/>
                </a:cubicBezTo>
                <a:cubicBezTo>
                  <a:pt x="6223632" y="1892520"/>
                  <a:pt x="6227161" y="1892520"/>
                  <a:pt x="6227161" y="1892520"/>
                </a:cubicBezTo>
                <a:cubicBezTo>
                  <a:pt x="6227161" y="1885459"/>
                  <a:pt x="6223632" y="1881930"/>
                  <a:pt x="6216572" y="1881930"/>
                </a:cubicBezTo>
                <a:close/>
                <a:moveTo>
                  <a:pt x="6057716" y="1881930"/>
                </a:moveTo>
                <a:lnTo>
                  <a:pt x="6068305" y="1892520"/>
                </a:lnTo>
                <a:lnTo>
                  <a:pt x="6068305" y="1881930"/>
                </a:lnTo>
                <a:close/>
                <a:moveTo>
                  <a:pt x="4151441" y="1881930"/>
                </a:moveTo>
                <a:cubicBezTo>
                  <a:pt x="4158500" y="1881930"/>
                  <a:pt x="4162031" y="1885459"/>
                  <a:pt x="4162031" y="1892520"/>
                </a:cubicBezTo>
                <a:cubicBezTo>
                  <a:pt x="4162031" y="1892520"/>
                  <a:pt x="4158500" y="1892520"/>
                  <a:pt x="4151441" y="1892520"/>
                </a:cubicBezTo>
                <a:cubicBezTo>
                  <a:pt x="4144381" y="1892520"/>
                  <a:pt x="4140850" y="1892520"/>
                  <a:pt x="4140850" y="1892520"/>
                </a:cubicBezTo>
                <a:cubicBezTo>
                  <a:pt x="4147910" y="1885459"/>
                  <a:pt x="4151441" y="1881930"/>
                  <a:pt x="4151441" y="1881930"/>
                </a:cubicBezTo>
                <a:close/>
                <a:moveTo>
                  <a:pt x="3518664" y="1878619"/>
                </a:moveTo>
                <a:cubicBezTo>
                  <a:pt x="3523960" y="1877296"/>
                  <a:pt x="3537196" y="1881930"/>
                  <a:pt x="3558378" y="1892520"/>
                </a:cubicBezTo>
                <a:cubicBezTo>
                  <a:pt x="3565438" y="1899580"/>
                  <a:pt x="3572498" y="1903111"/>
                  <a:pt x="3579559" y="1903111"/>
                </a:cubicBezTo>
                <a:cubicBezTo>
                  <a:pt x="3586618" y="1896050"/>
                  <a:pt x="3590148" y="1896050"/>
                  <a:pt x="3590148" y="1903111"/>
                </a:cubicBezTo>
                <a:cubicBezTo>
                  <a:pt x="3590148" y="1903111"/>
                  <a:pt x="3595444" y="1906640"/>
                  <a:pt x="3606034" y="1913701"/>
                </a:cubicBezTo>
                <a:cubicBezTo>
                  <a:pt x="3616625" y="1920761"/>
                  <a:pt x="3628980" y="1926055"/>
                  <a:pt x="3643100" y="1929586"/>
                </a:cubicBezTo>
                <a:cubicBezTo>
                  <a:pt x="3657222" y="1933117"/>
                  <a:pt x="3667812" y="1934882"/>
                  <a:pt x="3674872" y="1934882"/>
                </a:cubicBezTo>
                <a:lnTo>
                  <a:pt x="3674872" y="1945472"/>
                </a:lnTo>
                <a:cubicBezTo>
                  <a:pt x="3674872" y="1945472"/>
                  <a:pt x="3658986" y="1941941"/>
                  <a:pt x="3627215" y="1934882"/>
                </a:cubicBezTo>
                <a:cubicBezTo>
                  <a:pt x="3595444" y="1927821"/>
                  <a:pt x="3574263" y="1920761"/>
                  <a:pt x="3563673" y="1913701"/>
                </a:cubicBezTo>
                <a:cubicBezTo>
                  <a:pt x="3553082" y="1906640"/>
                  <a:pt x="3544257" y="1899580"/>
                  <a:pt x="3537196" y="1892520"/>
                </a:cubicBezTo>
                <a:lnTo>
                  <a:pt x="3516016" y="1881930"/>
                </a:lnTo>
                <a:cubicBezTo>
                  <a:pt x="3516016" y="1880165"/>
                  <a:pt x="3516899" y="1879061"/>
                  <a:pt x="3518664" y="1878619"/>
                </a:cubicBezTo>
                <a:close/>
                <a:moveTo>
                  <a:pt x="6881120" y="1876634"/>
                </a:moveTo>
                <a:cubicBezTo>
                  <a:pt x="6879354" y="1876634"/>
                  <a:pt x="6876708" y="1878400"/>
                  <a:pt x="6873177" y="1881930"/>
                </a:cubicBezTo>
                <a:lnTo>
                  <a:pt x="6883766" y="1881930"/>
                </a:lnTo>
                <a:cubicBezTo>
                  <a:pt x="6883766" y="1878400"/>
                  <a:pt x="6882884" y="1876634"/>
                  <a:pt x="6881120" y="1876634"/>
                </a:cubicBezTo>
                <a:close/>
                <a:moveTo>
                  <a:pt x="5631782" y="1875641"/>
                </a:moveTo>
                <a:cubicBezTo>
                  <a:pt x="5630680" y="1875420"/>
                  <a:pt x="5629686" y="1875752"/>
                  <a:pt x="5628804" y="1876634"/>
                </a:cubicBezTo>
                <a:cubicBezTo>
                  <a:pt x="5625274" y="1880165"/>
                  <a:pt x="5623508" y="1883694"/>
                  <a:pt x="5623508" y="1887224"/>
                </a:cubicBezTo>
                <a:cubicBezTo>
                  <a:pt x="5623508" y="1890755"/>
                  <a:pt x="5619978" y="1892520"/>
                  <a:pt x="5612918" y="1892520"/>
                </a:cubicBezTo>
                <a:lnTo>
                  <a:pt x="5612918" y="1903111"/>
                </a:lnTo>
                <a:lnTo>
                  <a:pt x="5623508" y="1913701"/>
                </a:lnTo>
                <a:lnTo>
                  <a:pt x="5634099" y="1913701"/>
                </a:lnTo>
                <a:lnTo>
                  <a:pt x="5655279" y="1924290"/>
                </a:lnTo>
                <a:cubicBezTo>
                  <a:pt x="5662339" y="1924290"/>
                  <a:pt x="5668517" y="1924290"/>
                  <a:pt x="5673813" y="1924290"/>
                </a:cubicBezTo>
                <a:lnTo>
                  <a:pt x="5676460" y="1924290"/>
                </a:lnTo>
                <a:lnTo>
                  <a:pt x="5676460" y="1913701"/>
                </a:lnTo>
                <a:cubicBezTo>
                  <a:pt x="5683520" y="1913701"/>
                  <a:pt x="5687051" y="1911936"/>
                  <a:pt x="5687051" y="1908405"/>
                </a:cubicBezTo>
                <a:cubicBezTo>
                  <a:pt x="5687051" y="1904875"/>
                  <a:pt x="5683520" y="1901345"/>
                  <a:pt x="5676460" y="1897815"/>
                </a:cubicBezTo>
                <a:cubicBezTo>
                  <a:pt x="5669400" y="1894284"/>
                  <a:pt x="5665870" y="1892520"/>
                  <a:pt x="5665870" y="1892520"/>
                </a:cubicBezTo>
                <a:lnTo>
                  <a:pt x="5644689" y="1892520"/>
                </a:lnTo>
                <a:cubicBezTo>
                  <a:pt x="5639394" y="1881930"/>
                  <a:pt x="5635091" y="1876302"/>
                  <a:pt x="5631782" y="1875641"/>
                </a:cubicBezTo>
                <a:close/>
                <a:moveTo>
                  <a:pt x="7688638" y="1871338"/>
                </a:moveTo>
                <a:lnTo>
                  <a:pt x="7688638" y="1881930"/>
                </a:lnTo>
                <a:cubicBezTo>
                  <a:pt x="7688638" y="1881930"/>
                  <a:pt x="7692168" y="1881930"/>
                  <a:pt x="7699230" y="1881930"/>
                </a:cubicBezTo>
                <a:lnTo>
                  <a:pt x="7720409" y="1881930"/>
                </a:lnTo>
                <a:cubicBezTo>
                  <a:pt x="7720409" y="1881930"/>
                  <a:pt x="7718644" y="1880165"/>
                  <a:pt x="7715115" y="1876634"/>
                </a:cubicBezTo>
                <a:cubicBezTo>
                  <a:pt x="7711586" y="1873103"/>
                  <a:pt x="7706290" y="1871338"/>
                  <a:pt x="7699230" y="1871338"/>
                </a:cubicBezTo>
                <a:close/>
                <a:moveTo>
                  <a:pt x="7280908" y="1871338"/>
                </a:moveTo>
                <a:cubicBezTo>
                  <a:pt x="7277378" y="1871338"/>
                  <a:pt x="7275612" y="1873103"/>
                  <a:pt x="7275612" y="1876634"/>
                </a:cubicBezTo>
                <a:cubicBezTo>
                  <a:pt x="7275612" y="1880165"/>
                  <a:pt x="7279142" y="1881930"/>
                  <a:pt x="7286203" y="1881930"/>
                </a:cubicBezTo>
                <a:cubicBezTo>
                  <a:pt x="7286203" y="1874869"/>
                  <a:pt x="7284437" y="1871338"/>
                  <a:pt x="7280908" y="1871338"/>
                </a:cubicBezTo>
                <a:close/>
                <a:moveTo>
                  <a:pt x="7839551" y="1866044"/>
                </a:moveTo>
                <a:cubicBezTo>
                  <a:pt x="7841316" y="1866044"/>
                  <a:pt x="7843965" y="1867809"/>
                  <a:pt x="7847494" y="1871338"/>
                </a:cubicBezTo>
                <a:lnTo>
                  <a:pt x="7836904" y="1881930"/>
                </a:lnTo>
                <a:lnTo>
                  <a:pt x="7826313" y="1881930"/>
                </a:lnTo>
                <a:lnTo>
                  <a:pt x="7836904" y="1871338"/>
                </a:lnTo>
                <a:cubicBezTo>
                  <a:pt x="7836904" y="1867809"/>
                  <a:pt x="7837787" y="1866044"/>
                  <a:pt x="7839551" y="1866044"/>
                </a:cubicBezTo>
                <a:close/>
                <a:moveTo>
                  <a:pt x="6817578" y="1866044"/>
                </a:moveTo>
                <a:cubicBezTo>
                  <a:pt x="6815813" y="1866044"/>
                  <a:pt x="6813164" y="1867809"/>
                  <a:pt x="6809634" y="1871338"/>
                </a:cubicBezTo>
                <a:cubicBezTo>
                  <a:pt x="6816696" y="1871338"/>
                  <a:pt x="6820224" y="1871338"/>
                  <a:pt x="6820224" y="1871338"/>
                </a:cubicBezTo>
                <a:cubicBezTo>
                  <a:pt x="6820224" y="1867809"/>
                  <a:pt x="6819342" y="1866044"/>
                  <a:pt x="6817578" y="1866044"/>
                </a:cubicBezTo>
                <a:close/>
                <a:moveTo>
                  <a:pt x="4890122" y="1866044"/>
                </a:moveTo>
                <a:cubicBezTo>
                  <a:pt x="4888358" y="1866044"/>
                  <a:pt x="4885710" y="1867809"/>
                  <a:pt x="4882180" y="1871338"/>
                </a:cubicBezTo>
                <a:lnTo>
                  <a:pt x="4892770" y="1871338"/>
                </a:lnTo>
                <a:cubicBezTo>
                  <a:pt x="4892770" y="1867809"/>
                  <a:pt x="4891887" y="1866044"/>
                  <a:pt x="4890122" y="1866044"/>
                </a:cubicBezTo>
                <a:close/>
                <a:moveTo>
                  <a:pt x="4293087" y="1866044"/>
                </a:moveTo>
                <a:cubicBezTo>
                  <a:pt x="4295736" y="1866044"/>
                  <a:pt x="4299706" y="1867809"/>
                  <a:pt x="4305002" y="1871338"/>
                </a:cubicBezTo>
                <a:cubicBezTo>
                  <a:pt x="4315592" y="1878399"/>
                  <a:pt x="4320887" y="1881930"/>
                  <a:pt x="4320887" y="1881930"/>
                </a:cubicBezTo>
                <a:lnTo>
                  <a:pt x="4299706" y="1881930"/>
                </a:lnTo>
                <a:lnTo>
                  <a:pt x="4289116" y="1871338"/>
                </a:lnTo>
                <a:cubicBezTo>
                  <a:pt x="4289116" y="1867809"/>
                  <a:pt x="4290440" y="1866044"/>
                  <a:pt x="4293087" y="1866044"/>
                </a:cubicBezTo>
                <a:close/>
                <a:moveTo>
                  <a:pt x="7625096" y="1860749"/>
                </a:moveTo>
                <a:cubicBezTo>
                  <a:pt x="7610976" y="1860749"/>
                  <a:pt x="7607444" y="1864279"/>
                  <a:pt x="7614505" y="1871338"/>
                </a:cubicBezTo>
                <a:cubicBezTo>
                  <a:pt x="7621567" y="1878399"/>
                  <a:pt x="7628626" y="1874869"/>
                  <a:pt x="7635686" y="1860749"/>
                </a:cubicBezTo>
                <a:cubicBezTo>
                  <a:pt x="7635686" y="1860749"/>
                  <a:pt x="7632156" y="1860749"/>
                  <a:pt x="7625096" y="1860749"/>
                </a:cubicBezTo>
                <a:close/>
                <a:moveTo>
                  <a:pt x="7529782" y="1860749"/>
                </a:moveTo>
                <a:cubicBezTo>
                  <a:pt x="7529782" y="1867809"/>
                  <a:pt x="7533312" y="1871338"/>
                  <a:pt x="7540374" y="1871338"/>
                </a:cubicBezTo>
                <a:cubicBezTo>
                  <a:pt x="7540374" y="1871338"/>
                  <a:pt x="7540374" y="1867809"/>
                  <a:pt x="7540374" y="1860749"/>
                </a:cubicBezTo>
                <a:close/>
                <a:moveTo>
                  <a:pt x="6883766" y="1860749"/>
                </a:moveTo>
                <a:cubicBezTo>
                  <a:pt x="6883766" y="1860749"/>
                  <a:pt x="6887296" y="1864279"/>
                  <a:pt x="6894358" y="1871338"/>
                </a:cubicBezTo>
                <a:cubicBezTo>
                  <a:pt x="6901418" y="1878399"/>
                  <a:pt x="6908477" y="1881930"/>
                  <a:pt x="6915539" y="1881930"/>
                </a:cubicBezTo>
                <a:lnTo>
                  <a:pt x="6904948" y="1871338"/>
                </a:lnTo>
                <a:cubicBezTo>
                  <a:pt x="6897888" y="1864279"/>
                  <a:pt x="6897888" y="1860749"/>
                  <a:pt x="6904948" y="1860749"/>
                </a:cubicBezTo>
                <a:lnTo>
                  <a:pt x="6894358" y="1860749"/>
                </a:lnTo>
                <a:cubicBezTo>
                  <a:pt x="6887296" y="1860749"/>
                  <a:pt x="6883766" y="1860749"/>
                  <a:pt x="6883766" y="1860749"/>
                </a:cubicBezTo>
                <a:close/>
                <a:moveTo>
                  <a:pt x="6746092" y="1860749"/>
                </a:moveTo>
                <a:lnTo>
                  <a:pt x="6756682" y="1871338"/>
                </a:lnTo>
                <a:cubicBezTo>
                  <a:pt x="6756682" y="1871338"/>
                  <a:pt x="6756682" y="1869574"/>
                  <a:pt x="6756682" y="1866044"/>
                </a:cubicBezTo>
                <a:cubicBezTo>
                  <a:pt x="6756682" y="1862513"/>
                  <a:pt x="6753152" y="1860749"/>
                  <a:pt x="6746092" y="1860749"/>
                </a:cubicBezTo>
                <a:close/>
                <a:moveTo>
                  <a:pt x="6004764" y="1860749"/>
                </a:moveTo>
                <a:lnTo>
                  <a:pt x="6004764" y="1871338"/>
                </a:lnTo>
                <a:cubicBezTo>
                  <a:pt x="6011824" y="1871338"/>
                  <a:pt x="6015353" y="1867809"/>
                  <a:pt x="6015353" y="1860749"/>
                </a:cubicBezTo>
                <a:close/>
                <a:moveTo>
                  <a:pt x="5835316" y="1860749"/>
                </a:moveTo>
                <a:cubicBezTo>
                  <a:pt x="5835316" y="1860749"/>
                  <a:pt x="5833552" y="1862513"/>
                  <a:pt x="5830020" y="1866044"/>
                </a:cubicBezTo>
                <a:cubicBezTo>
                  <a:pt x="5826491" y="1869574"/>
                  <a:pt x="5828256" y="1871338"/>
                  <a:pt x="5835316" y="1871338"/>
                </a:cubicBezTo>
                <a:cubicBezTo>
                  <a:pt x="5835316" y="1864279"/>
                  <a:pt x="5835316" y="1860749"/>
                  <a:pt x="5835316" y="1860749"/>
                </a:cubicBezTo>
                <a:close/>
                <a:moveTo>
                  <a:pt x="4670372" y="1860749"/>
                </a:moveTo>
                <a:cubicBezTo>
                  <a:pt x="4663311" y="1860749"/>
                  <a:pt x="4659780" y="1864279"/>
                  <a:pt x="4659780" y="1871338"/>
                </a:cubicBezTo>
                <a:lnTo>
                  <a:pt x="4680962" y="1871338"/>
                </a:lnTo>
                <a:close/>
                <a:moveTo>
                  <a:pt x="8313473" y="1850157"/>
                </a:moveTo>
                <a:lnTo>
                  <a:pt x="8345244" y="1860749"/>
                </a:lnTo>
                <a:lnTo>
                  <a:pt x="8324064" y="1860749"/>
                </a:lnTo>
                <a:close/>
                <a:moveTo>
                  <a:pt x="7169708" y="1850157"/>
                </a:moveTo>
                <a:cubicBezTo>
                  <a:pt x="7169708" y="1857218"/>
                  <a:pt x="7173238" y="1860749"/>
                  <a:pt x="7180299" y="1860749"/>
                </a:cubicBezTo>
                <a:cubicBezTo>
                  <a:pt x="7180299" y="1853688"/>
                  <a:pt x="7180299" y="1850157"/>
                  <a:pt x="7180299" y="1850157"/>
                </a:cubicBezTo>
                <a:close/>
                <a:moveTo>
                  <a:pt x="5528195" y="1850157"/>
                </a:moveTo>
                <a:lnTo>
                  <a:pt x="5528195" y="1860749"/>
                </a:lnTo>
                <a:lnTo>
                  <a:pt x="5517604" y="1860749"/>
                </a:lnTo>
                <a:cubicBezTo>
                  <a:pt x="5524664" y="1853688"/>
                  <a:pt x="5528195" y="1850157"/>
                  <a:pt x="5528195" y="1850157"/>
                </a:cubicBezTo>
                <a:close/>
                <a:moveTo>
                  <a:pt x="4744504" y="1850157"/>
                </a:moveTo>
                <a:lnTo>
                  <a:pt x="4733914" y="1860749"/>
                </a:lnTo>
                <a:lnTo>
                  <a:pt x="4755094" y="1860749"/>
                </a:lnTo>
                <a:cubicBezTo>
                  <a:pt x="4755094" y="1867809"/>
                  <a:pt x="4762155" y="1871338"/>
                  <a:pt x="4776276" y="1871338"/>
                </a:cubicBezTo>
                <a:lnTo>
                  <a:pt x="4808046" y="1881930"/>
                </a:lnTo>
                <a:cubicBezTo>
                  <a:pt x="4808046" y="1888989"/>
                  <a:pt x="4816872" y="1894284"/>
                  <a:pt x="4834523" y="1897815"/>
                </a:cubicBezTo>
                <a:cubicBezTo>
                  <a:pt x="4852174" y="1901345"/>
                  <a:pt x="4868059" y="1903111"/>
                  <a:pt x="4882180" y="1903111"/>
                </a:cubicBezTo>
                <a:cubicBezTo>
                  <a:pt x="4882180" y="1903111"/>
                  <a:pt x="4885709" y="1904875"/>
                  <a:pt x="4892770" y="1908405"/>
                </a:cubicBezTo>
                <a:cubicBezTo>
                  <a:pt x="4899830" y="1911936"/>
                  <a:pt x="4903360" y="1913701"/>
                  <a:pt x="4903360" y="1913701"/>
                </a:cubicBezTo>
                <a:lnTo>
                  <a:pt x="4913950" y="1924290"/>
                </a:lnTo>
                <a:lnTo>
                  <a:pt x="4892770" y="1924290"/>
                </a:lnTo>
                <a:cubicBezTo>
                  <a:pt x="4885709" y="1917231"/>
                  <a:pt x="4878648" y="1911936"/>
                  <a:pt x="4871588" y="1908405"/>
                </a:cubicBezTo>
                <a:cubicBezTo>
                  <a:pt x="4864528" y="1904875"/>
                  <a:pt x="4860998" y="1906640"/>
                  <a:pt x="4860998" y="1913701"/>
                </a:cubicBezTo>
                <a:lnTo>
                  <a:pt x="4850408" y="1913701"/>
                </a:lnTo>
                <a:cubicBezTo>
                  <a:pt x="4850408" y="1906640"/>
                  <a:pt x="4846878" y="1903111"/>
                  <a:pt x="4839818" y="1903111"/>
                </a:cubicBezTo>
                <a:cubicBezTo>
                  <a:pt x="4818636" y="1910170"/>
                  <a:pt x="4797456" y="1906640"/>
                  <a:pt x="4776276" y="1892520"/>
                </a:cubicBezTo>
                <a:cubicBezTo>
                  <a:pt x="4776276" y="1892520"/>
                  <a:pt x="4772744" y="1892520"/>
                  <a:pt x="4765684" y="1892520"/>
                </a:cubicBezTo>
                <a:lnTo>
                  <a:pt x="4755094" y="1892520"/>
                </a:lnTo>
                <a:lnTo>
                  <a:pt x="4723324" y="1871338"/>
                </a:lnTo>
                <a:lnTo>
                  <a:pt x="4723324" y="1892520"/>
                </a:lnTo>
                <a:cubicBezTo>
                  <a:pt x="4737443" y="1892520"/>
                  <a:pt x="4744504" y="1894284"/>
                  <a:pt x="4744504" y="1897815"/>
                </a:cubicBezTo>
                <a:cubicBezTo>
                  <a:pt x="4744504" y="1901345"/>
                  <a:pt x="4749799" y="1904875"/>
                  <a:pt x="4760390" y="1908405"/>
                </a:cubicBezTo>
                <a:cubicBezTo>
                  <a:pt x="4770980" y="1911936"/>
                  <a:pt x="4779805" y="1913701"/>
                  <a:pt x="4786866" y="1913701"/>
                </a:cubicBezTo>
                <a:cubicBezTo>
                  <a:pt x="4793926" y="1913701"/>
                  <a:pt x="4799222" y="1915465"/>
                  <a:pt x="4802751" y="1918996"/>
                </a:cubicBezTo>
                <a:cubicBezTo>
                  <a:pt x="4806282" y="1922526"/>
                  <a:pt x="4808046" y="1924290"/>
                  <a:pt x="4808046" y="1924290"/>
                </a:cubicBezTo>
                <a:cubicBezTo>
                  <a:pt x="4822167" y="1931351"/>
                  <a:pt x="4829228" y="1934882"/>
                  <a:pt x="4829228" y="1934882"/>
                </a:cubicBezTo>
                <a:cubicBezTo>
                  <a:pt x="4836288" y="1934882"/>
                  <a:pt x="4839818" y="1934882"/>
                  <a:pt x="4839818" y="1934882"/>
                </a:cubicBezTo>
                <a:lnTo>
                  <a:pt x="4892770" y="1945472"/>
                </a:lnTo>
                <a:cubicBezTo>
                  <a:pt x="4892770" y="1938411"/>
                  <a:pt x="4894536" y="1934882"/>
                  <a:pt x="4898065" y="1934882"/>
                </a:cubicBezTo>
                <a:cubicBezTo>
                  <a:pt x="4901594" y="1934882"/>
                  <a:pt x="4903360" y="1938411"/>
                  <a:pt x="4903360" y="1945472"/>
                </a:cubicBezTo>
                <a:cubicBezTo>
                  <a:pt x="4903360" y="1959592"/>
                  <a:pt x="4921011" y="1966653"/>
                  <a:pt x="4956312" y="1966653"/>
                </a:cubicBezTo>
                <a:lnTo>
                  <a:pt x="4977492" y="1966653"/>
                </a:lnTo>
                <a:lnTo>
                  <a:pt x="4966902" y="1956063"/>
                </a:lnTo>
                <a:lnTo>
                  <a:pt x="4977492" y="1945472"/>
                </a:lnTo>
                <a:cubicBezTo>
                  <a:pt x="4977492" y="1952532"/>
                  <a:pt x="4988084" y="1957828"/>
                  <a:pt x="5009265" y="1961357"/>
                </a:cubicBezTo>
                <a:cubicBezTo>
                  <a:pt x="5030446" y="1964888"/>
                  <a:pt x="5048096" y="1966653"/>
                  <a:pt x="5062217" y="1966653"/>
                </a:cubicBezTo>
                <a:cubicBezTo>
                  <a:pt x="5076338" y="1966653"/>
                  <a:pt x="5086928" y="1966653"/>
                  <a:pt x="5093988" y="1966653"/>
                </a:cubicBezTo>
                <a:cubicBezTo>
                  <a:pt x="5093988" y="1966653"/>
                  <a:pt x="5092223" y="1964888"/>
                  <a:pt x="5088692" y="1961357"/>
                </a:cubicBezTo>
                <a:cubicBezTo>
                  <a:pt x="5085162" y="1957828"/>
                  <a:pt x="5079867" y="1956063"/>
                  <a:pt x="5072806" y="1956063"/>
                </a:cubicBezTo>
                <a:lnTo>
                  <a:pt x="5062217" y="1945472"/>
                </a:lnTo>
                <a:lnTo>
                  <a:pt x="5030446" y="1945472"/>
                </a:lnTo>
                <a:cubicBezTo>
                  <a:pt x="5023384" y="1959592"/>
                  <a:pt x="5016325" y="1956063"/>
                  <a:pt x="5009265" y="1934882"/>
                </a:cubicBezTo>
                <a:lnTo>
                  <a:pt x="4988084" y="1924290"/>
                </a:lnTo>
                <a:cubicBezTo>
                  <a:pt x="4988084" y="1931351"/>
                  <a:pt x="4986319" y="1936646"/>
                  <a:pt x="4982788" y="1940176"/>
                </a:cubicBezTo>
                <a:cubicBezTo>
                  <a:pt x="4979258" y="1943707"/>
                  <a:pt x="4977492" y="1941941"/>
                  <a:pt x="4977492" y="1934882"/>
                </a:cubicBezTo>
                <a:cubicBezTo>
                  <a:pt x="4977492" y="1927821"/>
                  <a:pt x="4977492" y="1924290"/>
                  <a:pt x="4977492" y="1924290"/>
                </a:cubicBezTo>
                <a:lnTo>
                  <a:pt x="4966902" y="1913701"/>
                </a:lnTo>
                <a:cubicBezTo>
                  <a:pt x="4959842" y="1913701"/>
                  <a:pt x="4959842" y="1910170"/>
                  <a:pt x="4966902" y="1903111"/>
                </a:cubicBezTo>
                <a:lnTo>
                  <a:pt x="4988084" y="1903111"/>
                </a:lnTo>
                <a:cubicBezTo>
                  <a:pt x="4988084" y="1910170"/>
                  <a:pt x="5002204" y="1913701"/>
                  <a:pt x="5030446" y="1913701"/>
                </a:cubicBezTo>
                <a:cubicBezTo>
                  <a:pt x="5030446" y="1913701"/>
                  <a:pt x="5030446" y="1917231"/>
                  <a:pt x="5030446" y="1924290"/>
                </a:cubicBezTo>
                <a:cubicBezTo>
                  <a:pt x="5030446" y="1924290"/>
                  <a:pt x="5033976" y="1926055"/>
                  <a:pt x="5041036" y="1929586"/>
                </a:cubicBezTo>
                <a:cubicBezTo>
                  <a:pt x="5048096" y="1933117"/>
                  <a:pt x="5051626" y="1934882"/>
                  <a:pt x="5051626" y="1934882"/>
                </a:cubicBezTo>
                <a:cubicBezTo>
                  <a:pt x="5065746" y="1934882"/>
                  <a:pt x="5074572" y="1936646"/>
                  <a:pt x="5078102" y="1940176"/>
                </a:cubicBezTo>
                <a:cubicBezTo>
                  <a:pt x="5081632" y="1943707"/>
                  <a:pt x="5088692" y="1941941"/>
                  <a:pt x="5099284" y="1934882"/>
                </a:cubicBezTo>
                <a:cubicBezTo>
                  <a:pt x="5109873" y="1927821"/>
                  <a:pt x="5115169" y="1924290"/>
                  <a:pt x="5115169" y="1924290"/>
                </a:cubicBezTo>
                <a:cubicBezTo>
                  <a:pt x="5115169" y="1910170"/>
                  <a:pt x="5090458" y="1903111"/>
                  <a:pt x="5041036" y="1903111"/>
                </a:cubicBezTo>
                <a:cubicBezTo>
                  <a:pt x="5033976" y="1903111"/>
                  <a:pt x="5030446" y="1906640"/>
                  <a:pt x="5030446" y="1913701"/>
                </a:cubicBezTo>
                <a:lnTo>
                  <a:pt x="5030446" y="1903111"/>
                </a:lnTo>
                <a:cubicBezTo>
                  <a:pt x="5016325" y="1896050"/>
                  <a:pt x="4998674" y="1892520"/>
                  <a:pt x="4977492" y="1892520"/>
                </a:cubicBezTo>
                <a:lnTo>
                  <a:pt x="4956312" y="1892520"/>
                </a:lnTo>
                <a:cubicBezTo>
                  <a:pt x="4956312" y="1899580"/>
                  <a:pt x="4949252" y="1903111"/>
                  <a:pt x="4935132" y="1903111"/>
                </a:cubicBezTo>
                <a:cubicBezTo>
                  <a:pt x="4921011" y="1903111"/>
                  <a:pt x="4910421" y="1903111"/>
                  <a:pt x="4903360" y="1903111"/>
                </a:cubicBezTo>
                <a:cubicBezTo>
                  <a:pt x="4889240" y="1896050"/>
                  <a:pt x="4875120" y="1888989"/>
                  <a:pt x="4860998" y="1881930"/>
                </a:cubicBezTo>
                <a:cubicBezTo>
                  <a:pt x="4853938" y="1881930"/>
                  <a:pt x="4845113" y="1880165"/>
                  <a:pt x="4834523" y="1876634"/>
                </a:cubicBezTo>
                <a:cubicBezTo>
                  <a:pt x="4823932" y="1873103"/>
                  <a:pt x="4815107" y="1871338"/>
                  <a:pt x="4808046" y="1871338"/>
                </a:cubicBezTo>
                <a:lnTo>
                  <a:pt x="4755094" y="1860749"/>
                </a:lnTo>
                <a:cubicBezTo>
                  <a:pt x="4755094" y="1860749"/>
                  <a:pt x="4751565" y="1857218"/>
                  <a:pt x="4744504" y="1850157"/>
                </a:cubicBezTo>
                <a:close/>
                <a:moveTo>
                  <a:pt x="7149852" y="1843540"/>
                </a:moveTo>
                <a:cubicBezTo>
                  <a:pt x="7148968" y="1844422"/>
                  <a:pt x="7148526" y="1846628"/>
                  <a:pt x="7148526" y="1850157"/>
                </a:cubicBezTo>
                <a:cubicBezTo>
                  <a:pt x="7155588" y="1850157"/>
                  <a:pt x="7159118" y="1850157"/>
                  <a:pt x="7159118" y="1850157"/>
                </a:cubicBezTo>
                <a:cubicBezTo>
                  <a:pt x="7159118" y="1850157"/>
                  <a:pt x="7157352" y="1848393"/>
                  <a:pt x="7153822" y="1844863"/>
                </a:cubicBezTo>
                <a:cubicBezTo>
                  <a:pt x="7152058" y="1843098"/>
                  <a:pt x="7150734" y="1842657"/>
                  <a:pt x="7149852" y="1843540"/>
                </a:cubicBezTo>
                <a:close/>
                <a:moveTo>
                  <a:pt x="7942808" y="1839567"/>
                </a:moveTo>
                <a:lnTo>
                  <a:pt x="7953398" y="1850157"/>
                </a:lnTo>
                <a:cubicBezTo>
                  <a:pt x="7946338" y="1850157"/>
                  <a:pt x="7942808" y="1850157"/>
                  <a:pt x="7942808" y="1850157"/>
                </a:cubicBezTo>
                <a:close/>
                <a:moveTo>
                  <a:pt x="7582734" y="1839567"/>
                </a:moveTo>
                <a:cubicBezTo>
                  <a:pt x="7582734" y="1839567"/>
                  <a:pt x="7582734" y="1841332"/>
                  <a:pt x="7582734" y="1844863"/>
                </a:cubicBezTo>
                <a:cubicBezTo>
                  <a:pt x="7582734" y="1848393"/>
                  <a:pt x="7579204" y="1850157"/>
                  <a:pt x="7572144" y="1850157"/>
                </a:cubicBezTo>
                <a:cubicBezTo>
                  <a:pt x="7558024" y="1850157"/>
                  <a:pt x="7554492" y="1857218"/>
                  <a:pt x="7561553" y="1871338"/>
                </a:cubicBezTo>
                <a:lnTo>
                  <a:pt x="7550963" y="1881930"/>
                </a:lnTo>
                <a:cubicBezTo>
                  <a:pt x="7543903" y="1881930"/>
                  <a:pt x="7536842" y="1885459"/>
                  <a:pt x="7529782" y="1892520"/>
                </a:cubicBezTo>
                <a:lnTo>
                  <a:pt x="7519192" y="1903111"/>
                </a:lnTo>
                <a:lnTo>
                  <a:pt x="7529782" y="1903111"/>
                </a:lnTo>
                <a:cubicBezTo>
                  <a:pt x="7543903" y="1903111"/>
                  <a:pt x="7550963" y="1903111"/>
                  <a:pt x="7550963" y="1903111"/>
                </a:cubicBezTo>
                <a:cubicBezTo>
                  <a:pt x="7565082" y="1896050"/>
                  <a:pt x="7575674" y="1888989"/>
                  <a:pt x="7582734" y="1881930"/>
                </a:cubicBezTo>
                <a:cubicBezTo>
                  <a:pt x="7582734" y="1881930"/>
                  <a:pt x="7580970" y="1880165"/>
                  <a:pt x="7577438" y="1876634"/>
                </a:cubicBezTo>
                <a:cubicBezTo>
                  <a:pt x="7573909" y="1873103"/>
                  <a:pt x="7572144" y="1867809"/>
                  <a:pt x="7572144" y="1860749"/>
                </a:cubicBezTo>
                <a:lnTo>
                  <a:pt x="7593326" y="1850157"/>
                </a:lnTo>
                <a:cubicBezTo>
                  <a:pt x="7586264" y="1843098"/>
                  <a:pt x="7582734" y="1839567"/>
                  <a:pt x="7582734" y="1839567"/>
                </a:cubicBezTo>
                <a:close/>
                <a:moveTo>
                  <a:pt x="4680962" y="1839567"/>
                </a:moveTo>
                <a:lnTo>
                  <a:pt x="4680962" y="1850157"/>
                </a:lnTo>
                <a:lnTo>
                  <a:pt x="4691551" y="1850157"/>
                </a:lnTo>
                <a:cubicBezTo>
                  <a:pt x="4691551" y="1843098"/>
                  <a:pt x="4688022" y="1839567"/>
                  <a:pt x="4680962" y="1839567"/>
                </a:cubicBezTo>
                <a:close/>
                <a:moveTo>
                  <a:pt x="3406141" y="1836920"/>
                </a:moveTo>
                <a:cubicBezTo>
                  <a:pt x="3429970" y="1836920"/>
                  <a:pt x="3441882" y="1844863"/>
                  <a:pt x="3441882" y="1860749"/>
                </a:cubicBezTo>
                <a:cubicBezTo>
                  <a:pt x="3441882" y="1860749"/>
                  <a:pt x="3445413" y="1860749"/>
                  <a:pt x="3452474" y="1860749"/>
                </a:cubicBezTo>
                <a:lnTo>
                  <a:pt x="3463064" y="1860749"/>
                </a:lnTo>
                <a:lnTo>
                  <a:pt x="3473655" y="1881930"/>
                </a:lnTo>
                <a:cubicBezTo>
                  <a:pt x="3473655" y="1881930"/>
                  <a:pt x="3470124" y="1881930"/>
                  <a:pt x="3463064" y="1881930"/>
                </a:cubicBezTo>
                <a:cubicBezTo>
                  <a:pt x="3456004" y="1881930"/>
                  <a:pt x="3448943" y="1881930"/>
                  <a:pt x="3441882" y="1881930"/>
                </a:cubicBezTo>
                <a:cubicBezTo>
                  <a:pt x="3420703" y="1874869"/>
                  <a:pt x="3410112" y="1874869"/>
                  <a:pt x="3410112" y="1881930"/>
                </a:cubicBezTo>
                <a:lnTo>
                  <a:pt x="3388931" y="1892520"/>
                </a:lnTo>
                <a:cubicBezTo>
                  <a:pt x="3381872" y="1885459"/>
                  <a:pt x="3378341" y="1881930"/>
                  <a:pt x="3378341" y="1881930"/>
                </a:cubicBezTo>
                <a:cubicBezTo>
                  <a:pt x="3364220" y="1874869"/>
                  <a:pt x="3353630" y="1867809"/>
                  <a:pt x="3346570" y="1860749"/>
                </a:cubicBezTo>
                <a:cubicBezTo>
                  <a:pt x="3346570" y="1846628"/>
                  <a:pt x="3364220" y="1846628"/>
                  <a:pt x="3399522" y="1860749"/>
                </a:cubicBezTo>
                <a:lnTo>
                  <a:pt x="3388931" y="1839567"/>
                </a:lnTo>
                <a:lnTo>
                  <a:pt x="3378341" y="1839567"/>
                </a:lnTo>
                <a:cubicBezTo>
                  <a:pt x="3388931" y="1837803"/>
                  <a:pt x="3398198" y="1836920"/>
                  <a:pt x="3406141" y="1836920"/>
                </a:cubicBezTo>
                <a:close/>
                <a:moveTo>
                  <a:pt x="4810694" y="1831625"/>
                </a:moveTo>
                <a:cubicBezTo>
                  <a:pt x="4805400" y="1831625"/>
                  <a:pt x="4800986" y="1832507"/>
                  <a:pt x="4797456" y="1834272"/>
                </a:cubicBezTo>
                <a:cubicBezTo>
                  <a:pt x="4790396" y="1837803"/>
                  <a:pt x="4786866" y="1839567"/>
                  <a:pt x="4786866" y="1839567"/>
                </a:cubicBezTo>
                <a:cubicBezTo>
                  <a:pt x="4786866" y="1839567"/>
                  <a:pt x="4790396" y="1843098"/>
                  <a:pt x="4797456" y="1850157"/>
                </a:cubicBezTo>
                <a:cubicBezTo>
                  <a:pt x="4811576" y="1857218"/>
                  <a:pt x="4818636" y="1860749"/>
                  <a:pt x="4818636" y="1860749"/>
                </a:cubicBezTo>
                <a:cubicBezTo>
                  <a:pt x="4818636" y="1860749"/>
                  <a:pt x="4822167" y="1857218"/>
                  <a:pt x="4829228" y="1850157"/>
                </a:cubicBezTo>
                <a:cubicBezTo>
                  <a:pt x="4836288" y="1850157"/>
                  <a:pt x="4839818" y="1850157"/>
                  <a:pt x="4839818" y="1850157"/>
                </a:cubicBezTo>
                <a:lnTo>
                  <a:pt x="4860998" y="1839567"/>
                </a:lnTo>
                <a:cubicBezTo>
                  <a:pt x="4853938" y="1839567"/>
                  <a:pt x="4843348" y="1837803"/>
                  <a:pt x="4829228" y="1834272"/>
                </a:cubicBezTo>
                <a:cubicBezTo>
                  <a:pt x="4822167" y="1832507"/>
                  <a:pt x="4815989" y="1831625"/>
                  <a:pt x="4810694" y="1831625"/>
                </a:cubicBezTo>
                <a:close/>
                <a:moveTo>
                  <a:pt x="7635686" y="1828978"/>
                </a:moveTo>
                <a:cubicBezTo>
                  <a:pt x="7635686" y="1828978"/>
                  <a:pt x="7637452" y="1830742"/>
                  <a:pt x="7640982" y="1834272"/>
                </a:cubicBezTo>
                <a:cubicBezTo>
                  <a:pt x="7644511" y="1837803"/>
                  <a:pt x="7646278" y="1839567"/>
                  <a:pt x="7646278" y="1839567"/>
                </a:cubicBezTo>
                <a:cubicBezTo>
                  <a:pt x="7653338" y="1839567"/>
                  <a:pt x="7656867" y="1837803"/>
                  <a:pt x="7656867" y="1834272"/>
                </a:cubicBezTo>
                <a:cubicBezTo>
                  <a:pt x="7656867" y="1830742"/>
                  <a:pt x="7653338" y="1828978"/>
                  <a:pt x="7646278" y="1828978"/>
                </a:cubicBezTo>
                <a:cubicBezTo>
                  <a:pt x="7639216" y="1828978"/>
                  <a:pt x="7635686" y="1828978"/>
                  <a:pt x="7635686" y="1828978"/>
                </a:cubicBezTo>
                <a:close/>
                <a:moveTo>
                  <a:pt x="7492716" y="1828978"/>
                </a:moveTo>
                <a:cubicBezTo>
                  <a:pt x="7460944" y="1828978"/>
                  <a:pt x="7445059" y="1832507"/>
                  <a:pt x="7445059" y="1839567"/>
                </a:cubicBezTo>
                <a:cubicBezTo>
                  <a:pt x="7445059" y="1839567"/>
                  <a:pt x="7446824" y="1841332"/>
                  <a:pt x="7450355" y="1844863"/>
                </a:cubicBezTo>
                <a:cubicBezTo>
                  <a:pt x="7453884" y="1848393"/>
                  <a:pt x="7457415" y="1850157"/>
                  <a:pt x="7460944" y="1850157"/>
                </a:cubicBezTo>
                <a:cubicBezTo>
                  <a:pt x="7464474" y="1850157"/>
                  <a:pt x="7466240" y="1850157"/>
                  <a:pt x="7466240" y="1850157"/>
                </a:cubicBezTo>
                <a:cubicBezTo>
                  <a:pt x="7466240" y="1850157"/>
                  <a:pt x="7466240" y="1853688"/>
                  <a:pt x="7466240" y="1860749"/>
                </a:cubicBezTo>
                <a:cubicBezTo>
                  <a:pt x="7466240" y="1860749"/>
                  <a:pt x="7471534" y="1858984"/>
                  <a:pt x="7482126" y="1855453"/>
                </a:cubicBezTo>
                <a:cubicBezTo>
                  <a:pt x="7492716" y="1851923"/>
                  <a:pt x="7503307" y="1850157"/>
                  <a:pt x="7513896" y="1850157"/>
                </a:cubicBezTo>
                <a:cubicBezTo>
                  <a:pt x="7524486" y="1850157"/>
                  <a:pt x="7529782" y="1848393"/>
                  <a:pt x="7529782" y="1844863"/>
                </a:cubicBezTo>
                <a:cubicBezTo>
                  <a:pt x="7529782" y="1841332"/>
                  <a:pt x="7531548" y="1837803"/>
                  <a:pt x="7535078" y="1834272"/>
                </a:cubicBezTo>
                <a:cubicBezTo>
                  <a:pt x="7538607" y="1830742"/>
                  <a:pt x="7524486" y="1828978"/>
                  <a:pt x="7492716" y="1828978"/>
                </a:cubicBezTo>
                <a:close/>
                <a:moveTo>
                  <a:pt x="6015353" y="1828978"/>
                </a:moveTo>
                <a:lnTo>
                  <a:pt x="6004764" y="1839567"/>
                </a:lnTo>
                <a:lnTo>
                  <a:pt x="6015353" y="1839567"/>
                </a:lnTo>
                <a:cubicBezTo>
                  <a:pt x="6008293" y="1839567"/>
                  <a:pt x="6004764" y="1843098"/>
                  <a:pt x="6004764" y="1850157"/>
                </a:cubicBezTo>
                <a:cubicBezTo>
                  <a:pt x="6011824" y="1850157"/>
                  <a:pt x="6015353" y="1850157"/>
                  <a:pt x="6015353" y="1850157"/>
                </a:cubicBezTo>
                <a:cubicBezTo>
                  <a:pt x="6015353" y="1850157"/>
                  <a:pt x="6017120" y="1848393"/>
                  <a:pt x="6020649" y="1844863"/>
                </a:cubicBezTo>
                <a:cubicBezTo>
                  <a:pt x="6024178" y="1841332"/>
                  <a:pt x="6025943" y="1837803"/>
                  <a:pt x="6025943" y="1834272"/>
                </a:cubicBezTo>
                <a:cubicBezTo>
                  <a:pt x="6025943" y="1830742"/>
                  <a:pt x="6022414" y="1828978"/>
                  <a:pt x="6015353" y="1828978"/>
                </a:cubicBezTo>
                <a:close/>
                <a:moveTo>
                  <a:pt x="5348158" y="1828978"/>
                </a:moveTo>
                <a:cubicBezTo>
                  <a:pt x="5341098" y="1828978"/>
                  <a:pt x="5337566" y="1830742"/>
                  <a:pt x="5337566" y="1834272"/>
                </a:cubicBezTo>
                <a:cubicBezTo>
                  <a:pt x="5337566" y="1837803"/>
                  <a:pt x="5341098" y="1839567"/>
                  <a:pt x="5348158" y="1839567"/>
                </a:cubicBezTo>
                <a:lnTo>
                  <a:pt x="5337566" y="1850157"/>
                </a:lnTo>
                <a:cubicBezTo>
                  <a:pt x="5337566" y="1850157"/>
                  <a:pt x="5341098" y="1850157"/>
                  <a:pt x="5348158" y="1850157"/>
                </a:cubicBezTo>
                <a:cubicBezTo>
                  <a:pt x="5348158" y="1850157"/>
                  <a:pt x="5348158" y="1846628"/>
                  <a:pt x="5348158" y="1839567"/>
                </a:cubicBezTo>
                <a:cubicBezTo>
                  <a:pt x="5355218" y="1839567"/>
                  <a:pt x="5358748" y="1837803"/>
                  <a:pt x="5358748" y="1834272"/>
                </a:cubicBezTo>
                <a:cubicBezTo>
                  <a:pt x="5358748" y="1830742"/>
                  <a:pt x="5355218" y="1828978"/>
                  <a:pt x="5348158" y="1828978"/>
                </a:cubicBezTo>
                <a:close/>
                <a:moveTo>
                  <a:pt x="4013765" y="1828978"/>
                </a:moveTo>
                <a:cubicBezTo>
                  <a:pt x="4006706" y="1828978"/>
                  <a:pt x="4003175" y="1830742"/>
                  <a:pt x="4003175" y="1834272"/>
                </a:cubicBezTo>
                <a:cubicBezTo>
                  <a:pt x="4003175" y="1837803"/>
                  <a:pt x="4004940" y="1839567"/>
                  <a:pt x="4008470" y="1839567"/>
                </a:cubicBezTo>
                <a:cubicBezTo>
                  <a:pt x="4012000" y="1839567"/>
                  <a:pt x="4013765" y="1836037"/>
                  <a:pt x="4013765" y="1828978"/>
                </a:cubicBezTo>
                <a:close/>
                <a:moveTo>
                  <a:pt x="5951812" y="1818386"/>
                </a:moveTo>
                <a:cubicBezTo>
                  <a:pt x="5951812" y="1818386"/>
                  <a:pt x="5953576" y="1820151"/>
                  <a:pt x="5957106" y="1823682"/>
                </a:cubicBezTo>
                <a:cubicBezTo>
                  <a:pt x="5960635" y="1827213"/>
                  <a:pt x="5962401" y="1828978"/>
                  <a:pt x="5962401" y="1828978"/>
                </a:cubicBezTo>
                <a:lnTo>
                  <a:pt x="5972991" y="1818386"/>
                </a:lnTo>
                <a:close/>
                <a:moveTo>
                  <a:pt x="5411700" y="1818386"/>
                </a:moveTo>
                <a:cubicBezTo>
                  <a:pt x="5404640" y="1825447"/>
                  <a:pt x="5404640" y="1832507"/>
                  <a:pt x="5411700" y="1839567"/>
                </a:cubicBezTo>
                <a:cubicBezTo>
                  <a:pt x="5411700" y="1839567"/>
                  <a:pt x="5415230" y="1839567"/>
                  <a:pt x="5422291" y="1839567"/>
                </a:cubicBezTo>
                <a:cubicBezTo>
                  <a:pt x="5422291" y="1839567"/>
                  <a:pt x="5434646" y="1844863"/>
                  <a:pt x="5459356" y="1855453"/>
                </a:cubicBezTo>
                <a:cubicBezTo>
                  <a:pt x="5484068" y="1866044"/>
                  <a:pt x="5496423" y="1874869"/>
                  <a:pt x="5496423" y="1881930"/>
                </a:cubicBezTo>
                <a:cubicBezTo>
                  <a:pt x="5496423" y="1881930"/>
                  <a:pt x="5503483" y="1881930"/>
                  <a:pt x="5517604" y="1881930"/>
                </a:cubicBezTo>
                <a:cubicBezTo>
                  <a:pt x="5531724" y="1881930"/>
                  <a:pt x="5538785" y="1883694"/>
                  <a:pt x="5538785" y="1887224"/>
                </a:cubicBezTo>
                <a:cubicBezTo>
                  <a:pt x="5538785" y="1890755"/>
                  <a:pt x="5542314" y="1892520"/>
                  <a:pt x="5549375" y="1892520"/>
                </a:cubicBezTo>
                <a:cubicBezTo>
                  <a:pt x="5556435" y="1892520"/>
                  <a:pt x="5563496" y="1888989"/>
                  <a:pt x="5570556" y="1881930"/>
                </a:cubicBezTo>
                <a:lnTo>
                  <a:pt x="5581147" y="1871338"/>
                </a:lnTo>
                <a:cubicBezTo>
                  <a:pt x="5588208" y="1864279"/>
                  <a:pt x="5591737" y="1864279"/>
                  <a:pt x="5591737" y="1871338"/>
                </a:cubicBezTo>
                <a:lnTo>
                  <a:pt x="5602327" y="1860749"/>
                </a:lnTo>
                <a:cubicBezTo>
                  <a:pt x="5595266" y="1853688"/>
                  <a:pt x="5589972" y="1851923"/>
                  <a:pt x="5586442" y="1855453"/>
                </a:cubicBezTo>
                <a:cubicBezTo>
                  <a:pt x="5582912" y="1858984"/>
                  <a:pt x="5581147" y="1857218"/>
                  <a:pt x="5581147" y="1850157"/>
                </a:cubicBezTo>
                <a:cubicBezTo>
                  <a:pt x="5581147" y="1843098"/>
                  <a:pt x="5574087" y="1843098"/>
                  <a:pt x="5559966" y="1850157"/>
                </a:cubicBezTo>
                <a:cubicBezTo>
                  <a:pt x="5552906" y="1850157"/>
                  <a:pt x="5547610" y="1850157"/>
                  <a:pt x="5544080" y="1850157"/>
                </a:cubicBezTo>
                <a:cubicBezTo>
                  <a:pt x="5540550" y="1850157"/>
                  <a:pt x="5537020" y="1848393"/>
                  <a:pt x="5533490" y="1844863"/>
                </a:cubicBezTo>
                <a:cubicBezTo>
                  <a:pt x="5529960" y="1841332"/>
                  <a:pt x="5524664" y="1839567"/>
                  <a:pt x="5517604" y="1839567"/>
                </a:cubicBezTo>
                <a:cubicBezTo>
                  <a:pt x="5510544" y="1839567"/>
                  <a:pt x="5505248" y="1836037"/>
                  <a:pt x="5501718" y="1828978"/>
                </a:cubicBezTo>
                <a:cubicBezTo>
                  <a:pt x="5498189" y="1821917"/>
                  <a:pt x="5487598" y="1818386"/>
                  <a:pt x="5469948" y="1818386"/>
                </a:cubicBezTo>
                <a:cubicBezTo>
                  <a:pt x="5452296" y="1818386"/>
                  <a:pt x="5441706" y="1820151"/>
                  <a:pt x="5438176" y="1823682"/>
                </a:cubicBezTo>
                <a:cubicBezTo>
                  <a:pt x="5434646" y="1827213"/>
                  <a:pt x="5429352" y="1828978"/>
                  <a:pt x="5422291" y="1828978"/>
                </a:cubicBezTo>
                <a:cubicBezTo>
                  <a:pt x="5415230" y="1828978"/>
                  <a:pt x="5411700" y="1825447"/>
                  <a:pt x="5411700" y="1818386"/>
                </a:cubicBezTo>
                <a:close/>
                <a:moveTo>
                  <a:pt x="5390518" y="1818386"/>
                </a:moveTo>
                <a:cubicBezTo>
                  <a:pt x="5390518" y="1825447"/>
                  <a:pt x="5392285" y="1828978"/>
                  <a:pt x="5395814" y="1828978"/>
                </a:cubicBezTo>
                <a:cubicBezTo>
                  <a:pt x="5399344" y="1828978"/>
                  <a:pt x="5401110" y="1827213"/>
                  <a:pt x="5401110" y="1823682"/>
                </a:cubicBezTo>
                <a:cubicBezTo>
                  <a:pt x="5401110" y="1820151"/>
                  <a:pt x="5397579" y="1818386"/>
                  <a:pt x="5390518" y="1818386"/>
                </a:cubicBezTo>
                <a:close/>
                <a:moveTo>
                  <a:pt x="4744504" y="1818386"/>
                </a:moveTo>
                <a:cubicBezTo>
                  <a:pt x="4744504" y="1818386"/>
                  <a:pt x="4748034" y="1821917"/>
                  <a:pt x="4755094" y="1828978"/>
                </a:cubicBezTo>
                <a:cubicBezTo>
                  <a:pt x="4762155" y="1828978"/>
                  <a:pt x="4762155" y="1827213"/>
                  <a:pt x="4755094" y="1823682"/>
                </a:cubicBezTo>
                <a:cubicBezTo>
                  <a:pt x="4748034" y="1820151"/>
                  <a:pt x="4744504" y="1818386"/>
                  <a:pt x="4744504" y="1818386"/>
                </a:cubicBezTo>
                <a:close/>
                <a:moveTo>
                  <a:pt x="4151441" y="1818386"/>
                </a:moveTo>
                <a:lnTo>
                  <a:pt x="4162031" y="1828978"/>
                </a:lnTo>
                <a:cubicBezTo>
                  <a:pt x="4169092" y="1828978"/>
                  <a:pt x="4169092" y="1825447"/>
                  <a:pt x="4162031" y="1818386"/>
                </a:cubicBezTo>
                <a:close/>
                <a:moveTo>
                  <a:pt x="4530048" y="1813092"/>
                </a:moveTo>
                <a:cubicBezTo>
                  <a:pt x="4521223" y="1813092"/>
                  <a:pt x="4515045" y="1814857"/>
                  <a:pt x="4511514" y="1818386"/>
                </a:cubicBezTo>
                <a:cubicBezTo>
                  <a:pt x="4511514" y="1818386"/>
                  <a:pt x="4520340" y="1821917"/>
                  <a:pt x="4537991" y="1828978"/>
                </a:cubicBezTo>
                <a:cubicBezTo>
                  <a:pt x="4555641" y="1836037"/>
                  <a:pt x="4575058" y="1841332"/>
                  <a:pt x="4596238" y="1844863"/>
                </a:cubicBezTo>
                <a:cubicBezTo>
                  <a:pt x="4617420" y="1848393"/>
                  <a:pt x="4629774" y="1850157"/>
                  <a:pt x="4633305" y="1850157"/>
                </a:cubicBezTo>
                <a:cubicBezTo>
                  <a:pt x="4636834" y="1850157"/>
                  <a:pt x="4636834" y="1848393"/>
                  <a:pt x="4633305" y="1844863"/>
                </a:cubicBezTo>
                <a:cubicBezTo>
                  <a:pt x="4629774" y="1841332"/>
                  <a:pt x="4624480" y="1839567"/>
                  <a:pt x="4617420" y="1839567"/>
                </a:cubicBezTo>
                <a:cubicBezTo>
                  <a:pt x="4610359" y="1839567"/>
                  <a:pt x="4606828" y="1839567"/>
                  <a:pt x="4606828" y="1839567"/>
                </a:cubicBezTo>
                <a:cubicBezTo>
                  <a:pt x="4606828" y="1832507"/>
                  <a:pt x="4592708" y="1825447"/>
                  <a:pt x="4564468" y="1818386"/>
                </a:cubicBezTo>
                <a:cubicBezTo>
                  <a:pt x="4550346" y="1814857"/>
                  <a:pt x="4538873" y="1813092"/>
                  <a:pt x="4530048" y="1813092"/>
                </a:cubicBezTo>
                <a:close/>
                <a:moveTo>
                  <a:pt x="7414612" y="1811767"/>
                </a:moveTo>
                <a:cubicBezTo>
                  <a:pt x="7411963" y="1810886"/>
                  <a:pt x="7409758" y="1811327"/>
                  <a:pt x="7407992" y="1813092"/>
                </a:cubicBezTo>
                <a:cubicBezTo>
                  <a:pt x="7404463" y="1816622"/>
                  <a:pt x="7406226" y="1821917"/>
                  <a:pt x="7413288" y="1828978"/>
                </a:cubicBezTo>
                <a:lnTo>
                  <a:pt x="7423878" y="1839567"/>
                </a:lnTo>
                <a:cubicBezTo>
                  <a:pt x="7430938" y="1832507"/>
                  <a:pt x="7430938" y="1825447"/>
                  <a:pt x="7423878" y="1818386"/>
                </a:cubicBezTo>
                <a:cubicBezTo>
                  <a:pt x="7420347" y="1814857"/>
                  <a:pt x="7417259" y="1812651"/>
                  <a:pt x="7414612" y="1811767"/>
                </a:cubicBezTo>
                <a:close/>
                <a:moveTo>
                  <a:pt x="5855174" y="1811767"/>
                </a:moveTo>
                <a:cubicBezTo>
                  <a:pt x="5854290" y="1810886"/>
                  <a:pt x="5852966" y="1811327"/>
                  <a:pt x="5851202" y="1813092"/>
                </a:cubicBezTo>
                <a:cubicBezTo>
                  <a:pt x="5847672" y="1816622"/>
                  <a:pt x="5845908" y="1818386"/>
                  <a:pt x="5845908" y="1818386"/>
                </a:cubicBezTo>
                <a:lnTo>
                  <a:pt x="5856497" y="1818386"/>
                </a:lnTo>
                <a:cubicBezTo>
                  <a:pt x="5856497" y="1814857"/>
                  <a:pt x="5856054" y="1812651"/>
                  <a:pt x="5855174" y="1811767"/>
                </a:cubicBezTo>
                <a:close/>
                <a:moveTo>
                  <a:pt x="7900446" y="1807797"/>
                </a:moveTo>
                <a:cubicBezTo>
                  <a:pt x="7900446" y="1807797"/>
                  <a:pt x="7902212" y="1807797"/>
                  <a:pt x="7905742" y="1807797"/>
                </a:cubicBezTo>
                <a:cubicBezTo>
                  <a:pt x="7909271" y="1807797"/>
                  <a:pt x="7918098" y="1807797"/>
                  <a:pt x="7932219" y="1807797"/>
                </a:cubicBezTo>
                <a:cubicBezTo>
                  <a:pt x="7953398" y="1814857"/>
                  <a:pt x="7965754" y="1820151"/>
                  <a:pt x="7969284" y="1823682"/>
                </a:cubicBezTo>
                <a:cubicBezTo>
                  <a:pt x="7972815" y="1827213"/>
                  <a:pt x="7978109" y="1828978"/>
                  <a:pt x="7985171" y="1828978"/>
                </a:cubicBezTo>
                <a:cubicBezTo>
                  <a:pt x="7992231" y="1828978"/>
                  <a:pt x="7995760" y="1830742"/>
                  <a:pt x="7995760" y="1834272"/>
                </a:cubicBezTo>
                <a:cubicBezTo>
                  <a:pt x="7995760" y="1837803"/>
                  <a:pt x="7999290" y="1839567"/>
                  <a:pt x="8006350" y="1839567"/>
                </a:cubicBezTo>
                <a:cubicBezTo>
                  <a:pt x="8013412" y="1839567"/>
                  <a:pt x="8016942" y="1843098"/>
                  <a:pt x="8016942" y="1850157"/>
                </a:cubicBezTo>
                <a:cubicBezTo>
                  <a:pt x="8002821" y="1850157"/>
                  <a:pt x="7995760" y="1846628"/>
                  <a:pt x="7995760" y="1839567"/>
                </a:cubicBezTo>
                <a:cubicBezTo>
                  <a:pt x="7988700" y="1839567"/>
                  <a:pt x="7963990" y="1836037"/>
                  <a:pt x="7921627" y="1828978"/>
                </a:cubicBezTo>
                <a:cubicBezTo>
                  <a:pt x="7914567" y="1821917"/>
                  <a:pt x="7911038" y="1821917"/>
                  <a:pt x="7911038" y="1828978"/>
                </a:cubicBezTo>
                <a:cubicBezTo>
                  <a:pt x="7911038" y="1836037"/>
                  <a:pt x="7909271" y="1839567"/>
                  <a:pt x="7905742" y="1839567"/>
                </a:cubicBezTo>
                <a:cubicBezTo>
                  <a:pt x="7902212" y="1839567"/>
                  <a:pt x="7900446" y="1836037"/>
                  <a:pt x="7900446" y="1828978"/>
                </a:cubicBezTo>
                <a:cubicBezTo>
                  <a:pt x="7900446" y="1821917"/>
                  <a:pt x="7900446" y="1818386"/>
                  <a:pt x="7900446" y="1818386"/>
                </a:cubicBezTo>
                <a:close/>
                <a:moveTo>
                  <a:pt x="7370926" y="1807797"/>
                </a:moveTo>
                <a:lnTo>
                  <a:pt x="7360336" y="1818386"/>
                </a:lnTo>
                <a:cubicBezTo>
                  <a:pt x="7360336" y="1818386"/>
                  <a:pt x="7363866" y="1818386"/>
                  <a:pt x="7370926" y="1818386"/>
                </a:cubicBezTo>
                <a:cubicBezTo>
                  <a:pt x="7370926" y="1811327"/>
                  <a:pt x="7370926" y="1807797"/>
                  <a:pt x="7370926" y="1807797"/>
                </a:cubicBezTo>
                <a:close/>
                <a:moveTo>
                  <a:pt x="5274025" y="1807797"/>
                </a:moveTo>
                <a:lnTo>
                  <a:pt x="5284614" y="1818386"/>
                </a:lnTo>
                <a:lnTo>
                  <a:pt x="5326977" y="1828978"/>
                </a:lnTo>
                <a:lnTo>
                  <a:pt x="5316386" y="1818386"/>
                </a:lnTo>
                <a:cubicBezTo>
                  <a:pt x="5309326" y="1818386"/>
                  <a:pt x="5304031" y="1816622"/>
                  <a:pt x="5300500" y="1813092"/>
                </a:cubicBezTo>
                <a:cubicBezTo>
                  <a:pt x="5296970" y="1809561"/>
                  <a:pt x="5293440" y="1807797"/>
                  <a:pt x="5289910" y="1807797"/>
                </a:cubicBezTo>
                <a:cubicBezTo>
                  <a:pt x="5286381" y="1807797"/>
                  <a:pt x="5284614" y="1807797"/>
                  <a:pt x="5284614" y="1807797"/>
                </a:cubicBezTo>
                <a:cubicBezTo>
                  <a:pt x="5277554" y="1807797"/>
                  <a:pt x="5274025" y="1807797"/>
                  <a:pt x="5274025" y="1807797"/>
                </a:cubicBezTo>
                <a:close/>
                <a:moveTo>
                  <a:pt x="4723324" y="1807797"/>
                </a:moveTo>
                <a:cubicBezTo>
                  <a:pt x="4716263" y="1807797"/>
                  <a:pt x="4710968" y="1809561"/>
                  <a:pt x="4707438" y="1813092"/>
                </a:cubicBezTo>
                <a:cubicBezTo>
                  <a:pt x="4703907" y="1816622"/>
                  <a:pt x="4705672" y="1818386"/>
                  <a:pt x="4712732" y="1818386"/>
                </a:cubicBezTo>
                <a:cubicBezTo>
                  <a:pt x="4719792" y="1825447"/>
                  <a:pt x="4723324" y="1825447"/>
                  <a:pt x="4723324" y="1818386"/>
                </a:cubicBezTo>
                <a:cubicBezTo>
                  <a:pt x="4723324" y="1818386"/>
                  <a:pt x="4723324" y="1814857"/>
                  <a:pt x="4723324" y="1807797"/>
                </a:cubicBezTo>
                <a:close/>
                <a:moveTo>
                  <a:pt x="3876090" y="1807797"/>
                </a:moveTo>
                <a:cubicBezTo>
                  <a:pt x="3883150" y="1821917"/>
                  <a:pt x="3890210" y="1825447"/>
                  <a:pt x="3897271" y="1818386"/>
                </a:cubicBezTo>
                <a:lnTo>
                  <a:pt x="3897271" y="1807797"/>
                </a:lnTo>
                <a:cubicBezTo>
                  <a:pt x="3890210" y="1807797"/>
                  <a:pt x="3886681" y="1807797"/>
                  <a:pt x="3886681" y="1807797"/>
                </a:cubicBezTo>
                <a:cubicBezTo>
                  <a:pt x="3879620" y="1807797"/>
                  <a:pt x="3876090" y="1807797"/>
                  <a:pt x="3876090" y="1807797"/>
                </a:cubicBezTo>
                <a:close/>
                <a:moveTo>
                  <a:pt x="7509924" y="1801177"/>
                </a:moveTo>
                <a:cubicBezTo>
                  <a:pt x="7507278" y="1800295"/>
                  <a:pt x="7505072" y="1800736"/>
                  <a:pt x="7503307" y="1802501"/>
                </a:cubicBezTo>
                <a:cubicBezTo>
                  <a:pt x="7499778" y="1806032"/>
                  <a:pt x="7487420" y="1807797"/>
                  <a:pt x="7466240" y="1807797"/>
                </a:cubicBezTo>
                <a:cubicBezTo>
                  <a:pt x="7459178" y="1807797"/>
                  <a:pt x="7455649" y="1807797"/>
                  <a:pt x="7455649" y="1807797"/>
                </a:cubicBezTo>
                <a:lnTo>
                  <a:pt x="7508601" y="1828978"/>
                </a:lnTo>
                <a:lnTo>
                  <a:pt x="7508601" y="1818386"/>
                </a:lnTo>
                <a:cubicBezTo>
                  <a:pt x="7508601" y="1811327"/>
                  <a:pt x="7512130" y="1807797"/>
                  <a:pt x="7519192" y="1807797"/>
                </a:cubicBezTo>
                <a:cubicBezTo>
                  <a:pt x="7515662" y="1804267"/>
                  <a:pt x="7512572" y="1802060"/>
                  <a:pt x="7509924" y="1801177"/>
                </a:cubicBezTo>
                <a:close/>
                <a:moveTo>
                  <a:pt x="7434468" y="1797205"/>
                </a:moveTo>
                <a:lnTo>
                  <a:pt x="7434468" y="1807797"/>
                </a:lnTo>
                <a:cubicBezTo>
                  <a:pt x="7434468" y="1807797"/>
                  <a:pt x="7437999" y="1807797"/>
                  <a:pt x="7445059" y="1807797"/>
                </a:cubicBezTo>
                <a:close/>
                <a:moveTo>
                  <a:pt x="7386812" y="1797205"/>
                </a:moveTo>
                <a:cubicBezTo>
                  <a:pt x="7383282" y="1797205"/>
                  <a:pt x="7381516" y="1800736"/>
                  <a:pt x="7381516" y="1807797"/>
                </a:cubicBezTo>
                <a:cubicBezTo>
                  <a:pt x="7381516" y="1814857"/>
                  <a:pt x="7385047" y="1818386"/>
                  <a:pt x="7392107" y="1818386"/>
                </a:cubicBezTo>
                <a:cubicBezTo>
                  <a:pt x="7392107" y="1818386"/>
                  <a:pt x="7393872" y="1816622"/>
                  <a:pt x="7397403" y="1813092"/>
                </a:cubicBezTo>
                <a:cubicBezTo>
                  <a:pt x="7400932" y="1809561"/>
                  <a:pt x="7402697" y="1807797"/>
                  <a:pt x="7402697" y="1807797"/>
                </a:cubicBezTo>
                <a:cubicBezTo>
                  <a:pt x="7402697" y="1800736"/>
                  <a:pt x="7399168" y="1797205"/>
                  <a:pt x="7392107" y="1797205"/>
                </a:cubicBezTo>
                <a:cubicBezTo>
                  <a:pt x="7392107" y="1797205"/>
                  <a:pt x="7390341" y="1797205"/>
                  <a:pt x="7386812" y="1797205"/>
                </a:cubicBezTo>
                <a:close/>
                <a:moveTo>
                  <a:pt x="7307384" y="1797205"/>
                </a:moveTo>
                <a:lnTo>
                  <a:pt x="7296793" y="1807797"/>
                </a:lnTo>
                <a:cubicBezTo>
                  <a:pt x="7296793" y="1807797"/>
                  <a:pt x="7296793" y="1811327"/>
                  <a:pt x="7296793" y="1818386"/>
                </a:cubicBezTo>
                <a:lnTo>
                  <a:pt x="7307384" y="1818386"/>
                </a:lnTo>
                <a:cubicBezTo>
                  <a:pt x="7307384" y="1811327"/>
                  <a:pt x="7310914" y="1807797"/>
                  <a:pt x="7317974" y="1807797"/>
                </a:cubicBezTo>
                <a:lnTo>
                  <a:pt x="7317974" y="1797205"/>
                </a:lnTo>
                <a:cubicBezTo>
                  <a:pt x="7310914" y="1797205"/>
                  <a:pt x="7307384" y="1797205"/>
                  <a:pt x="7307384" y="1797205"/>
                </a:cubicBezTo>
                <a:close/>
                <a:moveTo>
                  <a:pt x="4490334" y="1797205"/>
                </a:moveTo>
                <a:cubicBezTo>
                  <a:pt x="4476214" y="1804266"/>
                  <a:pt x="4476214" y="1811327"/>
                  <a:pt x="4490334" y="1818386"/>
                </a:cubicBezTo>
                <a:cubicBezTo>
                  <a:pt x="4497394" y="1818386"/>
                  <a:pt x="4500924" y="1818386"/>
                  <a:pt x="4500924" y="1818386"/>
                </a:cubicBezTo>
                <a:cubicBezTo>
                  <a:pt x="4500924" y="1811327"/>
                  <a:pt x="4500924" y="1807797"/>
                  <a:pt x="4500924" y="1807797"/>
                </a:cubicBezTo>
                <a:close/>
                <a:moveTo>
                  <a:pt x="2838230" y="1797205"/>
                </a:moveTo>
                <a:cubicBezTo>
                  <a:pt x="2845290" y="1804266"/>
                  <a:pt x="2857646" y="1809561"/>
                  <a:pt x="2875296" y="1813092"/>
                </a:cubicBezTo>
                <a:cubicBezTo>
                  <a:pt x="2892946" y="1816622"/>
                  <a:pt x="2908831" y="1821917"/>
                  <a:pt x="2922954" y="1828978"/>
                </a:cubicBezTo>
                <a:cubicBezTo>
                  <a:pt x="2937074" y="1836037"/>
                  <a:pt x="2947664" y="1843098"/>
                  <a:pt x="2954724" y="1850157"/>
                </a:cubicBezTo>
                <a:cubicBezTo>
                  <a:pt x="2968845" y="1850157"/>
                  <a:pt x="2990026" y="1857218"/>
                  <a:pt x="3018266" y="1871338"/>
                </a:cubicBezTo>
                <a:cubicBezTo>
                  <a:pt x="3025327" y="1878399"/>
                  <a:pt x="3035918" y="1883694"/>
                  <a:pt x="3050039" y="1887224"/>
                </a:cubicBezTo>
                <a:cubicBezTo>
                  <a:pt x="3064160" y="1890755"/>
                  <a:pt x="3071218" y="1892520"/>
                  <a:pt x="3071218" y="1892520"/>
                </a:cubicBezTo>
                <a:cubicBezTo>
                  <a:pt x="3085339" y="1899580"/>
                  <a:pt x="3102990" y="1908405"/>
                  <a:pt x="3124171" y="1918996"/>
                </a:cubicBezTo>
                <a:cubicBezTo>
                  <a:pt x="3145351" y="1929586"/>
                  <a:pt x="3155942" y="1934882"/>
                  <a:pt x="3155942" y="1934882"/>
                </a:cubicBezTo>
                <a:cubicBezTo>
                  <a:pt x="3155942" y="1941941"/>
                  <a:pt x="3145351" y="1941941"/>
                  <a:pt x="3124171" y="1934882"/>
                </a:cubicBezTo>
                <a:cubicBezTo>
                  <a:pt x="3074749" y="1906640"/>
                  <a:pt x="3039447" y="1892520"/>
                  <a:pt x="3018266" y="1892520"/>
                </a:cubicBezTo>
                <a:cubicBezTo>
                  <a:pt x="3018266" y="1892520"/>
                  <a:pt x="3011207" y="1888989"/>
                  <a:pt x="2997086" y="1881930"/>
                </a:cubicBezTo>
                <a:lnTo>
                  <a:pt x="2922954" y="1850157"/>
                </a:lnTo>
                <a:cubicBezTo>
                  <a:pt x="2887652" y="1836037"/>
                  <a:pt x="2870002" y="1828978"/>
                  <a:pt x="2870002" y="1828978"/>
                </a:cubicBezTo>
                <a:cubicBezTo>
                  <a:pt x="2862941" y="1828978"/>
                  <a:pt x="2857646" y="1827213"/>
                  <a:pt x="2854115" y="1823682"/>
                </a:cubicBezTo>
                <a:cubicBezTo>
                  <a:pt x="2850585" y="1820151"/>
                  <a:pt x="2845290" y="1818386"/>
                  <a:pt x="2838230" y="1818386"/>
                </a:cubicBezTo>
                <a:close/>
                <a:moveTo>
                  <a:pt x="4665738" y="1793896"/>
                </a:moveTo>
                <a:cubicBezTo>
                  <a:pt x="4663532" y="1794338"/>
                  <a:pt x="4661546" y="1795441"/>
                  <a:pt x="4659780" y="1797205"/>
                </a:cubicBezTo>
                <a:cubicBezTo>
                  <a:pt x="4652720" y="1804266"/>
                  <a:pt x="4652720" y="1809561"/>
                  <a:pt x="4659780" y="1813092"/>
                </a:cubicBezTo>
                <a:cubicBezTo>
                  <a:pt x="4666840" y="1816622"/>
                  <a:pt x="4670372" y="1814857"/>
                  <a:pt x="4670372" y="1807797"/>
                </a:cubicBezTo>
                <a:cubicBezTo>
                  <a:pt x="4670372" y="1807797"/>
                  <a:pt x="4672136" y="1807797"/>
                  <a:pt x="4675666" y="1807797"/>
                </a:cubicBezTo>
                <a:cubicBezTo>
                  <a:pt x="4679196" y="1807797"/>
                  <a:pt x="4680962" y="1811327"/>
                  <a:pt x="4680962" y="1818386"/>
                </a:cubicBezTo>
                <a:cubicBezTo>
                  <a:pt x="4695082" y="1818386"/>
                  <a:pt x="4702142" y="1818386"/>
                  <a:pt x="4702142" y="1818386"/>
                </a:cubicBezTo>
                <a:cubicBezTo>
                  <a:pt x="4702142" y="1818386"/>
                  <a:pt x="4698612" y="1814857"/>
                  <a:pt x="4691551" y="1807797"/>
                </a:cubicBezTo>
                <a:cubicBezTo>
                  <a:pt x="4680962" y="1797205"/>
                  <a:pt x="4672357" y="1792573"/>
                  <a:pt x="4665738" y="1793896"/>
                </a:cubicBezTo>
                <a:close/>
                <a:moveTo>
                  <a:pt x="7234574" y="1791911"/>
                </a:moveTo>
                <a:cubicBezTo>
                  <a:pt x="7235457" y="1791911"/>
                  <a:pt x="7236780" y="1793676"/>
                  <a:pt x="7238546" y="1797205"/>
                </a:cubicBezTo>
                <a:cubicBezTo>
                  <a:pt x="7242076" y="1804266"/>
                  <a:pt x="7240312" y="1804266"/>
                  <a:pt x="7233251" y="1797205"/>
                </a:cubicBezTo>
                <a:cubicBezTo>
                  <a:pt x="7233251" y="1793676"/>
                  <a:pt x="7233692" y="1791911"/>
                  <a:pt x="7234574" y="1791911"/>
                </a:cubicBezTo>
                <a:close/>
                <a:moveTo>
                  <a:pt x="7201480" y="1786615"/>
                </a:moveTo>
                <a:lnTo>
                  <a:pt x="7212070" y="1797205"/>
                </a:lnTo>
                <a:lnTo>
                  <a:pt x="7212070" y="1786615"/>
                </a:lnTo>
                <a:cubicBezTo>
                  <a:pt x="7212070" y="1786615"/>
                  <a:pt x="7208540" y="1786615"/>
                  <a:pt x="7201480" y="1786615"/>
                </a:cubicBezTo>
                <a:close/>
                <a:moveTo>
                  <a:pt x="5316386" y="1786615"/>
                </a:moveTo>
                <a:lnTo>
                  <a:pt x="5316386" y="1807797"/>
                </a:lnTo>
                <a:cubicBezTo>
                  <a:pt x="5330506" y="1807797"/>
                  <a:pt x="5341098" y="1807797"/>
                  <a:pt x="5348158" y="1807797"/>
                </a:cubicBezTo>
                <a:cubicBezTo>
                  <a:pt x="5341098" y="1807797"/>
                  <a:pt x="5337566" y="1804266"/>
                  <a:pt x="5337566" y="1797205"/>
                </a:cubicBezTo>
                <a:cubicBezTo>
                  <a:pt x="5337566" y="1790146"/>
                  <a:pt x="5334037" y="1786615"/>
                  <a:pt x="5326977" y="1786615"/>
                </a:cubicBezTo>
                <a:close/>
                <a:moveTo>
                  <a:pt x="3929042" y="1786615"/>
                </a:moveTo>
                <a:lnTo>
                  <a:pt x="3939633" y="1797205"/>
                </a:lnTo>
                <a:lnTo>
                  <a:pt x="3950223" y="1797205"/>
                </a:lnTo>
                <a:cubicBezTo>
                  <a:pt x="3950223" y="1790146"/>
                  <a:pt x="3948458" y="1786615"/>
                  <a:pt x="3944928" y="1786615"/>
                </a:cubicBezTo>
                <a:cubicBezTo>
                  <a:pt x="3941398" y="1786615"/>
                  <a:pt x="3936102" y="1786615"/>
                  <a:pt x="3929042" y="1786615"/>
                </a:cubicBezTo>
                <a:close/>
                <a:moveTo>
                  <a:pt x="3155942" y="1786615"/>
                </a:moveTo>
                <a:cubicBezTo>
                  <a:pt x="3163002" y="1786615"/>
                  <a:pt x="3168297" y="1790146"/>
                  <a:pt x="3171829" y="1797205"/>
                </a:cubicBezTo>
                <a:cubicBezTo>
                  <a:pt x="3175358" y="1804266"/>
                  <a:pt x="3175358" y="1807797"/>
                  <a:pt x="3171829" y="1807797"/>
                </a:cubicBezTo>
                <a:cubicBezTo>
                  <a:pt x="3168297" y="1807797"/>
                  <a:pt x="3163002" y="1807797"/>
                  <a:pt x="3155942" y="1807797"/>
                </a:cubicBezTo>
                <a:lnTo>
                  <a:pt x="3145351" y="1797205"/>
                </a:lnTo>
                <a:cubicBezTo>
                  <a:pt x="3138291" y="1797205"/>
                  <a:pt x="3141821" y="1793676"/>
                  <a:pt x="3155942" y="1786615"/>
                </a:cubicBezTo>
                <a:close/>
                <a:moveTo>
                  <a:pt x="7341802" y="1781320"/>
                </a:moveTo>
                <a:cubicBezTo>
                  <a:pt x="7340038" y="1781320"/>
                  <a:pt x="7339155" y="1783086"/>
                  <a:pt x="7339155" y="1786615"/>
                </a:cubicBezTo>
                <a:lnTo>
                  <a:pt x="7349745" y="1786615"/>
                </a:lnTo>
                <a:cubicBezTo>
                  <a:pt x="7346216" y="1783086"/>
                  <a:pt x="7343567" y="1781320"/>
                  <a:pt x="7341802" y="1781320"/>
                </a:cubicBezTo>
                <a:close/>
                <a:moveTo>
                  <a:pt x="7259726" y="1781320"/>
                </a:moveTo>
                <a:cubicBezTo>
                  <a:pt x="7256197" y="1781320"/>
                  <a:pt x="7250902" y="1783086"/>
                  <a:pt x="7243841" y="1786615"/>
                </a:cubicBezTo>
                <a:cubicBezTo>
                  <a:pt x="7229722" y="1786615"/>
                  <a:pt x="7222660" y="1786615"/>
                  <a:pt x="7222660" y="1786615"/>
                </a:cubicBezTo>
                <a:lnTo>
                  <a:pt x="7233251" y="1797205"/>
                </a:lnTo>
                <a:cubicBezTo>
                  <a:pt x="7226190" y="1797205"/>
                  <a:pt x="7222660" y="1800736"/>
                  <a:pt x="7222660" y="1807797"/>
                </a:cubicBezTo>
                <a:lnTo>
                  <a:pt x="7222660" y="1818386"/>
                </a:lnTo>
                <a:lnTo>
                  <a:pt x="7233251" y="1818386"/>
                </a:lnTo>
                <a:cubicBezTo>
                  <a:pt x="7240312" y="1818386"/>
                  <a:pt x="7249136" y="1816622"/>
                  <a:pt x="7259726" y="1813092"/>
                </a:cubicBezTo>
                <a:cubicBezTo>
                  <a:pt x="7270318" y="1809561"/>
                  <a:pt x="7273847" y="1806032"/>
                  <a:pt x="7270318" y="1802501"/>
                </a:cubicBezTo>
                <a:cubicBezTo>
                  <a:pt x="7266788" y="1798970"/>
                  <a:pt x="7265022" y="1793676"/>
                  <a:pt x="7265022" y="1786615"/>
                </a:cubicBezTo>
                <a:cubicBezTo>
                  <a:pt x="7265022" y="1783086"/>
                  <a:pt x="7263258" y="1781320"/>
                  <a:pt x="7259726" y="1781320"/>
                </a:cubicBezTo>
                <a:close/>
                <a:moveTo>
                  <a:pt x="7794542" y="1776026"/>
                </a:moveTo>
                <a:cubicBezTo>
                  <a:pt x="7787482" y="1776026"/>
                  <a:pt x="7783952" y="1777790"/>
                  <a:pt x="7783952" y="1781320"/>
                </a:cubicBezTo>
                <a:cubicBezTo>
                  <a:pt x="7783952" y="1784851"/>
                  <a:pt x="7785717" y="1786615"/>
                  <a:pt x="7789248" y="1786615"/>
                </a:cubicBezTo>
                <a:cubicBezTo>
                  <a:pt x="7792778" y="1786615"/>
                  <a:pt x="7794542" y="1783085"/>
                  <a:pt x="7794542" y="1776026"/>
                </a:cubicBezTo>
                <a:close/>
                <a:moveTo>
                  <a:pt x="7688638" y="1776026"/>
                </a:moveTo>
                <a:cubicBezTo>
                  <a:pt x="7688638" y="1776026"/>
                  <a:pt x="7688638" y="1779555"/>
                  <a:pt x="7688638" y="1786615"/>
                </a:cubicBezTo>
                <a:lnTo>
                  <a:pt x="7699230" y="1797205"/>
                </a:lnTo>
                <a:cubicBezTo>
                  <a:pt x="7706290" y="1790146"/>
                  <a:pt x="7709820" y="1784851"/>
                  <a:pt x="7709820" y="1781320"/>
                </a:cubicBezTo>
                <a:cubicBezTo>
                  <a:pt x="7709820" y="1777790"/>
                  <a:pt x="7706290" y="1776026"/>
                  <a:pt x="7699230" y="1776026"/>
                </a:cubicBezTo>
                <a:close/>
                <a:moveTo>
                  <a:pt x="7286203" y="1776026"/>
                </a:moveTo>
                <a:cubicBezTo>
                  <a:pt x="7286203" y="1776026"/>
                  <a:pt x="7282674" y="1779555"/>
                  <a:pt x="7275612" y="1786615"/>
                </a:cubicBezTo>
                <a:lnTo>
                  <a:pt x="7286203" y="1786615"/>
                </a:lnTo>
                <a:close/>
                <a:moveTo>
                  <a:pt x="5221073" y="1776026"/>
                </a:moveTo>
                <a:lnTo>
                  <a:pt x="5221073" y="1786615"/>
                </a:lnTo>
                <a:lnTo>
                  <a:pt x="5231662" y="1786615"/>
                </a:lnTo>
                <a:cubicBezTo>
                  <a:pt x="5231662" y="1779555"/>
                  <a:pt x="5228133" y="1776026"/>
                  <a:pt x="5221073" y="1776026"/>
                </a:cubicBezTo>
                <a:close/>
                <a:moveTo>
                  <a:pt x="4447972" y="1776026"/>
                </a:moveTo>
                <a:lnTo>
                  <a:pt x="4416202" y="1786615"/>
                </a:lnTo>
                <a:cubicBezTo>
                  <a:pt x="4416202" y="1793676"/>
                  <a:pt x="4430322" y="1793676"/>
                  <a:pt x="4458562" y="1786615"/>
                </a:cubicBezTo>
                <a:close/>
                <a:moveTo>
                  <a:pt x="3749004" y="1776026"/>
                </a:moveTo>
                <a:cubicBezTo>
                  <a:pt x="3749004" y="1783085"/>
                  <a:pt x="3749004" y="1786615"/>
                  <a:pt x="3749004" y="1786615"/>
                </a:cubicBezTo>
                <a:cubicBezTo>
                  <a:pt x="3749004" y="1786615"/>
                  <a:pt x="3747240" y="1786615"/>
                  <a:pt x="3743710" y="1786615"/>
                </a:cubicBezTo>
                <a:cubicBezTo>
                  <a:pt x="3740180" y="1786615"/>
                  <a:pt x="3738415" y="1784851"/>
                  <a:pt x="3738415" y="1781320"/>
                </a:cubicBezTo>
                <a:cubicBezTo>
                  <a:pt x="3738415" y="1777790"/>
                  <a:pt x="3741946" y="1776026"/>
                  <a:pt x="3749004" y="1776026"/>
                </a:cubicBezTo>
                <a:close/>
                <a:moveTo>
                  <a:pt x="3335979" y="1776026"/>
                </a:moveTo>
                <a:lnTo>
                  <a:pt x="3335979" y="1786615"/>
                </a:lnTo>
                <a:cubicBezTo>
                  <a:pt x="3328920" y="1786615"/>
                  <a:pt x="3327153" y="1788380"/>
                  <a:pt x="3330685" y="1791911"/>
                </a:cubicBezTo>
                <a:cubicBezTo>
                  <a:pt x="3334214" y="1795441"/>
                  <a:pt x="3339509" y="1797205"/>
                  <a:pt x="3346570" y="1797205"/>
                </a:cubicBezTo>
                <a:cubicBezTo>
                  <a:pt x="3353630" y="1804266"/>
                  <a:pt x="3360690" y="1807797"/>
                  <a:pt x="3367751" y="1807797"/>
                </a:cubicBezTo>
                <a:cubicBezTo>
                  <a:pt x="3374810" y="1807797"/>
                  <a:pt x="3378341" y="1804266"/>
                  <a:pt x="3378341" y="1797205"/>
                </a:cubicBezTo>
                <a:lnTo>
                  <a:pt x="3388931" y="1797205"/>
                </a:lnTo>
                <a:cubicBezTo>
                  <a:pt x="3388931" y="1804266"/>
                  <a:pt x="3395992" y="1804266"/>
                  <a:pt x="3410112" y="1797205"/>
                </a:cubicBezTo>
                <a:lnTo>
                  <a:pt x="3441882" y="1797205"/>
                </a:lnTo>
                <a:cubicBezTo>
                  <a:pt x="3448943" y="1804266"/>
                  <a:pt x="3456004" y="1807797"/>
                  <a:pt x="3463064" y="1807797"/>
                </a:cubicBezTo>
                <a:cubicBezTo>
                  <a:pt x="3498365" y="1821917"/>
                  <a:pt x="3519546" y="1832507"/>
                  <a:pt x="3526607" y="1839567"/>
                </a:cubicBezTo>
                <a:lnTo>
                  <a:pt x="3516016" y="1839567"/>
                </a:lnTo>
                <a:lnTo>
                  <a:pt x="3505426" y="1839567"/>
                </a:lnTo>
                <a:lnTo>
                  <a:pt x="3558378" y="1850157"/>
                </a:lnTo>
                <a:cubicBezTo>
                  <a:pt x="3572498" y="1843098"/>
                  <a:pt x="3607799" y="1853688"/>
                  <a:pt x="3664282" y="1881930"/>
                </a:cubicBezTo>
                <a:cubicBezTo>
                  <a:pt x="3671342" y="1881930"/>
                  <a:pt x="3680167" y="1883694"/>
                  <a:pt x="3690758" y="1887224"/>
                </a:cubicBezTo>
                <a:cubicBezTo>
                  <a:pt x="3701348" y="1890755"/>
                  <a:pt x="3706644" y="1892520"/>
                  <a:pt x="3706644" y="1892520"/>
                </a:cubicBezTo>
                <a:cubicBezTo>
                  <a:pt x="3763126" y="1899580"/>
                  <a:pt x="3801956" y="1913701"/>
                  <a:pt x="3823138" y="1934882"/>
                </a:cubicBezTo>
                <a:cubicBezTo>
                  <a:pt x="3830198" y="1934882"/>
                  <a:pt x="3840788" y="1936646"/>
                  <a:pt x="3854908" y="1940176"/>
                </a:cubicBezTo>
                <a:cubicBezTo>
                  <a:pt x="3869030" y="1943707"/>
                  <a:pt x="3876090" y="1941941"/>
                  <a:pt x="3876090" y="1934882"/>
                </a:cubicBezTo>
                <a:lnTo>
                  <a:pt x="3918452" y="1956063"/>
                </a:lnTo>
                <a:lnTo>
                  <a:pt x="3907860" y="1956063"/>
                </a:lnTo>
                <a:lnTo>
                  <a:pt x="3897271" y="1966653"/>
                </a:lnTo>
                <a:cubicBezTo>
                  <a:pt x="3911392" y="1966653"/>
                  <a:pt x="3921982" y="1966653"/>
                  <a:pt x="3929042" y="1966653"/>
                </a:cubicBezTo>
                <a:cubicBezTo>
                  <a:pt x="3936102" y="1966653"/>
                  <a:pt x="3939633" y="1968417"/>
                  <a:pt x="3939633" y="1971948"/>
                </a:cubicBezTo>
                <a:cubicBezTo>
                  <a:pt x="3939633" y="1975478"/>
                  <a:pt x="3946692" y="1979007"/>
                  <a:pt x="3960812" y="1982538"/>
                </a:cubicBezTo>
                <a:cubicBezTo>
                  <a:pt x="3974934" y="1986069"/>
                  <a:pt x="3981994" y="1987834"/>
                  <a:pt x="3981994" y="1987834"/>
                </a:cubicBezTo>
                <a:lnTo>
                  <a:pt x="4013765" y="1998424"/>
                </a:lnTo>
                <a:cubicBezTo>
                  <a:pt x="4027886" y="2012544"/>
                  <a:pt x="4042006" y="2019605"/>
                  <a:pt x="4056127" y="2019605"/>
                </a:cubicBezTo>
                <a:cubicBezTo>
                  <a:pt x="4091429" y="2026665"/>
                  <a:pt x="4116140" y="2033725"/>
                  <a:pt x="4130260" y="2040786"/>
                </a:cubicBezTo>
                <a:cubicBezTo>
                  <a:pt x="4137320" y="2047846"/>
                  <a:pt x="4147910" y="2051376"/>
                  <a:pt x="4162031" y="2051376"/>
                </a:cubicBezTo>
                <a:cubicBezTo>
                  <a:pt x="4176152" y="2051376"/>
                  <a:pt x="4183212" y="2049611"/>
                  <a:pt x="4183212" y="2046080"/>
                </a:cubicBezTo>
                <a:cubicBezTo>
                  <a:pt x="4183212" y="2042550"/>
                  <a:pt x="4186743" y="2040786"/>
                  <a:pt x="4193802" y="2040786"/>
                </a:cubicBezTo>
                <a:cubicBezTo>
                  <a:pt x="4200862" y="2040786"/>
                  <a:pt x="4206158" y="2040786"/>
                  <a:pt x="4209688" y="2040786"/>
                </a:cubicBezTo>
                <a:cubicBezTo>
                  <a:pt x="4213218" y="2040786"/>
                  <a:pt x="4214983" y="2040786"/>
                  <a:pt x="4214983" y="2040786"/>
                </a:cubicBezTo>
                <a:cubicBezTo>
                  <a:pt x="4222044" y="2040786"/>
                  <a:pt x="4225574" y="2044315"/>
                  <a:pt x="4225574" y="2051376"/>
                </a:cubicBezTo>
                <a:cubicBezTo>
                  <a:pt x="4225574" y="2058436"/>
                  <a:pt x="4227339" y="2063732"/>
                  <a:pt x="4230868" y="2067261"/>
                </a:cubicBezTo>
                <a:cubicBezTo>
                  <a:pt x="4234400" y="2070792"/>
                  <a:pt x="4239695" y="2072557"/>
                  <a:pt x="4246754" y="2072557"/>
                </a:cubicBezTo>
                <a:cubicBezTo>
                  <a:pt x="4253814" y="2072557"/>
                  <a:pt x="4260874" y="2076088"/>
                  <a:pt x="4267935" y="2083146"/>
                </a:cubicBezTo>
                <a:lnTo>
                  <a:pt x="4267935" y="2093738"/>
                </a:lnTo>
                <a:cubicBezTo>
                  <a:pt x="4260874" y="2086677"/>
                  <a:pt x="4246754" y="2083146"/>
                  <a:pt x="4225574" y="2083146"/>
                </a:cubicBezTo>
                <a:cubicBezTo>
                  <a:pt x="4204393" y="2076088"/>
                  <a:pt x="4183212" y="2069026"/>
                  <a:pt x="4162031" y="2061967"/>
                </a:cubicBezTo>
                <a:cubicBezTo>
                  <a:pt x="4154970" y="2061967"/>
                  <a:pt x="4144381" y="2058436"/>
                  <a:pt x="4130260" y="2051376"/>
                </a:cubicBezTo>
                <a:cubicBezTo>
                  <a:pt x="4116140" y="2044315"/>
                  <a:pt x="4103784" y="2039021"/>
                  <a:pt x="4093194" y="2035490"/>
                </a:cubicBezTo>
                <a:cubicBezTo>
                  <a:pt x="4082604" y="2031959"/>
                  <a:pt x="4070248" y="2028430"/>
                  <a:pt x="4056127" y="2024900"/>
                </a:cubicBezTo>
                <a:cubicBezTo>
                  <a:pt x="4042006" y="2021369"/>
                  <a:pt x="4027886" y="2019605"/>
                  <a:pt x="4013765" y="2019605"/>
                </a:cubicBezTo>
                <a:lnTo>
                  <a:pt x="3939633" y="1998424"/>
                </a:lnTo>
                <a:cubicBezTo>
                  <a:pt x="3925511" y="1998424"/>
                  <a:pt x="3914921" y="2001954"/>
                  <a:pt x="3907860" y="2009015"/>
                </a:cubicBezTo>
                <a:cubicBezTo>
                  <a:pt x="3900802" y="2009015"/>
                  <a:pt x="3890210" y="2005484"/>
                  <a:pt x="3876090" y="1998424"/>
                </a:cubicBezTo>
                <a:cubicBezTo>
                  <a:pt x="3861969" y="1998424"/>
                  <a:pt x="3853144" y="1996659"/>
                  <a:pt x="3849614" y="1993128"/>
                </a:cubicBezTo>
                <a:cubicBezTo>
                  <a:pt x="3846084" y="1989598"/>
                  <a:pt x="3844319" y="1987834"/>
                  <a:pt x="3844319" y="1987834"/>
                </a:cubicBezTo>
                <a:lnTo>
                  <a:pt x="3833728" y="1977242"/>
                </a:lnTo>
                <a:lnTo>
                  <a:pt x="3812548" y="1966653"/>
                </a:lnTo>
                <a:lnTo>
                  <a:pt x="3780776" y="1956063"/>
                </a:lnTo>
                <a:cubicBezTo>
                  <a:pt x="3780776" y="1963122"/>
                  <a:pt x="3784306" y="1966653"/>
                  <a:pt x="3791367" y="1966653"/>
                </a:cubicBezTo>
                <a:cubicBezTo>
                  <a:pt x="3791367" y="1966653"/>
                  <a:pt x="3793132" y="1968417"/>
                  <a:pt x="3796662" y="1971948"/>
                </a:cubicBezTo>
                <a:cubicBezTo>
                  <a:pt x="3800192" y="1975478"/>
                  <a:pt x="3805488" y="1977242"/>
                  <a:pt x="3812548" y="1977242"/>
                </a:cubicBezTo>
                <a:cubicBezTo>
                  <a:pt x="3819607" y="1977242"/>
                  <a:pt x="3823138" y="1980773"/>
                  <a:pt x="3823138" y="1987834"/>
                </a:cubicBezTo>
                <a:cubicBezTo>
                  <a:pt x="3823138" y="1994894"/>
                  <a:pt x="3823138" y="1998424"/>
                  <a:pt x="3823138" y="1998424"/>
                </a:cubicBezTo>
                <a:lnTo>
                  <a:pt x="3801956" y="1998424"/>
                </a:lnTo>
                <a:lnTo>
                  <a:pt x="3749004" y="1956063"/>
                </a:lnTo>
                <a:lnTo>
                  <a:pt x="3717234" y="1934882"/>
                </a:lnTo>
                <a:cubicBezTo>
                  <a:pt x="3717234" y="1934882"/>
                  <a:pt x="3713703" y="1934882"/>
                  <a:pt x="3706644" y="1934882"/>
                </a:cubicBezTo>
                <a:cubicBezTo>
                  <a:pt x="3699584" y="1934882"/>
                  <a:pt x="3696052" y="1931351"/>
                  <a:pt x="3696052" y="1924290"/>
                </a:cubicBezTo>
                <a:lnTo>
                  <a:pt x="3685463" y="1924290"/>
                </a:lnTo>
                <a:cubicBezTo>
                  <a:pt x="3678402" y="1917231"/>
                  <a:pt x="3658986" y="1908405"/>
                  <a:pt x="3627215" y="1897815"/>
                </a:cubicBezTo>
                <a:cubicBezTo>
                  <a:pt x="3595444" y="1887224"/>
                  <a:pt x="3568968" y="1881930"/>
                  <a:pt x="3547788" y="1881930"/>
                </a:cubicBezTo>
                <a:cubicBezTo>
                  <a:pt x="3540728" y="1874869"/>
                  <a:pt x="3526607" y="1867809"/>
                  <a:pt x="3505426" y="1860749"/>
                </a:cubicBezTo>
                <a:cubicBezTo>
                  <a:pt x="3484244" y="1853688"/>
                  <a:pt x="3463064" y="1846628"/>
                  <a:pt x="3441882" y="1839567"/>
                </a:cubicBezTo>
                <a:cubicBezTo>
                  <a:pt x="3350099" y="1811327"/>
                  <a:pt x="3300678" y="1797205"/>
                  <a:pt x="3293618" y="1797205"/>
                </a:cubicBezTo>
                <a:close/>
                <a:moveTo>
                  <a:pt x="7709820" y="1765434"/>
                </a:moveTo>
                <a:cubicBezTo>
                  <a:pt x="7709820" y="1765434"/>
                  <a:pt x="7713348" y="1768965"/>
                  <a:pt x="7720409" y="1776026"/>
                </a:cubicBezTo>
                <a:lnTo>
                  <a:pt x="7741590" y="1765434"/>
                </a:lnTo>
                <a:close/>
                <a:moveTo>
                  <a:pt x="6555464" y="1765434"/>
                </a:moveTo>
                <a:lnTo>
                  <a:pt x="6544874" y="1776026"/>
                </a:lnTo>
                <a:cubicBezTo>
                  <a:pt x="6558994" y="1776026"/>
                  <a:pt x="6566054" y="1776026"/>
                  <a:pt x="6566054" y="1776026"/>
                </a:cubicBezTo>
                <a:close/>
                <a:moveTo>
                  <a:pt x="5231662" y="1765434"/>
                </a:moveTo>
                <a:cubicBezTo>
                  <a:pt x="5231662" y="1772495"/>
                  <a:pt x="5235194" y="1776026"/>
                  <a:pt x="5242254" y="1776026"/>
                </a:cubicBezTo>
                <a:lnTo>
                  <a:pt x="5242254" y="1765434"/>
                </a:lnTo>
                <a:close/>
                <a:moveTo>
                  <a:pt x="3060629" y="1765434"/>
                </a:moveTo>
                <a:cubicBezTo>
                  <a:pt x="3067689" y="1765434"/>
                  <a:pt x="3071218" y="1767199"/>
                  <a:pt x="3071218" y="1770730"/>
                </a:cubicBezTo>
                <a:cubicBezTo>
                  <a:pt x="3071218" y="1774261"/>
                  <a:pt x="3067689" y="1776026"/>
                  <a:pt x="3060629" y="1776026"/>
                </a:cubicBezTo>
                <a:close/>
                <a:moveTo>
                  <a:pt x="5146940" y="1754845"/>
                </a:moveTo>
                <a:lnTo>
                  <a:pt x="5146940" y="1765434"/>
                </a:lnTo>
                <a:cubicBezTo>
                  <a:pt x="5146940" y="1765434"/>
                  <a:pt x="5154000" y="1761905"/>
                  <a:pt x="5168121" y="1754845"/>
                </a:cubicBezTo>
                <a:close/>
                <a:moveTo>
                  <a:pt x="4575058" y="1754845"/>
                </a:moveTo>
                <a:lnTo>
                  <a:pt x="4564468" y="1765434"/>
                </a:lnTo>
                <a:lnTo>
                  <a:pt x="4564468" y="1776026"/>
                </a:lnTo>
                <a:cubicBezTo>
                  <a:pt x="4564468" y="1776026"/>
                  <a:pt x="4566232" y="1776026"/>
                  <a:pt x="4569762" y="1776026"/>
                </a:cubicBezTo>
                <a:cubicBezTo>
                  <a:pt x="4573292" y="1776026"/>
                  <a:pt x="4578587" y="1776026"/>
                  <a:pt x="4585647" y="1776026"/>
                </a:cubicBezTo>
                <a:cubicBezTo>
                  <a:pt x="4585647" y="1783085"/>
                  <a:pt x="4590943" y="1788380"/>
                  <a:pt x="4601532" y="1791911"/>
                </a:cubicBezTo>
                <a:cubicBezTo>
                  <a:pt x="4612124" y="1795441"/>
                  <a:pt x="4620949" y="1797205"/>
                  <a:pt x="4628010" y="1797205"/>
                </a:cubicBezTo>
                <a:cubicBezTo>
                  <a:pt x="4635070" y="1797205"/>
                  <a:pt x="4640366" y="1797205"/>
                  <a:pt x="4643895" y="1797205"/>
                </a:cubicBezTo>
                <a:cubicBezTo>
                  <a:pt x="4647424" y="1797205"/>
                  <a:pt x="4649190" y="1793676"/>
                  <a:pt x="4649190" y="1786615"/>
                </a:cubicBezTo>
                <a:cubicBezTo>
                  <a:pt x="4649190" y="1779555"/>
                  <a:pt x="4643895" y="1774261"/>
                  <a:pt x="4633305" y="1770730"/>
                </a:cubicBezTo>
                <a:cubicBezTo>
                  <a:pt x="4622714" y="1767199"/>
                  <a:pt x="4610359" y="1765434"/>
                  <a:pt x="4596238" y="1765434"/>
                </a:cubicBezTo>
                <a:cubicBezTo>
                  <a:pt x="4589178" y="1765434"/>
                  <a:pt x="4585647" y="1763670"/>
                  <a:pt x="4585647" y="1760140"/>
                </a:cubicBezTo>
                <a:cubicBezTo>
                  <a:pt x="4585647" y="1756609"/>
                  <a:pt x="4582118" y="1754845"/>
                  <a:pt x="4575058" y="1754845"/>
                </a:cubicBezTo>
                <a:close/>
                <a:moveTo>
                  <a:pt x="4379134" y="1754845"/>
                </a:moveTo>
                <a:cubicBezTo>
                  <a:pt x="4375605" y="1754845"/>
                  <a:pt x="4373839" y="1756609"/>
                  <a:pt x="4373839" y="1760140"/>
                </a:cubicBezTo>
                <a:cubicBezTo>
                  <a:pt x="4373839" y="1763670"/>
                  <a:pt x="4377370" y="1767199"/>
                  <a:pt x="4384430" y="1770730"/>
                </a:cubicBezTo>
                <a:cubicBezTo>
                  <a:pt x="4391490" y="1774261"/>
                  <a:pt x="4396785" y="1774261"/>
                  <a:pt x="4400316" y="1770730"/>
                </a:cubicBezTo>
                <a:cubicBezTo>
                  <a:pt x="4403846" y="1767199"/>
                  <a:pt x="4405610" y="1765434"/>
                  <a:pt x="4405610" y="1765434"/>
                </a:cubicBezTo>
                <a:cubicBezTo>
                  <a:pt x="4405610" y="1765434"/>
                  <a:pt x="4403846" y="1765434"/>
                  <a:pt x="4400316" y="1765434"/>
                </a:cubicBezTo>
                <a:cubicBezTo>
                  <a:pt x="4396785" y="1765434"/>
                  <a:pt x="4393256" y="1763670"/>
                  <a:pt x="4389724" y="1760140"/>
                </a:cubicBezTo>
                <a:cubicBezTo>
                  <a:pt x="4386195" y="1756609"/>
                  <a:pt x="4382664" y="1754845"/>
                  <a:pt x="4379134" y="1754845"/>
                </a:cubicBezTo>
                <a:close/>
                <a:moveTo>
                  <a:pt x="4331478" y="1754845"/>
                </a:moveTo>
                <a:lnTo>
                  <a:pt x="4352658" y="1765434"/>
                </a:lnTo>
                <a:lnTo>
                  <a:pt x="4352658" y="1754845"/>
                </a:lnTo>
                <a:close/>
                <a:moveTo>
                  <a:pt x="7667457" y="1744253"/>
                </a:moveTo>
                <a:lnTo>
                  <a:pt x="7656867" y="1754845"/>
                </a:lnTo>
                <a:lnTo>
                  <a:pt x="7667457" y="1754845"/>
                </a:lnTo>
                <a:lnTo>
                  <a:pt x="7678048" y="1765434"/>
                </a:lnTo>
                <a:lnTo>
                  <a:pt x="7699230" y="1765434"/>
                </a:lnTo>
                <a:lnTo>
                  <a:pt x="7688638" y="1754845"/>
                </a:lnTo>
                <a:cubicBezTo>
                  <a:pt x="7688638" y="1754845"/>
                  <a:pt x="7686874" y="1753080"/>
                  <a:pt x="7683344" y="1749549"/>
                </a:cubicBezTo>
                <a:cubicBezTo>
                  <a:pt x="7679813" y="1746018"/>
                  <a:pt x="7674519" y="1744253"/>
                  <a:pt x="7667457" y="1744253"/>
                </a:cubicBezTo>
                <a:close/>
                <a:moveTo>
                  <a:pt x="7455649" y="1744253"/>
                </a:moveTo>
                <a:cubicBezTo>
                  <a:pt x="7448588" y="1744253"/>
                  <a:pt x="7443293" y="1746018"/>
                  <a:pt x="7439764" y="1749549"/>
                </a:cubicBezTo>
                <a:cubicBezTo>
                  <a:pt x="7436234" y="1753080"/>
                  <a:pt x="7436234" y="1756609"/>
                  <a:pt x="7439764" y="1760140"/>
                </a:cubicBezTo>
                <a:cubicBezTo>
                  <a:pt x="7443293" y="1763670"/>
                  <a:pt x="7446824" y="1765434"/>
                  <a:pt x="7450355" y="1765434"/>
                </a:cubicBezTo>
                <a:cubicBezTo>
                  <a:pt x="7453884" y="1765434"/>
                  <a:pt x="7455649" y="1761905"/>
                  <a:pt x="7455649" y="1754845"/>
                </a:cubicBezTo>
                <a:close/>
                <a:moveTo>
                  <a:pt x="7222660" y="1744253"/>
                </a:moveTo>
                <a:cubicBezTo>
                  <a:pt x="7215600" y="1744253"/>
                  <a:pt x="7208540" y="1747784"/>
                  <a:pt x="7201480" y="1754845"/>
                </a:cubicBezTo>
                <a:lnTo>
                  <a:pt x="7159118" y="1754845"/>
                </a:lnTo>
                <a:cubicBezTo>
                  <a:pt x="7159118" y="1754845"/>
                  <a:pt x="7152058" y="1754845"/>
                  <a:pt x="7137937" y="1754845"/>
                </a:cubicBezTo>
                <a:lnTo>
                  <a:pt x="7116756" y="1754845"/>
                </a:lnTo>
                <a:cubicBezTo>
                  <a:pt x="7116756" y="1761905"/>
                  <a:pt x="7113226" y="1765434"/>
                  <a:pt x="7106166" y="1765434"/>
                </a:cubicBezTo>
                <a:lnTo>
                  <a:pt x="7106166" y="1776026"/>
                </a:lnTo>
                <a:cubicBezTo>
                  <a:pt x="7113226" y="1776026"/>
                  <a:pt x="7118522" y="1774261"/>
                  <a:pt x="7122052" y="1770730"/>
                </a:cubicBezTo>
                <a:cubicBezTo>
                  <a:pt x="7125581" y="1767199"/>
                  <a:pt x="7134408" y="1765434"/>
                  <a:pt x="7148526" y="1765434"/>
                </a:cubicBezTo>
                <a:lnTo>
                  <a:pt x="7159118" y="1776026"/>
                </a:lnTo>
                <a:lnTo>
                  <a:pt x="7159118" y="1786615"/>
                </a:lnTo>
                <a:cubicBezTo>
                  <a:pt x="7166178" y="1786615"/>
                  <a:pt x="7171474" y="1784851"/>
                  <a:pt x="7175004" y="1781320"/>
                </a:cubicBezTo>
                <a:cubicBezTo>
                  <a:pt x="7178533" y="1777790"/>
                  <a:pt x="7182064" y="1776026"/>
                  <a:pt x="7185593" y="1776026"/>
                </a:cubicBezTo>
                <a:cubicBezTo>
                  <a:pt x="7189122" y="1776026"/>
                  <a:pt x="7190889" y="1779555"/>
                  <a:pt x="7190889" y="1786615"/>
                </a:cubicBezTo>
                <a:cubicBezTo>
                  <a:pt x="7190889" y="1793676"/>
                  <a:pt x="7192655" y="1793676"/>
                  <a:pt x="7196184" y="1786615"/>
                </a:cubicBezTo>
                <a:cubicBezTo>
                  <a:pt x="7199714" y="1779555"/>
                  <a:pt x="7201480" y="1776026"/>
                  <a:pt x="7201480" y="1776026"/>
                </a:cubicBezTo>
                <a:lnTo>
                  <a:pt x="7212070" y="1776026"/>
                </a:lnTo>
                <a:cubicBezTo>
                  <a:pt x="7212070" y="1776026"/>
                  <a:pt x="7213836" y="1776026"/>
                  <a:pt x="7217366" y="1776026"/>
                </a:cubicBezTo>
                <a:cubicBezTo>
                  <a:pt x="7220895" y="1776026"/>
                  <a:pt x="7219130" y="1772495"/>
                  <a:pt x="7212070" y="1765434"/>
                </a:cubicBezTo>
                <a:cubicBezTo>
                  <a:pt x="7212070" y="1758374"/>
                  <a:pt x="7212070" y="1754845"/>
                  <a:pt x="7212070" y="1754845"/>
                </a:cubicBezTo>
                <a:close/>
                <a:moveTo>
                  <a:pt x="4744504" y="1744253"/>
                </a:moveTo>
                <a:cubicBezTo>
                  <a:pt x="4744504" y="1751314"/>
                  <a:pt x="4748034" y="1754845"/>
                  <a:pt x="4755094" y="1754845"/>
                </a:cubicBezTo>
                <a:lnTo>
                  <a:pt x="4755094" y="1744253"/>
                </a:lnTo>
                <a:close/>
                <a:moveTo>
                  <a:pt x="3902566" y="1744253"/>
                </a:moveTo>
                <a:cubicBezTo>
                  <a:pt x="3899036" y="1744253"/>
                  <a:pt x="3897271" y="1747784"/>
                  <a:pt x="3897271" y="1754845"/>
                </a:cubicBezTo>
                <a:cubicBezTo>
                  <a:pt x="3897271" y="1754845"/>
                  <a:pt x="3900802" y="1754845"/>
                  <a:pt x="3907860" y="1754845"/>
                </a:cubicBezTo>
                <a:cubicBezTo>
                  <a:pt x="3907860" y="1747784"/>
                  <a:pt x="3906096" y="1744253"/>
                  <a:pt x="3902566" y="1744253"/>
                </a:cubicBezTo>
                <a:close/>
                <a:moveTo>
                  <a:pt x="8069894" y="1733663"/>
                </a:moveTo>
                <a:lnTo>
                  <a:pt x="8101664" y="1733663"/>
                </a:lnTo>
                <a:lnTo>
                  <a:pt x="8080483" y="1744253"/>
                </a:lnTo>
                <a:cubicBezTo>
                  <a:pt x="8073423" y="1744253"/>
                  <a:pt x="8069894" y="1740724"/>
                  <a:pt x="8069894" y="1733663"/>
                </a:cubicBezTo>
                <a:close/>
                <a:moveTo>
                  <a:pt x="7625096" y="1733663"/>
                </a:moveTo>
                <a:lnTo>
                  <a:pt x="7614505" y="1744253"/>
                </a:lnTo>
                <a:cubicBezTo>
                  <a:pt x="7621567" y="1744253"/>
                  <a:pt x="7625096" y="1744253"/>
                  <a:pt x="7625096" y="1744253"/>
                </a:cubicBezTo>
                <a:cubicBezTo>
                  <a:pt x="7632156" y="1744253"/>
                  <a:pt x="7635686" y="1742489"/>
                  <a:pt x="7635686" y="1738959"/>
                </a:cubicBezTo>
                <a:cubicBezTo>
                  <a:pt x="7635686" y="1735428"/>
                  <a:pt x="7632156" y="1733663"/>
                  <a:pt x="7625096" y="1733663"/>
                </a:cubicBezTo>
                <a:close/>
                <a:moveTo>
                  <a:pt x="7529782" y="1733663"/>
                </a:moveTo>
                <a:cubicBezTo>
                  <a:pt x="7522722" y="1733663"/>
                  <a:pt x="7522722" y="1737194"/>
                  <a:pt x="7529782" y="1744253"/>
                </a:cubicBezTo>
                <a:cubicBezTo>
                  <a:pt x="7529782" y="1744253"/>
                  <a:pt x="7529782" y="1747784"/>
                  <a:pt x="7529782" y="1754845"/>
                </a:cubicBezTo>
                <a:lnTo>
                  <a:pt x="7540374" y="1754845"/>
                </a:lnTo>
                <a:cubicBezTo>
                  <a:pt x="7547434" y="1754845"/>
                  <a:pt x="7552730" y="1754845"/>
                  <a:pt x="7556259" y="1754845"/>
                </a:cubicBezTo>
                <a:cubicBezTo>
                  <a:pt x="7559788" y="1754845"/>
                  <a:pt x="7561553" y="1758374"/>
                  <a:pt x="7561553" y="1765434"/>
                </a:cubicBezTo>
                <a:cubicBezTo>
                  <a:pt x="7561553" y="1765434"/>
                  <a:pt x="7565082" y="1765434"/>
                  <a:pt x="7572144" y="1765434"/>
                </a:cubicBezTo>
                <a:cubicBezTo>
                  <a:pt x="7579204" y="1765434"/>
                  <a:pt x="7579204" y="1761905"/>
                  <a:pt x="7572144" y="1754845"/>
                </a:cubicBezTo>
                <a:cubicBezTo>
                  <a:pt x="7572144" y="1754845"/>
                  <a:pt x="7570378" y="1753080"/>
                  <a:pt x="7566848" y="1749549"/>
                </a:cubicBezTo>
                <a:cubicBezTo>
                  <a:pt x="7563319" y="1746018"/>
                  <a:pt x="7561553" y="1744253"/>
                  <a:pt x="7561553" y="1744253"/>
                </a:cubicBezTo>
                <a:cubicBezTo>
                  <a:pt x="7554492" y="1744253"/>
                  <a:pt x="7549197" y="1742489"/>
                  <a:pt x="7545668" y="1738959"/>
                </a:cubicBezTo>
                <a:cubicBezTo>
                  <a:pt x="7542138" y="1735428"/>
                  <a:pt x="7536842" y="1733663"/>
                  <a:pt x="7529782" y="1733663"/>
                </a:cubicBezTo>
                <a:close/>
                <a:moveTo>
                  <a:pt x="7498011" y="1733663"/>
                </a:moveTo>
                <a:cubicBezTo>
                  <a:pt x="7490951" y="1733663"/>
                  <a:pt x="7483890" y="1737194"/>
                  <a:pt x="7476830" y="1744253"/>
                </a:cubicBezTo>
                <a:cubicBezTo>
                  <a:pt x="7469770" y="1751314"/>
                  <a:pt x="7469770" y="1754845"/>
                  <a:pt x="7476830" y="1754845"/>
                </a:cubicBezTo>
                <a:cubicBezTo>
                  <a:pt x="7483890" y="1761905"/>
                  <a:pt x="7494482" y="1761905"/>
                  <a:pt x="7508601" y="1754845"/>
                </a:cubicBezTo>
                <a:cubicBezTo>
                  <a:pt x="7515663" y="1747784"/>
                  <a:pt x="7517426" y="1742489"/>
                  <a:pt x="7513896" y="1738959"/>
                </a:cubicBezTo>
                <a:cubicBezTo>
                  <a:pt x="7510367" y="1735428"/>
                  <a:pt x="7505072" y="1733663"/>
                  <a:pt x="7498011" y="1733663"/>
                </a:cubicBezTo>
                <a:close/>
                <a:moveTo>
                  <a:pt x="7169708" y="1733663"/>
                </a:moveTo>
                <a:cubicBezTo>
                  <a:pt x="7162648" y="1733663"/>
                  <a:pt x="7159118" y="1737194"/>
                  <a:pt x="7159118" y="1744253"/>
                </a:cubicBezTo>
                <a:lnTo>
                  <a:pt x="7169708" y="1744253"/>
                </a:lnTo>
                <a:close/>
                <a:moveTo>
                  <a:pt x="5104578" y="1733663"/>
                </a:moveTo>
                <a:cubicBezTo>
                  <a:pt x="5104578" y="1747784"/>
                  <a:pt x="5108108" y="1751314"/>
                  <a:pt x="5115169" y="1744253"/>
                </a:cubicBezTo>
                <a:cubicBezTo>
                  <a:pt x="5115169" y="1737194"/>
                  <a:pt x="5111638" y="1733663"/>
                  <a:pt x="5104578" y="1733663"/>
                </a:cubicBezTo>
                <a:close/>
                <a:moveTo>
                  <a:pt x="4278526" y="1733663"/>
                </a:moveTo>
                <a:cubicBezTo>
                  <a:pt x="4285585" y="1733663"/>
                  <a:pt x="4289116" y="1733663"/>
                  <a:pt x="4289116" y="1733663"/>
                </a:cubicBezTo>
                <a:lnTo>
                  <a:pt x="4289116" y="1744253"/>
                </a:lnTo>
                <a:cubicBezTo>
                  <a:pt x="4282056" y="1744253"/>
                  <a:pt x="4278526" y="1740724"/>
                  <a:pt x="4278526" y="1733663"/>
                </a:cubicBezTo>
                <a:close/>
                <a:moveTo>
                  <a:pt x="3918452" y="1733663"/>
                </a:moveTo>
                <a:lnTo>
                  <a:pt x="3918452" y="1744253"/>
                </a:lnTo>
                <a:cubicBezTo>
                  <a:pt x="3918452" y="1751314"/>
                  <a:pt x="3921982" y="1754845"/>
                  <a:pt x="3929042" y="1754845"/>
                </a:cubicBezTo>
                <a:cubicBezTo>
                  <a:pt x="3929042" y="1754845"/>
                  <a:pt x="3929042" y="1751314"/>
                  <a:pt x="3929042" y="1744253"/>
                </a:cubicBezTo>
                <a:cubicBezTo>
                  <a:pt x="3921982" y="1737194"/>
                  <a:pt x="3918452" y="1733663"/>
                  <a:pt x="3918452" y="1733663"/>
                </a:cubicBezTo>
                <a:close/>
                <a:moveTo>
                  <a:pt x="3664282" y="1733663"/>
                </a:moveTo>
                <a:lnTo>
                  <a:pt x="3674872" y="1733663"/>
                </a:lnTo>
                <a:cubicBezTo>
                  <a:pt x="3674872" y="1733663"/>
                  <a:pt x="3676636" y="1733663"/>
                  <a:pt x="3680167" y="1733663"/>
                </a:cubicBezTo>
                <a:cubicBezTo>
                  <a:pt x="3683698" y="1733663"/>
                  <a:pt x="3685463" y="1737194"/>
                  <a:pt x="3685463" y="1744253"/>
                </a:cubicBezTo>
                <a:lnTo>
                  <a:pt x="3674872" y="1744253"/>
                </a:lnTo>
                <a:close/>
                <a:moveTo>
                  <a:pt x="3177123" y="1733663"/>
                </a:moveTo>
                <a:cubicBezTo>
                  <a:pt x="3184183" y="1733663"/>
                  <a:pt x="3187714" y="1737194"/>
                  <a:pt x="3187714" y="1744253"/>
                </a:cubicBezTo>
                <a:lnTo>
                  <a:pt x="3177123" y="1744253"/>
                </a:lnTo>
                <a:close/>
                <a:moveTo>
                  <a:pt x="8101664" y="1723074"/>
                </a:moveTo>
                <a:cubicBezTo>
                  <a:pt x="8115785" y="1723074"/>
                  <a:pt x="8129906" y="1726603"/>
                  <a:pt x="8144027" y="1733663"/>
                </a:cubicBezTo>
                <a:cubicBezTo>
                  <a:pt x="8129906" y="1733663"/>
                  <a:pt x="8122846" y="1733663"/>
                  <a:pt x="8122846" y="1733663"/>
                </a:cubicBezTo>
                <a:close/>
                <a:moveTo>
                  <a:pt x="7974579" y="1723074"/>
                </a:moveTo>
                <a:lnTo>
                  <a:pt x="7985171" y="1733663"/>
                </a:lnTo>
                <a:cubicBezTo>
                  <a:pt x="7985171" y="1733663"/>
                  <a:pt x="7981640" y="1733663"/>
                  <a:pt x="7974579" y="1733663"/>
                </a:cubicBezTo>
                <a:close/>
                <a:moveTo>
                  <a:pt x="5740002" y="1723074"/>
                </a:moveTo>
                <a:lnTo>
                  <a:pt x="5740002" y="1733663"/>
                </a:lnTo>
                <a:lnTo>
                  <a:pt x="5750593" y="1733663"/>
                </a:lnTo>
                <a:cubicBezTo>
                  <a:pt x="5750593" y="1733663"/>
                  <a:pt x="5750593" y="1731899"/>
                  <a:pt x="5750593" y="1728368"/>
                </a:cubicBezTo>
                <a:cubicBezTo>
                  <a:pt x="5750593" y="1724838"/>
                  <a:pt x="5747064" y="1723074"/>
                  <a:pt x="5740002" y="1723074"/>
                </a:cubicBezTo>
                <a:close/>
                <a:moveTo>
                  <a:pt x="4267935" y="1723074"/>
                </a:moveTo>
                <a:cubicBezTo>
                  <a:pt x="4267935" y="1730133"/>
                  <a:pt x="4266170" y="1735428"/>
                  <a:pt x="4262640" y="1738959"/>
                </a:cubicBezTo>
                <a:cubicBezTo>
                  <a:pt x="4259110" y="1742489"/>
                  <a:pt x="4260874" y="1744253"/>
                  <a:pt x="4267935" y="1744253"/>
                </a:cubicBezTo>
                <a:lnTo>
                  <a:pt x="4289116" y="1744253"/>
                </a:lnTo>
                <a:lnTo>
                  <a:pt x="4299706" y="1744253"/>
                </a:lnTo>
                <a:cubicBezTo>
                  <a:pt x="4299706" y="1751314"/>
                  <a:pt x="4303237" y="1754845"/>
                  <a:pt x="4310297" y="1754845"/>
                </a:cubicBezTo>
                <a:cubicBezTo>
                  <a:pt x="4310297" y="1754845"/>
                  <a:pt x="4313826" y="1751314"/>
                  <a:pt x="4320887" y="1744253"/>
                </a:cubicBezTo>
                <a:cubicBezTo>
                  <a:pt x="4327948" y="1744253"/>
                  <a:pt x="4327948" y="1742489"/>
                  <a:pt x="4320887" y="1738959"/>
                </a:cubicBezTo>
                <a:cubicBezTo>
                  <a:pt x="4313826" y="1735428"/>
                  <a:pt x="4306766" y="1730133"/>
                  <a:pt x="4299706" y="1723074"/>
                </a:cubicBezTo>
                <a:close/>
                <a:moveTo>
                  <a:pt x="4225574" y="1723074"/>
                </a:moveTo>
                <a:lnTo>
                  <a:pt x="4225574" y="1733663"/>
                </a:lnTo>
                <a:cubicBezTo>
                  <a:pt x="4232633" y="1733663"/>
                  <a:pt x="4237929" y="1733663"/>
                  <a:pt x="4241460" y="1733663"/>
                </a:cubicBezTo>
                <a:cubicBezTo>
                  <a:pt x="4244989" y="1733663"/>
                  <a:pt x="4246754" y="1733663"/>
                  <a:pt x="4246754" y="1733663"/>
                </a:cubicBezTo>
                <a:cubicBezTo>
                  <a:pt x="4246754" y="1733663"/>
                  <a:pt x="4244989" y="1731899"/>
                  <a:pt x="4241460" y="1728368"/>
                </a:cubicBezTo>
                <a:cubicBezTo>
                  <a:pt x="4237929" y="1724838"/>
                  <a:pt x="4232633" y="1723074"/>
                  <a:pt x="4225574" y="1723074"/>
                </a:cubicBezTo>
                <a:close/>
                <a:moveTo>
                  <a:pt x="7396078" y="1716454"/>
                </a:moveTo>
                <a:cubicBezTo>
                  <a:pt x="7393430" y="1717337"/>
                  <a:pt x="7392107" y="1719544"/>
                  <a:pt x="7392107" y="1723074"/>
                </a:cubicBezTo>
                <a:lnTo>
                  <a:pt x="7423878" y="1723074"/>
                </a:lnTo>
                <a:cubicBezTo>
                  <a:pt x="7423878" y="1723074"/>
                  <a:pt x="7418582" y="1721309"/>
                  <a:pt x="7407992" y="1717778"/>
                </a:cubicBezTo>
                <a:cubicBezTo>
                  <a:pt x="7402697" y="1716013"/>
                  <a:pt x="7398726" y="1715572"/>
                  <a:pt x="7396078" y="1716454"/>
                </a:cubicBezTo>
                <a:close/>
                <a:moveTo>
                  <a:pt x="7317974" y="1712482"/>
                </a:moveTo>
                <a:cubicBezTo>
                  <a:pt x="7303854" y="1719543"/>
                  <a:pt x="7303854" y="1726603"/>
                  <a:pt x="7317974" y="1733663"/>
                </a:cubicBezTo>
                <a:lnTo>
                  <a:pt x="7328564" y="1723074"/>
                </a:lnTo>
                <a:cubicBezTo>
                  <a:pt x="7328564" y="1716013"/>
                  <a:pt x="7328564" y="1712482"/>
                  <a:pt x="7328564" y="1712482"/>
                </a:cubicBezTo>
                <a:close/>
                <a:moveTo>
                  <a:pt x="7063804" y="1712482"/>
                </a:moveTo>
                <a:cubicBezTo>
                  <a:pt x="7056744" y="1712482"/>
                  <a:pt x="7053214" y="1716013"/>
                  <a:pt x="7053214" y="1723074"/>
                </a:cubicBezTo>
                <a:lnTo>
                  <a:pt x="7063804" y="1723074"/>
                </a:lnTo>
                <a:cubicBezTo>
                  <a:pt x="7070866" y="1723074"/>
                  <a:pt x="7074395" y="1723074"/>
                  <a:pt x="7074395" y="1723074"/>
                </a:cubicBezTo>
                <a:cubicBezTo>
                  <a:pt x="7074395" y="1716013"/>
                  <a:pt x="7070866" y="1712482"/>
                  <a:pt x="7063804" y="1712482"/>
                </a:cubicBezTo>
                <a:close/>
                <a:moveTo>
                  <a:pt x="4649190" y="1712482"/>
                </a:moveTo>
                <a:lnTo>
                  <a:pt x="4649190" y="1723074"/>
                </a:lnTo>
                <a:lnTo>
                  <a:pt x="4659780" y="1712482"/>
                </a:lnTo>
                <a:cubicBezTo>
                  <a:pt x="4652720" y="1712482"/>
                  <a:pt x="4649190" y="1712482"/>
                  <a:pt x="4649190" y="1712482"/>
                </a:cubicBezTo>
                <a:close/>
                <a:moveTo>
                  <a:pt x="3063276" y="1709173"/>
                </a:moveTo>
                <a:cubicBezTo>
                  <a:pt x="3068571" y="1707850"/>
                  <a:pt x="3081810" y="1712482"/>
                  <a:pt x="3102990" y="1723074"/>
                </a:cubicBezTo>
                <a:cubicBezTo>
                  <a:pt x="3117111" y="1730133"/>
                  <a:pt x="3127701" y="1730133"/>
                  <a:pt x="3134762" y="1723074"/>
                </a:cubicBezTo>
                <a:cubicBezTo>
                  <a:pt x="3148882" y="1723074"/>
                  <a:pt x="3159472" y="1726603"/>
                  <a:pt x="3166533" y="1733663"/>
                </a:cubicBezTo>
                <a:lnTo>
                  <a:pt x="3155942" y="1733663"/>
                </a:lnTo>
                <a:cubicBezTo>
                  <a:pt x="3155942" y="1747784"/>
                  <a:pt x="3145351" y="1751314"/>
                  <a:pt x="3124171" y="1744253"/>
                </a:cubicBezTo>
                <a:cubicBezTo>
                  <a:pt x="3110050" y="1737194"/>
                  <a:pt x="3102990" y="1733663"/>
                  <a:pt x="3102990" y="1733663"/>
                </a:cubicBezTo>
                <a:cubicBezTo>
                  <a:pt x="3088869" y="1726603"/>
                  <a:pt x="3078279" y="1721309"/>
                  <a:pt x="3071218" y="1717778"/>
                </a:cubicBezTo>
                <a:cubicBezTo>
                  <a:pt x="3064160" y="1714247"/>
                  <a:pt x="3060629" y="1712482"/>
                  <a:pt x="3060629" y="1712482"/>
                </a:cubicBezTo>
                <a:cubicBezTo>
                  <a:pt x="3060629" y="1710718"/>
                  <a:pt x="3061511" y="1709615"/>
                  <a:pt x="3063276" y="1709173"/>
                </a:cubicBezTo>
                <a:close/>
                <a:moveTo>
                  <a:pt x="8917126" y="1701893"/>
                </a:moveTo>
                <a:lnTo>
                  <a:pt x="8927716" y="1701893"/>
                </a:lnTo>
                <a:lnTo>
                  <a:pt x="8917126" y="1712482"/>
                </a:lnTo>
                <a:close/>
                <a:moveTo>
                  <a:pt x="4405610" y="1701893"/>
                </a:moveTo>
                <a:lnTo>
                  <a:pt x="4405610" y="1712482"/>
                </a:lnTo>
                <a:lnTo>
                  <a:pt x="4416202" y="1701893"/>
                </a:lnTo>
                <a:cubicBezTo>
                  <a:pt x="4416202" y="1701893"/>
                  <a:pt x="4412670" y="1701893"/>
                  <a:pt x="4405610" y="1701893"/>
                </a:cubicBezTo>
                <a:close/>
                <a:moveTo>
                  <a:pt x="3643100" y="1701893"/>
                </a:moveTo>
                <a:lnTo>
                  <a:pt x="3653692" y="1701893"/>
                </a:lnTo>
                <a:lnTo>
                  <a:pt x="3653692" y="1712482"/>
                </a:lnTo>
                <a:cubicBezTo>
                  <a:pt x="3653692" y="1712482"/>
                  <a:pt x="3653692" y="1716013"/>
                  <a:pt x="3653692" y="1723074"/>
                </a:cubicBezTo>
                <a:lnTo>
                  <a:pt x="3643100" y="1723074"/>
                </a:lnTo>
                <a:cubicBezTo>
                  <a:pt x="3636040" y="1716013"/>
                  <a:pt x="3636040" y="1712482"/>
                  <a:pt x="3643100" y="1712482"/>
                </a:cubicBezTo>
                <a:cubicBezTo>
                  <a:pt x="3650161" y="1712482"/>
                  <a:pt x="3650161" y="1708953"/>
                  <a:pt x="3643100" y="1701893"/>
                </a:cubicBezTo>
                <a:close/>
                <a:moveTo>
                  <a:pt x="2562879" y="1701893"/>
                </a:moveTo>
                <a:lnTo>
                  <a:pt x="2615831" y="1712482"/>
                </a:lnTo>
                <a:cubicBezTo>
                  <a:pt x="2622892" y="1712482"/>
                  <a:pt x="2633481" y="1714247"/>
                  <a:pt x="2647602" y="1717778"/>
                </a:cubicBezTo>
                <a:cubicBezTo>
                  <a:pt x="2661723" y="1721309"/>
                  <a:pt x="2675844" y="1726603"/>
                  <a:pt x="2689964" y="1733663"/>
                </a:cubicBezTo>
                <a:cubicBezTo>
                  <a:pt x="2746447" y="1747784"/>
                  <a:pt x="2774687" y="1758374"/>
                  <a:pt x="2774687" y="1765434"/>
                </a:cubicBezTo>
                <a:cubicBezTo>
                  <a:pt x="2774687" y="1765434"/>
                  <a:pt x="2776452" y="1767199"/>
                  <a:pt x="2779984" y="1770730"/>
                </a:cubicBezTo>
                <a:cubicBezTo>
                  <a:pt x="2783512" y="1774261"/>
                  <a:pt x="2788808" y="1779555"/>
                  <a:pt x="2795868" y="1786615"/>
                </a:cubicBezTo>
                <a:cubicBezTo>
                  <a:pt x="2817049" y="1793676"/>
                  <a:pt x="2827639" y="1797205"/>
                  <a:pt x="2827639" y="1797205"/>
                </a:cubicBezTo>
                <a:cubicBezTo>
                  <a:pt x="2813519" y="1797205"/>
                  <a:pt x="2799399" y="1793676"/>
                  <a:pt x="2785278" y="1786615"/>
                </a:cubicBezTo>
                <a:cubicBezTo>
                  <a:pt x="2771157" y="1779555"/>
                  <a:pt x="2751742" y="1772495"/>
                  <a:pt x="2727032" y="1765434"/>
                </a:cubicBezTo>
                <a:cubicBezTo>
                  <a:pt x="2702319" y="1758374"/>
                  <a:pt x="2684669" y="1751314"/>
                  <a:pt x="2674080" y="1744253"/>
                </a:cubicBezTo>
                <a:cubicBezTo>
                  <a:pt x="2663488" y="1737194"/>
                  <a:pt x="2654663" y="1733663"/>
                  <a:pt x="2647602" y="1733663"/>
                </a:cubicBezTo>
                <a:cubicBezTo>
                  <a:pt x="2640543" y="1733663"/>
                  <a:pt x="2629952" y="1730133"/>
                  <a:pt x="2615831" y="1723074"/>
                </a:cubicBezTo>
                <a:cubicBezTo>
                  <a:pt x="2615831" y="1723074"/>
                  <a:pt x="2612301" y="1721309"/>
                  <a:pt x="2605241" y="1717778"/>
                </a:cubicBezTo>
                <a:cubicBezTo>
                  <a:pt x="2598181" y="1714247"/>
                  <a:pt x="2591120" y="1712482"/>
                  <a:pt x="2584060" y="1712482"/>
                </a:cubicBezTo>
                <a:cubicBezTo>
                  <a:pt x="2577000" y="1712482"/>
                  <a:pt x="2569938" y="1708953"/>
                  <a:pt x="2562879" y="1701893"/>
                </a:cubicBezTo>
                <a:close/>
                <a:moveTo>
                  <a:pt x="7009528" y="1695273"/>
                </a:moveTo>
                <a:cubicBezTo>
                  <a:pt x="7008646" y="1694391"/>
                  <a:pt x="7007322" y="1694832"/>
                  <a:pt x="7005558" y="1696597"/>
                </a:cubicBezTo>
                <a:cubicBezTo>
                  <a:pt x="7002026" y="1700128"/>
                  <a:pt x="6996732" y="1701893"/>
                  <a:pt x="6989670" y="1701893"/>
                </a:cubicBezTo>
                <a:lnTo>
                  <a:pt x="6989670" y="1712482"/>
                </a:lnTo>
                <a:cubicBezTo>
                  <a:pt x="6996732" y="1705422"/>
                  <a:pt x="7003792" y="1705422"/>
                  <a:pt x="7010852" y="1712482"/>
                </a:cubicBezTo>
                <a:cubicBezTo>
                  <a:pt x="7017914" y="1712482"/>
                  <a:pt x="7023208" y="1712482"/>
                  <a:pt x="7026737" y="1712482"/>
                </a:cubicBezTo>
                <a:cubicBezTo>
                  <a:pt x="7030266" y="1712482"/>
                  <a:pt x="7032033" y="1710718"/>
                  <a:pt x="7032033" y="1707187"/>
                </a:cubicBezTo>
                <a:cubicBezTo>
                  <a:pt x="7032033" y="1703657"/>
                  <a:pt x="7032033" y="1701893"/>
                  <a:pt x="7032033" y="1701893"/>
                </a:cubicBezTo>
                <a:lnTo>
                  <a:pt x="7010852" y="1701893"/>
                </a:lnTo>
                <a:cubicBezTo>
                  <a:pt x="7010852" y="1698363"/>
                  <a:pt x="7010410" y="1696156"/>
                  <a:pt x="7009528" y="1695273"/>
                </a:cubicBezTo>
                <a:close/>
                <a:moveTo>
                  <a:pt x="8345244" y="1691301"/>
                </a:moveTo>
                <a:cubicBezTo>
                  <a:pt x="8352305" y="1691301"/>
                  <a:pt x="8361130" y="1693066"/>
                  <a:pt x="8371720" y="1696597"/>
                </a:cubicBezTo>
                <a:cubicBezTo>
                  <a:pt x="8382310" y="1700128"/>
                  <a:pt x="8389372" y="1703657"/>
                  <a:pt x="8392901" y="1707187"/>
                </a:cubicBezTo>
                <a:cubicBezTo>
                  <a:pt x="8396431" y="1710718"/>
                  <a:pt x="8394666" y="1716013"/>
                  <a:pt x="8387606" y="1723074"/>
                </a:cubicBezTo>
                <a:lnTo>
                  <a:pt x="8355835" y="1723074"/>
                </a:lnTo>
                <a:cubicBezTo>
                  <a:pt x="8362895" y="1716013"/>
                  <a:pt x="8369954" y="1712482"/>
                  <a:pt x="8377016" y="1712482"/>
                </a:cubicBezTo>
                <a:lnTo>
                  <a:pt x="8355835" y="1701893"/>
                </a:lnTo>
                <a:close/>
                <a:moveTo>
                  <a:pt x="7625096" y="1691301"/>
                </a:moveTo>
                <a:cubicBezTo>
                  <a:pt x="7618034" y="1691301"/>
                  <a:pt x="7614505" y="1694832"/>
                  <a:pt x="7614505" y="1701893"/>
                </a:cubicBezTo>
                <a:cubicBezTo>
                  <a:pt x="7621567" y="1701893"/>
                  <a:pt x="7632156" y="1698362"/>
                  <a:pt x="7646278" y="1691301"/>
                </a:cubicBezTo>
                <a:close/>
                <a:moveTo>
                  <a:pt x="4172621" y="1691301"/>
                </a:moveTo>
                <a:cubicBezTo>
                  <a:pt x="4172621" y="1698362"/>
                  <a:pt x="4169092" y="1701893"/>
                  <a:pt x="4162031" y="1701893"/>
                </a:cubicBezTo>
                <a:lnTo>
                  <a:pt x="4172621" y="1723074"/>
                </a:lnTo>
                <a:cubicBezTo>
                  <a:pt x="4200862" y="1723074"/>
                  <a:pt x="4214983" y="1723074"/>
                  <a:pt x="4214983" y="1723074"/>
                </a:cubicBezTo>
                <a:cubicBezTo>
                  <a:pt x="4214983" y="1716013"/>
                  <a:pt x="4207922" y="1712482"/>
                  <a:pt x="4193802" y="1712482"/>
                </a:cubicBezTo>
                <a:lnTo>
                  <a:pt x="4193802" y="1701893"/>
                </a:lnTo>
                <a:cubicBezTo>
                  <a:pt x="4186743" y="1701893"/>
                  <a:pt x="4183212" y="1698362"/>
                  <a:pt x="4183212" y="1691301"/>
                </a:cubicBezTo>
                <a:cubicBezTo>
                  <a:pt x="4176152" y="1691301"/>
                  <a:pt x="4172621" y="1691301"/>
                  <a:pt x="4172621" y="1691301"/>
                </a:cubicBezTo>
                <a:close/>
                <a:moveTo>
                  <a:pt x="7233251" y="1680711"/>
                </a:moveTo>
                <a:lnTo>
                  <a:pt x="7222660" y="1691301"/>
                </a:lnTo>
                <a:cubicBezTo>
                  <a:pt x="7250902" y="1698362"/>
                  <a:pt x="7272082" y="1703657"/>
                  <a:pt x="7286203" y="1707187"/>
                </a:cubicBezTo>
                <a:cubicBezTo>
                  <a:pt x="7300322" y="1710718"/>
                  <a:pt x="7314444" y="1708953"/>
                  <a:pt x="7328564" y="1701893"/>
                </a:cubicBezTo>
                <a:cubicBezTo>
                  <a:pt x="7335626" y="1701893"/>
                  <a:pt x="7339155" y="1701893"/>
                  <a:pt x="7339155" y="1701893"/>
                </a:cubicBezTo>
                <a:cubicBezTo>
                  <a:pt x="7339155" y="1694832"/>
                  <a:pt x="7335626" y="1691301"/>
                  <a:pt x="7328564" y="1691301"/>
                </a:cubicBezTo>
                <a:cubicBezTo>
                  <a:pt x="7321504" y="1691301"/>
                  <a:pt x="7312678" y="1693066"/>
                  <a:pt x="7302088" y="1696597"/>
                </a:cubicBezTo>
                <a:cubicBezTo>
                  <a:pt x="7291498" y="1700128"/>
                  <a:pt x="7284437" y="1701893"/>
                  <a:pt x="7280908" y="1701893"/>
                </a:cubicBezTo>
                <a:cubicBezTo>
                  <a:pt x="7277378" y="1701893"/>
                  <a:pt x="7275612" y="1698362"/>
                  <a:pt x="7275612" y="1691301"/>
                </a:cubicBezTo>
                <a:cubicBezTo>
                  <a:pt x="7275612" y="1684242"/>
                  <a:pt x="7261492" y="1680711"/>
                  <a:pt x="7233251" y="1680711"/>
                </a:cubicBezTo>
                <a:close/>
                <a:moveTo>
                  <a:pt x="4829228" y="1680711"/>
                </a:moveTo>
                <a:cubicBezTo>
                  <a:pt x="4829228" y="1687772"/>
                  <a:pt x="4829228" y="1691301"/>
                  <a:pt x="4829228" y="1691301"/>
                </a:cubicBezTo>
                <a:cubicBezTo>
                  <a:pt x="4829228" y="1691301"/>
                  <a:pt x="4832757" y="1687772"/>
                  <a:pt x="4839818" y="1680711"/>
                </a:cubicBezTo>
                <a:cubicBezTo>
                  <a:pt x="4832757" y="1680711"/>
                  <a:pt x="4829228" y="1680711"/>
                  <a:pt x="4829228" y="1680711"/>
                </a:cubicBezTo>
                <a:close/>
                <a:moveTo>
                  <a:pt x="2986495" y="1680711"/>
                </a:moveTo>
                <a:cubicBezTo>
                  <a:pt x="2993556" y="1680711"/>
                  <a:pt x="2997086" y="1684242"/>
                  <a:pt x="2997086" y="1691301"/>
                </a:cubicBezTo>
                <a:cubicBezTo>
                  <a:pt x="2997086" y="1691301"/>
                  <a:pt x="2993556" y="1691301"/>
                  <a:pt x="2986495" y="1691301"/>
                </a:cubicBezTo>
                <a:cubicBezTo>
                  <a:pt x="2979435" y="1691301"/>
                  <a:pt x="2975906" y="1691301"/>
                  <a:pt x="2975906" y="1691301"/>
                </a:cubicBezTo>
                <a:cubicBezTo>
                  <a:pt x="2975906" y="1691301"/>
                  <a:pt x="2979435" y="1687772"/>
                  <a:pt x="2986495" y="1680711"/>
                </a:cubicBezTo>
                <a:close/>
                <a:moveTo>
                  <a:pt x="4900712" y="1675416"/>
                </a:moveTo>
                <a:cubicBezTo>
                  <a:pt x="4898948" y="1675416"/>
                  <a:pt x="4896300" y="1677182"/>
                  <a:pt x="4892770" y="1680711"/>
                </a:cubicBezTo>
                <a:lnTo>
                  <a:pt x="4903360" y="1680711"/>
                </a:lnTo>
                <a:cubicBezTo>
                  <a:pt x="4903360" y="1677182"/>
                  <a:pt x="4902478" y="1675416"/>
                  <a:pt x="4900712" y="1675416"/>
                </a:cubicBezTo>
                <a:close/>
                <a:moveTo>
                  <a:pt x="7175004" y="1670122"/>
                </a:moveTo>
                <a:cubicBezTo>
                  <a:pt x="7171474" y="1670122"/>
                  <a:pt x="7169708" y="1671886"/>
                  <a:pt x="7169708" y="1675416"/>
                </a:cubicBezTo>
                <a:cubicBezTo>
                  <a:pt x="7169708" y="1678947"/>
                  <a:pt x="7173238" y="1680711"/>
                  <a:pt x="7180299" y="1680711"/>
                </a:cubicBezTo>
                <a:cubicBezTo>
                  <a:pt x="7180299" y="1673651"/>
                  <a:pt x="7178533" y="1670122"/>
                  <a:pt x="7175004" y="1670122"/>
                </a:cubicBezTo>
                <a:close/>
                <a:moveTo>
                  <a:pt x="4913950" y="1670122"/>
                </a:moveTo>
                <a:lnTo>
                  <a:pt x="4945722" y="1691301"/>
                </a:lnTo>
                <a:cubicBezTo>
                  <a:pt x="4952782" y="1691301"/>
                  <a:pt x="4956312" y="1689537"/>
                  <a:pt x="4956312" y="1686007"/>
                </a:cubicBezTo>
                <a:cubicBezTo>
                  <a:pt x="4956312" y="1682476"/>
                  <a:pt x="4952782" y="1680711"/>
                  <a:pt x="4945722" y="1680711"/>
                </a:cubicBezTo>
                <a:cubicBezTo>
                  <a:pt x="4938661" y="1680711"/>
                  <a:pt x="4935132" y="1680711"/>
                  <a:pt x="4935132" y="1680711"/>
                </a:cubicBezTo>
                <a:cubicBezTo>
                  <a:pt x="4935132" y="1680711"/>
                  <a:pt x="4931600" y="1677181"/>
                  <a:pt x="4924540" y="1670122"/>
                </a:cubicBezTo>
                <a:cubicBezTo>
                  <a:pt x="4917480" y="1670122"/>
                  <a:pt x="4913950" y="1670122"/>
                  <a:pt x="4913950" y="1670122"/>
                </a:cubicBezTo>
                <a:close/>
                <a:moveTo>
                  <a:pt x="8207569" y="1659530"/>
                </a:moveTo>
                <a:cubicBezTo>
                  <a:pt x="8228750" y="1659530"/>
                  <a:pt x="8246401" y="1663061"/>
                  <a:pt x="8260521" y="1670122"/>
                </a:cubicBezTo>
                <a:lnTo>
                  <a:pt x="8249931" y="1680711"/>
                </a:lnTo>
                <a:cubicBezTo>
                  <a:pt x="8235810" y="1673651"/>
                  <a:pt x="8228750" y="1670122"/>
                  <a:pt x="8228750" y="1670122"/>
                </a:cubicBezTo>
                <a:close/>
                <a:moveTo>
                  <a:pt x="7836904" y="1659530"/>
                </a:moveTo>
                <a:lnTo>
                  <a:pt x="7858085" y="1659530"/>
                </a:lnTo>
                <a:lnTo>
                  <a:pt x="7879267" y="1670122"/>
                </a:lnTo>
                <a:lnTo>
                  <a:pt x="7900446" y="1670122"/>
                </a:lnTo>
                <a:cubicBezTo>
                  <a:pt x="7907508" y="1677181"/>
                  <a:pt x="7911038" y="1680711"/>
                  <a:pt x="7911038" y="1680711"/>
                </a:cubicBezTo>
                <a:cubicBezTo>
                  <a:pt x="7911038" y="1680711"/>
                  <a:pt x="7916332" y="1680711"/>
                  <a:pt x="7926923" y="1680711"/>
                </a:cubicBezTo>
                <a:cubicBezTo>
                  <a:pt x="7937513" y="1680711"/>
                  <a:pt x="7946338" y="1684242"/>
                  <a:pt x="7953398" y="1691301"/>
                </a:cubicBezTo>
                <a:cubicBezTo>
                  <a:pt x="7981640" y="1698362"/>
                  <a:pt x="8002821" y="1705422"/>
                  <a:pt x="8016942" y="1712482"/>
                </a:cubicBezTo>
                <a:lnTo>
                  <a:pt x="8027531" y="1723074"/>
                </a:lnTo>
                <a:cubicBezTo>
                  <a:pt x="8013412" y="1716013"/>
                  <a:pt x="8002821" y="1712482"/>
                  <a:pt x="7995760" y="1712482"/>
                </a:cubicBezTo>
                <a:cubicBezTo>
                  <a:pt x="7981640" y="1705422"/>
                  <a:pt x="7974579" y="1703657"/>
                  <a:pt x="7974579" y="1707187"/>
                </a:cubicBezTo>
                <a:cubicBezTo>
                  <a:pt x="7974579" y="1710718"/>
                  <a:pt x="7967519" y="1708953"/>
                  <a:pt x="7953398" y="1701893"/>
                </a:cubicBezTo>
                <a:cubicBezTo>
                  <a:pt x="7946338" y="1694832"/>
                  <a:pt x="7918098" y="1687772"/>
                  <a:pt x="7868675" y="1680711"/>
                </a:cubicBezTo>
                <a:cubicBezTo>
                  <a:pt x="7847494" y="1673651"/>
                  <a:pt x="7836904" y="1666591"/>
                  <a:pt x="7836904" y="1659530"/>
                </a:cubicBezTo>
                <a:close/>
                <a:moveTo>
                  <a:pt x="7476830" y="1659530"/>
                </a:moveTo>
                <a:cubicBezTo>
                  <a:pt x="7498011" y="1666591"/>
                  <a:pt x="7512130" y="1670122"/>
                  <a:pt x="7519192" y="1670122"/>
                </a:cubicBezTo>
                <a:lnTo>
                  <a:pt x="7519192" y="1659530"/>
                </a:lnTo>
                <a:cubicBezTo>
                  <a:pt x="7505072" y="1659530"/>
                  <a:pt x="7496245" y="1659530"/>
                  <a:pt x="7492716" y="1659530"/>
                </a:cubicBezTo>
                <a:cubicBezTo>
                  <a:pt x="7490951" y="1659530"/>
                  <a:pt x="7487861" y="1659530"/>
                  <a:pt x="7483450" y="1659530"/>
                </a:cubicBezTo>
                <a:close/>
                <a:moveTo>
                  <a:pt x="7296793" y="1659530"/>
                </a:moveTo>
                <a:lnTo>
                  <a:pt x="7286203" y="1670122"/>
                </a:lnTo>
                <a:cubicBezTo>
                  <a:pt x="7286203" y="1670122"/>
                  <a:pt x="7291498" y="1670122"/>
                  <a:pt x="7302088" y="1670122"/>
                </a:cubicBezTo>
                <a:cubicBezTo>
                  <a:pt x="7312678" y="1670122"/>
                  <a:pt x="7317974" y="1668357"/>
                  <a:pt x="7317974" y="1664826"/>
                </a:cubicBezTo>
                <a:cubicBezTo>
                  <a:pt x="7317974" y="1661295"/>
                  <a:pt x="7316208" y="1659530"/>
                  <a:pt x="7312678" y="1659530"/>
                </a:cubicBezTo>
                <a:cubicBezTo>
                  <a:pt x="7309149" y="1659530"/>
                  <a:pt x="7303854" y="1659530"/>
                  <a:pt x="7296793" y="1659530"/>
                </a:cubicBezTo>
                <a:close/>
                <a:moveTo>
                  <a:pt x="4490334" y="1659530"/>
                </a:moveTo>
                <a:lnTo>
                  <a:pt x="4490334" y="1670122"/>
                </a:lnTo>
                <a:lnTo>
                  <a:pt x="4500924" y="1670122"/>
                </a:lnTo>
                <a:cubicBezTo>
                  <a:pt x="4500924" y="1663061"/>
                  <a:pt x="4497394" y="1659530"/>
                  <a:pt x="4490334" y="1659530"/>
                </a:cubicBezTo>
                <a:close/>
                <a:moveTo>
                  <a:pt x="3219485" y="1659530"/>
                </a:moveTo>
                <a:cubicBezTo>
                  <a:pt x="3219485" y="1666591"/>
                  <a:pt x="3219485" y="1670122"/>
                  <a:pt x="3219485" y="1670122"/>
                </a:cubicBezTo>
                <a:lnTo>
                  <a:pt x="3230075" y="1670122"/>
                </a:lnTo>
                <a:close/>
                <a:moveTo>
                  <a:pt x="4003175" y="1648940"/>
                </a:moveTo>
                <a:lnTo>
                  <a:pt x="4024356" y="1648940"/>
                </a:lnTo>
                <a:lnTo>
                  <a:pt x="4024356" y="1659530"/>
                </a:lnTo>
                <a:cubicBezTo>
                  <a:pt x="4017296" y="1659530"/>
                  <a:pt x="4010236" y="1656001"/>
                  <a:pt x="4003175" y="1648940"/>
                </a:cubicBezTo>
                <a:close/>
                <a:moveTo>
                  <a:pt x="7512964" y="1644577"/>
                </a:moveTo>
                <a:lnTo>
                  <a:pt x="7509924" y="1647617"/>
                </a:lnTo>
                <a:cubicBezTo>
                  <a:pt x="7509044" y="1648499"/>
                  <a:pt x="7508601" y="1648940"/>
                  <a:pt x="7508601" y="1648940"/>
                </a:cubicBezTo>
                <a:close/>
                <a:moveTo>
                  <a:pt x="8030180" y="1643646"/>
                </a:moveTo>
                <a:cubicBezTo>
                  <a:pt x="8031945" y="1643646"/>
                  <a:pt x="8034592" y="1645411"/>
                  <a:pt x="8038123" y="1648940"/>
                </a:cubicBezTo>
                <a:lnTo>
                  <a:pt x="8027531" y="1648940"/>
                </a:lnTo>
                <a:cubicBezTo>
                  <a:pt x="8027531" y="1645411"/>
                  <a:pt x="8028414" y="1643646"/>
                  <a:pt x="8030180" y="1643646"/>
                </a:cubicBezTo>
                <a:close/>
                <a:moveTo>
                  <a:pt x="8154617" y="1638349"/>
                </a:moveTo>
                <a:lnTo>
                  <a:pt x="8175798" y="1648940"/>
                </a:lnTo>
                <a:cubicBezTo>
                  <a:pt x="8168737" y="1648940"/>
                  <a:pt x="8161677" y="1648940"/>
                  <a:pt x="8154617" y="1648940"/>
                </a:cubicBezTo>
                <a:close/>
                <a:moveTo>
                  <a:pt x="7275612" y="1638349"/>
                </a:moveTo>
                <a:cubicBezTo>
                  <a:pt x="7275612" y="1645410"/>
                  <a:pt x="7275612" y="1652470"/>
                  <a:pt x="7275612" y="1659530"/>
                </a:cubicBezTo>
                <a:lnTo>
                  <a:pt x="7296793" y="1648940"/>
                </a:lnTo>
                <a:cubicBezTo>
                  <a:pt x="7303854" y="1648940"/>
                  <a:pt x="7309149" y="1650705"/>
                  <a:pt x="7312678" y="1654235"/>
                </a:cubicBezTo>
                <a:cubicBezTo>
                  <a:pt x="7316208" y="1657766"/>
                  <a:pt x="7321504" y="1659530"/>
                  <a:pt x="7328564" y="1659530"/>
                </a:cubicBezTo>
                <a:cubicBezTo>
                  <a:pt x="7342684" y="1652470"/>
                  <a:pt x="7339155" y="1645410"/>
                  <a:pt x="7317974" y="1638349"/>
                </a:cubicBezTo>
                <a:lnTo>
                  <a:pt x="7296793" y="1638349"/>
                </a:lnTo>
                <a:close/>
                <a:moveTo>
                  <a:pt x="2859410" y="1638349"/>
                </a:moveTo>
                <a:cubicBezTo>
                  <a:pt x="2859410" y="1638349"/>
                  <a:pt x="2862941" y="1638349"/>
                  <a:pt x="2870002" y="1638349"/>
                </a:cubicBezTo>
                <a:cubicBezTo>
                  <a:pt x="2870002" y="1645410"/>
                  <a:pt x="2866471" y="1648940"/>
                  <a:pt x="2859410" y="1648940"/>
                </a:cubicBezTo>
                <a:close/>
                <a:moveTo>
                  <a:pt x="7717762" y="1633055"/>
                </a:moveTo>
                <a:cubicBezTo>
                  <a:pt x="7719528" y="1633055"/>
                  <a:pt x="7720409" y="1634820"/>
                  <a:pt x="7720409" y="1638349"/>
                </a:cubicBezTo>
                <a:cubicBezTo>
                  <a:pt x="7720409" y="1638349"/>
                  <a:pt x="7722175" y="1638349"/>
                  <a:pt x="7725704" y="1638349"/>
                </a:cubicBezTo>
                <a:cubicBezTo>
                  <a:pt x="7729234" y="1638349"/>
                  <a:pt x="7734530" y="1638349"/>
                  <a:pt x="7741590" y="1638349"/>
                </a:cubicBezTo>
                <a:lnTo>
                  <a:pt x="7762772" y="1648940"/>
                </a:lnTo>
                <a:lnTo>
                  <a:pt x="7741590" y="1648940"/>
                </a:lnTo>
                <a:lnTo>
                  <a:pt x="7709820" y="1638349"/>
                </a:lnTo>
                <a:cubicBezTo>
                  <a:pt x="7713350" y="1634820"/>
                  <a:pt x="7715998" y="1633055"/>
                  <a:pt x="7717762" y="1633055"/>
                </a:cubicBezTo>
                <a:close/>
                <a:moveTo>
                  <a:pt x="7634362" y="1630406"/>
                </a:moveTo>
                <a:cubicBezTo>
                  <a:pt x="7631716" y="1630406"/>
                  <a:pt x="7628626" y="1631290"/>
                  <a:pt x="7625096" y="1633055"/>
                </a:cubicBezTo>
                <a:cubicBezTo>
                  <a:pt x="7618034" y="1636584"/>
                  <a:pt x="7618034" y="1641880"/>
                  <a:pt x="7625096" y="1648940"/>
                </a:cubicBezTo>
                <a:lnTo>
                  <a:pt x="7646278" y="1638349"/>
                </a:lnTo>
                <a:cubicBezTo>
                  <a:pt x="7646278" y="1638349"/>
                  <a:pt x="7644511" y="1636584"/>
                  <a:pt x="7640982" y="1633055"/>
                </a:cubicBezTo>
                <a:cubicBezTo>
                  <a:pt x="7639217" y="1631290"/>
                  <a:pt x="7637010" y="1630406"/>
                  <a:pt x="7634362" y="1630406"/>
                </a:cubicBezTo>
                <a:close/>
                <a:moveTo>
                  <a:pt x="7762772" y="1627759"/>
                </a:moveTo>
                <a:lnTo>
                  <a:pt x="7773361" y="1627759"/>
                </a:lnTo>
                <a:cubicBezTo>
                  <a:pt x="7773361" y="1634820"/>
                  <a:pt x="7778656" y="1636584"/>
                  <a:pt x="7789248" y="1633055"/>
                </a:cubicBezTo>
                <a:cubicBezTo>
                  <a:pt x="7799838" y="1629524"/>
                  <a:pt x="7806898" y="1631290"/>
                  <a:pt x="7810428" y="1638349"/>
                </a:cubicBezTo>
                <a:cubicBezTo>
                  <a:pt x="7813957" y="1645410"/>
                  <a:pt x="7819253" y="1648940"/>
                  <a:pt x="7826313" y="1648940"/>
                </a:cubicBezTo>
                <a:lnTo>
                  <a:pt x="7830285" y="1648940"/>
                </a:lnTo>
                <a:cubicBezTo>
                  <a:pt x="7829403" y="1648940"/>
                  <a:pt x="7829844" y="1648940"/>
                  <a:pt x="7831609" y="1648940"/>
                </a:cubicBezTo>
                <a:lnTo>
                  <a:pt x="7836904" y="1648940"/>
                </a:lnTo>
                <a:lnTo>
                  <a:pt x="7826313" y="1659530"/>
                </a:lnTo>
                <a:lnTo>
                  <a:pt x="7805134" y="1648940"/>
                </a:lnTo>
                <a:cubicBezTo>
                  <a:pt x="7805134" y="1641880"/>
                  <a:pt x="7801604" y="1641880"/>
                  <a:pt x="7794542" y="1648940"/>
                </a:cubicBezTo>
                <a:lnTo>
                  <a:pt x="7794542" y="1638349"/>
                </a:lnTo>
                <a:cubicBezTo>
                  <a:pt x="7794542" y="1638349"/>
                  <a:pt x="7791012" y="1638349"/>
                  <a:pt x="7783952" y="1638349"/>
                </a:cubicBezTo>
                <a:cubicBezTo>
                  <a:pt x="7776892" y="1638349"/>
                  <a:pt x="7771596" y="1638349"/>
                  <a:pt x="7768067" y="1638349"/>
                </a:cubicBezTo>
                <a:cubicBezTo>
                  <a:pt x="7764538" y="1638349"/>
                  <a:pt x="7762772" y="1634820"/>
                  <a:pt x="7762772" y="1627759"/>
                </a:cubicBezTo>
                <a:close/>
                <a:moveTo>
                  <a:pt x="7582734" y="1617170"/>
                </a:moveTo>
                <a:lnTo>
                  <a:pt x="7582734" y="1627759"/>
                </a:lnTo>
                <a:cubicBezTo>
                  <a:pt x="7589794" y="1627759"/>
                  <a:pt x="7593326" y="1629524"/>
                  <a:pt x="7593326" y="1633055"/>
                </a:cubicBezTo>
                <a:cubicBezTo>
                  <a:pt x="7593326" y="1636584"/>
                  <a:pt x="7593326" y="1638349"/>
                  <a:pt x="7593326" y="1638349"/>
                </a:cubicBezTo>
                <a:cubicBezTo>
                  <a:pt x="7600386" y="1638349"/>
                  <a:pt x="7603915" y="1638349"/>
                  <a:pt x="7603915" y="1638349"/>
                </a:cubicBezTo>
                <a:close/>
                <a:moveTo>
                  <a:pt x="2774687" y="1617170"/>
                </a:moveTo>
                <a:lnTo>
                  <a:pt x="2774687" y="1627759"/>
                </a:lnTo>
                <a:cubicBezTo>
                  <a:pt x="2774687" y="1634820"/>
                  <a:pt x="2772923" y="1636584"/>
                  <a:pt x="2769392" y="1633055"/>
                </a:cubicBezTo>
                <a:cubicBezTo>
                  <a:pt x="2765863" y="1629524"/>
                  <a:pt x="2764097" y="1625995"/>
                  <a:pt x="2764097" y="1622464"/>
                </a:cubicBezTo>
                <a:cubicBezTo>
                  <a:pt x="2764097" y="1618934"/>
                  <a:pt x="2767627" y="1617170"/>
                  <a:pt x="2774687" y="1617170"/>
                </a:cubicBezTo>
                <a:close/>
                <a:moveTo>
                  <a:pt x="8022237" y="1606578"/>
                </a:moveTo>
                <a:cubicBezTo>
                  <a:pt x="8025767" y="1606578"/>
                  <a:pt x="8027531" y="1606578"/>
                  <a:pt x="8027531" y="1606578"/>
                </a:cubicBezTo>
                <a:cubicBezTo>
                  <a:pt x="8027531" y="1606578"/>
                  <a:pt x="8031061" y="1606578"/>
                  <a:pt x="8038123" y="1606578"/>
                </a:cubicBezTo>
                <a:lnTo>
                  <a:pt x="8080483" y="1617170"/>
                </a:lnTo>
                <a:cubicBezTo>
                  <a:pt x="8101664" y="1624228"/>
                  <a:pt x="8112254" y="1631290"/>
                  <a:pt x="8112254" y="1638349"/>
                </a:cubicBezTo>
                <a:lnTo>
                  <a:pt x="8101664" y="1638349"/>
                </a:lnTo>
                <a:close/>
                <a:moveTo>
                  <a:pt x="7529782" y="1606578"/>
                </a:moveTo>
                <a:lnTo>
                  <a:pt x="7529782" y="1617170"/>
                </a:lnTo>
                <a:cubicBezTo>
                  <a:pt x="7529782" y="1617170"/>
                  <a:pt x="7533312" y="1613639"/>
                  <a:pt x="7540374" y="1606578"/>
                </a:cubicBezTo>
                <a:close/>
                <a:moveTo>
                  <a:pt x="3145351" y="1606578"/>
                </a:moveTo>
                <a:lnTo>
                  <a:pt x="3166533" y="1606578"/>
                </a:lnTo>
                <a:lnTo>
                  <a:pt x="3166533" y="1617170"/>
                </a:lnTo>
                <a:cubicBezTo>
                  <a:pt x="3152412" y="1617170"/>
                  <a:pt x="3145351" y="1613639"/>
                  <a:pt x="3145351" y="1606578"/>
                </a:cubicBezTo>
                <a:close/>
                <a:moveTo>
                  <a:pt x="8610004" y="1595988"/>
                </a:moveTo>
                <a:cubicBezTo>
                  <a:pt x="8610004" y="1595988"/>
                  <a:pt x="8613533" y="1595988"/>
                  <a:pt x="8620595" y="1595988"/>
                </a:cubicBezTo>
                <a:lnTo>
                  <a:pt x="8641775" y="1595988"/>
                </a:lnTo>
                <a:lnTo>
                  <a:pt x="8652366" y="1595988"/>
                </a:lnTo>
                <a:cubicBezTo>
                  <a:pt x="8652366" y="1595988"/>
                  <a:pt x="8654131" y="1597753"/>
                  <a:pt x="8657660" y="1601283"/>
                </a:cubicBezTo>
                <a:cubicBezTo>
                  <a:pt x="8661189" y="1604814"/>
                  <a:pt x="8666487" y="1606578"/>
                  <a:pt x="8673545" y="1606578"/>
                </a:cubicBezTo>
                <a:cubicBezTo>
                  <a:pt x="8680607" y="1606578"/>
                  <a:pt x="8692962" y="1610109"/>
                  <a:pt x="8710613" y="1617170"/>
                </a:cubicBezTo>
                <a:cubicBezTo>
                  <a:pt x="8728264" y="1624228"/>
                  <a:pt x="8744149" y="1631290"/>
                  <a:pt x="8758270" y="1638349"/>
                </a:cubicBezTo>
                <a:cubicBezTo>
                  <a:pt x="8765332" y="1638349"/>
                  <a:pt x="8770626" y="1638349"/>
                  <a:pt x="8774155" y="1638349"/>
                </a:cubicBezTo>
                <a:cubicBezTo>
                  <a:pt x="8777685" y="1638349"/>
                  <a:pt x="8781217" y="1638349"/>
                  <a:pt x="8784747" y="1638349"/>
                </a:cubicBezTo>
                <a:cubicBezTo>
                  <a:pt x="8788276" y="1638349"/>
                  <a:pt x="8791807" y="1640114"/>
                  <a:pt x="8795336" y="1643645"/>
                </a:cubicBezTo>
                <a:cubicBezTo>
                  <a:pt x="8798866" y="1647176"/>
                  <a:pt x="8800632" y="1648940"/>
                  <a:pt x="8800632" y="1648940"/>
                </a:cubicBezTo>
                <a:lnTo>
                  <a:pt x="8821812" y="1670122"/>
                </a:lnTo>
                <a:cubicBezTo>
                  <a:pt x="8835932" y="1677181"/>
                  <a:pt x="8842993" y="1680711"/>
                  <a:pt x="8842993" y="1680711"/>
                </a:cubicBezTo>
                <a:lnTo>
                  <a:pt x="8800632" y="1680711"/>
                </a:lnTo>
                <a:lnTo>
                  <a:pt x="8768861" y="1659530"/>
                </a:lnTo>
                <a:cubicBezTo>
                  <a:pt x="8761799" y="1659530"/>
                  <a:pt x="8754740" y="1657766"/>
                  <a:pt x="8747679" y="1654235"/>
                </a:cubicBezTo>
                <a:cubicBezTo>
                  <a:pt x="8740620" y="1650705"/>
                  <a:pt x="8737089" y="1648940"/>
                  <a:pt x="8737089" y="1648940"/>
                </a:cubicBezTo>
                <a:cubicBezTo>
                  <a:pt x="8737089" y="1648940"/>
                  <a:pt x="8731793" y="1647176"/>
                  <a:pt x="8721203" y="1643645"/>
                </a:cubicBezTo>
                <a:cubicBezTo>
                  <a:pt x="8710613" y="1640114"/>
                  <a:pt x="8705318" y="1638349"/>
                  <a:pt x="8705318" y="1638349"/>
                </a:cubicBezTo>
                <a:cubicBezTo>
                  <a:pt x="8705318" y="1638349"/>
                  <a:pt x="8701788" y="1634820"/>
                  <a:pt x="8694728" y="1627759"/>
                </a:cubicBezTo>
                <a:cubicBezTo>
                  <a:pt x="8694728" y="1627759"/>
                  <a:pt x="8692962" y="1625995"/>
                  <a:pt x="8689432" y="1622464"/>
                </a:cubicBezTo>
                <a:cubicBezTo>
                  <a:pt x="8685903" y="1618934"/>
                  <a:pt x="8682372" y="1617170"/>
                  <a:pt x="8678843" y="1617170"/>
                </a:cubicBezTo>
                <a:cubicBezTo>
                  <a:pt x="8675313" y="1617170"/>
                  <a:pt x="8670016" y="1617170"/>
                  <a:pt x="8662957" y="1617170"/>
                </a:cubicBezTo>
                <a:cubicBezTo>
                  <a:pt x="8662957" y="1617170"/>
                  <a:pt x="8655895" y="1617170"/>
                  <a:pt x="8641775" y="1617170"/>
                </a:cubicBezTo>
                <a:cubicBezTo>
                  <a:pt x="8634714" y="1617170"/>
                  <a:pt x="8627655" y="1615403"/>
                  <a:pt x="8620595" y="1611874"/>
                </a:cubicBezTo>
                <a:cubicBezTo>
                  <a:pt x="8613533" y="1608343"/>
                  <a:pt x="8610004" y="1603047"/>
                  <a:pt x="8610004" y="1595988"/>
                </a:cubicBezTo>
                <a:close/>
                <a:moveTo>
                  <a:pt x="7900446" y="1595988"/>
                </a:moveTo>
                <a:lnTo>
                  <a:pt x="7911038" y="1595988"/>
                </a:lnTo>
                <a:lnTo>
                  <a:pt x="7911038" y="1606578"/>
                </a:lnTo>
                <a:cubicBezTo>
                  <a:pt x="7911038" y="1606578"/>
                  <a:pt x="7907508" y="1603047"/>
                  <a:pt x="7900446" y="1595988"/>
                </a:cubicBezTo>
                <a:close/>
                <a:moveTo>
                  <a:pt x="7720409" y="1595988"/>
                </a:moveTo>
                <a:cubicBezTo>
                  <a:pt x="7727471" y="1595988"/>
                  <a:pt x="7731000" y="1597753"/>
                  <a:pt x="7731000" y="1601283"/>
                </a:cubicBezTo>
                <a:cubicBezTo>
                  <a:pt x="7731000" y="1604814"/>
                  <a:pt x="7731000" y="1610109"/>
                  <a:pt x="7731000" y="1617170"/>
                </a:cubicBezTo>
                <a:lnTo>
                  <a:pt x="7731000" y="1627759"/>
                </a:lnTo>
                <a:cubicBezTo>
                  <a:pt x="7731000" y="1627759"/>
                  <a:pt x="7727471" y="1625995"/>
                  <a:pt x="7720409" y="1622464"/>
                </a:cubicBezTo>
                <a:cubicBezTo>
                  <a:pt x="7713348" y="1618934"/>
                  <a:pt x="7709820" y="1613639"/>
                  <a:pt x="7709820" y="1606578"/>
                </a:cubicBezTo>
                <a:close/>
                <a:moveTo>
                  <a:pt x="3463064" y="1595988"/>
                </a:moveTo>
                <a:cubicBezTo>
                  <a:pt x="3477184" y="1595988"/>
                  <a:pt x="3484244" y="1599518"/>
                  <a:pt x="3484244" y="1606578"/>
                </a:cubicBezTo>
                <a:cubicBezTo>
                  <a:pt x="3484244" y="1606578"/>
                  <a:pt x="3487776" y="1606578"/>
                  <a:pt x="3494834" y="1606578"/>
                </a:cubicBezTo>
                <a:cubicBezTo>
                  <a:pt x="3501895" y="1606578"/>
                  <a:pt x="3505426" y="1610109"/>
                  <a:pt x="3505426" y="1617170"/>
                </a:cubicBezTo>
                <a:cubicBezTo>
                  <a:pt x="3505426" y="1624228"/>
                  <a:pt x="3519546" y="1631290"/>
                  <a:pt x="3547788" y="1638349"/>
                </a:cubicBezTo>
                <a:cubicBezTo>
                  <a:pt x="3568968" y="1638349"/>
                  <a:pt x="3593680" y="1645410"/>
                  <a:pt x="3621920" y="1659530"/>
                </a:cubicBezTo>
                <a:cubicBezTo>
                  <a:pt x="3628980" y="1659530"/>
                  <a:pt x="3636040" y="1661295"/>
                  <a:pt x="3643100" y="1664826"/>
                </a:cubicBezTo>
                <a:cubicBezTo>
                  <a:pt x="3650161" y="1668357"/>
                  <a:pt x="3657222" y="1670122"/>
                  <a:pt x="3664282" y="1670122"/>
                </a:cubicBezTo>
                <a:lnTo>
                  <a:pt x="3738415" y="1701893"/>
                </a:lnTo>
                <a:lnTo>
                  <a:pt x="3717234" y="1701893"/>
                </a:lnTo>
                <a:cubicBezTo>
                  <a:pt x="3703113" y="1701893"/>
                  <a:pt x="3685463" y="1698362"/>
                  <a:pt x="3664282" y="1691301"/>
                </a:cubicBezTo>
                <a:lnTo>
                  <a:pt x="3611330" y="1670122"/>
                </a:lnTo>
                <a:cubicBezTo>
                  <a:pt x="3611330" y="1663061"/>
                  <a:pt x="3606034" y="1661295"/>
                  <a:pt x="3595444" y="1664826"/>
                </a:cubicBezTo>
                <a:cubicBezTo>
                  <a:pt x="3584853" y="1668357"/>
                  <a:pt x="3576028" y="1668357"/>
                  <a:pt x="3568968" y="1664826"/>
                </a:cubicBezTo>
                <a:cubicBezTo>
                  <a:pt x="3561908" y="1661295"/>
                  <a:pt x="3549552" y="1656001"/>
                  <a:pt x="3531901" y="1648940"/>
                </a:cubicBezTo>
                <a:cubicBezTo>
                  <a:pt x="3514251" y="1641880"/>
                  <a:pt x="3505426" y="1638349"/>
                  <a:pt x="3505426" y="1638349"/>
                </a:cubicBezTo>
                <a:cubicBezTo>
                  <a:pt x="3498365" y="1638349"/>
                  <a:pt x="3493070" y="1638349"/>
                  <a:pt x="3489540" y="1638349"/>
                </a:cubicBezTo>
                <a:cubicBezTo>
                  <a:pt x="3486009" y="1638349"/>
                  <a:pt x="3480714" y="1634820"/>
                  <a:pt x="3473655" y="1627759"/>
                </a:cubicBezTo>
                <a:cubicBezTo>
                  <a:pt x="3459534" y="1613639"/>
                  <a:pt x="3456004" y="1603047"/>
                  <a:pt x="3463064" y="1595988"/>
                </a:cubicBezTo>
                <a:close/>
                <a:moveTo>
                  <a:pt x="2732326" y="1595988"/>
                </a:moveTo>
                <a:lnTo>
                  <a:pt x="2753506" y="1606578"/>
                </a:lnTo>
                <a:cubicBezTo>
                  <a:pt x="2753506" y="1606578"/>
                  <a:pt x="2751742" y="1606578"/>
                  <a:pt x="2748211" y="1606578"/>
                </a:cubicBezTo>
                <a:cubicBezTo>
                  <a:pt x="2744681" y="1606578"/>
                  <a:pt x="2739385" y="1606578"/>
                  <a:pt x="2732326" y="1606578"/>
                </a:cubicBezTo>
                <a:close/>
                <a:moveTo>
                  <a:pt x="7402697" y="1585397"/>
                </a:moveTo>
                <a:cubicBezTo>
                  <a:pt x="7395636" y="1592458"/>
                  <a:pt x="7385047" y="1595988"/>
                  <a:pt x="7370926" y="1595988"/>
                </a:cubicBezTo>
                <a:lnTo>
                  <a:pt x="7360336" y="1595988"/>
                </a:lnTo>
                <a:cubicBezTo>
                  <a:pt x="7360336" y="1595988"/>
                  <a:pt x="7356806" y="1599518"/>
                  <a:pt x="7349745" y="1606578"/>
                </a:cubicBezTo>
                <a:lnTo>
                  <a:pt x="7360336" y="1606578"/>
                </a:lnTo>
                <a:cubicBezTo>
                  <a:pt x="7360336" y="1606578"/>
                  <a:pt x="7363866" y="1606578"/>
                  <a:pt x="7370926" y="1606578"/>
                </a:cubicBezTo>
                <a:lnTo>
                  <a:pt x="7392107" y="1606578"/>
                </a:lnTo>
                <a:cubicBezTo>
                  <a:pt x="7399168" y="1613639"/>
                  <a:pt x="7402697" y="1617170"/>
                  <a:pt x="7402697" y="1617170"/>
                </a:cubicBezTo>
                <a:lnTo>
                  <a:pt x="7402697" y="1595988"/>
                </a:lnTo>
                <a:close/>
                <a:moveTo>
                  <a:pt x="3929042" y="1574807"/>
                </a:moveTo>
                <a:cubicBezTo>
                  <a:pt x="3929042" y="1574807"/>
                  <a:pt x="3930806" y="1576572"/>
                  <a:pt x="3934338" y="1580103"/>
                </a:cubicBezTo>
                <a:cubicBezTo>
                  <a:pt x="3937868" y="1583632"/>
                  <a:pt x="3939633" y="1585397"/>
                  <a:pt x="3939633" y="1585397"/>
                </a:cubicBezTo>
                <a:lnTo>
                  <a:pt x="3939633" y="1574807"/>
                </a:lnTo>
                <a:close/>
                <a:moveTo>
                  <a:pt x="8547785" y="1568188"/>
                </a:moveTo>
                <a:cubicBezTo>
                  <a:pt x="8548668" y="1567306"/>
                  <a:pt x="8549991" y="1567747"/>
                  <a:pt x="8551756" y="1569512"/>
                </a:cubicBezTo>
                <a:cubicBezTo>
                  <a:pt x="8555285" y="1573043"/>
                  <a:pt x="8560582" y="1574807"/>
                  <a:pt x="8567641" y="1574807"/>
                </a:cubicBezTo>
                <a:lnTo>
                  <a:pt x="8578233" y="1585397"/>
                </a:lnTo>
                <a:lnTo>
                  <a:pt x="8557053" y="1585397"/>
                </a:lnTo>
                <a:lnTo>
                  <a:pt x="8546462" y="1574807"/>
                </a:lnTo>
                <a:cubicBezTo>
                  <a:pt x="8546462" y="1571278"/>
                  <a:pt x="8546903" y="1569071"/>
                  <a:pt x="8547785" y="1568188"/>
                </a:cubicBezTo>
                <a:close/>
                <a:moveTo>
                  <a:pt x="7455649" y="1564218"/>
                </a:moveTo>
                <a:cubicBezTo>
                  <a:pt x="7455649" y="1571276"/>
                  <a:pt x="7452120" y="1574807"/>
                  <a:pt x="7445059" y="1574807"/>
                </a:cubicBezTo>
                <a:lnTo>
                  <a:pt x="7445059" y="1585397"/>
                </a:lnTo>
                <a:lnTo>
                  <a:pt x="7476830" y="1574807"/>
                </a:lnTo>
                <a:cubicBezTo>
                  <a:pt x="7469770" y="1574807"/>
                  <a:pt x="7462711" y="1571276"/>
                  <a:pt x="7455649" y="1564218"/>
                </a:cubicBezTo>
                <a:close/>
                <a:moveTo>
                  <a:pt x="2933543" y="1564218"/>
                </a:moveTo>
                <a:lnTo>
                  <a:pt x="2954724" y="1564218"/>
                </a:lnTo>
                <a:cubicBezTo>
                  <a:pt x="2968845" y="1571276"/>
                  <a:pt x="2979435" y="1576572"/>
                  <a:pt x="2986495" y="1580103"/>
                </a:cubicBezTo>
                <a:cubicBezTo>
                  <a:pt x="2993556" y="1583632"/>
                  <a:pt x="3000616" y="1585397"/>
                  <a:pt x="3007676" y="1585397"/>
                </a:cubicBezTo>
                <a:cubicBezTo>
                  <a:pt x="3021797" y="1585397"/>
                  <a:pt x="3035918" y="1592458"/>
                  <a:pt x="3050039" y="1606578"/>
                </a:cubicBezTo>
                <a:lnTo>
                  <a:pt x="3060629" y="1606578"/>
                </a:lnTo>
                <a:cubicBezTo>
                  <a:pt x="3067689" y="1599518"/>
                  <a:pt x="3085339" y="1603047"/>
                  <a:pt x="3113581" y="1617170"/>
                </a:cubicBezTo>
                <a:cubicBezTo>
                  <a:pt x="3127701" y="1624228"/>
                  <a:pt x="3147116" y="1631290"/>
                  <a:pt x="3171829" y="1638349"/>
                </a:cubicBezTo>
                <a:cubicBezTo>
                  <a:pt x="3196539" y="1645410"/>
                  <a:pt x="3208895" y="1648940"/>
                  <a:pt x="3208895" y="1648940"/>
                </a:cubicBezTo>
                <a:lnTo>
                  <a:pt x="3251255" y="1659530"/>
                </a:lnTo>
                <a:lnTo>
                  <a:pt x="3261847" y="1659530"/>
                </a:lnTo>
                <a:lnTo>
                  <a:pt x="3272437" y="1659530"/>
                </a:lnTo>
                <a:cubicBezTo>
                  <a:pt x="3279497" y="1659530"/>
                  <a:pt x="3283027" y="1659530"/>
                  <a:pt x="3283027" y="1659530"/>
                </a:cubicBezTo>
                <a:lnTo>
                  <a:pt x="3304208" y="1670122"/>
                </a:lnTo>
                <a:lnTo>
                  <a:pt x="3357160" y="1691301"/>
                </a:lnTo>
                <a:cubicBezTo>
                  <a:pt x="3357160" y="1698362"/>
                  <a:pt x="3360690" y="1701893"/>
                  <a:pt x="3367751" y="1701893"/>
                </a:cubicBezTo>
                <a:cubicBezTo>
                  <a:pt x="3367751" y="1708953"/>
                  <a:pt x="3369516" y="1712482"/>
                  <a:pt x="3373046" y="1712482"/>
                </a:cubicBezTo>
                <a:cubicBezTo>
                  <a:pt x="3376577" y="1712482"/>
                  <a:pt x="3378341" y="1708953"/>
                  <a:pt x="3378341" y="1701893"/>
                </a:cubicBezTo>
                <a:cubicBezTo>
                  <a:pt x="3378341" y="1701893"/>
                  <a:pt x="3385401" y="1701893"/>
                  <a:pt x="3399522" y="1701893"/>
                </a:cubicBezTo>
                <a:cubicBezTo>
                  <a:pt x="3399522" y="1708953"/>
                  <a:pt x="3401287" y="1710718"/>
                  <a:pt x="3404817" y="1707187"/>
                </a:cubicBezTo>
                <a:cubicBezTo>
                  <a:pt x="3408347" y="1703657"/>
                  <a:pt x="3411876" y="1703657"/>
                  <a:pt x="3415408" y="1707187"/>
                </a:cubicBezTo>
                <a:cubicBezTo>
                  <a:pt x="3418938" y="1710718"/>
                  <a:pt x="3424232" y="1712482"/>
                  <a:pt x="3431293" y="1712482"/>
                </a:cubicBezTo>
                <a:cubicBezTo>
                  <a:pt x="3438353" y="1719543"/>
                  <a:pt x="3448943" y="1723074"/>
                  <a:pt x="3463064" y="1723074"/>
                </a:cubicBezTo>
                <a:cubicBezTo>
                  <a:pt x="3512486" y="1730133"/>
                  <a:pt x="3547788" y="1740724"/>
                  <a:pt x="3568968" y="1754845"/>
                </a:cubicBezTo>
                <a:cubicBezTo>
                  <a:pt x="3576028" y="1761905"/>
                  <a:pt x="3584853" y="1765434"/>
                  <a:pt x="3595444" y="1765434"/>
                </a:cubicBezTo>
                <a:cubicBezTo>
                  <a:pt x="3606034" y="1765434"/>
                  <a:pt x="3618390" y="1765434"/>
                  <a:pt x="3632511" y="1765434"/>
                </a:cubicBezTo>
                <a:cubicBezTo>
                  <a:pt x="3639571" y="1772495"/>
                  <a:pt x="3643100" y="1774261"/>
                  <a:pt x="3643100" y="1770730"/>
                </a:cubicBezTo>
                <a:cubicBezTo>
                  <a:pt x="3643100" y="1767199"/>
                  <a:pt x="3646632" y="1765434"/>
                  <a:pt x="3653692" y="1765434"/>
                </a:cubicBezTo>
                <a:cubicBezTo>
                  <a:pt x="3653692" y="1758374"/>
                  <a:pt x="3657222" y="1754845"/>
                  <a:pt x="3664282" y="1754845"/>
                </a:cubicBezTo>
                <a:cubicBezTo>
                  <a:pt x="3671342" y="1754845"/>
                  <a:pt x="3676636" y="1756609"/>
                  <a:pt x="3680167" y="1760140"/>
                </a:cubicBezTo>
                <a:cubicBezTo>
                  <a:pt x="3683698" y="1763670"/>
                  <a:pt x="3692523" y="1768965"/>
                  <a:pt x="3706644" y="1776026"/>
                </a:cubicBezTo>
                <a:lnTo>
                  <a:pt x="3717234" y="1786615"/>
                </a:lnTo>
                <a:cubicBezTo>
                  <a:pt x="3710174" y="1786615"/>
                  <a:pt x="3704879" y="1786615"/>
                  <a:pt x="3701348" y="1786615"/>
                </a:cubicBezTo>
                <a:cubicBezTo>
                  <a:pt x="3697818" y="1786615"/>
                  <a:pt x="3696052" y="1786615"/>
                  <a:pt x="3696052" y="1786615"/>
                </a:cubicBezTo>
                <a:lnTo>
                  <a:pt x="3696052" y="1797205"/>
                </a:lnTo>
                <a:cubicBezTo>
                  <a:pt x="3696052" y="1797205"/>
                  <a:pt x="3699584" y="1797205"/>
                  <a:pt x="3706644" y="1797205"/>
                </a:cubicBezTo>
                <a:cubicBezTo>
                  <a:pt x="3713703" y="1797205"/>
                  <a:pt x="3717234" y="1797205"/>
                  <a:pt x="3717234" y="1797205"/>
                </a:cubicBezTo>
                <a:cubicBezTo>
                  <a:pt x="3731354" y="1797205"/>
                  <a:pt x="3738415" y="1800736"/>
                  <a:pt x="3738415" y="1807797"/>
                </a:cubicBezTo>
                <a:cubicBezTo>
                  <a:pt x="3759596" y="1821917"/>
                  <a:pt x="3777246" y="1828978"/>
                  <a:pt x="3791367" y="1828978"/>
                </a:cubicBezTo>
                <a:cubicBezTo>
                  <a:pt x="3798427" y="1821917"/>
                  <a:pt x="3816078" y="1828978"/>
                  <a:pt x="3844319" y="1850157"/>
                </a:cubicBezTo>
                <a:cubicBezTo>
                  <a:pt x="3844319" y="1850157"/>
                  <a:pt x="3847850" y="1850157"/>
                  <a:pt x="3854908" y="1850157"/>
                </a:cubicBezTo>
                <a:cubicBezTo>
                  <a:pt x="3861969" y="1850157"/>
                  <a:pt x="3865500" y="1853688"/>
                  <a:pt x="3865500" y="1860749"/>
                </a:cubicBezTo>
                <a:lnTo>
                  <a:pt x="3876090" y="1860749"/>
                </a:lnTo>
                <a:cubicBezTo>
                  <a:pt x="3876090" y="1860749"/>
                  <a:pt x="3886681" y="1860749"/>
                  <a:pt x="3907860" y="1860749"/>
                </a:cubicBezTo>
                <a:cubicBezTo>
                  <a:pt x="3929042" y="1860749"/>
                  <a:pt x="3950223" y="1864279"/>
                  <a:pt x="3971404" y="1871338"/>
                </a:cubicBezTo>
                <a:lnTo>
                  <a:pt x="4003175" y="1871338"/>
                </a:lnTo>
                <a:cubicBezTo>
                  <a:pt x="4017296" y="1878399"/>
                  <a:pt x="4024356" y="1881930"/>
                  <a:pt x="4024356" y="1881930"/>
                </a:cubicBezTo>
                <a:cubicBezTo>
                  <a:pt x="4031416" y="1881930"/>
                  <a:pt x="4036710" y="1883694"/>
                  <a:pt x="4040242" y="1887224"/>
                </a:cubicBezTo>
                <a:cubicBezTo>
                  <a:pt x="4043772" y="1890755"/>
                  <a:pt x="4049066" y="1892520"/>
                  <a:pt x="4056127" y="1892520"/>
                </a:cubicBezTo>
                <a:lnTo>
                  <a:pt x="4077308" y="1881930"/>
                </a:lnTo>
                <a:cubicBezTo>
                  <a:pt x="4070248" y="1874869"/>
                  <a:pt x="4063188" y="1871338"/>
                  <a:pt x="4056127" y="1871338"/>
                </a:cubicBezTo>
                <a:cubicBezTo>
                  <a:pt x="4056127" y="1864279"/>
                  <a:pt x="4063188" y="1864279"/>
                  <a:pt x="4077308" y="1871338"/>
                </a:cubicBezTo>
                <a:cubicBezTo>
                  <a:pt x="4091429" y="1878399"/>
                  <a:pt x="4102018" y="1881930"/>
                  <a:pt x="4109079" y="1881930"/>
                </a:cubicBezTo>
                <a:cubicBezTo>
                  <a:pt x="4102018" y="1881930"/>
                  <a:pt x="4098489" y="1881930"/>
                  <a:pt x="4098489" y="1881930"/>
                </a:cubicBezTo>
                <a:cubicBezTo>
                  <a:pt x="4091429" y="1888989"/>
                  <a:pt x="4087898" y="1892520"/>
                  <a:pt x="4087898" y="1892520"/>
                </a:cubicBezTo>
                <a:cubicBezTo>
                  <a:pt x="4087898" y="1892520"/>
                  <a:pt x="4091429" y="1896050"/>
                  <a:pt x="4098489" y="1903111"/>
                </a:cubicBezTo>
                <a:lnTo>
                  <a:pt x="4109079" y="1913701"/>
                </a:lnTo>
                <a:lnTo>
                  <a:pt x="4119669" y="1924290"/>
                </a:lnTo>
                <a:cubicBezTo>
                  <a:pt x="4119669" y="1931351"/>
                  <a:pt x="4130260" y="1934882"/>
                  <a:pt x="4151441" y="1934882"/>
                </a:cubicBezTo>
                <a:cubicBezTo>
                  <a:pt x="4172621" y="1934882"/>
                  <a:pt x="4190272" y="1934882"/>
                  <a:pt x="4204393" y="1934882"/>
                </a:cubicBezTo>
                <a:cubicBezTo>
                  <a:pt x="4218514" y="1934882"/>
                  <a:pt x="4230868" y="1936646"/>
                  <a:pt x="4241460" y="1940176"/>
                </a:cubicBezTo>
                <a:cubicBezTo>
                  <a:pt x="4252050" y="1943707"/>
                  <a:pt x="4257345" y="1949002"/>
                  <a:pt x="4257345" y="1956063"/>
                </a:cubicBezTo>
                <a:cubicBezTo>
                  <a:pt x="4264404" y="1956063"/>
                  <a:pt x="4274996" y="1956063"/>
                  <a:pt x="4289116" y="1956063"/>
                </a:cubicBezTo>
                <a:lnTo>
                  <a:pt x="4278526" y="1945472"/>
                </a:lnTo>
                <a:cubicBezTo>
                  <a:pt x="4278526" y="1945472"/>
                  <a:pt x="4282056" y="1945472"/>
                  <a:pt x="4289116" y="1945472"/>
                </a:cubicBezTo>
                <a:cubicBezTo>
                  <a:pt x="4296176" y="1945472"/>
                  <a:pt x="4299706" y="1945472"/>
                  <a:pt x="4299706" y="1945472"/>
                </a:cubicBezTo>
                <a:cubicBezTo>
                  <a:pt x="4299706" y="1938411"/>
                  <a:pt x="4301470" y="1936646"/>
                  <a:pt x="4305002" y="1940176"/>
                </a:cubicBezTo>
                <a:cubicBezTo>
                  <a:pt x="4308532" y="1943707"/>
                  <a:pt x="4313826" y="1945472"/>
                  <a:pt x="4320887" y="1945472"/>
                </a:cubicBezTo>
                <a:cubicBezTo>
                  <a:pt x="4335008" y="1952532"/>
                  <a:pt x="4345598" y="1959592"/>
                  <a:pt x="4352658" y="1966653"/>
                </a:cubicBezTo>
                <a:cubicBezTo>
                  <a:pt x="4359718" y="1966653"/>
                  <a:pt x="4366778" y="1966653"/>
                  <a:pt x="4373839" y="1966653"/>
                </a:cubicBezTo>
                <a:cubicBezTo>
                  <a:pt x="4380900" y="1966653"/>
                  <a:pt x="4387960" y="1966653"/>
                  <a:pt x="4395020" y="1966653"/>
                </a:cubicBezTo>
                <a:lnTo>
                  <a:pt x="4416202" y="1977242"/>
                </a:lnTo>
                <a:cubicBezTo>
                  <a:pt x="4416202" y="1977242"/>
                  <a:pt x="4409141" y="1979007"/>
                  <a:pt x="4395020" y="1982538"/>
                </a:cubicBezTo>
                <a:cubicBezTo>
                  <a:pt x="4380900" y="1986069"/>
                  <a:pt x="4370310" y="1984303"/>
                  <a:pt x="4363249" y="1977242"/>
                </a:cubicBezTo>
                <a:cubicBezTo>
                  <a:pt x="4349128" y="1970184"/>
                  <a:pt x="4335008" y="1966653"/>
                  <a:pt x="4320887" y="1966653"/>
                </a:cubicBezTo>
                <a:lnTo>
                  <a:pt x="4289116" y="1977242"/>
                </a:lnTo>
                <a:cubicBezTo>
                  <a:pt x="4274996" y="1984303"/>
                  <a:pt x="4267935" y="1984303"/>
                  <a:pt x="4267935" y="1977242"/>
                </a:cubicBezTo>
                <a:cubicBezTo>
                  <a:pt x="4267935" y="1970184"/>
                  <a:pt x="4264404" y="1966653"/>
                  <a:pt x="4257345" y="1966653"/>
                </a:cubicBezTo>
                <a:cubicBezTo>
                  <a:pt x="4257345" y="1973713"/>
                  <a:pt x="4264404" y="1984303"/>
                  <a:pt x="4278526" y="1998424"/>
                </a:cubicBezTo>
                <a:lnTo>
                  <a:pt x="4299706" y="2009015"/>
                </a:lnTo>
                <a:lnTo>
                  <a:pt x="4342068" y="2009015"/>
                </a:lnTo>
                <a:cubicBezTo>
                  <a:pt x="4342068" y="2001954"/>
                  <a:pt x="4342068" y="1998424"/>
                  <a:pt x="4342068" y="1998424"/>
                </a:cubicBezTo>
                <a:cubicBezTo>
                  <a:pt x="4356189" y="1998424"/>
                  <a:pt x="4377370" y="2009015"/>
                  <a:pt x="4405610" y="2030194"/>
                </a:cubicBezTo>
                <a:cubicBezTo>
                  <a:pt x="4426791" y="2037255"/>
                  <a:pt x="4437382" y="2039021"/>
                  <a:pt x="4437382" y="2035490"/>
                </a:cubicBezTo>
                <a:cubicBezTo>
                  <a:pt x="4437382" y="2031959"/>
                  <a:pt x="4444442" y="2030194"/>
                  <a:pt x="4458562" y="2030194"/>
                </a:cubicBezTo>
                <a:cubicBezTo>
                  <a:pt x="4472683" y="2030194"/>
                  <a:pt x="4486804" y="2033725"/>
                  <a:pt x="4500924" y="2040786"/>
                </a:cubicBezTo>
                <a:cubicBezTo>
                  <a:pt x="4507984" y="2040786"/>
                  <a:pt x="4515045" y="2040786"/>
                  <a:pt x="4522106" y="2040786"/>
                </a:cubicBezTo>
                <a:lnTo>
                  <a:pt x="4490334" y="2019605"/>
                </a:lnTo>
                <a:cubicBezTo>
                  <a:pt x="4469154" y="2019605"/>
                  <a:pt x="4462093" y="2017840"/>
                  <a:pt x="4469154" y="2014309"/>
                </a:cubicBezTo>
                <a:cubicBezTo>
                  <a:pt x="4476214" y="2010780"/>
                  <a:pt x="4483274" y="2010780"/>
                  <a:pt x="4490334" y="2014309"/>
                </a:cubicBezTo>
                <a:cubicBezTo>
                  <a:pt x="4497394" y="2017840"/>
                  <a:pt x="4500924" y="2016074"/>
                  <a:pt x="4500924" y="2009015"/>
                </a:cubicBezTo>
                <a:cubicBezTo>
                  <a:pt x="4500924" y="2001954"/>
                  <a:pt x="4504454" y="1998424"/>
                  <a:pt x="4511514" y="1998424"/>
                </a:cubicBezTo>
                <a:lnTo>
                  <a:pt x="4522106" y="2009015"/>
                </a:lnTo>
                <a:lnTo>
                  <a:pt x="4522106" y="2019605"/>
                </a:lnTo>
                <a:lnTo>
                  <a:pt x="4543286" y="2030194"/>
                </a:lnTo>
                <a:cubicBezTo>
                  <a:pt x="4543286" y="2037255"/>
                  <a:pt x="4545051" y="2040786"/>
                  <a:pt x="4548580" y="2040786"/>
                </a:cubicBezTo>
                <a:cubicBezTo>
                  <a:pt x="4552112" y="2040786"/>
                  <a:pt x="4553876" y="2040786"/>
                  <a:pt x="4553876" y="2040786"/>
                </a:cubicBezTo>
                <a:cubicBezTo>
                  <a:pt x="4553876" y="2040786"/>
                  <a:pt x="4555641" y="2042550"/>
                  <a:pt x="4559172" y="2046080"/>
                </a:cubicBezTo>
                <a:cubicBezTo>
                  <a:pt x="4562702" y="2049611"/>
                  <a:pt x="4564468" y="2051376"/>
                  <a:pt x="4564468" y="2051376"/>
                </a:cubicBezTo>
                <a:lnTo>
                  <a:pt x="4532695" y="2051376"/>
                </a:lnTo>
                <a:lnTo>
                  <a:pt x="4522106" y="2061967"/>
                </a:lnTo>
                <a:cubicBezTo>
                  <a:pt x="4522106" y="2069026"/>
                  <a:pt x="4522106" y="2072557"/>
                  <a:pt x="4522106" y="2072557"/>
                </a:cubicBezTo>
                <a:lnTo>
                  <a:pt x="4532695" y="2083146"/>
                </a:lnTo>
                <a:cubicBezTo>
                  <a:pt x="4539756" y="2083146"/>
                  <a:pt x="4550347" y="2086677"/>
                  <a:pt x="4564468" y="2093738"/>
                </a:cubicBezTo>
                <a:lnTo>
                  <a:pt x="4606828" y="2093738"/>
                </a:lnTo>
                <a:cubicBezTo>
                  <a:pt x="4606828" y="2086677"/>
                  <a:pt x="4603299" y="2083146"/>
                  <a:pt x="4596238" y="2083146"/>
                </a:cubicBezTo>
                <a:lnTo>
                  <a:pt x="4606828" y="2083146"/>
                </a:lnTo>
                <a:cubicBezTo>
                  <a:pt x="4620949" y="2090207"/>
                  <a:pt x="4620949" y="2097267"/>
                  <a:pt x="4606828" y="2104328"/>
                </a:cubicBezTo>
                <a:lnTo>
                  <a:pt x="4617420" y="2114919"/>
                </a:lnTo>
                <a:lnTo>
                  <a:pt x="4637592" y="2113910"/>
                </a:lnTo>
                <a:lnTo>
                  <a:pt x="4628010" y="2104328"/>
                </a:lnTo>
                <a:lnTo>
                  <a:pt x="4649190" y="2104328"/>
                </a:lnTo>
                <a:lnTo>
                  <a:pt x="4639715" y="2113805"/>
                </a:lnTo>
                <a:lnTo>
                  <a:pt x="4643895" y="2113594"/>
                </a:lnTo>
                <a:cubicBezTo>
                  <a:pt x="4650955" y="2112713"/>
                  <a:pt x="4656251" y="2111389"/>
                  <a:pt x="4659780" y="2109623"/>
                </a:cubicBezTo>
                <a:cubicBezTo>
                  <a:pt x="4666840" y="2106092"/>
                  <a:pt x="4673901" y="2107858"/>
                  <a:pt x="4680962" y="2114919"/>
                </a:cubicBezTo>
                <a:cubicBezTo>
                  <a:pt x="4688022" y="2121978"/>
                  <a:pt x="4695082" y="2125509"/>
                  <a:pt x="4702142" y="2125509"/>
                </a:cubicBezTo>
                <a:lnTo>
                  <a:pt x="4733914" y="2146690"/>
                </a:lnTo>
                <a:lnTo>
                  <a:pt x="4765684" y="2157280"/>
                </a:lnTo>
                <a:cubicBezTo>
                  <a:pt x="4786866" y="2157280"/>
                  <a:pt x="4804517" y="2159044"/>
                  <a:pt x="4818636" y="2162575"/>
                </a:cubicBezTo>
                <a:cubicBezTo>
                  <a:pt x="4832757" y="2166106"/>
                  <a:pt x="4843348" y="2167871"/>
                  <a:pt x="4850408" y="2167871"/>
                </a:cubicBezTo>
                <a:cubicBezTo>
                  <a:pt x="4857469" y="2174930"/>
                  <a:pt x="4857469" y="2181992"/>
                  <a:pt x="4850408" y="2189051"/>
                </a:cubicBezTo>
                <a:cubicBezTo>
                  <a:pt x="4850408" y="2189051"/>
                  <a:pt x="4846878" y="2187286"/>
                  <a:pt x="4839818" y="2183756"/>
                </a:cubicBezTo>
                <a:cubicBezTo>
                  <a:pt x="4832757" y="2180225"/>
                  <a:pt x="4825696" y="2178461"/>
                  <a:pt x="4818636" y="2178461"/>
                </a:cubicBezTo>
                <a:lnTo>
                  <a:pt x="4776276" y="2167871"/>
                </a:lnTo>
                <a:cubicBezTo>
                  <a:pt x="4762155" y="2153750"/>
                  <a:pt x="4730384" y="2146690"/>
                  <a:pt x="4680962" y="2146690"/>
                </a:cubicBezTo>
                <a:cubicBezTo>
                  <a:pt x="4673901" y="2146690"/>
                  <a:pt x="4666840" y="2144925"/>
                  <a:pt x="4659780" y="2141394"/>
                </a:cubicBezTo>
                <a:cubicBezTo>
                  <a:pt x="4652720" y="2137863"/>
                  <a:pt x="4649190" y="2136099"/>
                  <a:pt x="4649190" y="2136099"/>
                </a:cubicBezTo>
                <a:cubicBezTo>
                  <a:pt x="4649190" y="2136099"/>
                  <a:pt x="4633305" y="2132569"/>
                  <a:pt x="4601532" y="2125509"/>
                </a:cubicBezTo>
                <a:cubicBezTo>
                  <a:pt x="4569762" y="2118448"/>
                  <a:pt x="4537991" y="2111388"/>
                  <a:pt x="4506220" y="2104328"/>
                </a:cubicBezTo>
                <a:cubicBezTo>
                  <a:pt x="4474449" y="2097267"/>
                  <a:pt x="4455032" y="2090207"/>
                  <a:pt x="4447972" y="2083146"/>
                </a:cubicBezTo>
                <a:cubicBezTo>
                  <a:pt x="4426791" y="2076088"/>
                  <a:pt x="4412670" y="2072557"/>
                  <a:pt x="4405610" y="2072557"/>
                </a:cubicBezTo>
                <a:cubicBezTo>
                  <a:pt x="4398550" y="2072557"/>
                  <a:pt x="4391490" y="2069026"/>
                  <a:pt x="4384430" y="2061967"/>
                </a:cubicBezTo>
                <a:lnTo>
                  <a:pt x="4352658" y="2051376"/>
                </a:lnTo>
                <a:cubicBezTo>
                  <a:pt x="4345598" y="2051376"/>
                  <a:pt x="4336772" y="2049611"/>
                  <a:pt x="4326182" y="2046080"/>
                </a:cubicBezTo>
                <a:cubicBezTo>
                  <a:pt x="4315592" y="2042550"/>
                  <a:pt x="4303237" y="2039021"/>
                  <a:pt x="4289116" y="2035490"/>
                </a:cubicBezTo>
                <a:cubicBezTo>
                  <a:pt x="4274996" y="2031959"/>
                  <a:pt x="4259110" y="2026665"/>
                  <a:pt x="4241460" y="2019605"/>
                </a:cubicBezTo>
                <a:cubicBezTo>
                  <a:pt x="4223808" y="2012544"/>
                  <a:pt x="4209688" y="2007250"/>
                  <a:pt x="4199098" y="2003719"/>
                </a:cubicBezTo>
                <a:cubicBezTo>
                  <a:pt x="4188508" y="2000188"/>
                  <a:pt x="4179682" y="1996659"/>
                  <a:pt x="4172621" y="1993128"/>
                </a:cubicBezTo>
                <a:cubicBezTo>
                  <a:pt x="4165562" y="1989598"/>
                  <a:pt x="4158500" y="1986069"/>
                  <a:pt x="4151441" y="1982538"/>
                </a:cubicBezTo>
                <a:cubicBezTo>
                  <a:pt x="4144381" y="1979007"/>
                  <a:pt x="4133791" y="1977242"/>
                  <a:pt x="4119669" y="1977242"/>
                </a:cubicBezTo>
                <a:cubicBezTo>
                  <a:pt x="4098489" y="1970184"/>
                  <a:pt x="4084368" y="1964888"/>
                  <a:pt x="4077308" y="1961357"/>
                </a:cubicBezTo>
                <a:cubicBezTo>
                  <a:pt x="4070248" y="1957828"/>
                  <a:pt x="4063188" y="1956063"/>
                  <a:pt x="4056127" y="1956063"/>
                </a:cubicBezTo>
                <a:cubicBezTo>
                  <a:pt x="4027886" y="1949002"/>
                  <a:pt x="4003175" y="1943707"/>
                  <a:pt x="3981994" y="1940176"/>
                </a:cubicBezTo>
                <a:cubicBezTo>
                  <a:pt x="3960812" y="1936646"/>
                  <a:pt x="3946692" y="1931351"/>
                  <a:pt x="3939633" y="1924290"/>
                </a:cubicBezTo>
                <a:cubicBezTo>
                  <a:pt x="3932572" y="1910170"/>
                  <a:pt x="3907860" y="1899580"/>
                  <a:pt x="3865500" y="1892520"/>
                </a:cubicBezTo>
                <a:cubicBezTo>
                  <a:pt x="3858440" y="1892520"/>
                  <a:pt x="3854908" y="1888989"/>
                  <a:pt x="3854908" y="1881930"/>
                </a:cubicBezTo>
                <a:cubicBezTo>
                  <a:pt x="3847850" y="1881930"/>
                  <a:pt x="3840788" y="1880165"/>
                  <a:pt x="3833728" y="1876634"/>
                </a:cubicBezTo>
                <a:cubicBezTo>
                  <a:pt x="3826668" y="1873103"/>
                  <a:pt x="3819607" y="1871338"/>
                  <a:pt x="3812548" y="1871338"/>
                </a:cubicBezTo>
                <a:cubicBezTo>
                  <a:pt x="3784306" y="1864279"/>
                  <a:pt x="3756065" y="1857218"/>
                  <a:pt x="3727824" y="1850157"/>
                </a:cubicBezTo>
                <a:cubicBezTo>
                  <a:pt x="3699584" y="1843098"/>
                  <a:pt x="3669578" y="1834272"/>
                  <a:pt x="3637805" y="1823682"/>
                </a:cubicBezTo>
                <a:cubicBezTo>
                  <a:pt x="3606034" y="1813092"/>
                  <a:pt x="3583088" y="1804266"/>
                  <a:pt x="3568968" y="1797205"/>
                </a:cubicBezTo>
                <a:cubicBezTo>
                  <a:pt x="3554847" y="1790146"/>
                  <a:pt x="3544257" y="1786615"/>
                  <a:pt x="3537196" y="1786615"/>
                </a:cubicBezTo>
                <a:lnTo>
                  <a:pt x="3494834" y="1776026"/>
                </a:lnTo>
                <a:cubicBezTo>
                  <a:pt x="3473655" y="1768965"/>
                  <a:pt x="3459534" y="1765434"/>
                  <a:pt x="3452474" y="1765434"/>
                </a:cubicBezTo>
                <a:cubicBezTo>
                  <a:pt x="3445413" y="1765434"/>
                  <a:pt x="3424232" y="1758374"/>
                  <a:pt x="3388931" y="1744253"/>
                </a:cubicBezTo>
                <a:cubicBezTo>
                  <a:pt x="3374810" y="1744253"/>
                  <a:pt x="3360690" y="1740724"/>
                  <a:pt x="3346570" y="1733663"/>
                </a:cubicBezTo>
                <a:cubicBezTo>
                  <a:pt x="3332449" y="1726603"/>
                  <a:pt x="3321858" y="1723074"/>
                  <a:pt x="3314799" y="1723074"/>
                </a:cubicBezTo>
                <a:cubicBezTo>
                  <a:pt x="3293618" y="1716013"/>
                  <a:pt x="3275967" y="1708953"/>
                  <a:pt x="3261847" y="1701893"/>
                </a:cubicBezTo>
                <a:cubicBezTo>
                  <a:pt x="3247725" y="1694832"/>
                  <a:pt x="3224781" y="1687772"/>
                  <a:pt x="3193008" y="1680711"/>
                </a:cubicBezTo>
                <a:cubicBezTo>
                  <a:pt x="3161237" y="1673651"/>
                  <a:pt x="3134762" y="1663061"/>
                  <a:pt x="3113581" y="1648940"/>
                </a:cubicBezTo>
                <a:lnTo>
                  <a:pt x="3081810" y="1638349"/>
                </a:lnTo>
                <a:lnTo>
                  <a:pt x="3081810" y="1627759"/>
                </a:lnTo>
                <a:cubicBezTo>
                  <a:pt x="3081810" y="1620699"/>
                  <a:pt x="3067689" y="1617170"/>
                  <a:pt x="3039447" y="1617170"/>
                </a:cubicBezTo>
                <a:cubicBezTo>
                  <a:pt x="3032387" y="1617170"/>
                  <a:pt x="3025327" y="1617170"/>
                  <a:pt x="3018266" y="1617170"/>
                </a:cubicBezTo>
                <a:cubicBezTo>
                  <a:pt x="3011207" y="1617170"/>
                  <a:pt x="3000616" y="1617170"/>
                  <a:pt x="2986495" y="1617170"/>
                </a:cubicBezTo>
                <a:cubicBezTo>
                  <a:pt x="2965314" y="1610109"/>
                  <a:pt x="2951194" y="1604814"/>
                  <a:pt x="2944134" y="1601283"/>
                </a:cubicBezTo>
                <a:cubicBezTo>
                  <a:pt x="2937074" y="1597753"/>
                  <a:pt x="2933543" y="1592458"/>
                  <a:pt x="2933543" y="1585397"/>
                </a:cubicBezTo>
                <a:close/>
                <a:moveTo>
                  <a:pt x="2868489" y="1562705"/>
                </a:moveTo>
                <a:lnTo>
                  <a:pt x="2880591" y="1564218"/>
                </a:lnTo>
                <a:cubicBezTo>
                  <a:pt x="2880591" y="1564218"/>
                  <a:pt x="2877061" y="1564218"/>
                  <a:pt x="2870002" y="1564218"/>
                </a:cubicBezTo>
                <a:close/>
                <a:moveTo>
                  <a:pt x="7423878" y="1553626"/>
                </a:moveTo>
                <a:cubicBezTo>
                  <a:pt x="7423878" y="1560687"/>
                  <a:pt x="7423878" y="1564218"/>
                  <a:pt x="7423878" y="1564218"/>
                </a:cubicBezTo>
                <a:cubicBezTo>
                  <a:pt x="7423878" y="1571276"/>
                  <a:pt x="7423878" y="1574807"/>
                  <a:pt x="7423878" y="1574807"/>
                </a:cubicBezTo>
                <a:cubicBezTo>
                  <a:pt x="7430938" y="1574807"/>
                  <a:pt x="7434468" y="1574807"/>
                  <a:pt x="7434468" y="1574807"/>
                </a:cubicBezTo>
                <a:cubicBezTo>
                  <a:pt x="7434468" y="1574807"/>
                  <a:pt x="7434468" y="1571276"/>
                  <a:pt x="7434468" y="1564218"/>
                </a:cubicBezTo>
                <a:close/>
                <a:moveTo>
                  <a:pt x="7349745" y="1553626"/>
                </a:moveTo>
                <a:cubicBezTo>
                  <a:pt x="7349745" y="1553626"/>
                  <a:pt x="7349745" y="1557157"/>
                  <a:pt x="7349745" y="1564218"/>
                </a:cubicBezTo>
                <a:cubicBezTo>
                  <a:pt x="7356806" y="1571276"/>
                  <a:pt x="7349745" y="1574807"/>
                  <a:pt x="7328564" y="1574807"/>
                </a:cubicBezTo>
                <a:cubicBezTo>
                  <a:pt x="7321504" y="1574807"/>
                  <a:pt x="7317974" y="1576572"/>
                  <a:pt x="7317974" y="1580103"/>
                </a:cubicBezTo>
                <a:cubicBezTo>
                  <a:pt x="7317974" y="1583632"/>
                  <a:pt x="7312678" y="1585397"/>
                  <a:pt x="7302088" y="1585397"/>
                </a:cubicBezTo>
                <a:cubicBezTo>
                  <a:pt x="7291498" y="1585397"/>
                  <a:pt x="7286203" y="1583632"/>
                  <a:pt x="7286203" y="1580103"/>
                </a:cubicBezTo>
                <a:cubicBezTo>
                  <a:pt x="7286203" y="1576572"/>
                  <a:pt x="7280908" y="1574807"/>
                  <a:pt x="7270318" y="1574807"/>
                </a:cubicBezTo>
                <a:cubicBezTo>
                  <a:pt x="7259726" y="1574807"/>
                  <a:pt x="7254432" y="1571276"/>
                  <a:pt x="7254432" y="1564218"/>
                </a:cubicBezTo>
                <a:lnTo>
                  <a:pt x="7254432" y="1574807"/>
                </a:lnTo>
                <a:cubicBezTo>
                  <a:pt x="7254432" y="1581868"/>
                  <a:pt x="7257962" y="1585397"/>
                  <a:pt x="7265022" y="1585397"/>
                </a:cubicBezTo>
                <a:cubicBezTo>
                  <a:pt x="7279142" y="1592458"/>
                  <a:pt x="7291498" y="1595988"/>
                  <a:pt x="7302088" y="1595988"/>
                </a:cubicBezTo>
                <a:cubicBezTo>
                  <a:pt x="7312678" y="1595988"/>
                  <a:pt x="7319740" y="1594224"/>
                  <a:pt x="7323270" y="1590693"/>
                </a:cubicBezTo>
                <a:cubicBezTo>
                  <a:pt x="7326799" y="1587162"/>
                  <a:pt x="7332094" y="1585397"/>
                  <a:pt x="7339155" y="1585397"/>
                </a:cubicBezTo>
                <a:cubicBezTo>
                  <a:pt x="7367396" y="1585397"/>
                  <a:pt x="7374456" y="1578338"/>
                  <a:pt x="7360336" y="1564218"/>
                </a:cubicBezTo>
                <a:cubicBezTo>
                  <a:pt x="7353274" y="1557157"/>
                  <a:pt x="7349745" y="1553626"/>
                  <a:pt x="7349745" y="1553626"/>
                </a:cubicBezTo>
                <a:close/>
                <a:moveTo>
                  <a:pt x="7286203" y="1553626"/>
                </a:moveTo>
                <a:lnTo>
                  <a:pt x="7275612" y="1564218"/>
                </a:lnTo>
                <a:cubicBezTo>
                  <a:pt x="7275612" y="1564218"/>
                  <a:pt x="7279142" y="1564218"/>
                  <a:pt x="7286203" y="1564218"/>
                </a:cubicBezTo>
                <a:cubicBezTo>
                  <a:pt x="7293264" y="1564218"/>
                  <a:pt x="7296793" y="1564218"/>
                  <a:pt x="7296793" y="1564218"/>
                </a:cubicBezTo>
                <a:close/>
                <a:moveTo>
                  <a:pt x="3791367" y="1553626"/>
                </a:moveTo>
                <a:cubicBezTo>
                  <a:pt x="3791367" y="1553626"/>
                  <a:pt x="3794898" y="1557157"/>
                  <a:pt x="3801956" y="1564218"/>
                </a:cubicBezTo>
                <a:lnTo>
                  <a:pt x="3823138" y="1553626"/>
                </a:lnTo>
                <a:close/>
                <a:moveTo>
                  <a:pt x="2562879" y="1553626"/>
                </a:moveTo>
                <a:lnTo>
                  <a:pt x="2658193" y="1574807"/>
                </a:lnTo>
                <a:lnTo>
                  <a:pt x="2637012" y="1574807"/>
                </a:lnTo>
                <a:cubicBezTo>
                  <a:pt x="2622892" y="1567747"/>
                  <a:pt x="2612301" y="1564218"/>
                  <a:pt x="2605241" y="1564218"/>
                </a:cubicBezTo>
                <a:close/>
                <a:moveTo>
                  <a:pt x="7468888" y="1547007"/>
                </a:moveTo>
                <a:cubicBezTo>
                  <a:pt x="7467122" y="1546125"/>
                  <a:pt x="7466240" y="1546566"/>
                  <a:pt x="7466240" y="1548331"/>
                </a:cubicBezTo>
                <a:cubicBezTo>
                  <a:pt x="7466240" y="1551862"/>
                  <a:pt x="7466240" y="1557157"/>
                  <a:pt x="7466240" y="1564218"/>
                </a:cubicBezTo>
                <a:cubicBezTo>
                  <a:pt x="7473300" y="1571276"/>
                  <a:pt x="7476830" y="1571276"/>
                  <a:pt x="7476830" y="1564218"/>
                </a:cubicBezTo>
                <a:lnTo>
                  <a:pt x="7476830" y="1553626"/>
                </a:lnTo>
                <a:cubicBezTo>
                  <a:pt x="7473299" y="1550097"/>
                  <a:pt x="7470652" y="1547891"/>
                  <a:pt x="7468888" y="1547007"/>
                </a:cubicBezTo>
                <a:close/>
                <a:moveTo>
                  <a:pt x="7392107" y="1543036"/>
                </a:moveTo>
                <a:lnTo>
                  <a:pt x="7392107" y="1553626"/>
                </a:lnTo>
                <a:cubicBezTo>
                  <a:pt x="7399168" y="1553626"/>
                  <a:pt x="7402697" y="1551862"/>
                  <a:pt x="7402697" y="1548331"/>
                </a:cubicBezTo>
                <a:cubicBezTo>
                  <a:pt x="7402697" y="1544801"/>
                  <a:pt x="7399168" y="1543036"/>
                  <a:pt x="7392107" y="1543036"/>
                </a:cubicBezTo>
                <a:close/>
                <a:moveTo>
                  <a:pt x="2933543" y="1543036"/>
                </a:moveTo>
                <a:cubicBezTo>
                  <a:pt x="2940604" y="1543036"/>
                  <a:pt x="2944134" y="1543036"/>
                  <a:pt x="2944134" y="1543036"/>
                </a:cubicBezTo>
                <a:lnTo>
                  <a:pt x="2965314" y="1553626"/>
                </a:lnTo>
                <a:close/>
                <a:moveTo>
                  <a:pt x="2266347" y="1543036"/>
                </a:moveTo>
                <a:cubicBezTo>
                  <a:pt x="2280468" y="1543036"/>
                  <a:pt x="2291059" y="1543036"/>
                  <a:pt x="2298119" y="1543036"/>
                </a:cubicBezTo>
                <a:cubicBezTo>
                  <a:pt x="2305179" y="1543036"/>
                  <a:pt x="2312240" y="1546566"/>
                  <a:pt x="2319299" y="1553626"/>
                </a:cubicBezTo>
                <a:cubicBezTo>
                  <a:pt x="2326360" y="1553626"/>
                  <a:pt x="2331655" y="1555391"/>
                  <a:pt x="2335186" y="1558922"/>
                </a:cubicBezTo>
                <a:cubicBezTo>
                  <a:pt x="2338715" y="1562451"/>
                  <a:pt x="2342247" y="1564218"/>
                  <a:pt x="2345776" y="1564218"/>
                </a:cubicBezTo>
                <a:cubicBezTo>
                  <a:pt x="2349306" y="1564218"/>
                  <a:pt x="2352836" y="1564218"/>
                  <a:pt x="2356365" y="1564218"/>
                </a:cubicBezTo>
                <a:cubicBezTo>
                  <a:pt x="2359897" y="1564218"/>
                  <a:pt x="2365192" y="1567747"/>
                  <a:pt x="2372252" y="1574807"/>
                </a:cubicBezTo>
                <a:cubicBezTo>
                  <a:pt x="2386373" y="1581868"/>
                  <a:pt x="2404023" y="1587162"/>
                  <a:pt x="2425203" y="1590693"/>
                </a:cubicBezTo>
                <a:cubicBezTo>
                  <a:pt x="2446385" y="1594224"/>
                  <a:pt x="2460505" y="1595988"/>
                  <a:pt x="2467566" y="1595988"/>
                </a:cubicBezTo>
                <a:lnTo>
                  <a:pt x="2520518" y="1606578"/>
                </a:lnTo>
                <a:lnTo>
                  <a:pt x="2562879" y="1617170"/>
                </a:lnTo>
                <a:lnTo>
                  <a:pt x="2562879" y="1627759"/>
                </a:lnTo>
                <a:cubicBezTo>
                  <a:pt x="2577000" y="1634820"/>
                  <a:pt x="2587591" y="1641880"/>
                  <a:pt x="2594650" y="1648940"/>
                </a:cubicBezTo>
                <a:cubicBezTo>
                  <a:pt x="2601711" y="1656001"/>
                  <a:pt x="2615831" y="1663061"/>
                  <a:pt x="2637012" y="1670122"/>
                </a:cubicBezTo>
                <a:cubicBezTo>
                  <a:pt x="2658193" y="1677181"/>
                  <a:pt x="2670548" y="1684242"/>
                  <a:pt x="2674080" y="1691301"/>
                </a:cubicBezTo>
                <a:cubicBezTo>
                  <a:pt x="2677608" y="1698362"/>
                  <a:pt x="2681138" y="1701893"/>
                  <a:pt x="2684669" y="1701893"/>
                </a:cubicBezTo>
                <a:cubicBezTo>
                  <a:pt x="2688200" y="1701893"/>
                  <a:pt x="2695259" y="1703657"/>
                  <a:pt x="2705851" y="1707187"/>
                </a:cubicBezTo>
                <a:cubicBezTo>
                  <a:pt x="2716440" y="1710718"/>
                  <a:pt x="2721735" y="1712482"/>
                  <a:pt x="2721735" y="1712482"/>
                </a:cubicBezTo>
                <a:lnTo>
                  <a:pt x="2721735" y="1723074"/>
                </a:lnTo>
                <a:cubicBezTo>
                  <a:pt x="2721735" y="1723074"/>
                  <a:pt x="2714675" y="1719543"/>
                  <a:pt x="2700554" y="1712482"/>
                </a:cubicBezTo>
                <a:cubicBezTo>
                  <a:pt x="2693495" y="1712482"/>
                  <a:pt x="2682904" y="1710718"/>
                  <a:pt x="2668783" y="1707187"/>
                </a:cubicBezTo>
                <a:cubicBezTo>
                  <a:pt x="2654663" y="1703657"/>
                  <a:pt x="2647602" y="1700128"/>
                  <a:pt x="2647602" y="1696597"/>
                </a:cubicBezTo>
                <a:cubicBezTo>
                  <a:pt x="2647602" y="1693066"/>
                  <a:pt x="2644072" y="1691301"/>
                  <a:pt x="2637012" y="1691301"/>
                </a:cubicBezTo>
                <a:cubicBezTo>
                  <a:pt x="2629952" y="1691301"/>
                  <a:pt x="2624656" y="1689537"/>
                  <a:pt x="2621125" y="1686007"/>
                </a:cubicBezTo>
                <a:cubicBezTo>
                  <a:pt x="2617596" y="1682476"/>
                  <a:pt x="2615831" y="1680711"/>
                  <a:pt x="2615831" y="1680711"/>
                </a:cubicBezTo>
                <a:lnTo>
                  <a:pt x="2584060" y="1659530"/>
                </a:lnTo>
                <a:lnTo>
                  <a:pt x="2573470" y="1648940"/>
                </a:lnTo>
                <a:cubicBezTo>
                  <a:pt x="2559349" y="1641880"/>
                  <a:pt x="2552289" y="1640114"/>
                  <a:pt x="2552289" y="1643645"/>
                </a:cubicBezTo>
                <a:cubicBezTo>
                  <a:pt x="2552289" y="1647176"/>
                  <a:pt x="2546995" y="1648940"/>
                  <a:pt x="2536402" y="1648940"/>
                </a:cubicBezTo>
                <a:cubicBezTo>
                  <a:pt x="2525813" y="1648940"/>
                  <a:pt x="2520518" y="1648940"/>
                  <a:pt x="2520518" y="1648940"/>
                </a:cubicBezTo>
                <a:cubicBezTo>
                  <a:pt x="2499337" y="1641880"/>
                  <a:pt x="2481686" y="1634820"/>
                  <a:pt x="2467566" y="1627759"/>
                </a:cubicBezTo>
                <a:cubicBezTo>
                  <a:pt x="2453445" y="1613639"/>
                  <a:pt x="2442854" y="1606578"/>
                  <a:pt x="2435794" y="1606578"/>
                </a:cubicBezTo>
                <a:lnTo>
                  <a:pt x="2414614" y="1595988"/>
                </a:lnTo>
                <a:cubicBezTo>
                  <a:pt x="2407554" y="1595988"/>
                  <a:pt x="2400493" y="1595988"/>
                  <a:pt x="2393433" y="1595988"/>
                </a:cubicBezTo>
                <a:lnTo>
                  <a:pt x="2393433" y="1606578"/>
                </a:lnTo>
                <a:cubicBezTo>
                  <a:pt x="2379312" y="1599518"/>
                  <a:pt x="2368721" y="1594224"/>
                  <a:pt x="2361662" y="1590693"/>
                </a:cubicBezTo>
                <a:cubicBezTo>
                  <a:pt x="2354601" y="1587162"/>
                  <a:pt x="2351071" y="1583632"/>
                  <a:pt x="2351071" y="1580103"/>
                </a:cubicBezTo>
                <a:cubicBezTo>
                  <a:pt x="2351071" y="1576572"/>
                  <a:pt x="2344011" y="1573043"/>
                  <a:pt x="2329890" y="1569512"/>
                </a:cubicBezTo>
                <a:cubicBezTo>
                  <a:pt x="2315769" y="1565982"/>
                  <a:pt x="2294589" y="1564218"/>
                  <a:pt x="2266347" y="1564218"/>
                </a:cubicBezTo>
                <a:cubicBezTo>
                  <a:pt x="2266347" y="1564218"/>
                  <a:pt x="2266347" y="1562451"/>
                  <a:pt x="2266347" y="1558922"/>
                </a:cubicBezTo>
                <a:cubicBezTo>
                  <a:pt x="2266347" y="1555391"/>
                  <a:pt x="2269878" y="1553626"/>
                  <a:pt x="2276938" y="1553626"/>
                </a:cubicBezTo>
                <a:close/>
                <a:moveTo>
                  <a:pt x="7307384" y="1537741"/>
                </a:moveTo>
                <a:cubicBezTo>
                  <a:pt x="7303854" y="1537742"/>
                  <a:pt x="7300324" y="1539507"/>
                  <a:pt x="7296793" y="1543036"/>
                </a:cubicBezTo>
                <a:lnTo>
                  <a:pt x="7286203" y="1543036"/>
                </a:lnTo>
                <a:cubicBezTo>
                  <a:pt x="7286203" y="1543036"/>
                  <a:pt x="7296793" y="1546566"/>
                  <a:pt x="7317974" y="1553626"/>
                </a:cubicBezTo>
                <a:lnTo>
                  <a:pt x="7339155" y="1543036"/>
                </a:lnTo>
                <a:lnTo>
                  <a:pt x="7317974" y="1543036"/>
                </a:lnTo>
                <a:cubicBezTo>
                  <a:pt x="7314443" y="1539507"/>
                  <a:pt x="7310914" y="1537742"/>
                  <a:pt x="7307384" y="1537741"/>
                </a:cubicBezTo>
                <a:close/>
                <a:moveTo>
                  <a:pt x="7577438" y="1532445"/>
                </a:moveTo>
                <a:cubicBezTo>
                  <a:pt x="7573909" y="1532445"/>
                  <a:pt x="7572144" y="1535976"/>
                  <a:pt x="7572144" y="1543036"/>
                </a:cubicBezTo>
                <a:lnTo>
                  <a:pt x="7572144" y="1553626"/>
                </a:lnTo>
                <a:cubicBezTo>
                  <a:pt x="7565082" y="1553626"/>
                  <a:pt x="7561553" y="1550095"/>
                  <a:pt x="7561553" y="1543036"/>
                </a:cubicBezTo>
                <a:lnTo>
                  <a:pt x="7529782" y="1543036"/>
                </a:lnTo>
                <a:lnTo>
                  <a:pt x="7540374" y="1553626"/>
                </a:lnTo>
                <a:cubicBezTo>
                  <a:pt x="7547434" y="1560687"/>
                  <a:pt x="7550963" y="1560687"/>
                  <a:pt x="7550963" y="1553626"/>
                </a:cubicBezTo>
                <a:cubicBezTo>
                  <a:pt x="7550963" y="1553626"/>
                  <a:pt x="7554492" y="1555391"/>
                  <a:pt x="7561553" y="1558922"/>
                </a:cubicBezTo>
                <a:cubicBezTo>
                  <a:pt x="7568615" y="1562451"/>
                  <a:pt x="7573909" y="1564218"/>
                  <a:pt x="7577438" y="1564218"/>
                </a:cubicBezTo>
                <a:cubicBezTo>
                  <a:pt x="7580970" y="1564218"/>
                  <a:pt x="7586264" y="1565982"/>
                  <a:pt x="7593326" y="1569512"/>
                </a:cubicBezTo>
                <a:cubicBezTo>
                  <a:pt x="7600386" y="1573043"/>
                  <a:pt x="7603915" y="1574807"/>
                  <a:pt x="7603915" y="1574807"/>
                </a:cubicBezTo>
                <a:lnTo>
                  <a:pt x="7625096" y="1574807"/>
                </a:lnTo>
                <a:lnTo>
                  <a:pt x="7603915" y="1564218"/>
                </a:lnTo>
                <a:cubicBezTo>
                  <a:pt x="7603915" y="1557157"/>
                  <a:pt x="7602149" y="1551862"/>
                  <a:pt x="7598620" y="1548331"/>
                </a:cubicBezTo>
                <a:cubicBezTo>
                  <a:pt x="7595090" y="1544801"/>
                  <a:pt x="7589794" y="1543036"/>
                  <a:pt x="7582734" y="1543036"/>
                </a:cubicBezTo>
                <a:cubicBezTo>
                  <a:pt x="7582734" y="1535976"/>
                  <a:pt x="7580970" y="1532445"/>
                  <a:pt x="7577438" y="1532445"/>
                </a:cubicBezTo>
                <a:close/>
                <a:moveTo>
                  <a:pt x="7349745" y="1532445"/>
                </a:moveTo>
                <a:lnTo>
                  <a:pt x="7360336" y="1543036"/>
                </a:lnTo>
                <a:lnTo>
                  <a:pt x="7370926" y="1532445"/>
                </a:lnTo>
                <a:close/>
                <a:moveTo>
                  <a:pt x="3801956" y="1532445"/>
                </a:moveTo>
                <a:lnTo>
                  <a:pt x="3812548" y="1543036"/>
                </a:lnTo>
                <a:cubicBezTo>
                  <a:pt x="3830198" y="1546566"/>
                  <a:pt x="3842554" y="1549214"/>
                  <a:pt x="3849614" y="1550979"/>
                </a:cubicBezTo>
                <a:lnTo>
                  <a:pt x="3854178" y="1552348"/>
                </a:lnTo>
                <a:lnTo>
                  <a:pt x="3849614" y="1544360"/>
                </a:lnTo>
                <a:cubicBezTo>
                  <a:pt x="3846084" y="1541713"/>
                  <a:pt x="3840790" y="1539507"/>
                  <a:pt x="3833728" y="1537741"/>
                </a:cubicBezTo>
                <a:cubicBezTo>
                  <a:pt x="3819607" y="1534210"/>
                  <a:pt x="3809017" y="1532445"/>
                  <a:pt x="3801956" y="1532445"/>
                </a:cubicBezTo>
                <a:close/>
                <a:moveTo>
                  <a:pt x="2446385" y="1532445"/>
                </a:moveTo>
                <a:cubicBezTo>
                  <a:pt x="2446385" y="1532445"/>
                  <a:pt x="2449915" y="1532445"/>
                  <a:pt x="2456975" y="1532445"/>
                </a:cubicBezTo>
                <a:lnTo>
                  <a:pt x="2456975" y="1543036"/>
                </a:lnTo>
                <a:cubicBezTo>
                  <a:pt x="2456975" y="1543036"/>
                  <a:pt x="2453445" y="1539506"/>
                  <a:pt x="2446385" y="1532445"/>
                </a:cubicBezTo>
                <a:close/>
                <a:moveTo>
                  <a:pt x="7921627" y="1521855"/>
                </a:moveTo>
                <a:cubicBezTo>
                  <a:pt x="7928688" y="1521855"/>
                  <a:pt x="7935748" y="1525386"/>
                  <a:pt x="7942808" y="1532445"/>
                </a:cubicBezTo>
                <a:cubicBezTo>
                  <a:pt x="7935748" y="1532445"/>
                  <a:pt x="7928688" y="1532445"/>
                  <a:pt x="7921627" y="1532445"/>
                </a:cubicBezTo>
                <a:close/>
                <a:moveTo>
                  <a:pt x="2488746" y="1521855"/>
                </a:moveTo>
                <a:cubicBezTo>
                  <a:pt x="2495806" y="1521855"/>
                  <a:pt x="2502867" y="1525386"/>
                  <a:pt x="2509927" y="1532445"/>
                </a:cubicBezTo>
                <a:lnTo>
                  <a:pt x="2499337" y="1532445"/>
                </a:lnTo>
                <a:close/>
                <a:moveTo>
                  <a:pt x="7593326" y="1511264"/>
                </a:moveTo>
                <a:lnTo>
                  <a:pt x="7593326" y="1521855"/>
                </a:lnTo>
                <a:cubicBezTo>
                  <a:pt x="7600386" y="1521855"/>
                  <a:pt x="7607444" y="1521855"/>
                  <a:pt x="7614505" y="1521855"/>
                </a:cubicBezTo>
                <a:cubicBezTo>
                  <a:pt x="7607444" y="1514795"/>
                  <a:pt x="7600386" y="1511264"/>
                  <a:pt x="7593326" y="1511264"/>
                </a:cubicBezTo>
                <a:close/>
                <a:moveTo>
                  <a:pt x="3950223" y="1511264"/>
                </a:moveTo>
                <a:cubicBezTo>
                  <a:pt x="3950223" y="1511264"/>
                  <a:pt x="3946692" y="1514795"/>
                  <a:pt x="3939633" y="1521855"/>
                </a:cubicBezTo>
                <a:cubicBezTo>
                  <a:pt x="3939633" y="1521855"/>
                  <a:pt x="3941398" y="1523620"/>
                  <a:pt x="3944928" y="1527151"/>
                </a:cubicBezTo>
                <a:cubicBezTo>
                  <a:pt x="3948458" y="1530680"/>
                  <a:pt x="3950223" y="1532445"/>
                  <a:pt x="3950223" y="1532445"/>
                </a:cubicBezTo>
                <a:cubicBezTo>
                  <a:pt x="3971404" y="1539506"/>
                  <a:pt x="3981994" y="1539506"/>
                  <a:pt x="3981994" y="1532445"/>
                </a:cubicBezTo>
                <a:cubicBezTo>
                  <a:pt x="3981994" y="1525386"/>
                  <a:pt x="3978464" y="1521855"/>
                  <a:pt x="3971404" y="1521855"/>
                </a:cubicBezTo>
                <a:lnTo>
                  <a:pt x="3960812" y="1521855"/>
                </a:lnTo>
                <a:close/>
                <a:moveTo>
                  <a:pt x="7466240" y="1500674"/>
                </a:moveTo>
                <a:cubicBezTo>
                  <a:pt x="7466240" y="1500674"/>
                  <a:pt x="7469770" y="1500674"/>
                  <a:pt x="7476830" y="1500674"/>
                </a:cubicBezTo>
                <a:lnTo>
                  <a:pt x="7475135" y="1506605"/>
                </a:lnTo>
                <a:close/>
                <a:moveTo>
                  <a:pt x="3865500" y="1500674"/>
                </a:moveTo>
                <a:lnTo>
                  <a:pt x="3886681" y="1511264"/>
                </a:lnTo>
                <a:lnTo>
                  <a:pt x="3876090" y="1500674"/>
                </a:lnTo>
                <a:cubicBezTo>
                  <a:pt x="3869030" y="1500674"/>
                  <a:pt x="3865500" y="1500674"/>
                  <a:pt x="3865500" y="1500674"/>
                </a:cubicBezTo>
                <a:close/>
                <a:moveTo>
                  <a:pt x="2859410" y="1492576"/>
                </a:moveTo>
                <a:lnTo>
                  <a:pt x="2875296" y="1495379"/>
                </a:lnTo>
                <a:cubicBezTo>
                  <a:pt x="2892946" y="1498910"/>
                  <a:pt x="2903537" y="1500674"/>
                  <a:pt x="2907067" y="1500674"/>
                </a:cubicBezTo>
                <a:cubicBezTo>
                  <a:pt x="2910598" y="1500674"/>
                  <a:pt x="2915893" y="1502439"/>
                  <a:pt x="2922954" y="1505970"/>
                </a:cubicBezTo>
                <a:cubicBezTo>
                  <a:pt x="2930013" y="1509499"/>
                  <a:pt x="2940604" y="1511264"/>
                  <a:pt x="2954724" y="1511264"/>
                </a:cubicBezTo>
                <a:cubicBezTo>
                  <a:pt x="2997086" y="1518324"/>
                  <a:pt x="3035918" y="1528916"/>
                  <a:pt x="3071218" y="1543036"/>
                </a:cubicBezTo>
                <a:lnTo>
                  <a:pt x="3124171" y="1553626"/>
                </a:lnTo>
                <a:lnTo>
                  <a:pt x="3187714" y="1564218"/>
                </a:lnTo>
                <a:lnTo>
                  <a:pt x="3198303" y="1564218"/>
                </a:lnTo>
                <a:cubicBezTo>
                  <a:pt x="3205364" y="1564218"/>
                  <a:pt x="3208895" y="1567747"/>
                  <a:pt x="3208895" y="1574807"/>
                </a:cubicBezTo>
                <a:cubicBezTo>
                  <a:pt x="3230075" y="1588928"/>
                  <a:pt x="3268906" y="1595988"/>
                  <a:pt x="3325389" y="1595988"/>
                </a:cubicBezTo>
                <a:lnTo>
                  <a:pt x="3378341" y="1606578"/>
                </a:lnTo>
                <a:cubicBezTo>
                  <a:pt x="3427763" y="1634820"/>
                  <a:pt x="3456004" y="1645410"/>
                  <a:pt x="3463064" y="1638349"/>
                </a:cubicBezTo>
                <a:lnTo>
                  <a:pt x="3494834" y="1659530"/>
                </a:lnTo>
                <a:cubicBezTo>
                  <a:pt x="3494834" y="1666591"/>
                  <a:pt x="3501895" y="1670122"/>
                  <a:pt x="3516016" y="1670122"/>
                </a:cubicBezTo>
                <a:cubicBezTo>
                  <a:pt x="3530136" y="1670122"/>
                  <a:pt x="3540728" y="1671886"/>
                  <a:pt x="3547788" y="1675416"/>
                </a:cubicBezTo>
                <a:cubicBezTo>
                  <a:pt x="3554847" y="1678947"/>
                  <a:pt x="3563673" y="1680711"/>
                  <a:pt x="3574263" y="1680711"/>
                </a:cubicBezTo>
                <a:cubicBezTo>
                  <a:pt x="3584853" y="1680711"/>
                  <a:pt x="3590148" y="1682476"/>
                  <a:pt x="3590148" y="1686007"/>
                </a:cubicBezTo>
                <a:cubicBezTo>
                  <a:pt x="3590148" y="1689537"/>
                  <a:pt x="3593680" y="1691301"/>
                  <a:pt x="3600740" y="1691301"/>
                </a:cubicBezTo>
                <a:cubicBezTo>
                  <a:pt x="3628980" y="1691301"/>
                  <a:pt x="3636040" y="1698362"/>
                  <a:pt x="3621920" y="1712482"/>
                </a:cubicBezTo>
                <a:lnTo>
                  <a:pt x="3600740" y="1712482"/>
                </a:lnTo>
                <a:cubicBezTo>
                  <a:pt x="3600740" y="1705422"/>
                  <a:pt x="3593680" y="1705422"/>
                  <a:pt x="3579559" y="1712482"/>
                </a:cubicBezTo>
                <a:cubicBezTo>
                  <a:pt x="3579559" y="1712482"/>
                  <a:pt x="3577794" y="1710718"/>
                  <a:pt x="3574263" y="1707187"/>
                </a:cubicBezTo>
                <a:cubicBezTo>
                  <a:pt x="3570732" y="1703657"/>
                  <a:pt x="3567203" y="1701893"/>
                  <a:pt x="3563673" y="1701893"/>
                </a:cubicBezTo>
                <a:cubicBezTo>
                  <a:pt x="3560142" y="1701893"/>
                  <a:pt x="3556613" y="1701893"/>
                  <a:pt x="3553082" y="1701893"/>
                </a:cubicBezTo>
                <a:cubicBezTo>
                  <a:pt x="3549552" y="1701893"/>
                  <a:pt x="3544257" y="1701893"/>
                  <a:pt x="3537196" y="1701893"/>
                </a:cubicBezTo>
                <a:cubicBezTo>
                  <a:pt x="3537196" y="1701893"/>
                  <a:pt x="3537196" y="1698362"/>
                  <a:pt x="3537196" y="1691301"/>
                </a:cubicBezTo>
                <a:cubicBezTo>
                  <a:pt x="3537196" y="1684242"/>
                  <a:pt x="3533667" y="1680711"/>
                  <a:pt x="3526607" y="1680711"/>
                </a:cubicBezTo>
                <a:cubicBezTo>
                  <a:pt x="3519546" y="1687772"/>
                  <a:pt x="3519546" y="1691301"/>
                  <a:pt x="3526607" y="1691301"/>
                </a:cubicBezTo>
                <a:lnTo>
                  <a:pt x="3505426" y="1691301"/>
                </a:lnTo>
                <a:cubicBezTo>
                  <a:pt x="3505426" y="1684242"/>
                  <a:pt x="3500130" y="1680711"/>
                  <a:pt x="3489540" y="1680711"/>
                </a:cubicBezTo>
                <a:cubicBezTo>
                  <a:pt x="3478949" y="1680711"/>
                  <a:pt x="3473655" y="1678947"/>
                  <a:pt x="3473655" y="1675416"/>
                </a:cubicBezTo>
                <a:cubicBezTo>
                  <a:pt x="3473655" y="1671886"/>
                  <a:pt x="3470124" y="1670122"/>
                  <a:pt x="3463064" y="1670122"/>
                </a:cubicBezTo>
                <a:lnTo>
                  <a:pt x="3441882" y="1659530"/>
                </a:lnTo>
                <a:lnTo>
                  <a:pt x="3420703" y="1659530"/>
                </a:lnTo>
                <a:cubicBezTo>
                  <a:pt x="3420703" y="1659530"/>
                  <a:pt x="3415408" y="1659530"/>
                  <a:pt x="3404817" y="1659530"/>
                </a:cubicBezTo>
                <a:cubicBezTo>
                  <a:pt x="3394226" y="1659530"/>
                  <a:pt x="3383637" y="1657766"/>
                  <a:pt x="3373046" y="1654235"/>
                </a:cubicBezTo>
                <a:cubicBezTo>
                  <a:pt x="3362456" y="1650705"/>
                  <a:pt x="3357160" y="1647176"/>
                  <a:pt x="3357160" y="1643645"/>
                </a:cubicBezTo>
                <a:cubicBezTo>
                  <a:pt x="3357160" y="1640114"/>
                  <a:pt x="3351865" y="1638349"/>
                  <a:pt x="3341274" y="1638349"/>
                </a:cubicBezTo>
                <a:cubicBezTo>
                  <a:pt x="3330685" y="1638349"/>
                  <a:pt x="3314799" y="1633055"/>
                  <a:pt x="3293618" y="1622464"/>
                </a:cubicBezTo>
                <a:cubicBezTo>
                  <a:pt x="3272437" y="1611874"/>
                  <a:pt x="3253020" y="1606578"/>
                  <a:pt x="3235370" y="1606578"/>
                </a:cubicBezTo>
                <a:cubicBezTo>
                  <a:pt x="3217721" y="1606578"/>
                  <a:pt x="3208895" y="1603047"/>
                  <a:pt x="3208895" y="1595988"/>
                </a:cubicBezTo>
                <a:cubicBezTo>
                  <a:pt x="3208895" y="1595988"/>
                  <a:pt x="3205364" y="1595988"/>
                  <a:pt x="3198303" y="1595988"/>
                </a:cubicBezTo>
                <a:cubicBezTo>
                  <a:pt x="3191243" y="1595988"/>
                  <a:pt x="3187714" y="1595988"/>
                  <a:pt x="3187714" y="1595988"/>
                </a:cubicBezTo>
                <a:cubicBezTo>
                  <a:pt x="3173593" y="1595988"/>
                  <a:pt x="3163002" y="1592458"/>
                  <a:pt x="3155942" y="1585397"/>
                </a:cubicBezTo>
                <a:cubicBezTo>
                  <a:pt x="3148882" y="1585397"/>
                  <a:pt x="3141821" y="1583632"/>
                  <a:pt x="3134762" y="1580103"/>
                </a:cubicBezTo>
                <a:cubicBezTo>
                  <a:pt x="3127701" y="1576572"/>
                  <a:pt x="3120641" y="1574807"/>
                  <a:pt x="3113581" y="1574807"/>
                </a:cubicBezTo>
                <a:cubicBezTo>
                  <a:pt x="3106520" y="1574807"/>
                  <a:pt x="3097696" y="1573043"/>
                  <a:pt x="3087104" y="1569512"/>
                </a:cubicBezTo>
                <a:cubicBezTo>
                  <a:pt x="3076514" y="1565982"/>
                  <a:pt x="3067689" y="1560687"/>
                  <a:pt x="3060629" y="1553626"/>
                </a:cubicBezTo>
                <a:cubicBezTo>
                  <a:pt x="3046508" y="1546566"/>
                  <a:pt x="3030623" y="1543036"/>
                  <a:pt x="3012972" y="1543036"/>
                </a:cubicBezTo>
                <a:cubicBezTo>
                  <a:pt x="2995320" y="1543036"/>
                  <a:pt x="2986495" y="1543036"/>
                  <a:pt x="2986495" y="1543036"/>
                </a:cubicBezTo>
                <a:cubicBezTo>
                  <a:pt x="2979435" y="1535976"/>
                  <a:pt x="2975906" y="1532445"/>
                  <a:pt x="2975906" y="1532445"/>
                </a:cubicBezTo>
                <a:cubicBezTo>
                  <a:pt x="2968845" y="1532445"/>
                  <a:pt x="2965314" y="1532445"/>
                  <a:pt x="2965314" y="1532445"/>
                </a:cubicBezTo>
                <a:cubicBezTo>
                  <a:pt x="2965314" y="1532445"/>
                  <a:pt x="2961785" y="1532445"/>
                  <a:pt x="2954724" y="1532445"/>
                </a:cubicBezTo>
                <a:cubicBezTo>
                  <a:pt x="2947664" y="1532445"/>
                  <a:pt x="2942368" y="1530680"/>
                  <a:pt x="2938840" y="1527151"/>
                </a:cubicBezTo>
                <a:cubicBezTo>
                  <a:pt x="2935308" y="1523620"/>
                  <a:pt x="2931779" y="1520091"/>
                  <a:pt x="2928248" y="1516560"/>
                </a:cubicBezTo>
                <a:cubicBezTo>
                  <a:pt x="2924719" y="1513030"/>
                  <a:pt x="2919423" y="1511264"/>
                  <a:pt x="2912362" y="1511264"/>
                </a:cubicBezTo>
                <a:lnTo>
                  <a:pt x="2891182" y="1521855"/>
                </a:lnTo>
                <a:cubicBezTo>
                  <a:pt x="2877061" y="1514795"/>
                  <a:pt x="2866471" y="1511264"/>
                  <a:pt x="2859410" y="1511264"/>
                </a:cubicBezTo>
                <a:close/>
                <a:moveTo>
                  <a:pt x="8779451" y="1490084"/>
                </a:moveTo>
                <a:lnTo>
                  <a:pt x="8779451" y="1500674"/>
                </a:lnTo>
                <a:cubicBezTo>
                  <a:pt x="8779451" y="1500674"/>
                  <a:pt x="8775920" y="1500674"/>
                  <a:pt x="8768861" y="1500674"/>
                </a:cubicBezTo>
                <a:cubicBezTo>
                  <a:pt x="8775920" y="1493614"/>
                  <a:pt x="8779451" y="1490084"/>
                  <a:pt x="8779451" y="1490084"/>
                </a:cubicBezTo>
                <a:close/>
                <a:moveTo>
                  <a:pt x="7603915" y="1490084"/>
                </a:moveTo>
                <a:lnTo>
                  <a:pt x="7593326" y="1500674"/>
                </a:lnTo>
                <a:cubicBezTo>
                  <a:pt x="7593326" y="1500674"/>
                  <a:pt x="7596855" y="1500674"/>
                  <a:pt x="7603915" y="1500674"/>
                </a:cubicBezTo>
                <a:cubicBezTo>
                  <a:pt x="7603915" y="1500674"/>
                  <a:pt x="7603915" y="1497143"/>
                  <a:pt x="7603915" y="1490084"/>
                </a:cubicBezTo>
                <a:close/>
                <a:moveTo>
                  <a:pt x="7169708" y="1490084"/>
                </a:moveTo>
                <a:cubicBezTo>
                  <a:pt x="7169708" y="1497143"/>
                  <a:pt x="7173238" y="1500674"/>
                  <a:pt x="7180299" y="1500674"/>
                </a:cubicBezTo>
                <a:lnTo>
                  <a:pt x="7180299" y="1490084"/>
                </a:lnTo>
                <a:close/>
                <a:moveTo>
                  <a:pt x="7042622" y="1490084"/>
                </a:moveTo>
                <a:cubicBezTo>
                  <a:pt x="7042622" y="1490084"/>
                  <a:pt x="7044389" y="1493614"/>
                  <a:pt x="7047918" y="1500674"/>
                </a:cubicBezTo>
                <a:cubicBezTo>
                  <a:pt x="7051448" y="1507735"/>
                  <a:pt x="7062039" y="1513030"/>
                  <a:pt x="7079689" y="1516560"/>
                </a:cubicBezTo>
                <a:cubicBezTo>
                  <a:pt x="7097341" y="1520091"/>
                  <a:pt x="7106166" y="1521855"/>
                  <a:pt x="7106166" y="1521855"/>
                </a:cubicBezTo>
                <a:lnTo>
                  <a:pt x="7137937" y="1521855"/>
                </a:lnTo>
                <a:cubicBezTo>
                  <a:pt x="7137937" y="1528916"/>
                  <a:pt x="7141466" y="1532445"/>
                  <a:pt x="7148526" y="1532445"/>
                </a:cubicBezTo>
                <a:cubicBezTo>
                  <a:pt x="7155588" y="1532445"/>
                  <a:pt x="7162648" y="1532445"/>
                  <a:pt x="7169708" y="1532445"/>
                </a:cubicBezTo>
                <a:cubicBezTo>
                  <a:pt x="7169708" y="1539506"/>
                  <a:pt x="7171474" y="1543036"/>
                  <a:pt x="7175004" y="1543036"/>
                </a:cubicBezTo>
                <a:cubicBezTo>
                  <a:pt x="7178533" y="1543036"/>
                  <a:pt x="7183828" y="1539506"/>
                  <a:pt x="7190889" y="1532445"/>
                </a:cubicBezTo>
                <a:lnTo>
                  <a:pt x="7201480" y="1553626"/>
                </a:lnTo>
                <a:cubicBezTo>
                  <a:pt x="7194418" y="1560687"/>
                  <a:pt x="7197949" y="1560687"/>
                  <a:pt x="7212070" y="1553626"/>
                </a:cubicBezTo>
                <a:cubicBezTo>
                  <a:pt x="7219130" y="1553626"/>
                  <a:pt x="7222660" y="1557157"/>
                  <a:pt x="7222660" y="1564218"/>
                </a:cubicBezTo>
                <a:lnTo>
                  <a:pt x="7243841" y="1564218"/>
                </a:lnTo>
                <a:cubicBezTo>
                  <a:pt x="7243841" y="1564218"/>
                  <a:pt x="7245607" y="1562451"/>
                  <a:pt x="7249136" y="1558922"/>
                </a:cubicBezTo>
                <a:cubicBezTo>
                  <a:pt x="7252666" y="1555391"/>
                  <a:pt x="7254432" y="1553626"/>
                  <a:pt x="7254432" y="1553626"/>
                </a:cubicBezTo>
                <a:cubicBezTo>
                  <a:pt x="7254432" y="1546566"/>
                  <a:pt x="7254432" y="1543036"/>
                  <a:pt x="7254432" y="1543036"/>
                </a:cubicBezTo>
                <a:lnTo>
                  <a:pt x="7243841" y="1532445"/>
                </a:lnTo>
                <a:cubicBezTo>
                  <a:pt x="7236780" y="1532445"/>
                  <a:pt x="7233251" y="1532445"/>
                  <a:pt x="7233251" y="1532445"/>
                </a:cubicBezTo>
                <a:cubicBezTo>
                  <a:pt x="7233251" y="1532445"/>
                  <a:pt x="7233251" y="1535976"/>
                  <a:pt x="7233251" y="1543036"/>
                </a:cubicBezTo>
                <a:cubicBezTo>
                  <a:pt x="7226190" y="1535976"/>
                  <a:pt x="7222660" y="1532445"/>
                  <a:pt x="7222660" y="1532445"/>
                </a:cubicBezTo>
                <a:cubicBezTo>
                  <a:pt x="7222660" y="1532445"/>
                  <a:pt x="7219130" y="1528916"/>
                  <a:pt x="7212070" y="1521855"/>
                </a:cubicBezTo>
                <a:cubicBezTo>
                  <a:pt x="7212070" y="1514795"/>
                  <a:pt x="7210304" y="1513030"/>
                  <a:pt x="7206774" y="1516560"/>
                </a:cubicBezTo>
                <a:cubicBezTo>
                  <a:pt x="7203245" y="1520091"/>
                  <a:pt x="7197949" y="1521855"/>
                  <a:pt x="7190889" y="1521855"/>
                </a:cubicBezTo>
                <a:lnTo>
                  <a:pt x="7180299" y="1532445"/>
                </a:lnTo>
                <a:lnTo>
                  <a:pt x="7169708" y="1521855"/>
                </a:lnTo>
                <a:cubicBezTo>
                  <a:pt x="7162648" y="1514795"/>
                  <a:pt x="7159118" y="1511264"/>
                  <a:pt x="7159118" y="1511264"/>
                </a:cubicBezTo>
                <a:cubicBezTo>
                  <a:pt x="7159118" y="1511264"/>
                  <a:pt x="7155588" y="1507735"/>
                  <a:pt x="7148526" y="1500674"/>
                </a:cubicBezTo>
                <a:cubicBezTo>
                  <a:pt x="7141466" y="1500674"/>
                  <a:pt x="7136170" y="1500674"/>
                  <a:pt x="7132641" y="1500674"/>
                </a:cubicBezTo>
                <a:cubicBezTo>
                  <a:pt x="7129112" y="1500674"/>
                  <a:pt x="7127347" y="1500674"/>
                  <a:pt x="7127347" y="1500674"/>
                </a:cubicBezTo>
                <a:cubicBezTo>
                  <a:pt x="7120285" y="1500674"/>
                  <a:pt x="7116756" y="1500674"/>
                  <a:pt x="7116756" y="1500674"/>
                </a:cubicBezTo>
                <a:cubicBezTo>
                  <a:pt x="7109696" y="1493614"/>
                  <a:pt x="7099106" y="1490084"/>
                  <a:pt x="7084985" y="1490084"/>
                </a:cubicBezTo>
                <a:cubicBezTo>
                  <a:pt x="7070866" y="1490084"/>
                  <a:pt x="7056744" y="1490084"/>
                  <a:pt x="7042622" y="1490084"/>
                </a:cubicBezTo>
                <a:close/>
                <a:moveTo>
                  <a:pt x="3198303" y="1490084"/>
                </a:moveTo>
                <a:lnTo>
                  <a:pt x="3198303" y="1500674"/>
                </a:lnTo>
                <a:lnTo>
                  <a:pt x="3208895" y="1500674"/>
                </a:lnTo>
                <a:close/>
                <a:moveTo>
                  <a:pt x="2859410" y="1490084"/>
                </a:moveTo>
                <a:lnTo>
                  <a:pt x="2859410" y="1492576"/>
                </a:lnTo>
                <a:lnTo>
                  <a:pt x="2857293" y="1492202"/>
                </a:lnTo>
                <a:close/>
                <a:moveTo>
                  <a:pt x="2827639" y="1490084"/>
                </a:moveTo>
                <a:cubicBezTo>
                  <a:pt x="2827639" y="1490084"/>
                  <a:pt x="2831170" y="1490084"/>
                  <a:pt x="2838230" y="1490084"/>
                </a:cubicBezTo>
                <a:cubicBezTo>
                  <a:pt x="2841760" y="1490084"/>
                  <a:pt x="2846615" y="1490526"/>
                  <a:pt x="2852791" y="1491408"/>
                </a:cubicBezTo>
                <a:lnTo>
                  <a:pt x="2857293" y="1492202"/>
                </a:lnTo>
                <a:lnTo>
                  <a:pt x="2848820" y="1500674"/>
                </a:lnTo>
                <a:cubicBezTo>
                  <a:pt x="2841760" y="1507735"/>
                  <a:pt x="2841760" y="1511264"/>
                  <a:pt x="2848820" y="1511264"/>
                </a:cubicBezTo>
                <a:cubicBezTo>
                  <a:pt x="2855879" y="1511264"/>
                  <a:pt x="2859410" y="1513030"/>
                  <a:pt x="2859410" y="1516560"/>
                </a:cubicBezTo>
                <a:cubicBezTo>
                  <a:pt x="2859410" y="1520091"/>
                  <a:pt x="2855879" y="1521855"/>
                  <a:pt x="2848820" y="1521855"/>
                </a:cubicBezTo>
                <a:cubicBezTo>
                  <a:pt x="2841760" y="1521855"/>
                  <a:pt x="2834700" y="1521855"/>
                  <a:pt x="2827639" y="1521855"/>
                </a:cubicBezTo>
                <a:cubicBezTo>
                  <a:pt x="2820579" y="1521855"/>
                  <a:pt x="2818815" y="1516560"/>
                  <a:pt x="2822344" y="1505970"/>
                </a:cubicBezTo>
                <a:cubicBezTo>
                  <a:pt x="2825875" y="1495379"/>
                  <a:pt x="2827639" y="1490084"/>
                  <a:pt x="2827639" y="1490084"/>
                </a:cubicBezTo>
                <a:close/>
                <a:moveTo>
                  <a:pt x="3947576" y="1484789"/>
                </a:moveTo>
                <a:cubicBezTo>
                  <a:pt x="3942280" y="1484789"/>
                  <a:pt x="3939633" y="1486555"/>
                  <a:pt x="3939633" y="1490084"/>
                </a:cubicBezTo>
                <a:lnTo>
                  <a:pt x="3950223" y="1500674"/>
                </a:lnTo>
                <a:cubicBezTo>
                  <a:pt x="3964344" y="1500674"/>
                  <a:pt x="3971404" y="1500674"/>
                  <a:pt x="3971404" y="1500674"/>
                </a:cubicBezTo>
                <a:cubicBezTo>
                  <a:pt x="3971404" y="1500674"/>
                  <a:pt x="3974934" y="1500674"/>
                  <a:pt x="3981994" y="1500674"/>
                </a:cubicBezTo>
                <a:lnTo>
                  <a:pt x="4003175" y="1511264"/>
                </a:lnTo>
                <a:cubicBezTo>
                  <a:pt x="4003175" y="1504205"/>
                  <a:pt x="3992585" y="1497143"/>
                  <a:pt x="3971404" y="1490084"/>
                </a:cubicBezTo>
                <a:cubicBezTo>
                  <a:pt x="3960812" y="1486555"/>
                  <a:pt x="3952870" y="1484789"/>
                  <a:pt x="3947576" y="1484789"/>
                </a:cubicBezTo>
                <a:close/>
                <a:moveTo>
                  <a:pt x="8726499" y="1479493"/>
                </a:moveTo>
                <a:lnTo>
                  <a:pt x="8737089" y="1479493"/>
                </a:lnTo>
                <a:lnTo>
                  <a:pt x="8726499" y="1490084"/>
                </a:lnTo>
                <a:cubicBezTo>
                  <a:pt x="8726499" y="1483024"/>
                  <a:pt x="8726499" y="1479493"/>
                  <a:pt x="8726499" y="1479493"/>
                </a:cubicBezTo>
                <a:close/>
                <a:moveTo>
                  <a:pt x="8345244" y="1479493"/>
                </a:moveTo>
                <a:cubicBezTo>
                  <a:pt x="8352305" y="1479493"/>
                  <a:pt x="8355835" y="1479493"/>
                  <a:pt x="8355835" y="1479493"/>
                </a:cubicBezTo>
                <a:lnTo>
                  <a:pt x="8345244" y="1490084"/>
                </a:lnTo>
                <a:close/>
                <a:moveTo>
                  <a:pt x="3791367" y="1479493"/>
                </a:moveTo>
                <a:cubicBezTo>
                  <a:pt x="3791367" y="1479493"/>
                  <a:pt x="3794898" y="1481258"/>
                  <a:pt x="3801956" y="1484789"/>
                </a:cubicBezTo>
                <a:cubicBezTo>
                  <a:pt x="3809017" y="1488320"/>
                  <a:pt x="3812548" y="1490084"/>
                  <a:pt x="3812548" y="1490084"/>
                </a:cubicBezTo>
                <a:cubicBezTo>
                  <a:pt x="3812548" y="1490084"/>
                  <a:pt x="3812548" y="1488320"/>
                  <a:pt x="3812548" y="1484789"/>
                </a:cubicBezTo>
                <a:cubicBezTo>
                  <a:pt x="3812548" y="1481258"/>
                  <a:pt x="3809017" y="1479493"/>
                  <a:pt x="3801956" y="1479493"/>
                </a:cubicBezTo>
                <a:close/>
                <a:moveTo>
                  <a:pt x="3102990" y="1479493"/>
                </a:moveTo>
                <a:cubicBezTo>
                  <a:pt x="3095930" y="1479493"/>
                  <a:pt x="3092399" y="1481258"/>
                  <a:pt x="3092399" y="1484789"/>
                </a:cubicBezTo>
                <a:cubicBezTo>
                  <a:pt x="3092399" y="1488320"/>
                  <a:pt x="3092399" y="1490084"/>
                  <a:pt x="3092399" y="1490084"/>
                </a:cubicBezTo>
                <a:cubicBezTo>
                  <a:pt x="3092399" y="1490084"/>
                  <a:pt x="3095930" y="1490084"/>
                  <a:pt x="3102990" y="1490084"/>
                </a:cubicBezTo>
                <a:cubicBezTo>
                  <a:pt x="3110050" y="1490084"/>
                  <a:pt x="3113581" y="1488320"/>
                  <a:pt x="3113581" y="1484789"/>
                </a:cubicBezTo>
                <a:cubicBezTo>
                  <a:pt x="3113581" y="1481258"/>
                  <a:pt x="3110050" y="1479493"/>
                  <a:pt x="3102990" y="1479493"/>
                </a:cubicBezTo>
                <a:close/>
                <a:moveTo>
                  <a:pt x="8165206" y="1468903"/>
                </a:moveTo>
                <a:lnTo>
                  <a:pt x="8175798" y="1468903"/>
                </a:lnTo>
                <a:lnTo>
                  <a:pt x="8186387" y="1479493"/>
                </a:lnTo>
                <a:cubicBezTo>
                  <a:pt x="8179327" y="1479493"/>
                  <a:pt x="8174031" y="1477728"/>
                  <a:pt x="8170502" y="1474199"/>
                </a:cubicBezTo>
                <a:cubicBezTo>
                  <a:pt x="8166973" y="1470668"/>
                  <a:pt x="8165206" y="1468903"/>
                  <a:pt x="8165206" y="1468903"/>
                </a:cubicBezTo>
                <a:close/>
                <a:moveTo>
                  <a:pt x="7529782" y="1468903"/>
                </a:moveTo>
                <a:lnTo>
                  <a:pt x="7519192" y="1479493"/>
                </a:lnTo>
                <a:lnTo>
                  <a:pt x="7540374" y="1479493"/>
                </a:lnTo>
                <a:cubicBezTo>
                  <a:pt x="7540374" y="1479493"/>
                  <a:pt x="7536842" y="1475964"/>
                  <a:pt x="7529782" y="1468903"/>
                </a:cubicBezTo>
                <a:close/>
                <a:moveTo>
                  <a:pt x="2817049" y="1468903"/>
                </a:moveTo>
                <a:lnTo>
                  <a:pt x="2827639" y="1468903"/>
                </a:lnTo>
                <a:cubicBezTo>
                  <a:pt x="2827639" y="1475964"/>
                  <a:pt x="2824109" y="1479493"/>
                  <a:pt x="2817049" y="1479493"/>
                </a:cubicBezTo>
                <a:cubicBezTo>
                  <a:pt x="2809989" y="1479493"/>
                  <a:pt x="2806458" y="1479493"/>
                  <a:pt x="2806458" y="1479493"/>
                </a:cubicBezTo>
                <a:cubicBezTo>
                  <a:pt x="2806458" y="1479493"/>
                  <a:pt x="2808223" y="1477728"/>
                  <a:pt x="2811755" y="1474199"/>
                </a:cubicBezTo>
                <a:cubicBezTo>
                  <a:pt x="2815283" y="1470668"/>
                  <a:pt x="2817049" y="1468903"/>
                  <a:pt x="2817049" y="1468903"/>
                </a:cubicBezTo>
                <a:close/>
                <a:moveTo>
                  <a:pt x="7593326" y="1458312"/>
                </a:moveTo>
                <a:lnTo>
                  <a:pt x="7593326" y="1468903"/>
                </a:lnTo>
                <a:lnTo>
                  <a:pt x="7603915" y="1468903"/>
                </a:lnTo>
                <a:cubicBezTo>
                  <a:pt x="7603915" y="1461843"/>
                  <a:pt x="7600386" y="1458312"/>
                  <a:pt x="7593326" y="1458312"/>
                </a:cubicBezTo>
                <a:close/>
                <a:moveTo>
                  <a:pt x="6979081" y="1458312"/>
                </a:moveTo>
                <a:cubicBezTo>
                  <a:pt x="6972020" y="1458312"/>
                  <a:pt x="6968491" y="1461843"/>
                  <a:pt x="6968491" y="1468903"/>
                </a:cubicBezTo>
                <a:cubicBezTo>
                  <a:pt x="6968491" y="1468903"/>
                  <a:pt x="6964960" y="1468903"/>
                  <a:pt x="6957900" y="1468903"/>
                </a:cubicBezTo>
                <a:cubicBezTo>
                  <a:pt x="6950840" y="1461843"/>
                  <a:pt x="6947310" y="1461843"/>
                  <a:pt x="6947310" y="1468903"/>
                </a:cubicBezTo>
                <a:cubicBezTo>
                  <a:pt x="6947310" y="1475964"/>
                  <a:pt x="6947310" y="1481258"/>
                  <a:pt x="6947310" y="1484789"/>
                </a:cubicBezTo>
                <a:cubicBezTo>
                  <a:pt x="6947310" y="1488320"/>
                  <a:pt x="6949074" y="1488320"/>
                  <a:pt x="6952604" y="1484789"/>
                </a:cubicBezTo>
                <a:cubicBezTo>
                  <a:pt x="6956135" y="1481258"/>
                  <a:pt x="6961429" y="1483024"/>
                  <a:pt x="6968491" y="1490084"/>
                </a:cubicBezTo>
                <a:lnTo>
                  <a:pt x="7000262" y="1490084"/>
                </a:lnTo>
                <a:cubicBezTo>
                  <a:pt x="7000262" y="1490084"/>
                  <a:pt x="7003792" y="1490084"/>
                  <a:pt x="7010852" y="1490084"/>
                </a:cubicBezTo>
                <a:lnTo>
                  <a:pt x="7021443" y="1490084"/>
                </a:lnTo>
                <a:cubicBezTo>
                  <a:pt x="7014381" y="1483024"/>
                  <a:pt x="7014381" y="1479493"/>
                  <a:pt x="7021443" y="1479493"/>
                </a:cubicBezTo>
                <a:lnTo>
                  <a:pt x="7010852" y="1468903"/>
                </a:lnTo>
                <a:lnTo>
                  <a:pt x="6989670" y="1468903"/>
                </a:lnTo>
                <a:cubicBezTo>
                  <a:pt x="6989670" y="1461843"/>
                  <a:pt x="6986141" y="1458312"/>
                  <a:pt x="6979081" y="1458312"/>
                </a:cubicBezTo>
                <a:close/>
                <a:moveTo>
                  <a:pt x="2986495" y="1458312"/>
                </a:moveTo>
                <a:cubicBezTo>
                  <a:pt x="2986495" y="1458312"/>
                  <a:pt x="2986495" y="1461843"/>
                  <a:pt x="2986495" y="1468903"/>
                </a:cubicBezTo>
                <a:cubicBezTo>
                  <a:pt x="2986495" y="1468903"/>
                  <a:pt x="2990026" y="1468903"/>
                  <a:pt x="2997086" y="1468903"/>
                </a:cubicBezTo>
                <a:close/>
                <a:moveTo>
                  <a:pt x="8196979" y="1453018"/>
                </a:moveTo>
                <a:cubicBezTo>
                  <a:pt x="8204038" y="1453018"/>
                  <a:pt x="8214629" y="1454783"/>
                  <a:pt x="8228750" y="1458312"/>
                </a:cubicBezTo>
                <a:lnTo>
                  <a:pt x="8218160" y="1458312"/>
                </a:lnTo>
                <a:cubicBezTo>
                  <a:pt x="8211098" y="1458312"/>
                  <a:pt x="8205802" y="1458312"/>
                  <a:pt x="8202273" y="1458312"/>
                </a:cubicBezTo>
                <a:cubicBezTo>
                  <a:pt x="8198743" y="1458312"/>
                  <a:pt x="8193449" y="1458312"/>
                  <a:pt x="8186387" y="1458312"/>
                </a:cubicBezTo>
                <a:cubicBezTo>
                  <a:pt x="8186387" y="1454783"/>
                  <a:pt x="8189917" y="1453018"/>
                  <a:pt x="8196979" y="1453018"/>
                </a:cubicBezTo>
                <a:close/>
                <a:moveTo>
                  <a:pt x="7806457" y="1451694"/>
                </a:moveTo>
                <a:cubicBezTo>
                  <a:pt x="7805574" y="1452577"/>
                  <a:pt x="7805134" y="1454783"/>
                  <a:pt x="7805134" y="1458312"/>
                </a:cubicBezTo>
                <a:cubicBezTo>
                  <a:pt x="7798072" y="1465372"/>
                  <a:pt x="7808663" y="1472434"/>
                  <a:pt x="7836904" y="1479493"/>
                </a:cubicBezTo>
                <a:cubicBezTo>
                  <a:pt x="7843965" y="1479493"/>
                  <a:pt x="7851024" y="1481258"/>
                  <a:pt x="7858085" y="1484789"/>
                </a:cubicBezTo>
                <a:cubicBezTo>
                  <a:pt x="7865146" y="1488320"/>
                  <a:pt x="7872205" y="1490084"/>
                  <a:pt x="7879267" y="1490084"/>
                </a:cubicBezTo>
                <a:cubicBezTo>
                  <a:pt x="7879267" y="1490084"/>
                  <a:pt x="7882796" y="1490084"/>
                  <a:pt x="7889856" y="1490084"/>
                </a:cubicBezTo>
                <a:lnTo>
                  <a:pt x="7900446" y="1479493"/>
                </a:lnTo>
                <a:cubicBezTo>
                  <a:pt x="7893386" y="1479493"/>
                  <a:pt x="7882796" y="1479493"/>
                  <a:pt x="7868675" y="1479493"/>
                </a:cubicBezTo>
                <a:lnTo>
                  <a:pt x="7858085" y="1468903"/>
                </a:lnTo>
                <a:lnTo>
                  <a:pt x="7836904" y="1468903"/>
                </a:lnTo>
                <a:cubicBezTo>
                  <a:pt x="7822784" y="1461843"/>
                  <a:pt x="7813957" y="1456547"/>
                  <a:pt x="7810428" y="1453018"/>
                </a:cubicBezTo>
                <a:cubicBezTo>
                  <a:pt x="7808663" y="1451253"/>
                  <a:pt x="7807340" y="1450812"/>
                  <a:pt x="7806457" y="1451694"/>
                </a:cubicBezTo>
                <a:close/>
                <a:moveTo>
                  <a:pt x="7392107" y="1447722"/>
                </a:moveTo>
                <a:cubicBezTo>
                  <a:pt x="7399168" y="1454783"/>
                  <a:pt x="7402697" y="1458312"/>
                  <a:pt x="7402697" y="1458312"/>
                </a:cubicBezTo>
                <a:lnTo>
                  <a:pt x="7402697" y="1479493"/>
                </a:lnTo>
                <a:cubicBezTo>
                  <a:pt x="7409759" y="1486554"/>
                  <a:pt x="7411522" y="1491849"/>
                  <a:pt x="7407992" y="1495379"/>
                </a:cubicBezTo>
                <a:cubicBezTo>
                  <a:pt x="7404463" y="1498910"/>
                  <a:pt x="7402697" y="1502439"/>
                  <a:pt x="7402697" y="1505970"/>
                </a:cubicBezTo>
                <a:cubicBezTo>
                  <a:pt x="7402697" y="1509499"/>
                  <a:pt x="7406226" y="1511264"/>
                  <a:pt x="7413288" y="1511264"/>
                </a:cubicBezTo>
                <a:cubicBezTo>
                  <a:pt x="7420348" y="1511264"/>
                  <a:pt x="7423878" y="1504205"/>
                  <a:pt x="7423878" y="1490084"/>
                </a:cubicBezTo>
                <a:cubicBezTo>
                  <a:pt x="7416818" y="1483024"/>
                  <a:pt x="7430938" y="1486554"/>
                  <a:pt x="7466240" y="1500674"/>
                </a:cubicBezTo>
                <a:cubicBezTo>
                  <a:pt x="7466240" y="1500674"/>
                  <a:pt x="7466240" y="1504205"/>
                  <a:pt x="7466240" y="1511264"/>
                </a:cubicBezTo>
                <a:cubicBezTo>
                  <a:pt x="7459178" y="1511264"/>
                  <a:pt x="7455649" y="1511264"/>
                  <a:pt x="7455649" y="1511264"/>
                </a:cubicBezTo>
                <a:lnTo>
                  <a:pt x="7434468" y="1511264"/>
                </a:lnTo>
                <a:cubicBezTo>
                  <a:pt x="7434468" y="1511264"/>
                  <a:pt x="7434468" y="1513030"/>
                  <a:pt x="7434468" y="1516560"/>
                </a:cubicBezTo>
                <a:cubicBezTo>
                  <a:pt x="7434468" y="1520091"/>
                  <a:pt x="7437999" y="1521855"/>
                  <a:pt x="7445059" y="1521855"/>
                </a:cubicBezTo>
                <a:cubicBezTo>
                  <a:pt x="7452120" y="1521855"/>
                  <a:pt x="7459178" y="1520091"/>
                  <a:pt x="7466240" y="1516560"/>
                </a:cubicBezTo>
                <a:cubicBezTo>
                  <a:pt x="7469770" y="1514795"/>
                  <a:pt x="7472418" y="1512589"/>
                  <a:pt x="7474183" y="1509941"/>
                </a:cubicBezTo>
                <a:lnTo>
                  <a:pt x="7475135" y="1506605"/>
                </a:lnTo>
                <a:lnTo>
                  <a:pt x="7480140" y="1509941"/>
                </a:lnTo>
                <a:cubicBezTo>
                  <a:pt x="7492054" y="1517883"/>
                  <a:pt x="7498011" y="1521855"/>
                  <a:pt x="7498011" y="1521855"/>
                </a:cubicBezTo>
                <a:lnTo>
                  <a:pt x="7481067" y="1530328"/>
                </a:lnTo>
                <a:lnTo>
                  <a:pt x="7487420" y="1543036"/>
                </a:lnTo>
                <a:cubicBezTo>
                  <a:pt x="7494482" y="1543036"/>
                  <a:pt x="7503307" y="1539506"/>
                  <a:pt x="7513896" y="1532445"/>
                </a:cubicBezTo>
                <a:cubicBezTo>
                  <a:pt x="7524486" y="1525386"/>
                  <a:pt x="7529782" y="1521855"/>
                  <a:pt x="7529782" y="1521855"/>
                </a:cubicBezTo>
                <a:lnTo>
                  <a:pt x="7561553" y="1521855"/>
                </a:lnTo>
                <a:cubicBezTo>
                  <a:pt x="7568615" y="1507735"/>
                  <a:pt x="7565082" y="1504205"/>
                  <a:pt x="7550963" y="1511264"/>
                </a:cubicBezTo>
                <a:lnTo>
                  <a:pt x="7529782" y="1511264"/>
                </a:lnTo>
                <a:lnTo>
                  <a:pt x="7529782" y="1500674"/>
                </a:lnTo>
                <a:cubicBezTo>
                  <a:pt x="7522722" y="1500674"/>
                  <a:pt x="7517426" y="1498910"/>
                  <a:pt x="7513896" y="1495379"/>
                </a:cubicBezTo>
                <a:cubicBezTo>
                  <a:pt x="7510367" y="1491849"/>
                  <a:pt x="7505072" y="1490084"/>
                  <a:pt x="7498011" y="1490084"/>
                </a:cubicBezTo>
                <a:lnTo>
                  <a:pt x="7413288" y="1479493"/>
                </a:lnTo>
                <a:cubicBezTo>
                  <a:pt x="7413288" y="1479493"/>
                  <a:pt x="7413288" y="1475964"/>
                  <a:pt x="7413288" y="1468903"/>
                </a:cubicBezTo>
                <a:cubicBezTo>
                  <a:pt x="7413288" y="1461843"/>
                  <a:pt x="7415053" y="1458312"/>
                  <a:pt x="7418582" y="1458312"/>
                </a:cubicBezTo>
                <a:cubicBezTo>
                  <a:pt x="7422112" y="1458312"/>
                  <a:pt x="7420348" y="1454783"/>
                  <a:pt x="7413288" y="1447722"/>
                </a:cubicBezTo>
                <a:close/>
                <a:moveTo>
                  <a:pt x="7376222" y="1447722"/>
                </a:moveTo>
                <a:cubicBezTo>
                  <a:pt x="7372692" y="1447722"/>
                  <a:pt x="7363866" y="1451253"/>
                  <a:pt x="7349745" y="1458312"/>
                </a:cubicBezTo>
                <a:lnTo>
                  <a:pt x="7360336" y="1468903"/>
                </a:lnTo>
                <a:cubicBezTo>
                  <a:pt x="7367396" y="1468903"/>
                  <a:pt x="7374456" y="1472434"/>
                  <a:pt x="7381516" y="1479493"/>
                </a:cubicBezTo>
                <a:lnTo>
                  <a:pt x="7392107" y="1479493"/>
                </a:lnTo>
                <a:cubicBezTo>
                  <a:pt x="7385047" y="1472434"/>
                  <a:pt x="7381516" y="1465372"/>
                  <a:pt x="7381516" y="1458312"/>
                </a:cubicBezTo>
                <a:cubicBezTo>
                  <a:pt x="7381516" y="1451253"/>
                  <a:pt x="7379751" y="1447722"/>
                  <a:pt x="7376222" y="1447722"/>
                </a:cubicBezTo>
                <a:close/>
                <a:moveTo>
                  <a:pt x="2806458" y="1447722"/>
                </a:moveTo>
                <a:lnTo>
                  <a:pt x="2817049" y="1458312"/>
                </a:lnTo>
                <a:cubicBezTo>
                  <a:pt x="2809989" y="1458312"/>
                  <a:pt x="2806458" y="1458312"/>
                  <a:pt x="2806458" y="1458312"/>
                </a:cubicBezTo>
                <a:lnTo>
                  <a:pt x="2795868" y="1458312"/>
                </a:lnTo>
                <a:close/>
                <a:moveTo>
                  <a:pt x="2639660" y="1441103"/>
                </a:moveTo>
                <a:cubicBezTo>
                  <a:pt x="2637895" y="1441985"/>
                  <a:pt x="2637012" y="1444193"/>
                  <a:pt x="2637012" y="1447722"/>
                </a:cubicBezTo>
                <a:cubicBezTo>
                  <a:pt x="2629952" y="1454783"/>
                  <a:pt x="2629952" y="1458312"/>
                  <a:pt x="2637012" y="1458312"/>
                </a:cubicBezTo>
                <a:lnTo>
                  <a:pt x="2658193" y="1458312"/>
                </a:lnTo>
                <a:cubicBezTo>
                  <a:pt x="2658193" y="1451253"/>
                  <a:pt x="2654663" y="1445957"/>
                  <a:pt x="2647602" y="1442427"/>
                </a:cubicBezTo>
                <a:cubicBezTo>
                  <a:pt x="2644073" y="1440662"/>
                  <a:pt x="2641424" y="1440221"/>
                  <a:pt x="2639660" y="1441103"/>
                </a:cubicBezTo>
                <a:close/>
                <a:moveTo>
                  <a:pt x="8482920" y="1437132"/>
                </a:moveTo>
                <a:cubicBezTo>
                  <a:pt x="8489980" y="1437132"/>
                  <a:pt x="8497039" y="1437132"/>
                  <a:pt x="8504100" y="1437132"/>
                </a:cubicBezTo>
                <a:lnTo>
                  <a:pt x="8493510" y="1447722"/>
                </a:lnTo>
                <a:close/>
                <a:moveTo>
                  <a:pt x="7757476" y="1437132"/>
                </a:moveTo>
                <a:cubicBezTo>
                  <a:pt x="7753946" y="1437132"/>
                  <a:pt x="7752182" y="1440662"/>
                  <a:pt x="7752182" y="1447722"/>
                </a:cubicBezTo>
                <a:lnTo>
                  <a:pt x="7762772" y="1447722"/>
                </a:lnTo>
                <a:cubicBezTo>
                  <a:pt x="7762772" y="1440662"/>
                  <a:pt x="7761005" y="1437132"/>
                  <a:pt x="7757476" y="1437132"/>
                </a:cubicBezTo>
                <a:close/>
                <a:moveTo>
                  <a:pt x="1990997" y="1437132"/>
                </a:moveTo>
                <a:lnTo>
                  <a:pt x="2001587" y="1437132"/>
                </a:lnTo>
                <a:lnTo>
                  <a:pt x="2054540" y="1458312"/>
                </a:lnTo>
                <a:cubicBezTo>
                  <a:pt x="2047480" y="1458312"/>
                  <a:pt x="2045714" y="1461843"/>
                  <a:pt x="2049245" y="1468903"/>
                </a:cubicBezTo>
                <a:cubicBezTo>
                  <a:pt x="2052774" y="1475964"/>
                  <a:pt x="2058070" y="1479493"/>
                  <a:pt x="2065130" y="1479493"/>
                </a:cubicBezTo>
                <a:cubicBezTo>
                  <a:pt x="2065130" y="1479493"/>
                  <a:pt x="2066895" y="1481258"/>
                  <a:pt x="2070426" y="1484789"/>
                </a:cubicBezTo>
                <a:cubicBezTo>
                  <a:pt x="2073955" y="1488320"/>
                  <a:pt x="2082781" y="1490084"/>
                  <a:pt x="2096901" y="1490084"/>
                </a:cubicBezTo>
                <a:lnTo>
                  <a:pt x="2171034" y="1511264"/>
                </a:lnTo>
                <a:lnTo>
                  <a:pt x="2192215" y="1532445"/>
                </a:lnTo>
                <a:cubicBezTo>
                  <a:pt x="2185155" y="1532445"/>
                  <a:pt x="2181625" y="1532445"/>
                  <a:pt x="2181625" y="1532445"/>
                </a:cubicBezTo>
                <a:cubicBezTo>
                  <a:pt x="2181625" y="1532445"/>
                  <a:pt x="2176330" y="1532445"/>
                  <a:pt x="2165738" y="1532445"/>
                </a:cubicBezTo>
                <a:cubicBezTo>
                  <a:pt x="2155149" y="1532445"/>
                  <a:pt x="2148089" y="1528916"/>
                  <a:pt x="2144559" y="1521855"/>
                </a:cubicBezTo>
                <a:cubicBezTo>
                  <a:pt x="2141028" y="1514795"/>
                  <a:pt x="2139263" y="1511264"/>
                  <a:pt x="2139263" y="1511264"/>
                </a:cubicBezTo>
                <a:cubicBezTo>
                  <a:pt x="2132203" y="1511264"/>
                  <a:pt x="2126907" y="1511264"/>
                  <a:pt x="2123378" y="1511264"/>
                </a:cubicBezTo>
                <a:cubicBezTo>
                  <a:pt x="2119847" y="1511264"/>
                  <a:pt x="2114552" y="1511264"/>
                  <a:pt x="2107491" y="1511264"/>
                </a:cubicBezTo>
                <a:cubicBezTo>
                  <a:pt x="2093371" y="1504205"/>
                  <a:pt x="2086311" y="1500674"/>
                  <a:pt x="2086311" y="1500674"/>
                </a:cubicBezTo>
                <a:cubicBezTo>
                  <a:pt x="2079251" y="1500674"/>
                  <a:pt x="2075721" y="1500674"/>
                  <a:pt x="2075721" y="1500674"/>
                </a:cubicBezTo>
                <a:cubicBezTo>
                  <a:pt x="2075721" y="1493614"/>
                  <a:pt x="2068661" y="1490084"/>
                  <a:pt x="2054540" y="1490084"/>
                </a:cubicBezTo>
                <a:cubicBezTo>
                  <a:pt x="2040419" y="1490084"/>
                  <a:pt x="2029828" y="1486554"/>
                  <a:pt x="2022769" y="1479493"/>
                </a:cubicBezTo>
                <a:lnTo>
                  <a:pt x="2001587" y="1468903"/>
                </a:lnTo>
                <a:cubicBezTo>
                  <a:pt x="1994528" y="1468903"/>
                  <a:pt x="1990997" y="1467139"/>
                  <a:pt x="1990997" y="1463608"/>
                </a:cubicBezTo>
                <a:cubicBezTo>
                  <a:pt x="1990997" y="1460077"/>
                  <a:pt x="1983936" y="1458312"/>
                  <a:pt x="1969816" y="1458312"/>
                </a:cubicBezTo>
                <a:cubicBezTo>
                  <a:pt x="1955696" y="1458312"/>
                  <a:pt x="1948635" y="1454783"/>
                  <a:pt x="1948635" y="1447722"/>
                </a:cubicBezTo>
                <a:cubicBezTo>
                  <a:pt x="1948635" y="1447722"/>
                  <a:pt x="1952166" y="1447722"/>
                  <a:pt x="1959226" y="1447722"/>
                </a:cubicBezTo>
                <a:cubicBezTo>
                  <a:pt x="1980407" y="1447722"/>
                  <a:pt x="1990997" y="1444191"/>
                  <a:pt x="1990997" y="1437132"/>
                </a:cubicBezTo>
                <a:close/>
                <a:moveTo>
                  <a:pt x="7323270" y="1431837"/>
                </a:moveTo>
                <a:cubicBezTo>
                  <a:pt x="7319740" y="1431838"/>
                  <a:pt x="7317974" y="1433603"/>
                  <a:pt x="7317974" y="1437132"/>
                </a:cubicBezTo>
                <a:cubicBezTo>
                  <a:pt x="7317974" y="1444191"/>
                  <a:pt x="7316208" y="1449487"/>
                  <a:pt x="7312678" y="1453018"/>
                </a:cubicBezTo>
                <a:cubicBezTo>
                  <a:pt x="7309149" y="1456547"/>
                  <a:pt x="7307384" y="1458312"/>
                  <a:pt x="7307384" y="1458312"/>
                </a:cubicBezTo>
                <a:lnTo>
                  <a:pt x="7349745" y="1479493"/>
                </a:lnTo>
                <a:lnTo>
                  <a:pt x="7339155" y="1468903"/>
                </a:lnTo>
                <a:cubicBezTo>
                  <a:pt x="7332094" y="1468903"/>
                  <a:pt x="7328564" y="1467139"/>
                  <a:pt x="7328564" y="1463608"/>
                </a:cubicBezTo>
                <a:cubicBezTo>
                  <a:pt x="7328564" y="1460077"/>
                  <a:pt x="7328564" y="1458312"/>
                  <a:pt x="7328564" y="1458312"/>
                </a:cubicBezTo>
                <a:lnTo>
                  <a:pt x="7339155" y="1447722"/>
                </a:lnTo>
                <a:cubicBezTo>
                  <a:pt x="7346216" y="1447722"/>
                  <a:pt x="7349745" y="1445957"/>
                  <a:pt x="7349745" y="1442427"/>
                </a:cubicBezTo>
                <a:cubicBezTo>
                  <a:pt x="7349745" y="1438897"/>
                  <a:pt x="7346216" y="1437132"/>
                  <a:pt x="7339155" y="1437132"/>
                </a:cubicBezTo>
                <a:cubicBezTo>
                  <a:pt x="7332094" y="1433603"/>
                  <a:pt x="7326799" y="1431838"/>
                  <a:pt x="7323270" y="1431837"/>
                </a:cubicBezTo>
                <a:close/>
                <a:moveTo>
                  <a:pt x="8811222" y="1426541"/>
                </a:moveTo>
                <a:cubicBezTo>
                  <a:pt x="8818282" y="1426541"/>
                  <a:pt x="8821812" y="1426541"/>
                  <a:pt x="8821812" y="1426541"/>
                </a:cubicBezTo>
                <a:cubicBezTo>
                  <a:pt x="8821812" y="1426541"/>
                  <a:pt x="8820047" y="1428306"/>
                  <a:pt x="8816517" y="1431837"/>
                </a:cubicBezTo>
                <a:cubicBezTo>
                  <a:pt x="8812988" y="1435368"/>
                  <a:pt x="8811222" y="1437132"/>
                  <a:pt x="8811222" y="1437132"/>
                </a:cubicBezTo>
                <a:cubicBezTo>
                  <a:pt x="8804162" y="1430072"/>
                  <a:pt x="8804162" y="1426541"/>
                  <a:pt x="8811222" y="1426541"/>
                </a:cubicBezTo>
                <a:close/>
                <a:moveTo>
                  <a:pt x="8334654" y="1426541"/>
                </a:moveTo>
                <a:cubicBezTo>
                  <a:pt x="8327593" y="1433602"/>
                  <a:pt x="8327593" y="1437132"/>
                  <a:pt x="8334654" y="1437132"/>
                </a:cubicBezTo>
                <a:lnTo>
                  <a:pt x="8345244" y="1426541"/>
                </a:lnTo>
                <a:cubicBezTo>
                  <a:pt x="8345244" y="1426541"/>
                  <a:pt x="8341714" y="1426541"/>
                  <a:pt x="8334654" y="1426541"/>
                </a:cubicBezTo>
                <a:close/>
                <a:moveTo>
                  <a:pt x="7974579" y="1426541"/>
                </a:moveTo>
                <a:cubicBezTo>
                  <a:pt x="7974579" y="1433602"/>
                  <a:pt x="7974579" y="1437132"/>
                  <a:pt x="7974579" y="1437132"/>
                </a:cubicBezTo>
                <a:lnTo>
                  <a:pt x="7963990" y="1437132"/>
                </a:lnTo>
                <a:cubicBezTo>
                  <a:pt x="7963990" y="1430072"/>
                  <a:pt x="7967519" y="1426541"/>
                  <a:pt x="7974579" y="1426541"/>
                </a:cubicBezTo>
                <a:close/>
                <a:moveTo>
                  <a:pt x="6883766" y="1426541"/>
                </a:moveTo>
                <a:cubicBezTo>
                  <a:pt x="6883766" y="1426541"/>
                  <a:pt x="6880237" y="1430072"/>
                  <a:pt x="6873177" y="1437132"/>
                </a:cubicBezTo>
                <a:cubicBezTo>
                  <a:pt x="6880237" y="1437132"/>
                  <a:pt x="6883766" y="1437132"/>
                  <a:pt x="6883766" y="1437132"/>
                </a:cubicBezTo>
                <a:close/>
                <a:moveTo>
                  <a:pt x="6756682" y="1426541"/>
                </a:moveTo>
                <a:cubicBezTo>
                  <a:pt x="6749621" y="1426541"/>
                  <a:pt x="6746092" y="1430072"/>
                  <a:pt x="6746092" y="1437132"/>
                </a:cubicBezTo>
                <a:cubicBezTo>
                  <a:pt x="6753152" y="1437132"/>
                  <a:pt x="6756682" y="1437132"/>
                  <a:pt x="6756682" y="1437132"/>
                </a:cubicBezTo>
                <a:cubicBezTo>
                  <a:pt x="6756682" y="1430072"/>
                  <a:pt x="6756682" y="1426541"/>
                  <a:pt x="6756682" y="1426541"/>
                </a:cubicBezTo>
                <a:close/>
                <a:moveTo>
                  <a:pt x="2732326" y="1426541"/>
                </a:moveTo>
                <a:cubicBezTo>
                  <a:pt x="2739385" y="1426541"/>
                  <a:pt x="2742916" y="1428306"/>
                  <a:pt x="2742916" y="1431837"/>
                </a:cubicBezTo>
                <a:cubicBezTo>
                  <a:pt x="2742916" y="1435368"/>
                  <a:pt x="2739385" y="1437132"/>
                  <a:pt x="2732326" y="1437132"/>
                </a:cubicBezTo>
                <a:close/>
                <a:moveTo>
                  <a:pt x="2033359" y="1426541"/>
                </a:moveTo>
                <a:lnTo>
                  <a:pt x="2043949" y="1426541"/>
                </a:lnTo>
                <a:lnTo>
                  <a:pt x="2043949" y="1437132"/>
                </a:lnTo>
                <a:close/>
                <a:moveTo>
                  <a:pt x="7243841" y="1415951"/>
                </a:moveTo>
                <a:lnTo>
                  <a:pt x="7243841" y="1426541"/>
                </a:lnTo>
                <a:lnTo>
                  <a:pt x="7254432" y="1415951"/>
                </a:lnTo>
                <a:cubicBezTo>
                  <a:pt x="7247370" y="1415951"/>
                  <a:pt x="7243841" y="1415951"/>
                  <a:pt x="7243841" y="1415951"/>
                </a:cubicBezTo>
                <a:close/>
                <a:moveTo>
                  <a:pt x="6788454" y="1415951"/>
                </a:moveTo>
                <a:cubicBezTo>
                  <a:pt x="6767272" y="1430072"/>
                  <a:pt x="6767272" y="1437132"/>
                  <a:pt x="6788454" y="1437132"/>
                </a:cubicBezTo>
                <a:cubicBezTo>
                  <a:pt x="6795514" y="1437132"/>
                  <a:pt x="6800810" y="1438897"/>
                  <a:pt x="6804340" y="1442427"/>
                </a:cubicBezTo>
                <a:cubicBezTo>
                  <a:pt x="6807868" y="1445957"/>
                  <a:pt x="6809634" y="1447722"/>
                  <a:pt x="6809634" y="1447722"/>
                </a:cubicBezTo>
                <a:cubicBezTo>
                  <a:pt x="6816696" y="1447722"/>
                  <a:pt x="6820224" y="1447722"/>
                  <a:pt x="6820224" y="1447722"/>
                </a:cubicBezTo>
                <a:lnTo>
                  <a:pt x="6830814" y="1458312"/>
                </a:lnTo>
                <a:cubicBezTo>
                  <a:pt x="6837876" y="1458312"/>
                  <a:pt x="6841406" y="1454783"/>
                  <a:pt x="6841406" y="1447722"/>
                </a:cubicBezTo>
                <a:cubicBezTo>
                  <a:pt x="6841406" y="1440662"/>
                  <a:pt x="6841406" y="1435368"/>
                  <a:pt x="6841406" y="1431837"/>
                </a:cubicBezTo>
                <a:cubicBezTo>
                  <a:pt x="6841406" y="1428306"/>
                  <a:pt x="6837876" y="1426541"/>
                  <a:pt x="6830814" y="1426541"/>
                </a:cubicBezTo>
                <a:cubicBezTo>
                  <a:pt x="6830814" y="1426541"/>
                  <a:pt x="6825520" y="1424776"/>
                  <a:pt x="6814929" y="1421247"/>
                </a:cubicBezTo>
                <a:cubicBezTo>
                  <a:pt x="6804340" y="1417716"/>
                  <a:pt x="6795514" y="1415951"/>
                  <a:pt x="6788454" y="1415951"/>
                </a:cubicBezTo>
                <a:close/>
                <a:moveTo>
                  <a:pt x="7645375" y="1408740"/>
                </a:moveTo>
                <a:lnTo>
                  <a:pt x="7664148" y="1415290"/>
                </a:lnTo>
                <a:cubicBezTo>
                  <a:pt x="7689300" y="1424557"/>
                  <a:pt x="7704524" y="1431838"/>
                  <a:pt x="7709820" y="1437132"/>
                </a:cubicBezTo>
                <a:lnTo>
                  <a:pt x="7731000" y="1437132"/>
                </a:lnTo>
                <a:cubicBezTo>
                  <a:pt x="7731000" y="1430072"/>
                  <a:pt x="7725704" y="1424776"/>
                  <a:pt x="7715115" y="1421247"/>
                </a:cubicBezTo>
                <a:cubicBezTo>
                  <a:pt x="7704524" y="1417716"/>
                  <a:pt x="7695700" y="1415951"/>
                  <a:pt x="7688638" y="1415951"/>
                </a:cubicBezTo>
                <a:close/>
                <a:moveTo>
                  <a:pt x="7963990" y="1405360"/>
                </a:moveTo>
                <a:cubicBezTo>
                  <a:pt x="7963990" y="1412420"/>
                  <a:pt x="7963990" y="1415951"/>
                  <a:pt x="7963990" y="1415951"/>
                </a:cubicBezTo>
                <a:lnTo>
                  <a:pt x="7974579" y="1415951"/>
                </a:lnTo>
                <a:cubicBezTo>
                  <a:pt x="7974579" y="1408891"/>
                  <a:pt x="7971050" y="1405360"/>
                  <a:pt x="7963990" y="1405360"/>
                </a:cubicBezTo>
                <a:close/>
                <a:moveTo>
                  <a:pt x="3590148" y="1405360"/>
                </a:moveTo>
                <a:cubicBezTo>
                  <a:pt x="3590148" y="1412420"/>
                  <a:pt x="3593680" y="1415951"/>
                  <a:pt x="3600740" y="1415951"/>
                </a:cubicBezTo>
                <a:cubicBezTo>
                  <a:pt x="3607799" y="1415951"/>
                  <a:pt x="3611330" y="1412420"/>
                  <a:pt x="3611330" y="1405360"/>
                </a:cubicBezTo>
                <a:cubicBezTo>
                  <a:pt x="3611330" y="1405360"/>
                  <a:pt x="3607799" y="1405360"/>
                  <a:pt x="3600740" y="1405360"/>
                </a:cubicBezTo>
                <a:cubicBezTo>
                  <a:pt x="3593680" y="1405360"/>
                  <a:pt x="3590148" y="1405360"/>
                  <a:pt x="3590148" y="1405360"/>
                </a:cubicBezTo>
                <a:close/>
                <a:moveTo>
                  <a:pt x="3092399" y="1405360"/>
                </a:moveTo>
                <a:cubicBezTo>
                  <a:pt x="3092399" y="1412420"/>
                  <a:pt x="3095930" y="1415951"/>
                  <a:pt x="3102990" y="1415951"/>
                </a:cubicBezTo>
                <a:lnTo>
                  <a:pt x="3102990" y="1405360"/>
                </a:lnTo>
                <a:close/>
                <a:moveTo>
                  <a:pt x="8758270" y="1394770"/>
                </a:moveTo>
                <a:cubicBezTo>
                  <a:pt x="8758270" y="1394770"/>
                  <a:pt x="8760035" y="1396535"/>
                  <a:pt x="8763564" y="1400066"/>
                </a:cubicBezTo>
                <a:cubicBezTo>
                  <a:pt x="8767095" y="1403595"/>
                  <a:pt x="8765332" y="1408891"/>
                  <a:pt x="8758270" y="1415951"/>
                </a:cubicBezTo>
                <a:cubicBezTo>
                  <a:pt x="8751208" y="1415951"/>
                  <a:pt x="8747679" y="1412420"/>
                  <a:pt x="8747679" y="1405360"/>
                </a:cubicBezTo>
                <a:cubicBezTo>
                  <a:pt x="8740620" y="1398301"/>
                  <a:pt x="8744149" y="1394770"/>
                  <a:pt x="8758270" y="1394770"/>
                </a:cubicBezTo>
                <a:close/>
                <a:moveTo>
                  <a:pt x="8387606" y="1394770"/>
                </a:moveTo>
                <a:cubicBezTo>
                  <a:pt x="8387606" y="1394770"/>
                  <a:pt x="8387606" y="1398301"/>
                  <a:pt x="8387606" y="1405360"/>
                </a:cubicBezTo>
                <a:cubicBezTo>
                  <a:pt x="8387606" y="1405360"/>
                  <a:pt x="8384076" y="1405360"/>
                  <a:pt x="8377016" y="1405360"/>
                </a:cubicBezTo>
                <a:close/>
                <a:moveTo>
                  <a:pt x="7137937" y="1394770"/>
                </a:moveTo>
                <a:lnTo>
                  <a:pt x="7137937" y="1405360"/>
                </a:lnTo>
                <a:lnTo>
                  <a:pt x="7148526" y="1405360"/>
                </a:lnTo>
                <a:cubicBezTo>
                  <a:pt x="7141466" y="1398301"/>
                  <a:pt x="7137937" y="1394770"/>
                  <a:pt x="7137937" y="1394770"/>
                </a:cubicBezTo>
                <a:close/>
                <a:moveTo>
                  <a:pt x="6836110" y="1394770"/>
                </a:moveTo>
                <a:cubicBezTo>
                  <a:pt x="6832580" y="1394770"/>
                  <a:pt x="6830814" y="1396535"/>
                  <a:pt x="6830814" y="1400066"/>
                </a:cubicBezTo>
                <a:cubicBezTo>
                  <a:pt x="6830814" y="1403595"/>
                  <a:pt x="6834344" y="1405360"/>
                  <a:pt x="6841406" y="1405360"/>
                </a:cubicBezTo>
                <a:cubicBezTo>
                  <a:pt x="6841406" y="1398301"/>
                  <a:pt x="6839640" y="1394770"/>
                  <a:pt x="6836110" y="1394770"/>
                </a:cubicBezTo>
                <a:close/>
                <a:moveTo>
                  <a:pt x="6640188" y="1394770"/>
                </a:moveTo>
                <a:cubicBezTo>
                  <a:pt x="6633127" y="1394770"/>
                  <a:pt x="6629598" y="1398301"/>
                  <a:pt x="6629598" y="1405360"/>
                </a:cubicBezTo>
                <a:lnTo>
                  <a:pt x="6640188" y="1405360"/>
                </a:lnTo>
                <a:close/>
                <a:moveTo>
                  <a:pt x="6767272" y="1384180"/>
                </a:moveTo>
                <a:lnTo>
                  <a:pt x="6767272" y="1394770"/>
                </a:lnTo>
                <a:cubicBezTo>
                  <a:pt x="6774333" y="1394770"/>
                  <a:pt x="6777862" y="1394770"/>
                  <a:pt x="6777862" y="1394770"/>
                </a:cubicBezTo>
                <a:cubicBezTo>
                  <a:pt x="6777862" y="1394770"/>
                  <a:pt x="6777862" y="1391239"/>
                  <a:pt x="6777862" y="1384180"/>
                </a:cubicBezTo>
                <a:cubicBezTo>
                  <a:pt x="6770802" y="1384180"/>
                  <a:pt x="6767272" y="1384180"/>
                  <a:pt x="6767272" y="1384180"/>
                </a:cubicBezTo>
                <a:close/>
                <a:moveTo>
                  <a:pt x="3516016" y="1384180"/>
                </a:moveTo>
                <a:cubicBezTo>
                  <a:pt x="3516016" y="1391239"/>
                  <a:pt x="3517780" y="1394770"/>
                  <a:pt x="3521311" y="1394770"/>
                </a:cubicBezTo>
                <a:cubicBezTo>
                  <a:pt x="3524842" y="1394770"/>
                  <a:pt x="3526607" y="1394770"/>
                  <a:pt x="3526607" y="1394770"/>
                </a:cubicBezTo>
                <a:cubicBezTo>
                  <a:pt x="3526607" y="1394770"/>
                  <a:pt x="3526607" y="1391239"/>
                  <a:pt x="3526607" y="1384180"/>
                </a:cubicBezTo>
                <a:cubicBezTo>
                  <a:pt x="3519546" y="1384180"/>
                  <a:pt x="3516016" y="1384180"/>
                  <a:pt x="3516016" y="1384180"/>
                </a:cubicBezTo>
                <a:close/>
                <a:moveTo>
                  <a:pt x="2562879" y="1384180"/>
                </a:moveTo>
                <a:lnTo>
                  <a:pt x="2584060" y="1384180"/>
                </a:lnTo>
                <a:cubicBezTo>
                  <a:pt x="2598181" y="1384180"/>
                  <a:pt x="2608771" y="1385945"/>
                  <a:pt x="2615831" y="1389475"/>
                </a:cubicBezTo>
                <a:cubicBezTo>
                  <a:pt x="2622892" y="1393005"/>
                  <a:pt x="2629952" y="1394770"/>
                  <a:pt x="2637012" y="1394770"/>
                </a:cubicBezTo>
                <a:cubicBezTo>
                  <a:pt x="2644072" y="1394770"/>
                  <a:pt x="2654663" y="1398301"/>
                  <a:pt x="2668783" y="1405360"/>
                </a:cubicBezTo>
                <a:cubicBezTo>
                  <a:pt x="2668783" y="1405360"/>
                  <a:pt x="2672313" y="1407125"/>
                  <a:pt x="2679374" y="1410656"/>
                </a:cubicBezTo>
                <a:cubicBezTo>
                  <a:pt x="2686433" y="1414187"/>
                  <a:pt x="2691729" y="1415951"/>
                  <a:pt x="2695259" y="1415951"/>
                </a:cubicBezTo>
                <a:cubicBezTo>
                  <a:pt x="2698790" y="1415951"/>
                  <a:pt x="2702319" y="1415951"/>
                  <a:pt x="2705851" y="1415951"/>
                </a:cubicBezTo>
                <a:cubicBezTo>
                  <a:pt x="2709379" y="1415951"/>
                  <a:pt x="2711145" y="1419481"/>
                  <a:pt x="2711145" y="1426541"/>
                </a:cubicBezTo>
                <a:lnTo>
                  <a:pt x="2700554" y="1426541"/>
                </a:lnTo>
                <a:cubicBezTo>
                  <a:pt x="2700554" y="1426541"/>
                  <a:pt x="2697023" y="1424776"/>
                  <a:pt x="2689964" y="1421247"/>
                </a:cubicBezTo>
                <a:cubicBezTo>
                  <a:pt x="2682904" y="1417716"/>
                  <a:pt x="2672313" y="1415951"/>
                  <a:pt x="2658193" y="1415951"/>
                </a:cubicBezTo>
                <a:cubicBezTo>
                  <a:pt x="2637012" y="1408891"/>
                  <a:pt x="2617596" y="1403595"/>
                  <a:pt x="2599947" y="1400066"/>
                </a:cubicBezTo>
                <a:cubicBezTo>
                  <a:pt x="2582296" y="1396535"/>
                  <a:pt x="2569938" y="1391239"/>
                  <a:pt x="2562879" y="1384180"/>
                </a:cubicBezTo>
                <a:close/>
                <a:moveTo>
                  <a:pt x="1837435" y="1384180"/>
                </a:moveTo>
                <a:cubicBezTo>
                  <a:pt x="1840966" y="1384180"/>
                  <a:pt x="1844498" y="1385945"/>
                  <a:pt x="1848026" y="1389475"/>
                </a:cubicBezTo>
                <a:cubicBezTo>
                  <a:pt x="1851558" y="1393005"/>
                  <a:pt x="1856852" y="1394770"/>
                  <a:pt x="1863912" y="1394770"/>
                </a:cubicBezTo>
                <a:lnTo>
                  <a:pt x="1885093" y="1394770"/>
                </a:lnTo>
                <a:lnTo>
                  <a:pt x="1895684" y="1405360"/>
                </a:lnTo>
                <a:cubicBezTo>
                  <a:pt x="1888623" y="1405360"/>
                  <a:pt x="1885093" y="1408891"/>
                  <a:pt x="1885093" y="1415951"/>
                </a:cubicBezTo>
                <a:lnTo>
                  <a:pt x="1874503" y="1415951"/>
                </a:lnTo>
                <a:cubicBezTo>
                  <a:pt x="1867443" y="1415951"/>
                  <a:pt x="1860382" y="1412420"/>
                  <a:pt x="1853322" y="1405360"/>
                </a:cubicBezTo>
                <a:cubicBezTo>
                  <a:pt x="1839201" y="1398301"/>
                  <a:pt x="1832141" y="1393005"/>
                  <a:pt x="1832141" y="1389475"/>
                </a:cubicBezTo>
                <a:cubicBezTo>
                  <a:pt x="1832141" y="1385945"/>
                  <a:pt x="1833905" y="1384180"/>
                  <a:pt x="1837435" y="1384180"/>
                </a:cubicBezTo>
                <a:close/>
                <a:moveTo>
                  <a:pt x="8284349" y="1378885"/>
                </a:moveTo>
                <a:cubicBezTo>
                  <a:pt x="8286113" y="1378885"/>
                  <a:pt x="8288762" y="1380651"/>
                  <a:pt x="8292291" y="1384180"/>
                </a:cubicBezTo>
                <a:lnTo>
                  <a:pt x="8281702" y="1384180"/>
                </a:lnTo>
                <a:cubicBezTo>
                  <a:pt x="8281702" y="1380651"/>
                  <a:pt x="8282584" y="1378885"/>
                  <a:pt x="8284349" y="1378885"/>
                </a:cubicBezTo>
                <a:close/>
                <a:moveTo>
                  <a:pt x="8715908" y="1373589"/>
                </a:moveTo>
                <a:cubicBezTo>
                  <a:pt x="8722969" y="1373589"/>
                  <a:pt x="8726499" y="1377120"/>
                  <a:pt x="8726499" y="1384180"/>
                </a:cubicBezTo>
                <a:cubicBezTo>
                  <a:pt x="8726499" y="1391239"/>
                  <a:pt x="8722969" y="1394770"/>
                  <a:pt x="8715908" y="1394770"/>
                </a:cubicBezTo>
                <a:cubicBezTo>
                  <a:pt x="8708847" y="1394770"/>
                  <a:pt x="8703552" y="1394770"/>
                  <a:pt x="8700022" y="1394770"/>
                </a:cubicBezTo>
                <a:cubicBezTo>
                  <a:pt x="8696493" y="1394770"/>
                  <a:pt x="8694728" y="1394770"/>
                  <a:pt x="8694728" y="1394770"/>
                </a:cubicBezTo>
                <a:cubicBezTo>
                  <a:pt x="8694728" y="1380649"/>
                  <a:pt x="8701788" y="1373589"/>
                  <a:pt x="8715908" y="1373589"/>
                </a:cubicBezTo>
                <a:close/>
                <a:moveTo>
                  <a:pt x="7921627" y="1373589"/>
                </a:moveTo>
                <a:lnTo>
                  <a:pt x="7911038" y="1384180"/>
                </a:lnTo>
                <a:cubicBezTo>
                  <a:pt x="7918098" y="1384180"/>
                  <a:pt x="7921627" y="1384180"/>
                  <a:pt x="7921627" y="1384180"/>
                </a:cubicBezTo>
                <a:close/>
                <a:moveTo>
                  <a:pt x="6640188" y="1373589"/>
                </a:moveTo>
                <a:lnTo>
                  <a:pt x="6661368" y="1384180"/>
                </a:lnTo>
                <a:cubicBezTo>
                  <a:pt x="6675488" y="1391239"/>
                  <a:pt x="6682550" y="1394770"/>
                  <a:pt x="6682550" y="1394770"/>
                </a:cubicBezTo>
                <a:cubicBezTo>
                  <a:pt x="6689610" y="1394770"/>
                  <a:pt x="6693140" y="1394770"/>
                  <a:pt x="6693140" y="1394770"/>
                </a:cubicBezTo>
                <a:cubicBezTo>
                  <a:pt x="6693140" y="1401831"/>
                  <a:pt x="6691374" y="1405360"/>
                  <a:pt x="6687844" y="1405360"/>
                </a:cubicBezTo>
                <a:cubicBezTo>
                  <a:pt x="6698435" y="1405360"/>
                  <a:pt x="6705496" y="1407125"/>
                  <a:pt x="6709025" y="1410656"/>
                </a:cubicBezTo>
                <a:cubicBezTo>
                  <a:pt x="6712554" y="1414187"/>
                  <a:pt x="6717850" y="1415951"/>
                  <a:pt x="6724910" y="1415951"/>
                </a:cubicBezTo>
                <a:cubicBezTo>
                  <a:pt x="6724910" y="1415951"/>
                  <a:pt x="6726676" y="1415951"/>
                  <a:pt x="6730206" y="1415951"/>
                </a:cubicBezTo>
                <a:cubicBezTo>
                  <a:pt x="6733736" y="1415951"/>
                  <a:pt x="6739032" y="1415951"/>
                  <a:pt x="6746092" y="1415951"/>
                </a:cubicBezTo>
                <a:lnTo>
                  <a:pt x="6756682" y="1405360"/>
                </a:lnTo>
                <a:lnTo>
                  <a:pt x="6735502" y="1394770"/>
                </a:lnTo>
                <a:cubicBezTo>
                  <a:pt x="6728440" y="1394770"/>
                  <a:pt x="6717850" y="1393005"/>
                  <a:pt x="6703730" y="1389475"/>
                </a:cubicBezTo>
                <a:cubicBezTo>
                  <a:pt x="6689610" y="1385945"/>
                  <a:pt x="6671958" y="1380649"/>
                  <a:pt x="6650778" y="1373589"/>
                </a:cubicBezTo>
                <a:close/>
                <a:moveTo>
                  <a:pt x="3116228" y="1368295"/>
                </a:moveTo>
                <a:cubicBezTo>
                  <a:pt x="3117995" y="1368295"/>
                  <a:pt x="3120641" y="1370060"/>
                  <a:pt x="3124171" y="1373589"/>
                </a:cubicBezTo>
                <a:lnTo>
                  <a:pt x="3113581" y="1373589"/>
                </a:lnTo>
                <a:cubicBezTo>
                  <a:pt x="3113581" y="1370060"/>
                  <a:pt x="3114463" y="1368295"/>
                  <a:pt x="3116228" y="1368295"/>
                </a:cubicBezTo>
                <a:close/>
                <a:moveTo>
                  <a:pt x="1735503" y="1368295"/>
                </a:moveTo>
                <a:cubicBezTo>
                  <a:pt x="1738150" y="1368295"/>
                  <a:pt x="1740357" y="1370060"/>
                  <a:pt x="1742122" y="1373589"/>
                </a:cubicBezTo>
                <a:cubicBezTo>
                  <a:pt x="1745654" y="1380649"/>
                  <a:pt x="1749183" y="1382416"/>
                  <a:pt x="1752713" y="1378885"/>
                </a:cubicBezTo>
                <a:cubicBezTo>
                  <a:pt x="1756243" y="1375354"/>
                  <a:pt x="1759772" y="1375354"/>
                  <a:pt x="1763304" y="1378885"/>
                </a:cubicBezTo>
                <a:cubicBezTo>
                  <a:pt x="1766833" y="1382416"/>
                  <a:pt x="1772128" y="1384180"/>
                  <a:pt x="1779189" y="1384180"/>
                </a:cubicBezTo>
                <a:cubicBezTo>
                  <a:pt x="1800370" y="1391239"/>
                  <a:pt x="1810960" y="1391239"/>
                  <a:pt x="1810960" y="1384180"/>
                </a:cubicBezTo>
                <a:lnTo>
                  <a:pt x="1800370" y="1405360"/>
                </a:lnTo>
                <a:cubicBezTo>
                  <a:pt x="1800370" y="1405360"/>
                  <a:pt x="1796840" y="1401831"/>
                  <a:pt x="1789779" y="1394770"/>
                </a:cubicBezTo>
                <a:lnTo>
                  <a:pt x="1726237" y="1373589"/>
                </a:lnTo>
                <a:cubicBezTo>
                  <a:pt x="1729767" y="1370060"/>
                  <a:pt x="1732856" y="1368295"/>
                  <a:pt x="1735503" y="1368295"/>
                </a:cubicBezTo>
                <a:close/>
                <a:moveTo>
                  <a:pt x="7286203" y="1362999"/>
                </a:moveTo>
                <a:cubicBezTo>
                  <a:pt x="7279142" y="1370060"/>
                  <a:pt x="7282674" y="1373589"/>
                  <a:pt x="7296793" y="1373589"/>
                </a:cubicBezTo>
                <a:lnTo>
                  <a:pt x="7317974" y="1373589"/>
                </a:lnTo>
                <a:lnTo>
                  <a:pt x="7328564" y="1384180"/>
                </a:lnTo>
                <a:lnTo>
                  <a:pt x="7349745" y="1384180"/>
                </a:lnTo>
                <a:cubicBezTo>
                  <a:pt x="7349745" y="1391239"/>
                  <a:pt x="7356806" y="1400066"/>
                  <a:pt x="7370926" y="1410656"/>
                </a:cubicBezTo>
                <a:cubicBezTo>
                  <a:pt x="7385047" y="1421247"/>
                  <a:pt x="7393872" y="1426541"/>
                  <a:pt x="7397403" y="1426541"/>
                </a:cubicBezTo>
                <a:cubicBezTo>
                  <a:pt x="7400932" y="1426541"/>
                  <a:pt x="7404463" y="1424776"/>
                  <a:pt x="7407992" y="1421247"/>
                </a:cubicBezTo>
                <a:cubicBezTo>
                  <a:pt x="7411522" y="1417716"/>
                  <a:pt x="7413288" y="1419481"/>
                  <a:pt x="7413288" y="1426541"/>
                </a:cubicBezTo>
                <a:cubicBezTo>
                  <a:pt x="7413288" y="1433602"/>
                  <a:pt x="7416818" y="1437132"/>
                  <a:pt x="7423878" y="1437132"/>
                </a:cubicBezTo>
                <a:lnTo>
                  <a:pt x="7445059" y="1437132"/>
                </a:lnTo>
                <a:cubicBezTo>
                  <a:pt x="7445059" y="1444191"/>
                  <a:pt x="7445059" y="1447722"/>
                  <a:pt x="7445059" y="1447722"/>
                </a:cubicBezTo>
                <a:lnTo>
                  <a:pt x="7455649" y="1447722"/>
                </a:lnTo>
                <a:cubicBezTo>
                  <a:pt x="7455649" y="1447722"/>
                  <a:pt x="7452120" y="1451253"/>
                  <a:pt x="7445059" y="1458312"/>
                </a:cubicBezTo>
                <a:cubicBezTo>
                  <a:pt x="7452120" y="1458312"/>
                  <a:pt x="7455649" y="1458312"/>
                  <a:pt x="7455649" y="1458312"/>
                </a:cubicBezTo>
                <a:lnTo>
                  <a:pt x="7455649" y="1447722"/>
                </a:lnTo>
                <a:lnTo>
                  <a:pt x="7466240" y="1447722"/>
                </a:lnTo>
                <a:lnTo>
                  <a:pt x="7487420" y="1458312"/>
                </a:lnTo>
                <a:cubicBezTo>
                  <a:pt x="7522722" y="1458312"/>
                  <a:pt x="7543903" y="1461843"/>
                  <a:pt x="7550963" y="1468903"/>
                </a:cubicBezTo>
                <a:lnTo>
                  <a:pt x="7561553" y="1458312"/>
                </a:lnTo>
                <a:cubicBezTo>
                  <a:pt x="7554492" y="1437132"/>
                  <a:pt x="7508601" y="1415951"/>
                  <a:pt x="7423878" y="1394770"/>
                </a:cubicBezTo>
                <a:lnTo>
                  <a:pt x="7392107" y="1384180"/>
                </a:lnTo>
                <a:cubicBezTo>
                  <a:pt x="7370926" y="1377120"/>
                  <a:pt x="7349745" y="1370060"/>
                  <a:pt x="7328564" y="1362999"/>
                </a:cubicBezTo>
                <a:close/>
                <a:moveTo>
                  <a:pt x="6788454" y="1362999"/>
                </a:moveTo>
                <a:cubicBezTo>
                  <a:pt x="6788454" y="1370060"/>
                  <a:pt x="6788454" y="1373589"/>
                  <a:pt x="6788454" y="1373589"/>
                </a:cubicBezTo>
                <a:lnTo>
                  <a:pt x="6799044" y="1362999"/>
                </a:lnTo>
                <a:cubicBezTo>
                  <a:pt x="6799044" y="1362999"/>
                  <a:pt x="6795514" y="1362999"/>
                  <a:pt x="6788454" y="1362999"/>
                </a:cubicBezTo>
                <a:close/>
                <a:moveTo>
                  <a:pt x="6460150" y="1362999"/>
                </a:moveTo>
                <a:cubicBezTo>
                  <a:pt x="6460150" y="1362999"/>
                  <a:pt x="6460150" y="1366529"/>
                  <a:pt x="6460150" y="1373589"/>
                </a:cubicBezTo>
                <a:cubicBezTo>
                  <a:pt x="6467211" y="1366529"/>
                  <a:pt x="6470740" y="1362999"/>
                  <a:pt x="6470740" y="1362999"/>
                </a:cubicBezTo>
                <a:cubicBezTo>
                  <a:pt x="6470740" y="1362999"/>
                  <a:pt x="6467211" y="1362999"/>
                  <a:pt x="6460150" y="1362999"/>
                </a:cubicBezTo>
                <a:close/>
                <a:moveTo>
                  <a:pt x="1747418" y="1362999"/>
                </a:moveTo>
                <a:lnTo>
                  <a:pt x="1768598" y="1362999"/>
                </a:lnTo>
                <a:cubicBezTo>
                  <a:pt x="1775659" y="1370060"/>
                  <a:pt x="1775659" y="1373589"/>
                  <a:pt x="1768598" y="1373589"/>
                </a:cubicBezTo>
                <a:cubicBezTo>
                  <a:pt x="1761539" y="1373589"/>
                  <a:pt x="1754477" y="1370060"/>
                  <a:pt x="1747418" y="1362999"/>
                </a:cubicBezTo>
                <a:close/>
                <a:moveTo>
                  <a:pt x="3071218" y="1352408"/>
                </a:moveTo>
                <a:lnTo>
                  <a:pt x="3081810" y="1362999"/>
                </a:lnTo>
                <a:cubicBezTo>
                  <a:pt x="3081810" y="1362999"/>
                  <a:pt x="3080045" y="1362999"/>
                  <a:pt x="3076514" y="1362999"/>
                </a:cubicBezTo>
                <a:cubicBezTo>
                  <a:pt x="3072983" y="1362999"/>
                  <a:pt x="3069454" y="1361235"/>
                  <a:pt x="3065925" y="1357704"/>
                </a:cubicBezTo>
                <a:cubicBezTo>
                  <a:pt x="3062393" y="1354173"/>
                  <a:pt x="3064160" y="1352408"/>
                  <a:pt x="3071218" y="1352408"/>
                </a:cubicBezTo>
                <a:close/>
                <a:moveTo>
                  <a:pt x="3249271" y="1349099"/>
                </a:moveTo>
                <a:cubicBezTo>
                  <a:pt x="3240004" y="1347776"/>
                  <a:pt x="3240666" y="1352408"/>
                  <a:pt x="3251255" y="1362999"/>
                </a:cubicBezTo>
                <a:lnTo>
                  <a:pt x="3261847" y="1373589"/>
                </a:lnTo>
                <a:lnTo>
                  <a:pt x="3251255" y="1373589"/>
                </a:lnTo>
                <a:lnTo>
                  <a:pt x="3240666" y="1373589"/>
                </a:lnTo>
                <a:lnTo>
                  <a:pt x="3314799" y="1384180"/>
                </a:lnTo>
                <a:cubicBezTo>
                  <a:pt x="3321858" y="1377120"/>
                  <a:pt x="3332449" y="1378885"/>
                  <a:pt x="3346570" y="1389475"/>
                </a:cubicBezTo>
                <a:cubicBezTo>
                  <a:pt x="3360690" y="1400066"/>
                  <a:pt x="3367751" y="1405360"/>
                  <a:pt x="3367751" y="1405360"/>
                </a:cubicBezTo>
                <a:cubicBezTo>
                  <a:pt x="3374810" y="1405360"/>
                  <a:pt x="3378341" y="1405360"/>
                  <a:pt x="3378341" y="1405360"/>
                </a:cubicBezTo>
                <a:cubicBezTo>
                  <a:pt x="3385401" y="1405360"/>
                  <a:pt x="3390695" y="1407125"/>
                  <a:pt x="3394226" y="1410656"/>
                </a:cubicBezTo>
                <a:cubicBezTo>
                  <a:pt x="3397758" y="1414187"/>
                  <a:pt x="3399522" y="1415951"/>
                  <a:pt x="3399522" y="1415951"/>
                </a:cubicBezTo>
                <a:lnTo>
                  <a:pt x="3463064" y="1426541"/>
                </a:lnTo>
                <a:lnTo>
                  <a:pt x="3505426" y="1437132"/>
                </a:lnTo>
                <a:cubicBezTo>
                  <a:pt x="3505426" y="1430072"/>
                  <a:pt x="3498365" y="1424776"/>
                  <a:pt x="3484244" y="1421247"/>
                </a:cubicBezTo>
                <a:cubicBezTo>
                  <a:pt x="3470124" y="1417716"/>
                  <a:pt x="3459534" y="1415951"/>
                  <a:pt x="3452474" y="1415951"/>
                </a:cubicBezTo>
                <a:cubicBezTo>
                  <a:pt x="3452474" y="1415951"/>
                  <a:pt x="3448943" y="1415951"/>
                  <a:pt x="3441882" y="1415951"/>
                </a:cubicBezTo>
                <a:cubicBezTo>
                  <a:pt x="3434824" y="1415951"/>
                  <a:pt x="3431293" y="1412420"/>
                  <a:pt x="3431293" y="1405360"/>
                </a:cubicBezTo>
                <a:lnTo>
                  <a:pt x="3388931" y="1394770"/>
                </a:lnTo>
                <a:cubicBezTo>
                  <a:pt x="3381872" y="1394770"/>
                  <a:pt x="3378341" y="1394770"/>
                  <a:pt x="3378341" y="1394770"/>
                </a:cubicBezTo>
                <a:cubicBezTo>
                  <a:pt x="3378341" y="1394770"/>
                  <a:pt x="3376577" y="1393005"/>
                  <a:pt x="3373046" y="1389475"/>
                </a:cubicBezTo>
                <a:cubicBezTo>
                  <a:pt x="3369516" y="1385945"/>
                  <a:pt x="3364220" y="1384180"/>
                  <a:pt x="3357160" y="1384180"/>
                </a:cubicBezTo>
                <a:cubicBezTo>
                  <a:pt x="3350099" y="1384180"/>
                  <a:pt x="3346570" y="1384180"/>
                  <a:pt x="3346570" y="1384180"/>
                </a:cubicBezTo>
                <a:cubicBezTo>
                  <a:pt x="3346570" y="1384180"/>
                  <a:pt x="3339509" y="1380649"/>
                  <a:pt x="3325389" y="1373589"/>
                </a:cubicBezTo>
                <a:lnTo>
                  <a:pt x="3325389" y="1362999"/>
                </a:lnTo>
                <a:lnTo>
                  <a:pt x="3304208" y="1362999"/>
                </a:lnTo>
                <a:lnTo>
                  <a:pt x="3261847" y="1352408"/>
                </a:lnTo>
                <a:cubicBezTo>
                  <a:pt x="3256552" y="1350643"/>
                  <a:pt x="3252358" y="1349540"/>
                  <a:pt x="3249271" y="1349099"/>
                </a:cubicBezTo>
                <a:close/>
                <a:moveTo>
                  <a:pt x="6478684" y="1347114"/>
                </a:moveTo>
                <a:cubicBezTo>
                  <a:pt x="6476920" y="1347114"/>
                  <a:pt x="6474271" y="1348879"/>
                  <a:pt x="6470740" y="1352408"/>
                </a:cubicBezTo>
                <a:lnTo>
                  <a:pt x="6481332" y="1352408"/>
                </a:lnTo>
                <a:cubicBezTo>
                  <a:pt x="6481332" y="1348879"/>
                  <a:pt x="6480449" y="1347114"/>
                  <a:pt x="6478684" y="1347114"/>
                </a:cubicBezTo>
                <a:close/>
                <a:moveTo>
                  <a:pt x="6779186" y="1345790"/>
                </a:moveTo>
                <a:cubicBezTo>
                  <a:pt x="6776539" y="1344906"/>
                  <a:pt x="6774333" y="1345349"/>
                  <a:pt x="6772568" y="1347114"/>
                </a:cubicBezTo>
                <a:cubicBezTo>
                  <a:pt x="6769038" y="1350643"/>
                  <a:pt x="6767272" y="1352408"/>
                  <a:pt x="6767272" y="1352408"/>
                </a:cubicBezTo>
                <a:lnTo>
                  <a:pt x="6788454" y="1352408"/>
                </a:lnTo>
                <a:cubicBezTo>
                  <a:pt x="6784923" y="1348879"/>
                  <a:pt x="6781834" y="1346673"/>
                  <a:pt x="6779186" y="1345790"/>
                </a:cubicBezTo>
                <a:close/>
                <a:moveTo>
                  <a:pt x="8144027" y="1341818"/>
                </a:moveTo>
                <a:cubicBezTo>
                  <a:pt x="8151087" y="1341818"/>
                  <a:pt x="8161677" y="1341818"/>
                  <a:pt x="8175798" y="1341818"/>
                </a:cubicBezTo>
                <a:lnTo>
                  <a:pt x="8207569" y="1362999"/>
                </a:lnTo>
                <a:cubicBezTo>
                  <a:pt x="8193449" y="1362999"/>
                  <a:pt x="8182858" y="1362999"/>
                  <a:pt x="8175798" y="1362999"/>
                </a:cubicBezTo>
                <a:cubicBezTo>
                  <a:pt x="8168737" y="1362999"/>
                  <a:pt x="8161677" y="1359468"/>
                  <a:pt x="8154617" y="1352408"/>
                </a:cubicBezTo>
                <a:cubicBezTo>
                  <a:pt x="8154617" y="1352408"/>
                  <a:pt x="8151087" y="1348879"/>
                  <a:pt x="8144027" y="1341818"/>
                </a:cubicBezTo>
                <a:close/>
                <a:moveTo>
                  <a:pt x="2478156" y="1341818"/>
                </a:moveTo>
                <a:cubicBezTo>
                  <a:pt x="2485216" y="1355939"/>
                  <a:pt x="2488746" y="1355939"/>
                  <a:pt x="2488746" y="1341818"/>
                </a:cubicBezTo>
                <a:cubicBezTo>
                  <a:pt x="2488746" y="1341818"/>
                  <a:pt x="2485216" y="1341818"/>
                  <a:pt x="2478156" y="1341818"/>
                </a:cubicBezTo>
                <a:close/>
                <a:moveTo>
                  <a:pt x="8324064" y="1331228"/>
                </a:moveTo>
                <a:cubicBezTo>
                  <a:pt x="8331124" y="1331228"/>
                  <a:pt x="8334654" y="1331228"/>
                  <a:pt x="8334654" y="1331228"/>
                </a:cubicBezTo>
                <a:cubicBezTo>
                  <a:pt x="8334654" y="1338287"/>
                  <a:pt x="8338183" y="1341818"/>
                  <a:pt x="8345244" y="1341818"/>
                </a:cubicBezTo>
                <a:cubicBezTo>
                  <a:pt x="8345244" y="1341818"/>
                  <a:pt x="8366425" y="1343583"/>
                  <a:pt x="8408787" y="1347114"/>
                </a:cubicBezTo>
                <a:cubicBezTo>
                  <a:pt x="8451148" y="1350643"/>
                  <a:pt x="8475858" y="1355939"/>
                  <a:pt x="8482920" y="1362999"/>
                </a:cubicBezTo>
                <a:cubicBezTo>
                  <a:pt x="8482920" y="1362999"/>
                  <a:pt x="8489980" y="1362999"/>
                  <a:pt x="8504100" y="1362999"/>
                </a:cubicBezTo>
                <a:cubicBezTo>
                  <a:pt x="8504100" y="1362999"/>
                  <a:pt x="8505866" y="1364764"/>
                  <a:pt x="8509395" y="1368293"/>
                </a:cubicBezTo>
                <a:cubicBezTo>
                  <a:pt x="8512925" y="1371824"/>
                  <a:pt x="8514691" y="1377120"/>
                  <a:pt x="8514691" y="1384180"/>
                </a:cubicBezTo>
                <a:cubicBezTo>
                  <a:pt x="8514691" y="1391239"/>
                  <a:pt x="8518220" y="1394770"/>
                  <a:pt x="8525281" y="1394770"/>
                </a:cubicBezTo>
                <a:cubicBezTo>
                  <a:pt x="8532341" y="1394770"/>
                  <a:pt x="8539400" y="1396535"/>
                  <a:pt x="8546462" y="1400066"/>
                </a:cubicBezTo>
                <a:cubicBezTo>
                  <a:pt x="8553522" y="1403595"/>
                  <a:pt x="8562347" y="1407125"/>
                  <a:pt x="8572938" y="1410656"/>
                </a:cubicBezTo>
                <a:cubicBezTo>
                  <a:pt x="8583528" y="1414187"/>
                  <a:pt x="8595884" y="1419481"/>
                  <a:pt x="8610004" y="1426541"/>
                </a:cubicBezTo>
                <a:cubicBezTo>
                  <a:pt x="8624124" y="1433602"/>
                  <a:pt x="8634714" y="1437132"/>
                  <a:pt x="8641775" y="1437132"/>
                </a:cubicBezTo>
                <a:cubicBezTo>
                  <a:pt x="8648836" y="1437132"/>
                  <a:pt x="8652366" y="1438897"/>
                  <a:pt x="8652366" y="1442427"/>
                </a:cubicBezTo>
                <a:cubicBezTo>
                  <a:pt x="8652366" y="1445957"/>
                  <a:pt x="8659426" y="1451253"/>
                  <a:pt x="8673545" y="1458312"/>
                </a:cubicBezTo>
                <a:lnTo>
                  <a:pt x="8694728" y="1468903"/>
                </a:lnTo>
                <a:cubicBezTo>
                  <a:pt x="8687666" y="1475964"/>
                  <a:pt x="8673545" y="1475964"/>
                  <a:pt x="8652366" y="1468903"/>
                </a:cubicBezTo>
                <a:cubicBezTo>
                  <a:pt x="8638245" y="1461843"/>
                  <a:pt x="8631185" y="1458312"/>
                  <a:pt x="8631185" y="1458312"/>
                </a:cubicBezTo>
                <a:lnTo>
                  <a:pt x="8599414" y="1447722"/>
                </a:lnTo>
                <a:cubicBezTo>
                  <a:pt x="8585294" y="1440662"/>
                  <a:pt x="8576468" y="1435368"/>
                  <a:pt x="8572938" y="1431837"/>
                </a:cubicBezTo>
                <a:cubicBezTo>
                  <a:pt x="8569409" y="1428306"/>
                  <a:pt x="8564112" y="1426541"/>
                  <a:pt x="8557053" y="1426541"/>
                </a:cubicBezTo>
                <a:lnTo>
                  <a:pt x="8546462" y="1426541"/>
                </a:lnTo>
                <a:cubicBezTo>
                  <a:pt x="8546462" y="1412420"/>
                  <a:pt x="8532341" y="1405360"/>
                  <a:pt x="8504100" y="1405360"/>
                </a:cubicBezTo>
                <a:cubicBezTo>
                  <a:pt x="8475858" y="1405360"/>
                  <a:pt x="8461739" y="1398301"/>
                  <a:pt x="8461739" y="1384180"/>
                </a:cubicBezTo>
                <a:cubicBezTo>
                  <a:pt x="8461739" y="1377120"/>
                  <a:pt x="8458209" y="1373589"/>
                  <a:pt x="8451148" y="1373589"/>
                </a:cubicBezTo>
                <a:cubicBezTo>
                  <a:pt x="8444087" y="1373589"/>
                  <a:pt x="8440558" y="1373589"/>
                  <a:pt x="8440558" y="1373589"/>
                </a:cubicBezTo>
                <a:lnTo>
                  <a:pt x="8429968" y="1362999"/>
                </a:lnTo>
                <a:lnTo>
                  <a:pt x="8429968" y="1373589"/>
                </a:lnTo>
                <a:lnTo>
                  <a:pt x="8408787" y="1384180"/>
                </a:lnTo>
                <a:cubicBezTo>
                  <a:pt x="8394666" y="1377120"/>
                  <a:pt x="8389372" y="1370060"/>
                  <a:pt x="8392901" y="1362999"/>
                </a:cubicBezTo>
                <a:cubicBezTo>
                  <a:pt x="8396431" y="1355939"/>
                  <a:pt x="8391135" y="1352408"/>
                  <a:pt x="8377016" y="1352408"/>
                </a:cubicBezTo>
                <a:cubicBezTo>
                  <a:pt x="8341714" y="1352408"/>
                  <a:pt x="8324064" y="1345349"/>
                  <a:pt x="8324064" y="1331228"/>
                </a:cubicBezTo>
                <a:close/>
                <a:moveTo>
                  <a:pt x="7201480" y="1331228"/>
                </a:moveTo>
                <a:cubicBezTo>
                  <a:pt x="7201480" y="1338287"/>
                  <a:pt x="7201480" y="1341818"/>
                  <a:pt x="7201480" y="1341818"/>
                </a:cubicBezTo>
                <a:lnTo>
                  <a:pt x="7222660" y="1341818"/>
                </a:lnTo>
                <a:lnTo>
                  <a:pt x="7233251" y="1352408"/>
                </a:lnTo>
                <a:cubicBezTo>
                  <a:pt x="7233251" y="1352408"/>
                  <a:pt x="7240312" y="1352408"/>
                  <a:pt x="7254432" y="1352408"/>
                </a:cubicBezTo>
                <a:lnTo>
                  <a:pt x="7275612" y="1352408"/>
                </a:lnTo>
                <a:lnTo>
                  <a:pt x="7254432" y="1341818"/>
                </a:lnTo>
                <a:cubicBezTo>
                  <a:pt x="7233251" y="1334758"/>
                  <a:pt x="7215600" y="1331228"/>
                  <a:pt x="7201480" y="1331228"/>
                </a:cubicBezTo>
                <a:close/>
                <a:moveTo>
                  <a:pt x="3177123" y="1331228"/>
                </a:moveTo>
                <a:lnTo>
                  <a:pt x="3177123" y="1341818"/>
                </a:lnTo>
                <a:cubicBezTo>
                  <a:pt x="3184183" y="1348879"/>
                  <a:pt x="3191243" y="1352408"/>
                  <a:pt x="3198303" y="1352408"/>
                </a:cubicBezTo>
                <a:lnTo>
                  <a:pt x="3208895" y="1352408"/>
                </a:lnTo>
                <a:cubicBezTo>
                  <a:pt x="3201834" y="1345349"/>
                  <a:pt x="3198303" y="1341818"/>
                  <a:pt x="3198303" y="1341818"/>
                </a:cubicBezTo>
                <a:close/>
                <a:moveTo>
                  <a:pt x="8478683" y="1324874"/>
                </a:moveTo>
                <a:lnTo>
                  <a:pt x="8492546" y="1328339"/>
                </a:lnTo>
                <a:lnTo>
                  <a:pt x="8493510" y="1331228"/>
                </a:lnTo>
                <a:lnTo>
                  <a:pt x="8472329" y="1331228"/>
                </a:lnTo>
                <a:close/>
                <a:moveTo>
                  <a:pt x="7050566" y="1324609"/>
                </a:moveTo>
                <a:cubicBezTo>
                  <a:pt x="7052332" y="1323725"/>
                  <a:pt x="7053214" y="1324168"/>
                  <a:pt x="7053214" y="1325933"/>
                </a:cubicBezTo>
                <a:cubicBezTo>
                  <a:pt x="7053214" y="1329464"/>
                  <a:pt x="7049684" y="1331228"/>
                  <a:pt x="7042622" y="1331228"/>
                </a:cubicBezTo>
                <a:cubicBezTo>
                  <a:pt x="7046154" y="1327697"/>
                  <a:pt x="7048800" y="1325492"/>
                  <a:pt x="7050566" y="1324609"/>
                </a:cubicBezTo>
                <a:close/>
                <a:moveTo>
                  <a:pt x="7328564" y="1320637"/>
                </a:moveTo>
                <a:lnTo>
                  <a:pt x="7317974" y="1331228"/>
                </a:lnTo>
                <a:lnTo>
                  <a:pt x="7339155" y="1331228"/>
                </a:lnTo>
                <a:cubicBezTo>
                  <a:pt x="7339155" y="1331228"/>
                  <a:pt x="7337389" y="1329464"/>
                  <a:pt x="7333860" y="1325933"/>
                </a:cubicBezTo>
                <a:cubicBezTo>
                  <a:pt x="7330330" y="1322402"/>
                  <a:pt x="7328564" y="1320637"/>
                  <a:pt x="7328564" y="1320637"/>
                </a:cubicBezTo>
                <a:close/>
                <a:moveTo>
                  <a:pt x="6375428" y="1320637"/>
                </a:moveTo>
                <a:lnTo>
                  <a:pt x="6386018" y="1331228"/>
                </a:lnTo>
                <a:cubicBezTo>
                  <a:pt x="6386018" y="1331228"/>
                  <a:pt x="6386018" y="1327697"/>
                  <a:pt x="6386018" y="1320637"/>
                </a:cubicBezTo>
                <a:cubicBezTo>
                  <a:pt x="6378957" y="1320637"/>
                  <a:pt x="6375428" y="1320637"/>
                  <a:pt x="6375428" y="1320637"/>
                </a:cubicBezTo>
                <a:close/>
                <a:moveTo>
                  <a:pt x="6322476" y="1320637"/>
                </a:moveTo>
                <a:lnTo>
                  <a:pt x="6333066" y="1331228"/>
                </a:lnTo>
                <a:cubicBezTo>
                  <a:pt x="6333066" y="1331228"/>
                  <a:pt x="6333066" y="1329464"/>
                  <a:pt x="6333066" y="1325933"/>
                </a:cubicBezTo>
                <a:cubicBezTo>
                  <a:pt x="6333066" y="1322402"/>
                  <a:pt x="6329536" y="1320637"/>
                  <a:pt x="6322476" y="1320637"/>
                </a:cubicBezTo>
                <a:close/>
                <a:moveTo>
                  <a:pt x="2817049" y="1320637"/>
                </a:moveTo>
                <a:lnTo>
                  <a:pt x="2827639" y="1331228"/>
                </a:lnTo>
                <a:lnTo>
                  <a:pt x="2880591" y="1341818"/>
                </a:lnTo>
                <a:lnTo>
                  <a:pt x="2891182" y="1341818"/>
                </a:lnTo>
                <a:cubicBezTo>
                  <a:pt x="2884122" y="1327697"/>
                  <a:pt x="2859410" y="1320637"/>
                  <a:pt x="2817049" y="1320637"/>
                </a:cubicBezTo>
                <a:close/>
                <a:moveTo>
                  <a:pt x="6448236" y="1314018"/>
                </a:moveTo>
                <a:cubicBezTo>
                  <a:pt x="6447353" y="1313136"/>
                  <a:pt x="6446030" y="1313577"/>
                  <a:pt x="6444265" y="1315341"/>
                </a:cubicBezTo>
                <a:cubicBezTo>
                  <a:pt x="6440736" y="1318872"/>
                  <a:pt x="6438970" y="1324168"/>
                  <a:pt x="6438970" y="1331228"/>
                </a:cubicBezTo>
                <a:lnTo>
                  <a:pt x="6449560" y="1320637"/>
                </a:lnTo>
                <a:cubicBezTo>
                  <a:pt x="6449560" y="1317108"/>
                  <a:pt x="6449118" y="1314902"/>
                  <a:pt x="6448236" y="1314018"/>
                </a:cubicBezTo>
                <a:close/>
                <a:moveTo>
                  <a:pt x="8228750" y="1310047"/>
                </a:moveTo>
                <a:lnTo>
                  <a:pt x="8302883" y="1320637"/>
                </a:lnTo>
                <a:lnTo>
                  <a:pt x="8292291" y="1331228"/>
                </a:lnTo>
                <a:cubicBezTo>
                  <a:pt x="8285231" y="1331228"/>
                  <a:pt x="8276406" y="1331228"/>
                  <a:pt x="8265816" y="1331228"/>
                </a:cubicBezTo>
                <a:cubicBezTo>
                  <a:pt x="8255225" y="1331228"/>
                  <a:pt x="8244635" y="1329464"/>
                  <a:pt x="8234045" y="1325933"/>
                </a:cubicBezTo>
                <a:cubicBezTo>
                  <a:pt x="8223454" y="1322402"/>
                  <a:pt x="8221689" y="1317108"/>
                  <a:pt x="8228750" y="1310047"/>
                </a:cubicBezTo>
                <a:close/>
                <a:moveTo>
                  <a:pt x="3611330" y="1310047"/>
                </a:moveTo>
                <a:cubicBezTo>
                  <a:pt x="3604269" y="1310047"/>
                  <a:pt x="3600740" y="1311812"/>
                  <a:pt x="3600740" y="1315341"/>
                </a:cubicBezTo>
                <a:cubicBezTo>
                  <a:pt x="3600740" y="1318872"/>
                  <a:pt x="3602504" y="1320637"/>
                  <a:pt x="3606034" y="1320637"/>
                </a:cubicBezTo>
                <a:cubicBezTo>
                  <a:pt x="3609565" y="1320637"/>
                  <a:pt x="3611330" y="1317108"/>
                  <a:pt x="3611330" y="1310047"/>
                </a:cubicBezTo>
                <a:close/>
                <a:moveTo>
                  <a:pt x="3177123" y="1310047"/>
                </a:moveTo>
                <a:cubicBezTo>
                  <a:pt x="3170063" y="1310047"/>
                  <a:pt x="3166533" y="1313577"/>
                  <a:pt x="3166533" y="1320637"/>
                </a:cubicBezTo>
                <a:cubicBezTo>
                  <a:pt x="3166533" y="1320637"/>
                  <a:pt x="3170063" y="1318872"/>
                  <a:pt x="3177123" y="1315341"/>
                </a:cubicBezTo>
                <a:cubicBezTo>
                  <a:pt x="3184183" y="1311812"/>
                  <a:pt x="3187714" y="1310047"/>
                  <a:pt x="3187714" y="1310047"/>
                </a:cubicBezTo>
                <a:cubicBezTo>
                  <a:pt x="3187714" y="1310047"/>
                  <a:pt x="3184183" y="1310047"/>
                  <a:pt x="3177123" y="1310047"/>
                </a:cubicBezTo>
                <a:close/>
                <a:moveTo>
                  <a:pt x="3357160" y="1299456"/>
                </a:moveTo>
                <a:lnTo>
                  <a:pt x="3357160" y="1310047"/>
                </a:lnTo>
                <a:lnTo>
                  <a:pt x="3378341" y="1310047"/>
                </a:lnTo>
                <a:cubicBezTo>
                  <a:pt x="3371280" y="1302987"/>
                  <a:pt x="3364220" y="1299456"/>
                  <a:pt x="3357160" y="1299456"/>
                </a:cubicBezTo>
                <a:close/>
                <a:moveTo>
                  <a:pt x="2912362" y="1299456"/>
                </a:moveTo>
                <a:lnTo>
                  <a:pt x="2922954" y="1299456"/>
                </a:lnTo>
                <a:lnTo>
                  <a:pt x="2922954" y="1310047"/>
                </a:lnTo>
                <a:cubicBezTo>
                  <a:pt x="2922954" y="1310047"/>
                  <a:pt x="2919423" y="1306516"/>
                  <a:pt x="2912362" y="1299456"/>
                </a:cubicBezTo>
                <a:close/>
                <a:moveTo>
                  <a:pt x="2509927" y="1299456"/>
                </a:moveTo>
                <a:cubicBezTo>
                  <a:pt x="2509927" y="1299456"/>
                  <a:pt x="2513458" y="1301221"/>
                  <a:pt x="2520518" y="1304752"/>
                </a:cubicBezTo>
                <a:cubicBezTo>
                  <a:pt x="2527577" y="1308283"/>
                  <a:pt x="2534638" y="1310047"/>
                  <a:pt x="2541698" y="1310047"/>
                </a:cubicBezTo>
                <a:cubicBezTo>
                  <a:pt x="2562879" y="1317108"/>
                  <a:pt x="2573470" y="1320637"/>
                  <a:pt x="2573470" y="1320637"/>
                </a:cubicBezTo>
                <a:cubicBezTo>
                  <a:pt x="2580529" y="1320637"/>
                  <a:pt x="2585826" y="1322402"/>
                  <a:pt x="2589355" y="1325933"/>
                </a:cubicBezTo>
                <a:cubicBezTo>
                  <a:pt x="2592886" y="1329464"/>
                  <a:pt x="2598181" y="1331228"/>
                  <a:pt x="2605241" y="1331228"/>
                </a:cubicBezTo>
                <a:cubicBezTo>
                  <a:pt x="2612301" y="1331228"/>
                  <a:pt x="2619361" y="1334758"/>
                  <a:pt x="2626422" y="1341818"/>
                </a:cubicBezTo>
                <a:cubicBezTo>
                  <a:pt x="2633481" y="1341818"/>
                  <a:pt x="2638777" y="1341818"/>
                  <a:pt x="2642307" y="1341818"/>
                </a:cubicBezTo>
                <a:cubicBezTo>
                  <a:pt x="2645838" y="1341818"/>
                  <a:pt x="2651133" y="1345349"/>
                  <a:pt x="2658193" y="1352408"/>
                </a:cubicBezTo>
                <a:cubicBezTo>
                  <a:pt x="2672313" y="1352408"/>
                  <a:pt x="2682904" y="1352408"/>
                  <a:pt x="2689964" y="1352408"/>
                </a:cubicBezTo>
                <a:lnTo>
                  <a:pt x="2721735" y="1352408"/>
                </a:lnTo>
                <a:cubicBezTo>
                  <a:pt x="2721735" y="1352408"/>
                  <a:pt x="2716440" y="1350643"/>
                  <a:pt x="2705851" y="1347114"/>
                </a:cubicBezTo>
                <a:cubicBezTo>
                  <a:pt x="2695259" y="1343583"/>
                  <a:pt x="2686433" y="1338287"/>
                  <a:pt x="2679374" y="1331228"/>
                </a:cubicBezTo>
                <a:cubicBezTo>
                  <a:pt x="2651133" y="1324168"/>
                  <a:pt x="2629952" y="1320637"/>
                  <a:pt x="2615831" y="1320637"/>
                </a:cubicBezTo>
                <a:cubicBezTo>
                  <a:pt x="2608771" y="1320637"/>
                  <a:pt x="2594650" y="1317108"/>
                  <a:pt x="2573470" y="1310047"/>
                </a:cubicBezTo>
                <a:cubicBezTo>
                  <a:pt x="2552289" y="1302987"/>
                  <a:pt x="2534638" y="1299456"/>
                  <a:pt x="2520518" y="1299456"/>
                </a:cubicBezTo>
                <a:cubicBezTo>
                  <a:pt x="2513458" y="1299456"/>
                  <a:pt x="2509927" y="1299456"/>
                  <a:pt x="2509927" y="1299456"/>
                </a:cubicBezTo>
                <a:close/>
                <a:moveTo>
                  <a:pt x="2223986" y="1299456"/>
                </a:moveTo>
                <a:cubicBezTo>
                  <a:pt x="2231046" y="1299456"/>
                  <a:pt x="2234577" y="1299456"/>
                  <a:pt x="2234577" y="1299456"/>
                </a:cubicBezTo>
                <a:lnTo>
                  <a:pt x="2223986" y="1310047"/>
                </a:lnTo>
                <a:close/>
                <a:moveTo>
                  <a:pt x="8353186" y="1294162"/>
                </a:moveTo>
                <a:cubicBezTo>
                  <a:pt x="8354951" y="1294162"/>
                  <a:pt x="8355835" y="1295927"/>
                  <a:pt x="8355835" y="1299456"/>
                </a:cubicBezTo>
                <a:lnTo>
                  <a:pt x="8345244" y="1299456"/>
                </a:lnTo>
                <a:cubicBezTo>
                  <a:pt x="8348774" y="1295927"/>
                  <a:pt x="8351422" y="1294162"/>
                  <a:pt x="8353186" y="1294162"/>
                </a:cubicBezTo>
                <a:close/>
                <a:moveTo>
                  <a:pt x="7922951" y="1292837"/>
                </a:moveTo>
                <a:cubicBezTo>
                  <a:pt x="7922070" y="1293721"/>
                  <a:pt x="7921627" y="1295927"/>
                  <a:pt x="7921627" y="1299456"/>
                </a:cubicBezTo>
                <a:cubicBezTo>
                  <a:pt x="7928688" y="1299456"/>
                  <a:pt x="7932219" y="1299456"/>
                  <a:pt x="7932219" y="1299456"/>
                </a:cubicBezTo>
                <a:cubicBezTo>
                  <a:pt x="7932219" y="1299456"/>
                  <a:pt x="7930452" y="1297691"/>
                  <a:pt x="7926923" y="1294162"/>
                </a:cubicBezTo>
                <a:cubicBezTo>
                  <a:pt x="7925158" y="1292397"/>
                  <a:pt x="7923835" y="1291956"/>
                  <a:pt x="7922951" y="1292837"/>
                </a:cubicBezTo>
                <a:close/>
                <a:moveTo>
                  <a:pt x="6333066" y="1288866"/>
                </a:moveTo>
                <a:lnTo>
                  <a:pt x="6343656" y="1299456"/>
                </a:lnTo>
                <a:cubicBezTo>
                  <a:pt x="6343656" y="1299456"/>
                  <a:pt x="6347186" y="1299456"/>
                  <a:pt x="6354246" y="1299456"/>
                </a:cubicBezTo>
                <a:close/>
                <a:moveTo>
                  <a:pt x="3155942" y="1288866"/>
                </a:moveTo>
                <a:lnTo>
                  <a:pt x="3177123" y="1299456"/>
                </a:lnTo>
                <a:lnTo>
                  <a:pt x="3187714" y="1288866"/>
                </a:lnTo>
                <a:cubicBezTo>
                  <a:pt x="3180653" y="1288866"/>
                  <a:pt x="3173593" y="1288866"/>
                  <a:pt x="3166533" y="1288866"/>
                </a:cubicBezTo>
                <a:close/>
                <a:moveTo>
                  <a:pt x="3050039" y="1288866"/>
                </a:moveTo>
                <a:lnTo>
                  <a:pt x="3155942" y="1331228"/>
                </a:lnTo>
                <a:cubicBezTo>
                  <a:pt x="3155942" y="1324168"/>
                  <a:pt x="3154177" y="1320637"/>
                  <a:pt x="3150648" y="1320637"/>
                </a:cubicBezTo>
                <a:cubicBezTo>
                  <a:pt x="3147116" y="1320637"/>
                  <a:pt x="3141821" y="1317108"/>
                  <a:pt x="3134762" y="1310047"/>
                </a:cubicBezTo>
                <a:lnTo>
                  <a:pt x="3092399" y="1299456"/>
                </a:lnTo>
                <a:close/>
                <a:moveTo>
                  <a:pt x="2276938" y="1288866"/>
                </a:moveTo>
                <a:cubicBezTo>
                  <a:pt x="2276938" y="1288866"/>
                  <a:pt x="2285763" y="1290631"/>
                  <a:pt x="2303415" y="1294162"/>
                </a:cubicBezTo>
                <a:cubicBezTo>
                  <a:pt x="2321066" y="1297691"/>
                  <a:pt x="2329890" y="1302987"/>
                  <a:pt x="2329890" y="1310047"/>
                </a:cubicBezTo>
                <a:cubicBezTo>
                  <a:pt x="2344011" y="1317108"/>
                  <a:pt x="2344011" y="1320637"/>
                  <a:pt x="2329890" y="1320637"/>
                </a:cubicBezTo>
                <a:cubicBezTo>
                  <a:pt x="2322830" y="1320637"/>
                  <a:pt x="2315769" y="1324168"/>
                  <a:pt x="2308710" y="1331228"/>
                </a:cubicBezTo>
                <a:cubicBezTo>
                  <a:pt x="2308710" y="1324168"/>
                  <a:pt x="2308710" y="1320637"/>
                  <a:pt x="2308710" y="1320637"/>
                </a:cubicBezTo>
                <a:lnTo>
                  <a:pt x="2298119" y="1310047"/>
                </a:lnTo>
                <a:close/>
                <a:moveTo>
                  <a:pt x="8440558" y="1278276"/>
                </a:moveTo>
                <a:lnTo>
                  <a:pt x="8461739" y="1278276"/>
                </a:lnTo>
                <a:lnTo>
                  <a:pt x="8472329" y="1278276"/>
                </a:lnTo>
                <a:cubicBezTo>
                  <a:pt x="8479390" y="1278276"/>
                  <a:pt x="8486449" y="1281806"/>
                  <a:pt x="8493510" y="1288866"/>
                </a:cubicBezTo>
                <a:lnTo>
                  <a:pt x="8514691" y="1299456"/>
                </a:lnTo>
                <a:cubicBezTo>
                  <a:pt x="8514691" y="1299456"/>
                  <a:pt x="8521751" y="1301221"/>
                  <a:pt x="8535871" y="1304752"/>
                </a:cubicBezTo>
                <a:cubicBezTo>
                  <a:pt x="8549991" y="1308283"/>
                  <a:pt x="8560582" y="1313577"/>
                  <a:pt x="8567641" y="1320637"/>
                </a:cubicBezTo>
                <a:cubicBezTo>
                  <a:pt x="8595884" y="1327697"/>
                  <a:pt x="8613533" y="1331228"/>
                  <a:pt x="8620595" y="1331228"/>
                </a:cubicBezTo>
                <a:cubicBezTo>
                  <a:pt x="8620595" y="1331228"/>
                  <a:pt x="8622360" y="1332993"/>
                  <a:pt x="8625889" y="1336523"/>
                </a:cubicBezTo>
                <a:cubicBezTo>
                  <a:pt x="8629419" y="1340053"/>
                  <a:pt x="8634714" y="1345349"/>
                  <a:pt x="8641775" y="1352408"/>
                </a:cubicBezTo>
                <a:cubicBezTo>
                  <a:pt x="8648836" y="1359468"/>
                  <a:pt x="8655895" y="1362999"/>
                  <a:pt x="8662957" y="1362999"/>
                </a:cubicBezTo>
                <a:cubicBezTo>
                  <a:pt x="8691199" y="1362999"/>
                  <a:pt x="8698257" y="1370060"/>
                  <a:pt x="8684137" y="1384180"/>
                </a:cubicBezTo>
                <a:cubicBezTo>
                  <a:pt x="8670016" y="1391239"/>
                  <a:pt x="8652366" y="1387710"/>
                  <a:pt x="8631185" y="1373589"/>
                </a:cubicBezTo>
                <a:cubicBezTo>
                  <a:pt x="8610004" y="1366529"/>
                  <a:pt x="8595884" y="1361235"/>
                  <a:pt x="8588824" y="1357704"/>
                </a:cubicBezTo>
                <a:cubicBezTo>
                  <a:pt x="8581762" y="1354173"/>
                  <a:pt x="8567641" y="1352408"/>
                  <a:pt x="8546462" y="1352408"/>
                </a:cubicBezTo>
                <a:cubicBezTo>
                  <a:pt x="8532341" y="1345349"/>
                  <a:pt x="8523515" y="1341818"/>
                  <a:pt x="8519985" y="1341818"/>
                </a:cubicBezTo>
                <a:cubicBezTo>
                  <a:pt x="8516456" y="1341818"/>
                  <a:pt x="8514691" y="1338287"/>
                  <a:pt x="8514691" y="1331228"/>
                </a:cubicBezTo>
                <a:cubicBezTo>
                  <a:pt x="8507630" y="1331228"/>
                  <a:pt x="8504100" y="1331228"/>
                  <a:pt x="8504100" y="1331228"/>
                </a:cubicBezTo>
                <a:lnTo>
                  <a:pt x="8492546" y="1328339"/>
                </a:lnTo>
                <a:lnTo>
                  <a:pt x="8490863" y="1323286"/>
                </a:lnTo>
                <a:cubicBezTo>
                  <a:pt x="8489098" y="1321519"/>
                  <a:pt x="8486449" y="1320637"/>
                  <a:pt x="8482920" y="1320637"/>
                </a:cubicBezTo>
                <a:lnTo>
                  <a:pt x="8478683" y="1324874"/>
                </a:lnTo>
                <a:lnTo>
                  <a:pt x="8461739" y="1320637"/>
                </a:lnTo>
                <a:lnTo>
                  <a:pt x="8440558" y="1310047"/>
                </a:lnTo>
                <a:close/>
                <a:moveTo>
                  <a:pt x="8249931" y="1278276"/>
                </a:moveTo>
                <a:cubicBezTo>
                  <a:pt x="8249931" y="1278276"/>
                  <a:pt x="8253460" y="1278276"/>
                  <a:pt x="8260521" y="1278276"/>
                </a:cubicBezTo>
                <a:lnTo>
                  <a:pt x="8249931" y="1288866"/>
                </a:lnTo>
                <a:close/>
                <a:moveTo>
                  <a:pt x="8112254" y="1278276"/>
                </a:moveTo>
                <a:lnTo>
                  <a:pt x="8133435" y="1278276"/>
                </a:lnTo>
                <a:cubicBezTo>
                  <a:pt x="8147556" y="1285335"/>
                  <a:pt x="8158146" y="1288866"/>
                  <a:pt x="8165206" y="1288866"/>
                </a:cubicBezTo>
                <a:cubicBezTo>
                  <a:pt x="8165206" y="1295927"/>
                  <a:pt x="8170502" y="1299456"/>
                  <a:pt x="8181093" y="1299456"/>
                </a:cubicBezTo>
                <a:cubicBezTo>
                  <a:pt x="8191683" y="1299456"/>
                  <a:pt x="8198743" y="1302987"/>
                  <a:pt x="8202273" y="1310047"/>
                </a:cubicBezTo>
                <a:cubicBezTo>
                  <a:pt x="8205802" y="1317108"/>
                  <a:pt x="8204039" y="1320637"/>
                  <a:pt x="8196979" y="1320637"/>
                </a:cubicBezTo>
                <a:cubicBezTo>
                  <a:pt x="8189917" y="1320637"/>
                  <a:pt x="8182858" y="1317108"/>
                  <a:pt x="8175798" y="1310047"/>
                </a:cubicBezTo>
                <a:lnTo>
                  <a:pt x="8154617" y="1299456"/>
                </a:lnTo>
                <a:cubicBezTo>
                  <a:pt x="8147556" y="1299456"/>
                  <a:pt x="8140497" y="1295927"/>
                  <a:pt x="8133435" y="1288866"/>
                </a:cubicBezTo>
                <a:cubicBezTo>
                  <a:pt x="8126375" y="1288866"/>
                  <a:pt x="8121079" y="1287101"/>
                  <a:pt x="8117550" y="1283571"/>
                </a:cubicBezTo>
                <a:cubicBezTo>
                  <a:pt x="8114020" y="1280041"/>
                  <a:pt x="8112254" y="1278276"/>
                  <a:pt x="8112254" y="1278276"/>
                </a:cubicBezTo>
                <a:close/>
                <a:moveTo>
                  <a:pt x="8069894" y="1278276"/>
                </a:moveTo>
                <a:cubicBezTo>
                  <a:pt x="8069894" y="1278276"/>
                  <a:pt x="8073423" y="1278276"/>
                  <a:pt x="8080483" y="1278276"/>
                </a:cubicBezTo>
                <a:cubicBezTo>
                  <a:pt x="8080483" y="1285335"/>
                  <a:pt x="8076954" y="1288866"/>
                  <a:pt x="8069894" y="1288866"/>
                </a:cubicBezTo>
                <a:close/>
                <a:moveTo>
                  <a:pt x="6936718" y="1278276"/>
                </a:moveTo>
                <a:cubicBezTo>
                  <a:pt x="6943780" y="1278276"/>
                  <a:pt x="6947310" y="1278276"/>
                  <a:pt x="6947310" y="1278276"/>
                </a:cubicBezTo>
                <a:lnTo>
                  <a:pt x="6947310" y="1288866"/>
                </a:lnTo>
                <a:close/>
                <a:moveTo>
                  <a:pt x="2954724" y="1278276"/>
                </a:moveTo>
                <a:lnTo>
                  <a:pt x="2975906" y="1299456"/>
                </a:lnTo>
                <a:lnTo>
                  <a:pt x="2986495" y="1310047"/>
                </a:lnTo>
                <a:lnTo>
                  <a:pt x="3018266" y="1331228"/>
                </a:lnTo>
                <a:lnTo>
                  <a:pt x="3028858" y="1341818"/>
                </a:lnTo>
                <a:cubicBezTo>
                  <a:pt x="3028858" y="1341818"/>
                  <a:pt x="3021797" y="1341818"/>
                  <a:pt x="3007676" y="1341818"/>
                </a:cubicBezTo>
                <a:cubicBezTo>
                  <a:pt x="2993556" y="1341818"/>
                  <a:pt x="2979435" y="1338287"/>
                  <a:pt x="2965314" y="1331228"/>
                </a:cubicBezTo>
                <a:cubicBezTo>
                  <a:pt x="2965314" y="1331228"/>
                  <a:pt x="2963550" y="1329464"/>
                  <a:pt x="2960019" y="1325933"/>
                </a:cubicBezTo>
                <a:cubicBezTo>
                  <a:pt x="2956489" y="1322402"/>
                  <a:pt x="2951194" y="1320637"/>
                  <a:pt x="2944134" y="1320637"/>
                </a:cubicBezTo>
                <a:lnTo>
                  <a:pt x="2944134" y="1299456"/>
                </a:lnTo>
                <a:close/>
                <a:moveTo>
                  <a:pt x="2917658" y="1278276"/>
                </a:moveTo>
                <a:cubicBezTo>
                  <a:pt x="2921189" y="1278276"/>
                  <a:pt x="2926483" y="1278276"/>
                  <a:pt x="2933543" y="1278276"/>
                </a:cubicBezTo>
                <a:lnTo>
                  <a:pt x="2922954" y="1288866"/>
                </a:lnTo>
                <a:cubicBezTo>
                  <a:pt x="2915893" y="1288866"/>
                  <a:pt x="2912362" y="1288866"/>
                  <a:pt x="2912362" y="1288866"/>
                </a:cubicBezTo>
                <a:cubicBezTo>
                  <a:pt x="2912362" y="1281806"/>
                  <a:pt x="2914127" y="1278276"/>
                  <a:pt x="2917658" y="1278276"/>
                </a:cubicBezTo>
                <a:close/>
                <a:moveTo>
                  <a:pt x="2909715" y="1272981"/>
                </a:moveTo>
                <a:cubicBezTo>
                  <a:pt x="2911481" y="1272981"/>
                  <a:pt x="2912362" y="1274745"/>
                  <a:pt x="2912362" y="1278276"/>
                </a:cubicBezTo>
                <a:lnTo>
                  <a:pt x="2901772" y="1278276"/>
                </a:lnTo>
                <a:cubicBezTo>
                  <a:pt x="2905303" y="1274745"/>
                  <a:pt x="2907949" y="1272981"/>
                  <a:pt x="2909715" y="1272981"/>
                </a:cubicBezTo>
                <a:close/>
                <a:moveTo>
                  <a:pt x="8218160" y="1267685"/>
                </a:moveTo>
                <a:cubicBezTo>
                  <a:pt x="8225220" y="1267685"/>
                  <a:pt x="8228750" y="1271216"/>
                  <a:pt x="8228750" y="1278276"/>
                </a:cubicBezTo>
                <a:cubicBezTo>
                  <a:pt x="8228750" y="1278276"/>
                  <a:pt x="8226983" y="1278276"/>
                  <a:pt x="8223454" y="1278276"/>
                </a:cubicBezTo>
                <a:cubicBezTo>
                  <a:pt x="8219925" y="1278276"/>
                  <a:pt x="8218160" y="1278276"/>
                  <a:pt x="8218160" y="1278276"/>
                </a:cubicBezTo>
                <a:close/>
                <a:moveTo>
                  <a:pt x="6534284" y="1267685"/>
                </a:moveTo>
                <a:cubicBezTo>
                  <a:pt x="6534284" y="1267685"/>
                  <a:pt x="6536050" y="1269450"/>
                  <a:pt x="6539579" y="1272981"/>
                </a:cubicBezTo>
                <a:cubicBezTo>
                  <a:pt x="6543108" y="1276510"/>
                  <a:pt x="6544874" y="1278276"/>
                  <a:pt x="6544874" y="1278276"/>
                </a:cubicBezTo>
                <a:lnTo>
                  <a:pt x="6544874" y="1288866"/>
                </a:lnTo>
                <a:lnTo>
                  <a:pt x="6576646" y="1288866"/>
                </a:lnTo>
                <a:cubicBezTo>
                  <a:pt x="6576646" y="1281806"/>
                  <a:pt x="6580175" y="1281806"/>
                  <a:pt x="6587236" y="1288866"/>
                </a:cubicBezTo>
                <a:lnTo>
                  <a:pt x="6597826" y="1288866"/>
                </a:lnTo>
                <a:lnTo>
                  <a:pt x="6566054" y="1267685"/>
                </a:lnTo>
                <a:cubicBezTo>
                  <a:pt x="6558994" y="1267685"/>
                  <a:pt x="6551935" y="1267685"/>
                  <a:pt x="6544874" y="1267685"/>
                </a:cubicBezTo>
                <a:cubicBezTo>
                  <a:pt x="6537813" y="1267685"/>
                  <a:pt x="6534284" y="1267685"/>
                  <a:pt x="6534284" y="1267685"/>
                </a:cubicBezTo>
                <a:close/>
                <a:moveTo>
                  <a:pt x="6481332" y="1267685"/>
                </a:moveTo>
                <a:cubicBezTo>
                  <a:pt x="6481332" y="1274745"/>
                  <a:pt x="6484861" y="1278276"/>
                  <a:pt x="6491922" y="1278276"/>
                </a:cubicBezTo>
                <a:lnTo>
                  <a:pt x="6491922" y="1267685"/>
                </a:lnTo>
                <a:cubicBezTo>
                  <a:pt x="6484861" y="1267685"/>
                  <a:pt x="6481332" y="1267685"/>
                  <a:pt x="6481332" y="1267685"/>
                </a:cubicBezTo>
                <a:close/>
                <a:moveTo>
                  <a:pt x="3463064" y="1267685"/>
                </a:moveTo>
                <a:lnTo>
                  <a:pt x="3473655" y="1278276"/>
                </a:lnTo>
                <a:lnTo>
                  <a:pt x="3473655" y="1267685"/>
                </a:lnTo>
                <a:cubicBezTo>
                  <a:pt x="3473655" y="1267685"/>
                  <a:pt x="3470124" y="1267685"/>
                  <a:pt x="3463064" y="1267685"/>
                </a:cubicBezTo>
                <a:close/>
                <a:moveTo>
                  <a:pt x="2435794" y="1267685"/>
                </a:moveTo>
                <a:cubicBezTo>
                  <a:pt x="2442854" y="1274745"/>
                  <a:pt x="2448151" y="1278276"/>
                  <a:pt x="2451680" y="1278276"/>
                </a:cubicBezTo>
                <a:cubicBezTo>
                  <a:pt x="2455210" y="1278276"/>
                  <a:pt x="2460505" y="1278276"/>
                  <a:pt x="2467566" y="1278276"/>
                </a:cubicBezTo>
                <a:lnTo>
                  <a:pt x="2478156" y="1278276"/>
                </a:lnTo>
                <a:cubicBezTo>
                  <a:pt x="2478156" y="1278276"/>
                  <a:pt x="2474625" y="1274745"/>
                  <a:pt x="2467566" y="1267685"/>
                </a:cubicBezTo>
                <a:close/>
                <a:moveTo>
                  <a:pt x="3092399" y="1257095"/>
                </a:moveTo>
                <a:lnTo>
                  <a:pt x="3102990" y="1278276"/>
                </a:lnTo>
                <a:lnTo>
                  <a:pt x="3134762" y="1278276"/>
                </a:lnTo>
                <a:cubicBezTo>
                  <a:pt x="3134762" y="1278276"/>
                  <a:pt x="3129466" y="1274745"/>
                  <a:pt x="3118877" y="1267685"/>
                </a:cubicBezTo>
                <a:cubicBezTo>
                  <a:pt x="3108285" y="1260625"/>
                  <a:pt x="3099460" y="1257095"/>
                  <a:pt x="3092399" y="1257095"/>
                </a:cubicBezTo>
                <a:close/>
                <a:moveTo>
                  <a:pt x="2986495" y="1257095"/>
                </a:moveTo>
                <a:lnTo>
                  <a:pt x="3018266" y="1278276"/>
                </a:lnTo>
                <a:lnTo>
                  <a:pt x="3018266" y="1267685"/>
                </a:lnTo>
                <a:close/>
                <a:moveTo>
                  <a:pt x="2663488" y="1257095"/>
                </a:moveTo>
                <a:cubicBezTo>
                  <a:pt x="2652899" y="1257095"/>
                  <a:pt x="2651133" y="1260625"/>
                  <a:pt x="2658193" y="1267685"/>
                </a:cubicBezTo>
                <a:lnTo>
                  <a:pt x="2679374" y="1267685"/>
                </a:lnTo>
                <a:lnTo>
                  <a:pt x="2700554" y="1267685"/>
                </a:lnTo>
                <a:cubicBezTo>
                  <a:pt x="2700554" y="1267685"/>
                  <a:pt x="2697023" y="1264154"/>
                  <a:pt x="2689964" y="1257095"/>
                </a:cubicBezTo>
                <a:cubicBezTo>
                  <a:pt x="2682904" y="1257095"/>
                  <a:pt x="2674080" y="1257095"/>
                  <a:pt x="2663488" y="1257095"/>
                </a:cubicBezTo>
                <a:close/>
                <a:moveTo>
                  <a:pt x="2128673" y="1257095"/>
                </a:moveTo>
                <a:lnTo>
                  <a:pt x="2223986" y="1267685"/>
                </a:lnTo>
                <a:cubicBezTo>
                  <a:pt x="2245167" y="1281806"/>
                  <a:pt x="2255757" y="1288866"/>
                  <a:pt x="2255757" y="1288866"/>
                </a:cubicBezTo>
                <a:cubicBezTo>
                  <a:pt x="2255757" y="1295927"/>
                  <a:pt x="2252227" y="1297691"/>
                  <a:pt x="2245167" y="1294162"/>
                </a:cubicBezTo>
                <a:cubicBezTo>
                  <a:pt x="2238107" y="1290631"/>
                  <a:pt x="2229282" y="1287101"/>
                  <a:pt x="2218690" y="1283571"/>
                </a:cubicBezTo>
                <a:cubicBezTo>
                  <a:pt x="2208101" y="1280041"/>
                  <a:pt x="2195745" y="1278276"/>
                  <a:pt x="2181625" y="1278276"/>
                </a:cubicBezTo>
                <a:cubicBezTo>
                  <a:pt x="2174565" y="1278276"/>
                  <a:pt x="2165738" y="1276510"/>
                  <a:pt x="2155149" y="1272981"/>
                </a:cubicBezTo>
                <a:cubicBezTo>
                  <a:pt x="2144559" y="1269450"/>
                  <a:pt x="2135733" y="1264154"/>
                  <a:pt x="2128673" y="1257095"/>
                </a:cubicBezTo>
                <a:close/>
                <a:moveTo>
                  <a:pt x="1895684" y="1257095"/>
                </a:moveTo>
                <a:cubicBezTo>
                  <a:pt x="1888623" y="1257095"/>
                  <a:pt x="1885093" y="1258860"/>
                  <a:pt x="1885093" y="1262389"/>
                </a:cubicBezTo>
                <a:cubicBezTo>
                  <a:pt x="1885093" y="1265920"/>
                  <a:pt x="1888623" y="1267685"/>
                  <a:pt x="1895684" y="1267685"/>
                </a:cubicBezTo>
                <a:cubicBezTo>
                  <a:pt x="1902744" y="1267685"/>
                  <a:pt x="1909804" y="1267685"/>
                  <a:pt x="1916864" y="1267685"/>
                </a:cubicBezTo>
                <a:close/>
                <a:moveTo>
                  <a:pt x="6153028" y="1246504"/>
                </a:moveTo>
                <a:cubicBezTo>
                  <a:pt x="6153028" y="1246504"/>
                  <a:pt x="6153028" y="1248269"/>
                  <a:pt x="6153028" y="1251800"/>
                </a:cubicBezTo>
                <a:cubicBezTo>
                  <a:pt x="6153028" y="1255331"/>
                  <a:pt x="6153028" y="1257095"/>
                  <a:pt x="6153028" y="1257095"/>
                </a:cubicBezTo>
                <a:cubicBezTo>
                  <a:pt x="6160090" y="1257095"/>
                  <a:pt x="6163620" y="1255331"/>
                  <a:pt x="6163620" y="1251800"/>
                </a:cubicBezTo>
                <a:cubicBezTo>
                  <a:pt x="6163620" y="1248269"/>
                  <a:pt x="6160090" y="1246504"/>
                  <a:pt x="6153028" y="1246504"/>
                </a:cubicBezTo>
                <a:close/>
                <a:moveTo>
                  <a:pt x="2711145" y="1246504"/>
                </a:moveTo>
                <a:cubicBezTo>
                  <a:pt x="2725266" y="1253564"/>
                  <a:pt x="2735856" y="1257095"/>
                  <a:pt x="2742916" y="1257095"/>
                </a:cubicBezTo>
                <a:lnTo>
                  <a:pt x="2732326" y="1246504"/>
                </a:lnTo>
                <a:close/>
                <a:moveTo>
                  <a:pt x="1408525" y="1246504"/>
                </a:moveTo>
                <a:lnTo>
                  <a:pt x="1419114" y="1246504"/>
                </a:lnTo>
                <a:cubicBezTo>
                  <a:pt x="1426175" y="1253564"/>
                  <a:pt x="1433235" y="1255331"/>
                  <a:pt x="1440296" y="1251800"/>
                </a:cubicBezTo>
                <a:cubicBezTo>
                  <a:pt x="1447356" y="1248269"/>
                  <a:pt x="1457946" y="1250035"/>
                  <a:pt x="1472067" y="1257095"/>
                </a:cubicBezTo>
                <a:cubicBezTo>
                  <a:pt x="1479127" y="1264154"/>
                  <a:pt x="1486187" y="1267685"/>
                  <a:pt x="1493248" y="1267685"/>
                </a:cubicBezTo>
                <a:cubicBezTo>
                  <a:pt x="1500308" y="1267685"/>
                  <a:pt x="1503838" y="1267685"/>
                  <a:pt x="1503838" y="1267685"/>
                </a:cubicBezTo>
                <a:cubicBezTo>
                  <a:pt x="1510898" y="1267685"/>
                  <a:pt x="1517959" y="1271216"/>
                  <a:pt x="1525019" y="1278276"/>
                </a:cubicBezTo>
                <a:cubicBezTo>
                  <a:pt x="1532080" y="1285335"/>
                  <a:pt x="1537375" y="1288866"/>
                  <a:pt x="1540904" y="1288866"/>
                </a:cubicBezTo>
                <a:cubicBezTo>
                  <a:pt x="1544436" y="1288866"/>
                  <a:pt x="1556790" y="1292397"/>
                  <a:pt x="1577971" y="1299456"/>
                </a:cubicBezTo>
                <a:cubicBezTo>
                  <a:pt x="1599152" y="1306516"/>
                  <a:pt x="1634453" y="1317108"/>
                  <a:pt x="1683875" y="1331228"/>
                </a:cubicBezTo>
                <a:lnTo>
                  <a:pt x="1705056" y="1341818"/>
                </a:lnTo>
                <a:cubicBezTo>
                  <a:pt x="1697995" y="1341818"/>
                  <a:pt x="1689170" y="1341818"/>
                  <a:pt x="1678581" y="1341818"/>
                </a:cubicBezTo>
                <a:cubicBezTo>
                  <a:pt x="1667989" y="1341818"/>
                  <a:pt x="1659164" y="1338287"/>
                  <a:pt x="1652104" y="1331228"/>
                </a:cubicBezTo>
                <a:lnTo>
                  <a:pt x="1609742" y="1320637"/>
                </a:lnTo>
                <a:lnTo>
                  <a:pt x="1535610" y="1299456"/>
                </a:lnTo>
                <a:cubicBezTo>
                  <a:pt x="1521489" y="1299456"/>
                  <a:pt x="1514429" y="1299456"/>
                  <a:pt x="1514429" y="1299456"/>
                </a:cubicBezTo>
                <a:lnTo>
                  <a:pt x="1482658" y="1278276"/>
                </a:lnTo>
                <a:cubicBezTo>
                  <a:pt x="1482658" y="1264154"/>
                  <a:pt x="1465007" y="1257095"/>
                  <a:pt x="1429704" y="1257095"/>
                </a:cubicBezTo>
                <a:cubicBezTo>
                  <a:pt x="1415585" y="1257095"/>
                  <a:pt x="1408525" y="1253564"/>
                  <a:pt x="1408525" y="1246504"/>
                </a:cubicBezTo>
                <a:close/>
                <a:moveTo>
                  <a:pt x="2840878" y="1241210"/>
                </a:moveTo>
                <a:cubicBezTo>
                  <a:pt x="2839114" y="1241210"/>
                  <a:pt x="2838230" y="1242975"/>
                  <a:pt x="2838230" y="1246504"/>
                </a:cubicBezTo>
                <a:cubicBezTo>
                  <a:pt x="2838230" y="1253564"/>
                  <a:pt x="2838230" y="1257095"/>
                  <a:pt x="2838230" y="1257095"/>
                </a:cubicBezTo>
                <a:cubicBezTo>
                  <a:pt x="2852351" y="1250035"/>
                  <a:pt x="2866471" y="1253564"/>
                  <a:pt x="2880591" y="1267685"/>
                </a:cubicBezTo>
                <a:lnTo>
                  <a:pt x="2870002" y="1278276"/>
                </a:lnTo>
                <a:cubicBezTo>
                  <a:pt x="2855879" y="1271216"/>
                  <a:pt x="2845290" y="1271216"/>
                  <a:pt x="2838230" y="1278276"/>
                </a:cubicBezTo>
                <a:cubicBezTo>
                  <a:pt x="2831170" y="1278276"/>
                  <a:pt x="2827639" y="1278276"/>
                  <a:pt x="2827639" y="1278276"/>
                </a:cubicBezTo>
                <a:lnTo>
                  <a:pt x="2817049" y="1267685"/>
                </a:lnTo>
                <a:cubicBezTo>
                  <a:pt x="2817049" y="1274745"/>
                  <a:pt x="2820579" y="1280041"/>
                  <a:pt x="2827639" y="1283571"/>
                </a:cubicBezTo>
                <a:cubicBezTo>
                  <a:pt x="2834700" y="1287101"/>
                  <a:pt x="2841760" y="1288866"/>
                  <a:pt x="2848820" y="1288866"/>
                </a:cubicBezTo>
                <a:cubicBezTo>
                  <a:pt x="2870002" y="1302987"/>
                  <a:pt x="2880591" y="1310047"/>
                  <a:pt x="2880591" y="1310047"/>
                </a:cubicBezTo>
                <a:cubicBezTo>
                  <a:pt x="2880591" y="1310047"/>
                  <a:pt x="2870002" y="1306516"/>
                  <a:pt x="2848820" y="1299456"/>
                </a:cubicBezTo>
                <a:cubicBezTo>
                  <a:pt x="2827639" y="1292397"/>
                  <a:pt x="2817049" y="1285335"/>
                  <a:pt x="2817049" y="1278276"/>
                </a:cubicBezTo>
                <a:lnTo>
                  <a:pt x="2753506" y="1257095"/>
                </a:lnTo>
                <a:cubicBezTo>
                  <a:pt x="2753506" y="1264154"/>
                  <a:pt x="2760567" y="1267685"/>
                  <a:pt x="2774687" y="1267685"/>
                </a:cubicBezTo>
                <a:lnTo>
                  <a:pt x="2785278" y="1278276"/>
                </a:lnTo>
                <a:lnTo>
                  <a:pt x="2795868" y="1288866"/>
                </a:lnTo>
                <a:lnTo>
                  <a:pt x="2806458" y="1299456"/>
                </a:lnTo>
                <a:lnTo>
                  <a:pt x="2806458" y="1310047"/>
                </a:lnTo>
                <a:lnTo>
                  <a:pt x="2827639" y="1310047"/>
                </a:lnTo>
                <a:lnTo>
                  <a:pt x="2859410" y="1320637"/>
                </a:lnTo>
                <a:cubicBezTo>
                  <a:pt x="2866471" y="1320637"/>
                  <a:pt x="2877061" y="1324168"/>
                  <a:pt x="2891182" y="1331228"/>
                </a:cubicBezTo>
                <a:cubicBezTo>
                  <a:pt x="2891182" y="1331228"/>
                  <a:pt x="2896477" y="1332993"/>
                  <a:pt x="2907067" y="1336523"/>
                </a:cubicBezTo>
                <a:cubicBezTo>
                  <a:pt x="2917658" y="1340053"/>
                  <a:pt x="2926483" y="1345349"/>
                  <a:pt x="2933543" y="1352408"/>
                </a:cubicBezTo>
                <a:lnTo>
                  <a:pt x="2965314" y="1362999"/>
                </a:lnTo>
                <a:lnTo>
                  <a:pt x="2944134" y="1362999"/>
                </a:lnTo>
                <a:lnTo>
                  <a:pt x="2933543" y="1362999"/>
                </a:lnTo>
                <a:lnTo>
                  <a:pt x="2954724" y="1373589"/>
                </a:lnTo>
                <a:lnTo>
                  <a:pt x="2965314" y="1362999"/>
                </a:lnTo>
                <a:lnTo>
                  <a:pt x="2997086" y="1373589"/>
                </a:lnTo>
                <a:lnTo>
                  <a:pt x="3007676" y="1384180"/>
                </a:lnTo>
                <a:cubicBezTo>
                  <a:pt x="3014737" y="1384180"/>
                  <a:pt x="3020031" y="1384180"/>
                  <a:pt x="3023562" y="1384180"/>
                </a:cubicBezTo>
                <a:cubicBezTo>
                  <a:pt x="3027093" y="1384180"/>
                  <a:pt x="3032387" y="1387710"/>
                  <a:pt x="3039447" y="1394770"/>
                </a:cubicBezTo>
                <a:lnTo>
                  <a:pt x="3039447" y="1384180"/>
                </a:lnTo>
                <a:cubicBezTo>
                  <a:pt x="3046508" y="1384180"/>
                  <a:pt x="3057098" y="1384180"/>
                  <a:pt x="3071218" y="1384180"/>
                </a:cubicBezTo>
                <a:lnTo>
                  <a:pt x="3113581" y="1405360"/>
                </a:lnTo>
                <a:cubicBezTo>
                  <a:pt x="3113581" y="1412420"/>
                  <a:pt x="3113581" y="1415951"/>
                  <a:pt x="3113581" y="1415951"/>
                </a:cubicBezTo>
                <a:lnTo>
                  <a:pt x="3124171" y="1415951"/>
                </a:lnTo>
                <a:cubicBezTo>
                  <a:pt x="3124171" y="1408891"/>
                  <a:pt x="3125935" y="1405360"/>
                  <a:pt x="3129466" y="1405360"/>
                </a:cubicBezTo>
                <a:cubicBezTo>
                  <a:pt x="3132997" y="1405360"/>
                  <a:pt x="3132997" y="1408891"/>
                  <a:pt x="3129466" y="1415951"/>
                </a:cubicBezTo>
                <a:cubicBezTo>
                  <a:pt x="3125935" y="1423012"/>
                  <a:pt x="3127701" y="1426541"/>
                  <a:pt x="3134762" y="1426541"/>
                </a:cubicBezTo>
                <a:lnTo>
                  <a:pt x="3155942" y="1426541"/>
                </a:lnTo>
                <a:lnTo>
                  <a:pt x="3155942" y="1437132"/>
                </a:lnTo>
                <a:lnTo>
                  <a:pt x="3177123" y="1447722"/>
                </a:lnTo>
                <a:cubicBezTo>
                  <a:pt x="3177123" y="1454783"/>
                  <a:pt x="3184183" y="1458312"/>
                  <a:pt x="3198303" y="1458312"/>
                </a:cubicBezTo>
                <a:lnTo>
                  <a:pt x="3208895" y="1447722"/>
                </a:lnTo>
                <a:lnTo>
                  <a:pt x="3219485" y="1447722"/>
                </a:lnTo>
                <a:cubicBezTo>
                  <a:pt x="3226545" y="1447722"/>
                  <a:pt x="3231839" y="1447722"/>
                  <a:pt x="3235370" y="1447722"/>
                </a:cubicBezTo>
                <a:cubicBezTo>
                  <a:pt x="3238901" y="1447722"/>
                  <a:pt x="3244195" y="1444191"/>
                  <a:pt x="3251255" y="1437132"/>
                </a:cubicBezTo>
                <a:lnTo>
                  <a:pt x="3261847" y="1447722"/>
                </a:lnTo>
                <a:cubicBezTo>
                  <a:pt x="3261847" y="1447722"/>
                  <a:pt x="3258316" y="1447722"/>
                  <a:pt x="3251255" y="1447722"/>
                </a:cubicBezTo>
                <a:cubicBezTo>
                  <a:pt x="3244195" y="1447722"/>
                  <a:pt x="3244195" y="1451253"/>
                  <a:pt x="3251255" y="1458312"/>
                </a:cubicBezTo>
                <a:lnTo>
                  <a:pt x="3272437" y="1458312"/>
                </a:lnTo>
                <a:lnTo>
                  <a:pt x="3283027" y="1458312"/>
                </a:lnTo>
                <a:cubicBezTo>
                  <a:pt x="3283027" y="1465372"/>
                  <a:pt x="3290088" y="1468903"/>
                  <a:pt x="3304208" y="1468903"/>
                </a:cubicBezTo>
                <a:cubicBezTo>
                  <a:pt x="3325389" y="1475964"/>
                  <a:pt x="3332449" y="1475964"/>
                  <a:pt x="3325389" y="1468903"/>
                </a:cubicBezTo>
                <a:lnTo>
                  <a:pt x="3335979" y="1468903"/>
                </a:lnTo>
                <a:cubicBezTo>
                  <a:pt x="3335979" y="1468903"/>
                  <a:pt x="3337743" y="1468903"/>
                  <a:pt x="3341274" y="1468903"/>
                </a:cubicBezTo>
                <a:cubicBezTo>
                  <a:pt x="3344806" y="1468903"/>
                  <a:pt x="3350099" y="1468903"/>
                  <a:pt x="3357160" y="1468903"/>
                </a:cubicBezTo>
                <a:cubicBezTo>
                  <a:pt x="3364220" y="1468903"/>
                  <a:pt x="3367751" y="1470668"/>
                  <a:pt x="3367751" y="1474199"/>
                </a:cubicBezTo>
                <a:cubicBezTo>
                  <a:pt x="3367751" y="1477728"/>
                  <a:pt x="3365986" y="1479493"/>
                  <a:pt x="3362456" y="1479493"/>
                </a:cubicBezTo>
                <a:cubicBezTo>
                  <a:pt x="3358926" y="1479493"/>
                  <a:pt x="3353630" y="1479493"/>
                  <a:pt x="3346570" y="1479493"/>
                </a:cubicBezTo>
                <a:lnTo>
                  <a:pt x="3357160" y="1490084"/>
                </a:lnTo>
                <a:cubicBezTo>
                  <a:pt x="3378341" y="1497143"/>
                  <a:pt x="3392461" y="1502439"/>
                  <a:pt x="3399522" y="1505970"/>
                </a:cubicBezTo>
                <a:cubicBezTo>
                  <a:pt x="3406582" y="1509499"/>
                  <a:pt x="3417172" y="1513030"/>
                  <a:pt x="3431293" y="1516560"/>
                </a:cubicBezTo>
                <a:cubicBezTo>
                  <a:pt x="3445413" y="1520091"/>
                  <a:pt x="3461299" y="1523620"/>
                  <a:pt x="3478949" y="1527151"/>
                </a:cubicBezTo>
                <a:cubicBezTo>
                  <a:pt x="3496600" y="1530680"/>
                  <a:pt x="3508956" y="1532445"/>
                  <a:pt x="3516016" y="1532445"/>
                </a:cubicBezTo>
                <a:cubicBezTo>
                  <a:pt x="3544257" y="1546566"/>
                  <a:pt x="3574263" y="1553626"/>
                  <a:pt x="3606034" y="1553626"/>
                </a:cubicBezTo>
                <a:cubicBezTo>
                  <a:pt x="3637805" y="1553626"/>
                  <a:pt x="3657222" y="1560687"/>
                  <a:pt x="3664282" y="1574807"/>
                </a:cubicBezTo>
                <a:lnTo>
                  <a:pt x="3696052" y="1585397"/>
                </a:lnTo>
                <a:lnTo>
                  <a:pt x="3727824" y="1595988"/>
                </a:lnTo>
                <a:cubicBezTo>
                  <a:pt x="3741946" y="1603047"/>
                  <a:pt x="3759596" y="1606578"/>
                  <a:pt x="3780776" y="1606578"/>
                </a:cubicBezTo>
                <a:cubicBezTo>
                  <a:pt x="3787836" y="1606578"/>
                  <a:pt x="3791367" y="1610109"/>
                  <a:pt x="3791367" y="1617170"/>
                </a:cubicBezTo>
                <a:cubicBezTo>
                  <a:pt x="3798427" y="1617170"/>
                  <a:pt x="3816078" y="1620699"/>
                  <a:pt x="3844319" y="1627759"/>
                </a:cubicBezTo>
                <a:cubicBezTo>
                  <a:pt x="3851379" y="1627759"/>
                  <a:pt x="3860204" y="1629524"/>
                  <a:pt x="3870796" y="1633055"/>
                </a:cubicBezTo>
                <a:cubicBezTo>
                  <a:pt x="3881386" y="1636584"/>
                  <a:pt x="3886681" y="1638349"/>
                  <a:pt x="3886681" y="1638349"/>
                </a:cubicBezTo>
                <a:lnTo>
                  <a:pt x="3907860" y="1648940"/>
                </a:lnTo>
                <a:cubicBezTo>
                  <a:pt x="3914921" y="1656001"/>
                  <a:pt x="3921982" y="1659530"/>
                  <a:pt x="3929042" y="1659530"/>
                </a:cubicBezTo>
                <a:cubicBezTo>
                  <a:pt x="3964344" y="1645410"/>
                  <a:pt x="3996114" y="1652470"/>
                  <a:pt x="4024356" y="1680711"/>
                </a:cubicBezTo>
                <a:cubicBezTo>
                  <a:pt x="4031416" y="1687772"/>
                  <a:pt x="4036710" y="1691301"/>
                  <a:pt x="4040242" y="1691301"/>
                </a:cubicBezTo>
                <a:cubicBezTo>
                  <a:pt x="4043772" y="1691301"/>
                  <a:pt x="4049066" y="1691301"/>
                  <a:pt x="4056127" y="1691301"/>
                </a:cubicBezTo>
                <a:cubicBezTo>
                  <a:pt x="4070248" y="1684242"/>
                  <a:pt x="4079073" y="1682476"/>
                  <a:pt x="4082604" y="1686007"/>
                </a:cubicBezTo>
                <a:cubicBezTo>
                  <a:pt x="4086133" y="1689537"/>
                  <a:pt x="4091429" y="1691301"/>
                  <a:pt x="4098489" y="1691301"/>
                </a:cubicBezTo>
                <a:cubicBezTo>
                  <a:pt x="4105548" y="1691301"/>
                  <a:pt x="4110844" y="1693066"/>
                  <a:pt x="4114374" y="1696597"/>
                </a:cubicBezTo>
                <a:cubicBezTo>
                  <a:pt x="4117904" y="1700128"/>
                  <a:pt x="4123200" y="1701893"/>
                  <a:pt x="4130260" y="1701893"/>
                </a:cubicBezTo>
                <a:lnTo>
                  <a:pt x="4130260" y="1691301"/>
                </a:lnTo>
                <a:lnTo>
                  <a:pt x="4119669" y="1670122"/>
                </a:lnTo>
                <a:cubicBezTo>
                  <a:pt x="4119669" y="1656001"/>
                  <a:pt x="4105548" y="1652470"/>
                  <a:pt x="4077308" y="1659530"/>
                </a:cubicBezTo>
                <a:cubicBezTo>
                  <a:pt x="4070248" y="1659530"/>
                  <a:pt x="4064952" y="1659530"/>
                  <a:pt x="4061422" y="1659530"/>
                </a:cubicBezTo>
                <a:cubicBezTo>
                  <a:pt x="4057892" y="1659530"/>
                  <a:pt x="4056127" y="1659530"/>
                  <a:pt x="4056127" y="1659530"/>
                </a:cubicBezTo>
                <a:cubicBezTo>
                  <a:pt x="4049066" y="1645410"/>
                  <a:pt x="4027886" y="1641880"/>
                  <a:pt x="3992585" y="1648940"/>
                </a:cubicBezTo>
                <a:cubicBezTo>
                  <a:pt x="3985524" y="1648940"/>
                  <a:pt x="3978464" y="1645410"/>
                  <a:pt x="3971404" y="1638349"/>
                </a:cubicBezTo>
                <a:lnTo>
                  <a:pt x="3960812" y="1627759"/>
                </a:lnTo>
                <a:lnTo>
                  <a:pt x="3950223" y="1627759"/>
                </a:lnTo>
                <a:cubicBezTo>
                  <a:pt x="3957284" y="1634820"/>
                  <a:pt x="3953754" y="1634820"/>
                  <a:pt x="3939633" y="1627759"/>
                </a:cubicBezTo>
                <a:cubicBezTo>
                  <a:pt x="3932572" y="1627759"/>
                  <a:pt x="3921982" y="1624228"/>
                  <a:pt x="3907860" y="1617170"/>
                </a:cubicBezTo>
                <a:cubicBezTo>
                  <a:pt x="3865500" y="1603047"/>
                  <a:pt x="3844319" y="1595988"/>
                  <a:pt x="3844319" y="1595988"/>
                </a:cubicBezTo>
                <a:lnTo>
                  <a:pt x="3823138" y="1574807"/>
                </a:lnTo>
                <a:cubicBezTo>
                  <a:pt x="3816078" y="1574807"/>
                  <a:pt x="3805488" y="1571276"/>
                  <a:pt x="3791367" y="1564218"/>
                </a:cubicBezTo>
                <a:cubicBezTo>
                  <a:pt x="3763126" y="1543036"/>
                  <a:pt x="3738415" y="1535976"/>
                  <a:pt x="3717234" y="1543036"/>
                </a:cubicBezTo>
                <a:lnTo>
                  <a:pt x="3706644" y="1543036"/>
                </a:lnTo>
                <a:lnTo>
                  <a:pt x="3696052" y="1532445"/>
                </a:lnTo>
                <a:cubicBezTo>
                  <a:pt x="3696052" y="1539506"/>
                  <a:pt x="3696052" y="1543036"/>
                  <a:pt x="3696052" y="1543036"/>
                </a:cubicBezTo>
                <a:cubicBezTo>
                  <a:pt x="3696052" y="1543036"/>
                  <a:pt x="3696052" y="1546566"/>
                  <a:pt x="3696052" y="1553626"/>
                </a:cubicBezTo>
                <a:cubicBezTo>
                  <a:pt x="3688992" y="1553626"/>
                  <a:pt x="3678402" y="1550095"/>
                  <a:pt x="3664282" y="1543036"/>
                </a:cubicBezTo>
                <a:cubicBezTo>
                  <a:pt x="3643100" y="1528916"/>
                  <a:pt x="3618390" y="1518324"/>
                  <a:pt x="3590148" y="1511264"/>
                </a:cubicBezTo>
                <a:cubicBezTo>
                  <a:pt x="3576028" y="1511264"/>
                  <a:pt x="3565438" y="1509499"/>
                  <a:pt x="3558378" y="1505970"/>
                </a:cubicBezTo>
                <a:cubicBezTo>
                  <a:pt x="3551317" y="1502439"/>
                  <a:pt x="3544257" y="1500674"/>
                  <a:pt x="3537196" y="1500674"/>
                </a:cubicBezTo>
                <a:lnTo>
                  <a:pt x="3516016" y="1500674"/>
                </a:lnTo>
                <a:cubicBezTo>
                  <a:pt x="3487776" y="1486554"/>
                  <a:pt x="3470124" y="1479493"/>
                  <a:pt x="3463064" y="1479493"/>
                </a:cubicBezTo>
                <a:lnTo>
                  <a:pt x="3452474" y="1479493"/>
                </a:lnTo>
                <a:lnTo>
                  <a:pt x="3452474" y="1468903"/>
                </a:lnTo>
                <a:lnTo>
                  <a:pt x="3452474" y="1458312"/>
                </a:lnTo>
                <a:cubicBezTo>
                  <a:pt x="3452474" y="1458312"/>
                  <a:pt x="3447178" y="1454783"/>
                  <a:pt x="3436588" y="1447722"/>
                </a:cubicBezTo>
                <a:cubicBezTo>
                  <a:pt x="3425997" y="1440662"/>
                  <a:pt x="3420703" y="1440662"/>
                  <a:pt x="3420703" y="1447722"/>
                </a:cubicBezTo>
                <a:lnTo>
                  <a:pt x="3399522" y="1447722"/>
                </a:lnTo>
                <a:cubicBezTo>
                  <a:pt x="3399522" y="1447722"/>
                  <a:pt x="3397758" y="1445957"/>
                  <a:pt x="3394226" y="1442427"/>
                </a:cubicBezTo>
                <a:cubicBezTo>
                  <a:pt x="3390695" y="1438897"/>
                  <a:pt x="3388931" y="1437132"/>
                  <a:pt x="3388931" y="1437132"/>
                </a:cubicBezTo>
                <a:cubicBezTo>
                  <a:pt x="3387166" y="1438897"/>
                  <a:pt x="3385401" y="1440221"/>
                  <a:pt x="3383637" y="1441103"/>
                </a:cubicBezTo>
                <a:lnTo>
                  <a:pt x="3379970" y="1442020"/>
                </a:lnTo>
                <a:lnTo>
                  <a:pt x="3420703" y="1458312"/>
                </a:lnTo>
                <a:cubicBezTo>
                  <a:pt x="3420703" y="1465372"/>
                  <a:pt x="3420703" y="1468903"/>
                  <a:pt x="3420703" y="1468903"/>
                </a:cubicBezTo>
                <a:cubicBezTo>
                  <a:pt x="3364220" y="1468903"/>
                  <a:pt x="3321858" y="1458312"/>
                  <a:pt x="3293618" y="1437132"/>
                </a:cubicBezTo>
                <a:cubicBezTo>
                  <a:pt x="3293618" y="1430072"/>
                  <a:pt x="3288322" y="1426541"/>
                  <a:pt x="3277733" y="1426541"/>
                </a:cubicBezTo>
                <a:cubicBezTo>
                  <a:pt x="3267141" y="1426541"/>
                  <a:pt x="3261847" y="1426541"/>
                  <a:pt x="3261847" y="1426541"/>
                </a:cubicBezTo>
                <a:lnTo>
                  <a:pt x="3261847" y="1405360"/>
                </a:lnTo>
                <a:cubicBezTo>
                  <a:pt x="3254786" y="1405360"/>
                  <a:pt x="3251255" y="1405360"/>
                  <a:pt x="3251255" y="1405360"/>
                </a:cubicBezTo>
                <a:cubicBezTo>
                  <a:pt x="3251255" y="1405360"/>
                  <a:pt x="3251255" y="1408891"/>
                  <a:pt x="3251255" y="1415951"/>
                </a:cubicBezTo>
                <a:lnTo>
                  <a:pt x="3251255" y="1426541"/>
                </a:lnTo>
                <a:cubicBezTo>
                  <a:pt x="3244195" y="1419481"/>
                  <a:pt x="3238901" y="1415951"/>
                  <a:pt x="3235370" y="1415951"/>
                </a:cubicBezTo>
                <a:cubicBezTo>
                  <a:pt x="3231839" y="1415951"/>
                  <a:pt x="3226545" y="1412420"/>
                  <a:pt x="3219485" y="1405360"/>
                </a:cubicBezTo>
                <a:lnTo>
                  <a:pt x="3230075" y="1405360"/>
                </a:lnTo>
                <a:cubicBezTo>
                  <a:pt x="3237136" y="1405360"/>
                  <a:pt x="3240666" y="1403595"/>
                  <a:pt x="3240666" y="1400066"/>
                </a:cubicBezTo>
                <a:cubicBezTo>
                  <a:pt x="3240666" y="1396535"/>
                  <a:pt x="3235370" y="1394770"/>
                  <a:pt x="3224781" y="1394770"/>
                </a:cubicBezTo>
                <a:cubicBezTo>
                  <a:pt x="3214189" y="1394770"/>
                  <a:pt x="3208895" y="1391239"/>
                  <a:pt x="3208895" y="1384180"/>
                </a:cubicBezTo>
                <a:lnTo>
                  <a:pt x="3187714" y="1373589"/>
                </a:lnTo>
                <a:cubicBezTo>
                  <a:pt x="3180653" y="1373589"/>
                  <a:pt x="3177123" y="1371824"/>
                  <a:pt x="3177123" y="1368293"/>
                </a:cubicBezTo>
                <a:cubicBezTo>
                  <a:pt x="3177123" y="1364764"/>
                  <a:pt x="3163002" y="1357704"/>
                  <a:pt x="3134762" y="1347114"/>
                </a:cubicBezTo>
                <a:cubicBezTo>
                  <a:pt x="3106520" y="1336523"/>
                  <a:pt x="3085339" y="1331228"/>
                  <a:pt x="3071218" y="1331228"/>
                </a:cubicBezTo>
                <a:cubicBezTo>
                  <a:pt x="3071218" y="1331228"/>
                  <a:pt x="3071218" y="1327697"/>
                  <a:pt x="3071218" y="1320637"/>
                </a:cubicBezTo>
                <a:lnTo>
                  <a:pt x="3039447" y="1299456"/>
                </a:lnTo>
                <a:cubicBezTo>
                  <a:pt x="2975906" y="1278276"/>
                  <a:pt x="2926483" y="1264154"/>
                  <a:pt x="2891182" y="1257095"/>
                </a:cubicBezTo>
                <a:cubicBezTo>
                  <a:pt x="2884122" y="1250035"/>
                  <a:pt x="2877061" y="1246504"/>
                  <a:pt x="2870002" y="1246504"/>
                </a:cubicBezTo>
                <a:cubicBezTo>
                  <a:pt x="2862941" y="1246504"/>
                  <a:pt x="2855879" y="1246504"/>
                  <a:pt x="2848820" y="1246504"/>
                </a:cubicBezTo>
                <a:cubicBezTo>
                  <a:pt x="2845290" y="1242975"/>
                  <a:pt x="2842642" y="1241210"/>
                  <a:pt x="2840878" y="1241210"/>
                </a:cubicBezTo>
                <a:close/>
                <a:moveTo>
                  <a:pt x="8133435" y="1235914"/>
                </a:moveTo>
                <a:cubicBezTo>
                  <a:pt x="8140497" y="1235914"/>
                  <a:pt x="8147556" y="1235914"/>
                  <a:pt x="8154617" y="1235914"/>
                </a:cubicBezTo>
                <a:cubicBezTo>
                  <a:pt x="8161677" y="1235914"/>
                  <a:pt x="8165206" y="1239445"/>
                  <a:pt x="8165206" y="1246504"/>
                </a:cubicBezTo>
                <a:cubicBezTo>
                  <a:pt x="8151087" y="1246504"/>
                  <a:pt x="8140497" y="1242975"/>
                  <a:pt x="8133435" y="1235914"/>
                </a:cubicBezTo>
                <a:close/>
                <a:moveTo>
                  <a:pt x="6735502" y="1225324"/>
                </a:moveTo>
                <a:lnTo>
                  <a:pt x="6735502" y="1235914"/>
                </a:lnTo>
                <a:cubicBezTo>
                  <a:pt x="6742562" y="1242975"/>
                  <a:pt x="6751387" y="1244739"/>
                  <a:pt x="6761977" y="1241210"/>
                </a:cubicBezTo>
                <a:cubicBezTo>
                  <a:pt x="6772568" y="1237679"/>
                  <a:pt x="6777862" y="1239445"/>
                  <a:pt x="6777862" y="1246504"/>
                </a:cubicBezTo>
                <a:cubicBezTo>
                  <a:pt x="6777862" y="1253564"/>
                  <a:pt x="6779628" y="1257095"/>
                  <a:pt x="6783158" y="1257095"/>
                </a:cubicBezTo>
                <a:cubicBezTo>
                  <a:pt x="6786688" y="1257095"/>
                  <a:pt x="6791984" y="1257095"/>
                  <a:pt x="6799044" y="1257095"/>
                </a:cubicBezTo>
                <a:lnTo>
                  <a:pt x="6820224" y="1267685"/>
                </a:lnTo>
                <a:cubicBezTo>
                  <a:pt x="6827285" y="1274745"/>
                  <a:pt x="6832580" y="1276510"/>
                  <a:pt x="6836110" y="1272981"/>
                </a:cubicBezTo>
                <a:cubicBezTo>
                  <a:pt x="6839640" y="1269450"/>
                  <a:pt x="6843170" y="1269450"/>
                  <a:pt x="6846700" y="1272981"/>
                </a:cubicBezTo>
                <a:cubicBezTo>
                  <a:pt x="6850230" y="1276510"/>
                  <a:pt x="6859056" y="1280041"/>
                  <a:pt x="6873177" y="1283571"/>
                </a:cubicBezTo>
                <a:cubicBezTo>
                  <a:pt x="6887296" y="1287101"/>
                  <a:pt x="6897888" y="1288866"/>
                  <a:pt x="6904948" y="1288866"/>
                </a:cubicBezTo>
                <a:lnTo>
                  <a:pt x="6915539" y="1278276"/>
                </a:lnTo>
                <a:cubicBezTo>
                  <a:pt x="6908477" y="1285335"/>
                  <a:pt x="6908477" y="1290631"/>
                  <a:pt x="6915539" y="1294162"/>
                </a:cubicBezTo>
                <a:cubicBezTo>
                  <a:pt x="6922600" y="1297691"/>
                  <a:pt x="6929658" y="1299456"/>
                  <a:pt x="6936718" y="1299456"/>
                </a:cubicBezTo>
                <a:cubicBezTo>
                  <a:pt x="6943780" y="1299456"/>
                  <a:pt x="6950840" y="1301221"/>
                  <a:pt x="6957900" y="1304752"/>
                </a:cubicBezTo>
                <a:cubicBezTo>
                  <a:pt x="6964960" y="1308283"/>
                  <a:pt x="6968491" y="1313577"/>
                  <a:pt x="6968491" y="1320637"/>
                </a:cubicBezTo>
                <a:cubicBezTo>
                  <a:pt x="6972020" y="1320637"/>
                  <a:pt x="6973785" y="1320637"/>
                  <a:pt x="6973785" y="1320637"/>
                </a:cubicBezTo>
                <a:lnTo>
                  <a:pt x="6989670" y="1320637"/>
                </a:lnTo>
                <a:cubicBezTo>
                  <a:pt x="6989670" y="1327697"/>
                  <a:pt x="6994966" y="1329464"/>
                  <a:pt x="7005558" y="1325933"/>
                </a:cubicBezTo>
                <a:cubicBezTo>
                  <a:pt x="7016148" y="1322402"/>
                  <a:pt x="7023208" y="1322402"/>
                  <a:pt x="7026737" y="1325933"/>
                </a:cubicBezTo>
                <a:cubicBezTo>
                  <a:pt x="7030266" y="1329464"/>
                  <a:pt x="7035562" y="1331228"/>
                  <a:pt x="7042622" y="1331228"/>
                </a:cubicBezTo>
                <a:cubicBezTo>
                  <a:pt x="7042622" y="1338287"/>
                  <a:pt x="7044389" y="1341818"/>
                  <a:pt x="7047918" y="1341818"/>
                </a:cubicBezTo>
                <a:cubicBezTo>
                  <a:pt x="7051448" y="1341818"/>
                  <a:pt x="7058510" y="1341818"/>
                  <a:pt x="7069100" y="1341818"/>
                </a:cubicBezTo>
                <a:cubicBezTo>
                  <a:pt x="7079689" y="1341818"/>
                  <a:pt x="7090280" y="1345349"/>
                  <a:pt x="7100870" y="1352408"/>
                </a:cubicBezTo>
                <a:cubicBezTo>
                  <a:pt x="7111462" y="1359468"/>
                  <a:pt x="7116756" y="1359468"/>
                  <a:pt x="7116756" y="1352408"/>
                </a:cubicBezTo>
                <a:lnTo>
                  <a:pt x="7127347" y="1362999"/>
                </a:lnTo>
                <a:cubicBezTo>
                  <a:pt x="7134408" y="1370060"/>
                  <a:pt x="7143232" y="1373589"/>
                  <a:pt x="7153822" y="1373589"/>
                </a:cubicBezTo>
                <a:cubicBezTo>
                  <a:pt x="7164414" y="1373589"/>
                  <a:pt x="7176770" y="1377120"/>
                  <a:pt x="7190889" y="1384180"/>
                </a:cubicBezTo>
                <a:cubicBezTo>
                  <a:pt x="7212070" y="1391239"/>
                  <a:pt x="7231485" y="1396535"/>
                  <a:pt x="7249136" y="1400066"/>
                </a:cubicBezTo>
                <a:cubicBezTo>
                  <a:pt x="7266788" y="1403595"/>
                  <a:pt x="7279142" y="1405360"/>
                  <a:pt x="7286203" y="1405360"/>
                </a:cubicBezTo>
                <a:lnTo>
                  <a:pt x="7296793" y="1405360"/>
                </a:lnTo>
                <a:cubicBezTo>
                  <a:pt x="7303854" y="1412420"/>
                  <a:pt x="7310914" y="1415951"/>
                  <a:pt x="7317974" y="1415951"/>
                </a:cubicBezTo>
                <a:cubicBezTo>
                  <a:pt x="7325034" y="1415951"/>
                  <a:pt x="7342684" y="1419481"/>
                  <a:pt x="7370926" y="1426541"/>
                </a:cubicBezTo>
                <a:lnTo>
                  <a:pt x="7360336" y="1415951"/>
                </a:lnTo>
                <a:lnTo>
                  <a:pt x="7339155" y="1405360"/>
                </a:lnTo>
                <a:cubicBezTo>
                  <a:pt x="7346216" y="1412420"/>
                  <a:pt x="7335626" y="1408891"/>
                  <a:pt x="7307384" y="1394770"/>
                </a:cubicBezTo>
                <a:lnTo>
                  <a:pt x="7286203" y="1394770"/>
                </a:lnTo>
                <a:lnTo>
                  <a:pt x="7275612" y="1394770"/>
                </a:lnTo>
                <a:cubicBezTo>
                  <a:pt x="7268552" y="1387710"/>
                  <a:pt x="7252666" y="1378885"/>
                  <a:pt x="7227956" y="1368293"/>
                </a:cubicBezTo>
                <a:cubicBezTo>
                  <a:pt x="7203245" y="1357704"/>
                  <a:pt x="7180299" y="1352408"/>
                  <a:pt x="7159118" y="1352408"/>
                </a:cubicBezTo>
                <a:lnTo>
                  <a:pt x="7127347" y="1331228"/>
                </a:lnTo>
                <a:cubicBezTo>
                  <a:pt x="7127347" y="1331228"/>
                  <a:pt x="7122052" y="1329464"/>
                  <a:pt x="7111462" y="1325933"/>
                </a:cubicBezTo>
                <a:cubicBezTo>
                  <a:pt x="7100870" y="1322402"/>
                  <a:pt x="7088514" y="1317108"/>
                  <a:pt x="7074395" y="1310047"/>
                </a:cubicBezTo>
                <a:lnTo>
                  <a:pt x="7042622" y="1310047"/>
                </a:lnTo>
                <a:cubicBezTo>
                  <a:pt x="7035562" y="1302987"/>
                  <a:pt x="7026737" y="1297691"/>
                  <a:pt x="7016148" y="1294162"/>
                </a:cubicBezTo>
                <a:cubicBezTo>
                  <a:pt x="7005558" y="1290631"/>
                  <a:pt x="6998496" y="1288866"/>
                  <a:pt x="6994966" y="1288866"/>
                </a:cubicBezTo>
                <a:cubicBezTo>
                  <a:pt x="6991437" y="1288866"/>
                  <a:pt x="6987906" y="1288866"/>
                  <a:pt x="6984376" y="1288866"/>
                </a:cubicBezTo>
                <a:cubicBezTo>
                  <a:pt x="6980847" y="1288866"/>
                  <a:pt x="6975552" y="1288866"/>
                  <a:pt x="6968491" y="1288866"/>
                </a:cubicBezTo>
                <a:lnTo>
                  <a:pt x="6957900" y="1278276"/>
                </a:lnTo>
                <a:lnTo>
                  <a:pt x="6904948" y="1257095"/>
                </a:lnTo>
                <a:cubicBezTo>
                  <a:pt x="6897888" y="1264154"/>
                  <a:pt x="6890828" y="1265920"/>
                  <a:pt x="6883766" y="1262389"/>
                </a:cubicBezTo>
                <a:cubicBezTo>
                  <a:pt x="6876706" y="1258860"/>
                  <a:pt x="6873177" y="1257095"/>
                  <a:pt x="6873177" y="1257095"/>
                </a:cubicBezTo>
                <a:cubicBezTo>
                  <a:pt x="6866116" y="1250035"/>
                  <a:pt x="6859056" y="1248269"/>
                  <a:pt x="6851996" y="1251800"/>
                </a:cubicBezTo>
                <a:cubicBezTo>
                  <a:pt x="6844936" y="1255331"/>
                  <a:pt x="6836110" y="1253564"/>
                  <a:pt x="6825520" y="1246504"/>
                </a:cubicBezTo>
                <a:cubicBezTo>
                  <a:pt x="6814929" y="1239445"/>
                  <a:pt x="6806104" y="1239445"/>
                  <a:pt x="6799044" y="1246504"/>
                </a:cubicBezTo>
                <a:lnTo>
                  <a:pt x="6788454" y="1235914"/>
                </a:lnTo>
                <a:lnTo>
                  <a:pt x="6767272" y="1235914"/>
                </a:lnTo>
                <a:cubicBezTo>
                  <a:pt x="6753152" y="1235914"/>
                  <a:pt x="6744326" y="1234149"/>
                  <a:pt x="6740796" y="1230619"/>
                </a:cubicBezTo>
                <a:cubicBezTo>
                  <a:pt x="6737266" y="1227089"/>
                  <a:pt x="6735502" y="1225324"/>
                  <a:pt x="6735502" y="1225324"/>
                </a:cubicBezTo>
                <a:close/>
                <a:moveTo>
                  <a:pt x="3320093" y="1225324"/>
                </a:moveTo>
                <a:cubicBezTo>
                  <a:pt x="3316564" y="1225324"/>
                  <a:pt x="3314799" y="1228854"/>
                  <a:pt x="3314799" y="1235914"/>
                </a:cubicBezTo>
                <a:cubicBezTo>
                  <a:pt x="3321858" y="1235914"/>
                  <a:pt x="3325389" y="1234149"/>
                  <a:pt x="3325389" y="1230619"/>
                </a:cubicBezTo>
                <a:cubicBezTo>
                  <a:pt x="3325389" y="1227089"/>
                  <a:pt x="3323625" y="1225324"/>
                  <a:pt x="3320093" y="1225324"/>
                </a:cubicBezTo>
                <a:close/>
                <a:moveTo>
                  <a:pt x="3124171" y="1225324"/>
                </a:moveTo>
                <a:cubicBezTo>
                  <a:pt x="3124171" y="1225324"/>
                  <a:pt x="3124171" y="1228854"/>
                  <a:pt x="3124171" y="1235914"/>
                </a:cubicBezTo>
                <a:lnTo>
                  <a:pt x="3145351" y="1246504"/>
                </a:lnTo>
                <a:cubicBezTo>
                  <a:pt x="3152412" y="1239445"/>
                  <a:pt x="3152412" y="1235914"/>
                  <a:pt x="3145351" y="1235914"/>
                </a:cubicBezTo>
                <a:cubicBezTo>
                  <a:pt x="3145351" y="1235914"/>
                  <a:pt x="3141821" y="1235914"/>
                  <a:pt x="3134762" y="1235914"/>
                </a:cubicBezTo>
                <a:cubicBezTo>
                  <a:pt x="3127701" y="1228854"/>
                  <a:pt x="3124171" y="1225324"/>
                  <a:pt x="3124171" y="1225324"/>
                </a:cubicBezTo>
                <a:close/>
                <a:moveTo>
                  <a:pt x="2975906" y="1225324"/>
                </a:moveTo>
                <a:cubicBezTo>
                  <a:pt x="2982965" y="1232383"/>
                  <a:pt x="2986495" y="1235914"/>
                  <a:pt x="2986495" y="1235914"/>
                </a:cubicBezTo>
                <a:lnTo>
                  <a:pt x="2986495" y="1225324"/>
                </a:lnTo>
                <a:cubicBezTo>
                  <a:pt x="2986495" y="1225324"/>
                  <a:pt x="2982965" y="1225324"/>
                  <a:pt x="2975906" y="1225324"/>
                </a:cubicBezTo>
                <a:close/>
                <a:moveTo>
                  <a:pt x="1196717" y="1225324"/>
                </a:moveTo>
                <a:lnTo>
                  <a:pt x="1217897" y="1235914"/>
                </a:lnTo>
                <a:lnTo>
                  <a:pt x="1228487" y="1246504"/>
                </a:lnTo>
                <a:cubicBezTo>
                  <a:pt x="1221427" y="1246504"/>
                  <a:pt x="1214367" y="1246504"/>
                  <a:pt x="1207306" y="1246504"/>
                </a:cubicBezTo>
                <a:lnTo>
                  <a:pt x="1196717" y="1235914"/>
                </a:lnTo>
                <a:cubicBezTo>
                  <a:pt x="1196717" y="1228854"/>
                  <a:pt x="1196717" y="1225324"/>
                  <a:pt x="1196717" y="1225324"/>
                </a:cubicBezTo>
                <a:close/>
                <a:moveTo>
                  <a:pt x="8059302" y="1214733"/>
                </a:moveTo>
                <a:cubicBezTo>
                  <a:pt x="8066364" y="1214733"/>
                  <a:pt x="8073423" y="1214733"/>
                  <a:pt x="8080483" y="1214733"/>
                </a:cubicBezTo>
                <a:lnTo>
                  <a:pt x="8080483" y="1225324"/>
                </a:lnTo>
                <a:cubicBezTo>
                  <a:pt x="8073423" y="1225324"/>
                  <a:pt x="8068127" y="1223558"/>
                  <a:pt x="8064598" y="1220029"/>
                </a:cubicBezTo>
                <a:cubicBezTo>
                  <a:pt x="8061068" y="1216498"/>
                  <a:pt x="8059302" y="1214733"/>
                  <a:pt x="8059302" y="1214733"/>
                </a:cubicBezTo>
                <a:close/>
                <a:moveTo>
                  <a:pt x="6703730" y="1214733"/>
                </a:moveTo>
                <a:cubicBezTo>
                  <a:pt x="6696669" y="1221793"/>
                  <a:pt x="6694906" y="1227089"/>
                  <a:pt x="6698435" y="1230619"/>
                </a:cubicBezTo>
                <a:cubicBezTo>
                  <a:pt x="6701964" y="1234149"/>
                  <a:pt x="6705496" y="1235914"/>
                  <a:pt x="6709025" y="1235914"/>
                </a:cubicBezTo>
                <a:cubicBezTo>
                  <a:pt x="6712554" y="1235914"/>
                  <a:pt x="6714320" y="1235914"/>
                  <a:pt x="6714320" y="1235914"/>
                </a:cubicBezTo>
                <a:cubicBezTo>
                  <a:pt x="6714320" y="1235914"/>
                  <a:pt x="6714320" y="1232383"/>
                  <a:pt x="6714320" y="1225324"/>
                </a:cubicBezTo>
                <a:close/>
                <a:moveTo>
                  <a:pt x="2944134" y="1214733"/>
                </a:moveTo>
                <a:cubicBezTo>
                  <a:pt x="2944134" y="1221793"/>
                  <a:pt x="2945898" y="1225324"/>
                  <a:pt x="2949429" y="1225324"/>
                </a:cubicBezTo>
                <a:cubicBezTo>
                  <a:pt x="2952960" y="1225324"/>
                  <a:pt x="2954724" y="1223558"/>
                  <a:pt x="2954724" y="1220029"/>
                </a:cubicBezTo>
                <a:cubicBezTo>
                  <a:pt x="2954724" y="1216498"/>
                  <a:pt x="2951194" y="1214733"/>
                  <a:pt x="2944134" y="1214733"/>
                </a:cubicBezTo>
                <a:close/>
                <a:moveTo>
                  <a:pt x="2795868" y="1214733"/>
                </a:moveTo>
                <a:cubicBezTo>
                  <a:pt x="2795868" y="1221793"/>
                  <a:pt x="2797633" y="1225324"/>
                  <a:pt x="2801163" y="1225324"/>
                </a:cubicBezTo>
                <a:cubicBezTo>
                  <a:pt x="2804694" y="1225324"/>
                  <a:pt x="2806458" y="1223558"/>
                  <a:pt x="2806458" y="1220029"/>
                </a:cubicBezTo>
                <a:cubicBezTo>
                  <a:pt x="2806458" y="1216498"/>
                  <a:pt x="2802927" y="1214733"/>
                  <a:pt x="2795868" y="1214733"/>
                </a:cubicBezTo>
                <a:close/>
                <a:moveTo>
                  <a:pt x="2020121" y="1214733"/>
                </a:moveTo>
                <a:cubicBezTo>
                  <a:pt x="2025416" y="1214733"/>
                  <a:pt x="2029828" y="1218264"/>
                  <a:pt x="2033359" y="1225324"/>
                </a:cubicBezTo>
                <a:lnTo>
                  <a:pt x="2022769" y="1225324"/>
                </a:lnTo>
                <a:cubicBezTo>
                  <a:pt x="2015709" y="1225324"/>
                  <a:pt x="2012178" y="1225324"/>
                  <a:pt x="2012178" y="1225324"/>
                </a:cubicBezTo>
                <a:cubicBezTo>
                  <a:pt x="2012178" y="1232383"/>
                  <a:pt x="2008648" y="1235914"/>
                  <a:pt x="2001587" y="1235914"/>
                </a:cubicBezTo>
                <a:lnTo>
                  <a:pt x="2001587" y="1225324"/>
                </a:lnTo>
                <a:cubicBezTo>
                  <a:pt x="2008648" y="1218264"/>
                  <a:pt x="2014826" y="1214733"/>
                  <a:pt x="2020121" y="1214733"/>
                </a:cubicBezTo>
                <a:close/>
                <a:moveTo>
                  <a:pt x="1959226" y="1214733"/>
                </a:moveTo>
                <a:lnTo>
                  <a:pt x="1969816" y="1214733"/>
                </a:lnTo>
                <a:cubicBezTo>
                  <a:pt x="1969816" y="1221793"/>
                  <a:pt x="1968051" y="1225324"/>
                  <a:pt x="1964522" y="1225324"/>
                </a:cubicBezTo>
                <a:cubicBezTo>
                  <a:pt x="1960991" y="1225324"/>
                  <a:pt x="1957462" y="1223558"/>
                  <a:pt x="1953930" y="1220029"/>
                </a:cubicBezTo>
                <a:cubicBezTo>
                  <a:pt x="1950402" y="1216498"/>
                  <a:pt x="1952166" y="1214733"/>
                  <a:pt x="1959226" y="1214733"/>
                </a:cubicBezTo>
                <a:close/>
                <a:moveTo>
                  <a:pt x="8027531" y="1204143"/>
                </a:moveTo>
                <a:lnTo>
                  <a:pt x="8038123" y="1204143"/>
                </a:lnTo>
                <a:lnTo>
                  <a:pt x="8038123" y="1214733"/>
                </a:lnTo>
                <a:close/>
                <a:moveTo>
                  <a:pt x="7752182" y="1204143"/>
                </a:moveTo>
                <a:cubicBezTo>
                  <a:pt x="7759242" y="1204143"/>
                  <a:pt x="7762772" y="1204143"/>
                  <a:pt x="7762772" y="1204143"/>
                </a:cubicBezTo>
                <a:lnTo>
                  <a:pt x="7752182" y="1214733"/>
                </a:lnTo>
                <a:cubicBezTo>
                  <a:pt x="7752182" y="1207673"/>
                  <a:pt x="7752182" y="1204143"/>
                  <a:pt x="7752182" y="1204143"/>
                </a:cubicBezTo>
                <a:close/>
                <a:moveTo>
                  <a:pt x="6576646" y="1204143"/>
                </a:moveTo>
                <a:lnTo>
                  <a:pt x="6587236" y="1214733"/>
                </a:lnTo>
                <a:cubicBezTo>
                  <a:pt x="6587236" y="1214733"/>
                  <a:pt x="6587236" y="1212968"/>
                  <a:pt x="6587236" y="1209437"/>
                </a:cubicBezTo>
                <a:cubicBezTo>
                  <a:pt x="6587236" y="1205908"/>
                  <a:pt x="6583706" y="1204143"/>
                  <a:pt x="6576646" y="1204143"/>
                </a:cubicBezTo>
                <a:close/>
                <a:moveTo>
                  <a:pt x="2986495" y="1204143"/>
                </a:moveTo>
                <a:cubicBezTo>
                  <a:pt x="2986495" y="1204143"/>
                  <a:pt x="2986495" y="1207673"/>
                  <a:pt x="2986495" y="1214733"/>
                </a:cubicBezTo>
                <a:cubicBezTo>
                  <a:pt x="2993556" y="1214733"/>
                  <a:pt x="2997086" y="1212968"/>
                  <a:pt x="2997086" y="1209437"/>
                </a:cubicBezTo>
                <a:cubicBezTo>
                  <a:pt x="2997086" y="1205908"/>
                  <a:pt x="2993556" y="1204143"/>
                  <a:pt x="2986495" y="1204143"/>
                </a:cubicBezTo>
                <a:close/>
                <a:moveTo>
                  <a:pt x="2467566" y="1204143"/>
                </a:moveTo>
                <a:lnTo>
                  <a:pt x="2478156" y="1204143"/>
                </a:lnTo>
                <a:cubicBezTo>
                  <a:pt x="2478156" y="1204143"/>
                  <a:pt x="2478156" y="1207673"/>
                  <a:pt x="2478156" y="1214733"/>
                </a:cubicBezTo>
                <a:cubicBezTo>
                  <a:pt x="2471096" y="1214733"/>
                  <a:pt x="2467566" y="1211202"/>
                  <a:pt x="2467566" y="1204143"/>
                </a:cubicBezTo>
                <a:close/>
                <a:moveTo>
                  <a:pt x="2160443" y="1204143"/>
                </a:moveTo>
                <a:cubicBezTo>
                  <a:pt x="2160443" y="1204143"/>
                  <a:pt x="2163974" y="1207673"/>
                  <a:pt x="2171034" y="1214733"/>
                </a:cubicBezTo>
                <a:cubicBezTo>
                  <a:pt x="2178094" y="1214733"/>
                  <a:pt x="2181625" y="1212968"/>
                  <a:pt x="2181625" y="1209437"/>
                </a:cubicBezTo>
                <a:cubicBezTo>
                  <a:pt x="2181625" y="1205908"/>
                  <a:pt x="2178094" y="1204143"/>
                  <a:pt x="2171034" y="1204143"/>
                </a:cubicBezTo>
                <a:close/>
                <a:moveTo>
                  <a:pt x="1323802" y="1204143"/>
                </a:moveTo>
                <a:cubicBezTo>
                  <a:pt x="1330861" y="1204143"/>
                  <a:pt x="1344982" y="1207673"/>
                  <a:pt x="1366162" y="1214733"/>
                </a:cubicBezTo>
                <a:lnTo>
                  <a:pt x="1355573" y="1235914"/>
                </a:lnTo>
                <a:cubicBezTo>
                  <a:pt x="1341452" y="1228854"/>
                  <a:pt x="1330861" y="1225324"/>
                  <a:pt x="1323802" y="1225324"/>
                </a:cubicBezTo>
                <a:cubicBezTo>
                  <a:pt x="1316740" y="1218264"/>
                  <a:pt x="1314975" y="1214733"/>
                  <a:pt x="1318506" y="1214733"/>
                </a:cubicBezTo>
                <a:cubicBezTo>
                  <a:pt x="1322036" y="1214733"/>
                  <a:pt x="1323802" y="1211202"/>
                  <a:pt x="1323802" y="1204143"/>
                </a:cubicBezTo>
                <a:close/>
                <a:moveTo>
                  <a:pt x="7879267" y="1198849"/>
                </a:moveTo>
                <a:cubicBezTo>
                  <a:pt x="7875736" y="1198849"/>
                  <a:pt x="7872206" y="1200614"/>
                  <a:pt x="7868675" y="1204143"/>
                </a:cubicBezTo>
                <a:lnTo>
                  <a:pt x="7879267" y="1214733"/>
                </a:lnTo>
                <a:lnTo>
                  <a:pt x="7889856" y="1214733"/>
                </a:lnTo>
                <a:lnTo>
                  <a:pt x="7889856" y="1204143"/>
                </a:lnTo>
                <a:cubicBezTo>
                  <a:pt x="7886326" y="1200614"/>
                  <a:pt x="7882796" y="1198849"/>
                  <a:pt x="7879267" y="1198849"/>
                </a:cubicBezTo>
                <a:close/>
                <a:moveTo>
                  <a:pt x="7995760" y="1193552"/>
                </a:moveTo>
                <a:lnTo>
                  <a:pt x="8006350" y="1193552"/>
                </a:lnTo>
                <a:lnTo>
                  <a:pt x="8006350" y="1204143"/>
                </a:lnTo>
                <a:close/>
                <a:moveTo>
                  <a:pt x="1461477" y="1193552"/>
                </a:moveTo>
                <a:cubicBezTo>
                  <a:pt x="1468537" y="1193552"/>
                  <a:pt x="1472067" y="1193552"/>
                  <a:pt x="1472067" y="1193552"/>
                </a:cubicBezTo>
                <a:lnTo>
                  <a:pt x="1461477" y="1204143"/>
                </a:lnTo>
                <a:cubicBezTo>
                  <a:pt x="1461477" y="1197083"/>
                  <a:pt x="1461477" y="1193552"/>
                  <a:pt x="1461477" y="1193552"/>
                </a:cubicBezTo>
                <a:close/>
                <a:moveTo>
                  <a:pt x="1080222" y="1193552"/>
                </a:moveTo>
                <a:lnTo>
                  <a:pt x="1111993" y="1193552"/>
                </a:lnTo>
                <a:lnTo>
                  <a:pt x="1138469" y="1220029"/>
                </a:lnTo>
                <a:lnTo>
                  <a:pt x="1127878" y="1214733"/>
                </a:lnTo>
                <a:cubicBezTo>
                  <a:pt x="1124348" y="1214733"/>
                  <a:pt x="1115523" y="1211202"/>
                  <a:pt x="1101402" y="1204143"/>
                </a:cubicBezTo>
                <a:cubicBezTo>
                  <a:pt x="1087282" y="1197083"/>
                  <a:pt x="1080222" y="1193552"/>
                  <a:pt x="1080222" y="1193552"/>
                </a:cubicBezTo>
                <a:close/>
                <a:moveTo>
                  <a:pt x="2671431" y="1188258"/>
                </a:moveTo>
                <a:cubicBezTo>
                  <a:pt x="2673195" y="1188258"/>
                  <a:pt x="2675844" y="1190022"/>
                  <a:pt x="2679374" y="1193552"/>
                </a:cubicBezTo>
                <a:cubicBezTo>
                  <a:pt x="2679374" y="1200612"/>
                  <a:pt x="2677608" y="1204143"/>
                  <a:pt x="2674080" y="1204143"/>
                </a:cubicBezTo>
                <a:cubicBezTo>
                  <a:pt x="2670548" y="1204143"/>
                  <a:pt x="2668783" y="1200612"/>
                  <a:pt x="2668783" y="1193552"/>
                </a:cubicBezTo>
                <a:cubicBezTo>
                  <a:pt x="2668783" y="1190022"/>
                  <a:pt x="2669666" y="1188258"/>
                  <a:pt x="2671431" y="1188258"/>
                </a:cubicBezTo>
                <a:close/>
                <a:moveTo>
                  <a:pt x="8122846" y="1182962"/>
                </a:moveTo>
                <a:cubicBezTo>
                  <a:pt x="8122846" y="1182962"/>
                  <a:pt x="8122846" y="1186493"/>
                  <a:pt x="8122846" y="1193552"/>
                </a:cubicBezTo>
                <a:cubicBezTo>
                  <a:pt x="8122846" y="1193552"/>
                  <a:pt x="8119316" y="1193552"/>
                  <a:pt x="8112254" y="1193552"/>
                </a:cubicBezTo>
                <a:close/>
                <a:moveTo>
                  <a:pt x="7953398" y="1182962"/>
                </a:moveTo>
                <a:lnTo>
                  <a:pt x="7963990" y="1182962"/>
                </a:lnTo>
                <a:lnTo>
                  <a:pt x="7974579" y="1193552"/>
                </a:lnTo>
                <a:cubicBezTo>
                  <a:pt x="7967519" y="1193552"/>
                  <a:pt x="7962223" y="1191787"/>
                  <a:pt x="7958694" y="1188258"/>
                </a:cubicBezTo>
                <a:cubicBezTo>
                  <a:pt x="7955164" y="1184727"/>
                  <a:pt x="7953398" y="1182962"/>
                  <a:pt x="7953398" y="1182962"/>
                </a:cubicBezTo>
                <a:close/>
                <a:moveTo>
                  <a:pt x="2012178" y="1182962"/>
                </a:moveTo>
                <a:cubicBezTo>
                  <a:pt x="2019238" y="1190022"/>
                  <a:pt x="2022769" y="1193552"/>
                  <a:pt x="2022769" y="1193552"/>
                </a:cubicBezTo>
                <a:lnTo>
                  <a:pt x="2022769" y="1182962"/>
                </a:lnTo>
                <a:close/>
                <a:moveTo>
                  <a:pt x="1175535" y="1182962"/>
                </a:moveTo>
                <a:cubicBezTo>
                  <a:pt x="1182596" y="1182962"/>
                  <a:pt x="1186126" y="1186493"/>
                  <a:pt x="1186126" y="1193552"/>
                </a:cubicBezTo>
                <a:cubicBezTo>
                  <a:pt x="1186126" y="1193552"/>
                  <a:pt x="1182596" y="1193552"/>
                  <a:pt x="1175535" y="1193552"/>
                </a:cubicBezTo>
                <a:cubicBezTo>
                  <a:pt x="1175535" y="1193552"/>
                  <a:pt x="1173771" y="1191787"/>
                  <a:pt x="1170240" y="1188258"/>
                </a:cubicBezTo>
                <a:cubicBezTo>
                  <a:pt x="1166711" y="1184727"/>
                  <a:pt x="1168475" y="1182962"/>
                  <a:pt x="1175535" y="1182962"/>
                </a:cubicBezTo>
                <a:close/>
                <a:moveTo>
                  <a:pt x="7889856" y="1172371"/>
                </a:moveTo>
                <a:cubicBezTo>
                  <a:pt x="7889856" y="1179431"/>
                  <a:pt x="7893386" y="1182962"/>
                  <a:pt x="7900446" y="1182962"/>
                </a:cubicBezTo>
                <a:lnTo>
                  <a:pt x="7900446" y="1172371"/>
                </a:lnTo>
                <a:cubicBezTo>
                  <a:pt x="7900446" y="1172371"/>
                  <a:pt x="7896917" y="1172371"/>
                  <a:pt x="7889856" y="1172371"/>
                </a:cubicBezTo>
                <a:close/>
                <a:moveTo>
                  <a:pt x="7868675" y="1172371"/>
                </a:moveTo>
                <a:cubicBezTo>
                  <a:pt x="7868675" y="1179431"/>
                  <a:pt x="7870441" y="1182962"/>
                  <a:pt x="7873971" y="1182962"/>
                </a:cubicBezTo>
                <a:cubicBezTo>
                  <a:pt x="7877500" y="1182962"/>
                  <a:pt x="7879267" y="1181197"/>
                  <a:pt x="7879267" y="1177666"/>
                </a:cubicBezTo>
                <a:cubicBezTo>
                  <a:pt x="7879267" y="1174137"/>
                  <a:pt x="7875736" y="1172371"/>
                  <a:pt x="7868675" y="1172371"/>
                </a:cubicBezTo>
                <a:close/>
                <a:moveTo>
                  <a:pt x="6031238" y="1172371"/>
                </a:moveTo>
                <a:cubicBezTo>
                  <a:pt x="6027709" y="1172371"/>
                  <a:pt x="6025943" y="1175902"/>
                  <a:pt x="6025943" y="1182962"/>
                </a:cubicBezTo>
                <a:lnTo>
                  <a:pt x="6036534" y="1182962"/>
                </a:lnTo>
                <a:cubicBezTo>
                  <a:pt x="6036534" y="1182962"/>
                  <a:pt x="6036534" y="1181197"/>
                  <a:pt x="6036534" y="1177666"/>
                </a:cubicBezTo>
                <a:cubicBezTo>
                  <a:pt x="6036534" y="1174137"/>
                  <a:pt x="6034768" y="1172371"/>
                  <a:pt x="6031238" y="1172371"/>
                </a:cubicBezTo>
                <a:close/>
                <a:moveTo>
                  <a:pt x="1885093" y="1172371"/>
                </a:moveTo>
                <a:lnTo>
                  <a:pt x="1885093" y="1182962"/>
                </a:lnTo>
                <a:lnTo>
                  <a:pt x="1874503" y="1182962"/>
                </a:lnTo>
                <a:cubicBezTo>
                  <a:pt x="1874503" y="1175902"/>
                  <a:pt x="1878032" y="1172371"/>
                  <a:pt x="1885093" y="1172371"/>
                </a:cubicBezTo>
                <a:close/>
                <a:moveTo>
                  <a:pt x="8888002" y="1164428"/>
                </a:moveTo>
                <a:cubicBezTo>
                  <a:pt x="8889768" y="1164428"/>
                  <a:pt x="8892415" y="1165312"/>
                  <a:pt x="8895945" y="1167077"/>
                </a:cubicBezTo>
                <a:cubicBezTo>
                  <a:pt x="8903007" y="1170606"/>
                  <a:pt x="8906536" y="1172371"/>
                  <a:pt x="8906536" y="1172371"/>
                </a:cubicBezTo>
                <a:cubicBezTo>
                  <a:pt x="8906536" y="1172371"/>
                  <a:pt x="8903007" y="1172371"/>
                  <a:pt x="8895945" y="1172371"/>
                </a:cubicBezTo>
                <a:cubicBezTo>
                  <a:pt x="8888884" y="1172371"/>
                  <a:pt x="8885355" y="1170606"/>
                  <a:pt x="8885355" y="1167077"/>
                </a:cubicBezTo>
                <a:cubicBezTo>
                  <a:pt x="8885355" y="1165312"/>
                  <a:pt x="8886236" y="1164428"/>
                  <a:pt x="8888002" y="1164428"/>
                </a:cubicBezTo>
                <a:close/>
                <a:moveTo>
                  <a:pt x="2859410" y="1161781"/>
                </a:moveTo>
                <a:cubicBezTo>
                  <a:pt x="2852351" y="1161781"/>
                  <a:pt x="2850585" y="1163546"/>
                  <a:pt x="2854115" y="1167077"/>
                </a:cubicBezTo>
                <a:cubicBezTo>
                  <a:pt x="2857646" y="1170606"/>
                  <a:pt x="2861175" y="1172371"/>
                  <a:pt x="2864707" y="1172371"/>
                </a:cubicBezTo>
                <a:cubicBezTo>
                  <a:pt x="2868235" y="1172371"/>
                  <a:pt x="2870002" y="1168841"/>
                  <a:pt x="2870002" y="1161781"/>
                </a:cubicBezTo>
                <a:cubicBezTo>
                  <a:pt x="2870002" y="1161781"/>
                  <a:pt x="2866471" y="1161781"/>
                  <a:pt x="2859410" y="1161781"/>
                </a:cubicBezTo>
                <a:close/>
                <a:moveTo>
                  <a:pt x="2075721" y="1161781"/>
                </a:moveTo>
                <a:cubicBezTo>
                  <a:pt x="2082781" y="1168841"/>
                  <a:pt x="2086311" y="1172371"/>
                  <a:pt x="2086311" y="1172371"/>
                </a:cubicBezTo>
                <a:cubicBezTo>
                  <a:pt x="2086311" y="1172371"/>
                  <a:pt x="2086311" y="1175902"/>
                  <a:pt x="2086311" y="1182962"/>
                </a:cubicBezTo>
                <a:cubicBezTo>
                  <a:pt x="2086311" y="1182962"/>
                  <a:pt x="2089841" y="1182962"/>
                  <a:pt x="2096901" y="1182962"/>
                </a:cubicBezTo>
                <a:lnTo>
                  <a:pt x="2086311" y="1193552"/>
                </a:lnTo>
                <a:lnTo>
                  <a:pt x="2075721" y="1193552"/>
                </a:lnTo>
                <a:cubicBezTo>
                  <a:pt x="2082781" y="1200612"/>
                  <a:pt x="2096901" y="1204143"/>
                  <a:pt x="2118082" y="1204143"/>
                </a:cubicBezTo>
                <a:cubicBezTo>
                  <a:pt x="2111022" y="1197083"/>
                  <a:pt x="2107491" y="1193552"/>
                  <a:pt x="2107491" y="1193552"/>
                </a:cubicBezTo>
                <a:cubicBezTo>
                  <a:pt x="2107491" y="1186493"/>
                  <a:pt x="2107491" y="1182962"/>
                  <a:pt x="2107491" y="1182962"/>
                </a:cubicBezTo>
                <a:lnTo>
                  <a:pt x="2149853" y="1182962"/>
                </a:lnTo>
                <a:cubicBezTo>
                  <a:pt x="2163974" y="1190022"/>
                  <a:pt x="2178094" y="1193552"/>
                  <a:pt x="2192215" y="1193552"/>
                </a:cubicBezTo>
                <a:cubicBezTo>
                  <a:pt x="2178094" y="1186493"/>
                  <a:pt x="2167504" y="1182962"/>
                  <a:pt x="2160443" y="1182962"/>
                </a:cubicBezTo>
                <a:cubicBezTo>
                  <a:pt x="2153384" y="1182962"/>
                  <a:pt x="2142793" y="1179431"/>
                  <a:pt x="2128673" y="1172371"/>
                </a:cubicBezTo>
                <a:cubicBezTo>
                  <a:pt x="2114552" y="1165312"/>
                  <a:pt x="2096901" y="1161781"/>
                  <a:pt x="2075721" y="1161781"/>
                </a:cubicBezTo>
                <a:close/>
                <a:moveTo>
                  <a:pt x="6502512" y="1151191"/>
                </a:moveTo>
                <a:cubicBezTo>
                  <a:pt x="6495451" y="1151191"/>
                  <a:pt x="6490156" y="1152956"/>
                  <a:pt x="6486627" y="1156485"/>
                </a:cubicBezTo>
                <a:cubicBezTo>
                  <a:pt x="6483098" y="1160016"/>
                  <a:pt x="6484861" y="1163546"/>
                  <a:pt x="6491922" y="1167077"/>
                </a:cubicBezTo>
                <a:cubicBezTo>
                  <a:pt x="6498983" y="1170606"/>
                  <a:pt x="6507807" y="1174137"/>
                  <a:pt x="6518398" y="1177666"/>
                </a:cubicBezTo>
                <a:cubicBezTo>
                  <a:pt x="6528988" y="1181197"/>
                  <a:pt x="6537813" y="1186493"/>
                  <a:pt x="6544874" y="1193552"/>
                </a:cubicBezTo>
                <a:cubicBezTo>
                  <a:pt x="6551935" y="1186493"/>
                  <a:pt x="6557230" y="1184727"/>
                  <a:pt x="6560759" y="1188258"/>
                </a:cubicBezTo>
                <a:cubicBezTo>
                  <a:pt x="6564290" y="1191787"/>
                  <a:pt x="6566054" y="1193552"/>
                  <a:pt x="6566054" y="1193552"/>
                </a:cubicBezTo>
                <a:lnTo>
                  <a:pt x="6576646" y="1193552"/>
                </a:lnTo>
                <a:lnTo>
                  <a:pt x="6597826" y="1204143"/>
                </a:lnTo>
                <a:cubicBezTo>
                  <a:pt x="6604887" y="1211202"/>
                  <a:pt x="6615477" y="1218264"/>
                  <a:pt x="6629598" y="1225324"/>
                </a:cubicBezTo>
                <a:lnTo>
                  <a:pt x="6629598" y="1214733"/>
                </a:lnTo>
                <a:cubicBezTo>
                  <a:pt x="6629598" y="1214733"/>
                  <a:pt x="6629598" y="1212968"/>
                  <a:pt x="6629598" y="1209437"/>
                </a:cubicBezTo>
                <a:cubicBezTo>
                  <a:pt x="6629598" y="1205908"/>
                  <a:pt x="6629598" y="1200612"/>
                  <a:pt x="6629598" y="1193552"/>
                </a:cubicBezTo>
                <a:lnTo>
                  <a:pt x="6640188" y="1193552"/>
                </a:lnTo>
                <a:cubicBezTo>
                  <a:pt x="6640188" y="1207673"/>
                  <a:pt x="6640188" y="1214733"/>
                  <a:pt x="6640188" y="1214733"/>
                </a:cubicBezTo>
                <a:lnTo>
                  <a:pt x="6650778" y="1204143"/>
                </a:lnTo>
                <a:lnTo>
                  <a:pt x="6661368" y="1204143"/>
                </a:lnTo>
                <a:lnTo>
                  <a:pt x="6671958" y="1204143"/>
                </a:lnTo>
                <a:cubicBezTo>
                  <a:pt x="6664898" y="1204143"/>
                  <a:pt x="6661368" y="1207673"/>
                  <a:pt x="6661368" y="1214733"/>
                </a:cubicBezTo>
                <a:cubicBezTo>
                  <a:pt x="6661368" y="1214733"/>
                  <a:pt x="6663134" y="1214733"/>
                  <a:pt x="6666664" y="1214733"/>
                </a:cubicBezTo>
                <a:cubicBezTo>
                  <a:pt x="6670194" y="1214733"/>
                  <a:pt x="6675488" y="1214733"/>
                  <a:pt x="6682550" y="1214733"/>
                </a:cubicBezTo>
                <a:lnTo>
                  <a:pt x="6693140" y="1214733"/>
                </a:lnTo>
                <a:cubicBezTo>
                  <a:pt x="6686079" y="1214733"/>
                  <a:pt x="6686079" y="1211202"/>
                  <a:pt x="6693140" y="1204143"/>
                </a:cubicBezTo>
                <a:lnTo>
                  <a:pt x="6682550" y="1193552"/>
                </a:lnTo>
                <a:cubicBezTo>
                  <a:pt x="6675488" y="1193552"/>
                  <a:pt x="6668429" y="1193552"/>
                  <a:pt x="6661368" y="1193552"/>
                </a:cubicBezTo>
                <a:cubicBezTo>
                  <a:pt x="6654307" y="1193552"/>
                  <a:pt x="6649012" y="1191787"/>
                  <a:pt x="6645483" y="1188258"/>
                </a:cubicBezTo>
                <a:cubicBezTo>
                  <a:pt x="6641954" y="1184727"/>
                  <a:pt x="6640188" y="1182962"/>
                  <a:pt x="6640188" y="1182962"/>
                </a:cubicBezTo>
                <a:lnTo>
                  <a:pt x="6629598" y="1182962"/>
                </a:lnTo>
                <a:cubicBezTo>
                  <a:pt x="6629598" y="1175902"/>
                  <a:pt x="6629598" y="1172371"/>
                  <a:pt x="6629598" y="1172371"/>
                </a:cubicBezTo>
                <a:cubicBezTo>
                  <a:pt x="6629598" y="1172371"/>
                  <a:pt x="6629598" y="1168841"/>
                  <a:pt x="6629598" y="1161781"/>
                </a:cubicBezTo>
                <a:cubicBezTo>
                  <a:pt x="6629598" y="1161781"/>
                  <a:pt x="6627832" y="1161781"/>
                  <a:pt x="6624302" y="1161781"/>
                </a:cubicBezTo>
                <a:cubicBezTo>
                  <a:pt x="6620772" y="1161781"/>
                  <a:pt x="6615477" y="1161781"/>
                  <a:pt x="6608416" y="1161781"/>
                </a:cubicBezTo>
                <a:cubicBezTo>
                  <a:pt x="6601355" y="1161781"/>
                  <a:pt x="6592531" y="1160016"/>
                  <a:pt x="6581940" y="1156485"/>
                </a:cubicBezTo>
                <a:cubicBezTo>
                  <a:pt x="6571350" y="1152956"/>
                  <a:pt x="6562525" y="1151191"/>
                  <a:pt x="6555464" y="1151191"/>
                </a:cubicBezTo>
                <a:cubicBezTo>
                  <a:pt x="6548403" y="1151191"/>
                  <a:pt x="6541344" y="1151191"/>
                  <a:pt x="6534284" y="1151191"/>
                </a:cubicBezTo>
                <a:lnTo>
                  <a:pt x="6534284" y="1161781"/>
                </a:lnTo>
                <a:cubicBezTo>
                  <a:pt x="6527223" y="1161781"/>
                  <a:pt x="6516632" y="1161781"/>
                  <a:pt x="6502512" y="1161781"/>
                </a:cubicBezTo>
                <a:close/>
                <a:moveTo>
                  <a:pt x="6100076" y="1151191"/>
                </a:moveTo>
                <a:lnTo>
                  <a:pt x="6100076" y="1161781"/>
                </a:lnTo>
                <a:cubicBezTo>
                  <a:pt x="6107138" y="1161781"/>
                  <a:pt x="6110668" y="1161781"/>
                  <a:pt x="6110668" y="1161781"/>
                </a:cubicBezTo>
                <a:close/>
                <a:moveTo>
                  <a:pt x="2329890" y="1151191"/>
                </a:moveTo>
                <a:lnTo>
                  <a:pt x="2329890" y="1161781"/>
                </a:lnTo>
                <a:lnTo>
                  <a:pt x="2340481" y="1161781"/>
                </a:lnTo>
                <a:cubicBezTo>
                  <a:pt x="2340481" y="1154721"/>
                  <a:pt x="2336950" y="1151191"/>
                  <a:pt x="2329890" y="1151191"/>
                </a:cubicBezTo>
                <a:close/>
                <a:moveTo>
                  <a:pt x="1863912" y="1151191"/>
                </a:moveTo>
                <a:cubicBezTo>
                  <a:pt x="1863912" y="1158250"/>
                  <a:pt x="1862147" y="1161781"/>
                  <a:pt x="1858616" y="1161781"/>
                </a:cubicBezTo>
                <a:cubicBezTo>
                  <a:pt x="1855087" y="1161781"/>
                  <a:pt x="1853322" y="1160016"/>
                  <a:pt x="1853322" y="1156485"/>
                </a:cubicBezTo>
                <a:cubicBezTo>
                  <a:pt x="1853322" y="1152956"/>
                  <a:pt x="1856852" y="1151191"/>
                  <a:pt x="1863912" y="1151191"/>
                </a:cubicBezTo>
                <a:close/>
                <a:moveTo>
                  <a:pt x="7433144" y="1144572"/>
                </a:moveTo>
                <a:cubicBezTo>
                  <a:pt x="7432262" y="1143688"/>
                  <a:pt x="7430938" y="1144131"/>
                  <a:pt x="7429174" y="1145896"/>
                </a:cubicBezTo>
                <a:cubicBezTo>
                  <a:pt x="7425644" y="1149426"/>
                  <a:pt x="7427408" y="1151191"/>
                  <a:pt x="7434468" y="1151191"/>
                </a:cubicBezTo>
                <a:cubicBezTo>
                  <a:pt x="7434468" y="1147662"/>
                  <a:pt x="7434026" y="1145454"/>
                  <a:pt x="7433144" y="1144572"/>
                </a:cubicBezTo>
                <a:close/>
                <a:moveTo>
                  <a:pt x="8800632" y="1140600"/>
                </a:moveTo>
                <a:cubicBezTo>
                  <a:pt x="8800632" y="1140600"/>
                  <a:pt x="8812988" y="1144131"/>
                  <a:pt x="8837697" y="1151191"/>
                </a:cubicBezTo>
                <a:cubicBezTo>
                  <a:pt x="8862409" y="1158250"/>
                  <a:pt x="8874765" y="1165312"/>
                  <a:pt x="8874765" y="1172371"/>
                </a:cubicBezTo>
                <a:lnTo>
                  <a:pt x="8832403" y="1161781"/>
                </a:lnTo>
                <a:close/>
                <a:moveTo>
                  <a:pt x="6438970" y="1140600"/>
                </a:moveTo>
                <a:cubicBezTo>
                  <a:pt x="6446031" y="1147660"/>
                  <a:pt x="6449560" y="1151191"/>
                  <a:pt x="6449560" y="1151191"/>
                </a:cubicBezTo>
                <a:cubicBezTo>
                  <a:pt x="6449560" y="1151191"/>
                  <a:pt x="6451326" y="1152956"/>
                  <a:pt x="6454855" y="1156485"/>
                </a:cubicBezTo>
                <a:cubicBezTo>
                  <a:pt x="6458384" y="1160016"/>
                  <a:pt x="6460150" y="1161781"/>
                  <a:pt x="6460150" y="1161781"/>
                </a:cubicBezTo>
                <a:lnTo>
                  <a:pt x="6470740" y="1161781"/>
                </a:lnTo>
                <a:lnTo>
                  <a:pt x="6470740" y="1151191"/>
                </a:lnTo>
                <a:lnTo>
                  <a:pt x="6460150" y="1140600"/>
                </a:lnTo>
                <a:close/>
                <a:moveTo>
                  <a:pt x="3283027" y="1140600"/>
                </a:moveTo>
                <a:cubicBezTo>
                  <a:pt x="3283027" y="1147660"/>
                  <a:pt x="3286557" y="1151191"/>
                  <a:pt x="3293618" y="1151191"/>
                </a:cubicBezTo>
                <a:cubicBezTo>
                  <a:pt x="3293618" y="1144131"/>
                  <a:pt x="3293618" y="1140600"/>
                  <a:pt x="3293618" y="1140600"/>
                </a:cubicBezTo>
                <a:close/>
                <a:moveTo>
                  <a:pt x="3018266" y="1140600"/>
                </a:moveTo>
                <a:cubicBezTo>
                  <a:pt x="3011207" y="1140600"/>
                  <a:pt x="3007676" y="1142365"/>
                  <a:pt x="3007676" y="1145896"/>
                </a:cubicBezTo>
                <a:cubicBezTo>
                  <a:pt x="3007676" y="1149426"/>
                  <a:pt x="3004146" y="1151191"/>
                  <a:pt x="2997086" y="1151191"/>
                </a:cubicBezTo>
                <a:lnTo>
                  <a:pt x="2986495" y="1151191"/>
                </a:lnTo>
                <a:lnTo>
                  <a:pt x="2997086" y="1161781"/>
                </a:lnTo>
                <a:lnTo>
                  <a:pt x="3018266" y="1161781"/>
                </a:lnTo>
                <a:lnTo>
                  <a:pt x="3028858" y="1151191"/>
                </a:lnTo>
                <a:cubicBezTo>
                  <a:pt x="3028858" y="1144131"/>
                  <a:pt x="3025327" y="1140600"/>
                  <a:pt x="3018266" y="1140600"/>
                </a:cubicBezTo>
                <a:close/>
                <a:moveTo>
                  <a:pt x="3190361" y="1135306"/>
                </a:moveTo>
                <a:cubicBezTo>
                  <a:pt x="3188596" y="1135306"/>
                  <a:pt x="3187714" y="1137070"/>
                  <a:pt x="3187714" y="1140600"/>
                </a:cubicBezTo>
                <a:lnTo>
                  <a:pt x="3198303" y="1140600"/>
                </a:lnTo>
                <a:cubicBezTo>
                  <a:pt x="3194774" y="1137070"/>
                  <a:pt x="3192125" y="1135306"/>
                  <a:pt x="3190361" y="1135306"/>
                </a:cubicBezTo>
                <a:close/>
                <a:moveTo>
                  <a:pt x="8048712" y="1130010"/>
                </a:moveTo>
                <a:lnTo>
                  <a:pt x="8069894" y="1130010"/>
                </a:lnTo>
                <a:lnTo>
                  <a:pt x="8069894" y="1140600"/>
                </a:lnTo>
                <a:cubicBezTo>
                  <a:pt x="8062833" y="1140600"/>
                  <a:pt x="8055773" y="1137070"/>
                  <a:pt x="8048712" y="1130010"/>
                </a:cubicBezTo>
                <a:close/>
                <a:moveTo>
                  <a:pt x="7752182" y="1130010"/>
                </a:moveTo>
                <a:lnTo>
                  <a:pt x="7752182" y="1140600"/>
                </a:lnTo>
                <a:cubicBezTo>
                  <a:pt x="7759242" y="1140600"/>
                  <a:pt x="7762772" y="1140600"/>
                  <a:pt x="7762772" y="1140600"/>
                </a:cubicBezTo>
                <a:cubicBezTo>
                  <a:pt x="7762772" y="1133541"/>
                  <a:pt x="7759242" y="1130010"/>
                  <a:pt x="7752182" y="1130010"/>
                </a:cubicBezTo>
                <a:close/>
                <a:moveTo>
                  <a:pt x="6417788" y="1130010"/>
                </a:moveTo>
                <a:lnTo>
                  <a:pt x="6417788" y="1140600"/>
                </a:lnTo>
                <a:lnTo>
                  <a:pt x="6423084" y="1140600"/>
                </a:lnTo>
                <a:cubicBezTo>
                  <a:pt x="6419554" y="1140600"/>
                  <a:pt x="6417788" y="1137070"/>
                  <a:pt x="6417788" y="1130010"/>
                </a:cubicBezTo>
                <a:close/>
                <a:moveTo>
                  <a:pt x="2319299" y="1130010"/>
                </a:moveTo>
                <a:lnTo>
                  <a:pt x="2308710" y="1140600"/>
                </a:lnTo>
                <a:cubicBezTo>
                  <a:pt x="2315769" y="1140600"/>
                  <a:pt x="2319299" y="1140600"/>
                  <a:pt x="2319299" y="1140600"/>
                </a:cubicBezTo>
                <a:cubicBezTo>
                  <a:pt x="2319299" y="1133541"/>
                  <a:pt x="2319299" y="1130010"/>
                  <a:pt x="2319299" y="1130010"/>
                </a:cubicBezTo>
                <a:close/>
                <a:moveTo>
                  <a:pt x="2758803" y="1126700"/>
                </a:moveTo>
                <a:cubicBezTo>
                  <a:pt x="2753506" y="1127142"/>
                  <a:pt x="2748211" y="1128245"/>
                  <a:pt x="2742916" y="1130010"/>
                </a:cubicBezTo>
                <a:lnTo>
                  <a:pt x="2732326" y="1130010"/>
                </a:lnTo>
                <a:lnTo>
                  <a:pt x="2753506" y="1140600"/>
                </a:lnTo>
                <a:cubicBezTo>
                  <a:pt x="2767627" y="1140600"/>
                  <a:pt x="2778218" y="1140600"/>
                  <a:pt x="2785278" y="1140600"/>
                </a:cubicBezTo>
                <a:lnTo>
                  <a:pt x="2795868" y="1140600"/>
                </a:lnTo>
                <a:cubicBezTo>
                  <a:pt x="2802927" y="1147660"/>
                  <a:pt x="2806458" y="1151191"/>
                  <a:pt x="2806458" y="1151191"/>
                </a:cubicBezTo>
                <a:cubicBezTo>
                  <a:pt x="2806458" y="1151191"/>
                  <a:pt x="2809989" y="1151191"/>
                  <a:pt x="2817049" y="1151191"/>
                </a:cubicBezTo>
                <a:lnTo>
                  <a:pt x="2806458" y="1140600"/>
                </a:lnTo>
                <a:cubicBezTo>
                  <a:pt x="2790573" y="1130010"/>
                  <a:pt x="2774687" y="1125376"/>
                  <a:pt x="2758803" y="1126700"/>
                </a:cubicBezTo>
                <a:close/>
                <a:moveTo>
                  <a:pt x="6473389" y="1124714"/>
                </a:moveTo>
                <a:cubicBezTo>
                  <a:pt x="6471624" y="1124714"/>
                  <a:pt x="6470740" y="1126481"/>
                  <a:pt x="6470740" y="1130010"/>
                </a:cubicBezTo>
                <a:lnTo>
                  <a:pt x="6481332" y="1130010"/>
                </a:lnTo>
                <a:cubicBezTo>
                  <a:pt x="6477800" y="1126481"/>
                  <a:pt x="6475154" y="1124714"/>
                  <a:pt x="6473389" y="1124714"/>
                </a:cubicBezTo>
                <a:close/>
                <a:moveTo>
                  <a:pt x="5847231" y="1123391"/>
                </a:moveTo>
                <a:cubicBezTo>
                  <a:pt x="5846347" y="1124273"/>
                  <a:pt x="5845908" y="1126481"/>
                  <a:pt x="5845908" y="1130010"/>
                </a:cubicBezTo>
                <a:cubicBezTo>
                  <a:pt x="5845908" y="1137070"/>
                  <a:pt x="5845908" y="1140600"/>
                  <a:pt x="5845908" y="1140600"/>
                </a:cubicBezTo>
                <a:cubicBezTo>
                  <a:pt x="5845908" y="1140600"/>
                  <a:pt x="5847672" y="1138835"/>
                  <a:pt x="5851202" y="1135306"/>
                </a:cubicBezTo>
                <a:cubicBezTo>
                  <a:pt x="5854731" y="1131775"/>
                  <a:pt x="5854731" y="1128245"/>
                  <a:pt x="5851202" y="1124714"/>
                </a:cubicBezTo>
                <a:cubicBezTo>
                  <a:pt x="5849436" y="1122950"/>
                  <a:pt x="5848113" y="1122509"/>
                  <a:pt x="5847231" y="1123391"/>
                </a:cubicBezTo>
                <a:close/>
                <a:moveTo>
                  <a:pt x="2255757" y="1119419"/>
                </a:moveTo>
                <a:lnTo>
                  <a:pt x="2255757" y="1130010"/>
                </a:lnTo>
                <a:cubicBezTo>
                  <a:pt x="2241637" y="1130010"/>
                  <a:pt x="2245167" y="1137070"/>
                  <a:pt x="2266347" y="1151191"/>
                </a:cubicBezTo>
                <a:lnTo>
                  <a:pt x="2308710" y="1151191"/>
                </a:lnTo>
                <a:cubicBezTo>
                  <a:pt x="2308710" y="1151191"/>
                  <a:pt x="2306945" y="1147660"/>
                  <a:pt x="2303415" y="1140600"/>
                </a:cubicBezTo>
                <a:cubicBezTo>
                  <a:pt x="2299884" y="1133541"/>
                  <a:pt x="2294589" y="1130010"/>
                  <a:pt x="2287529" y="1130010"/>
                </a:cubicBezTo>
                <a:cubicBezTo>
                  <a:pt x="2280468" y="1130010"/>
                  <a:pt x="2273408" y="1130010"/>
                  <a:pt x="2266347" y="1130010"/>
                </a:cubicBezTo>
                <a:close/>
                <a:moveTo>
                  <a:pt x="1906274" y="1119419"/>
                </a:moveTo>
                <a:lnTo>
                  <a:pt x="1948635" y="1140600"/>
                </a:lnTo>
                <a:lnTo>
                  <a:pt x="2012178" y="1161781"/>
                </a:lnTo>
                <a:cubicBezTo>
                  <a:pt x="2033359" y="1161781"/>
                  <a:pt x="2051009" y="1161781"/>
                  <a:pt x="2065130" y="1161781"/>
                </a:cubicBezTo>
                <a:cubicBezTo>
                  <a:pt x="2065130" y="1154721"/>
                  <a:pt x="2061600" y="1151191"/>
                  <a:pt x="2054540" y="1151191"/>
                </a:cubicBezTo>
                <a:cubicBezTo>
                  <a:pt x="2061600" y="1144131"/>
                  <a:pt x="2061600" y="1138835"/>
                  <a:pt x="2054540" y="1135306"/>
                </a:cubicBezTo>
                <a:cubicBezTo>
                  <a:pt x="2047480" y="1131775"/>
                  <a:pt x="2040419" y="1130010"/>
                  <a:pt x="2033359" y="1130010"/>
                </a:cubicBezTo>
                <a:cubicBezTo>
                  <a:pt x="2026299" y="1130010"/>
                  <a:pt x="2017472" y="1128245"/>
                  <a:pt x="2006882" y="1124714"/>
                </a:cubicBezTo>
                <a:cubicBezTo>
                  <a:pt x="1996293" y="1121184"/>
                  <a:pt x="1987466" y="1119419"/>
                  <a:pt x="1980407" y="1119419"/>
                </a:cubicBezTo>
                <a:close/>
                <a:moveTo>
                  <a:pt x="1885093" y="1119419"/>
                </a:moveTo>
                <a:lnTo>
                  <a:pt x="1874503" y="1130010"/>
                </a:lnTo>
                <a:cubicBezTo>
                  <a:pt x="1874503" y="1130010"/>
                  <a:pt x="1878032" y="1130010"/>
                  <a:pt x="1885093" y="1130010"/>
                </a:cubicBezTo>
                <a:cubicBezTo>
                  <a:pt x="1892153" y="1130010"/>
                  <a:pt x="1895684" y="1130010"/>
                  <a:pt x="1895684" y="1130010"/>
                </a:cubicBezTo>
                <a:cubicBezTo>
                  <a:pt x="1895684" y="1122950"/>
                  <a:pt x="1892153" y="1119419"/>
                  <a:pt x="1885093" y="1119419"/>
                </a:cubicBezTo>
                <a:close/>
                <a:moveTo>
                  <a:pt x="1085517" y="1119419"/>
                </a:moveTo>
                <a:cubicBezTo>
                  <a:pt x="1092577" y="1119419"/>
                  <a:pt x="1101402" y="1122950"/>
                  <a:pt x="1111993" y="1130010"/>
                </a:cubicBezTo>
                <a:cubicBezTo>
                  <a:pt x="1119053" y="1137070"/>
                  <a:pt x="1126114" y="1140600"/>
                  <a:pt x="1133174" y="1140600"/>
                </a:cubicBezTo>
                <a:lnTo>
                  <a:pt x="1249669" y="1193552"/>
                </a:lnTo>
                <a:cubicBezTo>
                  <a:pt x="1221427" y="1193552"/>
                  <a:pt x="1232018" y="1204143"/>
                  <a:pt x="1281440" y="1225324"/>
                </a:cubicBezTo>
                <a:cubicBezTo>
                  <a:pt x="1309681" y="1232383"/>
                  <a:pt x="1323802" y="1239445"/>
                  <a:pt x="1323802" y="1246504"/>
                </a:cubicBezTo>
                <a:cubicBezTo>
                  <a:pt x="1330861" y="1246504"/>
                  <a:pt x="1337922" y="1246504"/>
                  <a:pt x="1344982" y="1246504"/>
                </a:cubicBezTo>
                <a:cubicBezTo>
                  <a:pt x="1352042" y="1246504"/>
                  <a:pt x="1355573" y="1246504"/>
                  <a:pt x="1355573" y="1246504"/>
                </a:cubicBezTo>
                <a:cubicBezTo>
                  <a:pt x="1355573" y="1246504"/>
                  <a:pt x="1352042" y="1250035"/>
                  <a:pt x="1344982" y="1257095"/>
                </a:cubicBezTo>
                <a:cubicBezTo>
                  <a:pt x="1330861" y="1257095"/>
                  <a:pt x="1320271" y="1253564"/>
                  <a:pt x="1313210" y="1246504"/>
                </a:cubicBezTo>
                <a:lnTo>
                  <a:pt x="1292030" y="1235914"/>
                </a:lnTo>
                <a:cubicBezTo>
                  <a:pt x="1277910" y="1235914"/>
                  <a:pt x="1267319" y="1234149"/>
                  <a:pt x="1260258" y="1230619"/>
                </a:cubicBezTo>
                <a:cubicBezTo>
                  <a:pt x="1253199" y="1227089"/>
                  <a:pt x="1242608" y="1221793"/>
                  <a:pt x="1228487" y="1214733"/>
                </a:cubicBezTo>
                <a:cubicBezTo>
                  <a:pt x="1214367" y="1207673"/>
                  <a:pt x="1203777" y="1200612"/>
                  <a:pt x="1196717" y="1193552"/>
                </a:cubicBezTo>
                <a:cubicBezTo>
                  <a:pt x="1189655" y="1186493"/>
                  <a:pt x="1180832" y="1179431"/>
                  <a:pt x="1170240" y="1172371"/>
                </a:cubicBezTo>
                <a:cubicBezTo>
                  <a:pt x="1159651" y="1165312"/>
                  <a:pt x="1150825" y="1161781"/>
                  <a:pt x="1143765" y="1161781"/>
                </a:cubicBezTo>
                <a:cubicBezTo>
                  <a:pt x="1136703" y="1161781"/>
                  <a:pt x="1126114" y="1158250"/>
                  <a:pt x="1111993" y="1151191"/>
                </a:cubicBezTo>
                <a:lnTo>
                  <a:pt x="1080222" y="1130010"/>
                </a:lnTo>
                <a:cubicBezTo>
                  <a:pt x="1073162" y="1130010"/>
                  <a:pt x="1069631" y="1130010"/>
                  <a:pt x="1069631" y="1130010"/>
                </a:cubicBezTo>
                <a:cubicBezTo>
                  <a:pt x="1073162" y="1122950"/>
                  <a:pt x="1078457" y="1119419"/>
                  <a:pt x="1085517" y="1119419"/>
                </a:cubicBezTo>
                <a:close/>
                <a:moveTo>
                  <a:pt x="921366" y="1119419"/>
                </a:moveTo>
                <a:lnTo>
                  <a:pt x="953137" y="1130010"/>
                </a:lnTo>
                <a:lnTo>
                  <a:pt x="995498" y="1151191"/>
                </a:lnTo>
                <a:cubicBezTo>
                  <a:pt x="1002559" y="1151191"/>
                  <a:pt x="1006089" y="1152956"/>
                  <a:pt x="1006089" y="1156485"/>
                </a:cubicBezTo>
                <a:cubicBezTo>
                  <a:pt x="1006089" y="1160016"/>
                  <a:pt x="1007855" y="1161781"/>
                  <a:pt x="1011384" y="1161781"/>
                </a:cubicBezTo>
                <a:cubicBezTo>
                  <a:pt x="1014913" y="1161781"/>
                  <a:pt x="1020210" y="1165312"/>
                  <a:pt x="1027270" y="1172371"/>
                </a:cubicBezTo>
                <a:cubicBezTo>
                  <a:pt x="1041391" y="1179431"/>
                  <a:pt x="1048450" y="1182962"/>
                  <a:pt x="1048450" y="1182962"/>
                </a:cubicBezTo>
                <a:lnTo>
                  <a:pt x="1037859" y="1182962"/>
                </a:lnTo>
                <a:cubicBezTo>
                  <a:pt x="1037859" y="1182962"/>
                  <a:pt x="1027270" y="1179431"/>
                  <a:pt x="1006089" y="1172371"/>
                </a:cubicBezTo>
                <a:cubicBezTo>
                  <a:pt x="984908" y="1165312"/>
                  <a:pt x="967257" y="1158250"/>
                  <a:pt x="953137" y="1151191"/>
                </a:cubicBezTo>
                <a:lnTo>
                  <a:pt x="931956" y="1140600"/>
                </a:lnTo>
                <a:cubicBezTo>
                  <a:pt x="931956" y="1140600"/>
                  <a:pt x="928426" y="1137070"/>
                  <a:pt x="921366" y="1130010"/>
                </a:cubicBezTo>
                <a:close/>
                <a:moveTo>
                  <a:pt x="3199628" y="1111476"/>
                </a:moveTo>
                <a:cubicBezTo>
                  <a:pt x="3196981" y="1111476"/>
                  <a:pt x="3194774" y="1112360"/>
                  <a:pt x="3193008" y="1114125"/>
                </a:cubicBezTo>
                <a:cubicBezTo>
                  <a:pt x="3189479" y="1117654"/>
                  <a:pt x="3191243" y="1119419"/>
                  <a:pt x="3198303" y="1119419"/>
                </a:cubicBezTo>
                <a:lnTo>
                  <a:pt x="3219485" y="1119419"/>
                </a:lnTo>
                <a:cubicBezTo>
                  <a:pt x="3219485" y="1119419"/>
                  <a:pt x="3215954" y="1117654"/>
                  <a:pt x="3208895" y="1114125"/>
                </a:cubicBezTo>
                <a:cubicBezTo>
                  <a:pt x="3205364" y="1112360"/>
                  <a:pt x="3202276" y="1111476"/>
                  <a:pt x="3199628" y="1111476"/>
                </a:cubicBezTo>
                <a:close/>
                <a:moveTo>
                  <a:pt x="7360336" y="1108829"/>
                </a:moveTo>
                <a:cubicBezTo>
                  <a:pt x="7367396" y="1108829"/>
                  <a:pt x="7370926" y="1110594"/>
                  <a:pt x="7370926" y="1114125"/>
                </a:cubicBezTo>
                <a:cubicBezTo>
                  <a:pt x="7370926" y="1117654"/>
                  <a:pt x="7367396" y="1119419"/>
                  <a:pt x="7360336" y="1119419"/>
                </a:cubicBezTo>
                <a:cubicBezTo>
                  <a:pt x="7360336" y="1112360"/>
                  <a:pt x="7360336" y="1108829"/>
                  <a:pt x="7360336" y="1108829"/>
                </a:cubicBezTo>
                <a:close/>
                <a:moveTo>
                  <a:pt x="5920039" y="1108829"/>
                </a:moveTo>
                <a:cubicBezTo>
                  <a:pt x="5920039" y="1115889"/>
                  <a:pt x="5920039" y="1119419"/>
                  <a:pt x="5920039" y="1119419"/>
                </a:cubicBezTo>
                <a:cubicBezTo>
                  <a:pt x="5920039" y="1119419"/>
                  <a:pt x="5923568" y="1119419"/>
                  <a:pt x="5930630" y="1119419"/>
                </a:cubicBezTo>
                <a:lnTo>
                  <a:pt x="5930630" y="1108829"/>
                </a:lnTo>
                <a:close/>
                <a:moveTo>
                  <a:pt x="2155149" y="1108829"/>
                </a:moveTo>
                <a:cubicBezTo>
                  <a:pt x="2151618" y="1108829"/>
                  <a:pt x="2149853" y="1112360"/>
                  <a:pt x="2149853" y="1119419"/>
                </a:cubicBezTo>
                <a:lnTo>
                  <a:pt x="2160443" y="1119419"/>
                </a:lnTo>
                <a:lnTo>
                  <a:pt x="2171034" y="1119419"/>
                </a:lnTo>
                <a:cubicBezTo>
                  <a:pt x="2163974" y="1112360"/>
                  <a:pt x="2158678" y="1108829"/>
                  <a:pt x="2155149" y="1108829"/>
                </a:cubicBezTo>
                <a:close/>
                <a:moveTo>
                  <a:pt x="5896211" y="1103535"/>
                </a:moveTo>
                <a:cubicBezTo>
                  <a:pt x="5894446" y="1103535"/>
                  <a:pt x="5891799" y="1105300"/>
                  <a:pt x="5888268" y="1108829"/>
                </a:cubicBezTo>
                <a:lnTo>
                  <a:pt x="5898860" y="1108829"/>
                </a:lnTo>
                <a:cubicBezTo>
                  <a:pt x="5898860" y="1105300"/>
                  <a:pt x="5897976" y="1103535"/>
                  <a:pt x="5896211" y="1103535"/>
                </a:cubicBezTo>
                <a:close/>
                <a:moveTo>
                  <a:pt x="8345244" y="1098239"/>
                </a:moveTo>
                <a:cubicBezTo>
                  <a:pt x="8352305" y="1098239"/>
                  <a:pt x="8359364" y="1100004"/>
                  <a:pt x="8366425" y="1103533"/>
                </a:cubicBezTo>
                <a:cubicBezTo>
                  <a:pt x="8373486" y="1107064"/>
                  <a:pt x="8377016" y="1108829"/>
                  <a:pt x="8377016" y="1108829"/>
                </a:cubicBezTo>
                <a:close/>
                <a:moveTo>
                  <a:pt x="7286203" y="1098239"/>
                </a:moveTo>
                <a:lnTo>
                  <a:pt x="7275612" y="1108829"/>
                </a:lnTo>
                <a:lnTo>
                  <a:pt x="7296793" y="1108829"/>
                </a:lnTo>
                <a:cubicBezTo>
                  <a:pt x="7296793" y="1108829"/>
                  <a:pt x="7295028" y="1107064"/>
                  <a:pt x="7291498" y="1103533"/>
                </a:cubicBezTo>
                <a:cubicBezTo>
                  <a:pt x="7287968" y="1100004"/>
                  <a:pt x="7286203" y="1098239"/>
                  <a:pt x="7286203" y="1098239"/>
                </a:cubicBezTo>
                <a:close/>
                <a:moveTo>
                  <a:pt x="6375428" y="1098239"/>
                </a:moveTo>
                <a:lnTo>
                  <a:pt x="6375428" y="1108829"/>
                </a:lnTo>
                <a:cubicBezTo>
                  <a:pt x="6375428" y="1115889"/>
                  <a:pt x="6373662" y="1119419"/>
                  <a:pt x="6370132" y="1119419"/>
                </a:cubicBezTo>
                <a:cubicBezTo>
                  <a:pt x="6366602" y="1119419"/>
                  <a:pt x="6364836" y="1115889"/>
                  <a:pt x="6364836" y="1108829"/>
                </a:cubicBezTo>
                <a:cubicBezTo>
                  <a:pt x="6364836" y="1101769"/>
                  <a:pt x="6368367" y="1098239"/>
                  <a:pt x="6375428" y="1098239"/>
                </a:cubicBezTo>
                <a:close/>
                <a:moveTo>
                  <a:pt x="6343656" y="1098239"/>
                </a:moveTo>
                <a:cubicBezTo>
                  <a:pt x="6350717" y="1098239"/>
                  <a:pt x="6354246" y="1098239"/>
                  <a:pt x="6354246" y="1098239"/>
                </a:cubicBezTo>
                <a:lnTo>
                  <a:pt x="6333066" y="1108829"/>
                </a:lnTo>
                <a:cubicBezTo>
                  <a:pt x="6333066" y="1108829"/>
                  <a:pt x="6333066" y="1107064"/>
                  <a:pt x="6333066" y="1103533"/>
                </a:cubicBezTo>
                <a:cubicBezTo>
                  <a:pt x="6333066" y="1100004"/>
                  <a:pt x="6336595" y="1098239"/>
                  <a:pt x="6343656" y="1098239"/>
                </a:cubicBezTo>
                <a:close/>
                <a:moveTo>
                  <a:pt x="3145351" y="1098239"/>
                </a:moveTo>
                <a:lnTo>
                  <a:pt x="3155942" y="1108829"/>
                </a:lnTo>
                <a:lnTo>
                  <a:pt x="3166533" y="1108829"/>
                </a:lnTo>
                <a:cubicBezTo>
                  <a:pt x="3166533" y="1101769"/>
                  <a:pt x="3163002" y="1098239"/>
                  <a:pt x="3155942" y="1098239"/>
                </a:cubicBezTo>
                <a:cubicBezTo>
                  <a:pt x="3148882" y="1098239"/>
                  <a:pt x="3145351" y="1098239"/>
                  <a:pt x="3145351" y="1098239"/>
                </a:cubicBezTo>
                <a:close/>
                <a:moveTo>
                  <a:pt x="2171034" y="1098239"/>
                </a:moveTo>
                <a:lnTo>
                  <a:pt x="2192215" y="1119419"/>
                </a:lnTo>
                <a:lnTo>
                  <a:pt x="2223986" y="1119419"/>
                </a:lnTo>
                <a:lnTo>
                  <a:pt x="2213396" y="1108829"/>
                </a:lnTo>
                <a:lnTo>
                  <a:pt x="2192215" y="1108829"/>
                </a:lnTo>
                <a:close/>
                <a:moveTo>
                  <a:pt x="1535610" y="1098239"/>
                </a:moveTo>
                <a:lnTo>
                  <a:pt x="1535610" y="1108829"/>
                </a:lnTo>
                <a:lnTo>
                  <a:pt x="1546200" y="1119419"/>
                </a:lnTo>
                <a:close/>
                <a:moveTo>
                  <a:pt x="1895684" y="1087648"/>
                </a:moveTo>
                <a:cubicBezTo>
                  <a:pt x="1888623" y="1087648"/>
                  <a:pt x="1885093" y="1089413"/>
                  <a:pt x="1885093" y="1092944"/>
                </a:cubicBezTo>
                <a:cubicBezTo>
                  <a:pt x="1885093" y="1096474"/>
                  <a:pt x="1888623" y="1098239"/>
                  <a:pt x="1895684" y="1098239"/>
                </a:cubicBezTo>
                <a:close/>
                <a:moveTo>
                  <a:pt x="7328564" y="1077058"/>
                </a:moveTo>
                <a:lnTo>
                  <a:pt x="7328564" y="1108829"/>
                </a:lnTo>
                <a:lnTo>
                  <a:pt x="7328564" y="1119419"/>
                </a:lnTo>
                <a:cubicBezTo>
                  <a:pt x="7328564" y="1126479"/>
                  <a:pt x="7342684" y="1130010"/>
                  <a:pt x="7370926" y="1130010"/>
                </a:cubicBezTo>
                <a:cubicBezTo>
                  <a:pt x="7377986" y="1130010"/>
                  <a:pt x="7385047" y="1130010"/>
                  <a:pt x="7392107" y="1130010"/>
                </a:cubicBezTo>
                <a:cubicBezTo>
                  <a:pt x="7399168" y="1130010"/>
                  <a:pt x="7406226" y="1130010"/>
                  <a:pt x="7413288" y="1130010"/>
                </a:cubicBezTo>
                <a:cubicBezTo>
                  <a:pt x="7427408" y="1130010"/>
                  <a:pt x="7434468" y="1130010"/>
                  <a:pt x="7434468" y="1130010"/>
                </a:cubicBezTo>
                <a:lnTo>
                  <a:pt x="7423878" y="1119419"/>
                </a:lnTo>
                <a:lnTo>
                  <a:pt x="7413288" y="1119419"/>
                </a:lnTo>
                <a:lnTo>
                  <a:pt x="7402697" y="1119419"/>
                </a:lnTo>
                <a:cubicBezTo>
                  <a:pt x="7402697" y="1112360"/>
                  <a:pt x="7397403" y="1108829"/>
                  <a:pt x="7386812" y="1108829"/>
                </a:cubicBezTo>
                <a:cubicBezTo>
                  <a:pt x="7376222" y="1108829"/>
                  <a:pt x="7369160" y="1105298"/>
                  <a:pt x="7365630" y="1098239"/>
                </a:cubicBezTo>
                <a:cubicBezTo>
                  <a:pt x="7362101" y="1091179"/>
                  <a:pt x="7356806" y="1089413"/>
                  <a:pt x="7349745" y="1092944"/>
                </a:cubicBezTo>
                <a:cubicBezTo>
                  <a:pt x="7342684" y="1096474"/>
                  <a:pt x="7339155" y="1094708"/>
                  <a:pt x="7339155" y="1087648"/>
                </a:cubicBezTo>
                <a:cubicBezTo>
                  <a:pt x="7339155" y="1087648"/>
                  <a:pt x="7337389" y="1085883"/>
                  <a:pt x="7333860" y="1082354"/>
                </a:cubicBezTo>
                <a:cubicBezTo>
                  <a:pt x="7330330" y="1078823"/>
                  <a:pt x="7328564" y="1077058"/>
                  <a:pt x="7328564" y="1077058"/>
                </a:cubicBezTo>
                <a:close/>
                <a:moveTo>
                  <a:pt x="2223986" y="1077058"/>
                </a:moveTo>
                <a:lnTo>
                  <a:pt x="2234577" y="1077058"/>
                </a:lnTo>
                <a:lnTo>
                  <a:pt x="2234577" y="1087648"/>
                </a:lnTo>
                <a:cubicBezTo>
                  <a:pt x="2227517" y="1087648"/>
                  <a:pt x="2223986" y="1084118"/>
                  <a:pt x="2223986" y="1077058"/>
                </a:cubicBezTo>
                <a:close/>
                <a:moveTo>
                  <a:pt x="1842731" y="1077058"/>
                </a:moveTo>
                <a:cubicBezTo>
                  <a:pt x="1842731" y="1077058"/>
                  <a:pt x="1844498" y="1078823"/>
                  <a:pt x="1848026" y="1082354"/>
                </a:cubicBezTo>
                <a:cubicBezTo>
                  <a:pt x="1851558" y="1085883"/>
                  <a:pt x="1853322" y="1085883"/>
                  <a:pt x="1853322" y="1082354"/>
                </a:cubicBezTo>
                <a:cubicBezTo>
                  <a:pt x="1853322" y="1078823"/>
                  <a:pt x="1853322" y="1077058"/>
                  <a:pt x="1853322" y="1077058"/>
                </a:cubicBezTo>
                <a:close/>
                <a:moveTo>
                  <a:pt x="942546" y="1077058"/>
                </a:moveTo>
                <a:cubicBezTo>
                  <a:pt x="949607" y="1077058"/>
                  <a:pt x="960197" y="1080588"/>
                  <a:pt x="974318" y="1087648"/>
                </a:cubicBezTo>
                <a:cubicBezTo>
                  <a:pt x="981378" y="1094708"/>
                  <a:pt x="986674" y="1100004"/>
                  <a:pt x="990203" y="1103533"/>
                </a:cubicBezTo>
                <a:cubicBezTo>
                  <a:pt x="993734" y="1107064"/>
                  <a:pt x="995498" y="1108829"/>
                  <a:pt x="995498" y="1108829"/>
                </a:cubicBezTo>
                <a:lnTo>
                  <a:pt x="963726" y="1108829"/>
                </a:lnTo>
                <a:cubicBezTo>
                  <a:pt x="956667" y="1108829"/>
                  <a:pt x="949607" y="1107064"/>
                  <a:pt x="942546" y="1103533"/>
                </a:cubicBezTo>
                <a:cubicBezTo>
                  <a:pt x="935486" y="1100004"/>
                  <a:pt x="931956" y="1096474"/>
                  <a:pt x="931956" y="1092944"/>
                </a:cubicBezTo>
                <a:cubicBezTo>
                  <a:pt x="931956" y="1089413"/>
                  <a:pt x="931956" y="1087648"/>
                  <a:pt x="931956" y="1087648"/>
                </a:cubicBezTo>
                <a:close/>
                <a:moveTo>
                  <a:pt x="8302883" y="1066467"/>
                </a:moveTo>
                <a:lnTo>
                  <a:pt x="8313473" y="1087648"/>
                </a:lnTo>
                <a:lnTo>
                  <a:pt x="8292291" y="1087648"/>
                </a:lnTo>
                <a:cubicBezTo>
                  <a:pt x="8285231" y="1080588"/>
                  <a:pt x="8283468" y="1075293"/>
                  <a:pt x="8286997" y="1071762"/>
                </a:cubicBezTo>
                <a:cubicBezTo>
                  <a:pt x="8290527" y="1068232"/>
                  <a:pt x="8295821" y="1066467"/>
                  <a:pt x="8302883" y="1066467"/>
                </a:cubicBezTo>
                <a:close/>
                <a:moveTo>
                  <a:pt x="7974579" y="1066467"/>
                </a:moveTo>
                <a:cubicBezTo>
                  <a:pt x="7967519" y="1066467"/>
                  <a:pt x="7963990" y="1069998"/>
                  <a:pt x="7963990" y="1077058"/>
                </a:cubicBezTo>
                <a:lnTo>
                  <a:pt x="8016942" y="1098239"/>
                </a:lnTo>
                <a:cubicBezTo>
                  <a:pt x="8024002" y="1098239"/>
                  <a:pt x="8025767" y="1096474"/>
                  <a:pt x="8022237" y="1092944"/>
                </a:cubicBezTo>
                <a:cubicBezTo>
                  <a:pt x="8018706" y="1089413"/>
                  <a:pt x="8011646" y="1085883"/>
                  <a:pt x="8001056" y="1082354"/>
                </a:cubicBezTo>
                <a:cubicBezTo>
                  <a:pt x="7990465" y="1078823"/>
                  <a:pt x="7985171" y="1075293"/>
                  <a:pt x="7985171" y="1071762"/>
                </a:cubicBezTo>
                <a:cubicBezTo>
                  <a:pt x="7985171" y="1068232"/>
                  <a:pt x="7981640" y="1066467"/>
                  <a:pt x="7974579" y="1066467"/>
                </a:cubicBezTo>
                <a:close/>
                <a:moveTo>
                  <a:pt x="7932219" y="1066467"/>
                </a:moveTo>
                <a:lnTo>
                  <a:pt x="7942808" y="1077058"/>
                </a:lnTo>
                <a:cubicBezTo>
                  <a:pt x="7949869" y="1077058"/>
                  <a:pt x="7953398" y="1077058"/>
                  <a:pt x="7953398" y="1077058"/>
                </a:cubicBezTo>
                <a:cubicBezTo>
                  <a:pt x="7953398" y="1077058"/>
                  <a:pt x="7949869" y="1073527"/>
                  <a:pt x="7942808" y="1066467"/>
                </a:cubicBezTo>
                <a:close/>
                <a:moveTo>
                  <a:pt x="6153028" y="1066467"/>
                </a:moveTo>
                <a:lnTo>
                  <a:pt x="6184800" y="1077058"/>
                </a:lnTo>
                <a:lnTo>
                  <a:pt x="6195390" y="1077058"/>
                </a:lnTo>
                <a:lnTo>
                  <a:pt x="6205980" y="1087648"/>
                </a:lnTo>
                <a:cubicBezTo>
                  <a:pt x="6213042" y="1094708"/>
                  <a:pt x="6218336" y="1100004"/>
                  <a:pt x="6221866" y="1103533"/>
                </a:cubicBezTo>
                <a:cubicBezTo>
                  <a:pt x="6225396" y="1107064"/>
                  <a:pt x="6237752" y="1108829"/>
                  <a:pt x="6258932" y="1108829"/>
                </a:cubicBezTo>
                <a:cubicBezTo>
                  <a:pt x="6265994" y="1108829"/>
                  <a:pt x="6273053" y="1108829"/>
                  <a:pt x="6280114" y="1108829"/>
                </a:cubicBezTo>
                <a:cubicBezTo>
                  <a:pt x="6287174" y="1108829"/>
                  <a:pt x="6290704" y="1108829"/>
                  <a:pt x="6290704" y="1108829"/>
                </a:cubicBezTo>
                <a:cubicBezTo>
                  <a:pt x="6297765" y="1115889"/>
                  <a:pt x="6301294" y="1117654"/>
                  <a:pt x="6301294" y="1114125"/>
                </a:cubicBezTo>
                <a:cubicBezTo>
                  <a:pt x="6301294" y="1110594"/>
                  <a:pt x="6308354" y="1112360"/>
                  <a:pt x="6322476" y="1119419"/>
                </a:cubicBezTo>
                <a:cubicBezTo>
                  <a:pt x="6329536" y="1119419"/>
                  <a:pt x="6338361" y="1121184"/>
                  <a:pt x="6348950" y="1124714"/>
                </a:cubicBezTo>
                <a:cubicBezTo>
                  <a:pt x="6359542" y="1128245"/>
                  <a:pt x="6368367" y="1130010"/>
                  <a:pt x="6375428" y="1130010"/>
                </a:cubicBezTo>
                <a:lnTo>
                  <a:pt x="6386018" y="1130010"/>
                </a:lnTo>
                <a:cubicBezTo>
                  <a:pt x="6378957" y="1122950"/>
                  <a:pt x="6386018" y="1119419"/>
                  <a:pt x="6407198" y="1119419"/>
                </a:cubicBezTo>
                <a:lnTo>
                  <a:pt x="6428380" y="1119419"/>
                </a:lnTo>
                <a:cubicBezTo>
                  <a:pt x="6428380" y="1112360"/>
                  <a:pt x="6424850" y="1108829"/>
                  <a:pt x="6417788" y="1108829"/>
                </a:cubicBezTo>
                <a:cubicBezTo>
                  <a:pt x="6410728" y="1108829"/>
                  <a:pt x="6407198" y="1108829"/>
                  <a:pt x="6407198" y="1108829"/>
                </a:cubicBezTo>
                <a:cubicBezTo>
                  <a:pt x="6400138" y="1108829"/>
                  <a:pt x="6393079" y="1105298"/>
                  <a:pt x="6386018" y="1098239"/>
                </a:cubicBezTo>
                <a:lnTo>
                  <a:pt x="6375428" y="1098239"/>
                </a:lnTo>
                <a:lnTo>
                  <a:pt x="6370132" y="1098239"/>
                </a:lnTo>
                <a:cubicBezTo>
                  <a:pt x="6366602" y="1098239"/>
                  <a:pt x="6364836" y="1098239"/>
                  <a:pt x="6364836" y="1098239"/>
                </a:cubicBezTo>
                <a:cubicBezTo>
                  <a:pt x="6357776" y="1098239"/>
                  <a:pt x="6354246" y="1096474"/>
                  <a:pt x="6354246" y="1092944"/>
                </a:cubicBezTo>
                <a:cubicBezTo>
                  <a:pt x="6354246" y="1089413"/>
                  <a:pt x="6347186" y="1087648"/>
                  <a:pt x="6333066" y="1087648"/>
                </a:cubicBezTo>
                <a:cubicBezTo>
                  <a:pt x="6318946" y="1087648"/>
                  <a:pt x="6311884" y="1089413"/>
                  <a:pt x="6311884" y="1092944"/>
                </a:cubicBezTo>
                <a:cubicBezTo>
                  <a:pt x="6311884" y="1096474"/>
                  <a:pt x="6310120" y="1098239"/>
                  <a:pt x="6306590" y="1098239"/>
                </a:cubicBezTo>
                <a:cubicBezTo>
                  <a:pt x="6303060" y="1098239"/>
                  <a:pt x="6301294" y="1094708"/>
                  <a:pt x="6301294" y="1087648"/>
                </a:cubicBezTo>
                <a:cubicBezTo>
                  <a:pt x="6287174" y="1094708"/>
                  <a:pt x="6265994" y="1094708"/>
                  <a:pt x="6237752" y="1087648"/>
                </a:cubicBezTo>
                <a:cubicBezTo>
                  <a:pt x="6223632" y="1080588"/>
                  <a:pt x="6214805" y="1078823"/>
                  <a:pt x="6211276" y="1082354"/>
                </a:cubicBezTo>
                <a:cubicBezTo>
                  <a:pt x="6207746" y="1085883"/>
                  <a:pt x="6204216" y="1084118"/>
                  <a:pt x="6200686" y="1077058"/>
                </a:cubicBezTo>
                <a:cubicBezTo>
                  <a:pt x="6197156" y="1069998"/>
                  <a:pt x="6188330" y="1066467"/>
                  <a:pt x="6174209" y="1066467"/>
                </a:cubicBezTo>
                <a:cubicBezTo>
                  <a:pt x="6160090" y="1066467"/>
                  <a:pt x="6153028" y="1066467"/>
                  <a:pt x="6153028" y="1066467"/>
                </a:cubicBezTo>
                <a:close/>
                <a:moveTo>
                  <a:pt x="2337833" y="1061173"/>
                </a:moveTo>
                <a:cubicBezTo>
                  <a:pt x="2336068" y="1061173"/>
                  <a:pt x="2333420" y="1062937"/>
                  <a:pt x="2329890" y="1066467"/>
                </a:cubicBezTo>
                <a:lnTo>
                  <a:pt x="2340481" y="1066467"/>
                </a:lnTo>
                <a:cubicBezTo>
                  <a:pt x="2340481" y="1062937"/>
                  <a:pt x="2339598" y="1061173"/>
                  <a:pt x="2337833" y="1061173"/>
                </a:cubicBezTo>
                <a:close/>
                <a:moveTo>
                  <a:pt x="8324064" y="1055877"/>
                </a:moveTo>
                <a:cubicBezTo>
                  <a:pt x="8359364" y="1055877"/>
                  <a:pt x="8377016" y="1062937"/>
                  <a:pt x="8377016" y="1077058"/>
                </a:cubicBezTo>
                <a:lnTo>
                  <a:pt x="8366425" y="1066467"/>
                </a:lnTo>
                <a:cubicBezTo>
                  <a:pt x="8359364" y="1066467"/>
                  <a:pt x="8348773" y="1066467"/>
                  <a:pt x="8334654" y="1066467"/>
                </a:cubicBezTo>
                <a:close/>
                <a:moveTo>
                  <a:pt x="8186387" y="1055877"/>
                </a:moveTo>
                <a:cubicBezTo>
                  <a:pt x="8193449" y="1055877"/>
                  <a:pt x="8200508" y="1055877"/>
                  <a:pt x="8207569" y="1055877"/>
                </a:cubicBezTo>
                <a:lnTo>
                  <a:pt x="8239339" y="1066467"/>
                </a:lnTo>
                <a:cubicBezTo>
                  <a:pt x="8239339" y="1073527"/>
                  <a:pt x="8228750" y="1073527"/>
                  <a:pt x="8207569" y="1066467"/>
                </a:cubicBezTo>
                <a:close/>
                <a:moveTo>
                  <a:pt x="1747418" y="1055877"/>
                </a:moveTo>
                <a:cubicBezTo>
                  <a:pt x="1754477" y="1062937"/>
                  <a:pt x="1765068" y="1066467"/>
                  <a:pt x="1779189" y="1066467"/>
                </a:cubicBezTo>
                <a:cubicBezTo>
                  <a:pt x="1793309" y="1066467"/>
                  <a:pt x="1803900" y="1069998"/>
                  <a:pt x="1810960" y="1077058"/>
                </a:cubicBezTo>
                <a:lnTo>
                  <a:pt x="1832141" y="1087648"/>
                </a:lnTo>
                <a:cubicBezTo>
                  <a:pt x="1825080" y="1066467"/>
                  <a:pt x="1814491" y="1055877"/>
                  <a:pt x="1800370" y="1055877"/>
                </a:cubicBezTo>
                <a:cubicBezTo>
                  <a:pt x="1786249" y="1062937"/>
                  <a:pt x="1779189" y="1062937"/>
                  <a:pt x="1779189" y="1055877"/>
                </a:cubicBezTo>
                <a:cubicBezTo>
                  <a:pt x="1779189" y="1055877"/>
                  <a:pt x="1777423" y="1055877"/>
                  <a:pt x="1773893" y="1055877"/>
                </a:cubicBezTo>
                <a:cubicBezTo>
                  <a:pt x="1770364" y="1055877"/>
                  <a:pt x="1765068" y="1055877"/>
                  <a:pt x="1758008" y="1055877"/>
                </a:cubicBezTo>
                <a:close/>
                <a:moveTo>
                  <a:pt x="7495894" y="1053759"/>
                </a:moveTo>
                <a:lnTo>
                  <a:pt x="7508601" y="1055877"/>
                </a:lnTo>
                <a:lnTo>
                  <a:pt x="7498011" y="1055877"/>
                </a:lnTo>
                <a:close/>
                <a:moveTo>
                  <a:pt x="7487420" y="1045287"/>
                </a:moveTo>
                <a:lnTo>
                  <a:pt x="7495894" y="1053759"/>
                </a:lnTo>
                <a:lnTo>
                  <a:pt x="7492716" y="1053230"/>
                </a:lnTo>
                <a:cubicBezTo>
                  <a:pt x="7489186" y="1051465"/>
                  <a:pt x="7487420" y="1048817"/>
                  <a:pt x="7487420" y="1045287"/>
                </a:cubicBezTo>
                <a:close/>
                <a:moveTo>
                  <a:pt x="7445059" y="1045287"/>
                </a:moveTo>
                <a:cubicBezTo>
                  <a:pt x="7445059" y="1045287"/>
                  <a:pt x="7445059" y="1048817"/>
                  <a:pt x="7445059" y="1055877"/>
                </a:cubicBezTo>
                <a:cubicBezTo>
                  <a:pt x="7452120" y="1055877"/>
                  <a:pt x="7455649" y="1055877"/>
                  <a:pt x="7455649" y="1055877"/>
                </a:cubicBezTo>
                <a:lnTo>
                  <a:pt x="7466240" y="1055877"/>
                </a:lnTo>
                <a:cubicBezTo>
                  <a:pt x="7466240" y="1048817"/>
                  <a:pt x="7464474" y="1045287"/>
                  <a:pt x="7460944" y="1045287"/>
                </a:cubicBezTo>
                <a:cubicBezTo>
                  <a:pt x="7457415" y="1045287"/>
                  <a:pt x="7453884" y="1045287"/>
                  <a:pt x="7450355" y="1045287"/>
                </a:cubicBezTo>
                <a:cubicBezTo>
                  <a:pt x="7446824" y="1045287"/>
                  <a:pt x="7445059" y="1045287"/>
                  <a:pt x="7445059" y="1045287"/>
                </a:cubicBezTo>
                <a:close/>
                <a:moveTo>
                  <a:pt x="6227161" y="1045287"/>
                </a:moveTo>
                <a:cubicBezTo>
                  <a:pt x="6220101" y="1045287"/>
                  <a:pt x="6216572" y="1048817"/>
                  <a:pt x="6216572" y="1055877"/>
                </a:cubicBezTo>
                <a:cubicBezTo>
                  <a:pt x="6216572" y="1055877"/>
                  <a:pt x="6220101" y="1055877"/>
                  <a:pt x="6227161" y="1055877"/>
                </a:cubicBezTo>
                <a:close/>
                <a:moveTo>
                  <a:pt x="8790041" y="1034696"/>
                </a:moveTo>
                <a:lnTo>
                  <a:pt x="8811222" y="1045287"/>
                </a:lnTo>
                <a:lnTo>
                  <a:pt x="8800632" y="1045287"/>
                </a:lnTo>
                <a:cubicBezTo>
                  <a:pt x="8793570" y="1038227"/>
                  <a:pt x="8790041" y="1034696"/>
                  <a:pt x="8790041" y="1034696"/>
                </a:cubicBezTo>
                <a:close/>
                <a:moveTo>
                  <a:pt x="8249931" y="1034696"/>
                </a:moveTo>
                <a:cubicBezTo>
                  <a:pt x="8256991" y="1034696"/>
                  <a:pt x="8260521" y="1038227"/>
                  <a:pt x="8260521" y="1045287"/>
                </a:cubicBezTo>
                <a:lnTo>
                  <a:pt x="8249931" y="1045287"/>
                </a:lnTo>
                <a:cubicBezTo>
                  <a:pt x="8242869" y="1038227"/>
                  <a:pt x="8242869" y="1034696"/>
                  <a:pt x="8249931" y="1034696"/>
                </a:cubicBezTo>
                <a:close/>
                <a:moveTo>
                  <a:pt x="2181625" y="1034696"/>
                </a:moveTo>
                <a:cubicBezTo>
                  <a:pt x="2188685" y="1034696"/>
                  <a:pt x="2192215" y="1036461"/>
                  <a:pt x="2192215" y="1039992"/>
                </a:cubicBezTo>
                <a:cubicBezTo>
                  <a:pt x="2192215" y="1043522"/>
                  <a:pt x="2188685" y="1045287"/>
                  <a:pt x="2181625" y="1045287"/>
                </a:cubicBezTo>
                <a:lnTo>
                  <a:pt x="2192215" y="1066467"/>
                </a:lnTo>
                <a:lnTo>
                  <a:pt x="2213396" y="1077058"/>
                </a:lnTo>
                <a:cubicBezTo>
                  <a:pt x="2213396" y="1084118"/>
                  <a:pt x="2216926" y="1089413"/>
                  <a:pt x="2223986" y="1092944"/>
                </a:cubicBezTo>
                <a:cubicBezTo>
                  <a:pt x="2231046" y="1096474"/>
                  <a:pt x="2241637" y="1098239"/>
                  <a:pt x="2255757" y="1098239"/>
                </a:cubicBezTo>
                <a:cubicBezTo>
                  <a:pt x="2262817" y="1098239"/>
                  <a:pt x="2268114" y="1100004"/>
                  <a:pt x="2271642" y="1103533"/>
                </a:cubicBezTo>
                <a:cubicBezTo>
                  <a:pt x="2275172" y="1107064"/>
                  <a:pt x="2280468" y="1108829"/>
                  <a:pt x="2287529" y="1108829"/>
                </a:cubicBezTo>
                <a:lnTo>
                  <a:pt x="2298119" y="1108829"/>
                </a:lnTo>
                <a:cubicBezTo>
                  <a:pt x="2305179" y="1101769"/>
                  <a:pt x="2310474" y="1100004"/>
                  <a:pt x="2314005" y="1103533"/>
                </a:cubicBezTo>
                <a:cubicBezTo>
                  <a:pt x="2317535" y="1107064"/>
                  <a:pt x="2324594" y="1108829"/>
                  <a:pt x="2335186" y="1108829"/>
                </a:cubicBezTo>
                <a:cubicBezTo>
                  <a:pt x="2345776" y="1108829"/>
                  <a:pt x="2351071" y="1108829"/>
                  <a:pt x="2351071" y="1108829"/>
                </a:cubicBezTo>
                <a:lnTo>
                  <a:pt x="2340481" y="1119419"/>
                </a:lnTo>
                <a:lnTo>
                  <a:pt x="2329890" y="1130010"/>
                </a:lnTo>
                <a:cubicBezTo>
                  <a:pt x="2336950" y="1130010"/>
                  <a:pt x="2340481" y="1133541"/>
                  <a:pt x="2340481" y="1140600"/>
                </a:cubicBezTo>
                <a:cubicBezTo>
                  <a:pt x="2340481" y="1147660"/>
                  <a:pt x="2347541" y="1154721"/>
                  <a:pt x="2361662" y="1161781"/>
                </a:cubicBezTo>
                <a:cubicBezTo>
                  <a:pt x="2347541" y="1161781"/>
                  <a:pt x="2340481" y="1163546"/>
                  <a:pt x="2340481" y="1167077"/>
                </a:cubicBezTo>
                <a:cubicBezTo>
                  <a:pt x="2340481" y="1170606"/>
                  <a:pt x="2347541" y="1172371"/>
                  <a:pt x="2361662" y="1172371"/>
                </a:cubicBezTo>
                <a:cubicBezTo>
                  <a:pt x="2361662" y="1179431"/>
                  <a:pt x="2365192" y="1182962"/>
                  <a:pt x="2372252" y="1182962"/>
                </a:cubicBezTo>
                <a:cubicBezTo>
                  <a:pt x="2372252" y="1182962"/>
                  <a:pt x="2375782" y="1184727"/>
                  <a:pt x="2382842" y="1188258"/>
                </a:cubicBezTo>
                <a:cubicBezTo>
                  <a:pt x="2389902" y="1191787"/>
                  <a:pt x="2400493" y="1193552"/>
                  <a:pt x="2414614" y="1193552"/>
                </a:cubicBezTo>
                <a:cubicBezTo>
                  <a:pt x="2421673" y="1193552"/>
                  <a:pt x="2428734" y="1195317"/>
                  <a:pt x="2435794" y="1198848"/>
                </a:cubicBezTo>
                <a:cubicBezTo>
                  <a:pt x="2442854" y="1202378"/>
                  <a:pt x="2449915" y="1204143"/>
                  <a:pt x="2456975" y="1204143"/>
                </a:cubicBezTo>
                <a:cubicBezTo>
                  <a:pt x="2464034" y="1225324"/>
                  <a:pt x="2474625" y="1228854"/>
                  <a:pt x="2488746" y="1214733"/>
                </a:cubicBezTo>
                <a:cubicBezTo>
                  <a:pt x="2495806" y="1214733"/>
                  <a:pt x="2501103" y="1216498"/>
                  <a:pt x="2504632" y="1220029"/>
                </a:cubicBezTo>
                <a:cubicBezTo>
                  <a:pt x="2508162" y="1223558"/>
                  <a:pt x="2513458" y="1221793"/>
                  <a:pt x="2520518" y="1214733"/>
                </a:cubicBezTo>
                <a:cubicBezTo>
                  <a:pt x="2527577" y="1214733"/>
                  <a:pt x="2532874" y="1216498"/>
                  <a:pt x="2536402" y="1220029"/>
                </a:cubicBezTo>
                <a:cubicBezTo>
                  <a:pt x="2539934" y="1223558"/>
                  <a:pt x="2541698" y="1225324"/>
                  <a:pt x="2541698" y="1225324"/>
                </a:cubicBezTo>
                <a:cubicBezTo>
                  <a:pt x="2555819" y="1232383"/>
                  <a:pt x="2566410" y="1235914"/>
                  <a:pt x="2573470" y="1235914"/>
                </a:cubicBezTo>
                <a:lnTo>
                  <a:pt x="2573470" y="1225324"/>
                </a:lnTo>
                <a:cubicBezTo>
                  <a:pt x="2566410" y="1225324"/>
                  <a:pt x="2548758" y="1220029"/>
                  <a:pt x="2520518" y="1209437"/>
                </a:cubicBezTo>
                <a:cubicBezTo>
                  <a:pt x="2492277" y="1198848"/>
                  <a:pt x="2474625" y="1190022"/>
                  <a:pt x="2467566" y="1182962"/>
                </a:cubicBezTo>
                <a:lnTo>
                  <a:pt x="2456975" y="1182962"/>
                </a:lnTo>
                <a:cubicBezTo>
                  <a:pt x="2456975" y="1190022"/>
                  <a:pt x="2446385" y="1190022"/>
                  <a:pt x="2425203" y="1182962"/>
                </a:cubicBezTo>
                <a:cubicBezTo>
                  <a:pt x="2425203" y="1182962"/>
                  <a:pt x="2421673" y="1181197"/>
                  <a:pt x="2414614" y="1177666"/>
                </a:cubicBezTo>
                <a:cubicBezTo>
                  <a:pt x="2407554" y="1174137"/>
                  <a:pt x="2404023" y="1172371"/>
                  <a:pt x="2404023" y="1172371"/>
                </a:cubicBezTo>
                <a:cubicBezTo>
                  <a:pt x="2404023" y="1172371"/>
                  <a:pt x="2400493" y="1170606"/>
                  <a:pt x="2393433" y="1167077"/>
                </a:cubicBezTo>
                <a:cubicBezTo>
                  <a:pt x="2386373" y="1163546"/>
                  <a:pt x="2382842" y="1158250"/>
                  <a:pt x="2382842" y="1151191"/>
                </a:cubicBezTo>
                <a:lnTo>
                  <a:pt x="2382842" y="1140600"/>
                </a:lnTo>
                <a:cubicBezTo>
                  <a:pt x="2396963" y="1140600"/>
                  <a:pt x="2411084" y="1144131"/>
                  <a:pt x="2425203" y="1151191"/>
                </a:cubicBezTo>
                <a:cubicBezTo>
                  <a:pt x="2460505" y="1158250"/>
                  <a:pt x="2488746" y="1168841"/>
                  <a:pt x="2509927" y="1182962"/>
                </a:cubicBezTo>
                <a:cubicBezTo>
                  <a:pt x="2516988" y="1190022"/>
                  <a:pt x="2525813" y="1193552"/>
                  <a:pt x="2536402" y="1193552"/>
                </a:cubicBezTo>
                <a:cubicBezTo>
                  <a:pt x="2546995" y="1193552"/>
                  <a:pt x="2555819" y="1193552"/>
                  <a:pt x="2562879" y="1193552"/>
                </a:cubicBezTo>
                <a:lnTo>
                  <a:pt x="2573470" y="1193552"/>
                </a:lnTo>
                <a:cubicBezTo>
                  <a:pt x="2573470" y="1186493"/>
                  <a:pt x="2569938" y="1182962"/>
                  <a:pt x="2562879" y="1182962"/>
                </a:cubicBezTo>
                <a:cubicBezTo>
                  <a:pt x="2555819" y="1182962"/>
                  <a:pt x="2538168" y="1179431"/>
                  <a:pt x="2509927" y="1172371"/>
                </a:cubicBezTo>
                <a:lnTo>
                  <a:pt x="2478156" y="1151191"/>
                </a:lnTo>
                <a:cubicBezTo>
                  <a:pt x="2478156" y="1144131"/>
                  <a:pt x="2479922" y="1140600"/>
                  <a:pt x="2483450" y="1140600"/>
                </a:cubicBezTo>
                <a:cubicBezTo>
                  <a:pt x="2486982" y="1140600"/>
                  <a:pt x="2488746" y="1144131"/>
                  <a:pt x="2488746" y="1151191"/>
                </a:cubicBezTo>
                <a:lnTo>
                  <a:pt x="2499337" y="1151191"/>
                </a:lnTo>
                <a:lnTo>
                  <a:pt x="2520518" y="1151191"/>
                </a:lnTo>
                <a:cubicBezTo>
                  <a:pt x="2527577" y="1158250"/>
                  <a:pt x="2532874" y="1158250"/>
                  <a:pt x="2536402" y="1151191"/>
                </a:cubicBezTo>
                <a:cubicBezTo>
                  <a:pt x="2539934" y="1144131"/>
                  <a:pt x="2545229" y="1144131"/>
                  <a:pt x="2552289" y="1151191"/>
                </a:cubicBezTo>
                <a:lnTo>
                  <a:pt x="2562879" y="1161781"/>
                </a:lnTo>
                <a:lnTo>
                  <a:pt x="2552289" y="1161781"/>
                </a:lnTo>
                <a:lnTo>
                  <a:pt x="2541698" y="1161781"/>
                </a:lnTo>
                <a:cubicBezTo>
                  <a:pt x="2541698" y="1161781"/>
                  <a:pt x="2545229" y="1163546"/>
                  <a:pt x="2552289" y="1167077"/>
                </a:cubicBezTo>
                <a:cubicBezTo>
                  <a:pt x="2559349" y="1170606"/>
                  <a:pt x="2566410" y="1172371"/>
                  <a:pt x="2573470" y="1172371"/>
                </a:cubicBezTo>
                <a:lnTo>
                  <a:pt x="2594650" y="1172371"/>
                </a:lnTo>
                <a:lnTo>
                  <a:pt x="2615831" y="1182962"/>
                </a:lnTo>
                <a:cubicBezTo>
                  <a:pt x="2622892" y="1182962"/>
                  <a:pt x="2629952" y="1184727"/>
                  <a:pt x="2637012" y="1188258"/>
                </a:cubicBezTo>
                <a:cubicBezTo>
                  <a:pt x="2644072" y="1191787"/>
                  <a:pt x="2647602" y="1193552"/>
                  <a:pt x="2647602" y="1193552"/>
                </a:cubicBezTo>
                <a:cubicBezTo>
                  <a:pt x="2647602" y="1193552"/>
                  <a:pt x="2652899" y="1197083"/>
                  <a:pt x="2663488" y="1204143"/>
                </a:cubicBezTo>
                <a:cubicBezTo>
                  <a:pt x="2674080" y="1211202"/>
                  <a:pt x="2681138" y="1212968"/>
                  <a:pt x="2684669" y="1209437"/>
                </a:cubicBezTo>
                <a:cubicBezTo>
                  <a:pt x="2688200" y="1205908"/>
                  <a:pt x="2691729" y="1205908"/>
                  <a:pt x="2695259" y="1209437"/>
                </a:cubicBezTo>
                <a:cubicBezTo>
                  <a:pt x="2698790" y="1212968"/>
                  <a:pt x="2704085" y="1216498"/>
                  <a:pt x="2711145" y="1220029"/>
                </a:cubicBezTo>
                <a:cubicBezTo>
                  <a:pt x="2718205" y="1223558"/>
                  <a:pt x="2719971" y="1221793"/>
                  <a:pt x="2716440" y="1214733"/>
                </a:cubicBezTo>
                <a:cubicBezTo>
                  <a:pt x="2712911" y="1207673"/>
                  <a:pt x="2718205" y="1204143"/>
                  <a:pt x="2732326" y="1204143"/>
                </a:cubicBezTo>
                <a:cubicBezTo>
                  <a:pt x="2746447" y="1204143"/>
                  <a:pt x="2753506" y="1204143"/>
                  <a:pt x="2753506" y="1204143"/>
                </a:cubicBezTo>
                <a:lnTo>
                  <a:pt x="2679374" y="1182962"/>
                </a:lnTo>
                <a:cubicBezTo>
                  <a:pt x="2672313" y="1175902"/>
                  <a:pt x="2667019" y="1172371"/>
                  <a:pt x="2663488" y="1172371"/>
                </a:cubicBezTo>
                <a:cubicBezTo>
                  <a:pt x="2659957" y="1172371"/>
                  <a:pt x="2658193" y="1172371"/>
                  <a:pt x="2658193" y="1172371"/>
                </a:cubicBezTo>
                <a:cubicBezTo>
                  <a:pt x="2658193" y="1172371"/>
                  <a:pt x="2647602" y="1172371"/>
                  <a:pt x="2626422" y="1172371"/>
                </a:cubicBezTo>
                <a:lnTo>
                  <a:pt x="2594650" y="1161781"/>
                </a:lnTo>
                <a:lnTo>
                  <a:pt x="2573470" y="1151191"/>
                </a:lnTo>
                <a:lnTo>
                  <a:pt x="2562879" y="1140600"/>
                </a:lnTo>
                <a:cubicBezTo>
                  <a:pt x="2562879" y="1140600"/>
                  <a:pt x="2554053" y="1137070"/>
                  <a:pt x="2536402" y="1130010"/>
                </a:cubicBezTo>
                <a:cubicBezTo>
                  <a:pt x="2518752" y="1122950"/>
                  <a:pt x="2502867" y="1119419"/>
                  <a:pt x="2488746" y="1119419"/>
                </a:cubicBezTo>
                <a:cubicBezTo>
                  <a:pt x="2481686" y="1119419"/>
                  <a:pt x="2478156" y="1119419"/>
                  <a:pt x="2478156" y="1119419"/>
                </a:cubicBezTo>
                <a:lnTo>
                  <a:pt x="2467566" y="1098239"/>
                </a:lnTo>
                <a:cubicBezTo>
                  <a:pt x="2460505" y="1098239"/>
                  <a:pt x="2455210" y="1096474"/>
                  <a:pt x="2451680" y="1092944"/>
                </a:cubicBezTo>
                <a:cubicBezTo>
                  <a:pt x="2448151" y="1089413"/>
                  <a:pt x="2441090" y="1087648"/>
                  <a:pt x="2430498" y="1087648"/>
                </a:cubicBezTo>
                <a:cubicBezTo>
                  <a:pt x="2419909" y="1087648"/>
                  <a:pt x="2412848" y="1087648"/>
                  <a:pt x="2409317" y="1087648"/>
                </a:cubicBezTo>
                <a:cubicBezTo>
                  <a:pt x="2405788" y="1087648"/>
                  <a:pt x="2400493" y="1087648"/>
                  <a:pt x="2393433" y="1087648"/>
                </a:cubicBezTo>
                <a:cubicBezTo>
                  <a:pt x="2372252" y="1073527"/>
                  <a:pt x="2351071" y="1069998"/>
                  <a:pt x="2329890" y="1077058"/>
                </a:cubicBezTo>
                <a:cubicBezTo>
                  <a:pt x="2322830" y="1077058"/>
                  <a:pt x="2317535" y="1073527"/>
                  <a:pt x="2314005" y="1066467"/>
                </a:cubicBezTo>
                <a:cubicBezTo>
                  <a:pt x="2310474" y="1059408"/>
                  <a:pt x="2305179" y="1057642"/>
                  <a:pt x="2298119" y="1061173"/>
                </a:cubicBezTo>
                <a:cubicBezTo>
                  <a:pt x="2291059" y="1064702"/>
                  <a:pt x="2283998" y="1062937"/>
                  <a:pt x="2276938" y="1055877"/>
                </a:cubicBezTo>
                <a:cubicBezTo>
                  <a:pt x="2269878" y="1048817"/>
                  <a:pt x="2261053" y="1045287"/>
                  <a:pt x="2250461" y="1045287"/>
                </a:cubicBezTo>
                <a:cubicBezTo>
                  <a:pt x="2239871" y="1045287"/>
                  <a:pt x="2229282" y="1043522"/>
                  <a:pt x="2218690" y="1039992"/>
                </a:cubicBezTo>
                <a:cubicBezTo>
                  <a:pt x="2208101" y="1036461"/>
                  <a:pt x="2199275" y="1034696"/>
                  <a:pt x="2192215" y="1034696"/>
                </a:cubicBezTo>
                <a:close/>
                <a:moveTo>
                  <a:pt x="667195" y="1034696"/>
                </a:moveTo>
                <a:cubicBezTo>
                  <a:pt x="667195" y="1034696"/>
                  <a:pt x="672491" y="1038227"/>
                  <a:pt x="683080" y="1045287"/>
                </a:cubicBezTo>
                <a:cubicBezTo>
                  <a:pt x="693672" y="1052346"/>
                  <a:pt x="702497" y="1059408"/>
                  <a:pt x="709557" y="1066467"/>
                </a:cubicBezTo>
                <a:lnTo>
                  <a:pt x="730738" y="1077058"/>
                </a:lnTo>
                <a:cubicBezTo>
                  <a:pt x="716617" y="1077058"/>
                  <a:pt x="709557" y="1077058"/>
                  <a:pt x="709557" y="1077058"/>
                </a:cubicBezTo>
                <a:close/>
                <a:moveTo>
                  <a:pt x="8768861" y="1024106"/>
                </a:moveTo>
                <a:cubicBezTo>
                  <a:pt x="8775920" y="1024106"/>
                  <a:pt x="8779451" y="1027636"/>
                  <a:pt x="8779451" y="1034696"/>
                </a:cubicBezTo>
                <a:cubicBezTo>
                  <a:pt x="8772391" y="1034696"/>
                  <a:pt x="8765332" y="1034696"/>
                  <a:pt x="8758270" y="1034696"/>
                </a:cubicBezTo>
                <a:close/>
                <a:moveTo>
                  <a:pt x="8218160" y="1024106"/>
                </a:moveTo>
                <a:lnTo>
                  <a:pt x="8228750" y="1034696"/>
                </a:lnTo>
                <a:lnTo>
                  <a:pt x="8218160" y="1034696"/>
                </a:lnTo>
                <a:cubicBezTo>
                  <a:pt x="8218160" y="1027636"/>
                  <a:pt x="8218160" y="1024106"/>
                  <a:pt x="8218160" y="1024106"/>
                </a:cubicBezTo>
                <a:close/>
                <a:moveTo>
                  <a:pt x="8133435" y="1024106"/>
                </a:moveTo>
                <a:cubicBezTo>
                  <a:pt x="8133435" y="1031166"/>
                  <a:pt x="8136965" y="1034696"/>
                  <a:pt x="8144027" y="1034696"/>
                </a:cubicBezTo>
                <a:lnTo>
                  <a:pt x="8154617" y="1024106"/>
                </a:lnTo>
                <a:close/>
                <a:moveTo>
                  <a:pt x="7445059" y="1024106"/>
                </a:moveTo>
                <a:cubicBezTo>
                  <a:pt x="7445059" y="1024106"/>
                  <a:pt x="7446824" y="1025871"/>
                  <a:pt x="7450355" y="1029400"/>
                </a:cubicBezTo>
                <a:cubicBezTo>
                  <a:pt x="7453884" y="1032931"/>
                  <a:pt x="7459178" y="1034696"/>
                  <a:pt x="7466240" y="1034696"/>
                </a:cubicBezTo>
                <a:cubicBezTo>
                  <a:pt x="7473300" y="1041756"/>
                  <a:pt x="7478596" y="1048817"/>
                  <a:pt x="7482126" y="1055877"/>
                </a:cubicBezTo>
                <a:cubicBezTo>
                  <a:pt x="7485655" y="1062937"/>
                  <a:pt x="7490951" y="1066467"/>
                  <a:pt x="7498011" y="1066467"/>
                </a:cubicBezTo>
                <a:cubicBezTo>
                  <a:pt x="7505072" y="1066467"/>
                  <a:pt x="7510367" y="1066467"/>
                  <a:pt x="7513896" y="1066467"/>
                </a:cubicBezTo>
                <a:cubicBezTo>
                  <a:pt x="7517426" y="1066467"/>
                  <a:pt x="7519192" y="1069998"/>
                  <a:pt x="7519192" y="1077058"/>
                </a:cubicBezTo>
                <a:lnTo>
                  <a:pt x="7529782" y="1077058"/>
                </a:lnTo>
                <a:lnTo>
                  <a:pt x="7508601" y="1055877"/>
                </a:lnTo>
                <a:lnTo>
                  <a:pt x="7519192" y="1055877"/>
                </a:lnTo>
                <a:lnTo>
                  <a:pt x="7572144" y="1066467"/>
                </a:lnTo>
                <a:cubicBezTo>
                  <a:pt x="7593326" y="1073527"/>
                  <a:pt x="7614505" y="1080588"/>
                  <a:pt x="7635686" y="1087648"/>
                </a:cubicBezTo>
                <a:cubicBezTo>
                  <a:pt x="7678048" y="1101769"/>
                  <a:pt x="7706290" y="1108829"/>
                  <a:pt x="7720409" y="1108829"/>
                </a:cubicBezTo>
                <a:cubicBezTo>
                  <a:pt x="7727471" y="1108829"/>
                  <a:pt x="7731000" y="1110594"/>
                  <a:pt x="7731000" y="1114125"/>
                </a:cubicBezTo>
                <a:cubicBezTo>
                  <a:pt x="7731000" y="1117654"/>
                  <a:pt x="7739826" y="1121184"/>
                  <a:pt x="7757476" y="1124714"/>
                </a:cubicBezTo>
                <a:cubicBezTo>
                  <a:pt x="7775128" y="1128245"/>
                  <a:pt x="7789248" y="1131775"/>
                  <a:pt x="7799838" y="1135306"/>
                </a:cubicBezTo>
                <a:cubicBezTo>
                  <a:pt x="7810428" y="1138835"/>
                  <a:pt x="7821019" y="1138835"/>
                  <a:pt x="7831609" y="1135306"/>
                </a:cubicBezTo>
                <a:cubicBezTo>
                  <a:pt x="7842200" y="1131775"/>
                  <a:pt x="7847494" y="1130010"/>
                  <a:pt x="7847494" y="1130010"/>
                </a:cubicBezTo>
                <a:cubicBezTo>
                  <a:pt x="7861615" y="1130010"/>
                  <a:pt x="7861615" y="1126479"/>
                  <a:pt x="7847494" y="1119419"/>
                </a:cubicBezTo>
                <a:cubicBezTo>
                  <a:pt x="7840434" y="1119419"/>
                  <a:pt x="7833375" y="1115889"/>
                  <a:pt x="7826313" y="1108829"/>
                </a:cubicBezTo>
                <a:cubicBezTo>
                  <a:pt x="7812194" y="1108829"/>
                  <a:pt x="7801604" y="1107064"/>
                  <a:pt x="7794542" y="1103533"/>
                </a:cubicBezTo>
                <a:cubicBezTo>
                  <a:pt x="7787482" y="1100004"/>
                  <a:pt x="7782186" y="1098239"/>
                  <a:pt x="7778656" y="1098239"/>
                </a:cubicBezTo>
                <a:cubicBezTo>
                  <a:pt x="7775128" y="1098239"/>
                  <a:pt x="7769832" y="1096474"/>
                  <a:pt x="7762772" y="1092944"/>
                </a:cubicBezTo>
                <a:cubicBezTo>
                  <a:pt x="7755711" y="1089413"/>
                  <a:pt x="7748652" y="1087648"/>
                  <a:pt x="7741590" y="1087648"/>
                </a:cubicBezTo>
                <a:cubicBezTo>
                  <a:pt x="7699230" y="1087648"/>
                  <a:pt x="7678048" y="1084118"/>
                  <a:pt x="7678048" y="1077058"/>
                </a:cubicBezTo>
                <a:lnTo>
                  <a:pt x="7678048" y="1066467"/>
                </a:lnTo>
                <a:cubicBezTo>
                  <a:pt x="7678048" y="1066467"/>
                  <a:pt x="7674519" y="1066467"/>
                  <a:pt x="7667457" y="1066467"/>
                </a:cubicBezTo>
                <a:lnTo>
                  <a:pt x="7646278" y="1066467"/>
                </a:lnTo>
                <a:cubicBezTo>
                  <a:pt x="7639216" y="1066467"/>
                  <a:pt x="7632156" y="1064702"/>
                  <a:pt x="7625096" y="1061173"/>
                </a:cubicBezTo>
                <a:cubicBezTo>
                  <a:pt x="7618034" y="1057642"/>
                  <a:pt x="7612740" y="1055877"/>
                  <a:pt x="7609211" y="1055877"/>
                </a:cubicBezTo>
                <a:cubicBezTo>
                  <a:pt x="7605682" y="1055877"/>
                  <a:pt x="7602149" y="1055877"/>
                  <a:pt x="7598620" y="1055877"/>
                </a:cubicBezTo>
                <a:cubicBezTo>
                  <a:pt x="7595090" y="1055877"/>
                  <a:pt x="7593326" y="1055877"/>
                  <a:pt x="7593326" y="1055877"/>
                </a:cubicBezTo>
                <a:lnTo>
                  <a:pt x="7561553" y="1045287"/>
                </a:lnTo>
                <a:lnTo>
                  <a:pt x="7519192" y="1034696"/>
                </a:lnTo>
                <a:lnTo>
                  <a:pt x="7487420" y="1024106"/>
                </a:lnTo>
                <a:cubicBezTo>
                  <a:pt x="7487420" y="1031166"/>
                  <a:pt x="7480360" y="1031166"/>
                  <a:pt x="7466240" y="1024106"/>
                </a:cubicBezTo>
                <a:close/>
                <a:moveTo>
                  <a:pt x="7032033" y="1024106"/>
                </a:moveTo>
                <a:lnTo>
                  <a:pt x="7084985" y="1045287"/>
                </a:lnTo>
                <a:cubicBezTo>
                  <a:pt x="7084985" y="1038227"/>
                  <a:pt x="7077924" y="1032931"/>
                  <a:pt x="7063804" y="1029400"/>
                </a:cubicBezTo>
                <a:cubicBezTo>
                  <a:pt x="7049684" y="1025871"/>
                  <a:pt x="7039093" y="1024106"/>
                  <a:pt x="7032033" y="1024106"/>
                </a:cubicBezTo>
                <a:close/>
                <a:moveTo>
                  <a:pt x="2891182" y="1024106"/>
                </a:moveTo>
                <a:lnTo>
                  <a:pt x="2901772" y="1034696"/>
                </a:lnTo>
                <a:lnTo>
                  <a:pt x="2901772" y="1024106"/>
                </a:lnTo>
                <a:cubicBezTo>
                  <a:pt x="2901772" y="1024106"/>
                  <a:pt x="2898242" y="1024106"/>
                  <a:pt x="2891182" y="1024106"/>
                </a:cubicBezTo>
                <a:close/>
                <a:moveTo>
                  <a:pt x="1503839" y="1024106"/>
                </a:moveTo>
                <a:lnTo>
                  <a:pt x="1514429" y="1032049"/>
                </a:lnTo>
                <a:cubicBezTo>
                  <a:pt x="1517959" y="1033814"/>
                  <a:pt x="1521489" y="1034696"/>
                  <a:pt x="1525019" y="1034696"/>
                </a:cubicBezTo>
                <a:close/>
                <a:moveTo>
                  <a:pt x="783690" y="1024106"/>
                </a:moveTo>
                <a:lnTo>
                  <a:pt x="804871" y="1024106"/>
                </a:lnTo>
                <a:cubicBezTo>
                  <a:pt x="811932" y="1031166"/>
                  <a:pt x="818991" y="1034696"/>
                  <a:pt x="826051" y="1034696"/>
                </a:cubicBezTo>
                <a:lnTo>
                  <a:pt x="826051" y="1045287"/>
                </a:lnTo>
                <a:cubicBezTo>
                  <a:pt x="811932" y="1038227"/>
                  <a:pt x="803105" y="1034696"/>
                  <a:pt x="799576" y="1034696"/>
                </a:cubicBezTo>
                <a:cubicBezTo>
                  <a:pt x="796047" y="1034696"/>
                  <a:pt x="790751" y="1031166"/>
                  <a:pt x="783690" y="1024106"/>
                </a:cubicBezTo>
                <a:close/>
                <a:moveTo>
                  <a:pt x="8737089" y="1013515"/>
                </a:moveTo>
                <a:lnTo>
                  <a:pt x="8747679" y="1024106"/>
                </a:lnTo>
                <a:lnTo>
                  <a:pt x="8737089" y="1024106"/>
                </a:lnTo>
                <a:close/>
                <a:moveTo>
                  <a:pt x="8112254" y="1013515"/>
                </a:moveTo>
                <a:lnTo>
                  <a:pt x="8112254" y="1024106"/>
                </a:lnTo>
                <a:lnTo>
                  <a:pt x="8122846" y="1024106"/>
                </a:lnTo>
                <a:cubicBezTo>
                  <a:pt x="8122846" y="1024106"/>
                  <a:pt x="8119316" y="1020575"/>
                  <a:pt x="8112254" y="1013515"/>
                </a:cubicBezTo>
                <a:close/>
                <a:moveTo>
                  <a:pt x="8091075" y="1013515"/>
                </a:moveTo>
                <a:cubicBezTo>
                  <a:pt x="8091075" y="1020575"/>
                  <a:pt x="8092839" y="1024106"/>
                  <a:pt x="8096369" y="1024106"/>
                </a:cubicBezTo>
                <a:cubicBezTo>
                  <a:pt x="8099898" y="1024106"/>
                  <a:pt x="8101664" y="1022341"/>
                  <a:pt x="8101664" y="1018810"/>
                </a:cubicBezTo>
                <a:cubicBezTo>
                  <a:pt x="8101664" y="1015279"/>
                  <a:pt x="8098135" y="1013515"/>
                  <a:pt x="8091075" y="1013515"/>
                </a:cubicBezTo>
                <a:close/>
                <a:moveTo>
                  <a:pt x="7783952" y="1013515"/>
                </a:moveTo>
                <a:lnTo>
                  <a:pt x="7794542" y="1024106"/>
                </a:lnTo>
                <a:lnTo>
                  <a:pt x="7826313" y="1034696"/>
                </a:lnTo>
                <a:lnTo>
                  <a:pt x="7836904" y="1034696"/>
                </a:lnTo>
                <a:cubicBezTo>
                  <a:pt x="7836904" y="1027636"/>
                  <a:pt x="7829844" y="1022341"/>
                  <a:pt x="7815724" y="1018810"/>
                </a:cubicBezTo>
                <a:cubicBezTo>
                  <a:pt x="7801604" y="1015279"/>
                  <a:pt x="7791012" y="1013515"/>
                  <a:pt x="7783952" y="1013515"/>
                </a:cubicBezTo>
                <a:close/>
                <a:moveTo>
                  <a:pt x="2340481" y="1013515"/>
                </a:moveTo>
                <a:cubicBezTo>
                  <a:pt x="2340481" y="1013515"/>
                  <a:pt x="2351071" y="1017046"/>
                  <a:pt x="2372252" y="1024106"/>
                </a:cubicBezTo>
                <a:cubicBezTo>
                  <a:pt x="2393433" y="1031166"/>
                  <a:pt x="2411084" y="1038227"/>
                  <a:pt x="2425203" y="1045287"/>
                </a:cubicBezTo>
                <a:lnTo>
                  <a:pt x="2446385" y="1055877"/>
                </a:lnTo>
                <a:cubicBezTo>
                  <a:pt x="2460505" y="1055877"/>
                  <a:pt x="2467566" y="1057642"/>
                  <a:pt x="2467566" y="1061173"/>
                </a:cubicBezTo>
                <a:cubicBezTo>
                  <a:pt x="2467566" y="1064702"/>
                  <a:pt x="2474625" y="1066467"/>
                  <a:pt x="2488746" y="1066467"/>
                </a:cubicBezTo>
                <a:lnTo>
                  <a:pt x="2499337" y="1066467"/>
                </a:lnTo>
                <a:cubicBezTo>
                  <a:pt x="2499337" y="1073527"/>
                  <a:pt x="2506397" y="1077058"/>
                  <a:pt x="2520518" y="1077058"/>
                </a:cubicBezTo>
                <a:cubicBezTo>
                  <a:pt x="2534638" y="1077058"/>
                  <a:pt x="2552289" y="1080588"/>
                  <a:pt x="2573470" y="1087648"/>
                </a:cubicBezTo>
                <a:lnTo>
                  <a:pt x="2594650" y="1087648"/>
                </a:lnTo>
                <a:cubicBezTo>
                  <a:pt x="2587591" y="1080588"/>
                  <a:pt x="2575234" y="1075293"/>
                  <a:pt x="2557584" y="1071762"/>
                </a:cubicBezTo>
                <a:cubicBezTo>
                  <a:pt x="2539934" y="1068232"/>
                  <a:pt x="2524048" y="1062937"/>
                  <a:pt x="2509927" y="1055877"/>
                </a:cubicBezTo>
                <a:cubicBezTo>
                  <a:pt x="2481686" y="1048817"/>
                  <a:pt x="2464034" y="1045287"/>
                  <a:pt x="2456975" y="1045287"/>
                </a:cubicBezTo>
                <a:lnTo>
                  <a:pt x="2446385" y="1045287"/>
                </a:lnTo>
                <a:cubicBezTo>
                  <a:pt x="2453445" y="1045287"/>
                  <a:pt x="2453445" y="1041756"/>
                  <a:pt x="2446385" y="1034696"/>
                </a:cubicBezTo>
                <a:cubicBezTo>
                  <a:pt x="2432264" y="1034696"/>
                  <a:pt x="2411084" y="1031166"/>
                  <a:pt x="2382842" y="1024106"/>
                </a:cubicBezTo>
                <a:cubicBezTo>
                  <a:pt x="2354601" y="1017046"/>
                  <a:pt x="2340481" y="1013515"/>
                  <a:pt x="2340481" y="1013515"/>
                </a:cubicBezTo>
                <a:close/>
                <a:moveTo>
                  <a:pt x="8504100" y="1002925"/>
                </a:moveTo>
                <a:cubicBezTo>
                  <a:pt x="8511161" y="1002925"/>
                  <a:pt x="8514691" y="1002925"/>
                  <a:pt x="8514691" y="1002925"/>
                </a:cubicBezTo>
                <a:cubicBezTo>
                  <a:pt x="8514691" y="1002925"/>
                  <a:pt x="8514691" y="1006456"/>
                  <a:pt x="8514691" y="1013515"/>
                </a:cubicBezTo>
                <a:cubicBezTo>
                  <a:pt x="8514691" y="1013515"/>
                  <a:pt x="8511161" y="1013515"/>
                  <a:pt x="8504100" y="1013515"/>
                </a:cubicBezTo>
                <a:close/>
                <a:moveTo>
                  <a:pt x="7640982" y="1002925"/>
                </a:moveTo>
                <a:cubicBezTo>
                  <a:pt x="7637452" y="1002925"/>
                  <a:pt x="7635686" y="1004689"/>
                  <a:pt x="7635686" y="1008220"/>
                </a:cubicBezTo>
                <a:cubicBezTo>
                  <a:pt x="7635686" y="1011750"/>
                  <a:pt x="7646278" y="1017046"/>
                  <a:pt x="7667457" y="1024106"/>
                </a:cubicBezTo>
                <a:cubicBezTo>
                  <a:pt x="7688638" y="1031166"/>
                  <a:pt x="7702759" y="1034696"/>
                  <a:pt x="7709820" y="1034696"/>
                </a:cubicBezTo>
                <a:cubicBezTo>
                  <a:pt x="7716880" y="1034696"/>
                  <a:pt x="7722175" y="1034696"/>
                  <a:pt x="7725704" y="1034696"/>
                </a:cubicBezTo>
                <a:cubicBezTo>
                  <a:pt x="7729234" y="1034696"/>
                  <a:pt x="7731000" y="1038227"/>
                  <a:pt x="7731000" y="1045287"/>
                </a:cubicBezTo>
                <a:cubicBezTo>
                  <a:pt x="7738060" y="1045287"/>
                  <a:pt x="7757476" y="1050581"/>
                  <a:pt x="7789248" y="1061173"/>
                </a:cubicBezTo>
                <a:cubicBezTo>
                  <a:pt x="7805134" y="1066467"/>
                  <a:pt x="7817930" y="1070439"/>
                  <a:pt x="7827638" y="1073086"/>
                </a:cubicBezTo>
                <a:lnTo>
                  <a:pt x="7835275" y="1074613"/>
                </a:lnTo>
                <a:lnTo>
                  <a:pt x="7831609" y="1069115"/>
                </a:lnTo>
                <a:cubicBezTo>
                  <a:pt x="7831609" y="1067351"/>
                  <a:pt x="7833373" y="1066467"/>
                  <a:pt x="7836904" y="1066467"/>
                </a:cubicBezTo>
                <a:lnTo>
                  <a:pt x="7836904" y="1055877"/>
                </a:lnTo>
                <a:cubicBezTo>
                  <a:pt x="7829844" y="1055877"/>
                  <a:pt x="7826313" y="1055877"/>
                  <a:pt x="7826313" y="1055877"/>
                </a:cubicBezTo>
                <a:cubicBezTo>
                  <a:pt x="7819253" y="1055877"/>
                  <a:pt x="7808663" y="1054112"/>
                  <a:pt x="7794542" y="1050581"/>
                </a:cubicBezTo>
                <a:cubicBezTo>
                  <a:pt x="7780423" y="1047052"/>
                  <a:pt x="7766300" y="1043522"/>
                  <a:pt x="7752182" y="1039992"/>
                </a:cubicBezTo>
                <a:cubicBezTo>
                  <a:pt x="7738060" y="1036461"/>
                  <a:pt x="7727471" y="1031166"/>
                  <a:pt x="7720409" y="1024106"/>
                </a:cubicBezTo>
                <a:lnTo>
                  <a:pt x="7688638" y="1013515"/>
                </a:lnTo>
                <a:cubicBezTo>
                  <a:pt x="7667457" y="1006456"/>
                  <a:pt x="7655101" y="1002925"/>
                  <a:pt x="7651572" y="1002925"/>
                </a:cubicBezTo>
                <a:cubicBezTo>
                  <a:pt x="7648042" y="1002925"/>
                  <a:pt x="7644511" y="1002925"/>
                  <a:pt x="7640982" y="1002925"/>
                </a:cubicBezTo>
                <a:close/>
                <a:moveTo>
                  <a:pt x="6989670" y="1002925"/>
                </a:moveTo>
                <a:lnTo>
                  <a:pt x="6989670" y="1013515"/>
                </a:lnTo>
                <a:cubicBezTo>
                  <a:pt x="6989670" y="1013515"/>
                  <a:pt x="6993200" y="1013515"/>
                  <a:pt x="7000262" y="1013515"/>
                </a:cubicBezTo>
                <a:cubicBezTo>
                  <a:pt x="7000262" y="1006456"/>
                  <a:pt x="6998496" y="1002925"/>
                  <a:pt x="6994966" y="1002925"/>
                </a:cubicBezTo>
                <a:cubicBezTo>
                  <a:pt x="6991437" y="1002925"/>
                  <a:pt x="6989670" y="1002925"/>
                  <a:pt x="6989670" y="1002925"/>
                </a:cubicBezTo>
                <a:close/>
                <a:moveTo>
                  <a:pt x="730738" y="1002925"/>
                </a:moveTo>
                <a:lnTo>
                  <a:pt x="741329" y="1002925"/>
                </a:lnTo>
                <a:cubicBezTo>
                  <a:pt x="741329" y="1009985"/>
                  <a:pt x="737799" y="1013515"/>
                  <a:pt x="730738" y="1013515"/>
                </a:cubicBezTo>
                <a:close/>
                <a:moveTo>
                  <a:pt x="7308708" y="996306"/>
                </a:moveTo>
                <a:cubicBezTo>
                  <a:pt x="7307826" y="997188"/>
                  <a:pt x="7307384" y="999395"/>
                  <a:pt x="7307384" y="1002925"/>
                </a:cubicBezTo>
                <a:cubicBezTo>
                  <a:pt x="7314444" y="1002925"/>
                  <a:pt x="7317974" y="1002925"/>
                  <a:pt x="7317974" y="1002925"/>
                </a:cubicBezTo>
                <a:cubicBezTo>
                  <a:pt x="7317974" y="1002925"/>
                  <a:pt x="7316208" y="1001160"/>
                  <a:pt x="7312678" y="997629"/>
                </a:cubicBezTo>
                <a:cubicBezTo>
                  <a:pt x="7310914" y="995865"/>
                  <a:pt x="7309590" y="995423"/>
                  <a:pt x="7308708" y="996306"/>
                </a:cubicBezTo>
                <a:close/>
                <a:moveTo>
                  <a:pt x="5358748" y="992335"/>
                </a:moveTo>
                <a:cubicBezTo>
                  <a:pt x="5358748" y="992335"/>
                  <a:pt x="5358748" y="994100"/>
                  <a:pt x="5358748" y="997629"/>
                </a:cubicBezTo>
                <a:cubicBezTo>
                  <a:pt x="5358748" y="1001160"/>
                  <a:pt x="5362278" y="1002925"/>
                  <a:pt x="5369339" y="1002925"/>
                </a:cubicBezTo>
                <a:cubicBezTo>
                  <a:pt x="5376400" y="1002925"/>
                  <a:pt x="5379929" y="1002925"/>
                  <a:pt x="5379929" y="1002925"/>
                </a:cubicBezTo>
                <a:lnTo>
                  <a:pt x="5369339" y="992335"/>
                </a:lnTo>
                <a:cubicBezTo>
                  <a:pt x="5362278" y="992335"/>
                  <a:pt x="5358748" y="992335"/>
                  <a:pt x="5358748" y="992335"/>
                </a:cubicBezTo>
                <a:close/>
                <a:moveTo>
                  <a:pt x="1980407" y="992335"/>
                </a:moveTo>
                <a:cubicBezTo>
                  <a:pt x="1987466" y="992335"/>
                  <a:pt x="1998057" y="994100"/>
                  <a:pt x="2012178" y="997629"/>
                </a:cubicBezTo>
                <a:cubicBezTo>
                  <a:pt x="2026299" y="1001160"/>
                  <a:pt x="2035124" y="1004689"/>
                  <a:pt x="2038653" y="1008220"/>
                </a:cubicBezTo>
                <a:cubicBezTo>
                  <a:pt x="2042185" y="1011750"/>
                  <a:pt x="2047480" y="1013515"/>
                  <a:pt x="2054540" y="1013515"/>
                </a:cubicBezTo>
                <a:cubicBezTo>
                  <a:pt x="2061600" y="1013515"/>
                  <a:pt x="2065130" y="1017046"/>
                  <a:pt x="2065130" y="1024106"/>
                </a:cubicBezTo>
                <a:lnTo>
                  <a:pt x="2012178" y="1013515"/>
                </a:lnTo>
                <a:lnTo>
                  <a:pt x="2022769" y="1034696"/>
                </a:lnTo>
                <a:lnTo>
                  <a:pt x="2022769" y="1045287"/>
                </a:lnTo>
                <a:lnTo>
                  <a:pt x="2012178" y="1034696"/>
                </a:lnTo>
                <a:cubicBezTo>
                  <a:pt x="2005118" y="1027636"/>
                  <a:pt x="1998057" y="1024106"/>
                  <a:pt x="1990997" y="1024106"/>
                </a:cubicBezTo>
                <a:lnTo>
                  <a:pt x="1969816" y="1013515"/>
                </a:lnTo>
                <a:lnTo>
                  <a:pt x="1959226" y="1013515"/>
                </a:lnTo>
                <a:cubicBezTo>
                  <a:pt x="1952166" y="1013515"/>
                  <a:pt x="1948635" y="1009985"/>
                  <a:pt x="1948635" y="1002925"/>
                </a:cubicBezTo>
                <a:cubicBezTo>
                  <a:pt x="1948635" y="995865"/>
                  <a:pt x="1959226" y="992335"/>
                  <a:pt x="1980407" y="992335"/>
                </a:cubicBezTo>
                <a:close/>
                <a:moveTo>
                  <a:pt x="1577971" y="992335"/>
                </a:moveTo>
                <a:lnTo>
                  <a:pt x="1583266" y="992335"/>
                </a:lnTo>
                <a:cubicBezTo>
                  <a:pt x="1586796" y="992335"/>
                  <a:pt x="1588562" y="995865"/>
                  <a:pt x="1588562" y="1002925"/>
                </a:cubicBezTo>
                <a:close/>
                <a:moveTo>
                  <a:pt x="1270849" y="992335"/>
                </a:moveTo>
                <a:cubicBezTo>
                  <a:pt x="1277910" y="992335"/>
                  <a:pt x="1281440" y="992335"/>
                  <a:pt x="1281440" y="992335"/>
                </a:cubicBezTo>
                <a:lnTo>
                  <a:pt x="1270849" y="1002925"/>
                </a:lnTo>
                <a:cubicBezTo>
                  <a:pt x="1270849" y="1002925"/>
                  <a:pt x="1270849" y="999394"/>
                  <a:pt x="1270849" y="992335"/>
                </a:cubicBezTo>
                <a:close/>
                <a:moveTo>
                  <a:pt x="7995760" y="981744"/>
                </a:moveTo>
                <a:lnTo>
                  <a:pt x="7995760" y="992335"/>
                </a:lnTo>
                <a:lnTo>
                  <a:pt x="8006350" y="992335"/>
                </a:lnTo>
                <a:close/>
                <a:moveTo>
                  <a:pt x="1895684" y="981744"/>
                </a:moveTo>
                <a:cubicBezTo>
                  <a:pt x="1902744" y="988804"/>
                  <a:pt x="1906274" y="992335"/>
                  <a:pt x="1906274" y="992335"/>
                </a:cubicBezTo>
                <a:lnTo>
                  <a:pt x="1906274" y="981744"/>
                </a:lnTo>
                <a:cubicBezTo>
                  <a:pt x="1899214" y="981744"/>
                  <a:pt x="1895684" y="981744"/>
                  <a:pt x="1895684" y="981744"/>
                </a:cubicBezTo>
                <a:close/>
                <a:moveTo>
                  <a:pt x="543291" y="974333"/>
                </a:moveTo>
                <a:lnTo>
                  <a:pt x="545405" y="976448"/>
                </a:lnTo>
                <a:cubicBezTo>
                  <a:pt x="548937" y="979979"/>
                  <a:pt x="550701" y="981744"/>
                  <a:pt x="550701" y="981744"/>
                </a:cubicBezTo>
                <a:cubicBezTo>
                  <a:pt x="550701" y="981744"/>
                  <a:pt x="549819" y="980862"/>
                  <a:pt x="548053" y="979097"/>
                </a:cubicBezTo>
                <a:close/>
                <a:moveTo>
                  <a:pt x="7328564" y="971154"/>
                </a:moveTo>
                <a:lnTo>
                  <a:pt x="7317974" y="981744"/>
                </a:lnTo>
                <a:cubicBezTo>
                  <a:pt x="7325034" y="981744"/>
                  <a:pt x="7332094" y="983509"/>
                  <a:pt x="7339155" y="987040"/>
                </a:cubicBezTo>
                <a:cubicBezTo>
                  <a:pt x="7346216" y="990570"/>
                  <a:pt x="7353274" y="992335"/>
                  <a:pt x="7360336" y="992335"/>
                </a:cubicBezTo>
                <a:cubicBezTo>
                  <a:pt x="7367396" y="992335"/>
                  <a:pt x="7369160" y="990570"/>
                  <a:pt x="7365630" y="987040"/>
                </a:cubicBezTo>
                <a:cubicBezTo>
                  <a:pt x="7362101" y="983509"/>
                  <a:pt x="7349745" y="978214"/>
                  <a:pt x="7328564" y="971154"/>
                </a:cubicBezTo>
                <a:close/>
                <a:moveTo>
                  <a:pt x="2716440" y="971154"/>
                </a:moveTo>
                <a:cubicBezTo>
                  <a:pt x="2712911" y="971154"/>
                  <a:pt x="2711145" y="972919"/>
                  <a:pt x="2711145" y="976448"/>
                </a:cubicBezTo>
                <a:cubicBezTo>
                  <a:pt x="2711145" y="979979"/>
                  <a:pt x="2714675" y="981744"/>
                  <a:pt x="2721735" y="981744"/>
                </a:cubicBezTo>
                <a:cubicBezTo>
                  <a:pt x="2721735" y="974683"/>
                  <a:pt x="2719971" y="971154"/>
                  <a:pt x="2716440" y="971154"/>
                </a:cubicBezTo>
                <a:close/>
                <a:moveTo>
                  <a:pt x="1281440" y="971154"/>
                </a:moveTo>
                <a:lnTo>
                  <a:pt x="1302621" y="981744"/>
                </a:lnTo>
                <a:lnTo>
                  <a:pt x="1292030" y="981744"/>
                </a:lnTo>
                <a:cubicBezTo>
                  <a:pt x="1292030" y="974683"/>
                  <a:pt x="1288500" y="974683"/>
                  <a:pt x="1281440" y="981744"/>
                </a:cubicBezTo>
                <a:close/>
                <a:moveTo>
                  <a:pt x="1217897" y="971154"/>
                </a:moveTo>
                <a:lnTo>
                  <a:pt x="1228487" y="971154"/>
                </a:lnTo>
                <a:lnTo>
                  <a:pt x="1239078" y="981744"/>
                </a:lnTo>
                <a:close/>
                <a:moveTo>
                  <a:pt x="540110" y="971154"/>
                </a:moveTo>
                <a:cubicBezTo>
                  <a:pt x="540110" y="971154"/>
                  <a:pt x="540551" y="971595"/>
                  <a:pt x="541435" y="972478"/>
                </a:cubicBezTo>
                <a:lnTo>
                  <a:pt x="543291" y="974333"/>
                </a:lnTo>
                <a:close/>
                <a:moveTo>
                  <a:pt x="2139263" y="960563"/>
                </a:moveTo>
                <a:cubicBezTo>
                  <a:pt x="2139263" y="967623"/>
                  <a:pt x="2141028" y="971154"/>
                  <a:pt x="2144559" y="971154"/>
                </a:cubicBezTo>
                <a:cubicBezTo>
                  <a:pt x="2148089" y="971154"/>
                  <a:pt x="2149853" y="974683"/>
                  <a:pt x="2149853" y="981744"/>
                </a:cubicBezTo>
                <a:cubicBezTo>
                  <a:pt x="2149853" y="981744"/>
                  <a:pt x="2153384" y="981744"/>
                  <a:pt x="2160443" y="981744"/>
                </a:cubicBezTo>
                <a:cubicBezTo>
                  <a:pt x="2167504" y="981744"/>
                  <a:pt x="2179859" y="983509"/>
                  <a:pt x="2197509" y="987040"/>
                </a:cubicBezTo>
                <a:cubicBezTo>
                  <a:pt x="2215162" y="990570"/>
                  <a:pt x="2223986" y="992335"/>
                  <a:pt x="2223986" y="992335"/>
                </a:cubicBezTo>
                <a:cubicBezTo>
                  <a:pt x="2223986" y="999394"/>
                  <a:pt x="2234577" y="1002925"/>
                  <a:pt x="2255757" y="1002925"/>
                </a:cubicBezTo>
                <a:cubicBezTo>
                  <a:pt x="2269878" y="1002925"/>
                  <a:pt x="2276938" y="1006456"/>
                  <a:pt x="2276938" y="1013515"/>
                </a:cubicBezTo>
                <a:cubicBezTo>
                  <a:pt x="2283998" y="1006456"/>
                  <a:pt x="2294589" y="1006456"/>
                  <a:pt x="2308710" y="1013515"/>
                </a:cubicBezTo>
                <a:lnTo>
                  <a:pt x="2319299" y="1002925"/>
                </a:lnTo>
                <a:lnTo>
                  <a:pt x="2308710" y="1002925"/>
                </a:lnTo>
                <a:cubicBezTo>
                  <a:pt x="2315769" y="1002925"/>
                  <a:pt x="2317535" y="1001160"/>
                  <a:pt x="2314005" y="997629"/>
                </a:cubicBezTo>
                <a:cubicBezTo>
                  <a:pt x="2310474" y="994100"/>
                  <a:pt x="2305179" y="992335"/>
                  <a:pt x="2298119" y="992335"/>
                </a:cubicBezTo>
                <a:lnTo>
                  <a:pt x="2287529" y="992335"/>
                </a:lnTo>
                <a:lnTo>
                  <a:pt x="2287529" y="981744"/>
                </a:lnTo>
                <a:cubicBezTo>
                  <a:pt x="2245167" y="981744"/>
                  <a:pt x="2215162" y="978214"/>
                  <a:pt x="2197509" y="971154"/>
                </a:cubicBezTo>
                <a:cubicBezTo>
                  <a:pt x="2179859" y="964094"/>
                  <a:pt x="2163974" y="960563"/>
                  <a:pt x="2149853" y="960563"/>
                </a:cubicBezTo>
                <a:close/>
                <a:moveTo>
                  <a:pt x="1853322" y="960563"/>
                </a:moveTo>
                <a:cubicBezTo>
                  <a:pt x="1853322" y="960563"/>
                  <a:pt x="1855087" y="960563"/>
                  <a:pt x="1858616" y="960563"/>
                </a:cubicBezTo>
                <a:cubicBezTo>
                  <a:pt x="1862147" y="960563"/>
                  <a:pt x="1867443" y="960563"/>
                  <a:pt x="1874503" y="960563"/>
                </a:cubicBezTo>
                <a:lnTo>
                  <a:pt x="1916864" y="981744"/>
                </a:lnTo>
                <a:cubicBezTo>
                  <a:pt x="1909804" y="981744"/>
                  <a:pt x="1909804" y="985275"/>
                  <a:pt x="1916864" y="992335"/>
                </a:cubicBezTo>
                <a:lnTo>
                  <a:pt x="1927455" y="992335"/>
                </a:lnTo>
                <a:lnTo>
                  <a:pt x="1938045" y="981744"/>
                </a:lnTo>
                <a:lnTo>
                  <a:pt x="1938045" y="992335"/>
                </a:lnTo>
                <a:cubicBezTo>
                  <a:pt x="1938045" y="999394"/>
                  <a:pt x="1938045" y="1002925"/>
                  <a:pt x="1938045" y="1002925"/>
                </a:cubicBezTo>
                <a:cubicBezTo>
                  <a:pt x="1923924" y="1002925"/>
                  <a:pt x="1909804" y="1002925"/>
                  <a:pt x="1895684" y="1002925"/>
                </a:cubicBezTo>
                <a:cubicBezTo>
                  <a:pt x="1881563" y="995865"/>
                  <a:pt x="1867443" y="990570"/>
                  <a:pt x="1853322" y="987040"/>
                </a:cubicBezTo>
                <a:cubicBezTo>
                  <a:pt x="1839201" y="983509"/>
                  <a:pt x="1832141" y="978214"/>
                  <a:pt x="1832141" y="971154"/>
                </a:cubicBezTo>
                <a:cubicBezTo>
                  <a:pt x="1832141" y="971154"/>
                  <a:pt x="1835672" y="971154"/>
                  <a:pt x="1842731" y="971154"/>
                </a:cubicBezTo>
                <a:cubicBezTo>
                  <a:pt x="1849792" y="971154"/>
                  <a:pt x="1853322" y="967623"/>
                  <a:pt x="1853322" y="960563"/>
                </a:cubicBezTo>
                <a:close/>
                <a:moveTo>
                  <a:pt x="1472067" y="960563"/>
                </a:moveTo>
                <a:lnTo>
                  <a:pt x="1472067" y="971154"/>
                </a:lnTo>
                <a:lnTo>
                  <a:pt x="1482658" y="971154"/>
                </a:lnTo>
                <a:lnTo>
                  <a:pt x="1535610" y="992335"/>
                </a:lnTo>
                <a:cubicBezTo>
                  <a:pt x="1542670" y="992335"/>
                  <a:pt x="1546200" y="995865"/>
                  <a:pt x="1546200" y="1002925"/>
                </a:cubicBezTo>
                <a:cubicBezTo>
                  <a:pt x="1546200" y="1002925"/>
                  <a:pt x="1547964" y="1002925"/>
                  <a:pt x="1551496" y="1002925"/>
                </a:cubicBezTo>
                <a:cubicBezTo>
                  <a:pt x="1555025" y="1002925"/>
                  <a:pt x="1560320" y="1002925"/>
                  <a:pt x="1567381" y="1002925"/>
                </a:cubicBezTo>
                <a:cubicBezTo>
                  <a:pt x="1574441" y="1002925"/>
                  <a:pt x="1577971" y="1002925"/>
                  <a:pt x="1577971" y="1002925"/>
                </a:cubicBezTo>
                <a:cubicBezTo>
                  <a:pt x="1577971" y="1002925"/>
                  <a:pt x="1577971" y="1006456"/>
                  <a:pt x="1577971" y="1013515"/>
                </a:cubicBezTo>
                <a:cubicBezTo>
                  <a:pt x="1577971" y="1020575"/>
                  <a:pt x="1588562" y="1020575"/>
                  <a:pt x="1609742" y="1013515"/>
                </a:cubicBezTo>
                <a:cubicBezTo>
                  <a:pt x="1616803" y="1013515"/>
                  <a:pt x="1623863" y="1013515"/>
                  <a:pt x="1630923" y="1013515"/>
                </a:cubicBezTo>
                <a:cubicBezTo>
                  <a:pt x="1623863" y="1013515"/>
                  <a:pt x="1623863" y="1017046"/>
                  <a:pt x="1630923" y="1024106"/>
                </a:cubicBezTo>
                <a:lnTo>
                  <a:pt x="1652104" y="1024106"/>
                </a:lnTo>
                <a:lnTo>
                  <a:pt x="1662694" y="1024106"/>
                </a:lnTo>
                <a:lnTo>
                  <a:pt x="1662694" y="1034696"/>
                </a:lnTo>
                <a:lnTo>
                  <a:pt x="1683875" y="1055877"/>
                </a:lnTo>
                <a:lnTo>
                  <a:pt x="1715646" y="1066467"/>
                </a:lnTo>
                <a:lnTo>
                  <a:pt x="1673285" y="1066467"/>
                </a:lnTo>
                <a:lnTo>
                  <a:pt x="1620333" y="1055877"/>
                </a:lnTo>
                <a:cubicBezTo>
                  <a:pt x="1620333" y="1055877"/>
                  <a:pt x="1620333" y="1052346"/>
                  <a:pt x="1620333" y="1045287"/>
                </a:cubicBezTo>
                <a:cubicBezTo>
                  <a:pt x="1613272" y="1045287"/>
                  <a:pt x="1609742" y="1045287"/>
                  <a:pt x="1609742" y="1045287"/>
                </a:cubicBezTo>
                <a:cubicBezTo>
                  <a:pt x="1609742" y="1052346"/>
                  <a:pt x="1607977" y="1054112"/>
                  <a:pt x="1604448" y="1050581"/>
                </a:cubicBezTo>
                <a:cubicBezTo>
                  <a:pt x="1600916" y="1047052"/>
                  <a:pt x="1595621" y="1045287"/>
                  <a:pt x="1588562" y="1045287"/>
                </a:cubicBezTo>
                <a:cubicBezTo>
                  <a:pt x="1581501" y="1038227"/>
                  <a:pt x="1576206" y="1038227"/>
                  <a:pt x="1572677" y="1045287"/>
                </a:cubicBezTo>
                <a:cubicBezTo>
                  <a:pt x="1569145" y="1052346"/>
                  <a:pt x="1560320" y="1052346"/>
                  <a:pt x="1546200" y="1045287"/>
                </a:cubicBezTo>
                <a:cubicBezTo>
                  <a:pt x="1517959" y="1045287"/>
                  <a:pt x="1502073" y="1043522"/>
                  <a:pt x="1498544" y="1039992"/>
                </a:cubicBezTo>
                <a:cubicBezTo>
                  <a:pt x="1495012" y="1036461"/>
                  <a:pt x="1493248" y="1034696"/>
                  <a:pt x="1493248" y="1034696"/>
                </a:cubicBezTo>
                <a:cubicBezTo>
                  <a:pt x="1493248" y="1031166"/>
                  <a:pt x="1494130" y="1028519"/>
                  <a:pt x="1495895" y="1026753"/>
                </a:cubicBezTo>
                <a:lnTo>
                  <a:pt x="1503838" y="1024106"/>
                </a:lnTo>
                <a:lnTo>
                  <a:pt x="1482658" y="1013515"/>
                </a:lnTo>
                <a:cubicBezTo>
                  <a:pt x="1482658" y="1013515"/>
                  <a:pt x="1479127" y="1017046"/>
                  <a:pt x="1472067" y="1024106"/>
                </a:cubicBezTo>
                <a:cubicBezTo>
                  <a:pt x="1465007" y="1031166"/>
                  <a:pt x="1461477" y="1034696"/>
                  <a:pt x="1461477" y="1034696"/>
                </a:cubicBezTo>
                <a:lnTo>
                  <a:pt x="1450886" y="1024106"/>
                </a:lnTo>
                <a:lnTo>
                  <a:pt x="1408525" y="1034696"/>
                </a:lnTo>
                <a:cubicBezTo>
                  <a:pt x="1408525" y="1034696"/>
                  <a:pt x="1404994" y="1034696"/>
                  <a:pt x="1397934" y="1034696"/>
                </a:cubicBezTo>
                <a:cubicBezTo>
                  <a:pt x="1390874" y="1034696"/>
                  <a:pt x="1387344" y="1034696"/>
                  <a:pt x="1387344" y="1034696"/>
                </a:cubicBezTo>
                <a:cubicBezTo>
                  <a:pt x="1387344" y="1048817"/>
                  <a:pt x="1394404" y="1055877"/>
                  <a:pt x="1408525" y="1055877"/>
                </a:cubicBezTo>
                <a:lnTo>
                  <a:pt x="1419114" y="1066467"/>
                </a:lnTo>
                <a:lnTo>
                  <a:pt x="1461477" y="1077058"/>
                </a:lnTo>
                <a:cubicBezTo>
                  <a:pt x="1482658" y="1077058"/>
                  <a:pt x="1496778" y="1080588"/>
                  <a:pt x="1503838" y="1087648"/>
                </a:cubicBezTo>
                <a:cubicBezTo>
                  <a:pt x="1510898" y="1094708"/>
                  <a:pt x="1517959" y="1096474"/>
                  <a:pt x="1525019" y="1092944"/>
                </a:cubicBezTo>
                <a:cubicBezTo>
                  <a:pt x="1532080" y="1089413"/>
                  <a:pt x="1533844" y="1084118"/>
                  <a:pt x="1530314" y="1077058"/>
                </a:cubicBezTo>
                <a:cubicBezTo>
                  <a:pt x="1526783" y="1069998"/>
                  <a:pt x="1521489" y="1069998"/>
                  <a:pt x="1514429" y="1077058"/>
                </a:cubicBezTo>
                <a:lnTo>
                  <a:pt x="1514429" y="1066467"/>
                </a:lnTo>
                <a:cubicBezTo>
                  <a:pt x="1521489" y="1059408"/>
                  <a:pt x="1526783" y="1055877"/>
                  <a:pt x="1530314" y="1055877"/>
                </a:cubicBezTo>
                <a:cubicBezTo>
                  <a:pt x="1533844" y="1055877"/>
                  <a:pt x="1535610" y="1059408"/>
                  <a:pt x="1535610" y="1066467"/>
                </a:cubicBezTo>
                <a:cubicBezTo>
                  <a:pt x="1542670" y="1066467"/>
                  <a:pt x="1546200" y="1068232"/>
                  <a:pt x="1546200" y="1071762"/>
                </a:cubicBezTo>
                <a:cubicBezTo>
                  <a:pt x="1546200" y="1075293"/>
                  <a:pt x="1549730" y="1077058"/>
                  <a:pt x="1556790" y="1077058"/>
                </a:cubicBezTo>
                <a:cubicBezTo>
                  <a:pt x="1563851" y="1077058"/>
                  <a:pt x="1569145" y="1078823"/>
                  <a:pt x="1572677" y="1082354"/>
                </a:cubicBezTo>
                <a:cubicBezTo>
                  <a:pt x="1576206" y="1085883"/>
                  <a:pt x="1583266" y="1087648"/>
                  <a:pt x="1593856" y="1087648"/>
                </a:cubicBezTo>
                <a:cubicBezTo>
                  <a:pt x="1604448" y="1087648"/>
                  <a:pt x="1609742" y="1087648"/>
                  <a:pt x="1609742" y="1087648"/>
                </a:cubicBezTo>
                <a:lnTo>
                  <a:pt x="1599152" y="1098239"/>
                </a:lnTo>
                <a:cubicBezTo>
                  <a:pt x="1570911" y="1091179"/>
                  <a:pt x="1556790" y="1087648"/>
                  <a:pt x="1556790" y="1087648"/>
                </a:cubicBezTo>
                <a:cubicBezTo>
                  <a:pt x="1556790" y="1094708"/>
                  <a:pt x="1570911" y="1101769"/>
                  <a:pt x="1599152" y="1108829"/>
                </a:cubicBezTo>
                <a:cubicBezTo>
                  <a:pt x="1627393" y="1115889"/>
                  <a:pt x="1648573" y="1119419"/>
                  <a:pt x="1662694" y="1119419"/>
                </a:cubicBezTo>
                <a:lnTo>
                  <a:pt x="1673285" y="1108829"/>
                </a:lnTo>
                <a:cubicBezTo>
                  <a:pt x="1680345" y="1101769"/>
                  <a:pt x="1683875" y="1096474"/>
                  <a:pt x="1683875" y="1092944"/>
                </a:cubicBezTo>
                <a:cubicBezTo>
                  <a:pt x="1683875" y="1089413"/>
                  <a:pt x="1687405" y="1087648"/>
                  <a:pt x="1694466" y="1087648"/>
                </a:cubicBezTo>
                <a:cubicBezTo>
                  <a:pt x="1701526" y="1087648"/>
                  <a:pt x="1705056" y="1084118"/>
                  <a:pt x="1705056" y="1077058"/>
                </a:cubicBezTo>
                <a:cubicBezTo>
                  <a:pt x="1719176" y="1062937"/>
                  <a:pt x="1726237" y="1055877"/>
                  <a:pt x="1726237" y="1055877"/>
                </a:cubicBezTo>
                <a:cubicBezTo>
                  <a:pt x="1726237" y="1048817"/>
                  <a:pt x="1719176" y="1045287"/>
                  <a:pt x="1705056" y="1045287"/>
                </a:cubicBezTo>
                <a:lnTo>
                  <a:pt x="1705056" y="1034696"/>
                </a:lnTo>
                <a:cubicBezTo>
                  <a:pt x="1705056" y="1034696"/>
                  <a:pt x="1708585" y="1034696"/>
                  <a:pt x="1715646" y="1034696"/>
                </a:cubicBezTo>
                <a:cubicBezTo>
                  <a:pt x="1722707" y="1041756"/>
                  <a:pt x="1733297" y="1045287"/>
                  <a:pt x="1747418" y="1045287"/>
                </a:cubicBezTo>
                <a:cubicBezTo>
                  <a:pt x="1740357" y="1038227"/>
                  <a:pt x="1733297" y="1034696"/>
                  <a:pt x="1726237" y="1034696"/>
                </a:cubicBezTo>
                <a:lnTo>
                  <a:pt x="1715646" y="1034696"/>
                </a:lnTo>
                <a:cubicBezTo>
                  <a:pt x="1715646" y="1027636"/>
                  <a:pt x="1715646" y="1024106"/>
                  <a:pt x="1715646" y="1024106"/>
                </a:cubicBezTo>
                <a:cubicBezTo>
                  <a:pt x="1715646" y="1024106"/>
                  <a:pt x="1712116" y="1024106"/>
                  <a:pt x="1705056" y="1024106"/>
                </a:cubicBezTo>
                <a:cubicBezTo>
                  <a:pt x="1697995" y="1017046"/>
                  <a:pt x="1689170" y="1013515"/>
                  <a:pt x="1678581" y="1013515"/>
                </a:cubicBezTo>
                <a:cubicBezTo>
                  <a:pt x="1667989" y="1013515"/>
                  <a:pt x="1662694" y="1013515"/>
                  <a:pt x="1662694" y="1013515"/>
                </a:cubicBezTo>
                <a:cubicBezTo>
                  <a:pt x="1655634" y="1020575"/>
                  <a:pt x="1652104" y="1024106"/>
                  <a:pt x="1652104" y="1024106"/>
                </a:cubicBezTo>
                <a:lnTo>
                  <a:pt x="1652104" y="1013515"/>
                </a:lnTo>
                <a:lnTo>
                  <a:pt x="1641514" y="1002925"/>
                </a:lnTo>
                <a:cubicBezTo>
                  <a:pt x="1641514" y="1002925"/>
                  <a:pt x="1639748" y="1001160"/>
                  <a:pt x="1636218" y="997629"/>
                </a:cubicBezTo>
                <a:cubicBezTo>
                  <a:pt x="1632689" y="994100"/>
                  <a:pt x="1627393" y="992335"/>
                  <a:pt x="1620333" y="992335"/>
                </a:cubicBezTo>
                <a:cubicBezTo>
                  <a:pt x="1613272" y="985275"/>
                  <a:pt x="1600916" y="979979"/>
                  <a:pt x="1583266" y="976448"/>
                </a:cubicBezTo>
                <a:cubicBezTo>
                  <a:pt x="1565614" y="972919"/>
                  <a:pt x="1549730" y="971154"/>
                  <a:pt x="1535610" y="971154"/>
                </a:cubicBezTo>
                <a:cubicBezTo>
                  <a:pt x="1521489" y="971154"/>
                  <a:pt x="1507368" y="971154"/>
                  <a:pt x="1493248" y="971154"/>
                </a:cubicBezTo>
                <a:cubicBezTo>
                  <a:pt x="1500308" y="964094"/>
                  <a:pt x="1500308" y="960563"/>
                  <a:pt x="1493248" y="960563"/>
                </a:cubicBezTo>
                <a:cubicBezTo>
                  <a:pt x="1486187" y="960563"/>
                  <a:pt x="1479127" y="960563"/>
                  <a:pt x="1472067" y="960563"/>
                </a:cubicBezTo>
                <a:close/>
                <a:moveTo>
                  <a:pt x="1450886" y="960563"/>
                </a:moveTo>
                <a:cubicBezTo>
                  <a:pt x="1443826" y="960563"/>
                  <a:pt x="1440296" y="962328"/>
                  <a:pt x="1440296" y="965858"/>
                </a:cubicBezTo>
                <a:cubicBezTo>
                  <a:pt x="1440296" y="969389"/>
                  <a:pt x="1443826" y="971154"/>
                  <a:pt x="1450886" y="971154"/>
                </a:cubicBezTo>
                <a:cubicBezTo>
                  <a:pt x="1457946" y="971154"/>
                  <a:pt x="1461477" y="971154"/>
                  <a:pt x="1461477" y="971154"/>
                </a:cubicBezTo>
                <a:close/>
                <a:moveTo>
                  <a:pt x="1175535" y="960563"/>
                </a:moveTo>
                <a:lnTo>
                  <a:pt x="1186126" y="960563"/>
                </a:lnTo>
                <a:lnTo>
                  <a:pt x="1196717" y="971154"/>
                </a:lnTo>
                <a:lnTo>
                  <a:pt x="1186126" y="971154"/>
                </a:lnTo>
                <a:cubicBezTo>
                  <a:pt x="1186126" y="971154"/>
                  <a:pt x="1184361" y="969389"/>
                  <a:pt x="1180832" y="965858"/>
                </a:cubicBezTo>
                <a:cubicBezTo>
                  <a:pt x="1177300" y="962328"/>
                  <a:pt x="1175535" y="960563"/>
                  <a:pt x="1175535" y="960563"/>
                </a:cubicBezTo>
                <a:close/>
                <a:moveTo>
                  <a:pt x="2478156" y="953944"/>
                </a:moveTo>
                <a:cubicBezTo>
                  <a:pt x="2474625" y="954827"/>
                  <a:pt x="2471096" y="957033"/>
                  <a:pt x="2467566" y="960563"/>
                </a:cubicBezTo>
                <a:lnTo>
                  <a:pt x="2456975" y="960563"/>
                </a:lnTo>
                <a:cubicBezTo>
                  <a:pt x="2471096" y="960563"/>
                  <a:pt x="2479922" y="962328"/>
                  <a:pt x="2483450" y="965858"/>
                </a:cubicBezTo>
                <a:cubicBezTo>
                  <a:pt x="2486982" y="969389"/>
                  <a:pt x="2488746" y="971154"/>
                  <a:pt x="2488746" y="971154"/>
                </a:cubicBezTo>
                <a:lnTo>
                  <a:pt x="2552289" y="981744"/>
                </a:lnTo>
                <a:lnTo>
                  <a:pt x="2509927" y="960563"/>
                </a:lnTo>
                <a:cubicBezTo>
                  <a:pt x="2502867" y="960563"/>
                  <a:pt x="2495806" y="958798"/>
                  <a:pt x="2488746" y="955269"/>
                </a:cubicBezTo>
                <a:cubicBezTo>
                  <a:pt x="2485217" y="953504"/>
                  <a:pt x="2481686" y="953063"/>
                  <a:pt x="2478156" y="953944"/>
                </a:cubicBezTo>
                <a:close/>
                <a:moveTo>
                  <a:pt x="8832403" y="949973"/>
                </a:moveTo>
                <a:cubicBezTo>
                  <a:pt x="8832403" y="949973"/>
                  <a:pt x="8839463" y="951738"/>
                  <a:pt x="8853583" y="955269"/>
                </a:cubicBezTo>
                <a:cubicBezTo>
                  <a:pt x="8867703" y="958798"/>
                  <a:pt x="8883589" y="964094"/>
                  <a:pt x="8901240" y="971154"/>
                </a:cubicBezTo>
                <a:cubicBezTo>
                  <a:pt x="8918892" y="978214"/>
                  <a:pt x="8931245" y="981744"/>
                  <a:pt x="8938307" y="981744"/>
                </a:cubicBezTo>
                <a:lnTo>
                  <a:pt x="8917126" y="981744"/>
                </a:lnTo>
                <a:cubicBezTo>
                  <a:pt x="8910066" y="981744"/>
                  <a:pt x="8903007" y="979979"/>
                  <a:pt x="8895945" y="976448"/>
                </a:cubicBezTo>
                <a:cubicBezTo>
                  <a:pt x="8888884" y="972919"/>
                  <a:pt x="8881826" y="971154"/>
                  <a:pt x="8874765" y="971154"/>
                </a:cubicBezTo>
                <a:cubicBezTo>
                  <a:pt x="8853583" y="964094"/>
                  <a:pt x="8839463" y="957033"/>
                  <a:pt x="8832403" y="949973"/>
                </a:cubicBezTo>
                <a:close/>
                <a:moveTo>
                  <a:pt x="8271112" y="949973"/>
                </a:moveTo>
                <a:lnTo>
                  <a:pt x="8334654" y="960563"/>
                </a:lnTo>
                <a:cubicBezTo>
                  <a:pt x="8334654" y="967623"/>
                  <a:pt x="8331124" y="967623"/>
                  <a:pt x="8324064" y="960563"/>
                </a:cubicBezTo>
                <a:cubicBezTo>
                  <a:pt x="8324064" y="960563"/>
                  <a:pt x="8317002" y="960563"/>
                  <a:pt x="8302883" y="960563"/>
                </a:cubicBezTo>
                <a:cubicBezTo>
                  <a:pt x="8288762" y="960563"/>
                  <a:pt x="8281702" y="960563"/>
                  <a:pt x="8281702" y="960563"/>
                </a:cubicBezTo>
                <a:cubicBezTo>
                  <a:pt x="8281702" y="953504"/>
                  <a:pt x="8278172" y="949973"/>
                  <a:pt x="8271112" y="949973"/>
                </a:cubicBezTo>
                <a:close/>
                <a:moveTo>
                  <a:pt x="7254432" y="949973"/>
                </a:moveTo>
                <a:lnTo>
                  <a:pt x="7275612" y="960563"/>
                </a:lnTo>
                <a:lnTo>
                  <a:pt x="7286203" y="960563"/>
                </a:lnTo>
                <a:close/>
                <a:moveTo>
                  <a:pt x="2435794" y="949973"/>
                </a:moveTo>
                <a:lnTo>
                  <a:pt x="2435794" y="960563"/>
                </a:lnTo>
                <a:cubicBezTo>
                  <a:pt x="2435794" y="960563"/>
                  <a:pt x="2439325" y="960563"/>
                  <a:pt x="2446385" y="960563"/>
                </a:cubicBezTo>
                <a:cubicBezTo>
                  <a:pt x="2446385" y="953504"/>
                  <a:pt x="2442854" y="949973"/>
                  <a:pt x="2435794" y="949973"/>
                </a:cubicBezTo>
                <a:close/>
                <a:moveTo>
                  <a:pt x="603653" y="939383"/>
                </a:moveTo>
                <a:cubicBezTo>
                  <a:pt x="610713" y="939383"/>
                  <a:pt x="619539" y="941148"/>
                  <a:pt x="630128" y="944677"/>
                </a:cubicBezTo>
                <a:cubicBezTo>
                  <a:pt x="640720" y="948208"/>
                  <a:pt x="646015" y="953504"/>
                  <a:pt x="646015" y="960563"/>
                </a:cubicBezTo>
                <a:lnTo>
                  <a:pt x="656605" y="981744"/>
                </a:lnTo>
                <a:lnTo>
                  <a:pt x="667195" y="992335"/>
                </a:lnTo>
                <a:lnTo>
                  <a:pt x="656605" y="992335"/>
                </a:lnTo>
                <a:cubicBezTo>
                  <a:pt x="642485" y="985275"/>
                  <a:pt x="628364" y="978214"/>
                  <a:pt x="614243" y="971154"/>
                </a:cubicBezTo>
                <a:cubicBezTo>
                  <a:pt x="593062" y="957033"/>
                  <a:pt x="589533" y="946442"/>
                  <a:pt x="603653" y="939383"/>
                </a:cubicBezTo>
                <a:close/>
                <a:moveTo>
                  <a:pt x="8461739" y="928792"/>
                </a:moveTo>
                <a:lnTo>
                  <a:pt x="8482920" y="939383"/>
                </a:lnTo>
                <a:lnTo>
                  <a:pt x="8546462" y="949973"/>
                </a:lnTo>
                <a:cubicBezTo>
                  <a:pt x="8581762" y="957033"/>
                  <a:pt x="8599414" y="964094"/>
                  <a:pt x="8599414" y="971154"/>
                </a:cubicBezTo>
                <a:cubicBezTo>
                  <a:pt x="8606474" y="971154"/>
                  <a:pt x="8611770" y="971154"/>
                  <a:pt x="8615299" y="971154"/>
                </a:cubicBezTo>
                <a:cubicBezTo>
                  <a:pt x="8618829" y="971154"/>
                  <a:pt x="8622360" y="971154"/>
                  <a:pt x="8625889" y="971154"/>
                </a:cubicBezTo>
                <a:cubicBezTo>
                  <a:pt x="8629419" y="971154"/>
                  <a:pt x="8632951" y="971154"/>
                  <a:pt x="8636480" y="971154"/>
                </a:cubicBezTo>
                <a:cubicBezTo>
                  <a:pt x="8640010" y="971154"/>
                  <a:pt x="8641775" y="974683"/>
                  <a:pt x="8641775" y="981744"/>
                </a:cubicBezTo>
                <a:cubicBezTo>
                  <a:pt x="8641775" y="981744"/>
                  <a:pt x="8645304" y="981744"/>
                  <a:pt x="8652366" y="981744"/>
                </a:cubicBezTo>
                <a:lnTo>
                  <a:pt x="8662957" y="981744"/>
                </a:lnTo>
                <a:lnTo>
                  <a:pt x="8662957" y="992335"/>
                </a:lnTo>
                <a:lnTo>
                  <a:pt x="8726499" y="1013515"/>
                </a:lnTo>
                <a:cubicBezTo>
                  <a:pt x="8719437" y="1013515"/>
                  <a:pt x="8714143" y="1013515"/>
                  <a:pt x="8710613" y="1013515"/>
                </a:cubicBezTo>
                <a:cubicBezTo>
                  <a:pt x="8707084" y="1013515"/>
                  <a:pt x="8696493" y="1011750"/>
                  <a:pt x="8678843" y="1008220"/>
                </a:cubicBezTo>
                <a:cubicBezTo>
                  <a:pt x="8661189" y="1004689"/>
                  <a:pt x="8648836" y="1001160"/>
                  <a:pt x="8641775" y="997629"/>
                </a:cubicBezTo>
                <a:cubicBezTo>
                  <a:pt x="8634714" y="994100"/>
                  <a:pt x="8620595" y="992335"/>
                  <a:pt x="8599414" y="992335"/>
                </a:cubicBezTo>
                <a:lnTo>
                  <a:pt x="8557053" y="981744"/>
                </a:lnTo>
                <a:cubicBezTo>
                  <a:pt x="8557053" y="974683"/>
                  <a:pt x="8553522" y="971154"/>
                  <a:pt x="8546462" y="971154"/>
                </a:cubicBezTo>
                <a:cubicBezTo>
                  <a:pt x="8546462" y="971154"/>
                  <a:pt x="8542932" y="971154"/>
                  <a:pt x="8535871" y="971154"/>
                </a:cubicBezTo>
                <a:cubicBezTo>
                  <a:pt x="8528810" y="971154"/>
                  <a:pt x="8525281" y="971154"/>
                  <a:pt x="8525281" y="971154"/>
                </a:cubicBezTo>
                <a:cubicBezTo>
                  <a:pt x="8511161" y="964094"/>
                  <a:pt x="8495276" y="958798"/>
                  <a:pt x="8477624" y="955269"/>
                </a:cubicBezTo>
                <a:cubicBezTo>
                  <a:pt x="8459973" y="951738"/>
                  <a:pt x="8451148" y="946442"/>
                  <a:pt x="8451148" y="939383"/>
                </a:cubicBezTo>
                <a:close/>
                <a:moveTo>
                  <a:pt x="1376752" y="928792"/>
                </a:moveTo>
                <a:cubicBezTo>
                  <a:pt x="1369692" y="928792"/>
                  <a:pt x="1366162" y="930557"/>
                  <a:pt x="1366162" y="934087"/>
                </a:cubicBezTo>
                <a:cubicBezTo>
                  <a:pt x="1366162" y="937617"/>
                  <a:pt x="1369692" y="939383"/>
                  <a:pt x="1376752" y="939383"/>
                </a:cubicBezTo>
                <a:cubicBezTo>
                  <a:pt x="1390874" y="946442"/>
                  <a:pt x="1397934" y="946442"/>
                  <a:pt x="1397934" y="939383"/>
                </a:cubicBezTo>
                <a:close/>
                <a:moveTo>
                  <a:pt x="1313210" y="918202"/>
                </a:moveTo>
                <a:lnTo>
                  <a:pt x="1323802" y="928792"/>
                </a:lnTo>
                <a:cubicBezTo>
                  <a:pt x="1337922" y="935852"/>
                  <a:pt x="1348512" y="935852"/>
                  <a:pt x="1355573" y="928792"/>
                </a:cubicBezTo>
                <a:close/>
                <a:moveTo>
                  <a:pt x="1260258" y="918202"/>
                </a:moveTo>
                <a:lnTo>
                  <a:pt x="1260258" y="928792"/>
                </a:lnTo>
                <a:lnTo>
                  <a:pt x="1270849" y="918202"/>
                </a:lnTo>
                <a:cubicBezTo>
                  <a:pt x="1270849" y="918202"/>
                  <a:pt x="1267319" y="918202"/>
                  <a:pt x="1260258" y="918202"/>
                </a:cubicBezTo>
                <a:close/>
                <a:moveTo>
                  <a:pt x="1980407" y="907611"/>
                </a:moveTo>
                <a:cubicBezTo>
                  <a:pt x="1973347" y="907611"/>
                  <a:pt x="1969816" y="911142"/>
                  <a:pt x="1969816" y="918202"/>
                </a:cubicBezTo>
                <a:cubicBezTo>
                  <a:pt x="1976876" y="918202"/>
                  <a:pt x="1980407" y="918202"/>
                  <a:pt x="1980407" y="918202"/>
                </a:cubicBezTo>
                <a:cubicBezTo>
                  <a:pt x="1980407" y="918202"/>
                  <a:pt x="1980407" y="914671"/>
                  <a:pt x="1980407" y="907611"/>
                </a:cubicBezTo>
                <a:close/>
                <a:moveTo>
                  <a:pt x="381254" y="907611"/>
                </a:moveTo>
                <a:lnTo>
                  <a:pt x="413026" y="918202"/>
                </a:lnTo>
                <a:cubicBezTo>
                  <a:pt x="462448" y="932323"/>
                  <a:pt x="501279" y="953504"/>
                  <a:pt x="529521" y="981744"/>
                </a:cubicBezTo>
                <a:cubicBezTo>
                  <a:pt x="536581" y="988804"/>
                  <a:pt x="550701" y="995865"/>
                  <a:pt x="571882" y="1002925"/>
                </a:cubicBezTo>
                <a:cubicBezTo>
                  <a:pt x="578941" y="1002925"/>
                  <a:pt x="586001" y="1004689"/>
                  <a:pt x="593062" y="1008220"/>
                </a:cubicBezTo>
                <a:cubicBezTo>
                  <a:pt x="600122" y="1011750"/>
                  <a:pt x="607183" y="1013515"/>
                  <a:pt x="614243" y="1013515"/>
                </a:cubicBezTo>
                <a:cubicBezTo>
                  <a:pt x="628364" y="1027636"/>
                  <a:pt x="635425" y="1034696"/>
                  <a:pt x="635425" y="1034696"/>
                </a:cubicBezTo>
                <a:cubicBezTo>
                  <a:pt x="649545" y="1027636"/>
                  <a:pt x="656605" y="1031166"/>
                  <a:pt x="656605" y="1045287"/>
                </a:cubicBezTo>
                <a:lnTo>
                  <a:pt x="656605" y="1055877"/>
                </a:lnTo>
                <a:cubicBezTo>
                  <a:pt x="642485" y="1048817"/>
                  <a:pt x="624833" y="1041756"/>
                  <a:pt x="603653" y="1034696"/>
                </a:cubicBezTo>
                <a:cubicBezTo>
                  <a:pt x="575412" y="1020575"/>
                  <a:pt x="552466" y="1008220"/>
                  <a:pt x="534816" y="997629"/>
                </a:cubicBezTo>
                <a:cubicBezTo>
                  <a:pt x="517164" y="987040"/>
                  <a:pt x="504809" y="981744"/>
                  <a:pt x="497749" y="981744"/>
                </a:cubicBezTo>
                <a:cubicBezTo>
                  <a:pt x="490689" y="981744"/>
                  <a:pt x="462448" y="971154"/>
                  <a:pt x="413026" y="949973"/>
                </a:cubicBezTo>
                <a:cubicBezTo>
                  <a:pt x="413026" y="942913"/>
                  <a:pt x="409496" y="939383"/>
                  <a:pt x="402435" y="939383"/>
                </a:cubicBezTo>
                <a:cubicBezTo>
                  <a:pt x="395375" y="939383"/>
                  <a:pt x="388314" y="939383"/>
                  <a:pt x="381254" y="939383"/>
                </a:cubicBezTo>
                <a:cubicBezTo>
                  <a:pt x="374193" y="939383"/>
                  <a:pt x="368899" y="935852"/>
                  <a:pt x="365368" y="928792"/>
                </a:cubicBezTo>
                <a:cubicBezTo>
                  <a:pt x="361839" y="921731"/>
                  <a:pt x="361839" y="916437"/>
                  <a:pt x="365368" y="912906"/>
                </a:cubicBezTo>
                <a:cubicBezTo>
                  <a:pt x="368899" y="909375"/>
                  <a:pt x="374193" y="907611"/>
                  <a:pt x="381254" y="907611"/>
                </a:cubicBezTo>
                <a:close/>
                <a:moveTo>
                  <a:pt x="1993645" y="899668"/>
                </a:moveTo>
                <a:cubicBezTo>
                  <a:pt x="1991879" y="899668"/>
                  <a:pt x="1990997" y="900552"/>
                  <a:pt x="1990997" y="902317"/>
                </a:cubicBezTo>
                <a:cubicBezTo>
                  <a:pt x="1990997" y="905846"/>
                  <a:pt x="1998057" y="907611"/>
                  <a:pt x="2012178" y="907611"/>
                </a:cubicBezTo>
                <a:cubicBezTo>
                  <a:pt x="2026299" y="907611"/>
                  <a:pt x="2033359" y="911142"/>
                  <a:pt x="2033359" y="918202"/>
                </a:cubicBezTo>
                <a:lnTo>
                  <a:pt x="2012178" y="928792"/>
                </a:lnTo>
                <a:cubicBezTo>
                  <a:pt x="2019238" y="935852"/>
                  <a:pt x="2022769" y="939383"/>
                  <a:pt x="2022769" y="939383"/>
                </a:cubicBezTo>
                <a:cubicBezTo>
                  <a:pt x="2022769" y="946442"/>
                  <a:pt x="2033359" y="949973"/>
                  <a:pt x="2054540" y="949973"/>
                </a:cubicBezTo>
                <a:cubicBezTo>
                  <a:pt x="2075721" y="949973"/>
                  <a:pt x="2086311" y="949973"/>
                  <a:pt x="2086311" y="949973"/>
                </a:cubicBezTo>
                <a:lnTo>
                  <a:pt x="2107491" y="949973"/>
                </a:lnTo>
                <a:lnTo>
                  <a:pt x="2096901" y="939383"/>
                </a:lnTo>
                <a:lnTo>
                  <a:pt x="2086311" y="939383"/>
                </a:lnTo>
                <a:lnTo>
                  <a:pt x="2075721" y="939383"/>
                </a:lnTo>
                <a:lnTo>
                  <a:pt x="2075721" y="918202"/>
                </a:lnTo>
                <a:lnTo>
                  <a:pt x="2086311" y="918202"/>
                </a:lnTo>
                <a:cubicBezTo>
                  <a:pt x="2093371" y="918202"/>
                  <a:pt x="2089841" y="914671"/>
                  <a:pt x="2075721" y="907611"/>
                </a:cubicBezTo>
                <a:cubicBezTo>
                  <a:pt x="2068661" y="907611"/>
                  <a:pt x="2058070" y="907611"/>
                  <a:pt x="2043949" y="907611"/>
                </a:cubicBezTo>
                <a:cubicBezTo>
                  <a:pt x="2022769" y="900552"/>
                  <a:pt x="2012178" y="898786"/>
                  <a:pt x="2012178" y="902317"/>
                </a:cubicBezTo>
                <a:cubicBezTo>
                  <a:pt x="2012178" y="905846"/>
                  <a:pt x="2008648" y="905846"/>
                  <a:pt x="2001587" y="902317"/>
                </a:cubicBezTo>
                <a:cubicBezTo>
                  <a:pt x="1998057" y="900552"/>
                  <a:pt x="1995409" y="899668"/>
                  <a:pt x="1993645" y="899668"/>
                </a:cubicBezTo>
                <a:close/>
                <a:moveTo>
                  <a:pt x="8472329" y="897021"/>
                </a:moveTo>
                <a:cubicBezTo>
                  <a:pt x="8479390" y="897021"/>
                  <a:pt x="8482920" y="897021"/>
                  <a:pt x="8482920" y="897021"/>
                </a:cubicBezTo>
                <a:lnTo>
                  <a:pt x="8472329" y="907611"/>
                </a:lnTo>
                <a:close/>
                <a:moveTo>
                  <a:pt x="2425203" y="886431"/>
                </a:moveTo>
                <a:cubicBezTo>
                  <a:pt x="2425203" y="893490"/>
                  <a:pt x="2428734" y="897021"/>
                  <a:pt x="2435794" y="897021"/>
                </a:cubicBezTo>
                <a:lnTo>
                  <a:pt x="2435794" y="886431"/>
                </a:lnTo>
                <a:cubicBezTo>
                  <a:pt x="2435794" y="886431"/>
                  <a:pt x="2432264" y="886431"/>
                  <a:pt x="2425203" y="886431"/>
                </a:cubicBezTo>
                <a:close/>
                <a:moveTo>
                  <a:pt x="1874503" y="886431"/>
                </a:moveTo>
                <a:lnTo>
                  <a:pt x="1874503" y="897021"/>
                </a:lnTo>
                <a:lnTo>
                  <a:pt x="1885093" y="886431"/>
                </a:lnTo>
                <a:close/>
                <a:moveTo>
                  <a:pt x="1334392" y="886431"/>
                </a:moveTo>
                <a:lnTo>
                  <a:pt x="1323802" y="897021"/>
                </a:lnTo>
                <a:lnTo>
                  <a:pt x="1313210" y="897021"/>
                </a:lnTo>
                <a:lnTo>
                  <a:pt x="1334392" y="907611"/>
                </a:lnTo>
                <a:cubicBezTo>
                  <a:pt x="1348512" y="907611"/>
                  <a:pt x="1355573" y="909375"/>
                  <a:pt x="1355573" y="912906"/>
                </a:cubicBezTo>
                <a:cubicBezTo>
                  <a:pt x="1355573" y="916437"/>
                  <a:pt x="1357337" y="916437"/>
                  <a:pt x="1360867" y="912906"/>
                </a:cubicBezTo>
                <a:cubicBezTo>
                  <a:pt x="1364398" y="909375"/>
                  <a:pt x="1364398" y="905846"/>
                  <a:pt x="1360867" y="902317"/>
                </a:cubicBezTo>
                <a:cubicBezTo>
                  <a:pt x="1357337" y="898786"/>
                  <a:pt x="1352042" y="897021"/>
                  <a:pt x="1344982" y="897021"/>
                </a:cubicBezTo>
                <a:cubicBezTo>
                  <a:pt x="1337922" y="897021"/>
                  <a:pt x="1334392" y="893490"/>
                  <a:pt x="1334392" y="886431"/>
                </a:cubicBezTo>
                <a:close/>
                <a:moveTo>
                  <a:pt x="1281440" y="886431"/>
                </a:moveTo>
                <a:lnTo>
                  <a:pt x="1292030" y="897021"/>
                </a:lnTo>
                <a:lnTo>
                  <a:pt x="1302621" y="886431"/>
                </a:lnTo>
                <a:cubicBezTo>
                  <a:pt x="1295560" y="886431"/>
                  <a:pt x="1292030" y="886431"/>
                  <a:pt x="1292030" y="886431"/>
                </a:cubicBezTo>
                <a:cubicBezTo>
                  <a:pt x="1292030" y="886431"/>
                  <a:pt x="1288500" y="886431"/>
                  <a:pt x="1281440" y="886431"/>
                </a:cubicBezTo>
                <a:close/>
                <a:moveTo>
                  <a:pt x="8387606" y="875840"/>
                </a:moveTo>
                <a:lnTo>
                  <a:pt x="8429968" y="886431"/>
                </a:lnTo>
                <a:lnTo>
                  <a:pt x="8408787" y="886431"/>
                </a:lnTo>
                <a:cubicBezTo>
                  <a:pt x="8394666" y="879371"/>
                  <a:pt x="8387606" y="875840"/>
                  <a:pt x="8387606" y="875840"/>
                </a:cubicBezTo>
                <a:close/>
                <a:moveTo>
                  <a:pt x="6973785" y="875840"/>
                </a:moveTo>
                <a:cubicBezTo>
                  <a:pt x="6970256" y="875840"/>
                  <a:pt x="6968491" y="879371"/>
                  <a:pt x="6968491" y="886431"/>
                </a:cubicBezTo>
                <a:lnTo>
                  <a:pt x="6979081" y="886431"/>
                </a:lnTo>
                <a:cubicBezTo>
                  <a:pt x="6979081" y="879371"/>
                  <a:pt x="6977314" y="875840"/>
                  <a:pt x="6973785" y="875840"/>
                </a:cubicBezTo>
                <a:close/>
                <a:moveTo>
                  <a:pt x="2404023" y="875840"/>
                </a:moveTo>
                <a:lnTo>
                  <a:pt x="2404023" y="886431"/>
                </a:lnTo>
                <a:lnTo>
                  <a:pt x="2414614" y="886431"/>
                </a:lnTo>
                <a:cubicBezTo>
                  <a:pt x="2407554" y="879371"/>
                  <a:pt x="2404023" y="875840"/>
                  <a:pt x="2404023" y="875840"/>
                </a:cubicBezTo>
                <a:close/>
                <a:moveTo>
                  <a:pt x="2202805" y="875840"/>
                </a:moveTo>
                <a:cubicBezTo>
                  <a:pt x="2202805" y="889961"/>
                  <a:pt x="2209865" y="897021"/>
                  <a:pt x="2223986" y="897021"/>
                </a:cubicBezTo>
                <a:cubicBezTo>
                  <a:pt x="2223986" y="897021"/>
                  <a:pt x="2227517" y="897021"/>
                  <a:pt x="2234577" y="897021"/>
                </a:cubicBezTo>
                <a:cubicBezTo>
                  <a:pt x="2241637" y="897021"/>
                  <a:pt x="2248697" y="897021"/>
                  <a:pt x="2255757" y="897021"/>
                </a:cubicBezTo>
                <a:cubicBezTo>
                  <a:pt x="2262817" y="904081"/>
                  <a:pt x="2271642" y="907611"/>
                  <a:pt x="2282234" y="907611"/>
                </a:cubicBezTo>
                <a:lnTo>
                  <a:pt x="2287529" y="907611"/>
                </a:lnTo>
                <a:lnTo>
                  <a:pt x="2287529" y="897021"/>
                </a:lnTo>
                <a:cubicBezTo>
                  <a:pt x="2301649" y="904081"/>
                  <a:pt x="2305179" y="907611"/>
                  <a:pt x="2298119" y="907611"/>
                </a:cubicBezTo>
                <a:lnTo>
                  <a:pt x="2308710" y="918202"/>
                </a:lnTo>
                <a:cubicBezTo>
                  <a:pt x="2308710" y="925261"/>
                  <a:pt x="2319299" y="928792"/>
                  <a:pt x="2340481" y="928792"/>
                </a:cubicBezTo>
                <a:cubicBezTo>
                  <a:pt x="2361662" y="928792"/>
                  <a:pt x="2375782" y="932323"/>
                  <a:pt x="2382842" y="939383"/>
                </a:cubicBezTo>
                <a:lnTo>
                  <a:pt x="2393433" y="939383"/>
                </a:lnTo>
                <a:cubicBezTo>
                  <a:pt x="2393433" y="932323"/>
                  <a:pt x="2389902" y="927027"/>
                  <a:pt x="2382842" y="923496"/>
                </a:cubicBezTo>
                <a:cubicBezTo>
                  <a:pt x="2375782" y="919967"/>
                  <a:pt x="2368721" y="918202"/>
                  <a:pt x="2361662" y="918202"/>
                </a:cubicBezTo>
                <a:cubicBezTo>
                  <a:pt x="2354601" y="918202"/>
                  <a:pt x="2347541" y="914671"/>
                  <a:pt x="2340481" y="907611"/>
                </a:cubicBezTo>
                <a:cubicBezTo>
                  <a:pt x="2333421" y="907611"/>
                  <a:pt x="2328126" y="907611"/>
                  <a:pt x="2324594" y="907611"/>
                </a:cubicBezTo>
                <a:cubicBezTo>
                  <a:pt x="2321066" y="907611"/>
                  <a:pt x="2317535" y="905846"/>
                  <a:pt x="2314005" y="902317"/>
                </a:cubicBezTo>
                <a:cubicBezTo>
                  <a:pt x="2310474" y="898786"/>
                  <a:pt x="2308710" y="897021"/>
                  <a:pt x="2308710" y="897021"/>
                </a:cubicBezTo>
                <a:cubicBezTo>
                  <a:pt x="2301649" y="889961"/>
                  <a:pt x="2291059" y="886431"/>
                  <a:pt x="2276938" y="886431"/>
                </a:cubicBezTo>
                <a:lnTo>
                  <a:pt x="2223986" y="875840"/>
                </a:lnTo>
                <a:close/>
                <a:moveTo>
                  <a:pt x="2340481" y="865250"/>
                </a:moveTo>
                <a:cubicBezTo>
                  <a:pt x="2347541" y="872309"/>
                  <a:pt x="2354601" y="875840"/>
                  <a:pt x="2361662" y="875840"/>
                </a:cubicBezTo>
                <a:lnTo>
                  <a:pt x="2361662" y="865250"/>
                </a:lnTo>
                <a:close/>
                <a:moveTo>
                  <a:pt x="2186919" y="865250"/>
                </a:moveTo>
                <a:cubicBezTo>
                  <a:pt x="2183391" y="865250"/>
                  <a:pt x="2181625" y="868779"/>
                  <a:pt x="2181625" y="875840"/>
                </a:cubicBezTo>
                <a:cubicBezTo>
                  <a:pt x="2188685" y="875840"/>
                  <a:pt x="2192215" y="874075"/>
                  <a:pt x="2192215" y="870544"/>
                </a:cubicBezTo>
                <a:cubicBezTo>
                  <a:pt x="2192215" y="867015"/>
                  <a:pt x="2190449" y="865250"/>
                  <a:pt x="2186919" y="865250"/>
                </a:cubicBezTo>
                <a:close/>
                <a:moveTo>
                  <a:pt x="1525019" y="865250"/>
                </a:moveTo>
                <a:lnTo>
                  <a:pt x="1535610" y="875840"/>
                </a:lnTo>
                <a:cubicBezTo>
                  <a:pt x="1535610" y="882900"/>
                  <a:pt x="1535610" y="886431"/>
                  <a:pt x="1535610" y="886431"/>
                </a:cubicBezTo>
                <a:cubicBezTo>
                  <a:pt x="1535610" y="886431"/>
                  <a:pt x="1532080" y="886431"/>
                  <a:pt x="1525019" y="886431"/>
                </a:cubicBezTo>
                <a:cubicBezTo>
                  <a:pt x="1525019" y="886431"/>
                  <a:pt x="1525019" y="882900"/>
                  <a:pt x="1525019" y="875840"/>
                </a:cubicBezTo>
                <a:cubicBezTo>
                  <a:pt x="1525019" y="868779"/>
                  <a:pt x="1525019" y="865250"/>
                  <a:pt x="1525019" y="865250"/>
                </a:cubicBezTo>
                <a:close/>
                <a:moveTo>
                  <a:pt x="1228487" y="865250"/>
                </a:moveTo>
                <a:cubicBezTo>
                  <a:pt x="1235548" y="872309"/>
                  <a:pt x="1242608" y="875840"/>
                  <a:pt x="1249669" y="875840"/>
                </a:cubicBezTo>
                <a:lnTo>
                  <a:pt x="1239078" y="865250"/>
                </a:lnTo>
                <a:close/>
                <a:moveTo>
                  <a:pt x="1207306" y="865250"/>
                </a:moveTo>
                <a:cubicBezTo>
                  <a:pt x="1200247" y="872309"/>
                  <a:pt x="1200247" y="875840"/>
                  <a:pt x="1207306" y="875840"/>
                </a:cubicBezTo>
                <a:lnTo>
                  <a:pt x="1217897" y="865250"/>
                </a:lnTo>
                <a:close/>
                <a:moveTo>
                  <a:pt x="1143765" y="854659"/>
                </a:moveTo>
                <a:cubicBezTo>
                  <a:pt x="1143765" y="868779"/>
                  <a:pt x="1154354" y="875840"/>
                  <a:pt x="1175535" y="875840"/>
                </a:cubicBezTo>
                <a:lnTo>
                  <a:pt x="1186126" y="875840"/>
                </a:lnTo>
                <a:cubicBezTo>
                  <a:pt x="1179066" y="868779"/>
                  <a:pt x="1172005" y="865250"/>
                  <a:pt x="1164945" y="865250"/>
                </a:cubicBezTo>
                <a:close/>
                <a:moveTo>
                  <a:pt x="1556790" y="844069"/>
                </a:moveTo>
                <a:lnTo>
                  <a:pt x="1556790" y="854659"/>
                </a:lnTo>
                <a:cubicBezTo>
                  <a:pt x="1556790" y="854659"/>
                  <a:pt x="1560320" y="854659"/>
                  <a:pt x="1567381" y="854659"/>
                </a:cubicBezTo>
                <a:cubicBezTo>
                  <a:pt x="1560320" y="847600"/>
                  <a:pt x="1556790" y="844069"/>
                  <a:pt x="1556790" y="844069"/>
                </a:cubicBezTo>
                <a:close/>
                <a:moveTo>
                  <a:pt x="952474" y="837450"/>
                </a:moveTo>
                <a:cubicBezTo>
                  <a:pt x="940561" y="838332"/>
                  <a:pt x="926661" y="840538"/>
                  <a:pt x="910775" y="844069"/>
                </a:cubicBezTo>
                <a:lnTo>
                  <a:pt x="900185" y="854659"/>
                </a:lnTo>
                <a:lnTo>
                  <a:pt x="921366" y="865250"/>
                </a:lnTo>
                <a:cubicBezTo>
                  <a:pt x="935486" y="872309"/>
                  <a:pt x="946076" y="875840"/>
                  <a:pt x="953137" y="875840"/>
                </a:cubicBezTo>
                <a:lnTo>
                  <a:pt x="974318" y="886431"/>
                </a:lnTo>
                <a:cubicBezTo>
                  <a:pt x="974318" y="886431"/>
                  <a:pt x="988439" y="889961"/>
                  <a:pt x="1016678" y="897021"/>
                </a:cubicBezTo>
                <a:lnTo>
                  <a:pt x="1037859" y="918202"/>
                </a:lnTo>
                <a:lnTo>
                  <a:pt x="1048450" y="918202"/>
                </a:lnTo>
                <a:cubicBezTo>
                  <a:pt x="1069631" y="911142"/>
                  <a:pt x="1087282" y="918202"/>
                  <a:pt x="1101402" y="939383"/>
                </a:cubicBezTo>
                <a:cubicBezTo>
                  <a:pt x="1094343" y="939383"/>
                  <a:pt x="1090813" y="939383"/>
                  <a:pt x="1090813" y="939383"/>
                </a:cubicBezTo>
                <a:cubicBezTo>
                  <a:pt x="1069631" y="939383"/>
                  <a:pt x="1069631" y="942913"/>
                  <a:pt x="1090813" y="949973"/>
                </a:cubicBezTo>
                <a:lnTo>
                  <a:pt x="1122583" y="960563"/>
                </a:lnTo>
                <a:lnTo>
                  <a:pt x="1164945" y="971154"/>
                </a:lnTo>
                <a:cubicBezTo>
                  <a:pt x="1172005" y="971154"/>
                  <a:pt x="1179066" y="971154"/>
                  <a:pt x="1186126" y="971154"/>
                </a:cubicBezTo>
                <a:cubicBezTo>
                  <a:pt x="1186126" y="978214"/>
                  <a:pt x="1189655" y="981744"/>
                  <a:pt x="1196717" y="981744"/>
                </a:cubicBezTo>
                <a:cubicBezTo>
                  <a:pt x="1203777" y="981744"/>
                  <a:pt x="1210836" y="981744"/>
                  <a:pt x="1217897" y="981744"/>
                </a:cubicBezTo>
                <a:cubicBezTo>
                  <a:pt x="1224958" y="988804"/>
                  <a:pt x="1232018" y="992335"/>
                  <a:pt x="1239078" y="992335"/>
                </a:cubicBezTo>
                <a:lnTo>
                  <a:pt x="1260258" y="1002925"/>
                </a:lnTo>
                <a:lnTo>
                  <a:pt x="1270849" y="1002925"/>
                </a:lnTo>
                <a:lnTo>
                  <a:pt x="1281440" y="1002925"/>
                </a:lnTo>
                <a:lnTo>
                  <a:pt x="1260258" y="1013515"/>
                </a:lnTo>
                <a:lnTo>
                  <a:pt x="1249669" y="1013515"/>
                </a:lnTo>
                <a:cubicBezTo>
                  <a:pt x="1249669" y="1006456"/>
                  <a:pt x="1246138" y="1002925"/>
                  <a:pt x="1239078" y="1002925"/>
                </a:cubicBezTo>
                <a:cubicBezTo>
                  <a:pt x="1232018" y="1002925"/>
                  <a:pt x="1224958" y="999394"/>
                  <a:pt x="1217897" y="992335"/>
                </a:cubicBezTo>
                <a:cubicBezTo>
                  <a:pt x="1217897" y="992335"/>
                  <a:pt x="1217897" y="995865"/>
                  <a:pt x="1217897" y="1002925"/>
                </a:cubicBezTo>
                <a:cubicBezTo>
                  <a:pt x="1217897" y="1009985"/>
                  <a:pt x="1214367" y="1009985"/>
                  <a:pt x="1207306" y="1002925"/>
                </a:cubicBezTo>
                <a:lnTo>
                  <a:pt x="1207306" y="1013515"/>
                </a:lnTo>
                <a:cubicBezTo>
                  <a:pt x="1214367" y="1013515"/>
                  <a:pt x="1219663" y="1011750"/>
                  <a:pt x="1223192" y="1008220"/>
                </a:cubicBezTo>
                <a:cubicBezTo>
                  <a:pt x="1226721" y="1004689"/>
                  <a:pt x="1230252" y="1006456"/>
                  <a:pt x="1233784" y="1013515"/>
                </a:cubicBezTo>
                <a:cubicBezTo>
                  <a:pt x="1237313" y="1020575"/>
                  <a:pt x="1246138" y="1024106"/>
                  <a:pt x="1260258" y="1024106"/>
                </a:cubicBezTo>
                <a:cubicBezTo>
                  <a:pt x="1274379" y="1024106"/>
                  <a:pt x="1281440" y="1025871"/>
                  <a:pt x="1281440" y="1029400"/>
                </a:cubicBezTo>
                <a:cubicBezTo>
                  <a:pt x="1281440" y="1032931"/>
                  <a:pt x="1284970" y="1031166"/>
                  <a:pt x="1292030" y="1024106"/>
                </a:cubicBezTo>
                <a:lnTo>
                  <a:pt x="1313210" y="1034696"/>
                </a:lnTo>
                <a:cubicBezTo>
                  <a:pt x="1320271" y="1034696"/>
                  <a:pt x="1334392" y="1034696"/>
                  <a:pt x="1355573" y="1034696"/>
                </a:cubicBezTo>
                <a:lnTo>
                  <a:pt x="1366162" y="1024106"/>
                </a:lnTo>
                <a:cubicBezTo>
                  <a:pt x="1359103" y="1024106"/>
                  <a:pt x="1348512" y="1020575"/>
                  <a:pt x="1334392" y="1013515"/>
                </a:cubicBezTo>
                <a:lnTo>
                  <a:pt x="1313210" y="1002925"/>
                </a:lnTo>
                <a:lnTo>
                  <a:pt x="1323802" y="1002925"/>
                </a:lnTo>
                <a:lnTo>
                  <a:pt x="1355573" y="1013515"/>
                </a:lnTo>
                <a:lnTo>
                  <a:pt x="1376752" y="1013515"/>
                </a:lnTo>
                <a:cubicBezTo>
                  <a:pt x="1369692" y="1006456"/>
                  <a:pt x="1366162" y="1002925"/>
                  <a:pt x="1366162" y="1002925"/>
                </a:cubicBezTo>
                <a:lnTo>
                  <a:pt x="1355573" y="1002925"/>
                </a:lnTo>
                <a:cubicBezTo>
                  <a:pt x="1341452" y="1002925"/>
                  <a:pt x="1334392" y="997629"/>
                  <a:pt x="1334392" y="987040"/>
                </a:cubicBezTo>
                <a:cubicBezTo>
                  <a:pt x="1334392" y="976448"/>
                  <a:pt x="1337922" y="971154"/>
                  <a:pt x="1344982" y="971154"/>
                </a:cubicBezTo>
                <a:lnTo>
                  <a:pt x="1344982" y="960563"/>
                </a:lnTo>
                <a:lnTo>
                  <a:pt x="1323802" y="949973"/>
                </a:lnTo>
                <a:cubicBezTo>
                  <a:pt x="1309681" y="949973"/>
                  <a:pt x="1297325" y="946442"/>
                  <a:pt x="1286734" y="939383"/>
                </a:cubicBezTo>
                <a:cubicBezTo>
                  <a:pt x="1276144" y="932323"/>
                  <a:pt x="1263788" y="932323"/>
                  <a:pt x="1249669" y="939383"/>
                </a:cubicBezTo>
                <a:lnTo>
                  <a:pt x="1228487" y="928792"/>
                </a:lnTo>
                <a:cubicBezTo>
                  <a:pt x="1228487" y="921731"/>
                  <a:pt x="1224958" y="918202"/>
                  <a:pt x="1217897" y="918202"/>
                </a:cubicBezTo>
                <a:lnTo>
                  <a:pt x="1217897" y="928792"/>
                </a:lnTo>
                <a:cubicBezTo>
                  <a:pt x="1210836" y="928792"/>
                  <a:pt x="1203777" y="928792"/>
                  <a:pt x="1196717" y="928792"/>
                </a:cubicBezTo>
                <a:lnTo>
                  <a:pt x="1196717" y="918202"/>
                </a:lnTo>
                <a:lnTo>
                  <a:pt x="1196717" y="907611"/>
                </a:lnTo>
                <a:cubicBezTo>
                  <a:pt x="1189655" y="914671"/>
                  <a:pt x="1182596" y="914671"/>
                  <a:pt x="1175535" y="907611"/>
                </a:cubicBezTo>
                <a:lnTo>
                  <a:pt x="1154354" y="907611"/>
                </a:lnTo>
                <a:lnTo>
                  <a:pt x="1154354" y="918202"/>
                </a:lnTo>
                <a:lnTo>
                  <a:pt x="1143765" y="907611"/>
                </a:lnTo>
                <a:cubicBezTo>
                  <a:pt x="1150825" y="907611"/>
                  <a:pt x="1150825" y="904081"/>
                  <a:pt x="1143765" y="897021"/>
                </a:cubicBezTo>
                <a:lnTo>
                  <a:pt x="1122583" y="886431"/>
                </a:lnTo>
                <a:cubicBezTo>
                  <a:pt x="1122583" y="886431"/>
                  <a:pt x="1119053" y="882900"/>
                  <a:pt x="1111993" y="875840"/>
                </a:cubicBezTo>
                <a:lnTo>
                  <a:pt x="1074928" y="875840"/>
                </a:lnTo>
                <a:cubicBezTo>
                  <a:pt x="1078457" y="875840"/>
                  <a:pt x="1083751" y="879371"/>
                  <a:pt x="1090813" y="886431"/>
                </a:cubicBezTo>
                <a:cubicBezTo>
                  <a:pt x="1097872" y="886431"/>
                  <a:pt x="1101402" y="886431"/>
                  <a:pt x="1101402" y="886431"/>
                </a:cubicBezTo>
                <a:lnTo>
                  <a:pt x="1048450" y="897021"/>
                </a:lnTo>
                <a:cubicBezTo>
                  <a:pt x="1020210" y="889961"/>
                  <a:pt x="1006089" y="879371"/>
                  <a:pt x="1006089" y="865250"/>
                </a:cubicBezTo>
                <a:cubicBezTo>
                  <a:pt x="1006089" y="844069"/>
                  <a:pt x="988217" y="834803"/>
                  <a:pt x="952474" y="837450"/>
                </a:cubicBezTo>
                <a:close/>
                <a:moveTo>
                  <a:pt x="1736827" y="833478"/>
                </a:moveTo>
                <a:lnTo>
                  <a:pt x="1747418" y="833478"/>
                </a:lnTo>
                <a:lnTo>
                  <a:pt x="1745300" y="834538"/>
                </a:lnTo>
                <a:close/>
                <a:moveTo>
                  <a:pt x="1323802" y="830169"/>
                </a:moveTo>
                <a:cubicBezTo>
                  <a:pt x="1334392" y="828845"/>
                  <a:pt x="1344982" y="833478"/>
                  <a:pt x="1355573" y="844069"/>
                </a:cubicBezTo>
                <a:lnTo>
                  <a:pt x="1355573" y="854659"/>
                </a:lnTo>
                <a:cubicBezTo>
                  <a:pt x="1355573" y="854659"/>
                  <a:pt x="1352042" y="854659"/>
                  <a:pt x="1344982" y="854659"/>
                </a:cubicBezTo>
                <a:cubicBezTo>
                  <a:pt x="1344982" y="854659"/>
                  <a:pt x="1343217" y="852894"/>
                  <a:pt x="1339688" y="849365"/>
                </a:cubicBezTo>
                <a:cubicBezTo>
                  <a:pt x="1336156" y="845834"/>
                  <a:pt x="1330861" y="844069"/>
                  <a:pt x="1323802" y="844069"/>
                </a:cubicBezTo>
                <a:lnTo>
                  <a:pt x="1313210" y="833478"/>
                </a:lnTo>
                <a:cubicBezTo>
                  <a:pt x="1316740" y="831713"/>
                  <a:pt x="1320271" y="830610"/>
                  <a:pt x="1323802" y="830169"/>
                </a:cubicBezTo>
                <a:close/>
                <a:moveTo>
                  <a:pt x="2221339" y="828183"/>
                </a:moveTo>
                <a:cubicBezTo>
                  <a:pt x="2219573" y="828183"/>
                  <a:pt x="2216926" y="829948"/>
                  <a:pt x="2213396" y="833478"/>
                </a:cubicBezTo>
                <a:lnTo>
                  <a:pt x="2223986" y="833478"/>
                </a:lnTo>
                <a:cubicBezTo>
                  <a:pt x="2223986" y="829948"/>
                  <a:pt x="2223104" y="828183"/>
                  <a:pt x="2221339" y="828183"/>
                </a:cubicBezTo>
                <a:close/>
                <a:moveTo>
                  <a:pt x="2065130" y="822888"/>
                </a:moveTo>
                <a:lnTo>
                  <a:pt x="2054540" y="833478"/>
                </a:lnTo>
                <a:cubicBezTo>
                  <a:pt x="2061600" y="847600"/>
                  <a:pt x="2075721" y="856423"/>
                  <a:pt x="2096901" y="859954"/>
                </a:cubicBezTo>
                <a:cubicBezTo>
                  <a:pt x="2118082" y="863485"/>
                  <a:pt x="2132203" y="861719"/>
                  <a:pt x="2139263" y="854659"/>
                </a:cubicBezTo>
                <a:lnTo>
                  <a:pt x="2086311" y="833478"/>
                </a:lnTo>
                <a:cubicBezTo>
                  <a:pt x="2079251" y="833478"/>
                  <a:pt x="2072190" y="829948"/>
                  <a:pt x="2065130" y="822888"/>
                </a:cubicBezTo>
                <a:close/>
                <a:moveTo>
                  <a:pt x="1111993" y="822888"/>
                </a:moveTo>
                <a:cubicBezTo>
                  <a:pt x="1111993" y="829948"/>
                  <a:pt x="1115523" y="833478"/>
                  <a:pt x="1122583" y="833478"/>
                </a:cubicBezTo>
                <a:cubicBezTo>
                  <a:pt x="1129644" y="833478"/>
                  <a:pt x="1133174" y="829948"/>
                  <a:pt x="1133174" y="822888"/>
                </a:cubicBezTo>
                <a:close/>
                <a:moveTo>
                  <a:pt x="873709" y="817592"/>
                </a:moveTo>
                <a:cubicBezTo>
                  <a:pt x="870178" y="817593"/>
                  <a:pt x="868414" y="819358"/>
                  <a:pt x="868414" y="822888"/>
                </a:cubicBezTo>
                <a:cubicBezTo>
                  <a:pt x="868414" y="822888"/>
                  <a:pt x="871943" y="822888"/>
                  <a:pt x="879003" y="822888"/>
                </a:cubicBezTo>
                <a:cubicBezTo>
                  <a:pt x="893124" y="822888"/>
                  <a:pt x="900185" y="824652"/>
                  <a:pt x="900185" y="828183"/>
                </a:cubicBezTo>
                <a:cubicBezTo>
                  <a:pt x="900185" y="831713"/>
                  <a:pt x="905480" y="833478"/>
                  <a:pt x="916070" y="833478"/>
                </a:cubicBezTo>
                <a:cubicBezTo>
                  <a:pt x="926661" y="833478"/>
                  <a:pt x="931956" y="829948"/>
                  <a:pt x="931956" y="822888"/>
                </a:cubicBezTo>
                <a:lnTo>
                  <a:pt x="921366" y="822888"/>
                </a:lnTo>
                <a:lnTo>
                  <a:pt x="889594" y="822888"/>
                </a:lnTo>
                <a:cubicBezTo>
                  <a:pt x="882534" y="819358"/>
                  <a:pt x="877238" y="817593"/>
                  <a:pt x="873709" y="817592"/>
                </a:cubicBezTo>
                <a:close/>
                <a:moveTo>
                  <a:pt x="1376752" y="812298"/>
                </a:moveTo>
                <a:cubicBezTo>
                  <a:pt x="1376752" y="819357"/>
                  <a:pt x="1392640" y="828183"/>
                  <a:pt x="1424410" y="838773"/>
                </a:cubicBezTo>
                <a:cubicBezTo>
                  <a:pt x="1456181" y="849365"/>
                  <a:pt x="1475596" y="854659"/>
                  <a:pt x="1482658" y="854659"/>
                </a:cubicBezTo>
                <a:lnTo>
                  <a:pt x="1493248" y="844069"/>
                </a:lnTo>
                <a:cubicBezTo>
                  <a:pt x="1493248" y="844069"/>
                  <a:pt x="1486187" y="842304"/>
                  <a:pt x="1472067" y="838773"/>
                </a:cubicBezTo>
                <a:cubicBezTo>
                  <a:pt x="1457946" y="835244"/>
                  <a:pt x="1449121" y="831713"/>
                  <a:pt x="1445590" y="828183"/>
                </a:cubicBezTo>
                <a:cubicBezTo>
                  <a:pt x="1442060" y="824652"/>
                  <a:pt x="1435000" y="822888"/>
                  <a:pt x="1424410" y="822888"/>
                </a:cubicBezTo>
                <a:cubicBezTo>
                  <a:pt x="1413820" y="822888"/>
                  <a:pt x="1408525" y="819357"/>
                  <a:pt x="1408525" y="812298"/>
                </a:cubicBezTo>
                <a:close/>
                <a:moveTo>
                  <a:pt x="836642" y="812298"/>
                </a:moveTo>
                <a:cubicBezTo>
                  <a:pt x="829582" y="812298"/>
                  <a:pt x="829582" y="815827"/>
                  <a:pt x="836642" y="822888"/>
                </a:cubicBezTo>
                <a:cubicBezTo>
                  <a:pt x="850763" y="837009"/>
                  <a:pt x="864884" y="844069"/>
                  <a:pt x="879003" y="844069"/>
                </a:cubicBezTo>
                <a:lnTo>
                  <a:pt x="879003" y="833478"/>
                </a:lnTo>
                <a:cubicBezTo>
                  <a:pt x="871943" y="833478"/>
                  <a:pt x="864884" y="829948"/>
                  <a:pt x="857823" y="822888"/>
                </a:cubicBezTo>
                <a:cubicBezTo>
                  <a:pt x="850763" y="815827"/>
                  <a:pt x="843703" y="812298"/>
                  <a:pt x="836642" y="812298"/>
                </a:cubicBezTo>
                <a:close/>
                <a:moveTo>
                  <a:pt x="8175798" y="801707"/>
                </a:moveTo>
                <a:lnTo>
                  <a:pt x="8175798" y="812298"/>
                </a:lnTo>
                <a:cubicBezTo>
                  <a:pt x="8182858" y="812298"/>
                  <a:pt x="8189917" y="812298"/>
                  <a:pt x="8196979" y="812298"/>
                </a:cubicBezTo>
                <a:cubicBezTo>
                  <a:pt x="8189917" y="805238"/>
                  <a:pt x="8182858" y="801707"/>
                  <a:pt x="8175798" y="801707"/>
                </a:cubicBezTo>
                <a:close/>
                <a:moveTo>
                  <a:pt x="8112254" y="801707"/>
                </a:moveTo>
                <a:lnTo>
                  <a:pt x="8080483" y="812298"/>
                </a:lnTo>
                <a:lnTo>
                  <a:pt x="8112254" y="812298"/>
                </a:lnTo>
                <a:cubicBezTo>
                  <a:pt x="8112254" y="805238"/>
                  <a:pt x="8112254" y="801707"/>
                  <a:pt x="8112254" y="801707"/>
                </a:cubicBezTo>
                <a:close/>
                <a:moveTo>
                  <a:pt x="794281" y="801707"/>
                </a:moveTo>
                <a:cubicBezTo>
                  <a:pt x="794281" y="808767"/>
                  <a:pt x="794281" y="812298"/>
                  <a:pt x="794281" y="812298"/>
                </a:cubicBezTo>
                <a:lnTo>
                  <a:pt x="804871" y="812298"/>
                </a:lnTo>
                <a:close/>
                <a:moveTo>
                  <a:pt x="1419114" y="791117"/>
                </a:moveTo>
                <a:lnTo>
                  <a:pt x="1461477" y="801707"/>
                </a:lnTo>
                <a:cubicBezTo>
                  <a:pt x="1461477" y="794648"/>
                  <a:pt x="1457946" y="791117"/>
                  <a:pt x="1450886" y="791117"/>
                </a:cubicBezTo>
                <a:cubicBezTo>
                  <a:pt x="1443826" y="791117"/>
                  <a:pt x="1436766" y="791117"/>
                  <a:pt x="1429704" y="791117"/>
                </a:cubicBezTo>
                <a:close/>
                <a:moveTo>
                  <a:pt x="836642" y="791117"/>
                </a:moveTo>
                <a:lnTo>
                  <a:pt x="826051" y="801707"/>
                </a:lnTo>
                <a:cubicBezTo>
                  <a:pt x="833112" y="801707"/>
                  <a:pt x="836642" y="801707"/>
                  <a:pt x="836642" y="801707"/>
                </a:cubicBezTo>
                <a:lnTo>
                  <a:pt x="857823" y="801707"/>
                </a:lnTo>
                <a:close/>
                <a:moveTo>
                  <a:pt x="762510" y="791117"/>
                </a:moveTo>
                <a:lnTo>
                  <a:pt x="751919" y="801707"/>
                </a:lnTo>
                <a:cubicBezTo>
                  <a:pt x="758980" y="801707"/>
                  <a:pt x="764274" y="803471"/>
                  <a:pt x="767805" y="807002"/>
                </a:cubicBezTo>
                <a:cubicBezTo>
                  <a:pt x="771334" y="810533"/>
                  <a:pt x="773099" y="808767"/>
                  <a:pt x="773099" y="801707"/>
                </a:cubicBezTo>
                <a:close/>
                <a:moveTo>
                  <a:pt x="1450886" y="780526"/>
                </a:moveTo>
                <a:cubicBezTo>
                  <a:pt x="1450886" y="787586"/>
                  <a:pt x="1454416" y="791117"/>
                  <a:pt x="1461477" y="791117"/>
                </a:cubicBezTo>
                <a:lnTo>
                  <a:pt x="1472067" y="780526"/>
                </a:lnTo>
                <a:cubicBezTo>
                  <a:pt x="1472067" y="780526"/>
                  <a:pt x="1468537" y="780526"/>
                  <a:pt x="1461477" y="780526"/>
                </a:cubicBezTo>
                <a:close/>
                <a:moveTo>
                  <a:pt x="8083132" y="775231"/>
                </a:moveTo>
                <a:cubicBezTo>
                  <a:pt x="8081366" y="775231"/>
                  <a:pt x="8080483" y="776996"/>
                  <a:pt x="8080483" y="780526"/>
                </a:cubicBezTo>
                <a:lnTo>
                  <a:pt x="8091075" y="780526"/>
                </a:lnTo>
                <a:cubicBezTo>
                  <a:pt x="8087544" y="776996"/>
                  <a:pt x="8084897" y="775231"/>
                  <a:pt x="8083132" y="775231"/>
                </a:cubicBezTo>
                <a:close/>
                <a:moveTo>
                  <a:pt x="8271112" y="769936"/>
                </a:moveTo>
                <a:cubicBezTo>
                  <a:pt x="8285231" y="769936"/>
                  <a:pt x="8295821" y="771701"/>
                  <a:pt x="8302883" y="775231"/>
                </a:cubicBezTo>
                <a:cubicBezTo>
                  <a:pt x="8309943" y="778761"/>
                  <a:pt x="8313473" y="780526"/>
                  <a:pt x="8313473" y="780526"/>
                </a:cubicBezTo>
                <a:cubicBezTo>
                  <a:pt x="8320533" y="780526"/>
                  <a:pt x="8324064" y="780526"/>
                  <a:pt x="8324064" y="780526"/>
                </a:cubicBezTo>
                <a:cubicBezTo>
                  <a:pt x="8324064" y="780526"/>
                  <a:pt x="8327593" y="780526"/>
                  <a:pt x="8334654" y="780526"/>
                </a:cubicBezTo>
                <a:cubicBezTo>
                  <a:pt x="8334654" y="787586"/>
                  <a:pt x="8341714" y="791117"/>
                  <a:pt x="8355835" y="791117"/>
                </a:cubicBezTo>
                <a:lnTo>
                  <a:pt x="8366425" y="791117"/>
                </a:lnTo>
                <a:cubicBezTo>
                  <a:pt x="8359364" y="784057"/>
                  <a:pt x="8359364" y="780526"/>
                  <a:pt x="8366425" y="780526"/>
                </a:cubicBezTo>
                <a:lnTo>
                  <a:pt x="8377016" y="780526"/>
                </a:lnTo>
                <a:cubicBezTo>
                  <a:pt x="8377016" y="787586"/>
                  <a:pt x="8377016" y="791117"/>
                  <a:pt x="8377016" y="791117"/>
                </a:cubicBezTo>
                <a:cubicBezTo>
                  <a:pt x="8377016" y="791117"/>
                  <a:pt x="8380545" y="791117"/>
                  <a:pt x="8387606" y="791117"/>
                </a:cubicBezTo>
                <a:lnTo>
                  <a:pt x="8398196" y="801707"/>
                </a:lnTo>
                <a:cubicBezTo>
                  <a:pt x="8391135" y="801707"/>
                  <a:pt x="8384076" y="801707"/>
                  <a:pt x="8377016" y="801707"/>
                </a:cubicBezTo>
                <a:cubicBezTo>
                  <a:pt x="8362895" y="801707"/>
                  <a:pt x="8352305" y="801707"/>
                  <a:pt x="8345244" y="801707"/>
                </a:cubicBezTo>
                <a:lnTo>
                  <a:pt x="8271112" y="791117"/>
                </a:lnTo>
                <a:cubicBezTo>
                  <a:pt x="8264050" y="784057"/>
                  <a:pt x="8260521" y="780526"/>
                  <a:pt x="8260521" y="780526"/>
                </a:cubicBezTo>
                <a:cubicBezTo>
                  <a:pt x="8253460" y="787586"/>
                  <a:pt x="8249931" y="787586"/>
                  <a:pt x="8249931" y="780526"/>
                </a:cubicBezTo>
                <a:cubicBezTo>
                  <a:pt x="8249931" y="773467"/>
                  <a:pt x="8256991" y="769936"/>
                  <a:pt x="8271112" y="769936"/>
                </a:cubicBezTo>
                <a:close/>
                <a:moveTo>
                  <a:pt x="1387344" y="769936"/>
                </a:moveTo>
                <a:lnTo>
                  <a:pt x="1376752" y="780526"/>
                </a:lnTo>
                <a:lnTo>
                  <a:pt x="1397934" y="780526"/>
                </a:lnTo>
                <a:cubicBezTo>
                  <a:pt x="1397934" y="773467"/>
                  <a:pt x="1394404" y="769936"/>
                  <a:pt x="1387344" y="769936"/>
                </a:cubicBezTo>
                <a:close/>
                <a:moveTo>
                  <a:pt x="931956" y="769936"/>
                </a:moveTo>
                <a:cubicBezTo>
                  <a:pt x="931956" y="769936"/>
                  <a:pt x="931956" y="773467"/>
                  <a:pt x="931956" y="780526"/>
                </a:cubicBezTo>
                <a:cubicBezTo>
                  <a:pt x="939016" y="780526"/>
                  <a:pt x="942546" y="778761"/>
                  <a:pt x="942546" y="775231"/>
                </a:cubicBezTo>
                <a:cubicBezTo>
                  <a:pt x="942546" y="771701"/>
                  <a:pt x="939016" y="769936"/>
                  <a:pt x="931956" y="769936"/>
                </a:cubicBezTo>
                <a:close/>
                <a:moveTo>
                  <a:pt x="901508" y="763317"/>
                </a:moveTo>
                <a:cubicBezTo>
                  <a:pt x="900626" y="764199"/>
                  <a:pt x="900185" y="766406"/>
                  <a:pt x="900185" y="769936"/>
                </a:cubicBezTo>
                <a:cubicBezTo>
                  <a:pt x="900185" y="769936"/>
                  <a:pt x="901951" y="769936"/>
                  <a:pt x="905480" y="769936"/>
                </a:cubicBezTo>
                <a:cubicBezTo>
                  <a:pt x="909009" y="769936"/>
                  <a:pt x="910775" y="769936"/>
                  <a:pt x="910775" y="769936"/>
                </a:cubicBezTo>
                <a:cubicBezTo>
                  <a:pt x="910775" y="769936"/>
                  <a:pt x="909009" y="768171"/>
                  <a:pt x="905480" y="764640"/>
                </a:cubicBezTo>
                <a:cubicBezTo>
                  <a:pt x="903715" y="762875"/>
                  <a:pt x="902391" y="762434"/>
                  <a:pt x="901508" y="763317"/>
                </a:cubicBezTo>
                <a:close/>
                <a:moveTo>
                  <a:pt x="1816256" y="756036"/>
                </a:moveTo>
                <a:cubicBezTo>
                  <a:pt x="1814491" y="756478"/>
                  <a:pt x="1812724" y="757581"/>
                  <a:pt x="1810960" y="759346"/>
                </a:cubicBezTo>
                <a:cubicBezTo>
                  <a:pt x="1810960" y="766405"/>
                  <a:pt x="1814491" y="769936"/>
                  <a:pt x="1821551" y="769936"/>
                </a:cubicBezTo>
                <a:lnTo>
                  <a:pt x="1832141" y="769936"/>
                </a:lnTo>
                <a:cubicBezTo>
                  <a:pt x="1826845" y="759346"/>
                  <a:pt x="1821551" y="754712"/>
                  <a:pt x="1816256" y="756036"/>
                </a:cubicBezTo>
                <a:close/>
                <a:moveTo>
                  <a:pt x="1239078" y="727574"/>
                </a:moveTo>
                <a:lnTo>
                  <a:pt x="1239078" y="738165"/>
                </a:lnTo>
                <a:cubicBezTo>
                  <a:pt x="1239078" y="738165"/>
                  <a:pt x="1242608" y="738165"/>
                  <a:pt x="1249669" y="738165"/>
                </a:cubicBezTo>
                <a:cubicBezTo>
                  <a:pt x="1242608" y="731104"/>
                  <a:pt x="1239078" y="727574"/>
                  <a:pt x="1239078" y="727574"/>
                </a:cubicBezTo>
                <a:close/>
                <a:moveTo>
                  <a:pt x="984908" y="727574"/>
                </a:moveTo>
                <a:cubicBezTo>
                  <a:pt x="984908" y="727574"/>
                  <a:pt x="988439" y="727574"/>
                  <a:pt x="995498" y="727574"/>
                </a:cubicBezTo>
                <a:lnTo>
                  <a:pt x="1006089" y="727574"/>
                </a:lnTo>
                <a:cubicBezTo>
                  <a:pt x="1006089" y="727574"/>
                  <a:pt x="1002559" y="731104"/>
                  <a:pt x="995498" y="738165"/>
                </a:cubicBezTo>
                <a:cubicBezTo>
                  <a:pt x="988439" y="738165"/>
                  <a:pt x="984908" y="738165"/>
                  <a:pt x="984908" y="738165"/>
                </a:cubicBezTo>
                <a:cubicBezTo>
                  <a:pt x="984908" y="731104"/>
                  <a:pt x="984908" y="727574"/>
                  <a:pt x="984908" y="727574"/>
                </a:cubicBezTo>
                <a:close/>
                <a:moveTo>
                  <a:pt x="8652366" y="716984"/>
                </a:moveTo>
                <a:cubicBezTo>
                  <a:pt x="8652366" y="716984"/>
                  <a:pt x="8655895" y="716984"/>
                  <a:pt x="8662957" y="716984"/>
                </a:cubicBezTo>
                <a:lnTo>
                  <a:pt x="8652366" y="727574"/>
                </a:lnTo>
                <a:cubicBezTo>
                  <a:pt x="8652366" y="720515"/>
                  <a:pt x="8652366" y="716984"/>
                  <a:pt x="8652366" y="716984"/>
                </a:cubicBezTo>
                <a:close/>
                <a:moveTo>
                  <a:pt x="8377016" y="716984"/>
                </a:moveTo>
                <a:lnTo>
                  <a:pt x="8387606" y="727574"/>
                </a:lnTo>
                <a:lnTo>
                  <a:pt x="8408787" y="727574"/>
                </a:lnTo>
                <a:cubicBezTo>
                  <a:pt x="8408787" y="720515"/>
                  <a:pt x="8405257" y="716984"/>
                  <a:pt x="8398196" y="716984"/>
                </a:cubicBezTo>
                <a:cubicBezTo>
                  <a:pt x="8391135" y="716984"/>
                  <a:pt x="8384076" y="716984"/>
                  <a:pt x="8377016" y="716984"/>
                </a:cubicBezTo>
                <a:close/>
                <a:moveTo>
                  <a:pt x="8122846" y="716984"/>
                </a:moveTo>
                <a:lnTo>
                  <a:pt x="8112254" y="738165"/>
                </a:lnTo>
                <a:lnTo>
                  <a:pt x="8154617" y="738165"/>
                </a:lnTo>
                <a:cubicBezTo>
                  <a:pt x="8154617" y="731104"/>
                  <a:pt x="8152850" y="725809"/>
                  <a:pt x="8149321" y="722279"/>
                </a:cubicBezTo>
                <a:cubicBezTo>
                  <a:pt x="8145791" y="718748"/>
                  <a:pt x="8136965" y="716984"/>
                  <a:pt x="8122846" y="716984"/>
                </a:cubicBezTo>
                <a:close/>
                <a:moveTo>
                  <a:pt x="8069894" y="716984"/>
                </a:moveTo>
                <a:cubicBezTo>
                  <a:pt x="8084013" y="731104"/>
                  <a:pt x="8091075" y="731104"/>
                  <a:pt x="8091075" y="716984"/>
                </a:cubicBezTo>
                <a:cubicBezTo>
                  <a:pt x="8084013" y="716984"/>
                  <a:pt x="8080483" y="716984"/>
                  <a:pt x="8080483" y="716984"/>
                </a:cubicBezTo>
                <a:close/>
                <a:moveTo>
                  <a:pt x="8610004" y="706394"/>
                </a:moveTo>
                <a:lnTo>
                  <a:pt x="8620595" y="706394"/>
                </a:lnTo>
                <a:cubicBezTo>
                  <a:pt x="8620595" y="713453"/>
                  <a:pt x="8617065" y="716984"/>
                  <a:pt x="8610004" y="716984"/>
                </a:cubicBezTo>
                <a:close/>
                <a:moveTo>
                  <a:pt x="8504100" y="706394"/>
                </a:moveTo>
                <a:lnTo>
                  <a:pt x="8514691" y="706394"/>
                </a:lnTo>
                <a:cubicBezTo>
                  <a:pt x="8514691" y="713453"/>
                  <a:pt x="8511161" y="716984"/>
                  <a:pt x="8504100" y="716984"/>
                </a:cubicBezTo>
                <a:close/>
                <a:moveTo>
                  <a:pt x="8546462" y="702864"/>
                </a:moveTo>
                <a:lnTo>
                  <a:pt x="8546462" y="706394"/>
                </a:lnTo>
                <a:cubicBezTo>
                  <a:pt x="8539400" y="706394"/>
                  <a:pt x="8535871" y="706394"/>
                  <a:pt x="8535871" y="706394"/>
                </a:cubicBezTo>
                <a:close/>
                <a:moveTo>
                  <a:pt x="1207306" y="695803"/>
                </a:moveTo>
                <a:lnTo>
                  <a:pt x="1196717" y="706394"/>
                </a:lnTo>
                <a:lnTo>
                  <a:pt x="1207306" y="706394"/>
                </a:lnTo>
                <a:cubicBezTo>
                  <a:pt x="1214367" y="706394"/>
                  <a:pt x="1217897" y="704629"/>
                  <a:pt x="1217897" y="701098"/>
                </a:cubicBezTo>
                <a:cubicBezTo>
                  <a:pt x="1217897" y="697567"/>
                  <a:pt x="1214367" y="695803"/>
                  <a:pt x="1207306" y="695803"/>
                </a:cubicBezTo>
                <a:close/>
                <a:moveTo>
                  <a:pt x="1111993" y="695803"/>
                </a:moveTo>
                <a:lnTo>
                  <a:pt x="1111993" y="706394"/>
                </a:lnTo>
                <a:lnTo>
                  <a:pt x="1133174" y="706394"/>
                </a:lnTo>
                <a:close/>
                <a:moveTo>
                  <a:pt x="921366" y="695803"/>
                </a:moveTo>
                <a:lnTo>
                  <a:pt x="910775" y="706394"/>
                </a:lnTo>
                <a:lnTo>
                  <a:pt x="931956" y="716984"/>
                </a:lnTo>
                <a:lnTo>
                  <a:pt x="953137" y="727574"/>
                </a:lnTo>
                <a:lnTo>
                  <a:pt x="931956" y="727574"/>
                </a:lnTo>
                <a:lnTo>
                  <a:pt x="953137" y="738165"/>
                </a:lnTo>
                <a:lnTo>
                  <a:pt x="953137" y="727574"/>
                </a:lnTo>
                <a:cubicBezTo>
                  <a:pt x="953137" y="727574"/>
                  <a:pt x="956667" y="725809"/>
                  <a:pt x="963726" y="722279"/>
                </a:cubicBezTo>
                <a:cubicBezTo>
                  <a:pt x="970788" y="718748"/>
                  <a:pt x="974318" y="720515"/>
                  <a:pt x="974318" y="727574"/>
                </a:cubicBezTo>
                <a:lnTo>
                  <a:pt x="984908" y="738165"/>
                </a:lnTo>
                <a:lnTo>
                  <a:pt x="1006089" y="748755"/>
                </a:lnTo>
                <a:lnTo>
                  <a:pt x="1037859" y="769936"/>
                </a:lnTo>
                <a:cubicBezTo>
                  <a:pt x="1037859" y="769936"/>
                  <a:pt x="1046686" y="773467"/>
                  <a:pt x="1064336" y="780526"/>
                </a:cubicBezTo>
                <a:cubicBezTo>
                  <a:pt x="1081986" y="787586"/>
                  <a:pt x="1097872" y="794648"/>
                  <a:pt x="1111993" y="801707"/>
                </a:cubicBezTo>
                <a:cubicBezTo>
                  <a:pt x="1119053" y="801707"/>
                  <a:pt x="1127878" y="805238"/>
                  <a:pt x="1138469" y="812298"/>
                </a:cubicBezTo>
                <a:cubicBezTo>
                  <a:pt x="1149059" y="819357"/>
                  <a:pt x="1150825" y="822888"/>
                  <a:pt x="1143765" y="822888"/>
                </a:cubicBezTo>
                <a:cubicBezTo>
                  <a:pt x="1143765" y="829948"/>
                  <a:pt x="1145529" y="833478"/>
                  <a:pt x="1149059" y="833478"/>
                </a:cubicBezTo>
                <a:cubicBezTo>
                  <a:pt x="1152590" y="833478"/>
                  <a:pt x="1154354" y="833478"/>
                  <a:pt x="1154354" y="833478"/>
                </a:cubicBezTo>
                <a:cubicBezTo>
                  <a:pt x="1161415" y="833478"/>
                  <a:pt x="1161415" y="829948"/>
                  <a:pt x="1154354" y="822888"/>
                </a:cubicBezTo>
                <a:lnTo>
                  <a:pt x="1164945" y="822888"/>
                </a:lnTo>
                <a:cubicBezTo>
                  <a:pt x="1164945" y="822888"/>
                  <a:pt x="1177300" y="826419"/>
                  <a:pt x="1202011" y="833478"/>
                </a:cubicBezTo>
                <a:cubicBezTo>
                  <a:pt x="1226721" y="840538"/>
                  <a:pt x="1242608" y="840538"/>
                  <a:pt x="1249669" y="833478"/>
                </a:cubicBezTo>
                <a:cubicBezTo>
                  <a:pt x="1249669" y="833478"/>
                  <a:pt x="1253199" y="835244"/>
                  <a:pt x="1260258" y="838773"/>
                </a:cubicBezTo>
                <a:cubicBezTo>
                  <a:pt x="1267319" y="842304"/>
                  <a:pt x="1272615" y="842304"/>
                  <a:pt x="1276144" y="838773"/>
                </a:cubicBezTo>
                <a:cubicBezTo>
                  <a:pt x="1279675" y="835244"/>
                  <a:pt x="1284970" y="835244"/>
                  <a:pt x="1292030" y="838773"/>
                </a:cubicBezTo>
                <a:cubicBezTo>
                  <a:pt x="1299090" y="842304"/>
                  <a:pt x="1304385" y="844069"/>
                  <a:pt x="1307915" y="844069"/>
                </a:cubicBezTo>
                <a:cubicBezTo>
                  <a:pt x="1311446" y="844069"/>
                  <a:pt x="1318506" y="847600"/>
                  <a:pt x="1329096" y="854659"/>
                </a:cubicBezTo>
                <a:cubicBezTo>
                  <a:pt x="1339688" y="861719"/>
                  <a:pt x="1348512" y="868779"/>
                  <a:pt x="1355573" y="875840"/>
                </a:cubicBezTo>
                <a:lnTo>
                  <a:pt x="1376752" y="886431"/>
                </a:lnTo>
                <a:cubicBezTo>
                  <a:pt x="1376752" y="900552"/>
                  <a:pt x="1404994" y="907611"/>
                  <a:pt x="1461477" y="907611"/>
                </a:cubicBezTo>
                <a:lnTo>
                  <a:pt x="1450886" y="897021"/>
                </a:lnTo>
                <a:lnTo>
                  <a:pt x="1461477" y="897021"/>
                </a:lnTo>
                <a:lnTo>
                  <a:pt x="1482658" y="907611"/>
                </a:lnTo>
                <a:cubicBezTo>
                  <a:pt x="1510898" y="928792"/>
                  <a:pt x="1539139" y="939383"/>
                  <a:pt x="1567381" y="939383"/>
                </a:cubicBezTo>
                <a:cubicBezTo>
                  <a:pt x="1581501" y="939383"/>
                  <a:pt x="1588562" y="941148"/>
                  <a:pt x="1588562" y="944677"/>
                </a:cubicBezTo>
                <a:cubicBezTo>
                  <a:pt x="1588562" y="948208"/>
                  <a:pt x="1593856" y="949973"/>
                  <a:pt x="1604448" y="949973"/>
                </a:cubicBezTo>
                <a:cubicBezTo>
                  <a:pt x="1615037" y="949973"/>
                  <a:pt x="1630923" y="955269"/>
                  <a:pt x="1652104" y="965858"/>
                </a:cubicBezTo>
                <a:cubicBezTo>
                  <a:pt x="1673285" y="976448"/>
                  <a:pt x="1692701" y="983509"/>
                  <a:pt x="1710352" y="987040"/>
                </a:cubicBezTo>
                <a:cubicBezTo>
                  <a:pt x="1728001" y="990570"/>
                  <a:pt x="1740357" y="994100"/>
                  <a:pt x="1747418" y="997629"/>
                </a:cubicBezTo>
                <a:cubicBezTo>
                  <a:pt x="1754477" y="1001160"/>
                  <a:pt x="1759772" y="1002925"/>
                  <a:pt x="1763304" y="1002925"/>
                </a:cubicBezTo>
                <a:cubicBezTo>
                  <a:pt x="1766833" y="1002925"/>
                  <a:pt x="1772128" y="1006456"/>
                  <a:pt x="1779189" y="1013515"/>
                </a:cubicBezTo>
                <a:cubicBezTo>
                  <a:pt x="1786249" y="1020575"/>
                  <a:pt x="1796840" y="1024106"/>
                  <a:pt x="1810960" y="1024106"/>
                </a:cubicBezTo>
                <a:lnTo>
                  <a:pt x="1832141" y="1024106"/>
                </a:lnTo>
                <a:cubicBezTo>
                  <a:pt x="1846261" y="1031166"/>
                  <a:pt x="1855087" y="1032931"/>
                  <a:pt x="1858616" y="1029400"/>
                </a:cubicBezTo>
                <a:cubicBezTo>
                  <a:pt x="1862147" y="1025871"/>
                  <a:pt x="1869208" y="1027636"/>
                  <a:pt x="1879797" y="1034696"/>
                </a:cubicBezTo>
                <a:cubicBezTo>
                  <a:pt x="1890389" y="1041756"/>
                  <a:pt x="1899214" y="1045287"/>
                  <a:pt x="1906274" y="1045287"/>
                </a:cubicBezTo>
                <a:cubicBezTo>
                  <a:pt x="1913334" y="1038227"/>
                  <a:pt x="1920395" y="1038227"/>
                  <a:pt x="1927455" y="1045287"/>
                </a:cubicBezTo>
                <a:cubicBezTo>
                  <a:pt x="1934515" y="1052346"/>
                  <a:pt x="1938045" y="1055877"/>
                  <a:pt x="1938045" y="1055877"/>
                </a:cubicBezTo>
                <a:cubicBezTo>
                  <a:pt x="1945105" y="1048817"/>
                  <a:pt x="1952166" y="1045287"/>
                  <a:pt x="1959226" y="1045287"/>
                </a:cubicBezTo>
                <a:cubicBezTo>
                  <a:pt x="1952166" y="1038227"/>
                  <a:pt x="1952166" y="1031166"/>
                  <a:pt x="1959226" y="1024106"/>
                </a:cubicBezTo>
                <a:cubicBezTo>
                  <a:pt x="1966286" y="1017046"/>
                  <a:pt x="1976876" y="1024106"/>
                  <a:pt x="1990997" y="1045287"/>
                </a:cubicBezTo>
                <a:lnTo>
                  <a:pt x="1980407" y="1045287"/>
                </a:lnTo>
                <a:cubicBezTo>
                  <a:pt x="1980407" y="1045287"/>
                  <a:pt x="1980407" y="1048817"/>
                  <a:pt x="1980407" y="1055877"/>
                </a:cubicBezTo>
                <a:lnTo>
                  <a:pt x="2054540" y="1077058"/>
                </a:lnTo>
                <a:cubicBezTo>
                  <a:pt x="2061600" y="1077058"/>
                  <a:pt x="2066895" y="1077058"/>
                  <a:pt x="2070426" y="1077058"/>
                </a:cubicBezTo>
                <a:cubicBezTo>
                  <a:pt x="2073955" y="1077058"/>
                  <a:pt x="2077485" y="1077058"/>
                  <a:pt x="2081016" y="1077058"/>
                </a:cubicBezTo>
                <a:cubicBezTo>
                  <a:pt x="2084546" y="1077058"/>
                  <a:pt x="2089841" y="1077058"/>
                  <a:pt x="2096901" y="1077058"/>
                </a:cubicBezTo>
                <a:cubicBezTo>
                  <a:pt x="2096901" y="1069998"/>
                  <a:pt x="2093371" y="1066467"/>
                  <a:pt x="2086311" y="1066467"/>
                </a:cubicBezTo>
                <a:cubicBezTo>
                  <a:pt x="2079251" y="1066467"/>
                  <a:pt x="2073955" y="1064702"/>
                  <a:pt x="2070426" y="1061173"/>
                </a:cubicBezTo>
                <a:cubicBezTo>
                  <a:pt x="2066895" y="1057642"/>
                  <a:pt x="2061600" y="1052346"/>
                  <a:pt x="2054540" y="1045287"/>
                </a:cubicBezTo>
                <a:lnTo>
                  <a:pt x="2065130" y="1045287"/>
                </a:lnTo>
                <a:lnTo>
                  <a:pt x="2075721" y="1045287"/>
                </a:lnTo>
                <a:lnTo>
                  <a:pt x="2078367" y="1045287"/>
                </a:lnTo>
                <a:cubicBezTo>
                  <a:pt x="2083663" y="1045287"/>
                  <a:pt x="2089841" y="1045287"/>
                  <a:pt x="2096901" y="1045287"/>
                </a:cubicBezTo>
                <a:cubicBezTo>
                  <a:pt x="2111022" y="1045287"/>
                  <a:pt x="2121612" y="1041756"/>
                  <a:pt x="2128673" y="1034696"/>
                </a:cubicBezTo>
                <a:lnTo>
                  <a:pt x="2139263" y="1034696"/>
                </a:lnTo>
                <a:lnTo>
                  <a:pt x="2118082" y="1013515"/>
                </a:lnTo>
                <a:cubicBezTo>
                  <a:pt x="2111022" y="1013515"/>
                  <a:pt x="2105726" y="1011750"/>
                  <a:pt x="2102197" y="1008220"/>
                </a:cubicBezTo>
                <a:cubicBezTo>
                  <a:pt x="2098666" y="1004689"/>
                  <a:pt x="2096901" y="1002925"/>
                  <a:pt x="2096901" y="1002925"/>
                </a:cubicBezTo>
                <a:cubicBezTo>
                  <a:pt x="2096901" y="1002925"/>
                  <a:pt x="2086311" y="999394"/>
                  <a:pt x="2065130" y="992335"/>
                </a:cubicBezTo>
                <a:lnTo>
                  <a:pt x="2012178" y="981744"/>
                </a:lnTo>
                <a:cubicBezTo>
                  <a:pt x="2005118" y="974683"/>
                  <a:pt x="1994528" y="971154"/>
                  <a:pt x="1980407" y="971154"/>
                </a:cubicBezTo>
                <a:cubicBezTo>
                  <a:pt x="1966286" y="964094"/>
                  <a:pt x="1955696" y="960563"/>
                  <a:pt x="1948635" y="960563"/>
                </a:cubicBezTo>
                <a:cubicBezTo>
                  <a:pt x="1941576" y="960563"/>
                  <a:pt x="1936281" y="958798"/>
                  <a:pt x="1932749" y="955269"/>
                </a:cubicBezTo>
                <a:cubicBezTo>
                  <a:pt x="1929220" y="951738"/>
                  <a:pt x="1911570" y="944677"/>
                  <a:pt x="1879797" y="934087"/>
                </a:cubicBezTo>
                <a:cubicBezTo>
                  <a:pt x="1848026" y="923496"/>
                  <a:pt x="1818020" y="914671"/>
                  <a:pt x="1789779" y="907611"/>
                </a:cubicBezTo>
                <a:cubicBezTo>
                  <a:pt x="1733297" y="893490"/>
                  <a:pt x="1705056" y="886431"/>
                  <a:pt x="1705056" y="886431"/>
                </a:cubicBezTo>
                <a:lnTo>
                  <a:pt x="1683875" y="875840"/>
                </a:lnTo>
                <a:cubicBezTo>
                  <a:pt x="1676815" y="875840"/>
                  <a:pt x="1666224" y="875840"/>
                  <a:pt x="1652104" y="875840"/>
                </a:cubicBezTo>
                <a:lnTo>
                  <a:pt x="1641514" y="875840"/>
                </a:lnTo>
                <a:lnTo>
                  <a:pt x="1662694" y="886431"/>
                </a:lnTo>
                <a:cubicBezTo>
                  <a:pt x="1669755" y="886431"/>
                  <a:pt x="1680345" y="889961"/>
                  <a:pt x="1694466" y="897021"/>
                </a:cubicBezTo>
                <a:cubicBezTo>
                  <a:pt x="1701526" y="904081"/>
                  <a:pt x="1708585" y="909375"/>
                  <a:pt x="1715646" y="912906"/>
                </a:cubicBezTo>
                <a:cubicBezTo>
                  <a:pt x="1722707" y="916437"/>
                  <a:pt x="1726237" y="918202"/>
                  <a:pt x="1726237" y="918202"/>
                </a:cubicBezTo>
                <a:cubicBezTo>
                  <a:pt x="1733297" y="918202"/>
                  <a:pt x="1754477" y="923496"/>
                  <a:pt x="1789779" y="934087"/>
                </a:cubicBezTo>
                <a:cubicBezTo>
                  <a:pt x="1825080" y="944677"/>
                  <a:pt x="1835672" y="949973"/>
                  <a:pt x="1821551" y="949973"/>
                </a:cubicBezTo>
                <a:lnTo>
                  <a:pt x="1800370" y="960563"/>
                </a:lnTo>
                <a:cubicBezTo>
                  <a:pt x="1800370" y="960563"/>
                  <a:pt x="1796840" y="957033"/>
                  <a:pt x="1789779" y="949973"/>
                </a:cubicBezTo>
                <a:lnTo>
                  <a:pt x="1747418" y="939383"/>
                </a:lnTo>
                <a:lnTo>
                  <a:pt x="1736827" y="928792"/>
                </a:lnTo>
                <a:cubicBezTo>
                  <a:pt x="1729767" y="921731"/>
                  <a:pt x="1722707" y="921731"/>
                  <a:pt x="1715646" y="928792"/>
                </a:cubicBezTo>
                <a:lnTo>
                  <a:pt x="1715646" y="918202"/>
                </a:lnTo>
                <a:lnTo>
                  <a:pt x="1705056" y="918202"/>
                </a:lnTo>
                <a:cubicBezTo>
                  <a:pt x="1697995" y="918202"/>
                  <a:pt x="1690936" y="918202"/>
                  <a:pt x="1683875" y="918202"/>
                </a:cubicBezTo>
                <a:cubicBezTo>
                  <a:pt x="1683875" y="925261"/>
                  <a:pt x="1683875" y="928792"/>
                  <a:pt x="1683875" y="928792"/>
                </a:cubicBezTo>
                <a:lnTo>
                  <a:pt x="1673285" y="918202"/>
                </a:lnTo>
                <a:cubicBezTo>
                  <a:pt x="1680345" y="918202"/>
                  <a:pt x="1683875" y="916437"/>
                  <a:pt x="1683875" y="912906"/>
                </a:cubicBezTo>
                <a:cubicBezTo>
                  <a:pt x="1683875" y="909375"/>
                  <a:pt x="1683875" y="907611"/>
                  <a:pt x="1683875" y="907611"/>
                </a:cubicBezTo>
                <a:lnTo>
                  <a:pt x="1652104" y="907611"/>
                </a:lnTo>
                <a:lnTo>
                  <a:pt x="1620333" y="907611"/>
                </a:lnTo>
                <a:lnTo>
                  <a:pt x="1599152" y="897021"/>
                </a:lnTo>
                <a:cubicBezTo>
                  <a:pt x="1592091" y="897021"/>
                  <a:pt x="1585032" y="897021"/>
                  <a:pt x="1577971" y="897021"/>
                </a:cubicBezTo>
                <a:lnTo>
                  <a:pt x="1599152" y="886431"/>
                </a:lnTo>
                <a:cubicBezTo>
                  <a:pt x="1599152" y="893490"/>
                  <a:pt x="1602682" y="897021"/>
                  <a:pt x="1609742" y="897021"/>
                </a:cubicBezTo>
                <a:lnTo>
                  <a:pt x="1609742" y="886431"/>
                </a:lnTo>
                <a:cubicBezTo>
                  <a:pt x="1602682" y="886431"/>
                  <a:pt x="1599152" y="882900"/>
                  <a:pt x="1599152" y="875840"/>
                </a:cubicBezTo>
                <a:lnTo>
                  <a:pt x="1567381" y="865250"/>
                </a:lnTo>
                <a:lnTo>
                  <a:pt x="1525019" y="854659"/>
                </a:lnTo>
                <a:lnTo>
                  <a:pt x="1503838" y="854659"/>
                </a:lnTo>
                <a:cubicBezTo>
                  <a:pt x="1503838" y="861719"/>
                  <a:pt x="1493248" y="865250"/>
                  <a:pt x="1472067" y="865250"/>
                </a:cubicBezTo>
                <a:lnTo>
                  <a:pt x="1440296" y="854659"/>
                </a:lnTo>
                <a:cubicBezTo>
                  <a:pt x="1433235" y="847600"/>
                  <a:pt x="1424410" y="842304"/>
                  <a:pt x="1413820" y="838773"/>
                </a:cubicBezTo>
                <a:cubicBezTo>
                  <a:pt x="1403229" y="835244"/>
                  <a:pt x="1394404" y="833478"/>
                  <a:pt x="1387344" y="833478"/>
                </a:cubicBezTo>
                <a:lnTo>
                  <a:pt x="1292030" y="801707"/>
                </a:lnTo>
                <a:cubicBezTo>
                  <a:pt x="1292030" y="801707"/>
                  <a:pt x="1292030" y="798177"/>
                  <a:pt x="1292030" y="791117"/>
                </a:cubicBezTo>
                <a:lnTo>
                  <a:pt x="1270849" y="780526"/>
                </a:lnTo>
                <a:lnTo>
                  <a:pt x="1228487" y="769936"/>
                </a:lnTo>
                <a:cubicBezTo>
                  <a:pt x="1221427" y="769936"/>
                  <a:pt x="1217897" y="769936"/>
                  <a:pt x="1217897" y="769936"/>
                </a:cubicBezTo>
                <a:cubicBezTo>
                  <a:pt x="1217897" y="776996"/>
                  <a:pt x="1217897" y="782290"/>
                  <a:pt x="1217897" y="785821"/>
                </a:cubicBezTo>
                <a:cubicBezTo>
                  <a:pt x="1217897" y="789352"/>
                  <a:pt x="1221427" y="794648"/>
                  <a:pt x="1228487" y="801707"/>
                </a:cubicBezTo>
                <a:cubicBezTo>
                  <a:pt x="1242608" y="808767"/>
                  <a:pt x="1253199" y="814062"/>
                  <a:pt x="1260258" y="817592"/>
                </a:cubicBezTo>
                <a:cubicBezTo>
                  <a:pt x="1267319" y="821123"/>
                  <a:pt x="1270849" y="824652"/>
                  <a:pt x="1270849" y="828183"/>
                </a:cubicBezTo>
                <a:cubicBezTo>
                  <a:pt x="1270849" y="831713"/>
                  <a:pt x="1269084" y="831713"/>
                  <a:pt x="1265555" y="828183"/>
                </a:cubicBezTo>
                <a:cubicBezTo>
                  <a:pt x="1262023" y="824652"/>
                  <a:pt x="1249669" y="819357"/>
                  <a:pt x="1228487" y="812298"/>
                </a:cubicBezTo>
                <a:lnTo>
                  <a:pt x="1196717" y="791117"/>
                </a:lnTo>
                <a:cubicBezTo>
                  <a:pt x="1203777" y="791117"/>
                  <a:pt x="1207306" y="784057"/>
                  <a:pt x="1207306" y="769936"/>
                </a:cubicBezTo>
                <a:lnTo>
                  <a:pt x="1196717" y="759346"/>
                </a:lnTo>
                <a:lnTo>
                  <a:pt x="1196717" y="748755"/>
                </a:lnTo>
                <a:lnTo>
                  <a:pt x="1207306" y="748755"/>
                </a:lnTo>
                <a:cubicBezTo>
                  <a:pt x="1207306" y="748755"/>
                  <a:pt x="1205541" y="746990"/>
                  <a:pt x="1202011" y="743460"/>
                </a:cubicBezTo>
                <a:cubicBezTo>
                  <a:pt x="1198481" y="739930"/>
                  <a:pt x="1193186" y="738165"/>
                  <a:pt x="1186126" y="738165"/>
                </a:cubicBezTo>
                <a:cubicBezTo>
                  <a:pt x="1179066" y="731104"/>
                  <a:pt x="1172005" y="725809"/>
                  <a:pt x="1164945" y="722279"/>
                </a:cubicBezTo>
                <a:cubicBezTo>
                  <a:pt x="1157884" y="718748"/>
                  <a:pt x="1150825" y="716984"/>
                  <a:pt x="1143765" y="716984"/>
                </a:cubicBezTo>
                <a:lnTo>
                  <a:pt x="1122583" y="727574"/>
                </a:lnTo>
                <a:lnTo>
                  <a:pt x="1143765" y="727574"/>
                </a:lnTo>
                <a:lnTo>
                  <a:pt x="1164945" y="738165"/>
                </a:lnTo>
                <a:cubicBezTo>
                  <a:pt x="1179066" y="738165"/>
                  <a:pt x="1182596" y="745225"/>
                  <a:pt x="1175535" y="759346"/>
                </a:cubicBezTo>
                <a:cubicBezTo>
                  <a:pt x="1175535" y="759346"/>
                  <a:pt x="1164945" y="755815"/>
                  <a:pt x="1143765" y="748755"/>
                </a:cubicBezTo>
                <a:cubicBezTo>
                  <a:pt x="1129644" y="748755"/>
                  <a:pt x="1119053" y="748755"/>
                  <a:pt x="1111993" y="748755"/>
                </a:cubicBezTo>
                <a:lnTo>
                  <a:pt x="1133174" y="769936"/>
                </a:lnTo>
                <a:lnTo>
                  <a:pt x="1143765" y="769936"/>
                </a:lnTo>
                <a:lnTo>
                  <a:pt x="1154354" y="769936"/>
                </a:lnTo>
                <a:cubicBezTo>
                  <a:pt x="1161415" y="769936"/>
                  <a:pt x="1163179" y="771701"/>
                  <a:pt x="1159651" y="775231"/>
                </a:cubicBezTo>
                <a:cubicBezTo>
                  <a:pt x="1156119" y="778761"/>
                  <a:pt x="1157884" y="784057"/>
                  <a:pt x="1164945" y="791117"/>
                </a:cubicBezTo>
                <a:lnTo>
                  <a:pt x="1154354" y="791117"/>
                </a:lnTo>
                <a:lnTo>
                  <a:pt x="1133174" y="780526"/>
                </a:lnTo>
                <a:cubicBezTo>
                  <a:pt x="1133174" y="794648"/>
                  <a:pt x="1111993" y="791117"/>
                  <a:pt x="1069631" y="769936"/>
                </a:cubicBezTo>
                <a:cubicBezTo>
                  <a:pt x="1055511" y="762875"/>
                  <a:pt x="1046686" y="759346"/>
                  <a:pt x="1043155" y="759346"/>
                </a:cubicBezTo>
                <a:cubicBezTo>
                  <a:pt x="1039626" y="759346"/>
                  <a:pt x="1034330" y="755815"/>
                  <a:pt x="1027270" y="748755"/>
                </a:cubicBezTo>
                <a:lnTo>
                  <a:pt x="1037859" y="748755"/>
                </a:lnTo>
                <a:cubicBezTo>
                  <a:pt x="1037859" y="741694"/>
                  <a:pt x="1034330" y="738165"/>
                  <a:pt x="1027270" y="738165"/>
                </a:cubicBezTo>
                <a:cubicBezTo>
                  <a:pt x="1020210" y="738165"/>
                  <a:pt x="1016678" y="736400"/>
                  <a:pt x="1016678" y="732869"/>
                </a:cubicBezTo>
                <a:cubicBezTo>
                  <a:pt x="1016678" y="729338"/>
                  <a:pt x="1013149" y="724044"/>
                  <a:pt x="1006089" y="716984"/>
                </a:cubicBezTo>
                <a:cubicBezTo>
                  <a:pt x="999028" y="709923"/>
                  <a:pt x="988439" y="706394"/>
                  <a:pt x="974318" y="706394"/>
                </a:cubicBezTo>
                <a:lnTo>
                  <a:pt x="953137" y="706394"/>
                </a:lnTo>
                <a:cubicBezTo>
                  <a:pt x="953137" y="699334"/>
                  <a:pt x="949607" y="695803"/>
                  <a:pt x="942546" y="695803"/>
                </a:cubicBezTo>
                <a:close/>
                <a:moveTo>
                  <a:pt x="8673545" y="685213"/>
                </a:moveTo>
                <a:lnTo>
                  <a:pt x="8684137" y="695803"/>
                </a:lnTo>
                <a:cubicBezTo>
                  <a:pt x="8684137" y="695803"/>
                  <a:pt x="8680607" y="695803"/>
                  <a:pt x="8673545" y="695803"/>
                </a:cubicBezTo>
                <a:cubicBezTo>
                  <a:pt x="8673545" y="695803"/>
                  <a:pt x="8670016" y="695803"/>
                  <a:pt x="8662957" y="695803"/>
                </a:cubicBezTo>
                <a:cubicBezTo>
                  <a:pt x="8662957" y="688742"/>
                  <a:pt x="8666487" y="685213"/>
                  <a:pt x="8673545" y="685213"/>
                </a:cubicBezTo>
                <a:close/>
                <a:moveTo>
                  <a:pt x="8535871" y="685213"/>
                </a:moveTo>
                <a:lnTo>
                  <a:pt x="8567641" y="695803"/>
                </a:lnTo>
                <a:lnTo>
                  <a:pt x="8546462" y="702864"/>
                </a:lnTo>
                <a:lnTo>
                  <a:pt x="8546462" y="695803"/>
                </a:lnTo>
                <a:cubicBezTo>
                  <a:pt x="8532341" y="695803"/>
                  <a:pt x="8528810" y="692273"/>
                  <a:pt x="8535871" y="685213"/>
                </a:cubicBezTo>
                <a:close/>
                <a:moveTo>
                  <a:pt x="8207569" y="685213"/>
                </a:moveTo>
                <a:cubicBezTo>
                  <a:pt x="8200508" y="692273"/>
                  <a:pt x="8200508" y="695803"/>
                  <a:pt x="8207569" y="695803"/>
                </a:cubicBezTo>
                <a:cubicBezTo>
                  <a:pt x="8214629" y="695803"/>
                  <a:pt x="8218160" y="692273"/>
                  <a:pt x="8218160" y="685213"/>
                </a:cubicBezTo>
                <a:cubicBezTo>
                  <a:pt x="8211098" y="685213"/>
                  <a:pt x="8207569" y="685213"/>
                  <a:pt x="8207569" y="685213"/>
                </a:cubicBezTo>
                <a:close/>
                <a:moveTo>
                  <a:pt x="7974579" y="685213"/>
                </a:moveTo>
                <a:lnTo>
                  <a:pt x="7974579" y="695803"/>
                </a:lnTo>
                <a:cubicBezTo>
                  <a:pt x="7988700" y="695803"/>
                  <a:pt x="7995760" y="695803"/>
                  <a:pt x="7995760" y="695803"/>
                </a:cubicBezTo>
                <a:cubicBezTo>
                  <a:pt x="7995760" y="688742"/>
                  <a:pt x="7993994" y="685213"/>
                  <a:pt x="7990465" y="685213"/>
                </a:cubicBezTo>
                <a:cubicBezTo>
                  <a:pt x="7986935" y="685213"/>
                  <a:pt x="7981640" y="685213"/>
                  <a:pt x="7974579" y="685213"/>
                </a:cubicBezTo>
                <a:close/>
                <a:moveTo>
                  <a:pt x="1630923" y="685213"/>
                </a:moveTo>
                <a:cubicBezTo>
                  <a:pt x="1630923" y="692273"/>
                  <a:pt x="1634453" y="695803"/>
                  <a:pt x="1641514" y="695803"/>
                </a:cubicBezTo>
                <a:lnTo>
                  <a:pt x="1641514" y="685213"/>
                </a:lnTo>
                <a:close/>
                <a:moveTo>
                  <a:pt x="1164945" y="685213"/>
                </a:moveTo>
                <a:lnTo>
                  <a:pt x="1175535" y="695803"/>
                </a:lnTo>
                <a:cubicBezTo>
                  <a:pt x="1182596" y="688742"/>
                  <a:pt x="1182596" y="685213"/>
                  <a:pt x="1175535" y="685213"/>
                </a:cubicBezTo>
                <a:cubicBezTo>
                  <a:pt x="1175535" y="685213"/>
                  <a:pt x="1172005" y="685213"/>
                  <a:pt x="1164945" y="685213"/>
                </a:cubicBezTo>
                <a:close/>
                <a:moveTo>
                  <a:pt x="1037859" y="685213"/>
                </a:moveTo>
                <a:lnTo>
                  <a:pt x="1048450" y="706394"/>
                </a:lnTo>
                <a:cubicBezTo>
                  <a:pt x="1048450" y="706394"/>
                  <a:pt x="1048450" y="702863"/>
                  <a:pt x="1048450" y="695803"/>
                </a:cubicBezTo>
                <a:close/>
                <a:moveTo>
                  <a:pt x="455387" y="685213"/>
                </a:moveTo>
                <a:cubicBezTo>
                  <a:pt x="441266" y="685213"/>
                  <a:pt x="434206" y="688742"/>
                  <a:pt x="434206" y="695803"/>
                </a:cubicBezTo>
                <a:cubicBezTo>
                  <a:pt x="441266" y="709923"/>
                  <a:pt x="465977" y="716984"/>
                  <a:pt x="508339" y="716984"/>
                </a:cubicBezTo>
                <a:cubicBezTo>
                  <a:pt x="515400" y="716984"/>
                  <a:pt x="520695" y="716984"/>
                  <a:pt x="524224" y="716984"/>
                </a:cubicBezTo>
                <a:cubicBezTo>
                  <a:pt x="527755" y="716984"/>
                  <a:pt x="529521" y="720515"/>
                  <a:pt x="529521" y="727574"/>
                </a:cubicBezTo>
                <a:lnTo>
                  <a:pt x="550701" y="727574"/>
                </a:lnTo>
                <a:cubicBezTo>
                  <a:pt x="550701" y="720515"/>
                  <a:pt x="550701" y="716984"/>
                  <a:pt x="550701" y="716984"/>
                </a:cubicBezTo>
                <a:cubicBezTo>
                  <a:pt x="550701" y="709923"/>
                  <a:pt x="545405" y="706394"/>
                  <a:pt x="534816" y="706394"/>
                </a:cubicBezTo>
                <a:cubicBezTo>
                  <a:pt x="524224" y="706394"/>
                  <a:pt x="515400" y="702863"/>
                  <a:pt x="508339" y="695803"/>
                </a:cubicBezTo>
                <a:cubicBezTo>
                  <a:pt x="508339" y="695803"/>
                  <a:pt x="504809" y="695803"/>
                  <a:pt x="497749" y="695803"/>
                </a:cubicBezTo>
                <a:cubicBezTo>
                  <a:pt x="490689" y="695803"/>
                  <a:pt x="483629" y="695803"/>
                  <a:pt x="476569" y="695803"/>
                </a:cubicBezTo>
                <a:cubicBezTo>
                  <a:pt x="469508" y="695803"/>
                  <a:pt x="462448" y="692273"/>
                  <a:pt x="455387" y="685213"/>
                </a:cubicBezTo>
                <a:close/>
                <a:moveTo>
                  <a:pt x="8832403" y="674621"/>
                </a:moveTo>
                <a:cubicBezTo>
                  <a:pt x="8832403" y="681682"/>
                  <a:pt x="8832403" y="685213"/>
                  <a:pt x="8832403" y="685213"/>
                </a:cubicBezTo>
                <a:cubicBezTo>
                  <a:pt x="8825341" y="685213"/>
                  <a:pt x="8821812" y="685213"/>
                  <a:pt x="8821812" y="685213"/>
                </a:cubicBezTo>
                <a:close/>
                <a:moveTo>
                  <a:pt x="1607094" y="658738"/>
                </a:moveTo>
                <a:cubicBezTo>
                  <a:pt x="1605330" y="658738"/>
                  <a:pt x="1602682" y="660502"/>
                  <a:pt x="1599152" y="664031"/>
                </a:cubicBezTo>
                <a:lnTo>
                  <a:pt x="1599152" y="674621"/>
                </a:lnTo>
                <a:cubicBezTo>
                  <a:pt x="1606212" y="674621"/>
                  <a:pt x="1609742" y="672857"/>
                  <a:pt x="1609742" y="669327"/>
                </a:cubicBezTo>
                <a:cubicBezTo>
                  <a:pt x="1609742" y="665796"/>
                  <a:pt x="1609742" y="664031"/>
                  <a:pt x="1609742" y="664031"/>
                </a:cubicBezTo>
                <a:cubicBezTo>
                  <a:pt x="1609742" y="660502"/>
                  <a:pt x="1608859" y="658738"/>
                  <a:pt x="1607094" y="658738"/>
                </a:cubicBezTo>
                <a:close/>
                <a:moveTo>
                  <a:pt x="8673545" y="642851"/>
                </a:moveTo>
                <a:lnTo>
                  <a:pt x="8684137" y="642851"/>
                </a:lnTo>
                <a:lnTo>
                  <a:pt x="8673545" y="653442"/>
                </a:lnTo>
                <a:close/>
                <a:moveTo>
                  <a:pt x="783690" y="632261"/>
                </a:moveTo>
                <a:lnTo>
                  <a:pt x="804871" y="642851"/>
                </a:lnTo>
                <a:cubicBezTo>
                  <a:pt x="818991" y="656971"/>
                  <a:pt x="826051" y="664031"/>
                  <a:pt x="826051" y="664031"/>
                </a:cubicBezTo>
                <a:cubicBezTo>
                  <a:pt x="833112" y="664031"/>
                  <a:pt x="841936" y="665796"/>
                  <a:pt x="852528" y="669327"/>
                </a:cubicBezTo>
                <a:cubicBezTo>
                  <a:pt x="863118" y="672857"/>
                  <a:pt x="868414" y="678152"/>
                  <a:pt x="868414" y="685213"/>
                </a:cubicBezTo>
                <a:cubicBezTo>
                  <a:pt x="868414" y="692273"/>
                  <a:pt x="857823" y="692273"/>
                  <a:pt x="836642" y="685213"/>
                </a:cubicBezTo>
                <a:cubicBezTo>
                  <a:pt x="815462" y="678152"/>
                  <a:pt x="801341" y="669327"/>
                  <a:pt x="794281" y="658736"/>
                </a:cubicBezTo>
                <a:cubicBezTo>
                  <a:pt x="787220" y="648146"/>
                  <a:pt x="783690" y="642851"/>
                  <a:pt x="783690" y="642851"/>
                </a:cubicBezTo>
                <a:lnTo>
                  <a:pt x="783690" y="653442"/>
                </a:lnTo>
                <a:cubicBezTo>
                  <a:pt x="797810" y="653442"/>
                  <a:pt x="794281" y="656971"/>
                  <a:pt x="773099" y="664031"/>
                </a:cubicBezTo>
                <a:lnTo>
                  <a:pt x="783690" y="674621"/>
                </a:lnTo>
                <a:cubicBezTo>
                  <a:pt x="826051" y="702863"/>
                  <a:pt x="854293" y="709923"/>
                  <a:pt x="868414" y="695803"/>
                </a:cubicBezTo>
                <a:cubicBezTo>
                  <a:pt x="868414" y="695803"/>
                  <a:pt x="870178" y="697567"/>
                  <a:pt x="873709" y="701098"/>
                </a:cubicBezTo>
                <a:cubicBezTo>
                  <a:pt x="877238" y="704629"/>
                  <a:pt x="882534" y="706394"/>
                  <a:pt x="889594" y="706394"/>
                </a:cubicBezTo>
                <a:lnTo>
                  <a:pt x="900185" y="706394"/>
                </a:lnTo>
                <a:lnTo>
                  <a:pt x="900185" y="695803"/>
                </a:lnTo>
                <a:lnTo>
                  <a:pt x="889594" y="706394"/>
                </a:lnTo>
                <a:lnTo>
                  <a:pt x="879003" y="685213"/>
                </a:lnTo>
                <a:lnTo>
                  <a:pt x="900185" y="685213"/>
                </a:lnTo>
                <a:cubicBezTo>
                  <a:pt x="907245" y="685213"/>
                  <a:pt x="909009" y="681682"/>
                  <a:pt x="905480" y="674621"/>
                </a:cubicBezTo>
                <a:cubicBezTo>
                  <a:pt x="901951" y="667562"/>
                  <a:pt x="900185" y="664031"/>
                  <a:pt x="900185" y="664031"/>
                </a:cubicBezTo>
                <a:cubicBezTo>
                  <a:pt x="900185" y="664031"/>
                  <a:pt x="903715" y="664031"/>
                  <a:pt x="910775" y="664031"/>
                </a:cubicBezTo>
                <a:cubicBezTo>
                  <a:pt x="917836" y="664031"/>
                  <a:pt x="921366" y="667562"/>
                  <a:pt x="921366" y="674621"/>
                </a:cubicBezTo>
                <a:lnTo>
                  <a:pt x="931956" y="685213"/>
                </a:lnTo>
                <a:cubicBezTo>
                  <a:pt x="939016" y="685213"/>
                  <a:pt x="942546" y="685213"/>
                  <a:pt x="942546" y="685213"/>
                </a:cubicBezTo>
                <a:cubicBezTo>
                  <a:pt x="949607" y="685213"/>
                  <a:pt x="961961" y="686978"/>
                  <a:pt x="979613" y="690507"/>
                </a:cubicBezTo>
                <a:cubicBezTo>
                  <a:pt x="997263" y="694038"/>
                  <a:pt x="1009619" y="695803"/>
                  <a:pt x="1016678" y="695803"/>
                </a:cubicBezTo>
                <a:lnTo>
                  <a:pt x="1006089" y="674621"/>
                </a:lnTo>
                <a:cubicBezTo>
                  <a:pt x="984908" y="674621"/>
                  <a:pt x="967257" y="671092"/>
                  <a:pt x="953137" y="664031"/>
                </a:cubicBezTo>
                <a:cubicBezTo>
                  <a:pt x="946076" y="664031"/>
                  <a:pt x="937251" y="662267"/>
                  <a:pt x="926661" y="658736"/>
                </a:cubicBezTo>
                <a:cubicBezTo>
                  <a:pt x="916070" y="655207"/>
                  <a:pt x="907245" y="653442"/>
                  <a:pt x="900185" y="653442"/>
                </a:cubicBezTo>
                <a:cubicBezTo>
                  <a:pt x="886065" y="653442"/>
                  <a:pt x="877238" y="651677"/>
                  <a:pt x="873709" y="648146"/>
                </a:cubicBezTo>
                <a:cubicBezTo>
                  <a:pt x="870178" y="644615"/>
                  <a:pt x="861353" y="642851"/>
                  <a:pt x="847233" y="642851"/>
                </a:cubicBezTo>
                <a:lnTo>
                  <a:pt x="826051" y="632261"/>
                </a:lnTo>
                <a:lnTo>
                  <a:pt x="804871" y="632261"/>
                </a:lnTo>
                <a:close/>
                <a:moveTo>
                  <a:pt x="296531" y="613727"/>
                </a:moveTo>
                <a:cubicBezTo>
                  <a:pt x="298296" y="613727"/>
                  <a:pt x="300060" y="614611"/>
                  <a:pt x="301826" y="616375"/>
                </a:cubicBezTo>
                <a:cubicBezTo>
                  <a:pt x="305356" y="619905"/>
                  <a:pt x="307121" y="621670"/>
                  <a:pt x="307121" y="621670"/>
                </a:cubicBezTo>
                <a:lnTo>
                  <a:pt x="296531" y="621670"/>
                </a:lnTo>
                <a:cubicBezTo>
                  <a:pt x="289471" y="621670"/>
                  <a:pt x="287706" y="619905"/>
                  <a:pt x="291235" y="616375"/>
                </a:cubicBezTo>
                <a:cubicBezTo>
                  <a:pt x="293001" y="614611"/>
                  <a:pt x="294766" y="613727"/>
                  <a:pt x="296531" y="613727"/>
                </a:cubicBezTo>
                <a:close/>
                <a:moveTo>
                  <a:pt x="730738" y="611080"/>
                </a:moveTo>
                <a:cubicBezTo>
                  <a:pt x="730738" y="611080"/>
                  <a:pt x="734268" y="614611"/>
                  <a:pt x="741329" y="621670"/>
                </a:cubicBezTo>
                <a:cubicBezTo>
                  <a:pt x="741329" y="621670"/>
                  <a:pt x="744858" y="621670"/>
                  <a:pt x="751919" y="621670"/>
                </a:cubicBezTo>
                <a:lnTo>
                  <a:pt x="741329" y="611080"/>
                </a:lnTo>
                <a:cubicBezTo>
                  <a:pt x="734268" y="611080"/>
                  <a:pt x="730738" y="611080"/>
                  <a:pt x="730738" y="611080"/>
                </a:cubicBezTo>
                <a:close/>
                <a:moveTo>
                  <a:pt x="8006350" y="589899"/>
                </a:moveTo>
                <a:lnTo>
                  <a:pt x="8016942" y="600490"/>
                </a:lnTo>
                <a:cubicBezTo>
                  <a:pt x="8038123" y="607549"/>
                  <a:pt x="8048712" y="607549"/>
                  <a:pt x="8048712" y="600490"/>
                </a:cubicBezTo>
                <a:cubicBezTo>
                  <a:pt x="8048712" y="593430"/>
                  <a:pt x="8043417" y="589899"/>
                  <a:pt x="8032827" y="589899"/>
                </a:cubicBezTo>
                <a:cubicBezTo>
                  <a:pt x="8022237" y="589899"/>
                  <a:pt x="8016942" y="589899"/>
                  <a:pt x="8016942" y="589899"/>
                </a:cubicBezTo>
                <a:close/>
                <a:moveTo>
                  <a:pt x="667195" y="589899"/>
                </a:moveTo>
                <a:lnTo>
                  <a:pt x="656605" y="600490"/>
                </a:lnTo>
                <a:cubicBezTo>
                  <a:pt x="663665" y="600490"/>
                  <a:pt x="670726" y="596959"/>
                  <a:pt x="677786" y="589899"/>
                </a:cubicBezTo>
                <a:close/>
                <a:moveTo>
                  <a:pt x="487158" y="589899"/>
                </a:moveTo>
                <a:cubicBezTo>
                  <a:pt x="487158" y="596959"/>
                  <a:pt x="490689" y="600490"/>
                  <a:pt x="497749" y="600490"/>
                </a:cubicBezTo>
                <a:lnTo>
                  <a:pt x="497749" y="589899"/>
                </a:lnTo>
                <a:cubicBezTo>
                  <a:pt x="497749" y="589899"/>
                  <a:pt x="494218" y="589899"/>
                  <a:pt x="487158" y="589899"/>
                </a:cubicBezTo>
                <a:close/>
                <a:moveTo>
                  <a:pt x="8377016" y="579309"/>
                </a:moveTo>
                <a:lnTo>
                  <a:pt x="8398196" y="589899"/>
                </a:lnTo>
                <a:lnTo>
                  <a:pt x="8387606" y="589899"/>
                </a:lnTo>
                <a:close/>
                <a:moveTo>
                  <a:pt x="465977" y="579309"/>
                </a:moveTo>
                <a:lnTo>
                  <a:pt x="465977" y="589899"/>
                </a:lnTo>
                <a:cubicBezTo>
                  <a:pt x="473037" y="589899"/>
                  <a:pt x="476569" y="589899"/>
                  <a:pt x="476569" y="589899"/>
                </a:cubicBezTo>
                <a:cubicBezTo>
                  <a:pt x="476569" y="582838"/>
                  <a:pt x="473037" y="579309"/>
                  <a:pt x="465977" y="579309"/>
                </a:cubicBezTo>
                <a:close/>
                <a:moveTo>
                  <a:pt x="8324064" y="558128"/>
                </a:moveTo>
                <a:cubicBezTo>
                  <a:pt x="8324064" y="558128"/>
                  <a:pt x="8327593" y="559892"/>
                  <a:pt x="8334654" y="563423"/>
                </a:cubicBezTo>
                <a:cubicBezTo>
                  <a:pt x="8341714" y="566953"/>
                  <a:pt x="8345244" y="568718"/>
                  <a:pt x="8345244" y="568718"/>
                </a:cubicBezTo>
                <a:lnTo>
                  <a:pt x="8334654" y="568718"/>
                </a:lnTo>
                <a:close/>
                <a:moveTo>
                  <a:pt x="931956" y="558128"/>
                </a:moveTo>
                <a:cubicBezTo>
                  <a:pt x="931956" y="565188"/>
                  <a:pt x="931956" y="568718"/>
                  <a:pt x="931956" y="568718"/>
                </a:cubicBezTo>
                <a:cubicBezTo>
                  <a:pt x="939016" y="568718"/>
                  <a:pt x="942546" y="568718"/>
                  <a:pt x="942546" y="568718"/>
                </a:cubicBezTo>
                <a:cubicBezTo>
                  <a:pt x="942546" y="568718"/>
                  <a:pt x="942546" y="572248"/>
                  <a:pt x="942546" y="579309"/>
                </a:cubicBezTo>
                <a:cubicBezTo>
                  <a:pt x="935486" y="579309"/>
                  <a:pt x="924895" y="579309"/>
                  <a:pt x="910775" y="579309"/>
                </a:cubicBezTo>
                <a:lnTo>
                  <a:pt x="889594" y="579309"/>
                </a:lnTo>
                <a:lnTo>
                  <a:pt x="910775" y="589899"/>
                </a:lnTo>
                <a:cubicBezTo>
                  <a:pt x="917836" y="589899"/>
                  <a:pt x="924895" y="589899"/>
                  <a:pt x="931956" y="589899"/>
                </a:cubicBezTo>
                <a:lnTo>
                  <a:pt x="942546" y="600490"/>
                </a:lnTo>
                <a:cubicBezTo>
                  <a:pt x="949607" y="593430"/>
                  <a:pt x="953137" y="589899"/>
                  <a:pt x="953137" y="589899"/>
                </a:cubicBezTo>
                <a:cubicBezTo>
                  <a:pt x="953137" y="589899"/>
                  <a:pt x="953137" y="593430"/>
                  <a:pt x="953137" y="600490"/>
                </a:cubicBezTo>
                <a:lnTo>
                  <a:pt x="974318" y="600490"/>
                </a:lnTo>
                <a:cubicBezTo>
                  <a:pt x="988439" y="600490"/>
                  <a:pt x="995498" y="604019"/>
                  <a:pt x="995498" y="611080"/>
                </a:cubicBezTo>
                <a:cubicBezTo>
                  <a:pt x="995498" y="611080"/>
                  <a:pt x="997263" y="611080"/>
                  <a:pt x="1000795" y="611080"/>
                </a:cubicBezTo>
                <a:cubicBezTo>
                  <a:pt x="1004323" y="611080"/>
                  <a:pt x="1009619" y="611080"/>
                  <a:pt x="1016678" y="611080"/>
                </a:cubicBezTo>
                <a:lnTo>
                  <a:pt x="1016678" y="621670"/>
                </a:lnTo>
                <a:lnTo>
                  <a:pt x="1006089" y="632261"/>
                </a:lnTo>
                <a:cubicBezTo>
                  <a:pt x="1013149" y="639321"/>
                  <a:pt x="1023740" y="642851"/>
                  <a:pt x="1037859" y="642851"/>
                </a:cubicBezTo>
                <a:cubicBezTo>
                  <a:pt x="1044920" y="642851"/>
                  <a:pt x="1050215" y="644615"/>
                  <a:pt x="1053747" y="648146"/>
                </a:cubicBezTo>
                <a:cubicBezTo>
                  <a:pt x="1057275" y="651677"/>
                  <a:pt x="1059041" y="653442"/>
                  <a:pt x="1059041" y="653442"/>
                </a:cubicBezTo>
                <a:cubicBezTo>
                  <a:pt x="1066101" y="653442"/>
                  <a:pt x="1069631" y="653442"/>
                  <a:pt x="1069631" y="653442"/>
                </a:cubicBezTo>
                <a:lnTo>
                  <a:pt x="1069631" y="642851"/>
                </a:lnTo>
                <a:lnTo>
                  <a:pt x="1059041" y="632261"/>
                </a:lnTo>
                <a:lnTo>
                  <a:pt x="1111993" y="653442"/>
                </a:lnTo>
                <a:cubicBezTo>
                  <a:pt x="1111993" y="660501"/>
                  <a:pt x="1111993" y="664031"/>
                  <a:pt x="1111993" y="664031"/>
                </a:cubicBezTo>
                <a:cubicBezTo>
                  <a:pt x="1111993" y="664031"/>
                  <a:pt x="1115523" y="664031"/>
                  <a:pt x="1122583" y="664031"/>
                </a:cubicBezTo>
                <a:cubicBezTo>
                  <a:pt x="1122583" y="656971"/>
                  <a:pt x="1129644" y="655207"/>
                  <a:pt x="1143765" y="658736"/>
                </a:cubicBezTo>
                <a:cubicBezTo>
                  <a:pt x="1157884" y="662267"/>
                  <a:pt x="1168475" y="664031"/>
                  <a:pt x="1175535" y="664031"/>
                </a:cubicBezTo>
                <a:cubicBezTo>
                  <a:pt x="1175535" y="664031"/>
                  <a:pt x="1175535" y="667562"/>
                  <a:pt x="1175535" y="674621"/>
                </a:cubicBezTo>
                <a:cubicBezTo>
                  <a:pt x="1182596" y="674621"/>
                  <a:pt x="1186126" y="674621"/>
                  <a:pt x="1186126" y="674621"/>
                </a:cubicBezTo>
                <a:lnTo>
                  <a:pt x="1217897" y="685213"/>
                </a:lnTo>
                <a:lnTo>
                  <a:pt x="1260258" y="695803"/>
                </a:lnTo>
                <a:cubicBezTo>
                  <a:pt x="1274379" y="702863"/>
                  <a:pt x="1302621" y="709923"/>
                  <a:pt x="1344982" y="716984"/>
                </a:cubicBezTo>
                <a:cubicBezTo>
                  <a:pt x="1352042" y="716984"/>
                  <a:pt x="1355573" y="720515"/>
                  <a:pt x="1355573" y="727574"/>
                </a:cubicBezTo>
                <a:cubicBezTo>
                  <a:pt x="1355573" y="727574"/>
                  <a:pt x="1362633" y="729338"/>
                  <a:pt x="1376752" y="732869"/>
                </a:cubicBezTo>
                <a:cubicBezTo>
                  <a:pt x="1390874" y="736400"/>
                  <a:pt x="1408525" y="741694"/>
                  <a:pt x="1429704" y="748755"/>
                </a:cubicBezTo>
                <a:cubicBezTo>
                  <a:pt x="1472067" y="762875"/>
                  <a:pt x="1498544" y="771701"/>
                  <a:pt x="1509133" y="775231"/>
                </a:cubicBezTo>
                <a:cubicBezTo>
                  <a:pt x="1519723" y="778761"/>
                  <a:pt x="1537375" y="784057"/>
                  <a:pt x="1562085" y="791117"/>
                </a:cubicBezTo>
                <a:cubicBezTo>
                  <a:pt x="1586796" y="798177"/>
                  <a:pt x="1602682" y="801707"/>
                  <a:pt x="1609742" y="801707"/>
                </a:cubicBezTo>
                <a:cubicBezTo>
                  <a:pt x="1637984" y="815827"/>
                  <a:pt x="1662694" y="822888"/>
                  <a:pt x="1683875" y="822888"/>
                </a:cubicBezTo>
                <a:lnTo>
                  <a:pt x="1673285" y="812298"/>
                </a:lnTo>
                <a:lnTo>
                  <a:pt x="1715646" y="833478"/>
                </a:lnTo>
                <a:lnTo>
                  <a:pt x="1726237" y="844069"/>
                </a:lnTo>
                <a:lnTo>
                  <a:pt x="1745300" y="834538"/>
                </a:lnTo>
                <a:lnTo>
                  <a:pt x="1747418" y="834803"/>
                </a:lnTo>
                <a:cubicBezTo>
                  <a:pt x="1750947" y="835685"/>
                  <a:pt x="1754477" y="837009"/>
                  <a:pt x="1758008" y="838773"/>
                </a:cubicBezTo>
                <a:cubicBezTo>
                  <a:pt x="1765068" y="842304"/>
                  <a:pt x="1772128" y="845834"/>
                  <a:pt x="1779189" y="849365"/>
                </a:cubicBezTo>
                <a:cubicBezTo>
                  <a:pt x="1786249" y="852894"/>
                  <a:pt x="1793309" y="854659"/>
                  <a:pt x="1800370" y="854659"/>
                </a:cubicBezTo>
                <a:cubicBezTo>
                  <a:pt x="1814491" y="854659"/>
                  <a:pt x="1830377" y="856423"/>
                  <a:pt x="1848026" y="859954"/>
                </a:cubicBezTo>
                <a:cubicBezTo>
                  <a:pt x="1865678" y="863485"/>
                  <a:pt x="1876268" y="867015"/>
                  <a:pt x="1879797" y="870544"/>
                </a:cubicBezTo>
                <a:cubicBezTo>
                  <a:pt x="1883329" y="874075"/>
                  <a:pt x="1892153" y="875840"/>
                  <a:pt x="1906274" y="875840"/>
                </a:cubicBezTo>
                <a:cubicBezTo>
                  <a:pt x="1913334" y="875840"/>
                  <a:pt x="1918628" y="877605"/>
                  <a:pt x="1922160" y="881135"/>
                </a:cubicBezTo>
                <a:cubicBezTo>
                  <a:pt x="1925689" y="884665"/>
                  <a:pt x="1927455" y="886431"/>
                  <a:pt x="1927455" y="886431"/>
                </a:cubicBezTo>
                <a:lnTo>
                  <a:pt x="1938045" y="886431"/>
                </a:lnTo>
                <a:cubicBezTo>
                  <a:pt x="1938045" y="893490"/>
                  <a:pt x="1948635" y="897021"/>
                  <a:pt x="1969816" y="897021"/>
                </a:cubicBezTo>
                <a:lnTo>
                  <a:pt x="2001587" y="897021"/>
                </a:lnTo>
                <a:lnTo>
                  <a:pt x="1980407" y="886431"/>
                </a:lnTo>
                <a:cubicBezTo>
                  <a:pt x="1966286" y="879371"/>
                  <a:pt x="1952166" y="874075"/>
                  <a:pt x="1938045" y="870544"/>
                </a:cubicBezTo>
                <a:cubicBezTo>
                  <a:pt x="1923924" y="867015"/>
                  <a:pt x="1913334" y="865250"/>
                  <a:pt x="1906274" y="865250"/>
                </a:cubicBezTo>
                <a:cubicBezTo>
                  <a:pt x="1906274" y="858190"/>
                  <a:pt x="1902744" y="854659"/>
                  <a:pt x="1895684" y="854659"/>
                </a:cubicBezTo>
                <a:lnTo>
                  <a:pt x="1832141" y="833478"/>
                </a:lnTo>
                <a:cubicBezTo>
                  <a:pt x="1825080" y="833478"/>
                  <a:pt x="1816256" y="829948"/>
                  <a:pt x="1805665" y="822888"/>
                </a:cubicBezTo>
                <a:cubicBezTo>
                  <a:pt x="1795074" y="815827"/>
                  <a:pt x="1786249" y="812298"/>
                  <a:pt x="1779189" y="812298"/>
                </a:cubicBezTo>
                <a:cubicBezTo>
                  <a:pt x="1772128" y="812298"/>
                  <a:pt x="1763304" y="810533"/>
                  <a:pt x="1752713" y="807002"/>
                </a:cubicBezTo>
                <a:cubicBezTo>
                  <a:pt x="1742122" y="803471"/>
                  <a:pt x="1733297" y="801707"/>
                  <a:pt x="1726237" y="801707"/>
                </a:cubicBezTo>
                <a:cubicBezTo>
                  <a:pt x="1705056" y="794648"/>
                  <a:pt x="1680345" y="785821"/>
                  <a:pt x="1652104" y="775231"/>
                </a:cubicBezTo>
                <a:cubicBezTo>
                  <a:pt x="1623863" y="764640"/>
                  <a:pt x="1606212" y="759346"/>
                  <a:pt x="1599152" y="759346"/>
                </a:cubicBezTo>
                <a:cubicBezTo>
                  <a:pt x="1599152" y="759346"/>
                  <a:pt x="1595621" y="759346"/>
                  <a:pt x="1588562" y="759346"/>
                </a:cubicBezTo>
                <a:lnTo>
                  <a:pt x="1514429" y="727574"/>
                </a:lnTo>
                <a:cubicBezTo>
                  <a:pt x="1514429" y="727574"/>
                  <a:pt x="1512663" y="727574"/>
                  <a:pt x="1509133" y="727574"/>
                </a:cubicBezTo>
                <a:cubicBezTo>
                  <a:pt x="1505604" y="727574"/>
                  <a:pt x="1500308" y="724044"/>
                  <a:pt x="1493248" y="716984"/>
                </a:cubicBezTo>
                <a:lnTo>
                  <a:pt x="1472067" y="716984"/>
                </a:lnTo>
                <a:cubicBezTo>
                  <a:pt x="1457946" y="716984"/>
                  <a:pt x="1450886" y="713453"/>
                  <a:pt x="1450886" y="706394"/>
                </a:cubicBezTo>
                <a:lnTo>
                  <a:pt x="1355573" y="674621"/>
                </a:lnTo>
                <a:cubicBezTo>
                  <a:pt x="1348512" y="674621"/>
                  <a:pt x="1343217" y="674621"/>
                  <a:pt x="1339688" y="674621"/>
                </a:cubicBezTo>
                <a:cubicBezTo>
                  <a:pt x="1336156" y="674621"/>
                  <a:pt x="1334392" y="671092"/>
                  <a:pt x="1334392" y="664031"/>
                </a:cubicBezTo>
                <a:cubicBezTo>
                  <a:pt x="1327331" y="664031"/>
                  <a:pt x="1322036" y="665796"/>
                  <a:pt x="1318506" y="669327"/>
                </a:cubicBezTo>
                <a:cubicBezTo>
                  <a:pt x="1314975" y="672857"/>
                  <a:pt x="1309681" y="672857"/>
                  <a:pt x="1302621" y="669327"/>
                </a:cubicBezTo>
                <a:cubicBezTo>
                  <a:pt x="1295560" y="665796"/>
                  <a:pt x="1292030" y="660501"/>
                  <a:pt x="1292030" y="653442"/>
                </a:cubicBezTo>
                <a:cubicBezTo>
                  <a:pt x="1292030" y="653442"/>
                  <a:pt x="1288500" y="653442"/>
                  <a:pt x="1281440" y="653442"/>
                </a:cubicBezTo>
                <a:lnTo>
                  <a:pt x="1270849" y="653442"/>
                </a:lnTo>
                <a:lnTo>
                  <a:pt x="1260258" y="642851"/>
                </a:lnTo>
                <a:lnTo>
                  <a:pt x="1249669" y="642851"/>
                </a:lnTo>
                <a:lnTo>
                  <a:pt x="1239078" y="653442"/>
                </a:lnTo>
                <a:lnTo>
                  <a:pt x="1228487" y="653442"/>
                </a:lnTo>
                <a:cubicBezTo>
                  <a:pt x="1193186" y="646382"/>
                  <a:pt x="1168475" y="635790"/>
                  <a:pt x="1154354" y="621670"/>
                </a:cubicBezTo>
                <a:lnTo>
                  <a:pt x="1196717" y="632261"/>
                </a:lnTo>
                <a:cubicBezTo>
                  <a:pt x="1203777" y="632261"/>
                  <a:pt x="1207306" y="632261"/>
                  <a:pt x="1207306" y="632261"/>
                </a:cubicBezTo>
                <a:lnTo>
                  <a:pt x="1186126" y="611080"/>
                </a:lnTo>
                <a:lnTo>
                  <a:pt x="1175535" y="611080"/>
                </a:lnTo>
                <a:cubicBezTo>
                  <a:pt x="1175535" y="611080"/>
                  <a:pt x="1172005" y="609315"/>
                  <a:pt x="1164945" y="605784"/>
                </a:cubicBezTo>
                <a:cubicBezTo>
                  <a:pt x="1157884" y="602255"/>
                  <a:pt x="1154354" y="600490"/>
                  <a:pt x="1154354" y="600490"/>
                </a:cubicBezTo>
                <a:cubicBezTo>
                  <a:pt x="1133174" y="600490"/>
                  <a:pt x="1119053" y="596959"/>
                  <a:pt x="1111993" y="589899"/>
                </a:cubicBezTo>
                <a:cubicBezTo>
                  <a:pt x="1104932" y="582838"/>
                  <a:pt x="1097872" y="579309"/>
                  <a:pt x="1090813" y="579309"/>
                </a:cubicBezTo>
                <a:lnTo>
                  <a:pt x="1101402" y="600490"/>
                </a:lnTo>
                <a:cubicBezTo>
                  <a:pt x="1122583" y="607549"/>
                  <a:pt x="1133174" y="614611"/>
                  <a:pt x="1133174" y="621670"/>
                </a:cubicBezTo>
                <a:cubicBezTo>
                  <a:pt x="1133174" y="628730"/>
                  <a:pt x="1129644" y="628730"/>
                  <a:pt x="1122583" y="621670"/>
                </a:cubicBezTo>
                <a:lnTo>
                  <a:pt x="1101402" y="621670"/>
                </a:lnTo>
                <a:cubicBezTo>
                  <a:pt x="1094343" y="621670"/>
                  <a:pt x="1089046" y="618140"/>
                  <a:pt x="1085517" y="611080"/>
                </a:cubicBezTo>
                <a:cubicBezTo>
                  <a:pt x="1081986" y="604019"/>
                  <a:pt x="1074928" y="600490"/>
                  <a:pt x="1064336" y="600490"/>
                </a:cubicBezTo>
                <a:cubicBezTo>
                  <a:pt x="1053747" y="600490"/>
                  <a:pt x="1051980" y="596959"/>
                  <a:pt x="1059041" y="589899"/>
                </a:cubicBezTo>
                <a:lnTo>
                  <a:pt x="1037859" y="568718"/>
                </a:lnTo>
                <a:lnTo>
                  <a:pt x="1027270" y="579309"/>
                </a:lnTo>
                <a:lnTo>
                  <a:pt x="1016678" y="589899"/>
                </a:lnTo>
                <a:cubicBezTo>
                  <a:pt x="1009619" y="582838"/>
                  <a:pt x="997263" y="575778"/>
                  <a:pt x="979613" y="568718"/>
                </a:cubicBezTo>
                <a:cubicBezTo>
                  <a:pt x="961961" y="561659"/>
                  <a:pt x="949607" y="558128"/>
                  <a:pt x="942546" y="558128"/>
                </a:cubicBezTo>
                <a:close/>
                <a:moveTo>
                  <a:pt x="7929570" y="554817"/>
                </a:moveTo>
                <a:cubicBezTo>
                  <a:pt x="7924274" y="555260"/>
                  <a:pt x="7918098" y="556363"/>
                  <a:pt x="7911038" y="558128"/>
                </a:cubicBezTo>
                <a:lnTo>
                  <a:pt x="7932219" y="568718"/>
                </a:lnTo>
                <a:lnTo>
                  <a:pt x="7953398" y="568718"/>
                </a:lnTo>
                <a:cubicBezTo>
                  <a:pt x="7953398" y="558128"/>
                  <a:pt x="7945456" y="553494"/>
                  <a:pt x="7929570" y="554817"/>
                </a:cubicBezTo>
                <a:close/>
                <a:moveTo>
                  <a:pt x="7847494" y="547538"/>
                </a:moveTo>
                <a:cubicBezTo>
                  <a:pt x="7847494" y="547538"/>
                  <a:pt x="7851024" y="551067"/>
                  <a:pt x="7858085" y="558128"/>
                </a:cubicBezTo>
                <a:cubicBezTo>
                  <a:pt x="7865146" y="558128"/>
                  <a:pt x="7872205" y="554597"/>
                  <a:pt x="7879267" y="547538"/>
                </a:cubicBezTo>
                <a:lnTo>
                  <a:pt x="7858085" y="547538"/>
                </a:lnTo>
                <a:cubicBezTo>
                  <a:pt x="7851024" y="547538"/>
                  <a:pt x="7847494" y="547538"/>
                  <a:pt x="7847494" y="547538"/>
                </a:cubicBezTo>
                <a:close/>
                <a:moveTo>
                  <a:pt x="1016678" y="547538"/>
                </a:moveTo>
                <a:lnTo>
                  <a:pt x="1027270" y="558128"/>
                </a:lnTo>
                <a:lnTo>
                  <a:pt x="1037859" y="547538"/>
                </a:lnTo>
                <a:cubicBezTo>
                  <a:pt x="1037859" y="547538"/>
                  <a:pt x="1030799" y="547538"/>
                  <a:pt x="1016678" y="547538"/>
                </a:cubicBezTo>
                <a:close/>
                <a:moveTo>
                  <a:pt x="7834257" y="542242"/>
                </a:moveTo>
                <a:cubicBezTo>
                  <a:pt x="7832493" y="542242"/>
                  <a:pt x="7829844" y="544007"/>
                  <a:pt x="7826313" y="547538"/>
                </a:cubicBezTo>
                <a:lnTo>
                  <a:pt x="7836904" y="547538"/>
                </a:lnTo>
                <a:cubicBezTo>
                  <a:pt x="7836904" y="544007"/>
                  <a:pt x="7836022" y="542242"/>
                  <a:pt x="7834257" y="542242"/>
                </a:cubicBezTo>
                <a:close/>
                <a:moveTo>
                  <a:pt x="828700" y="540919"/>
                </a:moveTo>
                <a:cubicBezTo>
                  <a:pt x="826934" y="540036"/>
                  <a:pt x="826051" y="540477"/>
                  <a:pt x="826051" y="542242"/>
                </a:cubicBezTo>
                <a:cubicBezTo>
                  <a:pt x="826051" y="545772"/>
                  <a:pt x="829582" y="551067"/>
                  <a:pt x="836642" y="558128"/>
                </a:cubicBezTo>
                <a:cubicBezTo>
                  <a:pt x="843703" y="565188"/>
                  <a:pt x="854293" y="565188"/>
                  <a:pt x="868414" y="558128"/>
                </a:cubicBezTo>
                <a:cubicBezTo>
                  <a:pt x="875474" y="558128"/>
                  <a:pt x="875474" y="554597"/>
                  <a:pt x="868414" y="547538"/>
                </a:cubicBezTo>
                <a:cubicBezTo>
                  <a:pt x="861353" y="547538"/>
                  <a:pt x="850763" y="547538"/>
                  <a:pt x="836642" y="547538"/>
                </a:cubicBezTo>
                <a:cubicBezTo>
                  <a:pt x="833112" y="544007"/>
                  <a:pt x="830464" y="541801"/>
                  <a:pt x="828700" y="540919"/>
                </a:cubicBezTo>
                <a:close/>
                <a:moveTo>
                  <a:pt x="8271112" y="536947"/>
                </a:moveTo>
                <a:cubicBezTo>
                  <a:pt x="8271112" y="536947"/>
                  <a:pt x="8274641" y="540477"/>
                  <a:pt x="8281702" y="547538"/>
                </a:cubicBezTo>
                <a:lnTo>
                  <a:pt x="8271112" y="547538"/>
                </a:lnTo>
                <a:close/>
                <a:moveTo>
                  <a:pt x="900185" y="536947"/>
                </a:moveTo>
                <a:lnTo>
                  <a:pt x="910775" y="558128"/>
                </a:lnTo>
                <a:cubicBezTo>
                  <a:pt x="910775" y="558128"/>
                  <a:pt x="914305" y="558128"/>
                  <a:pt x="921366" y="558128"/>
                </a:cubicBezTo>
                <a:cubicBezTo>
                  <a:pt x="914305" y="558128"/>
                  <a:pt x="910775" y="554597"/>
                  <a:pt x="910775" y="547538"/>
                </a:cubicBezTo>
                <a:cubicBezTo>
                  <a:pt x="910775" y="540477"/>
                  <a:pt x="907245" y="536947"/>
                  <a:pt x="900185" y="536947"/>
                </a:cubicBezTo>
                <a:close/>
                <a:moveTo>
                  <a:pt x="7794542" y="526357"/>
                </a:moveTo>
                <a:lnTo>
                  <a:pt x="7794542" y="536947"/>
                </a:lnTo>
                <a:lnTo>
                  <a:pt x="7805134" y="526357"/>
                </a:lnTo>
                <a:cubicBezTo>
                  <a:pt x="7798072" y="526357"/>
                  <a:pt x="7794542" y="526357"/>
                  <a:pt x="7794542" y="526357"/>
                </a:cubicBezTo>
                <a:close/>
                <a:moveTo>
                  <a:pt x="957108" y="519737"/>
                </a:moveTo>
                <a:cubicBezTo>
                  <a:pt x="954462" y="520620"/>
                  <a:pt x="953137" y="522827"/>
                  <a:pt x="953137" y="526357"/>
                </a:cubicBezTo>
                <a:lnTo>
                  <a:pt x="939016" y="526357"/>
                </a:lnTo>
                <a:lnTo>
                  <a:pt x="974318" y="547538"/>
                </a:lnTo>
                <a:cubicBezTo>
                  <a:pt x="974318" y="547538"/>
                  <a:pt x="976082" y="544007"/>
                  <a:pt x="979613" y="536947"/>
                </a:cubicBezTo>
                <a:cubicBezTo>
                  <a:pt x="983142" y="529886"/>
                  <a:pt x="979613" y="524592"/>
                  <a:pt x="969022" y="521061"/>
                </a:cubicBezTo>
                <a:cubicBezTo>
                  <a:pt x="963727" y="519296"/>
                  <a:pt x="959756" y="518855"/>
                  <a:pt x="957108" y="519737"/>
                </a:cubicBezTo>
                <a:close/>
                <a:moveTo>
                  <a:pt x="7900446" y="515766"/>
                </a:moveTo>
                <a:lnTo>
                  <a:pt x="7911038" y="526357"/>
                </a:lnTo>
                <a:cubicBezTo>
                  <a:pt x="7911038" y="526357"/>
                  <a:pt x="7911038" y="522826"/>
                  <a:pt x="7911038" y="515766"/>
                </a:cubicBezTo>
                <a:cubicBezTo>
                  <a:pt x="7903976" y="515766"/>
                  <a:pt x="7900446" y="515766"/>
                  <a:pt x="7900446" y="515766"/>
                </a:cubicBezTo>
                <a:close/>
                <a:moveTo>
                  <a:pt x="921366" y="515766"/>
                </a:moveTo>
                <a:lnTo>
                  <a:pt x="930190" y="521061"/>
                </a:lnTo>
                <a:lnTo>
                  <a:pt x="929308" y="518414"/>
                </a:lnTo>
                <a:cubicBezTo>
                  <a:pt x="927544" y="516649"/>
                  <a:pt x="924896" y="515766"/>
                  <a:pt x="921366" y="515766"/>
                </a:cubicBezTo>
                <a:close/>
                <a:moveTo>
                  <a:pt x="7921627" y="494584"/>
                </a:moveTo>
                <a:lnTo>
                  <a:pt x="7942808" y="515766"/>
                </a:lnTo>
                <a:lnTo>
                  <a:pt x="7942808" y="505176"/>
                </a:lnTo>
                <a:cubicBezTo>
                  <a:pt x="7935748" y="505176"/>
                  <a:pt x="7932219" y="503411"/>
                  <a:pt x="7932219" y="499880"/>
                </a:cubicBezTo>
                <a:cubicBezTo>
                  <a:pt x="7932219" y="496351"/>
                  <a:pt x="7928688" y="494584"/>
                  <a:pt x="7921627" y="494584"/>
                </a:cubicBezTo>
                <a:close/>
                <a:moveTo>
                  <a:pt x="7646278" y="494584"/>
                </a:moveTo>
                <a:cubicBezTo>
                  <a:pt x="7653338" y="501645"/>
                  <a:pt x="7656867" y="505176"/>
                  <a:pt x="7656867" y="505176"/>
                </a:cubicBezTo>
                <a:cubicBezTo>
                  <a:pt x="7663928" y="505176"/>
                  <a:pt x="7663928" y="501645"/>
                  <a:pt x="7656867" y="494584"/>
                </a:cubicBezTo>
                <a:cubicBezTo>
                  <a:pt x="7649807" y="494584"/>
                  <a:pt x="7646278" y="494584"/>
                  <a:pt x="7646278" y="494584"/>
                </a:cubicBezTo>
                <a:close/>
                <a:moveTo>
                  <a:pt x="444797" y="494584"/>
                </a:moveTo>
                <a:cubicBezTo>
                  <a:pt x="451857" y="494584"/>
                  <a:pt x="458918" y="494584"/>
                  <a:pt x="465977" y="494584"/>
                </a:cubicBezTo>
                <a:cubicBezTo>
                  <a:pt x="473037" y="494584"/>
                  <a:pt x="476569" y="498115"/>
                  <a:pt x="476569" y="505176"/>
                </a:cubicBezTo>
                <a:lnTo>
                  <a:pt x="476569" y="515766"/>
                </a:lnTo>
                <a:cubicBezTo>
                  <a:pt x="476569" y="515766"/>
                  <a:pt x="473037" y="512236"/>
                  <a:pt x="465977" y="505176"/>
                </a:cubicBezTo>
                <a:cubicBezTo>
                  <a:pt x="458918" y="505176"/>
                  <a:pt x="448327" y="505176"/>
                  <a:pt x="434206" y="505176"/>
                </a:cubicBezTo>
                <a:close/>
                <a:moveTo>
                  <a:pt x="614243" y="483994"/>
                </a:moveTo>
                <a:cubicBezTo>
                  <a:pt x="614243" y="491055"/>
                  <a:pt x="612478" y="494584"/>
                  <a:pt x="608947" y="494584"/>
                </a:cubicBezTo>
                <a:cubicBezTo>
                  <a:pt x="605418" y="494584"/>
                  <a:pt x="603653" y="492820"/>
                  <a:pt x="603653" y="489290"/>
                </a:cubicBezTo>
                <a:cubicBezTo>
                  <a:pt x="603653" y="485759"/>
                  <a:pt x="607183" y="483994"/>
                  <a:pt x="614243" y="483994"/>
                </a:cubicBezTo>
                <a:close/>
                <a:moveTo>
                  <a:pt x="296531" y="483994"/>
                </a:moveTo>
                <a:cubicBezTo>
                  <a:pt x="310652" y="483994"/>
                  <a:pt x="323008" y="485759"/>
                  <a:pt x="333597" y="489290"/>
                </a:cubicBezTo>
                <a:cubicBezTo>
                  <a:pt x="344187" y="492820"/>
                  <a:pt x="354778" y="496351"/>
                  <a:pt x="365368" y="499880"/>
                </a:cubicBezTo>
                <a:cubicBezTo>
                  <a:pt x="375959" y="503411"/>
                  <a:pt x="381254" y="506940"/>
                  <a:pt x="381254" y="510471"/>
                </a:cubicBezTo>
                <a:cubicBezTo>
                  <a:pt x="381254" y="514001"/>
                  <a:pt x="379489" y="515766"/>
                  <a:pt x="375959" y="515766"/>
                </a:cubicBezTo>
                <a:cubicBezTo>
                  <a:pt x="372429" y="515766"/>
                  <a:pt x="367133" y="515766"/>
                  <a:pt x="360074" y="515766"/>
                </a:cubicBezTo>
                <a:lnTo>
                  <a:pt x="338893" y="515766"/>
                </a:lnTo>
                <a:lnTo>
                  <a:pt x="317712" y="505176"/>
                </a:lnTo>
                <a:cubicBezTo>
                  <a:pt x="317712" y="505176"/>
                  <a:pt x="315946" y="503411"/>
                  <a:pt x="312416" y="499880"/>
                </a:cubicBezTo>
                <a:cubicBezTo>
                  <a:pt x="308887" y="496351"/>
                  <a:pt x="303592" y="494584"/>
                  <a:pt x="296531" y="494584"/>
                </a:cubicBezTo>
                <a:close/>
                <a:moveTo>
                  <a:pt x="773099" y="481642"/>
                </a:moveTo>
                <a:lnTo>
                  <a:pt x="782367" y="482671"/>
                </a:lnTo>
                <a:lnTo>
                  <a:pt x="783690" y="483994"/>
                </a:lnTo>
                <a:cubicBezTo>
                  <a:pt x="776630" y="483994"/>
                  <a:pt x="773099" y="483994"/>
                  <a:pt x="773099" y="483994"/>
                </a:cubicBezTo>
                <a:close/>
                <a:moveTo>
                  <a:pt x="7762772" y="473405"/>
                </a:moveTo>
                <a:lnTo>
                  <a:pt x="7773361" y="483994"/>
                </a:lnTo>
                <a:lnTo>
                  <a:pt x="7805134" y="483994"/>
                </a:lnTo>
                <a:cubicBezTo>
                  <a:pt x="7805134" y="483994"/>
                  <a:pt x="7801604" y="482230"/>
                  <a:pt x="7794542" y="478699"/>
                </a:cubicBezTo>
                <a:cubicBezTo>
                  <a:pt x="7787482" y="475169"/>
                  <a:pt x="7783952" y="473405"/>
                  <a:pt x="7783952" y="473405"/>
                </a:cubicBezTo>
                <a:close/>
                <a:moveTo>
                  <a:pt x="667195" y="473405"/>
                </a:moveTo>
                <a:cubicBezTo>
                  <a:pt x="667195" y="480463"/>
                  <a:pt x="670726" y="483994"/>
                  <a:pt x="677786" y="483994"/>
                </a:cubicBezTo>
                <a:lnTo>
                  <a:pt x="688377" y="473405"/>
                </a:lnTo>
                <a:cubicBezTo>
                  <a:pt x="681316" y="473405"/>
                  <a:pt x="676020" y="473405"/>
                  <a:pt x="672491" y="473405"/>
                </a:cubicBezTo>
                <a:cubicBezTo>
                  <a:pt x="668962" y="473405"/>
                  <a:pt x="667195" y="473405"/>
                  <a:pt x="667195" y="473405"/>
                </a:cubicBezTo>
                <a:close/>
                <a:moveTo>
                  <a:pt x="582473" y="473405"/>
                </a:moveTo>
                <a:cubicBezTo>
                  <a:pt x="589533" y="473405"/>
                  <a:pt x="593062" y="473405"/>
                  <a:pt x="593062" y="473405"/>
                </a:cubicBezTo>
                <a:cubicBezTo>
                  <a:pt x="593062" y="473405"/>
                  <a:pt x="593062" y="476934"/>
                  <a:pt x="593062" y="483994"/>
                </a:cubicBezTo>
                <a:cubicBezTo>
                  <a:pt x="593062" y="483994"/>
                  <a:pt x="589533" y="483994"/>
                  <a:pt x="582473" y="483994"/>
                </a:cubicBezTo>
                <a:close/>
                <a:moveTo>
                  <a:pt x="773099" y="452224"/>
                </a:moveTo>
                <a:lnTo>
                  <a:pt x="783690" y="462813"/>
                </a:lnTo>
                <a:cubicBezTo>
                  <a:pt x="797810" y="462813"/>
                  <a:pt x="804871" y="464578"/>
                  <a:pt x="804871" y="468109"/>
                </a:cubicBezTo>
                <a:cubicBezTo>
                  <a:pt x="804871" y="464578"/>
                  <a:pt x="808401" y="462813"/>
                  <a:pt x="815462" y="462813"/>
                </a:cubicBezTo>
                <a:close/>
                <a:moveTo>
                  <a:pt x="487158" y="441632"/>
                </a:moveTo>
                <a:lnTo>
                  <a:pt x="561291" y="462813"/>
                </a:lnTo>
                <a:cubicBezTo>
                  <a:pt x="554231" y="469874"/>
                  <a:pt x="547170" y="469874"/>
                  <a:pt x="540110" y="462813"/>
                </a:cubicBezTo>
                <a:cubicBezTo>
                  <a:pt x="533049" y="462813"/>
                  <a:pt x="527755" y="461049"/>
                  <a:pt x="524224" y="457519"/>
                </a:cubicBezTo>
                <a:cubicBezTo>
                  <a:pt x="520695" y="453988"/>
                  <a:pt x="515400" y="452224"/>
                  <a:pt x="508339" y="452224"/>
                </a:cubicBezTo>
                <a:cubicBezTo>
                  <a:pt x="501279" y="452224"/>
                  <a:pt x="494218" y="448693"/>
                  <a:pt x="487158" y="441632"/>
                </a:cubicBezTo>
                <a:close/>
                <a:moveTo>
                  <a:pt x="730738" y="431043"/>
                </a:moveTo>
                <a:cubicBezTo>
                  <a:pt x="737799" y="431043"/>
                  <a:pt x="743095" y="432807"/>
                  <a:pt x="746624" y="436338"/>
                </a:cubicBezTo>
                <a:cubicBezTo>
                  <a:pt x="750153" y="439868"/>
                  <a:pt x="751919" y="441632"/>
                  <a:pt x="751919" y="441632"/>
                </a:cubicBezTo>
                <a:lnTo>
                  <a:pt x="751919" y="431043"/>
                </a:lnTo>
                <a:close/>
                <a:moveTo>
                  <a:pt x="646015" y="420453"/>
                </a:moveTo>
                <a:cubicBezTo>
                  <a:pt x="646015" y="427512"/>
                  <a:pt x="646015" y="431043"/>
                  <a:pt x="646015" y="431043"/>
                </a:cubicBezTo>
                <a:lnTo>
                  <a:pt x="656605" y="420453"/>
                </a:lnTo>
                <a:cubicBezTo>
                  <a:pt x="656605" y="420453"/>
                  <a:pt x="653074" y="420453"/>
                  <a:pt x="646015" y="420453"/>
                </a:cubicBezTo>
                <a:close/>
                <a:moveTo>
                  <a:pt x="593062" y="409861"/>
                </a:moveTo>
                <a:cubicBezTo>
                  <a:pt x="593062" y="409861"/>
                  <a:pt x="593062" y="413392"/>
                  <a:pt x="593062" y="420453"/>
                </a:cubicBezTo>
                <a:lnTo>
                  <a:pt x="614243" y="420453"/>
                </a:lnTo>
                <a:lnTo>
                  <a:pt x="603653" y="409861"/>
                </a:lnTo>
                <a:lnTo>
                  <a:pt x="598357" y="409861"/>
                </a:lnTo>
                <a:close/>
                <a:moveTo>
                  <a:pt x="614243" y="388680"/>
                </a:moveTo>
                <a:cubicBezTo>
                  <a:pt x="607183" y="388680"/>
                  <a:pt x="603653" y="392211"/>
                  <a:pt x="603653" y="399272"/>
                </a:cubicBezTo>
                <a:cubicBezTo>
                  <a:pt x="610713" y="399272"/>
                  <a:pt x="614243" y="399272"/>
                  <a:pt x="614243" y="399272"/>
                </a:cubicBezTo>
                <a:close/>
                <a:moveTo>
                  <a:pt x="402435" y="388680"/>
                </a:moveTo>
                <a:cubicBezTo>
                  <a:pt x="409496" y="388680"/>
                  <a:pt x="416556" y="392211"/>
                  <a:pt x="423617" y="399272"/>
                </a:cubicBezTo>
                <a:cubicBezTo>
                  <a:pt x="430676" y="406332"/>
                  <a:pt x="434206" y="409861"/>
                  <a:pt x="434206" y="409861"/>
                </a:cubicBezTo>
                <a:lnTo>
                  <a:pt x="444797" y="420453"/>
                </a:lnTo>
                <a:lnTo>
                  <a:pt x="465977" y="431043"/>
                </a:lnTo>
                <a:cubicBezTo>
                  <a:pt x="451857" y="431043"/>
                  <a:pt x="444797" y="429278"/>
                  <a:pt x="444797" y="425747"/>
                </a:cubicBezTo>
                <a:cubicBezTo>
                  <a:pt x="444797" y="422217"/>
                  <a:pt x="441266" y="420453"/>
                  <a:pt x="434206" y="420453"/>
                </a:cubicBezTo>
                <a:lnTo>
                  <a:pt x="381254" y="399272"/>
                </a:lnTo>
                <a:cubicBezTo>
                  <a:pt x="388314" y="392211"/>
                  <a:pt x="395375" y="388680"/>
                  <a:pt x="402435" y="388680"/>
                </a:cubicBezTo>
                <a:close/>
                <a:moveTo>
                  <a:pt x="0" y="388680"/>
                </a:moveTo>
                <a:lnTo>
                  <a:pt x="10590" y="388680"/>
                </a:lnTo>
                <a:lnTo>
                  <a:pt x="10590" y="399272"/>
                </a:lnTo>
                <a:cubicBezTo>
                  <a:pt x="10590" y="399272"/>
                  <a:pt x="8825" y="397507"/>
                  <a:pt x="5295" y="393976"/>
                </a:cubicBezTo>
                <a:cubicBezTo>
                  <a:pt x="1765" y="390445"/>
                  <a:pt x="0" y="388680"/>
                  <a:pt x="0" y="388680"/>
                </a:cubicBezTo>
                <a:close/>
                <a:moveTo>
                  <a:pt x="542759" y="383386"/>
                </a:moveTo>
                <a:cubicBezTo>
                  <a:pt x="540994" y="383386"/>
                  <a:pt x="540110" y="385151"/>
                  <a:pt x="540110" y="388680"/>
                </a:cubicBezTo>
                <a:lnTo>
                  <a:pt x="550701" y="388680"/>
                </a:lnTo>
                <a:cubicBezTo>
                  <a:pt x="547170" y="385151"/>
                  <a:pt x="544523" y="383386"/>
                  <a:pt x="542759" y="383386"/>
                </a:cubicBezTo>
                <a:close/>
                <a:moveTo>
                  <a:pt x="413026" y="367501"/>
                </a:moveTo>
                <a:cubicBezTo>
                  <a:pt x="420085" y="367501"/>
                  <a:pt x="427145" y="371030"/>
                  <a:pt x="434206" y="378091"/>
                </a:cubicBezTo>
                <a:cubicBezTo>
                  <a:pt x="413026" y="378091"/>
                  <a:pt x="402435" y="376326"/>
                  <a:pt x="402435" y="372795"/>
                </a:cubicBezTo>
                <a:cubicBezTo>
                  <a:pt x="402435" y="369265"/>
                  <a:pt x="405964" y="367501"/>
                  <a:pt x="413026" y="367501"/>
                </a:cubicBezTo>
                <a:close/>
                <a:moveTo>
                  <a:pt x="338893" y="367501"/>
                </a:moveTo>
                <a:lnTo>
                  <a:pt x="360074" y="367501"/>
                </a:lnTo>
                <a:cubicBezTo>
                  <a:pt x="367133" y="374560"/>
                  <a:pt x="372429" y="379855"/>
                  <a:pt x="375959" y="383386"/>
                </a:cubicBezTo>
                <a:cubicBezTo>
                  <a:pt x="379489" y="386916"/>
                  <a:pt x="381254" y="388680"/>
                  <a:pt x="381254" y="388680"/>
                </a:cubicBezTo>
                <a:lnTo>
                  <a:pt x="360074" y="388680"/>
                </a:lnTo>
                <a:cubicBezTo>
                  <a:pt x="360074" y="381621"/>
                  <a:pt x="356544" y="378091"/>
                  <a:pt x="349483" y="378091"/>
                </a:cubicBezTo>
                <a:lnTo>
                  <a:pt x="338893" y="378091"/>
                </a:lnTo>
                <a:cubicBezTo>
                  <a:pt x="345953" y="378091"/>
                  <a:pt x="345953" y="374560"/>
                  <a:pt x="338893" y="367501"/>
                </a:cubicBezTo>
                <a:close/>
                <a:moveTo>
                  <a:pt x="370664" y="356909"/>
                </a:moveTo>
                <a:cubicBezTo>
                  <a:pt x="377724" y="363970"/>
                  <a:pt x="377724" y="367501"/>
                  <a:pt x="370664" y="367501"/>
                </a:cubicBezTo>
                <a:cubicBezTo>
                  <a:pt x="363604" y="367501"/>
                  <a:pt x="360074" y="365736"/>
                  <a:pt x="360074" y="362205"/>
                </a:cubicBezTo>
                <a:cubicBezTo>
                  <a:pt x="360074" y="358674"/>
                  <a:pt x="363604" y="356909"/>
                  <a:pt x="370664" y="356909"/>
                </a:cubicBezTo>
                <a:close/>
                <a:moveTo>
                  <a:pt x="7508601" y="335728"/>
                </a:moveTo>
                <a:lnTo>
                  <a:pt x="7508601" y="346320"/>
                </a:lnTo>
                <a:lnTo>
                  <a:pt x="7498011" y="346320"/>
                </a:lnTo>
                <a:close/>
                <a:moveTo>
                  <a:pt x="476569" y="335728"/>
                </a:moveTo>
                <a:lnTo>
                  <a:pt x="476569" y="346320"/>
                </a:lnTo>
                <a:cubicBezTo>
                  <a:pt x="483629" y="353380"/>
                  <a:pt x="488924" y="356909"/>
                  <a:pt x="492453" y="356909"/>
                </a:cubicBezTo>
                <a:cubicBezTo>
                  <a:pt x="495984" y="356909"/>
                  <a:pt x="497749" y="353380"/>
                  <a:pt x="497749" y="346320"/>
                </a:cubicBezTo>
                <a:lnTo>
                  <a:pt x="487158" y="335728"/>
                </a:lnTo>
                <a:cubicBezTo>
                  <a:pt x="480097" y="335728"/>
                  <a:pt x="476569" y="335728"/>
                  <a:pt x="476569" y="335728"/>
                </a:cubicBezTo>
                <a:close/>
                <a:moveTo>
                  <a:pt x="532167" y="330434"/>
                </a:moveTo>
                <a:cubicBezTo>
                  <a:pt x="530402" y="330434"/>
                  <a:pt x="529521" y="332199"/>
                  <a:pt x="529521" y="335728"/>
                </a:cubicBezTo>
                <a:lnTo>
                  <a:pt x="540110" y="335728"/>
                </a:lnTo>
                <a:cubicBezTo>
                  <a:pt x="536581" y="332199"/>
                  <a:pt x="533933" y="330434"/>
                  <a:pt x="532167" y="330434"/>
                </a:cubicBezTo>
                <a:close/>
                <a:moveTo>
                  <a:pt x="497749" y="325139"/>
                </a:moveTo>
                <a:lnTo>
                  <a:pt x="508339" y="335728"/>
                </a:lnTo>
                <a:cubicBezTo>
                  <a:pt x="508339" y="335728"/>
                  <a:pt x="508339" y="332199"/>
                  <a:pt x="508339" y="325139"/>
                </a:cubicBezTo>
                <a:close/>
                <a:moveTo>
                  <a:pt x="413026" y="293368"/>
                </a:moveTo>
                <a:cubicBezTo>
                  <a:pt x="420085" y="300428"/>
                  <a:pt x="423617" y="303957"/>
                  <a:pt x="423617" y="303957"/>
                </a:cubicBezTo>
                <a:cubicBezTo>
                  <a:pt x="423617" y="303957"/>
                  <a:pt x="421851" y="303957"/>
                  <a:pt x="418320" y="303957"/>
                </a:cubicBezTo>
                <a:cubicBezTo>
                  <a:pt x="414791" y="303957"/>
                  <a:pt x="411260" y="303957"/>
                  <a:pt x="407730" y="303957"/>
                </a:cubicBezTo>
                <a:cubicBezTo>
                  <a:pt x="404200" y="303957"/>
                  <a:pt x="402435" y="302193"/>
                  <a:pt x="402435" y="298662"/>
                </a:cubicBezTo>
                <a:cubicBezTo>
                  <a:pt x="402435" y="295132"/>
                  <a:pt x="405964" y="293368"/>
                  <a:pt x="413026" y="293368"/>
                </a:cubicBezTo>
                <a:close/>
                <a:moveTo>
                  <a:pt x="275350" y="282776"/>
                </a:moveTo>
                <a:cubicBezTo>
                  <a:pt x="275350" y="282776"/>
                  <a:pt x="282411" y="282776"/>
                  <a:pt x="296531" y="282776"/>
                </a:cubicBezTo>
                <a:lnTo>
                  <a:pt x="296531" y="293368"/>
                </a:lnTo>
                <a:cubicBezTo>
                  <a:pt x="282411" y="293368"/>
                  <a:pt x="275350" y="289837"/>
                  <a:pt x="275350" y="282776"/>
                </a:cubicBezTo>
                <a:close/>
                <a:moveTo>
                  <a:pt x="643367" y="256301"/>
                </a:moveTo>
                <a:cubicBezTo>
                  <a:pt x="641603" y="256301"/>
                  <a:pt x="638955" y="258066"/>
                  <a:pt x="635425" y="261597"/>
                </a:cubicBezTo>
                <a:cubicBezTo>
                  <a:pt x="635425" y="261597"/>
                  <a:pt x="635425" y="263361"/>
                  <a:pt x="635425" y="266891"/>
                </a:cubicBezTo>
                <a:cubicBezTo>
                  <a:pt x="635425" y="270422"/>
                  <a:pt x="631895" y="272186"/>
                  <a:pt x="624833" y="272186"/>
                </a:cubicBezTo>
                <a:cubicBezTo>
                  <a:pt x="610713" y="272186"/>
                  <a:pt x="614243" y="275717"/>
                  <a:pt x="635425" y="282776"/>
                </a:cubicBezTo>
                <a:cubicBezTo>
                  <a:pt x="642485" y="282776"/>
                  <a:pt x="656605" y="286307"/>
                  <a:pt x="677786" y="293368"/>
                </a:cubicBezTo>
                <a:lnTo>
                  <a:pt x="720147" y="293368"/>
                </a:lnTo>
                <a:cubicBezTo>
                  <a:pt x="713087" y="286307"/>
                  <a:pt x="691905" y="279247"/>
                  <a:pt x="656605" y="272186"/>
                </a:cubicBezTo>
                <a:cubicBezTo>
                  <a:pt x="649545" y="272186"/>
                  <a:pt x="644249" y="272186"/>
                  <a:pt x="640720" y="272186"/>
                </a:cubicBezTo>
                <a:cubicBezTo>
                  <a:pt x="637189" y="272186"/>
                  <a:pt x="638953" y="268656"/>
                  <a:pt x="646015" y="261597"/>
                </a:cubicBezTo>
                <a:cubicBezTo>
                  <a:pt x="646015" y="258066"/>
                  <a:pt x="645131" y="256301"/>
                  <a:pt x="643367" y="256301"/>
                </a:cubicBezTo>
                <a:close/>
                <a:moveTo>
                  <a:pt x="7212070" y="240416"/>
                </a:moveTo>
                <a:cubicBezTo>
                  <a:pt x="7212070" y="240416"/>
                  <a:pt x="7213836" y="242180"/>
                  <a:pt x="7217366" y="245710"/>
                </a:cubicBezTo>
                <a:cubicBezTo>
                  <a:pt x="7220895" y="249241"/>
                  <a:pt x="7222660" y="251005"/>
                  <a:pt x="7222660" y="251005"/>
                </a:cubicBezTo>
                <a:lnTo>
                  <a:pt x="7222660" y="240416"/>
                </a:lnTo>
                <a:close/>
                <a:moveTo>
                  <a:pt x="21179" y="240416"/>
                </a:moveTo>
                <a:lnTo>
                  <a:pt x="31771" y="240416"/>
                </a:lnTo>
                <a:lnTo>
                  <a:pt x="31771" y="251005"/>
                </a:lnTo>
                <a:close/>
                <a:moveTo>
                  <a:pt x="529521" y="229824"/>
                </a:moveTo>
                <a:lnTo>
                  <a:pt x="550701" y="240416"/>
                </a:lnTo>
                <a:cubicBezTo>
                  <a:pt x="550701" y="233355"/>
                  <a:pt x="548937" y="229824"/>
                  <a:pt x="545405" y="229824"/>
                </a:cubicBezTo>
                <a:cubicBezTo>
                  <a:pt x="541876" y="229824"/>
                  <a:pt x="536581" y="229824"/>
                  <a:pt x="529521" y="229824"/>
                </a:cubicBezTo>
                <a:close/>
                <a:moveTo>
                  <a:pt x="42361" y="219234"/>
                </a:moveTo>
                <a:lnTo>
                  <a:pt x="52952" y="229824"/>
                </a:lnTo>
                <a:lnTo>
                  <a:pt x="42361" y="229824"/>
                </a:lnTo>
                <a:cubicBezTo>
                  <a:pt x="35300" y="222765"/>
                  <a:pt x="35300" y="219234"/>
                  <a:pt x="42361" y="219234"/>
                </a:cubicBezTo>
                <a:close/>
                <a:moveTo>
                  <a:pt x="455387" y="208645"/>
                </a:moveTo>
                <a:cubicBezTo>
                  <a:pt x="441266" y="208645"/>
                  <a:pt x="434206" y="210409"/>
                  <a:pt x="434206" y="213939"/>
                </a:cubicBezTo>
                <a:cubicBezTo>
                  <a:pt x="434206" y="217470"/>
                  <a:pt x="437737" y="222765"/>
                  <a:pt x="444797" y="229824"/>
                </a:cubicBezTo>
                <a:cubicBezTo>
                  <a:pt x="451857" y="222765"/>
                  <a:pt x="462448" y="219234"/>
                  <a:pt x="476569" y="219234"/>
                </a:cubicBezTo>
                <a:cubicBezTo>
                  <a:pt x="476569" y="219234"/>
                  <a:pt x="476569" y="217470"/>
                  <a:pt x="476569" y="213939"/>
                </a:cubicBezTo>
                <a:cubicBezTo>
                  <a:pt x="476569" y="210409"/>
                  <a:pt x="469508" y="208645"/>
                  <a:pt x="455387" y="208645"/>
                </a:cubicBezTo>
                <a:close/>
                <a:moveTo>
                  <a:pt x="317712" y="198053"/>
                </a:moveTo>
                <a:lnTo>
                  <a:pt x="349483" y="208645"/>
                </a:lnTo>
                <a:cubicBezTo>
                  <a:pt x="370664" y="215704"/>
                  <a:pt x="381254" y="219234"/>
                  <a:pt x="381254" y="219234"/>
                </a:cubicBezTo>
                <a:cubicBezTo>
                  <a:pt x="381254" y="205114"/>
                  <a:pt x="363604" y="198053"/>
                  <a:pt x="328302" y="198053"/>
                </a:cubicBezTo>
                <a:close/>
                <a:moveTo>
                  <a:pt x="296531" y="187463"/>
                </a:moveTo>
                <a:lnTo>
                  <a:pt x="307121" y="198053"/>
                </a:lnTo>
                <a:lnTo>
                  <a:pt x="307121" y="187463"/>
                </a:lnTo>
                <a:cubicBezTo>
                  <a:pt x="307121" y="187463"/>
                  <a:pt x="303592" y="187463"/>
                  <a:pt x="296531" y="187463"/>
                </a:cubicBezTo>
                <a:close/>
                <a:moveTo>
                  <a:pt x="476569" y="166282"/>
                </a:moveTo>
                <a:lnTo>
                  <a:pt x="476569" y="176872"/>
                </a:lnTo>
                <a:cubicBezTo>
                  <a:pt x="483629" y="176872"/>
                  <a:pt x="490689" y="176872"/>
                  <a:pt x="497749" y="176872"/>
                </a:cubicBezTo>
                <a:lnTo>
                  <a:pt x="487158" y="166282"/>
                </a:lnTo>
                <a:cubicBezTo>
                  <a:pt x="480097" y="166282"/>
                  <a:pt x="476569" y="166282"/>
                  <a:pt x="476569" y="166282"/>
                </a:cubicBezTo>
                <a:close/>
                <a:moveTo>
                  <a:pt x="7137937" y="155691"/>
                </a:moveTo>
                <a:lnTo>
                  <a:pt x="7159118" y="176872"/>
                </a:lnTo>
                <a:cubicBezTo>
                  <a:pt x="7152058" y="183933"/>
                  <a:pt x="7144997" y="180403"/>
                  <a:pt x="7137937" y="166282"/>
                </a:cubicBezTo>
                <a:cubicBezTo>
                  <a:pt x="7137937" y="166282"/>
                  <a:pt x="7137937" y="162751"/>
                  <a:pt x="7137937" y="155691"/>
                </a:cubicBezTo>
                <a:close/>
                <a:moveTo>
                  <a:pt x="7042622" y="155691"/>
                </a:moveTo>
                <a:cubicBezTo>
                  <a:pt x="7042622" y="155691"/>
                  <a:pt x="7046154" y="155691"/>
                  <a:pt x="7053214" y="155691"/>
                </a:cubicBezTo>
                <a:cubicBezTo>
                  <a:pt x="7060274" y="155691"/>
                  <a:pt x="7063804" y="157457"/>
                  <a:pt x="7063804" y="160987"/>
                </a:cubicBezTo>
                <a:cubicBezTo>
                  <a:pt x="7063804" y="164518"/>
                  <a:pt x="7056744" y="166282"/>
                  <a:pt x="7042622" y="166282"/>
                </a:cubicBezTo>
                <a:cubicBezTo>
                  <a:pt x="7035562" y="166282"/>
                  <a:pt x="7032033" y="164518"/>
                  <a:pt x="7032033" y="160987"/>
                </a:cubicBezTo>
                <a:cubicBezTo>
                  <a:pt x="7032033" y="157457"/>
                  <a:pt x="7035562" y="155691"/>
                  <a:pt x="7042622" y="155691"/>
                </a:cubicBezTo>
                <a:close/>
                <a:moveTo>
                  <a:pt x="7053214" y="123920"/>
                </a:moveTo>
                <a:lnTo>
                  <a:pt x="7116756" y="145101"/>
                </a:lnTo>
                <a:lnTo>
                  <a:pt x="7084985" y="145101"/>
                </a:lnTo>
                <a:cubicBezTo>
                  <a:pt x="7063804" y="138041"/>
                  <a:pt x="7053214" y="130981"/>
                  <a:pt x="7053214" y="123920"/>
                </a:cubicBezTo>
                <a:close/>
                <a:moveTo>
                  <a:pt x="6979081" y="102739"/>
                </a:moveTo>
                <a:lnTo>
                  <a:pt x="6989670" y="102739"/>
                </a:lnTo>
                <a:cubicBezTo>
                  <a:pt x="6989670" y="102739"/>
                  <a:pt x="6989670" y="106270"/>
                  <a:pt x="6989670" y="113330"/>
                </a:cubicBezTo>
                <a:cubicBezTo>
                  <a:pt x="6982610" y="113330"/>
                  <a:pt x="6979081" y="109799"/>
                  <a:pt x="6979081" y="102739"/>
                </a:cubicBezTo>
                <a:close/>
                <a:moveTo>
                  <a:pt x="64866" y="96121"/>
                </a:moveTo>
                <a:cubicBezTo>
                  <a:pt x="69278" y="95239"/>
                  <a:pt x="74133" y="95680"/>
                  <a:pt x="79427" y="97445"/>
                </a:cubicBezTo>
                <a:cubicBezTo>
                  <a:pt x="90018" y="100974"/>
                  <a:pt x="97078" y="104504"/>
                  <a:pt x="100608" y="108035"/>
                </a:cubicBezTo>
                <a:cubicBezTo>
                  <a:pt x="104139" y="111566"/>
                  <a:pt x="109433" y="113330"/>
                  <a:pt x="116494" y="113330"/>
                </a:cubicBezTo>
                <a:cubicBezTo>
                  <a:pt x="109433" y="120391"/>
                  <a:pt x="98843" y="120391"/>
                  <a:pt x="84723" y="113330"/>
                </a:cubicBezTo>
                <a:lnTo>
                  <a:pt x="63542" y="102739"/>
                </a:lnTo>
                <a:lnTo>
                  <a:pt x="52952" y="102739"/>
                </a:lnTo>
                <a:cubicBezTo>
                  <a:pt x="56481" y="99210"/>
                  <a:pt x="60453" y="97004"/>
                  <a:pt x="64866" y="96121"/>
                </a:cubicBezTo>
                <a:close/>
                <a:moveTo>
                  <a:pt x="6883766" y="60378"/>
                </a:moveTo>
                <a:lnTo>
                  <a:pt x="6926129" y="81559"/>
                </a:lnTo>
                <a:cubicBezTo>
                  <a:pt x="6919068" y="81559"/>
                  <a:pt x="6904948" y="81559"/>
                  <a:pt x="6883766" y="81559"/>
                </a:cubicBezTo>
                <a:cubicBezTo>
                  <a:pt x="6876706" y="74499"/>
                  <a:pt x="6876706" y="67439"/>
                  <a:pt x="6883766" y="60378"/>
                </a:cubicBezTo>
                <a:close/>
                <a:moveTo>
                  <a:pt x="6862587" y="60378"/>
                </a:moveTo>
                <a:cubicBezTo>
                  <a:pt x="6869648" y="60378"/>
                  <a:pt x="6873177" y="63908"/>
                  <a:pt x="6873177" y="70968"/>
                </a:cubicBezTo>
                <a:lnTo>
                  <a:pt x="6862587" y="70968"/>
                </a:lnTo>
                <a:cubicBezTo>
                  <a:pt x="6862587" y="70968"/>
                  <a:pt x="6862587" y="67439"/>
                  <a:pt x="6862587" y="60378"/>
                </a:cubicBezTo>
                <a:close/>
                <a:moveTo>
                  <a:pt x="232989" y="60378"/>
                </a:moveTo>
                <a:cubicBezTo>
                  <a:pt x="240048" y="60378"/>
                  <a:pt x="243579" y="63908"/>
                  <a:pt x="243579" y="70968"/>
                </a:cubicBezTo>
                <a:cubicBezTo>
                  <a:pt x="243579" y="78029"/>
                  <a:pt x="240048" y="81559"/>
                  <a:pt x="232989" y="81559"/>
                </a:cubicBezTo>
                <a:close/>
                <a:moveTo>
                  <a:pt x="148265" y="60378"/>
                </a:moveTo>
                <a:cubicBezTo>
                  <a:pt x="155325" y="60378"/>
                  <a:pt x="158856" y="60378"/>
                  <a:pt x="158856" y="60378"/>
                </a:cubicBezTo>
                <a:cubicBezTo>
                  <a:pt x="158856" y="60378"/>
                  <a:pt x="158856" y="62143"/>
                  <a:pt x="158856" y="65674"/>
                </a:cubicBezTo>
                <a:cubicBezTo>
                  <a:pt x="158856" y="69203"/>
                  <a:pt x="158856" y="70968"/>
                  <a:pt x="158856" y="70968"/>
                </a:cubicBezTo>
                <a:cubicBezTo>
                  <a:pt x="158856" y="70968"/>
                  <a:pt x="155325" y="67439"/>
                  <a:pt x="148265" y="60378"/>
                </a:cubicBezTo>
                <a:close/>
                <a:moveTo>
                  <a:pt x="190627" y="49787"/>
                </a:moveTo>
                <a:lnTo>
                  <a:pt x="201217" y="49787"/>
                </a:lnTo>
                <a:cubicBezTo>
                  <a:pt x="201217" y="49787"/>
                  <a:pt x="202983" y="51552"/>
                  <a:pt x="206512" y="55083"/>
                </a:cubicBezTo>
                <a:cubicBezTo>
                  <a:pt x="210043" y="58614"/>
                  <a:pt x="211808" y="60378"/>
                  <a:pt x="211808" y="60378"/>
                </a:cubicBezTo>
                <a:cubicBezTo>
                  <a:pt x="211808" y="60378"/>
                  <a:pt x="208277" y="62143"/>
                  <a:pt x="201217" y="65674"/>
                </a:cubicBezTo>
                <a:cubicBezTo>
                  <a:pt x="194158" y="69203"/>
                  <a:pt x="187096" y="70968"/>
                  <a:pt x="180037" y="70968"/>
                </a:cubicBezTo>
                <a:cubicBezTo>
                  <a:pt x="194158" y="63908"/>
                  <a:pt x="197688" y="56847"/>
                  <a:pt x="190627" y="49787"/>
                </a:cubicBezTo>
                <a:close/>
                <a:moveTo>
                  <a:pt x="308703" y="0"/>
                </a:moveTo>
                <a:lnTo>
                  <a:pt x="6631666" y="0"/>
                </a:lnTo>
                <a:lnTo>
                  <a:pt x="6640188" y="2131"/>
                </a:lnTo>
                <a:cubicBezTo>
                  <a:pt x="6647248" y="5662"/>
                  <a:pt x="6654307" y="7426"/>
                  <a:pt x="6661368" y="7426"/>
                </a:cubicBezTo>
                <a:cubicBezTo>
                  <a:pt x="6682550" y="21547"/>
                  <a:pt x="6696669" y="28607"/>
                  <a:pt x="6703730" y="28607"/>
                </a:cubicBezTo>
                <a:cubicBezTo>
                  <a:pt x="6710791" y="35666"/>
                  <a:pt x="6717850" y="40962"/>
                  <a:pt x="6724910" y="44493"/>
                </a:cubicBezTo>
                <a:cubicBezTo>
                  <a:pt x="6731972" y="48022"/>
                  <a:pt x="6735502" y="49787"/>
                  <a:pt x="6735502" y="49787"/>
                </a:cubicBezTo>
                <a:cubicBezTo>
                  <a:pt x="6742562" y="56847"/>
                  <a:pt x="6749621" y="60378"/>
                  <a:pt x="6756682" y="60378"/>
                </a:cubicBezTo>
                <a:cubicBezTo>
                  <a:pt x="6799044" y="60378"/>
                  <a:pt x="6820224" y="67439"/>
                  <a:pt x="6820224" y="81559"/>
                </a:cubicBezTo>
                <a:cubicBezTo>
                  <a:pt x="6820224" y="81559"/>
                  <a:pt x="6827285" y="81559"/>
                  <a:pt x="6841406" y="81559"/>
                </a:cubicBezTo>
                <a:cubicBezTo>
                  <a:pt x="6841406" y="81559"/>
                  <a:pt x="6843170" y="83324"/>
                  <a:pt x="6846700" y="86854"/>
                </a:cubicBezTo>
                <a:cubicBezTo>
                  <a:pt x="6850230" y="90385"/>
                  <a:pt x="6855525" y="92149"/>
                  <a:pt x="6862587" y="92149"/>
                </a:cubicBezTo>
                <a:cubicBezTo>
                  <a:pt x="6869648" y="99210"/>
                  <a:pt x="6876706" y="102739"/>
                  <a:pt x="6883766" y="102739"/>
                </a:cubicBezTo>
                <a:cubicBezTo>
                  <a:pt x="6890828" y="102739"/>
                  <a:pt x="6896122" y="104504"/>
                  <a:pt x="6899652" y="108035"/>
                </a:cubicBezTo>
                <a:cubicBezTo>
                  <a:pt x="6903183" y="111566"/>
                  <a:pt x="6908477" y="113330"/>
                  <a:pt x="6915539" y="113330"/>
                </a:cubicBezTo>
                <a:cubicBezTo>
                  <a:pt x="6922600" y="113330"/>
                  <a:pt x="6926129" y="113330"/>
                  <a:pt x="6926129" y="113330"/>
                </a:cubicBezTo>
                <a:cubicBezTo>
                  <a:pt x="6919068" y="120391"/>
                  <a:pt x="6920833" y="125685"/>
                  <a:pt x="6931424" y="129216"/>
                </a:cubicBezTo>
                <a:cubicBezTo>
                  <a:pt x="6942014" y="132747"/>
                  <a:pt x="6950840" y="134511"/>
                  <a:pt x="6957900" y="134511"/>
                </a:cubicBezTo>
                <a:lnTo>
                  <a:pt x="6968491" y="134511"/>
                </a:lnTo>
                <a:lnTo>
                  <a:pt x="6957900" y="145101"/>
                </a:lnTo>
                <a:cubicBezTo>
                  <a:pt x="6964960" y="145101"/>
                  <a:pt x="6987906" y="152162"/>
                  <a:pt x="7026737" y="166282"/>
                </a:cubicBezTo>
                <a:cubicBezTo>
                  <a:pt x="7065570" y="180403"/>
                  <a:pt x="7081456" y="183933"/>
                  <a:pt x="7074395" y="176872"/>
                </a:cubicBezTo>
                <a:lnTo>
                  <a:pt x="7084985" y="166282"/>
                </a:lnTo>
                <a:cubicBezTo>
                  <a:pt x="7099106" y="173343"/>
                  <a:pt x="7109696" y="178637"/>
                  <a:pt x="7116756" y="182168"/>
                </a:cubicBezTo>
                <a:cubicBezTo>
                  <a:pt x="7123818" y="185699"/>
                  <a:pt x="7127347" y="190993"/>
                  <a:pt x="7127347" y="198053"/>
                </a:cubicBezTo>
                <a:lnTo>
                  <a:pt x="7137937" y="208645"/>
                </a:lnTo>
                <a:lnTo>
                  <a:pt x="7137937" y="198053"/>
                </a:lnTo>
                <a:lnTo>
                  <a:pt x="7159118" y="208645"/>
                </a:lnTo>
                <a:lnTo>
                  <a:pt x="7180299" y="219234"/>
                </a:lnTo>
                <a:lnTo>
                  <a:pt x="7222660" y="229824"/>
                </a:lnTo>
                <a:cubicBezTo>
                  <a:pt x="7236780" y="236885"/>
                  <a:pt x="7245607" y="243945"/>
                  <a:pt x="7249136" y="251005"/>
                </a:cubicBezTo>
                <a:cubicBezTo>
                  <a:pt x="7252666" y="258066"/>
                  <a:pt x="7261492" y="261597"/>
                  <a:pt x="7275612" y="261597"/>
                </a:cubicBezTo>
                <a:cubicBezTo>
                  <a:pt x="7289732" y="261597"/>
                  <a:pt x="7300322" y="265126"/>
                  <a:pt x="7307384" y="272186"/>
                </a:cubicBezTo>
                <a:lnTo>
                  <a:pt x="7307384" y="282776"/>
                </a:lnTo>
                <a:lnTo>
                  <a:pt x="7317974" y="282776"/>
                </a:lnTo>
                <a:lnTo>
                  <a:pt x="7370926" y="293368"/>
                </a:lnTo>
                <a:cubicBezTo>
                  <a:pt x="7377986" y="293368"/>
                  <a:pt x="7385047" y="295132"/>
                  <a:pt x="7392107" y="298662"/>
                </a:cubicBezTo>
                <a:cubicBezTo>
                  <a:pt x="7399168" y="302193"/>
                  <a:pt x="7402697" y="303957"/>
                  <a:pt x="7402697" y="303957"/>
                </a:cubicBezTo>
                <a:cubicBezTo>
                  <a:pt x="7430938" y="303957"/>
                  <a:pt x="7437999" y="311018"/>
                  <a:pt x="7423878" y="325139"/>
                </a:cubicBezTo>
                <a:cubicBezTo>
                  <a:pt x="7423878" y="318078"/>
                  <a:pt x="7420348" y="314549"/>
                  <a:pt x="7413288" y="314549"/>
                </a:cubicBezTo>
                <a:lnTo>
                  <a:pt x="7413288" y="325139"/>
                </a:lnTo>
                <a:cubicBezTo>
                  <a:pt x="7420348" y="332199"/>
                  <a:pt x="7423878" y="332199"/>
                  <a:pt x="7423878" y="325139"/>
                </a:cubicBezTo>
                <a:cubicBezTo>
                  <a:pt x="7423878" y="332199"/>
                  <a:pt x="7423878" y="335728"/>
                  <a:pt x="7423878" y="335728"/>
                </a:cubicBezTo>
                <a:cubicBezTo>
                  <a:pt x="7423878" y="335728"/>
                  <a:pt x="7427408" y="339259"/>
                  <a:pt x="7434468" y="346320"/>
                </a:cubicBezTo>
                <a:cubicBezTo>
                  <a:pt x="7434468" y="360440"/>
                  <a:pt x="7437999" y="369265"/>
                  <a:pt x="7445059" y="372795"/>
                </a:cubicBezTo>
                <a:cubicBezTo>
                  <a:pt x="7452120" y="376326"/>
                  <a:pt x="7459178" y="378091"/>
                  <a:pt x="7466240" y="378091"/>
                </a:cubicBezTo>
                <a:lnTo>
                  <a:pt x="7487420" y="378091"/>
                </a:lnTo>
                <a:lnTo>
                  <a:pt x="7466240" y="367501"/>
                </a:lnTo>
                <a:cubicBezTo>
                  <a:pt x="7452120" y="367501"/>
                  <a:pt x="7445059" y="363970"/>
                  <a:pt x="7445059" y="356909"/>
                </a:cubicBezTo>
                <a:cubicBezTo>
                  <a:pt x="7445059" y="356909"/>
                  <a:pt x="7445059" y="355145"/>
                  <a:pt x="7445059" y="351614"/>
                </a:cubicBezTo>
                <a:cubicBezTo>
                  <a:pt x="7445059" y="348084"/>
                  <a:pt x="7441530" y="342789"/>
                  <a:pt x="7434468" y="335728"/>
                </a:cubicBezTo>
                <a:lnTo>
                  <a:pt x="7445059" y="335728"/>
                </a:lnTo>
                <a:cubicBezTo>
                  <a:pt x="7466240" y="342789"/>
                  <a:pt x="7473300" y="346320"/>
                  <a:pt x="7466240" y="346320"/>
                </a:cubicBezTo>
                <a:lnTo>
                  <a:pt x="7490068" y="354262"/>
                </a:lnTo>
                <a:lnTo>
                  <a:pt x="7498011" y="346320"/>
                </a:lnTo>
                <a:cubicBezTo>
                  <a:pt x="7505072" y="346320"/>
                  <a:pt x="7508601" y="349849"/>
                  <a:pt x="7508601" y="356909"/>
                </a:cubicBezTo>
                <a:lnTo>
                  <a:pt x="7498011" y="356909"/>
                </a:lnTo>
                <a:cubicBezTo>
                  <a:pt x="7505072" y="363970"/>
                  <a:pt x="7512130" y="367501"/>
                  <a:pt x="7519192" y="367501"/>
                </a:cubicBezTo>
                <a:lnTo>
                  <a:pt x="7529782" y="367501"/>
                </a:lnTo>
                <a:cubicBezTo>
                  <a:pt x="7529782" y="367501"/>
                  <a:pt x="7529782" y="363970"/>
                  <a:pt x="7529782" y="356909"/>
                </a:cubicBezTo>
                <a:lnTo>
                  <a:pt x="7540374" y="367501"/>
                </a:lnTo>
                <a:lnTo>
                  <a:pt x="7572144" y="378091"/>
                </a:lnTo>
                <a:cubicBezTo>
                  <a:pt x="7579204" y="378091"/>
                  <a:pt x="7584500" y="379855"/>
                  <a:pt x="7588030" y="383386"/>
                </a:cubicBezTo>
                <a:cubicBezTo>
                  <a:pt x="7591559" y="386916"/>
                  <a:pt x="7603915" y="392211"/>
                  <a:pt x="7625096" y="399272"/>
                </a:cubicBezTo>
                <a:cubicBezTo>
                  <a:pt x="7766300" y="434573"/>
                  <a:pt x="7889856" y="469874"/>
                  <a:pt x="7995760" y="505176"/>
                </a:cubicBezTo>
                <a:lnTo>
                  <a:pt x="8080483" y="526357"/>
                </a:lnTo>
                <a:cubicBezTo>
                  <a:pt x="8101664" y="533416"/>
                  <a:pt x="8136965" y="544007"/>
                  <a:pt x="8186387" y="558128"/>
                </a:cubicBezTo>
                <a:cubicBezTo>
                  <a:pt x="8186387" y="558128"/>
                  <a:pt x="8188154" y="559892"/>
                  <a:pt x="8191683" y="563423"/>
                </a:cubicBezTo>
                <a:cubicBezTo>
                  <a:pt x="8195213" y="566953"/>
                  <a:pt x="8200508" y="568718"/>
                  <a:pt x="8207569" y="568718"/>
                </a:cubicBezTo>
                <a:cubicBezTo>
                  <a:pt x="8214629" y="568718"/>
                  <a:pt x="8232279" y="572248"/>
                  <a:pt x="8260521" y="579309"/>
                </a:cubicBezTo>
                <a:cubicBezTo>
                  <a:pt x="8352305" y="607549"/>
                  <a:pt x="8408787" y="625200"/>
                  <a:pt x="8429968" y="632261"/>
                </a:cubicBezTo>
                <a:cubicBezTo>
                  <a:pt x="8437028" y="632261"/>
                  <a:pt x="8447618" y="634026"/>
                  <a:pt x="8461739" y="637555"/>
                </a:cubicBezTo>
                <a:cubicBezTo>
                  <a:pt x="8475858" y="641086"/>
                  <a:pt x="8488214" y="644615"/>
                  <a:pt x="8498805" y="648146"/>
                </a:cubicBezTo>
                <a:cubicBezTo>
                  <a:pt x="8509395" y="651677"/>
                  <a:pt x="8514691" y="653442"/>
                  <a:pt x="8514691" y="653442"/>
                </a:cubicBezTo>
                <a:cubicBezTo>
                  <a:pt x="8514691" y="653442"/>
                  <a:pt x="8504100" y="653442"/>
                  <a:pt x="8482920" y="653442"/>
                </a:cubicBezTo>
                <a:cubicBezTo>
                  <a:pt x="8482920" y="653442"/>
                  <a:pt x="8479390" y="653442"/>
                  <a:pt x="8472329" y="653442"/>
                </a:cubicBezTo>
                <a:cubicBezTo>
                  <a:pt x="8465268" y="653442"/>
                  <a:pt x="8458209" y="653442"/>
                  <a:pt x="8451148" y="653442"/>
                </a:cubicBezTo>
                <a:cubicBezTo>
                  <a:pt x="8444087" y="653442"/>
                  <a:pt x="8438792" y="651677"/>
                  <a:pt x="8435262" y="648146"/>
                </a:cubicBezTo>
                <a:cubicBezTo>
                  <a:pt x="8431733" y="644615"/>
                  <a:pt x="8429968" y="642851"/>
                  <a:pt x="8429968" y="642851"/>
                </a:cubicBezTo>
                <a:cubicBezTo>
                  <a:pt x="8422906" y="635790"/>
                  <a:pt x="8414082" y="632261"/>
                  <a:pt x="8403491" y="632261"/>
                </a:cubicBezTo>
                <a:cubicBezTo>
                  <a:pt x="8392901" y="632261"/>
                  <a:pt x="8384076" y="632261"/>
                  <a:pt x="8377016" y="632261"/>
                </a:cubicBezTo>
                <a:cubicBezTo>
                  <a:pt x="8369954" y="625200"/>
                  <a:pt x="8362895" y="621670"/>
                  <a:pt x="8355835" y="621670"/>
                </a:cubicBezTo>
                <a:cubicBezTo>
                  <a:pt x="8348773" y="621670"/>
                  <a:pt x="8338183" y="621670"/>
                  <a:pt x="8324064" y="621670"/>
                </a:cubicBezTo>
                <a:cubicBezTo>
                  <a:pt x="8302883" y="614611"/>
                  <a:pt x="8288762" y="611080"/>
                  <a:pt x="8281702" y="611080"/>
                </a:cubicBezTo>
                <a:cubicBezTo>
                  <a:pt x="8274641" y="611080"/>
                  <a:pt x="8271112" y="611080"/>
                  <a:pt x="8271112" y="611080"/>
                </a:cubicBezTo>
                <a:lnTo>
                  <a:pt x="8207569" y="589899"/>
                </a:lnTo>
                <a:cubicBezTo>
                  <a:pt x="8179327" y="582838"/>
                  <a:pt x="8161677" y="577544"/>
                  <a:pt x="8154617" y="574013"/>
                </a:cubicBezTo>
                <a:cubicBezTo>
                  <a:pt x="8147556" y="570482"/>
                  <a:pt x="8144027" y="568718"/>
                  <a:pt x="8144027" y="568718"/>
                </a:cubicBezTo>
                <a:cubicBezTo>
                  <a:pt x="8144027" y="561659"/>
                  <a:pt x="8142261" y="558128"/>
                  <a:pt x="8138731" y="558128"/>
                </a:cubicBezTo>
                <a:cubicBezTo>
                  <a:pt x="8135202" y="558128"/>
                  <a:pt x="8133435" y="558128"/>
                  <a:pt x="8133435" y="558128"/>
                </a:cubicBezTo>
                <a:lnTo>
                  <a:pt x="8101664" y="558128"/>
                </a:lnTo>
                <a:cubicBezTo>
                  <a:pt x="8094604" y="551067"/>
                  <a:pt x="8091075" y="551067"/>
                  <a:pt x="8091075" y="558128"/>
                </a:cubicBezTo>
                <a:lnTo>
                  <a:pt x="8059302" y="536947"/>
                </a:lnTo>
                <a:lnTo>
                  <a:pt x="8048712" y="536947"/>
                </a:lnTo>
                <a:cubicBezTo>
                  <a:pt x="8041652" y="536947"/>
                  <a:pt x="8034593" y="536947"/>
                  <a:pt x="8027531" y="536947"/>
                </a:cubicBezTo>
                <a:cubicBezTo>
                  <a:pt x="8020471" y="536947"/>
                  <a:pt x="8013412" y="536947"/>
                  <a:pt x="8006350" y="536947"/>
                </a:cubicBezTo>
                <a:cubicBezTo>
                  <a:pt x="7999290" y="536947"/>
                  <a:pt x="7993994" y="535182"/>
                  <a:pt x="7990465" y="531651"/>
                </a:cubicBezTo>
                <a:cubicBezTo>
                  <a:pt x="7986935" y="528122"/>
                  <a:pt x="7983404" y="526357"/>
                  <a:pt x="7979875" y="526357"/>
                </a:cubicBezTo>
                <a:cubicBezTo>
                  <a:pt x="7976346" y="526357"/>
                  <a:pt x="7971050" y="526357"/>
                  <a:pt x="7963990" y="526357"/>
                </a:cubicBezTo>
                <a:cubicBezTo>
                  <a:pt x="7956928" y="526357"/>
                  <a:pt x="7953398" y="526357"/>
                  <a:pt x="7953398" y="526357"/>
                </a:cubicBezTo>
                <a:lnTo>
                  <a:pt x="7921627" y="515766"/>
                </a:lnTo>
                <a:cubicBezTo>
                  <a:pt x="7921627" y="515766"/>
                  <a:pt x="7921627" y="517530"/>
                  <a:pt x="7921627" y="521061"/>
                </a:cubicBezTo>
                <a:cubicBezTo>
                  <a:pt x="7921627" y="524592"/>
                  <a:pt x="7925157" y="526357"/>
                  <a:pt x="7932219" y="526357"/>
                </a:cubicBezTo>
                <a:cubicBezTo>
                  <a:pt x="7939279" y="526357"/>
                  <a:pt x="7944575" y="528122"/>
                  <a:pt x="7948104" y="531651"/>
                </a:cubicBezTo>
                <a:cubicBezTo>
                  <a:pt x="7951634" y="535182"/>
                  <a:pt x="7953398" y="536947"/>
                  <a:pt x="7953398" y="536947"/>
                </a:cubicBezTo>
                <a:cubicBezTo>
                  <a:pt x="7953398" y="536947"/>
                  <a:pt x="7955164" y="536947"/>
                  <a:pt x="7958694" y="536947"/>
                </a:cubicBezTo>
                <a:cubicBezTo>
                  <a:pt x="7962223" y="536947"/>
                  <a:pt x="7965754" y="536947"/>
                  <a:pt x="7969284" y="536947"/>
                </a:cubicBezTo>
                <a:cubicBezTo>
                  <a:pt x="7972815" y="536947"/>
                  <a:pt x="7978109" y="538711"/>
                  <a:pt x="7985171" y="542242"/>
                </a:cubicBezTo>
                <a:cubicBezTo>
                  <a:pt x="7992231" y="545772"/>
                  <a:pt x="7999290" y="549303"/>
                  <a:pt x="8006350" y="552832"/>
                </a:cubicBezTo>
                <a:cubicBezTo>
                  <a:pt x="8013412" y="556363"/>
                  <a:pt x="8016942" y="556363"/>
                  <a:pt x="8016942" y="552832"/>
                </a:cubicBezTo>
                <a:cubicBezTo>
                  <a:pt x="8016942" y="549303"/>
                  <a:pt x="8020471" y="551067"/>
                  <a:pt x="8027531" y="558128"/>
                </a:cubicBezTo>
                <a:cubicBezTo>
                  <a:pt x="8034593" y="558128"/>
                  <a:pt x="8039887" y="559892"/>
                  <a:pt x="8043417" y="563423"/>
                </a:cubicBezTo>
                <a:cubicBezTo>
                  <a:pt x="8046946" y="566953"/>
                  <a:pt x="8052242" y="568718"/>
                  <a:pt x="8059302" y="568718"/>
                </a:cubicBezTo>
                <a:cubicBezTo>
                  <a:pt x="8080483" y="568718"/>
                  <a:pt x="8096369" y="570482"/>
                  <a:pt x="8106960" y="574013"/>
                </a:cubicBezTo>
                <a:cubicBezTo>
                  <a:pt x="8117550" y="577544"/>
                  <a:pt x="8124610" y="581074"/>
                  <a:pt x="8128141" y="584603"/>
                </a:cubicBezTo>
                <a:cubicBezTo>
                  <a:pt x="8131671" y="588134"/>
                  <a:pt x="8136965" y="589899"/>
                  <a:pt x="8144027" y="589899"/>
                </a:cubicBezTo>
                <a:lnTo>
                  <a:pt x="8154617" y="589899"/>
                </a:lnTo>
                <a:lnTo>
                  <a:pt x="8154617" y="600490"/>
                </a:lnTo>
                <a:lnTo>
                  <a:pt x="8165206" y="600490"/>
                </a:lnTo>
                <a:lnTo>
                  <a:pt x="8165206" y="589899"/>
                </a:lnTo>
                <a:cubicBezTo>
                  <a:pt x="8172268" y="596959"/>
                  <a:pt x="8175798" y="600490"/>
                  <a:pt x="8175798" y="600490"/>
                </a:cubicBezTo>
                <a:lnTo>
                  <a:pt x="8196979" y="611080"/>
                </a:lnTo>
                <a:cubicBezTo>
                  <a:pt x="8204039" y="604019"/>
                  <a:pt x="8216394" y="604019"/>
                  <a:pt x="8234045" y="611080"/>
                </a:cubicBezTo>
                <a:cubicBezTo>
                  <a:pt x="8251695" y="618140"/>
                  <a:pt x="8281702" y="625200"/>
                  <a:pt x="8324064" y="632261"/>
                </a:cubicBezTo>
                <a:cubicBezTo>
                  <a:pt x="8338183" y="639321"/>
                  <a:pt x="8350539" y="642851"/>
                  <a:pt x="8361130" y="642851"/>
                </a:cubicBezTo>
                <a:cubicBezTo>
                  <a:pt x="8371720" y="642851"/>
                  <a:pt x="8378781" y="644615"/>
                  <a:pt x="8382310" y="648146"/>
                </a:cubicBezTo>
                <a:cubicBezTo>
                  <a:pt x="8385840" y="651677"/>
                  <a:pt x="8391135" y="649911"/>
                  <a:pt x="8398196" y="642851"/>
                </a:cubicBezTo>
                <a:lnTo>
                  <a:pt x="8398196" y="653442"/>
                </a:lnTo>
                <a:cubicBezTo>
                  <a:pt x="8398196" y="653442"/>
                  <a:pt x="8408787" y="656971"/>
                  <a:pt x="8429968" y="664031"/>
                </a:cubicBezTo>
                <a:cubicBezTo>
                  <a:pt x="8444087" y="664031"/>
                  <a:pt x="8454678" y="664031"/>
                  <a:pt x="8461739" y="664031"/>
                </a:cubicBezTo>
                <a:cubicBezTo>
                  <a:pt x="8468799" y="664031"/>
                  <a:pt x="8472329" y="664031"/>
                  <a:pt x="8472329" y="664031"/>
                </a:cubicBezTo>
                <a:cubicBezTo>
                  <a:pt x="8472329" y="671092"/>
                  <a:pt x="8479390" y="674621"/>
                  <a:pt x="8493510" y="674621"/>
                </a:cubicBezTo>
                <a:lnTo>
                  <a:pt x="8525281" y="685213"/>
                </a:lnTo>
                <a:cubicBezTo>
                  <a:pt x="8518220" y="685213"/>
                  <a:pt x="8514691" y="685213"/>
                  <a:pt x="8514691" y="685213"/>
                </a:cubicBezTo>
                <a:cubicBezTo>
                  <a:pt x="8514691" y="692273"/>
                  <a:pt x="8511161" y="695803"/>
                  <a:pt x="8504100" y="695803"/>
                </a:cubicBezTo>
                <a:cubicBezTo>
                  <a:pt x="8497039" y="695803"/>
                  <a:pt x="8493510" y="695803"/>
                  <a:pt x="8493510" y="695803"/>
                </a:cubicBezTo>
                <a:cubicBezTo>
                  <a:pt x="8493510" y="702863"/>
                  <a:pt x="8493510" y="706394"/>
                  <a:pt x="8493510" y="706394"/>
                </a:cubicBezTo>
                <a:cubicBezTo>
                  <a:pt x="8493510" y="706394"/>
                  <a:pt x="8489980" y="706394"/>
                  <a:pt x="8482920" y="706394"/>
                </a:cubicBezTo>
                <a:lnTo>
                  <a:pt x="8472329" y="706394"/>
                </a:lnTo>
                <a:cubicBezTo>
                  <a:pt x="8479390" y="699334"/>
                  <a:pt x="8479390" y="695803"/>
                  <a:pt x="8472329" y="695803"/>
                </a:cubicBezTo>
                <a:cubicBezTo>
                  <a:pt x="8465268" y="695803"/>
                  <a:pt x="8459973" y="695803"/>
                  <a:pt x="8456443" y="695803"/>
                </a:cubicBezTo>
                <a:cubicBezTo>
                  <a:pt x="8452914" y="695803"/>
                  <a:pt x="8445853" y="699334"/>
                  <a:pt x="8435262" y="706394"/>
                </a:cubicBezTo>
                <a:cubicBezTo>
                  <a:pt x="8424672" y="713453"/>
                  <a:pt x="8419377" y="713453"/>
                  <a:pt x="8419377" y="706394"/>
                </a:cubicBezTo>
                <a:cubicBezTo>
                  <a:pt x="8419377" y="699334"/>
                  <a:pt x="8419377" y="695803"/>
                  <a:pt x="8419377" y="695803"/>
                </a:cubicBezTo>
                <a:lnTo>
                  <a:pt x="8408787" y="685213"/>
                </a:lnTo>
                <a:cubicBezTo>
                  <a:pt x="8408787" y="685213"/>
                  <a:pt x="8407021" y="685213"/>
                  <a:pt x="8403491" y="685213"/>
                </a:cubicBezTo>
                <a:cubicBezTo>
                  <a:pt x="8399962" y="685213"/>
                  <a:pt x="8394666" y="685213"/>
                  <a:pt x="8387606" y="685213"/>
                </a:cubicBezTo>
                <a:cubicBezTo>
                  <a:pt x="8387606" y="678152"/>
                  <a:pt x="8384076" y="678152"/>
                  <a:pt x="8377016" y="685213"/>
                </a:cubicBezTo>
                <a:lnTo>
                  <a:pt x="8366425" y="685213"/>
                </a:lnTo>
                <a:lnTo>
                  <a:pt x="8302883" y="653442"/>
                </a:lnTo>
                <a:cubicBezTo>
                  <a:pt x="8281702" y="653442"/>
                  <a:pt x="8264050" y="651677"/>
                  <a:pt x="8249931" y="648146"/>
                </a:cubicBezTo>
                <a:cubicBezTo>
                  <a:pt x="8235810" y="644615"/>
                  <a:pt x="8223454" y="642851"/>
                  <a:pt x="8212864" y="642851"/>
                </a:cubicBezTo>
                <a:cubicBezTo>
                  <a:pt x="8202273" y="642851"/>
                  <a:pt x="8191683" y="639321"/>
                  <a:pt x="8181093" y="632261"/>
                </a:cubicBezTo>
                <a:cubicBezTo>
                  <a:pt x="8170502" y="625200"/>
                  <a:pt x="8156383" y="621670"/>
                  <a:pt x="8138731" y="621670"/>
                </a:cubicBezTo>
                <a:cubicBezTo>
                  <a:pt x="8121079" y="621670"/>
                  <a:pt x="8110490" y="619905"/>
                  <a:pt x="8106960" y="616375"/>
                </a:cubicBezTo>
                <a:cubicBezTo>
                  <a:pt x="8103431" y="612844"/>
                  <a:pt x="8098135" y="609315"/>
                  <a:pt x="8091075" y="605784"/>
                </a:cubicBezTo>
                <a:cubicBezTo>
                  <a:pt x="8084013" y="602255"/>
                  <a:pt x="8076954" y="604019"/>
                  <a:pt x="8069894" y="611080"/>
                </a:cubicBezTo>
                <a:cubicBezTo>
                  <a:pt x="8084013" y="611080"/>
                  <a:pt x="8092839" y="614611"/>
                  <a:pt x="8096369" y="621670"/>
                </a:cubicBezTo>
                <a:cubicBezTo>
                  <a:pt x="8099898" y="628730"/>
                  <a:pt x="8105194" y="632261"/>
                  <a:pt x="8112254" y="632261"/>
                </a:cubicBezTo>
                <a:cubicBezTo>
                  <a:pt x="8140497" y="632261"/>
                  <a:pt x="8154617" y="635790"/>
                  <a:pt x="8154617" y="642851"/>
                </a:cubicBezTo>
                <a:cubicBezTo>
                  <a:pt x="8154617" y="649911"/>
                  <a:pt x="8158146" y="653442"/>
                  <a:pt x="8165206" y="653442"/>
                </a:cubicBezTo>
                <a:lnTo>
                  <a:pt x="8207569" y="664031"/>
                </a:lnTo>
                <a:cubicBezTo>
                  <a:pt x="8214629" y="664031"/>
                  <a:pt x="8221689" y="664031"/>
                  <a:pt x="8228750" y="664031"/>
                </a:cubicBezTo>
                <a:cubicBezTo>
                  <a:pt x="8228750" y="656971"/>
                  <a:pt x="8230516" y="655207"/>
                  <a:pt x="8234045" y="658736"/>
                </a:cubicBezTo>
                <a:cubicBezTo>
                  <a:pt x="8237575" y="662267"/>
                  <a:pt x="8242869" y="664031"/>
                  <a:pt x="8249931" y="664031"/>
                </a:cubicBezTo>
                <a:cubicBezTo>
                  <a:pt x="8256991" y="671092"/>
                  <a:pt x="8264050" y="674621"/>
                  <a:pt x="8271112" y="674621"/>
                </a:cubicBezTo>
                <a:cubicBezTo>
                  <a:pt x="8292291" y="674621"/>
                  <a:pt x="8295821" y="678152"/>
                  <a:pt x="8281702" y="685213"/>
                </a:cubicBezTo>
                <a:lnTo>
                  <a:pt x="8260521" y="695803"/>
                </a:lnTo>
                <a:lnTo>
                  <a:pt x="8271112" y="706394"/>
                </a:lnTo>
                <a:cubicBezTo>
                  <a:pt x="8334654" y="727574"/>
                  <a:pt x="8369954" y="734634"/>
                  <a:pt x="8377016" y="727574"/>
                </a:cubicBezTo>
                <a:lnTo>
                  <a:pt x="8355835" y="716984"/>
                </a:lnTo>
                <a:lnTo>
                  <a:pt x="8313473" y="706394"/>
                </a:lnTo>
                <a:cubicBezTo>
                  <a:pt x="8313473" y="706394"/>
                  <a:pt x="8309943" y="704629"/>
                  <a:pt x="8302883" y="701098"/>
                </a:cubicBezTo>
                <a:cubicBezTo>
                  <a:pt x="8295821" y="697567"/>
                  <a:pt x="8292291" y="699334"/>
                  <a:pt x="8292291" y="706394"/>
                </a:cubicBezTo>
                <a:lnTo>
                  <a:pt x="8292291" y="695803"/>
                </a:lnTo>
                <a:cubicBezTo>
                  <a:pt x="8299353" y="688742"/>
                  <a:pt x="8302883" y="685213"/>
                  <a:pt x="8302883" y="685213"/>
                </a:cubicBezTo>
                <a:lnTo>
                  <a:pt x="8324064" y="685213"/>
                </a:lnTo>
                <a:cubicBezTo>
                  <a:pt x="8345244" y="685213"/>
                  <a:pt x="8355835" y="688742"/>
                  <a:pt x="8355835" y="695803"/>
                </a:cubicBezTo>
                <a:cubicBezTo>
                  <a:pt x="8362895" y="702863"/>
                  <a:pt x="8373486" y="702863"/>
                  <a:pt x="8387606" y="695803"/>
                </a:cubicBezTo>
                <a:lnTo>
                  <a:pt x="8408787" y="716984"/>
                </a:lnTo>
                <a:lnTo>
                  <a:pt x="8419377" y="727574"/>
                </a:lnTo>
                <a:lnTo>
                  <a:pt x="8429968" y="727574"/>
                </a:lnTo>
                <a:cubicBezTo>
                  <a:pt x="8429968" y="727574"/>
                  <a:pt x="8433497" y="727574"/>
                  <a:pt x="8440558" y="727574"/>
                </a:cubicBezTo>
                <a:lnTo>
                  <a:pt x="8461739" y="727574"/>
                </a:lnTo>
                <a:lnTo>
                  <a:pt x="8472329" y="738165"/>
                </a:lnTo>
                <a:cubicBezTo>
                  <a:pt x="8472329" y="752286"/>
                  <a:pt x="8472329" y="759346"/>
                  <a:pt x="8472329" y="759346"/>
                </a:cubicBezTo>
                <a:cubicBezTo>
                  <a:pt x="8479390" y="759346"/>
                  <a:pt x="8486449" y="762875"/>
                  <a:pt x="8493510" y="769936"/>
                </a:cubicBezTo>
                <a:cubicBezTo>
                  <a:pt x="8479390" y="776996"/>
                  <a:pt x="8468799" y="780526"/>
                  <a:pt x="8461739" y="780526"/>
                </a:cubicBezTo>
                <a:lnTo>
                  <a:pt x="8461739" y="769936"/>
                </a:lnTo>
                <a:cubicBezTo>
                  <a:pt x="8461739" y="769936"/>
                  <a:pt x="8458209" y="773467"/>
                  <a:pt x="8451148" y="780526"/>
                </a:cubicBezTo>
                <a:lnTo>
                  <a:pt x="8408787" y="769936"/>
                </a:lnTo>
                <a:cubicBezTo>
                  <a:pt x="8394666" y="769936"/>
                  <a:pt x="8373486" y="769936"/>
                  <a:pt x="8345244" y="769936"/>
                </a:cubicBezTo>
                <a:cubicBezTo>
                  <a:pt x="8317002" y="769936"/>
                  <a:pt x="8302883" y="769936"/>
                  <a:pt x="8302883" y="769936"/>
                </a:cubicBezTo>
                <a:cubicBezTo>
                  <a:pt x="8295821" y="769936"/>
                  <a:pt x="8292291" y="766405"/>
                  <a:pt x="8292291" y="759346"/>
                </a:cubicBezTo>
                <a:cubicBezTo>
                  <a:pt x="8292291" y="752286"/>
                  <a:pt x="8292291" y="748755"/>
                  <a:pt x="8292291" y="748755"/>
                </a:cubicBezTo>
                <a:cubicBezTo>
                  <a:pt x="8292291" y="748755"/>
                  <a:pt x="8288762" y="752286"/>
                  <a:pt x="8281702" y="759346"/>
                </a:cubicBezTo>
                <a:lnTo>
                  <a:pt x="8249931" y="748755"/>
                </a:lnTo>
                <a:cubicBezTo>
                  <a:pt x="8249931" y="748755"/>
                  <a:pt x="8246401" y="748755"/>
                  <a:pt x="8239339" y="748755"/>
                </a:cubicBezTo>
                <a:cubicBezTo>
                  <a:pt x="8232279" y="748755"/>
                  <a:pt x="8226983" y="748755"/>
                  <a:pt x="8223454" y="748755"/>
                </a:cubicBezTo>
                <a:cubicBezTo>
                  <a:pt x="8219925" y="748755"/>
                  <a:pt x="8216394" y="748755"/>
                  <a:pt x="8212864" y="748755"/>
                </a:cubicBezTo>
                <a:cubicBezTo>
                  <a:pt x="8209335" y="748755"/>
                  <a:pt x="8207569" y="748755"/>
                  <a:pt x="8207569" y="748755"/>
                </a:cubicBezTo>
                <a:lnTo>
                  <a:pt x="8175798" y="738165"/>
                </a:lnTo>
                <a:cubicBezTo>
                  <a:pt x="8175798" y="745225"/>
                  <a:pt x="8177564" y="748755"/>
                  <a:pt x="8181093" y="748755"/>
                </a:cubicBezTo>
                <a:cubicBezTo>
                  <a:pt x="8184623" y="748755"/>
                  <a:pt x="8189917" y="748755"/>
                  <a:pt x="8196979" y="748755"/>
                </a:cubicBezTo>
                <a:lnTo>
                  <a:pt x="8218160" y="759346"/>
                </a:lnTo>
                <a:cubicBezTo>
                  <a:pt x="8225220" y="759346"/>
                  <a:pt x="8230516" y="759346"/>
                  <a:pt x="8234045" y="759346"/>
                </a:cubicBezTo>
                <a:cubicBezTo>
                  <a:pt x="8237575" y="759346"/>
                  <a:pt x="8239339" y="762875"/>
                  <a:pt x="8239339" y="769936"/>
                </a:cubicBezTo>
                <a:cubicBezTo>
                  <a:pt x="8239339" y="769936"/>
                  <a:pt x="8237575" y="771701"/>
                  <a:pt x="8234045" y="775231"/>
                </a:cubicBezTo>
                <a:cubicBezTo>
                  <a:pt x="8230516" y="778761"/>
                  <a:pt x="8225220" y="780526"/>
                  <a:pt x="8218160" y="780526"/>
                </a:cubicBezTo>
                <a:cubicBezTo>
                  <a:pt x="8211098" y="780526"/>
                  <a:pt x="8207569" y="780526"/>
                  <a:pt x="8207569" y="780526"/>
                </a:cubicBezTo>
                <a:lnTo>
                  <a:pt x="8398196" y="822888"/>
                </a:lnTo>
                <a:cubicBezTo>
                  <a:pt x="8426438" y="829948"/>
                  <a:pt x="8447618" y="833478"/>
                  <a:pt x="8461739" y="833478"/>
                </a:cubicBezTo>
                <a:lnTo>
                  <a:pt x="8482920" y="844069"/>
                </a:lnTo>
                <a:lnTo>
                  <a:pt x="8461739" y="844069"/>
                </a:lnTo>
                <a:lnTo>
                  <a:pt x="8398196" y="854659"/>
                </a:lnTo>
                <a:lnTo>
                  <a:pt x="8377016" y="854659"/>
                </a:lnTo>
                <a:cubicBezTo>
                  <a:pt x="8369954" y="854659"/>
                  <a:pt x="8362895" y="854659"/>
                  <a:pt x="8355835" y="854659"/>
                </a:cubicBezTo>
                <a:cubicBezTo>
                  <a:pt x="8348773" y="854659"/>
                  <a:pt x="8345244" y="851129"/>
                  <a:pt x="8345244" y="844069"/>
                </a:cubicBezTo>
                <a:cubicBezTo>
                  <a:pt x="8338183" y="844069"/>
                  <a:pt x="8331124" y="844069"/>
                  <a:pt x="8324064" y="844069"/>
                </a:cubicBezTo>
                <a:cubicBezTo>
                  <a:pt x="8281702" y="851129"/>
                  <a:pt x="8246401" y="847600"/>
                  <a:pt x="8218160" y="833478"/>
                </a:cubicBezTo>
                <a:cubicBezTo>
                  <a:pt x="8218160" y="833478"/>
                  <a:pt x="8216394" y="833478"/>
                  <a:pt x="8212864" y="833478"/>
                </a:cubicBezTo>
                <a:cubicBezTo>
                  <a:pt x="8209335" y="833478"/>
                  <a:pt x="8204039" y="833478"/>
                  <a:pt x="8196979" y="833478"/>
                </a:cubicBezTo>
                <a:lnTo>
                  <a:pt x="8196979" y="844069"/>
                </a:lnTo>
                <a:cubicBezTo>
                  <a:pt x="8204039" y="844069"/>
                  <a:pt x="8214629" y="847600"/>
                  <a:pt x="8228750" y="854659"/>
                </a:cubicBezTo>
                <a:cubicBezTo>
                  <a:pt x="8242869" y="861719"/>
                  <a:pt x="8253460" y="865250"/>
                  <a:pt x="8260521" y="865250"/>
                </a:cubicBezTo>
                <a:cubicBezTo>
                  <a:pt x="8288762" y="879371"/>
                  <a:pt x="8306412" y="882900"/>
                  <a:pt x="8313473" y="875840"/>
                </a:cubicBezTo>
                <a:cubicBezTo>
                  <a:pt x="8320533" y="868779"/>
                  <a:pt x="8334654" y="868779"/>
                  <a:pt x="8355835" y="875840"/>
                </a:cubicBezTo>
                <a:cubicBezTo>
                  <a:pt x="8369954" y="882900"/>
                  <a:pt x="8377016" y="889961"/>
                  <a:pt x="8377016" y="897021"/>
                </a:cubicBezTo>
                <a:cubicBezTo>
                  <a:pt x="8362895" y="897021"/>
                  <a:pt x="8355835" y="893490"/>
                  <a:pt x="8355835" y="886431"/>
                </a:cubicBezTo>
                <a:lnTo>
                  <a:pt x="8334654" y="886431"/>
                </a:lnTo>
                <a:lnTo>
                  <a:pt x="8408787" y="918202"/>
                </a:lnTo>
                <a:lnTo>
                  <a:pt x="8440558" y="928792"/>
                </a:lnTo>
                <a:cubicBezTo>
                  <a:pt x="8440558" y="935852"/>
                  <a:pt x="8437028" y="939383"/>
                  <a:pt x="8429968" y="939383"/>
                </a:cubicBezTo>
                <a:cubicBezTo>
                  <a:pt x="8422906" y="939383"/>
                  <a:pt x="8408787" y="939383"/>
                  <a:pt x="8387606" y="939383"/>
                </a:cubicBezTo>
                <a:cubicBezTo>
                  <a:pt x="8380545" y="939383"/>
                  <a:pt x="8371720" y="937617"/>
                  <a:pt x="8361130" y="934087"/>
                </a:cubicBezTo>
                <a:cubicBezTo>
                  <a:pt x="8350539" y="930557"/>
                  <a:pt x="8345244" y="928792"/>
                  <a:pt x="8345244" y="928792"/>
                </a:cubicBezTo>
                <a:cubicBezTo>
                  <a:pt x="8338183" y="921731"/>
                  <a:pt x="8332888" y="919967"/>
                  <a:pt x="8329358" y="923496"/>
                </a:cubicBezTo>
                <a:cubicBezTo>
                  <a:pt x="8325829" y="927027"/>
                  <a:pt x="8317002" y="925261"/>
                  <a:pt x="8302883" y="918202"/>
                </a:cubicBezTo>
                <a:cubicBezTo>
                  <a:pt x="8302883" y="918202"/>
                  <a:pt x="8299353" y="916437"/>
                  <a:pt x="8292291" y="912906"/>
                </a:cubicBezTo>
                <a:cubicBezTo>
                  <a:pt x="8285231" y="909375"/>
                  <a:pt x="8281702" y="907611"/>
                  <a:pt x="8281702" y="907611"/>
                </a:cubicBezTo>
                <a:cubicBezTo>
                  <a:pt x="8274641" y="907611"/>
                  <a:pt x="8271112" y="907611"/>
                  <a:pt x="8271112" y="907611"/>
                </a:cubicBezTo>
                <a:lnTo>
                  <a:pt x="8260521" y="897021"/>
                </a:lnTo>
                <a:lnTo>
                  <a:pt x="8249931" y="897021"/>
                </a:lnTo>
                <a:cubicBezTo>
                  <a:pt x="8242869" y="897021"/>
                  <a:pt x="8232279" y="895256"/>
                  <a:pt x="8218160" y="891725"/>
                </a:cubicBezTo>
                <a:cubicBezTo>
                  <a:pt x="8204039" y="888196"/>
                  <a:pt x="8191683" y="886431"/>
                  <a:pt x="8181093" y="886431"/>
                </a:cubicBezTo>
                <a:cubicBezTo>
                  <a:pt x="8170502" y="886431"/>
                  <a:pt x="8165206" y="886431"/>
                  <a:pt x="8165206" y="886431"/>
                </a:cubicBezTo>
                <a:cubicBezTo>
                  <a:pt x="8151087" y="886431"/>
                  <a:pt x="8136965" y="879371"/>
                  <a:pt x="8122846" y="865250"/>
                </a:cubicBezTo>
                <a:cubicBezTo>
                  <a:pt x="8115785" y="858190"/>
                  <a:pt x="8110490" y="856423"/>
                  <a:pt x="8106960" y="859954"/>
                </a:cubicBezTo>
                <a:cubicBezTo>
                  <a:pt x="8103431" y="863485"/>
                  <a:pt x="8094604" y="865250"/>
                  <a:pt x="8080483" y="865250"/>
                </a:cubicBezTo>
                <a:cubicBezTo>
                  <a:pt x="8066364" y="865250"/>
                  <a:pt x="8055773" y="863485"/>
                  <a:pt x="8048712" y="859954"/>
                </a:cubicBezTo>
                <a:cubicBezTo>
                  <a:pt x="8041652" y="856423"/>
                  <a:pt x="8024002" y="851129"/>
                  <a:pt x="7995760" y="844069"/>
                </a:cubicBezTo>
                <a:lnTo>
                  <a:pt x="7974579" y="844069"/>
                </a:lnTo>
                <a:lnTo>
                  <a:pt x="7889856" y="812298"/>
                </a:lnTo>
                <a:lnTo>
                  <a:pt x="7900446" y="822888"/>
                </a:lnTo>
                <a:cubicBezTo>
                  <a:pt x="7900446" y="822888"/>
                  <a:pt x="7907508" y="824652"/>
                  <a:pt x="7921627" y="828183"/>
                </a:cubicBezTo>
                <a:cubicBezTo>
                  <a:pt x="7935748" y="831713"/>
                  <a:pt x="7949869" y="837009"/>
                  <a:pt x="7963990" y="844069"/>
                </a:cubicBezTo>
                <a:cubicBezTo>
                  <a:pt x="7971050" y="851129"/>
                  <a:pt x="7979875" y="856423"/>
                  <a:pt x="7990465" y="859954"/>
                </a:cubicBezTo>
                <a:cubicBezTo>
                  <a:pt x="8001056" y="863485"/>
                  <a:pt x="8011646" y="865250"/>
                  <a:pt x="8022237" y="865250"/>
                </a:cubicBezTo>
                <a:cubicBezTo>
                  <a:pt x="8032827" y="865250"/>
                  <a:pt x="8038123" y="868779"/>
                  <a:pt x="8038123" y="875840"/>
                </a:cubicBezTo>
                <a:lnTo>
                  <a:pt x="8069894" y="886431"/>
                </a:lnTo>
                <a:cubicBezTo>
                  <a:pt x="8069894" y="886431"/>
                  <a:pt x="8071658" y="886431"/>
                  <a:pt x="8075189" y="886431"/>
                </a:cubicBezTo>
                <a:cubicBezTo>
                  <a:pt x="8078719" y="886431"/>
                  <a:pt x="8084013" y="886431"/>
                  <a:pt x="8091075" y="886431"/>
                </a:cubicBezTo>
                <a:cubicBezTo>
                  <a:pt x="8098135" y="886431"/>
                  <a:pt x="8103431" y="888196"/>
                  <a:pt x="8106960" y="891725"/>
                </a:cubicBezTo>
                <a:cubicBezTo>
                  <a:pt x="8110490" y="895256"/>
                  <a:pt x="8108725" y="897021"/>
                  <a:pt x="8101664" y="897021"/>
                </a:cubicBezTo>
                <a:cubicBezTo>
                  <a:pt x="8094604" y="897021"/>
                  <a:pt x="8091075" y="900552"/>
                  <a:pt x="8091075" y="907611"/>
                </a:cubicBezTo>
                <a:cubicBezTo>
                  <a:pt x="8091075" y="907611"/>
                  <a:pt x="8094604" y="907611"/>
                  <a:pt x="8101664" y="907611"/>
                </a:cubicBezTo>
                <a:cubicBezTo>
                  <a:pt x="8108725" y="907611"/>
                  <a:pt x="8119316" y="907611"/>
                  <a:pt x="8133435" y="907611"/>
                </a:cubicBezTo>
                <a:cubicBezTo>
                  <a:pt x="8147556" y="907611"/>
                  <a:pt x="8158146" y="911142"/>
                  <a:pt x="8165206" y="918202"/>
                </a:cubicBezTo>
                <a:cubicBezTo>
                  <a:pt x="8172268" y="939383"/>
                  <a:pt x="8179327" y="942913"/>
                  <a:pt x="8186387" y="928792"/>
                </a:cubicBezTo>
                <a:lnTo>
                  <a:pt x="8218160" y="928792"/>
                </a:lnTo>
                <a:lnTo>
                  <a:pt x="8239339" y="939383"/>
                </a:lnTo>
                <a:lnTo>
                  <a:pt x="8281702" y="960563"/>
                </a:lnTo>
                <a:lnTo>
                  <a:pt x="8292291" y="971154"/>
                </a:lnTo>
                <a:lnTo>
                  <a:pt x="8334654" y="981744"/>
                </a:lnTo>
                <a:cubicBezTo>
                  <a:pt x="8377016" y="995865"/>
                  <a:pt x="8417612" y="1008220"/>
                  <a:pt x="8456443" y="1018810"/>
                </a:cubicBezTo>
                <a:cubicBezTo>
                  <a:pt x="8495276" y="1029400"/>
                  <a:pt x="8532341" y="1034696"/>
                  <a:pt x="8567641" y="1034696"/>
                </a:cubicBezTo>
                <a:cubicBezTo>
                  <a:pt x="8588824" y="1034696"/>
                  <a:pt x="8599414" y="1038227"/>
                  <a:pt x="8599414" y="1045287"/>
                </a:cubicBezTo>
                <a:lnTo>
                  <a:pt x="8610004" y="1045287"/>
                </a:lnTo>
                <a:cubicBezTo>
                  <a:pt x="8595884" y="1045287"/>
                  <a:pt x="8585294" y="1047052"/>
                  <a:pt x="8578233" y="1050581"/>
                </a:cubicBezTo>
                <a:cubicBezTo>
                  <a:pt x="8571172" y="1054112"/>
                  <a:pt x="8567641" y="1055877"/>
                  <a:pt x="8567641" y="1055877"/>
                </a:cubicBezTo>
                <a:cubicBezTo>
                  <a:pt x="8567641" y="1062937"/>
                  <a:pt x="8567641" y="1066467"/>
                  <a:pt x="8567641" y="1066467"/>
                </a:cubicBezTo>
                <a:cubicBezTo>
                  <a:pt x="8567641" y="1066467"/>
                  <a:pt x="8571172" y="1066467"/>
                  <a:pt x="8578233" y="1066467"/>
                </a:cubicBezTo>
                <a:cubicBezTo>
                  <a:pt x="8578233" y="1073527"/>
                  <a:pt x="8581762" y="1077058"/>
                  <a:pt x="8588824" y="1077058"/>
                </a:cubicBezTo>
                <a:cubicBezTo>
                  <a:pt x="8595884" y="1077058"/>
                  <a:pt x="8604709" y="1078823"/>
                  <a:pt x="8615299" y="1082354"/>
                </a:cubicBezTo>
                <a:cubicBezTo>
                  <a:pt x="8625889" y="1085883"/>
                  <a:pt x="8634714" y="1087648"/>
                  <a:pt x="8641775" y="1087648"/>
                </a:cubicBezTo>
                <a:lnTo>
                  <a:pt x="8662957" y="1098239"/>
                </a:lnTo>
                <a:cubicBezTo>
                  <a:pt x="8670016" y="1098239"/>
                  <a:pt x="8687666" y="1105298"/>
                  <a:pt x="8715908" y="1119419"/>
                </a:cubicBezTo>
                <a:lnTo>
                  <a:pt x="8790041" y="1140600"/>
                </a:lnTo>
                <a:cubicBezTo>
                  <a:pt x="8790041" y="1147660"/>
                  <a:pt x="8744149" y="1137070"/>
                  <a:pt x="8652366" y="1108829"/>
                </a:cubicBezTo>
                <a:cubicBezTo>
                  <a:pt x="8638245" y="1101769"/>
                  <a:pt x="8624124" y="1096474"/>
                  <a:pt x="8610004" y="1092944"/>
                </a:cubicBezTo>
                <a:cubicBezTo>
                  <a:pt x="8595884" y="1089413"/>
                  <a:pt x="8583528" y="1085883"/>
                  <a:pt x="8572938" y="1082354"/>
                </a:cubicBezTo>
                <a:cubicBezTo>
                  <a:pt x="8562347" y="1078823"/>
                  <a:pt x="8553522" y="1077058"/>
                  <a:pt x="8546462" y="1077058"/>
                </a:cubicBezTo>
                <a:lnTo>
                  <a:pt x="8493510" y="1055877"/>
                </a:lnTo>
                <a:cubicBezTo>
                  <a:pt x="8472329" y="1055877"/>
                  <a:pt x="8454678" y="1055877"/>
                  <a:pt x="8440558" y="1055877"/>
                </a:cubicBezTo>
                <a:cubicBezTo>
                  <a:pt x="8426438" y="1055877"/>
                  <a:pt x="8419377" y="1054112"/>
                  <a:pt x="8419377" y="1050581"/>
                </a:cubicBezTo>
                <a:cubicBezTo>
                  <a:pt x="8419377" y="1047052"/>
                  <a:pt x="8410552" y="1043522"/>
                  <a:pt x="8392901" y="1039992"/>
                </a:cubicBezTo>
                <a:cubicBezTo>
                  <a:pt x="8375250" y="1036461"/>
                  <a:pt x="8364660" y="1034696"/>
                  <a:pt x="8361130" y="1034696"/>
                </a:cubicBezTo>
                <a:cubicBezTo>
                  <a:pt x="8357600" y="1034696"/>
                  <a:pt x="8348773" y="1031166"/>
                  <a:pt x="8334654" y="1024106"/>
                </a:cubicBezTo>
                <a:lnTo>
                  <a:pt x="8302883" y="1013515"/>
                </a:lnTo>
                <a:lnTo>
                  <a:pt x="8271112" y="1013515"/>
                </a:lnTo>
                <a:cubicBezTo>
                  <a:pt x="8256991" y="1006456"/>
                  <a:pt x="8248165" y="1004689"/>
                  <a:pt x="8244635" y="1008220"/>
                </a:cubicBezTo>
                <a:cubicBezTo>
                  <a:pt x="8241106" y="1011750"/>
                  <a:pt x="8235810" y="1008220"/>
                  <a:pt x="8228750" y="997629"/>
                </a:cubicBezTo>
                <a:cubicBezTo>
                  <a:pt x="8221689" y="987040"/>
                  <a:pt x="8216394" y="985275"/>
                  <a:pt x="8212864" y="992335"/>
                </a:cubicBezTo>
                <a:cubicBezTo>
                  <a:pt x="8209335" y="999394"/>
                  <a:pt x="8198743" y="997629"/>
                  <a:pt x="8181093" y="987040"/>
                </a:cubicBezTo>
                <a:cubicBezTo>
                  <a:pt x="8163442" y="976448"/>
                  <a:pt x="8152850" y="972919"/>
                  <a:pt x="8149321" y="976448"/>
                </a:cubicBezTo>
                <a:cubicBezTo>
                  <a:pt x="8145791" y="979979"/>
                  <a:pt x="8138731" y="981744"/>
                  <a:pt x="8128141" y="981744"/>
                </a:cubicBezTo>
                <a:cubicBezTo>
                  <a:pt x="8117550" y="981744"/>
                  <a:pt x="8110490" y="979979"/>
                  <a:pt x="8106960" y="976448"/>
                </a:cubicBezTo>
                <a:cubicBezTo>
                  <a:pt x="8103431" y="972919"/>
                  <a:pt x="8096369" y="971154"/>
                  <a:pt x="8085779" y="971154"/>
                </a:cubicBezTo>
                <a:cubicBezTo>
                  <a:pt x="8075189" y="971154"/>
                  <a:pt x="8069894" y="967623"/>
                  <a:pt x="8069894" y="960563"/>
                </a:cubicBezTo>
                <a:lnTo>
                  <a:pt x="8038123" y="960563"/>
                </a:lnTo>
                <a:cubicBezTo>
                  <a:pt x="8024002" y="953504"/>
                  <a:pt x="8009880" y="949973"/>
                  <a:pt x="7995760" y="949973"/>
                </a:cubicBezTo>
                <a:cubicBezTo>
                  <a:pt x="7995760" y="949973"/>
                  <a:pt x="7993994" y="949973"/>
                  <a:pt x="7990465" y="949973"/>
                </a:cubicBezTo>
                <a:cubicBezTo>
                  <a:pt x="7986935" y="949973"/>
                  <a:pt x="7985171" y="953504"/>
                  <a:pt x="7985171" y="960563"/>
                </a:cubicBezTo>
                <a:cubicBezTo>
                  <a:pt x="7985171" y="960563"/>
                  <a:pt x="7995760" y="965858"/>
                  <a:pt x="8016942" y="976448"/>
                </a:cubicBezTo>
                <a:cubicBezTo>
                  <a:pt x="8038123" y="987040"/>
                  <a:pt x="8052242" y="992335"/>
                  <a:pt x="8059302" y="992335"/>
                </a:cubicBezTo>
                <a:lnTo>
                  <a:pt x="8080483" y="992335"/>
                </a:lnTo>
                <a:cubicBezTo>
                  <a:pt x="8087545" y="992335"/>
                  <a:pt x="8108725" y="997629"/>
                  <a:pt x="8144027" y="1008220"/>
                </a:cubicBezTo>
                <a:cubicBezTo>
                  <a:pt x="8179327" y="1018810"/>
                  <a:pt x="8196979" y="1024106"/>
                  <a:pt x="8196979" y="1024106"/>
                </a:cubicBezTo>
                <a:lnTo>
                  <a:pt x="8196979" y="1034696"/>
                </a:lnTo>
                <a:cubicBezTo>
                  <a:pt x="8189917" y="1027636"/>
                  <a:pt x="8182858" y="1025871"/>
                  <a:pt x="8175798" y="1029400"/>
                </a:cubicBezTo>
                <a:cubicBezTo>
                  <a:pt x="8168737" y="1032931"/>
                  <a:pt x="8165206" y="1034696"/>
                  <a:pt x="8165206" y="1034696"/>
                </a:cubicBezTo>
                <a:cubicBezTo>
                  <a:pt x="8165206" y="1048817"/>
                  <a:pt x="8154617" y="1052346"/>
                  <a:pt x="8133435" y="1045287"/>
                </a:cubicBezTo>
                <a:cubicBezTo>
                  <a:pt x="8119316" y="1038227"/>
                  <a:pt x="8108725" y="1034696"/>
                  <a:pt x="8101664" y="1034696"/>
                </a:cubicBezTo>
                <a:cubicBezTo>
                  <a:pt x="8094604" y="1034696"/>
                  <a:pt x="8076954" y="1031166"/>
                  <a:pt x="8048712" y="1024106"/>
                </a:cubicBezTo>
                <a:cubicBezTo>
                  <a:pt x="7992231" y="1002925"/>
                  <a:pt x="7960460" y="995865"/>
                  <a:pt x="7953398" y="1002925"/>
                </a:cubicBezTo>
                <a:lnTo>
                  <a:pt x="8144027" y="1066467"/>
                </a:lnTo>
                <a:lnTo>
                  <a:pt x="8196979" y="1087648"/>
                </a:lnTo>
                <a:lnTo>
                  <a:pt x="8175798" y="1087648"/>
                </a:lnTo>
                <a:lnTo>
                  <a:pt x="8165206" y="1087648"/>
                </a:lnTo>
                <a:cubicBezTo>
                  <a:pt x="8172268" y="1094708"/>
                  <a:pt x="8182858" y="1100004"/>
                  <a:pt x="8196979" y="1103533"/>
                </a:cubicBezTo>
                <a:cubicBezTo>
                  <a:pt x="8211098" y="1107064"/>
                  <a:pt x="8221689" y="1112360"/>
                  <a:pt x="8228750" y="1119419"/>
                </a:cubicBezTo>
                <a:lnTo>
                  <a:pt x="8260521" y="1130010"/>
                </a:lnTo>
                <a:lnTo>
                  <a:pt x="8281702" y="1130010"/>
                </a:lnTo>
                <a:lnTo>
                  <a:pt x="8302883" y="1140600"/>
                </a:lnTo>
                <a:cubicBezTo>
                  <a:pt x="8352305" y="1147660"/>
                  <a:pt x="8387606" y="1158250"/>
                  <a:pt x="8408787" y="1172371"/>
                </a:cubicBezTo>
                <a:cubicBezTo>
                  <a:pt x="8415847" y="1172371"/>
                  <a:pt x="8424672" y="1172371"/>
                  <a:pt x="8435262" y="1172371"/>
                </a:cubicBezTo>
                <a:cubicBezTo>
                  <a:pt x="8445853" y="1172371"/>
                  <a:pt x="8451148" y="1175902"/>
                  <a:pt x="8451148" y="1182962"/>
                </a:cubicBezTo>
                <a:cubicBezTo>
                  <a:pt x="8451148" y="1182962"/>
                  <a:pt x="8454678" y="1184727"/>
                  <a:pt x="8461739" y="1188258"/>
                </a:cubicBezTo>
                <a:cubicBezTo>
                  <a:pt x="8468799" y="1191787"/>
                  <a:pt x="8479390" y="1193552"/>
                  <a:pt x="8493510" y="1193552"/>
                </a:cubicBezTo>
                <a:cubicBezTo>
                  <a:pt x="8514691" y="1200612"/>
                  <a:pt x="8528810" y="1207673"/>
                  <a:pt x="8535871" y="1214733"/>
                </a:cubicBezTo>
                <a:cubicBezTo>
                  <a:pt x="8535871" y="1214733"/>
                  <a:pt x="8532341" y="1214733"/>
                  <a:pt x="8525281" y="1214733"/>
                </a:cubicBezTo>
                <a:cubicBezTo>
                  <a:pt x="8518220" y="1214733"/>
                  <a:pt x="8511161" y="1214733"/>
                  <a:pt x="8504100" y="1214733"/>
                </a:cubicBezTo>
                <a:cubicBezTo>
                  <a:pt x="8489980" y="1207673"/>
                  <a:pt x="8475858" y="1204143"/>
                  <a:pt x="8461739" y="1204143"/>
                </a:cubicBezTo>
                <a:cubicBezTo>
                  <a:pt x="8454678" y="1197083"/>
                  <a:pt x="8447618" y="1193552"/>
                  <a:pt x="8440558" y="1193552"/>
                </a:cubicBezTo>
                <a:cubicBezTo>
                  <a:pt x="8433497" y="1193552"/>
                  <a:pt x="8426438" y="1193552"/>
                  <a:pt x="8419377" y="1193552"/>
                </a:cubicBezTo>
                <a:lnTo>
                  <a:pt x="8355835" y="1172371"/>
                </a:lnTo>
                <a:cubicBezTo>
                  <a:pt x="8327593" y="1165312"/>
                  <a:pt x="8309943" y="1160016"/>
                  <a:pt x="8302883" y="1156485"/>
                </a:cubicBezTo>
                <a:cubicBezTo>
                  <a:pt x="8295821" y="1152956"/>
                  <a:pt x="8288762" y="1151191"/>
                  <a:pt x="8281702" y="1151191"/>
                </a:cubicBezTo>
                <a:lnTo>
                  <a:pt x="8207569" y="1130010"/>
                </a:lnTo>
                <a:cubicBezTo>
                  <a:pt x="8207569" y="1130010"/>
                  <a:pt x="8200508" y="1130010"/>
                  <a:pt x="8186387" y="1130010"/>
                </a:cubicBezTo>
                <a:lnTo>
                  <a:pt x="8133435" y="1119419"/>
                </a:lnTo>
                <a:cubicBezTo>
                  <a:pt x="8126375" y="1112360"/>
                  <a:pt x="8119316" y="1108829"/>
                  <a:pt x="8112254" y="1108829"/>
                </a:cubicBezTo>
                <a:cubicBezTo>
                  <a:pt x="8105194" y="1108829"/>
                  <a:pt x="8096369" y="1107064"/>
                  <a:pt x="8085779" y="1103533"/>
                </a:cubicBezTo>
                <a:cubicBezTo>
                  <a:pt x="8075189" y="1100004"/>
                  <a:pt x="8069894" y="1098239"/>
                  <a:pt x="8069894" y="1098239"/>
                </a:cubicBezTo>
                <a:cubicBezTo>
                  <a:pt x="8062833" y="1105298"/>
                  <a:pt x="8059302" y="1108829"/>
                  <a:pt x="8059302" y="1108829"/>
                </a:cubicBezTo>
                <a:cubicBezTo>
                  <a:pt x="8059302" y="1108829"/>
                  <a:pt x="8059302" y="1105298"/>
                  <a:pt x="8059302" y="1098239"/>
                </a:cubicBezTo>
                <a:cubicBezTo>
                  <a:pt x="8052242" y="1098239"/>
                  <a:pt x="8046946" y="1098239"/>
                  <a:pt x="8043417" y="1098239"/>
                </a:cubicBezTo>
                <a:cubicBezTo>
                  <a:pt x="8039887" y="1098239"/>
                  <a:pt x="8038123" y="1098239"/>
                  <a:pt x="8038123" y="1098239"/>
                </a:cubicBezTo>
                <a:lnTo>
                  <a:pt x="8027531" y="1108829"/>
                </a:lnTo>
                <a:lnTo>
                  <a:pt x="8016942" y="1108829"/>
                </a:lnTo>
                <a:lnTo>
                  <a:pt x="8016942" y="1119419"/>
                </a:lnTo>
                <a:cubicBezTo>
                  <a:pt x="7981640" y="1119419"/>
                  <a:pt x="7953398" y="1108829"/>
                  <a:pt x="7932219" y="1087648"/>
                </a:cubicBezTo>
                <a:lnTo>
                  <a:pt x="7921627" y="1087648"/>
                </a:lnTo>
                <a:cubicBezTo>
                  <a:pt x="7914567" y="1087648"/>
                  <a:pt x="7911038" y="1087648"/>
                  <a:pt x="7911038" y="1087648"/>
                </a:cubicBezTo>
                <a:cubicBezTo>
                  <a:pt x="7911038" y="1087648"/>
                  <a:pt x="7907508" y="1084118"/>
                  <a:pt x="7900446" y="1077058"/>
                </a:cubicBezTo>
                <a:cubicBezTo>
                  <a:pt x="7900446" y="1077058"/>
                  <a:pt x="7893386" y="1077058"/>
                  <a:pt x="7879267" y="1077058"/>
                </a:cubicBezTo>
                <a:lnTo>
                  <a:pt x="7868675" y="1077058"/>
                </a:lnTo>
                <a:cubicBezTo>
                  <a:pt x="7868675" y="1077058"/>
                  <a:pt x="7872205" y="1080588"/>
                  <a:pt x="7879267" y="1087648"/>
                </a:cubicBezTo>
                <a:cubicBezTo>
                  <a:pt x="7879267" y="1087648"/>
                  <a:pt x="7879267" y="1091179"/>
                  <a:pt x="7879267" y="1098239"/>
                </a:cubicBezTo>
                <a:cubicBezTo>
                  <a:pt x="7886327" y="1091179"/>
                  <a:pt x="7893386" y="1091179"/>
                  <a:pt x="7900446" y="1098239"/>
                </a:cubicBezTo>
                <a:cubicBezTo>
                  <a:pt x="7907508" y="1105298"/>
                  <a:pt x="7914567" y="1108829"/>
                  <a:pt x="7921627" y="1108829"/>
                </a:cubicBezTo>
                <a:cubicBezTo>
                  <a:pt x="7928688" y="1108829"/>
                  <a:pt x="7933983" y="1108829"/>
                  <a:pt x="7937513" y="1108829"/>
                </a:cubicBezTo>
                <a:cubicBezTo>
                  <a:pt x="7941042" y="1108829"/>
                  <a:pt x="7942808" y="1108829"/>
                  <a:pt x="7942808" y="1108829"/>
                </a:cubicBezTo>
                <a:cubicBezTo>
                  <a:pt x="7949869" y="1122950"/>
                  <a:pt x="7967519" y="1130010"/>
                  <a:pt x="7995760" y="1130010"/>
                </a:cubicBezTo>
                <a:cubicBezTo>
                  <a:pt x="8045183" y="1130010"/>
                  <a:pt x="8069894" y="1137070"/>
                  <a:pt x="8069894" y="1151191"/>
                </a:cubicBezTo>
                <a:cubicBezTo>
                  <a:pt x="8069894" y="1158250"/>
                  <a:pt x="8062833" y="1161781"/>
                  <a:pt x="8048712" y="1161781"/>
                </a:cubicBezTo>
                <a:cubicBezTo>
                  <a:pt x="8027531" y="1161781"/>
                  <a:pt x="8031061" y="1165312"/>
                  <a:pt x="8059302" y="1172371"/>
                </a:cubicBezTo>
                <a:cubicBezTo>
                  <a:pt x="8066364" y="1179431"/>
                  <a:pt x="8076954" y="1184727"/>
                  <a:pt x="8091075" y="1188258"/>
                </a:cubicBezTo>
                <a:cubicBezTo>
                  <a:pt x="8105194" y="1191787"/>
                  <a:pt x="8117550" y="1195317"/>
                  <a:pt x="8128141" y="1198848"/>
                </a:cubicBezTo>
                <a:cubicBezTo>
                  <a:pt x="8138731" y="1202378"/>
                  <a:pt x="8144027" y="1204143"/>
                  <a:pt x="8144027" y="1204143"/>
                </a:cubicBezTo>
                <a:lnTo>
                  <a:pt x="8154617" y="1204143"/>
                </a:lnTo>
                <a:lnTo>
                  <a:pt x="8154617" y="1214733"/>
                </a:lnTo>
                <a:cubicBezTo>
                  <a:pt x="8161677" y="1214733"/>
                  <a:pt x="8166973" y="1214733"/>
                  <a:pt x="8170502" y="1214733"/>
                </a:cubicBezTo>
                <a:cubicBezTo>
                  <a:pt x="8174031" y="1214733"/>
                  <a:pt x="8179327" y="1212968"/>
                  <a:pt x="8186387" y="1209437"/>
                </a:cubicBezTo>
                <a:cubicBezTo>
                  <a:pt x="8193449" y="1205908"/>
                  <a:pt x="8198743" y="1204143"/>
                  <a:pt x="8202273" y="1204143"/>
                </a:cubicBezTo>
                <a:cubicBezTo>
                  <a:pt x="8205802" y="1204143"/>
                  <a:pt x="8207569" y="1207673"/>
                  <a:pt x="8207569" y="1214733"/>
                </a:cubicBezTo>
                <a:lnTo>
                  <a:pt x="8218160" y="1225324"/>
                </a:lnTo>
                <a:cubicBezTo>
                  <a:pt x="8218160" y="1218264"/>
                  <a:pt x="8218160" y="1214733"/>
                  <a:pt x="8218160" y="1214733"/>
                </a:cubicBezTo>
                <a:lnTo>
                  <a:pt x="8228750" y="1214733"/>
                </a:lnTo>
                <a:cubicBezTo>
                  <a:pt x="8242869" y="1214733"/>
                  <a:pt x="8249931" y="1218264"/>
                  <a:pt x="8249931" y="1225324"/>
                </a:cubicBezTo>
                <a:cubicBezTo>
                  <a:pt x="8249931" y="1239445"/>
                  <a:pt x="8267581" y="1246504"/>
                  <a:pt x="8302883" y="1246504"/>
                </a:cubicBezTo>
                <a:lnTo>
                  <a:pt x="8334654" y="1257095"/>
                </a:lnTo>
                <a:cubicBezTo>
                  <a:pt x="8348773" y="1264154"/>
                  <a:pt x="8361130" y="1265920"/>
                  <a:pt x="8371720" y="1262389"/>
                </a:cubicBezTo>
                <a:cubicBezTo>
                  <a:pt x="8382310" y="1258860"/>
                  <a:pt x="8394666" y="1260625"/>
                  <a:pt x="8408787" y="1267685"/>
                </a:cubicBezTo>
                <a:cubicBezTo>
                  <a:pt x="8422906" y="1274745"/>
                  <a:pt x="8429968" y="1281806"/>
                  <a:pt x="8429968" y="1288866"/>
                </a:cubicBezTo>
                <a:lnTo>
                  <a:pt x="8355835" y="1278276"/>
                </a:lnTo>
                <a:cubicBezTo>
                  <a:pt x="8348773" y="1271216"/>
                  <a:pt x="8338183" y="1267685"/>
                  <a:pt x="8324064" y="1267685"/>
                </a:cubicBezTo>
                <a:lnTo>
                  <a:pt x="8281702" y="1257095"/>
                </a:lnTo>
                <a:cubicBezTo>
                  <a:pt x="8267581" y="1250035"/>
                  <a:pt x="8256991" y="1246504"/>
                  <a:pt x="8249931" y="1246504"/>
                </a:cubicBezTo>
                <a:cubicBezTo>
                  <a:pt x="8242869" y="1246504"/>
                  <a:pt x="8221689" y="1239445"/>
                  <a:pt x="8186387" y="1225324"/>
                </a:cubicBezTo>
                <a:cubicBezTo>
                  <a:pt x="8094604" y="1197083"/>
                  <a:pt x="8024002" y="1175902"/>
                  <a:pt x="7974579" y="1161781"/>
                </a:cubicBezTo>
                <a:cubicBezTo>
                  <a:pt x="7946338" y="1147660"/>
                  <a:pt x="7928688" y="1144131"/>
                  <a:pt x="7921627" y="1151191"/>
                </a:cubicBezTo>
                <a:lnTo>
                  <a:pt x="7911038" y="1140600"/>
                </a:lnTo>
                <a:cubicBezTo>
                  <a:pt x="7903976" y="1133541"/>
                  <a:pt x="7893386" y="1133541"/>
                  <a:pt x="7879267" y="1140600"/>
                </a:cubicBezTo>
                <a:lnTo>
                  <a:pt x="7847494" y="1140600"/>
                </a:lnTo>
                <a:lnTo>
                  <a:pt x="7868675" y="1151191"/>
                </a:lnTo>
                <a:cubicBezTo>
                  <a:pt x="7875736" y="1158250"/>
                  <a:pt x="7889856" y="1165312"/>
                  <a:pt x="7911038" y="1172371"/>
                </a:cubicBezTo>
                <a:lnTo>
                  <a:pt x="7932219" y="1182962"/>
                </a:lnTo>
                <a:lnTo>
                  <a:pt x="7942808" y="1193552"/>
                </a:lnTo>
                <a:lnTo>
                  <a:pt x="7953398" y="1204143"/>
                </a:lnTo>
                <a:lnTo>
                  <a:pt x="7900446" y="1193552"/>
                </a:lnTo>
                <a:cubicBezTo>
                  <a:pt x="7893386" y="1186493"/>
                  <a:pt x="7889856" y="1186493"/>
                  <a:pt x="7889856" y="1193552"/>
                </a:cubicBezTo>
                <a:lnTo>
                  <a:pt x="7911038" y="1204143"/>
                </a:lnTo>
                <a:cubicBezTo>
                  <a:pt x="7918098" y="1204143"/>
                  <a:pt x="7925157" y="1205908"/>
                  <a:pt x="7932219" y="1209437"/>
                </a:cubicBezTo>
                <a:cubicBezTo>
                  <a:pt x="7939279" y="1212968"/>
                  <a:pt x="7942808" y="1214733"/>
                  <a:pt x="7942808" y="1214733"/>
                </a:cubicBezTo>
                <a:cubicBezTo>
                  <a:pt x="7949869" y="1221793"/>
                  <a:pt x="7956928" y="1225324"/>
                  <a:pt x="7963990" y="1225324"/>
                </a:cubicBezTo>
                <a:cubicBezTo>
                  <a:pt x="7971050" y="1225324"/>
                  <a:pt x="7976346" y="1225324"/>
                  <a:pt x="7979875" y="1225324"/>
                </a:cubicBezTo>
                <a:cubicBezTo>
                  <a:pt x="7983404" y="1225324"/>
                  <a:pt x="7985171" y="1225324"/>
                  <a:pt x="7985171" y="1225324"/>
                </a:cubicBezTo>
                <a:cubicBezTo>
                  <a:pt x="7985171" y="1232383"/>
                  <a:pt x="7995760" y="1239445"/>
                  <a:pt x="8016942" y="1246504"/>
                </a:cubicBezTo>
                <a:cubicBezTo>
                  <a:pt x="8038123" y="1253564"/>
                  <a:pt x="8052242" y="1257095"/>
                  <a:pt x="8059302" y="1257095"/>
                </a:cubicBezTo>
                <a:lnTo>
                  <a:pt x="8069894" y="1267685"/>
                </a:lnTo>
                <a:cubicBezTo>
                  <a:pt x="8062833" y="1274745"/>
                  <a:pt x="8055773" y="1274745"/>
                  <a:pt x="8048712" y="1267685"/>
                </a:cubicBezTo>
                <a:cubicBezTo>
                  <a:pt x="8048712" y="1267685"/>
                  <a:pt x="8045183" y="1267685"/>
                  <a:pt x="8038123" y="1267685"/>
                </a:cubicBezTo>
                <a:lnTo>
                  <a:pt x="8027531" y="1267685"/>
                </a:lnTo>
                <a:cubicBezTo>
                  <a:pt x="8020471" y="1253564"/>
                  <a:pt x="7995760" y="1246504"/>
                  <a:pt x="7953398" y="1246504"/>
                </a:cubicBezTo>
                <a:cubicBezTo>
                  <a:pt x="7946338" y="1246504"/>
                  <a:pt x="7939279" y="1244739"/>
                  <a:pt x="7932219" y="1241210"/>
                </a:cubicBezTo>
                <a:cubicBezTo>
                  <a:pt x="7925157" y="1237679"/>
                  <a:pt x="7921627" y="1235914"/>
                  <a:pt x="7921627" y="1235914"/>
                </a:cubicBezTo>
                <a:cubicBezTo>
                  <a:pt x="7914567" y="1235914"/>
                  <a:pt x="7903976" y="1235914"/>
                  <a:pt x="7889856" y="1235914"/>
                </a:cubicBezTo>
                <a:lnTo>
                  <a:pt x="7868675" y="1225324"/>
                </a:lnTo>
                <a:cubicBezTo>
                  <a:pt x="7854556" y="1218264"/>
                  <a:pt x="7847494" y="1218264"/>
                  <a:pt x="7847494" y="1225324"/>
                </a:cubicBezTo>
                <a:cubicBezTo>
                  <a:pt x="7840434" y="1225324"/>
                  <a:pt x="7836904" y="1221793"/>
                  <a:pt x="7836904" y="1214733"/>
                </a:cubicBezTo>
                <a:cubicBezTo>
                  <a:pt x="7836904" y="1214733"/>
                  <a:pt x="7829844" y="1214733"/>
                  <a:pt x="7815724" y="1214733"/>
                </a:cubicBezTo>
                <a:cubicBezTo>
                  <a:pt x="7808663" y="1214733"/>
                  <a:pt x="7801604" y="1212968"/>
                  <a:pt x="7794542" y="1209437"/>
                </a:cubicBezTo>
                <a:cubicBezTo>
                  <a:pt x="7787482" y="1205908"/>
                  <a:pt x="7783952" y="1204143"/>
                  <a:pt x="7783952" y="1204143"/>
                </a:cubicBezTo>
                <a:cubicBezTo>
                  <a:pt x="7755711" y="1190022"/>
                  <a:pt x="7738060" y="1186493"/>
                  <a:pt x="7731000" y="1193552"/>
                </a:cubicBezTo>
                <a:cubicBezTo>
                  <a:pt x="7731000" y="1207673"/>
                  <a:pt x="7716880" y="1207673"/>
                  <a:pt x="7688638" y="1193552"/>
                </a:cubicBezTo>
                <a:cubicBezTo>
                  <a:pt x="7681578" y="1186493"/>
                  <a:pt x="7663928" y="1179431"/>
                  <a:pt x="7635686" y="1172371"/>
                </a:cubicBezTo>
                <a:cubicBezTo>
                  <a:pt x="7628626" y="1172371"/>
                  <a:pt x="7621567" y="1170606"/>
                  <a:pt x="7614505" y="1167077"/>
                </a:cubicBezTo>
                <a:cubicBezTo>
                  <a:pt x="7607444" y="1163546"/>
                  <a:pt x="7600386" y="1160016"/>
                  <a:pt x="7593326" y="1156485"/>
                </a:cubicBezTo>
                <a:cubicBezTo>
                  <a:pt x="7586264" y="1152956"/>
                  <a:pt x="7577438" y="1149426"/>
                  <a:pt x="7566848" y="1145896"/>
                </a:cubicBezTo>
                <a:cubicBezTo>
                  <a:pt x="7556259" y="1142365"/>
                  <a:pt x="7547434" y="1140600"/>
                  <a:pt x="7540374" y="1140600"/>
                </a:cubicBezTo>
                <a:cubicBezTo>
                  <a:pt x="7519192" y="1140600"/>
                  <a:pt x="7501540" y="1137070"/>
                  <a:pt x="7487420" y="1130010"/>
                </a:cubicBezTo>
                <a:lnTo>
                  <a:pt x="7466240" y="1140600"/>
                </a:lnTo>
                <a:cubicBezTo>
                  <a:pt x="7473300" y="1147660"/>
                  <a:pt x="7494482" y="1151191"/>
                  <a:pt x="7529782" y="1151191"/>
                </a:cubicBezTo>
                <a:cubicBezTo>
                  <a:pt x="7536842" y="1158250"/>
                  <a:pt x="7540374" y="1163546"/>
                  <a:pt x="7540374" y="1167077"/>
                </a:cubicBezTo>
                <a:cubicBezTo>
                  <a:pt x="7540374" y="1170606"/>
                  <a:pt x="7547434" y="1168841"/>
                  <a:pt x="7561553" y="1161781"/>
                </a:cubicBezTo>
                <a:lnTo>
                  <a:pt x="7572144" y="1172371"/>
                </a:lnTo>
                <a:lnTo>
                  <a:pt x="7593326" y="1182962"/>
                </a:lnTo>
                <a:cubicBezTo>
                  <a:pt x="7607444" y="1182962"/>
                  <a:pt x="7618034" y="1184727"/>
                  <a:pt x="7625096" y="1188258"/>
                </a:cubicBezTo>
                <a:cubicBezTo>
                  <a:pt x="7632156" y="1191787"/>
                  <a:pt x="7640982" y="1193552"/>
                  <a:pt x="7651572" y="1193552"/>
                </a:cubicBezTo>
                <a:cubicBezTo>
                  <a:pt x="7662163" y="1193552"/>
                  <a:pt x="7667457" y="1197083"/>
                  <a:pt x="7667457" y="1204143"/>
                </a:cubicBezTo>
                <a:cubicBezTo>
                  <a:pt x="7674519" y="1204143"/>
                  <a:pt x="7678048" y="1204143"/>
                  <a:pt x="7678048" y="1204143"/>
                </a:cubicBezTo>
                <a:cubicBezTo>
                  <a:pt x="7678048" y="1204143"/>
                  <a:pt x="7678048" y="1207673"/>
                  <a:pt x="7678048" y="1214733"/>
                </a:cubicBezTo>
                <a:lnTo>
                  <a:pt x="7688638" y="1214733"/>
                </a:lnTo>
                <a:lnTo>
                  <a:pt x="7773361" y="1235914"/>
                </a:lnTo>
                <a:lnTo>
                  <a:pt x="7783952" y="1235914"/>
                </a:lnTo>
                <a:cubicBezTo>
                  <a:pt x="7783952" y="1235914"/>
                  <a:pt x="7785717" y="1235914"/>
                  <a:pt x="7789248" y="1235914"/>
                </a:cubicBezTo>
                <a:cubicBezTo>
                  <a:pt x="7792778" y="1235914"/>
                  <a:pt x="7801604" y="1239445"/>
                  <a:pt x="7815724" y="1246504"/>
                </a:cubicBezTo>
                <a:lnTo>
                  <a:pt x="7847494" y="1257095"/>
                </a:lnTo>
                <a:cubicBezTo>
                  <a:pt x="7854556" y="1257095"/>
                  <a:pt x="7861615" y="1258860"/>
                  <a:pt x="7868675" y="1262389"/>
                </a:cubicBezTo>
                <a:cubicBezTo>
                  <a:pt x="7875736" y="1265920"/>
                  <a:pt x="7879267" y="1267685"/>
                  <a:pt x="7879267" y="1267685"/>
                </a:cubicBezTo>
                <a:cubicBezTo>
                  <a:pt x="7879267" y="1267685"/>
                  <a:pt x="7882796" y="1269450"/>
                  <a:pt x="7889856" y="1272981"/>
                </a:cubicBezTo>
                <a:cubicBezTo>
                  <a:pt x="7896917" y="1276510"/>
                  <a:pt x="7914567" y="1278276"/>
                  <a:pt x="7942808" y="1278276"/>
                </a:cubicBezTo>
                <a:lnTo>
                  <a:pt x="7974579" y="1288866"/>
                </a:lnTo>
                <a:cubicBezTo>
                  <a:pt x="7967519" y="1295927"/>
                  <a:pt x="7963990" y="1299456"/>
                  <a:pt x="7963990" y="1299456"/>
                </a:cubicBezTo>
                <a:cubicBezTo>
                  <a:pt x="7963990" y="1306516"/>
                  <a:pt x="7960460" y="1310047"/>
                  <a:pt x="7953398" y="1310047"/>
                </a:cubicBezTo>
                <a:lnTo>
                  <a:pt x="7985171" y="1310047"/>
                </a:lnTo>
                <a:cubicBezTo>
                  <a:pt x="7992231" y="1302987"/>
                  <a:pt x="8001056" y="1301221"/>
                  <a:pt x="8011646" y="1304752"/>
                </a:cubicBezTo>
                <a:cubicBezTo>
                  <a:pt x="8022237" y="1308283"/>
                  <a:pt x="8031061" y="1313577"/>
                  <a:pt x="8038123" y="1320637"/>
                </a:cubicBezTo>
                <a:cubicBezTo>
                  <a:pt x="8038123" y="1320637"/>
                  <a:pt x="8041652" y="1322402"/>
                  <a:pt x="8048712" y="1325933"/>
                </a:cubicBezTo>
                <a:cubicBezTo>
                  <a:pt x="8055773" y="1329464"/>
                  <a:pt x="8062833" y="1327697"/>
                  <a:pt x="8069894" y="1320637"/>
                </a:cubicBezTo>
                <a:lnTo>
                  <a:pt x="8122846" y="1341818"/>
                </a:lnTo>
                <a:cubicBezTo>
                  <a:pt x="8122846" y="1341818"/>
                  <a:pt x="8119316" y="1341818"/>
                  <a:pt x="8112254" y="1341818"/>
                </a:cubicBezTo>
                <a:cubicBezTo>
                  <a:pt x="8105194" y="1341818"/>
                  <a:pt x="8101664" y="1341818"/>
                  <a:pt x="8101664" y="1341818"/>
                </a:cubicBezTo>
                <a:cubicBezTo>
                  <a:pt x="8101664" y="1348879"/>
                  <a:pt x="8122846" y="1359468"/>
                  <a:pt x="8165206" y="1373589"/>
                </a:cubicBezTo>
                <a:cubicBezTo>
                  <a:pt x="8172268" y="1373589"/>
                  <a:pt x="8177564" y="1373589"/>
                  <a:pt x="8181093" y="1373589"/>
                </a:cubicBezTo>
                <a:cubicBezTo>
                  <a:pt x="8184623" y="1373589"/>
                  <a:pt x="8186387" y="1373589"/>
                  <a:pt x="8186387" y="1373589"/>
                </a:cubicBezTo>
                <a:cubicBezTo>
                  <a:pt x="8193449" y="1373589"/>
                  <a:pt x="8196979" y="1377120"/>
                  <a:pt x="8196979" y="1384180"/>
                </a:cubicBezTo>
                <a:cubicBezTo>
                  <a:pt x="8274641" y="1405360"/>
                  <a:pt x="8341714" y="1419481"/>
                  <a:pt x="8398196" y="1426541"/>
                </a:cubicBezTo>
                <a:cubicBezTo>
                  <a:pt x="8426438" y="1426541"/>
                  <a:pt x="8447618" y="1430072"/>
                  <a:pt x="8461739" y="1437132"/>
                </a:cubicBezTo>
                <a:lnTo>
                  <a:pt x="8472329" y="1437132"/>
                </a:lnTo>
                <a:lnTo>
                  <a:pt x="8461739" y="1447722"/>
                </a:lnTo>
                <a:cubicBezTo>
                  <a:pt x="8454678" y="1447722"/>
                  <a:pt x="8447618" y="1447722"/>
                  <a:pt x="8440558" y="1447722"/>
                </a:cubicBezTo>
                <a:cubicBezTo>
                  <a:pt x="8433497" y="1447722"/>
                  <a:pt x="8429968" y="1447722"/>
                  <a:pt x="8429968" y="1447722"/>
                </a:cubicBezTo>
                <a:lnTo>
                  <a:pt x="8408787" y="1458312"/>
                </a:lnTo>
                <a:lnTo>
                  <a:pt x="8387606" y="1458312"/>
                </a:lnTo>
                <a:cubicBezTo>
                  <a:pt x="8373486" y="1451253"/>
                  <a:pt x="8359364" y="1445957"/>
                  <a:pt x="8345244" y="1442427"/>
                </a:cubicBezTo>
                <a:cubicBezTo>
                  <a:pt x="8331124" y="1438897"/>
                  <a:pt x="8320533" y="1438897"/>
                  <a:pt x="8313473" y="1442427"/>
                </a:cubicBezTo>
                <a:cubicBezTo>
                  <a:pt x="8306412" y="1445957"/>
                  <a:pt x="8299353" y="1444191"/>
                  <a:pt x="8292291" y="1437132"/>
                </a:cubicBezTo>
                <a:cubicBezTo>
                  <a:pt x="8285231" y="1430072"/>
                  <a:pt x="8278172" y="1430072"/>
                  <a:pt x="8271112" y="1437132"/>
                </a:cubicBezTo>
                <a:cubicBezTo>
                  <a:pt x="8264050" y="1437132"/>
                  <a:pt x="8258756" y="1435368"/>
                  <a:pt x="8255225" y="1431837"/>
                </a:cubicBezTo>
                <a:cubicBezTo>
                  <a:pt x="8251695" y="1428306"/>
                  <a:pt x="8249931" y="1426541"/>
                  <a:pt x="8249931" y="1426541"/>
                </a:cubicBezTo>
                <a:cubicBezTo>
                  <a:pt x="8249931" y="1426541"/>
                  <a:pt x="8246401" y="1426541"/>
                  <a:pt x="8239339" y="1426541"/>
                </a:cubicBezTo>
                <a:cubicBezTo>
                  <a:pt x="8232279" y="1426541"/>
                  <a:pt x="8225220" y="1423012"/>
                  <a:pt x="8218160" y="1415951"/>
                </a:cubicBezTo>
                <a:cubicBezTo>
                  <a:pt x="8211098" y="1408891"/>
                  <a:pt x="8200508" y="1405360"/>
                  <a:pt x="8186387" y="1405360"/>
                </a:cubicBezTo>
                <a:cubicBezTo>
                  <a:pt x="8179327" y="1412420"/>
                  <a:pt x="8172268" y="1414187"/>
                  <a:pt x="8165206" y="1410656"/>
                </a:cubicBezTo>
                <a:cubicBezTo>
                  <a:pt x="8158146" y="1407125"/>
                  <a:pt x="8151087" y="1405360"/>
                  <a:pt x="8144027" y="1405360"/>
                </a:cubicBezTo>
                <a:cubicBezTo>
                  <a:pt x="8129906" y="1405360"/>
                  <a:pt x="8119316" y="1405360"/>
                  <a:pt x="8112254" y="1405360"/>
                </a:cubicBezTo>
                <a:lnTo>
                  <a:pt x="8112254" y="1384180"/>
                </a:lnTo>
                <a:lnTo>
                  <a:pt x="8112254" y="1373589"/>
                </a:lnTo>
                <a:lnTo>
                  <a:pt x="8101664" y="1373589"/>
                </a:lnTo>
                <a:cubicBezTo>
                  <a:pt x="8101664" y="1359468"/>
                  <a:pt x="8098135" y="1362999"/>
                  <a:pt x="8091075" y="1384180"/>
                </a:cubicBezTo>
                <a:lnTo>
                  <a:pt x="8091075" y="1394770"/>
                </a:lnTo>
                <a:cubicBezTo>
                  <a:pt x="8084013" y="1394770"/>
                  <a:pt x="8071658" y="1389475"/>
                  <a:pt x="8054008" y="1378885"/>
                </a:cubicBezTo>
                <a:cubicBezTo>
                  <a:pt x="8036356" y="1368293"/>
                  <a:pt x="8025767" y="1364764"/>
                  <a:pt x="8022237" y="1368293"/>
                </a:cubicBezTo>
                <a:cubicBezTo>
                  <a:pt x="8018706" y="1371824"/>
                  <a:pt x="8011646" y="1373589"/>
                  <a:pt x="8001056" y="1373589"/>
                </a:cubicBezTo>
                <a:cubicBezTo>
                  <a:pt x="7990465" y="1373589"/>
                  <a:pt x="7985171" y="1370060"/>
                  <a:pt x="7985171" y="1362999"/>
                </a:cubicBezTo>
                <a:cubicBezTo>
                  <a:pt x="7985171" y="1362999"/>
                  <a:pt x="7981640" y="1362999"/>
                  <a:pt x="7974579" y="1362999"/>
                </a:cubicBezTo>
                <a:cubicBezTo>
                  <a:pt x="7967519" y="1362999"/>
                  <a:pt x="7963990" y="1362999"/>
                  <a:pt x="7963990" y="1362999"/>
                </a:cubicBezTo>
                <a:lnTo>
                  <a:pt x="7942808" y="1352408"/>
                </a:lnTo>
                <a:cubicBezTo>
                  <a:pt x="7942808" y="1352408"/>
                  <a:pt x="7939279" y="1352408"/>
                  <a:pt x="7932219" y="1352408"/>
                </a:cubicBezTo>
                <a:cubicBezTo>
                  <a:pt x="7925157" y="1352408"/>
                  <a:pt x="7925157" y="1355939"/>
                  <a:pt x="7932219" y="1362999"/>
                </a:cubicBezTo>
                <a:lnTo>
                  <a:pt x="7953398" y="1373589"/>
                </a:lnTo>
                <a:cubicBezTo>
                  <a:pt x="7960460" y="1373589"/>
                  <a:pt x="7963990" y="1375354"/>
                  <a:pt x="7963990" y="1378885"/>
                </a:cubicBezTo>
                <a:cubicBezTo>
                  <a:pt x="7963990" y="1382416"/>
                  <a:pt x="7974579" y="1384180"/>
                  <a:pt x="7995760" y="1384180"/>
                </a:cubicBezTo>
                <a:cubicBezTo>
                  <a:pt x="8002821" y="1384180"/>
                  <a:pt x="8009880" y="1385945"/>
                  <a:pt x="8016942" y="1389475"/>
                </a:cubicBezTo>
                <a:cubicBezTo>
                  <a:pt x="8024002" y="1393005"/>
                  <a:pt x="8029298" y="1396535"/>
                  <a:pt x="8032827" y="1400066"/>
                </a:cubicBezTo>
                <a:cubicBezTo>
                  <a:pt x="8036356" y="1403595"/>
                  <a:pt x="8043417" y="1407125"/>
                  <a:pt x="8054008" y="1410656"/>
                </a:cubicBezTo>
                <a:cubicBezTo>
                  <a:pt x="8064598" y="1414187"/>
                  <a:pt x="8073423" y="1415951"/>
                  <a:pt x="8080483" y="1415951"/>
                </a:cubicBezTo>
                <a:cubicBezTo>
                  <a:pt x="8108725" y="1423012"/>
                  <a:pt x="8129906" y="1430072"/>
                  <a:pt x="8144027" y="1437132"/>
                </a:cubicBezTo>
                <a:lnTo>
                  <a:pt x="8154617" y="1447722"/>
                </a:lnTo>
                <a:cubicBezTo>
                  <a:pt x="8140497" y="1440662"/>
                  <a:pt x="8133435" y="1438897"/>
                  <a:pt x="8133435" y="1442427"/>
                </a:cubicBezTo>
                <a:cubicBezTo>
                  <a:pt x="8133435" y="1445957"/>
                  <a:pt x="8129906" y="1447722"/>
                  <a:pt x="8122846" y="1447722"/>
                </a:cubicBezTo>
                <a:cubicBezTo>
                  <a:pt x="8115785" y="1447722"/>
                  <a:pt x="8112254" y="1447722"/>
                  <a:pt x="8112254" y="1447722"/>
                </a:cubicBezTo>
                <a:cubicBezTo>
                  <a:pt x="8112254" y="1447722"/>
                  <a:pt x="8112254" y="1451253"/>
                  <a:pt x="8112254" y="1458312"/>
                </a:cubicBezTo>
                <a:cubicBezTo>
                  <a:pt x="8112254" y="1465372"/>
                  <a:pt x="8108725" y="1465372"/>
                  <a:pt x="8101664" y="1458312"/>
                </a:cubicBezTo>
                <a:lnTo>
                  <a:pt x="8091075" y="1447722"/>
                </a:lnTo>
                <a:lnTo>
                  <a:pt x="8080483" y="1437132"/>
                </a:lnTo>
                <a:lnTo>
                  <a:pt x="8069894" y="1426541"/>
                </a:lnTo>
                <a:cubicBezTo>
                  <a:pt x="8055773" y="1426541"/>
                  <a:pt x="8045183" y="1430072"/>
                  <a:pt x="8038123" y="1437132"/>
                </a:cubicBezTo>
                <a:cubicBezTo>
                  <a:pt x="8031061" y="1437132"/>
                  <a:pt x="8027531" y="1435368"/>
                  <a:pt x="8027531" y="1431837"/>
                </a:cubicBezTo>
                <a:cubicBezTo>
                  <a:pt x="8027531" y="1428306"/>
                  <a:pt x="8024002" y="1426541"/>
                  <a:pt x="8016942" y="1426541"/>
                </a:cubicBezTo>
                <a:lnTo>
                  <a:pt x="8016942" y="1415951"/>
                </a:lnTo>
                <a:cubicBezTo>
                  <a:pt x="8009880" y="1415951"/>
                  <a:pt x="8006350" y="1417716"/>
                  <a:pt x="8006350" y="1421247"/>
                </a:cubicBezTo>
                <a:cubicBezTo>
                  <a:pt x="8006350" y="1424776"/>
                  <a:pt x="7995760" y="1426541"/>
                  <a:pt x="7974579" y="1426541"/>
                </a:cubicBezTo>
                <a:cubicBezTo>
                  <a:pt x="7960460" y="1419481"/>
                  <a:pt x="7953398" y="1419481"/>
                  <a:pt x="7953398" y="1426541"/>
                </a:cubicBezTo>
                <a:lnTo>
                  <a:pt x="7932219" y="1426541"/>
                </a:lnTo>
                <a:lnTo>
                  <a:pt x="7932219" y="1415951"/>
                </a:lnTo>
                <a:cubicBezTo>
                  <a:pt x="7925157" y="1408891"/>
                  <a:pt x="7907508" y="1405360"/>
                  <a:pt x="7879267" y="1405360"/>
                </a:cubicBezTo>
                <a:cubicBezTo>
                  <a:pt x="7872205" y="1405360"/>
                  <a:pt x="7868675" y="1403595"/>
                  <a:pt x="7868675" y="1400066"/>
                </a:cubicBezTo>
                <a:cubicBezTo>
                  <a:pt x="7868675" y="1396535"/>
                  <a:pt x="7861615" y="1394770"/>
                  <a:pt x="7847494" y="1394770"/>
                </a:cubicBezTo>
                <a:cubicBezTo>
                  <a:pt x="7826313" y="1394770"/>
                  <a:pt x="7822784" y="1398301"/>
                  <a:pt x="7836904" y="1405360"/>
                </a:cubicBezTo>
                <a:cubicBezTo>
                  <a:pt x="7843965" y="1412420"/>
                  <a:pt x="7889856" y="1426541"/>
                  <a:pt x="7974579" y="1447722"/>
                </a:cubicBezTo>
                <a:lnTo>
                  <a:pt x="8069894" y="1479493"/>
                </a:lnTo>
                <a:lnTo>
                  <a:pt x="8059302" y="1479493"/>
                </a:lnTo>
                <a:lnTo>
                  <a:pt x="8038123" y="1479493"/>
                </a:lnTo>
                <a:cubicBezTo>
                  <a:pt x="8045183" y="1486554"/>
                  <a:pt x="8059302" y="1493614"/>
                  <a:pt x="8080483" y="1500674"/>
                </a:cubicBezTo>
                <a:cubicBezTo>
                  <a:pt x="8087545" y="1507735"/>
                  <a:pt x="8094604" y="1513030"/>
                  <a:pt x="8101664" y="1516560"/>
                </a:cubicBezTo>
                <a:cubicBezTo>
                  <a:pt x="8108725" y="1520091"/>
                  <a:pt x="8112254" y="1521855"/>
                  <a:pt x="8112254" y="1521855"/>
                </a:cubicBezTo>
                <a:cubicBezTo>
                  <a:pt x="8119316" y="1521855"/>
                  <a:pt x="8126375" y="1521855"/>
                  <a:pt x="8133435" y="1521855"/>
                </a:cubicBezTo>
                <a:lnTo>
                  <a:pt x="8154617" y="1532445"/>
                </a:lnTo>
                <a:lnTo>
                  <a:pt x="8175798" y="1532445"/>
                </a:lnTo>
                <a:cubicBezTo>
                  <a:pt x="8225220" y="1539506"/>
                  <a:pt x="8264050" y="1550095"/>
                  <a:pt x="8292291" y="1564218"/>
                </a:cubicBezTo>
                <a:cubicBezTo>
                  <a:pt x="8292291" y="1571276"/>
                  <a:pt x="8295821" y="1574807"/>
                  <a:pt x="8302883" y="1574807"/>
                </a:cubicBezTo>
                <a:cubicBezTo>
                  <a:pt x="8309943" y="1574807"/>
                  <a:pt x="8317002" y="1574807"/>
                  <a:pt x="8324064" y="1574807"/>
                </a:cubicBezTo>
                <a:lnTo>
                  <a:pt x="8334654" y="1585397"/>
                </a:lnTo>
                <a:lnTo>
                  <a:pt x="8377016" y="1595988"/>
                </a:lnTo>
                <a:cubicBezTo>
                  <a:pt x="8398196" y="1603047"/>
                  <a:pt x="8412316" y="1606578"/>
                  <a:pt x="8419377" y="1606578"/>
                </a:cubicBezTo>
                <a:cubicBezTo>
                  <a:pt x="8412316" y="1606578"/>
                  <a:pt x="8405257" y="1606578"/>
                  <a:pt x="8398196" y="1606578"/>
                </a:cubicBezTo>
                <a:cubicBezTo>
                  <a:pt x="8391135" y="1606578"/>
                  <a:pt x="8384076" y="1606578"/>
                  <a:pt x="8377016" y="1606578"/>
                </a:cubicBezTo>
                <a:cubicBezTo>
                  <a:pt x="8362895" y="1599518"/>
                  <a:pt x="8341714" y="1592458"/>
                  <a:pt x="8313473" y="1585397"/>
                </a:cubicBezTo>
                <a:cubicBezTo>
                  <a:pt x="8256991" y="1571276"/>
                  <a:pt x="8211098" y="1557157"/>
                  <a:pt x="8175798" y="1543036"/>
                </a:cubicBezTo>
                <a:cubicBezTo>
                  <a:pt x="8168737" y="1543036"/>
                  <a:pt x="8161677" y="1543036"/>
                  <a:pt x="8154617" y="1543036"/>
                </a:cubicBezTo>
                <a:lnTo>
                  <a:pt x="8091075" y="1532445"/>
                </a:lnTo>
                <a:cubicBezTo>
                  <a:pt x="8084013" y="1525386"/>
                  <a:pt x="8073423" y="1521855"/>
                  <a:pt x="8059302" y="1521855"/>
                </a:cubicBezTo>
                <a:cubicBezTo>
                  <a:pt x="8045183" y="1521855"/>
                  <a:pt x="8038123" y="1520091"/>
                  <a:pt x="8038123" y="1516560"/>
                </a:cubicBezTo>
                <a:cubicBezTo>
                  <a:pt x="8038123" y="1513030"/>
                  <a:pt x="8034593" y="1511264"/>
                  <a:pt x="8027531" y="1511264"/>
                </a:cubicBezTo>
                <a:lnTo>
                  <a:pt x="7963990" y="1500674"/>
                </a:lnTo>
                <a:cubicBezTo>
                  <a:pt x="7949869" y="1493614"/>
                  <a:pt x="7942808" y="1493614"/>
                  <a:pt x="7942808" y="1500674"/>
                </a:cubicBezTo>
                <a:cubicBezTo>
                  <a:pt x="7935748" y="1500674"/>
                  <a:pt x="7932219" y="1500674"/>
                  <a:pt x="7932219" y="1500674"/>
                </a:cubicBezTo>
                <a:cubicBezTo>
                  <a:pt x="7925157" y="1493614"/>
                  <a:pt x="7918098" y="1490084"/>
                  <a:pt x="7911038" y="1490084"/>
                </a:cubicBezTo>
                <a:cubicBezTo>
                  <a:pt x="7903976" y="1490084"/>
                  <a:pt x="7903976" y="1493614"/>
                  <a:pt x="7911038" y="1500674"/>
                </a:cubicBezTo>
                <a:cubicBezTo>
                  <a:pt x="7903976" y="1500674"/>
                  <a:pt x="7898682" y="1500674"/>
                  <a:pt x="7895152" y="1500674"/>
                </a:cubicBezTo>
                <a:cubicBezTo>
                  <a:pt x="7891623" y="1500674"/>
                  <a:pt x="7889856" y="1502439"/>
                  <a:pt x="7889856" y="1505970"/>
                </a:cubicBezTo>
                <a:cubicBezTo>
                  <a:pt x="7889856" y="1509499"/>
                  <a:pt x="7886327" y="1511264"/>
                  <a:pt x="7879267" y="1511264"/>
                </a:cubicBezTo>
                <a:cubicBezTo>
                  <a:pt x="7872205" y="1511264"/>
                  <a:pt x="7858085" y="1507735"/>
                  <a:pt x="7836904" y="1500674"/>
                </a:cubicBezTo>
                <a:cubicBezTo>
                  <a:pt x="7808663" y="1486554"/>
                  <a:pt x="7791012" y="1479493"/>
                  <a:pt x="7783952" y="1479493"/>
                </a:cubicBezTo>
                <a:cubicBezTo>
                  <a:pt x="7776892" y="1479493"/>
                  <a:pt x="7771596" y="1477728"/>
                  <a:pt x="7768067" y="1474199"/>
                </a:cubicBezTo>
                <a:cubicBezTo>
                  <a:pt x="7764538" y="1470668"/>
                  <a:pt x="7759242" y="1468903"/>
                  <a:pt x="7752182" y="1468903"/>
                </a:cubicBezTo>
                <a:cubicBezTo>
                  <a:pt x="7738060" y="1468903"/>
                  <a:pt x="7725704" y="1465372"/>
                  <a:pt x="7715115" y="1458312"/>
                </a:cubicBezTo>
                <a:cubicBezTo>
                  <a:pt x="7704524" y="1451253"/>
                  <a:pt x="7697464" y="1449487"/>
                  <a:pt x="7693934" y="1453018"/>
                </a:cubicBezTo>
                <a:cubicBezTo>
                  <a:pt x="7690404" y="1456547"/>
                  <a:pt x="7685108" y="1454783"/>
                  <a:pt x="7678048" y="1447722"/>
                </a:cubicBezTo>
                <a:cubicBezTo>
                  <a:pt x="7670986" y="1440662"/>
                  <a:pt x="7660396" y="1437132"/>
                  <a:pt x="7646278" y="1437132"/>
                </a:cubicBezTo>
                <a:lnTo>
                  <a:pt x="7603915" y="1415951"/>
                </a:lnTo>
                <a:cubicBezTo>
                  <a:pt x="7589794" y="1415951"/>
                  <a:pt x="7579204" y="1415951"/>
                  <a:pt x="7572144" y="1415951"/>
                </a:cubicBezTo>
                <a:lnTo>
                  <a:pt x="7519192" y="1394770"/>
                </a:lnTo>
                <a:cubicBezTo>
                  <a:pt x="7512130" y="1387710"/>
                  <a:pt x="7501540" y="1384180"/>
                  <a:pt x="7487420" y="1384180"/>
                </a:cubicBezTo>
                <a:lnTo>
                  <a:pt x="7476830" y="1394770"/>
                </a:lnTo>
                <a:cubicBezTo>
                  <a:pt x="7476830" y="1401831"/>
                  <a:pt x="7483890" y="1405360"/>
                  <a:pt x="7498011" y="1405360"/>
                </a:cubicBezTo>
                <a:cubicBezTo>
                  <a:pt x="7512130" y="1405360"/>
                  <a:pt x="7519192" y="1407125"/>
                  <a:pt x="7519192" y="1410656"/>
                </a:cubicBezTo>
                <a:cubicBezTo>
                  <a:pt x="7519192" y="1414187"/>
                  <a:pt x="7522722" y="1417716"/>
                  <a:pt x="7529782" y="1421247"/>
                </a:cubicBezTo>
                <a:cubicBezTo>
                  <a:pt x="7536842" y="1424776"/>
                  <a:pt x="7543903" y="1424776"/>
                  <a:pt x="7550963" y="1421247"/>
                </a:cubicBezTo>
                <a:cubicBezTo>
                  <a:pt x="7558024" y="1417716"/>
                  <a:pt x="7568615" y="1419481"/>
                  <a:pt x="7582734" y="1426541"/>
                </a:cubicBezTo>
                <a:lnTo>
                  <a:pt x="7635686" y="1437132"/>
                </a:lnTo>
                <a:cubicBezTo>
                  <a:pt x="7635686" y="1444191"/>
                  <a:pt x="7635686" y="1447722"/>
                  <a:pt x="7635686" y="1447722"/>
                </a:cubicBezTo>
                <a:cubicBezTo>
                  <a:pt x="7635686" y="1447722"/>
                  <a:pt x="7637452" y="1449487"/>
                  <a:pt x="7640982" y="1453018"/>
                </a:cubicBezTo>
                <a:cubicBezTo>
                  <a:pt x="7644511" y="1456547"/>
                  <a:pt x="7649807" y="1458312"/>
                  <a:pt x="7656867" y="1458312"/>
                </a:cubicBezTo>
                <a:cubicBezTo>
                  <a:pt x="7663928" y="1458312"/>
                  <a:pt x="7676282" y="1463608"/>
                  <a:pt x="7693934" y="1474199"/>
                </a:cubicBezTo>
                <a:cubicBezTo>
                  <a:pt x="7711586" y="1484789"/>
                  <a:pt x="7722175" y="1486554"/>
                  <a:pt x="7725704" y="1479493"/>
                </a:cubicBezTo>
                <a:cubicBezTo>
                  <a:pt x="7729234" y="1472434"/>
                  <a:pt x="7732765" y="1468903"/>
                  <a:pt x="7736296" y="1468903"/>
                </a:cubicBezTo>
                <a:cubicBezTo>
                  <a:pt x="7739826" y="1468903"/>
                  <a:pt x="7741590" y="1472434"/>
                  <a:pt x="7741590" y="1479493"/>
                </a:cubicBezTo>
                <a:lnTo>
                  <a:pt x="7773361" y="1511264"/>
                </a:lnTo>
                <a:cubicBezTo>
                  <a:pt x="7801604" y="1518324"/>
                  <a:pt x="7815724" y="1523620"/>
                  <a:pt x="7815724" y="1527151"/>
                </a:cubicBezTo>
                <a:cubicBezTo>
                  <a:pt x="7815724" y="1530680"/>
                  <a:pt x="7819253" y="1532445"/>
                  <a:pt x="7826313" y="1532445"/>
                </a:cubicBezTo>
                <a:lnTo>
                  <a:pt x="7879267" y="1543036"/>
                </a:lnTo>
                <a:cubicBezTo>
                  <a:pt x="7886327" y="1550095"/>
                  <a:pt x="7907508" y="1560687"/>
                  <a:pt x="7942808" y="1574807"/>
                </a:cubicBezTo>
                <a:cubicBezTo>
                  <a:pt x="7978109" y="1588928"/>
                  <a:pt x="7999290" y="1595988"/>
                  <a:pt x="8006350" y="1595988"/>
                </a:cubicBezTo>
                <a:cubicBezTo>
                  <a:pt x="8013412" y="1595988"/>
                  <a:pt x="8016942" y="1595988"/>
                  <a:pt x="8016942" y="1595988"/>
                </a:cubicBezTo>
                <a:cubicBezTo>
                  <a:pt x="8016942" y="1603047"/>
                  <a:pt x="8018706" y="1606578"/>
                  <a:pt x="8022237" y="1606578"/>
                </a:cubicBezTo>
                <a:lnTo>
                  <a:pt x="7995760" y="1595988"/>
                </a:lnTo>
                <a:cubicBezTo>
                  <a:pt x="7981640" y="1595988"/>
                  <a:pt x="7960460" y="1590693"/>
                  <a:pt x="7932219" y="1580103"/>
                </a:cubicBezTo>
                <a:cubicBezTo>
                  <a:pt x="7903976" y="1569512"/>
                  <a:pt x="7888090" y="1567747"/>
                  <a:pt x="7884561" y="1574807"/>
                </a:cubicBezTo>
                <a:cubicBezTo>
                  <a:pt x="7881031" y="1581868"/>
                  <a:pt x="7877500" y="1581868"/>
                  <a:pt x="7873971" y="1574807"/>
                </a:cubicBezTo>
                <a:cubicBezTo>
                  <a:pt x="7870441" y="1567747"/>
                  <a:pt x="7861615" y="1560687"/>
                  <a:pt x="7847494" y="1553626"/>
                </a:cubicBezTo>
                <a:cubicBezTo>
                  <a:pt x="7833375" y="1546566"/>
                  <a:pt x="7822784" y="1543036"/>
                  <a:pt x="7815724" y="1543036"/>
                </a:cubicBezTo>
                <a:lnTo>
                  <a:pt x="7826313" y="1553626"/>
                </a:lnTo>
                <a:cubicBezTo>
                  <a:pt x="7833375" y="1553626"/>
                  <a:pt x="7833375" y="1557157"/>
                  <a:pt x="7826313" y="1564218"/>
                </a:cubicBezTo>
                <a:lnTo>
                  <a:pt x="7836904" y="1574807"/>
                </a:lnTo>
                <a:lnTo>
                  <a:pt x="7826313" y="1574807"/>
                </a:lnTo>
                <a:cubicBezTo>
                  <a:pt x="7812194" y="1567747"/>
                  <a:pt x="7805134" y="1562451"/>
                  <a:pt x="7805134" y="1558922"/>
                </a:cubicBezTo>
                <a:cubicBezTo>
                  <a:pt x="7805134" y="1555391"/>
                  <a:pt x="7801604" y="1553626"/>
                  <a:pt x="7794542" y="1553626"/>
                </a:cubicBezTo>
                <a:lnTo>
                  <a:pt x="7794542" y="1564218"/>
                </a:lnTo>
                <a:lnTo>
                  <a:pt x="7783952" y="1553626"/>
                </a:lnTo>
                <a:lnTo>
                  <a:pt x="7752182" y="1543036"/>
                </a:lnTo>
                <a:cubicBezTo>
                  <a:pt x="7752182" y="1543036"/>
                  <a:pt x="7748652" y="1541272"/>
                  <a:pt x="7741590" y="1537741"/>
                </a:cubicBezTo>
                <a:cubicBezTo>
                  <a:pt x="7734530" y="1534210"/>
                  <a:pt x="7731000" y="1532445"/>
                  <a:pt x="7731000" y="1532445"/>
                </a:cubicBezTo>
                <a:cubicBezTo>
                  <a:pt x="7716880" y="1532445"/>
                  <a:pt x="7713348" y="1535976"/>
                  <a:pt x="7720409" y="1543036"/>
                </a:cubicBezTo>
                <a:lnTo>
                  <a:pt x="7709820" y="1543036"/>
                </a:lnTo>
                <a:cubicBezTo>
                  <a:pt x="7709820" y="1535976"/>
                  <a:pt x="7704524" y="1532445"/>
                  <a:pt x="7693934" y="1532445"/>
                </a:cubicBezTo>
                <a:cubicBezTo>
                  <a:pt x="7683344" y="1532445"/>
                  <a:pt x="7678048" y="1525386"/>
                  <a:pt x="7678048" y="1511264"/>
                </a:cubicBezTo>
                <a:cubicBezTo>
                  <a:pt x="7678048" y="1497143"/>
                  <a:pt x="7674519" y="1490084"/>
                  <a:pt x="7667457" y="1490084"/>
                </a:cubicBezTo>
                <a:lnTo>
                  <a:pt x="7651572" y="1490084"/>
                </a:lnTo>
                <a:cubicBezTo>
                  <a:pt x="7655101" y="1490084"/>
                  <a:pt x="7660396" y="1493614"/>
                  <a:pt x="7667457" y="1500674"/>
                </a:cubicBezTo>
                <a:lnTo>
                  <a:pt x="7667457" y="1511264"/>
                </a:lnTo>
                <a:cubicBezTo>
                  <a:pt x="7667457" y="1511264"/>
                  <a:pt x="7663928" y="1516560"/>
                  <a:pt x="7656867" y="1527151"/>
                </a:cubicBezTo>
                <a:cubicBezTo>
                  <a:pt x="7649807" y="1537741"/>
                  <a:pt x="7640982" y="1543036"/>
                  <a:pt x="7630390" y="1543036"/>
                </a:cubicBezTo>
                <a:cubicBezTo>
                  <a:pt x="7619800" y="1543036"/>
                  <a:pt x="7614505" y="1544801"/>
                  <a:pt x="7614505" y="1548331"/>
                </a:cubicBezTo>
                <a:cubicBezTo>
                  <a:pt x="7614505" y="1551862"/>
                  <a:pt x="7618034" y="1555391"/>
                  <a:pt x="7625096" y="1558922"/>
                </a:cubicBezTo>
                <a:cubicBezTo>
                  <a:pt x="7632156" y="1562451"/>
                  <a:pt x="7639216" y="1564218"/>
                  <a:pt x="7646278" y="1564218"/>
                </a:cubicBezTo>
                <a:cubicBezTo>
                  <a:pt x="7639216" y="1571276"/>
                  <a:pt x="7642746" y="1574807"/>
                  <a:pt x="7656867" y="1574807"/>
                </a:cubicBezTo>
                <a:cubicBezTo>
                  <a:pt x="7678048" y="1574807"/>
                  <a:pt x="7688638" y="1578338"/>
                  <a:pt x="7688638" y="1585397"/>
                </a:cubicBezTo>
                <a:lnTo>
                  <a:pt x="7667457" y="1585397"/>
                </a:lnTo>
                <a:cubicBezTo>
                  <a:pt x="7667457" y="1592458"/>
                  <a:pt x="7667457" y="1595988"/>
                  <a:pt x="7667457" y="1595988"/>
                </a:cubicBezTo>
                <a:lnTo>
                  <a:pt x="7667457" y="1606578"/>
                </a:lnTo>
                <a:cubicBezTo>
                  <a:pt x="7667457" y="1606578"/>
                  <a:pt x="7665692" y="1604814"/>
                  <a:pt x="7662163" y="1601283"/>
                </a:cubicBezTo>
                <a:cubicBezTo>
                  <a:pt x="7658634" y="1597753"/>
                  <a:pt x="7649807" y="1592458"/>
                  <a:pt x="7635686" y="1585397"/>
                </a:cubicBezTo>
                <a:lnTo>
                  <a:pt x="7614505" y="1595988"/>
                </a:lnTo>
                <a:lnTo>
                  <a:pt x="7656867" y="1606578"/>
                </a:lnTo>
                <a:cubicBezTo>
                  <a:pt x="7663928" y="1613639"/>
                  <a:pt x="7670986" y="1620699"/>
                  <a:pt x="7678048" y="1627759"/>
                </a:cubicBezTo>
                <a:lnTo>
                  <a:pt x="7678048" y="1638349"/>
                </a:lnTo>
                <a:lnTo>
                  <a:pt x="7667457" y="1638349"/>
                </a:lnTo>
                <a:cubicBezTo>
                  <a:pt x="7667457" y="1645410"/>
                  <a:pt x="7663928" y="1648940"/>
                  <a:pt x="7656867" y="1648940"/>
                </a:cubicBezTo>
                <a:lnTo>
                  <a:pt x="7688638" y="1670122"/>
                </a:lnTo>
                <a:lnTo>
                  <a:pt x="7699230" y="1680711"/>
                </a:lnTo>
                <a:lnTo>
                  <a:pt x="7678048" y="1691301"/>
                </a:lnTo>
                <a:cubicBezTo>
                  <a:pt x="7670986" y="1691301"/>
                  <a:pt x="7665692" y="1691301"/>
                  <a:pt x="7662163" y="1691301"/>
                </a:cubicBezTo>
                <a:cubicBezTo>
                  <a:pt x="7658634" y="1691301"/>
                  <a:pt x="7656867" y="1694832"/>
                  <a:pt x="7656867" y="1701893"/>
                </a:cubicBezTo>
                <a:cubicBezTo>
                  <a:pt x="7656867" y="1701893"/>
                  <a:pt x="7660396" y="1701893"/>
                  <a:pt x="7667457" y="1701893"/>
                </a:cubicBezTo>
                <a:lnTo>
                  <a:pt x="7678048" y="1712482"/>
                </a:lnTo>
                <a:cubicBezTo>
                  <a:pt x="7678048" y="1712482"/>
                  <a:pt x="7678048" y="1716013"/>
                  <a:pt x="7678048" y="1723074"/>
                </a:cubicBezTo>
                <a:lnTo>
                  <a:pt x="7667457" y="1723074"/>
                </a:lnTo>
                <a:lnTo>
                  <a:pt x="7646278" y="1723074"/>
                </a:lnTo>
                <a:lnTo>
                  <a:pt x="7667457" y="1733663"/>
                </a:lnTo>
                <a:cubicBezTo>
                  <a:pt x="7674519" y="1733663"/>
                  <a:pt x="7679813" y="1733663"/>
                  <a:pt x="7683344" y="1733663"/>
                </a:cubicBezTo>
                <a:cubicBezTo>
                  <a:pt x="7686874" y="1733663"/>
                  <a:pt x="7692168" y="1733663"/>
                  <a:pt x="7699230" y="1733663"/>
                </a:cubicBezTo>
                <a:cubicBezTo>
                  <a:pt x="7706290" y="1733663"/>
                  <a:pt x="7709820" y="1733663"/>
                  <a:pt x="7709820" y="1733663"/>
                </a:cubicBezTo>
                <a:cubicBezTo>
                  <a:pt x="7716880" y="1733663"/>
                  <a:pt x="7720409" y="1735428"/>
                  <a:pt x="7720409" y="1738959"/>
                </a:cubicBezTo>
                <a:cubicBezTo>
                  <a:pt x="7720409" y="1742489"/>
                  <a:pt x="7720409" y="1744253"/>
                  <a:pt x="7720409" y="1744253"/>
                </a:cubicBezTo>
                <a:lnTo>
                  <a:pt x="7731000" y="1744253"/>
                </a:lnTo>
                <a:cubicBezTo>
                  <a:pt x="7731000" y="1737194"/>
                  <a:pt x="7727471" y="1733663"/>
                  <a:pt x="7720409" y="1733663"/>
                </a:cubicBezTo>
                <a:cubicBezTo>
                  <a:pt x="7720409" y="1726603"/>
                  <a:pt x="7720409" y="1723074"/>
                  <a:pt x="7720409" y="1723074"/>
                </a:cubicBezTo>
                <a:cubicBezTo>
                  <a:pt x="7720409" y="1723074"/>
                  <a:pt x="7725704" y="1724838"/>
                  <a:pt x="7736296" y="1728368"/>
                </a:cubicBezTo>
                <a:cubicBezTo>
                  <a:pt x="7746886" y="1731899"/>
                  <a:pt x="7759242" y="1737194"/>
                  <a:pt x="7773361" y="1744253"/>
                </a:cubicBezTo>
                <a:cubicBezTo>
                  <a:pt x="7787482" y="1751314"/>
                  <a:pt x="7798072" y="1754845"/>
                  <a:pt x="7805134" y="1754845"/>
                </a:cubicBezTo>
                <a:cubicBezTo>
                  <a:pt x="7812194" y="1761905"/>
                  <a:pt x="7819253" y="1765434"/>
                  <a:pt x="7826313" y="1765434"/>
                </a:cubicBezTo>
                <a:cubicBezTo>
                  <a:pt x="7833375" y="1765434"/>
                  <a:pt x="7838671" y="1767199"/>
                  <a:pt x="7842200" y="1770730"/>
                </a:cubicBezTo>
                <a:cubicBezTo>
                  <a:pt x="7845729" y="1774261"/>
                  <a:pt x="7854556" y="1777790"/>
                  <a:pt x="7868675" y="1781320"/>
                </a:cubicBezTo>
                <a:cubicBezTo>
                  <a:pt x="7882796" y="1784851"/>
                  <a:pt x="7893386" y="1786615"/>
                  <a:pt x="7900446" y="1786615"/>
                </a:cubicBezTo>
                <a:cubicBezTo>
                  <a:pt x="7907508" y="1786615"/>
                  <a:pt x="7909271" y="1790146"/>
                  <a:pt x="7905742" y="1797205"/>
                </a:cubicBezTo>
                <a:cubicBezTo>
                  <a:pt x="7902212" y="1804266"/>
                  <a:pt x="7896917" y="1807797"/>
                  <a:pt x="7889856" y="1807797"/>
                </a:cubicBezTo>
                <a:cubicBezTo>
                  <a:pt x="7889856" y="1814857"/>
                  <a:pt x="7886327" y="1818386"/>
                  <a:pt x="7879267" y="1818386"/>
                </a:cubicBezTo>
                <a:cubicBezTo>
                  <a:pt x="7872205" y="1818386"/>
                  <a:pt x="7868675" y="1818386"/>
                  <a:pt x="7868675" y="1818386"/>
                </a:cubicBezTo>
                <a:lnTo>
                  <a:pt x="7858085" y="1818386"/>
                </a:lnTo>
                <a:cubicBezTo>
                  <a:pt x="7858085" y="1811327"/>
                  <a:pt x="7854556" y="1807797"/>
                  <a:pt x="7847494" y="1807797"/>
                </a:cubicBezTo>
                <a:cubicBezTo>
                  <a:pt x="7840434" y="1807797"/>
                  <a:pt x="7838671" y="1806032"/>
                  <a:pt x="7842200" y="1802501"/>
                </a:cubicBezTo>
                <a:cubicBezTo>
                  <a:pt x="7845729" y="1798970"/>
                  <a:pt x="7843965" y="1795441"/>
                  <a:pt x="7836904" y="1791911"/>
                </a:cubicBezTo>
                <a:cubicBezTo>
                  <a:pt x="7829844" y="1788380"/>
                  <a:pt x="7822784" y="1784851"/>
                  <a:pt x="7815724" y="1781320"/>
                </a:cubicBezTo>
                <a:cubicBezTo>
                  <a:pt x="7808663" y="1777790"/>
                  <a:pt x="7801604" y="1779555"/>
                  <a:pt x="7794542" y="1786615"/>
                </a:cubicBezTo>
                <a:cubicBezTo>
                  <a:pt x="7794542" y="1793676"/>
                  <a:pt x="7792778" y="1797205"/>
                  <a:pt x="7789248" y="1797205"/>
                </a:cubicBezTo>
                <a:cubicBezTo>
                  <a:pt x="7785717" y="1797205"/>
                  <a:pt x="7780423" y="1795441"/>
                  <a:pt x="7773361" y="1791911"/>
                </a:cubicBezTo>
                <a:cubicBezTo>
                  <a:pt x="7766300" y="1788380"/>
                  <a:pt x="7761005" y="1786615"/>
                  <a:pt x="7757476" y="1786615"/>
                </a:cubicBezTo>
                <a:cubicBezTo>
                  <a:pt x="7753946" y="1786615"/>
                  <a:pt x="7752182" y="1790146"/>
                  <a:pt x="7752182" y="1797205"/>
                </a:cubicBezTo>
                <a:lnTo>
                  <a:pt x="7741590" y="1797205"/>
                </a:lnTo>
                <a:cubicBezTo>
                  <a:pt x="7734530" y="1790146"/>
                  <a:pt x="7731000" y="1786615"/>
                  <a:pt x="7731000" y="1786615"/>
                </a:cubicBezTo>
                <a:lnTo>
                  <a:pt x="7731000" y="1797205"/>
                </a:lnTo>
                <a:cubicBezTo>
                  <a:pt x="7731000" y="1804266"/>
                  <a:pt x="7731000" y="1811327"/>
                  <a:pt x="7731000" y="1818386"/>
                </a:cubicBezTo>
                <a:lnTo>
                  <a:pt x="7741590" y="1828978"/>
                </a:lnTo>
                <a:cubicBezTo>
                  <a:pt x="7741590" y="1828978"/>
                  <a:pt x="7738060" y="1828978"/>
                  <a:pt x="7731000" y="1828978"/>
                </a:cubicBezTo>
                <a:cubicBezTo>
                  <a:pt x="7731000" y="1836037"/>
                  <a:pt x="7731000" y="1839567"/>
                  <a:pt x="7731000" y="1839567"/>
                </a:cubicBezTo>
                <a:lnTo>
                  <a:pt x="7752182" y="1860749"/>
                </a:lnTo>
                <a:cubicBezTo>
                  <a:pt x="7759242" y="1867809"/>
                  <a:pt x="7761005" y="1873103"/>
                  <a:pt x="7757476" y="1876634"/>
                </a:cubicBezTo>
                <a:cubicBezTo>
                  <a:pt x="7753946" y="1880165"/>
                  <a:pt x="7755711" y="1885459"/>
                  <a:pt x="7762772" y="1892520"/>
                </a:cubicBezTo>
                <a:lnTo>
                  <a:pt x="7752182" y="1903111"/>
                </a:lnTo>
                <a:cubicBezTo>
                  <a:pt x="7745120" y="1896050"/>
                  <a:pt x="7739826" y="1894284"/>
                  <a:pt x="7736296" y="1897815"/>
                </a:cubicBezTo>
                <a:cubicBezTo>
                  <a:pt x="7732765" y="1901345"/>
                  <a:pt x="7732765" y="1906640"/>
                  <a:pt x="7736296" y="1913701"/>
                </a:cubicBezTo>
                <a:cubicBezTo>
                  <a:pt x="7739826" y="1920761"/>
                  <a:pt x="7741590" y="1924290"/>
                  <a:pt x="7741590" y="1924290"/>
                </a:cubicBezTo>
                <a:lnTo>
                  <a:pt x="7752182" y="1934882"/>
                </a:lnTo>
                <a:cubicBezTo>
                  <a:pt x="7759242" y="1934882"/>
                  <a:pt x="7764538" y="1931351"/>
                  <a:pt x="7768067" y="1924290"/>
                </a:cubicBezTo>
                <a:cubicBezTo>
                  <a:pt x="7771596" y="1917231"/>
                  <a:pt x="7773361" y="1910170"/>
                  <a:pt x="7773361" y="1903111"/>
                </a:cubicBezTo>
                <a:lnTo>
                  <a:pt x="7783952" y="1903111"/>
                </a:lnTo>
                <a:cubicBezTo>
                  <a:pt x="7783952" y="1910170"/>
                  <a:pt x="7787482" y="1913701"/>
                  <a:pt x="7794542" y="1913701"/>
                </a:cubicBezTo>
                <a:cubicBezTo>
                  <a:pt x="7794542" y="1913701"/>
                  <a:pt x="7798072" y="1913701"/>
                  <a:pt x="7805134" y="1913701"/>
                </a:cubicBezTo>
                <a:cubicBezTo>
                  <a:pt x="7805134" y="1920761"/>
                  <a:pt x="7808663" y="1924290"/>
                  <a:pt x="7815724" y="1924290"/>
                </a:cubicBezTo>
                <a:lnTo>
                  <a:pt x="7805134" y="1924290"/>
                </a:lnTo>
                <a:cubicBezTo>
                  <a:pt x="7791012" y="1917231"/>
                  <a:pt x="7782186" y="1917231"/>
                  <a:pt x="7778656" y="1924290"/>
                </a:cubicBezTo>
                <a:cubicBezTo>
                  <a:pt x="7775128" y="1931351"/>
                  <a:pt x="7775128" y="1936646"/>
                  <a:pt x="7778656" y="1940176"/>
                </a:cubicBezTo>
                <a:cubicBezTo>
                  <a:pt x="7782186" y="1943707"/>
                  <a:pt x="7780423" y="1945472"/>
                  <a:pt x="7773361" y="1945472"/>
                </a:cubicBezTo>
                <a:lnTo>
                  <a:pt x="7773361" y="1956063"/>
                </a:lnTo>
                <a:lnTo>
                  <a:pt x="7762772" y="1956063"/>
                </a:lnTo>
                <a:lnTo>
                  <a:pt x="7783952" y="1966653"/>
                </a:lnTo>
                <a:lnTo>
                  <a:pt x="7783952" y="1956063"/>
                </a:lnTo>
                <a:lnTo>
                  <a:pt x="7783952" y="1945472"/>
                </a:lnTo>
                <a:cubicBezTo>
                  <a:pt x="7791012" y="1945472"/>
                  <a:pt x="7796308" y="1947236"/>
                  <a:pt x="7799838" y="1950767"/>
                </a:cubicBezTo>
                <a:cubicBezTo>
                  <a:pt x="7803368" y="1954297"/>
                  <a:pt x="7801604" y="1956063"/>
                  <a:pt x="7794542" y="1956063"/>
                </a:cubicBezTo>
                <a:lnTo>
                  <a:pt x="7794542" y="1977242"/>
                </a:lnTo>
                <a:cubicBezTo>
                  <a:pt x="7780423" y="1977242"/>
                  <a:pt x="7775128" y="1980773"/>
                  <a:pt x="7778656" y="1987834"/>
                </a:cubicBezTo>
                <a:cubicBezTo>
                  <a:pt x="7782186" y="1994894"/>
                  <a:pt x="7776892" y="1998424"/>
                  <a:pt x="7762772" y="1998424"/>
                </a:cubicBezTo>
                <a:cubicBezTo>
                  <a:pt x="7748652" y="1998424"/>
                  <a:pt x="7741590" y="1994894"/>
                  <a:pt x="7741590" y="1987834"/>
                </a:cubicBezTo>
                <a:cubicBezTo>
                  <a:pt x="7734530" y="1987834"/>
                  <a:pt x="7729234" y="1987834"/>
                  <a:pt x="7725704" y="1987834"/>
                </a:cubicBezTo>
                <a:cubicBezTo>
                  <a:pt x="7722175" y="1987834"/>
                  <a:pt x="7716880" y="1987834"/>
                  <a:pt x="7709820" y="1987834"/>
                </a:cubicBezTo>
                <a:cubicBezTo>
                  <a:pt x="7716880" y="1994894"/>
                  <a:pt x="7713348" y="1998424"/>
                  <a:pt x="7699230" y="1998424"/>
                </a:cubicBezTo>
                <a:cubicBezTo>
                  <a:pt x="7692168" y="1991363"/>
                  <a:pt x="7681578" y="1987834"/>
                  <a:pt x="7667457" y="1987834"/>
                </a:cubicBezTo>
                <a:cubicBezTo>
                  <a:pt x="7653338" y="1980773"/>
                  <a:pt x="7642746" y="1977242"/>
                  <a:pt x="7635686" y="1977242"/>
                </a:cubicBezTo>
                <a:lnTo>
                  <a:pt x="7646278" y="1987834"/>
                </a:lnTo>
                <a:lnTo>
                  <a:pt x="7656867" y="1998424"/>
                </a:lnTo>
                <a:cubicBezTo>
                  <a:pt x="7663928" y="1998424"/>
                  <a:pt x="7670986" y="2001954"/>
                  <a:pt x="7678048" y="2009015"/>
                </a:cubicBezTo>
                <a:cubicBezTo>
                  <a:pt x="7685108" y="2016074"/>
                  <a:pt x="7692168" y="2019605"/>
                  <a:pt x="7699230" y="2019605"/>
                </a:cubicBezTo>
                <a:lnTo>
                  <a:pt x="7709820" y="2030194"/>
                </a:lnTo>
                <a:lnTo>
                  <a:pt x="7709820" y="2040786"/>
                </a:lnTo>
                <a:lnTo>
                  <a:pt x="7731000" y="2051376"/>
                </a:lnTo>
                <a:lnTo>
                  <a:pt x="7783952" y="2061967"/>
                </a:lnTo>
                <a:cubicBezTo>
                  <a:pt x="7783952" y="2061967"/>
                  <a:pt x="7785717" y="2063732"/>
                  <a:pt x="7789248" y="2067261"/>
                </a:cubicBezTo>
                <a:cubicBezTo>
                  <a:pt x="7792778" y="2070792"/>
                  <a:pt x="7798072" y="2076088"/>
                  <a:pt x="7805134" y="2083146"/>
                </a:cubicBezTo>
                <a:lnTo>
                  <a:pt x="7815724" y="2093738"/>
                </a:lnTo>
                <a:cubicBezTo>
                  <a:pt x="7822784" y="2093738"/>
                  <a:pt x="7828079" y="2095502"/>
                  <a:pt x="7831609" y="2099033"/>
                </a:cubicBezTo>
                <a:cubicBezTo>
                  <a:pt x="7835138" y="2102563"/>
                  <a:pt x="7838671" y="2102563"/>
                  <a:pt x="7842200" y="2099033"/>
                </a:cubicBezTo>
                <a:cubicBezTo>
                  <a:pt x="7845729" y="2095502"/>
                  <a:pt x="7849260" y="2097267"/>
                  <a:pt x="7852790" y="2104328"/>
                </a:cubicBezTo>
                <a:cubicBezTo>
                  <a:pt x="7856319" y="2111388"/>
                  <a:pt x="7859850" y="2113154"/>
                  <a:pt x="7863380" y="2109623"/>
                </a:cubicBezTo>
                <a:cubicBezTo>
                  <a:pt x="7866909" y="2106092"/>
                  <a:pt x="7872205" y="2107858"/>
                  <a:pt x="7879267" y="2114919"/>
                </a:cubicBezTo>
                <a:cubicBezTo>
                  <a:pt x="7893386" y="2129040"/>
                  <a:pt x="7905742" y="2137863"/>
                  <a:pt x="7916332" y="2141394"/>
                </a:cubicBezTo>
                <a:cubicBezTo>
                  <a:pt x="7926923" y="2144925"/>
                  <a:pt x="7949869" y="2157280"/>
                  <a:pt x="7985171" y="2178461"/>
                </a:cubicBezTo>
                <a:cubicBezTo>
                  <a:pt x="8013412" y="2185521"/>
                  <a:pt x="8039887" y="2197877"/>
                  <a:pt x="8064598" y="2215527"/>
                </a:cubicBezTo>
                <a:cubicBezTo>
                  <a:pt x="8089309" y="2233177"/>
                  <a:pt x="8101664" y="2249063"/>
                  <a:pt x="8101664" y="2263184"/>
                </a:cubicBezTo>
                <a:cubicBezTo>
                  <a:pt x="8101664" y="2270244"/>
                  <a:pt x="8103431" y="2275540"/>
                  <a:pt x="8106960" y="2279069"/>
                </a:cubicBezTo>
                <a:cubicBezTo>
                  <a:pt x="8110490" y="2282600"/>
                  <a:pt x="8110490" y="2284365"/>
                  <a:pt x="8106960" y="2284365"/>
                </a:cubicBezTo>
                <a:cubicBezTo>
                  <a:pt x="8103431" y="2284365"/>
                  <a:pt x="8101664" y="2280834"/>
                  <a:pt x="8101664" y="2273775"/>
                </a:cubicBezTo>
                <a:cubicBezTo>
                  <a:pt x="8101664" y="2266715"/>
                  <a:pt x="8091075" y="2263184"/>
                  <a:pt x="8069894" y="2263184"/>
                </a:cubicBezTo>
                <a:cubicBezTo>
                  <a:pt x="8062833" y="2263184"/>
                  <a:pt x="8059302" y="2263184"/>
                  <a:pt x="8059302" y="2263184"/>
                </a:cubicBezTo>
                <a:cubicBezTo>
                  <a:pt x="8052242" y="2263184"/>
                  <a:pt x="8045183" y="2259654"/>
                  <a:pt x="8038123" y="2252594"/>
                </a:cubicBezTo>
                <a:lnTo>
                  <a:pt x="8006350" y="2242004"/>
                </a:lnTo>
                <a:cubicBezTo>
                  <a:pt x="8006350" y="2242004"/>
                  <a:pt x="8002821" y="2242004"/>
                  <a:pt x="7995760" y="2242004"/>
                </a:cubicBezTo>
                <a:lnTo>
                  <a:pt x="7953398" y="2220823"/>
                </a:lnTo>
                <a:cubicBezTo>
                  <a:pt x="7946338" y="2227882"/>
                  <a:pt x="7941042" y="2231413"/>
                  <a:pt x="7937513" y="2231413"/>
                </a:cubicBezTo>
                <a:cubicBezTo>
                  <a:pt x="7933983" y="2231413"/>
                  <a:pt x="7928688" y="2227882"/>
                  <a:pt x="7921627" y="2220823"/>
                </a:cubicBezTo>
                <a:lnTo>
                  <a:pt x="7911038" y="2220823"/>
                </a:lnTo>
                <a:cubicBezTo>
                  <a:pt x="7918098" y="2227882"/>
                  <a:pt x="7960460" y="2249063"/>
                  <a:pt x="8038123" y="2284365"/>
                </a:cubicBezTo>
                <a:lnTo>
                  <a:pt x="8080483" y="2316136"/>
                </a:lnTo>
                <a:lnTo>
                  <a:pt x="8101664" y="2337317"/>
                </a:lnTo>
                <a:lnTo>
                  <a:pt x="8112254" y="2358498"/>
                </a:lnTo>
                <a:cubicBezTo>
                  <a:pt x="8105194" y="2358498"/>
                  <a:pt x="8098135" y="2354967"/>
                  <a:pt x="8091075" y="2347908"/>
                </a:cubicBezTo>
                <a:lnTo>
                  <a:pt x="8080483" y="2347908"/>
                </a:lnTo>
                <a:cubicBezTo>
                  <a:pt x="8080483" y="2347908"/>
                  <a:pt x="8076954" y="2347908"/>
                  <a:pt x="8069894" y="2347908"/>
                </a:cubicBezTo>
                <a:cubicBezTo>
                  <a:pt x="8062833" y="2340848"/>
                  <a:pt x="8059302" y="2337317"/>
                  <a:pt x="8059302" y="2337317"/>
                </a:cubicBezTo>
                <a:lnTo>
                  <a:pt x="8006350" y="2305546"/>
                </a:lnTo>
                <a:cubicBezTo>
                  <a:pt x="8006350" y="2305546"/>
                  <a:pt x="8008116" y="2307311"/>
                  <a:pt x="8011646" y="2310841"/>
                </a:cubicBezTo>
                <a:cubicBezTo>
                  <a:pt x="8015175" y="2314371"/>
                  <a:pt x="8016942" y="2316136"/>
                  <a:pt x="8016942" y="2316136"/>
                </a:cubicBezTo>
                <a:lnTo>
                  <a:pt x="7995760" y="2316136"/>
                </a:lnTo>
                <a:cubicBezTo>
                  <a:pt x="7995760" y="2316136"/>
                  <a:pt x="7995760" y="2314371"/>
                  <a:pt x="7995760" y="2310841"/>
                </a:cubicBezTo>
                <a:cubicBezTo>
                  <a:pt x="7995760" y="2307311"/>
                  <a:pt x="7992231" y="2303781"/>
                  <a:pt x="7985171" y="2300250"/>
                </a:cubicBezTo>
                <a:cubicBezTo>
                  <a:pt x="7978109" y="2296721"/>
                  <a:pt x="7972815" y="2293190"/>
                  <a:pt x="7969284" y="2289660"/>
                </a:cubicBezTo>
                <a:cubicBezTo>
                  <a:pt x="7965754" y="2286129"/>
                  <a:pt x="7963990" y="2280834"/>
                  <a:pt x="7963990" y="2273775"/>
                </a:cubicBezTo>
                <a:cubicBezTo>
                  <a:pt x="7963990" y="2266715"/>
                  <a:pt x="7946338" y="2259654"/>
                  <a:pt x="7911038" y="2252594"/>
                </a:cubicBezTo>
                <a:cubicBezTo>
                  <a:pt x="7889856" y="2245533"/>
                  <a:pt x="7875736" y="2238473"/>
                  <a:pt x="7868675" y="2231413"/>
                </a:cubicBezTo>
                <a:cubicBezTo>
                  <a:pt x="7868675" y="2231413"/>
                  <a:pt x="7866909" y="2229648"/>
                  <a:pt x="7863380" y="2226117"/>
                </a:cubicBezTo>
                <a:cubicBezTo>
                  <a:pt x="7859850" y="2222588"/>
                  <a:pt x="7854556" y="2220823"/>
                  <a:pt x="7847494" y="2220823"/>
                </a:cubicBezTo>
                <a:cubicBezTo>
                  <a:pt x="7833375" y="2220823"/>
                  <a:pt x="7826313" y="2219058"/>
                  <a:pt x="7826313" y="2215527"/>
                </a:cubicBezTo>
                <a:cubicBezTo>
                  <a:pt x="7826313" y="2211996"/>
                  <a:pt x="7824548" y="2210232"/>
                  <a:pt x="7821019" y="2210232"/>
                </a:cubicBezTo>
                <a:cubicBezTo>
                  <a:pt x="7817490" y="2210232"/>
                  <a:pt x="7815724" y="2213763"/>
                  <a:pt x="7815724" y="2220823"/>
                </a:cubicBezTo>
                <a:lnTo>
                  <a:pt x="7783952" y="2199642"/>
                </a:lnTo>
                <a:lnTo>
                  <a:pt x="7762772" y="2189051"/>
                </a:lnTo>
                <a:cubicBezTo>
                  <a:pt x="7748652" y="2181992"/>
                  <a:pt x="7739826" y="2176696"/>
                  <a:pt x="7736296" y="2173165"/>
                </a:cubicBezTo>
                <a:cubicBezTo>
                  <a:pt x="7732765" y="2169636"/>
                  <a:pt x="7734530" y="2167871"/>
                  <a:pt x="7741590" y="2167871"/>
                </a:cubicBezTo>
                <a:cubicBezTo>
                  <a:pt x="7741590" y="2160811"/>
                  <a:pt x="7741590" y="2157280"/>
                  <a:pt x="7741590" y="2157280"/>
                </a:cubicBezTo>
                <a:cubicBezTo>
                  <a:pt x="7741590" y="2157280"/>
                  <a:pt x="7738060" y="2157280"/>
                  <a:pt x="7731000" y="2157280"/>
                </a:cubicBezTo>
                <a:lnTo>
                  <a:pt x="7752182" y="2146690"/>
                </a:lnTo>
                <a:cubicBezTo>
                  <a:pt x="7766300" y="2146690"/>
                  <a:pt x="7769832" y="2143159"/>
                  <a:pt x="7762772" y="2136099"/>
                </a:cubicBezTo>
                <a:lnTo>
                  <a:pt x="7773361" y="2125509"/>
                </a:lnTo>
                <a:lnTo>
                  <a:pt x="7773361" y="2114919"/>
                </a:lnTo>
                <a:lnTo>
                  <a:pt x="7752182" y="2114919"/>
                </a:lnTo>
                <a:cubicBezTo>
                  <a:pt x="7752182" y="2114919"/>
                  <a:pt x="7748652" y="2118448"/>
                  <a:pt x="7741590" y="2125509"/>
                </a:cubicBezTo>
                <a:lnTo>
                  <a:pt x="7731000" y="2125509"/>
                </a:lnTo>
                <a:cubicBezTo>
                  <a:pt x="7731000" y="2118448"/>
                  <a:pt x="7734530" y="2114919"/>
                  <a:pt x="7741590" y="2114919"/>
                </a:cubicBezTo>
                <a:lnTo>
                  <a:pt x="7741590" y="2104328"/>
                </a:lnTo>
                <a:lnTo>
                  <a:pt x="7752182" y="2093738"/>
                </a:lnTo>
                <a:cubicBezTo>
                  <a:pt x="7731000" y="2079617"/>
                  <a:pt x="7713348" y="2072557"/>
                  <a:pt x="7699230" y="2072557"/>
                </a:cubicBezTo>
                <a:lnTo>
                  <a:pt x="7678048" y="2061967"/>
                </a:lnTo>
                <a:cubicBezTo>
                  <a:pt x="7670986" y="2054906"/>
                  <a:pt x="7663928" y="2049611"/>
                  <a:pt x="7656867" y="2046080"/>
                </a:cubicBezTo>
                <a:cubicBezTo>
                  <a:pt x="7649807" y="2042550"/>
                  <a:pt x="7640982" y="2037255"/>
                  <a:pt x="7630390" y="2030194"/>
                </a:cubicBezTo>
                <a:cubicBezTo>
                  <a:pt x="7619800" y="2023136"/>
                  <a:pt x="7605682" y="2016074"/>
                  <a:pt x="7588030" y="2009015"/>
                </a:cubicBezTo>
                <a:cubicBezTo>
                  <a:pt x="7570378" y="2001954"/>
                  <a:pt x="7561553" y="1994894"/>
                  <a:pt x="7561553" y="1987834"/>
                </a:cubicBezTo>
                <a:lnTo>
                  <a:pt x="7550963" y="1977242"/>
                </a:lnTo>
                <a:cubicBezTo>
                  <a:pt x="7550963" y="1984303"/>
                  <a:pt x="7547434" y="1987834"/>
                  <a:pt x="7540374" y="1987834"/>
                </a:cubicBezTo>
                <a:lnTo>
                  <a:pt x="7529782" y="1987834"/>
                </a:lnTo>
                <a:cubicBezTo>
                  <a:pt x="7536842" y="1987834"/>
                  <a:pt x="7538607" y="1989598"/>
                  <a:pt x="7535078" y="1993128"/>
                </a:cubicBezTo>
                <a:cubicBezTo>
                  <a:pt x="7531548" y="1996659"/>
                  <a:pt x="7529782" y="1998424"/>
                  <a:pt x="7529782" y="1998424"/>
                </a:cubicBezTo>
                <a:cubicBezTo>
                  <a:pt x="7529782" y="2005484"/>
                  <a:pt x="7526252" y="2005484"/>
                  <a:pt x="7519192" y="1998424"/>
                </a:cubicBezTo>
                <a:cubicBezTo>
                  <a:pt x="7512130" y="1991363"/>
                  <a:pt x="7508601" y="1987834"/>
                  <a:pt x="7508601" y="1987834"/>
                </a:cubicBezTo>
                <a:lnTo>
                  <a:pt x="7508601" y="1998424"/>
                </a:lnTo>
                <a:cubicBezTo>
                  <a:pt x="7508601" y="1998424"/>
                  <a:pt x="7508601" y="2001954"/>
                  <a:pt x="7508601" y="2009015"/>
                </a:cubicBezTo>
                <a:lnTo>
                  <a:pt x="7498011" y="1998424"/>
                </a:lnTo>
                <a:cubicBezTo>
                  <a:pt x="7490951" y="1991363"/>
                  <a:pt x="7487420" y="1987834"/>
                  <a:pt x="7487420" y="1987834"/>
                </a:cubicBezTo>
                <a:cubicBezTo>
                  <a:pt x="7487420" y="1987834"/>
                  <a:pt x="7489186" y="1986069"/>
                  <a:pt x="7492716" y="1982538"/>
                </a:cubicBezTo>
                <a:cubicBezTo>
                  <a:pt x="7496245" y="1979007"/>
                  <a:pt x="7496245" y="1977242"/>
                  <a:pt x="7492716" y="1977242"/>
                </a:cubicBezTo>
                <a:cubicBezTo>
                  <a:pt x="7489186" y="1977242"/>
                  <a:pt x="7487420" y="1977242"/>
                  <a:pt x="7487420" y="1977242"/>
                </a:cubicBezTo>
                <a:cubicBezTo>
                  <a:pt x="7480360" y="1970184"/>
                  <a:pt x="7480360" y="1966653"/>
                  <a:pt x="7487420" y="1966653"/>
                </a:cubicBezTo>
                <a:lnTo>
                  <a:pt x="7476830" y="1966653"/>
                </a:lnTo>
                <a:lnTo>
                  <a:pt x="7466240" y="1945472"/>
                </a:lnTo>
                <a:cubicBezTo>
                  <a:pt x="7473300" y="1945472"/>
                  <a:pt x="7480360" y="1949002"/>
                  <a:pt x="7487420" y="1956063"/>
                </a:cubicBezTo>
                <a:cubicBezTo>
                  <a:pt x="7494482" y="1963122"/>
                  <a:pt x="7501540" y="1964888"/>
                  <a:pt x="7508601" y="1961357"/>
                </a:cubicBezTo>
                <a:cubicBezTo>
                  <a:pt x="7515663" y="1957828"/>
                  <a:pt x="7515663" y="1952532"/>
                  <a:pt x="7508601" y="1945472"/>
                </a:cubicBezTo>
                <a:lnTo>
                  <a:pt x="7487420" y="1924290"/>
                </a:lnTo>
                <a:cubicBezTo>
                  <a:pt x="7487420" y="1924290"/>
                  <a:pt x="7483890" y="1924290"/>
                  <a:pt x="7476830" y="1924290"/>
                </a:cubicBezTo>
                <a:lnTo>
                  <a:pt x="7466240" y="1924290"/>
                </a:lnTo>
                <a:cubicBezTo>
                  <a:pt x="7459178" y="1924290"/>
                  <a:pt x="7452120" y="1924290"/>
                  <a:pt x="7445059" y="1924290"/>
                </a:cubicBezTo>
                <a:cubicBezTo>
                  <a:pt x="7445059" y="1924290"/>
                  <a:pt x="7441530" y="1926055"/>
                  <a:pt x="7434468" y="1929586"/>
                </a:cubicBezTo>
                <a:cubicBezTo>
                  <a:pt x="7427408" y="1933117"/>
                  <a:pt x="7423878" y="1938411"/>
                  <a:pt x="7423878" y="1945472"/>
                </a:cubicBezTo>
                <a:lnTo>
                  <a:pt x="7413288" y="1956063"/>
                </a:lnTo>
                <a:cubicBezTo>
                  <a:pt x="7420348" y="1956063"/>
                  <a:pt x="7423878" y="1959592"/>
                  <a:pt x="7423878" y="1966653"/>
                </a:cubicBezTo>
                <a:cubicBezTo>
                  <a:pt x="7423878" y="1973713"/>
                  <a:pt x="7415053" y="1977242"/>
                  <a:pt x="7397403" y="1977242"/>
                </a:cubicBezTo>
                <a:cubicBezTo>
                  <a:pt x="7379751" y="1977242"/>
                  <a:pt x="7360336" y="1975478"/>
                  <a:pt x="7339155" y="1971948"/>
                </a:cubicBezTo>
                <a:cubicBezTo>
                  <a:pt x="7317974" y="1968417"/>
                  <a:pt x="7303854" y="1964888"/>
                  <a:pt x="7296793" y="1961357"/>
                </a:cubicBezTo>
                <a:cubicBezTo>
                  <a:pt x="7289732" y="1957828"/>
                  <a:pt x="7284437" y="1956063"/>
                  <a:pt x="7280908" y="1956063"/>
                </a:cubicBezTo>
                <a:cubicBezTo>
                  <a:pt x="7277378" y="1956063"/>
                  <a:pt x="7272082" y="1956063"/>
                  <a:pt x="7265022" y="1956063"/>
                </a:cubicBezTo>
                <a:lnTo>
                  <a:pt x="7265022" y="1966653"/>
                </a:lnTo>
                <a:cubicBezTo>
                  <a:pt x="7279142" y="1966653"/>
                  <a:pt x="7289732" y="1973713"/>
                  <a:pt x="7296793" y="1987834"/>
                </a:cubicBezTo>
                <a:lnTo>
                  <a:pt x="7317974" y="1998424"/>
                </a:lnTo>
                <a:lnTo>
                  <a:pt x="7286203" y="1998424"/>
                </a:lnTo>
                <a:cubicBezTo>
                  <a:pt x="7265022" y="1998424"/>
                  <a:pt x="7254432" y="1994894"/>
                  <a:pt x="7254432" y="1987834"/>
                </a:cubicBezTo>
                <a:cubicBezTo>
                  <a:pt x="7247370" y="1987834"/>
                  <a:pt x="7243841" y="1987834"/>
                  <a:pt x="7243841" y="1987834"/>
                </a:cubicBezTo>
                <a:cubicBezTo>
                  <a:pt x="7243841" y="1987834"/>
                  <a:pt x="7243841" y="1991363"/>
                  <a:pt x="7243841" y="1998424"/>
                </a:cubicBezTo>
                <a:lnTo>
                  <a:pt x="7201480" y="2009015"/>
                </a:lnTo>
                <a:lnTo>
                  <a:pt x="7201480" y="1987834"/>
                </a:lnTo>
                <a:cubicBezTo>
                  <a:pt x="7194418" y="1987834"/>
                  <a:pt x="7187360" y="1986069"/>
                  <a:pt x="7180299" y="1982538"/>
                </a:cubicBezTo>
                <a:cubicBezTo>
                  <a:pt x="7173238" y="1979007"/>
                  <a:pt x="7169708" y="1977242"/>
                  <a:pt x="7169708" y="1977242"/>
                </a:cubicBezTo>
                <a:cubicBezTo>
                  <a:pt x="7169708" y="1977242"/>
                  <a:pt x="7169708" y="1980773"/>
                  <a:pt x="7169708" y="1987834"/>
                </a:cubicBezTo>
                <a:lnTo>
                  <a:pt x="7159118" y="1998424"/>
                </a:lnTo>
                <a:cubicBezTo>
                  <a:pt x="7159118" y="1998424"/>
                  <a:pt x="7157352" y="2000188"/>
                  <a:pt x="7153822" y="2003719"/>
                </a:cubicBezTo>
                <a:cubicBezTo>
                  <a:pt x="7150293" y="2007250"/>
                  <a:pt x="7148526" y="2012544"/>
                  <a:pt x="7148526" y="2019605"/>
                </a:cubicBezTo>
                <a:cubicBezTo>
                  <a:pt x="7148526" y="2033725"/>
                  <a:pt x="7155588" y="2033725"/>
                  <a:pt x="7169708" y="2019605"/>
                </a:cubicBezTo>
                <a:cubicBezTo>
                  <a:pt x="7169708" y="2012544"/>
                  <a:pt x="7173238" y="2012544"/>
                  <a:pt x="7180299" y="2019605"/>
                </a:cubicBezTo>
                <a:cubicBezTo>
                  <a:pt x="7187360" y="2026665"/>
                  <a:pt x="7190889" y="2026665"/>
                  <a:pt x="7190889" y="2019605"/>
                </a:cubicBezTo>
                <a:cubicBezTo>
                  <a:pt x="7197949" y="2019605"/>
                  <a:pt x="7201480" y="2021369"/>
                  <a:pt x="7201480" y="2024900"/>
                </a:cubicBezTo>
                <a:cubicBezTo>
                  <a:pt x="7201480" y="2028430"/>
                  <a:pt x="7205010" y="2030194"/>
                  <a:pt x="7212070" y="2030194"/>
                </a:cubicBezTo>
                <a:cubicBezTo>
                  <a:pt x="7212070" y="2044315"/>
                  <a:pt x="7226190" y="2044315"/>
                  <a:pt x="7254432" y="2030194"/>
                </a:cubicBezTo>
                <a:lnTo>
                  <a:pt x="7265022" y="2030194"/>
                </a:lnTo>
                <a:lnTo>
                  <a:pt x="7265022" y="2040786"/>
                </a:lnTo>
                <a:lnTo>
                  <a:pt x="7286203" y="2030194"/>
                </a:lnTo>
                <a:lnTo>
                  <a:pt x="7292822" y="2030194"/>
                </a:lnTo>
                <a:cubicBezTo>
                  <a:pt x="7295470" y="2030194"/>
                  <a:pt x="7296793" y="2030194"/>
                  <a:pt x="7296793" y="2030194"/>
                </a:cubicBezTo>
                <a:lnTo>
                  <a:pt x="7265022" y="2051376"/>
                </a:lnTo>
                <a:cubicBezTo>
                  <a:pt x="7250902" y="2051376"/>
                  <a:pt x="7243841" y="2054906"/>
                  <a:pt x="7243841" y="2061967"/>
                </a:cubicBezTo>
                <a:lnTo>
                  <a:pt x="7243841" y="2072557"/>
                </a:lnTo>
                <a:lnTo>
                  <a:pt x="7275612" y="2093738"/>
                </a:lnTo>
                <a:cubicBezTo>
                  <a:pt x="7289732" y="2093738"/>
                  <a:pt x="7300322" y="2097267"/>
                  <a:pt x="7307384" y="2104328"/>
                </a:cubicBezTo>
                <a:cubicBezTo>
                  <a:pt x="7314444" y="2104328"/>
                  <a:pt x="7317974" y="2104328"/>
                  <a:pt x="7317974" y="2104328"/>
                </a:cubicBezTo>
                <a:cubicBezTo>
                  <a:pt x="7317974" y="2104328"/>
                  <a:pt x="7321504" y="2104328"/>
                  <a:pt x="7328564" y="2104328"/>
                </a:cubicBezTo>
                <a:cubicBezTo>
                  <a:pt x="7328564" y="2104328"/>
                  <a:pt x="7330330" y="2107858"/>
                  <a:pt x="7333860" y="2114919"/>
                </a:cubicBezTo>
                <a:cubicBezTo>
                  <a:pt x="7337389" y="2121978"/>
                  <a:pt x="7335626" y="2125509"/>
                  <a:pt x="7328564" y="2125509"/>
                </a:cubicBezTo>
                <a:lnTo>
                  <a:pt x="7307384" y="2125509"/>
                </a:lnTo>
                <a:cubicBezTo>
                  <a:pt x="7300322" y="2132569"/>
                  <a:pt x="7293264" y="2136099"/>
                  <a:pt x="7286203" y="2136099"/>
                </a:cubicBezTo>
                <a:lnTo>
                  <a:pt x="7286203" y="2125509"/>
                </a:lnTo>
                <a:lnTo>
                  <a:pt x="7275612" y="2114919"/>
                </a:lnTo>
                <a:cubicBezTo>
                  <a:pt x="7268552" y="2114919"/>
                  <a:pt x="7266788" y="2118448"/>
                  <a:pt x="7270318" y="2125509"/>
                </a:cubicBezTo>
                <a:cubicBezTo>
                  <a:pt x="7273847" y="2132569"/>
                  <a:pt x="7272082" y="2136099"/>
                  <a:pt x="7265022" y="2136099"/>
                </a:cubicBezTo>
                <a:cubicBezTo>
                  <a:pt x="7265022" y="2129040"/>
                  <a:pt x="7259726" y="2123744"/>
                  <a:pt x="7249136" y="2120213"/>
                </a:cubicBezTo>
                <a:cubicBezTo>
                  <a:pt x="7238546" y="2116684"/>
                  <a:pt x="7231485" y="2113154"/>
                  <a:pt x="7227956" y="2109623"/>
                </a:cubicBezTo>
                <a:cubicBezTo>
                  <a:pt x="7224426" y="2106092"/>
                  <a:pt x="7222660" y="2104328"/>
                  <a:pt x="7222660" y="2104328"/>
                </a:cubicBezTo>
                <a:lnTo>
                  <a:pt x="7201480" y="2104328"/>
                </a:lnTo>
                <a:lnTo>
                  <a:pt x="7148526" y="2093738"/>
                </a:lnTo>
                <a:lnTo>
                  <a:pt x="7132641" y="2093738"/>
                </a:lnTo>
                <a:cubicBezTo>
                  <a:pt x="7136170" y="2093738"/>
                  <a:pt x="7137937" y="2091973"/>
                  <a:pt x="7137937" y="2088442"/>
                </a:cubicBezTo>
                <a:cubicBezTo>
                  <a:pt x="7137937" y="2084911"/>
                  <a:pt x="7136170" y="2081382"/>
                  <a:pt x="7132641" y="2077852"/>
                </a:cubicBezTo>
                <a:cubicBezTo>
                  <a:pt x="7129112" y="2074321"/>
                  <a:pt x="7125581" y="2074321"/>
                  <a:pt x="7122052" y="2077852"/>
                </a:cubicBezTo>
                <a:cubicBezTo>
                  <a:pt x="7118522" y="2081382"/>
                  <a:pt x="7118522" y="2084911"/>
                  <a:pt x="7122052" y="2088442"/>
                </a:cubicBezTo>
                <a:cubicBezTo>
                  <a:pt x="7125581" y="2091973"/>
                  <a:pt x="7129112" y="2093738"/>
                  <a:pt x="7132641" y="2093738"/>
                </a:cubicBezTo>
                <a:lnTo>
                  <a:pt x="7111462" y="2093738"/>
                </a:lnTo>
                <a:cubicBezTo>
                  <a:pt x="7100870" y="2093738"/>
                  <a:pt x="7095574" y="2095502"/>
                  <a:pt x="7095574" y="2099033"/>
                </a:cubicBezTo>
                <a:cubicBezTo>
                  <a:pt x="7095574" y="2102563"/>
                  <a:pt x="7093810" y="2104328"/>
                  <a:pt x="7090280" y="2104328"/>
                </a:cubicBezTo>
                <a:cubicBezTo>
                  <a:pt x="7086751" y="2104328"/>
                  <a:pt x="7081456" y="2104328"/>
                  <a:pt x="7074395" y="2104328"/>
                </a:cubicBezTo>
                <a:lnTo>
                  <a:pt x="7063804" y="2104328"/>
                </a:lnTo>
                <a:lnTo>
                  <a:pt x="7063804" y="2114919"/>
                </a:lnTo>
                <a:cubicBezTo>
                  <a:pt x="7056744" y="2114919"/>
                  <a:pt x="7053214" y="2111388"/>
                  <a:pt x="7053214" y="2104328"/>
                </a:cubicBezTo>
                <a:cubicBezTo>
                  <a:pt x="7053214" y="2090207"/>
                  <a:pt x="7056744" y="2086677"/>
                  <a:pt x="7063804" y="2093738"/>
                </a:cubicBezTo>
                <a:cubicBezTo>
                  <a:pt x="7070866" y="2093738"/>
                  <a:pt x="7076160" y="2091973"/>
                  <a:pt x="7079689" y="2088442"/>
                </a:cubicBezTo>
                <a:cubicBezTo>
                  <a:pt x="7083218" y="2084911"/>
                  <a:pt x="7081456" y="2083146"/>
                  <a:pt x="7074395" y="2083146"/>
                </a:cubicBezTo>
                <a:cubicBezTo>
                  <a:pt x="7067333" y="2083146"/>
                  <a:pt x="7063804" y="2083146"/>
                  <a:pt x="7063804" y="2083146"/>
                </a:cubicBezTo>
                <a:cubicBezTo>
                  <a:pt x="7063804" y="2076088"/>
                  <a:pt x="7062039" y="2072557"/>
                  <a:pt x="7058510" y="2072557"/>
                </a:cubicBezTo>
                <a:cubicBezTo>
                  <a:pt x="7054978" y="2072557"/>
                  <a:pt x="7051448" y="2072557"/>
                  <a:pt x="7047918" y="2072557"/>
                </a:cubicBezTo>
                <a:cubicBezTo>
                  <a:pt x="7044389" y="2072557"/>
                  <a:pt x="7040858" y="2074321"/>
                  <a:pt x="7037328" y="2077852"/>
                </a:cubicBezTo>
                <a:cubicBezTo>
                  <a:pt x="7033799" y="2081382"/>
                  <a:pt x="7028504" y="2083146"/>
                  <a:pt x="7021443" y="2083146"/>
                </a:cubicBezTo>
                <a:cubicBezTo>
                  <a:pt x="7014381" y="2083146"/>
                  <a:pt x="7010852" y="2083146"/>
                  <a:pt x="7010852" y="2083146"/>
                </a:cubicBezTo>
                <a:cubicBezTo>
                  <a:pt x="7010852" y="2090207"/>
                  <a:pt x="7000262" y="2093738"/>
                  <a:pt x="6979081" y="2093738"/>
                </a:cubicBezTo>
                <a:lnTo>
                  <a:pt x="6968491" y="2093738"/>
                </a:lnTo>
                <a:cubicBezTo>
                  <a:pt x="6968491" y="2086677"/>
                  <a:pt x="6966725" y="2083146"/>
                  <a:pt x="6963196" y="2083146"/>
                </a:cubicBezTo>
                <a:cubicBezTo>
                  <a:pt x="6959666" y="2083146"/>
                  <a:pt x="6957900" y="2083146"/>
                  <a:pt x="6957900" y="2083146"/>
                </a:cubicBezTo>
                <a:cubicBezTo>
                  <a:pt x="6943780" y="2083146"/>
                  <a:pt x="6936718" y="2083146"/>
                  <a:pt x="6936718" y="2083146"/>
                </a:cubicBezTo>
                <a:cubicBezTo>
                  <a:pt x="6936718" y="2076088"/>
                  <a:pt x="6934954" y="2072557"/>
                  <a:pt x="6931424" y="2072557"/>
                </a:cubicBezTo>
                <a:cubicBezTo>
                  <a:pt x="6927895" y="2072557"/>
                  <a:pt x="6926129" y="2072557"/>
                  <a:pt x="6926129" y="2072557"/>
                </a:cubicBezTo>
                <a:lnTo>
                  <a:pt x="6894358" y="2072557"/>
                </a:lnTo>
                <a:cubicBezTo>
                  <a:pt x="6894358" y="2065496"/>
                  <a:pt x="6890828" y="2061967"/>
                  <a:pt x="6883766" y="2061967"/>
                </a:cubicBezTo>
                <a:cubicBezTo>
                  <a:pt x="6876706" y="2061967"/>
                  <a:pt x="6873177" y="2058436"/>
                  <a:pt x="6873177" y="2051376"/>
                </a:cubicBezTo>
                <a:cubicBezTo>
                  <a:pt x="6873177" y="2051376"/>
                  <a:pt x="6871410" y="2051376"/>
                  <a:pt x="6867881" y="2051376"/>
                </a:cubicBezTo>
                <a:cubicBezTo>
                  <a:pt x="6864352" y="2051376"/>
                  <a:pt x="6859056" y="2051376"/>
                  <a:pt x="6851996" y="2051376"/>
                </a:cubicBezTo>
                <a:lnTo>
                  <a:pt x="6820224" y="2051376"/>
                </a:lnTo>
                <a:cubicBezTo>
                  <a:pt x="6813164" y="2044315"/>
                  <a:pt x="6799044" y="2037255"/>
                  <a:pt x="6777862" y="2030194"/>
                </a:cubicBezTo>
                <a:cubicBezTo>
                  <a:pt x="6770802" y="2030194"/>
                  <a:pt x="6761977" y="2030194"/>
                  <a:pt x="6751387" y="2030194"/>
                </a:cubicBezTo>
                <a:cubicBezTo>
                  <a:pt x="6740796" y="2030194"/>
                  <a:pt x="6730206" y="2028430"/>
                  <a:pt x="6719616" y="2024900"/>
                </a:cubicBezTo>
                <a:cubicBezTo>
                  <a:pt x="6709025" y="2021369"/>
                  <a:pt x="6700200" y="2019605"/>
                  <a:pt x="6693140" y="2019605"/>
                </a:cubicBezTo>
                <a:lnTo>
                  <a:pt x="6693140" y="2030194"/>
                </a:lnTo>
                <a:cubicBezTo>
                  <a:pt x="6714320" y="2044315"/>
                  <a:pt x="6728440" y="2047846"/>
                  <a:pt x="6735502" y="2040786"/>
                </a:cubicBezTo>
                <a:lnTo>
                  <a:pt x="6746092" y="2040786"/>
                </a:lnTo>
                <a:cubicBezTo>
                  <a:pt x="6753152" y="2047846"/>
                  <a:pt x="6754916" y="2051376"/>
                  <a:pt x="6751387" y="2051376"/>
                </a:cubicBezTo>
                <a:cubicBezTo>
                  <a:pt x="6747858" y="2051376"/>
                  <a:pt x="6739032" y="2051376"/>
                  <a:pt x="6724910" y="2051376"/>
                </a:cubicBezTo>
                <a:cubicBezTo>
                  <a:pt x="6703730" y="2051376"/>
                  <a:pt x="6686079" y="2051376"/>
                  <a:pt x="6671958" y="2051376"/>
                </a:cubicBezTo>
                <a:lnTo>
                  <a:pt x="6661368" y="2030194"/>
                </a:lnTo>
                <a:lnTo>
                  <a:pt x="6650778" y="2030194"/>
                </a:lnTo>
                <a:cubicBezTo>
                  <a:pt x="6643717" y="2030194"/>
                  <a:pt x="6640188" y="2033725"/>
                  <a:pt x="6640188" y="2040786"/>
                </a:cubicBezTo>
                <a:lnTo>
                  <a:pt x="6640188" y="2035490"/>
                </a:lnTo>
                <a:cubicBezTo>
                  <a:pt x="6640188" y="2031959"/>
                  <a:pt x="6640188" y="2030194"/>
                  <a:pt x="6640188" y="2030194"/>
                </a:cubicBezTo>
                <a:cubicBezTo>
                  <a:pt x="6640188" y="2009015"/>
                  <a:pt x="6633127" y="1998424"/>
                  <a:pt x="6619006" y="1998424"/>
                </a:cubicBezTo>
                <a:lnTo>
                  <a:pt x="6576646" y="1987834"/>
                </a:lnTo>
                <a:cubicBezTo>
                  <a:pt x="6583706" y="1987834"/>
                  <a:pt x="6589002" y="1984303"/>
                  <a:pt x="6592531" y="1977242"/>
                </a:cubicBezTo>
                <a:cubicBezTo>
                  <a:pt x="6596060" y="1970184"/>
                  <a:pt x="6594296" y="1966653"/>
                  <a:pt x="6587236" y="1966653"/>
                </a:cubicBezTo>
                <a:lnTo>
                  <a:pt x="6576646" y="1966653"/>
                </a:lnTo>
                <a:lnTo>
                  <a:pt x="6513102" y="1956063"/>
                </a:lnTo>
                <a:lnTo>
                  <a:pt x="6502512" y="1956063"/>
                </a:lnTo>
                <a:cubicBezTo>
                  <a:pt x="6502512" y="1963122"/>
                  <a:pt x="6498983" y="1966653"/>
                  <a:pt x="6491922" y="1966653"/>
                </a:cubicBezTo>
                <a:cubicBezTo>
                  <a:pt x="6484861" y="1966653"/>
                  <a:pt x="6484861" y="1963122"/>
                  <a:pt x="6491922" y="1956063"/>
                </a:cubicBezTo>
                <a:lnTo>
                  <a:pt x="6481332" y="1945472"/>
                </a:lnTo>
                <a:cubicBezTo>
                  <a:pt x="6474271" y="1945472"/>
                  <a:pt x="6470740" y="1945472"/>
                  <a:pt x="6470740" y="1945472"/>
                </a:cubicBezTo>
                <a:cubicBezTo>
                  <a:pt x="6470740" y="1945472"/>
                  <a:pt x="6470740" y="1943707"/>
                  <a:pt x="6470740" y="1940176"/>
                </a:cubicBezTo>
                <a:cubicBezTo>
                  <a:pt x="6470740" y="1936646"/>
                  <a:pt x="6467211" y="1938411"/>
                  <a:pt x="6460150" y="1945472"/>
                </a:cubicBezTo>
                <a:cubicBezTo>
                  <a:pt x="6460150" y="1945472"/>
                  <a:pt x="6463680" y="1947236"/>
                  <a:pt x="6470740" y="1950767"/>
                </a:cubicBezTo>
                <a:cubicBezTo>
                  <a:pt x="6477802" y="1954297"/>
                  <a:pt x="6477802" y="1959592"/>
                  <a:pt x="6470740" y="1966653"/>
                </a:cubicBezTo>
                <a:cubicBezTo>
                  <a:pt x="6470740" y="1959592"/>
                  <a:pt x="6463680" y="1956063"/>
                  <a:pt x="6449560" y="1956063"/>
                </a:cubicBezTo>
                <a:lnTo>
                  <a:pt x="6438970" y="1945472"/>
                </a:lnTo>
                <a:cubicBezTo>
                  <a:pt x="6446031" y="1945472"/>
                  <a:pt x="6446031" y="1941941"/>
                  <a:pt x="6438970" y="1934882"/>
                </a:cubicBezTo>
                <a:cubicBezTo>
                  <a:pt x="6424850" y="1927821"/>
                  <a:pt x="6414259" y="1931351"/>
                  <a:pt x="6407198" y="1945472"/>
                </a:cubicBezTo>
                <a:cubicBezTo>
                  <a:pt x="6407198" y="1952532"/>
                  <a:pt x="6401903" y="1952532"/>
                  <a:pt x="6391313" y="1945472"/>
                </a:cubicBezTo>
                <a:cubicBezTo>
                  <a:pt x="6380723" y="1938411"/>
                  <a:pt x="6375428" y="1931351"/>
                  <a:pt x="6375428" y="1924290"/>
                </a:cubicBezTo>
                <a:lnTo>
                  <a:pt x="6333066" y="1934882"/>
                </a:lnTo>
                <a:lnTo>
                  <a:pt x="6343656" y="1945472"/>
                </a:lnTo>
                <a:lnTo>
                  <a:pt x="6354246" y="1934882"/>
                </a:lnTo>
                <a:cubicBezTo>
                  <a:pt x="6361306" y="1934882"/>
                  <a:pt x="6368367" y="1934882"/>
                  <a:pt x="6375428" y="1934882"/>
                </a:cubicBezTo>
                <a:lnTo>
                  <a:pt x="6375428" y="1945472"/>
                </a:lnTo>
                <a:cubicBezTo>
                  <a:pt x="6375428" y="1952532"/>
                  <a:pt x="6378957" y="1956063"/>
                  <a:pt x="6386018" y="1956063"/>
                </a:cubicBezTo>
                <a:cubicBezTo>
                  <a:pt x="6400138" y="1963122"/>
                  <a:pt x="6403669" y="1970184"/>
                  <a:pt x="6396608" y="1977242"/>
                </a:cubicBezTo>
                <a:lnTo>
                  <a:pt x="6364836" y="1977242"/>
                </a:lnTo>
                <a:lnTo>
                  <a:pt x="6311884" y="1966653"/>
                </a:lnTo>
                <a:cubicBezTo>
                  <a:pt x="6311884" y="1959592"/>
                  <a:pt x="6306590" y="1954297"/>
                  <a:pt x="6295998" y="1950767"/>
                </a:cubicBezTo>
                <a:cubicBezTo>
                  <a:pt x="6285409" y="1947236"/>
                  <a:pt x="6276584" y="1949002"/>
                  <a:pt x="6269524" y="1956063"/>
                </a:cubicBezTo>
                <a:lnTo>
                  <a:pt x="6311884" y="1977242"/>
                </a:lnTo>
                <a:cubicBezTo>
                  <a:pt x="6318946" y="1977242"/>
                  <a:pt x="6322476" y="1977242"/>
                  <a:pt x="6322476" y="1977242"/>
                </a:cubicBezTo>
                <a:cubicBezTo>
                  <a:pt x="6322476" y="1977242"/>
                  <a:pt x="6326005" y="1977242"/>
                  <a:pt x="6333066" y="1977242"/>
                </a:cubicBezTo>
                <a:cubicBezTo>
                  <a:pt x="6347186" y="1991363"/>
                  <a:pt x="6357776" y="1998424"/>
                  <a:pt x="6364836" y="1998424"/>
                </a:cubicBezTo>
                <a:lnTo>
                  <a:pt x="6375428" y="1998424"/>
                </a:lnTo>
                <a:lnTo>
                  <a:pt x="6386018" y="2009015"/>
                </a:lnTo>
                <a:cubicBezTo>
                  <a:pt x="6393079" y="2009015"/>
                  <a:pt x="6400138" y="2009015"/>
                  <a:pt x="6407198" y="2009015"/>
                </a:cubicBezTo>
                <a:cubicBezTo>
                  <a:pt x="6414259" y="2009015"/>
                  <a:pt x="6417788" y="2012544"/>
                  <a:pt x="6417788" y="2019605"/>
                </a:cubicBezTo>
                <a:lnTo>
                  <a:pt x="6446030" y="2026665"/>
                </a:lnTo>
                <a:lnTo>
                  <a:pt x="6438970" y="2019605"/>
                </a:lnTo>
                <a:cubicBezTo>
                  <a:pt x="6438970" y="2019605"/>
                  <a:pt x="6444265" y="2019605"/>
                  <a:pt x="6454855" y="2019605"/>
                </a:cubicBezTo>
                <a:cubicBezTo>
                  <a:pt x="6465446" y="2019605"/>
                  <a:pt x="6470740" y="2023136"/>
                  <a:pt x="6470740" y="2030194"/>
                </a:cubicBezTo>
                <a:lnTo>
                  <a:pt x="6460150" y="2030194"/>
                </a:lnTo>
                <a:cubicBezTo>
                  <a:pt x="6474271" y="2030194"/>
                  <a:pt x="6483098" y="2033725"/>
                  <a:pt x="6486627" y="2040786"/>
                </a:cubicBezTo>
                <a:cubicBezTo>
                  <a:pt x="6490156" y="2047846"/>
                  <a:pt x="6491922" y="2051376"/>
                  <a:pt x="6491922" y="2051376"/>
                </a:cubicBezTo>
                <a:lnTo>
                  <a:pt x="6491922" y="2040786"/>
                </a:lnTo>
                <a:lnTo>
                  <a:pt x="6513102" y="2040786"/>
                </a:lnTo>
                <a:lnTo>
                  <a:pt x="6513102" y="2051376"/>
                </a:lnTo>
                <a:lnTo>
                  <a:pt x="6513102" y="2061967"/>
                </a:lnTo>
                <a:cubicBezTo>
                  <a:pt x="6513102" y="2061967"/>
                  <a:pt x="6527223" y="2065496"/>
                  <a:pt x="6555464" y="2072557"/>
                </a:cubicBezTo>
                <a:lnTo>
                  <a:pt x="6608416" y="2083146"/>
                </a:lnTo>
                <a:lnTo>
                  <a:pt x="6597826" y="2072557"/>
                </a:lnTo>
                <a:lnTo>
                  <a:pt x="6597826" y="2061967"/>
                </a:lnTo>
                <a:cubicBezTo>
                  <a:pt x="6597826" y="2069026"/>
                  <a:pt x="6604887" y="2072557"/>
                  <a:pt x="6619006" y="2072557"/>
                </a:cubicBezTo>
                <a:lnTo>
                  <a:pt x="6640188" y="2093738"/>
                </a:lnTo>
                <a:lnTo>
                  <a:pt x="6650778" y="2093738"/>
                </a:lnTo>
                <a:cubicBezTo>
                  <a:pt x="6650778" y="2093738"/>
                  <a:pt x="6656073" y="2095502"/>
                  <a:pt x="6666664" y="2099033"/>
                </a:cubicBezTo>
                <a:cubicBezTo>
                  <a:pt x="6677254" y="2102563"/>
                  <a:pt x="6686079" y="2106092"/>
                  <a:pt x="6693140" y="2109623"/>
                </a:cubicBezTo>
                <a:cubicBezTo>
                  <a:pt x="6700200" y="2113154"/>
                  <a:pt x="6709025" y="2116684"/>
                  <a:pt x="6719616" y="2120213"/>
                </a:cubicBezTo>
                <a:cubicBezTo>
                  <a:pt x="6730206" y="2123744"/>
                  <a:pt x="6735502" y="2125509"/>
                  <a:pt x="6735502" y="2125509"/>
                </a:cubicBezTo>
                <a:cubicBezTo>
                  <a:pt x="6749621" y="2125509"/>
                  <a:pt x="6760212" y="2125509"/>
                  <a:pt x="6767272" y="2125509"/>
                </a:cubicBezTo>
                <a:lnTo>
                  <a:pt x="6777862" y="2136099"/>
                </a:lnTo>
                <a:lnTo>
                  <a:pt x="6756682" y="2136099"/>
                </a:lnTo>
                <a:lnTo>
                  <a:pt x="6767272" y="2146690"/>
                </a:lnTo>
                <a:cubicBezTo>
                  <a:pt x="6781392" y="2153750"/>
                  <a:pt x="6791984" y="2157280"/>
                  <a:pt x="6799044" y="2157280"/>
                </a:cubicBezTo>
                <a:lnTo>
                  <a:pt x="6799044" y="2146690"/>
                </a:lnTo>
                <a:lnTo>
                  <a:pt x="6809634" y="2136099"/>
                </a:lnTo>
                <a:cubicBezTo>
                  <a:pt x="6816696" y="2136099"/>
                  <a:pt x="6820224" y="2136099"/>
                  <a:pt x="6820224" y="2136099"/>
                </a:cubicBezTo>
                <a:lnTo>
                  <a:pt x="6830814" y="2136099"/>
                </a:lnTo>
                <a:cubicBezTo>
                  <a:pt x="6830814" y="2143159"/>
                  <a:pt x="6830814" y="2146690"/>
                  <a:pt x="6830814" y="2146690"/>
                </a:cubicBezTo>
                <a:cubicBezTo>
                  <a:pt x="6837876" y="2146690"/>
                  <a:pt x="6837876" y="2150221"/>
                  <a:pt x="6830814" y="2157280"/>
                </a:cubicBezTo>
                <a:cubicBezTo>
                  <a:pt x="6830814" y="2164340"/>
                  <a:pt x="6844936" y="2171400"/>
                  <a:pt x="6873177" y="2178461"/>
                </a:cubicBezTo>
                <a:cubicBezTo>
                  <a:pt x="6880237" y="2178461"/>
                  <a:pt x="6885532" y="2178461"/>
                  <a:pt x="6889062" y="2178461"/>
                </a:cubicBezTo>
                <a:cubicBezTo>
                  <a:pt x="6892592" y="2178461"/>
                  <a:pt x="6894358" y="2174930"/>
                  <a:pt x="6894358" y="2167871"/>
                </a:cubicBezTo>
                <a:lnTo>
                  <a:pt x="6915539" y="2167871"/>
                </a:lnTo>
                <a:cubicBezTo>
                  <a:pt x="6936718" y="2174930"/>
                  <a:pt x="6950840" y="2178461"/>
                  <a:pt x="6957900" y="2178461"/>
                </a:cubicBezTo>
                <a:lnTo>
                  <a:pt x="6968491" y="2178461"/>
                </a:lnTo>
                <a:lnTo>
                  <a:pt x="6968491" y="2189051"/>
                </a:lnTo>
                <a:cubicBezTo>
                  <a:pt x="6975552" y="2196111"/>
                  <a:pt x="6980847" y="2197877"/>
                  <a:pt x="6984376" y="2194346"/>
                </a:cubicBezTo>
                <a:cubicBezTo>
                  <a:pt x="6987906" y="2190817"/>
                  <a:pt x="6991437" y="2189051"/>
                  <a:pt x="6994966" y="2189051"/>
                </a:cubicBezTo>
                <a:cubicBezTo>
                  <a:pt x="6998496" y="2189051"/>
                  <a:pt x="7000262" y="2190817"/>
                  <a:pt x="7000262" y="2194346"/>
                </a:cubicBezTo>
                <a:cubicBezTo>
                  <a:pt x="7000262" y="2197877"/>
                  <a:pt x="7000262" y="2199642"/>
                  <a:pt x="7000262" y="2199642"/>
                </a:cubicBezTo>
                <a:cubicBezTo>
                  <a:pt x="6993200" y="2199642"/>
                  <a:pt x="6989670" y="2199642"/>
                  <a:pt x="6989670" y="2199642"/>
                </a:cubicBezTo>
                <a:cubicBezTo>
                  <a:pt x="6989670" y="2199642"/>
                  <a:pt x="6989670" y="2203173"/>
                  <a:pt x="6989670" y="2210232"/>
                </a:cubicBezTo>
                <a:cubicBezTo>
                  <a:pt x="6996732" y="2210232"/>
                  <a:pt x="7002026" y="2208467"/>
                  <a:pt x="7005558" y="2204937"/>
                </a:cubicBezTo>
                <a:cubicBezTo>
                  <a:pt x="7009087" y="2201407"/>
                  <a:pt x="7017914" y="2199642"/>
                  <a:pt x="7032033" y="2199642"/>
                </a:cubicBezTo>
                <a:cubicBezTo>
                  <a:pt x="7039093" y="2199642"/>
                  <a:pt x="7046154" y="2201407"/>
                  <a:pt x="7053214" y="2204937"/>
                </a:cubicBezTo>
                <a:cubicBezTo>
                  <a:pt x="7060274" y="2208467"/>
                  <a:pt x="7067333" y="2210232"/>
                  <a:pt x="7074395" y="2210232"/>
                </a:cubicBezTo>
                <a:lnTo>
                  <a:pt x="7084985" y="2220823"/>
                </a:lnTo>
                <a:cubicBezTo>
                  <a:pt x="7092045" y="2220823"/>
                  <a:pt x="7097341" y="2219058"/>
                  <a:pt x="7100870" y="2215527"/>
                </a:cubicBezTo>
                <a:cubicBezTo>
                  <a:pt x="7104400" y="2211996"/>
                  <a:pt x="7109696" y="2213763"/>
                  <a:pt x="7116756" y="2220823"/>
                </a:cubicBezTo>
                <a:cubicBezTo>
                  <a:pt x="7130876" y="2220823"/>
                  <a:pt x="7141466" y="2220823"/>
                  <a:pt x="7148526" y="2220823"/>
                </a:cubicBezTo>
                <a:cubicBezTo>
                  <a:pt x="7155588" y="2220823"/>
                  <a:pt x="7162648" y="2224352"/>
                  <a:pt x="7169708" y="2231413"/>
                </a:cubicBezTo>
                <a:cubicBezTo>
                  <a:pt x="7183828" y="2231413"/>
                  <a:pt x="7190889" y="2231413"/>
                  <a:pt x="7190889" y="2231413"/>
                </a:cubicBezTo>
                <a:lnTo>
                  <a:pt x="7201480" y="2242004"/>
                </a:lnTo>
                <a:cubicBezTo>
                  <a:pt x="7215600" y="2242004"/>
                  <a:pt x="7224426" y="2243769"/>
                  <a:pt x="7227956" y="2247298"/>
                </a:cubicBezTo>
                <a:cubicBezTo>
                  <a:pt x="7231485" y="2250829"/>
                  <a:pt x="7240312" y="2252594"/>
                  <a:pt x="7254432" y="2252594"/>
                </a:cubicBezTo>
                <a:lnTo>
                  <a:pt x="7254432" y="2263184"/>
                </a:lnTo>
                <a:cubicBezTo>
                  <a:pt x="7261492" y="2263184"/>
                  <a:pt x="7265022" y="2266715"/>
                  <a:pt x="7265022" y="2273775"/>
                </a:cubicBezTo>
                <a:cubicBezTo>
                  <a:pt x="7265022" y="2280834"/>
                  <a:pt x="7252666" y="2284365"/>
                  <a:pt x="7227956" y="2284365"/>
                </a:cubicBezTo>
                <a:cubicBezTo>
                  <a:pt x="7203245" y="2284365"/>
                  <a:pt x="7187360" y="2284365"/>
                  <a:pt x="7180299" y="2284365"/>
                </a:cubicBezTo>
                <a:cubicBezTo>
                  <a:pt x="7173238" y="2284365"/>
                  <a:pt x="7166178" y="2284365"/>
                  <a:pt x="7159118" y="2284365"/>
                </a:cubicBezTo>
                <a:cubicBezTo>
                  <a:pt x="7152058" y="2284365"/>
                  <a:pt x="7144997" y="2284365"/>
                  <a:pt x="7137937" y="2284365"/>
                </a:cubicBezTo>
                <a:lnTo>
                  <a:pt x="7169708" y="2294956"/>
                </a:lnTo>
                <a:cubicBezTo>
                  <a:pt x="7205010" y="2294956"/>
                  <a:pt x="7222660" y="2294956"/>
                  <a:pt x="7222660" y="2294956"/>
                </a:cubicBezTo>
                <a:lnTo>
                  <a:pt x="7222660" y="2305546"/>
                </a:lnTo>
                <a:lnTo>
                  <a:pt x="7233251" y="2316136"/>
                </a:lnTo>
                <a:lnTo>
                  <a:pt x="7254432" y="2326727"/>
                </a:lnTo>
                <a:lnTo>
                  <a:pt x="7243841" y="2326727"/>
                </a:lnTo>
                <a:lnTo>
                  <a:pt x="7233251" y="2326727"/>
                </a:lnTo>
                <a:cubicBezTo>
                  <a:pt x="7240312" y="2326727"/>
                  <a:pt x="7240312" y="2330256"/>
                  <a:pt x="7233251" y="2337317"/>
                </a:cubicBezTo>
                <a:lnTo>
                  <a:pt x="7212070" y="2326727"/>
                </a:lnTo>
                <a:lnTo>
                  <a:pt x="7212070" y="2321431"/>
                </a:lnTo>
                <a:cubicBezTo>
                  <a:pt x="7212070" y="2324962"/>
                  <a:pt x="7208540" y="2326727"/>
                  <a:pt x="7201480" y="2326727"/>
                </a:cubicBezTo>
                <a:lnTo>
                  <a:pt x="7190889" y="2326727"/>
                </a:lnTo>
                <a:lnTo>
                  <a:pt x="7159118" y="2316136"/>
                </a:lnTo>
                <a:lnTo>
                  <a:pt x="7084985" y="2294956"/>
                </a:lnTo>
                <a:cubicBezTo>
                  <a:pt x="7070866" y="2294956"/>
                  <a:pt x="7060274" y="2291425"/>
                  <a:pt x="7053214" y="2284365"/>
                </a:cubicBezTo>
                <a:cubicBezTo>
                  <a:pt x="7046154" y="2277304"/>
                  <a:pt x="7042622" y="2273775"/>
                  <a:pt x="7042622" y="2273775"/>
                </a:cubicBezTo>
                <a:cubicBezTo>
                  <a:pt x="7042622" y="2273775"/>
                  <a:pt x="7046154" y="2270244"/>
                  <a:pt x="7053214" y="2263184"/>
                </a:cubicBezTo>
                <a:lnTo>
                  <a:pt x="7063804" y="2252594"/>
                </a:lnTo>
                <a:cubicBezTo>
                  <a:pt x="7063804" y="2252594"/>
                  <a:pt x="7063804" y="2256125"/>
                  <a:pt x="7063804" y="2263184"/>
                </a:cubicBezTo>
                <a:cubicBezTo>
                  <a:pt x="7063804" y="2270244"/>
                  <a:pt x="7067333" y="2273775"/>
                  <a:pt x="7074395" y="2273775"/>
                </a:cubicBezTo>
                <a:cubicBezTo>
                  <a:pt x="7081456" y="2280834"/>
                  <a:pt x="7088514" y="2284365"/>
                  <a:pt x="7095574" y="2284365"/>
                </a:cubicBezTo>
                <a:cubicBezTo>
                  <a:pt x="7102636" y="2284365"/>
                  <a:pt x="7109696" y="2280834"/>
                  <a:pt x="7116756" y="2273775"/>
                </a:cubicBezTo>
                <a:lnTo>
                  <a:pt x="7127347" y="2263184"/>
                </a:lnTo>
                <a:cubicBezTo>
                  <a:pt x="7120285" y="2263184"/>
                  <a:pt x="7113226" y="2263184"/>
                  <a:pt x="7106166" y="2263184"/>
                </a:cubicBezTo>
                <a:cubicBezTo>
                  <a:pt x="7077924" y="2256125"/>
                  <a:pt x="7063804" y="2249063"/>
                  <a:pt x="7063804" y="2242004"/>
                </a:cubicBezTo>
                <a:lnTo>
                  <a:pt x="7042622" y="2231413"/>
                </a:lnTo>
                <a:lnTo>
                  <a:pt x="7042622" y="2242004"/>
                </a:lnTo>
                <a:lnTo>
                  <a:pt x="7021443" y="2242004"/>
                </a:lnTo>
                <a:cubicBezTo>
                  <a:pt x="7014381" y="2242004"/>
                  <a:pt x="7007322" y="2242004"/>
                  <a:pt x="7000262" y="2242004"/>
                </a:cubicBezTo>
                <a:cubicBezTo>
                  <a:pt x="7000262" y="2249063"/>
                  <a:pt x="7007322" y="2256125"/>
                  <a:pt x="7021443" y="2263184"/>
                </a:cubicBezTo>
                <a:lnTo>
                  <a:pt x="7010852" y="2263184"/>
                </a:lnTo>
                <a:cubicBezTo>
                  <a:pt x="7010852" y="2263184"/>
                  <a:pt x="7007322" y="2263184"/>
                  <a:pt x="7000262" y="2263184"/>
                </a:cubicBezTo>
                <a:cubicBezTo>
                  <a:pt x="7000262" y="2270244"/>
                  <a:pt x="6994966" y="2272010"/>
                  <a:pt x="6984376" y="2268479"/>
                </a:cubicBezTo>
                <a:cubicBezTo>
                  <a:pt x="6973785" y="2264948"/>
                  <a:pt x="6968491" y="2266715"/>
                  <a:pt x="6968491" y="2273775"/>
                </a:cubicBezTo>
                <a:lnTo>
                  <a:pt x="6957900" y="2284365"/>
                </a:lnTo>
                <a:cubicBezTo>
                  <a:pt x="6964960" y="2291425"/>
                  <a:pt x="6968491" y="2294956"/>
                  <a:pt x="6968491" y="2294956"/>
                </a:cubicBezTo>
                <a:cubicBezTo>
                  <a:pt x="6968491" y="2294956"/>
                  <a:pt x="6964960" y="2294956"/>
                  <a:pt x="6957900" y="2294956"/>
                </a:cubicBezTo>
                <a:lnTo>
                  <a:pt x="6957900" y="2305546"/>
                </a:lnTo>
                <a:cubicBezTo>
                  <a:pt x="6964960" y="2305546"/>
                  <a:pt x="6966725" y="2309077"/>
                  <a:pt x="6963196" y="2316136"/>
                </a:cubicBezTo>
                <a:cubicBezTo>
                  <a:pt x="6959666" y="2323196"/>
                  <a:pt x="6961429" y="2326727"/>
                  <a:pt x="6968491" y="2326727"/>
                </a:cubicBezTo>
                <a:cubicBezTo>
                  <a:pt x="6975552" y="2326727"/>
                  <a:pt x="6975552" y="2330256"/>
                  <a:pt x="6968491" y="2337317"/>
                </a:cubicBezTo>
                <a:cubicBezTo>
                  <a:pt x="6961429" y="2337317"/>
                  <a:pt x="6957900" y="2333787"/>
                  <a:pt x="6957900" y="2326727"/>
                </a:cubicBezTo>
                <a:lnTo>
                  <a:pt x="6873177" y="2305546"/>
                </a:lnTo>
                <a:cubicBezTo>
                  <a:pt x="6851996" y="2305546"/>
                  <a:pt x="6841406" y="2302015"/>
                  <a:pt x="6841406" y="2294956"/>
                </a:cubicBezTo>
                <a:cubicBezTo>
                  <a:pt x="6834344" y="2294956"/>
                  <a:pt x="6830814" y="2294956"/>
                  <a:pt x="6830814" y="2294956"/>
                </a:cubicBezTo>
                <a:cubicBezTo>
                  <a:pt x="6830814" y="2294956"/>
                  <a:pt x="6827285" y="2298485"/>
                  <a:pt x="6820224" y="2305546"/>
                </a:cubicBezTo>
                <a:cubicBezTo>
                  <a:pt x="6820224" y="2305546"/>
                  <a:pt x="6818458" y="2303781"/>
                  <a:pt x="6814929" y="2300250"/>
                </a:cubicBezTo>
                <a:cubicBezTo>
                  <a:pt x="6811400" y="2296721"/>
                  <a:pt x="6802573" y="2294956"/>
                  <a:pt x="6788454" y="2294956"/>
                </a:cubicBezTo>
                <a:cubicBezTo>
                  <a:pt x="6795514" y="2287896"/>
                  <a:pt x="6795514" y="2284365"/>
                  <a:pt x="6788454" y="2284365"/>
                </a:cubicBezTo>
                <a:lnTo>
                  <a:pt x="6799044" y="2252594"/>
                </a:lnTo>
                <a:cubicBezTo>
                  <a:pt x="6813164" y="2259654"/>
                  <a:pt x="6830814" y="2266715"/>
                  <a:pt x="6851996" y="2273775"/>
                </a:cubicBezTo>
                <a:cubicBezTo>
                  <a:pt x="6859056" y="2273775"/>
                  <a:pt x="6864352" y="2275540"/>
                  <a:pt x="6867881" y="2279069"/>
                </a:cubicBezTo>
                <a:cubicBezTo>
                  <a:pt x="6871410" y="2282600"/>
                  <a:pt x="6876706" y="2284365"/>
                  <a:pt x="6883766" y="2284365"/>
                </a:cubicBezTo>
                <a:lnTo>
                  <a:pt x="6894358" y="2284365"/>
                </a:lnTo>
                <a:cubicBezTo>
                  <a:pt x="6880237" y="2270244"/>
                  <a:pt x="6859056" y="2263184"/>
                  <a:pt x="6830814" y="2263184"/>
                </a:cubicBezTo>
                <a:cubicBezTo>
                  <a:pt x="6816696" y="2256125"/>
                  <a:pt x="6809634" y="2249063"/>
                  <a:pt x="6809634" y="2242004"/>
                </a:cubicBezTo>
                <a:cubicBezTo>
                  <a:pt x="6809634" y="2242004"/>
                  <a:pt x="6806104" y="2242004"/>
                  <a:pt x="6799044" y="2242004"/>
                </a:cubicBezTo>
                <a:cubicBezTo>
                  <a:pt x="6791984" y="2242004"/>
                  <a:pt x="6788454" y="2234944"/>
                  <a:pt x="6788454" y="2220823"/>
                </a:cubicBezTo>
                <a:cubicBezTo>
                  <a:pt x="6788454" y="2213763"/>
                  <a:pt x="6791984" y="2210232"/>
                  <a:pt x="6799044" y="2210232"/>
                </a:cubicBezTo>
                <a:cubicBezTo>
                  <a:pt x="6806104" y="2210232"/>
                  <a:pt x="6809634" y="2210232"/>
                  <a:pt x="6809634" y="2210232"/>
                </a:cubicBezTo>
                <a:lnTo>
                  <a:pt x="6777862" y="2199642"/>
                </a:lnTo>
                <a:cubicBezTo>
                  <a:pt x="6777862" y="2199642"/>
                  <a:pt x="6777862" y="2203173"/>
                  <a:pt x="6777862" y="2210232"/>
                </a:cubicBezTo>
                <a:cubicBezTo>
                  <a:pt x="6770802" y="2210232"/>
                  <a:pt x="6765506" y="2210232"/>
                  <a:pt x="6761977" y="2210232"/>
                </a:cubicBezTo>
                <a:cubicBezTo>
                  <a:pt x="6758448" y="2210232"/>
                  <a:pt x="6760212" y="2213763"/>
                  <a:pt x="6767272" y="2220823"/>
                </a:cubicBezTo>
                <a:cubicBezTo>
                  <a:pt x="6767272" y="2227882"/>
                  <a:pt x="6767272" y="2231413"/>
                  <a:pt x="6767272" y="2231413"/>
                </a:cubicBezTo>
                <a:lnTo>
                  <a:pt x="6735502" y="2231413"/>
                </a:lnTo>
                <a:lnTo>
                  <a:pt x="6724910" y="2231413"/>
                </a:lnTo>
                <a:cubicBezTo>
                  <a:pt x="6724910" y="2231413"/>
                  <a:pt x="6723146" y="2231413"/>
                  <a:pt x="6719616" y="2231413"/>
                </a:cubicBezTo>
                <a:cubicBezTo>
                  <a:pt x="6716086" y="2231413"/>
                  <a:pt x="6710791" y="2231413"/>
                  <a:pt x="6703730" y="2231413"/>
                </a:cubicBezTo>
                <a:cubicBezTo>
                  <a:pt x="6703730" y="2231413"/>
                  <a:pt x="6701964" y="2233177"/>
                  <a:pt x="6698435" y="2236708"/>
                </a:cubicBezTo>
                <a:cubicBezTo>
                  <a:pt x="6694906" y="2240238"/>
                  <a:pt x="6693140" y="2242004"/>
                  <a:pt x="6693140" y="2242004"/>
                </a:cubicBezTo>
                <a:lnTo>
                  <a:pt x="6693140" y="2252594"/>
                </a:lnTo>
                <a:cubicBezTo>
                  <a:pt x="6686079" y="2245533"/>
                  <a:pt x="6682550" y="2238473"/>
                  <a:pt x="6682550" y="2231413"/>
                </a:cubicBezTo>
                <a:lnTo>
                  <a:pt x="6680785" y="2228766"/>
                </a:lnTo>
                <a:lnTo>
                  <a:pt x="6679901" y="2230089"/>
                </a:lnTo>
                <a:cubicBezTo>
                  <a:pt x="6678136" y="2230972"/>
                  <a:pt x="6675490" y="2231413"/>
                  <a:pt x="6671958" y="2231413"/>
                </a:cubicBezTo>
                <a:cubicBezTo>
                  <a:pt x="6671958" y="2227882"/>
                  <a:pt x="6672401" y="2225235"/>
                  <a:pt x="6673282" y="2223470"/>
                </a:cubicBezTo>
                <a:lnTo>
                  <a:pt x="6674076" y="2222941"/>
                </a:lnTo>
                <a:lnTo>
                  <a:pt x="6661368" y="2220823"/>
                </a:lnTo>
                <a:lnTo>
                  <a:pt x="6629598" y="2220823"/>
                </a:lnTo>
                <a:cubicBezTo>
                  <a:pt x="6629598" y="2206702"/>
                  <a:pt x="6636658" y="2203173"/>
                  <a:pt x="6650778" y="2210232"/>
                </a:cubicBezTo>
                <a:cubicBezTo>
                  <a:pt x="6657839" y="2210232"/>
                  <a:pt x="6664898" y="2210232"/>
                  <a:pt x="6671958" y="2210232"/>
                </a:cubicBezTo>
                <a:cubicBezTo>
                  <a:pt x="6671958" y="2210232"/>
                  <a:pt x="6675488" y="2210232"/>
                  <a:pt x="6682550" y="2210232"/>
                </a:cubicBezTo>
                <a:lnTo>
                  <a:pt x="6724910" y="2210232"/>
                </a:lnTo>
                <a:cubicBezTo>
                  <a:pt x="6731972" y="2210232"/>
                  <a:pt x="6737266" y="2208467"/>
                  <a:pt x="6740796" y="2204937"/>
                </a:cubicBezTo>
                <a:cubicBezTo>
                  <a:pt x="6744326" y="2201407"/>
                  <a:pt x="6742562" y="2199642"/>
                  <a:pt x="6735502" y="2199642"/>
                </a:cubicBezTo>
                <a:lnTo>
                  <a:pt x="6735502" y="2189051"/>
                </a:lnTo>
                <a:cubicBezTo>
                  <a:pt x="6742562" y="2189051"/>
                  <a:pt x="6746092" y="2185521"/>
                  <a:pt x="6746092" y="2178461"/>
                </a:cubicBezTo>
                <a:cubicBezTo>
                  <a:pt x="6746092" y="2171400"/>
                  <a:pt x="6744326" y="2167871"/>
                  <a:pt x="6740796" y="2167871"/>
                </a:cubicBezTo>
                <a:cubicBezTo>
                  <a:pt x="6737266" y="2167871"/>
                  <a:pt x="6731972" y="2167871"/>
                  <a:pt x="6724910" y="2167871"/>
                </a:cubicBezTo>
                <a:cubicBezTo>
                  <a:pt x="6717850" y="2160811"/>
                  <a:pt x="6707260" y="2157280"/>
                  <a:pt x="6693140" y="2157280"/>
                </a:cubicBezTo>
                <a:lnTo>
                  <a:pt x="6661368" y="2157280"/>
                </a:lnTo>
                <a:lnTo>
                  <a:pt x="6650778" y="2157280"/>
                </a:lnTo>
                <a:cubicBezTo>
                  <a:pt x="6643717" y="2164340"/>
                  <a:pt x="6643717" y="2167871"/>
                  <a:pt x="6650778" y="2167871"/>
                </a:cubicBezTo>
                <a:cubicBezTo>
                  <a:pt x="6657839" y="2167871"/>
                  <a:pt x="6663134" y="2169636"/>
                  <a:pt x="6666664" y="2173165"/>
                </a:cubicBezTo>
                <a:cubicBezTo>
                  <a:pt x="6670194" y="2176696"/>
                  <a:pt x="6675488" y="2178461"/>
                  <a:pt x="6682550" y="2178461"/>
                </a:cubicBezTo>
                <a:lnTo>
                  <a:pt x="6661368" y="2178461"/>
                </a:lnTo>
                <a:cubicBezTo>
                  <a:pt x="6654307" y="2178461"/>
                  <a:pt x="6645483" y="2176696"/>
                  <a:pt x="6634892" y="2173165"/>
                </a:cubicBezTo>
                <a:cubicBezTo>
                  <a:pt x="6624302" y="2169636"/>
                  <a:pt x="6622536" y="2171400"/>
                  <a:pt x="6629598" y="2178461"/>
                </a:cubicBezTo>
                <a:lnTo>
                  <a:pt x="6619006" y="2189051"/>
                </a:lnTo>
                <a:lnTo>
                  <a:pt x="6587236" y="2199642"/>
                </a:lnTo>
                <a:lnTo>
                  <a:pt x="6587236" y="2189051"/>
                </a:lnTo>
                <a:lnTo>
                  <a:pt x="6576646" y="2178461"/>
                </a:lnTo>
                <a:lnTo>
                  <a:pt x="6566054" y="2189051"/>
                </a:lnTo>
                <a:lnTo>
                  <a:pt x="6555464" y="2189051"/>
                </a:lnTo>
                <a:cubicBezTo>
                  <a:pt x="6541344" y="2181992"/>
                  <a:pt x="6523694" y="2178461"/>
                  <a:pt x="6502512" y="2178461"/>
                </a:cubicBezTo>
                <a:lnTo>
                  <a:pt x="6491922" y="2167871"/>
                </a:lnTo>
                <a:lnTo>
                  <a:pt x="6491922" y="2157280"/>
                </a:lnTo>
                <a:cubicBezTo>
                  <a:pt x="6498983" y="2150221"/>
                  <a:pt x="6502512" y="2146690"/>
                  <a:pt x="6502512" y="2146690"/>
                </a:cubicBezTo>
                <a:lnTo>
                  <a:pt x="6523694" y="2167871"/>
                </a:lnTo>
                <a:cubicBezTo>
                  <a:pt x="6530754" y="2174930"/>
                  <a:pt x="6537813" y="2178461"/>
                  <a:pt x="6544874" y="2178461"/>
                </a:cubicBezTo>
                <a:cubicBezTo>
                  <a:pt x="6551935" y="2178461"/>
                  <a:pt x="6558994" y="2174930"/>
                  <a:pt x="6566054" y="2167871"/>
                </a:cubicBezTo>
                <a:cubicBezTo>
                  <a:pt x="6587236" y="2167871"/>
                  <a:pt x="6601355" y="2167871"/>
                  <a:pt x="6608416" y="2167871"/>
                </a:cubicBezTo>
                <a:lnTo>
                  <a:pt x="6597826" y="2146690"/>
                </a:lnTo>
                <a:cubicBezTo>
                  <a:pt x="6590765" y="2146690"/>
                  <a:pt x="6585470" y="2144925"/>
                  <a:pt x="6581940" y="2141394"/>
                </a:cubicBezTo>
                <a:cubicBezTo>
                  <a:pt x="6578410" y="2137863"/>
                  <a:pt x="6564290" y="2136099"/>
                  <a:pt x="6539579" y="2136099"/>
                </a:cubicBezTo>
                <a:cubicBezTo>
                  <a:pt x="6514868" y="2136099"/>
                  <a:pt x="6500746" y="2134334"/>
                  <a:pt x="6497217" y="2130804"/>
                </a:cubicBezTo>
                <a:cubicBezTo>
                  <a:pt x="6493688" y="2127273"/>
                  <a:pt x="6486627" y="2127273"/>
                  <a:pt x="6476036" y="2130804"/>
                </a:cubicBezTo>
                <a:cubicBezTo>
                  <a:pt x="6470740" y="2132569"/>
                  <a:pt x="6466328" y="2133894"/>
                  <a:pt x="6462798" y="2134775"/>
                </a:cubicBezTo>
                <a:lnTo>
                  <a:pt x="6460150" y="2135216"/>
                </a:lnTo>
                <a:lnTo>
                  <a:pt x="6460150" y="2104328"/>
                </a:lnTo>
                <a:cubicBezTo>
                  <a:pt x="6460150" y="2104328"/>
                  <a:pt x="6460150" y="2100798"/>
                  <a:pt x="6460150" y="2093738"/>
                </a:cubicBezTo>
                <a:lnTo>
                  <a:pt x="6417788" y="2072557"/>
                </a:lnTo>
                <a:lnTo>
                  <a:pt x="6428380" y="2083146"/>
                </a:lnTo>
                <a:cubicBezTo>
                  <a:pt x="6435440" y="2090207"/>
                  <a:pt x="6438970" y="2093738"/>
                  <a:pt x="6438970" y="2093738"/>
                </a:cubicBezTo>
                <a:lnTo>
                  <a:pt x="6428380" y="2114919"/>
                </a:lnTo>
                <a:lnTo>
                  <a:pt x="6407198" y="2104328"/>
                </a:lnTo>
                <a:cubicBezTo>
                  <a:pt x="6400138" y="2097267"/>
                  <a:pt x="6389547" y="2093738"/>
                  <a:pt x="6375428" y="2093738"/>
                </a:cubicBezTo>
                <a:cubicBezTo>
                  <a:pt x="6368367" y="2093738"/>
                  <a:pt x="6364836" y="2093738"/>
                  <a:pt x="6364836" y="2093738"/>
                </a:cubicBezTo>
                <a:lnTo>
                  <a:pt x="6343656" y="2104328"/>
                </a:lnTo>
                <a:cubicBezTo>
                  <a:pt x="6364836" y="2111388"/>
                  <a:pt x="6375428" y="2118448"/>
                  <a:pt x="6375428" y="2125509"/>
                </a:cubicBezTo>
                <a:lnTo>
                  <a:pt x="6386018" y="2136099"/>
                </a:lnTo>
                <a:lnTo>
                  <a:pt x="6396608" y="2146690"/>
                </a:lnTo>
                <a:lnTo>
                  <a:pt x="6407198" y="2157280"/>
                </a:lnTo>
                <a:lnTo>
                  <a:pt x="6428380" y="2167871"/>
                </a:lnTo>
                <a:lnTo>
                  <a:pt x="6470740" y="2189051"/>
                </a:lnTo>
                <a:cubicBezTo>
                  <a:pt x="6470740" y="2189051"/>
                  <a:pt x="6467211" y="2189051"/>
                  <a:pt x="6460150" y="2189051"/>
                </a:cubicBezTo>
                <a:cubicBezTo>
                  <a:pt x="6453090" y="2181992"/>
                  <a:pt x="6446031" y="2181992"/>
                  <a:pt x="6438970" y="2189051"/>
                </a:cubicBezTo>
                <a:lnTo>
                  <a:pt x="6428380" y="2199642"/>
                </a:lnTo>
                <a:lnTo>
                  <a:pt x="6396608" y="2189051"/>
                </a:lnTo>
                <a:cubicBezTo>
                  <a:pt x="6389547" y="2189051"/>
                  <a:pt x="6386018" y="2189051"/>
                  <a:pt x="6386018" y="2189051"/>
                </a:cubicBezTo>
                <a:cubicBezTo>
                  <a:pt x="6378957" y="2181992"/>
                  <a:pt x="6371898" y="2178461"/>
                  <a:pt x="6364836" y="2178461"/>
                </a:cubicBezTo>
                <a:lnTo>
                  <a:pt x="6364836" y="2189051"/>
                </a:lnTo>
                <a:lnTo>
                  <a:pt x="6364836" y="2210232"/>
                </a:lnTo>
                <a:lnTo>
                  <a:pt x="6354246" y="2210232"/>
                </a:lnTo>
                <a:cubicBezTo>
                  <a:pt x="6340127" y="2203173"/>
                  <a:pt x="6334832" y="2197877"/>
                  <a:pt x="6338361" y="2194346"/>
                </a:cubicBezTo>
                <a:cubicBezTo>
                  <a:pt x="6341890" y="2190817"/>
                  <a:pt x="6343656" y="2185521"/>
                  <a:pt x="6343656" y="2178461"/>
                </a:cubicBezTo>
                <a:cubicBezTo>
                  <a:pt x="6343656" y="2171400"/>
                  <a:pt x="6347186" y="2167871"/>
                  <a:pt x="6354246" y="2167871"/>
                </a:cubicBezTo>
                <a:lnTo>
                  <a:pt x="6343656" y="2157280"/>
                </a:lnTo>
                <a:lnTo>
                  <a:pt x="6333066" y="2146690"/>
                </a:lnTo>
                <a:cubicBezTo>
                  <a:pt x="6333066" y="2139629"/>
                  <a:pt x="6333066" y="2136099"/>
                  <a:pt x="6333066" y="2136099"/>
                </a:cubicBezTo>
                <a:cubicBezTo>
                  <a:pt x="6326005" y="2136099"/>
                  <a:pt x="6326005" y="2134334"/>
                  <a:pt x="6333066" y="2130804"/>
                </a:cubicBezTo>
                <a:cubicBezTo>
                  <a:pt x="6333066" y="2134334"/>
                  <a:pt x="6336595" y="2136099"/>
                  <a:pt x="6343656" y="2136099"/>
                </a:cubicBezTo>
                <a:lnTo>
                  <a:pt x="6354246" y="2125509"/>
                </a:lnTo>
                <a:cubicBezTo>
                  <a:pt x="6354246" y="2125509"/>
                  <a:pt x="6350717" y="2125509"/>
                  <a:pt x="6343656" y="2125509"/>
                </a:cubicBezTo>
                <a:lnTo>
                  <a:pt x="6336324" y="2126731"/>
                </a:lnTo>
                <a:lnTo>
                  <a:pt x="6338361" y="2124185"/>
                </a:lnTo>
                <a:cubicBezTo>
                  <a:pt x="6338361" y="2121538"/>
                  <a:pt x="6336596" y="2118448"/>
                  <a:pt x="6333066" y="2114919"/>
                </a:cubicBezTo>
                <a:cubicBezTo>
                  <a:pt x="6333066" y="2114919"/>
                  <a:pt x="6331300" y="2114919"/>
                  <a:pt x="6327771" y="2114919"/>
                </a:cubicBezTo>
                <a:cubicBezTo>
                  <a:pt x="6324240" y="2114919"/>
                  <a:pt x="6322476" y="2118448"/>
                  <a:pt x="6322476" y="2125509"/>
                </a:cubicBezTo>
                <a:cubicBezTo>
                  <a:pt x="6315414" y="2132569"/>
                  <a:pt x="6311884" y="2132569"/>
                  <a:pt x="6311884" y="2125509"/>
                </a:cubicBezTo>
                <a:lnTo>
                  <a:pt x="6280114" y="2104328"/>
                </a:lnTo>
                <a:cubicBezTo>
                  <a:pt x="6273053" y="2104328"/>
                  <a:pt x="6265994" y="2100798"/>
                  <a:pt x="6258932" y="2093738"/>
                </a:cubicBezTo>
                <a:cubicBezTo>
                  <a:pt x="6251872" y="2093738"/>
                  <a:pt x="6248342" y="2095502"/>
                  <a:pt x="6248342" y="2099033"/>
                </a:cubicBezTo>
                <a:cubicBezTo>
                  <a:pt x="6248342" y="2102563"/>
                  <a:pt x="6251872" y="2104328"/>
                  <a:pt x="6258932" y="2104328"/>
                </a:cubicBezTo>
                <a:cubicBezTo>
                  <a:pt x="6265994" y="2104328"/>
                  <a:pt x="6269524" y="2107858"/>
                  <a:pt x="6269524" y="2114919"/>
                </a:cubicBezTo>
                <a:lnTo>
                  <a:pt x="6258932" y="2114919"/>
                </a:lnTo>
                <a:cubicBezTo>
                  <a:pt x="6244813" y="2114919"/>
                  <a:pt x="6237752" y="2116684"/>
                  <a:pt x="6237752" y="2120213"/>
                </a:cubicBezTo>
                <a:lnTo>
                  <a:pt x="6237752" y="2114919"/>
                </a:lnTo>
                <a:lnTo>
                  <a:pt x="6227161" y="2093738"/>
                </a:lnTo>
                <a:lnTo>
                  <a:pt x="6216572" y="2114919"/>
                </a:lnTo>
                <a:cubicBezTo>
                  <a:pt x="6216572" y="2121978"/>
                  <a:pt x="6216572" y="2127273"/>
                  <a:pt x="6216572" y="2130804"/>
                </a:cubicBezTo>
                <a:cubicBezTo>
                  <a:pt x="6216572" y="2134334"/>
                  <a:pt x="6213042" y="2136099"/>
                  <a:pt x="6205980" y="2136099"/>
                </a:cubicBezTo>
                <a:cubicBezTo>
                  <a:pt x="6198920" y="2136099"/>
                  <a:pt x="6193624" y="2134334"/>
                  <a:pt x="6190094" y="2130804"/>
                </a:cubicBezTo>
                <a:cubicBezTo>
                  <a:pt x="6186565" y="2127273"/>
                  <a:pt x="6181270" y="2123744"/>
                  <a:pt x="6174209" y="2120213"/>
                </a:cubicBezTo>
                <a:cubicBezTo>
                  <a:pt x="6167149" y="2116684"/>
                  <a:pt x="6161853" y="2114919"/>
                  <a:pt x="6158324" y="2114919"/>
                </a:cubicBezTo>
                <a:cubicBezTo>
                  <a:pt x="6154794" y="2114919"/>
                  <a:pt x="6149498" y="2111388"/>
                  <a:pt x="6142438" y="2104328"/>
                </a:cubicBezTo>
                <a:lnTo>
                  <a:pt x="6153028" y="2093738"/>
                </a:lnTo>
                <a:lnTo>
                  <a:pt x="6142438" y="2083146"/>
                </a:lnTo>
                <a:lnTo>
                  <a:pt x="6131847" y="2083146"/>
                </a:lnTo>
                <a:cubicBezTo>
                  <a:pt x="6124786" y="2083146"/>
                  <a:pt x="6124786" y="2086677"/>
                  <a:pt x="6131847" y="2093738"/>
                </a:cubicBezTo>
                <a:lnTo>
                  <a:pt x="6110668" y="2083146"/>
                </a:lnTo>
                <a:cubicBezTo>
                  <a:pt x="6107136" y="2079617"/>
                  <a:pt x="6102724" y="2076970"/>
                  <a:pt x="6097429" y="2075204"/>
                </a:cubicBezTo>
                <a:lnTo>
                  <a:pt x="6091251" y="2074323"/>
                </a:lnTo>
                <a:lnTo>
                  <a:pt x="6098752" y="2081823"/>
                </a:lnTo>
                <a:cubicBezTo>
                  <a:pt x="6101401" y="2084471"/>
                  <a:pt x="6103607" y="2086677"/>
                  <a:pt x="6105372" y="2088442"/>
                </a:cubicBezTo>
                <a:cubicBezTo>
                  <a:pt x="6108901" y="2091973"/>
                  <a:pt x="6110668" y="2093738"/>
                  <a:pt x="6110668" y="2093738"/>
                </a:cubicBezTo>
                <a:cubicBezTo>
                  <a:pt x="6103606" y="2093738"/>
                  <a:pt x="6093016" y="2093738"/>
                  <a:pt x="6078895" y="2093738"/>
                </a:cubicBezTo>
                <a:cubicBezTo>
                  <a:pt x="6071834" y="2093738"/>
                  <a:pt x="6064776" y="2091973"/>
                  <a:pt x="6057716" y="2088442"/>
                </a:cubicBezTo>
                <a:cubicBezTo>
                  <a:pt x="6050654" y="2084911"/>
                  <a:pt x="6043594" y="2083146"/>
                  <a:pt x="6036534" y="2083146"/>
                </a:cubicBezTo>
                <a:lnTo>
                  <a:pt x="5994172" y="2072557"/>
                </a:lnTo>
                <a:cubicBezTo>
                  <a:pt x="5987112" y="2072557"/>
                  <a:pt x="5974757" y="2067261"/>
                  <a:pt x="5957106" y="2056671"/>
                </a:cubicBezTo>
                <a:cubicBezTo>
                  <a:pt x="5939456" y="2046080"/>
                  <a:pt x="5927100" y="2040786"/>
                  <a:pt x="5920039" y="2040786"/>
                </a:cubicBezTo>
                <a:cubicBezTo>
                  <a:pt x="5912978" y="2040786"/>
                  <a:pt x="5909449" y="2039021"/>
                  <a:pt x="5909449" y="2035490"/>
                </a:cubicBezTo>
                <a:cubicBezTo>
                  <a:pt x="5909449" y="2031959"/>
                  <a:pt x="5898860" y="2030194"/>
                  <a:pt x="5877678" y="2030194"/>
                </a:cubicBezTo>
                <a:lnTo>
                  <a:pt x="5835316" y="2019605"/>
                </a:lnTo>
                <a:lnTo>
                  <a:pt x="5803545" y="2019605"/>
                </a:lnTo>
                <a:cubicBezTo>
                  <a:pt x="5803545" y="2026665"/>
                  <a:pt x="5800016" y="2026665"/>
                  <a:pt x="5792954" y="2019605"/>
                </a:cubicBezTo>
                <a:lnTo>
                  <a:pt x="5782364" y="2030194"/>
                </a:lnTo>
                <a:cubicBezTo>
                  <a:pt x="5782364" y="2030194"/>
                  <a:pt x="5778834" y="2030194"/>
                  <a:pt x="5771774" y="2030194"/>
                </a:cubicBezTo>
                <a:cubicBezTo>
                  <a:pt x="5764714" y="2030194"/>
                  <a:pt x="5761183" y="2026665"/>
                  <a:pt x="5761183" y="2019605"/>
                </a:cubicBezTo>
                <a:cubicBezTo>
                  <a:pt x="5761183" y="2012544"/>
                  <a:pt x="5757654" y="2009015"/>
                  <a:pt x="5750593" y="2009015"/>
                </a:cubicBezTo>
                <a:cubicBezTo>
                  <a:pt x="5750593" y="2009015"/>
                  <a:pt x="5748828" y="2007250"/>
                  <a:pt x="5745298" y="2003719"/>
                </a:cubicBezTo>
                <a:cubicBezTo>
                  <a:pt x="5741768" y="2000188"/>
                  <a:pt x="5736472" y="1998424"/>
                  <a:pt x="5729412" y="1998424"/>
                </a:cubicBezTo>
                <a:cubicBezTo>
                  <a:pt x="5729412" y="1991363"/>
                  <a:pt x="5724116" y="1989598"/>
                  <a:pt x="5713526" y="1993128"/>
                </a:cubicBezTo>
                <a:cubicBezTo>
                  <a:pt x="5702936" y="1996659"/>
                  <a:pt x="5695876" y="2000188"/>
                  <a:pt x="5692346" y="2003719"/>
                </a:cubicBezTo>
                <a:cubicBezTo>
                  <a:pt x="5688816" y="2007250"/>
                  <a:pt x="5672930" y="2007250"/>
                  <a:pt x="5644689" y="2003719"/>
                </a:cubicBezTo>
                <a:cubicBezTo>
                  <a:pt x="5616448" y="2000188"/>
                  <a:pt x="5598798" y="1998424"/>
                  <a:pt x="5591737" y="1998424"/>
                </a:cubicBezTo>
                <a:lnTo>
                  <a:pt x="5581147" y="1987834"/>
                </a:lnTo>
                <a:lnTo>
                  <a:pt x="5591737" y="1987834"/>
                </a:lnTo>
                <a:lnTo>
                  <a:pt x="5591737" y="1977242"/>
                </a:lnTo>
                <a:cubicBezTo>
                  <a:pt x="5591737" y="1977242"/>
                  <a:pt x="5591737" y="1973713"/>
                  <a:pt x="5591737" y="1966653"/>
                </a:cubicBezTo>
                <a:lnTo>
                  <a:pt x="5602327" y="1966653"/>
                </a:lnTo>
                <a:lnTo>
                  <a:pt x="5612918" y="1956063"/>
                </a:lnTo>
                <a:cubicBezTo>
                  <a:pt x="5612918" y="1956063"/>
                  <a:pt x="5609387" y="1956063"/>
                  <a:pt x="5602327" y="1956063"/>
                </a:cubicBezTo>
                <a:lnTo>
                  <a:pt x="5591737" y="1956063"/>
                </a:lnTo>
                <a:cubicBezTo>
                  <a:pt x="5591737" y="1956063"/>
                  <a:pt x="5588208" y="1959592"/>
                  <a:pt x="5581147" y="1966653"/>
                </a:cubicBezTo>
                <a:lnTo>
                  <a:pt x="5581147" y="1977242"/>
                </a:lnTo>
                <a:lnTo>
                  <a:pt x="5538785" y="1966653"/>
                </a:lnTo>
                <a:cubicBezTo>
                  <a:pt x="5524664" y="1959592"/>
                  <a:pt x="5514074" y="1959592"/>
                  <a:pt x="5507014" y="1966653"/>
                </a:cubicBezTo>
                <a:lnTo>
                  <a:pt x="5496423" y="1956063"/>
                </a:lnTo>
                <a:cubicBezTo>
                  <a:pt x="5496423" y="1949002"/>
                  <a:pt x="5492894" y="1945472"/>
                  <a:pt x="5485833" y="1945472"/>
                </a:cubicBezTo>
                <a:lnTo>
                  <a:pt x="5485833" y="1956063"/>
                </a:lnTo>
                <a:lnTo>
                  <a:pt x="5475243" y="1956063"/>
                </a:lnTo>
                <a:lnTo>
                  <a:pt x="5454062" y="1945472"/>
                </a:lnTo>
                <a:lnTo>
                  <a:pt x="5443471" y="1945472"/>
                </a:lnTo>
                <a:cubicBezTo>
                  <a:pt x="5450531" y="1952532"/>
                  <a:pt x="5450531" y="1956063"/>
                  <a:pt x="5443471" y="1956063"/>
                </a:cubicBezTo>
                <a:lnTo>
                  <a:pt x="5454062" y="1966653"/>
                </a:lnTo>
                <a:lnTo>
                  <a:pt x="5475243" y="1966653"/>
                </a:lnTo>
                <a:cubicBezTo>
                  <a:pt x="5475243" y="1973713"/>
                  <a:pt x="5478772" y="1977242"/>
                  <a:pt x="5485833" y="1977242"/>
                </a:cubicBezTo>
                <a:lnTo>
                  <a:pt x="5496423" y="1977242"/>
                </a:lnTo>
                <a:cubicBezTo>
                  <a:pt x="5496423" y="1977242"/>
                  <a:pt x="5503483" y="1980773"/>
                  <a:pt x="5517604" y="1987834"/>
                </a:cubicBezTo>
                <a:cubicBezTo>
                  <a:pt x="5531724" y="1994894"/>
                  <a:pt x="5542314" y="1994894"/>
                  <a:pt x="5549375" y="1987834"/>
                </a:cubicBezTo>
                <a:cubicBezTo>
                  <a:pt x="5549375" y="1994894"/>
                  <a:pt x="5552906" y="2000188"/>
                  <a:pt x="5559966" y="2003719"/>
                </a:cubicBezTo>
                <a:cubicBezTo>
                  <a:pt x="5567026" y="2007250"/>
                  <a:pt x="5570556" y="2005484"/>
                  <a:pt x="5570556" y="1998424"/>
                </a:cubicBezTo>
                <a:lnTo>
                  <a:pt x="5591737" y="1998424"/>
                </a:lnTo>
                <a:cubicBezTo>
                  <a:pt x="5591737" y="2005484"/>
                  <a:pt x="5597032" y="2010780"/>
                  <a:pt x="5607622" y="2014309"/>
                </a:cubicBezTo>
                <a:cubicBezTo>
                  <a:pt x="5618214" y="2017840"/>
                  <a:pt x="5630568" y="2019605"/>
                  <a:pt x="5644689" y="2019605"/>
                </a:cubicBezTo>
                <a:cubicBezTo>
                  <a:pt x="5651750" y="2019605"/>
                  <a:pt x="5657045" y="2021369"/>
                  <a:pt x="5660574" y="2024900"/>
                </a:cubicBezTo>
                <a:cubicBezTo>
                  <a:pt x="5664106" y="2028430"/>
                  <a:pt x="5674695" y="2031959"/>
                  <a:pt x="5692346" y="2035490"/>
                </a:cubicBezTo>
                <a:cubicBezTo>
                  <a:pt x="5709997" y="2039021"/>
                  <a:pt x="5718822" y="2040786"/>
                  <a:pt x="5718822" y="2040786"/>
                </a:cubicBezTo>
                <a:cubicBezTo>
                  <a:pt x="5725882" y="2040786"/>
                  <a:pt x="5732943" y="2042550"/>
                  <a:pt x="5740002" y="2046080"/>
                </a:cubicBezTo>
                <a:cubicBezTo>
                  <a:pt x="5747064" y="2049611"/>
                  <a:pt x="5754124" y="2051376"/>
                  <a:pt x="5761183" y="2051376"/>
                </a:cubicBezTo>
                <a:cubicBezTo>
                  <a:pt x="5803545" y="2065496"/>
                  <a:pt x="5828256" y="2072557"/>
                  <a:pt x="5835316" y="2072557"/>
                </a:cubicBezTo>
                <a:cubicBezTo>
                  <a:pt x="5842376" y="2072557"/>
                  <a:pt x="5845908" y="2072557"/>
                  <a:pt x="5845908" y="2072557"/>
                </a:cubicBezTo>
                <a:cubicBezTo>
                  <a:pt x="5852968" y="2072557"/>
                  <a:pt x="5856497" y="2076088"/>
                  <a:pt x="5856497" y="2083146"/>
                </a:cubicBezTo>
                <a:cubicBezTo>
                  <a:pt x="5856497" y="2083146"/>
                  <a:pt x="5860026" y="2084911"/>
                  <a:pt x="5867087" y="2088442"/>
                </a:cubicBezTo>
                <a:cubicBezTo>
                  <a:pt x="5874148" y="2091973"/>
                  <a:pt x="5884738" y="2093738"/>
                  <a:pt x="5898860" y="2093738"/>
                </a:cubicBezTo>
                <a:lnTo>
                  <a:pt x="5930630" y="2104328"/>
                </a:lnTo>
                <a:lnTo>
                  <a:pt x="5951812" y="2104328"/>
                </a:lnTo>
                <a:cubicBezTo>
                  <a:pt x="5951812" y="2104328"/>
                  <a:pt x="5948280" y="2100798"/>
                  <a:pt x="5941220" y="2093738"/>
                </a:cubicBezTo>
                <a:lnTo>
                  <a:pt x="5951812" y="2093738"/>
                </a:lnTo>
                <a:lnTo>
                  <a:pt x="5962401" y="2093738"/>
                </a:lnTo>
                <a:lnTo>
                  <a:pt x="5951812" y="2083146"/>
                </a:lnTo>
                <a:cubicBezTo>
                  <a:pt x="5958872" y="2083146"/>
                  <a:pt x="5972991" y="2086677"/>
                  <a:pt x="5994172" y="2093738"/>
                </a:cubicBezTo>
                <a:cubicBezTo>
                  <a:pt x="6001234" y="2093738"/>
                  <a:pt x="6004764" y="2093738"/>
                  <a:pt x="6004764" y="2093738"/>
                </a:cubicBezTo>
                <a:cubicBezTo>
                  <a:pt x="6004764" y="2093738"/>
                  <a:pt x="6004764" y="2095502"/>
                  <a:pt x="6004764" y="2099033"/>
                </a:cubicBezTo>
                <a:cubicBezTo>
                  <a:pt x="6004764" y="2102563"/>
                  <a:pt x="6006528" y="2106092"/>
                  <a:pt x="6010058" y="2109623"/>
                </a:cubicBezTo>
                <a:cubicBezTo>
                  <a:pt x="6013587" y="2113154"/>
                  <a:pt x="6018882" y="2116684"/>
                  <a:pt x="6025943" y="2120213"/>
                </a:cubicBezTo>
                <a:cubicBezTo>
                  <a:pt x="6033005" y="2123744"/>
                  <a:pt x="6038299" y="2125509"/>
                  <a:pt x="6041830" y="2125509"/>
                </a:cubicBezTo>
                <a:cubicBezTo>
                  <a:pt x="6045360" y="2125509"/>
                  <a:pt x="6047124" y="2129040"/>
                  <a:pt x="6047124" y="2136099"/>
                </a:cubicBezTo>
                <a:cubicBezTo>
                  <a:pt x="6054186" y="2129040"/>
                  <a:pt x="6078895" y="2132569"/>
                  <a:pt x="6121257" y="2146690"/>
                </a:cubicBezTo>
                <a:lnTo>
                  <a:pt x="6153028" y="2167871"/>
                </a:lnTo>
                <a:lnTo>
                  <a:pt x="6184800" y="2178461"/>
                </a:lnTo>
                <a:cubicBezTo>
                  <a:pt x="6191861" y="2185521"/>
                  <a:pt x="6204216" y="2192581"/>
                  <a:pt x="6221866" y="2199642"/>
                </a:cubicBezTo>
                <a:cubicBezTo>
                  <a:pt x="6239517" y="2206702"/>
                  <a:pt x="6251872" y="2206702"/>
                  <a:pt x="6258932" y="2199642"/>
                </a:cubicBezTo>
                <a:lnTo>
                  <a:pt x="6216572" y="2167871"/>
                </a:lnTo>
                <a:lnTo>
                  <a:pt x="6195390" y="2146690"/>
                </a:lnTo>
                <a:cubicBezTo>
                  <a:pt x="6195390" y="2139629"/>
                  <a:pt x="6202450" y="2139629"/>
                  <a:pt x="6216572" y="2146690"/>
                </a:cubicBezTo>
                <a:cubicBezTo>
                  <a:pt x="6230690" y="2146690"/>
                  <a:pt x="6234222" y="2150221"/>
                  <a:pt x="6227161" y="2157280"/>
                </a:cubicBezTo>
                <a:cubicBezTo>
                  <a:pt x="6227161" y="2157280"/>
                  <a:pt x="6230690" y="2160811"/>
                  <a:pt x="6237752" y="2167871"/>
                </a:cubicBezTo>
                <a:cubicBezTo>
                  <a:pt x="6244813" y="2174930"/>
                  <a:pt x="6250108" y="2176696"/>
                  <a:pt x="6253638" y="2173165"/>
                </a:cubicBezTo>
                <a:cubicBezTo>
                  <a:pt x="6257168" y="2169636"/>
                  <a:pt x="6262462" y="2166106"/>
                  <a:pt x="6269524" y="2162575"/>
                </a:cubicBezTo>
                <a:cubicBezTo>
                  <a:pt x="6276584" y="2159044"/>
                  <a:pt x="6283642" y="2160811"/>
                  <a:pt x="6290704" y="2167871"/>
                </a:cubicBezTo>
                <a:lnTo>
                  <a:pt x="6269524" y="2189051"/>
                </a:lnTo>
                <a:lnTo>
                  <a:pt x="6258932" y="2189051"/>
                </a:lnTo>
                <a:cubicBezTo>
                  <a:pt x="6287174" y="2196111"/>
                  <a:pt x="6297765" y="2206702"/>
                  <a:pt x="6290704" y="2220823"/>
                </a:cubicBezTo>
                <a:lnTo>
                  <a:pt x="6343656" y="2242004"/>
                </a:lnTo>
                <a:cubicBezTo>
                  <a:pt x="6350717" y="2242004"/>
                  <a:pt x="6354246" y="2240238"/>
                  <a:pt x="6354246" y="2236708"/>
                </a:cubicBezTo>
                <a:cubicBezTo>
                  <a:pt x="6354246" y="2233177"/>
                  <a:pt x="6354246" y="2231413"/>
                  <a:pt x="6354246" y="2231413"/>
                </a:cubicBezTo>
                <a:cubicBezTo>
                  <a:pt x="6354246" y="2224352"/>
                  <a:pt x="6357776" y="2220823"/>
                  <a:pt x="6364836" y="2220823"/>
                </a:cubicBezTo>
                <a:cubicBezTo>
                  <a:pt x="6371898" y="2220823"/>
                  <a:pt x="6371898" y="2224352"/>
                  <a:pt x="6364836" y="2231413"/>
                </a:cubicBezTo>
                <a:cubicBezTo>
                  <a:pt x="6364836" y="2238473"/>
                  <a:pt x="6364836" y="2242004"/>
                  <a:pt x="6364836" y="2242004"/>
                </a:cubicBezTo>
                <a:lnTo>
                  <a:pt x="6375428" y="2252594"/>
                </a:lnTo>
                <a:cubicBezTo>
                  <a:pt x="6389547" y="2273775"/>
                  <a:pt x="6389547" y="2280834"/>
                  <a:pt x="6375428" y="2273775"/>
                </a:cubicBezTo>
                <a:cubicBezTo>
                  <a:pt x="6375428" y="2273775"/>
                  <a:pt x="6375428" y="2277304"/>
                  <a:pt x="6375428" y="2284365"/>
                </a:cubicBezTo>
                <a:cubicBezTo>
                  <a:pt x="6368367" y="2284365"/>
                  <a:pt x="6361306" y="2284365"/>
                  <a:pt x="6354246" y="2284365"/>
                </a:cubicBezTo>
                <a:cubicBezTo>
                  <a:pt x="6347186" y="2284365"/>
                  <a:pt x="6340127" y="2284365"/>
                  <a:pt x="6333066" y="2284365"/>
                </a:cubicBezTo>
                <a:cubicBezTo>
                  <a:pt x="6326005" y="2284365"/>
                  <a:pt x="6322476" y="2284365"/>
                  <a:pt x="6322476" y="2284365"/>
                </a:cubicBezTo>
                <a:cubicBezTo>
                  <a:pt x="6322476" y="2284365"/>
                  <a:pt x="6318946" y="2280834"/>
                  <a:pt x="6311884" y="2273775"/>
                </a:cubicBezTo>
                <a:cubicBezTo>
                  <a:pt x="6304824" y="2266715"/>
                  <a:pt x="6295998" y="2263184"/>
                  <a:pt x="6285409" y="2263184"/>
                </a:cubicBezTo>
                <a:cubicBezTo>
                  <a:pt x="6274818" y="2263184"/>
                  <a:pt x="6269524" y="2261419"/>
                  <a:pt x="6269524" y="2257889"/>
                </a:cubicBezTo>
                <a:cubicBezTo>
                  <a:pt x="6269524" y="2254359"/>
                  <a:pt x="6265994" y="2252594"/>
                  <a:pt x="6258932" y="2252594"/>
                </a:cubicBezTo>
                <a:lnTo>
                  <a:pt x="6237752" y="2252594"/>
                </a:lnTo>
                <a:cubicBezTo>
                  <a:pt x="6237752" y="2252594"/>
                  <a:pt x="6234222" y="2250829"/>
                  <a:pt x="6227161" y="2247298"/>
                </a:cubicBezTo>
                <a:cubicBezTo>
                  <a:pt x="6220101" y="2243769"/>
                  <a:pt x="6216572" y="2242004"/>
                  <a:pt x="6216572" y="2242004"/>
                </a:cubicBezTo>
                <a:cubicBezTo>
                  <a:pt x="6202450" y="2242004"/>
                  <a:pt x="6193624" y="2240238"/>
                  <a:pt x="6190094" y="2236708"/>
                </a:cubicBezTo>
                <a:cubicBezTo>
                  <a:pt x="6186565" y="2233177"/>
                  <a:pt x="6177738" y="2231413"/>
                  <a:pt x="6163620" y="2231413"/>
                </a:cubicBezTo>
                <a:cubicBezTo>
                  <a:pt x="6142438" y="2224352"/>
                  <a:pt x="6126553" y="2220823"/>
                  <a:pt x="6115962" y="2220823"/>
                </a:cubicBezTo>
                <a:cubicBezTo>
                  <a:pt x="6105372" y="2220823"/>
                  <a:pt x="6096546" y="2217292"/>
                  <a:pt x="6089486" y="2210232"/>
                </a:cubicBezTo>
                <a:cubicBezTo>
                  <a:pt x="6082426" y="2203173"/>
                  <a:pt x="6075366" y="2199642"/>
                  <a:pt x="6068305" y="2199642"/>
                </a:cubicBezTo>
                <a:cubicBezTo>
                  <a:pt x="6068305" y="2199642"/>
                  <a:pt x="6064776" y="2197877"/>
                  <a:pt x="6057716" y="2194346"/>
                </a:cubicBezTo>
                <a:cubicBezTo>
                  <a:pt x="6050654" y="2190817"/>
                  <a:pt x="6043594" y="2189051"/>
                  <a:pt x="6036534" y="2189051"/>
                </a:cubicBezTo>
                <a:cubicBezTo>
                  <a:pt x="6008293" y="2181992"/>
                  <a:pt x="5994172" y="2185521"/>
                  <a:pt x="5994172" y="2199642"/>
                </a:cubicBezTo>
                <a:cubicBezTo>
                  <a:pt x="5994172" y="2199642"/>
                  <a:pt x="6001234" y="2201407"/>
                  <a:pt x="6015353" y="2204937"/>
                </a:cubicBezTo>
                <a:cubicBezTo>
                  <a:pt x="6029474" y="2208467"/>
                  <a:pt x="6040064" y="2206702"/>
                  <a:pt x="6047124" y="2199642"/>
                </a:cubicBezTo>
                <a:lnTo>
                  <a:pt x="6068305" y="2220823"/>
                </a:lnTo>
                <a:cubicBezTo>
                  <a:pt x="6068305" y="2234944"/>
                  <a:pt x="6085957" y="2242004"/>
                  <a:pt x="6121257" y="2242004"/>
                </a:cubicBezTo>
                <a:cubicBezTo>
                  <a:pt x="6128318" y="2242004"/>
                  <a:pt x="6133613" y="2243769"/>
                  <a:pt x="6137142" y="2247298"/>
                </a:cubicBezTo>
                <a:cubicBezTo>
                  <a:pt x="6140672" y="2250829"/>
                  <a:pt x="6149498" y="2252594"/>
                  <a:pt x="6163620" y="2252594"/>
                </a:cubicBezTo>
                <a:lnTo>
                  <a:pt x="6227161" y="2273775"/>
                </a:lnTo>
                <a:cubicBezTo>
                  <a:pt x="6234222" y="2280834"/>
                  <a:pt x="6237752" y="2284365"/>
                  <a:pt x="6237752" y="2284365"/>
                </a:cubicBezTo>
                <a:cubicBezTo>
                  <a:pt x="6237752" y="2277304"/>
                  <a:pt x="6239517" y="2275540"/>
                  <a:pt x="6243046" y="2279069"/>
                </a:cubicBezTo>
                <a:cubicBezTo>
                  <a:pt x="6246576" y="2282600"/>
                  <a:pt x="6248342" y="2284365"/>
                  <a:pt x="6248342" y="2284365"/>
                </a:cubicBezTo>
                <a:cubicBezTo>
                  <a:pt x="6248342" y="2291425"/>
                  <a:pt x="6244813" y="2294956"/>
                  <a:pt x="6237752" y="2294956"/>
                </a:cubicBezTo>
                <a:cubicBezTo>
                  <a:pt x="6230690" y="2294956"/>
                  <a:pt x="6225396" y="2294956"/>
                  <a:pt x="6221866" y="2294956"/>
                </a:cubicBezTo>
                <a:cubicBezTo>
                  <a:pt x="6218336" y="2294956"/>
                  <a:pt x="6216572" y="2294956"/>
                  <a:pt x="6216572" y="2294956"/>
                </a:cubicBezTo>
                <a:lnTo>
                  <a:pt x="6216572" y="2305546"/>
                </a:lnTo>
                <a:cubicBezTo>
                  <a:pt x="6223632" y="2312606"/>
                  <a:pt x="6223632" y="2316136"/>
                  <a:pt x="6216572" y="2316136"/>
                </a:cubicBezTo>
                <a:cubicBezTo>
                  <a:pt x="6209510" y="2316136"/>
                  <a:pt x="6205980" y="2314371"/>
                  <a:pt x="6205980" y="2310841"/>
                </a:cubicBezTo>
                <a:cubicBezTo>
                  <a:pt x="6205980" y="2307311"/>
                  <a:pt x="6202450" y="2305546"/>
                  <a:pt x="6195390" y="2305546"/>
                </a:cubicBezTo>
                <a:cubicBezTo>
                  <a:pt x="6195390" y="2298485"/>
                  <a:pt x="6191861" y="2294956"/>
                  <a:pt x="6184800" y="2294956"/>
                </a:cubicBezTo>
                <a:cubicBezTo>
                  <a:pt x="6177738" y="2294956"/>
                  <a:pt x="6175976" y="2293190"/>
                  <a:pt x="6179505" y="2289660"/>
                </a:cubicBezTo>
                <a:cubicBezTo>
                  <a:pt x="6183034" y="2286129"/>
                  <a:pt x="6181270" y="2284365"/>
                  <a:pt x="6174209" y="2284365"/>
                </a:cubicBezTo>
                <a:lnTo>
                  <a:pt x="6142438" y="2263184"/>
                </a:lnTo>
                <a:cubicBezTo>
                  <a:pt x="6128318" y="2256125"/>
                  <a:pt x="6117728" y="2252594"/>
                  <a:pt x="6110668" y="2252594"/>
                </a:cubicBezTo>
                <a:cubicBezTo>
                  <a:pt x="6103606" y="2252594"/>
                  <a:pt x="6093016" y="2252594"/>
                  <a:pt x="6078895" y="2252594"/>
                </a:cubicBezTo>
                <a:lnTo>
                  <a:pt x="6057716" y="2242004"/>
                </a:lnTo>
                <a:lnTo>
                  <a:pt x="6047124" y="2242004"/>
                </a:lnTo>
                <a:cubicBezTo>
                  <a:pt x="6040064" y="2242004"/>
                  <a:pt x="6033005" y="2242004"/>
                  <a:pt x="6025943" y="2242004"/>
                </a:cubicBezTo>
                <a:lnTo>
                  <a:pt x="5983582" y="2231413"/>
                </a:lnTo>
                <a:cubicBezTo>
                  <a:pt x="5983582" y="2231413"/>
                  <a:pt x="5976520" y="2229648"/>
                  <a:pt x="5962401" y="2226117"/>
                </a:cubicBezTo>
                <a:cubicBezTo>
                  <a:pt x="5948280" y="2222588"/>
                  <a:pt x="5923568" y="2217292"/>
                  <a:pt x="5888268" y="2210232"/>
                </a:cubicBezTo>
                <a:cubicBezTo>
                  <a:pt x="5831786" y="2203173"/>
                  <a:pt x="5778834" y="2192581"/>
                  <a:pt x="5729412" y="2178461"/>
                </a:cubicBezTo>
                <a:cubicBezTo>
                  <a:pt x="5701170" y="2171400"/>
                  <a:pt x="5676460" y="2164340"/>
                  <a:pt x="5655279" y="2157280"/>
                </a:cubicBezTo>
                <a:lnTo>
                  <a:pt x="5623508" y="2157280"/>
                </a:lnTo>
                <a:lnTo>
                  <a:pt x="5581147" y="2125509"/>
                </a:lnTo>
                <a:cubicBezTo>
                  <a:pt x="5545846" y="2125509"/>
                  <a:pt x="5521135" y="2118448"/>
                  <a:pt x="5507014" y="2104328"/>
                </a:cubicBezTo>
                <a:cubicBezTo>
                  <a:pt x="5507014" y="2104328"/>
                  <a:pt x="5503483" y="2104328"/>
                  <a:pt x="5496423" y="2104328"/>
                </a:cubicBezTo>
                <a:lnTo>
                  <a:pt x="5475243" y="2093738"/>
                </a:lnTo>
                <a:cubicBezTo>
                  <a:pt x="5475243" y="2093738"/>
                  <a:pt x="5475243" y="2090207"/>
                  <a:pt x="5475243" y="2083146"/>
                </a:cubicBezTo>
                <a:lnTo>
                  <a:pt x="5432881" y="2061967"/>
                </a:lnTo>
                <a:cubicBezTo>
                  <a:pt x="5425820" y="2054906"/>
                  <a:pt x="5415230" y="2051376"/>
                  <a:pt x="5401110" y="2051376"/>
                </a:cubicBezTo>
                <a:lnTo>
                  <a:pt x="5369339" y="2040786"/>
                </a:lnTo>
                <a:lnTo>
                  <a:pt x="5348158" y="2030194"/>
                </a:lnTo>
                <a:cubicBezTo>
                  <a:pt x="5341098" y="2030194"/>
                  <a:pt x="5334037" y="2030194"/>
                  <a:pt x="5326977" y="2030194"/>
                </a:cubicBezTo>
                <a:lnTo>
                  <a:pt x="5326977" y="2019605"/>
                </a:lnTo>
                <a:lnTo>
                  <a:pt x="5348158" y="2009015"/>
                </a:lnTo>
                <a:lnTo>
                  <a:pt x="5326977" y="2009015"/>
                </a:lnTo>
                <a:cubicBezTo>
                  <a:pt x="5305796" y="1994894"/>
                  <a:pt x="5291675" y="1991363"/>
                  <a:pt x="5284614" y="1998424"/>
                </a:cubicBezTo>
                <a:lnTo>
                  <a:pt x="5274025" y="2009015"/>
                </a:lnTo>
                <a:cubicBezTo>
                  <a:pt x="5274025" y="2001954"/>
                  <a:pt x="5274025" y="1998424"/>
                  <a:pt x="5274025" y="1998424"/>
                </a:cubicBezTo>
                <a:lnTo>
                  <a:pt x="5252844" y="1998424"/>
                </a:lnTo>
                <a:cubicBezTo>
                  <a:pt x="5238723" y="1998424"/>
                  <a:pt x="5231662" y="1998424"/>
                  <a:pt x="5231662" y="1998424"/>
                </a:cubicBezTo>
                <a:lnTo>
                  <a:pt x="5231662" y="2009015"/>
                </a:lnTo>
                <a:cubicBezTo>
                  <a:pt x="5252844" y="2016074"/>
                  <a:pt x="5266964" y="2021369"/>
                  <a:pt x="5274025" y="2024900"/>
                </a:cubicBezTo>
                <a:cubicBezTo>
                  <a:pt x="5281085" y="2028430"/>
                  <a:pt x="5284614" y="2031959"/>
                  <a:pt x="5284614" y="2035490"/>
                </a:cubicBezTo>
                <a:cubicBezTo>
                  <a:pt x="5284614" y="2039021"/>
                  <a:pt x="5289910" y="2044315"/>
                  <a:pt x="5300500" y="2051376"/>
                </a:cubicBezTo>
                <a:cubicBezTo>
                  <a:pt x="5311092" y="2058436"/>
                  <a:pt x="5319916" y="2061967"/>
                  <a:pt x="5326977" y="2061967"/>
                </a:cubicBezTo>
                <a:lnTo>
                  <a:pt x="5326977" y="2051376"/>
                </a:lnTo>
                <a:lnTo>
                  <a:pt x="5337566" y="2040786"/>
                </a:lnTo>
                <a:cubicBezTo>
                  <a:pt x="5344627" y="2047846"/>
                  <a:pt x="5351688" y="2051376"/>
                  <a:pt x="5358748" y="2051376"/>
                </a:cubicBezTo>
                <a:cubicBezTo>
                  <a:pt x="5365808" y="2051376"/>
                  <a:pt x="5369339" y="2053140"/>
                  <a:pt x="5369339" y="2056671"/>
                </a:cubicBezTo>
                <a:cubicBezTo>
                  <a:pt x="5369339" y="2060202"/>
                  <a:pt x="5371104" y="2061967"/>
                  <a:pt x="5374634" y="2061967"/>
                </a:cubicBezTo>
                <a:cubicBezTo>
                  <a:pt x="5378164" y="2061967"/>
                  <a:pt x="5383458" y="2061967"/>
                  <a:pt x="5390518" y="2061967"/>
                </a:cubicBezTo>
                <a:cubicBezTo>
                  <a:pt x="5404640" y="2069026"/>
                  <a:pt x="5416996" y="2074321"/>
                  <a:pt x="5427586" y="2077852"/>
                </a:cubicBezTo>
                <a:cubicBezTo>
                  <a:pt x="5438176" y="2081382"/>
                  <a:pt x="5447002" y="2090207"/>
                  <a:pt x="5454062" y="2104328"/>
                </a:cubicBezTo>
                <a:cubicBezTo>
                  <a:pt x="5454062" y="2104328"/>
                  <a:pt x="5457592" y="2106092"/>
                  <a:pt x="5464652" y="2109623"/>
                </a:cubicBezTo>
                <a:cubicBezTo>
                  <a:pt x="5471712" y="2113154"/>
                  <a:pt x="5475243" y="2114919"/>
                  <a:pt x="5475243" y="2114919"/>
                </a:cubicBezTo>
                <a:cubicBezTo>
                  <a:pt x="5482304" y="2114919"/>
                  <a:pt x="5485833" y="2114919"/>
                  <a:pt x="5485833" y="2114919"/>
                </a:cubicBezTo>
                <a:cubicBezTo>
                  <a:pt x="5492894" y="2114919"/>
                  <a:pt x="5496423" y="2114919"/>
                  <a:pt x="5496423" y="2114919"/>
                </a:cubicBezTo>
                <a:cubicBezTo>
                  <a:pt x="5510544" y="2114919"/>
                  <a:pt x="5535256" y="2125509"/>
                  <a:pt x="5570556" y="2146690"/>
                </a:cubicBezTo>
                <a:lnTo>
                  <a:pt x="5612918" y="2157280"/>
                </a:lnTo>
                <a:cubicBezTo>
                  <a:pt x="5627039" y="2157280"/>
                  <a:pt x="5642924" y="2160811"/>
                  <a:pt x="5660574" y="2167871"/>
                </a:cubicBezTo>
                <a:cubicBezTo>
                  <a:pt x="5678226" y="2174930"/>
                  <a:pt x="5697641" y="2181992"/>
                  <a:pt x="5718822" y="2189051"/>
                </a:cubicBezTo>
                <a:lnTo>
                  <a:pt x="5803545" y="2231413"/>
                </a:lnTo>
                <a:cubicBezTo>
                  <a:pt x="5796484" y="2231413"/>
                  <a:pt x="5792954" y="2231413"/>
                  <a:pt x="5792954" y="2231413"/>
                </a:cubicBezTo>
                <a:cubicBezTo>
                  <a:pt x="5792954" y="2231413"/>
                  <a:pt x="5789424" y="2231413"/>
                  <a:pt x="5782364" y="2231413"/>
                </a:cubicBezTo>
                <a:cubicBezTo>
                  <a:pt x="5782364" y="2224352"/>
                  <a:pt x="5778834" y="2220823"/>
                  <a:pt x="5771774" y="2220823"/>
                </a:cubicBezTo>
                <a:cubicBezTo>
                  <a:pt x="5764714" y="2220823"/>
                  <a:pt x="5759418" y="2219058"/>
                  <a:pt x="5755888" y="2215527"/>
                </a:cubicBezTo>
                <a:cubicBezTo>
                  <a:pt x="5752358" y="2211996"/>
                  <a:pt x="5745298" y="2208467"/>
                  <a:pt x="5734708" y="2204937"/>
                </a:cubicBezTo>
                <a:cubicBezTo>
                  <a:pt x="5724116" y="2201407"/>
                  <a:pt x="5715292" y="2199642"/>
                  <a:pt x="5708232" y="2199642"/>
                </a:cubicBezTo>
                <a:lnTo>
                  <a:pt x="5729412" y="2220823"/>
                </a:lnTo>
                <a:cubicBezTo>
                  <a:pt x="5736472" y="2213763"/>
                  <a:pt x="5740002" y="2213763"/>
                  <a:pt x="5740002" y="2220823"/>
                </a:cubicBezTo>
                <a:cubicBezTo>
                  <a:pt x="5740002" y="2227882"/>
                  <a:pt x="5750593" y="2233177"/>
                  <a:pt x="5771774" y="2236708"/>
                </a:cubicBezTo>
                <a:cubicBezTo>
                  <a:pt x="5792954" y="2240238"/>
                  <a:pt x="5807076" y="2242004"/>
                  <a:pt x="5814135" y="2242004"/>
                </a:cubicBezTo>
                <a:cubicBezTo>
                  <a:pt x="5814135" y="2242004"/>
                  <a:pt x="5815901" y="2240238"/>
                  <a:pt x="5819430" y="2236708"/>
                </a:cubicBezTo>
                <a:cubicBezTo>
                  <a:pt x="5822962" y="2233177"/>
                  <a:pt x="5824726" y="2231413"/>
                  <a:pt x="5824726" y="2231413"/>
                </a:cubicBezTo>
                <a:cubicBezTo>
                  <a:pt x="5838847" y="2231413"/>
                  <a:pt x="5849436" y="2234944"/>
                  <a:pt x="5856497" y="2242004"/>
                </a:cubicBezTo>
                <a:cubicBezTo>
                  <a:pt x="5863558" y="2249063"/>
                  <a:pt x="5867087" y="2254359"/>
                  <a:pt x="5867087" y="2257889"/>
                </a:cubicBezTo>
                <a:cubicBezTo>
                  <a:pt x="5867087" y="2261419"/>
                  <a:pt x="5870616" y="2264948"/>
                  <a:pt x="5877678" y="2268479"/>
                </a:cubicBezTo>
                <a:cubicBezTo>
                  <a:pt x="5884738" y="2272010"/>
                  <a:pt x="5891798" y="2273775"/>
                  <a:pt x="5898860" y="2273775"/>
                </a:cubicBezTo>
                <a:lnTo>
                  <a:pt x="5920039" y="2273775"/>
                </a:lnTo>
                <a:cubicBezTo>
                  <a:pt x="5920039" y="2280834"/>
                  <a:pt x="5927100" y="2284365"/>
                  <a:pt x="5941220" y="2284365"/>
                </a:cubicBezTo>
                <a:lnTo>
                  <a:pt x="5941220" y="2294956"/>
                </a:lnTo>
                <a:lnTo>
                  <a:pt x="5951812" y="2305546"/>
                </a:lnTo>
                <a:cubicBezTo>
                  <a:pt x="5958872" y="2305546"/>
                  <a:pt x="5962401" y="2307311"/>
                  <a:pt x="5962401" y="2310841"/>
                </a:cubicBezTo>
                <a:cubicBezTo>
                  <a:pt x="5962401" y="2314371"/>
                  <a:pt x="5937690" y="2312606"/>
                  <a:pt x="5888268" y="2305546"/>
                </a:cubicBezTo>
                <a:cubicBezTo>
                  <a:pt x="5874148" y="2305546"/>
                  <a:pt x="5860026" y="2305546"/>
                  <a:pt x="5845908" y="2305546"/>
                </a:cubicBezTo>
                <a:lnTo>
                  <a:pt x="5824726" y="2294956"/>
                </a:lnTo>
                <a:cubicBezTo>
                  <a:pt x="5817666" y="2294956"/>
                  <a:pt x="5814135" y="2294956"/>
                  <a:pt x="5814135" y="2294956"/>
                </a:cubicBezTo>
                <a:cubicBezTo>
                  <a:pt x="5814135" y="2294956"/>
                  <a:pt x="5814135" y="2298485"/>
                  <a:pt x="5814135" y="2305546"/>
                </a:cubicBezTo>
                <a:cubicBezTo>
                  <a:pt x="5814135" y="2312606"/>
                  <a:pt x="5812370" y="2316136"/>
                  <a:pt x="5808840" y="2316136"/>
                </a:cubicBezTo>
                <a:cubicBezTo>
                  <a:pt x="5805311" y="2316136"/>
                  <a:pt x="5800016" y="2312606"/>
                  <a:pt x="5792954" y="2305546"/>
                </a:cubicBezTo>
                <a:cubicBezTo>
                  <a:pt x="5785895" y="2305546"/>
                  <a:pt x="5782364" y="2305546"/>
                  <a:pt x="5782364" y="2305546"/>
                </a:cubicBezTo>
                <a:lnTo>
                  <a:pt x="5771774" y="2305546"/>
                </a:lnTo>
                <a:cubicBezTo>
                  <a:pt x="5764714" y="2305546"/>
                  <a:pt x="5762949" y="2302015"/>
                  <a:pt x="5766478" y="2294956"/>
                </a:cubicBezTo>
                <a:cubicBezTo>
                  <a:pt x="5770010" y="2287896"/>
                  <a:pt x="5770010" y="2284365"/>
                  <a:pt x="5766478" y="2284365"/>
                </a:cubicBezTo>
                <a:cubicBezTo>
                  <a:pt x="5762949" y="2284365"/>
                  <a:pt x="5761183" y="2287896"/>
                  <a:pt x="5761183" y="2294956"/>
                </a:cubicBezTo>
                <a:cubicBezTo>
                  <a:pt x="5754124" y="2294956"/>
                  <a:pt x="5750593" y="2291425"/>
                  <a:pt x="5750593" y="2284365"/>
                </a:cubicBezTo>
                <a:cubicBezTo>
                  <a:pt x="5750593" y="2277304"/>
                  <a:pt x="5743532" y="2277304"/>
                  <a:pt x="5729412" y="2284365"/>
                </a:cubicBezTo>
                <a:lnTo>
                  <a:pt x="5718822" y="2284365"/>
                </a:lnTo>
                <a:cubicBezTo>
                  <a:pt x="5718822" y="2277304"/>
                  <a:pt x="5722352" y="2273775"/>
                  <a:pt x="5729412" y="2273775"/>
                </a:cubicBezTo>
                <a:lnTo>
                  <a:pt x="5708232" y="2263184"/>
                </a:lnTo>
                <a:lnTo>
                  <a:pt x="5687051" y="2263184"/>
                </a:lnTo>
                <a:lnTo>
                  <a:pt x="5697641" y="2273775"/>
                </a:lnTo>
                <a:lnTo>
                  <a:pt x="5676460" y="2273775"/>
                </a:lnTo>
                <a:cubicBezTo>
                  <a:pt x="5669400" y="2273775"/>
                  <a:pt x="5664106" y="2273775"/>
                  <a:pt x="5660574" y="2273775"/>
                </a:cubicBezTo>
                <a:cubicBezTo>
                  <a:pt x="5657045" y="2273775"/>
                  <a:pt x="5658810" y="2277304"/>
                  <a:pt x="5665870" y="2284365"/>
                </a:cubicBezTo>
                <a:lnTo>
                  <a:pt x="5655279" y="2294956"/>
                </a:lnTo>
                <a:cubicBezTo>
                  <a:pt x="5655279" y="2287896"/>
                  <a:pt x="5653514" y="2284365"/>
                  <a:pt x="5649984" y="2284365"/>
                </a:cubicBezTo>
                <a:cubicBezTo>
                  <a:pt x="5646454" y="2284365"/>
                  <a:pt x="5644689" y="2280834"/>
                  <a:pt x="5644689" y="2273775"/>
                </a:cubicBezTo>
                <a:cubicBezTo>
                  <a:pt x="5644689" y="2273775"/>
                  <a:pt x="5641160" y="2270244"/>
                  <a:pt x="5634099" y="2263184"/>
                </a:cubicBezTo>
                <a:cubicBezTo>
                  <a:pt x="5641160" y="2263184"/>
                  <a:pt x="5644689" y="2259654"/>
                  <a:pt x="5644689" y="2252594"/>
                </a:cubicBezTo>
                <a:cubicBezTo>
                  <a:pt x="5644689" y="2245533"/>
                  <a:pt x="5630568" y="2242004"/>
                  <a:pt x="5602327" y="2242004"/>
                </a:cubicBezTo>
                <a:cubicBezTo>
                  <a:pt x="5581147" y="2242004"/>
                  <a:pt x="5563496" y="2242004"/>
                  <a:pt x="5549375" y="2242004"/>
                </a:cubicBezTo>
                <a:lnTo>
                  <a:pt x="5528195" y="2242004"/>
                </a:lnTo>
                <a:cubicBezTo>
                  <a:pt x="5542314" y="2242004"/>
                  <a:pt x="5549375" y="2243769"/>
                  <a:pt x="5549375" y="2247298"/>
                </a:cubicBezTo>
                <a:cubicBezTo>
                  <a:pt x="5549375" y="2250829"/>
                  <a:pt x="5552906" y="2252594"/>
                  <a:pt x="5559966" y="2252594"/>
                </a:cubicBezTo>
                <a:lnTo>
                  <a:pt x="5549375" y="2263184"/>
                </a:lnTo>
                <a:lnTo>
                  <a:pt x="5507014" y="2252594"/>
                </a:lnTo>
                <a:lnTo>
                  <a:pt x="5507014" y="2242004"/>
                </a:lnTo>
                <a:lnTo>
                  <a:pt x="5496423" y="2220823"/>
                </a:lnTo>
                <a:cubicBezTo>
                  <a:pt x="5489362" y="2213763"/>
                  <a:pt x="5485833" y="2210232"/>
                  <a:pt x="5485833" y="2210232"/>
                </a:cubicBezTo>
                <a:lnTo>
                  <a:pt x="5443471" y="2210232"/>
                </a:lnTo>
                <a:lnTo>
                  <a:pt x="5422291" y="2220823"/>
                </a:lnTo>
                <a:lnTo>
                  <a:pt x="5432881" y="2220823"/>
                </a:lnTo>
                <a:cubicBezTo>
                  <a:pt x="5439942" y="2220823"/>
                  <a:pt x="5447002" y="2224352"/>
                  <a:pt x="5454062" y="2231413"/>
                </a:cubicBezTo>
                <a:lnTo>
                  <a:pt x="5454062" y="2242004"/>
                </a:lnTo>
                <a:cubicBezTo>
                  <a:pt x="5447002" y="2234944"/>
                  <a:pt x="5436410" y="2231413"/>
                  <a:pt x="5422291" y="2231413"/>
                </a:cubicBezTo>
                <a:cubicBezTo>
                  <a:pt x="5401110" y="2231413"/>
                  <a:pt x="5388754" y="2231413"/>
                  <a:pt x="5385224" y="2231413"/>
                </a:cubicBezTo>
                <a:cubicBezTo>
                  <a:pt x="5381694" y="2231413"/>
                  <a:pt x="5379929" y="2227882"/>
                  <a:pt x="5379929" y="2220823"/>
                </a:cubicBezTo>
                <a:cubicBezTo>
                  <a:pt x="5379929" y="2213763"/>
                  <a:pt x="5383458" y="2210232"/>
                  <a:pt x="5390518" y="2210232"/>
                </a:cubicBezTo>
                <a:cubicBezTo>
                  <a:pt x="5397579" y="2210232"/>
                  <a:pt x="5401110" y="2206702"/>
                  <a:pt x="5401110" y="2199642"/>
                </a:cubicBezTo>
                <a:lnTo>
                  <a:pt x="5411700" y="2199642"/>
                </a:lnTo>
                <a:cubicBezTo>
                  <a:pt x="5411700" y="2199642"/>
                  <a:pt x="5413464" y="2199642"/>
                  <a:pt x="5416996" y="2199642"/>
                </a:cubicBezTo>
                <a:cubicBezTo>
                  <a:pt x="5420525" y="2199642"/>
                  <a:pt x="5422291" y="2197877"/>
                  <a:pt x="5422291" y="2194346"/>
                </a:cubicBezTo>
                <a:cubicBezTo>
                  <a:pt x="5422291" y="2190817"/>
                  <a:pt x="5418760" y="2189051"/>
                  <a:pt x="5411700" y="2189051"/>
                </a:cubicBezTo>
                <a:cubicBezTo>
                  <a:pt x="5404640" y="2189051"/>
                  <a:pt x="5397579" y="2189051"/>
                  <a:pt x="5390518" y="2189051"/>
                </a:cubicBezTo>
                <a:cubicBezTo>
                  <a:pt x="5383458" y="2189051"/>
                  <a:pt x="5376400" y="2187286"/>
                  <a:pt x="5369339" y="2183756"/>
                </a:cubicBezTo>
                <a:cubicBezTo>
                  <a:pt x="5362278" y="2180225"/>
                  <a:pt x="5358748" y="2178461"/>
                  <a:pt x="5358748" y="2178461"/>
                </a:cubicBezTo>
                <a:cubicBezTo>
                  <a:pt x="5337566" y="2171400"/>
                  <a:pt x="5319916" y="2167871"/>
                  <a:pt x="5305796" y="2167871"/>
                </a:cubicBezTo>
                <a:lnTo>
                  <a:pt x="5295206" y="2167871"/>
                </a:lnTo>
                <a:lnTo>
                  <a:pt x="5326977" y="2189051"/>
                </a:lnTo>
                <a:cubicBezTo>
                  <a:pt x="5376400" y="2203173"/>
                  <a:pt x="5376400" y="2210232"/>
                  <a:pt x="5326977" y="2210232"/>
                </a:cubicBezTo>
                <a:cubicBezTo>
                  <a:pt x="5298736" y="2210232"/>
                  <a:pt x="5282850" y="2208467"/>
                  <a:pt x="5279320" y="2204937"/>
                </a:cubicBezTo>
                <a:cubicBezTo>
                  <a:pt x="5275790" y="2201407"/>
                  <a:pt x="5270494" y="2199642"/>
                  <a:pt x="5263434" y="2199642"/>
                </a:cubicBezTo>
                <a:cubicBezTo>
                  <a:pt x="5256373" y="2199642"/>
                  <a:pt x="5249314" y="2199642"/>
                  <a:pt x="5242254" y="2199642"/>
                </a:cubicBezTo>
                <a:cubicBezTo>
                  <a:pt x="5242254" y="2192581"/>
                  <a:pt x="5238723" y="2189051"/>
                  <a:pt x="5231662" y="2189051"/>
                </a:cubicBezTo>
                <a:cubicBezTo>
                  <a:pt x="5224602" y="2181992"/>
                  <a:pt x="5221073" y="2178461"/>
                  <a:pt x="5221073" y="2178461"/>
                </a:cubicBezTo>
                <a:lnTo>
                  <a:pt x="5157530" y="2167871"/>
                </a:lnTo>
                <a:cubicBezTo>
                  <a:pt x="5157530" y="2174930"/>
                  <a:pt x="5164590" y="2181992"/>
                  <a:pt x="5178710" y="2189051"/>
                </a:cubicBezTo>
                <a:lnTo>
                  <a:pt x="5189302" y="2199642"/>
                </a:lnTo>
                <a:cubicBezTo>
                  <a:pt x="5182242" y="2192581"/>
                  <a:pt x="5178710" y="2192581"/>
                  <a:pt x="5178710" y="2199642"/>
                </a:cubicBezTo>
                <a:cubicBezTo>
                  <a:pt x="5171650" y="2199642"/>
                  <a:pt x="5168121" y="2199642"/>
                  <a:pt x="5168121" y="2199642"/>
                </a:cubicBezTo>
                <a:lnTo>
                  <a:pt x="5146940" y="2189051"/>
                </a:lnTo>
                <a:lnTo>
                  <a:pt x="5115169" y="2189051"/>
                </a:lnTo>
                <a:cubicBezTo>
                  <a:pt x="5115169" y="2181992"/>
                  <a:pt x="5115169" y="2178461"/>
                  <a:pt x="5115169" y="2178461"/>
                </a:cubicBezTo>
                <a:cubicBezTo>
                  <a:pt x="5108108" y="2178461"/>
                  <a:pt x="5104578" y="2174930"/>
                  <a:pt x="5104578" y="2167871"/>
                </a:cubicBezTo>
                <a:lnTo>
                  <a:pt x="5136350" y="2178461"/>
                </a:lnTo>
                <a:cubicBezTo>
                  <a:pt x="5143410" y="2185521"/>
                  <a:pt x="5146940" y="2185521"/>
                  <a:pt x="5146940" y="2178461"/>
                </a:cubicBezTo>
                <a:cubicBezTo>
                  <a:pt x="5154000" y="2171400"/>
                  <a:pt x="5143410" y="2164340"/>
                  <a:pt x="5115169" y="2157280"/>
                </a:cubicBezTo>
                <a:cubicBezTo>
                  <a:pt x="5101048" y="2157280"/>
                  <a:pt x="5090458" y="2160811"/>
                  <a:pt x="5083398" y="2167871"/>
                </a:cubicBezTo>
                <a:lnTo>
                  <a:pt x="5072806" y="2167871"/>
                </a:lnTo>
                <a:lnTo>
                  <a:pt x="5051626" y="2167871"/>
                </a:lnTo>
                <a:cubicBezTo>
                  <a:pt x="5044565" y="2167871"/>
                  <a:pt x="5041036" y="2166106"/>
                  <a:pt x="5041036" y="2162575"/>
                </a:cubicBezTo>
                <a:cubicBezTo>
                  <a:pt x="5041036" y="2159044"/>
                  <a:pt x="5042800" y="2157280"/>
                  <a:pt x="5046332" y="2157280"/>
                </a:cubicBezTo>
                <a:cubicBezTo>
                  <a:pt x="5049861" y="2157280"/>
                  <a:pt x="5055156" y="2157280"/>
                  <a:pt x="5062217" y="2157280"/>
                </a:cubicBezTo>
                <a:cubicBezTo>
                  <a:pt x="5069277" y="2157280"/>
                  <a:pt x="5072806" y="2157280"/>
                  <a:pt x="5072806" y="2157280"/>
                </a:cubicBezTo>
                <a:cubicBezTo>
                  <a:pt x="5072806" y="2143159"/>
                  <a:pt x="5058686" y="2136099"/>
                  <a:pt x="5030446" y="2136099"/>
                </a:cubicBezTo>
                <a:lnTo>
                  <a:pt x="4988084" y="2136099"/>
                </a:lnTo>
                <a:cubicBezTo>
                  <a:pt x="4995144" y="2136099"/>
                  <a:pt x="4998674" y="2132569"/>
                  <a:pt x="4998674" y="2125509"/>
                </a:cubicBezTo>
                <a:lnTo>
                  <a:pt x="4966902" y="2136099"/>
                </a:lnTo>
                <a:lnTo>
                  <a:pt x="4966902" y="2125509"/>
                </a:lnTo>
                <a:cubicBezTo>
                  <a:pt x="4959842" y="2125509"/>
                  <a:pt x="4951017" y="2125509"/>
                  <a:pt x="4940428" y="2125509"/>
                </a:cubicBezTo>
                <a:cubicBezTo>
                  <a:pt x="4929836" y="2125509"/>
                  <a:pt x="4924540" y="2121978"/>
                  <a:pt x="4924540" y="2114919"/>
                </a:cubicBezTo>
                <a:cubicBezTo>
                  <a:pt x="4924540" y="2100798"/>
                  <a:pt x="4942192" y="2100798"/>
                  <a:pt x="4977492" y="2114919"/>
                </a:cubicBezTo>
                <a:cubicBezTo>
                  <a:pt x="5012794" y="2121978"/>
                  <a:pt x="5037506" y="2121978"/>
                  <a:pt x="5051626" y="2114919"/>
                </a:cubicBezTo>
                <a:cubicBezTo>
                  <a:pt x="5065746" y="2114919"/>
                  <a:pt x="5065746" y="2111388"/>
                  <a:pt x="5051626" y="2104328"/>
                </a:cubicBezTo>
                <a:cubicBezTo>
                  <a:pt x="5044565" y="2104328"/>
                  <a:pt x="5035740" y="2106092"/>
                  <a:pt x="5025150" y="2109623"/>
                </a:cubicBezTo>
                <a:cubicBezTo>
                  <a:pt x="5014559" y="2113154"/>
                  <a:pt x="5005734" y="2113154"/>
                  <a:pt x="4998674" y="2109623"/>
                </a:cubicBezTo>
                <a:cubicBezTo>
                  <a:pt x="4991613" y="2106092"/>
                  <a:pt x="4988084" y="2104328"/>
                  <a:pt x="4988084" y="2104328"/>
                </a:cubicBezTo>
                <a:cubicBezTo>
                  <a:pt x="4981024" y="2097267"/>
                  <a:pt x="4970432" y="2093738"/>
                  <a:pt x="4956312" y="2093738"/>
                </a:cubicBezTo>
                <a:cubicBezTo>
                  <a:pt x="4942192" y="2086677"/>
                  <a:pt x="4931600" y="2079617"/>
                  <a:pt x="4924540" y="2072557"/>
                </a:cubicBezTo>
                <a:cubicBezTo>
                  <a:pt x="4924540" y="2065496"/>
                  <a:pt x="4921011" y="2061967"/>
                  <a:pt x="4913950" y="2061967"/>
                </a:cubicBezTo>
                <a:lnTo>
                  <a:pt x="4903360" y="2061967"/>
                </a:lnTo>
                <a:cubicBezTo>
                  <a:pt x="4889240" y="2061967"/>
                  <a:pt x="4880415" y="2060202"/>
                  <a:pt x="4876884" y="2056671"/>
                </a:cubicBezTo>
                <a:cubicBezTo>
                  <a:pt x="4873354" y="2053140"/>
                  <a:pt x="4868059" y="2051376"/>
                  <a:pt x="4860998" y="2051376"/>
                </a:cubicBezTo>
                <a:cubicBezTo>
                  <a:pt x="4853938" y="2051376"/>
                  <a:pt x="4846878" y="2051376"/>
                  <a:pt x="4839818" y="2051376"/>
                </a:cubicBezTo>
                <a:cubicBezTo>
                  <a:pt x="4832757" y="2051376"/>
                  <a:pt x="4822167" y="2047846"/>
                  <a:pt x="4808046" y="2040786"/>
                </a:cubicBezTo>
                <a:cubicBezTo>
                  <a:pt x="4808046" y="2040786"/>
                  <a:pt x="4804517" y="2040786"/>
                  <a:pt x="4797456" y="2040786"/>
                </a:cubicBezTo>
                <a:cubicBezTo>
                  <a:pt x="4790396" y="2040786"/>
                  <a:pt x="4786866" y="2040786"/>
                  <a:pt x="4786866" y="2040786"/>
                </a:cubicBezTo>
                <a:cubicBezTo>
                  <a:pt x="4779805" y="2033725"/>
                  <a:pt x="4772744" y="2030194"/>
                  <a:pt x="4765684" y="2030194"/>
                </a:cubicBezTo>
                <a:cubicBezTo>
                  <a:pt x="4765684" y="2037255"/>
                  <a:pt x="4763920" y="2039021"/>
                  <a:pt x="4760390" y="2035490"/>
                </a:cubicBezTo>
                <a:cubicBezTo>
                  <a:pt x="4756859" y="2031959"/>
                  <a:pt x="4755094" y="2030194"/>
                  <a:pt x="4755094" y="2030194"/>
                </a:cubicBezTo>
                <a:cubicBezTo>
                  <a:pt x="4748034" y="2030194"/>
                  <a:pt x="4744504" y="2030194"/>
                  <a:pt x="4744504" y="2030194"/>
                </a:cubicBezTo>
                <a:cubicBezTo>
                  <a:pt x="4730384" y="2030194"/>
                  <a:pt x="4723324" y="2028430"/>
                  <a:pt x="4723324" y="2024900"/>
                </a:cubicBezTo>
                <a:cubicBezTo>
                  <a:pt x="4723324" y="2021369"/>
                  <a:pt x="4719792" y="2019605"/>
                  <a:pt x="4712732" y="2019605"/>
                </a:cubicBezTo>
                <a:lnTo>
                  <a:pt x="4649190" y="1998424"/>
                </a:lnTo>
                <a:cubicBezTo>
                  <a:pt x="4642130" y="1998424"/>
                  <a:pt x="4629774" y="1998424"/>
                  <a:pt x="4612124" y="1998424"/>
                </a:cubicBezTo>
                <a:cubicBezTo>
                  <a:pt x="4594472" y="1998424"/>
                  <a:pt x="4585647" y="1998424"/>
                  <a:pt x="4585647" y="1998424"/>
                </a:cubicBezTo>
                <a:lnTo>
                  <a:pt x="4575058" y="1998424"/>
                </a:lnTo>
                <a:cubicBezTo>
                  <a:pt x="4567997" y="1998424"/>
                  <a:pt x="4557406" y="1994894"/>
                  <a:pt x="4543286" y="1987834"/>
                </a:cubicBezTo>
                <a:cubicBezTo>
                  <a:pt x="4543286" y="1987834"/>
                  <a:pt x="4539756" y="1986069"/>
                  <a:pt x="4532695" y="1982538"/>
                </a:cubicBezTo>
                <a:cubicBezTo>
                  <a:pt x="4525635" y="1979007"/>
                  <a:pt x="4522106" y="1977242"/>
                  <a:pt x="4522106" y="1977242"/>
                </a:cubicBezTo>
                <a:lnTo>
                  <a:pt x="4500924" y="1966653"/>
                </a:lnTo>
                <a:cubicBezTo>
                  <a:pt x="4493864" y="1966653"/>
                  <a:pt x="4490334" y="1964888"/>
                  <a:pt x="4490334" y="1961357"/>
                </a:cubicBezTo>
                <a:cubicBezTo>
                  <a:pt x="4490334" y="1957828"/>
                  <a:pt x="4490334" y="1956063"/>
                  <a:pt x="4490334" y="1956063"/>
                </a:cubicBezTo>
                <a:cubicBezTo>
                  <a:pt x="4490334" y="1956063"/>
                  <a:pt x="4486804" y="1952532"/>
                  <a:pt x="4479743" y="1945472"/>
                </a:cubicBezTo>
                <a:lnTo>
                  <a:pt x="4458562" y="1934882"/>
                </a:lnTo>
                <a:cubicBezTo>
                  <a:pt x="4458562" y="1927821"/>
                  <a:pt x="4463858" y="1924290"/>
                  <a:pt x="4474449" y="1924290"/>
                </a:cubicBezTo>
                <a:cubicBezTo>
                  <a:pt x="4485038" y="1924290"/>
                  <a:pt x="4490334" y="1924290"/>
                  <a:pt x="4490334" y="1924290"/>
                </a:cubicBezTo>
                <a:cubicBezTo>
                  <a:pt x="4490334" y="1931351"/>
                  <a:pt x="4493864" y="1934882"/>
                  <a:pt x="4500924" y="1934882"/>
                </a:cubicBezTo>
                <a:cubicBezTo>
                  <a:pt x="4507984" y="1934882"/>
                  <a:pt x="4515045" y="1934882"/>
                  <a:pt x="4522106" y="1934882"/>
                </a:cubicBezTo>
                <a:lnTo>
                  <a:pt x="4553876" y="1934882"/>
                </a:lnTo>
                <a:lnTo>
                  <a:pt x="4532695" y="1924290"/>
                </a:lnTo>
                <a:cubicBezTo>
                  <a:pt x="4518576" y="1917231"/>
                  <a:pt x="4507984" y="1913701"/>
                  <a:pt x="4500924" y="1913701"/>
                </a:cubicBezTo>
                <a:lnTo>
                  <a:pt x="4500924" y="1903111"/>
                </a:lnTo>
                <a:lnTo>
                  <a:pt x="4458562" y="1903111"/>
                </a:lnTo>
                <a:cubicBezTo>
                  <a:pt x="4451502" y="1903111"/>
                  <a:pt x="4447972" y="1906640"/>
                  <a:pt x="4447972" y="1913701"/>
                </a:cubicBezTo>
                <a:cubicBezTo>
                  <a:pt x="4447972" y="1920761"/>
                  <a:pt x="4446208" y="1922526"/>
                  <a:pt x="4442676" y="1918996"/>
                </a:cubicBezTo>
                <a:cubicBezTo>
                  <a:pt x="4439147" y="1915465"/>
                  <a:pt x="4437382" y="1913701"/>
                  <a:pt x="4437382" y="1913701"/>
                </a:cubicBezTo>
                <a:cubicBezTo>
                  <a:pt x="4437382" y="1913701"/>
                  <a:pt x="4437382" y="1917231"/>
                  <a:pt x="4437382" y="1924290"/>
                </a:cubicBezTo>
                <a:cubicBezTo>
                  <a:pt x="4437382" y="1931351"/>
                  <a:pt x="4433852" y="1931351"/>
                  <a:pt x="4426791" y="1924290"/>
                </a:cubicBezTo>
                <a:lnTo>
                  <a:pt x="4395020" y="1913701"/>
                </a:lnTo>
                <a:cubicBezTo>
                  <a:pt x="4387960" y="1913701"/>
                  <a:pt x="4384430" y="1917231"/>
                  <a:pt x="4384430" y="1924290"/>
                </a:cubicBezTo>
                <a:cubicBezTo>
                  <a:pt x="4384430" y="1931351"/>
                  <a:pt x="4391490" y="1934882"/>
                  <a:pt x="4405610" y="1934882"/>
                </a:cubicBezTo>
                <a:cubicBezTo>
                  <a:pt x="4412670" y="1934882"/>
                  <a:pt x="4419730" y="1938411"/>
                  <a:pt x="4426791" y="1945472"/>
                </a:cubicBezTo>
                <a:cubicBezTo>
                  <a:pt x="4426791" y="1945472"/>
                  <a:pt x="4425026" y="1945472"/>
                  <a:pt x="4421497" y="1945472"/>
                </a:cubicBezTo>
                <a:cubicBezTo>
                  <a:pt x="4417966" y="1945472"/>
                  <a:pt x="4416202" y="1945472"/>
                  <a:pt x="4416202" y="1945472"/>
                </a:cubicBezTo>
                <a:cubicBezTo>
                  <a:pt x="4409141" y="1945472"/>
                  <a:pt x="4398550" y="1943707"/>
                  <a:pt x="4384430" y="1940176"/>
                </a:cubicBezTo>
                <a:cubicBezTo>
                  <a:pt x="4370310" y="1936646"/>
                  <a:pt x="4361483" y="1933117"/>
                  <a:pt x="4357954" y="1929586"/>
                </a:cubicBezTo>
                <a:cubicBezTo>
                  <a:pt x="4354424" y="1926055"/>
                  <a:pt x="4345598" y="1924290"/>
                  <a:pt x="4331478" y="1924290"/>
                </a:cubicBezTo>
                <a:lnTo>
                  <a:pt x="4320887" y="1913701"/>
                </a:lnTo>
                <a:cubicBezTo>
                  <a:pt x="4335008" y="1913701"/>
                  <a:pt x="4338538" y="1906640"/>
                  <a:pt x="4331478" y="1892520"/>
                </a:cubicBezTo>
                <a:cubicBezTo>
                  <a:pt x="4331478" y="1885459"/>
                  <a:pt x="4333243" y="1881930"/>
                  <a:pt x="4336772" y="1881930"/>
                </a:cubicBezTo>
                <a:cubicBezTo>
                  <a:pt x="4340304" y="1881930"/>
                  <a:pt x="4345598" y="1881930"/>
                  <a:pt x="4352658" y="1881930"/>
                </a:cubicBezTo>
                <a:lnTo>
                  <a:pt x="4363249" y="1871338"/>
                </a:lnTo>
                <a:cubicBezTo>
                  <a:pt x="4356189" y="1871338"/>
                  <a:pt x="4352658" y="1869574"/>
                  <a:pt x="4352658" y="1866044"/>
                </a:cubicBezTo>
                <a:cubicBezTo>
                  <a:pt x="4352658" y="1862513"/>
                  <a:pt x="4347364" y="1860749"/>
                  <a:pt x="4336772" y="1860749"/>
                </a:cubicBezTo>
                <a:cubicBezTo>
                  <a:pt x="4326182" y="1860749"/>
                  <a:pt x="4320887" y="1860749"/>
                  <a:pt x="4320887" y="1860749"/>
                </a:cubicBezTo>
                <a:cubicBezTo>
                  <a:pt x="4313826" y="1853688"/>
                  <a:pt x="4308532" y="1850157"/>
                  <a:pt x="4305002" y="1850157"/>
                </a:cubicBezTo>
                <a:cubicBezTo>
                  <a:pt x="4301470" y="1850157"/>
                  <a:pt x="4296176" y="1850157"/>
                  <a:pt x="4289116" y="1850157"/>
                </a:cubicBezTo>
                <a:cubicBezTo>
                  <a:pt x="4274996" y="1843098"/>
                  <a:pt x="4264404" y="1837803"/>
                  <a:pt x="4257345" y="1834272"/>
                </a:cubicBezTo>
                <a:cubicBezTo>
                  <a:pt x="4250285" y="1830742"/>
                  <a:pt x="4246754" y="1832507"/>
                  <a:pt x="4246754" y="1839567"/>
                </a:cubicBezTo>
                <a:cubicBezTo>
                  <a:pt x="4246754" y="1846628"/>
                  <a:pt x="4246754" y="1850157"/>
                  <a:pt x="4246754" y="1850157"/>
                </a:cubicBezTo>
                <a:lnTo>
                  <a:pt x="4257345" y="1860749"/>
                </a:lnTo>
                <a:cubicBezTo>
                  <a:pt x="4264404" y="1860749"/>
                  <a:pt x="4267935" y="1860749"/>
                  <a:pt x="4267935" y="1860749"/>
                </a:cubicBezTo>
                <a:lnTo>
                  <a:pt x="4278526" y="1871338"/>
                </a:lnTo>
                <a:lnTo>
                  <a:pt x="4278526" y="1881930"/>
                </a:lnTo>
                <a:lnTo>
                  <a:pt x="4246754" y="1871338"/>
                </a:lnTo>
                <a:lnTo>
                  <a:pt x="4225574" y="1860749"/>
                </a:lnTo>
                <a:lnTo>
                  <a:pt x="4246754" y="1860749"/>
                </a:lnTo>
                <a:lnTo>
                  <a:pt x="4225574" y="1850157"/>
                </a:lnTo>
                <a:cubicBezTo>
                  <a:pt x="4218514" y="1850157"/>
                  <a:pt x="4213218" y="1850157"/>
                  <a:pt x="4209688" y="1850157"/>
                </a:cubicBezTo>
                <a:cubicBezTo>
                  <a:pt x="4206158" y="1850157"/>
                  <a:pt x="4204393" y="1853688"/>
                  <a:pt x="4204393" y="1860749"/>
                </a:cubicBezTo>
                <a:lnTo>
                  <a:pt x="4193802" y="1871338"/>
                </a:lnTo>
                <a:lnTo>
                  <a:pt x="4246754" y="1881930"/>
                </a:lnTo>
                <a:cubicBezTo>
                  <a:pt x="4260874" y="1896050"/>
                  <a:pt x="4267935" y="1903111"/>
                  <a:pt x="4267935" y="1903111"/>
                </a:cubicBezTo>
                <a:lnTo>
                  <a:pt x="4214983" y="1892520"/>
                </a:lnTo>
                <a:cubicBezTo>
                  <a:pt x="4207922" y="1892520"/>
                  <a:pt x="4197333" y="1890755"/>
                  <a:pt x="4183212" y="1887224"/>
                </a:cubicBezTo>
                <a:cubicBezTo>
                  <a:pt x="4169092" y="1883694"/>
                  <a:pt x="4158500" y="1878399"/>
                  <a:pt x="4151441" y="1871338"/>
                </a:cubicBezTo>
                <a:lnTo>
                  <a:pt x="4140850" y="1860749"/>
                </a:lnTo>
                <a:cubicBezTo>
                  <a:pt x="4154970" y="1860749"/>
                  <a:pt x="4162031" y="1860749"/>
                  <a:pt x="4162031" y="1860749"/>
                </a:cubicBezTo>
                <a:cubicBezTo>
                  <a:pt x="4162031" y="1853688"/>
                  <a:pt x="4160266" y="1848393"/>
                  <a:pt x="4156736" y="1844863"/>
                </a:cubicBezTo>
                <a:cubicBezTo>
                  <a:pt x="4153206" y="1841332"/>
                  <a:pt x="4154970" y="1839567"/>
                  <a:pt x="4162031" y="1839567"/>
                </a:cubicBezTo>
                <a:lnTo>
                  <a:pt x="4140850" y="1839567"/>
                </a:lnTo>
                <a:cubicBezTo>
                  <a:pt x="4133791" y="1839567"/>
                  <a:pt x="4128496" y="1837803"/>
                  <a:pt x="4124964" y="1834272"/>
                </a:cubicBezTo>
                <a:cubicBezTo>
                  <a:pt x="4121435" y="1830742"/>
                  <a:pt x="4119669" y="1828978"/>
                  <a:pt x="4119669" y="1828978"/>
                </a:cubicBezTo>
                <a:lnTo>
                  <a:pt x="4130260" y="1828978"/>
                </a:lnTo>
                <a:cubicBezTo>
                  <a:pt x="4130260" y="1821917"/>
                  <a:pt x="4126729" y="1818386"/>
                  <a:pt x="4119669" y="1818386"/>
                </a:cubicBezTo>
                <a:cubicBezTo>
                  <a:pt x="4112610" y="1818386"/>
                  <a:pt x="4105548" y="1821917"/>
                  <a:pt x="4098489" y="1828978"/>
                </a:cubicBezTo>
                <a:cubicBezTo>
                  <a:pt x="4098489" y="1828978"/>
                  <a:pt x="4094958" y="1828978"/>
                  <a:pt x="4087898" y="1828978"/>
                </a:cubicBezTo>
                <a:cubicBezTo>
                  <a:pt x="4080839" y="1821917"/>
                  <a:pt x="4077308" y="1821917"/>
                  <a:pt x="4077308" y="1828978"/>
                </a:cubicBezTo>
                <a:lnTo>
                  <a:pt x="4087898" y="1839567"/>
                </a:lnTo>
                <a:lnTo>
                  <a:pt x="4098489" y="1850157"/>
                </a:lnTo>
                <a:lnTo>
                  <a:pt x="4066717" y="1839567"/>
                </a:lnTo>
                <a:lnTo>
                  <a:pt x="4056127" y="1839567"/>
                </a:lnTo>
                <a:cubicBezTo>
                  <a:pt x="4056127" y="1846628"/>
                  <a:pt x="4054362" y="1850157"/>
                  <a:pt x="4050832" y="1850157"/>
                </a:cubicBezTo>
                <a:cubicBezTo>
                  <a:pt x="4047302" y="1850157"/>
                  <a:pt x="4045537" y="1851923"/>
                  <a:pt x="4045537" y="1855453"/>
                </a:cubicBezTo>
                <a:cubicBezTo>
                  <a:pt x="4045537" y="1858984"/>
                  <a:pt x="4034946" y="1860749"/>
                  <a:pt x="4013765" y="1860749"/>
                </a:cubicBezTo>
                <a:cubicBezTo>
                  <a:pt x="4006706" y="1860749"/>
                  <a:pt x="3997880" y="1860749"/>
                  <a:pt x="3987290" y="1860749"/>
                </a:cubicBezTo>
                <a:cubicBezTo>
                  <a:pt x="3976698" y="1860749"/>
                  <a:pt x="3971404" y="1860749"/>
                  <a:pt x="3971404" y="1860749"/>
                </a:cubicBezTo>
                <a:cubicBezTo>
                  <a:pt x="3943162" y="1846628"/>
                  <a:pt x="3921982" y="1839567"/>
                  <a:pt x="3907860" y="1839567"/>
                </a:cubicBezTo>
                <a:cubicBezTo>
                  <a:pt x="3907860" y="1839567"/>
                  <a:pt x="3900802" y="1836037"/>
                  <a:pt x="3886681" y="1828978"/>
                </a:cubicBezTo>
                <a:cubicBezTo>
                  <a:pt x="3886681" y="1828978"/>
                  <a:pt x="3883150" y="1827213"/>
                  <a:pt x="3876090" y="1823682"/>
                </a:cubicBezTo>
                <a:cubicBezTo>
                  <a:pt x="3869030" y="1820151"/>
                  <a:pt x="3865500" y="1818386"/>
                  <a:pt x="3865500" y="1818386"/>
                </a:cubicBezTo>
                <a:lnTo>
                  <a:pt x="3844319" y="1818386"/>
                </a:lnTo>
                <a:lnTo>
                  <a:pt x="3823138" y="1807797"/>
                </a:lnTo>
                <a:cubicBezTo>
                  <a:pt x="3801956" y="1807797"/>
                  <a:pt x="3780776" y="1800736"/>
                  <a:pt x="3759596" y="1786615"/>
                </a:cubicBezTo>
                <a:lnTo>
                  <a:pt x="3770186" y="1786615"/>
                </a:lnTo>
                <a:lnTo>
                  <a:pt x="3791367" y="1786615"/>
                </a:lnTo>
                <a:lnTo>
                  <a:pt x="3770186" y="1776026"/>
                </a:lnTo>
                <a:cubicBezTo>
                  <a:pt x="3763126" y="1768965"/>
                  <a:pt x="3756065" y="1765434"/>
                  <a:pt x="3749004" y="1765434"/>
                </a:cubicBezTo>
                <a:lnTo>
                  <a:pt x="3706644" y="1744253"/>
                </a:lnTo>
                <a:cubicBezTo>
                  <a:pt x="3706644" y="1744253"/>
                  <a:pt x="3715469" y="1746018"/>
                  <a:pt x="3733119" y="1749549"/>
                </a:cubicBezTo>
                <a:cubicBezTo>
                  <a:pt x="3750770" y="1753080"/>
                  <a:pt x="3763126" y="1751314"/>
                  <a:pt x="3770186" y="1744253"/>
                </a:cubicBezTo>
                <a:cubicBezTo>
                  <a:pt x="3805488" y="1730133"/>
                  <a:pt x="3821373" y="1716013"/>
                  <a:pt x="3817842" y="1701893"/>
                </a:cubicBezTo>
                <a:cubicBezTo>
                  <a:pt x="3814312" y="1687772"/>
                  <a:pt x="3784306" y="1677181"/>
                  <a:pt x="3727824" y="1670122"/>
                </a:cubicBezTo>
                <a:cubicBezTo>
                  <a:pt x="3713703" y="1663061"/>
                  <a:pt x="3703113" y="1659530"/>
                  <a:pt x="3696052" y="1659530"/>
                </a:cubicBezTo>
                <a:cubicBezTo>
                  <a:pt x="3688992" y="1659530"/>
                  <a:pt x="3680167" y="1657766"/>
                  <a:pt x="3669578" y="1654235"/>
                </a:cubicBezTo>
                <a:cubicBezTo>
                  <a:pt x="3658986" y="1650705"/>
                  <a:pt x="3650161" y="1648940"/>
                  <a:pt x="3643100" y="1648940"/>
                </a:cubicBezTo>
                <a:lnTo>
                  <a:pt x="3621920" y="1638349"/>
                </a:lnTo>
                <a:lnTo>
                  <a:pt x="3579559" y="1627759"/>
                </a:lnTo>
                <a:cubicBezTo>
                  <a:pt x="3579559" y="1627759"/>
                  <a:pt x="3577794" y="1625995"/>
                  <a:pt x="3574263" y="1622464"/>
                </a:cubicBezTo>
                <a:cubicBezTo>
                  <a:pt x="3570732" y="1618934"/>
                  <a:pt x="3568968" y="1617170"/>
                  <a:pt x="3568968" y="1617170"/>
                </a:cubicBezTo>
                <a:cubicBezTo>
                  <a:pt x="3561908" y="1617170"/>
                  <a:pt x="3556613" y="1615403"/>
                  <a:pt x="3553082" y="1611874"/>
                </a:cubicBezTo>
                <a:cubicBezTo>
                  <a:pt x="3549552" y="1608343"/>
                  <a:pt x="3544257" y="1606578"/>
                  <a:pt x="3537196" y="1606578"/>
                </a:cubicBezTo>
                <a:cubicBezTo>
                  <a:pt x="3530136" y="1606578"/>
                  <a:pt x="3517780" y="1603047"/>
                  <a:pt x="3500130" y="1595988"/>
                </a:cubicBezTo>
                <a:cubicBezTo>
                  <a:pt x="3482480" y="1588928"/>
                  <a:pt x="3463064" y="1578338"/>
                  <a:pt x="3441882" y="1564218"/>
                </a:cubicBezTo>
                <a:cubicBezTo>
                  <a:pt x="3434824" y="1564218"/>
                  <a:pt x="3429529" y="1564218"/>
                  <a:pt x="3425997" y="1564218"/>
                </a:cubicBezTo>
                <a:cubicBezTo>
                  <a:pt x="3422468" y="1564218"/>
                  <a:pt x="3418938" y="1564218"/>
                  <a:pt x="3415408" y="1564218"/>
                </a:cubicBezTo>
                <a:cubicBezTo>
                  <a:pt x="3411876" y="1564218"/>
                  <a:pt x="3408347" y="1564218"/>
                  <a:pt x="3404817" y="1564218"/>
                </a:cubicBezTo>
                <a:cubicBezTo>
                  <a:pt x="3401287" y="1564218"/>
                  <a:pt x="3399522" y="1560687"/>
                  <a:pt x="3399522" y="1553626"/>
                </a:cubicBezTo>
                <a:cubicBezTo>
                  <a:pt x="3392461" y="1553626"/>
                  <a:pt x="3381872" y="1550095"/>
                  <a:pt x="3367751" y="1543036"/>
                </a:cubicBezTo>
                <a:cubicBezTo>
                  <a:pt x="3360690" y="1543036"/>
                  <a:pt x="3353630" y="1543036"/>
                  <a:pt x="3346570" y="1543036"/>
                </a:cubicBezTo>
                <a:cubicBezTo>
                  <a:pt x="3339509" y="1543036"/>
                  <a:pt x="3332449" y="1539506"/>
                  <a:pt x="3325389" y="1532445"/>
                </a:cubicBezTo>
                <a:lnTo>
                  <a:pt x="3293618" y="1532445"/>
                </a:lnTo>
                <a:cubicBezTo>
                  <a:pt x="3293618" y="1532445"/>
                  <a:pt x="3293618" y="1535976"/>
                  <a:pt x="3293618" y="1543036"/>
                </a:cubicBezTo>
                <a:lnTo>
                  <a:pt x="3335979" y="1564218"/>
                </a:lnTo>
                <a:cubicBezTo>
                  <a:pt x="3350099" y="1564218"/>
                  <a:pt x="3357160" y="1564218"/>
                  <a:pt x="3357160" y="1564218"/>
                </a:cubicBezTo>
                <a:cubicBezTo>
                  <a:pt x="3357160" y="1564218"/>
                  <a:pt x="3358926" y="1565982"/>
                  <a:pt x="3362456" y="1569512"/>
                </a:cubicBezTo>
                <a:cubicBezTo>
                  <a:pt x="3365986" y="1573043"/>
                  <a:pt x="3367751" y="1574807"/>
                  <a:pt x="3367751" y="1574807"/>
                </a:cubicBezTo>
                <a:lnTo>
                  <a:pt x="3378341" y="1595988"/>
                </a:lnTo>
                <a:lnTo>
                  <a:pt x="3357160" y="1595988"/>
                </a:lnTo>
                <a:cubicBezTo>
                  <a:pt x="3350099" y="1595988"/>
                  <a:pt x="3348335" y="1592458"/>
                  <a:pt x="3351865" y="1585397"/>
                </a:cubicBezTo>
                <a:cubicBezTo>
                  <a:pt x="3355395" y="1578338"/>
                  <a:pt x="3346570" y="1574807"/>
                  <a:pt x="3325389" y="1574807"/>
                </a:cubicBezTo>
                <a:lnTo>
                  <a:pt x="3283027" y="1564218"/>
                </a:lnTo>
                <a:lnTo>
                  <a:pt x="3261847" y="1553626"/>
                </a:lnTo>
                <a:lnTo>
                  <a:pt x="3166533" y="1521855"/>
                </a:lnTo>
                <a:cubicBezTo>
                  <a:pt x="3159472" y="1514795"/>
                  <a:pt x="3154177" y="1513030"/>
                  <a:pt x="3150648" y="1516560"/>
                </a:cubicBezTo>
                <a:cubicBezTo>
                  <a:pt x="3147116" y="1520091"/>
                  <a:pt x="3143587" y="1521855"/>
                  <a:pt x="3140056" y="1521855"/>
                </a:cubicBezTo>
                <a:cubicBezTo>
                  <a:pt x="3136527" y="1521855"/>
                  <a:pt x="3134762" y="1518324"/>
                  <a:pt x="3134762" y="1511264"/>
                </a:cubicBezTo>
                <a:lnTo>
                  <a:pt x="3124171" y="1500674"/>
                </a:lnTo>
                <a:cubicBezTo>
                  <a:pt x="3124171" y="1500674"/>
                  <a:pt x="3124171" y="1504205"/>
                  <a:pt x="3124171" y="1511264"/>
                </a:cubicBezTo>
                <a:cubicBezTo>
                  <a:pt x="3124171" y="1518324"/>
                  <a:pt x="3110050" y="1514795"/>
                  <a:pt x="3081810" y="1500674"/>
                </a:cubicBezTo>
                <a:lnTo>
                  <a:pt x="3050039" y="1490084"/>
                </a:lnTo>
                <a:cubicBezTo>
                  <a:pt x="3050039" y="1490084"/>
                  <a:pt x="3046508" y="1490084"/>
                  <a:pt x="3039447" y="1490084"/>
                </a:cubicBezTo>
                <a:cubicBezTo>
                  <a:pt x="3032387" y="1490084"/>
                  <a:pt x="3028858" y="1490084"/>
                  <a:pt x="3028858" y="1490084"/>
                </a:cubicBezTo>
                <a:lnTo>
                  <a:pt x="3018266" y="1479493"/>
                </a:lnTo>
                <a:cubicBezTo>
                  <a:pt x="3025327" y="1479493"/>
                  <a:pt x="3028858" y="1477728"/>
                  <a:pt x="3028858" y="1474199"/>
                </a:cubicBezTo>
                <a:cubicBezTo>
                  <a:pt x="3028858" y="1470668"/>
                  <a:pt x="3025327" y="1468903"/>
                  <a:pt x="3018266" y="1468903"/>
                </a:cubicBezTo>
                <a:cubicBezTo>
                  <a:pt x="2990026" y="1475964"/>
                  <a:pt x="2975906" y="1472434"/>
                  <a:pt x="2975906" y="1458312"/>
                </a:cubicBezTo>
                <a:cubicBezTo>
                  <a:pt x="2968845" y="1451253"/>
                  <a:pt x="2961785" y="1447722"/>
                  <a:pt x="2954724" y="1447722"/>
                </a:cubicBezTo>
                <a:lnTo>
                  <a:pt x="2933543" y="1437132"/>
                </a:lnTo>
                <a:lnTo>
                  <a:pt x="2944134" y="1437132"/>
                </a:lnTo>
                <a:lnTo>
                  <a:pt x="2975906" y="1437132"/>
                </a:lnTo>
                <a:lnTo>
                  <a:pt x="2965314" y="1426541"/>
                </a:lnTo>
                <a:cubicBezTo>
                  <a:pt x="2972375" y="1426541"/>
                  <a:pt x="2967079" y="1423012"/>
                  <a:pt x="2949429" y="1415951"/>
                </a:cubicBezTo>
                <a:cubicBezTo>
                  <a:pt x="2931779" y="1408891"/>
                  <a:pt x="2914127" y="1403595"/>
                  <a:pt x="2896477" y="1400066"/>
                </a:cubicBezTo>
                <a:cubicBezTo>
                  <a:pt x="2878827" y="1396535"/>
                  <a:pt x="2870002" y="1394770"/>
                  <a:pt x="2870002" y="1394770"/>
                </a:cubicBezTo>
                <a:lnTo>
                  <a:pt x="2880591" y="1405360"/>
                </a:lnTo>
                <a:cubicBezTo>
                  <a:pt x="2887652" y="1405360"/>
                  <a:pt x="2891182" y="1407125"/>
                  <a:pt x="2891182" y="1410656"/>
                </a:cubicBezTo>
                <a:cubicBezTo>
                  <a:pt x="2891182" y="1414187"/>
                  <a:pt x="2891182" y="1415951"/>
                  <a:pt x="2891182" y="1415951"/>
                </a:cubicBezTo>
                <a:lnTo>
                  <a:pt x="2901772" y="1426541"/>
                </a:lnTo>
                <a:cubicBezTo>
                  <a:pt x="2894712" y="1426541"/>
                  <a:pt x="2891182" y="1426541"/>
                  <a:pt x="2891182" y="1426541"/>
                </a:cubicBezTo>
                <a:lnTo>
                  <a:pt x="2817049" y="1426541"/>
                </a:lnTo>
                <a:cubicBezTo>
                  <a:pt x="2817049" y="1426541"/>
                  <a:pt x="2806458" y="1423012"/>
                  <a:pt x="2785278" y="1415951"/>
                </a:cubicBezTo>
                <a:cubicBezTo>
                  <a:pt x="2771157" y="1415951"/>
                  <a:pt x="2758803" y="1414187"/>
                  <a:pt x="2748211" y="1410656"/>
                </a:cubicBezTo>
                <a:cubicBezTo>
                  <a:pt x="2737621" y="1407125"/>
                  <a:pt x="2730560" y="1405360"/>
                  <a:pt x="2727032" y="1405360"/>
                </a:cubicBezTo>
                <a:cubicBezTo>
                  <a:pt x="2723500" y="1405360"/>
                  <a:pt x="2714675" y="1403595"/>
                  <a:pt x="2700554" y="1400066"/>
                </a:cubicBezTo>
                <a:cubicBezTo>
                  <a:pt x="2686433" y="1396535"/>
                  <a:pt x="2672313" y="1394770"/>
                  <a:pt x="2658193" y="1394770"/>
                </a:cubicBezTo>
                <a:cubicBezTo>
                  <a:pt x="2629952" y="1387710"/>
                  <a:pt x="2612301" y="1380649"/>
                  <a:pt x="2605241" y="1373589"/>
                </a:cubicBezTo>
                <a:cubicBezTo>
                  <a:pt x="2598181" y="1366529"/>
                  <a:pt x="2589355" y="1362999"/>
                  <a:pt x="2578765" y="1362999"/>
                </a:cubicBezTo>
                <a:cubicBezTo>
                  <a:pt x="2568173" y="1362999"/>
                  <a:pt x="2555819" y="1362999"/>
                  <a:pt x="2541698" y="1362999"/>
                </a:cubicBezTo>
                <a:cubicBezTo>
                  <a:pt x="2513458" y="1348879"/>
                  <a:pt x="2499337" y="1348879"/>
                  <a:pt x="2499337" y="1362999"/>
                </a:cubicBezTo>
                <a:cubicBezTo>
                  <a:pt x="2492277" y="1362999"/>
                  <a:pt x="2483450" y="1359468"/>
                  <a:pt x="2472861" y="1352408"/>
                </a:cubicBezTo>
                <a:cubicBezTo>
                  <a:pt x="2462272" y="1345349"/>
                  <a:pt x="2456975" y="1343583"/>
                  <a:pt x="2456975" y="1347114"/>
                </a:cubicBezTo>
                <a:cubicBezTo>
                  <a:pt x="2456975" y="1350643"/>
                  <a:pt x="2451680" y="1348879"/>
                  <a:pt x="2441090" y="1341818"/>
                </a:cubicBezTo>
                <a:cubicBezTo>
                  <a:pt x="2430498" y="1334758"/>
                  <a:pt x="2421673" y="1334758"/>
                  <a:pt x="2414614" y="1341818"/>
                </a:cubicBezTo>
                <a:cubicBezTo>
                  <a:pt x="2386373" y="1341818"/>
                  <a:pt x="2368721" y="1331228"/>
                  <a:pt x="2361662" y="1310047"/>
                </a:cubicBezTo>
                <a:cubicBezTo>
                  <a:pt x="2361662" y="1302987"/>
                  <a:pt x="2361662" y="1299456"/>
                  <a:pt x="2361662" y="1299456"/>
                </a:cubicBezTo>
                <a:cubicBezTo>
                  <a:pt x="2361662" y="1292397"/>
                  <a:pt x="2359897" y="1288866"/>
                  <a:pt x="2356365" y="1288866"/>
                </a:cubicBezTo>
                <a:cubicBezTo>
                  <a:pt x="2352836" y="1288866"/>
                  <a:pt x="2347541" y="1288866"/>
                  <a:pt x="2340481" y="1288866"/>
                </a:cubicBezTo>
                <a:cubicBezTo>
                  <a:pt x="2333421" y="1288866"/>
                  <a:pt x="2328126" y="1285335"/>
                  <a:pt x="2324594" y="1278276"/>
                </a:cubicBezTo>
                <a:cubicBezTo>
                  <a:pt x="2321066" y="1271216"/>
                  <a:pt x="2305179" y="1267685"/>
                  <a:pt x="2276938" y="1267685"/>
                </a:cubicBezTo>
                <a:lnTo>
                  <a:pt x="2234577" y="1257095"/>
                </a:lnTo>
                <a:lnTo>
                  <a:pt x="2245167" y="1246504"/>
                </a:lnTo>
                <a:cubicBezTo>
                  <a:pt x="2259288" y="1253564"/>
                  <a:pt x="2269878" y="1255331"/>
                  <a:pt x="2276938" y="1251800"/>
                </a:cubicBezTo>
                <a:cubicBezTo>
                  <a:pt x="2283998" y="1248269"/>
                  <a:pt x="2291059" y="1246504"/>
                  <a:pt x="2298119" y="1246504"/>
                </a:cubicBezTo>
                <a:lnTo>
                  <a:pt x="2319299" y="1246504"/>
                </a:lnTo>
                <a:lnTo>
                  <a:pt x="2329890" y="1246504"/>
                </a:lnTo>
                <a:lnTo>
                  <a:pt x="2340481" y="1257095"/>
                </a:lnTo>
                <a:cubicBezTo>
                  <a:pt x="2347541" y="1257095"/>
                  <a:pt x="2354601" y="1257095"/>
                  <a:pt x="2361662" y="1257095"/>
                </a:cubicBezTo>
                <a:cubicBezTo>
                  <a:pt x="2382842" y="1257095"/>
                  <a:pt x="2393433" y="1260625"/>
                  <a:pt x="2393433" y="1267685"/>
                </a:cubicBezTo>
                <a:cubicBezTo>
                  <a:pt x="2393433" y="1274745"/>
                  <a:pt x="2400493" y="1278276"/>
                  <a:pt x="2414614" y="1278276"/>
                </a:cubicBezTo>
                <a:lnTo>
                  <a:pt x="2414614" y="1267685"/>
                </a:lnTo>
                <a:lnTo>
                  <a:pt x="2414614" y="1257095"/>
                </a:lnTo>
                <a:cubicBezTo>
                  <a:pt x="2414614" y="1257095"/>
                  <a:pt x="2411084" y="1255331"/>
                  <a:pt x="2404023" y="1251800"/>
                </a:cubicBezTo>
                <a:cubicBezTo>
                  <a:pt x="2396963" y="1248269"/>
                  <a:pt x="2388138" y="1248269"/>
                  <a:pt x="2377546" y="1251800"/>
                </a:cubicBezTo>
                <a:cubicBezTo>
                  <a:pt x="2366957" y="1255331"/>
                  <a:pt x="2361662" y="1253564"/>
                  <a:pt x="2361662" y="1246504"/>
                </a:cubicBezTo>
                <a:cubicBezTo>
                  <a:pt x="2361662" y="1246504"/>
                  <a:pt x="2361662" y="1244739"/>
                  <a:pt x="2361662" y="1241210"/>
                </a:cubicBezTo>
                <a:cubicBezTo>
                  <a:pt x="2361662" y="1237679"/>
                  <a:pt x="2358132" y="1235914"/>
                  <a:pt x="2351071" y="1235914"/>
                </a:cubicBezTo>
                <a:cubicBezTo>
                  <a:pt x="2344011" y="1235914"/>
                  <a:pt x="2336950" y="1234149"/>
                  <a:pt x="2329890" y="1230619"/>
                </a:cubicBezTo>
                <a:cubicBezTo>
                  <a:pt x="2322830" y="1227089"/>
                  <a:pt x="2315769" y="1225324"/>
                  <a:pt x="2308710" y="1225324"/>
                </a:cubicBezTo>
                <a:cubicBezTo>
                  <a:pt x="2287529" y="1218264"/>
                  <a:pt x="2273408" y="1211202"/>
                  <a:pt x="2266347" y="1204143"/>
                </a:cubicBezTo>
                <a:cubicBezTo>
                  <a:pt x="2259288" y="1204143"/>
                  <a:pt x="2252227" y="1204143"/>
                  <a:pt x="2245167" y="1204143"/>
                </a:cubicBezTo>
                <a:cubicBezTo>
                  <a:pt x="2238107" y="1204143"/>
                  <a:pt x="2231046" y="1204143"/>
                  <a:pt x="2223986" y="1204143"/>
                </a:cubicBezTo>
                <a:lnTo>
                  <a:pt x="2213396" y="1204143"/>
                </a:lnTo>
                <a:cubicBezTo>
                  <a:pt x="2220456" y="1204143"/>
                  <a:pt x="2225751" y="1207673"/>
                  <a:pt x="2229282" y="1214733"/>
                </a:cubicBezTo>
                <a:cubicBezTo>
                  <a:pt x="2232811" y="1221793"/>
                  <a:pt x="2234577" y="1225324"/>
                  <a:pt x="2234577" y="1225324"/>
                </a:cubicBezTo>
                <a:lnTo>
                  <a:pt x="2234577" y="1246504"/>
                </a:lnTo>
                <a:cubicBezTo>
                  <a:pt x="2227517" y="1246504"/>
                  <a:pt x="2223986" y="1246504"/>
                  <a:pt x="2223986" y="1246504"/>
                </a:cubicBezTo>
                <a:cubicBezTo>
                  <a:pt x="2223986" y="1246504"/>
                  <a:pt x="2223986" y="1242975"/>
                  <a:pt x="2223986" y="1235914"/>
                </a:cubicBezTo>
                <a:cubicBezTo>
                  <a:pt x="2223986" y="1228854"/>
                  <a:pt x="2220456" y="1225324"/>
                  <a:pt x="2213396" y="1225324"/>
                </a:cubicBezTo>
                <a:cubicBezTo>
                  <a:pt x="2206335" y="1225324"/>
                  <a:pt x="2202805" y="1228854"/>
                  <a:pt x="2202805" y="1235914"/>
                </a:cubicBezTo>
                <a:lnTo>
                  <a:pt x="2181625" y="1246504"/>
                </a:lnTo>
                <a:lnTo>
                  <a:pt x="2171034" y="1246504"/>
                </a:lnTo>
                <a:cubicBezTo>
                  <a:pt x="2171034" y="1246504"/>
                  <a:pt x="2167504" y="1244739"/>
                  <a:pt x="2160443" y="1241210"/>
                </a:cubicBezTo>
                <a:cubicBezTo>
                  <a:pt x="2153384" y="1237679"/>
                  <a:pt x="2146323" y="1235914"/>
                  <a:pt x="2139263" y="1235914"/>
                </a:cubicBezTo>
                <a:cubicBezTo>
                  <a:pt x="2132203" y="1228854"/>
                  <a:pt x="2121612" y="1225324"/>
                  <a:pt x="2107491" y="1225324"/>
                </a:cubicBezTo>
                <a:cubicBezTo>
                  <a:pt x="2093371" y="1225324"/>
                  <a:pt x="2082781" y="1221793"/>
                  <a:pt x="2075721" y="1214733"/>
                </a:cubicBezTo>
                <a:cubicBezTo>
                  <a:pt x="2075721" y="1214733"/>
                  <a:pt x="2072190" y="1214733"/>
                  <a:pt x="2065130" y="1214733"/>
                </a:cubicBezTo>
                <a:cubicBezTo>
                  <a:pt x="2058070" y="1214733"/>
                  <a:pt x="2051009" y="1211202"/>
                  <a:pt x="2043949" y="1204143"/>
                </a:cubicBezTo>
                <a:cubicBezTo>
                  <a:pt x="2029828" y="1204143"/>
                  <a:pt x="2021003" y="1202378"/>
                  <a:pt x="2017472" y="1198848"/>
                </a:cubicBezTo>
                <a:cubicBezTo>
                  <a:pt x="2013943" y="1195317"/>
                  <a:pt x="2001587" y="1193552"/>
                  <a:pt x="1980407" y="1193552"/>
                </a:cubicBezTo>
                <a:cubicBezTo>
                  <a:pt x="1980407" y="1193552"/>
                  <a:pt x="1976876" y="1193552"/>
                  <a:pt x="1969816" y="1193552"/>
                </a:cubicBezTo>
                <a:cubicBezTo>
                  <a:pt x="1962756" y="1193552"/>
                  <a:pt x="1959226" y="1190022"/>
                  <a:pt x="1959226" y="1182962"/>
                </a:cubicBezTo>
                <a:lnTo>
                  <a:pt x="1938045" y="1193552"/>
                </a:lnTo>
                <a:cubicBezTo>
                  <a:pt x="1938045" y="1186493"/>
                  <a:pt x="1934515" y="1186493"/>
                  <a:pt x="1927455" y="1193552"/>
                </a:cubicBezTo>
                <a:lnTo>
                  <a:pt x="1927455" y="1204143"/>
                </a:lnTo>
                <a:lnTo>
                  <a:pt x="1916864" y="1214733"/>
                </a:lnTo>
                <a:lnTo>
                  <a:pt x="1906274" y="1193552"/>
                </a:lnTo>
                <a:cubicBezTo>
                  <a:pt x="1920395" y="1193552"/>
                  <a:pt x="1923924" y="1186493"/>
                  <a:pt x="1916864" y="1172371"/>
                </a:cubicBezTo>
                <a:cubicBezTo>
                  <a:pt x="1909804" y="1165312"/>
                  <a:pt x="1902744" y="1163546"/>
                  <a:pt x="1895684" y="1167077"/>
                </a:cubicBezTo>
                <a:cubicBezTo>
                  <a:pt x="1888623" y="1170606"/>
                  <a:pt x="1881563" y="1167077"/>
                  <a:pt x="1874503" y="1156485"/>
                </a:cubicBezTo>
                <a:cubicBezTo>
                  <a:pt x="1867443" y="1145896"/>
                  <a:pt x="1863912" y="1137070"/>
                  <a:pt x="1863912" y="1130010"/>
                </a:cubicBezTo>
                <a:cubicBezTo>
                  <a:pt x="1870972" y="1130010"/>
                  <a:pt x="1874503" y="1126479"/>
                  <a:pt x="1874503" y="1119419"/>
                </a:cubicBezTo>
                <a:lnTo>
                  <a:pt x="1853322" y="1119419"/>
                </a:lnTo>
                <a:cubicBezTo>
                  <a:pt x="1853322" y="1126479"/>
                  <a:pt x="1851558" y="1130010"/>
                  <a:pt x="1848026" y="1130010"/>
                </a:cubicBezTo>
                <a:cubicBezTo>
                  <a:pt x="1844498" y="1130010"/>
                  <a:pt x="1835672" y="1130010"/>
                  <a:pt x="1821551" y="1130010"/>
                </a:cubicBezTo>
                <a:cubicBezTo>
                  <a:pt x="1814491" y="1130010"/>
                  <a:pt x="1807430" y="1130010"/>
                  <a:pt x="1800370" y="1130010"/>
                </a:cubicBezTo>
                <a:cubicBezTo>
                  <a:pt x="1807430" y="1130010"/>
                  <a:pt x="1810960" y="1133541"/>
                  <a:pt x="1810960" y="1140600"/>
                </a:cubicBezTo>
                <a:lnTo>
                  <a:pt x="1821551" y="1151191"/>
                </a:lnTo>
                <a:cubicBezTo>
                  <a:pt x="1835672" y="1151191"/>
                  <a:pt x="1839201" y="1158250"/>
                  <a:pt x="1832141" y="1172371"/>
                </a:cubicBezTo>
                <a:cubicBezTo>
                  <a:pt x="1825080" y="1179431"/>
                  <a:pt x="1807430" y="1179431"/>
                  <a:pt x="1779189" y="1172371"/>
                </a:cubicBezTo>
                <a:cubicBezTo>
                  <a:pt x="1772128" y="1172371"/>
                  <a:pt x="1758008" y="1168841"/>
                  <a:pt x="1736827" y="1161781"/>
                </a:cubicBezTo>
                <a:lnTo>
                  <a:pt x="1726237" y="1161781"/>
                </a:lnTo>
                <a:cubicBezTo>
                  <a:pt x="1740357" y="1161781"/>
                  <a:pt x="1747418" y="1158250"/>
                  <a:pt x="1747418" y="1151191"/>
                </a:cubicBezTo>
                <a:cubicBezTo>
                  <a:pt x="1747418" y="1144131"/>
                  <a:pt x="1743888" y="1140600"/>
                  <a:pt x="1736827" y="1140600"/>
                </a:cubicBezTo>
                <a:lnTo>
                  <a:pt x="1694466" y="1140600"/>
                </a:lnTo>
                <a:lnTo>
                  <a:pt x="1673285" y="1140600"/>
                </a:lnTo>
                <a:lnTo>
                  <a:pt x="1652104" y="1140600"/>
                </a:lnTo>
                <a:cubicBezTo>
                  <a:pt x="1652104" y="1147660"/>
                  <a:pt x="1655634" y="1151191"/>
                  <a:pt x="1662694" y="1151191"/>
                </a:cubicBezTo>
                <a:cubicBezTo>
                  <a:pt x="1669755" y="1151191"/>
                  <a:pt x="1673285" y="1154721"/>
                  <a:pt x="1673285" y="1161781"/>
                </a:cubicBezTo>
                <a:cubicBezTo>
                  <a:pt x="1680345" y="1161781"/>
                  <a:pt x="1690936" y="1163546"/>
                  <a:pt x="1705056" y="1167077"/>
                </a:cubicBezTo>
                <a:cubicBezTo>
                  <a:pt x="1719176" y="1170606"/>
                  <a:pt x="1726237" y="1172371"/>
                  <a:pt x="1726237" y="1172371"/>
                </a:cubicBezTo>
                <a:lnTo>
                  <a:pt x="1736827" y="1172371"/>
                </a:lnTo>
                <a:cubicBezTo>
                  <a:pt x="1736827" y="1172371"/>
                  <a:pt x="1736827" y="1174137"/>
                  <a:pt x="1736827" y="1177666"/>
                </a:cubicBezTo>
                <a:cubicBezTo>
                  <a:pt x="1736827" y="1181197"/>
                  <a:pt x="1740357" y="1182962"/>
                  <a:pt x="1747418" y="1182962"/>
                </a:cubicBezTo>
                <a:lnTo>
                  <a:pt x="1758008" y="1182962"/>
                </a:lnTo>
                <a:cubicBezTo>
                  <a:pt x="1765068" y="1190022"/>
                  <a:pt x="1772128" y="1193552"/>
                  <a:pt x="1779189" y="1193552"/>
                </a:cubicBezTo>
                <a:lnTo>
                  <a:pt x="1810960" y="1193552"/>
                </a:lnTo>
                <a:cubicBezTo>
                  <a:pt x="1818020" y="1200612"/>
                  <a:pt x="1828611" y="1204143"/>
                  <a:pt x="1842731" y="1204143"/>
                </a:cubicBezTo>
                <a:lnTo>
                  <a:pt x="1853322" y="1214733"/>
                </a:lnTo>
                <a:lnTo>
                  <a:pt x="1895684" y="1225324"/>
                </a:lnTo>
                <a:cubicBezTo>
                  <a:pt x="1909804" y="1225324"/>
                  <a:pt x="1923924" y="1232383"/>
                  <a:pt x="1938045" y="1246504"/>
                </a:cubicBezTo>
                <a:cubicBezTo>
                  <a:pt x="1952166" y="1253564"/>
                  <a:pt x="1959226" y="1253564"/>
                  <a:pt x="1959226" y="1246504"/>
                </a:cubicBezTo>
                <a:cubicBezTo>
                  <a:pt x="1966286" y="1246504"/>
                  <a:pt x="1990997" y="1253564"/>
                  <a:pt x="2033359" y="1267685"/>
                </a:cubicBezTo>
                <a:cubicBezTo>
                  <a:pt x="2047480" y="1274745"/>
                  <a:pt x="2054540" y="1278276"/>
                  <a:pt x="2054540" y="1278276"/>
                </a:cubicBezTo>
                <a:lnTo>
                  <a:pt x="2086311" y="1288866"/>
                </a:lnTo>
                <a:cubicBezTo>
                  <a:pt x="2093371" y="1288866"/>
                  <a:pt x="2098666" y="1290631"/>
                  <a:pt x="2102197" y="1294162"/>
                </a:cubicBezTo>
                <a:cubicBezTo>
                  <a:pt x="2105726" y="1297691"/>
                  <a:pt x="2111022" y="1299456"/>
                  <a:pt x="2118082" y="1299456"/>
                </a:cubicBezTo>
                <a:cubicBezTo>
                  <a:pt x="2125142" y="1299456"/>
                  <a:pt x="2128673" y="1299456"/>
                  <a:pt x="2128673" y="1299456"/>
                </a:cubicBezTo>
                <a:lnTo>
                  <a:pt x="2149853" y="1310047"/>
                </a:lnTo>
                <a:cubicBezTo>
                  <a:pt x="2163974" y="1310047"/>
                  <a:pt x="2174565" y="1313577"/>
                  <a:pt x="2181625" y="1320637"/>
                </a:cubicBezTo>
                <a:cubicBezTo>
                  <a:pt x="2188685" y="1327697"/>
                  <a:pt x="2199275" y="1331228"/>
                  <a:pt x="2213396" y="1331228"/>
                </a:cubicBezTo>
                <a:cubicBezTo>
                  <a:pt x="2234577" y="1317108"/>
                  <a:pt x="2248697" y="1320637"/>
                  <a:pt x="2255757" y="1341818"/>
                </a:cubicBezTo>
                <a:cubicBezTo>
                  <a:pt x="2262817" y="1348879"/>
                  <a:pt x="2273408" y="1355939"/>
                  <a:pt x="2287529" y="1362999"/>
                </a:cubicBezTo>
                <a:cubicBezTo>
                  <a:pt x="2301649" y="1370060"/>
                  <a:pt x="2310474" y="1371824"/>
                  <a:pt x="2314005" y="1368293"/>
                </a:cubicBezTo>
                <a:cubicBezTo>
                  <a:pt x="2317535" y="1364764"/>
                  <a:pt x="2326360" y="1362999"/>
                  <a:pt x="2340481" y="1362999"/>
                </a:cubicBezTo>
                <a:cubicBezTo>
                  <a:pt x="2340481" y="1362999"/>
                  <a:pt x="2342247" y="1364764"/>
                  <a:pt x="2345776" y="1368293"/>
                </a:cubicBezTo>
                <a:cubicBezTo>
                  <a:pt x="2349306" y="1371824"/>
                  <a:pt x="2354601" y="1373589"/>
                  <a:pt x="2361662" y="1373589"/>
                </a:cubicBezTo>
                <a:cubicBezTo>
                  <a:pt x="2361662" y="1380649"/>
                  <a:pt x="2372252" y="1387710"/>
                  <a:pt x="2393433" y="1394770"/>
                </a:cubicBezTo>
                <a:lnTo>
                  <a:pt x="2425203" y="1405360"/>
                </a:lnTo>
                <a:cubicBezTo>
                  <a:pt x="2425203" y="1412420"/>
                  <a:pt x="2430498" y="1415951"/>
                  <a:pt x="2441090" y="1415951"/>
                </a:cubicBezTo>
                <a:cubicBezTo>
                  <a:pt x="2451680" y="1415951"/>
                  <a:pt x="2458740" y="1417716"/>
                  <a:pt x="2462272" y="1421247"/>
                </a:cubicBezTo>
                <a:cubicBezTo>
                  <a:pt x="2465800" y="1424776"/>
                  <a:pt x="2481686" y="1430072"/>
                  <a:pt x="2509927" y="1437132"/>
                </a:cubicBezTo>
                <a:cubicBezTo>
                  <a:pt x="2516988" y="1437132"/>
                  <a:pt x="2525813" y="1437132"/>
                  <a:pt x="2536402" y="1437132"/>
                </a:cubicBezTo>
                <a:cubicBezTo>
                  <a:pt x="2546995" y="1437132"/>
                  <a:pt x="2552289" y="1437132"/>
                  <a:pt x="2552289" y="1437132"/>
                </a:cubicBezTo>
                <a:cubicBezTo>
                  <a:pt x="2559349" y="1444191"/>
                  <a:pt x="2566410" y="1447722"/>
                  <a:pt x="2573470" y="1447722"/>
                </a:cubicBezTo>
                <a:lnTo>
                  <a:pt x="2562879" y="1415951"/>
                </a:lnTo>
                <a:lnTo>
                  <a:pt x="2552289" y="1405360"/>
                </a:lnTo>
                <a:cubicBezTo>
                  <a:pt x="2559349" y="1405360"/>
                  <a:pt x="2575234" y="1407125"/>
                  <a:pt x="2599947" y="1410656"/>
                </a:cubicBezTo>
                <a:cubicBezTo>
                  <a:pt x="2624656" y="1414187"/>
                  <a:pt x="2640543" y="1419481"/>
                  <a:pt x="2647602" y="1426541"/>
                </a:cubicBezTo>
                <a:lnTo>
                  <a:pt x="2658193" y="1426541"/>
                </a:lnTo>
                <a:cubicBezTo>
                  <a:pt x="2672313" y="1426541"/>
                  <a:pt x="2688200" y="1430072"/>
                  <a:pt x="2705851" y="1437132"/>
                </a:cubicBezTo>
                <a:cubicBezTo>
                  <a:pt x="2723500" y="1444191"/>
                  <a:pt x="2735856" y="1447722"/>
                  <a:pt x="2742916" y="1447722"/>
                </a:cubicBezTo>
                <a:lnTo>
                  <a:pt x="2764097" y="1458312"/>
                </a:lnTo>
                <a:cubicBezTo>
                  <a:pt x="2785278" y="1458312"/>
                  <a:pt x="2795868" y="1461843"/>
                  <a:pt x="2795868" y="1468903"/>
                </a:cubicBezTo>
                <a:cubicBezTo>
                  <a:pt x="2788808" y="1468903"/>
                  <a:pt x="2778218" y="1468903"/>
                  <a:pt x="2764097" y="1468903"/>
                </a:cubicBezTo>
                <a:cubicBezTo>
                  <a:pt x="2749975" y="1468903"/>
                  <a:pt x="2742916" y="1465372"/>
                  <a:pt x="2742916" y="1458312"/>
                </a:cubicBezTo>
                <a:lnTo>
                  <a:pt x="2700554" y="1458312"/>
                </a:lnTo>
                <a:cubicBezTo>
                  <a:pt x="2686433" y="1465372"/>
                  <a:pt x="2679374" y="1468903"/>
                  <a:pt x="2679374" y="1468903"/>
                </a:cubicBezTo>
                <a:cubicBezTo>
                  <a:pt x="2693495" y="1483024"/>
                  <a:pt x="2732326" y="1490084"/>
                  <a:pt x="2795868" y="1490084"/>
                </a:cubicBezTo>
                <a:cubicBezTo>
                  <a:pt x="2802927" y="1490084"/>
                  <a:pt x="2806458" y="1493614"/>
                  <a:pt x="2806458" y="1500674"/>
                </a:cubicBezTo>
                <a:cubicBezTo>
                  <a:pt x="2806458" y="1521855"/>
                  <a:pt x="2809989" y="1534210"/>
                  <a:pt x="2817049" y="1537741"/>
                </a:cubicBezTo>
                <a:cubicBezTo>
                  <a:pt x="2824109" y="1541272"/>
                  <a:pt x="2829404" y="1544801"/>
                  <a:pt x="2832936" y="1548331"/>
                </a:cubicBezTo>
                <a:cubicBezTo>
                  <a:pt x="2836464" y="1551862"/>
                  <a:pt x="2841760" y="1550095"/>
                  <a:pt x="2848820" y="1543036"/>
                </a:cubicBezTo>
                <a:lnTo>
                  <a:pt x="2870002" y="1543036"/>
                </a:lnTo>
                <a:cubicBezTo>
                  <a:pt x="2862941" y="1543036"/>
                  <a:pt x="2859410" y="1546566"/>
                  <a:pt x="2859410" y="1553626"/>
                </a:cubicBezTo>
                <a:cubicBezTo>
                  <a:pt x="2862940" y="1557157"/>
                  <a:pt x="2865589" y="1559804"/>
                  <a:pt x="2867353" y="1561569"/>
                </a:cubicBezTo>
                <a:lnTo>
                  <a:pt x="2868489" y="1562705"/>
                </a:lnTo>
                <a:lnTo>
                  <a:pt x="2795868" y="1553626"/>
                </a:lnTo>
                <a:cubicBezTo>
                  <a:pt x="2788808" y="1546566"/>
                  <a:pt x="2774687" y="1543036"/>
                  <a:pt x="2753506" y="1543036"/>
                </a:cubicBezTo>
                <a:cubicBezTo>
                  <a:pt x="2746447" y="1543036"/>
                  <a:pt x="2735856" y="1541272"/>
                  <a:pt x="2721735" y="1537741"/>
                </a:cubicBezTo>
                <a:cubicBezTo>
                  <a:pt x="2707615" y="1534210"/>
                  <a:pt x="2697023" y="1528916"/>
                  <a:pt x="2689964" y="1521855"/>
                </a:cubicBezTo>
                <a:cubicBezTo>
                  <a:pt x="2661723" y="1514795"/>
                  <a:pt x="2644072" y="1511264"/>
                  <a:pt x="2637012" y="1511264"/>
                </a:cubicBezTo>
                <a:cubicBezTo>
                  <a:pt x="2637012" y="1511264"/>
                  <a:pt x="2633481" y="1511264"/>
                  <a:pt x="2626422" y="1511264"/>
                </a:cubicBezTo>
                <a:cubicBezTo>
                  <a:pt x="2619361" y="1511264"/>
                  <a:pt x="2612301" y="1507735"/>
                  <a:pt x="2605241" y="1500674"/>
                </a:cubicBezTo>
                <a:cubicBezTo>
                  <a:pt x="2591120" y="1500674"/>
                  <a:pt x="2566410" y="1493614"/>
                  <a:pt x="2531108" y="1479493"/>
                </a:cubicBezTo>
                <a:lnTo>
                  <a:pt x="2478156" y="1458312"/>
                </a:lnTo>
                <a:cubicBezTo>
                  <a:pt x="2471096" y="1458312"/>
                  <a:pt x="2465800" y="1458312"/>
                  <a:pt x="2462272" y="1458312"/>
                </a:cubicBezTo>
                <a:cubicBezTo>
                  <a:pt x="2458740" y="1458312"/>
                  <a:pt x="2453445" y="1458312"/>
                  <a:pt x="2446385" y="1458312"/>
                </a:cubicBezTo>
                <a:cubicBezTo>
                  <a:pt x="2418144" y="1458312"/>
                  <a:pt x="2386373" y="1447722"/>
                  <a:pt x="2351071" y="1426541"/>
                </a:cubicBezTo>
                <a:cubicBezTo>
                  <a:pt x="2351071" y="1426541"/>
                  <a:pt x="2345776" y="1426541"/>
                  <a:pt x="2335186" y="1426541"/>
                </a:cubicBezTo>
                <a:cubicBezTo>
                  <a:pt x="2324594" y="1426541"/>
                  <a:pt x="2319299" y="1423012"/>
                  <a:pt x="2319299" y="1415951"/>
                </a:cubicBezTo>
                <a:cubicBezTo>
                  <a:pt x="2319299" y="1408891"/>
                  <a:pt x="2315769" y="1405360"/>
                  <a:pt x="2308710" y="1405360"/>
                </a:cubicBezTo>
                <a:lnTo>
                  <a:pt x="2298119" y="1405360"/>
                </a:lnTo>
                <a:cubicBezTo>
                  <a:pt x="2298119" y="1398301"/>
                  <a:pt x="2285763" y="1394770"/>
                  <a:pt x="2261053" y="1394770"/>
                </a:cubicBezTo>
                <a:cubicBezTo>
                  <a:pt x="2236341" y="1394770"/>
                  <a:pt x="2223986" y="1394770"/>
                  <a:pt x="2223986" y="1394770"/>
                </a:cubicBezTo>
                <a:lnTo>
                  <a:pt x="2171034" y="1362999"/>
                </a:lnTo>
                <a:cubicBezTo>
                  <a:pt x="2171034" y="1362999"/>
                  <a:pt x="2158679" y="1359468"/>
                  <a:pt x="2133967" y="1352408"/>
                </a:cubicBezTo>
                <a:cubicBezTo>
                  <a:pt x="2109258" y="1345349"/>
                  <a:pt x="2089841" y="1341818"/>
                  <a:pt x="2075721" y="1341818"/>
                </a:cubicBezTo>
                <a:cubicBezTo>
                  <a:pt x="1906274" y="1299456"/>
                  <a:pt x="1810960" y="1271216"/>
                  <a:pt x="1789779" y="1257095"/>
                </a:cubicBezTo>
                <a:lnTo>
                  <a:pt x="1747418" y="1235914"/>
                </a:lnTo>
                <a:cubicBezTo>
                  <a:pt x="1726237" y="1228854"/>
                  <a:pt x="1712116" y="1225324"/>
                  <a:pt x="1705056" y="1225324"/>
                </a:cubicBezTo>
                <a:cubicBezTo>
                  <a:pt x="1705056" y="1218264"/>
                  <a:pt x="1703291" y="1214733"/>
                  <a:pt x="1699760" y="1214733"/>
                </a:cubicBezTo>
                <a:cubicBezTo>
                  <a:pt x="1696231" y="1214733"/>
                  <a:pt x="1690936" y="1214733"/>
                  <a:pt x="1683875" y="1214733"/>
                </a:cubicBezTo>
                <a:cubicBezTo>
                  <a:pt x="1669755" y="1214733"/>
                  <a:pt x="1611508" y="1197083"/>
                  <a:pt x="1509133" y="1161781"/>
                </a:cubicBezTo>
                <a:cubicBezTo>
                  <a:pt x="1406758" y="1126479"/>
                  <a:pt x="1344982" y="1105298"/>
                  <a:pt x="1323802" y="1098239"/>
                </a:cubicBezTo>
                <a:cubicBezTo>
                  <a:pt x="1323802" y="1091179"/>
                  <a:pt x="1318506" y="1085883"/>
                  <a:pt x="1307915" y="1082354"/>
                </a:cubicBezTo>
                <a:cubicBezTo>
                  <a:pt x="1297325" y="1078823"/>
                  <a:pt x="1288500" y="1077058"/>
                  <a:pt x="1281440" y="1077058"/>
                </a:cubicBezTo>
                <a:cubicBezTo>
                  <a:pt x="1203777" y="1048817"/>
                  <a:pt x="1157884" y="1031166"/>
                  <a:pt x="1143765" y="1024106"/>
                </a:cubicBezTo>
                <a:cubicBezTo>
                  <a:pt x="1136703" y="1017046"/>
                  <a:pt x="1129644" y="1015279"/>
                  <a:pt x="1122583" y="1018810"/>
                </a:cubicBezTo>
                <a:cubicBezTo>
                  <a:pt x="1115523" y="1022341"/>
                  <a:pt x="1111993" y="1022341"/>
                  <a:pt x="1111993" y="1018810"/>
                </a:cubicBezTo>
                <a:cubicBezTo>
                  <a:pt x="1111993" y="1015279"/>
                  <a:pt x="1108463" y="1013515"/>
                  <a:pt x="1101402" y="1013515"/>
                </a:cubicBezTo>
                <a:cubicBezTo>
                  <a:pt x="1094343" y="1013515"/>
                  <a:pt x="1067865" y="1002925"/>
                  <a:pt x="1021974" y="981744"/>
                </a:cubicBezTo>
                <a:cubicBezTo>
                  <a:pt x="976082" y="960563"/>
                  <a:pt x="935486" y="944677"/>
                  <a:pt x="900185" y="934087"/>
                </a:cubicBezTo>
                <a:cubicBezTo>
                  <a:pt x="864884" y="923496"/>
                  <a:pt x="833112" y="911142"/>
                  <a:pt x="804871" y="897021"/>
                </a:cubicBezTo>
                <a:cubicBezTo>
                  <a:pt x="776630" y="882900"/>
                  <a:pt x="758980" y="875840"/>
                  <a:pt x="751919" y="875840"/>
                </a:cubicBezTo>
                <a:cubicBezTo>
                  <a:pt x="751919" y="875840"/>
                  <a:pt x="748389" y="874075"/>
                  <a:pt x="741329" y="870544"/>
                </a:cubicBezTo>
                <a:cubicBezTo>
                  <a:pt x="734268" y="867015"/>
                  <a:pt x="723678" y="865250"/>
                  <a:pt x="709557" y="865250"/>
                </a:cubicBezTo>
                <a:cubicBezTo>
                  <a:pt x="688377" y="851129"/>
                  <a:pt x="674256" y="844069"/>
                  <a:pt x="667195" y="844069"/>
                </a:cubicBezTo>
                <a:cubicBezTo>
                  <a:pt x="660135" y="844069"/>
                  <a:pt x="656605" y="840538"/>
                  <a:pt x="656605" y="833478"/>
                </a:cubicBezTo>
                <a:cubicBezTo>
                  <a:pt x="656605" y="833478"/>
                  <a:pt x="654840" y="833478"/>
                  <a:pt x="651309" y="833478"/>
                </a:cubicBezTo>
                <a:cubicBezTo>
                  <a:pt x="647780" y="833478"/>
                  <a:pt x="642485" y="829948"/>
                  <a:pt x="635425" y="822888"/>
                </a:cubicBezTo>
                <a:cubicBezTo>
                  <a:pt x="621304" y="822888"/>
                  <a:pt x="600122" y="815827"/>
                  <a:pt x="571882" y="801707"/>
                </a:cubicBezTo>
                <a:cubicBezTo>
                  <a:pt x="543641" y="787586"/>
                  <a:pt x="511870" y="769936"/>
                  <a:pt x="476569" y="748755"/>
                </a:cubicBezTo>
                <a:cubicBezTo>
                  <a:pt x="441266" y="727574"/>
                  <a:pt x="413026" y="711688"/>
                  <a:pt x="391845" y="701098"/>
                </a:cubicBezTo>
                <a:cubicBezTo>
                  <a:pt x="370664" y="690507"/>
                  <a:pt x="353014" y="685213"/>
                  <a:pt x="338893" y="685213"/>
                </a:cubicBezTo>
                <a:cubicBezTo>
                  <a:pt x="338893" y="678152"/>
                  <a:pt x="338893" y="674621"/>
                  <a:pt x="338893" y="674621"/>
                </a:cubicBezTo>
                <a:cubicBezTo>
                  <a:pt x="338893" y="667562"/>
                  <a:pt x="335362" y="664031"/>
                  <a:pt x="328302" y="664031"/>
                </a:cubicBezTo>
                <a:lnTo>
                  <a:pt x="285940" y="642851"/>
                </a:lnTo>
                <a:lnTo>
                  <a:pt x="328302" y="653442"/>
                </a:lnTo>
                <a:cubicBezTo>
                  <a:pt x="349483" y="660501"/>
                  <a:pt x="374193" y="667562"/>
                  <a:pt x="402435" y="674621"/>
                </a:cubicBezTo>
                <a:lnTo>
                  <a:pt x="455387" y="674621"/>
                </a:lnTo>
                <a:cubicBezTo>
                  <a:pt x="455387" y="674621"/>
                  <a:pt x="458918" y="674621"/>
                  <a:pt x="465977" y="674621"/>
                </a:cubicBezTo>
                <a:cubicBezTo>
                  <a:pt x="473037" y="674621"/>
                  <a:pt x="480097" y="674621"/>
                  <a:pt x="487158" y="674621"/>
                </a:cubicBezTo>
                <a:lnTo>
                  <a:pt x="603653" y="685213"/>
                </a:lnTo>
                <a:cubicBezTo>
                  <a:pt x="596593" y="685213"/>
                  <a:pt x="586001" y="683448"/>
                  <a:pt x="571882" y="679917"/>
                </a:cubicBezTo>
                <a:cubicBezTo>
                  <a:pt x="557761" y="676386"/>
                  <a:pt x="540110" y="667562"/>
                  <a:pt x="518930" y="653442"/>
                </a:cubicBezTo>
                <a:cubicBezTo>
                  <a:pt x="511870" y="646382"/>
                  <a:pt x="504809" y="641086"/>
                  <a:pt x="497749" y="637555"/>
                </a:cubicBezTo>
                <a:cubicBezTo>
                  <a:pt x="490689" y="634026"/>
                  <a:pt x="483629" y="628730"/>
                  <a:pt x="476569" y="621670"/>
                </a:cubicBezTo>
                <a:cubicBezTo>
                  <a:pt x="469508" y="621670"/>
                  <a:pt x="460683" y="618140"/>
                  <a:pt x="450091" y="611080"/>
                </a:cubicBezTo>
                <a:cubicBezTo>
                  <a:pt x="439501" y="604019"/>
                  <a:pt x="434206" y="600490"/>
                  <a:pt x="434206" y="600490"/>
                </a:cubicBezTo>
                <a:lnTo>
                  <a:pt x="402435" y="579309"/>
                </a:lnTo>
                <a:cubicBezTo>
                  <a:pt x="395375" y="565188"/>
                  <a:pt x="388314" y="559892"/>
                  <a:pt x="381254" y="563423"/>
                </a:cubicBezTo>
                <a:cubicBezTo>
                  <a:pt x="374193" y="566953"/>
                  <a:pt x="372429" y="566953"/>
                  <a:pt x="375959" y="563423"/>
                </a:cubicBezTo>
                <a:cubicBezTo>
                  <a:pt x="379489" y="559892"/>
                  <a:pt x="374193" y="554597"/>
                  <a:pt x="360074" y="547538"/>
                </a:cubicBezTo>
                <a:cubicBezTo>
                  <a:pt x="374193" y="547538"/>
                  <a:pt x="388314" y="551067"/>
                  <a:pt x="402435" y="558128"/>
                </a:cubicBezTo>
                <a:lnTo>
                  <a:pt x="423617" y="568718"/>
                </a:lnTo>
                <a:cubicBezTo>
                  <a:pt x="423617" y="561659"/>
                  <a:pt x="427145" y="558128"/>
                  <a:pt x="434206" y="558128"/>
                </a:cubicBezTo>
                <a:lnTo>
                  <a:pt x="444797" y="558128"/>
                </a:lnTo>
                <a:lnTo>
                  <a:pt x="455387" y="568718"/>
                </a:lnTo>
                <a:lnTo>
                  <a:pt x="487158" y="568718"/>
                </a:lnTo>
                <a:lnTo>
                  <a:pt x="434206" y="547538"/>
                </a:lnTo>
                <a:lnTo>
                  <a:pt x="434206" y="536947"/>
                </a:lnTo>
                <a:cubicBezTo>
                  <a:pt x="427145" y="536947"/>
                  <a:pt x="421851" y="535182"/>
                  <a:pt x="418320" y="531651"/>
                </a:cubicBezTo>
                <a:cubicBezTo>
                  <a:pt x="414791" y="528122"/>
                  <a:pt x="413026" y="526357"/>
                  <a:pt x="413026" y="526357"/>
                </a:cubicBezTo>
                <a:cubicBezTo>
                  <a:pt x="398905" y="526357"/>
                  <a:pt x="391845" y="526357"/>
                  <a:pt x="391845" y="526357"/>
                </a:cubicBezTo>
                <a:cubicBezTo>
                  <a:pt x="391845" y="519296"/>
                  <a:pt x="393610" y="515766"/>
                  <a:pt x="397139" y="515766"/>
                </a:cubicBezTo>
                <a:cubicBezTo>
                  <a:pt x="400670" y="515766"/>
                  <a:pt x="409496" y="515766"/>
                  <a:pt x="423617" y="515766"/>
                </a:cubicBezTo>
                <a:cubicBezTo>
                  <a:pt x="437737" y="522826"/>
                  <a:pt x="448327" y="526357"/>
                  <a:pt x="455387" y="526357"/>
                </a:cubicBezTo>
                <a:lnTo>
                  <a:pt x="444797" y="536947"/>
                </a:lnTo>
                <a:lnTo>
                  <a:pt x="508339" y="568718"/>
                </a:lnTo>
                <a:cubicBezTo>
                  <a:pt x="508339" y="568718"/>
                  <a:pt x="506574" y="568718"/>
                  <a:pt x="503043" y="568718"/>
                </a:cubicBezTo>
                <a:cubicBezTo>
                  <a:pt x="499514" y="568718"/>
                  <a:pt x="497749" y="572248"/>
                  <a:pt x="497749" y="579309"/>
                </a:cubicBezTo>
                <a:cubicBezTo>
                  <a:pt x="497749" y="579309"/>
                  <a:pt x="501279" y="579309"/>
                  <a:pt x="508339" y="579309"/>
                </a:cubicBezTo>
                <a:cubicBezTo>
                  <a:pt x="508339" y="586368"/>
                  <a:pt x="508339" y="589899"/>
                  <a:pt x="508339" y="589899"/>
                </a:cubicBezTo>
                <a:cubicBezTo>
                  <a:pt x="508339" y="589899"/>
                  <a:pt x="511870" y="586368"/>
                  <a:pt x="518930" y="579309"/>
                </a:cubicBezTo>
                <a:lnTo>
                  <a:pt x="550701" y="579309"/>
                </a:lnTo>
                <a:cubicBezTo>
                  <a:pt x="557761" y="586368"/>
                  <a:pt x="563056" y="589899"/>
                  <a:pt x="566587" y="589899"/>
                </a:cubicBezTo>
                <a:cubicBezTo>
                  <a:pt x="570116" y="589899"/>
                  <a:pt x="575412" y="589899"/>
                  <a:pt x="582473" y="589899"/>
                </a:cubicBezTo>
                <a:lnTo>
                  <a:pt x="582473" y="600490"/>
                </a:lnTo>
                <a:cubicBezTo>
                  <a:pt x="582473" y="600490"/>
                  <a:pt x="601889" y="605784"/>
                  <a:pt x="640720" y="616375"/>
                </a:cubicBezTo>
                <a:cubicBezTo>
                  <a:pt x="679551" y="626965"/>
                  <a:pt x="702497" y="632261"/>
                  <a:pt x="709557" y="632261"/>
                </a:cubicBezTo>
                <a:lnTo>
                  <a:pt x="614243" y="589899"/>
                </a:lnTo>
                <a:cubicBezTo>
                  <a:pt x="600122" y="582838"/>
                  <a:pt x="586001" y="575778"/>
                  <a:pt x="571882" y="568718"/>
                </a:cubicBezTo>
                <a:lnTo>
                  <a:pt x="540110" y="558128"/>
                </a:lnTo>
                <a:cubicBezTo>
                  <a:pt x="540110" y="558128"/>
                  <a:pt x="538345" y="556363"/>
                  <a:pt x="534816" y="552832"/>
                </a:cubicBezTo>
                <a:cubicBezTo>
                  <a:pt x="531285" y="549303"/>
                  <a:pt x="522460" y="544007"/>
                  <a:pt x="508339" y="536947"/>
                </a:cubicBezTo>
                <a:lnTo>
                  <a:pt x="487158" y="526357"/>
                </a:lnTo>
                <a:lnTo>
                  <a:pt x="540110" y="526357"/>
                </a:lnTo>
                <a:cubicBezTo>
                  <a:pt x="617774" y="540477"/>
                  <a:pt x="656605" y="547538"/>
                  <a:pt x="656605" y="547538"/>
                </a:cubicBezTo>
                <a:cubicBezTo>
                  <a:pt x="656605" y="547538"/>
                  <a:pt x="656605" y="545772"/>
                  <a:pt x="656605" y="542242"/>
                </a:cubicBezTo>
                <a:cubicBezTo>
                  <a:pt x="656605" y="538711"/>
                  <a:pt x="653074" y="536947"/>
                  <a:pt x="646015" y="536947"/>
                </a:cubicBezTo>
                <a:lnTo>
                  <a:pt x="656605" y="526357"/>
                </a:lnTo>
                <a:cubicBezTo>
                  <a:pt x="670726" y="533416"/>
                  <a:pt x="683080" y="538711"/>
                  <a:pt x="693672" y="542242"/>
                </a:cubicBezTo>
                <a:cubicBezTo>
                  <a:pt x="704261" y="545772"/>
                  <a:pt x="713087" y="547538"/>
                  <a:pt x="720147" y="547538"/>
                </a:cubicBezTo>
                <a:lnTo>
                  <a:pt x="730738" y="547538"/>
                </a:lnTo>
                <a:lnTo>
                  <a:pt x="720147" y="536947"/>
                </a:lnTo>
                <a:lnTo>
                  <a:pt x="741329" y="536947"/>
                </a:lnTo>
                <a:lnTo>
                  <a:pt x="730738" y="526357"/>
                </a:lnTo>
                <a:lnTo>
                  <a:pt x="741329" y="526357"/>
                </a:lnTo>
                <a:cubicBezTo>
                  <a:pt x="755449" y="533416"/>
                  <a:pt x="767805" y="536947"/>
                  <a:pt x="778395" y="536947"/>
                </a:cubicBezTo>
                <a:cubicBezTo>
                  <a:pt x="788984" y="536947"/>
                  <a:pt x="790751" y="533416"/>
                  <a:pt x="783690" y="526357"/>
                </a:cubicBezTo>
                <a:lnTo>
                  <a:pt x="783690" y="515766"/>
                </a:lnTo>
                <a:cubicBezTo>
                  <a:pt x="783690" y="515766"/>
                  <a:pt x="787220" y="515766"/>
                  <a:pt x="794281" y="515766"/>
                </a:cubicBezTo>
                <a:lnTo>
                  <a:pt x="836642" y="515766"/>
                </a:lnTo>
                <a:lnTo>
                  <a:pt x="847233" y="536947"/>
                </a:lnTo>
                <a:lnTo>
                  <a:pt x="879003" y="536947"/>
                </a:lnTo>
                <a:cubicBezTo>
                  <a:pt x="879003" y="536947"/>
                  <a:pt x="873709" y="535182"/>
                  <a:pt x="863118" y="531651"/>
                </a:cubicBezTo>
                <a:cubicBezTo>
                  <a:pt x="852528" y="528122"/>
                  <a:pt x="847233" y="522826"/>
                  <a:pt x="847233" y="515766"/>
                </a:cubicBezTo>
                <a:lnTo>
                  <a:pt x="868414" y="515766"/>
                </a:lnTo>
                <a:lnTo>
                  <a:pt x="879003" y="505176"/>
                </a:lnTo>
                <a:cubicBezTo>
                  <a:pt x="879003" y="505176"/>
                  <a:pt x="875474" y="501645"/>
                  <a:pt x="868414" y="494584"/>
                </a:cubicBezTo>
                <a:cubicBezTo>
                  <a:pt x="840172" y="487525"/>
                  <a:pt x="815462" y="483994"/>
                  <a:pt x="794281" y="483994"/>
                </a:cubicBezTo>
                <a:lnTo>
                  <a:pt x="782367" y="482671"/>
                </a:lnTo>
                <a:lnTo>
                  <a:pt x="773099" y="473405"/>
                </a:lnTo>
                <a:lnTo>
                  <a:pt x="773099" y="481642"/>
                </a:lnTo>
                <a:lnTo>
                  <a:pt x="770452" y="481347"/>
                </a:lnTo>
                <a:cubicBezTo>
                  <a:pt x="765156" y="479583"/>
                  <a:pt x="762510" y="476934"/>
                  <a:pt x="762510" y="473405"/>
                </a:cubicBezTo>
                <a:cubicBezTo>
                  <a:pt x="755449" y="459284"/>
                  <a:pt x="734268" y="448693"/>
                  <a:pt x="698966" y="441632"/>
                </a:cubicBezTo>
                <a:cubicBezTo>
                  <a:pt x="691905" y="441632"/>
                  <a:pt x="684847" y="438103"/>
                  <a:pt x="677786" y="431043"/>
                </a:cubicBezTo>
                <a:cubicBezTo>
                  <a:pt x="677786" y="423982"/>
                  <a:pt x="677786" y="420453"/>
                  <a:pt x="677786" y="420453"/>
                </a:cubicBezTo>
                <a:cubicBezTo>
                  <a:pt x="684847" y="420453"/>
                  <a:pt x="688377" y="416922"/>
                  <a:pt x="688377" y="409861"/>
                </a:cubicBezTo>
                <a:cubicBezTo>
                  <a:pt x="681316" y="409861"/>
                  <a:pt x="677786" y="409861"/>
                  <a:pt x="677786" y="409861"/>
                </a:cubicBezTo>
                <a:cubicBezTo>
                  <a:pt x="663665" y="416922"/>
                  <a:pt x="667195" y="431043"/>
                  <a:pt x="688377" y="452224"/>
                </a:cubicBezTo>
                <a:cubicBezTo>
                  <a:pt x="695437" y="452224"/>
                  <a:pt x="700732" y="453988"/>
                  <a:pt x="704261" y="457519"/>
                </a:cubicBezTo>
                <a:cubicBezTo>
                  <a:pt x="707793" y="461049"/>
                  <a:pt x="709557" y="462813"/>
                  <a:pt x="709557" y="462813"/>
                </a:cubicBezTo>
                <a:cubicBezTo>
                  <a:pt x="716617" y="469874"/>
                  <a:pt x="720147" y="469874"/>
                  <a:pt x="720147" y="462813"/>
                </a:cubicBezTo>
                <a:cubicBezTo>
                  <a:pt x="727208" y="462813"/>
                  <a:pt x="730738" y="462813"/>
                  <a:pt x="730738" y="462813"/>
                </a:cubicBezTo>
                <a:cubicBezTo>
                  <a:pt x="730738" y="462813"/>
                  <a:pt x="730738" y="466344"/>
                  <a:pt x="730738" y="473405"/>
                </a:cubicBezTo>
                <a:cubicBezTo>
                  <a:pt x="723678" y="480463"/>
                  <a:pt x="725443" y="482230"/>
                  <a:pt x="736034" y="478699"/>
                </a:cubicBezTo>
                <a:cubicBezTo>
                  <a:pt x="746624" y="475169"/>
                  <a:pt x="751919" y="475169"/>
                  <a:pt x="751919" y="478699"/>
                </a:cubicBezTo>
                <a:cubicBezTo>
                  <a:pt x="751919" y="482230"/>
                  <a:pt x="755449" y="487525"/>
                  <a:pt x="762510" y="494584"/>
                </a:cubicBezTo>
                <a:lnTo>
                  <a:pt x="762510" y="515766"/>
                </a:lnTo>
                <a:cubicBezTo>
                  <a:pt x="762510" y="515766"/>
                  <a:pt x="755449" y="512236"/>
                  <a:pt x="741329" y="505176"/>
                </a:cubicBezTo>
                <a:cubicBezTo>
                  <a:pt x="734268" y="505176"/>
                  <a:pt x="727208" y="503411"/>
                  <a:pt x="720147" y="499880"/>
                </a:cubicBezTo>
                <a:cubicBezTo>
                  <a:pt x="713087" y="496351"/>
                  <a:pt x="709557" y="498115"/>
                  <a:pt x="709557" y="505176"/>
                </a:cubicBezTo>
                <a:lnTo>
                  <a:pt x="667195" y="494584"/>
                </a:lnTo>
                <a:cubicBezTo>
                  <a:pt x="667195" y="487525"/>
                  <a:pt x="663665" y="483994"/>
                  <a:pt x="656605" y="483994"/>
                </a:cubicBezTo>
                <a:cubicBezTo>
                  <a:pt x="649545" y="483994"/>
                  <a:pt x="646015" y="483994"/>
                  <a:pt x="646015" y="483994"/>
                </a:cubicBezTo>
                <a:cubicBezTo>
                  <a:pt x="638953" y="483994"/>
                  <a:pt x="635425" y="480463"/>
                  <a:pt x="635425" y="473405"/>
                </a:cubicBezTo>
                <a:cubicBezTo>
                  <a:pt x="635425" y="466344"/>
                  <a:pt x="638953" y="462813"/>
                  <a:pt x="646015" y="462813"/>
                </a:cubicBezTo>
                <a:cubicBezTo>
                  <a:pt x="653074" y="462813"/>
                  <a:pt x="656605" y="462813"/>
                  <a:pt x="656605" y="462813"/>
                </a:cubicBezTo>
                <a:lnTo>
                  <a:pt x="635425" y="452224"/>
                </a:lnTo>
                <a:cubicBezTo>
                  <a:pt x="635425" y="452224"/>
                  <a:pt x="631895" y="452224"/>
                  <a:pt x="624833" y="452224"/>
                </a:cubicBezTo>
                <a:cubicBezTo>
                  <a:pt x="596593" y="423982"/>
                  <a:pt x="564822" y="413392"/>
                  <a:pt x="529521" y="420453"/>
                </a:cubicBezTo>
                <a:lnTo>
                  <a:pt x="508339" y="409861"/>
                </a:lnTo>
                <a:cubicBezTo>
                  <a:pt x="515400" y="402801"/>
                  <a:pt x="515400" y="397507"/>
                  <a:pt x="508339" y="393976"/>
                </a:cubicBezTo>
                <a:cubicBezTo>
                  <a:pt x="501279" y="390445"/>
                  <a:pt x="476569" y="385151"/>
                  <a:pt x="434206" y="378091"/>
                </a:cubicBezTo>
                <a:lnTo>
                  <a:pt x="423617" y="356909"/>
                </a:lnTo>
                <a:lnTo>
                  <a:pt x="381254" y="346320"/>
                </a:lnTo>
                <a:cubicBezTo>
                  <a:pt x="374193" y="339259"/>
                  <a:pt x="370664" y="335728"/>
                  <a:pt x="370664" y="335728"/>
                </a:cubicBezTo>
                <a:lnTo>
                  <a:pt x="360074" y="335728"/>
                </a:lnTo>
                <a:lnTo>
                  <a:pt x="349483" y="335728"/>
                </a:lnTo>
                <a:lnTo>
                  <a:pt x="338893" y="325139"/>
                </a:lnTo>
                <a:cubicBezTo>
                  <a:pt x="331833" y="325139"/>
                  <a:pt x="331833" y="321608"/>
                  <a:pt x="338893" y="314549"/>
                </a:cubicBezTo>
                <a:cubicBezTo>
                  <a:pt x="345953" y="307488"/>
                  <a:pt x="360074" y="307488"/>
                  <a:pt x="381254" y="314549"/>
                </a:cubicBezTo>
                <a:cubicBezTo>
                  <a:pt x="388314" y="314549"/>
                  <a:pt x="400670" y="316313"/>
                  <a:pt x="418320" y="319843"/>
                </a:cubicBezTo>
                <a:cubicBezTo>
                  <a:pt x="435971" y="323374"/>
                  <a:pt x="451857" y="323374"/>
                  <a:pt x="465977" y="319843"/>
                </a:cubicBezTo>
                <a:cubicBezTo>
                  <a:pt x="480097" y="316313"/>
                  <a:pt x="487158" y="314549"/>
                  <a:pt x="487158" y="314549"/>
                </a:cubicBezTo>
                <a:lnTo>
                  <a:pt x="455387" y="293368"/>
                </a:lnTo>
                <a:cubicBezTo>
                  <a:pt x="455387" y="293368"/>
                  <a:pt x="451857" y="291603"/>
                  <a:pt x="444797" y="288072"/>
                </a:cubicBezTo>
                <a:cubicBezTo>
                  <a:pt x="437737" y="284541"/>
                  <a:pt x="427145" y="279247"/>
                  <a:pt x="413026" y="272186"/>
                </a:cubicBezTo>
                <a:cubicBezTo>
                  <a:pt x="391845" y="265126"/>
                  <a:pt x="377724" y="265126"/>
                  <a:pt x="370664" y="272186"/>
                </a:cubicBezTo>
                <a:cubicBezTo>
                  <a:pt x="363604" y="272186"/>
                  <a:pt x="360074" y="272186"/>
                  <a:pt x="360074" y="272186"/>
                </a:cubicBezTo>
                <a:lnTo>
                  <a:pt x="360074" y="261597"/>
                </a:lnTo>
                <a:lnTo>
                  <a:pt x="338893" y="251005"/>
                </a:lnTo>
                <a:cubicBezTo>
                  <a:pt x="324772" y="243945"/>
                  <a:pt x="315946" y="235120"/>
                  <a:pt x="312416" y="224530"/>
                </a:cubicBezTo>
                <a:cubicBezTo>
                  <a:pt x="308887" y="213939"/>
                  <a:pt x="303592" y="208645"/>
                  <a:pt x="296531" y="208645"/>
                </a:cubicBezTo>
                <a:cubicBezTo>
                  <a:pt x="289471" y="208645"/>
                  <a:pt x="282411" y="205114"/>
                  <a:pt x="275350" y="198053"/>
                </a:cubicBezTo>
                <a:lnTo>
                  <a:pt x="275350" y="187463"/>
                </a:lnTo>
                <a:lnTo>
                  <a:pt x="264760" y="176872"/>
                </a:lnTo>
                <a:cubicBezTo>
                  <a:pt x="243579" y="169813"/>
                  <a:pt x="232989" y="166282"/>
                  <a:pt x="232989" y="166282"/>
                </a:cubicBezTo>
                <a:cubicBezTo>
                  <a:pt x="232989" y="159222"/>
                  <a:pt x="231223" y="155691"/>
                  <a:pt x="227693" y="155691"/>
                </a:cubicBezTo>
                <a:cubicBezTo>
                  <a:pt x="224162" y="155691"/>
                  <a:pt x="222398" y="155691"/>
                  <a:pt x="222398" y="155691"/>
                </a:cubicBezTo>
                <a:cubicBezTo>
                  <a:pt x="208277" y="155691"/>
                  <a:pt x="197688" y="155691"/>
                  <a:pt x="190627" y="155691"/>
                </a:cubicBezTo>
                <a:lnTo>
                  <a:pt x="201217" y="145101"/>
                </a:lnTo>
                <a:cubicBezTo>
                  <a:pt x="208277" y="145101"/>
                  <a:pt x="215337" y="145101"/>
                  <a:pt x="222398" y="145101"/>
                </a:cubicBezTo>
                <a:lnTo>
                  <a:pt x="243579" y="145101"/>
                </a:lnTo>
                <a:cubicBezTo>
                  <a:pt x="250640" y="152162"/>
                  <a:pt x="268289" y="155691"/>
                  <a:pt x="296531" y="155691"/>
                </a:cubicBezTo>
                <a:lnTo>
                  <a:pt x="338893" y="166282"/>
                </a:lnTo>
                <a:lnTo>
                  <a:pt x="349483" y="176872"/>
                </a:lnTo>
                <a:cubicBezTo>
                  <a:pt x="349483" y="176872"/>
                  <a:pt x="356544" y="180403"/>
                  <a:pt x="370664" y="187463"/>
                </a:cubicBezTo>
                <a:lnTo>
                  <a:pt x="391845" y="208645"/>
                </a:lnTo>
                <a:cubicBezTo>
                  <a:pt x="405964" y="208645"/>
                  <a:pt x="409496" y="205114"/>
                  <a:pt x="402435" y="198053"/>
                </a:cubicBezTo>
                <a:lnTo>
                  <a:pt x="402435" y="176872"/>
                </a:lnTo>
                <a:lnTo>
                  <a:pt x="413026" y="166282"/>
                </a:lnTo>
                <a:lnTo>
                  <a:pt x="423617" y="166282"/>
                </a:lnTo>
                <a:cubicBezTo>
                  <a:pt x="423617" y="166282"/>
                  <a:pt x="425381" y="168047"/>
                  <a:pt x="428912" y="171578"/>
                </a:cubicBezTo>
                <a:cubicBezTo>
                  <a:pt x="432441" y="175107"/>
                  <a:pt x="437737" y="176872"/>
                  <a:pt x="444797" y="176872"/>
                </a:cubicBezTo>
                <a:lnTo>
                  <a:pt x="455387" y="176872"/>
                </a:lnTo>
                <a:lnTo>
                  <a:pt x="444797" y="166282"/>
                </a:lnTo>
                <a:lnTo>
                  <a:pt x="423617" y="145101"/>
                </a:lnTo>
                <a:lnTo>
                  <a:pt x="370664" y="113330"/>
                </a:lnTo>
                <a:cubicBezTo>
                  <a:pt x="363604" y="113330"/>
                  <a:pt x="360074" y="109799"/>
                  <a:pt x="360074" y="102739"/>
                </a:cubicBezTo>
                <a:lnTo>
                  <a:pt x="338893" y="102739"/>
                </a:lnTo>
                <a:cubicBezTo>
                  <a:pt x="338893" y="109799"/>
                  <a:pt x="331833" y="109799"/>
                  <a:pt x="317712" y="102739"/>
                </a:cubicBezTo>
                <a:lnTo>
                  <a:pt x="296531" y="102739"/>
                </a:lnTo>
                <a:cubicBezTo>
                  <a:pt x="289471" y="102739"/>
                  <a:pt x="285940" y="102739"/>
                  <a:pt x="285940" y="102739"/>
                </a:cubicBezTo>
                <a:lnTo>
                  <a:pt x="264760" y="92149"/>
                </a:lnTo>
                <a:lnTo>
                  <a:pt x="254169" y="81559"/>
                </a:lnTo>
                <a:cubicBezTo>
                  <a:pt x="254169" y="74499"/>
                  <a:pt x="257700" y="74499"/>
                  <a:pt x="264760" y="81559"/>
                </a:cubicBezTo>
                <a:lnTo>
                  <a:pt x="307121" y="70968"/>
                </a:lnTo>
                <a:lnTo>
                  <a:pt x="307121" y="60378"/>
                </a:lnTo>
                <a:cubicBezTo>
                  <a:pt x="300060" y="60378"/>
                  <a:pt x="289471" y="56847"/>
                  <a:pt x="275350" y="49787"/>
                </a:cubicBezTo>
                <a:lnTo>
                  <a:pt x="264760" y="28607"/>
                </a:lnTo>
                <a:cubicBezTo>
                  <a:pt x="271820" y="28607"/>
                  <a:pt x="275350" y="28607"/>
                  <a:pt x="275350" y="28607"/>
                </a:cubicBezTo>
                <a:cubicBezTo>
                  <a:pt x="275350" y="28607"/>
                  <a:pt x="271820" y="25077"/>
                  <a:pt x="264760" y="18016"/>
                </a:cubicBezTo>
                <a:cubicBezTo>
                  <a:pt x="264760" y="10956"/>
                  <a:pt x="266525" y="7426"/>
                  <a:pt x="270055" y="7426"/>
                </a:cubicBezTo>
                <a:cubicBezTo>
                  <a:pt x="273585" y="7426"/>
                  <a:pt x="278881" y="10956"/>
                  <a:pt x="285940" y="18016"/>
                </a:cubicBezTo>
                <a:cubicBezTo>
                  <a:pt x="293001" y="25077"/>
                  <a:pt x="294766" y="30372"/>
                  <a:pt x="291235" y="33902"/>
                </a:cubicBezTo>
                <a:cubicBezTo>
                  <a:pt x="287706" y="37433"/>
                  <a:pt x="289471" y="40962"/>
                  <a:pt x="296531" y="44493"/>
                </a:cubicBezTo>
                <a:cubicBezTo>
                  <a:pt x="303592" y="48022"/>
                  <a:pt x="307121" y="46258"/>
                  <a:pt x="307121" y="39197"/>
                </a:cubicBezTo>
                <a:cubicBezTo>
                  <a:pt x="307121" y="32137"/>
                  <a:pt x="307121" y="25077"/>
                  <a:pt x="307121" y="18016"/>
                </a:cubicBezTo>
                <a:lnTo>
                  <a:pt x="317712" y="39197"/>
                </a:lnTo>
                <a:cubicBezTo>
                  <a:pt x="324772" y="74499"/>
                  <a:pt x="342423" y="78029"/>
                  <a:pt x="370664" y="49787"/>
                </a:cubicBezTo>
                <a:cubicBezTo>
                  <a:pt x="370664" y="49787"/>
                  <a:pt x="372429" y="51552"/>
                  <a:pt x="375959" y="55083"/>
                </a:cubicBezTo>
                <a:cubicBezTo>
                  <a:pt x="379489" y="58614"/>
                  <a:pt x="388314" y="60378"/>
                  <a:pt x="402435" y="60378"/>
                </a:cubicBezTo>
                <a:cubicBezTo>
                  <a:pt x="402435" y="60378"/>
                  <a:pt x="405964" y="60378"/>
                  <a:pt x="413026" y="60378"/>
                </a:cubicBezTo>
                <a:cubicBezTo>
                  <a:pt x="413026" y="53318"/>
                  <a:pt x="409496" y="48022"/>
                  <a:pt x="402435" y="44493"/>
                </a:cubicBezTo>
                <a:cubicBezTo>
                  <a:pt x="395375" y="40962"/>
                  <a:pt x="388314" y="42728"/>
                  <a:pt x="381254" y="49787"/>
                </a:cubicBezTo>
                <a:lnTo>
                  <a:pt x="370664" y="49787"/>
                </a:lnTo>
                <a:cubicBezTo>
                  <a:pt x="377724" y="49787"/>
                  <a:pt x="377724" y="46258"/>
                  <a:pt x="370664" y="39197"/>
                </a:cubicBezTo>
                <a:cubicBezTo>
                  <a:pt x="363604" y="32137"/>
                  <a:pt x="353014" y="25077"/>
                  <a:pt x="338893" y="18016"/>
                </a:cubicBezTo>
                <a:cubicBezTo>
                  <a:pt x="338893" y="18016"/>
                  <a:pt x="335362" y="16251"/>
                  <a:pt x="328302" y="12721"/>
                </a:cubicBezTo>
                <a:cubicBezTo>
                  <a:pt x="321241" y="9191"/>
                  <a:pt x="317712" y="7426"/>
                  <a:pt x="317712" y="7426"/>
                </a:cubicBezTo>
                <a:cubicBezTo>
                  <a:pt x="317712" y="7426"/>
                  <a:pt x="315946" y="7426"/>
                  <a:pt x="312416" y="7426"/>
                </a:cubicBezTo>
                <a:close/>
                <a:moveTo>
                  <a:pt x="285940" y="0"/>
                </a:moveTo>
                <a:lnTo>
                  <a:pt x="296531" y="0"/>
                </a:lnTo>
                <a:lnTo>
                  <a:pt x="296531" y="7426"/>
                </a:lnTo>
                <a:cubicBezTo>
                  <a:pt x="296531" y="7426"/>
                  <a:pt x="293001" y="7426"/>
                  <a:pt x="285940" y="7426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40E575-75D0-4511-BE24-65258C32779F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9186199" y="3303099"/>
            <a:ext cx="2064368" cy="1640869"/>
            <a:chOff x="9186199" y="2684120"/>
            <a:chExt cx="2064368" cy="1640869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3" name="Freeform: Shape 22"/>
            <p:cNvSpPr/>
            <p:nvPr userDrawn="1"/>
          </p:nvSpPr>
          <p:spPr>
            <a:xfrm>
              <a:off x="9186199" y="2684120"/>
              <a:ext cx="2064368" cy="1640869"/>
            </a:xfrm>
            <a:custGeom>
              <a:avLst/>
              <a:gdLst>
                <a:gd name="connsiteX0" fmla="*/ 0 w 2408609"/>
                <a:gd name="connsiteY0" fmla="*/ 0 h 1914490"/>
                <a:gd name="connsiteX1" fmla="*/ 98444 w 2408609"/>
                <a:gd name="connsiteY1" fmla="*/ 2489 h 1914490"/>
                <a:gd name="connsiteX2" fmla="*/ 2330455 w 2408609"/>
                <a:gd name="connsiteY2" fmla="*/ 1264026 h 1914490"/>
                <a:gd name="connsiteX3" fmla="*/ 2408609 w 2408609"/>
                <a:gd name="connsiteY3" fmla="*/ 1392672 h 1914490"/>
                <a:gd name="connsiteX4" fmla="*/ 1504793 w 2408609"/>
                <a:gd name="connsiteY4" fmla="*/ 1914490 h 1914490"/>
                <a:gd name="connsiteX5" fmla="*/ 1464388 w 2408609"/>
                <a:gd name="connsiteY5" fmla="*/ 1847982 h 1914490"/>
                <a:gd name="connsiteX6" fmla="*/ 137396 w 2408609"/>
                <a:gd name="connsiteY6" fmla="*/ 1052618 h 1914490"/>
                <a:gd name="connsiteX7" fmla="*/ 0 w 2408609"/>
                <a:gd name="connsiteY7" fmla="*/ 1045680 h 1914490"/>
                <a:gd name="connsiteX8" fmla="*/ 0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0" y="0"/>
                  </a:moveTo>
                  <a:lnTo>
                    <a:pt x="98444" y="2489"/>
                  </a:lnTo>
                  <a:cubicBezTo>
                    <a:pt x="1027802" y="49599"/>
                    <a:pt x="1840516" y="538821"/>
                    <a:pt x="2330455" y="1264026"/>
                  </a:cubicBezTo>
                  <a:lnTo>
                    <a:pt x="2408609" y="1392672"/>
                  </a:lnTo>
                  <a:lnTo>
                    <a:pt x="1504793" y="1914490"/>
                  </a:lnTo>
                  <a:lnTo>
                    <a:pt x="1464388" y="1847982"/>
                  </a:lnTo>
                  <a:cubicBezTo>
                    <a:pt x="1169159" y="1410986"/>
                    <a:pt x="689669" y="1108705"/>
                    <a:pt x="137396" y="1052618"/>
                  </a:cubicBezTo>
                  <a:lnTo>
                    <a:pt x="0" y="104568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i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4" name="TextBox 23"/>
            <p:cNvSpPr txBox="1"/>
            <p:nvPr userDrawn="1"/>
          </p:nvSpPr>
          <p:spPr>
            <a:xfrm>
              <a:off x="9848998" y="3140635"/>
              <a:ext cx="550151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0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1" lang="ja-JP" altLang="en-US" sz="3600" i="0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10519742" y="4568879"/>
            <a:ext cx="1083911" cy="2385613"/>
            <a:chOff x="10519742" y="3949900"/>
            <a:chExt cx="1083911" cy="2385613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26" name="Freeform: Shape 25"/>
            <p:cNvSpPr/>
            <p:nvPr userDrawn="1"/>
          </p:nvSpPr>
          <p:spPr>
            <a:xfrm>
              <a:off x="10519742" y="3949900"/>
              <a:ext cx="1083911" cy="2385613"/>
            </a:xfrm>
            <a:custGeom>
              <a:avLst/>
              <a:gdLst>
                <a:gd name="connsiteX0" fmla="*/ 903834 w 1264657"/>
                <a:gd name="connsiteY0" fmla="*/ 0 h 2783422"/>
                <a:gd name="connsiteX1" fmla="*/ 918287 w 1264657"/>
                <a:gd name="connsiteY1" fmla="*/ 23790 h 2783422"/>
                <a:gd name="connsiteX2" fmla="*/ 1264657 w 1264657"/>
                <a:gd name="connsiteY2" fmla="*/ 1391711 h 2783422"/>
                <a:gd name="connsiteX3" fmla="*/ 918287 w 1264657"/>
                <a:gd name="connsiteY3" fmla="*/ 2759632 h 2783422"/>
                <a:gd name="connsiteX4" fmla="*/ 903835 w 1264657"/>
                <a:gd name="connsiteY4" fmla="*/ 2783422 h 2783422"/>
                <a:gd name="connsiteX5" fmla="*/ 1 w 1264657"/>
                <a:gd name="connsiteY5" fmla="*/ 2261593 h 2783422"/>
                <a:gd name="connsiteX6" fmla="*/ 76770 w 1264657"/>
                <a:gd name="connsiteY6" fmla="*/ 2102227 h 2783422"/>
                <a:gd name="connsiteX7" fmla="*/ 220217 w 1264657"/>
                <a:gd name="connsiteY7" fmla="*/ 1391711 h 2783422"/>
                <a:gd name="connsiteX8" fmla="*/ 76770 w 1264657"/>
                <a:gd name="connsiteY8" fmla="*/ 681195 h 2783422"/>
                <a:gd name="connsiteX9" fmla="*/ 0 w 1264657"/>
                <a:gd name="connsiteY9" fmla="*/ 521829 h 2783422"/>
                <a:gd name="connsiteX10" fmla="*/ 903834 w 1264657"/>
                <a:gd name="connsiteY10" fmla="*/ 0 h 278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4657" h="2783422">
                  <a:moveTo>
                    <a:pt x="903834" y="0"/>
                  </a:moveTo>
                  <a:lnTo>
                    <a:pt x="918287" y="23790"/>
                  </a:lnTo>
                  <a:cubicBezTo>
                    <a:pt x="1139183" y="430422"/>
                    <a:pt x="1264657" y="896414"/>
                    <a:pt x="1264657" y="1391711"/>
                  </a:cubicBezTo>
                  <a:cubicBezTo>
                    <a:pt x="1264657" y="1887009"/>
                    <a:pt x="1139183" y="2353000"/>
                    <a:pt x="918287" y="2759632"/>
                  </a:cubicBezTo>
                  <a:lnTo>
                    <a:pt x="903835" y="2783422"/>
                  </a:lnTo>
                  <a:lnTo>
                    <a:pt x="1" y="2261593"/>
                  </a:lnTo>
                  <a:lnTo>
                    <a:pt x="76770" y="2102227"/>
                  </a:lnTo>
                  <a:cubicBezTo>
                    <a:pt x="169139" y="1883843"/>
                    <a:pt x="220217" y="1643742"/>
                    <a:pt x="220217" y="1391711"/>
                  </a:cubicBezTo>
                  <a:cubicBezTo>
                    <a:pt x="220217" y="1139680"/>
                    <a:pt x="169139" y="899579"/>
                    <a:pt x="76770" y="681195"/>
                  </a:cubicBezTo>
                  <a:lnTo>
                    <a:pt x="0" y="521829"/>
                  </a:lnTo>
                  <a:lnTo>
                    <a:pt x="90383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i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7" name="TextBox 26"/>
            <p:cNvSpPr txBox="1"/>
            <p:nvPr userDrawn="1"/>
          </p:nvSpPr>
          <p:spPr>
            <a:xfrm>
              <a:off x="10861612" y="4819540"/>
              <a:ext cx="550151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0" dirty="0">
                  <a:solidFill>
                    <a:schemeClr val="tx2"/>
                  </a:solidFill>
                  <a:latin typeface="+mj-lt"/>
                </a:rPr>
                <a:t>02</a:t>
              </a:r>
              <a:endParaRPr kumimoji="1" lang="ja-JP" altLang="en-US" sz="3600" i="0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9186199" y="6579402"/>
            <a:ext cx="2064368" cy="1640869"/>
            <a:chOff x="9186199" y="5960423"/>
            <a:chExt cx="2064368" cy="1640869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9" name="Freeform: Shape 28"/>
            <p:cNvSpPr/>
            <p:nvPr userDrawn="1"/>
          </p:nvSpPr>
          <p:spPr>
            <a:xfrm>
              <a:off x="9186199" y="5960423"/>
              <a:ext cx="2064368" cy="1640869"/>
            </a:xfrm>
            <a:custGeom>
              <a:avLst/>
              <a:gdLst>
                <a:gd name="connsiteX0" fmla="*/ 1504793 w 2408609"/>
                <a:gd name="connsiteY0" fmla="*/ 0 h 1914490"/>
                <a:gd name="connsiteX1" fmla="*/ 2408609 w 2408609"/>
                <a:gd name="connsiteY1" fmla="*/ 521818 h 1914490"/>
                <a:gd name="connsiteX2" fmla="*/ 2330455 w 2408609"/>
                <a:gd name="connsiteY2" fmla="*/ 650464 h 1914490"/>
                <a:gd name="connsiteX3" fmla="*/ 98444 w 2408609"/>
                <a:gd name="connsiteY3" fmla="*/ 1912001 h 1914490"/>
                <a:gd name="connsiteX4" fmla="*/ 0 w 2408609"/>
                <a:gd name="connsiteY4" fmla="*/ 1914490 h 1914490"/>
                <a:gd name="connsiteX5" fmla="*/ 0 w 2408609"/>
                <a:gd name="connsiteY5" fmla="*/ 868810 h 1914490"/>
                <a:gd name="connsiteX6" fmla="*/ 137396 w 2408609"/>
                <a:gd name="connsiteY6" fmla="*/ 861872 h 1914490"/>
                <a:gd name="connsiteX7" fmla="*/ 1464388 w 2408609"/>
                <a:gd name="connsiteY7" fmla="*/ 66508 h 1914490"/>
                <a:gd name="connsiteX8" fmla="*/ 1504793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1504793" y="0"/>
                  </a:moveTo>
                  <a:lnTo>
                    <a:pt x="2408609" y="521818"/>
                  </a:lnTo>
                  <a:lnTo>
                    <a:pt x="2330455" y="650464"/>
                  </a:lnTo>
                  <a:cubicBezTo>
                    <a:pt x="1840516" y="1375669"/>
                    <a:pt x="1027802" y="1864892"/>
                    <a:pt x="98444" y="1912001"/>
                  </a:cubicBezTo>
                  <a:lnTo>
                    <a:pt x="0" y="1914490"/>
                  </a:lnTo>
                  <a:lnTo>
                    <a:pt x="0" y="868810"/>
                  </a:lnTo>
                  <a:lnTo>
                    <a:pt x="137396" y="861872"/>
                  </a:lnTo>
                  <a:cubicBezTo>
                    <a:pt x="689669" y="805786"/>
                    <a:pt x="1169159" y="503504"/>
                    <a:pt x="1464388" y="66508"/>
                  </a:cubicBezTo>
                  <a:lnTo>
                    <a:pt x="150479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i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30" name="TextBox 29"/>
            <p:cNvSpPr txBox="1"/>
            <p:nvPr userDrawn="1"/>
          </p:nvSpPr>
          <p:spPr>
            <a:xfrm>
              <a:off x="9848998" y="6578777"/>
              <a:ext cx="550151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0" dirty="0">
                  <a:solidFill>
                    <a:schemeClr val="tx2"/>
                  </a:solidFill>
                  <a:latin typeface="+mj-lt"/>
                </a:rPr>
                <a:t>03</a:t>
              </a:r>
              <a:endParaRPr kumimoji="1" lang="ja-JP" altLang="en-US" sz="3600" i="0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7037432" y="6579402"/>
            <a:ext cx="2064368" cy="1640869"/>
            <a:chOff x="7037432" y="5960423"/>
            <a:chExt cx="2064368" cy="1640869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2" name="Freeform: Shape 31"/>
            <p:cNvSpPr/>
            <p:nvPr userDrawn="1"/>
          </p:nvSpPr>
          <p:spPr>
            <a:xfrm>
              <a:off x="7037432" y="5960423"/>
              <a:ext cx="2064368" cy="1640869"/>
            </a:xfrm>
            <a:custGeom>
              <a:avLst/>
              <a:gdLst>
                <a:gd name="connsiteX0" fmla="*/ 903815 w 2408609"/>
                <a:gd name="connsiteY0" fmla="*/ 0 h 1914490"/>
                <a:gd name="connsiteX1" fmla="*/ 944220 w 2408609"/>
                <a:gd name="connsiteY1" fmla="*/ 66508 h 1914490"/>
                <a:gd name="connsiteX2" fmla="*/ 2271212 w 2408609"/>
                <a:gd name="connsiteY2" fmla="*/ 861872 h 1914490"/>
                <a:gd name="connsiteX3" fmla="*/ 2408609 w 2408609"/>
                <a:gd name="connsiteY3" fmla="*/ 868810 h 1914490"/>
                <a:gd name="connsiteX4" fmla="*/ 2408609 w 2408609"/>
                <a:gd name="connsiteY4" fmla="*/ 1914490 h 1914490"/>
                <a:gd name="connsiteX5" fmla="*/ 2310166 w 2408609"/>
                <a:gd name="connsiteY5" fmla="*/ 1912001 h 1914490"/>
                <a:gd name="connsiteX6" fmla="*/ 78155 w 2408609"/>
                <a:gd name="connsiteY6" fmla="*/ 650464 h 1914490"/>
                <a:gd name="connsiteX7" fmla="*/ 0 w 2408609"/>
                <a:gd name="connsiteY7" fmla="*/ 521817 h 1914490"/>
                <a:gd name="connsiteX8" fmla="*/ 903815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903815" y="0"/>
                  </a:moveTo>
                  <a:lnTo>
                    <a:pt x="944220" y="66508"/>
                  </a:lnTo>
                  <a:cubicBezTo>
                    <a:pt x="1239449" y="503504"/>
                    <a:pt x="1718939" y="805786"/>
                    <a:pt x="2271212" y="861872"/>
                  </a:cubicBezTo>
                  <a:lnTo>
                    <a:pt x="2408609" y="868810"/>
                  </a:lnTo>
                  <a:lnTo>
                    <a:pt x="2408609" y="1914490"/>
                  </a:lnTo>
                  <a:lnTo>
                    <a:pt x="2310166" y="1912001"/>
                  </a:lnTo>
                  <a:cubicBezTo>
                    <a:pt x="1380808" y="1864892"/>
                    <a:pt x="568095" y="1375669"/>
                    <a:pt x="78155" y="650464"/>
                  </a:cubicBezTo>
                  <a:lnTo>
                    <a:pt x="0" y="521817"/>
                  </a:lnTo>
                  <a:lnTo>
                    <a:pt x="90381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i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33" name="TextBox 32"/>
            <p:cNvSpPr txBox="1"/>
            <p:nvPr userDrawn="1"/>
          </p:nvSpPr>
          <p:spPr>
            <a:xfrm>
              <a:off x="7857307" y="6578777"/>
              <a:ext cx="550151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0" dirty="0">
                  <a:solidFill>
                    <a:schemeClr val="tx2"/>
                  </a:solidFill>
                  <a:latin typeface="+mj-lt"/>
                </a:rPr>
                <a:t>04</a:t>
              </a:r>
              <a:endParaRPr kumimoji="1" lang="ja-JP" altLang="en-US" sz="3600" i="0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6684347" y="4568880"/>
            <a:ext cx="1083909" cy="2385611"/>
            <a:chOff x="6684347" y="3949901"/>
            <a:chExt cx="1083909" cy="2385611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35" name="Freeform: Shape 34"/>
            <p:cNvSpPr/>
            <p:nvPr userDrawn="1"/>
          </p:nvSpPr>
          <p:spPr>
            <a:xfrm>
              <a:off x="6684347" y="3949901"/>
              <a:ext cx="1083909" cy="2385611"/>
            </a:xfrm>
            <a:custGeom>
              <a:avLst/>
              <a:gdLst>
                <a:gd name="connsiteX0" fmla="*/ 360823 w 1264655"/>
                <a:gd name="connsiteY0" fmla="*/ 0 h 2783420"/>
                <a:gd name="connsiteX1" fmla="*/ 1264655 w 1264655"/>
                <a:gd name="connsiteY1" fmla="*/ 521828 h 2783420"/>
                <a:gd name="connsiteX2" fmla="*/ 1187885 w 1264655"/>
                <a:gd name="connsiteY2" fmla="*/ 681194 h 2783420"/>
                <a:gd name="connsiteX3" fmla="*/ 1044438 w 1264655"/>
                <a:gd name="connsiteY3" fmla="*/ 1391710 h 2783420"/>
                <a:gd name="connsiteX4" fmla="*/ 1187885 w 1264655"/>
                <a:gd name="connsiteY4" fmla="*/ 2102226 h 2783420"/>
                <a:gd name="connsiteX5" fmla="*/ 1264655 w 1264655"/>
                <a:gd name="connsiteY5" fmla="*/ 2261592 h 2783420"/>
                <a:gd name="connsiteX6" fmla="*/ 360822 w 1264655"/>
                <a:gd name="connsiteY6" fmla="*/ 2783420 h 2783420"/>
                <a:gd name="connsiteX7" fmla="*/ 346370 w 1264655"/>
                <a:gd name="connsiteY7" fmla="*/ 2759631 h 2783420"/>
                <a:gd name="connsiteX8" fmla="*/ 0 w 1264655"/>
                <a:gd name="connsiteY8" fmla="*/ 1391710 h 2783420"/>
                <a:gd name="connsiteX9" fmla="*/ 346370 w 1264655"/>
                <a:gd name="connsiteY9" fmla="*/ 23789 h 2783420"/>
                <a:gd name="connsiteX10" fmla="*/ 360823 w 1264655"/>
                <a:gd name="connsiteY10" fmla="*/ 0 h 278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4655" h="2783420">
                  <a:moveTo>
                    <a:pt x="360823" y="0"/>
                  </a:moveTo>
                  <a:lnTo>
                    <a:pt x="1264655" y="521828"/>
                  </a:lnTo>
                  <a:lnTo>
                    <a:pt x="1187885" y="681194"/>
                  </a:lnTo>
                  <a:cubicBezTo>
                    <a:pt x="1095516" y="899578"/>
                    <a:pt x="1044438" y="1139679"/>
                    <a:pt x="1044438" y="1391710"/>
                  </a:cubicBezTo>
                  <a:cubicBezTo>
                    <a:pt x="1044438" y="1643741"/>
                    <a:pt x="1095516" y="1883842"/>
                    <a:pt x="1187885" y="2102226"/>
                  </a:cubicBezTo>
                  <a:lnTo>
                    <a:pt x="1264655" y="2261592"/>
                  </a:lnTo>
                  <a:lnTo>
                    <a:pt x="360822" y="2783420"/>
                  </a:lnTo>
                  <a:lnTo>
                    <a:pt x="346370" y="2759631"/>
                  </a:lnTo>
                  <a:cubicBezTo>
                    <a:pt x="125475" y="2352999"/>
                    <a:pt x="0" y="1887008"/>
                    <a:pt x="0" y="1391710"/>
                  </a:cubicBezTo>
                  <a:cubicBezTo>
                    <a:pt x="0" y="896413"/>
                    <a:pt x="125475" y="430421"/>
                    <a:pt x="346370" y="23789"/>
                  </a:cubicBezTo>
                  <a:lnTo>
                    <a:pt x="36082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i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36" name="TextBox 35"/>
            <p:cNvSpPr txBox="1"/>
            <p:nvPr userDrawn="1"/>
          </p:nvSpPr>
          <p:spPr>
            <a:xfrm>
              <a:off x="6875025" y="4819540"/>
              <a:ext cx="550151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0" dirty="0">
                  <a:solidFill>
                    <a:schemeClr val="tx2"/>
                  </a:solidFill>
                  <a:latin typeface="+mj-lt"/>
                </a:rPr>
                <a:t>05</a:t>
              </a:r>
              <a:endParaRPr kumimoji="1" lang="ja-JP" altLang="en-US" sz="3600" i="0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7" name="Group 36"/>
          <p:cNvGrpSpPr/>
          <p:nvPr userDrawn="1"/>
        </p:nvGrpSpPr>
        <p:grpSpPr>
          <a:xfrm>
            <a:off x="7037433" y="3303099"/>
            <a:ext cx="2064366" cy="1640869"/>
            <a:chOff x="7037433" y="2684120"/>
            <a:chExt cx="2064366" cy="1640869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38" name="Freeform: Shape 37"/>
            <p:cNvSpPr/>
            <p:nvPr userDrawn="1"/>
          </p:nvSpPr>
          <p:spPr>
            <a:xfrm>
              <a:off x="7037433" y="2684120"/>
              <a:ext cx="2064366" cy="1640869"/>
            </a:xfrm>
            <a:custGeom>
              <a:avLst/>
              <a:gdLst>
                <a:gd name="connsiteX0" fmla="*/ 2408607 w 2408607"/>
                <a:gd name="connsiteY0" fmla="*/ 0 h 1914490"/>
                <a:gd name="connsiteX1" fmla="*/ 2408607 w 2408607"/>
                <a:gd name="connsiteY1" fmla="*/ 1045680 h 1914490"/>
                <a:gd name="connsiteX2" fmla="*/ 2271211 w 2408607"/>
                <a:gd name="connsiteY2" fmla="*/ 1052618 h 1914490"/>
                <a:gd name="connsiteX3" fmla="*/ 944219 w 2408607"/>
                <a:gd name="connsiteY3" fmla="*/ 1847982 h 1914490"/>
                <a:gd name="connsiteX4" fmla="*/ 903814 w 2408607"/>
                <a:gd name="connsiteY4" fmla="*/ 1914490 h 1914490"/>
                <a:gd name="connsiteX5" fmla="*/ 0 w 2408607"/>
                <a:gd name="connsiteY5" fmla="*/ 1392673 h 1914490"/>
                <a:gd name="connsiteX6" fmla="*/ 78154 w 2408607"/>
                <a:gd name="connsiteY6" fmla="*/ 1264026 h 1914490"/>
                <a:gd name="connsiteX7" fmla="*/ 2310165 w 2408607"/>
                <a:gd name="connsiteY7" fmla="*/ 2489 h 1914490"/>
                <a:gd name="connsiteX8" fmla="*/ 2408607 w 2408607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7" h="1914490">
                  <a:moveTo>
                    <a:pt x="2408607" y="0"/>
                  </a:moveTo>
                  <a:lnTo>
                    <a:pt x="2408607" y="1045680"/>
                  </a:lnTo>
                  <a:lnTo>
                    <a:pt x="2271211" y="1052618"/>
                  </a:lnTo>
                  <a:cubicBezTo>
                    <a:pt x="1718938" y="1108705"/>
                    <a:pt x="1239448" y="1410986"/>
                    <a:pt x="944219" y="1847982"/>
                  </a:cubicBezTo>
                  <a:lnTo>
                    <a:pt x="903814" y="1914490"/>
                  </a:lnTo>
                  <a:lnTo>
                    <a:pt x="0" y="1392673"/>
                  </a:lnTo>
                  <a:lnTo>
                    <a:pt x="78154" y="1264026"/>
                  </a:lnTo>
                  <a:cubicBezTo>
                    <a:pt x="568094" y="538821"/>
                    <a:pt x="1380807" y="49599"/>
                    <a:pt x="2310165" y="2489"/>
                  </a:cubicBezTo>
                  <a:lnTo>
                    <a:pt x="240860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i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39" name="TextBox 38"/>
            <p:cNvSpPr txBox="1"/>
            <p:nvPr userDrawn="1"/>
          </p:nvSpPr>
          <p:spPr>
            <a:xfrm>
              <a:off x="7857307" y="3140635"/>
              <a:ext cx="550151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0" dirty="0">
                  <a:solidFill>
                    <a:schemeClr val="tx2"/>
                  </a:solidFill>
                  <a:latin typeface="+mj-lt"/>
                </a:rPr>
                <a:t>06</a:t>
              </a:r>
              <a:endParaRPr kumimoji="1" lang="ja-JP" altLang="en-US" sz="3600" i="0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4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422743" y="2728693"/>
            <a:ext cx="5345946" cy="659903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1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1422743" y="3374088"/>
            <a:ext cx="5345946" cy="136557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067513" y="5062825"/>
            <a:ext cx="5345946" cy="659903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3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2067513" y="5708220"/>
            <a:ext cx="5345946" cy="136557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422743" y="7396957"/>
            <a:ext cx="5345946" cy="659903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1422743" y="8042352"/>
            <a:ext cx="5345946" cy="136557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6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457318" y="2743200"/>
            <a:ext cx="5345946" cy="659903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7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457318" y="3388595"/>
            <a:ext cx="5345946" cy="1365571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797209" y="5077332"/>
            <a:ext cx="5345946" cy="659903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9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797209" y="5722727"/>
            <a:ext cx="5345946" cy="1365571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0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457318" y="7411464"/>
            <a:ext cx="5345946" cy="659903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51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457318" y="8056859"/>
            <a:ext cx="5345946" cy="1365571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52" name="Straight Connector 69"/>
          <p:cNvCxnSpPr>
            <a:stCxn id="24" idx="0"/>
            <a:endCxn id="40" idx="1"/>
          </p:cNvCxnSpPr>
          <p:nvPr userDrawn="1"/>
        </p:nvCxnSpPr>
        <p:spPr>
          <a:xfrm rot="5400000" flipH="1" flipV="1">
            <a:off x="10422924" y="2759796"/>
            <a:ext cx="700969" cy="1298669"/>
          </a:xfrm>
          <a:prstGeom prst="bentConnector2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69"/>
          <p:cNvCxnSpPr>
            <a:stCxn id="27" idx="3"/>
            <a:endCxn id="42" idx="1"/>
          </p:cNvCxnSpPr>
          <p:nvPr userDrawn="1"/>
        </p:nvCxnSpPr>
        <p:spPr>
          <a:xfrm flipV="1">
            <a:off x="11411763" y="5392777"/>
            <a:ext cx="655750" cy="368908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69"/>
          <p:cNvCxnSpPr>
            <a:stCxn id="30" idx="3"/>
            <a:endCxn id="44" idx="1"/>
          </p:cNvCxnSpPr>
          <p:nvPr userDrawn="1"/>
        </p:nvCxnSpPr>
        <p:spPr>
          <a:xfrm>
            <a:off x="10399149" y="7520922"/>
            <a:ext cx="1023594" cy="205987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69"/>
          <p:cNvCxnSpPr>
            <a:stCxn id="46" idx="3"/>
            <a:endCxn id="39" idx="0"/>
          </p:cNvCxnSpPr>
          <p:nvPr userDrawn="1"/>
        </p:nvCxnSpPr>
        <p:spPr>
          <a:xfrm>
            <a:off x="6803264" y="3073152"/>
            <a:ext cx="1329119" cy="686462"/>
          </a:xfrm>
          <a:prstGeom prst="bentConnector2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69"/>
          <p:cNvCxnSpPr>
            <a:stCxn id="50" idx="3"/>
          </p:cNvCxnSpPr>
          <p:nvPr userDrawn="1"/>
        </p:nvCxnSpPr>
        <p:spPr>
          <a:xfrm flipV="1">
            <a:off x="6803264" y="7519834"/>
            <a:ext cx="1054043" cy="221582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69"/>
          <p:cNvCxnSpPr>
            <a:stCxn id="48" idx="3"/>
            <a:endCxn id="36" idx="1"/>
          </p:cNvCxnSpPr>
          <p:nvPr userDrawn="1"/>
        </p:nvCxnSpPr>
        <p:spPr>
          <a:xfrm>
            <a:off x="6143155" y="5407284"/>
            <a:ext cx="731870" cy="354401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itle 1"/>
          <p:cNvSpPr>
            <a:spLocks noGrp="1"/>
          </p:cNvSpPr>
          <p:nvPr>
            <p:ph type="title" hasCustomPrompt="1"/>
          </p:nvPr>
        </p:nvSpPr>
        <p:spPr>
          <a:xfrm>
            <a:off x="2411837" y="404856"/>
            <a:ext cx="13464326" cy="1640168"/>
          </a:xfrm>
        </p:spPr>
        <p:txBody>
          <a:bodyPr/>
          <a:lstStyle>
            <a:lvl1pPr algn="ctr">
              <a:lnSpc>
                <a:spcPct val="100000"/>
              </a:lnSpc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26833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4387808"/>
            <a:ext cx="15481300" cy="1357396"/>
          </a:xfrm>
        </p:spPr>
        <p:txBody>
          <a:bodyPr anchor="b">
            <a:normAutofit/>
          </a:bodyPr>
          <a:lstStyle>
            <a:lvl1pPr algn="ctr">
              <a:defRPr sz="8000" spc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Presentation title</a:t>
            </a:r>
            <a:endParaRPr kumimoji="1" lang="ja-JP" alt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022601" y="5701355"/>
            <a:ext cx="12242799" cy="445445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022601" y="8264769"/>
            <a:ext cx="12242799" cy="1565031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566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8" hasCustomPrompt="1"/>
          </p:nvPr>
        </p:nvSpPr>
        <p:spPr>
          <a:xfrm rot="18900000">
            <a:off x="6521202" y="2519910"/>
            <a:ext cx="5245593" cy="5245593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9" hasCustomPrompt="1"/>
          </p:nvPr>
        </p:nvSpPr>
        <p:spPr>
          <a:xfrm rot="18900000">
            <a:off x="6929427" y="2928011"/>
            <a:ext cx="4429145" cy="4429145"/>
          </a:xfrm>
          <a:solidFill>
            <a:schemeClr val="tx1"/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934583" y="3505200"/>
            <a:ext cx="4418834" cy="1636712"/>
          </a:xfrm>
        </p:spPr>
        <p:txBody>
          <a:bodyPr anchor="b">
            <a:normAutofit/>
          </a:bodyPr>
          <a:lstStyle>
            <a:lvl1pPr algn="ctr">
              <a:defRPr sz="4800" spc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Title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6934584" y="5207908"/>
            <a:ext cx="4418834" cy="964291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8910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3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51419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0" y="6633035"/>
            <a:ext cx="4207741" cy="224433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03350" y="5973799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 baseline="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040129" y="6633035"/>
            <a:ext cx="4207741" cy="224433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040129" y="5973799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2676909" y="6633035"/>
            <a:ext cx="4207741" cy="224433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2676909" y="5973799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3784517"/>
            <a:ext cx="14401800" cy="1357396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199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8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</p:bld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8" hasCustomPrompt="1"/>
          </p:nvPr>
        </p:nvSpPr>
        <p:spPr>
          <a:xfrm rot="18900000">
            <a:off x="1943100" y="2787283"/>
            <a:ext cx="4709258" cy="4709258"/>
          </a:xfrm>
          <a:solidFill>
            <a:schemeClr val="tx1">
              <a:alpha val="20000"/>
            </a:schemeClr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9" hasCustomPrompt="1"/>
          </p:nvPr>
        </p:nvSpPr>
        <p:spPr>
          <a:xfrm rot="18900000">
            <a:off x="2309586" y="3153769"/>
            <a:ext cx="3976287" cy="3976287"/>
          </a:xfrm>
          <a:solidFill>
            <a:schemeClr val="bg1">
              <a:alpha val="20000"/>
            </a:schemeClr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309586" y="3632741"/>
            <a:ext cx="3976287" cy="3018343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7233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  <p:bldP spid="7" grpId="1"/>
    </p:bld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8" hasCustomPrompt="1"/>
          </p:nvPr>
        </p:nvSpPr>
        <p:spPr>
          <a:xfrm rot="18900000">
            <a:off x="11635642" y="2787283"/>
            <a:ext cx="4709258" cy="4709258"/>
          </a:xfrm>
          <a:solidFill>
            <a:schemeClr val="tx1">
              <a:alpha val="20000"/>
            </a:schemeClr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9" hasCustomPrompt="1"/>
          </p:nvPr>
        </p:nvSpPr>
        <p:spPr>
          <a:xfrm rot="18900000">
            <a:off x="12002128" y="3153769"/>
            <a:ext cx="3976287" cy="3976287"/>
          </a:xfrm>
          <a:solidFill>
            <a:schemeClr val="bg1">
              <a:alpha val="20000"/>
            </a:schemeClr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2002128" y="3632741"/>
            <a:ext cx="3976287" cy="3018343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05092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  <p:bldP spid="7" grpId="1"/>
    </p:bld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842259"/>
            <a:ext cx="5708650" cy="259930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5999" y="3457056"/>
            <a:ext cx="5708651" cy="3371302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086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3999" y="1317399"/>
            <a:ext cx="7740651" cy="1861230"/>
          </a:xfrm>
        </p:spPr>
        <p:txBody>
          <a:bodyPr anchor="b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1" y="3178629"/>
            <a:ext cx="7740650" cy="1963284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8816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0" y="0"/>
            <a:ext cx="8810171" cy="10285413"/>
          </a:xfrm>
          <a:gradFill flip="none" rotWithShape="1">
            <a:gsLst>
              <a:gs pos="0">
                <a:srgbClr val="000000">
                  <a:alpha val="50000"/>
                </a:srgbClr>
              </a:gs>
              <a:gs pos="100000">
                <a:srgbClr val="000000">
                  <a:alpha val="0"/>
                </a:srgbClr>
              </a:gs>
            </a:gsLst>
            <a:lin ang="10800000" scaled="1"/>
            <a:tileRect/>
          </a:gradFill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49" y="1433513"/>
            <a:ext cx="8437337" cy="2811809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4514087"/>
            <a:ext cx="5355772" cy="297528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469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-7" y="5416061"/>
            <a:ext cx="18288001" cy="4869347"/>
          </a:xfrm>
          <a:gradFill flip="none" rotWithShape="1">
            <a:gsLst>
              <a:gs pos="0">
                <a:srgbClr val="000000">
                  <a:alpha val="70000"/>
                </a:srgbClr>
              </a:gs>
              <a:gs pos="100000">
                <a:srgbClr val="000000">
                  <a:alpha val="0"/>
                </a:srgbClr>
              </a:gs>
            </a:gsLst>
            <a:lin ang="5400000" scaled="1"/>
            <a:tileRect/>
          </a:gradFill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6664834"/>
            <a:ext cx="12242800" cy="2187066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213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wide images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398588"/>
            <a:ext cx="9144000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9144000" y="5134043"/>
            <a:ext cx="9144000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017250" y="2115628"/>
            <a:ext cx="5184775" cy="2244333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5556343"/>
            <a:ext cx="5175250" cy="2917639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3332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3270250"/>
            <a:ext cx="7127874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4000" y="3020365"/>
            <a:ext cx="7221904" cy="1141412"/>
          </a:xfrm>
        </p:spPr>
        <p:txBody>
          <a:bodyPr anchor="b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5046325"/>
            <a:ext cx="7221904" cy="1968837"/>
          </a:xfrm>
        </p:spPr>
        <p:txBody>
          <a:bodyPr anchor="b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4040309"/>
            <a:ext cx="7221904" cy="701273"/>
          </a:xfrm>
        </p:spPr>
        <p:txBody>
          <a:bodyPr anchor="t">
            <a:norm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6564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022600" y="2550707"/>
            <a:ext cx="5184774" cy="5184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4000" y="2393352"/>
            <a:ext cx="6121400" cy="1911022"/>
          </a:xfrm>
        </p:spPr>
        <p:txBody>
          <a:bodyPr anchor="b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6184589"/>
            <a:ext cx="6121400" cy="1551621"/>
          </a:xfrm>
        </p:spPr>
        <p:txBody>
          <a:bodyPr anchor="b"/>
          <a:lstStyle>
            <a:lvl1pPr marL="285750" indent="-285750" algn="just">
              <a:spcBef>
                <a:spcPts val="0"/>
              </a:spcBef>
              <a:buFont typeface="Wingdings" panose="05000000000000000000" pitchFamily="2" charset="2"/>
              <a:buChar char="l"/>
              <a:defRPr>
                <a:solidFill>
                  <a:schemeClr val="accent4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4404471"/>
            <a:ext cx="6121400" cy="1565410"/>
          </a:xfrm>
        </p:spPr>
        <p:txBody>
          <a:bodyPr anchor="t"/>
          <a:lstStyle>
            <a:lvl1pPr marL="285750" indent="-285750" algn="just">
              <a:spcBef>
                <a:spcPts val="0"/>
              </a:spcBef>
              <a:buFont typeface="Wingdings" panose="05000000000000000000" pitchFamily="2" charset="2"/>
              <a:buChar char="l"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482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03350" y="0"/>
            <a:ext cx="5724525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769697"/>
            <a:ext cx="7431650" cy="2277311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053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-794"/>
            <a:ext cx="5231423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2347442" y="2730374"/>
            <a:ext cx="4537208" cy="4823078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5231423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127603" y="4199298"/>
            <a:ext cx="4718273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127603" y="3483427"/>
            <a:ext cx="4718273" cy="637117"/>
          </a:xfrm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4310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2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1160125" y="0"/>
            <a:ext cx="5724525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1398589"/>
            <a:ext cx="74316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4" name="Straight Connector 13"/>
          <p:cNvCxnSpPr>
            <a:endCxn id="11" idx="1"/>
          </p:cNvCxnSpPr>
          <p:nvPr userDrawn="1"/>
        </p:nvCxnSpPr>
        <p:spPr>
          <a:xfrm>
            <a:off x="1517651" y="5141913"/>
            <a:ext cx="9642474" cy="794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8107" y="9616425"/>
            <a:ext cx="6781800" cy="54760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8107" y="8877368"/>
            <a:ext cx="1219200" cy="1012858"/>
          </a:xfrm>
        </p:spPr>
        <p:txBody>
          <a:bodyPr/>
          <a:lstStyle>
            <a:lvl1pPr algn="l">
              <a:defRPr/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45947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056577" y="-794"/>
            <a:ext cx="5231423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6545943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456073" y="4030847"/>
            <a:ext cx="4690375" cy="3264171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456073" y="3314976"/>
            <a:ext cx="4690375" cy="637117"/>
          </a:xfrm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8107" y="9616425"/>
            <a:ext cx="6087836" cy="54760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8107" y="8877368"/>
            <a:ext cx="1219200" cy="1012858"/>
          </a:xfrm>
        </p:spPr>
        <p:txBody>
          <a:bodyPr/>
          <a:lstStyle>
            <a:lvl1pPr algn="l">
              <a:defRPr/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586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2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056577" y="-794"/>
            <a:ext cx="5231423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6545943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456073" y="2929222"/>
            <a:ext cx="4690375" cy="2172474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456073" y="2206169"/>
            <a:ext cx="4690375" cy="644299"/>
          </a:xfrm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8107" y="9616425"/>
            <a:ext cx="6087836" cy="54760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8107" y="8877368"/>
            <a:ext cx="1219200" cy="1012858"/>
          </a:xfrm>
        </p:spPr>
        <p:txBody>
          <a:bodyPr/>
          <a:lstStyle>
            <a:lvl1pPr algn="l">
              <a:defRPr/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456073" y="6212852"/>
            <a:ext cx="4690375" cy="2172474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456073" y="5489799"/>
            <a:ext cx="4690375" cy="644299"/>
          </a:xfrm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5128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2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740262"/>
            <a:ext cx="12242800" cy="1232839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022601" y="5141912"/>
            <a:ext cx="12242800" cy="3241675"/>
          </a:xfrm>
        </p:spPr>
        <p:txBody>
          <a:bodyPr anchor="t"/>
          <a:lstStyle>
            <a:lvl1pPr marL="0" indent="0" algn="ctr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433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lon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588286" y="3633535"/>
            <a:ext cx="5334063" cy="301834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895771" y="1433513"/>
            <a:ext cx="8988878" cy="37084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794171" y="5565640"/>
            <a:ext cx="9202058" cy="3311728"/>
          </a:xfrm>
        </p:spPr>
        <p:txBody>
          <a:bodyPr numCol="1" spcCol="540000"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584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- 5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588286" y="3633535"/>
            <a:ext cx="5334063" cy="301834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9144000" y="1433513"/>
            <a:ext cx="1052493" cy="1052493"/>
            <a:chOff x="9144000" y="1433513"/>
            <a:chExt cx="1408161" cy="1408161"/>
          </a:xfrm>
        </p:grpSpPr>
        <p:sp>
          <p:nvSpPr>
            <p:cNvPr id="7" name="Rectangle 6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306619" y="1504594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0389421" y="2003053"/>
            <a:ext cx="4875979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0389421" y="1433513"/>
            <a:ext cx="4875979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9144000" y="3026857"/>
            <a:ext cx="1052493" cy="1052493"/>
            <a:chOff x="9144000" y="1433513"/>
            <a:chExt cx="1408161" cy="1408161"/>
          </a:xfrm>
        </p:grpSpPr>
        <p:sp>
          <p:nvSpPr>
            <p:cNvPr id="14" name="Rectangle 13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306619" y="3097938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0389421" y="3596397"/>
            <a:ext cx="4875979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0389421" y="3026857"/>
            <a:ext cx="4875979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9144000" y="4620200"/>
            <a:ext cx="1052493" cy="1052493"/>
            <a:chOff x="9144000" y="1433513"/>
            <a:chExt cx="1408161" cy="1408161"/>
          </a:xfrm>
        </p:grpSpPr>
        <p:sp>
          <p:nvSpPr>
            <p:cNvPr id="20" name="Rectangle 19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9306619" y="4691281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389421" y="5189740"/>
            <a:ext cx="4875979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389421" y="4620200"/>
            <a:ext cx="4875979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9144000" y="6213543"/>
            <a:ext cx="1052493" cy="1052493"/>
            <a:chOff x="9144000" y="1433513"/>
            <a:chExt cx="1408161" cy="1408161"/>
          </a:xfrm>
        </p:grpSpPr>
        <p:sp>
          <p:nvSpPr>
            <p:cNvPr id="26" name="Rectangle 25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9306619" y="6284624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389421" y="6783083"/>
            <a:ext cx="4875979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389421" y="6213543"/>
            <a:ext cx="4875979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31" name="Group 30"/>
          <p:cNvGrpSpPr/>
          <p:nvPr userDrawn="1"/>
        </p:nvGrpSpPr>
        <p:grpSpPr>
          <a:xfrm>
            <a:off x="9144000" y="7806887"/>
            <a:ext cx="1052493" cy="1052493"/>
            <a:chOff x="9144000" y="1433513"/>
            <a:chExt cx="1408161" cy="1408161"/>
          </a:xfrm>
        </p:grpSpPr>
        <p:sp>
          <p:nvSpPr>
            <p:cNvPr id="32" name="Rectangle 31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Rectangle 32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9306619" y="7877968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389421" y="8376427"/>
            <a:ext cx="4875979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0389421" y="7806887"/>
            <a:ext cx="4875979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9708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50"/>
                            </p:stCondLst>
                            <p:childTnLst>
                              <p:par>
                                <p:cTn id="4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50"/>
                            </p:stCondLst>
                            <p:childTnLst>
                              <p:par>
                                <p:cTn id="6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50"/>
                            </p:stCondLst>
                            <p:childTnLst>
                              <p:par>
                                <p:cTn id="9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0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550"/>
                            </p:stCondLst>
                            <p:childTnLst>
                              <p:par>
                                <p:cTn id="12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55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- 6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588286" y="3633535"/>
            <a:ext cx="5334063" cy="301834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7673979" y="3025884"/>
            <a:ext cx="1052493" cy="1052493"/>
            <a:chOff x="9144000" y="1433513"/>
            <a:chExt cx="1408161" cy="1408161"/>
          </a:xfrm>
        </p:grpSpPr>
        <p:sp>
          <p:nvSpPr>
            <p:cNvPr id="7" name="Rectangle 6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836598" y="3096965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19401" y="3595424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8919401" y="3025884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73979" y="4619228"/>
            <a:ext cx="1052493" cy="1052493"/>
            <a:chOff x="9144000" y="1433513"/>
            <a:chExt cx="1408161" cy="1408161"/>
          </a:xfrm>
        </p:grpSpPr>
        <p:sp>
          <p:nvSpPr>
            <p:cNvPr id="14" name="Rectangle 13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836598" y="4690309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8919401" y="5188768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8919401" y="4619228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7673979" y="6212571"/>
            <a:ext cx="1052493" cy="1052493"/>
            <a:chOff x="9144000" y="1433513"/>
            <a:chExt cx="1408161" cy="1408161"/>
          </a:xfrm>
        </p:grpSpPr>
        <p:sp>
          <p:nvSpPr>
            <p:cNvPr id="20" name="Rectangle 19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836598" y="6283652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8919401" y="6782111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8919401" y="6212571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37" name="Group 36"/>
          <p:cNvGrpSpPr/>
          <p:nvPr userDrawn="1"/>
        </p:nvGrpSpPr>
        <p:grpSpPr>
          <a:xfrm>
            <a:off x="12511506" y="3025884"/>
            <a:ext cx="1052493" cy="1052493"/>
            <a:chOff x="9144000" y="1433513"/>
            <a:chExt cx="1408161" cy="1408161"/>
          </a:xfrm>
        </p:grpSpPr>
        <p:sp>
          <p:nvSpPr>
            <p:cNvPr id="38" name="Rectangle 37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Rectangle 38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2674125" y="3096965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3756928" y="3595424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3756928" y="3025884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12511506" y="4619228"/>
            <a:ext cx="1052493" cy="1052493"/>
            <a:chOff x="9144000" y="1433513"/>
            <a:chExt cx="1408161" cy="1408161"/>
          </a:xfrm>
        </p:grpSpPr>
        <p:sp>
          <p:nvSpPr>
            <p:cNvPr id="44" name="Rectangle 43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Rectangle 44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2674125" y="4690309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7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3756928" y="5188768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3756928" y="4619228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49" name="Group 48"/>
          <p:cNvGrpSpPr/>
          <p:nvPr userDrawn="1"/>
        </p:nvGrpSpPr>
        <p:grpSpPr>
          <a:xfrm>
            <a:off x="12511506" y="6212571"/>
            <a:ext cx="1052493" cy="1052493"/>
            <a:chOff x="9144000" y="1433513"/>
            <a:chExt cx="1408161" cy="1408161"/>
          </a:xfrm>
        </p:grpSpPr>
        <p:sp>
          <p:nvSpPr>
            <p:cNvPr id="50" name="Rectangle 49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Rectangle 50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2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12674125" y="6283652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53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3756928" y="6782111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4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13756928" y="6212571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0500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50"/>
                            </p:stCondLst>
                            <p:childTnLst>
                              <p:par>
                                <p:cTn id="4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50"/>
                            </p:stCondLst>
                            <p:childTnLst>
                              <p:par>
                                <p:cTn id="6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50"/>
                            </p:stCondLst>
                            <p:childTnLst>
                              <p:par>
                                <p:cTn id="9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0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550"/>
                            </p:stCondLst>
                            <p:childTnLst>
                              <p:par>
                                <p:cTn id="12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55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9050"/>
                            </p:stCondLst>
                            <p:childTnLst>
                              <p:par>
                                <p:cTn id="15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0050"/>
                            </p:stCondLst>
                            <p:childTnLst>
                              <p:par>
                                <p:cTn id="1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588"/>
            <a:ext cx="9144000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403870" y="2086656"/>
            <a:ext cx="6100016" cy="611051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1169649" y="4034971"/>
            <a:ext cx="5175251" cy="3051630"/>
          </a:xfrm>
        </p:spPr>
        <p:txBody>
          <a:bodyPr numCol="1" spcCol="540000"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1169650" y="2719235"/>
            <a:ext cx="5175250" cy="114668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009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588"/>
            <a:ext cx="9144000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403870" y="2086656"/>
            <a:ext cx="6100016" cy="611051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1169649" y="2918733"/>
            <a:ext cx="5175251" cy="2107520"/>
          </a:xfrm>
        </p:spPr>
        <p:txBody>
          <a:bodyPr numCol="1" spcCol="540000"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1169650" y="2154012"/>
            <a:ext cx="5175250" cy="59566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1169649" y="5973990"/>
            <a:ext cx="5175251" cy="2107520"/>
          </a:xfrm>
        </p:spPr>
        <p:txBody>
          <a:bodyPr numCol="1" spcCol="540000"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1169650" y="5209269"/>
            <a:ext cx="5175250" cy="59566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4716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03350" y="-1"/>
            <a:ext cx="5724525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9144000" y="2292005"/>
            <a:ext cx="7740650" cy="1141412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4435579"/>
            <a:ext cx="7221904" cy="2496721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3311949"/>
            <a:ext cx="7740650" cy="701273"/>
          </a:xfrm>
        </p:spPr>
        <p:txBody>
          <a:bodyPr anchor="t">
            <a:norm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 sz="2800">
                <a:solidFill>
                  <a:schemeClr val="bg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9225281" y="4163666"/>
            <a:ext cx="9062719" cy="3856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0" y="7086600"/>
            <a:ext cx="7221904" cy="1800225"/>
          </a:xfrm>
        </p:spPr>
        <p:txBody>
          <a:bodyPr anchor="b">
            <a:normAutofit/>
          </a:bodyPr>
          <a:lstStyle>
            <a:lvl1pPr marL="285750" indent="-285750" algn="just">
              <a:spcBef>
                <a:spcPts val="0"/>
              </a:spcBef>
              <a:buFont typeface="Wingdings" panose="05000000000000000000" pitchFamily="2" charset="2"/>
              <a:buChar char="l"/>
              <a:defRPr sz="1400"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0161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1160124" y="-1"/>
            <a:ext cx="5724525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8107" y="9616425"/>
            <a:ext cx="6087836" cy="54760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8107" y="8877368"/>
            <a:ext cx="1219200" cy="1012858"/>
          </a:xfrm>
        </p:spPr>
        <p:txBody>
          <a:bodyPr/>
          <a:lstStyle>
            <a:lvl1pPr algn="l">
              <a:defRPr/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1398588"/>
            <a:ext cx="7740650" cy="1141412"/>
          </a:xfrm>
        </p:spPr>
        <p:txBody>
          <a:bodyPr anchor="t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0" y="6155103"/>
            <a:ext cx="7221904" cy="2496721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03350" y="4061731"/>
            <a:ext cx="7221904" cy="2024765"/>
          </a:xfrm>
        </p:spPr>
        <p:txBody>
          <a:bodyPr anchor="b">
            <a:norm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403350" y="2257867"/>
            <a:ext cx="7740650" cy="839263"/>
          </a:xfrm>
        </p:spPr>
        <p:txBody>
          <a:bodyPr anchor="t">
            <a:no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 sz="3600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Subtitle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28072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118157" y="3125257"/>
            <a:ext cx="2778125" cy="2778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0" y="7097212"/>
            <a:ext cx="4207741" cy="178961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03350" y="5987867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7754936" y="3125257"/>
            <a:ext cx="2778125" cy="2778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040129" y="7097212"/>
            <a:ext cx="4207741" cy="178961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040129" y="5987867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13391716" y="3125257"/>
            <a:ext cx="2778125" cy="2778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2676909" y="7097212"/>
            <a:ext cx="4207741" cy="178961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2676909" y="5987867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403350" y="6612349"/>
            <a:ext cx="4207741" cy="44045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7040129" y="6612349"/>
            <a:ext cx="4207741" cy="44045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676909" y="6612349"/>
            <a:ext cx="4207741" cy="44045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6002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3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3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8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3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8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3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7754936" y="2244472"/>
            <a:ext cx="2778125" cy="2778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040129" y="6216427"/>
            <a:ext cx="4207741" cy="178961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040129" y="5107082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13391716" y="2244472"/>
            <a:ext cx="2778125" cy="2778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2676909" y="6216427"/>
            <a:ext cx="4207741" cy="178961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2676909" y="5107082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7040129" y="5731564"/>
            <a:ext cx="4207741" cy="44045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676909" y="5731564"/>
            <a:ext cx="4207741" cy="44045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Title 1"/>
          <p:cNvSpPr>
            <a:spLocks noGrp="1"/>
          </p:cNvSpPr>
          <p:nvPr>
            <p:ph type="title" hasCustomPrompt="1"/>
          </p:nvPr>
        </p:nvSpPr>
        <p:spPr>
          <a:xfrm>
            <a:off x="1403349" y="2116810"/>
            <a:ext cx="4518479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403349" y="5365094"/>
            <a:ext cx="4518480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718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  <p:bldP spid="3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1403349" y="2116810"/>
            <a:ext cx="4518479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403349" y="5365094"/>
            <a:ext cx="4518480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980383" y="1433930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496370" y="4500221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496370" y="3965159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2454153" y="1433930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1970140" y="4500221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1970140" y="3965159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21"/>
          </p:nvPr>
        </p:nvSpPr>
        <p:spPr>
          <a:xfrm>
            <a:off x="7980383" y="5330936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7496370" y="8397227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7496370" y="7862165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12454153" y="5330936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1970140" y="8397227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1970140" y="7862165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146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8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5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/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3751865"/>
            <a:ext cx="5854700" cy="2781683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280401" y="1398588"/>
            <a:ext cx="6984999" cy="7478779"/>
          </a:xfrm>
        </p:spPr>
        <p:txBody>
          <a:bodyPr anchor="ctr"/>
          <a:lstStyle>
            <a:lvl1pPr marL="285750" indent="-285750" algn="l">
              <a:spcBef>
                <a:spcPts val="1800"/>
              </a:spcBef>
              <a:buFont typeface="Wingdings" panose="05000000000000000000" pitchFamily="2" charset="2"/>
              <a:buChar char="l"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944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816766" y="1433930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332753" y="4500221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332753" y="3965159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0445084" y="1433930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961071" y="4500221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961071" y="3965159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14073403" y="1433930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3589390" y="4500221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3589390" y="3965159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7" name="Picture Placeholder 6"/>
          <p:cNvSpPr>
            <a:spLocks noGrp="1"/>
          </p:cNvSpPr>
          <p:nvPr>
            <p:ph type="pic" sz="quarter" idx="21"/>
          </p:nvPr>
        </p:nvSpPr>
        <p:spPr>
          <a:xfrm>
            <a:off x="6816766" y="5330936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332753" y="8397227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332753" y="7862165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10445084" y="5330936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9961071" y="8397227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9961071" y="7862165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3" name="Picture Placeholder 6"/>
          <p:cNvSpPr>
            <a:spLocks noGrp="1"/>
          </p:cNvSpPr>
          <p:nvPr>
            <p:ph type="pic" sz="quarter" idx="27"/>
          </p:nvPr>
        </p:nvSpPr>
        <p:spPr>
          <a:xfrm>
            <a:off x="14073403" y="5330936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4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13589390" y="8397227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3589390" y="7862165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6" name="Title 1"/>
          <p:cNvSpPr>
            <a:spLocks noGrp="1"/>
          </p:cNvSpPr>
          <p:nvPr>
            <p:ph type="title" hasCustomPrompt="1"/>
          </p:nvPr>
        </p:nvSpPr>
        <p:spPr>
          <a:xfrm>
            <a:off x="1403349" y="2116810"/>
            <a:ext cx="4518479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7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1403349" y="5365094"/>
            <a:ext cx="4518480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0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8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5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5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10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8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55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5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/>
      <p:bldP spid="2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animBg="1"/>
      <p:bldP spid="3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  <p:bldP spid="37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11699099" y="-1588"/>
            <a:ext cx="5185551" cy="51435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515099" y="0"/>
            <a:ext cx="5184000" cy="514191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11700650" y="5141515"/>
            <a:ext cx="5184000" cy="514191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6515099" y="5141913"/>
            <a:ext cx="5185551" cy="51435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2496800" y="1973417"/>
            <a:ext cx="3666978" cy="2007738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2496800" y="1314180"/>
            <a:ext cx="3666978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302522" y="7014529"/>
            <a:ext cx="3666978" cy="2007738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302522" y="6355292"/>
            <a:ext cx="3666978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142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8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3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 animBg="1"/>
      <p:bldP spid="18" grpId="0" animBg="1"/>
      <p:bldP spid="19" grpId="0" animBg="1"/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1403350" y="5191943"/>
            <a:ext cx="4222750" cy="36854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03350" y="1398588"/>
            <a:ext cx="4222750" cy="36854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5748803" y="1398587"/>
            <a:ext cx="3395197" cy="748823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11169650" y="1398589"/>
            <a:ext cx="51752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88700" y="5360988"/>
            <a:ext cx="51752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11267147" y="5141913"/>
            <a:ext cx="7020853" cy="793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806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3" grpId="0"/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03350" y="1398588"/>
            <a:ext cx="5372594" cy="747878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905033" y="5492818"/>
            <a:ext cx="3240480" cy="33845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0274602" y="5492818"/>
            <a:ext cx="3240480" cy="33845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13644170" y="5492818"/>
            <a:ext cx="3240480" cy="33845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27875" y="1398589"/>
            <a:ext cx="4041775" cy="3648420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788726" y="1398588"/>
            <a:ext cx="5095924" cy="3648421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7769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3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2" grpId="0"/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6515100" y="3633899"/>
            <a:ext cx="2331583" cy="233158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0" y="4442002"/>
            <a:ext cx="4377104" cy="1421200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03350" y="3782765"/>
            <a:ext cx="437710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9446987" y="3633899"/>
            <a:ext cx="2331583" cy="233158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2507546" y="4442002"/>
            <a:ext cx="437710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2507546" y="3782765"/>
            <a:ext cx="437710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/>
          </p:nvPr>
        </p:nvSpPr>
        <p:spPr>
          <a:xfrm>
            <a:off x="6515100" y="6545785"/>
            <a:ext cx="2331583" cy="233158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403350" y="7353888"/>
            <a:ext cx="4377104" cy="1421200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403350" y="6694651"/>
            <a:ext cx="437710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3"/>
          </p:nvPr>
        </p:nvSpPr>
        <p:spPr>
          <a:xfrm>
            <a:off x="9446987" y="6545785"/>
            <a:ext cx="2331583" cy="233158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507546" y="7353888"/>
            <a:ext cx="437710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2507546" y="6694651"/>
            <a:ext cx="437710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503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3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5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3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5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3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3024270" y="5556738"/>
            <a:ext cx="3320630" cy="332063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13024270" y="2775858"/>
            <a:ext cx="2780880" cy="278088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8866119" y="1398587"/>
            <a:ext cx="4158151" cy="4158151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10243390" y="5543569"/>
            <a:ext cx="2780880" cy="278088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1517651" y="5141913"/>
            <a:ext cx="7348468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3096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 animBg="1"/>
      <p:bldP spid="8" grpId="0" animBg="1"/>
      <p:bldP spid="12" grpId="0"/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03350" y="2508781"/>
            <a:ext cx="5076000" cy="26331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03350" y="5226398"/>
            <a:ext cx="5076000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6606000" y="2508781"/>
            <a:ext cx="5076000" cy="26331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6606000" y="5226398"/>
            <a:ext cx="5076000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11808650" y="2508781"/>
            <a:ext cx="5076000" cy="26331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1808650" y="5226398"/>
            <a:ext cx="5076000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6312877"/>
            <a:ext cx="5724525" cy="2539024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702063" y="6312877"/>
            <a:ext cx="7563338" cy="2539024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9926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right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49" y="2116810"/>
            <a:ext cx="4518479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403349" y="5365094"/>
            <a:ext cx="4518480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7127874" y="1398588"/>
            <a:ext cx="9756775" cy="747878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362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left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12875" y="1398588"/>
            <a:ext cx="9756775" cy="747878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2366170" y="2116810"/>
            <a:ext cx="4518479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366170" y="5365094"/>
            <a:ext cx="4518480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671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left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1777366" cy="1028541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1777366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3007033" y="1398589"/>
            <a:ext cx="403225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3026083" y="5360987"/>
            <a:ext cx="4032250" cy="3525837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976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/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4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751865"/>
            <a:ext cx="4775200" cy="2781683"/>
          </a:xfrm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280401" y="1398588"/>
            <a:ext cx="6984999" cy="7478779"/>
          </a:xfrm>
        </p:spPr>
        <p:txBody>
          <a:bodyPr anchor="ctr"/>
          <a:lstStyle>
            <a:lvl1pPr marL="285750" indent="-285750" algn="l">
              <a:spcBef>
                <a:spcPts val="1800"/>
              </a:spcBef>
              <a:buFont typeface="Wingdings" panose="05000000000000000000" pitchFamily="2" charset="2"/>
              <a:buChar char="l"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4405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04776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14328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219104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609552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1523880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/>
          </p:nvPr>
        </p:nvSpPr>
        <p:spPr>
          <a:xfrm>
            <a:off x="304776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/>
          </p:nvPr>
        </p:nvSpPr>
        <p:spPr>
          <a:xfrm>
            <a:off x="914328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/>
          </p:nvPr>
        </p:nvSpPr>
        <p:spPr>
          <a:xfrm>
            <a:off x="1219104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23"/>
          </p:nvPr>
        </p:nvSpPr>
        <p:spPr>
          <a:xfrm>
            <a:off x="609552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1523880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347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82880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0" y="5141912"/>
            <a:ext cx="182880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43100" y="3270249"/>
            <a:ext cx="14401800" cy="3744913"/>
          </a:xfrm>
          <a:solidFill>
            <a:schemeClr val="tx1"/>
          </a:solidFill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663399"/>
            <a:ext cx="4105275" cy="2957025"/>
          </a:xfrm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702063" y="3663399"/>
            <a:ext cx="6852137" cy="2957025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723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8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1028541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9144000" y="-1"/>
            <a:ext cx="9144000" cy="1028541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200775" y="1398588"/>
            <a:ext cx="5886450" cy="7488237"/>
          </a:xfrm>
          <a:solidFill>
            <a:schemeClr val="tx1"/>
          </a:solidFill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127875" y="2209799"/>
            <a:ext cx="4032250" cy="2837209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146925" y="5360987"/>
            <a:ext cx="4032250" cy="281781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9851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images and 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04776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219104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1523880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/>
          </p:nvPr>
        </p:nvSpPr>
        <p:spPr>
          <a:xfrm>
            <a:off x="304776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/>
          </p:nvPr>
        </p:nvSpPr>
        <p:spPr>
          <a:xfrm>
            <a:off x="1219104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1523880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7127875" y="1398589"/>
            <a:ext cx="403225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146925" y="5360987"/>
            <a:ext cx="4032250" cy="3525837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4271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3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1" grpId="0" animBg="1"/>
      <p:bldP spid="12" grpId="0" animBg="1"/>
      <p:bldP spid="14" grpId="0" animBg="1"/>
      <p:bldP spid="16" grpId="0" animBg="1"/>
      <p:bldP spid="17" grpId="0"/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and 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8107" y="9616425"/>
            <a:ext cx="6087836" cy="54760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8107" y="8877368"/>
            <a:ext cx="1219200" cy="1012858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144001" y="-1"/>
            <a:ext cx="3816000" cy="4133851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144000" y="4232324"/>
            <a:ext cx="3816000" cy="605308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3068650" y="0"/>
            <a:ext cx="3816000" cy="605308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13068649" y="6151562"/>
            <a:ext cx="3816000" cy="4133851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1398589"/>
            <a:ext cx="6357257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1517651" y="5141913"/>
            <a:ext cx="762634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6357257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47659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3" grpId="0" animBg="1"/>
      <p:bldP spid="14" grpId="0"/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and 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1169650" y="9616425"/>
            <a:ext cx="6781800" cy="547603"/>
          </a:xfrm>
        </p:spPr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6757650" y="8877368"/>
            <a:ext cx="1219200" cy="10128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33439" y="0"/>
            <a:ext cx="3816000" cy="701516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7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5358089" y="3270250"/>
            <a:ext cx="3816000" cy="701516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11169650" y="1398589"/>
            <a:ext cx="569595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11283951" y="5141913"/>
            <a:ext cx="700404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88700" y="5360988"/>
            <a:ext cx="56959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33440" y="7182615"/>
            <a:ext cx="3816000" cy="644299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5358089" y="2428907"/>
            <a:ext cx="3816000" cy="644299"/>
          </a:xfr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0393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/>
      <p:bldP spid="3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5724525" cy="3018343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2545889"/>
            <a:ext cx="6121400" cy="2420006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1886652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0" y="6025858"/>
            <a:ext cx="6121400" cy="2420006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0" y="5366621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8663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5724525" cy="3018343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1997249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1338012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0" y="4731437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0" y="4072200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0" y="7465625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0" y="6806388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715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5488440" y="-1"/>
            <a:ext cx="5655810" cy="10285413"/>
          </a:xfrm>
          <a:noFill/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69650" y="1997249"/>
            <a:ext cx="571695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1169650" y="1338012"/>
            <a:ext cx="571695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1169650" y="4731437"/>
            <a:ext cx="571695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1169650" y="4072200"/>
            <a:ext cx="571695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1169650" y="7465625"/>
            <a:ext cx="571695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1169650" y="6806388"/>
            <a:ext cx="571695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007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8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3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1997249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1338012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0" y="4731437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0" y="4072200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0" y="7465625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0" y="6806388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588286" y="3633535"/>
            <a:ext cx="5334063" cy="301834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7103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740262"/>
            <a:ext cx="12242800" cy="1232839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022601" y="5141913"/>
            <a:ext cx="12242800" cy="896938"/>
          </a:xfrm>
        </p:spPr>
        <p:txBody>
          <a:bodyPr anchor="t"/>
          <a:lstStyle>
            <a:lvl1pPr marL="0" indent="0" algn="ctr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3022601" y="7015163"/>
            <a:ext cx="12242800" cy="18716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4053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3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531403" y="1997249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531403" y="1338012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6531403" y="4731437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531403" y="4072200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531403" y="7465625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6531403" y="6806388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2001500" y="1997249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2001500" y="1338012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2001500" y="4731437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2001500" y="4072200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2001500" y="7465625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001500" y="6806388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3702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3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8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94" name="Oval 93"/>
          <p:cNvSpPr/>
          <p:nvPr userDrawn="1"/>
        </p:nvSpPr>
        <p:spPr>
          <a:xfrm>
            <a:off x="9033163" y="267076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5" name="Oval 94"/>
          <p:cNvSpPr/>
          <p:nvPr userDrawn="1"/>
        </p:nvSpPr>
        <p:spPr>
          <a:xfrm>
            <a:off x="9033163" y="504108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6" name="Oval 95"/>
          <p:cNvSpPr/>
          <p:nvPr userDrawn="1"/>
        </p:nvSpPr>
        <p:spPr>
          <a:xfrm>
            <a:off x="9033163" y="740442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101" name="Straight Connector 100"/>
          <p:cNvCxnSpPr>
            <a:stCxn id="94" idx="4"/>
            <a:endCxn id="95" idx="0"/>
          </p:cNvCxnSpPr>
          <p:nvPr userDrawn="1"/>
        </p:nvCxnSpPr>
        <p:spPr>
          <a:xfrm>
            <a:off x="9144000" y="2892436"/>
            <a:ext cx="0" cy="214865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96" idx="0"/>
            <a:endCxn id="95" idx="4"/>
          </p:cNvCxnSpPr>
          <p:nvPr userDrawn="1"/>
        </p:nvCxnSpPr>
        <p:spPr>
          <a:xfrm flipV="1">
            <a:off x="9144000" y="5262759"/>
            <a:ext cx="0" cy="2141664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endCxn id="96" idx="4"/>
          </p:cNvCxnSpPr>
          <p:nvPr userDrawn="1"/>
        </p:nvCxnSpPr>
        <p:spPr>
          <a:xfrm flipV="1">
            <a:off x="9143999" y="7626096"/>
            <a:ext cx="1" cy="2659317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621984" y="3091580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3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621984" y="2432343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621984" y="5465148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621984" y="4805911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9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621984" y="7831336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0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621984" y="7172099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7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2116810"/>
            <a:ext cx="4789632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32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403349" y="5365094"/>
            <a:ext cx="4789633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984995" y="2479939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984995" y="4853507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984995" y="7229220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7797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5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5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96" grpId="0" animBg="1"/>
      <p:bldP spid="1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7" grpId="0"/>
      <p:bldP spid="13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94" name="Oval 93"/>
          <p:cNvSpPr/>
          <p:nvPr userDrawn="1"/>
        </p:nvSpPr>
        <p:spPr>
          <a:xfrm>
            <a:off x="9033163" y="267076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5" name="Oval 94"/>
          <p:cNvSpPr/>
          <p:nvPr userDrawn="1"/>
        </p:nvSpPr>
        <p:spPr>
          <a:xfrm>
            <a:off x="9033163" y="504108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6" name="Oval 95"/>
          <p:cNvSpPr/>
          <p:nvPr userDrawn="1"/>
        </p:nvSpPr>
        <p:spPr>
          <a:xfrm>
            <a:off x="9033163" y="740442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101" name="Straight Connector 100"/>
          <p:cNvCxnSpPr>
            <a:stCxn id="94" idx="4"/>
            <a:endCxn id="95" idx="0"/>
          </p:cNvCxnSpPr>
          <p:nvPr userDrawn="1"/>
        </p:nvCxnSpPr>
        <p:spPr>
          <a:xfrm>
            <a:off x="9144000" y="2892436"/>
            <a:ext cx="0" cy="214865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96" idx="0"/>
            <a:endCxn id="95" idx="4"/>
          </p:cNvCxnSpPr>
          <p:nvPr userDrawn="1"/>
        </p:nvCxnSpPr>
        <p:spPr>
          <a:xfrm flipV="1">
            <a:off x="9144000" y="5262759"/>
            <a:ext cx="0" cy="2141664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621984" y="3091580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3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621984" y="2432343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621984" y="5465148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621984" y="4805911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9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621984" y="7831336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0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621984" y="7172099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cxnSp>
        <p:nvCxnSpPr>
          <p:cNvPr id="22" name="Straight Connector 21"/>
          <p:cNvCxnSpPr>
            <a:endCxn id="94" idx="0"/>
          </p:cNvCxnSpPr>
          <p:nvPr userDrawn="1"/>
        </p:nvCxnSpPr>
        <p:spPr>
          <a:xfrm>
            <a:off x="9144000" y="0"/>
            <a:ext cx="0" cy="2670763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96" idx="4"/>
          </p:cNvCxnSpPr>
          <p:nvPr userDrawn="1"/>
        </p:nvCxnSpPr>
        <p:spPr>
          <a:xfrm flipV="1">
            <a:off x="9144000" y="7626096"/>
            <a:ext cx="0" cy="2659317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984995" y="2479939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984995" y="4853507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984995" y="7229220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8784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96" grpId="0" animBg="1"/>
      <p:bldP spid="1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94" name="Oval 93"/>
          <p:cNvSpPr/>
          <p:nvPr userDrawn="1"/>
        </p:nvSpPr>
        <p:spPr>
          <a:xfrm>
            <a:off x="9033163" y="267076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5" name="Oval 94"/>
          <p:cNvSpPr/>
          <p:nvPr userDrawn="1"/>
        </p:nvSpPr>
        <p:spPr>
          <a:xfrm>
            <a:off x="9033163" y="504108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6" name="Oval 95"/>
          <p:cNvSpPr/>
          <p:nvPr userDrawn="1"/>
        </p:nvSpPr>
        <p:spPr>
          <a:xfrm>
            <a:off x="9033163" y="740442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101" name="Straight Connector 100"/>
          <p:cNvCxnSpPr>
            <a:stCxn id="94" idx="4"/>
            <a:endCxn id="95" idx="0"/>
          </p:cNvCxnSpPr>
          <p:nvPr userDrawn="1"/>
        </p:nvCxnSpPr>
        <p:spPr>
          <a:xfrm>
            <a:off x="9144000" y="2892436"/>
            <a:ext cx="0" cy="214865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96" idx="0"/>
            <a:endCxn id="95" idx="4"/>
          </p:cNvCxnSpPr>
          <p:nvPr userDrawn="1"/>
        </p:nvCxnSpPr>
        <p:spPr>
          <a:xfrm flipV="1">
            <a:off x="9144000" y="5262759"/>
            <a:ext cx="0" cy="2141664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621984" y="3091580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3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621984" y="2432343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621984" y="5465148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621984" y="4805911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9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621984" y="7831336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0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621984" y="7172099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3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984995" y="2479939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124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984995" y="4853507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125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984995" y="7229220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22" name="Straight Connector 21"/>
          <p:cNvCxnSpPr>
            <a:endCxn id="94" idx="0"/>
          </p:cNvCxnSpPr>
          <p:nvPr userDrawn="1"/>
        </p:nvCxnSpPr>
        <p:spPr>
          <a:xfrm>
            <a:off x="9144000" y="0"/>
            <a:ext cx="0" cy="2670763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799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96" grpId="0" animBg="1"/>
      <p:bldP spid="1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3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4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5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6924854" y="7424748"/>
            <a:ext cx="1052493" cy="1052493"/>
            <a:chOff x="9144000" y="1433513"/>
            <a:chExt cx="1408161" cy="1408161"/>
          </a:xfrm>
        </p:grpSpPr>
        <p:sp>
          <p:nvSpPr>
            <p:cNvPr id="6" name="Rectangle 5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088619" y="7495829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8877368"/>
            <a:ext cx="6515100" cy="9457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6515100" y="7015163"/>
            <a:ext cx="0" cy="1871662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6515100" y="7015163"/>
            <a:ext cx="1872000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V="1">
            <a:off x="8387100" y="5143501"/>
            <a:ext cx="0" cy="1871662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 flipH="1">
            <a:off x="8387100" y="5143501"/>
            <a:ext cx="1872000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10275765" y="3270250"/>
            <a:ext cx="0" cy="1871662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H="1">
            <a:off x="10275765" y="3270250"/>
            <a:ext cx="8012235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8796854" y="5553086"/>
            <a:ext cx="1052493" cy="1052493"/>
            <a:chOff x="9144000" y="1433513"/>
            <a:chExt cx="1408161" cy="1408161"/>
          </a:xfrm>
        </p:grpSpPr>
        <p:sp>
          <p:nvSpPr>
            <p:cNvPr id="27" name="Rectangle 26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" name="Text Placeholder 5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8960619" y="5624167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0685519" y="3679835"/>
            <a:ext cx="1052493" cy="1052493"/>
            <a:chOff x="9144000" y="1433513"/>
            <a:chExt cx="1408161" cy="1408161"/>
          </a:xfrm>
        </p:grpSpPr>
        <p:sp>
          <p:nvSpPr>
            <p:cNvPr id="33" name="Rectangle 32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Rectangle 33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Text Placeholder 5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10849284" y="3750916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189178" y="7396544"/>
            <a:ext cx="4913679" cy="1045593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943100" y="7630714"/>
            <a:ext cx="4160501" cy="657322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3824499" y="5769282"/>
            <a:ext cx="4160501" cy="657322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5727490" y="3893782"/>
            <a:ext cx="4160501" cy="657322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3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064721" y="5518987"/>
            <a:ext cx="4913679" cy="1045593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1970971" y="3645736"/>
            <a:ext cx="4913679" cy="1045593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6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3117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5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5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3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8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3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5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5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800"/>
                            </p:stCondLst>
                            <p:childTnLst>
                              <p:par>
                                <p:cTn id="7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3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  <p:bldP spid="3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wh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3544795" y="1398587"/>
            <a:ext cx="3583080" cy="7478781"/>
            <a:chOff x="2791402" y="1050114"/>
            <a:chExt cx="3909098" cy="8159261"/>
          </a:xfrm>
        </p:grpSpPr>
        <p:sp>
          <p:nvSpPr>
            <p:cNvPr id="7" name="Rectangle 6"/>
            <p:cNvSpPr/>
            <p:nvPr userDrawn="1"/>
          </p:nvSpPr>
          <p:spPr>
            <a:xfrm>
              <a:off x="2791402" y="2914753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791402" y="2157516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: Rounded Corners 7"/>
            <p:cNvSpPr/>
            <p:nvPr userDrawn="1"/>
          </p:nvSpPr>
          <p:spPr>
            <a:xfrm>
              <a:off x="2831885" y="1050114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rgbClr val="F8F8F8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Rectangle: Rounded Corners 12"/>
            <p:cNvSpPr/>
            <p:nvPr userDrawn="1"/>
          </p:nvSpPr>
          <p:spPr>
            <a:xfrm>
              <a:off x="3102492" y="2157516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4348798" y="1694059"/>
              <a:ext cx="95103" cy="951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 userDrawn="1"/>
          </p:nvSpPr>
          <p:spPr>
            <a:xfrm flipV="1">
              <a:off x="4538816" y="1701266"/>
              <a:ext cx="644770" cy="81083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Oval 10"/>
            <p:cNvSpPr/>
            <p:nvPr userDrawn="1"/>
          </p:nvSpPr>
          <p:spPr>
            <a:xfrm>
              <a:off x="4699591" y="1373161"/>
              <a:ext cx="133203" cy="1332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4420522" y="8297836"/>
              <a:ext cx="691341" cy="69134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3848989" y="2440002"/>
            <a:ext cx="3018145" cy="538096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1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020829"/>
            <a:ext cx="7431650" cy="302618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7327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wh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1887889" y="1398589"/>
            <a:ext cx="5331279" cy="8886825"/>
            <a:chOff x="1887889" y="1398589"/>
            <a:chExt cx="5331279" cy="8886825"/>
          </a:xfrm>
        </p:grpSpPr>
        <p:sp>
          <p:nvSpPr>
            <p:cNvPr id="6" name="Rectangle 5"/>
            <p:cNvSpPr/>
            <p:nvPr userDrawn="1"/>
          </p:nvSpPr>
          <p:spPr>
            <a:xfrm>
              <a:off x="1887889" y="3941607"/>
              <a:ext cx="175370" cy="69379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887889" y="2908877"/>
              <a:ext cx="175370" cy="69379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Freeform: Shape 17"/>
            <p:cNvSpPr/>
            <p:nvPr userDrawn="1"/>
          </p:nvSpPr>
          <p:spPr>
            <a:xfrm>
              <a:off x="1943100" y="1398589"/>
              <a:ext cx="5276068" cy="8886825"/>
            </a:xfrm>
            <a:custGeom>
              <a:avLst/>
              <a:gdLst>
                <a:gd name="connsiteX0" fmla="*/ 706677 w 5276068"/>
                <a:gd name="connsiteY0" fmla="*/ 0 h 8886825"/>
                <a:gd name="connsiteX1" fmla="*/ 4569391 w 5276068"/>
                <a:gd name="connsiteY1" fmla="*/ 0 h 8886825"/>
                <a:gd name="connsiteX2" fmla="*/ 5276068 w 5276068"/>
                <a:gd name="connsiteY2" fmla="*/ 706677 h 8886825"/>
                <a:gd name="connsiteX3" fmla="*/ 5276068 w 5276068"/>
                <a:gd name="connsiteY3" fmla="*/ 8886825 h 8886825"/>
                <a:gd name="connsiteX4" fmla="*/ 0 w 5276068"/>
                <a:gd name="connsiteY4" fmla="*/ 8886825 h 8886825"/>
                <a:gd name="connsiteX5" fmla="*/ 0 w 5276068"/>
                <a:gd name="connsiteY5" fmla="*/ 706677 h 8886825"/>
                <a:gd name="connsiteX6" fmla="*/ 706677 w 5276068"/>
                <a:gd name="connsiteY6" fmla="*/ 0 h 888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76068" h="8886825">
                  <a:moveTo>
                    <a:pt x="706677" y="0"/>
                  </a:moveTo>
                  <a:lnTo>
                    <a:pt x="4569391" y="0"/>
                  </a:lnTo>
                  <a:cubicBezTo>
                    <a:pt x="4959678" y="0"/>
                    <a:pt x="5276068" y="316390"/>
                    <a:pt x="5276068" y="706677"/>
                  </a:cubicBezTo>
                  <a:lnTo>
                    <a:pt x="5276068" y="8886825"/>
                  </a:lnTo>
                  <a:lnTo>
                    <a:pt x="0" y="8886825"/>
                  </a:lnTo>
                  <a:lnTo>
                    <a:pt x="0" y="706677"/>
                  </a:lnTo>
                  <a:cubicBezTo>
                    <a:pt x="0" y="316390"/>
                    <a:pt x="316390" y="0"/>
                    <a:pt x="706677" y="0"/>
                  </a:cubicBezTo>
                  <a:close/>
                </a:path>
              </a:pathLst>
            </a:custGeom>
            <a:solidFill>
              <a:srgbClr val="F8F8F8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Freeform: Shape 15"/>
            <p:cNvSpPr/>
            <p:nvPr userDrawn="1"/>
          </p:nvSpPr>
          <p:spPr>
            <a:xfrm>
              <a:off x="2312158" y="2908877"/>
              <a:ext cx="4537952" cy="7376536"/>
            </a:xfrm>
            <a:custGeom>
              <a:avLst/>
              <a:gdLst>
                <a:gd name="connsiteX0" fmla="*/ 63531 w 4537952"/>
                <a:gd name="connsiteY0" fmla="*/ 0 h 7376536"/>
                <a:gd name="connsiteX1" fmla="*/ 4474421 w 4537952"/>
                <a:gd name="connsiteY1" fmla="*/ 0 h 7376536"/>
                <a:gd name="connsiteX2" fmla="*/ 4537952 w 4537952"/>
                <a:gd name="connsiteY2" fmla="*/ 63531 h 7376536"/>
                <a:gd name="connsiteX3" fmla="*/ 4537952 w 4537952"/>
                <a:gd name="connsiteY3" fmla="*/ 7376536 h 7376536"/>
                <a:gd name="connsiteX4" fmla="*/ 0 w 4537952"/>
                <a:gd name="connsiteY4" fmla="*/ 7376536 h 7376536"/>
                <a:gd name="connsiteX5" fmla="*/ 0 w 4537952"/>
                <a:gd name="connsiteY5" fmla="*/ 63531 h 7376536"/>
                <a:gd name="connsiteX6" fmla="*/ 63531 w 4537952"/>
                <a:gd name="connsiteY6" fmla="*/ 0 h 7376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7952" h="7376536">
                  <a:moveTo>
                    <a:pt x="63531" y="0"/>
                  </a:moveTo>
                  <a:lnTo>
                    <a:pt x="4474421" y="0"/>
                  </a:lnTo>
                  <a:cubicBezTo>
                    <a:pt x="4509508" y="0"/>
                    <a:pt x="4537952" y="28444"/>
                    <a:pt x="4537952" y="63531"/>
                  </a:cubicBezTo>
                  <a:lnTo>
                    <a:pt x="4537952" y="7376536"/>
                  </a:lnTo>
                  <a:lnTo>
                    <a:pt x="0" y="7376536"/>
                  </a:lnTo>
                  <a:lnTo>
                    <a:pt x="0" y="63531"/>
                  </a:lnTo>
                  <a:cubicBezTo>
                    <a:pt x="0" y="28444"/>
                    <a:pt x="28444" y="0"/>
                    <a:pt x="6353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Oval 9"/>
            <p:cNvSpPr/>
            <p:nvPr userDrawn="1"/>
          </p:nvSpPr>
          <p:spPr>
            <a:xfrm>
              <a:off x="4011886" y="2276809"/>
              <a:ext cx="129703" cy="1297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Rectangle: Rounded Corners 10"/>
            <p:cNvSpPr/>
            <p:nvPr userDrawn="1"/>
          </p:nvSpPr>
          <p:spPr>
            <a:xfrm flipV="1">
              <a:off x="4271035" y="2286638"/>
              <a:ext cx="879346" cy="110582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4490302" y="1839164"/>
              <a:ext cx="181664" cy="18166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020829"/>
            <a:ext cx="7431650" cy="302618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342584" y="2947197"/>
            <a:ext cx="4500000" cy="733821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28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blac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3544795" y="1398587"/>
            <a:ext cx="3583080" cy="7478781"/>
            <a:chOff x="2791402" y="1050114"/>
            <a:chExt cx="3909098" cy="8159261"/>
          </a:xfrm>
        </p:grpSpPr>
        <p:sp>
          <p:nvSpPr>
            <p:cNvPr id="7" name="Rectangle 6"/>
            <p:cNvSpPr/>
            <p:nvPr userDrawn="1"/>
          </p:nvSpPr>
          <p:spPr>
            <a:xfrm>
              <a:off x="2791402" y="2914753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791402" y="2157516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: Rounded Corners 7"/>
            <p:cNvSpPr/>
            <p:nvPr userDrawn="1"/>
          </p:nvSpPr>
          <p:spPr>
            <a:xfrm>
              <a:off x="2831885" y="1050114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chemeClr val="tx1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Rectangle: Rounded Corners 12"/>
            <p:cNvSpPr/>
            <p:nvPr userDrawn="1"/>
          </p:nvSpPr>
          <p:spPr>
            <a:xfrm>
              <a:off x="3102492" y="2157516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4348798" y="1694059"/>
              <a:ext cx="95103" cy="951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 userDrawn="1"/>
          </p:nvSpPr>
          <p:spPr>
            <a:xfrm flipV="1">
              <a:off x="4538816" y="1701266"/>
              <a:ext cx="644770" cy="81083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Oval 10"/>
            <p:cNvSpPr/>
            <p:nvPr userDrawn="1"/>
          </p:nvSpPr>
          <p:spPr>
            <a:xfrm>
              <a:off x="4699591" y="1373161"/>
              <a:ext cx="133203" cy="1332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4420522" y="8297836"/>
              <a:ext cx="691341" cy="69134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3848989" y="2440002"/>
            <a:ext cx="3018145" cy="538096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020829"/>
            <a:ext cx="7431650" cy="302618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4618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6" grpId="0"/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blac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1887889" y="1398589"/>
            <a:ext cx="5331279" cy="8886825"/>
            <a:chOff x="1887889" y="1398589"/>
            <a:chExt cx="5331279" cy="8886825"/>
          </a:xfrm>
        </p:grpSpPr>
        <p:sp>
          <p:nvSpPr>
            <p:cNvPr id="6" name="Rectangle 5"/>
            <p:cNvSpPr/>
            <p:nvPr userDrawn="1"/>
          </p:nvSpPr>
          <p:spPr>
            <a:xfrm>
              <a:off x="1887889" y="3941607"/>
              <a:ext cx="175370" cy="69379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887889" y="2908877"/>
              <a:ext cx="175370" cy="69379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Freeform: Shape 17"/>
            <p:cNvSpPr/>
            <p:nvPr userDrawn="1"/>
          </p:nvSpPr>
          <p:spPr>
            <a:xfrm>
              <a:off x="1943100" y="1398589"/>
              <a:ext cx="5276068" cy="8886825"/>
            </a:xfrm>
            <a:custGeom>
              <a:avLst/>
              <a:gdLst>
                <a:gd name="connsiteX0" fmla="*/ 706677 w 5276068"/>
                <a:gd name="connsiteY0" fmla="*/ 0 h 8886825"/>
                <a:gd name="connsiteX1" fmla="*/ 4569391 w 5276068"/>
                <a:gd name="connsiteY1" fmla="*/ 0 h 8886825"/>
                <a:gd name="connsiteX2" fmla="*/ 5276068 w 5276068"/>
                <a:gd name="connsiteY2" fmla="*/ 706677 h 8886825"/>
                <a:gd name="connsiteX3" fmla="*/ 5276068 w 5276068"/>
                <a:gd name="connsiteY3" fmla="*/ 8886825 h 8886825"/>
                <a:gd name="connsiteX4" fmla="*/ 0 w 5276068"/>
                <a:gd name="connsiteY4" fmla="*/ 8886825 h 8886825"/>
                <a:gd name="connsiteX5" fmla="*/ 0 w 5276068"/>
                <a:gd name="connsiteY5" fmla="*/ 706677 h 8886825"/>
                <a:gd name="connsiteX6" fmla="*/ 706677 w 5276068"/>
                <a:gd name="connsiteY6" fmla="*/ 0 h 888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76068" h="8886825">
                  <a:moveTo>
                    <a:pt x="706677" y="0"/>
                  </a:moveTo>
                  <a:lnTo>
                    <a:pt x="4569391" y="0"/>
                  </a:lnTo>
                  <a:cubicBezTo>
                    <a:pt x="4959678" y="0"/>
                    <a:pt x="5276068" y="316390"/>
                    <a:pt x="5276068" y="706677"/>
                  </a:cubicBezTo>
                  <a:lnTo>
                    <a:pt x="5276068" y="8886825"/>
                  </a:lnTo>
                  <a:lnTo>
                    <a:pt x="0" y="8886825"/>
                  </a:lnTo>
                  <a:lnTo>
                    <a:pt x="0" y="706677"/>
                  </a:lnTo>
                  <a:cubicBezTo>
                    <a:pt x="0" y="316390"/>
                    <a:pt x="316390" y="0"/>
                    <a:pt x="706677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Freeform: Shape 15"/>
            <p:cNvSpPr/>
            <p:nvPr userDrawn="1"/>
          </p:nvSpPr>
          <p:spPr>
            <a:xfrm>
              <a:off x="2312158" y="2908877"/>
              <a:ext cx="4537952" cy="7376536"/>
            </a:xfrm>
            <a:custGeom>
              <a:avLst/>
              <a:gdLst>
                <a:gd name="connsiteX0" fmla="*/ 63531 w 4537952"/>
                <a:gd name="connsiteY0" fmla="*/ 0 h 7376536"/>
                <a:gd name="connsiteX1" fmla="*/ 4474421 w 4537952"/>
                <a:gd name="connsiteY1" fmla="*/ 0 h 7376536"/>
                <a:gd name="connsiteX2" fmla="*/ 4537952 w 4537952"/>
                <a:gd name="connsiteY2" fmla="*/ 63531 h 7376536"/>
                <a:gd name="connsiteX3" fmla="*/ 4537952 w 4537952"/>
                <a:gd name="connsiteY3" fmla="*/ 7376536 h 7376536"/>
                <a:gd name="connsiteX4" fmla="*/ 0 w 4537952"/>
                <a:gd name="connsiteY4" fmla="*/ 7376536 h 7376536"/>
                <a:gd name="connsiteX5" fmla="*/ 0 w 4537952"/>
                <a:gd name="connsiteY5" fmla="*/ 63531 h 7376536"/>
                <a:gd name="connsiteX6" fmla="*/ 63531 w 4537952"/>
                <a:gd name="connsiteY6" fmla="*/ 0 h 7376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7952" h="7376536">
                  <a:moveTo>
                    <a:pt x="63531" y="0"/>
                  </a:moveTo>
                  <a:lnTo>
                    <a:pt x="4474421" y="0"/>
                  </a:lnTo>
                  <a:cubicBezTo>
                    <a:pt x="4509508" y="0"/>
                    <a:pt x="4537952" y="28444"/>
                    <a:pt x="4537952" y="63531"/>
                  </a:cubicBezTo>
                  <a:lnTo>
                    <a:pt x="4537952" y="7376536"/>
                  </a:lnTo>
                  <a:lnTo>
                    <a:pt x="0" y="7376536"/>
                  </a:lnTo>
                  <a:lnTo>
                    <a:pt x="0" y="63531"/>
                  </a:lnTo>
                  <a:cubicBezTo>
                    <a:pt x="0" y="28444"/>
                    <a:pt x="28444" y="0"/>
                    <a:pt x="6353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Oval 9"/>
            <p:cNvSpPr/>
            <p:nvPr userDrawn="1"/>
          </p:nvSpPr>
          <p:spPr>
            <a:xfrm>
              <a:off x="4011886" y="2276809"/>
              <a:ext cx="129703" cy="129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Rectangle: Rounded Corners 10"/>
            <p:cNvSpPr/>
            <p:nvPr userDrawn="1"/>
          </p:nvSpPr>
          <p:spPr>
            <a:xfrm flipV="1">
              <a:off x="4271035" y="2286638"/>
              <a:ext cx="879346" cy="11058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4490302" y="1839164"/>
              <a:ext cx="181664" cy="1816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020829"/>
            <a:ext cx="7431650" cy="302618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342584" y="2947197"/>
            <a:ext cx="4500000" cy="733821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453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956324" y="1418560"/>
            <a:ext cx="5261219" cy="7468265"/>
            <a:chOff x="3004457" y="476891"/>
            <a:chExt cx="5937704" cy="8428531"/>
          </a:xfrm>
        </p:grpSpPr>
        <p:sp>
          <p:nvSpPr>
            <p:cNvPr id="6" name="Rectangle: Rounded Corners 5"/>
            <p:cNvSpPr/>
            <p:nvPr userDrawn="1"/>
          </p:nvSpPr>
          <p:spPr>
            <a:xfrm>
              <a:off x="3004457" y="476891"/>
              <a:ext cx="5937704" cy="8428531"/>
            </a:xfrm>
            <a:prstGeom prst="roundRect">
              <a:avLst>
                <a:gd name="adj" fmla="val 5816"/>
              </a:avLst>
            </a:prstGeom>
            <a:solidFill>
              <a:srgbClr val="F8F8F8"/>
            </a:solidFill>
            <a:ln w="1270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Oval 6"/>
            <p:cNvSpPr/>
            <p:nvPr userDrawn="1"/>
          </p:nvSpPr>
          <p:spPr>
            <a:xfrm>
              <a:off x="5920703" y="774152"/>
              <a:ext cx="105212" cy="105212"/>
            </a:xfrm>
            <a:prstGeom prst="ellipse">
              <a:avLst/>
            </a:prstGeom>
            <a:solidFill>
              <a:srgbClr val="B2B2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8" name="Oval 7"/>
            <p:cNvSpPr/>
            <p:nvPr userDrawn="1"/>
          </p:nvSpPr>
          <p:spPr>
            <a:xfrm>
              <a:off x="5796194" y="8303721"/>
              <a:ext cx="354231" cy="35423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9" name="Rectangle: Rounded Corners 8"/>
            <p:cNvSpPr/>
            <p:nvPr userDrawn="1"/>
          </p:nvSpPr>
          <p:spPr>
            <a:xfrm>
              <a:off x="3358458" y="1202411"/>
              <a:ext cx="5229703" cy="696913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104573"/>
            <a:ext cx="7431650" cy="2942435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306240" y="2104573"/>
            <a:ext cx="4572000" cy="6084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6984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3349172"/>
            <a:ext cx="5854700" cy="2277311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8039100" y="1"/>
            <a:ext cx="0" cy="5422899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280400" y="2803525"/>
            <a:ext cx="10007600" cy="261937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191501" y="5655510"/>
            <a:ext cx="7073899" cy="2728077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108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and table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 userDrawn="1"/>
        </p:nvCxnSpPr>
        <p:spPr>
          <a:xfrm>
            <a:off x="1517651" y="5141913"/>
            <a:ext cx="7182707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1083681" y="1398588"/>
            <a:ext cx="5261219" cy="7468265"/>
            <a:chOff x="3004457" y="476891"/>
            <a:chExt cx="5937704" cy="8428531"/>
          </a:xfrm>
        </p:grpSpPr>
        <p:sp>
          <p:nvSpPr>
            <p:cNvPr id="16" name="Rectangle: Rounded Corners 15"/>
            <p:cNvSpPr/>
            <p:nvPr userDrawn="1"/>
          </p:nvSpPr>
          <p:spPr>
            <a:xfrm>
              <a:off x="3004457" y="476891"/>
              <a:ext cx="5937704" cy="8428531"/>
            </a:xfrm>
            <a:prstGeom prst="roundRect">
              <a:avLst>
                <a:gd name="adj" fmla="val 5816"/>
              </a:avLst>
            </a:prstGeom>
            <a:solidFill>
              <a:srgbClr val="F8F8F8"/>
            </a:solidFill>
            <a:ln w="1270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Oval 16"/>
            <p:cNvSpPr/>
            <p:nvPr userDrawn="1"/>
          </p:nvSpPr>
          <p:spPr>
            <a:xfrm>
              <a:off x="5920703" y="774152"/>
              <a:ext cx="105212" cy="105212"/>
            </a:xfrm>
            <a:prstGeom prst="ellipse">
              <a:avLst/>
            </a:prstGeom>
            <a:solidFill>
              <a:srgbClr val="B2B2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18" name="Oval 17"/>
            <p:cNvSpPr/>
            <p:nvPr userDrawn="1"/>
          </p:nvSpPr>
          <p:spPr>
            <a:xfrm>
              <a:off x="5796194" y="8303721"/>
              <a:ext cx="354231" cy="35423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19" name="Rectangle: Rounded Corners 18"/>
            <p:cNvSpPr/>
            <p:nvPr userDrawn="1"/>
          </p:nvSpPr>
          <p:spPr>
            <a:xfrm>
              <a:off x="3358458" y="1202411"/>
              <a:ext cx="5229703" cy="696913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Group 19"/>
          <p:cNvGrpSpPr/>
          <p:nvPr userDrawn="1"/>
        </p:nvGrpSpPr>
        <p:grpSpPr>
          <a:xfrm>
            <a:off x="8700358" y="3270250"/>
            <a:ext cx="2690898" cy="5616575"/>
            <a:chOff x="2791402" y="1050114"/>
            <a:chExt cx="3909098" cy="8159261"/>
          </a:xfrm>
        </p:grpSpPr>
        <p:sp>
          <p:nvSpPr>
            <p:cNvPr id="21" name="Rectangle 20"/>
            <p:cNvSpPr/>
            <p:nvPr userDrawn="1"/>
          </p:nvSpPr>
          <p:spPr>
            <a:xfrm>
              <a:off x="2791402" y="2914753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2791402" y="2157516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Rectangle: Rounded Corners 22"/>
            <p:cNvSpPr/>
            <p:nvPr userDrawn="1"/>
          </p:nvSpPr>
          <p:spPr>
            <a:xfrm>
              <a:off x="2831885" y="1050114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rgbClr val="F8F8F8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Rectangle: Rounded Corners 23"/>
            <p:cNvSpPr/>
            <p:nvPr userDrawn="1"/>
          </p:nvSpPr>
          <p:spPr>
            <a:xfrm>
              <a:off x="3102492" y="2157516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4348798" y="1694059"/>
              <a:ext cx="95103" cy="951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Rectangle: Rounded Corners 25"/>
            <p:cNvSpPr/>
            <p:nvPr userDrawn="1"/>
          </p:nvSpPr>
          <p:spPr>
            <a:xfrm flipV="1">
              <a:off x="4538816" y="1701266"/>
              <a:ext cx="644770" cy="81083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Oval 26"/>
            <p:cNvSpPr/>
            <p:nvPr userDrawn="1"/>
          </p:nvSpPr>
          <p:spPr>
            <a:xfrm>
              <a:off x="4699591" y="1373161"/>
              <a:ext cx="133203" cy="1332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Oval 27"/>
            <p:cNvSpPr/>
            <p:nvPr userDrawn="1"/>
          </p:nvSpPr>
          <p:spPr>
            <a:xfrm>
              <a:off x="4420522" y="8297836"/>
              <a:ext cx="691341" cy="69134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1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1445875" y="2104573"/>
            <a:ext cx="4572000" cy="6084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6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939982" y="4062573"/>
            <a:ext cx="2220143" cy="402761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374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animBg="1"/>
      <p:bldP spid="36" grpId="0" animBg="1"/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and tablet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1169650" y="9616425"/>
            <a:ext cx="6781800" cy="547603"/>
          </a:xfrm>
        </p:spPr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6757650" y="8877368"/>
            <a:ext cx="1219200" cy="10128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42" name="Straight Connector 41"/>
          <p:cNvCxnSpPr/>
          <p:nvPr userDrawn="1"/>
        </p:nvCxnSpPr>
        <p:spPr>
          <a:xfrm>
            <a:off x="1517651" y="5141913"/>
            <a:ext cx="7210574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1083681" y="1398588"/>
            <a:ext cx="5261219" cy="7468265"/>
            <a:chOff x="3004457" y="476891"/>
            <a:chExt cx="5937704" cy="8428531"/>
          </a:xfrm>
        </p:grpSpPr>
        <p:sp>
          <p:nvSpPr>
            <p:cNvPr id="44" name="Rectangle: Rounded Corners 43"/>
            <p:cNvSpPr/>
            <p:nvPr userDrawn="1"/>
          </p:nvSpPr>
          <p:spPr>
            <a:xfrm>
              <a:off x="3004457" y="476891"/>
              <a:ext cx="5937704" cy="8428531"/>
            </a:xfrm>
            <a:prstGeom prst="roundRect">
              <a:avLst>
                <a:gd name="adj" fmla="val 5816"/>
              </a:avLst>
            </a:prstGeom>
            <a:solidFill>
              <a:srgbClr val="F8F8F8"/>
            </a:solidFill>
            <a:ln w="1270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Oval 44"/>
            <p:cNvSpPr/>
            <p:nvPr userDrawn="1"/>
          </p:nvSpPr>
          <p:spPr>
            <a:xfrm>
              <a:off x="5920703" y="774152"/>
              <a:ext cx="105212" cy="105212"/>
            </a:xfrm>
            <a:prstGeom prst="ellipse">
              <a:avLst/>
            </a:prstGeom>
            <a:solidFill>
              <a:srgbClr val="B2B2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46" name="Oval 45"/>
            <p:cNvSpPr/>
            <p:nvPr userDrawn="1"/>
          </p:nvSpPr>
          <p:spPr>
            <a:xfrm>
              <a:off x="5796194" y="8303721"/>
              <a:ext cx="354231" cy="35423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47" name="Rectangle: Rounded Corners 46"/>
            <p:cNvSpPr/>
            <p:nvPr userDrawn="1"/>
          </p:nvSpPr>
          <p:spPr>
            <a:xfrm>
              <a:off x="3358458" y="1202411"/>
              <a:ext cx="5229703" cy="696913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Group 47"/>
          <p:cNvGrpSpPr/>
          <p:nvPr userDrawn="1"/>
        </p:nvGrpSpPr>
        <p:grpSpPr>
          <a:xfrm>
            <a:off x="8700358" y="3270250"/>
            <a:ext cx="2690898" cy="5616575"/>
            <a:chOff x="2791402" y="1050114"/>
            <a:chExt cx="3909098" cy="8159261"/>
          </a:xfrm>
        </p:grpSpPr>
        <p:sp>
          <p:nvSpPr>
            <p:cNvPr id="49" name="Rectangle 48"/>
            <p:cNvSpPr/>
            <p:nvPr userDrawn="1"/>
          </p:nvSpPr>
          <p:spPr>
            <a:xfrm>
              <a:off x="2791402" y="2914753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Rectangle 49"/>
            <p:cNvSpPr/>
            <p:nvPr userDrawn="1"/>
          </p:nvSpPr>
          <p:spPr>
            <a:xfrm>
              <a:off x="2791402" y="2157516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Rectangle: Rounded Corners 50"/>
            <p:cNvSpPr/>
            <p:nvPr userDrawn="1"/>
          </p:nvSpPr>
          <p:spPr>
            <a:xfrm>
              <a:off x="2831885" y="1050114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rgbClr val="F8F8F8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Rectangle: Rounded Corners 51"/>
            <p:cNvSpPr/>
            <p:nvPr userDrawn="1"/>
          </p:nvSpPr>
          <p:spPr>
            <a:xfrm>
              <a:off x="3102492" y="2157516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Oval 52"/>
            <p:cNvSpPr/>
            <p:nvPr userDrawn="1"/>
          </p:nvSpPr>
          <p:spPr>
            <a:xfrm>
              <a:off x="4348798" y="1694059"/>
              <a:ext cx="95103" cy="951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Rectangle: Rounded Corners 53"/>
            <p:cNvSpPr/>
            <p:nvPr userDrawn="1"/>
          </p:nvSpPr>
          <p:spPr>
            <a:xfrm flipV="1">
              <a:off x="4538816" y="1701266"/>
              <a:ext cx="644770" cy="81083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Oval 54"/>
            <p:cNvSpPr/>
            <p:nvPr userDrawn="1"/>
          </p:nvSpPr>
          <p:spPr>
            <a:xfrm>
              <a:off x="4699591" y="1373161"/>
              <a:ext cx="133203" cy="1332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Oval 55"/>
            <p:cNvSpPr/>
            <p:nvPr userDrawn="1"/>
          </p:nvSpPr>
          <p:spPr>
            <a:xfrm>
              <a:off x="4420522" y="8297836"/>
              <a:ext cx="691341" cy="69134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57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5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1445875" y="2104573"/>
            <a:ext cx="4572000" cy="6084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0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939982" y="4062573"/>
            <a:ext cx="2220143" cy="402761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626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animBg="1"/>
      <p:bldP spid="60" grpId="0" animBg="1"/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403350" y="2556257"/>
            <a:ext cx="9050416" cy="5171312"/>
            <a:chOff x="1320800" y="1790165"/>
            <a:chExt cx="10669666" cy="6096534"/>
          </a:xfrm>
        </p:grpSpPr>
        <p:sp>
          <p:nvSpPr>
            <p:cNvPr id="6" name="Rectangle: Rounded Corners 5"/>
            <p:cNvSpPr/>
            <p:nvPr/>
          </p:nvSpPr>
          <p:spPr>
            <a:xfrm>
              <a:off x="2342657" y="1790165"/>
              <a:ext cx="8635566" cy="6071101"/>
            </a:xfrm>
            <a:prstGeom prst="roundRect">
              <a:avLst>
                <a:gd name="adj" fmla="val 4479"/>
              </a:avLst>
            </a:prstGeom>
            <a:solidFill>
              <a:srgbClr val="1C1C1C"/>
            </a:solidFill>
            <a:ln w="1270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Freeform: Shape 6"/>
            <p:cNvSpPr/>
            <p:nvPr/>
          </p:nvSpPr>
          <p:spPr>
            <a:xfrm>
              <a:off x="1321705" y="7765770"/>
              <a:ext cx="10667856" cy="120929"/>
            </a:xfrm>
            <a:custGeom>
              <a:avLst/>
              <a:gdLst>
                <a:gd name="connsiteX0" fmla="*/ 0 w 12407609"/>
                <a:gd name="connsiteY0" fmla="*/ 0 h 140651"/>
                <a:gd name="connsiteX1" fmla="*/ 54798 w 12407609"/>
                <a:gd name="connsiteY1" fmla="*/ 2767 h 140651"/>
                <a:gd name="connsiteX2" fmla="*/ 12407609 w 12407609"/>
                <a:gd name="connsiteY2" fmla="*/ 2767 h 140651"/>
                <a:gd name="connsiteX3" fmla="*/ 12326342 w 12407609"/>
                <a:gd name="connsiteY3" fmla="*/ 41916 h 140651"/>
                <a:gd name="connsiteX4" fmla="*/ 11837287 w 12407609"/>
                <a:gd name="connsiteY4" fmla="*/ 140651 h 140651"/>
                <a:gd name="connsiteX5" fmla="*/ 576066 w 12407609"/>
                <a:gd name="connsiteY5" fmla="*/ 140651 h 140651"/>
                <a:gd name="connsiteX6" fmla="*/ 87012 w 12407609"/>
                <a:gd name="connsiteY6" fmla="*/ 41916 h 140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07609" h="140651">
                  <a:moveTo>
                    <a:pt x="0" y="0"/>
                  </a:moveTo>
                  <a:lnTo>
                    <a:pt x="54798" y="2767"/>
                  </a:lnTo>
                  <a:lnTo>
                    <a:pt x="12407609" y="2767"/>
                  </a:lnTo>
                  <a:lnTo>
                    <a:pt x="12326342" y="41916"/>
                  </a:lnTo>
                  <a:cubicBezTo>
                    <a:pt x="12176026" y="105494"/>
                    <a:pt x="12010762" y="140651"/>
                    <a:pt x="11837287" y="140651"/>
                  </a:cubicBezTo>
                  <a:lnTo>
                    <a:pt x="576066" y="140651"/>
                  </a:lnTo>
                  <a:cubicBezTo>
                    <a:pt x="402591" y="140651"/>
                    <a:pt x="237327" y="105494"/>
                    <a:pt x="87012" y="41916"/>
                  </a:cubicBezTo>
                  <a:close/>
                </a:path>
              </a:pathLst>
            </a:custGeom>
            <a:solidFill>
              <a:srgbClr val="777777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: Rounded Corners 7"/>
            <p:cNvSpPr/>
            <p:nvPr/>
          </p:nvSpPr>
          <p:spPr>
            <a:xfrm>
              <a:off x="1320800" y="7666147"/>
              <a:ext cx="10669666" cy="102001"/>
            </a:xfrm>
            <a:prstGeom prst="roundRect">
              <a:avLst/>
            </a:prstGeom>
            <a:solidFill>
              <a:srgbClr val="B2B2B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Freeform: Shape 8"/>
            <p:cNvSpPr/>
            <p:nvPr/>
          </p:nvSpPr>
          <p:spPr>
            <a:xfrm>
              <a:off x="5830616" y="7666148"/>
              <a:ext cx="1650037" cy="71543"/>
            </a:xfrm>
            <a:custGeom>
              <a:avLst/>
              <a:gdLst>
                <a:gd name="connsiteX0" fmla="*/ 0 w 1919131"/>
                <a:gd name="connsiteY0" fmla="*/ 0 h 83211"/>
                <a:gd name="connsiteX1" fmla="*/ 1919131 w 1919131"/>
                <a:gd name="connsiteY1" fmla="*/ 0 h 83211"/>
                <a:gd name="connsiteX2" fmla="*/ 1916033 w 1919131"/>
                <a:gd name="connsiteY2" fmla="*/ 15344 h 83211"/>
                <a:gd name="connsiteX3" fmla="*/ 1813646 w 1919131"/>
                <a:gd name="connsiteY3" fmla="*/ 83211 h 83211"/>
                <a:gd name="connsiteX4" fmla="*/ 105484 w 1919131"/>
                <a:gd name="connsiteY4" fmla="*/ 83211 h 83211"/>
                <a:gd name="connsiteX5" fmla="*/ 3098 w 1919131"/>
                <a:gd name="connsiteY5" fmla="*/ 15344 h 83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19131" h="83211">
                  <a:moveTo>
                    <a:pt x="0" y="0"/>
                  </a:moveTo>
                  <a:lnTo>
                    <a:pt x="1919131" y="0"/>
                  </a:lnTo>
                  <a:lnTo>
                    <a:pt x="1916033" y="15344"/>
                  </a:lnTo>
                  <a:cubicBezTo>
                    <a:pt x="1899164" y="55227"/>
                    <a:pt x="1859673" y="83211"/>
                    <a:pt x="1813646" y="83211"/>
                  </a:cubicBezTo>
                  <a:lnTo>
                    <a:pt x="105484" y="83211"/>
                  </a:lnTo>
                  <a:cubicBezTo>
                    <a:pt x="59458" y="83211"/>
                    <a:pt x="19967" y="55227"/>
                    <a:pt x="3098" y="15344"/>
                  </a:cubicBezTo>
                  <a:close/>
                </a:path>
              </a:pathLst>
            </a:custGeom>
            <a:solidFill>
              <a:srgbClr val="777777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/>
          </p:nvSpPr>
          <p:spPr>
            <a:xfrm>
              <a:off x="2654660" y="2200716"/>
              <a:ext cx="8019384" cy="5003836"/>
            </a:xfrm>
            <a:prstGeom prst="roundRect">
              <a:avLst>
                <a:gd name="adj" fmla="val 595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1160125" y="2235201"/>
            <a:ext cx="5165725" cy="2811808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1267001" y="5141913"/>
            <a:ext cx="702099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9175" y="5360988"/>
            <a:ext cx="5165725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561991" y="2939672"/>
            <a:ext cx="6775136" cy="420927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8143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and pho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11832678" y="2222865"/>
            <a:ext cx="2109987" cy="4404069"/>
            <a:chOff x="2791402" y="1050114"/>
            <a:chExt cx="3909098" cy="8159261"/>
          </a:xfrm>
        </p:grpSpPr>
        <p:sp>
          <p:nvSpPr>
            <p:cNvPr id="13" name="Rectangle 12"/>
            <p:cNvSpPr/>
            <p:nvPr userDrawn="1"/>
          </p:nvSpPr>
          <p:spPr>
            <a:xfrm>
              <a:off x="2791402" y="2914753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2791402" y="2157516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Rectangle: Rounded Corners 14"/>
            <p:cNvSpPr/>
            <p:nvPr userDrawn="1"/>
          </p:nvSpPr>
          <p:spPr>
            <a:xfrm>
              <a:off x="2831885" y="1050114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chemeClr val="tx1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Rectangle: Rounded Corners 15"/>
            <p:cNvSpPr/>
            <p:nvPr userDrawn="1"/>
          </p:nvSpPr>
          <p:spPr>
            <a:xfrm>
              <a:off x="3102492" y="2157516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Oval 16"/>
            <p:cNvSpPr/>
            <p:nvPr userDrawn="1"/>
          </p:nvSpPr>
          <p:spPr>
            <a:xfrm>
              <a:off x="4348798" y="1694059"/>
              <a:ext cx="95103" cy="951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Rectangle: Rounded Corners 17"/>
            <p:cNvSpPr/>
            <p:nvPr userDrawn="1"/>
          </p:nvSpPr>
          <p:spPr>
            <a:xfrm flipV="1">
              <a:off x="4538816" y="1701266"/>
              <a:ext cx="644770" cy="81083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Oval 18"/>
            <p:cNvSpPr/>
            <p:nvPr userDrawn="1"/>
          </p:nvSpPr>
          <p:spPr>
            <a:xfrm>
              <a:off x="4699591" y="1373161"/>
              <a:ext cx="133203" cy="1332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4420522" y="8297836"/>
              <a:ext cx="691341" cy="69134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84809" y="1477195"/>
            <a:ext cx="9050416" cy="5171312"/>
            <a:chOff x="1320800" y="1790165"/>
            <a:chExt cx="10669666" cy="6096534"/>
          </a:xfrm>
        </p:grpSpPr>
        <p:sp>
          <p:nvSpPr>
            <p:cNvPr id="6" name="Rectangle: Rounded Corners 5"/>
            <p:cNvSpPr/>
            <p:nvPr/>
          </p:nvSpPr>
          <p:spPr>
            <a:xfrm>
              <a:off x="2342657" y="1790165"/>
              <a:ext cx="8635566" cy="6071101"/>
            </a:xfrm>
            <a:prstGeom prst="roundRect">
              <a:avLst>
                <a:gd name="adj" fmla="val 4479"/>
              </a:avLst>
            </a:prstGeom>
            <a:solidFill>
              <a:schemeClr val="tx1"/>
            </a:solidFill>
            <a:ln w="1270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Freeform: Shape 6"/>
            <p:cNvSpPr/>
            <p:nvPr/>
          </p:nvSpPr>
          <p:spPr>
            <a:xfrm>
              <a:off x="1321705" y="7765770"/>
              <a:ext cx="10667856" cy="120929"/>
            </a:xfrm>
            <a:custGeom>
              <a:avLst/>
              <a:gdLst>
                <a:gd name="connsiteX0" fmla="*/ 0 w 12407609"/>
                <a:gd name="connsiteY0" fmla="*/ 0 h 140651"/>
                <a:gd name="connsiteX1" fmla="*/ 54798 w 12407609"/>
                <a:gd name="connsiteY1" fmla="*/ 2767 h 140651"/>
                <a:gd name="connsiteX2" fmla="*/ 12407609 w 12407609"/>
                <a:gd name="connsiteY2" fmla="*/ 2767 h 140651"/>
                <a:gd name="connsiteX3" fmla="*/ 12326342 w 12407609"/>
                <a:gd name="connsiteY3" fmla="*/ 41916 h 140651"/>
                <a:gd name="connsiteX4" fmla="*/ 11837287 w 12407609"/>
                <a:gd name="connsiteY4" fmla="*/ 140651 h 140651"/>
                <a:gd name="connsiteX5" fmla="*/ 576066 w 12407609"/>
                <a:gd name="connsiteY5" fmla="*/ 140651 h 140651"/>
                <a:gd name="connsiteX6" fmla="*/ 87012 w 12407609"/>
                <a:gd name="connsiteY6" fmla="*/ 41916 h 140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07609" h="140651">
                  <a:moveTo>
                    <a:pt x="0" y="0"/>
                  </a:moveTo>
                  <a:lnTo>
                    <a:pt x="54798" y="2767"/>
                  </a:lnTo>
                  <a:lnTo>
                    <a:pt x="12407609" y="2767"/>
                  </a:lnTo>
                  <a:lnTo>
                    <a:pt x="12326342" y="41916"/>
                  </a:lnTo>
                  <a:cubicBezTo>
                    <a:pt x="12176026" y="105494"/>
                    <a:pt x="12010762" y="140651"/>
                    <a:pt x="11837287" y="140651"/>
                  </a:cubicBezTo>
                  <a:lnTo>
                    <a:pt x="576066" y="140651"/>
                  </a:lnTo>
                  <a:cubicBezTo>
                    <a:pt x="402591" y="140651"/>
                    <a:pt x="237327" y="105494"/>
                    <a:pt x="87012" y="41916"/>
                  </a:cubicBezTo>
                  <a:close/>
                </a:path>
              </a:pathLst>
            </a:custGeom>
            <a:solidFill>
              <a:srgbClr val="777777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: Rounded Corners 7"/>
            <p:cNvSpPr/>
            <p:nvPr/>
          </p:nvSpPr>
          <p:spPr>
            <a:xfrm>
              <a:off x="1320800" y="7666147"/>
              <a:ext cx="10669666" cy="102001"/>
            </a:xfrm>
            <a:prstGeom prst="roundRect">
              <a:avLst/>
            </a:prstGeom>
            <a:solidFill>
              <a:srgbClr val="B2B2B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Freeform: Shape 8"/>
            <p:cNvSpPr/>
            <p:nvPr/>
          </p:nvSpPr>
          <p:spPr>
            <a:xfrm>
              <a:off x="5830616" y="7666148"/>
              <a:ext cx="1650037" cy="71543"/>
            </a:xfrm>
            <a:custGeom>
              <a:avLst/>
              <a:gdLst>
                <a:gd name="connsiteX0" fmla="*/ 0 w 1919131"/>
                <a:gd name="connsiteY0" fmla="*/ 0 h 83211"/>
                <a:gd name="connsiteX1" fmla="*/ 1919131 w 1919131"/>
                <a:gd name="connsiteY1" fmla="*/ 0 h 83211"/>
                <a:gd name="connsiteX2" fmla="*/ 1916033 w 1919131"/>
                <a:gd name="connsiteY2" fmla="*/ 15344 h 83211"/>
                <a:gd name="connsiteX3" fmla="*/ 1813646 w 1919131"/>
                <a:gd name="connsiteY3" fmla="*/ 83211 h 83211"/>
                <a:gd name="connsiteX4" fmla="*/ 105484 w 1919131"/>
                <a:gd name="connsiteY4" fmla="*/ 83211 h 83211"/>
                <a:gd name="connsiteX5" fmla="*/ 3098 w 1919131"/>
                <a:gd name="connsiteY5" fmla="*/ 15344 h 83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19131" h="83211">
                  <a:moveTo>
                    <a:pt x="0" y="0"/>
                  </a:moveTo>
                  <a:lnTo>
                    <a:pt x="1919131" y="0"/>
                  </a:lnTo>
                  <a:lnTo>
                    <a:pt x="1916033" y="15344"/>
                  </a:lnTo>
                  <a:cubicBezTo>
                    <a:pt x="1899164" y="55227"/>
                    <a:pt x="1859673" y="83211"/>
                    <a:pt x="1813646" y="83211"/>
                  </a:cubicBezTo>
                  <a:lnTo>
                    <a:pt x="105484" y="83211"/>
                  </a:lnTo>
                  <a:cubicBezTo>
                    <a:pt x="59458" y="83211"/>
                    <a:pt x="19967" y="55227"/>
                    <a:pt x="3098" y="15344"/>
                  </a:cubicBezTo>
                  <a:close/>
                </a:path>
              </a:pathLst>
            </a:custGeom>
            <a:solidFill>
              <a:srgbClr val="777777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/>
          </p:nvSpPr>
          <p:spPr>
            <a:xfrm>
              <a:off x="2654660" y="2200716"/>
              <a:ext cx="8019384" cy="5003836"/>
            </a:xfrm>
            <a:prstGeom prst="roundRect">
              <a:avLst>
                <a:gd name="adj" fmla="val 595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743450" y="1860610"/>
            <a:ext cx="6775136" cy="420927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2029781" y="2835760"/>
            <a:ext cx="1740859" cy="315813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7000825"/>
            <a:ext cx="5724525" cy="2048004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578969" y="7188201"/>
            <a:ext cx="7686431" cy="1663700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0400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  <p:bldP spid="22" grpId="0"/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1517651" y="5141913"/>
            <a:ext cx="7379606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12" r="35458"/>
          <a:stretch/>
        </p:blipFill>
        <p:spPr>
          <a:xfrm>
            <a:off x="7127875" y="0"/>
            <a:ext cx="11160125" cy="8877369"/>
          </a:xfrm>
          <a:prstGeom prst="rect">
            <a:avLst/>
          </a:prstGeom>
        </p:spPr>
      </p:pic>
      <p:sp>
        <p:nvSpPr>
          <p:cNvPr id="13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318625" y="0"/>
            <a:ext cx="8969376" cy="771525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8313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943100" y="2177141"/>
            <a:ext cx="7661474" cy="6219281"/>
            <a:chOff x="2198478" y="1402730"/>
            <a:chExt cx="8912404" cy="7234736"/>
          </a:xfrm>
        </p:grpSpPr>
        <p:grpSp>
          <p:nvGrpSpPr>
            <p:cNvPr id="6" name="Group 5"/>
            <p:cNvGrpSpPr/>
            <p:nvPr userDrawn="1"/>
          </p:nvGrpSpPr>
          <p:grpSpPr>
            <a:xfrm>
              <a:off x="5152347" y="7666807"/>
              <a:ext cx="3002317" cy="970659"/>
              <a:chOff x="5152347" y="7666807"/>
              <a:chExt cx="3002317" cy="970659"/>
            </a:xfrm>
          </p:grpSpPr>
          <p:sp>
            <p:nvSpPr>
              <p:cNvPr id="12" name="Freeform: Shape 11"/>
              <p:cNvSpPr/>
              <p:nvPr userDrawn="1"/>
            </p:nvSpPr>
            <p:spPr>
              <a:xfrm>
                <a:off x="5152347" y="7666807"/>
                <a:ext cx="3002317" cy="970659"/>
              </a:xfrm>
              <a:custGeom>
                <a:avLst/>
                <a:gdLst>
                  <a:gd name="connsiteX0" fmla="*/ 566240 w 3002317"/>
                  <a:gd name="connsiteY0" fmla="*/ 0 h 970659"/>
                  <a:gd name="connsiteX1" fmla="*/ 2432360 w 3002317"/>
                  <a:gd name="connsiteY1" fmla="*/ 0 h 970659"/>
                  <a:gd name="connsiteX2" fmla="*/ 2444712 w 3002317"/>
                  <a:gd name="connsiteY2" fmla="*/ 153415 h 970659"/>
                  <a:gd name="connsiteX3" fmla="*/ 2558119 w 3002317"/>
                  <a:gd name="connsiteY3" fmla="*/ 661012 h 970659"/>
                  <a:gd name="connsiteX4" fmla="*/ 2962931 w 3002317"/>
                  <a:gd name="connsiteY4" fmla="*/ 837224 h 970659"/>
                  <a:gd name="connsiteX5" fmla="*/ 2956436 w 3002317"/>
                  <a:gd name="connsiteY5" fmla="*/ 837224 h 970659"/>
                  <a:gd name="connsiteX6" fmla="*/ 2960140 w 3002317"/>
                  <a:gd name="connsiteY6" fmla="*/ 837972 h 970659"/>
                  <a:gd name="connsiteX7" fmla="*/ 3002317 w 3002317"/>
                  <a:gd name="connsiteY7" fmla="*/ 901602 h 970659"/>
                  <a:gd name="connsiteX8" fmla="*/ 3002316 w 3002317"/>
                  <a:gd name="connsiteY8" fmla="*/ 901602 h 970659"/>
                  <a:gd name="connsiteX9" fmla="*/ 2933259 w 3002317"/>
                  <a:gd name="connsiteY9" fmla="*/ 970659 h 970659"/>
                  <a:gd name="connsiteX10" fmla="*/ 69057 w 3002317"/>
                  <a:gd name="connsiteY10" fmla="*/ 970658 h 970659"/>
                  <a:gd name="connsiteX11" fmla="*/ 20226 w 3002317"/>
                  <a:gd name="connsiteY11" fmla="*/ 950432 h 970659"/>
                  <a:gd name="connsiteX12" fmla="*/ 0 w 3002317"/>
                  <a:gd name="connsiteY12" fmla="*/ 901601 h 970659"/>
                  <a:gd name="connsiteX13" fmla="*/ 20226 w 3002317"/>
                  <a:gd name="connsiteY13" fmla="*/ 852771 h 970659"/>
                  <a:gd name="connsiteX14" fmla="*/ 36097 w 3002317"/>
                  <a:gd name="connsiteY14" fmla="*/ 842071 h 970659"/>
                  <a:gd name="connsiteX15" fmla="*/ 35278 w 3002317"/>
                  <a:gd name="connsiteY15" fmla="*/ 842071 h 970659"/>
                  <a:gd name="connsiteX16" fmla="*/ 37319 w 3002317"/>
                  <a:gd name="connsiteY16" fmla="*/ 841247 h 970659"/>
                  <a:gd name="connsiteX17" fmla="*/ 42177 w 3002317"/>
                  <a:gd name="connsiteY17" fmla="*/ 837972 h 970659"/>
                  <a:gd name="connsiteX18" fmla="*/ 48684 w 3002317"/>
                  <a:gd name="connsiteY18" fmla="*/ 836658 h 970659"/>
                  <a:gd name="connsiteX19" fmla="*/ 130007 w 3002317"/>
                  <a:gd name="connsiteY19" fmla="*/ 803822 h 970659"/>
                  <a:gd name="connsiteX20" fmla="*/ 440090 w 3002317"/>
                  <a:gd name="connsiteY20" fmla="*/ 665859 h 970659"/>
                  <a:gd name="connsiteX21" fmla="*/ 553498 w 3002317"/>
                  <a:gd name="connsiteY21" fmla="*/ 158262 h 970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002317" h="970659">
                    <a:moveTo>
                      <a:pt x="566240" y="0"/>
                    </a:moveTo>
                    <a:lnTo>
                      <a:pt x="2432360" y="0"/>
                    </a:lnTo>
                    <a:lnTo>
                      <a:pt x="2444712" y="153415"/>
                    </a:lnTo>
                    <a:cubicBezTo>
                      <a:pt x="2455725" y="340027"/>
                      <a:pt x="2464059" y="517933"/>
                      <a:pt x="2558119" y="661012"/>
                    </a:cubicBezTo>
                    <a:cubicBezTo>
                      <a:pt x="2648607" y="770549"/>
                      <a:pt x="2858156" y="775312"/>
                      <a:pt x="2962931" y="837224"/>
                    </a:cubicBezTo>
                    <a:lnTo>
                      <a:pt x="2956436" y="837224"/>
                    </a:lnTo>
                    <a:lnTo>
                      <a:pt x="2960140" y="837972"/>
                    </a:lnTo>
                    <a:cubicBezTo>
                      <a:pt x="2984926" y="848455"/>
                      <a:pt x="3002317" y="872998"/>
                      <a:pt x="3002317" y="901602"/>
                    </a:cubicBezTo>
                    <a:lnTo>
                      <a:pt x="3002316" y="901602"/>
                    </a:lnTo>
                    <a:cubicBezTo>
                      <a:pt x="3002316" y="939741"/>
                      <a:pt x="2971398" y="970659"/>
                      <a:pt x="2933259" y="970659"/>
                    </a:cubicBezTo>
                    <a:lnTo>
                      <a:pt x="69057" y="970658"/>
                    </a:lnTo>
                    <a:cubicBezTo>
                      <a:pt x="49987" y="970658"/>
                      <a:pt x="32723" y="962928"/>
                      <a:pt x="20226" y="950432"/>
                    </a:cubicBezTo>
                    <a:lnTo>
                      <a:pt x="0" y="901601"/>
                    </a:lnTo>
                    <a:lnTo>
                      <a:pt x="20226" y="852771"/>
                    </a:lnTo>
                    <a:lnTo>
                      <a:pt x="36097" y="842071"/>
                    </a:lnTo>
                    <a:lnTo>
                      <a:pt x="35278" y="842071"/>
                    </a:lnTo>
                    <a:lnTo>
                      <a:pt x="37319" y="841247"/>
                    </a:lnTo>
                    <a:lnTo>
                      <a:pt x="42177" y="837972"/>
                    </a:lnTo>
                    <a:lnTo>
                      <a:pt x="48684" y="836658"/>
                    </a:lnTo>
                    <a:lnTo>
                      <a:pt x="130007" y="803822"/>
                    </a:lnTo>
                    <a:cubicBezTo>
                      <a:pt x="237386" y="771229"/>
                      <a:pt x="372224" y="748012"/>
                      <a:pt x="440090" y="665859"/>
                    </a:cubicBezTo>
                    <a:cubicBezTo>
                      <a:pt x="534150" y="522780"/>
                      <a:pt x="542484" y="344874"/>
                      <a:pt x="553498" y="158262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Freeform: Shape 12"/>
              <p:cNvSpPr/>
              <p:nvPr userDrawn="1"/>
            </p:nvSpPr>
            <p:spPr>
              <a:xfrm>
                <a:off x="5713861" y="7666807"/>
                <a:ext cx="1879289" cy="81781"/>
              </a:xfrm>
              <a:custGeom>
                <a:avLst/>
                <a:gdLst>
                  <a:gd name="connsiteX0" fmla="*/ 6584 w 1879289"/>
                  <a:gd name="connsiteY0" fmla="*/ 0 h 81781"/>
                  <a:gd name="connsiteX1" fmla="*/ 1872704 w 1879289"/>
                  <a:gd name="connsiteY1" fmla="*/ 0 h 81781"/>
                  <a:gd name="connsiteX2" fmla="*/ 1879289 w 1879289"/>
                  <a:gd name="connsiteY2" fmla="*/ 81781 h 81781"/>
                  <a:gd name="connsiteX3" fmla="*/ 0 w 1879289"/>
                  <a:gd name="connsiteY3" fmla="*/ 81781 h 8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9289" h="81781">
                    <a:moveTo>
                      <a:pt x="6584" y="0"/>
                    </a:moveTo>
                    <a:lnTo>
                      <a:pt x="1872704" y="0"/>
                    </a:lnTo>
                    <a:lnTo>
                      <a:pt x="1879289" y="81781"/>
                    </a:lnTo>
                    <a:lnTo>
                      <a:pt x="0" y="81781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Rectangle: Rounded Corners 6"/>
            <p:cNvSpPr/>
            <p:nvPr userDrawn="1"/>
          </p:nvSpPr>
          <p:spPr>
            <a:xfrm>
              <a:off x="2200826" y="1402814"/>
              <a:ext cx="8910056" cy="6264077"/>
            </a:xfrm>
            <a:prstGeom prst="roundRect">
              <a:avLst>
                <a:gd name="adj" fmla="val 4479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: Rounded Corners 7"/>
            <p:cNvSpPr/>
            <p:nvPr userDrawn="1"/>
          </p:nvSpPr>
          <p:spPr>
            <a:xfrm>
              <a:off x="2520212" y="1784336"/>
              <a:ext cx="8271284" cy="4652597"/>
            </a:xfrm>
            <a:prstGeom prst="roundRect">
              <a:avLst>
                <a:gd name="adj" fmla="val 595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9" name="Group 8"/>
            <p:cNvGrpSpPr/>
            <p:nvPr userDrawn="1"/>
          </p:nvGrpSpPr>
          <p:grpSpPr>
            <a:xfrm>
              <a:off x="2198478" y="1402730"/>
              <a:ext cx="8910056" cy="6264077"/>
              <a:chOff x="2198478" y="1402730"/>
              <a:chExt cx="8910056" cy="6264077"/>
            </a:xfrm>
          </p:grpSpPr>
          <p:sp>
            <p:nvSpPr>
              <p:cNvPr id="10" name="Freeform: Shape 9"/>
              <p:cNvSpPr/>
              <p:nvPr userDrawn="1"/>
            </p:nvSpPr>
            <p:spPr>
              <a:xfrm>
                <a:off x="2198478" y="6797053"/>
                <a:ext cx="8910056" cy="869754"/>
              </a:xfrm>
              <a:custGeom>
                <a:avLst/>
                <a:gdLst>
                  <a:gd name="connsiteX0" fmla="*/ 0 w 8910056"/>
                  <a:gd name="connsiteY0" fmla="*/ 0 h 869754"/>
                  <a:gd name="connsiteX1" fmla="*/ 8910056 w 8910056"/>
                  <a:gd name="connsiteY1" fmla="*/ 0 h 869754"/>
                  <a:gd name="connsiteX2" fmla="*/ 8910056 w 8910056"/>
                  <a:gd name="connsiteY2" fmla="*/ 589186 h 869754"/>
                  <a:gd name="connsiteX3" fmla="*/ 8629488 w 8910056"/>
                  <a:gd name="connsiteY3" fmla="*/ 869754 h 869754"/>
                  <a:gd name="connsiteX4" fmla="*/ 280568 w 8910056"/>
                  <a:gd name="connsiteY4" fmla="*/ 869754 h 869754"/>
                  <a:gd name="connsiteX5" fmla="*/ 0 w 8910056"/>
                  <a:gd name="connsiteY5" fmla="*/ 589186 h 86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10056" h="869754">
                    <a:moveTo>
                      <a:pt x="0" y="0"/>
                    </a:moveTo>
                    <a:lnTo>
                      <a:pt x="8910056" y="0"/>
                    </a:lnTo>
                    <a:lnTo>
                      <a:pt x="8910056" y="589186"/>
                    </a:lnTo>
                    <a:cubicBezTo>
                      <a:pt x="8910056" y="744139"/>
                      <a:pt x="8784441" y="869754"/>
                      <a:pt x="8629488" y="869754"/>
                    </a:cubicBezTo>
                    <a:lnTo>
                      <a:pt x="280568" y="869754"/>
                    </a:lnTo>
                    <a:cubicBezTo>
                      <a:pt x="125615" y="869754"/>
                      <a:pt x="0" y="744139"/>
                      <a:pt x="0" y="589186"/>
                    </a:cubicBezTo>
                    <a:close/>
                  </a:path>
                </a:pathLst>
              </a:custGeom>
              <a:solidFill>
                <a:srgbClr val="DDDDDD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Rectangle: Rounded Corners 10"/>
              <p:cNvSpPr/>
              <p:nvPr userDrawn="1"/>
            </p:nvSpPr>
            <p:spPr>
              <a:xfrm>
                <a:off x="2198478" y="1402730"/>
                <a:ext cx="8910056" cy="6264077"/>
              </a:xfrm>
              <a:prstGeom prst="roundRect">
                <a:avLst>
                  <a:gd name="adj" fmla="val 4479"/>
                </a:avLst>
              </a:prstGeom>
              <a:noFill/>
              <a:ln w="12700">
                <a:solidFill>
                  <a:srgbClr val="7777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1160125" y="2177141"/>
            <a:ext cx="5165725" cy="2869867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11267001" y="5141913"/>
            <a:ext cx="702099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9175" y="5360988"/>
            <a:ext cx="5165725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245837" y="2543447"/>
            <a:ext cx="7056000" cy="396130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24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animBg="1"/>
    </p:bld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Freeform: Shape 4"/>
          <p:cNvSpPr/>
          <p:nvPr userDrawn="1"/>
        </p:nvSpPr>
        <p:spPr>
          <a:xfrm>
            <a:off x="7127875" y="2939844"/>
            <a:ext cx="1831612" cy="2114891"/>
          </a:xfrm>
          <a:custGeom>
            <a:avLst/>
            <a:gdLst>
              <a:gd name="connsiteX0" fmla="*/ 0 w 1831612"/>
              <a:gd name="connsiteY0" fmla="*/ 0 h 2114891"/>
              <a:gd name="connsiteX1" fmla="*/ 176053 w 1831612"/>
              <a:gd name="connsiteY1" fmla="*/ 8890 h 2114891"/>
              <a:gd name="connsiteX2" fmla="*/ 1777898 w 1831612"/>
              <a:gd name="connsiteY2" fmla="*/ 968994 h 2114891"/>
              <a:gd name="connsiteX3" fmla="*/ 1831612 w 1831612"/>
              <a:gd name="connsiteY3" fmla="*/ 1057409 h 2114891"/>
              <a:gd name="connsiteX4" fmla="*/ 0 w 1831612"/>
              <a:gd name="connsiteY4" fmla="*/ 2114891 h 2114891"/>
              <a:gd name="connsiteX5" fmla="*/ 0 w 1831612"/>
              <a:gd name="connsiteY5" fmla="*/ 0 h 211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1612" h="2114891">
                <a:moveTo>
                  <a:pt x="0" y="0"/>
                </a:moveTo>
                <a:lnTo>
                  <a:pt x="176053" y="8890"/>
                </a:lnTo>
                <a:cubicBezTo>
                  <a:pt x="842715" y="76593"/>
                  <a:pt x="1421520" y="441485"/>
                  <a:pt x="1777898" y="968994"/>
                </a:cubicBezTo>
                <a:lnTo>
                  <a:pt x="1831612" y="1057409"/>
                </a:lnTo>
                <a:lnTo>
                  <a:pt x="0" y="2114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Freeform: Shape 5"/>
          <p:cNvSpPr/>
          <p:nvPr userDrawn="1"/>
        </p:nvSpPr>
        <p:spPr>
          <a:xfrm>
            <a:off x="7176426" y="4081434"/>
            <a:ext cx="2105662" cy="2118160"/>
          </a:xfrm>
          <a:custGeom>
            <a:avLst/>
            <a:gdLst>
              <a:gd name="connsiteX0" fmla="*/ 1834203 w 2105662"/>
              <a:gd name="connsiteY0" fmla="*/ 0 h 2118160"/>
              <a:gd name="connsiteX1" fmla="*/ 1839718 w 2105662"/>
              <a:gd name="connsiteY1" fmla="*/ 9078 h 2118160"/>
              <a:gd name="connsiteX2" fmla="*/ 2105662 w 2105662"/>
              <a:gd name="connsiteY2" fmla="*/ 1059373 h 2118160"/>
              <a:gd name="connsiteX3" fmla="*/ 1839718 w 2105662"/>
              <a:gd name="connsiteY3" fmla="*/ 2109668 h 2118160"/>
              <a:gd name="connsiteX4" fmla="*/ 1834559 w 2105662"/>
              <a:gd name="connsiteY4" fmla="*/ 2118160 h 2118160"/>
              <a:gd name="connsiteX5" fmla="*/ 0 w 2105662"/>
              <a:gd name="connsiteY5" fmla="*/ 1058977 h 2118160"/>
              <a:gd name="connsiteX6" fmla="*/ 1834203 w 2105662"/>
              <a:gd name="connsiteY6" fmla="*/ 0 h 211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5662" h="2118160">
                <a:moveTo>
                  <a:pt x="1834203" y="0"/>
                </a:moveTo>
                <a:lnTo>
                  <a:pt x="1839718" y="9078"/>
                </a:lnTo>
                <a:cubicBezTo>
                  <a:pt x="2009322" y="321292"/>
                  <a:pt x="2105662" y="679082"/>
                  <a:pt x="2105662" y="1059373"/>
                </a:cubicBezTo>
                <a:cubicBezTo>
                  <a:pt x="2105662" y="1439664"/>
                  <a:pt x="2009322" y="1797454"/>
                  <a:pt x="1839718" y="2109668"/>
                </a:cubicBezTo>
                <a:lnTo>
                  <a:pt x="1834559" y="2118160"/>
                </a:lnTo>
                <a:lnTo>
                  <a:pt x="0" y="1058977"/>
                </a:lnTo>
                <a:lnTo>
                  <a:pt x="1834203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Freeform: Shape 6"/>
          <p:cNvSpPr/>
          <p:nvPr userDrawn="1"/>
        </p:nvSpPr>
        <p:spPr>
          <a:xfrm>
            <a:off x="7127875" y="5226089"/>
            <a:ext cx="1831968" cy="2115683"/>
          </a:xfrm>
          <a:custGeom>
            <a:avLst/>
            <a:gdLst>
              <a:gd name="connsiteX0" fmla="*/ 0 w 1831968"/>
              <a:gd name="connsiteY0" fmla="*/ 0 h 2115683"/>
              <a:gd name="connsiteX1" fmla="*/ 1831968 w 1831968"/>
              <a:gd name="connsiteY1" fmla="*/ 1057687 h 2115683"/>
              <a:gd name="connsiteX2" fmla="*/ 1777898 w 1831968"/>
              <a:gd name="connsiteY2" fmla="*/ 1146689 h 2115683"/>
              <a:gd name="connsiteX3" fmla="*/ 176053 w 1831968"/>
              <a:gd name="connsiteY3" fmla="*/ 2106793 h 2115683"/>
              <a:gd name="connsiteX4" fmla="*/ 0 w 1831968"/>
              <a:gd name="connsiteY4" fmla="*/ 2115683 h 2115683"/>
              <a:gd name="connsiteX5" fmla="*/ 0 w 1831968"/>
              <a:gd name="connsiteY5" fmla="*/ 0 h 2115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1968" h="2115683">
                <a:moveTo>
                  <a:pt x="0" y="0"/>
                </a:moveTo>
                <a:lnTo>
                  <a:pt x="1831968" y="1057687"/>
                </a:lnTo>
                <a:lnTo>
                  <a:pt x="1777898" y="1146689"/>
                </a:lnTo>
                <a:cubicBezTo>
                  <a:pt x="1421520" y="1674199"/>
                  <a:pt x="842715" y="2039090"/>
                  <a:pt x="176053" y="2106793"/>
                </a:cubicBezTo>
                <a:lnTo>
                  <a:pt x="0" y="211568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453495" y="3508010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453495" y="6063016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8229257" y="4834752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60124" y="2057825"/>
            <a:ext cx="5184775" cy="1651836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1160124" y="1398588"/>
            <a:ext cx="5184775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1160124" y="4641679"/>
            <a:ext cx="5184775" cy="1651836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1160124" y="3982442"/>
            <a:ext cx="5184775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1160124" y="7225532"/>
            <a:ext cx="5184775" cy="1651836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1160124" y="6566295"/>
            <a:ext cx="5184775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cxnSp>
        <p:nvCxnSpPr>
          <p:cNvPr id="17" name="Straight Connector 65"/>
          <p:cNvCxnSpPr>
            <a:stCxn id="8" idx="3"/>
            <a:endCxn id="12" idx="1"/>
          </p:cNvCxnSpPr>
          <p:nvPr userDrawn="1"/>
        </p:nvCxnSpPr>
        <p:spPr>
          <a:xfrm flipV="1">
            <a:off x="8178457" y="1691709"/>
            <a:ext cx="2981667" cy="2122063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65"/>
          <p:cNvCxnSpPr>
            <a:stCxn id="14" idx="1"/>
          </p:cNvCxnSpPr>
          <p:nvPr userDrawn="1"/>
        </p:nvCxnSpPr>
        <p:spPr>
          <a:xfrm rot="10800000" flipV="1">
            <a:off x="8954220" y="4275563"/>
            <a:ext cx="2205905" cy="866350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65"/>
          <p:cNvCxnSpPr>
            <a:stCxn id="16" idx="1"/>
            <a:endCxn id="9" idx="3"/>
          </p:cNvCxnSpPr>
          <p:nvPr userDrawn="1"/>
        </p:nvCxnSpPr>
        <p:spPr>
          <a:xfrm rot="10800000">
            <a:off x="8178458" y="6368778"/>
            <a:ext cx="2981667" cy="490638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3633535"/>
            <a:ext cx="5111750" cy="3018343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95871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3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5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5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5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8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3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8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5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5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build="p">
        <p:tmplLst>
          <p:tmpl lvl="1">
            <p:tnLst>
              <p:par>
                <p:cTn presetID="2" presetClass="entr" presetSubtype="1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34" name="Freeform: Shape 33"/>
          <p:cNvSpPr/>
          <p:nvPr userDrawn="1"/>
        </p:nvSpPr>
        <p:spPr>
          <a:xfrm>
            <a:off x="7262795" y="3601025"/>
            <a:ext cx="1831968" cy="2115683"/>
          </a:xfrm>
          <a:custGeom>
            <a:avLst/>
            <a:gdLst>
              <a:gd name="connsiteX0" fmla="*/ 1831968 w 1831968"/>
              <a:gd name="connsiteY0" fmla="*/ 0 h 2115683"/>
              <a:gd name="connsiteX1" fmla="*/ 1831968 w 1831968"/>
              <a:gd name="connsiteY1" fmla="*/ 2115683 h 2115683"/>
              <a:gd name="connsiteX2" fmla="*/ 0 w 1831968"/>
              <a:gd name="connsiteY2" fmla="*/ 1057996 h 2115683"/>
              <a:gd name="connsiteX3" fmla="*/ 54070 w 1831968"/>
              <a:gd name="connsiteY3" fmla="*/ 968994 h 2115683"/>
              <a:gd name="connsiteX4" fmla="*/ 1655915 w 1831968"/>
              <a:gd name="connsiteY4" fmla="*/ 8890 h 2115683"/>
              <a:gd name="connsiteX5" fmla="*/ 1831968 w 1831968"/>
              <a:gd name="connsiteY5" fmla="*/ 0 h 2115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1968" h="2115683">
                <a:moveTo>
                  <a:pt x="1831968" y="0"/>
                </a:moveTo>
                <a:lnTo>
                  <a:pt x="1831968" y="2115683"/>
                </a:lnTo>
                <a:lnTo>
                  <a:pt x="0" y="1057996"/>
                </a:lnTo>
                <a:lnTo>
                  <a:pt x="54070" y="968994"/>
                </a:lnTo>
                <a:cubicBezTo>
                  <a:pt x="410448" y="441485"/>
                  <a:pt x="989253" y="76593"/>
                  <a:pt x="1655915" y="8890"/>
                </a:cubicBezTo>
                <a:lnTo>
                  <a:pt x="183196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Freeform: Shape 34"/>
          <p:cNvSpPr/>
          <p:nvPr userDrawn="1"/>
        </p:nvSpPr>
        <p:spPr>
          <a:xfrm>
            <a:off x="9193237" y="3601025"/>
            <a:ext cx="1831612" cy="2114891"/>
          </a:xfrm>
          <a:custGeom>
            <a:avLst/>
            <a:gdLst>
              <a:gd name="connsiteX0" fmla="*/ 0 w 1831612"/>
              <a:gd name="connsiteY0" fmla="*/ 0 h 2114891"/>
              <a:gd name="connsiteX1" fmla="*/ 176053 w 1831612"/>
              <a:gd name="connsiteY1" fmla="*/ 8890 h 2114891"/>
              <a:gd name="connsiteX2" fmla="*/ 1777898 w 1831612"/>
              <a:gd name="connsiteY2" fmla="*/ 968994 h 2114891"/>
              <a:gd name="connsiteX3" fmla="*/ 1831612 w 1831612"/>
              <a:gd name="connsiteY3" fmla="*/ 1057409 h 2114891"/>
              <a:gd name="connsiteX4" fmla="*/ 0 w 1831612"/>
              <a:gd name="connsiteY4" fmla="*/ 2114891 h 2114891"/>
              <a:gd name="connsiteX5" fmla="*/ 0 w 1831612"/>
              <a:gd name="connsiteY5" fmla="*/ 0 h 211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1612" h="2114891">
                <a:moveTo>
                  <a:pt x="0" y="0"/>
                </a:moveTo>
                <a:lnTo>
                  <a:pt x="176053" y="8890"/>
                </a:lnTo>
                <a:cubicBezTo>
                  <a:pt x="842715" y="76593"/>
                  <a:pt x="1421520" y="441485"/>
                  <a:pt x="1777898" y="968994"/>
                </a:cubicBezTo>
                <a:lnTo>
                  <a:pt x="1831612" y="1057409"/>
                </a:lnTo>
                <a:lnTo>
                  <a:pt x="0" y="2114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Freeform: Shape 35"/>
          <p:cNvSpPr/>
          <p:nvPr userDrawn="1"/>
        </p:nvSpPr>
        <p:spPr>
          <a:xfrm>
            <a:off x="9241788" y="4742615"/>
            <a:ext cx="2105662" cy="2118160"/>
          </a:xfrm>
          <a:custGeom>
            <a:avLst/>
            <a:gdLst>
              <a:gd name="connsiteX0" fmla="*/ 1834203 w 2105662"/>
              <a:gd name="connsiteY0" fmla="*/ 0 h 2118160"/>
              <a:gd name="connsiteX1" fmla="*/ 1839718 w 2105662"/>
              <a:gd name="connsiteY1" fmla="*/ 9078 h 2118160"/>
              <a:gd name="connsiteX2" fmla="*/ 2105662 w 2105662"/>
              <a:gd name="connsiteY2" fmla="*/ 1059373 h 2118160"/>
              <a:gd name="connsiteX3" fmla="*/ 1839718 w 2105662"/>
              <a:gd name="connsiteY3" fmla="*/ 2109668 h 2118160"/>
              <a:gd name="connsiteX4" fmla="*/ 1834559 w 2105662"/>
              <a:gd name="connsiteY4" fmla="*/ 2118160 h 2118160"/>
              <a:gd name="connsiteX5" fmla="*/ 0 w 2105662"/>
              <a:gd name="connsiteY5" fmla="*/ 1058977 h 2118160"/>
              <a:gd name="connsiteX6" fmla="*/ 1834203 w 2105662"/>
              <a:gd name="connsiteY6" fmla="*/ 0 h 211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5662" h="2118160">
                <a:moveTo>
                  <a:pt x="1834203" y="0"/>
                </a:moveTo>
                <a:lnTo>
                  <a:pt x="1839718" y="9078"/>
                </a:lnTo>
                <a:cubicBezTo>
                  <a:pt x="2009322" y="321292"/>
                  <a:pt x="2105662" y="679082"/>
                  <a:pt x="2105662" y="1059373"/>
                </a:cubicBezTo>
                <a:cubicBezTo>
                  <a:pt x="2105662" y="1439664"/>
                  <a:pt x="2009322" y="1797454"/>
                  <a:pt x="1839718" y="2109668"/>
                </a:cubicBezTo>
                <a:lnTo>
                  <a:pt x="1834559" y="2118160"/>
                </a:lnTo>
                <a:lnTo>
                  <a:pt x="0" y="1058977"/>
                </a:lnTo>
                <a:lnTo>
                  <a:pt x="1834203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Freeform: Shape 36"/>
          <p:cNvSpPr/>
          <p:nvPr userDrawn="1"/>
        </p:nvSpPr>
        <p:spPr>
          <a:xfrm>
            <a:off x="6940550" y="4743201"/>
            <a:ext cx="2104290" cy="2116988"/>
          </a:xfrm>
          <a:custGeom>
            <a:avLst/>
            <a:gdLst>
              <a:gd name="connsiteX0" fmla="*/ 271103 w 2104290"/>
              <a:gd name="connsiteY0" fmla="*/ 0 h 2116988"/>
              <a:gd name="connsiteX1" fmla="*/ 2104290 w 2104290"/>
              <a:gd name="connsiteY1" fmla="*/ 1058391 h 2116988"/>
              <a:gd name="connsiteX2" fmla="*/ 270747 w 2104290"/>
              <a:gd name="connsiteY2" fmla="*/ 2116988 h 2116988"/>
              <a:gd name="connsiteX3" fmla="*/ 265944 w 2104290"/>
              <a:gd name="connsiteY3" fmla="*/ 2109082 h 2116988"/>
              <a:gd name="connsiteX4" fmla="*/ 0 w 2104290"/>
              <a:gd name="connsiteY4" fmla="*/ 1058787 h 2116988"/>
              <a:gd name="connsiteX5" fmla="*/ 265944 w 2104290"/>
              <a:gd name="connsiteY5" fmla="*/ 8492 h 2116988"/>
              <a:gd name="connsiteX6" fmla="*/ 271103 w 2104290"/>
              <a:gd name="connsiteY6" fmla="*/ 0 h 2116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4290" h="2116988">
                <a:moveTo>
                  <a:pt x="271103" y="0"/>
                </a:moveTo>
                <a:lnTo>
                  <a:pt x="2104290" y="1058391"/>
                </a:lnTo>
                <a:lnTo>
                  <a:pt x="270747" y="2116988"/>
                </a:lnTo>
                <a:lnTo>
                  <a:pt x="265944" y="2109082"/>
                </a:lnTo>
                <a:cubicBezTo>
                  <a:pt x="96340" y="1796868"/>
                  <a:pt x="0" y="1439078"/>
                  <a:pt x="0" y="1058787"/>
                </a:cubicBezTo>
                <a:cubicBezTo>
                  <a:pt x="0" y="678496"/>
                  <a:pt x="96340" y="320706"/>
                  <a:pt x="265944" y="8492"/>
                </a:cubicBezTo>
                <a:lnTo>
                  <a:pt x="271103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Freeform: Shape 37"/>
          <p:cNvSpPr/>
          <p:nvPr userDrawn="1"/>
        </p:nvSpPr>
        <p:spPr>
          <a:xfrm>
            <a:off x="7262439" y="5886478"/>
            <a:ext cx="1832324" cy="2116475"/>
          </a:xfrm>
          <a:custGeom>
            <a:avLst/>
            <a:gdLst>
              <a:gd name="connsiteX0" fmla="*/ 1832324 w 1832324"/>
              <a:gd name="connsiteY0" fmla="*/ 0 h 2116475"/>
              <a:gd name="connsiteX1" fmla="*/ 1832324 w 1832324"/>
              <a:gd name="connsiteY1" fmla="*/ 2116475 h 2116475"/>
              <a:gd name="connsiteX2" fmla="*/ 1656271 w 1832324"/>
              <a:gd name="connsiteY2" fmla="*/ 2107585 h 2116475"/>
              <a:gd name="connsiteX3" fmla="*/ 54426 w 1832324"/>
              <a:gd name="connsiteY3" fmla="*/ 1147481 h 2116475"/>
              <a:gd name="connsiteX4" fmla="*/ 0 w 1832324"/>
              <a:gd name="connsiteY4" fmla="*/ 1057893 h 2116475"/>
              <a:gd name="connsiteX5" fmla="*/ 1832324 w 1832324"/>
              <a:gd name="connsiteY5" fmla="*/ 0 h 2116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2324" h="2116475">
                <a:moveTo>
                  <a:pt x="1832324" y="0"/>
                </a:moveTo>
                <a:lnTo>
                  <a:pt x="1832324" y="2116475"/>
                </a:lnTo>
                <a:lnTo>
                  <a:pt x="1656271" y="2107585"/>
                </a:lnTo>
                <a:cubicBezTo>
                  <a:pt x="989609" y="2039882"/>
                  <a:pt x="410804" y="1674991"/>
                  <a:pt x="54426" y="1147481"/>
                </a:cubicBezTo>
                <a:lnTo>
                  <a:pt x="0" y="1057893"/>
                </a:lnTo>
                <a:lnTo>
                  <a:pt x="1832324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Freeform: Shape 38"/>
          <p:cNvSpPr/>
          <p:nvPr userDrawn="1"/>
        </p:nvSpPr>
        <p:spPr>
          <a:xfrm>
            <a:off x="9193237" y="5887270"/>
            <a:ext cx="1831968" cy="2115683"/>
          </a:xfrm>
          <a:custGeom>
            <a:avLst/>
            <a:gdLst>
              <a:gd name="connsiteX0" fmla="*/ 0 w 1831968"/>
              <a:gd name="connsiteY0" fmla="*/ 0 h 2115683"/>
              <a:gd name="connsiteX1" fmla="*/ 1831968 w 1831968"/>
              <a:gd name="connsiteY1" fmla="*/ 1057687 h 2115683"/>
              <a:gd name="connsiteX2" fmla="*/ 1777898 w 1831968"/>
              <a:gd name="connsiteY2" fmla="*/ 1146689 h 2115683"/>
              <a:gd name="connsiteX3" fmla="*/ 176053 w 1831968"/>
              <a:gd name="connsiteY3" fmla="*/ 2106793 h 2115683"/>
              <a:gd name="connsiteX4" fmla="*/ 0 w 1831968"/>
              <a:gd name="connsiteY4" fmla="*/ 2115683 h 2115683"/>
              <a:gd name="connsiteX5" fmla="*/ 0 w 1831968"/>
              <a:gd name="connsiteY5" fmla="*/ 0 h 2115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1968" h="2115683">
                <a:moveTo>
                  <a:pt x="0" y="0"/>
                </a:moveTo>
                <a:lnTo>
                  <a:pt x="1831968" y="1057687"/>
                </a:lnTo>
                <a:lnTo>
                  <a:pt x="1777898" y="1146689"/>
                </a:lnTo>
                <a:cubicBezTo>
                  <a:pt x="1421520" y="1674199"/>
                  <a:pt x="842715" y="2039090"/>
                  <a:pt x="176053" y="2106793"/>
                </a:cubicBezTo>
                <a:lnTo>
                  <a:pt x="0" y="211568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518857" y="4169191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8049726" y="4169191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5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518857" y="6724197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6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8049726" y="6724197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7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294619" y="5495933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7268982" y="5495933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2017326" y="3548121"/>
            <a:ext cx="4867324" cy="1118359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2017326" y="2888884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5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2017326" y="5618836"/>
            <a:ext cx="4867324" cy="1118359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6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2017326" y="4959599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57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2017326" y="7674217"/>
            <a:ext cx="4867324" cy="1118359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8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017326" y="7014980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59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409181" y="3548121"/>
            <a:ext cx="4867324" cy="1118359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0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409181" y="2888884"/>
            <a:ext cx="486732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1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409181" y="5618836"/>
            <a:ext cx="4867324" cy="1118359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2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1409181" y="4959599"/>
            <a:ext cx="486732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3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409181" y="7674217"/>
            <a:ext cx="4867324" cy="1118359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4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1409181" y="7014980"/>
            <a:ext cx="486732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cxnSp>
        <p:nvCxnSpPr>
          <p:cNvPr id="66" name="Straight Connector 65"/>
          <p:cNvCxnSpPr>
            <a:stCxn id="41" idx="0"/>
            <a:endCxn id="50" idx="1"/>
          </p:cNvCxnSpPr>
          <p:nvPr userDrawn="1"/>
        </p:nvCxnSpPr>
        <p:spPr>
          <a:xfrm rot="5400000" flipH="1" flipV="1">
            <a:off x="10455739" y="2607604"/>
            <a:ext cx="987186" cy="2135988"/>
          </a:xfrm>
          <a:prstGeom prst="bentConnector2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5"/>
          <p:cNvCxnSpPr>
            <a:stCxn id="42" idx="0"/>
            <a:endCxn id="60" idx="3"/>
          </p:cNvCxnSpPr>
          <p:nvPr userDrawn="1"/>
        </p:nvCxnSpPr>
        <p:spPr>
          <a:xfrm rot="16200000" flipV="1">
            <a:off x="6850763" y="2607747"/>
            <a:ext cx="987186" cy="2135702"/>
          </a:xfrm>
          <a:prstGeom prst="bentConnector2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5"/>
          <p:cNvCxnSpPr>
            <a:stCxn id="48" idx="1"/>
            <a:endCxn id="62" idx="3"/>
          </p:cNvCxnSpPr>
          <p:nvPr userDrawn="1"/>
        </p:nvCxnSpPr>
        <p:spPr>
          <a:xfrm rot="10800000">
            <a:off x="6276506" y="5252721"/>
            <a:ext cx="992477" cy="548975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65"/>
          <p:cNvCxnSpPr>
            <a:stCxn id="56" idx="1"/>
            <a:endCxn id="47" idx="3"/>
          </p:cNvCxnSpPr>
          <p:nvPr userDrawn="1"/>
        </p:nvCxnSpPr>
        <p:spPr>
          <a:xfrm rot="10800000" flipV="1">
            <a:off x="11019582" y="5252719"/>
            <a:ext cx="997745" cy="548975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65"/>
          <p:cNvCxnSpPr>
            <a:stCxn id="58" idx="1"/>
            <a:endCxn id="45" idx="3"/>
          </p:cNvCxnSpPr>
          <p:nvPr userDrawn="1"/>
        </p:nvCxnSpPr>
        <p:spPr>
          <a:xfrm rot="10800000">
            <a:off x="10243820" y="7029959"/>
            <a:ext cx="1773507" cy="278142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65"/>
          <p:cNvCxnSpPr>
            <a:stCxn id="64" idx="3"/>
            <a:endCxn id="46" idx="1"/>
          </p:cNvCxnSpPr>
          <p:nvPr userDrawn="1"/>
        </p:nvCxnSpPr>
        <p:spPr>
          <a:xfrm flipV="1">
            <a:off x="6276505" y="7029959"/>
            <a:ext cx="1773221" cy="278142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89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17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050"/>
                            </p:stCondLst>
                            <p:childTnLst>
                              <p:par>
                                <p:cTn id="13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80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3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800"/>
                            </p:stCondLst>
                            <p:childTnLst>
                              <p:par>
                                <p:cTn id="14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550"/>
                            </p:stCondLst>
                            <p:childTnLst>
                              <p:par>
                                <p:cTn id="1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05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6550"/>
                            </p:stCondLst>
                            <p:childTnLst>
                              <p:par>
                                <p:cTn id="15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7300"/>
                            </p:stCondLst>
                            <p:childTnLst>
                              <p:par>
                                <p:cTn id="1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7800"/>
                            </p:stCondLst>
                            <p:childTnLst>
                              <p:par>
                                <p:cTn id="1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8300"/>
                            </p:stCondLst>
                            <p:childTnLst>
                              <p:par>
                                <p:cTn id="171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9050"/>
                            </p:stCondLst>
                            <p:childTnLst>
                              <p:par>
                                <p:cTn id="1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955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0050"/>
                            </p:stCondLst>
                            <p:childTnLst>
                              <p:par>
                                <p:cTn id="183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800"/>
                            </p:stCondLst>
                            <p:childTnLst>
                              <p:par>
                                <p:cTn id="18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9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1300"/>
                            </p:stCondLst>
                            <p:childTnLst>
                              <p:par>
                                <p:cTn id="1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1800"/>
                            </p:stCondLst>
                            <p:childTnLst>
                              <p:par>
                                <p:cTn id="195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2550"/>
                            </p:stCondLst>
                            <p:childTnLst>
                              <p:par>
                                <p:cTn id="1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1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3050"/>
                            </p:stCondLst>
                            <p:childTnLst>
                              <p:par>
                                <p:cTn id="2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1" grpId="0" build="p">
        <p:tmplLst>
          <p:tmpl lvl="1">
            <p:tnLst>
              <p:par>
                <p:cTn presetID="2" presetClass="entr" presetSubtype="1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1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/>
      <p:bldP spid="8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/>
          <p:cNvSpPr/>
          <p:nvPr userDrawn="1"/>
        </p:nvSpPr>
        <p:spPr>
          <a:xfrm>
            <a:off x="6945523" y="3595852"/>
            <a:ext cx="2149241" cy="2149241"/>
          </a:xfrm>
          <a:custGeom>
            <a:avLst/>
            <a:gdLst>
              <a:gd name="connsiteX0" fmla="*/ 2149241 w 2149241"/>
              <a:gd name="connsiteY0" fmla="*/ 0 h 2149241"/>
              <a:gd name="connsiteX1" fmla="*/ 2149241 w 2149241"/>
              <a:gd name="connsiteY1" fmla="*/ 2149241 h 2149241"/>
              <a:gd name="connsiteX2" fmla="*/ 0 w 2149241"/>
              <a:gd name="connsiteY2" fmla="*/ 2149241 h 2149241"/>
              <a:gd name="connsiteX3" fmla="*/ 8877 w 2149241"/>
              <a:gd name="connsiteY3" fmla="*/ 1973442 h 2149241"/>
              <a:gd name="connsiteX4" fmla="*/ 1973442 w 2149241"/>
              <a:gd name="connsiteY4" fmla="*/ 8877 h 2149241"/>
              <a:gd name="connsiteX5" fmla="*/ 2149241 w 2149241"/>
              <a:gd name="connsiteY5" fmla="*/ 0 h 214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9241" h="2149241">
                <a:moveTo>
                  <a:pt x="2149241" y="0"/>
                </a:moveTo>
                <a:lnTo>
                  <a:pt x="2149241" y="2149241"/>
                </a:lnTo>
                <a:lnTo>
                  <a:pt x="0" y="2149241"/>
                </a:lnTo>
                <a:lnTo>
                  <a:pt x="8877" y="1973442"/>
                </a:lnTo>
                <a:cubicBezTo>
                  <a:pt x="114075" y="937583"/>
                  <a:pt x="937583" y="114075"/>
                  <a:pt x="1973442" y="8877"/>
                </a:cubicBezTo>
                <a:lnTo>
                  <a:pt x="2149241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Freeform: Shape 20"/>
          <p:cNvSpPr/>
          <p:nvPr userDrawn="1"/>
        </p:nvSpPr>
        <p:spPr>
          <a:xfrm>
            <a:off x="9193238" y="3595852"/>
            <a:ext cx="2149241" cy="2149241"/>
          </a:xfrm>
          <a:custGeom>
            <a:avLst/>
            <a:gdLst>
              <a:gd name="connsiteX0" fmla="*/ 0 w 2149241"/>
              <a:gd name="connsiteY0" fmla="*/ 0 h 2149241"/>
              <a:gd name="connsiteX1" fmla="*/ 175799 w 2149241"/>
              <a:gd name="connsiteY1" fmla="*/ 8877 h 2149241"/>
              <a:gd name="connsiteX2" fmla="*/ 2140364 w 2149241"/>
              <a:gd name="connsiteY2" fmla="*/ 1973442 h 2149241"/>
              <a:gd name="connsiteX3" fmla="*/ 2149241 w 2149241"/>
              <a:gd name="connsiteY3" fmla="*/ 2149241 h 2149241"/>
              <a:gd name="connsiteX4" fmla="*/ 0 w 2149241"/>
              <a:gd name="connsiteY4" fmla="*/ 2149241 h 2149241"/>
              <a:gd name="connsiteX5" fmla="*/ 0 w 2149241"/>
              <a:gd name="connsiteY5" fmla="*/ 0 h 214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9241" h="2149241">
                <a:moveTo>
                  <a:pt x="0" y="0"/>
                </a:moveTo>
                <a:lnTo>
                  <a:pt x="175799" y="8877"/>
                </a:lnTo>
                <a:cubicBezTo>
                  <a:pt x="1211658" y="114075"/>
                  <a:pt x="2035166" y="937583"/>
                  <a:pt x="2140364" y="1973442"/>
                </a:cubicBezTo>
                <a:lnTo>
                  <a:pt x="2149241" y="2149241"/>
                </a:lnTo>
                <a:lnTo>
                  <a:pt x="0" y="214924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Freeform: Shape 16"/>
          <p:cNvSpPr/>
          <p:nvPr userDrawn="1"/>
        </p:nvSpPr>
        <p:spPr>
          <a:xfrm>
            <a:off x="6945523" y="5843567"/>
            <a:ext cx="2149241" cy="2149241"/>
          </a:xfrm>
          <a:custGeom>
            <a:avLst/>
            <a:gdLst>
              <a:gd name="connsiteX0" fmla="*/ 0 w 2149241"/>
              <a:gd name="connsiteY0" fmla="*/ 0 h 2149241"/>
              <a:gd name="connsiteX1" fmla="*/ 2149241 w 2149241"/>
              <a:gd name="connsiteY1" fmla="*/ 0 h 2149241"/>
              <a:gd name="connsiteX2" fmla="*/ 2149241 w 2149241"/>
              <a:gd name="connsiteY2" fmla="*/ 2149241 h 2149241"/>
              <a:gd name="connsiteX3" fmla="*/ 1973442 w 2149241"/>
              <a:gd name="connsiteY3" fmla="*/ 2140364 h 2149241"/>
              <a:gd name="connsiteX4" fmla="*/ 8877 w 2149241"/>
              <a:gd name="connsiteY4" fmla="*/ 175799 h 2149241"/>
              <a:gd name="connsiteX5" fmla="*/ 0 w 2149241"/>
              <a:gd name="connsiteY5" fmla="*/ 0 h 214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9241" h="2149241">
                <a:moveTo>
                  <a:pt x="0" y="0"/>
                </a:moveTo>
                <a:lnTo>
                  <a:pt x="2149241" y="0"/>
                </a:lnTo>
                <a:lnTo>
                  <a:pt x="2149241" y="2149241"/>
                </a:lnTo>
                <a:lnTo>
                  <a:pt x="1973442" y="2140364"/>
                </a:lnTo>
                <a:cubicBezTo>
                  <a:pt x="937583" y="2035167"/>
                  <a:pt x="114075" y="1211659"/>
                  <a:pt x="8877" y="17579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Freeform: Shape 15"/>
          <p:cNvSpPr/>
          <p:nvPr userDrawn="1"/>
        </p:nvSpPr>
        <p:spPr>
          <a:xfrm>
            <a:off x="9193238" y="5843567"/>
            <a:ext cx="2149241" cy="2149241"/>
          </a:xfrm>
          <a:custGeom>
            <a:avLst/>
            <a:gdLst>
              <a:gd name="connsiteX0" fmla="*/ 0 w 2149241"/>
              <a:gd name="connsiteY0" fmla="*/ 0 h 2149241"/>
              <a:gd name="connsiteX1" fmla="*/ 2149241 w 2149241"/>
              <a:gd name="connsiteY1" fmla="*/ 0 h 2149241"/>
              <a:gd name="connsiteX2" fmla="*/ 2140364 w 2149241"/>
              <a:gd name="connsiteY2" fmla="*/ 175799 h 2149241"/>
              <a:gd name="connsiteX3" fmla="*/ 175799 w 2149241"/>
              <a:gd name="connsiteY3" fmla="*/ 2140364 h 2149241"/>
              <a:gd name="connsiteX4" fmla="*/ 0 w 2149241"/>
              <a:gd name="connsiteY4" fmla="*/ 2149241 h 2149241"/>
              <a:gd name="connsiteX5" fmla="*/ 0 w 2149241"/>
              <a:gd name="connsiteY5" fmla="*/ 0 h 214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9241" h="2149241">
                <a:moveTo>
                  <a:pt x="0" y="0"/>
                </a:moveTo>
                <a:lnTo>
                  <a:pt x="2149241" y="0"/>
                </a:lnTo>
                <a:lnTo>
                  <a:pt x="2140364" y="175799"/>
                </a:lnTo>
                <a:cubicBezTo>
                  <a:pt x="2035166" y="1211659"/>
                  <a:pt x="1211658" y="2035167"/>
                  <a:pt x="175799" y="2140364"/>
                </a:cubicBezTo>
                <a:lnTo>
                  <a:pt x="0" y="214924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739175" y="4513456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2017326" y="3798138"/>
            <a:ext cx="4867324" cy="1780949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2017326" y="3138902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739175" y="6404918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34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2017326" y="6617249"/>
            <a:ext cx="4867324" cy="1780949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2017326" y="5958013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7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768372" y="6404918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38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425699" y="6617249"/>
            <a:ext cx="4867324" cy="1780949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425699" y="5958013"/>
            <a:ext cx="486732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7768372" y="4513456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425699" y="3830619"/>
            <a:ext cx="4867324" cy="1780949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425699" y="3171383"/>
            <a:ext cx="486732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44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857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800"/>
                            </p:stCondLst>
                            <p:childTnLst>
                              <p:par>
                                <p:cTn id="9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3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8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55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5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55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05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655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1" grpId="0" animBg="1"/>
      <p:bldP spid="21" grpId="1" animBg="1"/>
      <p:bldP spid="17" grpId="0" animBg="1"/>
      <p:bldP spid="17" grpId="1" animBg="1"/>
      <p:bldP spid="16" grpId="0" animBg="1"/>
      <p:bldP spid="16" grpId="1" animBg="1"/>
      <p:bldP spid="28" grpId="0" build="p">
        <p:tmplLst>
          <p:tmpl lvl="1">
            <p:tnLst>
              <p:par>
                <p:cTn presetID="2" presetClass="entr" presetSubtype="1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  <p:bldP spid="4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7127875" y="1905025"/>
            <a:ext cx="3718316" cy="90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266012" y="2032417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127875" y="3776687"/>
            <a:ext cx="3718316" cy="9061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266012" y="3904079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7127875" y="5648349"/>
            <a:ext cx="3718316" cy="90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266012" y="5775741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7127875" y="7521600"/>
            <a:ext cx="3718316" cy="9061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266012" y="7648992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477576" y="1553624"/>
            <a:ext cx="4867324" cy="1512838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1477576" y="3425286"/>
            <a:ext cx="4867324" cy="1512838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1477576" y="5297313"/>
            <a:ext cx="4867324" cy="1512838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1477576" y="7169340"/>
            <a:ext cx="4867324" cy="1512838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3633535"/>
            <a:ext cx="511175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389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8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3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398588"/>
            <a:ext cx="18288000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3784517"/>
            <a:ext cx="14401800" cy="1357396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337050" y="5549900"/>
            <a:ext cx="9613900" cy="2833688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336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7127875" y="1689628"/>
            <a:ext cx="3718316" cy="90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266012" y="1817020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477576" y="1398588"/>
            <a:ext cx="4867324" cy="1363980"/>
          </a:xfrm>
        </p:spPr>
        <p:txBody>
          <a:bodyPr anchor="ctr"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3633535"/>
            <a:ext cx="511175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7127875" y="3220692"/>
            <a:ext cx="3718316" cy="9061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266012" y="3348084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1477576" y="2929652"/>
            <a:ext cx="4867324" cy="1363980"/>
          </a:xfrm>
        </p:spPr>
        <p:txBody>
          <a:bodyPr anchor="ctr"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sp>
        <p:nvSpPr>
          <p:cNvPr id="21" name="Rectangle 20"/>
          <p:cNvSpPr/>
          <p:nvPr userDrawn="1"/>
        </p:nvSpPr>
        <p:spPr>
          <a:xfrm>
            <a:off x="7127875" y="4751756"/>
            <a:ext cx="3718316" cy="90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266012" y="4879148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1477576" y="4460716"/>
            <a:ext cx="4867324" cy="1363980"/>
          </a:xfrm>
        </p:spPr>
        <p:txBody>
          <a:bodyPr anchor="ctr"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sp>
        <p:nvSpPr>
          <p:cNvPr id="24" name="Rectangle 23"/>
          <p:cNvSpPr/>
          <p:nvPr userDrawn="1"/>
        </p:nvSpPr>
        <p:spPr>
          <a:xfrm>
            <a:off x="7127875" y="6282820"/>
            <a:ext cx="3718316" cy="9061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7266012" y="6410212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1477576" y="5991780"/>
            <a:ext cx="4867324" cy="1363980"/>
          </a:xfrm>
        </p:spPr>
        <p:txBody>
          <a:bodyPr anchor="ctr"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7127875" y="7813885"/>
            <a:ext cx="3718316" cy="90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7266012" y="7941277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1477576" y="7522845"/>
            <a:ext cx="4867324" cy="1363980"/>
          </a:xfrm>
        </p:spPr>
        <p:txBody>
          <a:bodyPr anchor="ctr"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1085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8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3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3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  <p:bldP spid="18" grpId="0" animBg="1"/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keywords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4494213" y="2254249"/>
            <a:ext cx="2830512" cy="28305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5965825" y="5199065"/>
            <a:ext cx="2830512" cy="283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22600" y="5199065"/>
            <a:ext cx="2830512" cy="283051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1160125" y="2177141"/>
            <a:ext cx="5165725" cy="2869867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9175" y="5360988"/>
            <a:ext cx="5165725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4494213" y="3363743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022600" y="6308559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5965825" y="6308559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83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keywords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022600" y="1925639"/>
            <a:ext cx="2830512" cy="2830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5965825" y="2640014"/>
            <a:ext cx="2830512" cy="283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22600" y="4870455"/>
            <a:ext cx="2830512" cy="283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5965825" y="5584830"/>
            <a:ext cx="2830512" cy="2830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1160125" y="2177141"/>
            <a:ext cx="5165725" cy="2869867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9175" y="5360988"/>
            <a:ext cx="5165725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022600" y="3035133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022600" y="5979949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5965825" y="3749508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5965825" y="6694324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606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3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7731956" y="3231126"/>
            <a:ext cx="1080000" cy="295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 userDrawn="1"/>
        </p:nvSpPr>
        <p:spPr>
          <a:xfrm>
            <a:off x="7731956" y="3727494"/>
            <a:ext cx="720000" cy="295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Rectangle 21"/>
          <p:cNvSpPr/>
          <p:nvPr userDrawn="1"/>
        </p:nvSpPr>
        <p:spPr>
          <a:xfrm>
            <a:off x="7731956" y="4223862"/>
            <a:ext cx="360000" cy="295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Text Placeholder 5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8898476" y="3097711"/>
            <a:ext cx="297634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Keyword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8535301" y="3600429"/>
            <a:ext cx="297634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Keyword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8183783" y="4103147"/>
            <a:ext cx="297634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Keyword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12309230" y="3270249"/>
            <a:ext cx="4035669" cy="3744913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2" name="Freeform: Shape 31"/>
          <p:cNvSpPr/>
          <p:nvPr userDrawn="1"/>
        </p:nvSpPr>
        <p:spPr>
          <a:xfrm>
            <a:off x="6527800" y="2662239"/>
            <a:ext cx="2138290" cy="4959349"/>
          </a:xfrm>
          <a:custGeom>
            <a:avLst/>
            <a:gdLst>
              <a:gd name="connsiteX0" fmla="*/ 1069144 w 2138290"/>
              <a:gd name="connsiteY0" fmla="*/ 3116480 h 4959349"/>
              <a:gd name="connsiteX1" fmla="*/ 295421 w 2138290"/>
              <a:gd name="connsiteY1" fmla="*/ 3890203 h 4959349"/>
              <a:gd name="connsiteX2" fmla="*/ 1069144 w 2138290"/>
              <a:gd name="connsiteY2" fmla="*/ 4663926 h 4959349"/>
              <a:gd name="connsiteX3" fmla="*/ 1842867 w 2138290"/>
              <a:gd name="connsiteY3" fmla="*/ 3890203 h 4959349"/>
              <a:gd name="connsiteX4" fmla="*/ 1069144 w 2138290"/>
              <a:gd name="connsiteY4" fmla="*/ 3116480 h 4959349"/>
              <a:gd name="connsiteX5" fmla="*/ 921434 w 2138290"/>
              <a:gd name="connsiteY5" fmla="*/ 0 h 4959349"/>
              <a:gd name="connsiteX6" fmla="*/ 1216856 w 2138290"/>
              <a:gd name="connsiteY6" fmla="*/ 0 h 4959349"/>
              <a:gd name="connsiteX7" fmla="*/ 1216856 w 2138290"/>
              <a:gd name="connsiteY7" fmla="*/ 2835950 h 4959349"/>
              <a:gd name="connsiteX8" fmla="*/ 1284615 w 2138290"/>
              <a:gd name="connsiteY8" fmla="*/ 2842780 h 4959349"/>
              <a:gd name="connsiteX9" fmla="*/ 2138290 w 2138290"/>
              <a:gd name="connsiteY9" fmla="*/ 3890204 h 4959349"/>
              <a:gd name="connsiteX10" fmla="*/ 1069145 w 2138290"/>
              <a:gd name="connsiteY10" fmla="*/ 4959349 h 4959349"/>
              <a:gd name="connsiteX11" fmla="*/ 0 w 2138290"/>
              <a:gd name="connsiteY11" fmla="*/ 3890204 h 4959349"/>
              <a:gd name="connsiteX12" fmla="*/ 853675 w 2138290"/>
              <a:gd name="connsiteY12" fmla="*/ 2842780 h 4959349"/>
              <a:gd name="connsiteX13" fmla="*/ 921434 w 2138290"/>
              <a:gd name="connsiteY13" fmla="*/ 2835950 h 495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138290" h="4959349">
                <a:moveTo>
                  <a:pt x="1069144" y="3116480"/>
                </a:moveTo>
                <a:cubicBezTo>
                  <a:pt x="641829" y="3116480"/>
                  <a:pt x="295421" y="3462888"/>
                  <a:pt x="295421" y="3890203"/>
                </a:cubicBezTo>
                <a:cubicBezTo>
                  <a:pt x="295421" y="4317518"/>
                  <a:pt x="641829" y="4663926"/>
                  <a:pt x="1069144" y="4663926"/>
                </a:cubicBezTo>
                <a:cubicBezTo>
                  <a:pt x="1496459" y="4663926"/>
                  <a:pt x="1842867" y="4317518"/>
                  <a:pt x="1842867" y="3890203"/>
                </a:cubicBezTo>
                <a:cubicBezTo>
                  <a:pt x="1842867" y="3462888"/>
                  <a:pt x="1496459" y="3116480"/>
                  <a:pt x="1069144" y="3116480"/>
                </a:cubicBezTo>
                <a:close/>
                <a:moveTo>
                  <a:pt x="921434" y="0"/>
                </a:moveTo>
                <a:lnTo>
                  <a:pt x="1216856" y="0"/>
                </a:lnTo>
                <a:lnTo>
                  <a:pt x="1216856" y="2835950"/>
                </a:lnTo>
                <a:lnTo>
                  <a:pt x="1284615" y="2842780"/>
                </a:lnTo>
                <a:cubicBezTo>
                  <a:pt x="1771806" y="2942474"/>
                  <a:pt x="2138290" y="3373541"/>
                  <a:pt x="2138290" y="3890204"/>
                </a:cubicBezTo>
                <a:cubicBezTo>
                  <a:pt x="2138290" y="4480676"/>
                  <a:pt x="1659617" y="4959349"/>
                  <a:pt x="1069145" y="4959349"/>
                </a:cubicBezTo>
                <a:cubicBezTo>
                  <a:pt x="478673" y="4959349"/>
                  <a:pt x="0" y="4480676"/>
                  <a:pt x="0" y="3890204"/>
                </a:cubicBezTo>
                <a:cubicBezTo>
                  <a:pt x="0" y="3373541"/>
                  <a:pt x="366484" y="2942474"/>
                  <a:pt x="853675" y="2842780"/>
                </a:cubicBezTo>
                <a:lnTo>
                  <a:pt x="921434" y="283595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530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3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  <p:bldP spid="32" grpId="0" animBg="1"/>
    </p:bld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proces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Diamond 4"/>
          <p:cNvSpPr/>
          <p:nvPr userDrawn="1"/>
        </p:nvSpPr>
        <p:spPr>
          <a:xfrm>
            <a:off x="3937000" y="3588883"/>
            <a:ext cx="1277258" cy="1277258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 rot="18900000">
            <a:off x="4642653" y="2656178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8900000">
            <a:off x="13782910" y="2656179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7" hasCustomPrompt="1"/>
          </p:nvPr>
        </p:nvSpPr>
        <p:spPr>
          <a:xfrm rot="18900000">
            <a:off x="3990571" y="5012235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8" hasCustomPrompt="1"/>
          </p:nvPr>
        </p:nvSpPr>
        <p:spPr>
          <a:xfrm rot="18900000">
            <a:off x="6732863" y="5175213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 rot="18900000">
            <a:off x="9827014" y="5012235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 rot="18900000">
            <a:off x="7396867" y="2816416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2" hasCustomPrompt="1"/>
          </p:nvPr>
        </p:nvSpPr>
        <p:spPr>
          <a:xfrm rot="18900000">
            <a:off x="10651818" y="2816417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7000825"/>
            <a:ext cx="5724525" cy="2048004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578969" y="7188201"/>
            <a:ext cx="7686431" cy="1663700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Diamond 7"/>
          <p:cNvSpPr/>
          <p:nvPr userDrawn="1"/>
        </p:nvSpPr>
        <p:spPr>
          <a:xfrm>
            <a:off x="5885543" y="3908197"/>
            <a:ext cx="638629" cy="638629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Diamond 8"/>
          <p:cNvSpPr/>
          <p:nvPr userDrawn="1"/>
        </p:nvSpPr>
        <p:spPr>
          <a:xfrm>
            <a:off x="7195457" y="3908197"/>
            <a:ext cx="638629" cy="638629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Diamond 5"/>
          <p:cNvSpPr/>
          <p:nvPr userDrawn="1"/>
        </p:nvSpPr>
        <p:spPr>
          <a:xfrm>
            <a:off x="8505371" y="3588883"/>
            <a:ext cx="1277258" cy="1277258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Diamond 9"/>
          <p:cNvSpPr/>
          <p:nvPr userDrawn="1"/>
        </p:nvSpPr>
        <p:spPr>
          <a:xfrm>
            <a:off x="10453914" y="3908197"/>
            <a:ext cx="638629" cy="638629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Diamond 10"/>
          <p:cNvSpPr/>
          <p:nvPr userDrawn="1"/>
        </p:nvSpPr>
        <p:spPr>
          <a:xfrm>
            <a:off x="11763828" y="3908197"/>
            <a:ext cx="638629" cy="638629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Diamond 6"/>
          <p:cNvSpPr/>
          <p:nvPr userDrawn="1"/>
        </p:nvSpPr>
        <p:spPr>
          <a:xfrm>
            <a:off x="13073743" y="3588883"/>
            <a:ext cx="1277258" cy="1277258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16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10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1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600"/>
                            </p:stCondLst>
                            <p:childTnLst>
                              <p:par>
                                <p:cTn id="2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6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100"/>
                            </p:stCondLst>
                            <p:childTnLst>
                              <p:par>
                                <p:cTn id="3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1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600"/>
                            </p:stCondLst>
                            <p:childTnLst>
                              <p:par>
                                <p:cTn id="5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6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100"/>
                            </p:stCondLst>
                            <p:childTnLst>
                              <p:par>
                                <p:cTn id="6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1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600"/>
                            </p:stCondLst>
                            <p:childTnLst>
                              <p:par>
                                <p:cTn id="8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6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100"/>
                            </p:stCondLst>
                            <p:childTnLst>
                              <p:par>
                                <p:cTn id="9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1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600"/>
                            </p:stCondLst>
                            <p:childTnLst>
                              <p:par>
                                <p:cTn id="11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7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8" grpId="1" animBg="1"/>
      <p:bldP spid="9" grpId="0" animBg="1"/>
      <p:bldP spid="9" grpId="1" animBg="1"/>
      <p:bldP spid="6" grpId="0" animBg="1"/>
      <p:bldP spid="6" grpId="1" animBg="1"/>
      <p:bldP spid="10" grpId="0" animBg="1"/>
      <p:bldP spid="10" grpId="1" animBg="1"/>
      <p:bldP spid="11" grpId="0" animBg="1"/>
      <p:bldP spid="11" grpId="1" animBg="1"/>
      <p:bldP spid="7" grpId="0" animBg="1"/>
      <p:bldP spid="7" grpId="1" animBg="1"/>
    </p:bld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Diamond 5"/>
          <p:cNvSpPr/>
          <p:nvPr userDrawn="1"/>
        </p:nvSpPr>
        <p:spPr>
          <a:xfrm>
            <a:off x="2105076" y="4321320"/>
            <a:ext cx="2351315" cy="235131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Diamond 4"/>
          <p:cNvSpPr/>
          <p:nvPr userDrawn="1"/>
        </p:nvSpPr>
        <p:spPr>
          <a:xfrm>
            <a:off x="2105076" y="4568062"/>
            <a:ext cx="2351315" cy="2351315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Text Placeholder 5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2282903" y="5437958"/>
            <a:ext cx="1995659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0" name="Diamond 9"/>
          <p:cNvSpPr/>
          <p:nvPr userDrawn="1"/>
        </p:nvSpPr>
        <p:spPr>
          <a:xfrm rot="10800000">
            <a:off x="5045822" y="4814804"/>
            <a:ext cx="2351315" cy="235131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Diamond 10"/>
          <p:cNvSpPr/>
          <p:nvPr userDrawn="1"/>
        </p:nvSpPr>
        <p:spPr>
          <a:xfrm rot="10800000">
            <a:off x="5045822" y="4568062"/>
            <a:ext cx="2351315" cy="2351315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5223649" y="5437958"/>
            <a:ext cx="1995659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1" y="2600613"/>
            <a:ext cx="3718315" cy="1524701"/>
          </a:xfrm>
        </p:spPr>
        <p:txBody>
          <a:bodyPr anchor="b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4380544" y="7362124"/>
            <a:ext cx="3718315" cy="1524701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Diamond 14"/>
          <p:cNvSpPr/>
          <p:nvPr userDrawn="1"/>
        </p:nvSpPr>
        <p:spPr>
          <a:xfrm>
            <a:off x="7986568" y="4321320"/>
            <a:ext cx="2351315" cy="235131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Diamond 15"/>
          <p:cNvSpPr/>
          <p:nvPr userDrawn="1"/>
        </p:nvSpPr>
        <p:spPr>
          <a:xfrm>
            <a:off x="7986568" y="4568062"/>
            <a:ext cx="2351315" cy="2351315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8164395" y="5437958"/>
            <a:ext cx="1995659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7266617" y="2600613"/>
            <a:ext cx="3718315" cy="1524701"/>
          </a:xfrm>
        </p:spPr>
        <p:txBody>
          <a:bodyPr anchor="b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Diamond 18"/>
          <p:cNvSpPr/>
          <p:nvPr userDrawn="1"/>
        </p:nvSpPr>
        <p:spPr>
          <a:xfrm rot="10800000">
            <a:off x="10927314" y="4814804"/>
            <a:ext cx="2351315" cy="235131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Diamond 19"/>
          <p:cNvSpPr/>
          <p:nvPr userDrawn="1"/>
        </p:nvSpPr>
        <p:spPr>
          <a:xfrm rot="10800000">
            <a:off x="10927314" y="4568062"/>
            <a:ext cx="2351315" cy="2351315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1105141" y="5437958"/>
            <a:ext cx="1995659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243942" y="7362124"/>
            <a:ext cx="3718315" cy="1524701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Diamond 22"/>
          <p:cNvSpPr/>
          <p:nvPr userDrawn="1"/>
        </p:nvSpPr>
        <p:spPr>
          <a:xfrm>
            <a:off x="13868060" y="4321320"/>
            <a:ext cx="2351315" cy="235131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Diamond 23"/>
          <p:cNvSpPr/>
          <p:nvPr userDrawn="1"/>
        </p:nvSpPr>
        <p:spPr>
          <a:xfrm>
            <a:off x="13868060" y="4568062"/>
            <a:ext cx="2351315" cy="2351315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4045887" y="5437958"/>
            <a:ext cx="1995659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3184558" y="2600613"/>
            <a:ext cx="3718315" cy="1524701"/>
          </a:xfrm>
        </p:spPr>
        <p:txBody>
          <a:bodyPr anchor="b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47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8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8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5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3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3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5" grpId="0" animBg="1"/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0" grpId="1" animBg="1"/>
      <p:bldP spid="11" grpId="0" animBg="1"/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/>
      <p:bldP spid="15" grpId="1" animBg="1"/>
      <p:bldP spid="16" grpId="0" animBg="1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19" grpId="1" animBg="1"/>
      <p:bldP spid="20" grpId="0" animBg="1"/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3" grpId="1" animBg="1"/>
      <p:bldP spid="24" grpId="0" animBg="1"/>
      <p:bldP spid="2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</p:bld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process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 userDrawn="1"/>
        </p:nvCxnSpPr>
        <p:spPr>
          <a:xfrm>
            <a:off x="0" y="4227512"/>
            <a:ext cx="18288000" cy="0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iamond 4"/>
          <p:cNvSpPr/>
          <p:nvPr userDrawn="1"/>
        </p:nvSpPr>
        <p:spPr>
          <a:xfrm>
            <a:off x="3937000" y="3588883"/>
            <a:ext cx="1277258" cy="1277258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 rot="18900000">
            <a:off x="4642653" y="2656178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8900000">
            <a:off x="13782910" y="2656179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7" hasCustomPrompt="1"/>
          </p:nvPr>
        </p:nvSpPr>
        <p:spPr>
          <a:xfrm rot="18900000">
            <a:off x="3990571" y="5012235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8" hasCustomPrompt="1"/>
          </p:nvPr>
        </p:nvSpPr>
        <p:spPr>
          <a:xfrm rot="18900000">
            <a:off x="6732863" y="5175213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 rot="18900000">
            <a:off x="9827014" y="5012235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 rot="18900000">
            <a:off x="7396867" y="2816416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2" hasCustomPrompt="1"/>
          </p:nvPr>
        </p:nvSpPr>
        <p:spPr>
          <a:xfrm rot="18900000">
            <a:off x="10651818" y="2816417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7000825"/>
            <a:ext cx="5724525" cy="2048004"/>
          </a:xfrm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578969" y="7188201"/>
            <a:ext cx="7686431" cy="1663700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Diamond 7"/>
          <p:cNvSpPr/>
          <p:nvPr userDrawn="1"/>
        </p:nvSpPr>
        <p:spPr>
          <a:xfrm>
            <a:off x="5885543" y="3908197"/>
            <a:ext cx="638629" cy="638629"/>
          </a:xfrm>
          <a:prstGeom prst="diamond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Diamond 8"/>
          <p:cNvSpPr/>
          <p:nvPr userDrawn="1"/>
        </p:nvSpPr>
        <p:spPr>
          <a:xfrm>
            <a:off x="7195457" y="3908197"/>
            <a:ext cx="638629" cy="638629"/>
          </a:xfrm>
          <a:prstGeom prst="diamond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Diamond 5"/>
          <p:cNvSpPr/>
          <p:nvPr userDrawn="1"/>
        </p:nvSpPr>
        <p:spPr>
          <a:xfrm>
            <a:off x="8505371" y="3588883"/>
            <a:ext cx="1277258" cy="1277258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Diamond 9"/>
          <p:cNvSpPr/>
          <p:nvPr userDrawn="1"/>
        </p:nvSpPr>
        <p:spPr>
          <a:xfrm>
            <a:off x="10453914" y="3908197"/>
            <a:ext cx="638629" cy="638629"/>
          </a:xfrm>
          <a:prstGeom prst="diamond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Diamond 10"/>
          <p:cNvSpPr/>
          <p:nvPr userDrawn="1"/>
        </p:nvSpPr>
        <p:spPr>
          <a:xfrm>
            <a:off x="11763828" y="3908197"/>
            <a:ext cx="638629" cy="638629"/>
          </a:xfrm>
          <a:prstGeom prst="diamond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Diamond 6"/>
          <p:cNvSpPr/>
          <p:nvPr userDrawn="1"/>
        </p:nvSpPr>
        <p:spPr>
          <a:xfrm>
            <a:off x="13073743" y="3588883"/>
            <a:ext cx="1277258" cy="1277258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1169650" y="9616425"/>
            <a:ext cx="6781800" cy="547603"/>
          </a:xfrm>
        </p:spPr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6757650" y="8877368"/>
            <a:ext cx="1219200" cy="10128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64101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50"/>
                            </p:stCondLst>
                            <p:childTnLst>
                              <p:par>
                                <p:cTn id="5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2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75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250"/>
                            </p:stCondLst>
                            <p:childTnLst>
                              <p:par>
                                <p:cTn id="8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2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750"/>
                            </p:stCondLst>
                            <p:childTnLst>
                              <p:par>
                                <p:cTn id="9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250"/>
                            </p:stCondLst>
                            <p:childTnLst>
                              <p:par>
                                <p:cTn id="1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8" grpId="1" animBg="1"/>
      <p:bldP spid="9" grpId="0" animBg="1"/>
      <p:bldP spid="9" grpId="1" animBg="1"/>
      <p:bldP spid="6" grpId="0" animBg="1"/>
      <p:bldP spid="6" grpId="1" animBg="1"/>
      <p:bldP spid="10" grpId="0" animBg="1"/>
      <p:bldP spid="10" grpId="1" animBg="1"/>
      <p:bldP spid="11" grpId="0" animBg="1"/>
      <p:bldP spid="11" grpId="1" animBg="1"/>
      <p:bldP spid="7" grpId="0" animBg="1"/>
      <p:bldP spid="7" grpId="1" animBg="1"/>
    </p:bld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/>
          <p:cNvSpPr/>
          <p:nvPr userDrawn="1"/>
        </p:nvSpPr>
        <p:spPr>
          <a:xfrm rot="10800000">
            <a:off x="11160125" y="375620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03351" y="1398588"/>
            <a:ext cx="5111750" cy="7488237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Oval 5"/>
          <p:cNvSpPr/>
          <p:nvPr userDrawn="1"/>
        </p:nvSpPr>
        <p:spPr>
          <a:xfrm>
            <a:off x="7017038" y="5031869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7" name="Straight Connector 6"/>
          <p:cNvCxnSpPr>
            <a:stCxn id="6" idx="6"/>
            <a:endCxn id="8" idx="2"/>
          </p:cNvCxnSpPr>
          <p:nvPr userDrawn="1"/>
        </p:nvCxnSpPr>
        <p:spPr>
          <a:xfrm>
            <a:off x="7238711" y="5142706"/>
            <a:ext cx="5669735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12908446" y="5031869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1298262" y="3883593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60126" y="5361730"/>
            <a:ext cx="3718316" cy="352509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6" name="Straight Connector 15"/>
          <p:cNvCxnSpPr>
            <a:stCxn id="8" idx="6"/>
          </p:cNvCxnSpPr>
          <p:nvPr userDrawn="1"/>
        </p:nvCxnSpPr>
        <p:spPr>
          <a:xfrm>
            <a:off x="13130119" y="5142706"/>
            <a:ext cx="5157881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7127875" y="1398587"/>
            <a:ext cx="7740650" cy="2079553"/>
          </a:xfrm>
        </p:spPr>
        <p:txBody>
          <a:bodyPr anchor="t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1420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5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5" grpId="0" animBg="1"/>
      <p:bldP spid="6" grpId="0" animBg="1"/>
      <p:bldP spid="8" grpId="0" animBg="1"/>
      <p:bldP spid="1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>
            <a:endCxn id="8" idx="2"/>
          </p:cNvCxnSpPr>
          <p:nvPr userDrawn="1"/>
        </p:nvCxnSpPr>
        <p:spPr>
          <a:xfrm>
            <a:off x="-6350" y="5141913"/>
            <a:ext cx="3146909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3140559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Freeform: Shape 10"/>
          <p:cNvSpPr/>
          <p:nvPr userDrawn="1"/>
        </p:nvSpPr>
        <p:spPr>
          <a:xfrm rot="10800000">
            <a:off x="1403350" y="375620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541487" y="3883593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1" y="5361730"/>
            <a:ext cx="3718315" cy="352509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5" name="Straight Connector 14"/>
          <p:cNvCxnSpPr>
            <a:stCxn id="8" idx="6"/>
            <a:endCxn id="23" idx="2"/>
          </p:cNvCxnSpPr>
          <p:nvPr userDrawn="1"/>
        </p:nvCxnSpPr>
        <p:spPr>
          <a:xfrm>
            <a:off x="3362232" y="5141913"/>
            <a:ext cx="5670931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 userDrawn="1"/>
        </p:nvSpPr>
        <p:spPr>
          <a:xfrm>
            <a:off x="9033163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Freeform: Shape 24"/>
          <p:cNvSpPr/>
          <p:nvPr userDrawn="1"/>
        </p:nvSpPr>
        <p:spPr>
          <a:xfrm>
            <a:off x="7284842" y="543154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422979" y="5784016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280079" y="1416584"/>
            <a:ext cx="3718315" cy="3525096"/>
          </a:xfrm>
        </p:spPr>
        <p:txBody>
          <a:bodyPr anchor="b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0" name="Straight Connector 29"/>
          <p:cNvCxnSpPr>
            <a:stCxn id="23" idx="6"/>
            <a:endCxn id="38" idx="2"/>
          </p:cNvCxnSpPr>
          <p:nvPr userDrawn="1"/>
        </p:nvCxnSpPr>
        <p:spPr>
          <a:xfrm>
            <a:off x="9254836" y="5141913"/>
            <a:ext cx="5664581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 userDrawn="1"/>
        </p:nvSpPr>
        <p:spPr>
          <a:xfrm>
            <a:off x="14919417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Freeform: Shape 39"/>
          <p:cNvSpPr/>
          <p:nvPr userDrawn="1"/>
        </p:nvSpPr>
        <p:spPr>
          <a:xfrm rot="10800000">
            <a:off x="13156807" y="375620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3294944" y="3883593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3143765" y="5361730"/>
            <a:ext cx="3718315" cy="352509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43" name="Straight Connector 42"/>
          <p:cNvCxnSpPr>
            <a:stCxn id="38" idx="6"/>
          </p:cNvCxnSpPr>
          <p:nvPr userDrawn="1"/>
        </p:nvCxnSpPr>
        <p:spPr>
          <a:xfrm>
            <a:off x="15141090" y="5141913"/>
            <a:ext cx="3152868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803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7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1" grpId="1" animBg="1"/>
      <p:bldP spid="1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animBg="1"/>
      <p:bldP spid="40" grpId="0" animBg="1"/>
      <p:bldP spid="40" grpId="1" animBg="1"/>
      <p:bldP spid="4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>
            <a:endCxn id="8" idx="2"/>
          </p:cNvCxnSpPr>
          <p:nvPr userDrawn="1"/>
        </p:nvCxnSpPr>
        <p:spPr>
          <a:xfrm>
            <a:off x="-6350" y="5141913"/>
            <a:ext cx="3146909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3140559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Freeform: Shape 24"/>
          <p:cNvSpPr/>
          <p:nvPr userDrawn="1"/>
        </p:nvSpPr>
        <p:spPr>
          <a:xfrm>
            <a:off x="1384300" y="543154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522437" y="5784016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398587" y="1416584"/>
            <a:ext cx="3718315" cy="3525096"/>
          </a:xfrm>
        </p:spPr>
        <p:txBody>
          <a:bodyPr anchor="b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0" name="Straight Connector 29"/>
          <p:cNvCxnSpPr>
            <a:stCxn id="8" idx="6"/>
            <a:endCxn id="38" idx="2"/>
          </p:cNvCxnSpPr>
          <p:nvPr userDrawn="1"/>
        </p:nvCxnSpPr>
        <p:spPr>
          <a:xfrm>
            <a:off x="3362232" y="5141913"/>
            <a:ext cx="5675693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 userDrawn="1"/>
        </p:nvSpPr>
        <p:spPr>
          <a:xfrm>
            <a:off x="9037925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Freeform: Shape 39"/>
          <p:cNvSpPr/>
          <p:nvPr userDrawn="1"/>
        </p:nvSpPr>
        <p:spPr>
          <a:xfrm rot="10800000">
            <a:off x="7275315" y="375620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413452" y="3883593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7262273" y="5361730"/>
            <a:ext cx="3718315" cy="352509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43" name="Straight Connector 42"/>
          <p:cNvCxnSpPr>
            <a:stCxn id="38" idx="6"/>
          </p:cNvCxnSpPr>
          <p:nvPr userDrawn="1"/>
        </p:nvCxnSpPr>
        <p:spPr>
          <a:xfrm>
            <a:off x="9259598" y="5141913"/>
            <a:ext cx="9028402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1141071" y="1398588"/>
            <a:ext cx="5743579" cy="326389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349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animBg="1"/>
      <p:bldP spid="40" grpId="0" animBg="1"/>
      <p:bldP spid="40" grpId="1" animBg="1"/>
      <p:bldP spid="4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398588"/>
            <a:ext cx="18288000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337050" y="6669464"/>
            <a:ext cx="9613900" cy="1931833"/>
          </a:xfrm>
        </p:spPr>
        <p:txBody>
          <a:bodyPr anchor="t"/>
          <a:lstStyle>
            <a:lvl1pPr marL="0" indent="0" algn="ctr"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5382756"/>
            <a:ext cx="12242800" cy="114156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790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</p:bld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>
            <a:endCxn id="8" idx="2"/>
          </p:cNvCxnSpPr>
          <p:nvPr userDrawn="1"/>
        </p:nvCxnSpPr>
        <p:spPr>
          <a:xfrm>
            <a:off x="-6350" y="5141913"/>
            <a:ext cx="3146909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3140559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Freeform: Shape 10"/>
          <p:cNvSpPr/>
          <p:nvPr userDrawn="1"/>
        </p:nvSpPr>
        <p:spPr>
          <a:xfrm rot="10800000">
            <a:off x="1403350" y="375620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541487" y="3883593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1" y="5361730"/>
            <a:ext cx="3718315" cy="352509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5" name="Straight Connector 14"/>
          <p:cNvCxnSpPr>
            <a:stCxn id="8" idx="6"/>
            <a:endCxn id="23" idx="2"/>
          </p:cNvCxnSpPr>
          <p:nvPr userDrawn="1"/>
        </p:nvCxnSpPr>
        <p:spPr>
          <a:xfrm>
            <a:off x="3362232" y="5141913"/>
            <a:ext cx="7547552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 userDrawn="1"/>
        </p:nvSpPr>
        <p:spPr>
          <a:xfrm>
            <a:off x="10909784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Freeform: Shape 24"/>
          <p:cNvSpPr/>
          <p:nvPr userDrawn="1"/>
        </p:nvSpPr>
        <p:spPr>
          <a:xfrm>
            <a:off x="9148763" y="543154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286900" y="5784016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0" y="1416584"/>
            <a:ext cx="3718315" cy="3525096"/>
          </a:xfrm>
        </p:spPr>
        <p:txBody>
          <a:bodyPr anchor="b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0" name="Straight Connector 29"/>
          <p:cNvCxnSpPr>
            <a:stCxn id="23" idx="6"/>
          </p:cNvCxnSpPr>
          <p:nvPr userDrawn="1"/>
        </p:nvCxnSpPr>
        <p:spPr>
          <a:xfrm>
            <a:off x="11131457" y="5141913"/>
            <a:ext cx="7169243" cy="15826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03350" y="1398588"/>
            <a:ext cx="5724525" cy="226518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8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9144000" y="6624073"/>
            <a:ext cx="5724525" cy="226518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99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7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1" grpId="1" animBg="1"/>
      <p:bldP spid="1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8" grpId="0" animBg="1"/>
    </p:bld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>
            <a:endCxn id="23" idx="2"/>
          </p:cNvCxnSpPr>
          <p:nvPr userDrawn="1"/>
        </p:nvCxnSpPr>
        <p:spPr>
          <a:xfrm>
            <a:off x="0" y="5141913"/>
            <a:ext cx="9037926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 userDrawn="1"/>
        </p:nvSpPr>
        <p:spPr>
          <a:xfrm>
            <a:off x="9037926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Freeform: Shape 24"/>
          <p:cNvSpPr/>
          <p:nvPr userDrawn="1"/>
        </p:nvSpPr>
        <p:spPr>
          <a:xfrm>
            <a:off x="7275750" y="543154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413887" y="5784016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cxnSp>
        <p:nvCxnSpPr>
          <p:cNvPr id="30" name="Straight Connector 29"/>
          <p:cNvCxnSpPr>
            <a:stCxn id="23" idx="6"/>
          </p:cNvCxnSpPr>
          <p:nvPr userDrawn="1"/>
        </p:nvCxnSpPr>
        <p:spPr>
          <a:xfrm>
            <a:off x="9259599" y="5141913"/>
            <a:ext cx="9028401" cy="1993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1403350" y="1398588"/>
            <a:ext cx="15481300" cy="348804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1547085" y="5431540"/>
            <a:ext cx="5337565" cy="3455285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073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5141913"/>
            <a:ext cx="9037926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iamond 22"/>
          <p:cNvSpPr/>
          <p:nvPr userDrawn="1"/>
        </p:nvSpPr>
        <p:spPr>
          <a:xfrm>
            <a:off x="9037926" y="5031076"/>
            <a:ext cx="221673" cy="221673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Freeform: Shape 24"/>
          <p:cNvSpPr/>
          <p:nvPr userDrawn="1"/>
        </p:nvSpPr>
        <p:spPr>
          <a:xfrm>
            <a:off x="7280080" y="543154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418217" y="5784016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9259599" y="5141913"/>
            <a:ext cx="9028401" cy="1993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7280081" y="6705600"/>
            <a:ext cx="3718315" cy="218122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1" name="Straight Connector 10"/>
          <p:cNvCxnSpPr>
            <a:stCxn id="23" idx="0"/>
          </p:cNvCxnSpPr>
          <p:nvPr userDrawn="1"/>
        </p:nvCxnSpPr>
        <p:spPr>
          <a:xfrm flipH="1" flipV="1">
            <a:off x="9144000" y="0"/>
            <a:ext cx="4763" cy="5031076"/>
          </a:xfrm>
          <a:prstGeom prst="line">
            <a:avLst/>
          </a:prstGeom>
          <a:ln w="1270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568113" y="1398588"/>
            <a:ext cx="2465051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9254837" y="1424925"/>
            <a:ext cx="6010563" cy="543081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4419599" y="4461658"/>
            <a:ext cx="2465051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90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144000" y="1398588"/>
            <a:ext cx="7740650" cy="7488237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13" name="Straight Connector 12"/>
          <p:cNvCxnSpPr>
            <a:endCxn id="14" idx="2"/>
          </p:cNvCxnSpPr>
          <p:nvPr userDrawn="1"/>
        </p:nvCxnSpPr>
        <p:spPr>
          <a:xfrm>
            <a:off x="0" y="5141913"/>
            <a:ext cx="8452592" cy="793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8452592" y="5031869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388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4" grpId="0" animBg="1"/>
      <p:bldP spid="23" grpId="0"/>
      <p:bldP spid="2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gnif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2" name="Freeform: Shape 71"/>
          <p:cNvSpPr/>
          <p:nvPr userDrawn="1"/>
        </p:nvSpPr>
        <p:spPr>
          <a:xfrm rot="2700000">
            <a:off x="5703897" y="2881455"/>
            <a:ext cx="3695942" cy="5915801"/>
          </a:xfrm>
          <a:custGeom>
            <a:avLst/>
            <a:gdLst>
              <a:gd name="connsiteX0" fmla="*/ 797273 w 3695942"/>
              <a:gd name="connsiteY0" fmla="*/ 797271 h 5915801"/>
              <a:gd name="connsiteX1" fmla="*/ 362059 w 3695942"/>
              <a:gd name="connsiteY1" fmla="*/ 1847971 h 5915801"/>
              <a:gd name="connsiteX2" fmla="*/ 1847972 w 3695942"/>
              <a:gd name="connsiteY2" fmla="*/ 3333884 h 5915801"/>
              <a:gd name="connsiteX3" fmla="*/ 3333885 w 3695942"/>
              <a:gd name="connsiteY3" fmla="*/ 1847971 h 5915801"/>
              <a:gd name="connsiteX4" fmla="*/ 1847972 w 3695942"/>
              <a:gd name="connsiteY4" fmla="*/ 362057 h 5915801"/>
              <a:gd name="connsiteX5" fmla="*/ 797273 w 3695942"/>
              <a:gd name="connsiteY5" fmla="*/ 797271 h 5915801"/>
              <a:gd name="connsiteX6" fmla="*/ 541259 w 3695942"/>
              <a:gd name="connsiteY6" fmla="*/ 541258 h 5915801"/>
              <a:gd name="connsiteX7" fmla="*/ 1847971 w 3695942"/>
              <a:gd name="connsiteY7" fmla="*/ 0 h 5915801"/>
              <a:gd name="connsiteX8" fmla="*/ 3695942 w 3695942"/>
              <a:gd name="connsiteY8" fmla="*/ 1847971 h 5915801"/>
              <a:gd name="connsiteX9" fmla="*/ 2220402 w 3695942"/>
              <a:gd name="connsiteY9" fmla="*/ 3658398 h 5915801"/>
              <a:gd name="connsiteX10" fmla="*/ 2044562 w 3695942"/>
              <a:gd name="connsiteY10" fmla="*/ 3685234 h 5915801"/>
              <a:gd name="connsiteX11" fmla="*/ 2044562 w 3695942"/>
              <a:gd name="connsiteY11" fmla="*/ 5719208 h 5915801"/>
              <a:gd name="connsiteX12" fmla="*/ 1847969 w 3695942"/>
              <a:gd name="connsiteY12" fmla="*/ 5915801 h 5915801"/>
              <a:gd name="connsiteX13" fmla="*/ 1847969 w 3695942"/>
              <a:gd name="connsiteY13" fmla="*/ 5915800 h 5915801"/>
              <a:gd name="connsiteX14" fmla="*/ 1651376 w 3695942"/>
              <a:gd name="connsiteY14" fmla="*/ 5719207 h 5915801"/>
              <a:gd name="connsiteX15" fmla="*/ 1651377 w 3695942"/>
              <a:gd name="connsiteY15" fmla="*/ 3685234 h 5915801"/>
              <a:gd name="connsiteX16" fmla="*/ 1475541 w 3695942"/>
              <a:gd name="connsiteY16" fmla="*/ 3658398 h 5915801"/>
              <a:gd name="connsiteX17" fmla="*/ 0 w 3695942"/>
              <a:gd name="connsiteY17" fmla="*/ 1847971 h 5915801"/>
              <a:gd name="connsiteX18" fmla="*/ 541259 w 3695942"/>
              <a:gd name="connsiteY18" fmla="*/ 541258 h 5915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695942" h="5915801">
                <a:moveTo>
                  <a:pt x="797273" y="797271"/>
                </a:moveTo>
                <a:cubicBezTo>
                  <a:pt x="528375" y="1066169"/>
                  <a:pt x="362059" y="1437647"/>
                  <a:pt x="362059" y="1847971"/>
                </a:cubicBezTo>
                <a:cubicBezTo>
                  <a:pt x="362059" y="2668617"/>
                  <a:pt x="1027325" y="3333884"/>
                  <a:pt x="1847972" y="3333884"/>
                </a:cubicBezTo>
                <a:cubicBezTo>
                  <a:pt x="2668619" y="3333884"/>
                  <a:pt x="3333885" y="2668617"/>
                  <a:pt x="3333885" y="1847971"/>
                </a:cubicBezTo>
                <a:cubicBezTo>
                  <a:pt x="3333885" y="1027324"/>
                  <a:pt x="2668619" y="362057"/>
                  <a:pt x="1847972" y="362057"/>
                </a:cubicBezTo>
                <a:cubicBezTo>
                  <a:pt x="1437648" y="362058"/>
                  <a:pt x="1066170" y="528374"/>
                  <a:pt x="797273" y="797271"/>
                </a:cubicBezTo>
                <a:close/>
                <a:moveTo>
                  <a:pt x="541259" y="541258"/>
                </a:moveTo>
                <a:cubicBezTo>
                  <a:pt x="875676" y="206841"/>
                  <a:pt x="1337668" y="0"/>
                  <a:pt x="1847971" y="0"/>
                </a:cubicBezTo>
                <a:cubicBezTo>
                  <a:pt x="2868577" y="0"/>
                  <a:pt x="3695942" y="827365"/>
                  <a:pt x="3695942" y="1847971"/>
                </a:cubicBezTo>
                <a:cubicBezTo>
                  <a:pt x="3695942" y="2741001"/>
                  <a:pt x="3062491" y="3486081"/>
                  <a:pt x="2220402" y="3658398"/>
                </a:cubicBezTo>
                <a:lnTo>
                  <a:pt x="2044562" y="3685234"/>
                </a:lnTo>
                <a:lnTo>
                  <a:pt x="2044562" y="5719208"/>
                </a:lnTo>
                <a:cubicBezTo>
                  <a:pt x="2044562" y="5827783"/>
                  <a:pt x="1956544" y="5915801"/>
                  <a:pt x="1847969" y="5915801"/>
                </a:cubicBezTo>
                <a:lnTo>
                  <a:pt x="1847969" y="5915800"/>
                </a:lnTo>
                <a:cubicBezTo>
                  <a:pt x="1739394" y="5915800"/>
                  <a:pt x="1651376" y="5827782"/>
                  <a:pt x="1651376" y="5719207"/>
                </a:cubicBezTo>
                <a:lnTo>
                  <a:pt x="1651377" y="3685234"/>
                </a:lnTo>
                <a:lnTo>
                  <a:pt x="1475541" y="3658398"/>
                </a:lnTo>
                <a:cubicBezTo>
                  <a:pt x="633452" y="3486081"/>
                  <a:pt x="0" y="2741001"/>
                  <a:pt x="0" y="1847971"/>
                </a:cubicBezTo>
                <a:cubicBezTo>
                  <a:pt x="0" y="1337668"/>
                  <a:pt x="206841" y="875676"/>
                  <a:pt x="541259" y="541258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1" name="Freeform: Shape 50"/>
          <p:cNvSpPr/>
          <p:nvPr userDrawn="1"/>
        </p:nvSpPr>
        <p:spPr>
          <a:xfrm rot="19800000">
            <a:off x="8539033" y="2073743"/>
            <a:ext cx="1588054" cy="2183773"/>
          </a:xfrm>
          <a:custGeom>
            <a:avLst/>
            <a:gdLst>
              <a:gd name="connsiteX0" fmla="*/ 327872 w 1588054"/>
              <a:gd name="connsiteY0" fmla="*/ 0 h 2183773"/>
              <a:gd name="connsiteX1" fmla="*/ 510788 w 1588054"/>
              <a:gd name="connsiteY1" fmla="*/ 118292 h 2183773"/>
              <a:gd name="connsiteX2" fmla="*/ 1585097 w 1588054"/>
              <a:gd name="connsiteY2" fmla="*/ 2051410 h 2183773"/>
              <a:gd name="connsiteX3" fmla="*/ 1588054 w 1588054"/>
              <a:gd name="connsiteY3" fmla="*/ 2183773 h 2183773"/>
              <a:gd name="connsiteX4" fmla="*/ 932943 w 1588054"/>
              <a:gd name="connsiteY4" fmla="*/ 2183773 h 2183773"/>
              <a:gd name="connsiteX5" fmla="*/ 932277 w 1588054"/>
              <a:gd name="connsiteY5" fmla="*/ 2117963 h 2183773"/>
              <a:gd name="connsiteX6" fmla="*/ 868717 w 1588054"/>
              <a:gd name="connsiteY6" fmla="*/ 1727409 h 2183773"/>
              <a:gd name="connsiteX7" fmla="*/ 116225 w 1588054"/>
              <a:gd name="connsiteY7" fmla="*/ 642603 h 2183773"/>
              <a:gd name="connsiteX8" fmla="*/ 0 w 1588054"/>
              <a:gd name="connsiteY8" fmla="*/ 567891 h 2183773"/>
              <a:gd name="connsiteX9" fmla="*/ 327872 w 1588054"/>
              <a:gd name="connsiteY9" fmla="*/ 0 h 2183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8054" h="2183773">
                <a:moveTo>
                  <a:pt x="327872" y="0"/>
                </a:moveTo>
                <a:lnTo>
                  <a:pt x="510788" y="118292"/>
                </a:lnTo>
                <a:cubicBezTo>
                  <a:pt x="1154406" y="582464"/>
                  <a:pt x="1531952" y="1299400"/>
                  <a:pt x="1585097" y="2051410"/>
                </a:cubicBezTo>
                <a:lnTo>
                  <a:pt x="1588054" y="2183773"/>
                </a:lnTo>
                <a:lnTo>
                  <a:pt x="932943" y="2183773"/>
                </a:lnTo>
                <a:lnTo>
                  <a:pt x="932277" y="2117963"/>
                </a:lnTo>
                <a:cubicBezTo>
                  <a:pt x="924499" y="1988393"/>
                  <a:pt x="903621" y="1857675"/>
                  <a:pt x="868717" y="1727409"/>
                </a:cubicBezTo>
                <a:cubicBezTo>
                  <a:pt x="746551" y="1271481"/>
                  <a:pt x="472804" y="896648"/>
                  <a:pt x="116225" y="642603"/>
                </a:cubicBezTo>
                <a:lnTo>
                  <a:pt x="0" y="567891"/>
                </a:lnTo>
                <a:lnTo>
                  <a:pt x="327872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2" name="Freeform: Shape 51"/>
          <p:cNvSpPr/>
          <p:nvPr userDrawn="1"/>
        </p:nvSpPr>
        <p:spPr>
          <a:xfrm rot="19800000">
            <a:off x="9680792" y="4049342"/>
            <a:ext cx="1590213" cy="2185140"/>
          </a:xfrm>
          <a:custGeom>
            <a:avLst/>
            <a:gdLst>
              <a:gd name="connsiteX0" fmla="*/ 1589747 w 1590213"/>
              <a:gd name="connsiteY0" fmla="*/ 0 h 2185140"/>
              <a:gd name="connsiteX1" fmla="*/ 1590213 w 1590213"/>
              <a:gd name="connsiteY1" fmla="*/ 20834 h 2185140"/>
              <a:gd name="connsiteX2" fmla="*/ 1241066 w 1590213"/>
              <a:gd name="connsiteY2" fmla="*/ 1255449 h 2185140"/>
              <a:gd name="connsiteX3" fmla="*/ 346432 w 1590213"/>
              <a:gd name="connsiteY3" fmla="*/ 2175126 h 2185140"/>
              <a:gd name="connsiteX4" fmla="*/ 328156 w 1590213"/>
              <a:gd name="connsiteY4" fmla="*/ 2185140 h 2185140"/>
              <a:gd name="connsiteX5" fmla="*/ 0 w 1590213"/>
              <a:gd name="connsiteY5" fmla="*/ 1616757 h 2185140"/>
              <a:gd name="connsiteX6" fmla="*/ 25268 w 1590213"/>
              <a:gd name="connsiteY6" fmla="*/ 1602508 h 2185140"/>
              <a:gd name="connsiteX7" fmla="*/ 933729 w 1590213"/>
              <a:gd name="connsiteY7" fmla="*/ 29007 h 2185140"/>
              <a:gd name="connsiteX8" fmla="*/ 933435 w 1590213"/>
              <a:gd name="connsiteY8" fmla="*/ 0 h 2185140"/>
              <a:gd name="connsiteX9" fmla="*/ 1589747 w 1590213"/>
              <a:gd name="connsiteY9" fmla="*/ 0 h 2185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90213" h="2185140">
                <a:moveTo>
                  <a:pt x="1589747" y="0"/>
                </a:moveTo>
                <a:lnTo>
                  <a:pt x="1590213" y="20834"/>
                </a:lnTo>
                <a:cubicBezTo>
                  <a:pt x="1579289" y="441455"/>
                  <a:pt x="1466240" y="865435"/>
                  <a:pt x="1241066" y="1255449"/>
                </a:cubicBezTo>
                <a:cubicBezTo>
                  <a:pt x="1015891" y="1645462"/>
                  <a:pt x="705238" y="1955355"/>
                  <a:pt x="346432" y="2175126"/>
                </a:cubicBezTo>
                <a:lnTo>
                  <a:pt x="328156" y="2185140"/>
                </a:lnTo>
                <a:lnTo>
                  <a:pt x="0" y="1616757"/>
                </a:lnTo>
                <a:lnTo>
                  <a:pt x="25268" y="1602508"/>
                </a:lnTo>
                <a:cubicBezTo>
                  <a:pt x="566879" y="1260414"/>
                  <a:pt x="908273" y="669103"/>
                  <a:pt x="933729" y="29007"/>
                </a:cubicBezTo>
                <a:lnTo>
                  <a:pt x="933435" y="0"/>
                </a:lnTo>
                <a:lnTo>
                  <a:pt x="1589747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3" name="Freeform: Shape 52"/>
          <p:cNvSpPr/>
          <p:nvPr userDrawn="1"/>
        </p:nvSpPr>
        <p:spPr>
          <a:xfrm rot="19800000">
            <a:off x="8154437" y="6484759"/>
            <a:ext cx="2521294" cy="895451"/>
          </a:xfrm>
          <a:custGeom>
            <a:avLst/>
            <a:gdLst>
              <a:gd name="connsiteX0" fmla="*/ 2193739 w 2521294"/>
              <a:gd name="connsiteY0" fmla="*/ 13 h 895451"/>
              <a:gd name="connsiteX1" fmla="*/ 2521294 w 2521294"/>
              <a:gd name="connsiteY1" fmla="*/ 567355 h 895451"/>
              <a:gd name="connsiteX2" fmla="*/ 2405186 w 2521294"/>
              <a:gd name="connsiteY2" fmla="*/ 630976 h 895451"/>
              <a:gd name="connsiteX3" fmla="*/ 193902 w 2521294"/>
              <a:gd name="connsiteY3" fmla="*/ 667156 h 895451"/>
              <a:gd name="connsiteX4" fmla="*/ 0 w 2521294"/>
              <a:gd name="connsiteY4" fmla="*/ 567892 h 895451"/>
              <a:gd name="connsiteX5" fmla="*/ 327872 w 2521294"/>
              <a:gd name="connsiteY5" fmla="*/ 0 h 895451"/>
              <a:gd name="connsiteX6" fmla="*/ 450687 w 2521294"/>
              <a:gd name="connsiteY6" fmla="*/ 63299 h 895451"/>
              <a:gd name="connsiteX7" fmla="*/ 1766403 w 2521294"/>
              <a:gd name="connsiteY7" fmla="*/ 172573 h 895451"/>
              <a:gd name="connsiteX8" fmla="*/ 2136412 w 2521294"/>
              <a:gd name="connsiteY8" fmla="*/ 32341 h 895451"/>
              <a:gd name="connsiteX9" fmla="*/ 2193739 w 2521294"/>
              <a:gd name="connsiteY9" fmla="*/ 13 h 895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21294" h="895451">
                <a:moveTo>
                  <a:pt x="2193739" y="13"/>
                </a:moveTo>
                <a:lnTo>
                  <a:pt x="2521294" y="567355"/>
                </a:lnTo>
                <a:lnTo>
                  <a:pt x="2405186" y="630976"/>
                </a:lnTo>
                <a:cubicBezTo>
                  <a:pt x="1727354" y="960956"/>
                  <a:pt x="917695" y="992459"/>
                  <a:pt x="193902" y="667156"/>
                </a:cubicBezTo>
                <a:lnTo>
                  <a:pt x="0" y="567892"/>
                </a:lnTo>
                <a:lnTo>
                  <a:pt x="327872" y="0"/>
                </a:lnTo>
                <a:lnTo>
                  <a:pt x="450687" y="63299"/>
                </a:lnTo>
                <a:cubicBezTo>
                  <a:pt x="848986" y="245083"/>
                  <a:pt x="1310475" y="294738"/>
                  <a:pt x="1766403" y="172573"/>
                </a:cubicBezTo>
                <a:cubicBezTo>
                  <a:pt x="1896668" y="137668"/>
                  <a:pt x="2020313" y="90390"/>
                  <a:pt x="2136412" y="32341"/>
                </a:cubicBezTo>
                <a:lnTo>
                  <a:pt x="2193739" y="13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4" name="Text Placeholder 5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9185928" y="2806224"/>
            <a:ext cx="57365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55" name="Text Placeholder 5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9185928" y="6727801"/>
            <a:ext cx="57365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56" name="Text Placeholder 5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0319816" y="4674080"/>
            <a:ext cx="57365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57" name="Text Placeholder 5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7120846" y="4693198"/>
            <a:ext cx="24650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58" name="Text Placeholder 5"/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12001500" y="1997249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Text Placeholder 5"/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12001500" y="1338012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0" name="Text Placeholder 5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12001500" y="4731437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1" name="Text Placeholder 5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12001500" y="4072200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2" name="Text Placeholder 5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12001500" y="7465625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3" name="Text Placeholder 5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12001500" y="6806388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4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9207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3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3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1" animBg="1"/>
      <p:bldP spid="72" grpId="2" animBg="1"/>
      <p:bldP spid="51" grpId="0" animBg="1"/>
      <p:bldP spid="52" grpId="0" animBg="1"/>
      <p:bldP spid="53" grpId="0" animBg="1"/>
      <p:bldP spid="5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/>
    </p:bld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ar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5" name="Freeform: Shape 24"/>
          <p:cNvSpPr/>
          <p:nvPr userDrawn="1"/>
        </p:nvSpPr>
        <p:spPr>
          <a:xfrm>
            <a:off x="1943100" y="3270250"/>
            <a:ext cx="4044119" cy="3182217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2129256" y="4572495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Freeform: Shape 25"/>
          <p:cNvSpPr/>
          <p:nvPr userDrawn="1"/>
        </p:nvSpPr>
        <p:spPr>
          <a:xfrm>
            <a:off x="7121940" y="3270250"/>
            <a:ext cx="4044119" cy="3182217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7308096" y="4572495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8" name="Freeform: Shape 27"/>
          <p:cNvSpPr/>
          <p:nvPr userDrawn="1"/>
        </p:nvSpPr>
        <p:spPr>
          <a:xfrm>
            <a:off x="12300781" y="3270250"/>
            <a:ext cx="4044119" cy="3182217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2486937" y="4572495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00784" y="7188201"/>
            <a:ext cx="7686431" cy="1663700"/>
          </a:xfrm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9538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00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7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6" grpId="1" animBg="1"/>
      <p:bldP spid="27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28" grpId="1" animBg="1"/>
      <p:bldP spid="29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</p:bld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rrow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/>
          <p:cNvSpPr/>
          <p:nvPr userDrawn="1"/>
        </p:nvSpPr>
        <p:spPr>
          <a:xfrm>
            <a:off x="5287954" y="3450053"/>
            <a:ext cx="3815617" cy="3002414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5357010" y="4642341"/>
            <a:ext cx="3248651" cy="598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5" name="Freeform: Shape 24"/>
          <p:cNvSpPr/>
          <p:nvPr userDrawn="1"/>
        </p:nvSpPr>
        <p:spPr>
          <a:xfrm>
            <a:off x="1403350" y="3450053"/>
            <a:ext cx="3815617" cy="3002414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589506" y="4642341"/>
            <a:ext cx="3248651" cy="598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8" name="Freeform: Shape 27"/>
          <p:cNvSpPr/>
          <p:nvPr userDrawn="1"/>
        </p:nvSpPr>
        <p:spPr>
          <a:xfrm>
            <a:off x="9172558" y="3421263"/>
            <a:ext cx="3815617" cy="3002414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9324221" y="4613551"/>
            <a:ext cx="3248651" cy="598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00784" y="7188201"/>
            <a:ext cx="7686431" cy="1663700"/>
          </a:xfrm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2" name="Freeform: Shape 11"/>
          <p:cNvSpPr/>
          <p:nvPr userDrawn="1"/>
        </p:nvSpPr>
        <p:spPr>
          <a:xfrm>
            <a:off x="13057163" y="3450053"/>
            <a:ext cx="3815617" cy="3002414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13026687" y="4642341"/>
            <a:ext cx="3248651" cy="598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9403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00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00"/>
                            </p:stCondLst>
                            <p:childTnLst>
                              <p:par>
                                <p:cTn id="5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3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7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5" grpId="1" animBg="1"/>
      <p:bldP spid="7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28" grpId="1" animBg="1"/>
      <p:bldP spid="29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12" grpId="0" animBg="1"/>
      <p:bldP spid="12" grpId="1" animBg="1"/>
      <p:bldP spid="13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34" name="Rectangle 33"/>
          <p:cNvSpPr/>
          <p:nvPr userDrawn="1"/>
        </p:nvSpPr>
        <p:spPr>
          <a:xfrm>
            <a:off x="8415564" y="2873828"/>
            <a:ext cx="3615871" cy="585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Rectangle 34"/>
          <p:cNvSpPr/>
          <p:nvPr userDrawn="1"/>
        </p:nvSpPr>
        <p:spPr>
          <a:xfrm>
            <a:off x="8415564" y="3458935"/>
            <a:ext cx="3615871" cy="11711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Rectangle 35"/>
          <p:cNvSpPr/>
          <p:nvPr userDrawn="1"/>
        </p:nvSpPr>
        <p:spPr>
          <a:xfrm>
            <a:off x="8415564" y="4630056"/>
            <a:ext cx="3615871" cy="25737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Rectangle 36"/>
          <p:cNvSpPr/>
          <p:nvPr userDrawn="1"/>
        </p:nvSpPr>
        <p:spPr>
          <a:xfrm>
            <a:off x="8415564" y="7203848"/>
            <a:ext cx="3615871" cy="314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8599174" y="2860737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8599174" y="3599543"/>
            <a:ext cx="3248651" cy="8418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8599174" y="4818741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34" hasCustomPrompt="1"/>
          </p:nvPr>
        </p:nvSpPr>
        <p:spPr>
          <a:xfrm>
            <a:off x="8599174" y="5379809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35" hasCustomPrompt="1"/>
          </p:nvPr>
        </p:nvSpPr>
        <p:spPr>
          <a:xfrm>
            <a:off x="8599174" y="5940877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3" name="Text Placeholder 5"/>
          <p:cNvSpPr>
            <a:spLocks noGrp="1"/>
          </p:cNvSpPr>
          <p:nvPr>
            <p:ph type="body" sz="quarter" idx="36" hasCustomPrompt="1"/>
          </p:nvPr>
        </p:nvSpPr>
        <p:spPr>
          <a:xfrm>
            <a:off x="8599174" y="6501944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4" name="Rectangle 43"/>
          <p:cNvSpPr/>
          <p:nvPr userDrawn="1"/>
        </p:nvSpPr>
        <p:spPr>
          <a:xfrm>
            <a:off x="12729029" y="2873828"/>
            <a:ext cx="3615871" cy="585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Rectangle 44"/>
          <p:cNvSpPr/>
          <p:nvPr userDrawn="1"/>
        </p:nvSpPr>
        <p:spPr>
          <a:xfrm>
            <a:off x="12729029" y="3458935"/>
            <a:ext cx="3615871" cy="11711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Rectangle 45"/>
          <p:cNvSpPr/>
          <p:nvPr userDrawn="1"/>
        </p:nvSpPr>
        <p:spPr>
          <a:xfrm>
            <a:off x="12729029" y="4630056"/>
            <a:ext cx="3615871" cy="25737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Rectangle 46"/>
          <p:cNvSpPr/>
          <p:nvPr userDrawn="1"/>
        </p:nvSpPr>
        <p:spPr>
          <a:xfrm>
            <a:off x="12729029" y="7203848"/>
            <a:ext cx="3615871" cy="3145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2912639" y="2860737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9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2912639" y="3599543"/>
            <a:ext cx="3248651" cy="8418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50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2912639" y="4818741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1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12912639" y="5379809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2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12912639" y="5940877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3" name="Text Placeholder 5"/>
          <p:cNvSpPr>
            <a:spLocks noGrp="1"/>
          </p:cNvSpPr>
          <p:nvPr>
            <p:ph type="body" sz="quarter" idx="42" hasCustomPrompt="1"/>
          </p:nvPr>
        </p:nvSpPr>
        <p:spPr>
          <a:xfrm>
            <a:off x="12912639" y="6501944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5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5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03381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animBg="1"/>
      <p:bldP spid="45" grpId="0" animBg="1"/>
      <p:bldP spid="46" grpId="0" animBg="1"/>
      <p:bldP spid="47" grpId="0" animBg="1"/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/>
      <p:bldP spid="5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022600" y="2021279"/>
            <a:ext cx="3615871" cy="585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3022600" y="2606386"/>
            <a:ext cx="3615871" cy="11711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22600" y="3777507"/>
            <a:ext cx="3615871" cy="25737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3022600" y="6351299"/>
            <a:ext cx="3615871" cy="3145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3206210" y="2008188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3206210" y="2746994"/>
            <a:ext cx="3248651" cy="8418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3206210" y="3966192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3206210" y="4527260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3206210" y="5088328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3206210" y="5649395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Rectangle 33"/>
          <p:cNvSpPr/>
          <p:nvPr userDrawn="1"/>
        </p:nvSpPr>
        <p:spPr>
          <a:xfrm>
            <a:off x="7336064" y="2021279"/>
            <a:ext cx="3615871" cy="585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Rectangle 34"/>
          <p:cNvSpPr/>
          <p:nvPr userDrawn="1"/>
        </p:nvSpPr>
        <p:spPr>
          <a:xfrm>
            <a:off x="7336064" y="2606386"/>
            <a:ext cx="3615871" cy="11711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Rectangle 35"/>
          <p:cNvSpPr/>
          <p:nvPr userDrawn="1"/>
        </p:nvSpPr>
        <p:spPr>
          <a:xfrm>
            <a:off x="7336064" y="3777507"/>
            <a:ext cx="3615871" cy="25737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Rectangle 36"/>
          <p:cNvSpPr/>
          <p:nvPr userDrawn="1"/>
        </p:nvSpPr>
        <p:spPr>
          <a:xfrm>
            <a:off x="7336064" y="6351299"/>
            <a:ext cx="3615871" cy="314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7519674" y="2008188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7519674" y="2746994"/>
            <a:ext cx="3248651" cy="8418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7519674" y="3966192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34" hasCustomPrompt="1"/>
          </p:nvPr>
        </p:nvSpPr>
        <p:spPr>
          <a:xfrm>
            <a:off x="7519674" y="4527260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35" hasCustomPrompt="1"/>
          </p:nvPr>
        </p:nvSpPr>
        <p:spPr>
          <a:xfrm>
            <a:off x="7519674" y="5088328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3" name="Text Placeholder 5"/>
          <p:cNvSpPr>
            <a:spLocks noGrp="1"/>
          </p:cNvSpPr>
          <p:nvPr>
            <p:ph type="body" sz="quarter" idx="36" hasCustomPrompt="1"/>
          </p:nvPr>
        </p:nvSpPr>
        <p:spPr>
          <a:xfrm>
            <a:off x="7519674" y="5649395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4" name="Rectangle 43"/>
          <p:cNvSpPr/>
          <p:nvPr userDrawn="1"/>
        </p:nvSpPr>
        <p:spPr>
          <a:xfrm>
            <a:off x="11649529" y="2021279"/>
            <a:ext cx="3615871" cy="585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Rectangle 44"/>
          <p:cNvSpPr/>
          <p:nvPr userDrawn="1"/>
        </p:nvSpPr>
        <p:spPr>
          <a:xfrm>
            <a:off x="11649529" y="2606386"/>
            <a:ext cx="3615871" cy="11711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Rectangle 45"/>
          <p:cNvSpPr/>
          <p:nvPr userDrawn="1"/>
        </p:nvSpPr>
        <p:spPr>
          <a:xfrm>
            <a:off x="11649529" y="3777507"/>
            <a:ext cx="3615871" cy="25737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Rectangle 46"/>
          <p:cNvSpPr/>
          <p:nvPr userDrawn="1"/>
        </p:nvSpPr>
        <p:spPr>
          <a:xfrm>
            <a:off x="11649529" y="6351299"/>
            <a:ext cx="3615871" cy="3145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1833139" y="2008188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9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1833139" y="2746994"/>
            <a:ext cx="3248651" cy="8418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50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1833139" y="3966192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1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11833139" y="4527260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2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11833139" y="5088328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3" name="Text Placeholder 5"/>
          <p:cNvSpPr>
            <a:spLocks noGrp="1"/>
          </p:cNvSpPr>
          <p:nvPr>
            <p:ph type="body" sz="quarter" idx="42" hasCustomPrompt="1"/>
          </p:nvPr>
        </p:nvSpPr>
        <p:spPr>
          <a:xfrm>
            <a:off x="11833139" y="5649395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7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7000825"/>
            <a:ext cx="5184775" cy="2048004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5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578969" y="7188201"/>
            <a:ext cx="7686431" cy="1663700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0051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35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animBg="1"/>
      <p:bldP spid="36" grpId="0" animBg="1"/>
      <p:bldP spid="37" grpId="0" animBg="1"/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animBg="1"/>
      <p:bldP spid="45" grpId="0" animBg="1"/>
      <p:bldP spid="46" grpId="0" animBg="1"/>
      <p:bldP spid="47" grpId="0" animBg="1"/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/>
      <p:bldP spid="5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209672" y="4215132"/>
            <a:ext cx="12135229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4209672" y="5146691"/>
            <a:ext cx="12135229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09672" y="6078250"/>
            <a:ext cx="12135229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209672" y="7009809"/>
            <a:ext cx="12135229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4209672" y="7941368"/>
            <a:ext cx="12135229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209672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5951476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7693280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9435084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1176888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2918692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14660494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403350" y="4398423"/>
            <a:ext cx="2601605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1403350" y="5329982"/>
            <a:ext cx="2601605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1403350" y="6261541"/>
            <a:ext cx="2601605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1403350" y="7180887"/>
            <a:ext cx="2601605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1403350" y="8124659"/>
            <a:ext cx="2601605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748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3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8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3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8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701516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7492809"/>
            <a:ext cx="5724525" cy="1054484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578969" y="7188201"/>
            <a:ext cx="7686431" cy="1663700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9801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 Tabl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209671" y="4363259"/>
            <a:ext cx="12135229" cy="5694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209672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226128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8242584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259040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2275496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4291952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403351" y="4363259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34" hasCustomPrompt="1"/>
          </p:nvPr>
        </p:nvSpPr>
        <p:spPr>
          <a:xfrm>
            <a:off x="5217900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5" hasCustomPrompt="1"/>
          </p:nvPr>
        </p:nvSpPr>
        <p:spPr>
          <a:xfrm>
            <a:off x="7234356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36" hasCustomPrompt="1"/>
          </p:nvPr>
        </p:nvSpPr>
        <p:spPr>
          <a:xfrm>
            <a:off x="9250812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1267268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3283724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5300183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0" name="Rectangle 29"/>
          <p:cNvSpPr/>
          <p:nvPr userDrawn="1"/>
        </p:nvSpPr>
        <p:spPr>
          <a:xfrm>
            <a:off x="4209671" y="4932677"/>
            <a:ext cx="12135229" cy="5694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1403351" y="4932677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4209671" y="5502095"/>
            <a:ext cx="12135229" cy="5694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1403351" y="5502095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4" name="Rectangle 33"/>
          <p:cNvSpPr/>
          <p:nvPr userDrawn="1"/>
        </p:nvSpPr>
        <p:spPr>
          <a:xfrm>
            <a:off x="4209671" y="6071513"/>
            <a:ext cx="12135229" cy="5694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42" hasCustomPrompt="1"/>
          </p:nvPr>
        </p:nvSpPr>
        <p:spPr>
          <a:xfrm>
            <a:off x="1403351" y="6071513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6" name="Rectangle 35"/>
          <p:cNvSpPr/>
          <p:nvPr userDrawn="1"/>
        </p:nvSpPr>
        <p:spPr>
          <a:xfrm>
            <a:off x="4209671" y="6640931"/>
            <a:ext cx="12135229" cy="5694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Text Placeholder 5"/>
          <p:cNvSpPr>
            <a:spLocks noGrp="1"/>
          </p:cNvSpPr>
          <p:nvPr>
            <p:ph type="body" sz="quarter" idx="43" hasCustomPrompt="1"/>
          </p:nvPr>
        </p:nvSpPr>
        <p:spPr>
          <a:xfrm>
            <a:off x="1403351" y="6640931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8" name="Rectangle 37"/>
          <p:cNvSpPr/>
          <p:nvPr userDrawn="1"/>
        </p:nvSpPr>
        <p:spPr>
          <a:xfrm>
            <a:off x="4209671" y="7210349"/>
            <a:ext cx="12135229" cy="5694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44" hasCustomPrompt="1"/>
          </p:nvPr>
        </p:nvSpPr>
        <p:spPr>
          <a:xfrm>
            <a:off x="1403351" y="7210349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0" name="Rectangle 39"/>
          <p:cNvSpPr/>
          <p:nvPr userDrawn="1"/>
        </p:nvSpPr>
        <p:spPr>
          <a:xfrm>
            <a:off x="4209671" y="7747989"/>
            <a:ext cx="12135229" cy="5694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45" hasCustomPrompt="1"/>
          </p:nvPr>
        </p:nvSpPr>
        <p:spPr>
          <a:xfrm>
            <a:off x="1403351" y="7747989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2" name="Rectangle 41"/>
          <p:cNvSpPr/>
          <p:nvPr userDrawn="1"/>
        </p:nvSpPr>
        <p:spPr>
          <a:xfrm>
            <a:off x="4209671" y="8317407"/>
            <a:ext cx="12135229" cy="5694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Text Placeholder 5"/>
          <p:cNvSpPr>
            <a:spLocks noGrp="1"/>
          </p:cNvSpPr>
          <p:nvPr>
            <p:ph type="body" sz="quarter" idx="46" hasCustomPrompt="1"/>
          </p:nvPr>
        </p:nvSpPr>
        <p:spPr>
          <a:xfrm>
            <a:off x="1403351" y="8317407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4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45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972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6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1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6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1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6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1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6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1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9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animBg="1"/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/>
      <p:bldP spid="45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5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9143999" y="3270250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9143999" y="4201809"/>
            <a:ext cx="7740652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143999" y="5133368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9143999" y="6064927"/>
            <a:ext cx="7740652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9143999" y="6996486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6515101" y="2338691"/>
            <a:ext cx="2628899" cy="9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9143999" y="2338691"/>
            <a:ext cx="7740651" cy="93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6515100" y="3270250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515100" y="4201809"/>
            <a:ext cx="2628900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515100" y="5133368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6515100" y="6064927"/>
            <a:ext cx="2628900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515100" y="6996486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658841" y="2521982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9423976" y="2519762"/>
            <a:ext cx="3508663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3096010" y="2519762"/>
            <a:ext cx="3508663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6658841" y="3453541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6658841" y="4385100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6658841" y="5316659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6658841" y="6248218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6658841" y="7179777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9432636" y="3449429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9432636" y="4376547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9432636" y="5330674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9432636" y="6259968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34" hasCustomPrompt="1"/>
          </p:nvPr>
        </p:nvSpPr>
        <p:spPr>
          <a:xfrm>
            <a:off x="9432636" y="7188984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35" hasCustomPrompt="1"/>
          </p:nvPr>
        </p:nvSpPr>
        <p:spPr>
          <a:xfrm>
            <a:off x="13082155" y="3449429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36" hasCustomPrompt="1"/>
          </p:nvPr>
        </p:nvSpPr>
        <p:spPr>
          <a:xfrm>
            <a:off x="13082155" y="4376547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3082155" y="5330674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3082155" y="6259968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3082155" y="7188984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40" name="Straight Connector 39"/>
          <p:cNvCxnSpPr/>
          <p:nvPr userDrawn="1"/>
        </p:nvCxnSpPr>
        <p:spPr>
          <a:xfrm>
            <a:off x="1517651" y="5141913"/>
            <a:ext cx="499744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4385142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43688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261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050"/>
                            </p:stCondLst>
                            <p:childTnLst>
                              <p:par>
                                <p:cTn id="18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8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/>
      <p:bldP spid="4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5x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9143999" y="2332814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9143999" y="3269260"/>
            <a:ext cx="7740652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143999" y="4205706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9143999" y="5142152"/>
            <a:ext cx="7740652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9143999" y="6078598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6515101" y="1396368"/>
            <a:ext cx="2628899" cy="93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9144000" y="1396368"/>
            <a:ext cx="7740651" cy="93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6515100" y="2332814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515100" y="3269260"/>
            <a:ext cx="2628900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515100" y="4205706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6515100" y="5142152"/>
            <a:ext cx="2628900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515100" y="6078598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658841" y="1557228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9311516" y="1557228"/>
            <a:ext cx="237977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1842621" y="1557228"/>
            <a:ext cx="237977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6658841" y="2549866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6658841" y="3481425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6658841" y="4412984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6658841" y="5344543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6658841" y="6276102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9320175" y="2545754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9320175" y="3472872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9320175" y="442699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9320175" y="5356293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34" hasCustomPrompt="1"/>
          </p:nvPr>
        </p:nvSpPr>
        <p:spPr>
          <a:xfrm>
            <a:off x="9320175" y="628530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35" hasCustomPrompt="1"/>
          </p:nvPr>
        </p:nvSpPr>
        <p:spPr>
          <a:xfrm>
            <a:off x="11828765" y="2545754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36" hasCustomPrompt="1"/>
          </p:nvPr>
        </p:nvSpPr>
        <p:spPr>
          <a:xfrm>
            <a:off x="11828765" y="3472872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1828765" y="442699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1828765" y="5356293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1828765" y="628530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40" name="Straight Connector 39"/>
          <p:cNvCxnSpPr/>
          <p:nvPr userDrawn="1"/>
        </p:nvCxnSpPr>
        <p:spPr>
          <a:xfrm>
            <a:off x="1517651" y="5141913"/>
            <a:ext cx="499744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431230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4296229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1169650" y="9616425"/>
            <a:ext cx="6781800" cy="547603"/>
          </a:xfrm>
        </p:spPr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3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6757650" y="8877368"/>
            <a:ext cx="1219200" cy="10128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39" name="Rectangle 38"/>
          <p:cNvSpPr/>
          <p:nvPr userDrawn="1"/>
        </p:nvSpPr>
        <p:spPr>
          <a:xfrm>
            <a:off x="9143999" y="7015044"/>
            <a:ext cx="7740652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Rectangle 42"/>
          <p:cNvSpPr/>
          <p:nvPr userDrawn="1"/>
        </p:nvSpPr>
        <p:spPr>
          <a:xfrm>
            <a:off x="9143999" y="7951488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4" name="Rectangle 43"/>
          <p:cNvSpPr/>
          <p:nvPr userDrawn="1"/>
        </p:nvSpPr>
        <p:spPr>
          <a:xfrm>
            <a:off x="6515100" y="7015044"/>
            <a:ext cx="2628900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Rectangle 44"/>
          <p:cNvSpPr/>
          <p:nvPr userDrawn="1"/>
        </p:nvSpPr>
        <p:spPr>
          <a:xfrm>
            <a:off x="6515100" y="7951488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6658841" y="7203220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7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6658841" y="8134779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42" hasCustomPrompt="1"/>
          </p:nvPr>
        </p:nvSpPr>
        <p:spPr>
          <a:xfrm>
            <a:off x="9320175" y="7214970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9" name="Text Placeholder 5"/>
          <p:cNvSpPr>
            <a:spLocks noGrp="1"/>
          </p:cNvSpPr>
          <p:nvPr>
            <p:ph type="body" sz="quarter" idx="43" hasCustomPrompt="1"/>
          </p:nvPr>
        </p:nvSpPr>
        <p:spPr>
          <a:xfrm>
            <a:off x="9320175" y="8143986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0" name="Text Placeholder 5"/>
          <p:cNvSpPr>
            <a:spLocks noGrp="1"/>
          </p:cNvSpPr>
          <p:nvPr>
            <p:ph type="body" sz="quarter" idx="44" hasCustomPrompt="1"/>
          </p:nvPr>
        </p:nvSpPr>
        <p:spPr>
          <a:xfrm>
            <a:off x="11828765" y="7214970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1" name="Text Placeholder 5"/>
          <p:cNvSpPr>
            <a:spLocks noGrp="1"/>
          </p:cNvSpPr>
          <p:nvPr>
            <p:ph type="body" sz="quarter" idx="45" hasCustomPrompt="1"/>
          </p:nvPr>
        </p:nvSpPr>
        <p:spPr>
          <a:xfrm>
            <a:off x="11828765" y="8143986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2" name="Text Placeholder 5"/>
          <p:cNvSpPr>
            <a:spLocks noGrp="1"/>
          </p:cNvSpPr>
          <p:nvPr>
            <p:ph type="body" sz="quarter" idx="46" hasCustomPrompt="1"/>
          </p:nvPr>
        </p:nvSpPr>
        <p:spPr>
          <a:xfrm>
            <a:off x="14337355" y="1557228"/>
            <a:ext cx="237977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53" name="Text Placeholder 5"/>
          <p:cNvSpPr>
            <a:spLocks noGrp="1"/>
          </p:cNvSpPr>
          <p:nvPr>
            <p:ph type="body" sz="quarter" idx="47" hasCustomPrompt="1"/>
          </p:nvPr>
        </p:nvSpPr>
        <p:spPr>
          <a:xfrm>
            <a:off x="14323499" y="2545754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4" name="Text Placeholder 5"/>
          <p:cNvSpPr>
            <a:spLocks noGrp="1"/>
          </p:cNvSpPr>
          <p:nvPr>
            <p:ph type="body" sz="quarter" idx="48" hasCustomPrompt="1"/>
          </p:nvPr>
        </p:nvSpPr>
        <p:spPr>
          <a:xfrm>
            <a:off x="14323499" y="3472872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5" name="Text Placeholder 5"/>
          <p:cNvSpPr>
            <a:spLocks noGrp="1"/>
          </p:cNvSpPr>
          <p:nvPr>
            <p:ph type="body" sz="quarter" idx="49" hasCustomPrompt="1"/>
          </p:nvPr>
        </p:nvSpPr>
        <p:spPr>
          <a:xfrm>
            <a:off x="14323499" y="442699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6" name="Text Placeholder 5"/>
          <p:cNvSpPr>
            <a:spLocks noGrp="1"/>
          </p:cNvSpPr>
          <p:nvPr>
            <p:ph type="body" sz="quarter" idx="50" hasCustomPrompt="1"/>
          </p:nvPr>
        </p:nvSpPr>
        <p:spPr>
          <a:xfrm>
            <a:off x="14323499" y="5356293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7" name="Text Placeholder 5"/>
          <p:cNvSpPr>
            <a:spLocks noGrp="1"/>
          </p:cNvSpPr>
          <p:nvPr>
            <p:ph type="body" sz="quarter" idx="51" hasCustomPrompt="1"/>
          </p:nvPr>
        </p:nvSpPr>
        <p:spPr>
          <a:xfrm>
            <a:off x="14323499" y="628530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8" name="Text Placeholder 5"/>
          <p:cNvSpPr>
            <a:spLocks noGrp="1"/>
          </p:cNvSpPr>
          <p:nvPr>
            <p:ph type="body" sz="quarter" idx="52" hasCustomPrompt="1"/>
          </p:nvPr>
        </p:nvSpPr>
        <p:spPr>
          <a:xfrm>
            <a:off x="14323499" y="7214970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Text Placeholder 5"/>
          <p:cNvSpPr>
            <a:spLocks noGrp="1"/>
          </p:cNvSpPr>
          <p:nvPr>
            <p:ph type="body" sz="quarter" idx="53" hasCustomPrompt="1"/>
          </p:nvPr>
        </p:nvSpPr>
        <p:spPr>
          <a:xfrm>
            <a:off x="14323499" y="8143986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6373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000"/>
                            </p:stCondLst>
                            <p:childTnLst>
                              <p:par>
                                <p:cTn id="1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1500"/>
                            </p:stCondLst>
                            <p:childTnLst>
                              <p:par>
                                <p:cTn id="2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3050"/>
                            </p:stCondLst>
                            <p:childTnLst>
                              <p:par>
                                <p:cTn id="26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8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/>
      <p:bldP spid="4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animBg="1"/>
      <p:bldP spid="39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onl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683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only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1169650" y="9616425"/>
            <a:ext cx="6781800" cy="547603"/>
          </a:xfrm>
        </p:spPr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6757650" y="8877368"/>
            <a:ext cx="1219200" cy="10128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9799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onl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1160124" y="1398589"/>
            <a:ext cx="5184775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9173" y="5360988"/>
            <a:ext cx="5165453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829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270249"/>
            <a:ext cx="12242800" cy="3744913"/>
          </a:xfrm>
        </p:spPr>
        <p:txBody>
          <a:bodyPr anchor="ctr">
            <a:normAutofit/>
          </a:bodyPr>
          <a:lstStyle>
            <a:lvl1pPr algn="ctr">
              <a:lnSpc>
                <a:spcPct val="13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02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arch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5271512" y="4720143"/>
            <a:ext cx="5486544" cy="84512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7" name="Group 6"/>
          <p:cNvGrpSpPr/>
          <p:nvPr userDrawn="1"/>
        </p:nvGrpSpPr>
        <p:grpSpPr>
          <a:xfrm rot="2700000">
            <a:off x="5570309" y="4960383"/>
            <a:ext cx="569985" cy="364645"/>
            <a:chOff x="4700814" y="3860800"/>
            <a:chExt cx="907506" cy="580572"/>
          </a:xfrm>
        </p:grpSpPr>
        <p:sp>
          <p:nvSpPr>
            <p:cNvPr id="5" name="Circle: Hollow 4"/>
            <p:cNvSpPr/>
            <p:nvPr userDrawn="1"/>
          </p:nvSpPr>
          <p:spPr>
            <a:xfrm>
              <a:off x="4700814" y="3860800"/>
              <a:ext cx="580572" cy="580572"/>
            </a:xfrm>
            <a:prstGeom prst="donut">
              <a:avLst>
                <a:gd name="adj" fmla="val 10648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: Rounded Corners 5"/>
            <p:cNvSpPr/>
            <p:nvPr userDrawn="1"/>
          </p:nvSpPr>
          <p:spPr>
            <a:xfrm>
              <a:off x="5225143" y="4107542"/>
              <a:ext cx="383177" cy="91077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430691" y="4756843"/>
            <a:ext cx="4155651" cy="753007"/>
          </a:xfrm>
        </p:spPr>
        <p:txBody>
          <a:bodyPr anchor="ctr">
            <a:norm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0940872" y="4720143"/>
            <a:ext cx="2227873" cy="84512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1098731" y="4857997"/>
            <a:ext cx="1903760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grpSp>
        <p:nvGrpSpPr>
          <p:cNvPr id="17" name="Group 16"/>
          <p:cNvGrpSpPr/>
          <p:nvPr userDrawn="1"/>
        </p:nvGrpSpPr>
        <p:grpSpPr>
          <a:xfrm rot="20515710">
            <a:off x="15428813" y="10820954"/>
            <a:ext cx="478971" cy="1006929"/>
            <a:chOff x="3991428" y="1654628"/>
            <a:chExt cx="478971" cy="1006929"/>
          </a:xfrm>
          <a:solidFill>
            <a:schemeClr val="bg1"/>
          </a:solidFill>
        </p:grpSpPr>
        <p:sp>
          <p:nvSpPr>
            <p:cNvPr id="15" name="Isosceles Triangle 14"/>
            <p:cNvSpPr/>
            <p:nvPr userDrawn="1"/>
          </p:nvSpPr>
          <p:spPr>
            <a:xfrm>
              <a:off x="3991428" y="1654628"/>
              <a:ext cx="478971" cy="725714"/>
            </a:xfrm>
            <a:custGeom>
              <a:avLst/>
              <a:gdLst>
                <a:gd name="connsiteX0" fmla="*/ 0 w 478971"/>
                <a:gd name="connsiteY0" fmla="*/ 725714 h 725714"/>
                <a:gd name="connsiteX1" fmla="*/ 239486 w 478971"/>
                <a:gd name="connsiteY1" fmla="*/ 0 h 725714"/>
                <a:gd name="connsiteX2" fmla="*/ 478971 w 478971"/>
                <a:gd name="connsiteY2" fmla="*/ 725714 h 725714"/>
                <a:gd name="connsiteX3" fmla="*/ 0 w 478971"/>
                <a:gd name="connsiteY3" fmla="*/ 725714 h 725714"/>
                <a:gd name="connsiteX0" fmla="*/ 0 w 478971"/>
                <a:gd name="connsiteY0" fmla="*/ 725714 h 726622"/>
                <a:gd name="connsiteX1" fmla="*/ 239486 w 478971"/>
                <a:gd name="connsiteY1" fmla="*/ 0 h 726622"/>
                <a:gd name="connsiteX2" fmla="*/ 478971 w 478971"/>
                <a:gd name="connsiteY2" fmla="*/ 725714 h 726622"/>
                <a:gd name="connsiteX3" fmla="*/ 237672 w 478971"/>
                <a:gd name="connsiteY3" fmla="*/ 726622 h 726622"/>
                <a:gd name="connsiteX4" fmla="*/ 0 w 478971"/>
                <a:gd name="connsiteY4" fmla="*/ 725714 h 726622"/>
                <a:gd name="connsiteX0" fmla="*/ 0 w 478971"/>
                <a:gd name="connsiteY0" fmla="*/ 725714 h 725714"/>
                <a:gd name="connsiteX1" fmla="*/ 239486 w 478971"/>
                <a:gd name="connsiteY1" fmla="*/ 0 h 725714"/>
                <a:gd name="connsiteX2" fmla="*/ 478971 w 478971"/>
                <a:gd name="connsiteY2" fmla="*/ 725714 h 725714"/>
                <a:gd name="connsiteX3" fmla="*/ 231322 w 478971"/>
                <a:gd name="connsiteY3" fmla="*/ 637722 h 725714"/>
                <a:gd name="connsiteX4" fmla="*/ 0 w 478971"/>
                <a:gd name="connsiteY4" fmla="*/ 725714 h 725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71" h="725714">
                  <a:moveTo>
                    <a:pt x="0" y="725714"/>
                  </a:moveTo>
                  <a:lnTo>
                    <a:pt x="239486" y="0"/>
                  </a:lnTo>
                  <a:lnTo>
                    <a:pt x="478971" y="725714"/>
                  </a:lnTo>
                  <a:lnTo>
                    <a:pt x="231322" y="637722"/>
                  </a:lnTo>
                  <a:lnTo>
                    <a:pt x="0" y="7257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4175757" y="2255156"/>
              <a:ext cx="110312" cy="4064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829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01"/>
                            </p:stCondLst>
                            <p:childTnLst>
                              <p:par>
                                <p:cTn id="21" presetID="42" presetClass="path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4444E-6 -2.19478E-6 L -0.14575 -0.54638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31" y="-26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101"/>
                            </p:stCondLst>
                            <p:childTnLst>
                              <p:par>
                                <p:cTn id="2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51"/>
                            </p:stCondLst>
                            <p:childTnLst>
                              <p:par>
                                <p:cTn id="2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1000"/>
                  </p:stCondLst>
                  <p:iterate type="lt">
                    <p:tmAbs val="1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3" grpId="0" animBg="1"/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0100447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18288000" cy="51427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62" tIns="91431" rIns="182862" bIns="91431" rtlCol="0" anchor="ctr"/>
          <a:lstStyle/>
          <a:p>
            <a:pPr algn="ctr"/>
            <a:endParaRPr lang="ko-KR" alt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1438128" y="3302327"/>
            <a:ext cx="4823680" cy="358628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914309" indent="0">
              <a:buNone/>
              <a:defRPr sz="5600"/>
            </a:lvl2pPr>
            <a:lvl3pPr marL="1828617" indent="0">
              <a:buNone/>
              <a:defRPr sz="4800"/>
            </a:lvl3pPr>
            <a:lvl4pPr marL="2742926" indent="0">
              <a:buNone/>
              <a:defRPr sz="4000"/>
            </a:lvl4pPr>
            <a:lvl5pPr marL="3657234" indent="0">
              <a:buNone/>
              <a:defRPr sz="4000"/>
            </a:lvl5pPr>
            <a:lvl6pPr marL="4571543" indent="0">
              <a:buNone/>
              <a:defRPr sz="4000"/>
            </a:lvl6pPr>
            <a:lvl7pPr marL="5485851" indent="0">
              <a:buNone/>
              <a:defRPr sz="4000"/>
            </a:lvl7pPr>
            <a:lvl8pPr marL="6400160" indent="0">
              <a:buNone/>
              <a:defRPr sz="4000"/>
            </a:lvl8pPr>
            <a:lvl9pPr marL="7314468" indent="0">
              <a:buNone/>
              <a:defRPr sz="4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731226" y="3302327"/>
            <a:ext cx="4823680" cy="358628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914309" indent="0">
              <a:buNone/>
              <a:defRPr sz="5600"/>
            </a:lvl2pPr>
            <a:lvl3pPr marL="1828617" indent="0">
              <a:buNone/>
              <a:defRPr sz="4800"/>
            </a:lvl3pPr>
            <a:lvl4pPr marL="2742926" indent="0">
              <a:buNone/>
              <a:defRPr sz="4000"/>
            </a:lvl4pPr>
            <a:lvl5pPr marL="3657234" indent="0">
              <a:buNone/>
              <a:defRPr sz="4000"/>
            </a:lvl5pPr>
            <a:lvl6pPr marL="4571543" indent="0">
              <a:buNone/>
              <a:defRPr sz="4000"/>
            </a:lvl6pPr>
            <a:lvl7pPr marL="5485851" indent="0">
              <a:buNone/>
              <a:defRPr sz="4000"/>
            </a:lvl7pPr>
            <a:lvl8pPr marL="6400160" indent="0">
              <a:buNone/>
              <a:defRPr sz="4000"/>
            </a:lvl8pPr>
            <a:lvl9pPr marL="7314468" indent="0">
              <a:buNone/>
              <a:defRPr sz="4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12024322" y="3302327"/>
            <a:ext cx="4823680" cy="358628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914309" indent="0">
              <a:buNone/>
              <a:defRPr sz="5600"/>
            </a:lvl2pPr>
            <a:lvl3pPr marL="1828617" indent="0">
              <a:buNone/>
              <a:defRPr sz="4800"/>
            </a:lvl3pPr>
            <a:lvl4pPr marL="2742926" indent="0">
              <a:buNone/>
              <a:defRPr sz="4000"/>
            </a:lvl4pPr>
            <a:lvl5pPr marL="3657234" indent="0">
              <a:buNone/>
              <a:defRPr sz="4000"/>
            </a:lvl5pPr>
            <a:lvl6pPr marL="4571543" indent="0">
              <a:buNone/>
              <a:defRPr sz="4000"/>
            </a:lvl6pPr>
            <a:lvl7pPr marL="5485851" indent="0">
              <a:buNone/>
              <a:defRPr sz="4000"/>
            </a:lvl7pPr>
            <a:lvl8pPr marL="6400160" indent="0">
              <a:buNone/>
              <a:defRPr sz="4000"/>
            </a:lvl8pPr>
            <a:lvl9pPr marL="7314468" indent="0">
              <a:buNone/>
              <a:defRPr sz="4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A6407BF-D764-4F3C-882C-7AA41FCCEA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51462"/>
            <a:ext cx="18288000" cy="1552820"/>
          </a:xfrm>
          <a:prstGeom prst="rect">
            <a:avLst/>
          </a:prstGeom>
        </p:spPr>
        <p:txBody>
          <a:bodyPr anchor="ctr"/>
          <a:lstStyle>
            <a:lvl1pPr algn="ctr">
              <a:defRPr sz="72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7696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07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87" Type="http://schemas.openxmlformats.org/officeDocument/2006/relationships/slideLayout" Target="../slideLayouts/slideLayout87.xml"/><Relationship Id="rId102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90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5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103" Type="http://schemas.openxmlformats.org/officeDocument/2006/relationships/slideLayout" Target="../slideLayouts/slideLayout103.xml"/><Relationship Id="rId108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11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350" y="547604"/>
            <a:ext cx="15481300" cy="1357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/>
              <a:t>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350" y="2120901"/>
            <a:ext cx="15481300" cy="6730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Master Text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169650" y="9616425"/>
            <a:ext cx="6781800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65400" y="8877368"/>
            <a:ext cx="2711450" cy="10128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600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97645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7" r:id="rId2"/>
    <p:sldLayoutId id="2147483758" r:id="rId3"/>
    <p:sldLayoutId id="2147483759" r:id="rId4"/>
    <p:sldLayoutId id="2147483765" r:id="rId5"/>
    <p:sldLayoutId id="2147483664" r:id="rId6"/>
    <p:sldLayoutId id="2147483665" r:id="rId7"/>
    <p:sldLayoutId id="2147483666" r:id="rId8"/>
    <p:sldLayoutId id="2147483681" r:id="rId9"/>
    <p:sldLayoutId id="2147483730" r:id="rId10"/>
    <p:sldLayoutId id="2147483689" r:id="rId11"/>
    <p:sldLayoutId id="2147483736" r:id="rId12"/>
    <p:sldLayoutId id="2147483686" r:id="rId13"/>
    <p:sldLayoutId id="2147483763" r:id="rId14"/>
    <p:sldLayoutId id="2147483667" r:id="rId15"/>
    <p:sldLayoutId id="2147483670" r:id="rId16"/>
    <p:sldLayoutId id="2147483668" r:id="rId17"/>
    <p:sldLayoutId id="2147483671" r:id="rId18"/>
    <p:sldLayoutId id="2147483672" r:id="rId19"/>
    <p:sldLayoutId id="2147483673" r:id="rId20"/>
    <p:sldLayoutId id="2147483678" r:id="rId21"/>
    <p:sldLayoutId id="2147483679" r:id="rId22"/>
    <p:sldLayoutId id="2147483685" r:id="rId23"/>
    <p:sldLayoutId id="2147483727" r:id="rId24"/>
    <p:sldLayoutId id="2147483682" r:id="rId25"/>
    <p:sldLayoutId id="2147483683" r:id="rId26"/>
    <p:sldLayoutId id="2147483687" r:id="rId27"/>
    <p:sldLayoutId id="2147483724" r:id="rId28"/>
    <p:sldLayoutId id="2147483726" r:id="rId29"/>
    <p:sldLayoutId id="2147483688" r:id="rId30"/>
    <p:sldLayoutId id="2147483699" r:id="rId31"/>
    <p:sldLayoutId id="2147483701" r:id="rId32"/>
    <p:sldLayoutId id="2147483705" r:id="rId33"/>
    <p:sldLayoutId id="2147483711" r:id="rId34"/>
    <p:sldLayoutId id="2147483725" r:id="rId35"/>
    <p:sldLayoutId id="2147483703" r:id="rId36"/>
    <p:sldLayoutId id="2147483710" r:id="rId37"/>
    <p:sldLayoutId id="2147483713" r:id="rId38"/>
    <p:sldLayoutId id="2147483728" r:id="rId39"/>
    <p:sldLayoutId id="2147483707" r:id="rId40"/>
    <p:sldLayoutId id="2147483709" r:id="rId41"/>
    <p:sldLayoutId id="2147483712" r:id="rId42"/>
    <p:sldLayoutId id="2147483708" r:id="rId43"/>
    <p:sldLayoutId id="2147483704" r:id="rId44"/>
    <p:sldLayoutId id="2147483706" r:id="rId45"/>
    <p:sldLayoutId id="2147483691" r:id="rId46"/>
    <p:sldLayoutId id="2147483690" r:id="rId47"/>
    <p:sldLayoutId id="2147483694" r:id="rId48"/>
    <p:sldLayoutId id="2147483693" r:id="rId49"/>
    <p:sldLayoutId id="2147483692" r:id="rId50"/>
    <p:sldLayoutId id="2147483696" r:id="rId51"/>
    <p:sldLayoutId id="2147483698" r:id="rId52"/>
    <p:sldLayoutId id="2147483697" r:id="rId53"/>
    <p:sldLayoutId id="2147483700" r:id="rId54"/>
    <p:sldLayoutId id="2147483714" r:id="rId55"/>
    <p:sldLayoutId id="2147483715" r:id="rId56"/>
    <p:sldLayoutId id="2147483716" r:id="rId57"/>
    <p:sldLayoutId id="2147483717" r:id="rId58"/>
    <p:sldLayoutId id="2147483718" r:id="rId59"/>
    <p:sldLayoutId id="2147483719" r:id="rId60"/>
    <p:sldLayoutId id="2147483750" r:id="rId61"/>
    <p:sldLayoutId id="2147483720" r:id="rId62"/>
    <p:sldLayoutId id="2147483723" r:id="rId63"/>
    <p:sldLayoutId id="2147483721" r:id="rId64"/>
    <p:sldLayoutId id="2147483722" r:id="rId65"/>
    <p:sldLayoutId id="2147483731" r:id="rId66"/>
    <p:sldLayoutId id="2147483729" r:id="rId67"/>
    <p:sldLayoutId id="2147483734" r:id="rId68"/>
    <p:sldLayoutId id="2147483732" r:id="rId69"/>
    <p:sldLayoutId id="2147483733" r:id="rId70"/>
    <p:sldLayoutId id="2147483770" r:id="rId71"/>
    <p:sldLayoutId id="2147483769" r:id="rId72"/>
    <p:sldLayoutId id="2147483735" r:id="rId73"/>
    <p:sldLayoutId id="2147483737" r:id="rId74"/>
    <p:sldLayoutId id="2147483745" r:id="rId75"/>
    <p:sldLayoutId id="2147483751" r:id="rId76"/>
    <p:sldLayoutId id="2147483738" r:id="rId77"/>
    <p:sldLayoutId id="2147483739" r:id="rId78"/>
    <p:sldLayoutId id="2147483740" r:id="rId79"/>
    <p:sldLayoutId id="2147483741" r:id="rId80"/>
    <p:sldLayoutId id="2147483742" r:id="rId81"/>
    <p:sldLayoutId id="2147483743" r:id="rId82"/>
    <p:sldLayoutId id="2147483744" r:id="rId83"/>
    <p:sldLayoutId id="2147483746" r:id="rId84"/>
    <p:sldLayoutId id="2147483766" r:id="rId85"/>
    <p:sldLayoutId id="2147483767" r:id="rId86"/>
    <p:sldLayoutId id="2147483747" r:id="rId87"/>
    <p:sldLayoutId id="2147483748" r:id="rId88"/>
    <p:sldLayoutId id="2147483749" r:id="rId89"/>
    <p:sldLayoutId id="2147483754" r:id="rId90"/>
    <p:sldLayoutId id="2147483752" r:id="rId91"/>
    <p:sldLayoutId id="2147483753" r:id="rId92"/>
    <p:sldLayoutId id="2147483755" r:id="rId93"/>
    <p:sldLayoutId id="2147483756" r:id="rId94"/>
    <p:sldLayoutId id="2147483757" r:id="rId95"/>
    <p:sldLayoutId id="2147483760" r:id="rId96"/>
    <p:sldLayoutId id="2147483764" r:id="rId97"/>
    <p:sldLayoutId id="2147483669" r:id="rId98"/>
    <p:sldLayoutId id="2147483771" r:id="rId99"/>
    <p:sldLayoutId id="2147483775" r:id="rId100"/>
    <p:sldLayoutId id="2147483776" r:id="rId101"/>
    <p:sldLayoutId id="2147483777" r:id="rId102"/>
    <p:sldLayoutId id="2147483778" r:id="rId103"/>
    <p:sldLayoutId id="2147483779" r:id="rId104"/>
    <p:sldLayoutId id="2147483780" r:id="rId105"/>
    <p:sldLayoutId id="2147483781" r:id="rId106"/>
    <p:sldLayoutId id="2147483782" r:id="rId107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5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160000"/>
        </a:lnSpc>
        <a:spcBef>
          <a:spcPts val="0"/>
        </a:spcBef>
        <a:buFont typeface="Arial" panose="020B0604020202020204" pitchFamily="34" charset="0"/>
        <a:buNone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102856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271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399980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5689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39" userDrawn="1">
          <p15:clr>
            <a:srgbClr val="F26B43"/>
          </p15:clr>
        </p15:guide>
        <p15:guide id="2" pos="5760" userDrawn="1">
          <p15:clr>
            <a:srgbClr val="F26B43"/>
          </p15:clr>
        </p15:guide>
        <p15:guide id="3" orient="horz" pos="881" userDrawn="1">
          <p15:clr>
            <a:srgbClr val="F26B43"/>
          </p15:clr>
        </p15:guide>
        <p15:guide id="4" orient="horz" pos="5598" userDrawn="1">
          <p15:clr>
            <a:srgbClr val="F26B43"/>
          </p15:clr>
        </p15:guide>
        <p15:guide id="5" pos="1224" userDrawn="1">
          <p15:clr>
            <a:srgbClr val="F26B43"/>
          </p15:clr>
        </p15:guide>
        <p15:guide id="6" pos="10296" userDrawn="1">
          <p15:clr>
            <a:srgbClr val="F26B43"/>
          </p15:clr>
        </p15:guide>
        <p15:guide id="7" pos="9616" userDrawn="1">
          <p15:clr>
            <a:srgbClr val="F26B43"/>
          </p15:clr>
        </p15:guide>
        <p15:guide id="8" pos="1904" userDrawn="1">
          <p15:clr>
            <a:srgbClr val="F26B43"/>
          </p15:clr>
        </p15:guide>
        <p15:guide id="9" pos="884" userDrawn="1">
          <p15:clr>
            <a:srgbClr val="F26B43"/>
          </p15:clr>
        </p15:guide>
        <p15:guide id="10" pos="10636" userDrawn="1">
          <p15:clr>
            <a:srgbClr val="F26B43"/>
          </p15:clr>
        </p15:guide>
        <p15:guide id="11" orient="horz" pos="2060" userDrawn="1">
          <p15:clr>
            <a:srgbClr val="F26B43"/>
          </p15:clr>
        </p15:guide>
        <p15:guide id="12" orient="horz" pos="4419" userDrawn="1">
          <p15:clr>
            <a:srgbClr val="F26B43"/>
          </p15:clr>
        </p15:guide>
        <p15:guide id="13" pos="7030" userDrawn="1">
          <p15:clr>
            <a:srgbClr val="F26B43"/>
          </p15:clr>
        </p15:guide>
        <p15:guide id="14" pos="4490" userDrawn="1">
          <p15:clr>
            <a:srgbClr val="F26B43"/>
          </p15:clr>
        </p15:guide>
        <p15:guide id="15" pos="410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350" y="547604"/>
            <a:ext cx="15481300" cy="1357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/>
              <a:t>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350" y="2120901"/>
            <a:ext cx="15481300" cy="6730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Master Text</a:t>
            </a:r>
          </a:p>
        </p:txBody>
      </p:sp>
    </p:spTree>
    <p:extLst>
      <p:ext uri="{BB962C8B-B14F-4D97-AF65-F5344CB8AC3E}">
        <p14:creationId xmlns:p14="http://schemas.microsoft.com/office/powerpoint/2010/main" val="3008180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68" r:id="rId2"/>
    <p:sldLayoutId id="2147483676" r:id="rId3"/>
    <p:sldLayoutId id="2147483680" r:id="rId4"/>
    <p:sldLayoutId id="2147483684" r:id="rId5"/>
    <p:sldLayoutId id="2147483695" r:id="rId6"/>
    <p:sldLayoutId id="2147483761" r:id="rId7"/>
    <p:sldLayoutId id="2147483762" r:id="rId8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60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160000"/>
        </a:lnSpc>
        <a:spcBef>
          <a:spcPts val="0"/>
        </a:spcBef>
        <a:buFont typeface="Arial" panose="020B0604020202020204" pitchFamily="34" charset="0"/>
        <a:buNone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102856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271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399980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5689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39">
          <p15:clr>
            <a:srgbClr val="F26B43"/>
          </p15:clr>
        </p15:guide>
        <p15:guide id="2" pos="5760">
          <p15:clr>
            <a:srgbClr val="F26B43"/>
          </p15:clr>
        </p15:guide>
        <p15:guide id="3" orient="horz" pos="903">
          <p15:clr>
            <a:srgbClr val="F26B43"/>
          </p15:clr>
        </p15:guide>
        <p15:guide id="4" orient="horz" pos="5576">
          <p15:clr>
            <a:srgbClr val="F26B43"/>
          </p15:clr>
        </p15:guide>
        <p15:guide id="5" pos="1224">
          <p15:clr>
            <a:srgbClr val="F26B43"/>
          </p15:clr>
        </p15:guide>
        <p15:guide id="6" pos="10296">
          <p15:clr>
            <a:srgbClr val="F26B43"/>
          </p15:clr>
        </p15:guide>
        <p15:guide id="7" pos="9616">
          <p15:clr>
            <a:srgbClr val="F26B43"/>
          </p15:clr>
        </p15:guide>
        <p15:guide id="8" pos="1904">
          <p15:clr>
            <a:srgbClr val="F26B43"/>
          </p15:clr>
        </p15:guide>
        <p15:guide id="9" pos="884">
          <p15:clr>
            <a:srgbClr val="F26B43"/>
          </p15:clr>
        </p15:guide>
        <p15:guide id="10" pos="1063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9.xml"/><Relationship Id="rId4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The future starts today,</a:t>
            </a:r>
            <a:br>
              <a:rPr lang="en-US" altLang="ja-JP" dirty="0"/>
            </a:br>
            <a:r>
              <a:rPr lang="en-US" altLang="ja-JP" dirty="0"/>
              <a:t>not tomorrow.</a:t>
            </a:r>
            <a:endParaRPr kumimoji="1" lang="ja-JP" altLang="en-US" dirty="0"/>
          </a:p>
        </p:txBody>
      </p:sp>
      <p:pic>
        <p:nvPicPr>
          <p:cNvPr id="8" name="Picture 7" descr="cover ppt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5714"/>
          </a:xfrm>
          <a:prstGeom prst="rect">
            <a:avLst/>
          </a:prstGeom>
        </p:spPr>
      </p:pic>
      <p:sp>
        <p:nvSpPr>
          <p:cNvPr id="6" name="Title 5"/>
          <p:cNvSpPr txBox="1">
            <a:spLocks/>
          </p:cNvSpPr>
          <p:nvPr/>
        </p:nvSpPr>
        <p:spPr>
          <a:xfrm>
            <a:off x="562782" y="8022838"/>
            <a:ext cx="15610668" cy="1478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13714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ja-JP" dirty="0">
                <a:solidFill>
                  <a:schemeClr val="tx1"/>
                </a:solidFill>
                <a:latin typeface="Open Sans"/>
                <a:cs typeface="Open Sans"/>
              </a:rPr>
              <a:t>Sharing </a:t>
            </a:r>
            <a:r>
              <a:rPr lang="en-US" altLang="ja-JP" dirty="0" err="1">
                <a:solidFill>
                  <a:schemeClr val="tx1"/>
                </a:solidFill>
                <a:latin typeface="Open Sans"/>
                <a:cs typeface="Open Sans"/>
              </a:rPr>
              <a:t>bersama</a:t>
            </a:r>
            <a:r>
              <a:rPr lang="en-US" altLang="ja-JP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lang="en-US" altLang="ja-JP" dirty="0" err="1">
                <a:solidFill>
                  <a:schemeClr val="tx1"/>
                </a:solidFill>
                <a:latin typeface="Open Sans"/>
                <a:cs typeface="Open Sans"/>
              </a:rPr>
              <a:t>menuju</a:t>
            </a:r>
            <a:r>
              <a:rPr lang="en-US" altLang="ja-JP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lang="en-US" altLang="ja-JP" dirty="0" err="1">
                <a:solidFill>
                  <a:schemeClr val="tx1"/>
                </a:solidFill>
                <a:latin typeface="Open Sans"/>
                <a:cs typeface="Open Sans"/>
              </a:rPr>
              <a:t>kerja</a:t>
            </a:r>
            <a:endParaRPr lang="ja-JP" altLang="en-US" dirty="0">
              <a:solidFill>
                <a:schemeClr val="tx1"/>
              </a:solidFill>
              <a:latin typeface="Open Sans"/>
              <a:cs typeface="Open Sans"/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15369811" y="7402823"/>
            <a:ext cx="1892557" cy="521772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b="1" dirty="0">
                <a:latin typeface="Open Sans"/>
                <a:cs typeface="Open Sans"/>
              </a:rPr>
              <a:t>www.umy.ac.id</a:t>
            </a:r>
            <a:endParaRPr kumimoji="1" lang="ja-JP" altLang="en-US" b="1" dirty="0">
              <a:latin typeface="Open Sans"/>
              <a:cs typeface="Open San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3BC707-62E2-4AF5-A9B3-1678C0BE80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63"/>
          <a:stretch/>
        </p:blipFill>
        <p:spPr>
          <a:xfrm>
            <a:off x="12449228" y="197759"/>
            <a:ext cx="5632344" cy="147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71482"/>
      </p:ext>
    </p:extLst>
  </p:cSld>
  <p:clrMapOvr>
    <a:masterClrMapping/>
  </p:clrMapOvr>
  <p:transition spd="slow" advTm="4693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2017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11422743" y="3374088"/>
            <a:ext cx="6292082" cy="1365571"/>
          </a:xfrm>
        </p:spPr>
        <p:txBody>
          <a:bodyPr>
            <a:noAutofit/>
          </a:bodyPr>
          <a:lstStyle/>
          <a:p>
            <a:r>
              <a:rPr kumimoji="1" lang="en-US" altLang="ja-JP" sz="2400" dirty="0"/>
              <a:t>Moderator </a:t>
            </a:r>
            <a:r>
              <a:rPr kumimoji="1" lang="en-US" altLang="ja-JP" sz="2400" dirty="0" err="1"/>
              <a:t>dalam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Acara</a:t>
            </a:r>
            <a:r>
              <a:rPr kumimoji="1" lang="en-US" altLang="ja-JP" sz="2400" dirty="0"/>
              <a:t> </a:t>
            </a:r>
          </a:p>
          <a:p>
            <a:r>
              <a:rPr kumimoji="1" lang="en-US" altLang="ja-JP" sz="2400" dirty="0"/>
              <a:t>“OTENTIK” </a:t>
            </a:r>
            <a:r>
              <a:rPr kumimoji="1" lang="en-US" altLang="ja-JP" sz="2400" dirty="0" err="1"/>
              <a:t>Obrolan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Tentang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Industri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Kreatif</a:t>
            </a:r>
            <a:endParaRPr kumimoji="1" lang="ja-JP" altLang="en-US" sz="240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2018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/>
          </a:bodyPr>
          <a:lstStyle/>
          <a:p>
            <a:r>
              <a:rPr lang="hr-HR" sz="2400" dirty="0" err="1"/>
              <a:t>Moderaton</a:t>
            </a:r>
            <a:r>
              <a:rPr lang="hr-HR" sz="2400" dirty="0"/>
              <a:t> ‘</a:t>
            </a:r>
            <a:r>
              <a:rPr lang="hr-HR" sz="2400" dirty="0" err="1"/>
              <a:t>Belajar</a:t>
            </a:r>
            <a:r>
              <a:rPr lang="hr-HR" sz="2400" dirty="0"/>
              <a:t> fotografi’ </a:t>
            </a:r>
            <a:r>
              <a:rPr lang="hr-HR" sz="2400" dirty="0" err="1"/>
              <a:t>bersama</a:t>
            </a:r>
            <a:r>
              <a:rPr lang="hr-HR" sz="2400" dirty="0"/>
              <a:t> </a:t>
            </a:r>
            <a:r>
              <a:rPr lang="hr-HR" sz="2400" dirty="0" err="1"/>
              <a:t>Benny</a:t>
            </a:r>
            <a:r>
              <a:rPr lang="hr-HR" sz="2400" dirty="0"/>
              <a:t> </a:t>
            </a:r>
            <a:r>
              <a:rPr lang="hr-HR" sz="2400" dirty="0" err="1"/>
              <a:t>Kadarhariarto</a:t>
            </a:r>
            <a:r>
              <a:rPr lang="hr-HR" sz="2400" dirty="0"/>
              <a:t> </a:t>
            </a:r>
          </a:p>
          <a:p>
            <a:endParaRPr lang="hr-HR" sz="2400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2018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sz="2400" dirty="0"/>
              <a:t>Speaker of training of multimedia</a:t>
            </a:r>
          </a:p>
          <a:p>
            <a:r>
              <a:rPr lang="en-US" sz="2400" dirty="0"/>
              <a:t>“Get started to be creative minded” </a:t>
            </a:r>
          </a:p>
          <a:p>
            <a:endParaRPr lang="hr-HR" sz="24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2019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/>
          </p:nvPr>
        </p:nvSpPr>
        <p:spPr>
          <a:xfrm>
            <a:off x="841207" y="3388595"/>
            <a:ext cx="5962057" cy="1365571"/>
          </a:xfrm>
        </p:spPr>
        <p:txBody>
          <a:bodyPr>
            <a:noAutofit/>
          </a:bodyPr>
          <a:lstStyle/>
          <a:p>
            <a:r>
              <a:rPr lang="it-IT" sz="2400" dirty="0" err="1"/>
              <a:t>Pembicara</a:t>
            </a:r>
            <a:r>
              <a:rPr lang="it-IT" sz="2400" dirty="0"/>
              <a:t> ’</a:t>
            </a:r>
            <a:r>
              <a:rPr lang="it-IT" sz="2400" dirty="0" err="1"/>
              <a:t>Menjadi</a:t>
            </a:r>
            <a:r>
              <a:rPr lang="it-IT" sz="2400" dirty="0"/>
              <a:t> </a:t>
            </a:r>
            <a:r>
              <a:rPr lang="it-IT" sz="2400" dirty="0" err="1"/>
              <a:t>millenial</a:t>
            </a:r>
            <a:r>
              <a:rPr lang="it-IT" sz="2400" dirty="0"/>
              <a:t> </a:t>
            </a:r>
            <a:r>
              <a:rPr lang="it-IT" sz="2400" dirty="0" err="1"/>
              <a:t>modern</a:t>
            </a:r>
            <a:r>
              <a:rPr lang="it-IT" sz="2400" dirty="0"/>
              <a:t> cinta </a:t>
            </a:r>
            <a:r>
              <a:rPr lang="it-IT" sz="2400" dirty="0" err="1"/>
              <a:t>lalulintas</a:t>
            </a:r>
            <a:r>
              <a:rPr lang="it-IT" sz="2400" dirty="0"/>
              <a:t> </a:t>
            </a:r>
            <a:r>
              <a:rPr lang="it-IT" sz="2400" dirty="0" err="1"/>
              <a:t>yang</a:t>
            </a:r>
            <a:r>
              <a:rPr lang="it-IT" sz="2400" dirty="0"/>
              <a:t> </a:t>
            </a:r>
            <a:r>
              <a:rPr lang="it-IT" sz="2400" dirty="0" err="1"/>
              <a:t>siap</a:t>
            </a:r>
            <a:r>
              <a:rPr lang="it-IT" sz="2400" dirty="0"/>
              <a:t> </a:t>
            </a:r>
            <a:r>
              <a:rPr lang="it-IT" sz="2400" dirty="0" err="1"/>
              <a:t>perangi</a:t>
            </a:r>
            <a:r>
              <a:rPr lang="it-IT" sz="2400" dirty="0"/>
              <a:t> </a:t>
            </a:r>
            <a:r>
              <a:rPr lang="it-IT" sz="2400" dirty="0" err="1"/>
              <a:t>hoax</a:t>
            </a:r>
            <a:r>
              <a:rPr lang="it-IT" sz="2400" dirty="0"/>
              <a:t>’ </a:t>
            </a:r>
            <a:r>
              <a:rPr lang="it-IT" sz="2400" dirty="0" err="1"/>
              <a:t>bersama</a:t>
            </a:r>
            <a:r>
              <a:rPr lang="it-IT" sz="2400" dirty="0"/>
              <a:t> POLRES </a:t>
            </a:r>
            <a:r>
              <a:rPr lang="it-IT" sz="2400" dirty="0" err="1"/>
              <a:t>Sleman</a:t>
            </a:r>
            <a:endParaRPr lang="it-IT" sz="2400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2018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7"/>
          </p:nvPr>
        </p:nvSpPr>
        <p:spPr>
          <a:xfrm>
            <a:off x="148448" y="5722727"/>
            <a:ext cx="5994707" cy="1365571"/>
          </a:xfrm>
        </p:spPr>
        <p:txBody>
          <a:bodyPr>
            <a:normAutofit/>
          </a:bodyPr>
          <a:lstStyle/>
          <a:p>
            <a:r>
              <a:rPr lang="it-IT" sz="2400" dirty="0" err="1"/>
              <a:t>Pembicara</a:t>
            </a:r>
            <a:r>
              <a:rPr lang="it-IT" sz="2400" dirty="0"/>
              <a:t> “Media </a:t>
            </a:r>
            <a:r>
              <a:rPr lang="it-IT" sz="2400" dirty="0" err="1"/>
              <a:t>sosial</a:t>
            </a:r>
            <a:r>
              <a:rPr lang="it-IT" sz="2400" dirty="0"/>
              <a:t> </a:t>
            </a:r>
            <a:r>
              <a:rPr lang="it-IT" sz="2400" dirty="0" err="1"/>
              <a:t>sebagai</a:t>
            </a:r>
            <a:r>
              <a:rPr lang="it-IT" sz="2400" dirty="0"/>
              <a:t> </a:t>
            </a:r>
            <a:r>
              <a:rPr lang="it-IT" sz="2400" dirty="0" err="1"/>
              <a:t>sarana</a:t>
            </a:r>
            <a:r>
              <a:rPr lang="it-IT" sz="2400" dirty="0"/>
              <a:t> </a:t>
            </a:r>
            <a:r>
              <a:rPr lang="it-IT" sz="2400" dirty="0" err="1"/>
              <a:t>meningkatkan</a:t>
            </a:r>
            <a:r>
              <a:rPr lang="it-IT" sz="2400" dirty="0"/>
              <a:t> brand </a:t>
            </a:r>
            <a:r>
              <a:rPr lang="it-IT" sz="2400" dirty="0" err="1"/>
              <a:t>awarness</a:t>
            </a:r>
            <a:r>
              <a:rPr lang="it-IT" sz="2400" dirty="0"/>
              <a:t>” </a:t>
            </a:r>
          </a:p>
          <a:p>
            <a:endParaRPr lang="it-IT" sz="2400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2018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9"/>
          </p:nvPr>
        </p:nvSpPr>
        <p:spPr>
          <a:xfrm>
            <a:off x="808218" y="8056859"/>
            <a:ext cx="5995046" cy="1365571"/>
          </a:xfrm>
        </p:spPr>
        <p:txBody>
          <a:bodyPr>
            <a:normAutofit/>
          </a:bodyPr>
          <a:lstStyle/>
          <a:p>
            <a:r>
              <a:rPr lang="it-IT" sz="2400" dirty="0" err="1"/>
              <a:t>Pengisi</a:t>
            </a:r>
            <a:r>
              <a:rPr lang="it-IT" sz="2400" dirty="0"/>
              <a:t> Workshop </a:t>
            </a:r>
          </a:p>
          <a:p>
            <a:r>
              <a:rPr lang="it-IT" sz="2400" dirty="0"/>
              <a:t>“</a:t>
            </a:r>
            <a:r>
              <a:rPr lang="it-IT" sz="2400" dirty="0" err="1"/>
              <a:t>Pengembangan</a:t>
            </a:r>
            <a:r>
              <a:rPr lang="it-IT" sz="2400" dirty="0"/>
              <a:t> Editing video” di POLDA DIY 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Moderator &amp; </a:t>
            </a:r>
            <a:r>
              <a:rPr kumimoji="1" lang="en-US" altLang="ja-JP" dirty="0" err="1">
                <a:solidFill>
                  <a:schemeClr val="accent2"/>
                </a:solidFill>
              </a:rPr>
              <a:t>Pembicara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pic>
        <p:nvPicPr>
          <p:cNvPr id="24" name="Picture 23" descr="garis umy.png">
            <a:extLst>
              <a:ext uri="{FF2B5EF4-FFF2-40B4-BE49-F238E27FC236}">
                <a16:creationId xmlns:a16="http://schemas.microsoft.com/office/drawing/2014/main" id="{5834772B-ABB0-4D09-BF8E-A5F59E97F6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858830"/>
      </p:ext>
    </p:extLst>
  </p:cSld>
  <p:clrMapOvr>
    <a:masterClrMapping/>
  </p:clrMapOvr>
  <p:transition spd="slow" advTm="11605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8288000" cy="5180305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dirty="0">
              <a:solidFill>
                <a:schemeClr val="tx1"/>
              </a:solidFill>
            </a:endParaRPr>
          </a:p>
        </p:txBody>
      </p:sp>
      <p:sp>
        <p:nvSpPr>
          <p:cNvPr id="27" name="Text Placeholder 17"/>
          <p:cNvSpPr txBox="1">
            <a:spLocks/>
          </p:cNvSpPr>
          <p:nvPr/>
        </p:nvSpPr>
        <p:spPr>
          <a:xfrm>
            <a:off x="442914" y="7343780"/>
            <a:ext cx="17287874" cy="196148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altLang="ja-JP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Indonesia berada di urutan 19 dari 49 negara dengan pengangguran tertinggi di asia</a:t>
            </a:r>
          </a:p>
          <a:p>
            <a:pPr marL="0" indent="0" algn="ctr">
              <a:buNone/>
            </a:pPr>
            <a:br>
              <a:rPr lang="it-IT" altLang="ja-JP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altLang="ja-JP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(sumber : tradingeconomics.com)</a:t>
            </a:r>
            <a:endParaRPr lang="en-US" sz="3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30" name="Picture 29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EA54E84-5BDE-4C92-8F9F-20454B5FEDA8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0" r="3927" b="4838"/>
          <a:stretch/>
        </p:blipFill>
        <p:spPr>
          <a:xfrm>
            <a:off x="3457576" y="679648"/>
            <a:ext cx="11258550" cy="6570903"/>
          </a:xfrm>
        </p:spPr>
      </p:pic>
    </p:spTree>
    <p:extLst>
      <p:ext uri="{BB962C8B-B14F-4D97-AF65-F5344CB8AC3E}">
        <p14:creationId xmlns:p14="http://schemas.microsoft.com/office/powerpoint/2010/main" val="2495918743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8288000" cy="5180305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dirty="0">
              <a:solidFill>
                <a:schemeClr val="tx1"/>
              </a:solidFill>
            </a:endParaRP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26A22970-5055-48D2-BF08-DD4F153ED289}"/>
              </a:ext>
            </a:extLst>
          </p:cNvPr>
          <p:cNvPicPr>
            <a:picLocks noGrp="1" noChangeAspect="1"/>
          </p:cNvPicPr>
          <p:nvPr>
            <p:ph type="pic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" b="640"/>
          <a:stretch/>
        </p:blipFill>
        <p:spPr>
          <a:xfrm>
            <a:off x="11272837" y="351810"/>
            <a:ext cx="5157789" cy="9066567"/>
          </a:xfrm>
        </p:spPr>
      </p:pic>
      <p:pic>
        <p:nvPicPr>
          <p:cNvPr id="30" name="Picture 29" descr="garis um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42E9CB26-F6C8-4CB9-90DE-7209865529CB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8" b="1213"/>
          <a:stretch/>
        </p:blipFill>
        <p:spPr>
          <a:xfrm>
            <a:off x="1621883" y="700088"/>
            <a:ext cx="8707979" cy="8515350"/>
          </a:xfrm>
        </p:spPr>
      </p:pic>
    </p:spTree>
    <p:extLst>
      <p:ext uri="{BB962C8B-B14F-4D97-AF65-F5344CB8AC3E}">
        <p14:creationId xmlns:p14="http://schemas.microsoft.com/office/powerpoint/2010/main" val="2102869309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828675" y="3349172"/>
            <a:ext cx="6969125" cy="2277311"/>
          </a:xfrm>
        </p:spPr>
        <p:txBody>
          <a:bodyPr>
            <a:normAutofit/>
          </a:bodyPr>
          <a:lstStyle/>
          <a:p>
            <a:r>
              <a:rPr lang="en-US" altLang="ja-JP" sz="5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Mengapa</a:t>
            </a:r>
            <a:r>
              <a:rPr lang="en-US" altLang="ja-JP" sz="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5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terjadi</a:t>
            </a:r>
            <a:r>
              <a:rPr lang="en-US" altLang="ja-JP" sz="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5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pengangguran</a:t>
            </a:r>
            <a:endParaRPr kumimoji="1" lang="ja-JP" altLang="en-US" sz="5000" dirty="0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8280401" y="397926"/>
            <a:ext cx="9178924" cy="8241485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Sulitnya</a:t>
            </a: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memperoleh</a:t>
            </a: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lapangan</a:t>
            </a: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pekerjaan</a:t>
            </a:r>
            <a:endParaRPr lang="en-US" altLang="ja-JP" sz="3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Kurangnya</a:t>
            </a:r>
            <a:r>
              <a:rPr kumimoji="1"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persyaratan</a:t>
            </a:r>
            <a:r>
              <a:rPr kumimoji="1"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lamaran</a:t>
            </a:r>
            <a:endParaRPr kumimoji="1" lang="en-US" altLang="ja-JP" sz="3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Pergantian</a:t>
            </a: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teknologi</a:t>
            </a: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dan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pergeseran</a:t>
            </a: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ekomoni</a:t>
            </a: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membuat</a:t>
            </a: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banyak</a:t>
            </a: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PHK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Tidak</a:t>
            </a:r>
            <a:r>
              <a:rPr kumimoji="1"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ada</a:t>
            </a:r>
            <a:r>
              <a:rPr kumimoji="1"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lapangan</a:t>
            </a:r>
            <a:r>
              <a:rPr kumimoji="1"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pekerjaan</a:t>
            </a:r>
            <a:r>
              <a:rPr kumimoji="1"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sesuai</a:t>
            </a:r>
            <a:r>
              <a:rPr kumimoji="1"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dengan</a:t>
            </a:r>
            <a:r>
              <a:rPr kumimoji="1"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bidang</a:t>
            </a:r>
            <a:endParaRPr kumimoji="1" lang="ja-JP" altLang="en-US" sz="2000" b="1" dirty="0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946159"/>
      </p:ext>
    </p:extLst>
  </p:cSld>
  <p:clrMapOvr>
    <a:masterClrMapping/>
  </p:clrMapOvr>
  <p:transition spd="slow" advTm="404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812801" y="3349172"/>
            <a:ext cx="6984999" cy="2277311"/>
          </a:xfrm>
        </p:spPr>
        <p:txBody>
          <a:bodyPr>
            <a:noAutofit/>
          </a:bodyPr>
          <a:lstStyle/>
          <a:p>
            <a:r>
              <a:rPr lang="en-US" altLang="ja-JP" sz="4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Disrubsi</a:t>
            </a:r>
            <a:r>
              <a:rPr lang="en-US" altLang="ja-JP" sz="4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digital </a:t>
            </a:r>
            <a:r>
              <a:rPr lang="en-US" altLang="ja-JP" sz="4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mempengaruhi</a:t>
            </a:r>
            <a:r>
              <a:rPr lang="en-US" altLang="ja-JP" sz="4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4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dampak</a:t>
            </a:r>
            <a:r>
              <a:rPr lang="en-US" altLang="ja-JP" sz="4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4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ketenagakerjaan</a:t>
            </a:r>
            <a:r>
              <a:rPr lang="en-US" altLang="ja-JP" sz="4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4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lebih</a:t>
            </a:r>
            <a:r>
              <a:rPr lang="en-US" altLang="ja-JP" sz="4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4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dari</a:t>
            </a:r>
            <a:r>
              <a:rPr lang="en-US" altLang="ja-JP" sz="4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5,1 </a:t>
            </a:r>
            <a:r>
              <a:rPr lang="en-US" altLang="ja-JP" sz="4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juta</a:t>
            </a:r>
            <a:r>
              <a:rPr lang="en-US" altLang="ja-JP" sz="4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4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dari</a:t>
            </a:r>
            <a:r>
              <a:rPr lang="en-US" altLang="ja-JP" sz="4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2015-2020</a:t>
            </a:r>
            <a:br>
              <a:rPr lang="en-US" altLang="ja-JP" sz="4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altLang="ja-JP" sz="4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(world economic forum)</a:t>
            </a:r>
            <a:br>
              <a:rPr lang="en-US" altLang="ja-JP" sz="4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altLang="ja-JP" sz="4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kumimoji="1" lang="ja-JP" altLang="en-US" sz="4000" dirty="0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8280401" y="312198"/>
            <a:ext cx="9693274" cy="8974674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Kemampuan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memecahkan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masalah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yang </a:t>
            </a: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kompleks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dan </a:t>
            </a: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sulit</a:t>
            </a:r>
            <a:endParaRPr lang="en-US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Berpikir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kritis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dan </a:t>
            </a: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analitis</a:t>
            </a:r>
            <a:endParaRPr lang="en-US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Kemampuan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untuk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memanajemen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orang</a:t>
            </a:r>
          </a:p>
          <a:p>
            <a:pPr marL="342900" indent="-342900">
              <a:buFont typeface="Arial"/>
              <a:buChar char="•"/>
            </a:pP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Kemampuan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berkoordinasi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dengan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orang lain</a:t>
            </a:r>
          </a:p>
          <a:p>
            <a:pPr marL="342900" indent="-342900">
              <a:buFont typeface="Arial"/>
              <a:buChar char="•"/>
            </a:pP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Kecerdasan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emosional</a:t>
            </a:r>
            <a:endParaRPr lang="en-US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Kemampuan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mengambil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keputusan</a:t>
            </a:r>
            <a:endParaRPr lang="en-US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Orientasi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terhadap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pelayanan</a:t>
            </a:r>
            <a:endParaRPr lang="en-US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Kemampuan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negosiasi</a:t>
            </a:r>
            <a:endParaRPr lang="en-US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Kemampuan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fleksibilitas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kognitif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</a:t>
            </a: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berfikir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  <a:p>
            <a:pPr marL="342900" indent="-342900">
              <a:buFont typeface="Arial"/>
              <a:buChar char="•"/>
            </a:pPr>
            <a:endParaRPr kumimoji="1" lang="ja-JP" altLang="en-US" sz="3000" dirty="0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997287"/>
      </p:ext>
    </p:extLst>
  </p:cSld>
  <p:clrMapOvr>
    <a:masterClrMapping/>
  </p:clrMapOvr>
  <p:transition spd="slow" advTm="404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812801" y="3349172"/>
            <a:ext cx="6984999" cy="2277311"/>
          </a:xfrm>
        </p:spPr>
        <p:txBody>
          <a:bodyPr>
            <a:normAutofit/>
          </a:bodyPr>
          <a:lstStyle/>
          <a:p>
            <a:r>
              <a:rPr kumimoji="1" lang="en-US" altLang="ja-JP" sz="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Saya </a:t>
            </a:r>
            <a:r>
              <a:rPr kumimoji="1" lang="en-US" altLang="ja-JP" sz="5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nubie</a:t>
            </a:r>
            <a:endParaRPr kumimoji="1" lang="ja-JP" altLang="en-US" sz="5000" dirty="0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8280401" y="214313"/>
            <a:ext cx="9693274" cy="9101137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Rubah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mental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cenggeng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manja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kekanak-kanakan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menjadi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bertanggungjawab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kredibilitas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loyalitas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Berpenampilan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professional.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Memiliki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attitude yang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baik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Perbanyak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investasi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pertemanan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Jangan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membiasakan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menjadi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sombong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dengan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kalimat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“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gajinya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gak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cocok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”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Nikmati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proses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pendewasaan</a:t>
            </a:r>
            <a:endParaRPr lang="en-US" altLang="ja-JP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Ikutin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berbagai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informasi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pekerjaan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online (jobdb.com, jobstreet.com,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dll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Perbanyak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portofolio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dan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perbaiki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CV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Percayalah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!</a:t>
            </a:r>
          </a:p>
          <a:p>
            <a:pPr marL="342900" indent="-342900">
              <a:buFont typeface="Arial"/>
              <a:buChar char="•"/>
            </a:pPr>
            <a:endParaRPr kumimoji="1" lang="ja-JP" altLang="en-US" sz="3000" b="1" dirty="0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825328"/>
      </p:ext>
    </p:extLst>
  </p:cSld>
  <p:clrMapOvr>
    <a:masterClrMapping/>
  </p:clrMapOvr>
  <p:transition spd="slow" advTm="404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812801" y="3349172"/>
            <a:ext cx="6984999" cy="2277311"/>
          </a:xfrm>
        </p:spPr>
        <p:txBody>
          <a:bodyPr>
            <a:normAutofit/>
          </a:bodyPr>
          <a:lstStyle/>
          <a:p>
            <a:r>
              <a:rPr kumimoji="1" lang="en-US" altLang="ja-JP" sz="5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Ipk</a:t>
            </a:r>
            <a:r>
              <a:rPr kumimoji="1" lang="en-US" altLang="ja-JP" sz="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5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saya</a:t>
            </a:r>
            <a:r>
              <a:rPr kumimoji="1" lang="en-US" altLang="ja-JP" sz="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“B” </a:t>
            </a:r>
            <a:r>
              <a:rPr kumimoji="1" lang="en-US" altLang="ja-JP" sz="5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saja</a:t>
            </a:r>
            <a:endParaRPr kumimoji="1" lang="ja-JP" altLang="en-US" sz="5000" dirty="0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8280401" y="397926"/>
            <a:ext cx="9693274" cy="8241485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Kelola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waktu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dengan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bijak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untuk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meningkatkan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skill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Jangan</a:t>
            </a:r>
            <a:r>
              <a:rPr kumimoji="1"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terlalu</a:t>
            </a:r>
            <a:r>
              <a:rPr kumimoji="1"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baik</a:t>
            </a:r>
            <a:r>
              <a:rPr kumimoji="1"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kumimoji="1"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nanti</a:t>
            </a:r>
            <a:r>
              <a:rPr kumimoji="1"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dimanfaatin</a:t>
            </a:r>
            <a:endParaRPr kumimoji="1" lang="en-US" altLang="ja-JP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Pelajari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Bahasa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asing</a:t>
            </a:r>
            <a:endParaRPr lang="en-US" altLang="ja-JP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Terkadang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menjadi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apatis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juga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diperlukan</a:t>
            </a:r>
            <a:endParaRPr lang="en-US" altLang="ja-JP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Kenali</a:t>
            </a:r>
            <a:r>
              <a:rPr kumimoji="1"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potensi</a:t>
            </a:r>
            <a:r>
              <a:rPr kumimoji="1"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diri</a:t>
            </a:r>
            <a:r>
              <a:rPr kumimoji="1"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sendiri</a:t>
            </a:r>
            <a:endParaRPr kumimoji="1" lang="en-US" altLang="ja-JP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Perkuat</a:t>
            </a:r>
            <a:r>
              <a:rPr kumimoji="1"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 </a:t>
            </a:r>
            <a:r>
              <a:rPr kumimoji="1"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karya</a:t>
            </a:r>
            <a:endParaRPr kumimoji="1" lang="en-US" altLang="ja-JP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endParaRPr kumimoji="1" lang="ja-JP" altLang="en-US" sz="3000" b="1" dirty="0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217278"/>
      </p:ext>
    </p:extLst>
  </p:cSld>
  <p:clrMapOvr>
    <a:masterClrMapping/>
  </p:clrMapOvr>
  <p:transition spd="slow" advTm="404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14325" y="3349172"/>
            <a:ext cx="7483475" cy="2277311"/>
          </a:xfrm>
        </p:spPr>
        <p:txBody>
          <a:bodyPr>
            <a:normAutofit/>
          </a:bodyPr>
          <a:lstStyle/>
          <a:p>
            <a:r>
              <a:rPr kumimoji="1" lang="en-US" altLang="ja-JP" sz="5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Aplikasi</a:t>
            </a:r>
            <a:r>
              <a:rPr kumimoji="1" lang="en-US" altLang="ja-JP" sz="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&amp; Website </a:t>
            </a:r>
            <a:r>
              <a:rPr kumimoji="1" lang="en-US" altLang="ja-JP" sz="5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mempercanti</a:t>
            </a:r>
            <a:r>
              <a:rPr lang="en-US" altLang="ja-JP" sz="5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</a:t>
            </a:r>
            <a:r>
              <a:rPr lang="en-US" altLang="ja-JP" sz="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CV</a:t>
            </a:r>
            <a:endParaRPr kumimoji="1" lang="ja-JP" altLang="en-US" sz="5000" dirty="0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8280401" y="397926"/>
            <a:ext cx="9693274" cy="8241485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CANVA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VISUALCV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RESUME.COM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ENHANCV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EASY RESUME BUILDER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STANDAR RESUME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CAKE RESUME</a:t>
            </a:r>
            <a:endParaRPr kumimoji="1" lang="ja-JP" altLang="en-US" sz="3000" b="1" dirty="0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5357"/>
      </p:ext>
    </p:extLst>
  </p:cSld>
  <p:clrMapOvr>
    <a:masterClrMapping/>
  </p:clrMapOvr>
  <p:transition spd="slow" advTm="404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14325" y="3349172"/>
            <a:ext cx="7483475" cy="2277311"/>
          </a:xfrm>
        </p:spPr>
        <p:txBody>
          <a:bodyPr>
            <a:normAutofit/>
          </a:bodyPr>
          <a:lstStyle/>
          <a:p>
            <a:r>
              <a:rPr kumimoji="1" lang="en-US" altLang="ja-JP" sz="5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Lalui</a:t>
            </a:r>
            <a:r>
              <a:rPr kumimoji="1" lang="en-US" altLang="ja-JP" sz="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5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sesi</a:t>
            </a:r>
            <a:r>
              <a:rPr kumimoji="1" lang="en-US" altLang="ja-JP" sz="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interview </a:t>
            </a:r>
            <a:r>
              <a:rPr kumimoji="1" lang="en-US" altLang="ja-JP" sz="5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dengan</a:t>
            </a:r>
            <a:r>
              <a:rPr kumimoji="1" lang="en-US" altLang="ja-JP" sz="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5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sukses</a:t>
            </a:r>
            <a:endParaRPr kumimoji="1" lang="ja-JP" altLang="en-US" sz="5000" dirty="0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8280401" y="397926"/>
            <a:ext cx="9693274" cy="8241485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Berpenampilan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menarik</a:t>
            </a:r>
            <a:endParaRPr lang="en-US" altLang="ja-JP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Pikirkan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atau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lebih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alasan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kenapa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anda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tertarik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bekerja</a:t>
            </a:r>
            <a:endParaRPr lang="en-US" altLang="ja-JP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Bertutur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kata yang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baik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tegas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to the point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Kumpulkan</a:t>
            </a:r>
            <a:r>
              <a:rPr kumimoji="1"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informasi</a:t>
            </a:r>
            <a:r>
              <a:rPr kumimoji="1"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mengenai</a:t>
            </a:r>
            <a:r>
              <a:rPr kumimoji="1"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perusahaan</a:t>
            </a:r>
            <a:r>
              <a:rPr kumimoji="1"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kumimoji="1" lang="en-US" altLang="ja-JP" sz="30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make </a:t>
            </a:r>
            <a:r>
              <a:rPr kumimoji="1" lang="en-US" altLang="ja-JP" sz="3000" b="1" i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everthing</a:t>
            </a:r>
            <a:r>
              <a:rPr kumimoji="1" lang="en-US" altLang="ja-JP" sz="30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about them. 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Kenali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resume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anda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dan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jelaskan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capaian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secara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spesifik</a:t>
            </a:r>
            <a:endParaRPr lang="en-US" altLang="ja-JP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Antisipasi</a:t>
            </a:r>
            <a:r>
              <a:rPr kumimoji="1"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pertanyaan</a:t>
            </a:r>
            <a:r>
              <a:rPr kumimoji="1"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tentang</a:t>
            </a:r>
            <a:r>
              <a:rPr kumimoji="1"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gaji</a:t>
            </a:r>
            <a:endParaRPr kumimoji="1" lang="en-US" altLang="ja-JP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Ajukan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pertanyaan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tentang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posisi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yang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ada</a:t>
            </a:r>
            <a:r>
              <a:rPr lang="en-US" altLang="ja-JP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diperusahaan</a:t>
            </a:r>
            <a:endParaRPr lang="en-US" altLang="ja-JP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125744"/>
      </p:ext>
    </p:extLst>
  </p:cSld>
  <p:clrMapOvr>
    <a:masterClrMapping/>
  </p:clrMapOvr>
  <p:transition spd="slow" advTm="404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828675" y="3349172"/>
            <a:ext cx="6969125" cy="2277311"/>
          </a:xfrm>
        </p:spPr>
        <p:txBody>
          <a:bodyPr>
            <a:normAutofit/>
          </a:bodyPr>
          <a:lstStyle/>
          <a:p>
            <a:r>
              <a:rPr lang="en-US" altLang="ja-JP" sz="5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Tipe</a:t>
            </a:r>
            <a:r>
              <a:rPr lang="en-US" altLang="ja-JP" sz="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5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pencari</a:t>
            </a:r>
            <a:r>
              <a:rPr lang="en-US" altLang="ja-JP" sz="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5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kerja</a:t>
            </a:r>
            <a:endParaRPr kumimoji="1" lang="ja-JP" altLang="en-US" sz="5000" dirty="0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8280401" y="397926"/>
            <a:ext cx="9178924" cy="8241485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langsung</a:t>
            </a: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gas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 </a:t>
            </a:r>
            <a:r>
              <a:rPr kumimoji="1"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santuy</a:t>
            </a:r>
            <a:r>
              <a:rPr kumimoji="1"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yang </a:t>
            </a:r>
            <a:r>
              <a:rPr kumimoji="1"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penting</a:t>
            </a:r>
            <a:r>
              <a:rPr kumimoji="1"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apply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 focus pada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kemampuan</a:t>
            </a: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dan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hobi</a:t>
            </a:r>
            <a:endParaRPr lang="en-US" altLang="ja-JP" sz="3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 </a:t>
            </a:r>
            <a:r>
              <a:rPr kumimoji="1"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semua</a:t>
            </a:r>
            <a:r>
              <a:rPr kumimoji="1"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dicoba</a:t>
            </a:r>
            <a:r>
              <a:rPr kumimoji="1"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kumimoji="1"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gak</a:t>
            </a:r>
            <a:r>
              <a:rPr kumimoji="1"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peduli</a:t>
            </a:r>
            <a:r>
              <a:rPr kumimoji="1"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apa</a:t>
            </a:r>
            <a:r>
              <a:rPr kumimoji="1"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1"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jurusannya</a:t>
            </a:r>
            <a:endParaRPr kumimoji="1" lang="en-US" altLang="ja-JP" sz="3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setidaknya</a:t>
            </a: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saya</a:t>
            </a: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sudah</a:t>
            </a: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coba</a:t>
            </a:r>
            <a:endParaRPr lang="en-US" altLang="ja-JP" sz="3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gajinya</a:t>
            </a: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gak</a:t>
            </a: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seberapa</a:t>
            </a: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nanti</a:t>
            </a: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saja</a:t>
            </a:r>
            <a:endParaRPr lang="en-US" altLang="ja-JP" sz="3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 yang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penting</a:t>
            </a: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gue</a:t>
            </a:r>
            <a:r>
              <a:rPr lang="en-US" altLang="ja-JP" sz="3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hepi</a:t>
            </a:r>
            <a:endParaRPr lang="en-US" altLang="ja-JP" sz="3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kumimoji="1" lang="en-US" altLang="ja-JP" sz="3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altLang="ja-JP" sz="3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en-US" altLang="ja-JP" sz="35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sumber</a:t>
            </a:r>
            <a:r>
              <a:rPr lang="en-US" altLang="ja-JP" sz="3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: </a:t>
            </a:r>
            <a:r>
              <a:rPr lang="en-US" altLang="ja-JP" sz="35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analisis</a:t>
            </a:r>
            <a:r>
              <a:rPr lang="en-US" altLang="ja-JP" sz="3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ja-JP" sz="35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sok</a:t>
            </a:r>
            <a:r>
              <a:rPr lang="en-US" altLang="ja-JP" sz="3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tau </a:t>
            </a:r>
            <a:r>
              <a:rPr lang="en-US" altLang="ja-JP" sz="35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saya</a:t>
            </a:r>
            <a:r>
              <a:rPr lang="en-US" altLang="ja-JP" sz="3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  <a:endParaRPr kumimoji="1" lang="en-US" altLang="ja-JP" sz="35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067123"/>
      </p:ext>
    </p:extLst>
  </p:cSld>
  <p:clrMapOvr>
    <a:masterClrMapping/>
  </p:clrMapOvr>
  <p:transition spd="slow" advTm="404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8288000" cy="5180305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dirty="0">
              <a:solidFill>
                <a:schemeClr val="tx1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669432" y="6801321"/>
            <a:ext cx="11248145" cy="2282279"/>
            <a:chOff x="3779911" y="3327771"/>
            <a:chExt cx="1584177" cy="915557"/>
          </a:xfrm>
        </p:grpSpPr>
        <p:sp>
          <p:nvSpPr>
            <p:cNvPr id="27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M. Muttaqien, </a:t>
              </a:r>
              <a:r>
                <a:rPr lang="en-US" sz="28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S.I.Kom</a:t>
              </a:r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., </a:t>
              </a:r>
              <a:r>
                <a:rPr lang="en-US" sz="28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M.Sn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779911" y="3860579"/>
              <a:ext cx="1584177" cy="382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8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Dosen</a:t>
              </a:r>
              <a:r>
                <a:rPr lang="en-US" altLang="ko-KR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&amp; </a:t>
              </a:r>
            </a:p>
            <a:p>
              <a:pPr algn="ctr"/>
              <a:r>
                <a:rPr lang="en-US" altLang="ko-KR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Kaur </a:t>
              </a:r>
              <a:r>
                <a:rPr lang="en-US" altLang="ko-KR" sz="28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pemberdayaan</a:t>
              </a:r>
              <a:r>
                <a:rPr lang="en-US" altLang="ko-KR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altLang="ko-KR" sz="28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infomasi</a:t>
              </a:r>
              <a:r>
                <a:rPr lang="en-US" altLang="ko-KR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BHP</a:t>
              </a:r>
              <a:endPara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BA1B706D-47D4-4435-A171-B0B88459293C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3" b="1268"/>
          <a:stretch/>
        </p:blipFill>
        <p:spPr>
          <a:xfrm>
            <a:off x="6881665" y="1608800"/>
            <a:ext cx="4823680" cy="4670098"/>
          </a:xfrm>
        </p:spPr>
      </p:pic>
      <p:pic>
        <p:nvPicPr>
          <p:cNvPr id="30" name="Picture 29" descr="garis um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606024"/>
            <a:ext cx="18544853" cy="127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117342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8288000" cy="5180305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dirty="0">
              <a:solidFill>
                <a:schemeClr val="tx1"/>
              </a:solidFill>
            </a:endParaRPr>
          </a:p>
        </p:txBody>
      </p:sp>
      <p:sp>
        <p:nvSpPr>
          <p:cNvPr id="27" name="Text Placeholder 17"/>
          <p:cNvSpPr txBox="1">
            <a:spLocks/>
          </p:cNvSpPr>
          <p:nvPr/>
        </p:nvSpPr>
        <p:spPr>
          <a:xfrm>
            <a:off x="442914" y="4508080"/>
            <a:ext cx="17287874" cy="196148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altLang="ja-JP" sz="6000" b="1" dirty="0">
                <a:solidFill>
                  <a:srgbClr val="0C392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Selamat Bekerja, Semesta Menyertai Anda</a:t>
            </a:r>
            <a:endParaRPr lang="en-US" sz="6000" b="1" dirty="0">
              <a:solidFill>
                <a:srgbClr val="0C3920"/>
              </a:solidFill>
              <a:cs typeface="Arial" pitchFamily="34" charset="0"/>
            </a:endParaRPr>
          </a:p>
        </p:txBody>
      </p:sp>
      <p:pic>
        <p:nvPicPr>
          <p:cNvPr id="30" name="Picture 29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088793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96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  <p:pic>
        <p:nvPicPr>
          <p:cNvPr id="4" name="Picture 3" descr="logo umy macem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905" y="1654355"/>
            <a:ext cx="4601246" cy="6197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18877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411837" y="404856"/>
            <a:ext cx="13464326" cy="1640168"/>
          </a:xfrm>
        </p:spPr>
        <p:txBody>
          <a:bodyPr/>
          <a:lstStyle/>
          <a:p>
            <a:r>
              <a:rPr kumimoji="1" lang="en-US" altLang="ja-JP" dirty="0"/>
              <a:t>PENDIDIKAN </a:t>
            </a:r>
            <a:r>
              <a:rPr kumimoji="1" lang="en-US" altLang="ja-JP" dirty="0">
                <a:solidFill>
                  <a:schemeClr val="accent2"/>
                </a:solidFill>
              </a:rPr>
              <a:t>FORMAL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1993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1999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/>
          </a:bodyPr>
          <a:lstStyle/>
          <a:p>
            <a:r>
              <a:rPr lang="en-US" altLang="ja-JP" sz="3500" dirty="0">
                <a:latin typeface="Bebas Neue Bold"/>
                <a:cs typeface="Bebas Neue Bold"/>
              </a:rPr>
              <a:t>SDN 1 SLEMAN</a:t>
            </a:r>
            <a:endParaRPr kumimoji="1" lang="ja-JP" altLang="en-US" sz="3500" dirty="0">
              <a:latin typeface="Bebas Neue Bold"/>
              <a:cs typeface="Bebas Neue Bold"/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altLang="ja-JP" sz="3500">
                <a:latin typeface="Bebas Neue Bold"/>
                <a:cs typeface="Bebas Neue Bold"/>
              </a:rPr>
              <a:t>SMPN 2 </a:t>
            </a:r>
            <a:r>
              <a:rPr lang="en-US" altLang="ja-JP" sz="3500" dirty="0">
                <a:latin typeface="Bebas Neue Bold"/>
                <a:cs typeface="Bebas Neue Bold"/>
              </a:rPr>
              <a:t>SLEMAN</a:t>
            </a:r>
            <a:endParaRPr lang="ja-JP" altLang="en-US" sz="3500" dirty="0">
              <a:latin typeface="Bebas Neue Bold"/>
              <a:cs typeface="Bebas Neue Bold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2002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2005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altLang="ja-JP" sz="3500" dirty="0">
                <a:latin typeface="Bebas Neue Bold"/>
                <a:cs typeface="Bebas Neue Bold"/>
              </a:rPr>
              <a:t>SMAN 1 SEYEGAN</a:t>
            </a:r>
            <a:endParaRPr lang="ja-JP" altLang="en-US" sz="3500" dirty="0">
              <a:latin typeface="Bebas Neue Bold"/>
              <a:cs typeface="Bebas Neue Bold"/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sz="3500" dirty="0">
                <a:latin typeface="Bebas Neue Bold"/>
                <a:cs typeface="Bebas Neue Bold"/>
              </a:rPr>
              <a:t>ILMU KOMUNIKASI </a:t>
            </a:r>
          </a:p>
          <a:p>
            <a:r>
              <a:rPr lang="en-US" altLang="ja-JP" sz="3500" dirty="0">
                <a:latin typeface="Bebas Neue Bold"/>
                <a:cs typeface="Bebas Neue Bold"/>
              </a:rPr>
              <a:t>UMY</a:t>
            </a:r>
            <a:endParaRPr lang="ja-JP" altLang="en-US" sz="3500" dirty="0">
              <a:latin typeface="Bebas Neue Bold"/>
              <a:cs typeface="Bebas Neue Bold"/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altLang="ja-JP" dirty="0"/>
              <a:t>2014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3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ja-JP" sz="3500" dirty="0">
                <a:latin typeface="Bebas Neue Bold"/>
                <a:cs typeface="Bebas Neue Bold"/>
              </a:rPr>
              <a:t>PENCIPTAAN VIDEOGRAPHY</a:t>
            </a:r>
          </a:p>
          <a:p>
            <a:r>
              <a:rPr lang="en-US" altLang="ja-JP" sz="3500" dirty="0">
                <a:latin typeface="Bebas Neue Bold"/>
                <a:cs typeface="Bebas Neue Bold"/>
              </a:rPr>
              <a:t>PASCA ISI YK</a:t>
            </a:r>
            <a:endParaRPr lang="ja-JP" altLang="en-US" sz="3500" dirty="0">
              <a:latin typeface="Bebas Neue Bold"/>
              <a:cs typeface="Bebas Neue Bold"/>
            </a:endParaRPr>
          </a:p>
        </p:txBody>
      </p:sp>
      <p:pic>
        <p:nvPicPr>
          <p:cNvPr id="24" name="Picture 23" descr="garis umy.png">
            <a:extLst>
              <a:ext uri="{FF2B5EF4-FFF2-40B4-BE49-F238E27FC236}">
                <a16:creationId xmlns:a16="http://schemas.microsoft.com/office/drawing/2014/main" id="{4D949618-FD87-43E2-B8BC-D23A67A2A3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606024"/>
            <a:ext cx="18544853" cy="127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113047"/>
      </p:ext>
    </p:extLst>
  </p:cSld>
  <p:clrMapOvr>
    <a:masterClrMapping/>
  </p:clrMapOvr>
  <p:transition spd="slow" advTm="8257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pengalaman</a:t>
            </a:r>
            <a:r>
              <a:rPr kumimoji="1" lang="en-US" altLang="ja-JP" dirty="0"/>
              <a:t> </a:t>
            </a:r>
            <a:r>
              <a:rPr kumimoji="1" lang="en-US" altLang="ja-JP" dirty="0" err="1">
                <a:solidFill>
                  <a:schemeClr val="accent2"/>
                </a:solidFill>
              </a:rPr>
              <a:t>organisasi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sz="2400" dirty="0" err="1"/>
              <a:t>Mendirikan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komunitas</a:t>
            </a:r>
            <a:r>
              <a:rPr kumimoji="1" lang="en-US" altLang="ja-JP" sz="2400" dirty="0"/>
              <a:t> film </a:t>
            </a:r>
            <a:r>
              <a:rPr kumimoji="1" lang="en-US" altLang="ja-JP" sz="2400" dirty="0" err="1"/>
              <a:t>kampus</a:t>
            </a:r>
            <a:r>
              <a:rPr kumimoji="1" lang="en-US" altLang="ja-JP" sz="2400" dirty="0"/>
              <a:t> </a:t>
            </a:r>
          </a:p>
          <a:p>
            <a:r>
              <a:rPr kumimoji="1" lang="en-US" altLang="ja-JP" sz="2400" dirty="0"/>
              <a:t>“</a:t>
            </a:r>
            <a:r>
              <a:rPr kumimoji="1" lang="en-US" altLang="ja-JP" sz="2400" dirty="0" err="1"/>
              <a:t>Trafficlight</a:t>
            </a:r>
            <a:r>
              <a:rPr kumimoji="1" lang="en-US" altLang="ja-JP" sz="2400" dirty="0"/>
              <a:t> Production” </a:t>
            </a:r>
            <a:r>
              <a:rPr kumimoji="1" lang="en-US" altLang="ja-JP" sz="2400" dirty="0" err="1"/>
              <a:t>sebagai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penulis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naskah</a:t>
            </a:r>
            <a:r>
              <a:rPr kumimoji="1" lang="en-US" altLang="ja-JP" sz="2400" dirty="0"/>
              <a:t>, </a:t>
            </a:r>
            <a:r>
              <a:rPr kumimoji="1" lang="en-US" altLang="ja-JP" sz="2400" dirty="0" err="1"/>
              <a:t>sutradara</a:t>
            </a:r>
            <a:r>
              <a:rPr kumimoji="1" lang="en-US" altLang="ja-JP" sz="2400" dirty="0"/>
              <a:t>, editor.</a:t>
            </a:r>
            <a:endParaRPr kumimoji="1" lang="ja-JP" altLang="en-US" sz="24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2006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ja-JP" sz="2400" dirty="0" err="1"/>
              <a:t>Bergabung</a:t>
            </a:r>
            <a:r>
              <a:rPr lang="en-US" altLang="ja-JP" sz="2400" dirty="0"/>
              <a:t> </a:t>
            </a:r>
            <a:r>
              <a:rPr lang="en-US" altLang="ja-JP" sz="2400" dirty="0" err="1"/>
              <a:t>dengan</a:t>
            </a:r>
            <a:r>
              <a:rPr lang="en-US" altLang="ja-JP" sz="2400" dirty="0"/>
              <a:t> UKM “</a:t>
            </a:r>
            <a:r>
              <a:rPr lang="en-US" altLang="ja-JP" sz="2400" dirty="0" err="1"/>
              <a:t>Teater</a:t>
            </a:r>
            <a:r>
              <a:rPr lang="en-US" altLang="ja-JP" sz="2400" dirty="0"/>
              <a:t> </a:t>
            </a:r>
            <a:r>
              <a:rPr lang="en-US" altLang="ja-JP" sz="2400" dirty="0" err="1"/>
              <a:t>Tangga</a:t>
            </a:r>
            <a:r>
              <a:rPr lang="en-US" altLang="ja-JP" sz="2400" dirty="0"/>
              <a:t>” UMY </a:t>
            </a:r>
            <a:r>
              <a:rPr lang="en-US" altLang="ja-JP" sz="2400" dirty="0" err="1"/>
              <a:t>sebagai</a:t>
            </a:r>
            <a:r>
              <a:rPr lang="en-US" altLang="ja-JP" sz="2400" dirty="0"/>
              <a:t> </a:t>
            </a:r>
            <a:r>
              <a:rPr lang="en-US" altLang="ja-JP" sz="2400" dirty="0" err="1"/>
              <a:t>aktor</a:t>
            </a:r>
            <a:r>
              <a:rPr lang="en-US" altLang="ja-JP" sz="2400" dirty="0"/>
              <a:t> </a:t>
            </a:r>
            <a:r>
              <a:rPr lang="en-US" altLang="ja-JP" sz="2400" dirty="0" err="1"/>
              <a:t>dengan</a:t>
            </a:r>
            <a:r>
              <a:rPr lang="en-US" altLang="ja-JP" sz="2400" dirty="0"/>
              <a:t> </a:t>
            </a:r>
            <a:r>
              <a:rPr lang="en-US" altLang="ja-JP" sz="2400" dirty="0" err="1"/>
              <a:t>puncak</a:t>
            </a:r>
            <a:r>
              <a:rPr lang="en-US" altLang="ja-JP" sz="2400" dirty="0"/>
              <a:t> </a:t>
            </a:r>
            <a:r>
              <a:rPr lang="en-US" altLang="ja-JP" sz="2400" dirty="0" err="1"/>
              <a:t>pentas</a:t>
            </a:r>
            <a:r>
              <a:rPr lang="en-US" altLang="ja-JP" sz="2400" dirty="0"/>
              <a:t> 3 </a:t>
            </a:r>
            <a:r>
              <a:rPr lang="en-US" altLang="ja-JP" sz="2400" dirty="0" err="1"/>
              <a:t>kota</a:t>
            </a:r>
            <a:r>
              <a:rPr lang="en-US" altLang="ja-JP" sz="2400" dirty="0"/>
              <a:t> (</a:t>
            </a:r>
            <a:r>
              <a:rPr lang="en-US" altLang="ja-JP" sz="2400" dirty="0" err="1"/>
              <a:t>semarang</a:t>
            </a:r>
            <a:r>
              <a:rPr lang="en-US" altLang="ja-JP" sz="2400" dirty="0"/>
              <a:t>-</a:t>
            </a:r>
            <a:r>
              <a:rPr lang="en-US" altLang="ja-JP" sz="2400" dirty="0" err="1"/>
              <a:t>jogja</a:t>
            </a:r>
            <a:r>
              <a:rPr lang="en-US" altLang="ja-JP" sz="2400" dirty="0"/>
              <a:t>-solo)</a:t>
            </a:r>
            <a:endParaRPr kumimoji="1" lang="ja-JP" altLang="en-US" sz="240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2007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fr-FR" altLang="ja-JP" sz="2400" dirty="0" err="1"/>
              <a:t>Mendirikan</a:t>
            </a:r>
            <a:r>
              <a:rPr lang="fr-FR" altLang="ja-JP" sz="2400" dirty="0"/>
              <a:t> </a:t>
            </a:r>
            <a:r>
              <a:rPr lang="fr-FR" altLang="ja-JP" sz="2400" dirty="0" err="1"/>
              <a:t>komunitas</a:t>
            </a:r>
            <a:r>
              <a:rPr lang="fr-FR" altLang="ja-JP" sz="2400" dirty="0"/>
              <a:t> </a:t>
            </a:r>
            <a:r>
              <a:rPr lang="fr-FR" altLang="ja-JP" sz="2400" dirty="0" err="1"/>
              <a:t>MarFilm</a:t>
            </a:r>
            <a:r>
              <a:rPr lang="fr-FR" altLang="ja-JP" sz="2400" dirty="0"/>
              <a:t> (</a:t>
            </a:r>
            <a:r>
              <a:rPr lang="fr-FR" altLang="ja-JP" sz="2400" dirty="0" err="1"/>
              <a:t>Masyarakat</a:t>
            </a:r>
            <a:r>
              <a:rPr lang="fr-FR" altLang="ja-JP" sz="2400" dirty="0"/>
              <a:t> Film) UMY </a:t>
            </a:r>
            <a:r>
              <a:rPr lang="fr-FR" altLang="ja-JP" sz="2400" dirty="0" err="1"/>
              <a:t>sebagai</a:t>
            </a:r>
            <a:r>
              <a:rPr lang="fr-FR" altLang="ja-JP" sz="2400" dirty="0"/>
              <a:t> </a:t>
            </a:r>
            <a:r>
              <a:rPr lang="fr-FR" altLang="ja-JP" sz="2400" dirty="0" err="1"/>
              <a:t>ketua</a:t>
            </a:r>
            <a:endParaRPr kumimoji="1" lang="ja-JP" altLang="en-US" sz="2400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2009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2977677" y="7235305"/>
            <a:ext cx="3982900" cy="1731110"/>
          </a:xfrm>
        </p:spPr>
        <p:txBody>
          <a:bodyPr>
            <a:normAutofit lnSpcReduction="10000"/>
          </a:bodyPr>
          <a:lstStyle/>
          <a:p>
            <a:pPr algn="r"/>
            <a:r>
              <a:rPr kumimoji="1" lang="en-US" altLang="ja-JP" sz="2400" dirty="0" err="1"/>
              <a:t>Bergabung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dengan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komunitas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sosial</a:t>
            </a:r>
            <a:r>
              <a:rPr kumimoji="1" lang="en-US" altLang="ja-JP" sz="2400" dirty="0"/>
              <a:t> “</a:t>
            </a:r>
            <a:r>
              <a:rPr kumimoji="1" lang="en-US" altLang="ja-JP" sz="2400" dirty="0" err="1"/>
              <a:t>Sedekah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Kreatif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Edukatif</a:t>
            </a:r>
            <a:r>
              <a:rPr kumimoji="1" lang="en-US" altLang="ja-JP" sz="2400" dirty="0"/>
              <a:t>”</a:t>
            </a:r>
            <a:endParaRPr kumimoji="1" lang="ja-JP" altLang="en-US" sz="240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1"/>
          </p:nvPr>
        </p:nvSpPr>
        <p:spPr>
          <a:xfrm>
            <a:off x="2251926" y="6539176"/>
            <a:ext cx="4770388" cy="759629"/>
          </a:xfrm>
        </p:spPr>
        <p:txBody>
          <a:bodyPr>
            <a:normAutofit lnSpcReduction="10000"/>
          </a:bodyPr>
          <a:lstStyle/>
          <a:p>
            <a:pPr algn="r"/>
            <a:r>
              <a:rPr kumimoji="1" lang="en-US" altLang="ja-JP" dirty="0"/>
              <a:t>2012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2"/>
          </p:nvPr>
        </p:nvSpPr>
        <p:spPr>
          <a:xfrm>
            <a:off x="10766908" y="7235305"/>
            <a:ext cx="5171591" cy="1731110"/>
          </a:xfrm>
        </p:spPr>
        <p:txBody>
          <a:bodyPr>
            <a:normAutofit/>
          </a:bodyPr>
          <a:lstStyle/>
          <a:p>
            <a:r>
              <a:rPr kumimoji="1" lang="en-US" altLang="ja-JP" sz="2400" dirty="0"/>
              <a:t>Pembina UKM </a:t>
            </a:r>
            <a:r>
              <a:rPr kumimoji="1" lang="en-US" altLang="ja-JP" sz="2400" dirty="0" err="1"/>
              <a:t>Teater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Tangga</a:t>
            </a:r>
            <a:r>
              <a:rPr kumimoji="1" lang="en-US" altLang="ja-JP" sz="2400" dirty="0"/>
              <a:t> UMY</a:t>
            </a:r>
            <a:endParaRPr kumimoji="1" lang="ja-JP" altLang="en-US" sz="2400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3"/>
          </p:nvPr>
        </p:nvSpPr>
        <p:spPr>
          <a:xfrm>
            <a:off x="10766909" y="6539176"/>
            <a:ext cx="4770388" cy="759629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2018-sekarang</a:t>
            </a:r>
            <a:endParaRPr kumimoji="1" lang="ja-JP" altLang="en-US" dirty="0"/>
          </a:p>
        </p:txBody>
      </p:sp>
      <p:pic>
        <p:nvPicPr>
          <p:cNvPr id="22" name="Picture 21" descr="garis umy.png">
            <a:extLst>
              <a:ext uri="{FF2B5EF4-FFF2-40B4-BE49-F238E27FC236}">
                <a16:creationId xmlns:a16="http://schemas.microsoft.com/office/drawing/2014/main" id="{2D7D8390-C9C6-4578-AC8B-5FF2202FFB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606024"/>
            <a:ext cx="18544853" cy="127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014077"/>
      </p:ext>
    </p:extLst>
  </p:cSld>
  <p:clrMapOvr>
    <a:masterClrMapping/>
  </p:clrMapOvr>
  <p:transition spd="slow" advTm="9000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karir</a:t>
            </a:r>
            <a:r>
              <a:rPr kumimoji="1" lang="en-US" altLang="ja-JP" dirty="0"/>
              <a:t> </a:t>
            </a:r>
            <a:r>
              <a:rPr kumimoji="1" lang="en-US" altLang="ja-JP" dirty="0" err="1">
                <a:solidFill>
                  <a:schemeClr val="accent2"/>
                </a:solidFill>
              </a:rPr>
              <a:t>profesional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/>
              <a:t>Video editor &amp; Motion </a:t>
            </a:r>
            <a:r>
              <a:rPr kumimoji="1" lang="en-US" altLang="ja-JP" sz="2400" dirty="0" err="1"/>
              <a:t>Grapher</a:t>
            </a:r>
            <a:endParaRPr kumimoji="1" lang="en-US" altLang="ja-JP" sz="2400" dirty="0"/>
          </a:p>
          <a:p>
            <a:r>
              <a:rPr kumimoji="1" lang="en-US" altLang="ja-JP" sz="2400" dirty="0" err="1"/>
              <a:t>serta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mendirikan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KaVi</a:t>
            </a:r>
            <a:r>
              <a:rPr kumimoji="1" lang="en-US" altLang="ja-JP" sz="2400" dirty="0"/>
              <a:t>-Studio</a:t>
            </a:r>
            <a:endParaRPr kumimoji="1" lang="ja-JP" altLang="en-US" sz="2400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2012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/>
              <a:t>Freelancer di biro </a:t>
            </a:r>
            <a:r>
              <a:rPr kumimoji="1" lang="en-US" altLang="ja-JP" sz="2400" dirty="0" err="1"/>
              <a:t>iklan</a:t>
            </a:r>
            <a:endParaRPr kumimoji="1" lang="ja-JP" altLang="en-US" sz="2400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2012-2016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sz="2400" dirty="0" err="1"/>
              <a:t>Dosen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tetap</a:t>
            </a:r>
            <a:r>
              <a:rPr kumimoji="1" lang="en-US" altLang="ja-JP" sz="2400" dirty="0"/>
              <a:t> di </a:t>
            </a:r>
            <a:r>
              <a:rPr kumimoji="1" lang="en-US" altLang="ja-JP" sz="2400" dirty="0" err="1"/>
              <a:t>Ilmu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Komunikasi</a:t>
            </a:r>
            <a:r>
              <a:rPr kumimoji="1" lang="en-US" altLang="ja-JP" sz="2400" dirty="0"/>
              <a:t> UMY</a:t>
            </a:r>
            <a:endParaRPr kumimoji="1" lang="ja-JP" altLang="en-US" sz="2400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2017</a:t>
            </a:r>
            <a:endParaRPr kumimoji="1" lang="ja-JP" altLang="en-US" dirty="0"/>
          </a:p>
        </p:txBody>
      </p:sp>
      <p:pic>
        <p:nvPicPr>
          <p:cNvPr id="9" name="Picture 8" descr="garis umy.png">
            <a:extLst>
              <a:ext uri="{FF2B5EF4-FFF2-40B4-BE49-F238E27FC236}">
                <a16:creationId xmlns:a16="http://schemas.microsoft.com/office/drawing/2014/main" id="{F32976BC-1F0D-4DAE-9A7F-D575CFCB51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606024"/>
            <a:ext cx="18544853" cy="127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63724"/>
      </p:ext>
    </p:extLst>
  </p:cSld>
  <p:clrMapOvr>
    <a:masterClrMapping/>
  </p:clrMapOvr>
  <p:transition spd="slow" advTm="8944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sz="2400" dirty="0" err="1"/>
              <a:t>Pejabat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Struktural</a:t>
            </a:r>
            <a:r>
              <a:rPr kumimoji="1" lang="en-US" altLang="ja-JP" sz="2400" dirty="0"/>
              <a:t> UMY 2017-2021, </a:t>
            </a:r>
            <a:r>
              <a:rPr kumimoji="1" lang="en-US" altLang="ja-JP" sz="2400" dirty="0" err="1"/>
              <a:t>sebagai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Kepala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Urusan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Pemberdayaan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Informasi</a:t>
            </a:r>
            <a:r>
              <a:rPr kumimoji="1" lang="en-US" altLang="ja-JP" sz="2400" dirty="0"/>
              <a:t> di biro </a:t>
            </a:r>
            <a:r>
              <a:rPr kumimoji="1" lang="en-US" altLang="ja-JP" sz="2400" dirty="0" err="1"/>
              <a:t>Humas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dan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Protokol</a:t>
            </a:r>
            <a:endParaRPr kumimoji="1" lang="ja-JP" altLang="en-US" sz="2400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2017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 err="1"/>
              <a:t>Dosen</a:t>
            </a:r>
            <a:r>
              <a:rPr kumimoji="1" lang="en-US" altLang="ja-JP" sz="2400" dirty="0"/>
              <a:t> </a:t>
            </a:r>
            <a:r>
              <a:rPr kumimoji="1" lang="en-US" altLang="ja-JP" sz="2400" dirty="0" err="1"/>
              <a:t>tamu</a:t>
            </a:r>
            <a:r>
              <a:rPr kumimoji="1" lang="en-US" altLang="ja-JP" sz="2400" dirty="0"/>
              <a:t> di </a:t>
            </a:r>
            <a:r>
              <a:rPr kumimoji="1" lang="en-US" altLang="ja-JP" sz="2400" dirty="0" err="1"/>
              <a:t>Komunikasi</a:t>
            </a:r>
            <a:r>
              <a:rPr kumimoji="1" lang="en-US" altLang="ja-JP" sz="2400" dirty="0"/>
              <a:t> UII</a:t>
            </a:r>
            <a:endParaRPr kumimoji="1" lang="ja-JP" altLang="en-US" sz="240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2017-2018</a:t>
            </a:r>
            <a:endParaRPr kumimoji="1" lang="ja-JP" altLang="en-US" dirty="0"/>
          </a:p>
        </p:txBody>
      </p:sp>
      <p:pic>
        <p:nvPicPr>
          <p:cNvPr id="8" name="Picture 7" descr="garis umy.png">
            <a:extLst>
              <a:ext uri="{FF2B5EF4-FFF2-40B4-BE49-F238E27FC236}">
                <a16:creationId xmlns:a16="http://schemas.microsoft.com/office/drawing/2014/main" id="{7C512966-25ED-4466-925F-3C61C2D74F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577448"/>
            <a:ext cx="18544853" cy="127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097888"/>
      </p:ext>
    </p:extLst>
  </p:cSld>
  <p:clrMapOvr>
    <a:masterClrMapping/>
  </p:clrMapOvr>
  <p:transition spd="slow" advTm="8287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err="1"/>
              <a:t>Pengalaman</a:t>
            </a:r>
            <a:br>
              <a:rPr kumimoji="1" lang="en-US" altLang="ja-JP" b="1" dirty="0"/>
            </a:br>
            <a:r>
              <a:rPr kumimoji="1" lang="en-US" altLang="ja-JP" b="1" dirty="0"/>
              <a:t>audiovisual</a:t>
            </a:r>
            <a:endParaRPr kumimoji="1" lang="ja-JP" altLang="en-US" b="1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9432306" y="1533843"/>
            <a:ext cx="7729134" cy="9104105"/>
          </a:xfrm>
        </p:spPr>
        <p:txBody>
          <a:bodyPr>
            <a:noAutofit/>
          </a:bodyPr>
          <a:lstStyle/>
          <a:p>
            <a:r>
              <a:rPr lang="tr-TR" sz="1600" dirty="0"/>
              <a:t>Kameraman dan D.O.P </a:t>
            </a:r>
            <a:r>
              <a:rPr lang="tr-TR" sz="1600" dirty="0" err="1"/>
              <a:t>dalam</a:t>
            </a:r>
            <a:r>
              <a:rPr lang="tr-TR" sz="1600" dirty="0"/>
              <a:t> </a:t>
            </a:r>
            <a:r>
              <a:rPr lang="tr-TR" sz="1600" dirty="0" err="1"/>
              <a:t>lm</a:t>
            </a:r>
            <a:r>
              <a:rPr lang="tr-TR" sz="1600" dirty="0"/>
              <a:t> </a:t>
            </a:r>
            <a:r>
              <a:rPr lang="tr-TR" sz="1600" dirty="0" err="1"/>
              <a:t>indie</a:t>
            </a:r>
            <a:r>
              <a:rPr lang="tr-TR" sz="1600" dirty="0"/>
              <a:t> “1 </a:t>
            </a:r>
            <a:r>
              <a:rPr lang="tr-TR" sz="1600" dirty="0" err="1"/>
              <a:t>Titik</a:t>
            </a:r>
            <a:r>
              <a:rPr lang="tr-TR" sz="1600" dirty="0"/>
              <a:t> 2 Koma” </a:t>
            </a:r>
          </a:p>
          <a:p>
            <a:r>
              <a:rPr lang="tr-TR" sz="1600" dirty="0" err="1"/>
              <a:t>Sutradara</a:t>
            </a:r>
            <a:r>
              <a:rPr lang="tr-TR" sz="1600" dirty="0"/>
              <a:t> dan </a:t>
            </a:r>
            <a:r>
              <a:rPr lang="tr-TR" sz="1600" dirty="0" err="1"/>
              <a:t>penulis</a:t>
            </a:r>
            <a:r>
              <a:rPr lang="tr-TR" sz="1600" dirty="0"/>
              <a:t> </a:t>
            </a:r>
            <a:r>
              <a:rPr lang="tr-TR" sz="1600" dirty="0" err="1"/>
              <a:t>naskah</a:t>
            </a:r>
            <a:r>
              <a:rPr lang="tr-TR" sz="1600" dirty="0"/>
              <a:t> </a:t>
            </a:r>
            <a:r>
              <a:rPr lang="tr-TR" sz="1600" dirty="0" err="1"/>
              <a:t>lm</a:t>
            </a:r>
            <a:r>
              <a:rPr lang="tr-TR" sz="1600" dirty="0"/>
              <a:t> </a:t>
            </a:r>
            <a:r>
              <a:rPr lang="tr-TR" sz="1600" dirty="0" err="1"/>
              <a:t>indie</a:t>
            </a:r>
            <a:r>
              <a:rPr lang="tr-TR" sz="1600" dirty="0"/>
              <a:t> “</a:t>
            </a:r>
            <a:r>
              <a:rPr lang="tr-TR" sz="1600" dirty="0" err="1"/>
              <a:t>Deep</a:t>
            </a:r>
            <a:r>
              <a:rPr lang="tr-TR" sz="1600" dirty="0"/>
              <a:t> </a:t>
            </a:r>
            <a:r>
              <a:rPr lang="tr-TR" sz="1600" dirty="0" err="1"/>
              <a:t>In</a:t>
            </a:r>
            <a:r>
              <a:rPr lang="tr-TR" sz="1600" dirty="0"/>
              <a:t> </a:t>
            </a:r>
            <a:r>
              <a:rPr lang="tr-TR" sz="1600" dirty="0" err="1"/>
              <a:t>You</a:t>
            </a:r>
            <a:r>
              <a:rPr lang="tr-TR" sz="1600" dirty="0"/>
              <a:t>”</a:t>
            </a:r>
          </a:p>
          <a:p>
            <a:r>
              <a:rPr lang="tr-TR" sz="1600" dirty="0" err="1"/>
              <a:t>Sutradara</a:t>
            </a:r>
            <a:r>
              <a:rPr lang="tr-TR" sz="1600" dirty="0"/>
              <a:t> dan </a:t>
            </a:r>
            <a:r>
              <a:rPr lang="tr-TR" sz="1600" dirty="0" err="1"/>
              <a:t>editor</a:t>
            </a:r>
            <a:r>
              <a:rPr lang="tr-TR" sz="1600" dirty="0"/>
              <a:t> </a:t>
            </a:r>
            <a:r>
              <a:rPr lang="tr-TR" sz="1600" dirty="0" err="1"/>
              <a:t>lm</a:t>
            </a:r>
            <a:r>
              <a:rPr lang="tr-TR" sz="1600" dirty="0"/>
              <a:t> </a:t>
            </a:r>
            <a:r>
              <a:rPr lang="tr-TR" sz="1600" dirty="0" err="1"/>
              <a:t>indie“Ada</a:t>
            </a:r>
            <a:r>
              <a:rPr lang="tr-TR" sz="1600" dirty="0"/>
              <a:t> </a:t>
            </a:r>
            <a:r>
              <a:rPr lang="tr-TR" sz="1600" dirty="0" err="1"/>
              <a:t>Apa</a:t>
            </a:r>
            <a:r>
              <a:rPr lang="tr-TR" sz="1600" dirty="0"/>
              <a:t> </a:t>
            </a:r>
            <a:r>
              <a:rPr lang="tr-TR" sz="1600" dirty="0" err="1"/>
              <a:t>Dengan</a:t>
            </a:r>
            <a:r>
              <a:rPr lang="tr-TR" sz="1600" dirty="0"/>
              <a:t> </a:t>
            </a:r>
            <a:r>
              <a:rPr lang="tr-TR" sz="1600" dirty="0" err="1"/>
              <a:t>Sherif</a:t>
            </a:r>
            <a:r>
              <a:rPr lang="tr-TR" sz="1600" dirty="0"/>
              <a:t>”</a:t>
            </a:r>
          </a:p>
          <a:p>
            <a:r>
              <a:rPr lang="tr-TR" sz="1600" dirty="0"/>
              <a:t>Kameraman dan </a:t>
            </a:r>
            <a:r>
              <a:rPr lang="tr-TR" sz="1600" dirty="0" err="1"/>
              <a:t>editor</a:t>
            </a:r>
            <a:r>
              <a:rPr lang="tr-TR" sz="1600" dirty="0"/>
              <a:t> </a:t>
            </a:r>
            <a:r>
              <a:rPr lang="tr-TR" sz="1600" dirty="0" err="1"/>
              <a:t>promosi</a:t>
            </a:r>
            <a:r>
              <a:rPr lang="tr-TR" sz="1600" dirty="0"/>
              <a:t> UMY, </a:t>
            </a:r>
            <a:r>
              <a:rPr lang="tr-TR" sz="1600" dirty="0" err="1"/>
              <a:t>bekerjasama</a:t>
            </a:r>
            <a:r>
              <a:rPr lang="tr-TR" sz="1600" dirty="0"/>
              <a:t> </a:t>
            </a:r>
            <a:r>
              <a:rPr lang="tr-TR" sz="1600" dirty="0" err="1"/>
              <a:t>dengan</a:t>
            </a:r>
            <a:r>
              <a:rPr lang="tr-TR" sz="1600" dirty="0"/>
              <a:t> TVRI </a:t>
            </a:r>
            <a:r>
              <a:rPr lang="tr-TR" sz="1600" dirty="0" err="1"/>
              <a:t>dalam</a:t>
            </a:r>
            <a:r>
              <a:rPr lang="tr-TR" sz="1600" dirty="0"/>
              <a:t> program “3 </a:t>
            </a:r>
            <a:r>
              <a:rPr lang="tr-TR" sz="1600" dirty="0" err="1"/>
              <a:t>Minutes</a:t>
            </a:r>
            <a:r>
              <a:rPr lang="tr-TR" sz="1600" dirty="0"/>
              <a:t> Update” 2008  </a:t>
            </a:r>
          </a:p>
          <a:p>
            <a:r>
              <a:rPr lang="tr-TR" sz="1600" dirty="0" err="1"/>
              <a:t>Penulis</a:t>
            </a:r>
            <a:r>
              <a:rPr lang="tr-TR" sz="1600" dirty="0"/>
              <a:t> </a:t>
            </a:r>
            <a:r>
              <a:rPr lang="tr-TR" sz="1600" dirty="0" err="1"/>
              <a:t>naskah</a:t>
            </a:r>
            <a:r>
              <a:rPr lang="tr-TR" sz="1600" dirty="0"/>
              <a:t> </a:t>
            </a:r>
            <a:r>
              <a:rPr lang="tr-TR" sz="1600" dirty="0" err="1"/>
              <a:t>dalam</a:t>
            </a:r>
            <a:r>
              <a:rPr lang="tr-TR" sz="1600" dirty="0"/>
              <a:t> </a:t>
            </a:r>
            <a:r>
              <a:rPr lang="tr-TR" sz="1600" dirty="0" err="1"/>
              <a:t>lm</a:t>
            </a:r>
            <a:r>
              <a:rPr lang="tr-TR" sz="1600" dirty="0"/>
              <a:t> </a:t>
            </a:r>
            <a:r>
              <a:rPr lang="tr-TR" sz="1600" dirty="0" err="1"/>
              <a:t>indie</a:t>
            </a:r>
            <a:r>
              <a:rPr lang="tr-TR" sz="1600" dirty="0"/>
              <a:t> “Zero </a:t>
            </a:r>
            <a:r>
              <a:rPr lang="tr-TR" sz="1600" dirty="0" err="1"/>
              <a:t>To</a:t>
            </a:r>
            <a:r>
              <a:rPr lang="tr-TR" sz="1600" dirty="0"/>
              <a:t> </a:t>
            </a:r>
            <a:r>
              <a:rPr lang="tr-TR" sz="1600" dirty="0" err="1"/>
              <a:t>Hero</a:t>
            </a:r>
            <a:r>
              <a:rPr lang="tr-TR" sz="1600" dirty="0"/>
              <a:t>”  </a:t>
            </a:r>
          </a:p>
          <a:p>
            <a:r>
              <a:rPr lang="tr-TR" sz="1600" dirty="0" err="1"/>
              <a:t>Sutradara</a:t>
            </a:r>
            <a:r>
              <a:rPr lang="tr-TR" sz="1600" dirty="0"/>
              <a:t> dan </a:t>
            </a:r>
            <a:r>
              <a:rPr lang="tr-TR" sz="1600" dirty="0" err="1"/>
              <a:t>penulis</a:t>
            </a:r>
            <a:r>
              <a:rPr lang="tr-TR" sz="1600" dirty="0"/>
              <a:t> </a:t>
            </a:r>
            <a:r>
              <a:rPr lang="tr-TR" sz="1600" dirty="0" err="1"/>
              <a:t>naskah</a:t>
            </a:r>
            <a:r>
              <a:rPr lang="tr-TR" sz="1600" dirty="0"/>
              <a:t> </a:t>
            </a:r>
            <a:r>
              <a:rPr lang="tr-TR" sz="1600" dirty="0" err="1"/>
              <a:t>lm</a:t>
            </a:r>
            <a:r>
              <a:rPr lang="tr-TR" sz="1600" dirty="0"/>
              <a:t> </a:t>
            </a:r>
            <a:r>
              <a:rPr lang="tr-TR" sz="1600" dirty="0" err="1"/>
              <a:t>indie</a:t>
            </a:r>
            <a:r>
              <a:rPr lang="tr-TR" sz="1600" dirty="0"/>
              <a:t> “</a:t>
            </a:r>
            <a:r>
              <a:rPr lang="tr-TR" sz="1600" dirty="0" err="1"/>
              <a:t>Gadi</a:t>
            </a:r>
            <a:r>
              <a:rPr lang="tr-TR" sz="1600" dirty="0"/>
              <a:t>(S)” </a:t>
            </a:r>
          </a:p>
          <a:p>
            <a:r>
              <a:rPr lang="tr-TR" sz="1600" dirty="0"/>
              <a:t>Editor dan D.O.P </a:t>
            </a:r>
            <a:r>
              <a:rPr lang="tr-TR" sz="1600" dirty="0" err="1"/>
              <a:t>lm</a:t>
            </a:r>
            <a:r>
              <a:rPr lang="tr-TR" sz="1600" dirty="0"/>
              <a:t> </a:t>
            </a:r>
            <a:r>
              <a:rPr lang="tr-TR" sz="1600" dirty="0" err="1"/>
              <a:t>indie</a:t>
            </a:r>
            <a:r>
              <a:rPr lang="tr-TR" sz="1600" dirty="0"/>
              <a:t> “</a:t>
            </a:r>
            <a:r>
              <a:rPr lang="tr-TR" sz="1600" dirty="0" err="1"/>
              <a:t>Di</a:t>
            </a:r>
            <a:r>
              <a:rPr lang="tr-TR" sz="1600" dirty="0"/>
              <a:t> </a:t>
            </a:r>
            <a:r>
              <a:rPr lang="tr-TR" sz="1600" dirty="0" err="1"/>
              <a:t>Balik</a:t>
            </a:r>
            <a:r>
              <a:rPr lang="tr-TR" sz="1600" dirty="0"/>
              <a:t>-Bilik” </a:t>
            </a:r>
          </a:p>
          <a:p>
            <a:r>
              <a:rPr lang="tr-TR" sz="1600" dirty="0"/>
              <a:t>Editor Video Clip “</a:t>
            </a:r>
            <a:r>
              <a:rPr lang="tr-TR" sz="1600" dirty="0" err="1"/>
              <a:t>Raven</a:t>
            </a:r>
            <a:r>
              <a:rPr lang="tr-TR" sz="1600" dirty="0"/>
              <a:t>” </a:t>
            </a:r>
          </a:p>
          <a:p>
            <a:r>
              <a:rPr lang="tr-TR" sz="1600" dirty="0" err="1"/>
              <a:t>Voulenteer</a:t>
            </a:r>
            <a:r>
              <a:rPr lang="tr-TR" sz="1600" dirty="0"/>
              <a:t> kameraman Festival Film </a:t>
            </a:r>
            <a:r>
              <a:rPr lang="tr-TR" sz="1600" dirty="0" err="1"/>
              <a:t>Dokumenter</a:t>
            </a:r>
            <a:r>
              <a:rPr lang="tr-TR" sz="1600" dirty="0"/>
              <a:t> </a:t>
            </a:r>
          </a:p>
          <a:p>
            <a:r>
              <a:rPr lang="tr-TR" sz="1600" dirty="0" err="1"/>
              <a:t>Sutradara</a:t>
            </a:r>
            <a:r>
              <a:rPr lang="tr-TR" sz="1600" dirty="0"/>
              <a:t>, </a:t>
            </a:r>
            <a:r>
              <a:rPr lang="tr-TR" sz="1600" dirty="0" err="1"/>
              <a:t>editor</a:t>
            </a:r>
            <a:r>
              <a:rPr lang="tr-TR" sz="1600" dirty="0"/>
              <a:t>, </a:t>
            </a:r>
            <a:r>
              <a:rPr lang="tr-TR" sz="1600" dirty="0" err="1"/>
              <a:t>penulis</a:t>
            </a:r>
            <a:r>
              <a:rPr lang="tr-TR" sz="1600" dirty="0"/>
              <a:t> </a:t>
            </a:r>
            <a:r>
              <a:rPr lang="tr-TR" sz="1600" dirty="0" err="1"/>
              <a:t>naskah</a:t>
            </a:r>
            <a:r>
              <a:rPr lang="tr-TR" sz="1600" dirty="0"/>
              <a:t> video </a:t>
            </a:r>
            <a:r>
              <a:rPr lang="tr-TR" sz="1600" dirty="0" err="1"/>
              <a:t>clip</a:t>
            </a:r>
            <a:r>
              <a:rPr lang="tr-TR" sz="1600" dirty="0"/>
              <a:t> O</a:t>
            </a:r>
            <a:r>
              <a:rPr lang="en-US" sz="1600" dirty="0"/>
              <a:t>s</a:t>
            </a:r>
            <a:r>
              <a:rPr lang="tr-TR" sz="1600" dirty="0"/>
              <a:t>j</a:t>
            </a:r>
          </a:p>
          <a:p>
            <a:r>
              <a:rPr lang="tr-TR" sz="1600" dirty="0" err="1"/>
              <a:t>Sutradara</a:t>
            </a:r>
            <a:r>
              <a:rPr lang="tr-TR" sz="1600" dirty="0"/>
              <a:t>, </a:t>
            </a:r>
            <a:r>
              <a:rPr lang="tr-TR" sz="1600" dirty="0" err="1"/>
              <a:t>editor</a:t>
            </a:r>
            <a:r>
              <a:rPr lang="tr-TR" sz="1600" dirty="0"/>
              <a:t> </a:t>
            </a:r>
            <a:r>
              <a:rPr lang="tr-TR" sz="1600" dirty="0" err="1"/>
              <a:t>lm</a:t>
            </a:r>
            <a:r>
              <a:rPr lang="tr-TR" sz="1600" dirty="0"/>
              <a:t> </a:t>
            </a:r>
            <a:r>
              <a:rPr lang="tr-TR" sz="1600" dirty="0" err="1"/>
              <a:t>indie</a:t>
            </a:r>
            <a:r>
              <a:rPr lang="tr-TR" sz="1600" dirty="0"/>
              <a:t> “</a:t>
            </a:r>
            <a:r>
              <a:rPr lang="tr-TR" sz="1600" dirty="0" err="1"/>
              <a:t>The</a:t>
            </a:r>
            <a:r>
              <a:rPr lang="tr-TR" sz="1600" dirty="0"/>
              <a:t> </a:t>
            </a:r>
            <a:r>
              <a:rPr lang="tr-TR" sz="1600" dirty="0" err="1"/>
              <a:t>Death</a:t>
            </a:r>
            <a:r>
              <a:rPr lang="tr-TR" sz="1600" dirty="0"/>
              <a:t> </a:t>
            </a:r>
            <a:r>
              <a:rPr lang="tr-TR" sz="1600" dirty="0" err="1"/>
              <a:t>Couple</a:t>
            </a:r>
            <a:r>
              <a:rPr lang="tr-TR" sz="1600" dirty="0"/>
              <a:t>” </a:t>
            </a:r>
          </a:p>
          <a:p>
            <a:r>
              <a:rPr lang="tr-TR" sz="1600" dirty="0" err="1"/>
              <a:t>Koordinator</a:t>
            </a:r>
            <a:r>
              <a:rPr lang="tr-TR" sz="1600" dirty="0"/>
              <a:t> </a:t>
            </a:r>
            <a:r>
              <a:rPr lang="tr-TR" sz="1600" dirty="0" err="1"/>
              <a:t>dokumentasi</a:t>
            </a:r>
            <a:r>
              <a:rPr lang="tr-TR" sz="1600" dirty="0"/>
              <a:t> </a:t>
            </a:r>
            <a:r>
              <a:rPr lang="tr-TR" sz="1600" dirty="0" err="1"/>
              <a:t>seminar</a:t>
            </a:r>
            <a:r>
              <a:rPr lang="tr-TR" sz="1600" dirty="0"/>
              <a:t> “Design </a:t>
            </a:r>
            <a:r>
              <a:rPr lang="tr-TR" sz="1600" dirty="0" err="1"/>
              <a:t>That</a:t>
            </a:r>
            <a:r>
              <a:rPr lang="tr-TR" sz="1600" dirty="0"/>
              <a:t> </a:t>
            </a:r>
            <a:r>
              <a:rPr lang="tr-TR" sz="1600" dirty="0" err="1"/>
              <a:t>Change</a:t>
            </a:r>
            <a:r>
              <a:rPr lang="tr-TR" sz="1600" dirty="0"/>
              <a:t>” </a:t>
            </a:r>
          </a:p>
          <a:p>
            <a:r>
              <a:rPr lang="tr-TR" sz="1600" dirty="0"/>
              <a:t>Editor video </a:t>
            </a:r>
            <a:r>
              <a:rPr lang="tr-TR" sz="1600" dirty="0" err="1"/>
              <a:t>dokumeter</a:t>
            </a:r>
            <a:r>
              <a:rPr lang="tr-TR" sz="1600" dirty="0"/>
              <a:t> “Ki </a:t>
            </a:r>
            <a:r>
              <a:rPr lang="tr-TR" sz="1600" dirty="0" err="1"/>
              <a:t>Djoko</a:t>
            </a:r>
            <a:r>
              <a:rPr lang="tr-TR" sz="1600" dirty="0"/>
              <a:t> </a:t>
            </a:r>
            <a:r>
              <a:rPr lang="tr-TR" sz="1600" dirty="0" err="1"/>
              <a:t>Pekik</a:t>
            </a:r>
            <a:r>
              <a:rPr lang="tr-TR" sz="1600" dirty="0"/>
              <a:t>” </a:t>
            </a:r>
          </a:p>
          <a:p>
            <a:r>
              <a:rPr lang="tr-TR" sz="1600" dirty="0"/>
              <a:t>Editor dan </a:t>
            </a:r>
            <a:r>
              <a:rPr lang="tr-TR" sz="1600" dirty="0" err="1"/>
              <a:t>motion</a:t>
            </a:r>
            <a:r>
              <a:rPr lang="tr-TR" sz="1600" dirty="0"/>
              <a:t> </a:t>
            </a:r>
            <a:r>
              <a:rPr lang="tr-TR" sz="1600" dirty="0" err="1"/>
              <a:t>grapher</a:t>
            </a:r>
            <a:r>
              <a:rPr lang="tr-TR" sz="1600" dirty="0"/>
              <a:t> video “Sistem </a:t>
            </a:r>
            <a:r>
              <a:rPr lang="tr-TR" sz="1600" dirty="0" err="1"/>
              <a:t>informasi</a:t>
            </a:r>
            <a:r>
              <a:rPr lang="tr-TR" sz="1600" dirty="0"/>
              <a:t> &amp; Management </a:t>
            </a:r>
            <a:r>
              <a:rPr lang="tr-TR" sz="1600" dirty="0" err="1"/>
              <a:t>Penanggulangan</a:t>
            </a:r>
            <a:r>
              <a:rPr lang="tr-TR" sz="1600" dirty="0"/>
              <a:t> </a:t>
            </a:r>
            <a:r>
              <a:rPr lang="tr-TR" sz="1600" dirty="0" err="1"/>
              <a:t>Flu</a:t>
            </a:r>
            <a:r>
              <a:rPr lang="tr-TR" sz="1600" dirty="0"/>
              <a:t> </a:t>
            </a:r>
            <a:r>
              <a:rPr lang="tr-TR" sz="1600" dirty="0" err="1"/>
              <a:t>Burung</a:t>
            </a:r>
            <a:r>
              <a:rPr lang="tr-TR" sz="1600" dirty="0"/>
              <a:t> </a:t>
            </a:r>
            <a:r>
              <a:rPr lang="tr-TR" sz="1600" dirty="0" err="1"/>
              <a:t>Berbasis</a:t>
            </a:r>
            <a:r>
              <a:rPr lang="tr-TR" sz="1600" dirty="0"/>
              <a:t> </a:t>
            </a:r>
            <a:r>
              <a:rPr lang="tr-TR" sz="1600" dirty="0" err="1"/>
              <a:t>Partisipasi</a:t>
            </a:r>
            <a:r>
              <a:rPr lang="tr-TR" sz="1600" dirty="0"/>
              <a:t> </a:t>
            </a:r>
          </a:p>
          <a:p>
            <a:r>
              <a:rPr lang="tr-TR" sz="1600" dirty="0"/>
              <a:t>Editor dan </a:t>
            </a:r>
            <a:r>
              <a:rPr lang="tr-TR" sz="1600" dirty="0" err="1"/>
              <a:t>motion</a:t>
            </a:r>
            <a:r>
              <a:rPr lang="tr-TR" sz="1600" dirty="0"/>
              <a:t> </a:t>
            </a:r>
            <a:r>
              <a:rPr lang="tr-TR" sz="1600" dirty="0" err="1"/>
              <a:t>grapher</a:t>
            </a:r>
            <a:r>
              <a:rPr lang="tr-TR" sz="1600" dirty="0"/>
              <a:t> video </a:t>
            </a:r>
            <a:r>
              <a:rPr lang="tr-TR" sz="1600" dirty="0" err="1"/>
              <a:t>pro</a:t>
            </a:r>
            <a:r>
              <a:rPr lang="tr-TR" sz="1600" dirty="0"/>
              <a:t> le dan </a:t>
            </a:r>
            <a:r>
              <a:rPr lang="tr-TR" sz="1600" dirty="0" err="1"/>
              <a:t>TVc</a:t>
            </a:r>
            <a:r>
              <a:rPr lang="tr-TR" sz="1600" dirty="0"/>
              <a:t> BANK BPD KALTIM</a:t>
            </a:r>
          </a:p>
          <a:p>
            <a:r>
              <a:rPr lang="tr-TR" sz="1600" dirty="0" err="1"/>
              <a:t>Sutradara</a:t>
            </a:r>
            <a:r>
              <a:rPr lang="tr-TR" sz="1600" dirty="0"/>
              <a:t> dan </a:t>
            </a:r>
            <a:r>
              <a:rPr lang="tr-TR" sz="1600" dirty="0" err="1"/>
              <a:t>penulis</a:t>
            </a:r>
            <a:r>
              <a:rPr lang="tr-TR" sz="1600" dirty="0"/>
              <a:t> </a:t>
            </a:r>
            <a:r>
              <a:rPr lang="tr-TR" sz="1600" dirty="0" err="1"/>
              <a:t>naskah</a:t>
            </a:r>
            <a:r>
              <a:rPr lang="tr-TR" sz="1600" dirty="0"/>
              <a:t> video profile </a:t>
            </a:r>
            <a:r>
              <a:rPr lang="tr-TR" sz="1600" dirty="0" err="1"/>
              <a:t>Mualimin</a:t>
            </a:r>
            <a:r>
              <a:rPr lang="tr-TR" sz="1600" dirty="0"/>
              <a:t> </a:t>
            </a:r>
            <a:r>
              <a:rPr lang="tr-TR" sz="1600" dirty="0" err="1"/>
              <a:t>Yk</a:t>
            </a:r>
            <a:r>
              <a:rPr lang="tr-TR" sz="1600" dirty="0"/>
              <a:t> </a:t>
            </a:r>
          </a:p>
          <a:p>
            <a:r>
              <a:rPr lang="tr-TR" sz="1600" dirty="0" err="1"/>
              <a:t>Juara</a:t>
            </a:r>
            <a:r>
              <a:rPr lang="tr-TR" sz="1600" dirty="0"/>
              <a:t> I </a:t>
            </a:r>
            <a:r>
              <a:rPr lang="tr-TR" sz="1600" dirty="0" err="1"/>
              <a:t>kompetisi</a:t>
            </a:r>
            <a:r>
              <a:rPr lang="tr-TR" sz="1600" dirty="0"/>
              <a:t> video “TCASH”</a:t>
            </a:r>
          </a:p>
          <a:p>
            <a:r>
              <a:rPr lang="tr-TR" sz="1600" dirty="0" err="1"/>
              <a:t>Juara</a:t>
            </a:r>
            <a:r>
              <a:rPr lang="tr-TR" sz="1600" dirty="0"/>
              <a:t> II </a:t>
            </a:r>
            <a:r>
              <a:rPr lang="en-US" sz="1600" dirty="0" err="1"/>
              <a:t>lomba</a:t>
            </a:r>
            <a:r>
              <a:rPr lang="en-US" sz="1600" dirty="0"/>
              <a:t> </a:t>
            </a:r>
            <a:r>
              <a:rPr lang="en-US" sz="1600" dirty="0" err="1"/>
              <a:t>iklan</a:t>
            </a:r>
            <a:r>
              <a:rPr lang="en-US" sz="1600" dirty="0"/>
              <a:t> DAAI </a:t>
            </a:r>
            <a:r>
              <a:rPr lang="en-US" sz="1600" dirty="0" err="1"/>
              <a:t>Tv</a:t>
            </a:r>
            <a:r>
              <a:rPr lang="en-US" sz="1600" dirty="0"/>
              <a:t> “Great Love Award”</a:t>
            </a:r>
          </a:p>
          <a:p>
            <a:r>
              <a:rPr lang="tr-TR" sz="1600" dirty="0" err="1"/>
              <a:t>Juara</a:t>
            </a:r>
            <a:r>
              <a:rPr lang="tr-TR" sz="1600" dirty="0"/>
              <a:t> 3 </a:t>
            </a:r>
            <a:r>
              <a:rPr lang="tr-TR" sz="1600" dirty="0" err="1"/>
              <a:t>lomba</a:t>
            </a:r>
            <a:r>
              <a:rPr lang="tr-TR" sz="1600" dirty="0"/>
              <a:t> </a:t>
            </a:r>
            <a:r>
              <a:rPr lang="tr-TR" sz="1600" dirty="0" err="1"/>
              <a:t>iklan</a:t>
            </a:r>
            <a:r>
              <a:rPr lang="tr-TR" sz="1600" dirty="0"/>
              <a:t> “Blue </a:t>
            </a:r>
            <a:r>
              <a:rPr lang="tr-TR" sz="1600" dirty="0" err="1"/>
              <a:t>Print</a:t>
            </a:r>
            <a:r>
              <a:rPr lang="tr-TR" sz="1600" dirty="0"/>
              <a:t>”</a:t>
            </a:r>
            <a:br>
              <a:rPr lang="tr-TR" sz="1600" dirty="0"/>
            </a:br>
            <a:endParaRPr lang="tr-TR" sz="1600" dirty="0"/>
          </a:p>
          <a:p>
            <a:endParaRPr lang="tr-TR" sz="1600" dirty="0"/>
          </a:p>
          <a:p>
            <a:pPr marL="0" indent="0">
              <a:buNone/>
            </a:pPr>
            <a:br>
              <a:rPr lang="tr-TR" sz="1600" dirty="0"/>
            </a:br>
            <a:endParaRPr lang="tr-TR" sz="1600" dirty="0"/>
          </a:p>
          <a:p>
            <a:endParaRPr lang="tr-TR" sz="1600" dirty="0"/>
          </a:p>
        </p:txBody>
      </p:sp>
      <p:pic>
        <p:nvPicPr>
          <p:cNvPr id="4" name="Picture 3" descr="garis umy.png">
            <a:extLst>
              <a:ext uri="{FF2B5EF4-FFF2-40B4-BE49-F238E27FC236}">
                <a16:creationId xmlns:a16="http://schemas.microsoft.com/office/drawing/2014/main" id="{01D6B82C-57CD-4B86-BF47-33769C7CAF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606024"/>
            <a:ext cx="18544853" cy="127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546923"/>
      </p:ext>
    </p:extLst>
  </p:cSld>
  <p:clrMapOvr>
    <a:masterClrMapping/>
  </p:clrMapOvr>
  <p:transition spd="slow" advTm="3430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err="1"/>
              <a:t>Pengalaman</a:t>
            </a:r>
            <a:br>
              <a:rPr kumimoji="1" lang="en-US" altLang="ja-JP" b="1" dirty="0"/>
            </a:br>
            <a:r>
              <a:rPr kumimoji="1" lang="en-US" altLang="ja-JP" b="1" dirty="0"/>
              <a:t>audiovisual</a:t>
            </a:r>
            <a:endParaRPr kumimoji="1" lang="ja-JP" altLang="en-US" b="1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9448800" y="-148438"/>
            <a:ext cx="7729134" cy="997823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1600" dirty="0"/>
          </a:p>
          <a:p>
            <a:r>
              <a:rPr lang="tr-TR" sz="1600" dirty="0"/>
              <a:t>Editor video </a:t>
            </a:r>
            <a:r>
              <a:rPr lang="tr-TR" sz="1600" dirty="0" err="1"/>
              <a:t>pro</a:t>
            </a:r>
            <a:r>
              <a:rPr lang="tr-TR" sz="1600" dirty="0"/>
              <a:t> le dan TVC BANK BPD RIAU</a:t>
            </a:r>
          </a:p>
          <a:p>
            <a:r>
              <a:rPr lang="tr-TR" sz="1600" dirty="0"/>
              <a:t>Editor video </a:t>
            </a:r>
            <a:r>
              <a:rPr lang="tr-TR" sz="1600" dirty="0" err="1"/>
              <a:t>pro</a:t>
            </a:r>
            <a:r>
              <a:rPr lang="tr-TR" sz="1600" dirty="0"/>
              <a:t> le PKU </a:t>
            </a:r>
            <a:r>
              <a:rPr lang="tr-TR" sz="1600" dirty="0" err="1"/>
              <a:t>Muhammadiyah</a:t>
            </a:r>
            <a:r>
              <a:rPr lang="tr-TR" sz="1600" dirty="0"/>
              <a:t> </a:t>
            </a:r>
            <a:r>
              <a:rPr lang="tr-TR" sz="1600" dirty="0" err="1"/>
              <a:t>Yogyakarta</a:t>
            </a:r>
            <a:endParaRPr lang="tr-TR" sz="1600" dirty="0"/>
          </a:p>
          <a:p>
            <a:r>
              <a:rPr lang="tr-TR" sz="1600" dirty="0"/>
              <a:t>Editor video </a:t>
            </a:r>
            <a:r>
              <a:rPr lang="tr-TR" sz="1600" dirty="0" err="1"/>
              <a:t>documenter</a:t>
            </a:r>
            <a:r>
              <a:rPr lang="tr-TR" sz="1600" dirty="0"/>
              <a:t> KPLB </a:t>
            </a:r>
            <a:r>
              <a:rPr lang="tr-TR" sz="1600" dirty="0" err="1"/>
              <a:t>Belitong</a:t>
            </a:r>
            <a:r>
              <a:rPr lang="tr-TR" sz="1600" dirty="0"/>
              <a:t> dan IB </a:t>
            </a:r>
            <a:r>
              <a:rPr lang="tr-TR" sz="1600" dirty="0" err="1"/>
              <a:t>Bantul</a:t>
            </a:r>
            <a:endParaRPr lang="tr-TR" sz="1600" dirty="0"/>
          </a:p>
          <a:p>
            <a:r>
              <a:rPr lang="tr-TR" sz="1600" dirty="0"/>
              <a:t>Motion </a:t>
            </a:r>
            <a:r>
              <a:rPr lang="tr-TR" sz="1600" dirty="0" err="1"/>
              <a:t>grapher</a:t>
            </a:r>
            <a:r>
              <a:rPr lang="tr-TR" sz="1600" dirty="0"/>
              <a:t> </a:t>
            </a:r>
            <a:r>
              <a:rPr lang="tr-TR" sz="1600" dirty="0" err="1"/>
              <a:t>launching</a:t>
            </a:r>
            <a:r>
              <a:rPr lang="tr-TR" sz="1600" dirty="0"/>
              <a:t> </a:t>
            </a:r>
            <a:r>
              <a:rPr lang="tr-TR" sz="1600" dirty="0" err="1"/>
              <a:t>album</a:t>
            </a:r>
            <a:r>
              <a:rPr lang="tr-TR" sz="1600" dirty="0"/>
              <a:t> “</a:t>
            </a:r>
            <a:r>
              <a:rPr lang="tr-TR" sz="1600" dirty="0" err="1"/>
              <a:t>Death</a:t>
            </a:r>
            <a:r>
              <a:rPr lang="tr-TR" sz="1600" dirty="0"/>
              <a:t> </a:t>
            </a:r>
            <a:r>
              <a:rPr lang="tr-TR" sz="1600" dirty="0" err="1"/>
              <a:t>Vomit</a:t>
            </a:r>
            <a:r>
              <a:rPr lang="tr-TR" sz="1600" dirty="0"/>
              <a:t>”</a:t>
            </a:r>
          </a:p>
          <a:p>
            <a:r>
              <a:rPr lang="tr-TR" sz="1600" dirty="0" err="1"/>
              <a:t>Supervisor</a:t>
            </a:r>
            <a:r>
              <a:rPr lang="tr-TR" sz="1600" dirty="0"/>
              <a:t> </a:t>
            </a:r>
            <a:r>
              <a:rPr lang="tr-TR" sz="1600" dirty="0" err="1"/>
              <a:t>dokumentasi</a:t>
            </a:r>
            <a:r>
              <a:rPr lang="tr-TR" sz="1600" dirty="0"/>
              <a:t> </a:t>
            </a:r>
            <a:r>
              <a:rPr lang="tr-TR" sz="1600" dirty="0" err="1"/>
              <a:t>Konggres</a:t>
            </a:r>
            <a:r>
              <a:rPr lang="tr-TR" sz="1600" dirty="0"/>
              <a:t> APIK PTM</a:t>
            </a:r>
          </a:p>
          <a:p>
            <a:r>
              <a:rPr lang="tr-TR" sz="1600" dirty="0" err="1"/>
              <a:t>Digital</a:t>
            </a:r>
            <a:r>
              <a:rPr lang="tr-TR" sz="1600" dirty="0"/>
              <a:t> </a:t>
            </a:r>
            <a:r>
              <a:rPr lang="tr-TR" sz="1600" dirty="0" err="1"/>
              <a:t>Imaging</a:t>
            </a:r>
            <a:r>
              <a:rPr lang="tr-TR" sz="1600" dirty="0"/>
              <a:t> video </a:t>
            </a:r>
            <a:r>
              <a:rPr lang="tr-TR" sz="1600" dirty="0" err="1"/>
              <a:t>permormer</a:t>
            </a:r>
            <a:r>
              <a:rPr lang="tr-TR" sz="1600" dirty="0"/>
              <a:t> </a:t>
            </a:r>
            <a:r>
              <a:rPr lang="tr-TR" sz="1600" dirty="0" err="1"/>
              <a:t>teater</a:t>
            </a:r>
            <a:r>
              <a:rPr lang="tr-TR" sz="1600" dirty="0"/>
              <a:t> </a:t>
            </a:r>
            <a:r>
              <a:rPr lang="tr-TR" sz="1600" dirty="0" err="1"/>
              <a:t>tangga</a:t>
            </a:r>
            <a:r>
              <a:rPr lang="tr-TR" sz="1600" dirty="0"/>
              <a:t> </a:t>
            </a:r>
            <a:r>
              <a:rPr lang="tr-TR" sz="1600" dirty="0" err="1"/>
              <a:t>di</a:t>
            </a:r>
            <a:r>
              <a:rPr lang="tr-TR" sz="1600" dirty="0"/>
              <a:t> </a:t>
            </a:r>
            <a:r>
              <a:rPr lang="tr-TR" sz="1600" dirty="0" err="1"/>
              <a:t>panggung</a:t>
            </a:r>
            <a:r>
              <a:rPr lang="tr-TR" sz="1600" dirty="0"/>
              <a:t> </a:t>
            </a:r>
            <a:r>
              <a:rPr lang="tr-TR" sz="1600" dirty="0" err="1"/>
              <a:t>sastra</a:t>
            </a:r>
            <a:r>
              <a:rPr lang="tr-TR" sz="1600" dirty="0"/>
              <a:t> FKY</a:t>
            </a:r>
          </a:p>
          <a:p>
            <a:r>
              <a:rPr lang="tr-TR" sz="1600" dirty="0"/>
              <a:t>Editor dan </a:t>
            </a:r>
            <a:r>
              <a:rPr lang="tr-TR" sz="1600" dirty="0" err="1"/>
              <a:t>motion</a:t>
            </a:r>
            <a:r>
              <a:rPr lang="tr-TR" sz="1600" dirty="0"/>
              <a:t> </a:t>
            </a:r>
            <a:r>
              <a:rPr lang="tr-TR" sz="1600" dirty="0" err="1"/>
              <a:t>grapher</a:t>
            </a:r>
            <a:r>
              <a:rPr lang="tr-TR" sz="1600" dirty="0"/>
              <a:t> video </a:t>
            </a:r>
            <a:r>
              <a:rPr lang="tr-TR" sz="1600" dirty="0" err="1"/>
              <a:t>tutorial</a:t>
            </a:r>
            <a:r>
              <a:rPr lang="tr-TR" sz="1600" dirty="0"/>
              <a:t> </a:t>
            </a:r>
            <a:r>
              <a:rPr lang="tr-TR" sz="1600" dirty="0" err="1"/>
              <a:t>Suara</a:t>
            </a:r>
            <a:r>
              <a:rPr lang="tr-TR" sz="1600" dirty="0"/>
              <a:t> </a:t>
            </a:r>
            <a:r>
              <a:rPr lang="tr-TR" sz="1600" dirty="0" err="1"/>
              <a:t>Muhammadiyah</a:t>
            </a:r>
            <a:r>
              <a:rPr lang="tr-TR" sz="1600" dirty="0"/>
              <a:t> </a:t>
            </a:r>
          </a:p>
          <a:p>
            <a:r>
              <a:rPr lang="tr-TR" sz="1600" dirty="0"/>
              <a:t>Motion </a:t>
            </a:r>
            <a:r>
              <a:rPr lang="tr-TR" sz="1600" dirty="0" err="1"/>
              <a:t>grapher</a:t>
            </a:r>
            <a:r>
              <a:rPr lang="tr-TR" sz="1600" dirty="0"/>
              <a:t> video </a:t>
            </a:r>
            <a:r>
              <a:rPr lang="tr-TR" sz="1600" dirty="0" err="1"/>
              <a:t>sosialisasi</a:t>
            </a:r>
            <a:r>
              <a:rPr lang="tr-TR" sz="1600" dirty="0"/>
              <a:t> JKN</a:t>
            </a:r>
          </a:p>
          <a:p>
            <a:r>
              <a:rPr lang="tr-TR" sz="1600" dirty="0" err="1"/>
              <a:t>Screening</a:t>
            </a:r>
            <a:r>
              <a:rPr lang="tr-TR" sz="1600" dirty="0"/>
              <a:t> video art ‘STEP’ </a:t>
            </a:r>
            <a:r>
              <a:rPr lang="tr-TR" sz="1600" dirty="0" err="1"/>
              <a:t>pascasarjana</a:t>
            </a:r>
            <a:r>
              <a:rPr lang="tr-TR" sz="1600" dirty="0"/>
              <a:t> ISI </a:t>
            </a:r>
            <a:r>
              <a:rPr lang="tr-TR" sz="1600" dirty="0" err="1"/>
              <a:t>Yk</a:t>
            </a:r>
            <a:endParaRPr lang="tr-TR" sz="1600" dirty="0"/>
          </a:p>
          <a:p>
            <a:r>
              <a:rPr lang="tr-TR" sz="1600" dirty="0"/>
              <a:t>Motion </a:t>
            </a:r>
            <a:r>
              <a:rPr lang="tr-TR" sz="1600" dirty="0" err="1"/>
              <a:t>grapher</a:t>
            </a:r>
            <a:r>
              <a:rPr lang="tr-TR" sz="1600" dirty="0"/>
              <a:t> </a:t>
            </a:r>
            <a:r>
              <a:rPr lang="tr-TR" sz="1600" dirty="0" err="1"/>
              <a:t>Muktamar</a:t>
            </a:r>
            <a:r>
              <a:rPr lang="tr-TR" sz="1600" dirty="0"/>
              <a:t> </a:t>
            </a:r>
            <a:r>
              <a:rPr lang="tr-TR" sz="1600" dirty="0" err="1"/>
              <a:t>Muhammadiyah</a:t>
            </a:r>
            <a:r>
              <a:rPr lang="tr-TR" sz="1600" dirty="0"/>
              <a:t> </a:t>
            </a:r>
            <a:r>
              <a:rPr lang="tr-TR" sz="1600" dirty="0" err="1"/>
              <a:t>di</a:t>
            </a:r>
            <a:r>
              <a:rPr lang="tr-TR" sz="1600" dirty="0"/>
              <a:t> </a:t>
            </a:r>
            <a:r>
              <a:rPr lang="tr-TR" sz="1600" dirty="0" err="1"/>
              <a:t>Makassar</a:t>
            </a:r>
            <a:r>
              <a:rPr lang="tr-TR" sz="1600" dirty="0"/>
              <a:t> </a:t>
            </a:r>
          </a:p>
          <a:p>
            <a:r>
              <a:rPr lang="tr-TR" sz="1600" dirty="0"/>
              <a:t>Kameraman dan </a:t>
            </a:r>
            <a:r>
              <a:rPr lang="tr-TR" sz="1600" dirty="0" err="1"/>
              <a:t>editor</a:t>
            </a:r>
            <a:r>
              <a:rPr lang="tr-TR" sz="1600" dirty="0"/>
              <a:t> video </a:t>
            </a:r>
            <a:r>
              <a:rPr lang="tr-TR" sz="1600" dirty="0" err="1"/>
              <a:t>pro</a:t>
            </a:r>
            <a:r>
              <a:rPr lang="tr-TR" sz="1600" dirty="0"/>
              <a:t> le “DPW PAN DIY” </a:t>
            </a:r>
          </a:p>
          <a:p>
            <a:r>
              <a:rPr lang="tr-TR" sz="1600" dirty="0" err="1"/>
              <a:t>Mendirikan</a:t>
            </a:r>
            <a:r>
              <a:rPr lang="tr-TR" sz="1600" dirty="0"/>
              <a:t> post-</a:t>
            </a:r>
            <a:r>
              <a:rPr lang="tr-TR" sz="1600" dirty="0" err="1"/>
              <a:t>production</a:t>
            </a:r>
            <a:r>
              <a:rPr lang="tr-TR" sz="1600" dirty="0"/>
              <a:t> “</a:t>
            </a:r>
            <a:r>
              <a:rPr lang="tr-TR" sz="1600" dirty="0" err="1"/>
              <a:t>KaVi-Studio</a:t>
            </a:r>
            <a:r>
              <a:rPr lang="tr-TR" sz="1600" dirty="0"/>
              <a:t>” </a:t>
            </a:r>
          </a:p>
          <a:p>
            <a:r>
              <a:rPr lang="tr-TR" sz="1600" dirty="0"/>
              <a:t>Editor </a:t>
            </a:r>
            <a:r>
              <a:rPr lang="tr-TR" sz="1600" dirty="0" err="1"/>
              <a:t>di</a:t>
            </a:r>
            <a:r>
              <a:rPr lang="tr-TR" sz="1600" dirty="0"/>
              <a:t> video </a:t>
            </a:r>
            <a:r>
              <a:rPr lang="tr-TR" sz="1600" dirty="0" err="1"/>
              <a:t>pro</a:t>
            </a:r>
            <a:r>
              <a:rPr lang="tr-TR" sz="1600" dirty="0"/>
              <a:t> le UMY (</a:t>
            </a:r>
            <a:r>
              <a:rPr lang="tr-TR" sz="1600" dirty="0" err="1"/>
              <a:t>Muda</a:t>
            </a:r>
            <a:r>
              <a:rPr lang="tr-TR" sz="1600" dirty="0"/>
              <a:t> </a:t>
            </a:r>
            <a:r>
              <a:rPr lang="tr-TR" sz="1600" dirty="0" err="1"/>
              <a:t>Mendunia</a:t>
            </a:r>
            <a:r>
              <a:rPr lang="tr-TR" sz="1600" dirty="0"/>
              <a:t>)</a:t>
            </a:r>
          </a:p>
          <a:p>
            <a:r>
              <a:rPr lang="tr-TR" sz="1600" dirty="0"/>
              <a:t>Editor </a:t>
            </a:r>
            <a:r>
              <a:rPr lang="tr-TR" sz="1600" dirty="0" err="1"/>
              <a:t>di</a:t>
            </a:r>
            <a:r>
              <a:rPr lang="tr-TR" sz="1600" dirty="0"/>
              <a:t> video </a:t>
            </a:r>
            <a:r>
              <a:rPr lang="tr-TR" sz="1600" dirty="0" err="1"/>
              <a:t>pro</a:t>
            </a:r>
            <a:r>
              <a:rPr lang="tr-TR" sz="1600" dirty="0"/>
              <a:t> le “Bike4megamas </a:t>
            </a:r>
            <a:r>
              <a:rPr lang="tr-TR" sz="1600" dirty="0" err="1"/>
              <a:t>manado</a:t>
            </a:r>
            <a:r>
              <a:rPr lang="tr-TR" sz="1600" dirty="0"/>
              <a:t>” </a:t>
            </a:r>
          </a:p>
          <a:p>
            <a:r>
              <a:rPr lang="tr-TR" sz="1600" dirty="0"/>
              <a:t>Editor Video Clip </a:t>
            </a:r>
            <a:r>
              <a:rPr lang="tr-TR" sz="1600" dirty="0" err="1"/>
              <a:t>The</a:t>
            </a:r>
            <a:r>
              <a:rPr lang="tr-TR" sz="1600" dirty="0"/>
              <a:t> </a:t>
            </a:r>
            <a:r>
              <a:rPr lang="tr-TR" sz="1600" dirty="0" err="1"/>
              <a:t>Samsul</a:t>
            </a:r>
            <a:r>
              <a:rPr lang="tr-TR" sz="1600" dirty="0"/>
              <a:t> Hadi</a:t>
            </a:r>
          </a:p>
          <a:p>
            <a:r>
              <a:rPr lang="tr-TR" sz="1600" dirty="0" err="1"/>
              <a:t>Sutradara</a:t>
            </a:r>
            <a:r>
              <a:rPr lang="tr-TR" sz="1600" dirty="0"/>
              <a:t> dan Editor </a:t>
            </a:r>
            <a:r>
              <a:rPr lang="tr-TR" sz="1600" dirty="0" err="1"/>
              <a:t>di</a:t>
            </a:r>
            <a:r>
              <a:rPr lang="tr-TR" sz="1600" dirty="0"/>
              <a:t> video ECC UGM </a:t>
            </a:r>
            <a:r>
              <a:rPr lang="tr-TR" sz="1600" dirty="0" err="1"/>
              <a:t>Carrer</a:t>
            </a:r>
            <a:r>
              <a:rPr lang="tr-TR" sz="1600" dirty="0"/>
              <a:t> </a:t>
            </a:r>
            <a:r>
              <a:rPr lang="tr-TR" sz="1600" dirty="0" err="1"/>
              <a:t>days</a:t>
            </a:r>
            <a:endParaRPr lang="tr-TR" sz="1600" dirty="0"/>
          </a:p>
          <a:p>
            <a:r>
              <a:rPr lang="tr-TR" sz="1600" dirty="0" err="1"/>
              <a:t>Supervisor</a:t>
            </a:r>
            <a:r>
              <a:rPr lang="tr-TR" sz="1600" dirty="0"/>
              <a:t> </a:t>
            </a:r>
            <a:r>
              <a:rPr lang="tr-TR" sz="1600" dirty="0" err="1"/>
              <a:t>editor</a:t>
            </a:r>
            <a:r>
              <a:rPr lang="tr-TR" sz="1600" dirty="0"/>
              <a:t> </a:t>
            </a:r>
            <a:r>
              <a:rPr lang="tr-TR" sz="1600" dirty="0" err="1"/>
              <a:t>dalam</a:t>
            </a:r>
            <a:r>
              <a:rPr lang="tr-TR" sz="1600" dirty="0"/>
              <a:t> acara PIMNAS 25 </a:t>
            </a:r>
            <a:r>
              <a:rPr lang="tr-TR" sz="1600" dirty="0" err="1"/>
              <a:t>di</a:t>
            </a:r>
            <a:r>
              <a:rPr lang="tr-TR" sz="1600" dirty="0"/>
              <a:t> UMY</a:t>
            </a:r>
          </a:p>
          <a:p>
            <a:r>
              <a:rPr lang="tr-TR" sz="1600" dirty="0" err="1"/>
              <a:t>Pameran</a:t>
            </a:r>
            <a:r>
              <a:rPr lang="tr-TR" sz="1600" dirty="0"/>
              <a:t> video art “</a:t>
            </a:r>
            <a:r>
              <a:rPr lang="tr-TR" sz="1600" dirty="0" err="1"/>
              <a:t>Warming</a:t>
            </a:r>
            <a:r>
              <a:rPr lang="tr-TR" sz="1600" dirty="0"/>
              <a:t> </a:t>
            </a:r>
            <a:r>
              <a:rPr lang="tr-TR" sz="1600" dirty="0" err="1"/>
              <a:t>Up</a:t>
            </a:r>
            <a:r>
              <a:rPr lang="tr-TR" sz="1600" dirty="0"/>
              <a:t>”</a:t>
            </a:r>
          </a:p>
          <a:p>
            <a:r>
              <a:rPr lang="tr-TR" sz="1600" dirty="0" err="1"/>
              <a:t>Pameran</a:t>
            </a:r>
            <a:r>
              <a:rPr lang="tr-TR" sz="1600" dirty="0"/>
              <a:t> </a:t>
            </a:r>
            <a:r>
              <a:rPr lang="tr-TR" sz="1600" dirty="0" err="1"/>
              <a:t>senirupa</a:t>
            </a:r>
            <a:r>
              <a:rPr lang="tr-TR" sz="1600" dirty="0"/>
              <a:t> “TROPIS” </a:t>
            </a:r>
            <a:r>
              <a:rPr lang="tr-TR" sz="1600" dirty="0" err="1"/>
              <a:t>di</a:t>
            </a:r>
            <a:r>
              <a:rPr lang="tr-TR" sz="1600" dirty="0"/>
              <a:t> </a:t>
            </a:r>
            <a:r>
              <a:rPr lang="tr-TR" sz="1600" dirty="0" err="1"/>
              <a:t>Bentara</a:t>
            </a:r>
            <a:r>
              <a:rPr lang="tr-TR" sz="1600" dirty="0"/>
              <a:t> Budaya </a:t>
            </a:r>
            <a:r>
              <a:rPr lang="tr-TR" sz="1600" dirty="0" err="1"/>
              <a:t>Yk</a:t>
            </a:r>
            <a:endParaRPr lang="tr-TR" sz="1600" dirty="0"/>
          </a:p>
          <a:p>
            <a:r>
              <a:rPr lang="tr-TR" sz="1600" dirty="0" err="1"/>
              <a:t>Tugas</a:t>
            </a:r>
            <a:r>
              <a:rPr lang="tr-TR" sz="1600" dirty="0"/>
              <a:t> </a:t>
            </a:r>
            <a:r>
              <a:rPr lang="tr-TR" sz="1600" dirty="0" err="1"/>
              <a:t>Akhir</a:t>
            </a:r>
            <a:r>
              <a:rPr lang="tr-TR" sz="1600" dirty="0"/>
              <a:t> “</a:t>
            </a:r>
            <a:r>
              <a:rPr lang="tr-TR" sz="1600" dirty="0" err="1"/>
              <a:t>Golong-Gilig</a:t>
            </a:r>
            <a:r>
              <a:rPr lang="tr-TR" sz="1600" dirty="0"/>
              <a:t>” </a:t>
            </a:r>
            <a:r>
              <a:rPr lang="tr-TR" sz="1600" dirty="0" err="1"/>
              <a:t>di</a:t>
            </a:r>
            <a:r>
              <a:rPr lang="tr-TR" sz="1600" dirty="0"/>
              <a:t> </a:t>
            </a:r>
            <a:r>
              <a:rPr lang="tr-TR" sz="1600" dirty="0" err="1"/>
              <a:t>pascasarjana</a:t>
            </a:r>
            <a:r>
              <a:rPr lang="tr-TR" sz="1600" dirty="0"/>
              <a:t> ISI </a:t>
            </a:r>
            <a:r>
              <a:rPr lang="tr-TR" sz="1600" dirty="0" err="1"/>
              <a:t>Yk</a:t>
            </a:r>
            <a:r>
              <a:rPr lang="tr-TR" sz="1600" dirty="0"/>
              <a:t> </a:t>
            </a:r>
          </a:p>
        </p:txBody>
      </p:sp>
      <p:pic>
        <p:nvPicPr>
          <p:cNvPr id="4" name="Picture 3" descr="garis umy.png">
            <a:extLst>
              <a:ext uri="{FF2B5EF4-FFF2-40B4-BE49-F238E27FC236}">
                <a16:creationId xmlns:a16="http://schemas.microsoft.com/office/drawing/2014/main" id="{9D8D6E26-F7FE-4B8E-8D29-B0AC34760C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606024"/>
            <a:ext cx="18544853" cy="127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46102"/>
      </p:ext>
    </p:extLst>
  </p:cSld>
  <p:clrMapOvr>
    <a:masterClrMapping/>
  </p:clrMapOvr>
  <p:transition spd="slow" advTm="3430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/>
          <p:cNvSpPr>
            <a:spLocks noGrp="1"/>
          </p:cNvSpPr>
          <p:nvPr>
            <p:ph type="body" sz="quarter" idx="26"/>
          </p:nvPr>
        </p:nvSpPr>
        <p:spPr>
          <a:xfrm>
            <a:off x="674884" y="2137219"/>
            <a:ext cx="16155791" cy="5120831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kumimoji="1" lang="en-US" altLang="ja-JP" sz="3000" dirty="0"/>
              <a:t>J</a:t>
            </a:r>
            <a:r>
              <a:rPr kumimoji="1" lang="pt-BR" altLang="ja-JP" sz="3000" dirty="0"/>
              <a:t>uri lomba poster “green campus” 2016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kumimoji="1" lang="en-US" altLang="ja-JP" sz="3000" dirty="0" err="1"/>
              <a:t>Juri</a:t>
            </a:r>
            <a:r>
              <a:rPr kumimoji="1" lang="en-US" altLang="ja-JP" sz="3000" dirty="0"/>
              <a:t> </a:t>
            </a:r>
            <a:r>
              <a:rPr kumimoji="1" lang="en-US" altLang="ja-JP" sz="3000" dirty="0" err="1"/>
              <a:t>lomba</a:t>
            </a:r>
            <a:r>
              <a:rPr kumimoji="1" lang="en-US" altLang="ja-JP" sz="3000" dirty="0"/>
              <a:t> video “scout skill competition </a:t>
            </a:r>
            <a:r>
              <a:rPr kumimoji="1" lang="en-US" altLang="ja-JP" sz="3000" dirty="0" err="1"/>
              <a:t>pramuka</a:t>
            </a:r>
            <a:r>
              <a:rPr kumimoji="1" lang="en-US" altLang="ja-JP" sz="3000" dirty="0"/>
              <a:t> </a:t>
            </a:r>
            <a:r>
              <a:rPr kumimoji="1" lang="en-US" altLang="ja-JP" sz="3000" dirty="0" err="1"/>
              <a:t>nasional</a:t>
            </a:r>
            <a:r>
              <a:rPr kumimoji="1" lang="en-US" altLang="ja-JP" sz="3000" dirty="0"/>
              <a:t>” 2018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kumimoji="1" lang="en-US" altLang="ja-JP" sz="3000" dirty="0" err="1"/>
              <a:t>Juri</a:t>
            </a:r>
            <a:r>
              <a:rPr kumimoji="1" lang="en-US" altLang="ja-JP" sz="3000" dirty="0"/>
              <a:t> </a:t>
            </a:r>
            <a:r>
              <a:rPr kumimoji="1" lang="en-US" altLang="ja-JP" sz="3000" dirty="0" err="1"/>
              <a:t>lomba</a:t>
            </a:r>
            <a:r>
              <a:rPr kumimoji="1" lang="en-US" altLang="ja-JP" sz="3000" dirty="0"/>
              <a:t> poster “medical </a:t>
            </a:r>
            <a:r>
              <a:rPr kumimoji="1" lang="en-US" altLang="ja-JP" sz="3000" dirty="0" err="1"/>
              <a:t>djogja</a:t>
            </a:r>
            <a:r>
              <a:rPr kumimoji="1" lang="en-US" altLang="ja-JP" sz="3000" dirty="0"/>
              <a:t> </a:t>
            </a:r>
            <a:r>
              <a:rPr kumimoji="1" lang="en-US" altLang="ja-JP" sz="3000" dirty="0" err="1"/>
              <a:t>scientic</a:t>
            </a:r>
            <a:r>
              <a:rPr kumimoji="1" lang="en-US" altLang="ja-JP" sz="3000" dirty="0"/>
              <a:t> competition” 2018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kumimoji="1" lang="en-US" altLang="ja-JP" sz="3000" dirty="0" err="1"/>
              <a:t>Juri</a:t>
            </a:r>
            <a:r>
              <a:rPr kumimoji="1" lang="en-US" altLang="ja-JP" sz="3000" dirty="0"/>
              <a:t> </a:t>
            </a:r>
            <a:r>
              <a:rPr kumimoji="1" lang="en-US" altLang="ja-JP" sz="3000" dirty="0" err="1"/>
              <a:t>lomba</a:t>
            </a:r>
            <a:r>
              <a:rPr kumimoji="1" lang="en-US" altLang="ja-JP" sz="3000" dirty="0"/>
              <a:t> video “scout skill competition </a:t>
            </a:r>
            <a:r>
              <a:rPr kumimoji="1" lang="en-US" altLang="ja-JP" sz="3000" dirty="0" err="1"/>
              <a:t>pramuka</a:t>
            </a:r>
            <a:r>
              <a:rPr kumimoji="1" lang="en-US" altLang="ja-JP" sz="3000" dirty="0"/>
              <a:t> </a:t>
            </a:r>
            <a:r>
              <a:rPr kumimoji="1" lang="en-US" altLang="ja-JP" sz="3000" dirty="0" err="1"/>
              <a:t>nasional</a:t>
            </a:r>
            <a:r>
              <a:rPr kumimoji="1" lang="en-US" altLang="ja-JP" sz="3000" dirty="0"/>
              <a:t>” 2019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kumimoji="1" lang="en-US" altLang="ja-JP" sz="3000" dirty="0" err="1"/>
              <a:t>Juri</a:t>
            </a:r>
            <a:r>
              <a:rPr kumimoji="1" lang="en-US" altLang="ja-JP" sz="3000" dirty="0"/>
              <a:t> </a:t>
            </a:r>
            <a:r>
              <a:rPr kumimoji="1" lang="en-US" altLang="ja-JP" sz="3000" dirty="0" err="1"/>
              <a:t>lomba</a:t>
            </a:r>
            <a:r>
              <a:rPr kumimoji="1" lang="en-US" altLang="ja-JP" sz="3000" dirty="0"/>
              <a:t> video LPKA UMY 2019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kumimoji="1" lang="en-US" altLang="ja-JP" sz="3000" dirty="0" err="1"/>
              <a:t>Juri</a:t>
            </a:r>
            <a:r>
              <a:rPr kumimoji="1" lang="en-US" altLang="ja-JP" sz="3000" dirty="0"/>
              <a:t> </a:t>
            </a:r>
            <a:r>
              <a:rPr kumimoji="1" lang="en-US" altLang="ja-JP" sz="3000" dirty="0" err="1"/>
              <a:t>lomba</a:t>
            </a:r>
            <a:r>
              <a:rPr kumimoji="1" lang="en-US" altLang="ja-JP" sz="3000" dirty="0"/>
              <a:t> di biro </a:t>
            </a:r>
            <a:r>
              <a:rPr kumimoji="1" lang="en-US" altLang="ja-JP" sz="3000" dirty="0" err="1"/>
              <a:t>iklan</a:t>
            </a:r>
            <a:r>
              <a:rPr kumimoji="1" lang="en-US" altLang="ja-JP" sz="3000" dirty="0"/>
              <a:t> exist 2019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kumimoji="1" lang="en-US" altLang="ja-JP" sz="3000" dirty="0" err="1"/>
              <a:t>Juri</a:t>
            </a:r>
            <a:r>
              <a:rPr kumimoji="1" lang="en-US" altLang="ja-JP" sz="3000" dirty="0"/>
              <a:t> </a:t>
            </a:r>
            <a:r>
              <a:rPr kumimoji="1" lang="en-US" altLang="ja-JP" sz="3000" dirty="0" err="1"/>
              <a:t>lomba</a:t>
            </a:r>
            <a:r>
              <a:rPr kumimoji="1" lang="en-US" altLang="ja-JP" sz="3000" dirty="0"/>
              <a:t> stop motion </a:t>
            </a:r>
            <a:r>
              <a:rPr kumimoji="1" lang="en-US" altLang="ja-JP" sz="3000" dirty="0" err="1"/>
              <a:t>Mercubuana</a:t>
            </a:r>
            <a:r>
              <a:rPr kumimoji="1" lang="en-US" altLang="ja-JP" sz="3000" dirty="0"/>
              <a:t> Yogyakarta 2019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pengalaman</a:t>
            </a:r>
            <a:r>
              <a:rPr kumimoji="1" lang="en-US" altLang="ja-JP" dirty="0"/>
              <a:t> </a:t>
            </a:r>
            <a:r>
              <a:rPr kumimoji="1" lang="en-US" altLang="ja-JP" dirty="0" err="1">
                <a:solidFill>
                  <a:schemeClr val="accent2"/>
                </a:solidFill>
              </a:rPr>
              <a:t>juri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pic>
        <p:nvPicPr>
          <p:cNvPr id="4" name="Picture 3" descr="garis umy.png">
            <a:extLst>
              <a:ext uri="{FF2B5EF4-FFF2-40B4-BE49-F238E27FC236}">
                <a16:creationId xmlns:a16="http://schemas.microsoft.com/office/drawing/2014/main" id="{36B41AB9-A0F7-4BF2-BED4-61CC2B6698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23556"/>
      </p:ext>
    </p:extLst>
  </p:cSld>
  <p:clrMapOvr>
    <a:masterClrMapping/>
  </p:clrMapOvr>
  <p:transition spd="slow" advTm="7244">
    <p:push dir="u"/>
  </p:transition>
</p:sld>
</file>

<file path=ppt/theme/theme1.xml><?xml version="1.0" encoding="utf-8"?>
<a:theme xmlns:a="http://schemas.openxmlformats.org/drawingml/2006/main" name="Contents">
  <a:themeElements>
    <a:clrScheme name="Polaris">
      <a:dk1>
        <a:srgbClr val="3C3C3C"/>
      </a:dk1>
      <a:lt1>
        <a:sysClr val="window" lastClr="FFFFFF"/>
      </a:lt1>
      <a:dk2>
        <a:srgbClr val="575454"/>
      </a:dk2>
      <a:lt2>
        <a:srgbClr val="E7E6E6"/>
      </a:lt2>
      <a:accent1>
        <a:srgbClr val="333333"/>
      </a:accent1>
      <a:accent2>
        <a:srgbClr val="515151"/>
      </a:accent2>
      <a:accent3>
        <a:srgbClr val="6F6F6F"/>
      </a:accent3>
      <a:accent4>
        <a:srgbClr val="8D8D8D"/>
      </a:accent4>
      <a:accent5>
        <a:srgbClr val="B2C7CE"/>
      </a:accent5>
      <a:accent6>
        <a:srgbClr val="009999"/>
      </a:accent6>
      <a:hlink>
        <a:srgbClr val="779CA8"/>
      </a:hlink>
      <a:folHlink>
        <a:srgbClr val="4A6A75"/>
      </a:folHlink>
    </a:clrScheme>
    <a:fontScheme name="Polaris">
      <a:majorFont>
        <a:latin typeface="Coo Hew"/>
        <a:ea typeface="Spica Neue Bold"/>
        <a:cs typeface=""/>
      </a:majorFont>
      <a:minorFont>
        <a:latin typeface="Gidole"/>
        <a:ea typeface="Spica Neue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>
            <a:lumMod val="40000"/>
            <a:lumOff val="60000"/>
          </a:schemeClr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5">
              <a:lumMod val="60000"/>
              <a:lumOff val="4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o Footer">
  <a:themeElements>
    <a:clrScheme name="Minimal">
      <a:dk1>
        <a:srgbClr val="3C3C3C"/>
      </a:dk1>
      <a:lt1>
        <a:sysClr val="window" lastClr="FFFFFF"/>
      </a:lt1>
      <a:dk2>
        <a:srgbClr val="575454"/>
      </a:dk2>
      <a:lt2>
        <a:srgbClr val="E7E6E6"/>
      </a:lt2>
      <a:accent1>
        <a:srgbClr val="333333"/>
      </a:accent1>
      <a:accent2>
        <a:srgbClr val="515151"/>
      </a:accent2>
      <a:accent3>
        <a:srgbClr val="6F6F6F"/>
      </a:accent3>
      <a:accent4>
        <a:srgbClr val="8D8D8D"/>
      </a:accent4>
      <a:accent5>
        <a:srgbClr val="B2C7CE"/>
      </a:accent5>
      <a:accent6>
        <a:srgbClr val="009999"/>
      </a:accent6>
      <a:hlink>
        <a:srgbClr val="0099CC"/>
      </a:hlink>
      <a:folHlink>
        <a:srgbClr val="007299"/>
      </a:folHlink>
    </a:clrScheme>
    <a:fontScheme name="Polaris">
      <a:majorFont>
        <a:latin typeface="Coo Hew"/>
        <a:ea typeface="Spica Neue Bold"/>
        <a:cs typeface=""/>
      </a:majorFont>
      <a:minorFont>
        <a:latin typeface="Gidole"/>
        <a:ea typeface="Spica Neue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6424</TotalTime>
  <Words>1003</Words>
  <Application>Microsoft Office PowerPoint</Application>
  <PresentationFormat>Kustom</PresentationFormat>
  <Paragraphs>172</Paragraphs>
  <Slides>21</Slides>
  <Notes>0</Notes>
  <HiddenSlides>0</HiddenSlides>
  <MMClips>0</MMClips>
  <ScaleCrop>false</ScaleCrop>
  <HeadingPairs>
    <vt:vector size="6" baseType="variant">
      <vt:variant>
        <vt:lpstr>Font Dipakai</vt:lpstr>
      </vt:variant>
      <vt:variant>
        <vt:i4>7</vt:i4>
      </vt:variant>
      <vt:variant>
        <vt:lpstr>Tema</vt:lpstr>
      </vt:variant>
      <vt:variant>
        <vt:i4>2</vt:i4>
      </vt:variant>
      <vt:variant>
        <vt:lpstr>Judul Slide</vt:lpstr>
      </vt:variant>
      <vt:variant>
        <vt:i4>21</vt:i4>
      </vt:variant>
    </vt:vector>
  </HeadingPairs>
  <TitlesOfParts>
    <vt:vector size="30" baseType="lpstr">
      <vt:lpstr>游ゴシック</vt:lpstr>
      <vt:lpstr>Arial</vt:lpstr>
      <vt:lpstr>Bebas Neue Bold</vt:lpstr>
      <vt:lpstr>Coo Hew</vt:lpstr>
      <vt:lpstr>Gidole</vt:lpstr>
      <vt:lpstr>Open Sans</vt:lpstr>
      <vt:lpstr>Wingdings</vt:lpstr>
      <vt:lpstr>Contents</vt:lpstr>
      <vt:lpstr>No Footer</vt:lpstr>
      <vt:lpstr>The future starts today, not tomorrow.</vt:lpstr>
      <vt:lpstr>Presentasi PowerPoint</vt:lpstr>
      <vt:lpstr>PENDIDIKAN FORMAL</vt:lpstr>
      <vt:lpstr>pengalaman organisasi</vt:lpstr>
      <vt:lpstr>karir profesional</vt:lpstr>
      <vt:lpstr>Presentasi PowerPoint</vt:lpstr>
      <vt:lpstr>Pengalaman audiovisual</vt:lpstr>
      <vt:lpstr>Pengalaman audiovisual</vt:lpstr>
      <vt:lpstr>pengalaman juri</vt:lpstr>
      <vt:lpstr>Moderator &amp; Pembicara</vt:lpstr>
      <vt:lpstr>Presentasi PowerPoint</vt:lpstr>
      <vt:lpstr>Presentasi PowerPoint</vt:lpstr>
      <vt:lpstr>Mengapa terjadi pengangguran</vt:lpstr>
      <vt:lpstr>Disrubsi digital mempengaruhi dampak ketenagakerjaan lebih dari 5,1 juta dari 2015-2020 (world economic forum)  </vt:lpstr>
      <vt:lpstr>Saya nubie</vt:lpstr>
      <vt:lpstr>Ipk saya “B” saja</vt:lpstr>
      <vt:lpstr>Aplikasi &amp; Website mempercantik CV</vt:lpstr>
      <vt:lpstr>Lalui sesi interview dengan sukses</vt:lpstr>
      <vt:lpstr>Tipe pencari kerja</vt:lpstr>
      <vt:lpstr>Presentasi PowerPoint</vt:lpstr>
      <vt:lpstr>Presentasi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Polaris</dc:title>
  <dc:creator>Jun Akizaki</dc:creator>
  <cp:lastModifiedBy>M. Muttaqien</cp:lastModifiedBy>
  <cp:revision>482</cp:revision>
  <dcterms:created xsi:type="dcterms:W3CDTF">2016-10-08T14:15:50Z</dcterms:created>
  <dcterms:modified xsi:type="dcterms:W3CDTF">2020-04-25T04:36:42Z</dcterms:modified>
</cp:coreProperties>
</file>